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xlsx" ContentType="application/vnd.openxmlformats-officedocument.spreadsheetml.sheet"/>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8" r:id="rId1"/>
    <p:sldMasterId id="2147483968" r:id="rId2"/>
  </p:sldMasterIdLst>
  <p:notesMasterIdLst>
    <p:notesMasterId r:id="rId85"/>
  </p:notesMasterIdLst>
  <p:sldIdLst>
    <p:sldId id="1369" r:id="rId3"/>
    <p:sldId id="1396" r:id="rId4"/>
    <p:sldId id="1359" r:id="rId5"/>
    <p:sldId id="1367" r:id="rId6"/>
    <p:sldId id="1360" r:id="rId7"/>
    <p:sldId id="1361" r:id="rId8"/>
    <p:sldId id="1362" r:id="rId9"/>
    <p:sldId id="1363" r:id="rId10"/>
    <p:sldId id="1364" r:id="rId11"/>
    <p:sldId id="1365" r:id="rId12"/>
    <p:sldId id="1373" r:id="rId13"/>
    <p:sldId id="1371" r:id="rId14"/>
    <p:sldId id="1374" r:id="rId15"/>
    <p:sldId id="1375" r:id="rId16"/>
    <p:sldId id="1376" r:id="rId17"/>
    <p:sldId id="1377" r:id="rId18"/>
    <p:sldId id="1378" r:id="rId19"/>
    <p:sldId id="1379" r:id="rId20"/>
    <p:sldId id="1380" r:id="rId21"/>
    <p:sldId id="1381" r:id="rId22"/>
    <p:sldId id="1382" r:id="rId23"/>
    <p:sldId id="1383" r:id="rId24"/>
    <p:sldId id="1384" r:id="rId25"/>
    <p:sldId id="1385" r:id="rId26"/>
    <p:sldId id="1386" r:id="rId27"/>
    <p:sldId id="1387" r:id="rId28"/>
    <p:sldId id="1388" r:id="rId29"/>
    <p:sldId id="1389" r:id="rId30"/>
    <p:sldId id="1390" r:id="rId31"/>
    <p:sldId id="1391" r:id="rId32"/>
    <p:sldId id="1392" r:id="rId33"/>
    <p:sldId id="1393" r:id="rId34"/>
    <p:sldId id="1394" r:id="rId35"/>
    <p:sldId id="1395" r:id="rId36"/>
    <p:sldId id="1366" r:id="rId37"/>
    <p:sldId id="1368" r:id="rId38"/>
    <p:sldId id="1055" r:id="rId39"/>
    <p:sldId id="621" r:id="rId40"/>
    <p:sldId id="645" r:id="rId41"/>
    <p:sldId id="641" r:id="rId42"/>
    <p:sldId id="1264" r:id="rId43"/>
    <p:sldId id="1330" r:id="rId44"/>
    <p:sldId id="1325" r:id="rId45"/>
    <p:sldId id="1176" r:id="rId46"/>
    <p:sldId id="1078" r:id="rId47"/>
    <p:sldId id="1080" r:id="rId48"/>
    <p:sldId id="1177" r:id="rId49"/>
    <p:sldId id="637" r:id="rId50"/>
    <p:sldId id="635" r:id="rId51"/>
    <p:sldId id="1181" r:id="rId52"/>
    <p:sldId id="1082" r:id="rId53"/>
    <p:sldId id="1178" r:id="rId54"/>
    <p:sldId id="647" r:id="rId55"/>
    <p:sldId id="665" r:id="rId56"/>
    <p:sldId id="668" r:id="rId57"/>
    <p:sldId id="669" r:id="rId58"/>
    <p:sldId id="671" r:id="rId59"/>
    <p:sldId id="1285" r:id="rId60"/>
    <p:sldId id="1286" r:id="rId61"/>
    <p:sldId id="673" r:id="rId62"/>
    <p:sldId id="675" r:id="rId63"/>
    <p:sldId id="696" r:id="rId64"/>
    <p:sldId id="679" r:id="rId65"/>
    <p:sldId id="680" r:id="rId66"/>
    <p:sldId id="681" r:id="rId67"/>
    <p:sldId id="685" r:id="rId68"/>
    <p:sldId id="1052" r:id="rId69"/>
    <p:sldId id="1053" r:id="rId70"/>
    <p:sldId id="1054" r:id="rId71"/>
    <p:sldId id="698" r:id="rId72"/>
    <p:sldId id="700" r:id="rId73"/>
    <p:sldId id="1085" r:id="rId74"/>
    <p:sldId id="1087" r:id="rId75"/>
    <p:sldId id="1249" r:id="rId76"/>
    <p:sldId id="706" r:id="rId77"/>
    <p:sldId id="1142" r:id="rId78"/>
    <p:sldId id="1143" r:id="rId79"/>
    <p:sldId id="712" r:id="rId80"/>
    <p:sldId id="713" r:id="rId81"/>
    <p:sldId id="714" r:id="rId82"/>
    <p:sldId id="715" r:id="rId83"/>
    <p:sldId id="716" r:id="rId84"/>
  </p:sldIdLst>
  <p:sldSz cx="12192000" cy="6858000"/>
  <p:notesSz cx="6858000" cy="9144000"/>
  <p:defaultTex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570" userDrawn="1">
          <p15:clr>
            <a:srgbClr val="A4A3A4"/>
          </p15:clr>
        </p15:guide>
        <p15:guide id="2" pos="3984" userDrawn="1">
          <p15:clr>
            <a:srgbClr val="A4A3A4"/>
          </p15:clr>
        </p15:guide>
        <p15:guide id="3" orient="horz" pos="1094" userDrawn="1">
          <p15:clr>
            <a:srgbClr val="A4A3A4"/>
          </p15:clr>
        </p15:guide>
        <p15:guide id="4" pos="3320" userDrawn="1">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AC5"/>
    <a:srgbClr val="DDDDDD"/>
    <a:srgbClr val="B2B2B2"/>
    <a:srgbClr val="FFFFFF"/>
    <a:srgbClr val="808080"/>
    <a:srgbClr val="5F5F5F"/>
    <a:srgbClr val="000000"/>
    <a:srgbClr val="C0C0C0"/>
    <a:srgbClr val="7F7F7F"/>
    <a:srgbClr val="3286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891" autoAdjust="0"/>
    <p:restoredTop sz="95491" autoAdjust="0"/>
  </p:normalViewPr>
  <p:slideViewPr>
    <p:cSldViewPr snapToObjects="1">
      <p:cViewPr>
        <p:scale>
          <a:sx n="99" d="100"/>
          <a:sy n="99" d="100"/>
        </p:scale>
        <p:origin x="-496" y="-832"/>
      </p:cViewPr>
      <p:guideLst>
        <p:guide orient="horz" pos="1570"/>
        <p:guide orient="horz" pos="1094"/>
        <p:guide pos="3984"/>
        <p:guide pos="3320"/>
      </p:guideLst>
    </p:cSldViewPr>
  </p:slideViewPr>
  <p:notesTextViewPr>
    <p:cViewPr>
      <p:scale>
        <a:sx n="1" d="1"/>
        <a:sy n="1" d="1"/>
      </p:scale>
      <p:origin x="0" y="0"/>
    </p:cViewPr>
  </p:notesTextViewPr>
  <p:sorterViewPr>
    <p:cViewPr varScale="1">
      <p:scale>
        <a:sx n="1" d="1"/>
        <a:sy n="1" d="1"/>
      </p:scale>
      <p:origin x="0" y="-200862"/>
    </p:cViewPr>
  </p:sorterViewPr>
  <p:notesViewPr>
    <p:cSldViewPr snapToObjects="1">
      <p:cViewPr varScale="1">
        <p:scale>
          <a:sx n="73" d="100"/>
          <a:sy n="73" d="100"/>
        </p:scale>
        <p:origin x="-3792" y="-112"/>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slide" Target="slides/slide53.xml"/><Relationship Id="rId56" Type="http://schemas.openxmlformats.org/officeDocument/2006/relationships/slide" Target="slides/slide54.xml"/><Relationship Id="rId57" Type="http://schemas.openxmlformats.org/officeDocument/2006/relationships/slide" Target="slides/slide55.xml"/><Relationship Id="rId58" Type="http://schemas.openxmlformats.org/officeDocument/2006/relationships/slide" Target="slides/slide56.xml"/><Relationship Id="rId59" Type="http://schemas.openxmlformats.org/officeDocument/2006/relationships/slide" Target="slides/slide57.xml"/><Relationship Id="rId70" Type="http://schemas.openxmlformats.org/officeDocument/2006/relationships/slide" Target="slides/slide68.xml"/><Relationship Id="rId71" Type="http://schemas.openxmlformats.org/officeDocument/2006/relationships/slide" Target="slides/slide69.xml"/><Relationship Id="rId72" Type="http://schemas.openxmlformats.org/officeDocument/2006/relationships/slide" Target="slides/slide70.xml"/><Relationship Id="rId73" Type="http://schemas.openxmlformats.org/officeDocument/2006/relationships/slide" Target="slides/slide71.xml"/><Relationship Id="rId74" Type="http://schemas.openxmlformats.org/officeDocument/2006/relationships/slide" Target="slides/slide72.xml"/><Relationship Id="rId75" Type="http://schemas.openxmlformats.org/officeDocument/2006/relationships/slide" Target="slides/slide73.xml"/><Relationship Id="rId76" Type="http://schemas.openxmlformats.org/officeDocument/2006/relationships/slide" Target="slides/slide74.xml"/><Relationship Id="rId77" Type="http://schemas.openxmlformats.org/officeDocument/2006/relationships/slide" Target="slides/slide75.xml"/><Relationship Id="rId78" Type="http://schemas.openxmlformats.org/officeDocument/2006/relationships/slide" Target="slides/slide76.xml"/><Relationship Id="rId79" Type="http://schemas.openxmlformats.org/officeDocument/2006/relationships/slide" Target="slides/slide77.xml"/><Relationship Id="rId90" Type="http://schemas.openxmlformats.org/officeDocument/2006/relationships/tableStyles" Target="tableStyles.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60" Type="http://schemas.openxmlformats.org/officeDocument/2006/relationships/slide" Target="slides/slide58.xml"/><Relationship Id="rId61" Type="http://schemas.openxmlformats.org/officeDocument/2006/relationships/slide" Target="slides/slide59.xml"/><Relationship Id="rId62" Type="http://schemas.openxmlformats.org/officeDocument/2006/relationships/slide" Target="slides/slide60.xml"/><Relationship Id="rId63" Type="http://schemas.openxmlformats.org/officeDocument/2006/relationships/slide" Target="slides/slide61.xml"/><Relationship Id="rId64" Type="http://schemas.openxmlformats.org/officeDocument/2006/relationships/slide" Target="slides/slide62.xml"/><Relationship Id="rId65" Type="http://schemas.openxmlformats.org/officeDocument/2006/relationships/slide" Target="slides/slide63.xml"/><Relationship Id="rId66" Type="http://schemas.openxmlformats.org/officeDocument/2006/relationships/slide" Target="slides/slide64.xml"/><Relationship Id="rId67" Type="http://schemas.openxmlformats.org/officeDocument/2006/relationships/slide" Target="slides/slide65.xml"/><Relationship Id="rId68" Type="http://schemas.openxmlformats.org/officeDocument/2006/relationships/slide" Target="slides/slide66.xml"/><Relationship Id="rId69" Type="http://schemas.openxmlformats.org/officeDocument/2006/relationships/slide" Target="slides/slide67.xml"/><Relationship Id="rId80" Type="http://schemas.openxmlformats.org/officeDocument/2006/relationships/slide" Target="slides/slide78.xml"/><Relationship Id="rId81" Type="http://schemas.openxmlformats.org/officeDocument/2006/relationships/slide" Target="slides/slide79.xml"/><Relationship Id="rId82" Type="http://schemas.openxmlformats.org/officeDocument/2006/relationships/slide" Target="slides/slide80.xml"/><Relationship Id="rId83" Type="http://schemas.openxmlformats.org/officeDocument/2006/relationships/slide" Target="slides/slide81.xml"/><Relationship Id="rId84" Type="http://schemas.openxmlformats.org/officeDocument/2006/relationships/slide" Target="slides/slide82.xml"/><Relationship Id="rId85" Type="http://schemas.openxmlformats.org/officeDocument/2006/relationships/notesMaster" Target="notesMasters/notesMaster1.xml"/><Relationship Id="rId86" Type="http://schemas.openxmlformats.org/officeDocument/2006/relationships/printerSettings" Target="printerSettings/printerSettings1.bin"/><Relationship Id="rId87" Type="http://schemas.openxmlformats.org/officeDocument/2006/relationships/presProps" Target="presProps.xml"/><Relationship Id="rId88" Type="http://schemas.openxmlformats.org/officeDocument/2006/relationships/viewProps" Target="viewProps.xml"/><Relationship Id="rId89"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Sheet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Sheet5.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Sheet6.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662180188551987"/>
          <c:y val="0.12482208077704"/>
          <c:w val="0.923859652062895"/>
          <c:h val="0.719201694800663"/>
        </c:manualLayout>
      </c:layout>
      <c:barChart>
        <c:barDir val="col"/>
        <c:grouping val="clustered"/>
        <c:varyColors val="0"/>
        <c:ser>
          <c:idx val="0"/>
          <c:order val="0"/>
          <c:tx>
            <c:strRef>
              <c:f>Sheet1!$B$1</c:f>
              <c:strCache>
                <c:ptCount val="1"/>
                <c:pt idx="0">
                  <c:v>Xxxxx</c:v>
                </c:pt>
              </c:strCache>
            </c:strRef>
          </c:tx>
          <c:spPr>
            <a:solidFill>
              <a:schemeClr val="accent1"/>
            </a:solidFill>
          </c:spPr>
          <c:invertIfNegative val="0"/>
          <c:dPt>
            <c:idx val="8"/>
            <c:invertIfNegative val="0"/>
            <c:bubble3D val="0"/>
            <c:spPr>
              <a:solidFill>
                <a:schemeClr val="accent3"/>
              </a:solidFill>
            </c:spPr>
            <c:extLst xmlns:c16r2="http://schemas.microsoft.com/office/drawing/2015/06/chart">
              <c:ext xmlns:c16="http://schemas.microsoft.com/office/drawing/2014/chart" uri="{C3380CC4-5D6E-409C-BE32-E72D297353CC}">
                <c16:uniqueId val="{00000001-DC7A-448E-9915-CDADE885B0BC}"/>
              </c:ext>
            </c:extLst>
          </c:dPt>
          <c:dPt>
            <c:idx val="9"/>
            <c:invertIfNegative val="0"/>
            <c:bubble3D val="0"/>
            <c:spPr>
              <a:solidFill>
                <a:schemeClr val="accent5"/>
              </a:solidFill>
            </c:spPr>
            <c:extLst xmlns:c16r2="http://schemas.microsoft.com/office/drawing/2015/06/chart">
              <c:ext xmlns:c16="http://schemas.microsoft.com/office/drawing/2014/chart" uri="{C3380CC4-5D6E-409C-BE32-E72D297353CC}">
                <c16:uniqueId val="{00000003-DC7A-448E-9915-CDADE885B0BC}"/>
              </c:ext>
            </c:extLst>
          </c:dPt>
          <c:dPt>
            <c:idx val="10"/>
            <c:invertIfNegative val="0"/>
            <c:bubble3D val="0"/>
            <c:spPr>
              <a:solidFill>
                <a:schemeClr val="accent6"/>
              </a:solidFill>
            </c:spPr>
            <c:extLst xmlns:c16r2="http://schemas.microsoft.com/office/drawing/2015/06/chart">
              <c:ext xmlns:c16="http://schemas.microsoft.com/office/drawing/2014/chart" uri="{C3380CC4-5D6E-409C-BE32-E72D297353CC}">
                <c16:uniqueId val="{00000005-DC7A-448E-9915-CDADE885B0BC}"/>
              </c:ext>
            </c:extLst>
          </c:dPt>
          <c:dPt>
            <c:idx val="11"/>
            <c:invertIfNegative val="0"/>
            <c:bubble3D val="0"/>
            <c:spPr>
              <a:solidFill>
                <a:schemeClr val="bg2"/>
              </a:solidFill>
            </c:spPr>
            <c:extLst xmlns:c16r2="http://schemas.microsoft.com/office/drawing/2015/06/chart">
              <c:ext xmlns:c16="http://schemas.microsoft.com/office/drawing/2014/chart" uri="{C3380CC4-5D6E-409C-BE32-E72D297353CC}">
                <c16:uniqueId val="{00000007-DC7A-448E-9915-CDADE885B0BC}"/>
              </c:ext>
            </c:extLst>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30.0</c:v>
                </c:pt>
                <c:pt idx="1">
                  <c:v>80.0</c:v>
                </c:pt>
                <c:pt idx="2">
                  <c:v>51.0</c:v>
                </c:pt>
                <c:pt idx="3">
                  <c:v>75.0</c:v>
                </c:pt>
                <c:pt idx="4">
                  <c:v>190.0</c:v>
                </c:pt>
                <c:pt idx="5">
                  <c:v>150.0</c:v>
                </c:pt>
                <c:pt idx="6">
                  <c:v>163.0</c:v>
                </c:pt>
                <c:pt idx="7">
                  <c:v>250.0</c:v>
                </c:pt>
                <c:pt idx="8">
                  <c:v>290.0</c:v>
                </c:pt>
                <c:pt idx="9">
                  <c:v>300.0</c:v>
                </c:pt>
                <c:pt idx="10">
                  <c:v>321.0</c:v>
                </c:pt>
                <c:pt idx="11">
                  <c:v>340.0</c:v>
                </c:pt>
              </c:numCache>
            </c:numRef>
          </c:val>
          <c:extLst xmlns:c16r2="http://schemas.microsoft.com/office/drawing/2015/06/chart">
            <c:ext xmlns:c16="http://schemas.microsoft.com/office/drawing/2014/chart" uri="{C3380CC4-5D6E-409C-BE32-E72D297353CC}">
              <c16:uniqueId val="{00000008-DC7A-448E-9915-CDADE885B0BC}"/>
            </c:ext>
          </c:extLst>
        </c:ser>
        <c:ser>
          <c:idx val="1"/>
          <c:order val="1"/>
          <c:tx>
            <c:strRef>
              <c:f>Sheet1!$C$1</c:f>
              <c:strCache>
                <c:ptCount val="1"/>
                <c:pt idx="0">
                  <c:v>Xxxxxxx</c:v>
                </c:pt>
              </c:strCache>
            </c:strRef>
          </c:tx>
          <c:spPr>
            <a:solidFill>
              <a:schemeClr val="bg1">
                <a:lumMod val="75000"/>
              </a:schemeClr>
            </a:solidFill>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400.0</c:v>
                </c:pt>
                <c:pt idx="1">
                  <c:v>380.0</c:v>
                </c:pt>
                <c:pt idx="2">
                  <c:v>350.0</c:v>
                </c:pt>
                <c:pt idx="3">
                  <c:v>325.0</c:v>
                </c:pt>
                <c:pt idx="4">
                  <c:v>220.0</c:v>
                </c:pt>
                <c:pt idx="5">
                  <c:v>197.0</c:v>
                </c:pt>
                <c:pt idx="6">
                  <c:v>180.0</c:v>
                </c:pt>
                <c:pt idx="7">
                  <c:v>177.0</c:v>
                </c:pt>
                <c:pt idx="8">
                  <c:v>134.0</c:v>
                </c:pt>
                <c:pt idx="9">
                  <c:v>100.0</c:v>
                </c:pt>
                <c:pt idx="10">
                  <c:v>120.0</c:v>
                </c:pt>
                <c:pt idx="11">
                  <c:v>149.0</c:v>
                </c:pt>
              </c:numCache>
            </c:numRef>
          </c:val>
          <c:extLst xmlns:c16r2="http://schemas.microsoft.com/office/drawing/2015/06/chart">
            <c:ext xmlns:c16="http://schemas.microsoft.com/office/drawing/2014/chart" uri="{C3380CC4-5D6E-409C-BE32-E72D297353CC}">
              <c16:uniqueId val="{00000009-DC7A-448E-9915-CDADE885B0BC}"/>
            </c:ext>
          </c:extLst>
        </c:ser>
        <c:dLbls>
          <c:showLegendKey val="0"/>
          <c:showVal val="0"/>
          <c:showCatName val="0"/>
          <c:showSerName val="0"/>
          <c:showPercent val="0"/>
          <c:showBubbleSize val="0"/>
        </c:dLbls>
        <c:gapWidth val="85"/>
        <c:axId val="-2110481512"/>
        <c:axId val="-2110699864"/>
      </c:barChart>
      <c:catAx>
        <c:axId val="-2110481512"/>
        <c:scaling>
          <c:orientation val="minMax"/>
        </c:scaling>
        <c:delete val="0"/>
        <c:axPos val="b"/>
        <c:majorGridlines>
          <c:spPr>
            <a:ln w="3175">
              <a:solidFill>
                <a:schemeClr val="tx1">
                  <a:lumMod val="60000"/>
                  <a:lumOff val="40000"/>
                  <a:alpha val="50000"/>
                </a:schemeClr>
              </a:solidFill>
            </a:ln>
          </c:spPr>
        </c:majorGridlines>
        <c:numFmt formatCode="General" sourceLinked="0"/>
        <c:majorTickMark val="none"/>
        <c:minorTickMark val="none"/>
        <c:tickLblPos val="nextTo"/>
        <c:spPr>
          <a:ln w="12700">
            <a:noFill/>
          </a:ln>
        </c:spPr>
        <c:crossAx val="-2110699864"/>
        <c:crosses val="autoZero"/>
        <c:auto val="1"/>
        <c:lblAlgn val="ctr"/>
        <c:lblOffset val="100"/>
        <c:noMultiLvlLbl val="0"/>
      </c:catAx>
      <c:valAx>
        <c:axId val="-2110699864"/>
        <c:scaling>
          <c:orientation val="minMax"/>
          <c:max val="600.0"/>
        </c:scaling>
        <c:delete val="0"/>
        <c:axPos val="l"/>
        <c:majorGridlines>
          <c:spPr>
            <a:ln w="3175">
              <a:solidFill>
                <a:schemeClr val="tx1">
                  <a:lumMod val="60000"/>
                  <a:lumOff val="40000"/>
                  <a:alpha val="50000"/>
                </a:schemeClr>
              </a:solidFill>
            </a:ln>
          </c:spPr>
        </c:majorGridlines>
        <c:numFmt formatCode="0&quot;%&quot;" sourceLinked="0"/>
        <c:majorTickMark val="none"/>
        <c:minorTickMark val="none"/>
        <c:tickLblPos val="nextTo"/>
        <c:spPr>
          <a:ln w="19050">
            <a:noFill/>
          </a:ln>
        </c:spPr>
        <c:crossAx val="-2110481512"/>
        <c:crosses val="autoZero"/>
        <c:crossBetween val="between"/>
      </c:valAx>
      <c:spPr>
        <a:ln w="19050">
          <a:noFill/>
        </a:ln>
      </c:spPr>
    </c:plotArea>
    <c:legend>
      <c:legendPos val="l"/>
      <c:layout>
        <c:manualLayout>
          <c:xMode val="edge"/>
          <c:yMode val="edge"/>
          <c:x val="0.703369872883537"/>
          <c:y val="0.0037244275088807"/>
          <c:w val="0.29454582883022"/>
          <c:h val="0.0852629321300599"/>
        </c:manualLayout>
      </c:layout>
      <c:overlay val="1"/>
    </c:legend>
    <c:plotVisOnly val="1"/>
    <c:dispBlanksAs val="gap"/>
    <c:showDLblsOverMax val="0"/>
  </c:chart>
  <c:txPr>
    <a:bodyPr/>
    <a:lstStyle/>
    <a:p>
      <a:pPr>
        <a:defRPr sz="1200">
          <a:solidFill>
            <a:schemeClr val="tx1"/>
          </a:solidFil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69843165168"/>
          <c:y val="0.17700153315896"/>
          <c:w val="0.50603161428534"/>
          <c:h val="0.615208672285544"/>
        </c:manualLayout>
      </c:layout>
      <c:doughnutChart>
        <c:varyColors val="1"/>
        <c:ser>
          <c:idx val="0"/>
          <c:order val="0"/>
          <c:tx>
            <c:strRef>
              <c:f>Sheet1!$B$1</c:f>
              <c:strCache>
                <c:ptCount val="1"/>
                <c:pt idx="0">
                  <c:v>Sales</c:v>
                </c:pt>
              </c:strCache>
            </c:strRef>
          </c:tx>
          <c:spPr>
            <a:ln>
              <a:solidFill>
                <a:schemeClr val="bg1"/>
              </a:solidFill>
            </a:ln>
          </c:spPr>
          <c:dPt>
            <c:idx val="0"/>
            <c:bubble3D val="0"/>
            <c:spPr>
              <a:solidFill>
                <a:schemeClr val="accent1"/>
              </a:solidFill>
              <a:ln>
                <a:solidFill>
                  <a:schemeClr val="bg1"/>
                </a:solidFill>
              </a:ln>
              <a:effectLst/>
            </c:spPr>
            <c:extLst xmlns:c16r2="http://schemas.microsoft.com/office/drawing/2015/06/chart">
              <c:ext xmlns:c16="http://schemas.microsoft.com/office/drawing/2014/chart" uri="{C3380CC4-5D6E-409C-BE32-E72D297353CC}">
                <c16:uniqueId val="{00000001-EAD0-4AA7-A3C7-69FD5305F234}"/>
              </c:ext>
            </c:extLst>
          </c:dPt>
          <c:dPt>
            <c:idx val="1"/>
            <c:bubble3D val="0"/>
            <c:spPr>
              <a:solidFill>
                <a:schemeClr val="accent2"/>
              </a:solidFill>
              <a:ln>
                <a:solidFill>
                  <a:schemeClr val="bg1"/>
                </a:solidFill>
              </a:ln>
              <a:effectLst/>
            </c:spPr>
            <c:extLst xmlns:c16r2="http://schemas.microsoft.com/office/drawing/2015/06/chart">
              <c:ext xmlns:c16="http://schemas.microsoft.com/office/drawing/2014/chart" uri="{C3380CC4-5D6E-409C-BE32-E72D297353CC}">
                <c16:uniqueId val="{00000003-EAD0-4AA7-A3C7-69FD5305F234}"/>
              </c:ext>
            </c:extLst>
          </c:dPt>
          <c:dPt>
            <c:idx val="2"/>
            <c:bubble3D val="0"/>
            <c:spPr>
              <a:solidFill>
                <a:schemeClr val="accent3"/>
              </a:solidFill>
              <a:ln>
                <a:solidFill>
                  <a:schemeClr val="bg1"/>
                </a:solidFill>
              </a:ln>
              <a:effectLst/>
            </c:spPr>
            <c:extLst xmlns:c16r2="http://schemas.microsoft.com/office/drawing/2015/06/chart">
              <c:ext xmlns:c16="http://schemas.microsoft.com/office/drawing/2014/chart" uri="{C3380CC4-5D6E-409C-BE32-E72D297353CC}">
                <c16:uniqueId val="{00000005-EAD0-4AA7-A3C7-69FD5305F234}"/>
              </c:ext>
            </c:extLst>
          </c:dPt>
          <c:dPt>
            <c:idx val="3"/>
            <c:bubble3D val="0"/>
            <c:spPr>
              <a:solidFill>
                <a:schemeClr val="accent4"/>
              </a:solidFill>
              <a:ln>
                <a:solidFill>
                  <a:schemeClr val="bg1"/>
                </a:solidFill>
              </a:ln>
              <a:effectLst/>
            </c:spPr>
            <c:extLst xmlns:c16r2="http://schemas.microsoft.com/office/drawing/2015/06/chart">
              <c:ext xmlns:c16="http://schemas.microsoft.com/office/drawing/2014/chart" uri="{C3380CC4-5D6E-409C-BE32-E72D297353CC}">
                <c16:uniqueId val="{00000007-EAD0-4AA7-A3C7-69FD5305F234}"/>
              </c:ext>
            </c:extLst>
          </c:dPt>
          <c:dPt>
            <c:idx val="4"/>
            <c:bubble3D val="0"/>
            <c:spPr>
              <a:solidFill>
                <a:schemeClr val="accent5"/>
              </a:solidFill>
              <a:ln>
                <a:solidFill>
                  <a:schemeClr val="bg1"/>
                </a:solidFill>
              </a:ln>
              <a:effectLst/>
            </c:spPr>
            <c:extLst xmlns:c16r2="http://schemas.microsoft.com/office/drawing/2015/06/chart">
              <c:ext xmlns:c16="http://schemas.microsoft.com/office/drawing/2014/chart" uri="{C3380CC4-5D6E-409C-BE32-E72D297353CC}">
                <c16:uniqueId val="{00000009-EAD0-4AA7-A3C7-69FD5305F234}"/>
              </c:ext>
            </c:extLst>
          </c:dPt>
          <c:dPt>
            <c:idx val="5"/>
            <c:bubble3D val="0"/>
            <c:spPr>
              <a:solidFill>
                <a:schemeClr val="accent6"/>
              </a:solidFill>
              <a:ln>
                <a:solidFill>
                  <a:schemeClr val="bg1"/>
                </a:solidFill>
              </a:ln>
              <a:effectLst/>
            </c:spPr>
            <c:extLst xmlns:c16r2="http://schemas.microsoft.com/office/drawing/2015/06/chart">
              <c:ext xmlns:c16="http://schemas.microsoft.com/office/drawing/2014/chart" uri="{C3380CC4-5D6E-409C-BE32-E72D297353CC}">
                <c16:uniqueId val="{0000000B-EAD0-4AA7-A3C7-69FD5305F234}"/>
              </c:ext>
            </c:extLst>
          </c:dPt>
          <c:dLbls>
            <c:delete val="1"/>
          </c:dLbls>
          <c:cat>
            <c:strRef>
              <c:f>Sheet1!$A$2:$A$6</c:f>
              <c:strCache>
                <c:ptCount val="4"/>
                <c:pt idx="0">
                  <c:v>1st Qtr</c:v>
                </c:pt>
                <c:pt idx="1">
                  <c:v>2nd Qtr</c:v>
                </c:pt>
                <c:pt idx="2">
                  <c:v>3rd Qtr</c:v>
                </c:pt>
                <c:pt idx="3">
                  <c:v>4th Qtr</c:v>
                </c:pt>
              </c:strCache>
            </c:strRef>
          </c:cat>
          <c:val>
            <c:numRef>
              <c:f>Sheet1!$B$2:$B$6</c:f>
              <c:numCache>
                <c:formatCode>0%</c:formatCode>
                <c:ptCount val="5"/>
                <c:pt idx="0">
                  <c:v>0.2</c:v>
                </c:pt>
                <c:pt idx="1">
                  <c:v>0.22</c:v>
                </c:pt>
                <c:pt idx="2">
                  <c:v>0.18</c:v>
                </c:pt>
                <c:pt idx="3">
                  <c:v>0.02</c:v>
                </c:pt>
                <c:pt idx="4">
                  <c:v>0.23</c:v>
                </c:pt>
              </c:numCache>
            </c:numRef>
          </c:val>
          <c:extLst xmlns:c16r2="http://schemas.microsoft.com/office/drawing/2015/06/chart">
            <c:ext xmlns:c16="http://schemas.microsoft.com/office/drawing/2014/chart" uri="{C3380CC4-5D6E-409C-BE32-E72D297353CC}">
              <c16:uniqueId val="{0000000C-EAD0-4AA7-A3C7-69FD5305F234}"/>
            </c:ext>
          </c:extLst>
        </c:ser>
        <c:dLbls>
          <c:showLegendKey val="0"/>
          <c:showVal val="1"/>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9525" cap="flat" cmpd="sng" algn="ctr">
      <a:noFill/>
      <a:prstDash val="solid"/>
    </a:ln>
    <a:effectLst/>
  </c:spPr>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69843165168"/>
          <c:y val="0.17700153315896"/>
          <c:w val="0.50603161428534"/>
          <c:h val="0.615208672285544"/>
        </c:manualLayout>
      </c:layout>
      <c:doughnutChart>
        <c:varyColors val="1"/>
        <c:ser>
          <c:idx val="0"/>
          <c:order val="0"/>
          <c:tx>
            <c:strRef>
              <c:f>Sheet1!$B$1</c:f>
              <c:strCache>
                <c:ptCount val="1"/>
                <c:pt idx="0">
                  <c:v>Sales</c:v>
                </c:pt>
              </c:strCache>
            </c:strRef>
          </c:tx>
          <c:spPr>
            <a:ln>
              <a:solidFill>
                <a:schemeClr val="bg1"/>
              </a:solidFill>
            </a:ln>
          </c:spPr>
          <c:dPt>
            <c:idx val="0"/>
            <c:bubble3D val="0"/>
            <c:spPr>
              <a:solidFill>
                <a:schemeClr val="accent1"/>
              </a:solidFill>
              <a:ln>
                <a:solidFill>
                  <a:schemeClr val="bg1"/>
                </a:solidFill>
              </a:ln>
              <a:effectLst/>
            </c:spPr>
            <c:extLst xmlns:c16r2="http://schemas.microsoft.com/office/drawing/2015/06/chart">
              <c:ext xmlns:c16="http://schemas.microsoft.com/office/drawing/2014/chart" uri="{C3380CC4-5D6E-409C-BE32-E72D297353CC}">
                <c16:uniqueId val="{00000001-0A96-49D1-96EF-427A5E2A2F0E}"/>
              </c:ext>
            </c:extLst>
          </c:dPt>
          <c:dPt>
            <c:idx val="1"/>
            <c:bubble3D val="0"/>
            <c:spPr>
              <a:solidFill>
                <a:schemeClr val="accent2"/>
              </a:solidFill>
              <a:ln>
                <a:solidFill>
                  <a:schemeClr val="bg1"/>
                </a:solidFill>
              </a:ln>
              <a:effectLst/>
            </c:spPr>
            <c:extLst xmlns:c16r2="http://schemas.microsoft.com/office/drawing/2015/06/chart">
              <c:ext xmlns:c16="http://schemas.microsoft.com/office/drawing/2014/chart" uri="{C3380CC4-5D6E-409C-BE32-E72D297353CC}">
                <c16:uniqueId val="{00000003-0A96-49D1-96EF-427A5E2A2F0E}"/>
              </c:ext>
            </c:extLst>
          </c:dPt>
          <c:dPt>
            <c:idx val="2"/>
            <c:bubble3D val="0"/>
            <c:spPr>
              <a:solidFill>
                <a:schemeClr val="accent3"/>
              </a:solidFill>
              <a:ln>
                <a:solidFill>
                  <a:schemeClr val="bg1"/>
                </a:solidFill>
              </a:ln>
              <a:effectLst/>
            </c:spPr>
            <c:extLst xmlns:c16r2="http://schemas.microsoft.com/office/drawing/2015/06/chart">
              <c:ext xmlns:c16="http://schemas.microsoft.com/office/drawing/2014/chart" uri="{C3380CC4-5D6E-409C-BE32-E72D297353CC}">
                <c16:uniqueId val="{00000005-0A96-49D1-96EF-427A5E2A2F0E}"/>
              </c:ext>
            </c:extLst>
          </c:dPt>
          <c:dPt>
            <c:idx val="3"/>
            <c:bubble3D val="0"/>
            <c:spPr>
              <a:solidFill>
                <a:schemeClr val="accent4"/>
              </a:solidFill>
              <a:ln>
                <a:solidFill>
                  <a:schemeClr val="bg1"/>
                </a:solidFill>
              </a:ln>
              <a:effectLst/>
            </c:spPr>
            <c:extLst xmlns:c16r2="http://schemas.microsoft.com/office/drawing/2015/06/chart">
              <c:ext xmlns:c16="http://schemas.microsoft.com/office/drawing/2014/chart" uri="{C3380CC4-5D6E-409C-BE32-E72D297353CC}">
                <c16:uniqueId val="{00000007-0A96-49D1-96EF-427A5E2A2F0E}"/>
              </c:ext>
            </c:extLst>
          </c:dPt>
          <c:dPt>
            <c:idx val="4"/>
            <c:bubble3D val="0"/>
            <c:spPr>
              <a:solidFill>
                <a:schemeClr val="accent5"/>
              </a:solidFill>
              <a:ln>
                <a:solidFill>
                  <a:schemeClr val="bg1"/>
                </a:solidFill>
              </a:ln>
              <a:effectLst/>
            </c:spPr>
            <c:extLst xmlns:c16r2="http://schemas.microsoft.com/office/drawing/2015/06/chart">
              <c:ext xmlns:c16="http://schemas.microsoft.com/office/drawing/2014/chart" uri="{C3380CC4-5D6E-409C-BE32-E72D297353CC}">
                <c16:uniqueId val="{00000009-0A96-49D1-96EF-427A5E2A2F0E}"/>
              </c:ext>
            </c:extLst>
          </c:dPt>
          <c:dPt>
            <c:idx val="5"/>
            <c:bubble3D val="0"/>
            <c:spPr>
              <a:solidFill>
                <a:schemeClr val="accent6"/>
              </a:solidFill>
              <a:ln>
                <a:solidFill>
                  <a:schemeClr val="bg1"/>
                </a:solidFill>
              </a:ln>
              <a:effectLst/>
            </c:spPr>
            <c:extLst xmlns:c16r2="http://schemas.microsoft.com/office/drawing/2015/06/chart">
              <c:ext xmlns:c16="http://schemas.microsoft.com/office/drawing/2014/chart" uri="{C3380CC4-5D6E-409C-BE32-E72D297353CC}">
                <c16:uniqueId val="{0000000B-0A96-49D1-96EF-427A5E2A2F0E}"/>
              </c:ext>
            </c:extLst>
          </c:dPt>
          <c:dLbls>
            <c:delete val="1"/>
          </c:dLbls>
          <c:cat>
            <c:strRef>
              <c:f>Sheet1!$A$2:$A$7</c:f>
              <c:strCache>
                <c:ptCount val="6"/>
                <c:pt idx="0">
                  <c:v>1st Qtr</c:v>
                </c:pt>
                <c:pt idx="1">
                  <c:v>2nd Qtr</c:v>
                </c:pt>
                <c:pt idx="2">
                  <c:v>3rd Qtr</c:v>
                </c:pt>
                <c:pt idx="3">
                  <c:v>4th Qtr</c:v>
                </c:pt>
                <c:pt idx="4">
                  <c:v>1st Qtr</c:v>
                </c:pt>
                <c:pt idx="5">
                  <c:v>2nd Qtr</c:v>
                </c:pt>
              </c:strCache>
            </c:strRef>
          </c:cat>
          <c:val>
            <c:numRef>
              <c:f>Sheet1!$B$2:$B$7</c:f>
              <c:numCache>
                <c:formatCode>General</c:formatCode>
                <c:ptCount val="6"/>
                <c:pt idx="0">
                  <c:v>2.0</c:v>
                </c:pt>
                <c:pt idx="1">
                  <c:v>2.0</c:v>
                </c:pt>
                <c:pt idx="2">
                  <c:v>2.0</c:v>
                </c:pt>
                <c:pt idx="3">
                  <c:v>2.0</c:v>
                </c:pt>
                <c:pt idx="4">
                  <c:v>2.0</c:v>
                </c:pt>
                <c:pt idx="5">
                  <c:v>2.0</c:v>
                </c:pt>
              </c:numCache>
            </c:numRef>
          </c:val>
          <c:extLst xmlns:c16r2="http://schemas.microsoft.com/office/drawing/2015/06/chart">
            <c:ext xmlns:c16="http://schemas.microsoft.com/office/drawing/2014/chart" uri="{C3380CC4-5D6E-409C-BE32-E72D297353CC}">
              <c16:uniqueId val="{0000000C-0A96-49D1-96EF-427A5E2A2F0E}"/>
            </c:ext>
          </c:extLst>
        </c:ser>
        <c:dLbls>
          <c:showLegendKey val="0"/>
          <c:showVal val="1"/>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9525" cap="flat" cmpd="sng" algn="ctr">
      <a:noFill/>
      <a:prstDash val="solid"/>
    </a:ln>
    <a:effectLst/>
  </c:spPr>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solidFill>
              <a:srgbClr val="A6A6A6"/>
            </a:solidFill>
            <a:effectLst/>
          </c:spPr>
          <c:dPt>
            <c:idx val="0"/>
            <c:bubble3D val="0"/>
            <c:spPr>
              <a:gradFill flip="none" rotWithShape="1">
                <a:gsLst>
                  <a:gs pos="0">
                    <a:schemeClr val="accent2"/>
                  </a:gs>
                  <a:gs pos="100000">
                    <a:schemeClr val="accent5"/>
                  </a:gs>
                </a:gsLst>
                <a:lin ang="5400000" scaled="0"/>
                <a:tileRect/>
              </a:gradFill>
              <a:effectLst/>
            </c:spPr>
            <c:extLst xmlns:c16r2="http://schemas.microsoft.com/office/drawing/2015/06/chart">
              <c:ext xmlns:c16="http://schemas.microsoft.com/office/drawing/2014/chart" uri="{C3380CC4-5D6E-409C-BE32-E72D297353CC}">
                <c16:uniqueId val="{00000001-F615-41AD-BAC9-D782BE9CFDF0}"/>
              </c:ext>
            </c:extLst>
          </c:dPt>
          <c:dPt>
            <c:idx val="1"/>
            <c:bubble3D val="0"/>
            <c:spPr>
              <a:solidFill>
                <a:srgbClr val="A6A6A6">
                  <a:alpha val="30000"/>
                </a:srgbClr>
              </a:solidFill>
              <a:effectLst/>
            </c:spPr>
            <c:extLst xmlns:c16r2="http://schemas.microsoft.com/office/drawing/2015/06/chart">
              <c:ext xmlns:c16="http://schemas.microsoft.com/office/drawing/2014/chart" uri="{C3380CC4-5D6E-409C-BE32-E72D297353CC}">
                <c16:uniqueId val="{00000003-F615-41AD-BAC9-D782BE9CFDF0}"/>
              </c:ext>
            </c:extLst>
          </c:dPt>
          <c:cat>
            <c:strRef>
              <c:f>Sheet1!$A$2:$A$3</c:f>
              <c:strCache>
                <c:ptCount val="2"/>
                <c:pt idx="0">
                  <c:v>1st Qtr</c:v>
                </c:pt>
                <c:pt idx="1">
                  <c:v>2nd Qtr</c:v>
                </c:pt>
              </c:strCache>
            </c:strRef>
          </c:cat>
          <c:val>
            <c:numRef>
              <c:f>Sheet1!$B$2:$B$3</c:f>
              <c:numCache>
                <c:formatCode>General</c:formatCode>
                <c:ptCount val="2"/>
                <c:pt idx="0">
                  <c:v>34.0</c:v>
                </c:pt>
                <c:pt idx="1">
                  <c:v>50.0</c:v>
                </c:pt>
              </c:numCache>
            </c:numRef>
          </c:val>
          <c:extLst xmlns:c16r2="http://schemas.microsoft.com/office/drawing/2015/06/chart">
            <c:ext xmlns:c16="http://schemas.microsoft.com/office/drawing/2014/chart" uri="{C3380CC4-5D6E-409C-BE32-E72D297353CC}">
              <c16:uniqueId val="{00000004-F615-41AD-BAC9-D782BE9CFDF0}"/>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solidFill>
              <a:srgbClr val="A6A6A6"/>
            </a:solidFill>
            <a:effectLst/>
          </c:spPr>
          <c:dPt>
            <c:idx val="0"/>
            <c:bubble3D val="0"/>
            <c:spPr>
              <a:gradFill flip="none" rotWithShape="1">
                <a:gsLst>
                  <a:gs pos="0">
                    <a:schemeClr val="accent5"/>
                  </a:gs>
                  <a:gs pos="100000">
                    <a:schemeClr val="tx2"/>
                  </a:gs>
                </a:gsLst>
                <a:lin ang="5400000" scaled="0"/>
                <a:tileRect/>
              </a:gradFill>
              <a:effectLst/>
            </c:spPr>
            <c:extLst xmlns:c16r2="http://schemas.microsoft.com/office/drawing/2015/06/chart">
              <c:ext xmlns:c16="http://schemas.microsoft.com/office/drawing/2014/chart" uri="{C3380CC4-5D6E-409C-BE32-E72D297353CC}">
                <c16:uniqueId val="{00000001-5AC8-4615-ABBC-4485D178E3FB}"/>
              </c:ext>
            </c:extLst>
          </c:dPt>
          <c:dPt>
            <c:idx val="1"/>
            <c:bubble3D val="0"/>
            <c:spPr>
              <a:solidFill>
                <a:srgbClr val="A6A6A6">
                  <a:alpha val="30000"/>
                </a:srgbClr>
              </a:solidFill>
              <a:effectLst/>
            </c:spPr>
            <c:extLst xmlns:c16r2="http://schemas.microsoft.com/office/drawing/2015/06/chart">
              <c:ext xmlns:c16="http://schemas.microsoft.com/office/drawing/2014/chart" uri="{C3380CC4-5D6E-409C-BE32-E72D297353CC}">
                <c16:uniqueId val="{00000003-5AC8-4615-ABBC-4485D178E3FB}"/>
              </c:ext>
            </c:extLst>
          </c:dPt>
          <c:cat>
            <c:strRef>
              <c:f>Sheet1!$A$2:$A$3</c:f>
              <c:strCache>
                <c:ptCount val="2"/>
                <c:pt idx="0">
                  <c:v>1st Qtr</c:v>
                </c:pt>
                <c:pt idx="1">
                  <c:v>2nd Qtr</c:v>
                </c:pt>
              </c:strCache>
            </c:strRef>
          </c:cat>
          <c:val>
            <c:numRef>
              <c:f>Sheet1!$B$2:$B$3</c:f>
              <c:numCache>
                <c:formatCode>General</c:formatCode>
                <c:ptCount val="2"/>
                <c:pt idx="0">
                  <c:v>90.0</c:v>
                </c:pt>
                <c:pt idx="1">
                  <c:v>10.0</c:v>
                </c:pt>
              </c:numCache>
            </c:numRef>
          </c:val>
          <c:extLst xmlns:c16r2="http://schemas.microsoft.com/office/drawing/2015/06/chart">
            <c:ext xmlns:c16="http://schemas.microsoft.com/office/drawing/2014/chart" uri="{C3380CC4-5D6E-409C-BE32-E72D297353CC}">
              <c16:uniqueId val="{00000004-5AC8-4615-ABBC-4485D178E3FB}"/>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bg1">
                  <a:lumMod val="85000"/>
                </a:schemeClr>
              </a:solidFill>
              <a:effectLst/>
            </c:spPr>
            <c:extLst xmlns:c16r2="http://schemas.microsoft.com/office/drawing/2015/06/chart">
              <c:ext xmlns:c16="http://schemas.microsoft.com/office/drawing/2014/chart" uri="{C3380CC4-5D6E-409C-BE32-E72D297353CC}">
                <c16:uniqueId val="{00000001-3DEF-4BA6-A271-E32FD0929DD3}"/>
              </c:ext>
            </c:extLst>
          </c:dPt>
          <c:dPt>
            <c:idx val="1"/>
            <c:bubble3D val="0"/>
            <c:spPr>
              <a:solidFill>
                <a:schemeClr val="tx2"/>
              </a:solidFill>
              <a:effectLst/>
            </c:spPr>
            <c:extLst xmlns:c16r2="http://schemas.microsoft.com/office/drawing/2015/06/chart">
              <c:ext xmlns:c16="http://schemas.microsoft.com/office/drawing/2014/chart" uri="{C3380CC4-5D6E-409C-BE32-E72D297353CC}">
                <c16:uniqueId val="{00000003-3DEF-4BA6-A271-E32FD0929DD3}"/>
              </c:ext>
            </c:extLst>
          </c:dPt>
          <c:cat>
            <c:strRef>
              <c:f>Sheet1!$A$2:$A$3</c:f>
              <c:strCache>
                <c:ptCount val="2"/>
                <c:pt idx="0">
                  <c:v>Untapped Market</c:v>
                </c:pt>
                <c:pt idx="1">
                  <c:v>Addressed Market</c:v>
                </c:pt>
              </c:strCache>
            </c:strRef>
          </c:cat>
          <c:val>
            <c:numRef>
              <c:f>Sheet1!$B$2:$B$3</c:f>
              <c:numCache>
                <c:formatCode>0%</c:formatCode>
                <c:ptCount val="2"/>
                <c:pt idx="0">
                  <c:v>0.6</c:v>
                </c:pt>
                <c:pt idx="1">
                  <c:v>0.4</c:v>
                </c:pt>
              </c:numCache>
            </c:numRef>
          </c:val>
          <c:extLst xmlns:c16r2="http://schemas.microsoft.com/office/drawing/2015/06/chart">
            <c:ext xmlns:c16="http://schemas.microsoft.com/office/drawing/2014/chart" uri="{C3380CC4-5D6E-409C-BE32-E72D297353CC}">
              <c16:uniqueId val="{00000004-3DEF-4BA6-A271-E32FD0929DD3}"/>
            </c:ext>
          </c:extLst>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spPr>
    <a:effectLst/>
  </c:spPr>
  <c:txPr>
    <a:bodyPr/>
    <a:lstStyle/>
    <a:p>
      <a:pPr>
        <a:defRPr sz="1800"/>
      </a:pPr>
      <a:endParaRPr lang="en-US"/>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B0AA77-1898-4FE9-8798-1C77B813386C}" type="doc">
      <dgm:prSet loTypeId="urn:microsoft.com/office/officeart/2005/8/layout/pyramid1" loCatId="pyramid" qsTypeId="urn:microsoft.com/office/officeart/2005/8/quickstyle/simple1" qsCatId="simple" csTypeId="urn:microsoft.com/office/officeart/2005/8/colors/accent0_3" csCatId="mainScheme" phldr="1"/>
      <dgm:spPr/>
    </dgm:pt>
    <dgm:pt modelId="{F5CF22CA-AA05-417F-8D89-5DC209A171EB}">
      <dgm:prSet phldrT="[Text]" custT="1"/>
      <dgm:spPr>
        <a:solidFill>
          <a:schemeClr val="tx2"/>
        </a:solidFill>
        <a:ln w="6350">
          <a:solidFill>
            <a:schemeClr val="bg1"/>
          </a:solidFill>
        </a:ln>
      </dgm:spPr>
      <dgm:t>
        <a:bodyPr tIns="457200" bIns="91440" anchor="b" anchorCtr="0"/>
        <a:lstStyle/>
        <a:p>
          <a:r>
            <a:rPr lang="en-US" sz="1200" dirty="0" err="1">
              <a:solidFill>
                <a:srgbClr val="FFFFFF"/>
              </a:solidFill>
            </a:rPr>
            <a:t>Xxxxx</a:t>
          </a:r>
          <a:r>
            <a:rPr lang="en-US" sz="1200" dirty="0">
              <a:solidFill>
                <a:srgbClr val="FFFFFF"/>
              </a:solidFill>
            </a:rPr>
            <a:t> </a:t>
          </a:r>
          <a:r>
            <a:rPr lang="en-US" sz="1200" dirty="0" err="1">
              <a:solidFill>
                <a:srgbClr val="FFFFFF"/>
              </a:solidFill>
            </a:rPr>
            <a:t>xxxx</a:t>
          </a:r>
          <a:endParaRPr lang="en-US" sz="1200" dirty="0">
            <a:solidFill>
              <a:srgbClr val="FFFFFF"/>
            </a:solidFill>
          </a:endParaRPr>
        </a:p>
      </dgm:t>
    </dgm:pt>
    <dgm:pt modelId="{B24D76BC-091D-46E3-95A6-27CDFDB64474}" type="parTrans" cxnId="{CDAF1BB5-5971-4149-9387-29FA98E64DF5}">
      <dgm:prSet/>
      <dgm:spPr/>
      <dgm:t>
        <a:bodyPr/>
        <a:lstStyle/>
        <a:p>
          <a:endParaRPr lang="en-US" sz="1200"/>
        </a:p>
      </dgm:t>
    </dgm:pt>
    <dgm:pt modelId="{B7816E19-641B-4521-9D4A-DD34E6715A9C}" type="sibTrans" cxnId="{CDAF1BB5-5971-4149-9387-29FA98E64DF5}">
      <dgm:prSet/>
      <dgm:spPr/>
      <dgm:t>
        <a:bodyPr/>
        <a:lstStyle/>
        <a:p>
          <a:endParaRPr lang="en-US" sz="1200"/>
        </a:p>
      </dgm:t>
    </dgm:pt>
    <dgm:pt modelId="{6ECAB874-4AEC-4976-BFEF-D2DDCFFB48DB}">
      <dgm:prSet phldrT="[Text]" custT="1"/>
      <dgm:spPr>
        <a:solidFill>
          <a:schemeClr val="accent5"/>
        </a:solidFill>
        <a:ln w="6350">
          <a:solidFill>
            <a:schemeClr val="bg1"/>
          </a:solidFill>
        </a:ln>
      </dgm:spPr>
      <dgm:t>
        <a:bodyPr bIns="91440" anchor="b" anchorCtr="0"/>
        <a:lstStyle/>
        <a:p>
          <a:r>
            <a:rPr lang="en-US" sz="1200" dirty="0" err="1">
              <a:solidFill>
                <a:srgbClr val="FFFFFF"/>
              </a:solidFill>
            </a:rPr>
            <a:t>Xxxxxxx</a:t>
          </a:r>
          <a:r>
            <a:rPr lang="en-US" sz="1200" dirty="0">
              <a:solidFill>
                <a:srgbClr val="FFFFFF"/>
              </a:solidFill>
            </a:rPr>
            <a:t> xxx</a:t>
          </a:r>
        </a:p>
      </dgm:t>
    </dgm:pt>
    <dgm:pt modelId="{B1A72E13-34A4-4607-8D21-4B325897B9DC}" type="parTrans" cxnId="{30624DFB-5691-4243-BD55-E76B5EFFF0F9}">
      <dgm:prSet/>
      <dgm:spPr/>
      <dgm:t>
        <a:bodyPr/>
        <a:lstStyle/>
        <a:p>
          <a:endParaRPr lang="en-US" sz="1200"/>
        </a:p>
      </dgm:t>
    </dgm:pt>
    <dgm:pt modelId="{F9439EDD-648E-484C-8334-B80F3B796436}" type="sibTrans" cxnId="{30624DFB-5691-4243-BD55-E76B5EFFF0F9}">
      <dgm:prSet/>
      <dgm:spPr/>
      <dgm:t>
        <a:bodyPr/>
        <a:lstStyle/>
        <a:p>
          <a:endParaRPr lang="en-US" sz="1200"/>
        </a:p>
      </dgm:t>
    </dgm:pt>
    <dgm:pt modelId="{FE5AEA80-EEA4-425C-A2BF-C2EC3DE82944}">
      <dgm:prSet phldrT="[Text]" custT="1"/>
      <dgm:spPr>
        <a:solidFill>
          <a:schemeClr val="accent3"/>
        </a:solidFill>
        <a:ln w="6350">
          <a:solidFill>
            <a:schemeClr val="bg1"/>
          </a:solidFill>
        </a:ln>
      </dgm:spPr>
      <dgm:t>
        <a:bodyPr bIns="91440" anchor="b" anchorCtr="0"/>
        <a:lstStyle/>
        <a:p>
          <a:r>
            <a:rPr lang="en-US" sz="1200" dirty="0" err="1">
              <a:solidFill>
                <a:srgbClr val="FFFFFF"/>
              </a:solidFill>
            </a:rPr>
            <a:t>Xxxxx</a:t>
          </a:r>
          <a:r>
            <a:rPr lang="en-US" sz="1200" dirty="0">
              <a:solidFill>
                <a:srgbClr val="FFFFFF"/>
              </a:solidFill>
            </a:rPr>
            <a:t> </a:t>
          </a:r>
          <a:r>
            <a:rPr lang="en-US" sz="1200" dirty="0" err="1">
              <a:solidFill>
                <a:srgbClr val="FFFFFF"/>
              </a:solidFill>
            </a:rPr>
            <a:t>xxxxx</a:t>
          </a:r>
          <a:r>
            <a:rPr lang="en-US" sz="1200" dirty="0">
              <a:solidFill>
                <a:srgbClr val="FFFFFF"/>
              </a:solidFill>
            </a:rPr>
            <a:t> </a:t>
          </a:r>
          <a:r>
            <a:rPr lang="en-US" sz="1200" dirty="0" err="1">
              <a:solidFill>
                <a:srgbClr val="FFFFFF"/>
              </a:solidFill>
            </a:rPr>
            <a:t>xxxxxx</a:t>
          </a:r>
          <a:r>
            <a:rPr lang="en-US" sz="1200" dirty="0">
              <a:solidFill>
                <a:srgbClr val="FFFFFF"/>
              </a:solidFill>
            </a:rPr>
            <a:t> xxx</a:t>
          </a:r>
        </a:p>
      </dgm:t>
    </dgm:pt>
    <dgm:pt modelId="{42608AFF-4881-4973-9004-680AD29B6B49}" type="sibTrans" cxnId="{FE65646B-64ED-45EC-A2C6-B4136DD21955}">
      <dgm:prSet/>
      <dgm:spPr/>
      <dgm:t>
        <a:bodyPr/>
        <a:lstStyle/>
        <a:p>
          <a:endParaRPr lang="en-US" sz="1200"/>
        </a:p>
      </dgm:t>
    </dgm:pt>
    <dgm:pt modelId="{6AD28A7E-6C93-4913-814B-476920260918}" type="parTrans" cxnId="{FE65646B-64ED-45EC-A2C6-B4136DD21955}">
      <dgm:prSet/>
      <dgm:spPr/>
      <dgm:t>
        <a:bodyPr/>
        <a:lstStyle/>
        <a:p>
          <a:endParaRPr lang="en-US" sz="1200"/>
        </a:p>
      </dgm:t>
    </dgm:pt>
    <dgm:pt modelId="{D4A936FC-2570-496B-AA38-40C3605001CC}">
      <dgm:prSet phldrT="[Text]" custT="1"/>
      <dgm:spPr>
        <a:solidFill>
          <a:schemeClr val="accent1"/>
        </a:solidFill>
        <a:ln w="6350">
          <a:solidFill>
            <a:schemeClr val="bg1"/>
          </a:solidFill>
        </a:ln>
      </dgm:spPr>
      <dgm:t>
        <a:bodyPr bIns="91440" anchor="b" anchorCtr="0"/>
        <a:lstStyle/>
        <a:p>
          <a:r>
            <a:rPr lang="en-US" sz="1200" dirty="0" err="1">
              <a:solidFill>
                <a:srgbClr val="FFFFFF"/>
              </a:solidFill>
            </a:rPr>
            <a:t>Xxxxxx</a:t>
          </a:r>
          <a:r>
            <a:rPr lang="en-US" sz="1200" dirty="0">
              <a:solidFill>
                <a:srgbClr val="FFFFFF"/>
              </a:solidFill>
            </a:rPr>
            <a:t> x </a:t>
          </a:r>
          <a:r>
            <a:rPr lang="en-US" sz="1200" dirty="0" err="1">
              <a:solidFill>
                <a:srgbClr val="FFFFFF"/>
              </a:solidFill>
            </a:rPr>
            <a:t>xxxxxx</a:t>
          </a:r>
          <a:r>
            <a:rPr lang="en-US" sz="1200" dirty="0">
              <a:solidFill>
                <a:srgbClr val="FFFFFF"/>
              </a:solidFill>
            </a:rPr>
            <a:t> xx </a:t>
          </a:r>
          <a:r>
            <a:rPr lang="en-US" sz="1200" dirty="0" err="1">
              <a:solidFill>
                <a:srgbClr val="FFFFFF"/>
              </a:solidFill>
            </a:rPr>
            <a:t>xxxxxxxxxxx</a:t>
          </a:r>
          <a:r>
            <a:rPr lang="en-US" sz="1200" dirty="0">
              <a:solidFill>
                <a:srgbClr val="FFFFFF"/>
              </a:solidFill>
            </a:rPr>
            <a:t> x</a:t>
          </a:r>
        </a:p>
      </dgm:t>
    </dgm:pt>
    <dgm:pt modelId="{D6CA8AD3-0894-4415-8ED3-9D332A1C3D92}" type="parTrans" cxnId="{CB4F2AAF-189D-4F68-AE26-45FA4483C9D3}">
      <dgm:prSet/>
      <dgm:spPr/>
      <dgm:t>
        <a:bodyPr/>
        <a:lstStyle/>
        <a:p>
          <a:endParaRPr lang="en-US"/>
        </a:p>
      </dgm:t>
    </dgm:pt>
    <dgm:pt modelId="{325EEFCF-A725-4020-88B3-C6B03DE1471B}" type="sibTrans" cxnId="{CB4F2AAF-189D-4F68-AE26-45FA4483C9D3}">
      <dgm:prSet/>
      <dgm:spPr/>
      <dgm:t>
        <a:bodyPr/>
        <a:lstStyle/>
        <a:p>
          <a:endParaRPr lang="en-US"/>
        </a:p>
      </dgm:t>
    </dgm:pt>
    <dgm:pt modelId="{B17C045F-CEDC-45E8-AF47-23396402DAE4}" type="pres">
      <dgm:prSet presAssocID="{9AB0AA77-1898-4FE9-8798-1C77B813386C}" presName="Name0" presStyleCnt="0">
        <dgm:presLayoutVars>
          <dgm:dir/>
          <dgm:animLvl val="lvl"/>
          <dgm:resizeHandles val="exact"/>
        </dgm:presLayoutVars>
      </dgm:prSet>
      <dgm:spPr/>
    </dgm:pt>
    <dgm:pt modelId="{B0677A24-2EDC-436B-9948-D349CFF942E2}" type="pres">
      <dgm:prSet presAssocID="{F5CF22CA-AA05-417F-8D89-5DC209A171EB}" presName="Name8" presStyleCnt="0"/>
      <dgm:spPr/>
    </dgm:pt>
    <dgm:pt modelId="{ECF623A0-DEA5-4327-AAA2-FE30DA796F53}" type="pres">
      <dgm:prSet presAssocID="{F5CF22CA-AA05-417F-8D89-5DC209A171EB}" presName="level" presStyleLbl="node1" presStyleIdx="0" presStyleCnt="4" custScaleY="157956">
        <dgm:presLayoutVars>
          <dgm:chMax val="1"/>
          <dgm:bulletEnabled val="1"/>
        </dgm:presLayoutVars>
      </dgm:prSet>
      <dgm:spPr/>
      <dgm:t>
        <a:bodyPr/>
        <a:lstStyle/>
        <a:p>
          <a:endParaRPr lang="en-US"/>
        </a:p>
      </dgm:t>
    </dgm:pt>
    <dgm:pt modelId="{05F7C707-B930-4D0F-AD40-422CC764CDB1}" type="pres">
      <dgm:prSet presAssocID="{F5CF22CA-AA05-417F-8D89-5DC209A171EB}" presName="levelTx" presStyleLbl="revTx" presStyleIdx="0" presStyleCnt="0">
        <dgm:presLayoutVars>
          <dgm:chMax val="1"/>
          <dgm:bulletEnabled val="1"/>
        </dgm:presLayoutVars>
      </dgm:prSet>
      <dgm:spPr/>
      <dgm:t>
        <a:bodyPr/>
        <a:lstStyle/>
        <a:p>
          <a:endParaRPr lang="en-US"/>
        </a:p>
      </dgm:t>
    </dgm:pt>
    <dgm:pt modelId="{C4AC7E4F-46D4-4EF1-AFBB-CA8402D668D6}" type="pres">
      <dgm:prSet presAssocID="{6ECAB874-4AEC-4976-BFEF-D2DDCFFB48DB}" presName="Name8" presStyleCnt="0"/>
      <dgm:spPr/>
    </dgm:pt>
    <dgm:pt modelId="{3B4D60DC-3880-4788-95C0-C5331C7B8E49}" type="pres">
      <dgm:prSet presAssocID="{6ECAB874-4AEC-4976-BFEF-D2DDCFFB48DB}" presName="level" presStyleLbl="node1" presStyleIdx="1" presStyleCnt="4">
        <dgm:presLayoutVars>
          <dgm:chMax val="1"/>
          <dgm:bulletEnabled val="1"/>
        </dgm:presLayoutVars>
      </dgm:prSet>
      <dgm:spPr/>
      <dgm:t>
        <a:bodyPr/>
        <a:lstStyle/>
        <a:p>
          <a:endParaRPr lang="en-US"/>
        </a:p>
      </dgm:t>
    </dgm:pt>
    <dgm:pt modelId="{A7EB5071-B632-476B-8029-40FE41DF5B7B}" type="pres">
      <dgm:prSet presAssocID="{6ECAB874-4AEC-4976-BFEF-D2DDCFFB48DB}" presName="levelTx" presStyleLbl="revTx" presStyleIdx="0" presStyleCnt="0">
        <dgm:presLayoutVars>
          <dgm:chMax val="1"/>
          <dgm:bulletEnabled val="1"/>
        </dgm:presLayoutVars>
      </dgm:prSet>
      <dgm:spPr/>
      <dgm:t>
        <a:bodyPr/>
        <a:lstStyle/>
        <a:p>
          <a:endParaRPr lang="en-US"/>
        </a:p>
      </dgm:t>
    </dgm:pt>
    <dgm:pt modelId="{9F6D63C1-9902-48DD-98BB-AC7100A56A48}" type="pres">
      <dgm:prSet presAssocID="{FE5AEA80-EEA4-425C-A2BF-C2EC3DE82944}" presName="Name8" presStyleCnt="0"/>
      <dgm:spPr/>
    </dgm:pt>
    <dgm:pt modelId="{58F179C7-16A8-432B-BA8B-1B820D98D9A2}" type="pres">
      <dgm:prSet presAssocID="{FE5AEA80-EEA4-425C-A2BF-C2EC3DE82944}" presName="level" presStyleLbl="node1" presStyleIdx="2" presStyleCnt="4">
        <dgm:presLayoutVars>
          <dgm:chMax val="1"/>
          <dgm:bulletEnabled val="1"/>
        </dgm:presLayoutVars>
      </dgm:prSet>
      <dgm:spPr/>
      <dgm:t>
        <a:bodyPr/>
        <a:lstStyle/>
        <a:p>
          <a:endParaRPr lang="en-US"/>
        </a:p>
      </dgm:t>
    </dgm:pt>
    <dgm:pt modelId="{A71E63FD-05AD-4CE9-8DA0-97D40EB93279}" type="pres">
      <dgm:prSet presAssocID="{FE5AEA80-EEA4-425C-A2BF-C2EC3DE82944}" presName="levelTx" presStyleLbl="revTx" presStyleIdx="0" presStyleCnt="0">
        <dgm:presLayoutVars>
          <dgm:chMax val="1"/>
          <dgm:bulletEnabled val="1"/>
        </dgm:presLayoutVars>
      </dgm:prSet>
      <dgm:spPr/>
      <dgm:t>
        <a:bodyPr/>
        <a:lstStyle/>
        <a:p>
          <a:endParaRPr lang="en-US"/>
        </a:p>
      </dgm:t>
    </dgm:pt>
    <dgm:pt modelId="{C8705749-BCA6-4C77-83F2-F7A74A93FFC6}" type="pres">
      <dgm:prSet presAssocID="{D4A936FC-2570-496B-AA38-40C3605001CC}" presName="Name8" presStyleCnt="0"/>
      <dgm:spPr/>
    </dgm:pt>
    <dgm:pt modelId="{4C93577F-86B3-4437-AC53-27DFCA2D946A}" type="pres">
      <dgm:prSet presAssocID="{D4A936FC-2570-496B-AA38-40C3605001CC}" presName="level" presStyleLbl="node1" presStyleIdx="3" presStyleCnt="4">
        <dgm:presLayoutVars>
          <dgm:chMax val="1"/>
          <dgm:bulletEnabled val="1"/>
        </dgm:presLayoutVars>
      </dgm:prSet>
      <dgm:spPr/>
      <dgm:t>
        <a:bodyPr/>
        <a:lstStyle/>
        <a:p>
          <a:endParaRPr lang="en-US"/>
        </a:p>
      </dgm:t>
    </dgm:pt>
    <dgm:pt modelId="{2BB7DDF4-8BB1-4DDF-90F3-9410843E50B9}" type="pres">
      <dgm:prSet presAssocID="{D4A936FC-2570-496B-AA38-40C3605001CC}" presName="levelTx" presStyleLbl="revTx" presStyleIdx="0" presStyleCnt="0">
        <dgm:presLayoutVars>
          <dgm:chMax val="1"/>
          <dgm:bulletEnabled val="1"/>
        </dgm:presLayoutVars>
      </dgm:prSet>
      <dgm:spPr/>
      <dgm:t>
        <a:bodyPr/>
        <a:lstStyle/>
        <a:p>
          <a:endParaRPr lang="en-US"/>
        </a:p>
      </dgm:t>
    </dgm:pt>
  </dgm:ptLst>
  <dgm:cxnLst>
    <dgm:cxn modelId="{518E8C3F-2893-46E4-B71E-F9EA8543F0A0}" type="presOf" srcId="{6ECAB874-4AEC-4976-BFEF-D2DDCFFB48DB}" destId="{3B4D60DC-3880-4788-95C0-C5331C7B8E49}" srcOrd="0" destOrd="0" presId="urn:microsoft.com/office/officeart/2005/8/layout/pyramid1"/>
    <dgm:cxn modelId="{CDAF1BB5-5971-4149-9387-29FA98E64DF5}" srcId="{9AB0AA77-1898-4FE9-8798-1C77B813386C}" destId="{F5CF22CA-AA05-417F-8D89-5DC209A171EB}" srcOrd="0" destOrd="0" parTransId="{B24D76BC-091D-46E3-95A6-27CDFDB64474}" sibTransId="{B7816E19-641B-4521-9D4A-DD34E6715A9C}"/>
    <dgm:cxn modelId="{30624DFB-5691-4243-BD55-E76B5EFFF0F9}" srcId="{9AB0AA77-1898-4FE9-8798-1C77B813386C}" destId="{6ECAB874-4AEC-4976-BFEF-D2DDCFFB48DB}" srcOrd="1" destOrd="0" parTransId="{B1A72E13-34A4-4607-8D21-4B325897B9DC}" sibTransId="{F9439EDD-648E-484C-8334-B80F3B796436}"/>
    <dgm:cxn modelId="{3B314D6A-72E2-49FC-B91F-4A20873D46FA}" type="presOf" srcId="{F5CF22CA-AA05-417F-8D89-5DC209A171EB}" destId="{05F7C707-B930-4D0F-AD40-422CC764CDB1}" srcOrd="1" destOrd="0" presId="urn:microsoft.com/office/officeart/2005/8/layout/pyramid1"/>
    <dgm:cxn modelId="{CBE54634-BB8B-41C6-B79B-D32986CB21B5}" type="presOf" srcId="{D4A936FC-2570-496B-AA38-40C3605001CC}" destId="{4C93577F-86B3-4437-AC53-27DFCA2D946A}" srcOrd="0" destOrd="0" presId="urn:microsoft.com/office/officeart/2005/8/layout/pyramid1"/>
    <dgm:cxn modelId="{7F1AF58A-DEEE-4AF2-8282-FD61378F244A}" type="presOf" srcId="{FE5AEA80-EEA4-425C-A2BF-C2EC3DE82944}" destId="{58F179C7-16A8-432B-BA8B-1B820D98D9A2}" srcOrd="0" destOrd="0" presId="urn:microsoft.com/office/officeart/2005/8/layout/pyramid1"/>
    <dgm:cxn modelId="{4332105D-1574-4A11-A9F9-0E5811F94AEF}" type="presOf" srcId="{F5CF22CA-AA05-417F-8D89-5DC209A171EB}" destId="{ECF623A0-DEA5-4327-AAA2-FE30DA796F53}" srcOrd="0" destOrd="0" presId="urn:microsoft.com/office/officeart/2005/8/layout/pyramid1"/>
    <dgm:cxn modelId="{C762449F-37F4-4841-85B2-B728EABBF790}" type="presOf" srcId="{6ECAB874-4AEC-4976-BFEF-D2DDCFFB48DB}" destId="{A7EB5071-B632-476B-8029-40FE41DF5B7B}" srcOrd="1" destOrd="0" presId="urn:microsoft.com/office/officeart/2005/8/layout/pyramid1"/>
    <dgm:cxn modelId="{DF2B3CD3-1ED5-45C7-9312-1B93B0097836}" type="presOf" srcId="{FE5AEA80-EEA4-425C-A2BF-C2EC3DE82944}" destId="{A71E63FD-05AD-4CE9-8DA0-97D40EB93279}" srcOrd="1" destOrd="0" presId="urn:microsoft.com/office/officeart/2005/8/layout/pyramid1"/>
    <dgm:cxn modelId="{E1314EF2-5DA8-45BF-A821-DE0ABD589116}" type="presOf" srcId="{9AB0AA77-1898-4FE9-8798-1C77B813386C}" destId="{B17C045F-CEDC-45E8-AF47-23396402DAE4}" srcOrd="0" destOrd="0" presId="urn:microsoft.com/office/officeart/2005/8/layout/pyramid1"/>
    <dgm:cxn modelId="{CB4F2AAF-189D-4F68-AE26-45FA4483C9D3}" srcId="{9AB0AA77-1898-4FE9-8798-1C77B813386C}" destId="{D4A936FC-2570-496B-AA38-40C3605001CC}" srcOrd="3" destOrd="0" parTransId="{D6CA8AD3-0894-4415-8ED3-9D332A1C3D92}" sibTransId="{325EEFCF-A725-4020-88B3-C6B03DE1471B}"/>
    <dgm:cxn modelId="{EDF83232-070A-400A-B1BA-21CFBEE42034}" type="presOf" srcId="{D4A936FC-2570-496B-AA38-40C3605001CC}" destId="{2BB7DDF4-8BB1-4DDF-90F3-9410843E50B9}" srcOrd="1" destOrd="0" presId="urn:microsoft.com/office/officeart/2005/8/layout/pyramid1"/>
    <dgm:cxn modelId="{FE65646B-64ED-45EC-A2C6-B4136DD21955}" srcId="{9AB0AA77-1898-4FE9-8798-1C77B813386C}" destId="{FE5AEA80-EEA4-425C-A2BF-C2EC3DE82944}" srcOrd="2" destOrd="0" parTransId="{6AD28A7E-6C93-4913-814B-476920260918}" sibTransId="{42608AFF-4881-4973-9004-680AD29B6B49}"/>
    <dgm:cxn modelId="{D25C64DF-29B5-4894-A988-1A26F37E76A6}" type="presParOf" srcId="{B17C045F-CEDC-45E8-AF47-23396402DAE4}" destId="{B0677A24-2EDC-436B-9948-D349CFF942E2}" srcOrd="0" destOrd="0" presId="urn:microsoft.com/office/officeart/2005/8/layout/pyramid1"/>
    <dgm:cxn modelId="{B49C1BC5-1AAC-4376-B79D-94E6C6C431C6}" type="presParOf" srcId="{B0677A24-2EDC-436B-9948-D349CFF942E2}" destId="{ECF623A0-DEA5-4327-AAA2-FE30DA796F53}" srcOrd="0" destOrd="0" presId="urn:microsoft.com/office/officeart/2005/8/layout/pyramid1"/>
    <dgm:cxn modelId="{B67EC853-41CC-4CA8-9159-5D1AB0FBD807}" type="presParOf" srcId="{B0677A24-2EDC-436B-9948-D349CFF942E2}" destId="{05F7C707-B930-4D0F-AD40-422CC764CDB1}" srcOrd="1" destOrd="0" presId="urn:microsoft.com/office/officeart/2005/8/layout/pyramid1"/>
    <dgm:cxn modelId="{8F2D7D99-7EE5-4CBE-9F65-F1A894C6C873}" type="presParOf" srcId="{B17C045F-CEDC-45E8-AF47-23396402DAE4}" destId="{C4AC7E4F-46D4-4EF1-AFBB-CA8402D668D6}" srcOrd="1" destOrd="0" presId="urn:microsoft.com/office/officeart/2005/8/layout/pyramid1"/>
    <dgm:cxn modelId="{99F08A3E-1217-4EEA-8936-D68FADB0F489}" type="presParOf" srcId="{C4AC7E4F-46D4-4EF1-AFBB-CA8402D668D6}" destId="{3B4D60DC-3880-4788-95C0-C5331C7B8E49}" srcOrd="0" destOrd="0" presId="urn:microsoft.com/office/officeart/2005/8/layout/pyramid1"/>
    <dgm:cxn modelId="{C6A189E2-89CC-4FD6-A19C-A5847DAEEB20}" type="presParOf" srcId="{C4AC7E4F-46D4-4EF1-AFBB-CA8402D668D6}" destId="{A7EB5071-B632-476B-8029-40FE41DF5B7B}" srcOrd="1" destOrd="0" presId="urn:microsoft.com/office/officeart/2005/8/layout/pyramid1"/>
    <dgm:cxn modelId="{C1F063B0-88A6-4FAE-A791-29D33776EFD9}" type="presParOf" srcId="{B17C045F-CEDC-45E8-AF47-23396402DAE4}" destId="{9F6D63C1-9902-48DD-98BB-AC7100A56A48}" srcOrd="2" destOrd="0" presId="urn:microsoft.com/office/officeart/2005/8/layout/pyramid1"/>
    <dgm:cxn modelId="{D7480C69-7FE4-476C-B51F-3ADB3AF1B6DA}" type="presParOf" srcId="{9F6D63C1-9902-48DD-98BB-AC7100A56A48}" destId="{58F179C7-16A8-432B-BA8B-1B820D98D9A2}" srcOrd="0" destOrd="0" presId="urn:microsoft.com/office/officeart/2005/8/layout/pyramid1"/>
    <dgm:cxn modelId="{42D4E1BE-481C-41F3-BC63-B2DCEE98C3A5}" type="presParOf" srcId="{9F6D63C1-9902-48DD-98BB-AC7100A56A48}" destId="{A71E63FD-05AD-4CE9-8DA0-97D40EB93279}" srcOrd="1" destOrd="0" presId="urn:microsoft.com/office/officeart/2005/8/layout/pyramid1"/>
    <dgm:cxn modelId="{04000FC1-743B-4699-BB03-6933E3FDEFE0}" type="presParOf" srcId="{B17C045F-CEDC-45E8-AF47-23396402DAE4}" destId="{C8705749-BCA6-4C77-83F2-F7A74A93FFC6}" srcOrd="3" destOrd="0" presId="urn:microsoft.com/office/officeart/2005/8/layout/pyramid1"/>
    <dgm:cxn modelId="{07815D78-7A3F-496A-8C5D-E312CDF20722}" type="presParOf" srcId="{C8705749-BCA6-4C77-83F2-F7A74A93FFC6}" destId="{4C93577F-86B3-4437-AC53-27DFCA2D946A}" srcOrd="0" destOrd="0" presId="urn:microsoft.com/office/officeart/2005/8/layout/pyramid1"/>
    <dgm:cxn modelId="{81B06E96-BC69-4109-B3D8-687EAADD6976}" type="presParOf" srcId="{C8705749-BCA6-4C77-83F2-F7A74A93FFC6}" destId="{2BB7DDF4-8BB1-4DDF-90F3-9410843E50B9}" srcOrd="1" destOrd="0" presId="urn:microsoft.com/office/officeart/2005/8/layout/pyrami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4CD5FEC-63A2-9D4D-81EE-BFF0139871ED}" type="doc">
      <dgm:prSet loTypeId="urn:microsoft.com/office/officeart/2005/8/layout/matrix2" loCatId="" qsTypeId="urn:microsoft.com/office/officeart/2005/8/quickstyle/simple4" qsCatId="simple" csTypeId="urn:microsoft.com/office/officeart/2005/8/colors/accent1_2" csCatId="accent1" phldr="1"/>
      <dgm:spPr/>
      <dgm:t>
        <a:bodyPr/>
        <a:lstStyle/>
        <a:p>
          <a:endParaRPr lang="en-US"/>
        </a:p>
      </dgm:t>
    </dgm:pt>
    <dgm:pt modelId="{94E8BF00-AB4E-F948-9A47-993CC24BBA91}">
      <dgm:prSet phldrT="[Text]" custT="1"/>
      <dgm:spPr>
        <a:gradFill flip="none" rotWithShape="1">
          <a:gsLst>
            <a:gs pos="0">
              <a:schemeClr val="accent1"/>
            </a:gs>
            <a:gs pos="100000">
              <a:schemeClr val="accent3"/>
            </a:gs>
          </a:gsLst>
          <a:lin ang="5400000" scaled="0"/>
          <a:tileRect/>
        </a:gradFill>
        <a:effectLst/>
      </dgm:spPr>
      <dgm:t>
        <a:bodyPr/>
        <a:lstStyle/>
        <a:p>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Very practical</a:t>
          </a:r>
        </a:p>
      </dgm:t>
    </dgm:pt>
    <dgm:pt modelId="{90D791A2-C980-C748-BABC-B07CD36AD28B}" type="parTrans" cxnId="{6DFD6117-CFBB-D941-8E40-E9C2F9B78605}">
      <dgm:prSet/>
      <dgm:spPr/>
      <dgm:t>
        <a:bodyPr/>
        <a:lstStyle/>
        <a:p>
          <a:endParaRPr lang="en-US"/>
        </a:p>
      </dgm:t>
    </dgm:pt>
    <dgm:pt modelId="{1D18B10C-52CC-734A-BFAE-CDBA17B4215F}" type="sibTrans" cxnId="{6DFD6117-CFBB-D941-8E40-E9C2F9B78605}">
      <dgm:prSet/>
      <dgm:spPr/>
      <dgm:t>
        <a:bodyPr/>
        <a:lstStyle/>
        <a:p>
          <a:endParaRPr lang="en-US"/>
        </a:p>
      </dgm:t>
    </dgm:pt>
    <dgm:pt modelId="{67CF41B4-33FA-2047-BF0F-004FEC6D6678}">
      <dgm:prSet phldrT="[Text]" custT="1"/>
      <dgm:spPr>
        <a:gradFill flip="none" rotWithShape="1">
          <a:gsLst>
            <a:gs pos="0">
              <a:schemeClr val="accent1"/>
            </a:gs>
            <a:gs pos="100000">
              <a:schemeClr val="accent3"/>
            </a:gs>
          </a:gsLst>
          <a:lin ang="5400000" scaled="0"/>
          <a:tileRect/>
        </a:gradFill>
        <a:effectLst/>
      </dgm:spPr>
      <dgm:t>
        <a:bodyPr/>
        <a:lstStyle/>
        <a:p>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Best in class</a:t>
          </a:r>
        </a:p>
      </dgm:t>
    </dgm:pt>
    <dgm:pt modelId="{372E4411-D332-5549-8359-29D05D38B148}" type="parTrans" cxnId="{5DD034AB-69C6-B94A-934B-E2FD6823FFEA}">
      <dgm:prSet/>
      <dgm:spPr/>
      <dgm:t>
        <a:bodyPr/>
        <a:lstStyle/>
        <a:p>
          <a:endParaRPr lang="en-US"/>
        </a:p>
      </dgm:t>
    </dgm:pt>
    <dgm:pt modelId="{12BBBEC7-7988-0647-8698-0C338D0677E8}" type="sibTrans" cxnId="{5DD034AB-69C6-B94A-934B-E2FD6823FFEA}">
      <dgm:prSet/>
      <dgm:spPr/>
      <dgm:t>
        <a:bodyPr/>
        <a:lstStyle/>
        <a:p>
          <a:endParaRPr lang="en-US"/>
        </a:p>
      </dgm:t>
    </dgm:pt>
    <dgm:pt modelId="{B3878C2E-FC7B-8D4B-88BE-BA929347E9F7}">
      <dgm:prSet phldrT="[Text]" custT="1"/>
      <dgm:spPr>
        <a:gradFill flip="none" rotWithShape="1">
          <a:gsLst>
            <a:gs pos="0">
              <a:schemeClr val="accent4"/>
            </a:gs>
            <a:gs pos="100000">
              <a:schemeClr val="accent5"/>
            </a:gs>
          </a:gsLst>
          <a:lin ang="5400000" scaled="0"/>
          <a:tileRect/>
        </a:gradFill>
        <a:effectLst/>
      </dgm:spPr>
      <dgm:t>
        <a:bodyPr/>
        <a:lstStyle/>
        <a:p>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High-level</a:t>
          </a:r>
        </a:p>
      </dgm:t>
    </dgm:pt>
    <dgm:pt modelId="{654B6E24-65BD-7245-85A1-79E348C10C66}" type="parTrans" cxnId="{4B1639A1-CDFC-B64F-B42A-5909E50F967C}">
      <dgm:prSet/>
      <dgm:spPr/>
      <dgm:t>
        <a:bodyPr/>
        <a:lstStyle/>
        <a:p>
          <a:endParaRPr lang="en-US"/>
        </a:p>
      </dgm:t>
    </dgm:pt>
    <dgm:pt modelId="{E77E004E-453E-EF4E-A310-74A70CE32FD6}" type="sibTrans" cxnId="{4B1639A1-CDFC-B64F-B42A-5909E50F967C}">
      <dgm:prSet/>
      <dgm:spPr/>
      <dgm:t>
        <a:bodyPr/>
        <a:lstStyle/>
        <a:p>
          <a:endParaRPr lang="en-US"/>
        </a:p>
      </dgm:t>
    </dgm:pt>
    <dgm:pt modelId="{A011FD10-AB94-1D44-9D12-142619B2F0E5}">
      <dgm:prSet phldrT="[Text]" custT="1"/>
      <dgm:spPr>
        <a:gradFill flip="none" rotWithShape="1">
          <a:gsLst>
            <a:gs pos="0">
              <a:schemeClr val="accent4"/>
            </a:gs>
            <a:gs pos="100000">
              <a:schemeClr val="accent5"/>
            </a:gs>
          </a:gsLst>
          <a:lin ang="5400000" scaled="0"/>
          <a:tileRect/>
        </a:gradFill>
        <a:effectLst/>
      </dgm:spPr>
      <dgm:t>
        <a:bodyPr/>
        <a:lstStyle/>
        <a:p>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
          </a:r>
          <a:br>
            <a:rPr lang="en-US" sz="1200" dirty="0">
              <a:solidFill>
                <a:srgbClr val="FFFFFF"/>
              </a:solidFill>
            </a:rPr>
          </a:br>
          <a:r>
            <a:rPr lang="en-US" sz="1200" dirty="0">
              <a:solidFill>
                <a:srgbClr val="FFFFFF"/>
              </a:solidFill>
            </a:rPr>
            <a:t>Spot on</a:t>
          </a:r>
        </a:p>
      </dgm:t>
    </dgm:pt>
    <dgm:pt modelId="{E38718DC-9268-2949-87E7-FABCF874360D}" type="parTrans" cxnId="{92C5084D-9DA2-9E48-AB55-4780F7435ECC}">
      <dgm:prSet/>
      <dgm:spPr/>
      <dgm:t>
        <a:bodyPr/>
        <a:lstStyle/>
        <a:p>
          <a:endParaRPr lang="en-US"/>
        </a:p>
      </dgm:t>
    </dgm:pt>
    <dgm:pt modelId="{0C61320D-F79A-6D4E-82C0-B1E94E5B3F46}" type="sibTrans" cxnId="{92C5084D-9DA2-9E48-AB55-4780F7435ECC}">
      <dgm:prSet/>
      <dgm:spPr/>
      <dgm:t>
        <a:bodyPr/>
        <a:lstStyle/>
        <a:p>
          <a:endParaRPr lang="en-US"/>
        </a:p>
      </dgm:t>
    </dgm:pt>
    <dgm:pt modelId="{DF15AC77-6654-8945-BE1C-91B52A045688}" type="pres">
      <dgm:prSet presAssocID="{44CD5FEC-63A2-9D4D-81EE-BFF0139871ED}" presName="matrix" presStyleCnt="0">
        <dgm:presLayoutVars>
          <dgm:chMax val="1"/>
          <dgm:dir/>
          <dgm:resizeHandles val="exact"/>
        </dgm:presLayoutVars>
      </dgm:prSet>
      <dgm:spPr/>
      <dgm:t>
        <a:bodyPr/>
        <a:lstStyle/>
        <a:p>
          <a:endParaRPr lang="en-US"/>
        </a:p>
      </dgm:t>
    </dgm:pt>
    <dgm:pt modelId="{CCF46950-3CC7-1647-8986-D66AF0C30036}" type="pres">
      <dgm:prSet presAssocID="{44CD5FEC-63A2-9D4D-81EE-BFF0139871ED}" presName="axisShape" presStyleLbl="bgShp" presStyleIdx="0" presStyleCnt="1"/>
      <dgm:spPr>
        <a:solidFill>
          <a:schemeClr val="bg1">
            <a:lumMod val="65000"/>
          </a:schemeClr>
        </a:solidFill>
        <a:ln>
          <a:noFill/>
        </a:ln>
        <a:effectLst/>
      </dgm:spPr>
    </dgm:pt>
    <dgm:pt modelId="{4869DAB9-E400-284B-BA17-D97171070EA6}" type="pres">
      <dgm:prSet presAssocID="{44CD5FEC-63A2-9D4D-81EE-BFF0139871ED}" presName="rect1" presStyleLbl="node1" presStyleIdx="0" presStyleCnt="4">
        <dgm:presLayoutVars>
          <dgm:chMax val="0"/>
          <dgm:chPref val="0"/>
          <dgm:bulletEnabled val="1"/>
        </dgm:presLayoutVars>
      </dgm:prSet>
      <dgm:spPr>
        <a:prstGeom prst="rect">
          <a:avLst/>
        </a:prstGeom>
      </dgm:spPr>
      <dgm:t>
        <a:bodyPr/>
        <a:lstStyle/>
        <a:p>
          <a:endParaRPr lang="en-US"/>
        </a:p>
      </dgm:t>
    </dgm:pt>
    <dgm:pt modelId="{02F97DDD-29D8-7341-870C-A0DFF4162F28}" type="pres">
      <dgm:prSet presAssocID="{44CD5FEC-63A2-9D4D-81EE-BFF0139871ED}" presName="rect2" presStyleLbl="node1" presStyleIdx="1" presStyleCnt="4">
        <dgm:presLayoutVars>
          <dgm:chMax val="0"/>
          <dgm:chPref val="0"/>
          <dgm:bulletEnabled val="1"/>
        </dgm:presLayoutVars>
      </dgm:prSet>
      <dgm:spPr>
        <a:prstGeom prst="rect">
          <a:avLst/>
        </a:prstGeom>
      </dgm:spPr>
      <dgm:t>
        <a:bodyPr/>
        <a:lstStyle/>
        <a:p>
          <a:endParaRPr lang="en-US"/>
        </a:p>
      </dgm:t>
    </dgm:pt>
    <dgm:pt modelId="{F28DA34A-3F78-2A49-9D10-DA63C4670857}" type="pres">
      <dgm:prSet presAssocID="{44CD5FEC-63A2-9D4D-81EE-BFF0139871ED}" presName="rect3" presStyleLbl="node1" presStyleIdx="2" presStyleCnt="4">
        <dgm:presLayoutVars>
          <dgm:chMax val="0"/>
          <dgm:chPref val="0"/>
          <dgm:bulletEnabled val="1"/>
        </dgm:presLayoutVars>
      </dgm:prSet>
      <dgm:spPr>
        <a:prstGeom prst="rect">
          <a:avLst/>
        </a:prstGeom>
      </dgm:spPr>
      <dgm:t>
        <a:bodyPr/>
        <a:lstStyle/>
        <a:p>
          <a:endParaRPr lang="en-US"/>
        </a:p>
      </dgm:t>
    </dgm:pt>
    <dgm:pt modelId="{B55C5231-3E17-204C-9BC9-20065CA52065}" type="pres">
      <dgm:prSet presAssocID="{44CD5FEC-63A2-9D4D-81EE-BFF0139871ED}" presName="rect4" presStyleLbl="node1" presStyleIdx="3" presStyleCnt="4">
        <dgm:presLayoutVars>
          <dgm:chMax val="0"/>
          <dgm:chPref val="0"/>
          <dgm:bulletEnabled val="1"/>
        </dgm:presLayoutVars>
      </dgm:prSet>
      <dgm:spPr>
        <a:prstGeom prst="rect">
          <a:avLst/>
        </a:prstGeom>
      </dgm:spPr>
      <dgm:t>
        <a:bodyPr/>
        <a:lstStyle/>
        <a:p>
          <a:endParaRPr lang="en-US"/>
        </a:p>
      </dgm:t>
    </dgm:pt>
  </dgm:ptLst>
  <dgm:cxnLst>
    <dgm:cxn modelId="{263E4131-F219-C245-AE52-38FFEC640638}" type="presOf" srcId="{B3878C2E-FC7B-8D4B-88BE-BA929347E9F7}" destId="{F28DA34A-3F78-2A49-9D10-DA63C4670857}" srcOrd="0" destOrd="0" presId="urn:microsoft.com/office/officeart/2005/8/layout/matrix2"/>
    <dgm:cxn modelId="{6DFD6117-CFBB-D941-8E40-E9C2F9B78605}" srcId="{44CD5FEC-63A2-9D4D-81EE-BFF0139871ED}" destId="{94E8BF00-AB4E-F948-9A47-993CC24BBA91}" srcOrd="1" destOrd="0" parTransId="{90D791A2-C980-C748-BABC-B07CD36AD28B}" sibTransId="{1D18B10C-52CC-734A-BFAE-CDBA17B4215F}"/>
    <dgm:cxn modelId="{5DD034AB-69C6-B94A-934B-E2FD6823FFEA}" srcId="{44CD5FEC-63A2-9D4D-81EE-BFF0139871ED}" destId="{67CF41B4-33FA-2047-BF0F-004FEC6D6678}" srcOrd="0" destOrd="0" parTransId="{372E4411-D332-5549-8359-29D05D38B148}" sibTransId="{12BBBEC7-7988-0647-8698-0C338D0677E8}"/>
    <dgm:cxn modelId="{4B1639A1-CDFC-B64F-B42A-5909E50F967C}" srcId="{44CD5FEC-63A2-9D4D-81EE-BFF0139871ED}" destId="{B3878C2E-FC7B-8D4B-88BE-BA929347E9F7}" srcOrd="2" destOrd="0" parTransId="{654B6E24-65BD-7245-85A1-79E348C10C66}" sibTransId="{E77E004E-453E-EF4E-A310-74A70CE32FD6}"/>
    <dgm:cxn modelId="{177778E1-3158-2049-AD80-2162AB218363}" type="presOf" srcId="{94E8BF00-AB4E-F948-9A47-993CC24BBA91}" destId="{02F97DDD-29D8-7341-870C-A0DFF4162F28}" srcOrd="0" destOrd="0" presId="urn:microsoft.com/office/officeart/2005/8/layout/matrix2"/>
    <dgm:cxn modelId="{9E038C5F-3416-B543-A82E-909DD5D51A19}" type="presOf" srcId="{67CF41B4-33FA-2047-BF0F-004FEC6D6678}" destId="{4869DAB9-E400-284B-BA17-D97171070EA6}" srcOrd="0" destOrd="0" presId="urn:microsoft.com/office/officeart/2005/8/layout/matrix2"/>
    <dgm:cxn modelId="{92C5084D-9DA2-9E48-AB55-4780F7435ECC}" srcId="{44CD5FEC-63A2-9D4D-81EE-BFF0139871ED}" destId="{A011FD10-AB94-1D44-9D12-142619B2F0E5}" srcOrd="3" destOrd="0" parTransId="{E38718DC-9268-2949-87E7-FABCF874360D}" sibTransId="{0C61320D-F79A-6D4E-82C0-B1E94E5B3F46}"/>
    <dgm:cxn modelId="{5433B832-6162-9C43-AD15-88917ACA7D74}" type="presOf" srcId="{A011FD10-AB94-1D44-9D12-142619B2F0E5}" destId="{B55C5231-3E17-204C-9BC9-20065CA52065}" srcOrd="0" destOrd="0" presId="urn:microsoft.com/office/officeart/2005/8/layout/matrix2"/>
    <dgm:cxn modelId="{377F6572-11D3-714D-A76F-F9B87225A8DA}" type="presOf" srcId="{44CD5FEC-63A2-9D4D-81EE-BFF0139871ED}" destId="{DF15AC77-6654-8945-BE1C-91B52A045688}" srcOrd="0" destOrd="0" presId="urn:microsoft.com/office/officeart/2005/8/layout/matrix2"/>
    <dgm:cxn modelId="{96C77AF3-E870-FC4B-A843-D317928843DF}" type="presParOf" srcId="{DF15AC77-6654-8945-BE1C-91B52A045688}" destId="{CCF46950-3CC7-1647-8986-D66AF0C30036}" srcOrd="0" destOrd="0" presId="urn:microsoft.com/office/officeart/2005/8/layout/matrix2"/>
    <dgm:cxn modelId="{4F2BD2CC-3398-9843-9300-8BAB9A4E36C0}" type="presParOf" srcId="{DF15AC77-6654-8945-BE1C-91B52A045688}" destId="{4869DAB9-E400-284B-BA17-D97171070EA6}" srcOrd="1" destOrd="0" presId="urn:microsoft.com/office/officeart/2005/8/layout/matrix2"/>
    <dgm:cxn modelId="{67A7734D-197A-F14B-92F3-98A1A3DD124E}" type="presParOf" srcId="{DF15AC77-6654-8945-BE1C-91B52A045688}" destId="{02F97DDD-29D8-7341-870C-A0DFF4162F28}" srcOrd="2" destOrd="0" presId="urn:microsoft.com/office/officeart/2005/8/layout/matrix2"/>
    <dgm:cxn modelId="{BC7D29B3-4575-0D49-8AB9-2B0D016DEA2F}" type="presParOf" srcId="{DF15AC77-6654-8945-BE1C-91B52A045688}" destId="{F28DA34A-3F78-2A49-9D10-DA63C4670857}" srcOrd="3" destOrd="0" presId="urn:microsoft.com/office/officeart/2005/8/layout/matrix2"/>
    <dgm:cxn modelId="{D9DB1819-79E3-4A47-BE32-4BD90F4E80C6}" type="presParOf" srcId="{DF15AC77-6654-8945-BE1C-91B52A045688}" destId="{B55C5231-3E17-204C-9BC9-20065CA52065}"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941AB54-1911-7A46-A2A7-94C0BFEB732C}" type="doc">
      <dgm:prSet loTypeId="urn:microsoft.com/office/officeart/2005/8/layout/venn2" loCatId="" qsTypeId="urn:microsoft.com/office/officeart/2005/8/quickstyle/simple4" qsCatId="simple" csTypeId="urn:microsoft.com/office/officeart/2005/8/colors/accent1_2" csCatId="accent1" phldr="1"/>
      <dgm:spPr/>
      <dgm:t>
        <a:bodyPr/>
        <a:lstStyle/>
        <a:p>
          <a:endParaRPr lang="en-US"/>
        </a:p>
      </dgm:t>
    </dgm:pt>
    <dgm:pt modelId="{21553131-6F1C-B547-94AF-9D3195A2AE0F}">
      <dgm:prSet phldrT="[Text]" custT="1"/>
      <dgm:spPr>
        <a:solidFill>
          <a:schemeClr val="bg2"/>
        </a:solidFill>
        <a:ln w="3175" cmpd="sng">
          <a:solidFill>
            <a:schemeClr val="bg1"/>
          </a:solidFill>
        </a:ln>
        <a:effectLst/>
      </dgm:spPr>
      <dgm:t>
        <a:bodyPr/>
        <a:lstStyle/>
        <a:p>
          <a:r>
            <a:rPr lang="en-US" sz="1200" baseline="0" dirty="0"/>
            <a:t> </a:t>
          </a:r>
          <a:endParaRPr lang="en-US" sz="1200" dirty="0"/>
        </a:p>
      </dgm:t>
    </dgm:pt>
    <dgm:pt modelId="{D03055C9-E660-E740-99C9-A198564D8F51}" type="parTrans" cxnId="{D3C811A2-8BF9-5F41-9EC6-AD4955D17B70}">
      <dgm:prSet/>
      <dgm:spPr/>
      <dgm:t>
        <a:bodyPr/>
        <a:lstStyle/>
        <a:p>
          <a:endParaRPr lang="en-US"/>
        </a:p>
      </dgm:t>
    </dgm:pt>
    <dgm:pt modelId="{7613DCF4-465B-564D-B029-FA0C175F6263}" type="sibTrans" cxnId="{D3C811A2-8BF9-5F41-9EC6-AD4955D17B70}">
      <dgm:prSet/>
      <dgm:spPr/>
      <dgm:t>
        <a:bodyPr/>
        <a:lstStyle/>
        <a:p>
          <a:endParaRPr lang="en-US"/>
        </a:p>
      </dgm:t>
    </dgm:pt>
    <dgm:pt modelId="{8299CB40-B120-1742-9B31-7AF4AFD2F243}">
      <dgm:prSet phldrT="[Text]" custT="1"/>
      <dgm:spPr>
        <a:solidFill>
          <a:schemeClr val="accent5"/>
        </a:solidFill>
        <a:ln w="3175" cmpd="sng">
          <a:solidFill>
            <a:schemeClr val="bg1"/>
          </a:solidFill>
        </a:ln>
        <a:effectLst/>
      </dgm:spPr>
      <dgm:t>
        <a:bodyPr/>
        <a:lstStyle/>
        <a:p>
          <a:r>
            <a:rPr lang="en-US" sz="1200" dirty="0"/>
            <a:t> </a:t>
          </a:r>
        </a:p>
      </dgm:t>
    </dgm:pt>
    <dgm:pt modelId="{409F2F6B-ACC9-C649-977B-2C6CF6065EB6}" type="parTrans" cxnId="{DC829EF0-8442-D142-9D98-3A21D5F00E44}">
      <dgm:prSet/>
      <dgm:spPr/>
      <dgm:t>
        <a:bodyPr/>
        <a:lstStyle/>
        <a:p>
          <a:endParaRPr lang="en-US"/>
        </a:p>
      </dgm:t>
    </dgm:pt>
    <dgm:pt modelId="{3F804525-870C-5D45-A354-739A7590E250}" type="sibTrans" cxnId="{DC829EF0-8442-D142-9D98-3A21D5F00E44}">
      <dgm:prSet/>
      <dgm:spPr/>
      <dgm:t>
        <a:bodyPr/>
        <a:lstStyle/>
        <a:p>
          <a:endParaRPr lang="en-US"/>
        </a:p>
      </dgm:t>
    </dgm:pt>
    <dgm:pt modelId="{1B2AC051-ADB6-864B-8EDF-F370BC852FC6}">
      <dgm:prSet phldrT="[Text]" custT="1"/>
      <dgm:spPr>
        <a:solidFill>
          <a:schemeClr val="accent3"/>
        </a:solidFill>
        <a:ln w="3175" cmpd="sng">
          <a:solidFill>
            <a:schemeClr val="bg1"/>
          </a:solidFill>
        </a:ln>
        <a:effectLst/>
      </dgm:spPr>
      <dgm:t>
        <a:bodyPr/>
        <a:lstStyle/>
        <a:p>
          <a:r>
            <a:rPr lang="en-US" sz="1200" dirty="0"/>
            <a:t> </a:t>
          </a:r>
        </a:p>
      </dgm:t>
    </dgm:pt>
    <dgm:pt modelId="{C256E36D-6CB5-EF4C-86E0-38254BD54EAD}" type="parTrans" cxnId="{55493D84-1222-C94A-8589-DC4E7E21B803}">
      <dgm:prSet/>
      <dgm:spPr/>
      <dgm:t>
        <a:bodyPr/>
        <a:lstStyle/>
        <a:p>
          <a:endParaRPr lang="en-US"/>
        </a:p>
      </dgm:t>
    </dgm:pt>
    <dgm:pt modelId="{9958A16C-E3B2-1243-AD6A-8939E2487436}" type="sibTrans" cxnId="{55493D84-1222-C94A-8589-DC4E7E21B803}">
      <dgm:prSet/>
      <dgm:spPr/>
      <dgm:t>
        <a:bodyPr/>
        <a:lstStyle/>
        <a:p>
          <a:endParaRPr lang="en-US"/>
        </a:p>
      </dgm:t>
    </dgm:pt>
    <dgm:pt modelId="{0838F22B-B89F-D34E-AA19-B204B0DD4249}">
      <dgm:prSet phldrT="[Text]" custT="1"/>
      <dgm:spPr>
        <a:solidFill>
          <a:schemeClr val="accent1"/>
        </a:solidFill>
        <a:ln w="3175" cmpd="sng">
          <a:solidFill>
            <a:schemeClr val="bg1"/>
          </a:solidFill>
        </a:ln>
        <a:effectLst/>
      </dgm:spPr>
      <dgm:t>
        <a:bodyPr/>
        <a:lstStyle/>
        <a:p>
          <a:r>
            <a:rPr lang="en-US" sz="1200" dirty="0"/>
            <a:t> </a:t>
          </a:r>
        </a:p>
      </dgm:t>
    </dgm:pt>
    <dgm:pt modelId="{BF22BA80-CCFB-0340-B330-71D8CD6FB972}" type="parTrans" cxnId="{FFB01ED5-D104-3743-A9F7-FDA0E0555006}">
      <dgm:prSet/>
      <dgm:spPr/>
      <dgm:t>
        <a:bodyPr/>
        <a:lstStyle/>
        <a:p>
          <a:endParaRPr lang="en-US"/>
        </a:p>
      </dgm:t>
    </dgm:pt>
    <dgm:pt modelId="{A742A116-2357-8840-B626-9E808A9CB902}" type="sibTrans" cxnId="{FFB01ED5-D104-3743-A9F7-FDA0E0555006}">
      <dgm:prSet/>
      <dgm:spPr/>
      <dgm:t>
        <a:bodyPr/>
        <a:lstStyle/>
        <a:p>
          <a:endParaRPr lang="en-US"/>
        </a:p>
      </dgm:t>
    </dgm:pt>
    <dgm:pt modelId="{BA78D310-9619-204F-91A4-21CE31FEDBBC}" type="pres">
      <dgm:prSet presAssocID="{3941AB54-1911-7A46-A2A7-94C0BFEB732C}" presName="Name0" presStyleCnt="0">
        <dgm:presLayoutVars>
          <dgm:chMax val="7"/>
          <dgm:resizeHandles val="exact"/>
        </dgm:presLayoutVars>
      </dgm:prSet>
      <dgm:spPr/>
      <dgm:t>
        <a:bodyPr/>
        <a:lstStyle/>
        <a:p>
          <a:endParaRPr lang="en-US"/>
        </a:p>
      </dgm:t>
    </dgm:pt>
    <dgm:pt modelId="{A62083B8-93AA-C64B-9AD5-546955DE2A3C}" type="pres">
      <dgm:prSet presAssocID="{3941AB54-1911-7A46-A2A7-94C0BFEB732C}" presName="comp1" presStyleCnt="0"/>
      <dgm:spPr/>
    </dgm:pt>
    <dgm:pt modelId="{CBDC1C1A-EBA1-C041-91B6-DB84A72A1EA4}" type="pres">
      <dgm:prSet presAssocID="{3941AB54-1911-7A46-A2A7-94C0BFEB732C}" presName="circle1" presStyleLbl="node1" presStyleIdx="0" presStyleCnt="4" custLinFactNeighborX="-4128"/>
      <dgm:spPr/>
      <dgm:t>
        <a:bodyPr/>
        <a:lstStyle/>
        <a:p>
          <a:endParaRPr lang="en-US"/>
        </a:p>
      </dgm:t>
    </dgm:pt>
    <dgm:pt modelId="{DF03A849-1D46-4745-9837-08F03C5DC6B0}" type="pres">
      <dgm:prSet presAssocID="{3941AB54-1911-7A46-A2A7-94C0BFEB732C}" presName="c1text" presStyleLbl="node1" presStyleIdx="0" presStyleCnt="4">
        <dgm:presLayoutVars>
          <dgm:bulletEnabled val="1"/>
        </dgm:presLayoutVars>
      </dgm:prSet>
      <dgm:spPr/>
      <dgm:t>
        <a:bodyPr/>
        <a:lstStyle/>
        <a:p>
          <a:endParaRPr lang="en-US"/>
        </a:p>
      </dgm:t>
    </dgm:pt>
    <dgm:pt modelId="{D77DED1B-5635-764D-8831-462975B037A8}" type="pres">
      <dgm:prSet presAssocID="{3941AB54-1911-7A46-A2A7-94C0BFEB732C}" presName="comp2" presStyleCnt="0"/>
      <dgm:spPr/>
    </dgm:pt>
    <dgm:pt modelId="{19D3CC6C-315D-6D46-A1D0-2DDEC1C7A2BA}" type="pres">
      <dgm:prSet presAssocID="{3941AB54-1911-7A46-A2A7-94C0BFEB732C}" presName="circle2" presStyleLbl="node1" presStyleIdx="1" presStyleCnt="4" custLinFactNeighborX="4460" custLinFactNeighborY="-12108"/>
      <dgm:spPr/>
      <dgm:t>
        <a:bodyPr/>
        <a:lstStyle/>
        <a:p>
          <a:endParaRPr lang="en-US"/>
        </a:p>
      </dgm:t>
    </dgm:pt>
    <dgm:pt modelId="{D105EAA0-84D8-D842-918D-571852F12DD0}" type="pres">
      <dgm:prSet presAssocID="{3941AB54-1911-7A46-A2A7-94C0BFEB732C}" presName="c2text" presStyleLbl="node1" presStyleIdx="1" presStyleCnt="4">
        <dgm:presLayoutVars>
          <dgm:bulletEnabled val="1"/>
        </dgm:presLayoutVars>
      </dgm:prSet>
      <dgm:spPr/>
      <dgm:t>
        <a:bodyPr/>
        <a:lstStyle/>
        <a:p>
          <a:endParaRPr lang="en-US"/>
        </a:p>
      </dgm:t>
    </dgm:pt>
    <dgm:pt modelId="{AA52D8A2-7DFE-5149-BA8B-72B1E7881D15}" type="pres">
      <dgm:prSet presAssocID="{3941AB54-1911-7A46-A2A7-94C0BFEB732C}" presName="comp3" presStyleCnt="0"/>
      <dgm:spPr/>
    </dgm:pt>
    <dgm:pt modelId="{87FD9542-8FD3-C842-BF99-47B1884B62F8}" type="pres">
      <dgm:prSet presAssocID="{3941AB54-1911-7A46-A2A7-94C0BFEB732C}" presName="circle3" presStyleLbl="node1" presStyleIdx="2" presStyleCnt="4" custLinFactNeighborX="18831" custLinFactNeighborY="-33256"/>
      <dgm:spPr/>
      <dgm:t>
        <a:bodyPr/>
        <a:lstStyle/>
        <a:p>
          <a:endParaRPr lang="en-US"/>
        </a:p>
      </dgm:t>
    </dgm:pt>
    <dgm:pt modelId="{C7D44A12-3EFE-4E4C-831D-020F89A9983E}" type="pres">
      <dgm:prSet presAssocID="{3941AB54-1911-7A46-A2A7-94C0BFEB732C}" presName="c3text" presStyleLbl="node1" presStyleIdx="2" presStyleCnt="4">
        <dgm:presLayoutVars>
          <dgm:bulletEnabled val="1"/>
        </dgm:presLayoutVars>
      </dgm:prSet>
      <dgm:spPr/>
      <dgm:t>
        <a:bodyPr/>
        <a:lstStyle/>
        <a:p>
          <a:endParaRPr lang="en-US"/>
        </a:p>
      </dgm:t>
    </dgm:pt>
    <dgm:pt modelId="{5988B638-B00F-0847-8A5F-8D9F2CC78924}" type="pres">
      <dgm:prSet presAssocID="{3941AB54-1911-7A46-A2A7-94C0BFEB732C}" presName="comp4" presStyleCnt="0"/>
      <dgm:spPr/>
    </dgm:pt>
    <dgm:pt modelId="{80C83430-0DBD-4F49-9E64-0C82594BD9F0}" type="pres">
      <dgm:prSet presAssocID="{3941AB54-1911-7A46-A2A7-94C0BFEB732C}" presName="circle4" presStyleLbl="node1" presStyleIdx="3" presStyleCnt="4" custLinFactNeighborX="47569" custLinFactNeighborY="-74690"/>
      <dgm:spPr/>
      <dgm:t>
        <a:bodyPr/>
        <a:lstStyle/>
        <a:p>
          <a:endParaRPr lang="en-US"/>
        </a:p>
      </dgm:t>
    </dgm:pt>
    <dgm:pt modelId="{0C21EA50-DE30-B440-B044-77530B27AB9B}" type="pres">
      <dgm:prSet presAssocID="{3941AB54-1911-7A46-A2A7-94C0BFEB732C}" presName="c4text" presStyleLbl="node1" presStyleIdx="3" presStyleCnt="4">
        <dgm:presLayoutVars>
          <dgm:bulletEnabled val="1"/>
        </dgm:presLayoutVars>
      </dgm:prSet>
      <dgm:spPr/>
      <dgm:t>
        <a:bodyPr/>
        <a:lstStyle/>
        <a:p>
          <a:endParaRPr lang="en-US"/>
        </a:p>
      </dgm:t>
    </dgm:pt>
  </dgm:ptLst>
  <dgm:cxnLst>
    <dgm:cxn modelId="{35D8B664-CFED-BB47-B260-C1B07231CA54}" type="presOf" srcId="{8299CB40-B120-1742-9B31-7AF4AFD2F243}" destId="{D105EAA0-84D8-D842-918D-571852F12DD0}" srcOrd="1" destOrd="0" presId="urn:microsoft.com/office/officeart/2005/8/layout/venn2"/>
    <dgm:cxn modelId="{6AD7D421-19FA-A546-9F05-E2023FEAF26D}" type="presOf" srcId="{21553131-6F1C-B547-94AF-9D3195A2AE0F}" destId="{DF03A849-1D46-4745-9837-08F03C5DC6B0}" srcOrd="1" destOrd="0" presId="urn:microsoft.com/office/officeart/2005/8/layout/venn2"/>
    <dgm:cxn modelId="{DC829EF0-8442-D142-9D98-3A21D5F00E44}" srcId="{3941AB54-1911-7A46-A2A7-94C0BFEB732C}" destId="{8299CB40-B120-1742-9B31-7AF4AFD2F243}" srcOrd="1" destOrd="0" parTransId="{409F2F6B-ACC9-C649-977B-2C6CF6065EB6}" sibTransId="{3F804525-870C-5D45-A354-739A7590E250}"/>
    <dgm:cxn modelId="{ED9D5FB7-E011-3A49-AB23-5E1833CF7B9D}" type="presOf" srcId="{0838F22B-B89F-D34E-AA19-B204B0DD4249}" destId="{0C21EA50-DE30-B440-B044-77530B27AB9B}" srcOrd="1" destOrd="0" presId="urn:microsoft.com/office/officeart/2005/8/layout/venn2"/>
    <dgm:cxn modelId="{FFB01ED5-D104-3743-A9F7-FDA0E0555006}" srcId="{3941AB54-1911-7A46-A2A7-94C0BFEB732C}" destId="{0838F22B-B89F-D34E-AA19-B204B0DD4249}" srcOrd="3" destOrd="0" parTransId="{BF22BA80-CCFB-0340-B330-71D8CD6FB972}" sibTransId="{A742A116-2357-8840-B626-9E808A9CB902}"/>
    <dgm:cxn modelId="{4E1D4316-4D02-D44F-83CB-4A38935B6F31}" type="presOf" srcId="{3941AB54-1911-7A46-A2A7-94C0BFEB732C}" destId="{BA78D310-9619-204F-91A4-21CE31FEDBBC}" srcOrd="0" destOrd="0" presId="urn:microsoft.com/office/officeart/2005/8/layout/venn2"/>
    <dgm:cxn modelId="{31AF9C88-3619-7745-96EC-7DED8396859E}" type="presOf" srcId="{1B2AC051-ADB6-864B-8EDF-F370BC852FC6}" destId="{C7D44A12-3EFE-4E4C-831D-020F89A9983E}" srcOrd="1" destOrd="0" presId="urn:microsoft.com/office/officeart/2005/8/layout/venn2"/>
    <dgm:cxn modelId="{55493D84-1222-C94A-8589-DC4E7E21B803}" srcId="{3941AB54-1911-7A46-A2A7-94C0BFEB732C}" destId="{1B2AC051-ADB6-864B-8EDF-F370BC852FC6}" srcOrd="2" destOrd="0" parTransId="{C256E36D-6CB5-EF4C-86E0-38254BD54EAD}" sibTransId="{9958A16C-E3B2-1243-AD6A-8939E2487436}"/>
    <dgm:cxn modelId="{798DA230-F30A-824C-82D7-9B87F7AD18B6}" type="presOf" srcId="{0838F22B-B89F-D34E-AA19-B204B0DD4249}" destId="{80C83430-0DBD-4F49-9E64-0C82594BD9F0}" srcOrd="0" destOrd="0" presId="urn:microsoft.com/office/officeart/2005/8/layout/venn2"/>
    <dgm:cxn modelId="{D3C811A2-8BF9-5F41-9EC6-AD4955D17B70}" srcId="{3941AB54-1911-7A46-A2A7-94C0BFEB732C}" destId="{21553131-6F1C-B547-94AF-9D3195A2AE0F}" srcOrd="0" destOrd="0" parTransId="{D03055C9-E660-E740-99C9-A198564D8F51}" sibTransId="{7613DCF4-465B-564D-B029-FA0C175F6263}"/>
    <dgm:cxn modelId="{CC43B880-840E-E04A-A1CA-FDCE57A83F5D}" type="presOf" srcId="{21553131-6F1C-B547-94AF-9D3195A2AE0F}" destId="{CBDC1C1A-EBA1-C041-91B6-DB84A72A1EA4}" srcOrd="0" destOrd="0" presId="urn:microsoft.com/office/officeart/2005/8/layout/venn2"/>
    <dgm:cxn modelId="{DAA46168-A1E8-974D-8463-84B6139BCC9E}" type="presOf" srcId="{1B2AC051-ADB6-864B-8EDF-F370BC852FC6}" destId="{87FD9542-8FD3-C842-BF99-47B1884B62F8}" srcOrd="0" destOrd="0" presId="urn:microsoft.com/office/officeart/2005/8/layout/venn2"/>
    <dgm:cxn modelId="{AB006C7C-65F6-6A40-B465-AD5008491449}" type="presOf" srcId="{8299CB40-B120-1742-9B31-7AF4AFD2F243}" destId="{19D3CC6C-315D-6D46-A1D0-2DDEC1C7A2BA}" srcOrd="0" destOrd="0" presId="urn:microsoft.com/office/officeart/2005/8/layout/venn2"/>
    <dgm:cxn modelId="{8EC82DDA-8381-064E-87F6-B93AD780C223}" type="presParOf" srcId="{BA78D310-9619-204F-91A4-21CE31FEDBBC}" destId="{A62083B8-93AA-C64B-9AD5-546955DE2A3C}" srcOrd="0" destOrd="0" presId="urn:microsoft.com/office/officeart/2005/8/layout/venn2"/>
    <dgm:cxn modelId="{D1EE4D9E-3654-624D-AEF7-2A79E400CEF0}" type="presParOf" srcId="{A62083B8-93AA-C64B-9AD5-546955DE2A3C}" destId="{CBDC1C1A-EBA1-C041-91B6-DB84A72A1EA4}" srcOrd="0" destOrd="0" presId="urn:microsoft.com/office/officeart/2005/8/layout/venn2"/>
    <dgm:cxn modelId="{C54FE242-AA40-4548-92D3-4B36B5ECA207}" type="presParOf" srcId="{A62083B8-93AA-C64B-9AD5-546955DE2A3C}" destId="{DF03A849-1D46-4745-9837-08F03C5DC6B0}" srcOrd="1" destOrd="0" presId="urn:microsoft.com/office/officeart/2005/8/layout/venn2"/>
    <dgm:cxn modelId="{7EF1588B-AD02-C94D-AF15-FD0C01B68675}" type="presParOf" srcId="{BA78D310-9619-204F-91A4-21CE31FEDBBC}" destId="{D77DED1B-5635-764D-8831-462975B037A8}" srcOrd="1" destOrd="0" presId="urn:microsoft.com/office/officeart/2005/8/layout/venn2"/>
    <dgm:cxn modelId="{721C83DA-DB90-954F-B18F-5BA0BC0CB822}" type="presParOf" srcId="{D77DED1B-5635-764D-8831-462975B037A8}" destId="{19D3CC6C-315D-6D46-A1D0-2DDEC1C7A2BA}" srcOrd="0" destOrd="0" presId="urn:microsoft.com/office/officeart/2005/8/layout/venn2"/>
    <dgm:cxn modelId="{F444E650-676F-8549-B8E9-7EFE933FDEFC}" type="presParOf" srcId="{D77DED1B-5635-764D-8831-462975B037A8}" destId="{D105EAA0-84D8-D842-918D-571852F12DD0}" srcOrd="1" destOrd="0" presId="urn:microsoft.com/office/officeart/2005/8/layout/venn2"/>
    <dgm:cxn modelId="{3AD98B08-F9EE-C341-A597-6328EF6C2A83}" type="presParOf" srcId="{BA78D310-9619-204F-91A4-21CE31FEDBBC}" destId="{AA52D8A2-7DFE-5149-BA8B-72B1E7881D15}" srcOrd="2" destOrd="0" presId="urn:microsoft.com/office/officeart/2005/8/layout/venn2"/>
    <dgm:cxn modelId="{7D24103B-3F07-4249-9C3F-E63AAE434E80}" type="presParOf" srcId="{AA52D8A2-7DFE-5149-BA8B-72B1E7881D15}" destId="{87FD9542-8FD3-C842-BF99-47B1884B62F8}" srcOrd="0" destOrd="0" presId="urn:microsoft.com/office/officeart/2005/8/layout/venn2"/>
    <dgm:cxn modelId="{69AFBCF1-7B51-F14D-81F9-4DE0D0F2510E}" type="presParOf" srcId="{AA52D8A2-7DFE-5149-BA8B-72B1E7881D15}" destId="{C7D44A12-3EFE-4E4C-831D-020F89A9983E}" srcOrd="1" destOrd="0" presId="urn:microsoft.com/office/officeart/2005/8/layout/venn2"/>
    <dgm:cxn modelId="{5A202787-9B96-E646-8A8C-8927D282379C}" type="presParOf" srcId="{BA78D310-9619-204F-91A4-21CE31FEDBBC}" destId="{5988B638-B00F-0847-8A5F-8D9F2CC78924}" srcOrd="3" destOrd="0" presId="urn:microsoft.com/office/officeart/2005/8/layout/venn2"/>
    <dgm:cxn modelId="{E5F47679-8FE5-3E43-B3E9-1D4FE851D2E1}" type="presParOf" srcId="{5988B638-B00F-0847-8A5F-8D9F2CC78924}" destId="{80C83430-0DBD-4F49-9E64-0C82594BD9F0}" srcOrd="0" destOrd="0" presId="urn:microsoft.com/office/officeart/2005/8/layout/venn2"/>
    <dgm:cxn modelId="{319CF923-AF70-184D-B15C-BAB6EAE7DC80}" type="presParOf" srcId="{5988B638-B00F-0847-8A5F-8D9F2CC78924}" destId="{0C21EA50-DE30-B440-B044-77530B27AB9B}" srcOrd="1" destOrd="0" presId="urn:microsoft.com/office/officeart/2005/8/layout/ven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F623A0-DEA5-4327-AAA2-FE30DA796F53}">
      <dsp:nvSpPr>
        <dsp:cNvPr id="0" name=""/>
        <dsp:cNvSpPr/>
      </dsp:nvSpPr>
      <dsp:spPr>
        <a:xfrm>
          <a:off x="1792511" y="0"/>
          <a:ext cx="1887585" cy="1359556"/>
        </a:xfrm>
        <a:prstGeom prst="trapezoid">
          <a:avLst>
            <a:gd name="adj" fmla="val 69419"/>
          </a:avLst>
        </a:prstGeom>
        <a:solidFill>
          <a:schemeClr val="tx2"/>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457200" rIns="15240" bIns="91440" numCol="1" spcCol="1270" anchor="b" anchorCtr="0">
          <a:noAutofit/>
        </a:bodyPr>
        <a:lstStyle/>
        <a:p>
          <a:pPr lvl="0" algn="ctr" defTabSz="533400">
            <a:lnSpc>
              <a:spcPct val="90000"/>
            </a:lnSpc>
            <a:spcBef>
              <a:spcPct val="0"/>
            </a:spcBef>
            <a:spcAft>
              <a:spcPct val="35000"/>
            </a:spcAft>
          </a:pPr>
          <a:r>
            <a:rPr lang="en-US" sz="1200" kern="1200" dirty="0" err="1">
              <a:solidFill>
                <a:srgbClr val="FFFFFF"/>
              </a:solidFill>
            </a:rPr>
            <a:t>Xxxxx</a:t>
          </a:r>
          <a:r>
            <a:rPr lang="en-US" sz="1200" kern="1200" dirty="0">
              <a:solidFill>
                <a:srgbClr val="FFFFFF"/>
              </a:solidFill>
            </a:rPr>
            <a:t> </a:t>
          </a:r>
          <a:r>
            <a:rPr lang="en-US" sz="1200" kern="1200" dirty="0" err="1">
              <a:solidFill>
                <a:srgbClr val="FFFFFF"/>
              </a:solidFill>
            </a:rPr>
            <a:t>xxxx</a:t>
          </a:r>
          <a:endParaRPr lang="en-US" sz="1200" kern="1200" dirty="0">
            <a:solidFill>
              <a:srgbClr val="FFFFFF"/>
            </a:solidFill>
          </a:endParaRPr>
        </a:p>
      </dsp:txBody>
      <dsp:txXfrm>
        <a:off x="1792511" y="0"/>
        <a:ext cx="1887585" cy="1359556"/>
      </dsp:txXfrm>
    </dsp:sp>
    <dsp:sp modelId="{3B4D60DC-3880-4788-95C0-C5331C7B8E49}">
      <dsp:nvSpPr>
        <dsp:cNvPr id="0" name=""/>
        <dsp:cNvSpPr/>
      </dsp:nvSpPr>
      <dsp:spPr>
        <a:xfrm>
          <a:off x="1195007" y="1359556"/>
          <a:ext cx="3082593" cy="860718"/>
        </a:xfrm>
        <a:prstGeom prst="trapezoid">
          <a:avLst>
            <a:gd name="adj" fmla="val 69419"/>
          </a:avLst>
        </a:prstGeom>
        <a:solidFill>
          <a:schemeClr val="accent5"/>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91440" numCol="1" spcCol="1270" anchor="b" anchorCtr="0">
          <a:noAutofit/>
        </a:bodyPr>
        <a:lstStyle/>
        <a:p>
          <a:pPr lvl="0" algn="ctr" defTabSz="533400">
            <a:lnSpc>
              <a:spcPct val="90000"/>
            </a:lnSpc>
            <a:spcBef>
              <a:spcPct val="0"/>
            </a:spcBef>
            <a:spcAft>
              <a:spcPct val="35000"/>
            </a:spcAft>
          </a:pPr>
          <a:r>
            <a:rPr lang="en-US" sz="1200" kern="1200" dirty="0" err="1">
              <a:solidFill>
                <a:srgbClr val="FFFFFF"/>
              </a:solidFill>
            </a:rPr>
            <a:t>Xxxxxxx</a:t>
          </a:r>
          <a:r>
            <a:rPr lang="en-US" sz="1200" kern="1200" dirty="0">
              <a:solidFill>
                <a:srgbClr val="FFFFFF"/>
              </a:solidFill>
            </a:rPr>
            <a:t> xxx</a:t>
          </a:r>
        </a:p>
      </dsp:txBody>
      <dsp:txXfrm>
        <a:off x="1734461" y="1359556"/>
        <a:ext cx="2003685" cy="860718"/>
      </dsp:txXfrm>
    </dsp:sp>
    <dsp:sp modelId="{58F179C7-16A8-432B-BA8B-1B820D98D9A2}">
      <dsp:nvSpPr>
        <dsp:cNvPr id="0" name=""/>
        <dsp:cNvSpPr/>
      </dsp:nvSpPr>
      <dsp:spPr>
        <a:xfrm>
          <a:off x="597503" y="2220275"/>
          <a:ext cx="4277600" cy="860718"/>
        </a:xfrm>
        <a:prstGeom prst="trapezoid">
          <a:avLst>
            <a:gd name="adj" fmla="val 69419"/>
          </a:avLst>
        </a:prstGeom>
        <a:solidFill>
          <a:schemeClr val="accent3"/>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91440" numCol="1" spcCol="1270" anchor="b" anchorCtr="0">
          <a:noAutofit/>
        </a:bodyPr>
        <a:lstStyle/>
        <a:p>
          <a:pPr lvl="0" algn="ctr" defTabSz="533400">
            <a:lnSpc>
              <a:spcPct val="90000"/>
            </a:lnSpc>
            <a:spcBef>
              <a:spcPct val="0"/>
            </a:spcBef>
            <a:spcAft>
              <a:spcPct val="35000"/>
            </a:spcAft>
          </a:pPr>
          <a:r>
            <a:rPr lang="en-US" sz="1200" kern="1200" dirty="0" err="1">
              <a:solidFill>
                <a:srgbClr val="FFFFFF"/>
              </a:solidFill>
            </a:rPr>
            <a:t>Xxxxx</a:t>
          </a:r>
          <a:r>
            <a:rPr lang="en-US" sz="1200" kern="1200" dirty="0">
              <a:solidFill>
                <a:srgbClr val="FFFFFF"/>
              </a:solidFill>
            </a:rPr>
            <a:t> </a:t>
          </a:r>
          <a:r>
            <a:rPr lang="en-US" sz="1200" kern="1200" dirty="0" err="1">
              <a:solidFill>
                <a:srgbClr val="FFFFFF"/>
              </a:solidFill>
            </a:rPr>
            <a:t>xxxxx</a:t>
          </a:r>
          <a:r>
            <a:rPr lang="en-US" sz="1200" kern="1200" dirty="0">
              <a:solidFill>
                <a:srgbClr val="FFFFFF"/>
              </a:solidFill>
            </a:rPr>
            <a:t> </a:t>
          </a:r>
          <a:r>
            <a:rPr lang="en-US" sz="1200" kern="1200" dirty="0" err="1">
              <a:solidFill>
                <a:srgbClr val="FFFFFF"/>
              </a:solidFill>
            </a:rPr>
            <a:t>xxxxxx</a:t>
          </a:r>
          <a:r>
            <a:rPr lang="en-US" sz="1200" kern="1200" dirty="0">
              <a:solidFill>
                <a:srgbClr val="FFFFFF"/>
              </a:solidFill>
            </a:rPr>
            <a:t> xxx</a:t>
          </a:r>
        </a:p>
      </dsp:txBody>
      <dsp:txXfrm>
        <a:off x="1346083" y="2220275"/>
        <a:ext cx="2780440" cy="860718"/>
      </dsp:txXfrm>
    </dsp:sp>
    <dsp:sp modelId="{4C93577F-86B3-4437-AC53-27DFCA2D946A}">
      <dsp:nvSpPr>
        <dsp:cNvPr id="0" name=""/>
        <dsp:cNvSpPr/>
      </dsp:nvSpPr>
      <dsp:spPr>
        <a:xfrm>
          <a:off x="0" y="3080993"/>
          <a:ext cx="5472608" cy="860718"/>
        </a:xfrm>
        <a:prstGeom prst="trapezoid">
          <a:avLst>
            <a:gd name="adj" fmla="val 69419"/>
          </a:avLst>
        </a:prstGeom>
        <a:solidFill>
          <a:schemeClr val="accent1"/>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91440" numCol="1" spcCol="1270" anchor="b" anchorCtr="0">
          <a:noAutofit/>
        </a:bodyPr>
        <a:lstStyle/>
        <a:p>
          <a:pPr lvl="0" algn="ctr" defTabSz="533400">
            <a:lnSpc>
              <a:spcPct val="90000"/>
            </a:lnSpc>
            <a:spcBef>
              <a:spcPct val="0"/>
            </a:spcBef>
            <a:spcAft>
              <a:spcPct val="35000"/>
            </a:spcAft>
          </a:pPr>
          <a:r>
            <a:rPr lang="en-US" sz="1200" kern="1200" dirty="0" err="1">
              <a:solidFill>
                <a:srgbClr val="FFFFFF"/>
              </a:solidFill>
            </a:rPr>
            <a:t>Xxxxxx</a:t>
          </a:r>
          <a:r>
            <a:rPr lang="en-US" sz="1200" kern="1200" dirty="0">
              <a:solidFill>
                <a:srgbClr val="FFFFFF"/>
              </a:solidFill>
            </a:rPr>
            <a:t> x </a:t>
          </a:r>
          <a:r>
            <a:rPr lang="en-US" sz="1200" kern="1200" dirty="0" err="1">
              <a:solidFill>
                <a:srgbClr val="FFFFFF"/>
              </a:solidFill>
            </a:rPr>
            <a:t>xxxxxx</a:t>
          </a:r>
          <a:r>
            <a:rPr lang="en-US" sz="1200" kern="1200" dirty="0">
              <a:solidFill>
                <a:srgbClr val="FFFFFF"/>
              </a:solidFill>
            </a:rPr>
            <a:t> xx </a:t>
          </a:r>
          <a:r>
            <a:rPr lang="en-US" sz="1200" kern="1200" dirty="0" err="1">
              <a:solidFill>
                <a:srgbClr val="FFFFFF"/>
              </a:solidFill>
            </a:rPr>
            <a:t>xxxxxxxxxxx</a:t>
          </a:r>
          <a:r>
            <a:rPr lang="en-US" sz="1200" kern="1200" dirty="0">
              <a:solidFill>
                <a:srgbClr val="FFFFFF"/>
              </a:solidFill>
            </a:rPr>
            <a:t> x</a:t>
          </a:r>
        </a:p>
      </dsp:txBody>
      <dsp:txXfrm>
        <a:off x="957706" y="3080993"/>
        <a:ext cx="3557195" cy="8607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F46950-3CC7-1647-8986-D66AF0C30036}">
      <dsp:nvSpPr>
        <dsp:cNvPr id="0" name=""/>
        <dsp:cNvSpPr/>
      </dsp:nvSpPr>
      <dsp:spPr>
        <a:xfrm>
          <a:off x="0" y="33866"/>
          <a:ext cx="4572000" cy="4572000"/>
        </a:xfrm>
        <a:prstGeom prst="quadArrow">
          <a:avLst>
            <a:gd name="adj1" fmla="val 2000"/>
            <a:gd name="adj2" fmla="val 4000"/>
            <a:gd name="adj3" fmla="val 5000"/>
          </a:avLst>
        </a:prstGeom>
        <a:solidFill>
          <a:schemeClr val="bg1">
            <a:lumMod val="65000"/>
          </a:schemeClr>
        </a:solidFill>
        <a:ln>
          <a:noFill/>
        </a:ln>
        <a:effectLst/>
      </dsp:spPr>
      <dsp:style>
        <a:lnRef idx="0">
          <a:scrgbClr r="0" g="0" b="0"/>
        </a:lnRef>
        <a:fillRef idx="1">
          <a:scrgbClr r="0" g="0" b="0"/>
        </a:fillRef>
        <a:effectRef idx="2">
          <a:scrgbClr r="0" g="0" b="0"/>
        </a:effectRef>
        <a:fontRef idx="minor"/>
      </dsp:style>
    </dsp:sp>
    <dsp:sp modelId="{4869DAB9-E400-284B-BA17-D97171070EA6}">
      <dsp:nvSpPr>
        <dsp:cNvPr id="0" name=""/>
        <dsp:cNvSpPr/>
      </dsp:nvSpPr>
      <dsp:spPr>
        <a:xfrm>
          <a:off x="297180" y="331046"/>
          <a:ext cx="1828800" cy="1828800"/>
        </a:xfrm>
        <a:prstGeom prst="rect">
          <a:avLst/>
        </a:prstGeom>
        <a:gradFill flip="none" rotWithShape="1">
          <a:gsLst>
            <a:gs pos="0">
              <a:schemeClr val="accent1"/>
            </a:gs>
            <a:gs pos="100000">
              <a:schemeClr val="accent3"/>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Best in class</a:t>
          </a:r>
        </a:p>
      </dsp:txBody>
      <dsp:txXfrm>
        <a:off x="297180" y="331046"/>
        <a:ext cx="1828800" cy="1828800"/>
      </dsp:txXfrm>
    </dsp:sp>
    <dsp:sp modelId="{02F97DDD-29D8-7341-870C-A0DFF4162F28}">
      <dsp:nvSpPr>
        <dsp:cNvPr id="0" name=""/>
        <dsp:cNvSpPr/>
      </dsp:nvSpPr>
      <dsp:spPr>
        <a:xfrm>
          <a:off x="2446019" y="331046"/>
          <a:ext cx="1828800" cy="1828800"/>
        </a:xfrm>
        <a:prstGeom prst="rect">
          <a:avLst/>
        </a:prstGeom>
        <a:gradFill flip="none" rotWithShape="1">
          <a:gsLst>
            <a:gs pos="0">
              <a:schemeClr val="accent1"/>
            </a:gs>
            <a:gs pos="100000">
              <a:schemeClr val="accent3"/>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Very practical</a:t>
          </a:r>
        </a:p>
      </dsp:txBody>
      <dsp:txXfrm>
        <a:off x="2446019" y="331046"/>
        <a:ext cx="1828800" cy="1828800"/>
      </dsp:txXfrm>
    </dsp:sp>
    <dsp:sp modelId="{F28DA34A-3F78-2A49-9D10-DA63C4670857}">
      <dsp:nvSpPr>
        <dsp:cNvPr id="0" name=""/>
        <dsp:cNvSpPr/>
      </dsp:nvSpPr>
      <dsp:spPr>
        <a:xfrm>
          <a:off x="297180" y="2479886"/>
          <a:ext cx="1828800" cy="1828800"/>
        </a:xfrm>
        <a:prstGeom prst="rect">
          <a:avLst/>
        </a:prstGeom>
        <a:gradFill flip="none" rotWithShape="1">
          <a:gsLst>
            <a:gs pos="0">
              <a:schemeClr val="accent4"/>
            </a:gs>
            <a:gs pos="100000">
              <a:schemeClr val="accent5"/>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High-level</a:t>
          </a:r>
        </a:p>
      </dsp:txBody>
      <dsp:txXfrm>
        <a:off x="297180" y="2479886"/>
        <a:ext cx="1828800" cy="1828800"/>
      </dsp:txXfrm>
    </dsp:sp>
    <dsp:sp modelId="{B55C5231-3E17-204C-9BC9-20065CA52065}">
      <dsp:nvSpPr>
        <dsp:cNvPr id="0" name=""/>
        <dsp:cNvSpPr/>
      </dsp:nvSpPr>
      <dsp:spPr>
        <a:xfrm>
          <a:off x="2446019" y="2479886"/>
          <a:ext cx="1828800" cy="1828800"/>
        </a:xfrm>
        <a:prstGeom prst="rect">
          <a:avLst/>
        </a:prstGeom>
        <a:gradFill flip="none" rotWithShape="1">
          <a:gsLst>
            <a:gs pos="0">
              <a:schemeClr val="accent4"/>
            </a:gs>
            <a:gs pos="100000">
              <a:schemeClr val="accent5"/>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
          </a:r>
          <a:br>
            <a:rPr lang="en-US" sz="1200" kern="1200" dirty="0">
              <a:solidFill>
                <a:srgbClr val="FFFFFF"/>
              </a:solidFill>
            </a:rPr>
          </a:br>
          <a:r>
            <a:rPr lang="en-US" sz="1200" kern="1200" dirty="0">
              <a:solidFill>
                <a:srgbClr val="FFFFFF"/>
              </a:solidFill>
            </a:rPr>
            <a:t>Spot on</a:t>
          </a:r>
        </a:p>
      </dsp:txBody>
      <dsp:txXfrm>
        <a:off x="2446019" y="2479886"/>
        <a:ext cx="1828800" cy="18288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C1C1A-EBA1-C041-91B6-DB84A72A1EA4}">
      <dsp:nvSpPr>
        <dsp:cNvPr id="0" name=""/>
        <dsp:cNvSpPr/>
      </dsp:nvSpPr>
      <dsp:spPr>
        <a:xfrm>
          <a:off x="155872" y="0"/>
          <a:ext cx="4093507" cy="4093507"/>
        </a:xfrm>
        <a:prstGeom prst="ellipse">
          <a:avLst/>
        </a:prstGeom>
        <a:solidFill>
          <a:schemeClr val="bg2"/>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lvl="0" algn="ctr" defTabSz="533400">
            <a:lnSpc>
              <a:spcPct val="90000"/>
            </a:lnSpc>
            <a:spcBef>
              <a:spcPct val="0"/>
            </a:spcBef>
            <a:spcAft>
              <a:spcPct val="35000"/>
            </a:spcAft>
          </a:pPr>
          <a:r>
            <a:rPr lang="en-US" sz="1200" kern="1200" baseline="0" dirty="0"/>
            <a:t> </a:t>
          </a:r>
          <a:endParaRPr lang="en-US" sz="1200" kern="1200" dirty="0"/>
        </a:p>
      </dsp:txBody>
      <dsp:txXfrm>
        <a:off x="1630353" y="204675"/>
        <a:ext cx="1144544" cy="614026"/>
      </dsp:txXfrm>
    </dsp:sp>
    <dsp:sp modelId="{19D3CC6C-315D-6D46-A1D0-2DDEC1C7A2BA}">
      <dsp:nvSpPr>
        <dsp:cNvPr id="0" name=""/>
        <dsp:cNvSpPr/>
      </dsp:nvSpPr>
      <dsp:spPr>
        <a:xfrm>
          <a:off x="880259" y="422187"/>
          <a:ext cx="3274805" cy="3274805"/>
        </a:xfrm>
        <a:prstGeom prst="ellipse">
          <a:avLst/>
        </a:prstGeom>
        <a:solidFill>
          <a:schemeClr val="accent5"/>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lvl="0" algn="ctr" defTabSz="533400">
            <a:lnSpc>
              <a:spcPct val="90000"/>
            </a:lnSpc>
            <a:spcBef>
              <a:spcPct val="0"/>
            </a:spcBef>
            <a:spcAft>
              <a:spcPct val="35000"/>
            </a:spcAft>
          </a:pPr>
          <a:r>
            <a:rPr lang="en-US" sz="1200" kern="1200" dirty="0"/>
            <a:t> </a:t>
          </a:r>
        </a:p>
      </dsp:txBody>
      <dsp:txXfrm>
        <a:off x="1945389" y="618676"/>
        <a:ext cx="1144544" cy="589465"/>
      </dsp:txXfrm>
    </dsp:sp>
    <dsp:sp modelId="{87FD9542-8FD3-C842-BF99-47B1884B62F8}">
      <dsp:nvSpPr>
        <dsp:cNvPr id="0" name=""/>
        <dsp:cNvSpPr/>
      </dsp:nvSpPr>
      <dsp:spPr>
        <a:xfrm>
          <a:off x="1606062" y="820600"/>
          <a:ext cx="2456104" cy="2456104"/>
        </a:xfrm>
        <a:prstGeom prst="ellipse">
          <a:avLst/>
        </a:prstGeom>
        <a:solidFill>
          <a:schemeClr val="accent3"/>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lvl="0" algn="ctr" defTabSz="533400">
            <a:lnSpc>
              <a:spcPct val="90000"/>
            </a:lnSpc>
            <a:spcBef>
              <a:spcPct val="0"/>
            </a:spcBef>
            <a:spcAft>
              <a:spcPct val="35000"/>
            </a:spcAft>
          </a:pPr>
          <a:r>
            <a:rPr lang="en-US" sz="1200" kern="1200" dirty="0"/>
            <a:t> </a:t>
          </a:r>
        </a:p>
      </dsp:txBody>
      <dsp:txXfrm>
        <a:off x="2261842" y="1004808"/>
        <a:ext cx="1144544" cy="552623"/>
      </dsp:txXfrm>
    </dsp:sp>
    <dsp:sp modelId="{80C83430-0DBD-4F49-9E64-0C82594BD9F0}">
      <dsp:nvSpPr>
        <dsp:cNvPr id="0" name=""/>
        <dsp:cNvSpPr/>
      </dsp:nvSpPr>
      <dsp:spPr>
        <a:xfrm>
          <a:off x="2331800" y="1233128"/>
          <a:ext cx="1637402" cy="1637402"/>
        </a:xfrm>
        <a:prstGeom prst="ellipse">
          <a:avLst/>
        </a:prstGeom>
        <a:solidFill>
          <a:schemeClr val="accent1"/>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lvl="0" algn="ctr" defTabSz="533400">
            <a:lnSpc>
              <a:spcPct val="90000"/>
            </a:lnSpc>
            <a:spcBef>
              <a:spcPct val="0"/>
            </a:spcBef>
            <a:spcAft>
              <a:spcPct val="35000"/>
            </a:spcAft>
          </a:pPr>
          <a:r>
            <a:rPr lang="en-US" sz="1200" kern="1200" dirty="0"/>
            <a:t> </a:t>
          </a:r>
        </a:p>
      </dsp:txBody>
      <dsp:txXfrm>
        <a:off x="2571592" y="1642478"/>
        <a:ext cx="1157818" cy="818701"/>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1.jpe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3A1D146-B4E0-1741-B9EE-9789392EFCC4}" type="datetimeFigureOut">
              <a:rPr lang="en-US" smtClean="0"/>
              <a:t>4/15/17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863621-2E60-B848-8968-B0341E26A312}" type="slidenum">
              <a:rPr lang="en-US" smtClean="0"/>
              <a:t>‹#›</a:t>
            </a:fld>
            <a:endParaRPr lang="en-US"/>
          </a:p>
        </p:txBody>
      </p:sp>
    </p:spTree>
    <p:extLst>
      <p:ext uri="{BB962C8B-B14F-4D97-AF65-F5344CB8AC3E}">
        <p14:creationId xmlns:p14="http://schemas.microsoft.com/office/powerpoint/2010/main" val="1730024718"/>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863621-2E60-B848-8968-B0341E26A312}" type="slidenum">
              <a:rPr lang="en-US" smtClean="0"/>
              <a:t>14</a:t>
            </a:fld>
            <a:endParaRPr lang="en-US"/>
          </a:p>
        </p:txBody>
      </p:sp>
    </p:spTree>
    <p:extLst>
      <p:ext uri="{BB962C8B-B14F-4D97-AF65-F5344CB8AC3E}">
        <p14:creationId xmlns:p14="http://schemas.microsoft.com/office/powerpoint/2010/main" val="1450061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863621-2E60-B848-8968-B0341E26A312}" type="slidenum">
              <a:rPr lang="en-US" smtClean="0"/>
              <a:t>78</a:t>
            </a:fld>
            <a:endParaRPr lang="en-US"/>
          </a:p>
        </p:txBody>
      </p:sp>
    </p:spTree>
    <p:extLst>
      <p:ext uri="{BB962C8B-B14F-4D97-AF65-F5344CB8AC3E}">
        <p14:creationId xmlns:p14="http://schemas.microsoft.com/office/powerpoint/2010/main" val="40978144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961908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50877468"/>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ix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980470733"/>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Four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15911001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Four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2"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561698367"/>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Four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5">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1208211813"/>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Four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5">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27952286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hree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1491713058"/>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hree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133789921"/>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2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111188424"/>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wo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1334127737"/>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4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5">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94070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421085023"/>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4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5">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4"/>
          <p:cNvSpPr>
            <a:spLocks noGrp="1"/>
          </p:cNvSpPr>
          <p:nvPr>
            <p:ph type="body" sz="quarter" idx="27"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599757072"/>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hree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4"/>
          <p:cNvSpPr>
            <a:spLocks noGrp="1"/>
          </p:cNvSpPr>
          <p:nvPr>
            <p:ph type="body" sz="quarter" idx="24"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115313292"/>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hree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42241446"/>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wo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5012324"/>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wo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p:cNvSpPr>
            <a:spLocks noGrp="1"/>
          </p:cNvSpPr>
          <p:nvPr>
            <p:ph type="body" sz="quarter" idx="23"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043234339"/>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12 team">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3483710"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392033"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3"/>
          </p:nvPr>
        </p:nvSpPr>
        <p:spPr>
          <a:xfrm>
            <a:off x="9300356"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2"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3483710"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6392033"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31"/>
          </p:nvPr>
        </p:nvSpPr>
        <p:spPr>
          <a:xfrm>
            <a:off x="9300356"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0"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2"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3483710"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4"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6392033"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6"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39"/>
          </p:nvPr>
        </p:nvSpPr>
        <p:spPr>
          <a:xfrm>
            <a:off x="9300356"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8"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875307962"/>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12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3483710"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392033"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3"/>
          </p:nvPr>
        </p:nvSpPr>
        <p:spPr>
          <a:xfrm>
            <a:off x="9300356"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2"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3483710"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6392033"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31"/>
          </p:nvPr>
        </p:nvSpPr>
        <p:spPr>
          <a:xfrm>
            <a:off x="9300356"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0"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2"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3483710"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4"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6392033"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6"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39"/>
          </p:nvPr>
        </p:nvSpPr>
        <p:spPr>
          <a:xfrm>
            <a:off x="9300356"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8"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859417006"/>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9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15354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2"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4360325"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4"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8145262" y="4667304"/>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6"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024753339"/>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9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15354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2"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4360325"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4"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8145262" y="4667304"/>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6"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4052034462"/>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6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0037719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wo column text no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76239" indent="-24764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63604842"/>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6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80834287"/>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975305835"/>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1_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27314609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3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098545582"/>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3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2168643164"/>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4 Team Subtitle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726146667"/>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4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926981356"/>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1" y="1268759"/>
            <a:ext cx="2352260" cy="3535680"/>
          </a:xfrm>
          <a:solidFill>
            <a:schemeClr val="bg1">
              <a:lumMod val="95000"/>
            </a:schemeClr>
          </a:solidFill>
        </p:spPr>
        <p:txBody>
          <a:bodyPr anchor="ctr">
            <a:normAutofit/>
          </a:bodyPr>
          <a:lstStyle>
            <a:lvl1pPr marL="0" indent="0" algn="ctr">
              <a:buNone/>
              <a:defRPr sz="1400"/>
            </a:lvl1pPr>
          </a:lstStyle>
          <a:p>
            <a:r>
              <a:rPr lang="en-US"/>
              <a:t>Click icon to add picture</a:t>
            </a:r>
          </a:p>
        </p:txBody>
      </p:sp>
      <p:sp>
        <p:nvSpPr>
          <p:cNvPr id="5" name="Picture Placeholder 3"/>
          <p:cNvSpPr>
            <a:spLocks noGrp="1"/>
          </p:cNvSpPr>
          <p:nvPr>
            <p:ph type="pic" sz="quarter" idx="11"/>
          </p:nvPr>
        </p:nvSpPr>
        <p:spPr>
          <a:xfrm>
            <a:off x="6257971" y="1268759"/>
            <a:ext cx="2352260" cy="3535680"/>
          </a:xfrm>
          <a:solidFill>
            <a:schemeClr val="bg1">
              <a:lumMod val="95000"/>
            </a:schemeClr>
          </a:solidFill>
        </p:spPr>
        <p:txBody>
          <a:bodyPr anchor="ctr">
            <a:normAutofit/>
          </a:bodyPr>
          <a:lstStyle>
            <a:lvl1pPr marL="0" indent="0" algn="ctr">
              <a:buNone/>
              <a:defRPr sz="1400"/>
            </a:lvl1pPr>
          </a:lstStyle>
          <a:p>
            <a:r>
              <a:rPr lang="en-US"/>
              <a:t>Click icon to add picture</a:t>
            </a:r>
          </a:p>
        </p:txBody>
      </p:sp>
      <p:sp>
        <p:nvSpPr>
          <p:cNvPr id="8" name="Text Placeholder 9"/>
          <p:cNvSpPr>
            <a:spLocks noGrp="1"/>
          </p:cNvSpPr>
          <p:nvPr>
            <p:ph type="body" sz="quarter" idx="14"/>
          </p:nvPr>
        </p:nvSpPr>
        <p:spPr>
          <a:xfrm>
            <a:off x="3467708"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9"/>
          <p:cNvSpPr>
            <a:spLocks noGrp="1"/>
          </p:cNvSpPr>
          <p:nvPr>
            <p:ph type="body" sz="quarter" idx="15"/>
          </p:nvPr>
        </p:nvSpPr>
        <p:spPr>
          <a:xfrm>
            <a:off x="8797789"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9"/>
          <p:cNvSpPr>
            <a:spLocks noGrp="1"/>
          </p:cNvSpPr>
          <p:nvPr>
            <p:ph type="body" sz="quarter" idx="16"/>
          </p:nvPr>
        </p:nvSpPr>
        <p:spPr>
          <a:xfrm>
            <a:off x="914400" y="4980565"/>
            <a:ext cx="503311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9"/>
          <p:cNvSpPr>
            <a:spLocks noGrp="1"/>
          </p:cNvSpPr>
          <p:nvPr>
            <p:ph type="body" sz="quarter" idx="17"/>
          </p:nvPr>
        </p:nvSpPr>
        <p:spPr>
          <a:xfrm>
            <a:off x="6257971" y="4980565"/>
            <a:ext cx="501962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86339997"/>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6_Title Slide">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32031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wo column tex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57189" indent="-22859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8892107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wo Conten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2829556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42961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219200"/>
            <a:ext cx="5082117"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560285"/>
            <a:ext cx="5082117"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219200"/>
            <a:ext cx="5084232"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560285"/>
            <a:ext cx="5084232"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74008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_Comparison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462284"/>
            <a:ext cx="5082117"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803370"/>
            <a:ext cx="5082117"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462284"/>
            <a:ext cx="5084232"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803370"/>
            <a:ext cx="5084232"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8533273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531373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325568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2882218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60460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7_Title Only">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3063240" cy="3438144"/>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3049016" y="0"/>
            <a:ext cx="3063240" cy="3438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6098032" y="0"/>
            <a:ext cx="3063240" cy="3438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9147048" y="0"/>
            <a:ext cx="3063240" cy="3438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3419856"/>
            <a:ext cx="3063240" cy="3438144"/>
          </a:xfrm>
        </p:spPr>
        <p:txBody>
          <a:bodyPr lIns="182880" tIns="91440" rIns="182880" bIns="91440"/>
          <a:lstStyle>
            <a:lvl1pPr marL="0" indent="0">
              <a:buFontTx/>
              <a:buNone/>
              <a:defRPr/>
            </a:lvl1pPr>
          </a:lstStyle>
          <a:p>
            <a:r>
              <a:rPr lang="en-US"/>
              <a:t>Click icon to add picture</a:t>
            </a:r>
          </a:p>
        </p:txBody>
      </p:sp>
      <p:sp>
        <p:nvSpPr>
          <p:cNvPr id="16" name="Picture Placeholder 3"/>
          <p:cNvSpPr>
            <a:spLocks noGrp="1"/>
          </p:cNvSpPr>
          <p:nvPr>
            <p:ph type="pic" sz="quarter" idx="16"/>
          </p:nvPr>
        </p:nvSpPr>
        <p:spPr>
          <a:xfrm>
            <a:off x="3049016" y="3419856"/>
            <a:ext cx="3063240" cy="3438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6098032" y="3419856"/>
            <a:ext cx="3063240" cy="3438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9147048" y="3419856"/>
            <a:ext cx="3063240" cy="3438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21229483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8_Title Only">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441448" cy="2295144"/>
          </a:xfrm>
        </p:spPr>
        <p:txBody>
          <a:bodyPr lIns="182880" tIns="91440" rIns="182880" bIns="91440"/>
          <a:lstStyle>
            <a:lvl1pPr marL="0" indent="0">
              <a:buFontTx/>
              <a:buNone/>
              <a:defRPr/>
            </a:lvl1pPr>
          </a:lstStyle>
          <a:p>
            <a:r>
              <a:rPr lang="en-US"/>
              <a:t>Click icon to add picture</a:t>
            </a:r>
            <a:endParaRPr lang="en-US" dirty="0"/>
          </a:p>
        </p:txBody>
      </p:sp>
      <p:sp>
        <p:nvSpPr>
          <p:cNvPr id="7" name="Picture Placeholder 3"/>
          <p:cNvSpPr>
            <a:spLocks noGrp="1"/>
          </p:cNvSpPr>
          <p:nvPr>
            <p:ph type="pic" sz="quarter" idx="11"/>
          </p:nvPr>
        </p:nvSpPr>
        <p:spPr>
          <a:xfrm>
            <a:off x="2437638" y="0"/>
            <a:ext cx="2441448" cy="2295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875276" y="0"/>
            <a:ext cx="2441448" cy="2295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7312914" y="0"/>
            <a:ext cx="2441448" cy="2295144"/>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9750552" y="0"/>
            <a:ext cx="2441448" cy="2295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2281428"/>
            <a:ext cx="2441448" cy="2295144"/>
          </a:xfrm>
        </p:spPr>
        <p:txBody>
          <a:bodyPr lIns="182880" tIns="91440" rIns="182880" bIns="91440"/>
          <a:lstStyle>
            <a:lvl1pPr marL="0" indent="0">
              <a:buFontTx/>
              <a:buNone/>
              <a:defRPr/>
            </a:lvl1pPr>
          </a:lstStyle>
          <a:p>
            <a:r>
              <a:rPr lang="en-US"/>
              <a:t>Click icon to add picture</a:t>
            </a:r>
            <a:endParaRPr lang="en-US" dirty="0"/>
          </a:p>
        </p:txBody>
      </p:sp>
      <p:sp>
        <p:nvSpPr>
          <p:cNvPr id="16" name="Picture Placeholder 3"/>
          <p:cNvSpPr>
            <a:spLocks noGrp="1"/>
          </p:cNvSpPr>
          <p:nvPr>
            <p:ph type="pic" sz="quarter" idx="16"/>
          </p:nvPr>
        </p:nvSpPr>
        <p:spPr>
          <a:xfrm>
            <a:off x="2437638" y="2281428"/>
            <a:ext cx="2441448" cy="2295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4875276" y="2281428"/>
            <a:ext cx="2441448" cy="2295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7312914" y="2281428"/>
            <a:ext cx="2441448" cy="2295144"/>
          </a:xfrm>
        </p:spPr>
        <p:txBody>
          <a:bodyPr lIns="182880" tIns="91440" rIns="182880" bIns="91440"/>
          <a:lstStyle>
            <a:lvl1pPr marL="0" indent="0">
              <a:buFontTx/>
              <a:buNone/>
              <a:defRPr/>
            </a:lvl1pPr>
          </a:lstStyle>
          <a:p>
            <a:r>
              <a:rPr lang="en-US"/>
              <a:t>Click icon to add picture</a:t>
            </a:r>
          </a:p>
        </p:txBody>
      </p:sp>
      <p:sp>
        <p:nvSpPr>
          <p:cNvPr id="19" name="Picture Placeholder 3"/>
          <p:cNvSpPr>
            <a:spLocks noGrp="1"/>
          </p:cNvSpPr>
          <p:nvPr>
            <p:ph type="pic" sz="quarter" idx="19"/>
          </p:nvPr>
        </p:nvSpPr>
        <p:spPr>
          <a:xfrm>
            <a:off x="9750552" y="2281428"/>
            <a:ext cx="2441448" cy="2295144"/>
          </a:xfrm>
        </p:spPr>
        <p:txBody>
          <a:bodyPr lIns="182880" tIns="91440" rIns="182880" bIns="91440"/>
          <a:lstStyle>
            <a:lvl1pPr marL="0" indent="0">
              <a:buFontTx/>
              <a:buNone/>
              <a:defRPr/>
            </a:lvl1pPr>
          </a:lstStyle>
          <a:p>
            <a:r>
              <a:rPr lang="en-US"/>
              <a:t>Click icon to add picture</a:t>
            </a:r>
          </a:p>
        </p:txBody>
      </p:sp>
      <p:sp>
        <p:nvSpPr>
          <p:cNvPr id="20" name="Picture Placeholder 3"/>
          <p:cNvSpPr>
            <a:spLocks noGrp="1"/>
          </p:cNvSpPr>
          <p:nvPr>
            <p:ph type="pic" sz="quarter" idx="20"/>
          </p:nvPr>
        </p:nvSpPr>
        <p:spPr>
          <a:xfrm>
            <a:off x="0" y="4562856"/>
            <a:ext cx="2441448" cy="2295144"/>
          </a:xfrm>
        </p:spPr>
        <p:txBody>
          <a:bodyPr lIns="182880" tIns="91440" rIns="182880" bIns="91440"/>
          <a:lstStyle>
            <a:lvl1pPr marL="0" indent="0">
              <a:buFontTx/>
              <a:buNone/>
              <a:defRPr/>
            </a:lvl1pPr>
          </a:lstStyle>
          <a:p>
            <a:r>
              <a:rPr lang="en-US"/>
              <a:t>Click icon to add picture</a:t>
            </a:r>
          </a:p>
        </p:txBody>
      </p:sp>
      <p:sp>
        <p:nvSpPr>
          <p:cNvPr id="21" name="Picture Placeholder 3"/>
          <p:cNvSpPr>
            <a:spLocks noGrp="1"/>
          </p:cNvSpPr>
          <p:nvPr>
            <p:ph type="pic" sz="quarter" idx="21"/>
          </p:nvPr>
        </p:nvSpPr>
        <p:spPr>
          <a:xfrm>
            <a:off x="2446782" y="4562856"/>
            <a:ext cx="2441448" cy="2295144"/>
          </a:xfrm>
        </p:spPr>
        <p:txBody>
          <a:bodyPr lIns="182880" tIns="91440" rIns="182880" bIns="91440"/>
          <a:lstStyle>
            <a:lvl1pPr marL="0" indent="0">
              <a:buFontTx/>
              <a:buNone/>
              <a:defRPr/>
            </a:lvl1pPr>
          </a:lstStyle>
          <a:p>
            <a:r>
              <a:rPr lang="en-US"/>
              <a:t>Click icon to add picture</a:t>
            </a:r>
          </a:p>
        </p:txBody>
      </p:sp>
      <p:sp>
        <p:nvSpPr>
          <p:cNvPr id="22" name="Picture Placeholder 3"/>
          <p:cNvSpPr>
            <a:spLocks noGrp="1"/>
          </p:cNvSpPr>
          <p:nvPr>
            <p:ph type="pic" sz="quarter" idx="22"/>
          </p:nvPr>
        </p:nvSpPr>
        <p:spPr>
          <a:xfrm>
            <a:off x="4884420" y="4562856"/>
            <a:ext cx="2441448" cy="2295144"/>
          </a:xfrm>
        </p:spPr>
        <p:txBody>
          <a:bodyPr lIns="182880" tIns="91440" rIns="182880" bIns="91440"/>
          <a:lstStyle>
            <a:lvl1pPr marL="0" indent="0">
              <a:buFontTx/>
              <a:buNone/>
              <a:defRPr/>
            </a:lvl1pPr>
          </a:lstStyle>
          <a:p>
            <a:r>
              <a:rPr lang="en-US"/>
              <a:t>Click icon to add picture</a:t>
            </a:r>
          </a:p>
        </p:txBody>
      </p:sp>
      <p:sp>
        <p:nvSpPr>
          <p:cNvPr id="23" name="Picture Placeholder 3"/>
          <p:cNvSpPr>
            <a:spLocks noGrp="1"/>
          </p:cNvSpPr>
          <p:nvPr>
            <p:ph type="pic" sz="quarter" idx="23"/>
          </p:nvPr>
        </p:nvSpPr>
        <p:spPr>
          <a:xfrm>
            <a:off x="7322058" y="4562856"/>
            <a:ext cx="2441448" cy="2295144"/>
          </a:xfrm>
        </p:spPr>
        <p:txBody>
          <a:bodyPr lIns="182880" tIns="91440" rIns="182880" bIns="91440"/>
          <a:lstStyle>
            <a:lvl1pPr marL="0" indent="0">
              <a:buFontTx/>
              <a:buNone/>
              <a:defRPr/>
            </a:lvl1pPr>
          </a:lstStyle>
          <a:p>
            <a:r>
              <a:rPr lang="en-US"/>
              <a:t>Click icon to add picture</a:t>
            </a:r>
          </a:p>
        </p:txBody>
      </p:sp>
      <p:sp>
        <p:nvSpPr>
          <p:cNvPr id="24" name="Picture Placeholder 3"/>
          <p:cNvSpPr>
            <a:spLocks noGrp="1"/>
          </p:cNvSpPr>
          <p:nvPr>
            <p:ph type="pic" sz="quarter" idx="24"/>
          </p:nvPr>
        </p:nvSpPr>
        <p:spPr>
          <a:xfrm>
            <a:off x="9750552" y="4562856"/>
            <a:ext cx="2441448" cy="2295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41350082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9_Title Only">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048256" cy="1728216"/>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2028749" y="0"/>
            <a:ext cx="2048256" cy="1728216"/>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057498" y="0"/>
            <a:ext cx="2048256" cy="1728216"/>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6086247" y="0"/>
            <a:ext cx="2048256" cy="1728216"/>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10143744" y="0"/>
            <a:ext cx="2048256" cy="1728216"/>
          </a:xfrm>
        </p:spPr>
        <p:txBody>
          <a:bodyPr lIns="182880" tIns="91440" rIns="182880" bIns="91440"/>
          <a:lstStyle>
            <a:lvl1pPr marL="0" indent="0">
              <a:buFontTx/>
              <a:buNone/>
              <a:defRPr/>
            </a:lvl1pPr>
          </a:lstStyle>
          <a:p>
            <a:r>
              <a:rPr lang="en-US"/>
              <a:t>Click icon to add picture</a:t>
            </a:r>
          </a:p>
        </p:txBody>
      </p:sp>
      <p:sp>
        <p:nvSpPr>
          <p:cNvPr id="25" name="Picture Placeholder 3"/>
          <p:cNvSpPr>
            <a:spLocks noGrp="1"/>
          </p:cNvSpPr>
          <p:nvPr>
            <p:ph type="pic" sz="quarter" idx="25"/>
          </p:nvPr>
        </p:nvSpPr>
        <p:spPr>
          <a:xfrm>
            <a:off x="8114996" y="0"/>
            <a:ext cx="2048256" cy="1728216"/>
          </a:xfrm>
        </p:spPr>
        <p:txBody>
          <a:bodyPr lIns="182880" tIns="91440" rIns="182880" bIns="91440"/>
          <a:lstStyle>
            <a:lvl1pPr marL="0" indent="0">
              <a:buFontTx/>
              <a:buNone/>
              <a:defRPr/>
            </a:lvl1pPr>
          </a:lstStyle>
          <a:p>
            <a:r>
              <a:rPr lang="en-US"/>
              <a:t>Click icon to add picture</a:t>
            </a:r>
          </a:p>
        </p:txBody>
      </p:sp>
      <p:sp>
        <p:nvSpPr>
          <p:cNvPr id="28" name="Picture Placeholder 3"/>
          <p:cNvSpPr>
            <a:spLocks noGrp="1"/>
          </p:cNvSpPr>
          <p:nvPr>
            <p:ph type="pic" sz="quarter" idx="26"/>
          </p:nvPr>
        </p:nvSpPr>
        <p:spPr>
          <a:xfrm>
            <a:off x="0" y="1709928"/>
            <a:ext cx="2048256" cy="1728216"/>
          </a:xfrm>
        </p:spPr>
        <p:txBody>
          <a:bodyPr lIns="182880" tIns="91440" rIns="182880" bIns="91440"/>
          <a:lstStyle>
            <a:lvl1pPr marL="0" indent="0">
              <a:buFontTx/>
              <a:buNone/>
              <a:defRPr/>
            </a:lvl1pPr>
          </a:lstStyle>
          <a:p>
            <a:r>
              <a:rPr lang="en-US"/>
              <a:t>Click icon to add picture</a:t>
            </a:r>
          </a:p>
        </p:txBody>
      </p:sp>
      <p:sp>
        <p:nvSpPr>
          <p:cNvPr id="29" name="Picture Placeholder 3"/>
          <p:cNvSpPr>
            <a:spLocks noGrp="1"/>
          </p:cNvSpPr>
          <p:nvPr>
            <p:ph type="pic" sz="quarter" idx="27"/>
          </p:nvPr>
        </p:nvSpPr>
        <p:spPr>
          <a:xfrm>
            <a:off x="2028749" y="1709928"/>
            <a:ext cx="2048256" cy="1728216"/>
          </a:xfrm>
        </p:spPr>
        <p:txBody>
          <a:bodyPr lIns="182880" tIns="91440" rIns="182880" bIns="91440"/>
          <a:lstStyle>
            <a:lvl1pPr marL="0" indent="0">
              <a:buFontTx/>
              <a:buNone/>
              <a:defRPr/>
            </a:lvl1pPr>
          </a:lstStyle>
          <a:p>
            <a:r>
              <a:rPr lang="en-US"/>
              <a:t>Click icon to add picture</a:t>
            </a:r>
          </a:p>
        </p:txBody>
      </p:sp>
      <p:sp>
        <p:nvSpPr>
          <p:cNvPr id="30" name="Picture Placeholder 3"/>
          <p:cNvSpPr>
            <a:spLocks noGrp="1"/>
          </p:cNvSpPr>
          <p:nvPr>
            <p:ph type="pic" sz="quarter" idx="28"/>
          </p:nvPr>
        </p:nvSpPr>
        <p:spPr>
          <a:xfrm>
            <a:off x="4057498" y="1709928"/>
            <a:ext cx="2048256" cy="1728216"/>
          </a:xfrm>
        </p:spPr>
        <p:txBody>
          <a:bodyPr lIns="182880" tIns="91440" rIns="182880" bIns="91440"/>
          <a:lstStyle>
            <a:lvl1pPr marL="0" indent="0">
              <a:buFontTx/>
              <a:buNone/>
              <a:defRPr/>
            </a:lvl1pPr>
          </a:lstStyle>
          <a:p>
            <a:r>
              <a:rPr lang="en-US"/>
              <a:t>Click icon to add picture</a:t>
            </a:r>
          </a:p>
        </p:txBody>
      </p:sp>
      <p:sp>
        <p:nvSpPr>
          <p:cNvPr id="31" name="Picture Placeholder 3"/>
          <p:cNvSpPr>
            <a:spLocks noGrp="1"/>
          </p:cNvSpPr>
          <p:nvPr>
            <p:ph type="pic" sz="quarter" idx="29"/>
          </p:nvPr>
        </p:nvSpPr>
        <p:spPr>
          <a:xfrm>
            <a:off x="6086247" y="1709928"/>
            <a:ext cx="2048256" cy="1728216"/>
          </a:xfrm>
        </p:spPr>
        <p:txBody>
          <a:bodyPr lIns="182880" tIns="91440" rIns="182880" bIns="91440"/>
          <a:lstStyle>
            <a:lvl1pPr marL="0" indent="0">
              <a:buFontTx/>
              <a:buNone/>
              <a:defRPr/>
            </a:lvl1pPr>
          </a:lstStyle>
          <a:p>
            <a:r>
              <a:rPr lang="en-US"/>
              <a:t>Click icon to add picture</a:t>
            </a:r>
          </a:p>
        </p:txBody>
      </p:sp>
      <p:sp>
        <p:nvSpPr>
          <p:cNvPr id="32" name="Picture Placeholder 3"/>
          <p:cNvSpPr>
            <a:spLocks noGrp="1"/>
          </p:cNvSpPr>
          <p:nvPr>
            <p:ph type="pic" sz="quarter" idx="30"/>
          </p:nvPr>
        </p:nvSpPr>
        <p:spPr>
          <a:xfrm>
            <a:off x="10143744" y="1709928"/>
            <a:ext cx="2048256" cy="1728216"/>
          </a:xfrm>
        </p:spPr>
        <p:txBody>
          <a:bodyPr lIns="182880" tIns="91440" rIns="182880" bIns="91440"/>
          <a:lstStyle>
            <a:lvl1pPr marL="0" indent="0">
              <a:buFontTx/>
              <a:buNone/>
              <a:defRPr/>
            </a:lvl1pPr>
          </a:lstStyle>
          <a:p>
            <a:r>
              <a:rPr lang="en-US"/>
              <a:t>Click icon to add picture</a:t>
            </a:r>
          </a:p>
        </p:txBody>
      </p:sp>
      <p:sp>
        <p:nvSpPr>
          <p:cNvPr id="33" name="Picture Placeholder 3"/>
          <p:cNvSpPr>
            <a:spLocks noGrp="1"/>
          </p:cNvSpPr>
          <p:nvPr>
            <p:ph type="pic" sz="quarter" idx="31"/>
          </p:nvPr>
        </p:nvSpPr>
        <p:spPr>
          <a:xfrm>
            <a:off x="8114996" y="1709928"/>
            <a:ext cx="2048256" cy="1728216"/>
          </a:xfrm>
        </p:spPr>
        <p:txBody>
          <a:bodyPr lIns="182880" tIns="91440" rIns="182880" bIns="91440"/>
          <a:lstStyle>
            <a:lvl1pPr marL="0" indent="0">
              <a:buFontTx/>
              <a:buNone/>
              <a:defRPr/>
            </a:lvl1pPr>
          </a:lstStyle>
          <a:p>
            <a:r>
              <a:rPr lang="en-US"/>
              <a:t>Click icon to add picture</a:t>
            </a:r>
          </a:p>
        </p:txBody>
      </p:sp>
      <p:sp>
        <p:nvSpPr>
          <p:cNvPr id="34" name="Picture Placeholder 3"/>
          <p:cNvSpPr>
            <a:spLocks noGrp="1"/>
          </p:cNvSpPr>
          <p:nvPr>
            <p:ph type="pic" sz="quarter" idx="32"/>
          </p:nvPr>
        </p:nvSpPr>
        <p:spPr>
          <a:xfrm>
            <a:off x="0" y="3419856"/>
            <a:ext cx="2048256" cy="1728216"/>
          </a:xfrm>
        </p:spPr>
        <p:txBody>
          <a:bodyPr lIns="182880" tIns="91440" rIns="182880" bIns="91440"/>
          <a:lstStyle>
            <a:lvl1pPr marL="0" indent="0">
              <a:buFontTx/>
              <a:buNone/>
              <a:defRPr/>
            </a:lvl1pPr>
          </a:lstStyle>
          <a:p>
            <a:r>
              <a:rPr lang="en-US"/>
              <a:t>Click icon to add picture</a:t>
            </a:r>
          </a:p>
        </p:txBody>
      </p:sp>
      <p:sp>
        <p:nvSpPr>
          <p:cNvPr id="35" name="Picture Placeholder 3"/>
          <p:cNvSpPr>
            <a:spLocks noGrp="1"/>
          </p:cNvSpPr>
          <p:nvPr>
            <p:ph type="pic" sz="quarter" idx="33"/>
          </p:nvPr>
        </p:nvSpPr>
        <p:spPr>
          <a:xfrm>
            <a:off x="2028749" y="3419856"/>
            <a:ext cx="2048256" cy="1728216"/>
          </a:xfrm>
        </p:spPr>
        <p:txBody>
          <a:bodyPr lIns="182880" tIns="91440" rIns="182880" bIns="91440"/>
          <a:lstStyle>
            <a:lvl1pPr marL="0" indent="0">
              <a:buFontTx/>
              <a:buNone/>
              <a:defRPr/>
            </a:lvl1pPr>
          </a:lstStyle>
          <a:p>
            <a:r>
              <a:rPr lang="en-US"/>
              <a:t>Click icon to add picture</a:t>
            </a:r>
          </a:p>
        </p:txBody>
      </p:sp>
      <p:sp>
        <p:nvSpPr>
          <p:cNvPr id="36" name="Picture Placeholder 3"/>
          <p:cNvSpPr>
            <a:spLocks noGrp="1"/>
          </p:cNvSpPr>
          <p:nvPr>
            <p:ph type="pic" sz="quarter" idx="34"/>
          </p:nvPr>
        </p:nvSpPr>
        <p:spPr>
          <a:xfrm>
            <a:off x="4057498" y="3419856"/>
            <a:ext cx="2048256" cy="1728216"/>
          </a:xfrm>
        </p:spPr>
        <p:txBody>
          <a:bodyPr lIns="182880" tIns="91440" rIns="182880" bIns="91440"/>
          <a:lstStyle>
            <a:lvl1pPr marL="0" indent="0">
              <a:buFontTx/>
              <a:buNone/>
              <a:defRPr/>
            </a:lvl1pPr>
          </a:lstStyle>
          <a:p>
            <a:r>
              <a:rPr lang="en-US"/>
              <a:t>Click icon to add picture</a:t>
            </a:r>
          </a:p>
        </p:txBody>
      </p:sp>
      <p:sp>
        <p:nvSpPr>
          <p:cNvPr id="37" name="Picture Placeholder 3"/>
          <p:cNvSpPr>
            <a:spLocks noGrp="1"/>
          </p:cNvSpPr>
          <p:nvPr>
            <p:ph type="pic" sz="quarter" idx="35"/>
          </p:nvPr>
        </p:nvSpPr>
        <p:spPr>
          <a:xfrm>
            <a:off x="6086247" y="3419856"/>
            <a:ext cx="2048256" cy="1728216"/>
          </a:xfrm>
        </p:spPr>
        <p:txBody>
          <a:bodyPr lIns="182880" tIns="91440" rIns="182880" bIns="91440"/>
          <a:lstStyle>
            <a:lvl1pPr marL="0" indent="0">
              <a:buFontTx/>
              <a:buNone/>
              <a:defRPr/>
            </a:lvl1pPr>
          </a:lstStyle>
          <a:p>
            <a:r>
              <a:rPr lang="en-US"/>
              <a:t>Click icon to add picture</a:t>
            </a:r>
          </a:p>
        </p:txBody>
      </p:sp>
      <p:sp>
        <p:nvSpPr>
          <p:cNvPr id="38" name="Picture Placeholder 3"/>
          <p:cNvSpPr>
            <a:spLocks noGrp="1"/>
          </p:cNvSpPr>
          <p:nvPr>
            <p:ph type="pic" sz="quarter" idx="36"/>
          </p:nvPr>
        </p:nvSpPr>
        <p:spPr>
          <a:xfrm>
            <a:off x="10143744" y="3419856"/>
            <a:ext cx="2048256" cy="1728216"/>
          </a:xfrm>
        </p:spPr>
        <p:txBody>
          <a:bodyPr lIns="182880" tIns="91440" rIns="182880" bIns="91440"/>
          <a:lstStyle>
            <a:lvl1pPr marL="0" indent="0">
              <a:buFontTx/>
              <a:buNone/>
              <a:defRPr/>
            </a:lvl1pPr>
          </a:lstStyle>
          <a:p>
            <a:r>
              <a:rPr lang="en-US"/>
              <a:t>Click icon to add picture</a:t>
            </a:r>
          </a:p>
        </p:txBody>
      </p:sp>
      <p:sp>
        <p:nvSpPr>
          <p:cNvPr id="39" name="Picture Placeholder 3"/>
          <p:cNvSpPr>
            <a:spLocks noGrp="1"/>
          </p:cNvSpPr>
          <p:nvPr>
            <p:ph type="pic" sz="quarter" idx="37"/>
          </p:nvPr>
        </p:nvSpPr>
        <p:spPr>
          <a:xfrm>
            <a:off x="8114996" y="3419856"/>
            <a:ext cx="2048256" cy="1728216"/>
          </a:xfrm>
        </p:spPr>
        <p:txBody>
          <a:bodyPr lIns="182880" tIns="91440" rIns="182880" bIns="91440"/>
          <a:lstStyle>
            <a:lvl1pPr marL="0" indent="0">
              <a:buFontTx/>
              <a:buNone/>
              <a:defRPr/>
            </a:lvl1pPr>
          </a:lstStyle>
          <a:p>
            <a:r>
              <a:rPr lang="en-US"/>
              <a:t>Click icon to add picture</a:t>
            </a:r>
          </a:p>
        </p:txBody>
      </p:sp>
      <p:sp>
        <p:nvSpPr>
          <p:cNvPr id="40" name="Picture Placeholder 3"/>
          <p:cNvSpPr>
            <a:spLocks noGrp="1"/>
          </p:cNvSpPr>
          <p:nvPr>
            <p:ph type="pic" sz="quarter" idx="38"/>
          </p:nvPr>
        </p:nvSpPr>
        <p:spPr>
          <a:xfrm>
            <a:off x="0" y="5129784"/>
            <a:ext cx="2048256" cy="1728216"/>
          </a:xfrm>
        </p:spPr>
        <p:txBody>
          <a:bodyPr lIns="182880" tIns="91440" rIns="182880" bIns="91440"/>
          <a:lstStyle>
            <a:lvl1pPr marL="0" indent="0">
              <a:buFontTx/>
              <a:buNone/>
              <a:defRPr/>
            </a:lvl1pPr>
          </a:lstStyle>
          <a:p>
            <a:r>
              <a:rPr lang="en-US"/>
              <a:t>Click icon to add picture</a:t>
            </a:r>
          </a:p>
        </p:txBody>
      </p:sp>
      <p:sp>
        <p:nvSpPr>
          <p:cNvPr id="41" name="Picture Placeholder 3"/>
          <p:cNvSpPr>
            <a:spLocks noGrp="1"/>
          </p:cNvSpPr>
          <p:nvPr>
            <p:ph type="pic" sz="quarter" idx="39"/>
          </p:nvPr>
        </p:nvSpPr>
        <p:spPr>
          <a:xfrm>
            <a:off x="2028749" y="5129784"/>
            <a:ext cx="2048256" cy="1728216"/>
          </a:xfrm>
        </p:spPr>
        <p:txBody>
          <a:bodyPr lIns="182880" tIns="91440" rIns="182880" bIns="91440"/>
          <a:lstStyle>
            <a:lvl1pPr marL="0" indent="0">
              <a:buFontTx/>
              <a:buNone/>
              <a:defRPr/>
            </a:lvl1pPr>
          </a:lstStyle>
          <a:p>
            <a:r>
              <a:rPr lang="en-US"/>
              <a:t>Click icon to add picture</a:t>
            </a:r>
          </a:p>
        </p:txBody>
      </p:sp>
      <p:sp>
        <p:nvSpPr>
          <p:cNvPr id="42" name="Picture Placeholder 3"/>
          <p:cNvSpPr>
            <a:spLocks noGrp="1"/>
          </p:cNvSpPr>
          <p:nvPr>
            <p:ph type="pic" sz="quarter" idx="40"/>
          </p:nvPr>
        </p:nvSpPr>
        <p:spPr>
          <a:xfrm>
            <a:off x="4057498" y="5129784"/>
            <a:ext cx="2048256" cy="1728216"/>
          </a:xfrm>
        </p:spPr>
        <p:txBody>
          <a:bodyPr lIns="182880" tIns="91440" rIns="182880" bIns="91440"/>
          <a:lstStyle>
            <a:lvl1pPr marL="0" indent="0">
              <a:buFontTx/>
              <a:buNone/>
              <a:defRPr/>
            </a:lvl1pPr>
          </a:lstStyle>
          <a:p>
            <a:r>
              <a:rPr lang="en-US"/>
              <a:t>Click icon to add picture</a:t>
            </a:r>
          </a:p>
        </p:txBody>
      </p:sp>
      <p:sp>
        <p:nvSpPr>
          <p:cNvPr id="43" name="Picture Placeholder 3"/>
          <p:cNvSpPr>
            <a:spLocks noGrp="1"/>
          </p:cNvSpPr>
          <p:nvPr>
            <p:ph type="pic" sz="quarter" idx="41"/>
          </p:nvPr>
        </p:nvSpPr>
        <p:spPr>
          <a:xfrm>
            <a:off x="6086247" y="5129784"/>
            <a:ext cx="2048256" cy="1728216"/>
          </a:xfrm>
        </p:spPr>
        <p:txBody>
          <a:bodyPr lIns="182880" tIns="91440" rIns="182880" bIns="91440"/>
          <a:lstStyle>
            <a:lvl1pPr marL="0" indent="0">
              <a:buFontTx/>
              <a:buNone/>
              <a:defRPr/>
            </a:lvl1pPr>
          </a:lstStyle>
          <a:p>
            <a:r>
              <a:rPr lang="en-US"/>
              <a:t>Click icon to add picture</a:t>
            </a:r>
          </a:p>
        </p:txBody>
      </p:sp>
      <p:sp>
        <p:nvSpPr>
          <p:cNvPr id="44" name="Picture Placeholder 3"/>
          <p:cNvSpPr>
            <a:spLocks noGrp="1"/>
          </p:cNvSpPr>
          <p:nvPr>
            <p:ph type="pic" sz="quarter" idx="42"/>
          </p:nvPr>
        </p:nvSpPr>
        <p:spPr>
          <a:xfrm>
            <a:off x="10143744" y="5129784"/>
            <a:ext cx="2048256" cy="1728216"/>
          </a:xfrm>
        </p:spPr>
        <p:txBody>
          <a:bodyPr lIns="182880" tIns="91440" rIns="182880" bIns="91440"/>
          <a:lstStyle>
            <a:lvl1pPr marL="0" indent="0">
              <a:buFontTx/>
              <a:buNone/>
              <a:defRPr/>
            </a:lvl1pPr>
          </a:lstStyle>
          <a:p>
            <a:r>
              <a:rPr lang="en-US"/>
              <a:t>Click icon to add picture</a:t>
            </a:r>
          </a:p>
        </p:txBody>
      </p:sp>
      <p:sp>
        <p:nvSpPr>
          <p:cNvPr id="45" name="Picture Placeholder 3"/>
          <p:cNvSpPr>
            <a:spLocks noGrp="1"/>
          </p:cNvSpPr>
          <p:nvPr>
            <p:ph type="pic" sz="quarter" idx="43"/>
          </p:nvPr>
        </p:nvSpPr>
        <p:spPr>
          <a:xfrm>
            <a:off x="8114996" y="5129784"/>
            <a:ext cx="2048256" cy="1728216"/>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271827412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Four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5"/>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47595935"/>
      </p:ext>
    </p:extLst>
  </p:cSld>
  <p:clrMapOvr>
    <a:masterClrMapping/>
  </p:clrMapOvr>
  <p:extLst>
    <p:ext uri="{DCECCB84-F9BA-43D5-87BE-67443E8EF086}">
      <p15:sldGuideLst xmlns:p15="http://schemas.microsoft.com/office/powerpoint/2012/main" xmlns="">
        <p15:guide id="3" orient="horz" pos="2160" userDrawn="1">
          <p15:clr>
            <a:srgbClr val="FBAE40"/>
          </p15:clr>
        </p15:guide>
        <p15:guide id="4" pos="3840"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Four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5"/>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723911945"/>
      </p:ext>
    </p:extLst>
  </p:cSld>
  <p:clrMapOvr>
    <a:masterClrMapping/>
  </p:clrMapOvr>
  <p:extLst mod="1">
    <p:ext uri="{DCECCB84-F9BA-43D5-87BE-67443E8EF086}">
      <p15:sldGuideLst xmlns:p15="http://schemas.microsoft.com/office/powerpoint/2012/main" xmlns="">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hree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795855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hree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73288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wo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4950481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wo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731908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620281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Four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endParaRPr lang="en-US" dirty="0"/>
          </a:p>
        </p:txBody>
      </p:sp>
      <p:sp>
        <p:nvSpPr>
          <p:cNvPr id="5" name="Picture Placeholder 3"/>
          <p:cNvSpPr>
            <a:spLocks noGrp="1"/>
          </p:cNvSpPr>
          <p:nvPr>
            <p:ph type="pic" sz="quarter" idx="11"/>
          </p:nvPr>
        </p:nvSpPr>
        <p:spPr>
          <a:xfrm>
            <a:off x="35560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6" name="Picture Placeholder 3"/>
          <p:cNvSpPr>
            <a:spLocks noGrp="1"/>
          </p:cNvSpPr>
          <p:nvPr>
            <p:ph type="pic" sz="quarter" idx="12"/>
          </p:nvPr>
        </p:nvSpPr>
        <p:spPr>
          <a:xfrm>
            <a:off x="61976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5"/>
            </a:outerShdw>
          </a:effectLst>
        </p:spPr>
        <p:txBody>
          <a:bodyPr anchor="ctr">
            <a:normAutofit/>
          </a:bodyPr>
          <a:lstStyle>
            <a:lvl1pPr marL="0" indent="0" algn="ctr">
              <a:buNone/>
              <a:defRPr sz="1400"/>
            </a:lvl1pPr>
          </a:lstStyle>
          <a:p>
            <a:r>
              <a:rPr lang="en-US"/>
              <a:t>Click icon to add picture</a:t>
            </a:r>
          </a:p>
        </p:txBody>
      </p:sp>
      <p:sp>
        <p:nvSpPr>
          <p:cNvPr id="7" name="Picture Placeholder 3"/>
          <p:cNvSpPr>
            <a:spLocks noGrp="1"/>
          </p:cNvSpPr>
          <p:nvPr>
            <p:ph type="pic" sz="quarter" idx="13"/>
          </p:nvPr>
        </p:nvSpPr>
        <p:spPr>
          <a:xfrm>
            <a:off x="88392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140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660598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Four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endParaRPr lang="en-US" dirty="0"/>
          </a:p>
        </p:txBody>
      </p:sp>
      <p:sp>
        <p:nvSpPr>
          <p:cNvPr id="5" name="Picture Placeholder 3"/>
          <p:cNvSpPr>
            <a:spLocks noGrp="1"/>
          </p:cNvSpPr>
          <p:nvPr>
            <p:ph type="pic" sz="quarter" idx="11"/>
          </p:nvPr>
        </p:nvSpPr>
        <p:spPr>
          <a:xfrm>
            <a:off x="35560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6" name="Picture Placeholder 3"/>
          <p:cNvSpPr>
            <a:spLocks noGrp="1"/>
          </p:cNvSpPr>
          <p:nvPr>
            <p:ph type="pic" sz="quarter" idx="12"/>
          </p:nvPr>
        </p:nvSpPr>
        <p:spPr>
          <a:xfrm>
            <a:off x="61976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5"/>
            </a:outerShdw>
          </a:effectLst>
        </p:spPr>
        <p:txBody>
          <a:bodyPr anchor="ctr">
            <a:normAutofit/>
          </a:bodyPr>
          <a:lstStyle>
            <a:lvl1pPr marL="0" indent="0" algn="ctr">
              <a:buNone/>
              <a:defRPr sz="1400"/>
            </a:lvl1pPr>
          </a:lstStyle>
          <a:p>
            <a:r>
              <a:rPr lang="en-US"/>
              <a:t>Click icon to add picture</a:t>
            </a:r>
          </a:p>
        </p:txBody>
      </p:sp>
      <p:sp>
        <p:nvSpPr>
          <p:cNvPr id="7" name="Picture Placeholder 3"/>
          <p:cNvSpPr>
            <a:spLocks noGrp="1"/>
          </p:cNvSpPr>
          <p:nvPr>
            <p:ph type="pic" sz="quarter" idx="13"/>
          </p:nvPr>
        </p:nvSpPr>
        <p:spPr>
          <a:xfrm>
            <a:off x="88392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140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22"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2823595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hree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871876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hree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4"/>
          <p:cNvSpPr>
            <a:spLocks noGrp="1"/>
          </p:cNvSpPr>
          <p:nvPr>
            <p:ph type="body" sz="quarter" idx="2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14250564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wo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067272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wo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4"/>
          <p:cNvSpPr>
            <a:spLocks noGrp="1"/>
          </p:cNvSpPr>
          <p:nvPr>
            <p:ph type="body" sz="quarter" idx="2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17735068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Eight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49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12" name="Picture Placeholder 3"/>
          <p:cNvSpPr>
            <a:spLocks noGrp="1"/>
          </p:cNvSpPr>
          <p:nvPr>
            <p:ph type="pic" sz="quarter" idx="23"/>
          </p:nvPr>
        </p:nvSpPr>
        <p:spPr>
          <a:xfrm>
            <a:off x="35549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321863891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Eight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49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12" name="Picture Placeholder 3"/>
          <p:cNvSpPr>
            <a:spLocks noGrp="1"/>
          </p:cNvSpPr>
          <p:nvPr>
            <p:ph type="pic" sz="quarter" idx="23"/>
          </p:nvPr>
        </p:nvSpPr>
        <p:spPr>
          <a:xfrm>
            <a:off x="35549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55678124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Six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227321960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Six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903842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3_Title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10998411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Four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676973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Four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2"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2278332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our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5">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131434706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Four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5">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90506222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hree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283592333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hree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14012986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2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8180463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wo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256269589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4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5">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0117574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4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5">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4"/>
          <p:cNvSpPr>
            <a:spLocks noGrp="1"/>
          </p:cNvSpPr>
          <p:nvPr>
            <p:ph type="body" sz="quarter" idx="27"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859950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4_Title Slid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147378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hree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4"/>
          <p:cNvSpPr>
            <a:spLocks noGrp="1"/>
          </p:cNvSpPr>
          <p:nvPr>
            <p:ph type="body" sz="quarter" idx="24"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25787020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hree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44071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wo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743245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wo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p:cNvSpPr>
            <a:spLocks noGrp="1"/>
          </p:cNvSpPr>
          <p:nvPr>
            <p:ph type="body" sz="quarter" idx="23"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29660865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12 team">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3483710"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392033"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3"/>
          </p:nvPr>
        </p:nvSpPr>
        <p:spPr>
          <a:xfrm>
            <a:off x="9300356"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2"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3483710"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6392033"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31"/>
          </p:nvPr>
        </p:nvSpPr>
        <p:spPr>
          <a:xfrm>
            <a:off x="9300356"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0"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2"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3483710"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4"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6392033"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6"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39"/>
          </p:nvPr>
        </p:nvSpPr>
        <p:spPr>
          <a:xfrm>
            <a:off x="9300356"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8"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41290568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12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3483710"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392033"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3"/>
          </p:nvPr>
        </p:nvSpPr>
        <p:spPr>
          <a:xfrm>
            <a:off x="9300356"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2"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3483710"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6392033"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31"/>
          </p:nvPr>
        </p:nvSpPr>
        <p:spPr>
          <a:xfrm>
            <a:off x="9300356"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0"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2"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3483710"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4"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6392033"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6"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39"/>
          </p:nvPr>
        </p:nvSpPr>
        <p:spPr>
          <a:xfrm>
            <a:off x="9300356"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8"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45954032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9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15354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2"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4360325"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4"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8145262" y="4667304"/>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6"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40573370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9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15354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2"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4360325"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4"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8145262" y="4667304"/>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6"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245175383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6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57797115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6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303866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5_Title Slid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78358548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24102067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1_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19903890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3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29144447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3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58521238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4 Team Subtitle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236118648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4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67503708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1" y="1268759"/>
            <a:ext cx="2352260" cy="3535680"/>
          </a:xfrm>
          <a:solidFill>
            <a:schemeClr val="bg1">
              <a:lumMod val="90000"/>
              <a:lumOff val="10000"/>
            </a:schemeClr>
          </a:solidFill>
        </p:spPr>
        <p:txBody>
          <a:bodyPr anchor="ctr">
            <a:normAutofit/>
          </a:bodyPr>
          <a:lstStyle>
            <a:lvl1pPr marL="0" indent="0" algn="ctr">
              <a:buNone/>
              <a:defRPr sz="1400"/>
            </a:lvl1pPr>
          </a:lstStyle>
          <a:p>
            <a:r>
              <a:rPr lang="en-US"/>
              <a:t>Click icon to add picture</a:t>
            </a:r>
          </a:p>
        </p:txBody>
      </p:sp>
      <p:sp>
        <p:nvSpPr>
          <p:cNvPr id="5" name="Picture Placeholder 3"/>
          <p:cNvSpPr>
            <a:spLocks noGrp="1"/>
          </p:cNvSpPr>
          <p:nvPr>
            <p:ph type="pic" sz="quarter" idx="11"/>
          </p:nvPr>
        </p:nvSpPr>
        <p:spPr>
          <a:xfrm>
            <a:off x="6257971" y="1268759"/>
            <a:ext cx="2352260" cy="3535680"/>
          </a:xfrm>
          <a:solidFill>
            <a:schemeClr val="bg1">
              <a:lumMod val="90000"/>
              <a:lumOff val="10000"/>
            </a:schemeClr>
          </a:solidFill>
        </p:spPr>
        <p:txBody>
          <a:bodyPr anchor="ctr">
            <a:normAutofit/>
          </a:bodyPr>
          <a:lstStyle>
            <a:lvl1pPr marL="0" indent="0" algn="ctr">
              <a:buNone/>
              <a:defRPr sz="1400"/>
            </a:lvl1pPr>
          </a:lstStyle>
          <a:p>
            <a:r>
              <a:rPr lang="en-US"/>
              <a:t>Click icon to add picture</a:t>
            </a:r>
          </a:p>
        </p:txBody>
      </p:sp>
      <p:sp>
        <p:nvSpPr>
          <p:cNvPr id="8" name="Text Placeholder 9"/>
          <p:cNvSpPr>
            <a:spLocks noGrp="1"/>
          </p:cNvSpPr>
          <p:nvPr>
            <p:ph type="body" sz="quarter" idx="14"/>
          </p:nvPr>
        </p:nvSpPr>
        <p:spPr>
          <a:xfrm>
            <a:off x="3467708"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9"/>
          <p:cNvSpPr>
            <a:spLocks noGrp="1"/>
          </p:cNvSpPr>
          <p:nvPr>
            <p:ph type="body" sz="quarter" idx="15"/>
          </p:nvPr>
        </p:nvSpPr>
        <p:spPr>
          <a:xfrm>
            <a:off x="8797789"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9"/>
          <p:cNvSpPr>
            <a:spLocks noGrp="1"/>
          </p:cNvSpPr>
          <p:nvPr>
            <p:ph type="body" sz="quarter" idx="16"/>
          </p:nvPr>
        </p:nvSpPr>
        <p:spPr>
          <a:xfrm>
            <a:off x="914400" y="4980565"/>
            <a:ext cx="503311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9"/>
          <p:cNvSpPr>
            <a:spLocks noGrp="1"/>
          </p:cNvSpPr>
          <p:nvPr>
            <p:ph type="body" sz="quarter" idx="17"/>
          </p:nvPr>
        </p:nvSpPr>
        <p:spPr>
          <a:xfrm>
            <a:off x="6257971" y="4980565"/>
            <a:ext cx="501962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6601414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userDrawn="1">
  <p:cSld name="Eight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3063240" cy="3438144"/>
          </a:xfrm>
        </p:spPr>
        <p:txBody>
          <a:bodyPr lIns="182880" tIns="91440" rIns="182880" bIns="91440"/>
          <a:lstStyle>
            <a:lvl1pPr marL="0" indent="0">
              <a:buFontTx/>
              <a:buNone/>
              <a:defRPr/>
            </a:lvl1pPr>
          </a:lstStyle>
          <a:p>
            <a:endParaRPr lang="en-US"/>
          </a:p>
        </p:txBody>
      </p:sp>
      <p:sp>
        <p:nvSpPr>
          <p:cNvPr id="7" name="Picture Placeholder 3"/>
          <p:cNvSpPr>
            <a:spLocks noGrp="1"/>
          </p:cNvSpPr>
          <p:nvPr>
            <p:ph type="pic" sz="quarter" idx="11"/>
          </p:nvPr>
        </p:nvSpPr>
        <p:spPr>
          <a:xfrm>
            <a:off x="3049016" y="0"/>
            <a:ext cx="3063240" cy="3438144"/>
          </a:xfrm>
        </p:spPr>
        <p:txBody>
          <a:bodyPr lIns="182880" tIns="91440" rIns="182880" bIns="91440"/>
          <a:lstStyle>
            <a:lvl1pPr marL="0" indent="0">
              <a:buFontTx/>
              <a:buNone/>
              <a:defRPr/>
            </a:lvl1pPr>
          </a:lstStyle>
          <a:p>
            <a:endParaRPr lang="en-US"/>
          </a:p>
        </p:txBody>
      </p:sp>
      <p:sp>
        <p:nvSpPr>
          <p:cNvPr id="12" name="Picture Placeholder 3"/>
          <p:cNvSpPr>
            <a:spLocks noGrp="1"/>
          </p:cNvSpPr>
          <p:nvPr>
            <p:ph type="pic" sz="quarter" idx="12"/>
          </p:nvPr>
        </p:nvSpPr>
        <p:spPr>
          <a:xfrm>
            <a:off x="6098032" y="0"/>
            <a:ext cx="3063240" cy="3438144"/>
          </a:xfrm>
        </p:spPr>
        <p:txBody>
          <a:bodyPr lIns="182880" tIns="91440" rIns="182880" bIns="91440"/>
          <a:lstStyle>
            <a:lvl1pPr marL="0" indent="0">
              <a:buFontTx/>
              <a:buNone/>
              <a:defRPr/>
            </a:lvl1pPr>
          </a:lstStyle>
          <a:p>
            <a:endParaRPr lang="en-US"/>
          </a:p>
        </p:txBody>
      </p:sp>
      <p:sp>
        <p:nvSpPr>
          <p:cNvPr id="13" name="Picture Placeholder 3"/>
          <p:cNvSpPr>
            <a:spLocks noGrp="1"/>
          </p:cNvSpPr>
          <p:nvPr>
            <p:ph type="pic" sz="quarter" idx="13"/>
          </p:nvPr>
        </p:nvSpPr>
        <p:spPr>
          <a:xfrm>
            <a:off x="9147048" y="0"/>
            <a:ext cx="3063240" cy="3438144"/>
          </a:xfrm>
        </p:spPr>
        <p:txBody>
          <a:bodyPr lIns="182880" tIns="91440" rIns="182880" bIns="91440"/>
          <a:lstStyle>
            <a:lvl1pPr marL="0" indent="0">
              <a:buFontTx/>
              <a:buNone/>
              <a:defRPr/>
            </a:lvl1pPr>
          </a:lstStyle>
          <a:p>
            <a:endParaRPr lang="en-US"/>
          </a:p>
        </p:txBody>
      </p:sp>
      <p:sp>
        <p:nvSpPr>
          <p:cNvPr id="15" name="Picture Placeholder 3"/>
          <p:cNvSpPr>
            <a:spLocks noGrp="1"/>
          </p:cNvSpPr>
          <p:nvPr>
            <p:ph type="pic" sz="quarter" idx="15"/>
          </p:nvPr>
        </p:nvSpPr>
        <p:spPr>
          <a:xfrm>
            <a:off x="0" y="3419856"/>
            <a:ext cx="3063240" cy="3438144"/>
          </a:xfrm>
        </p:spPr>
        <p:txBody>
          <a:bodyPr lIns="182880" tIns="91440" rIns="182880" bIns="91440"/>
          <a:lstStyle>
            <a:lvl1pPr marL="0" indent="0">
              <a:buFontTx/>
              <a:buNone/>
              <a:defRPr/>
            </a:lvl1pPr>
          </a:lstStyle>
          <a:p>
            <a:endParaRPr lang="en-US"/>
          </a:p>
        </p:txBody>
      </p:sp>
      <p:sp>
        <p:nvSpPr>
          <p:cNvPr id="16" name="Picture Placeholder 3"/>
          <p:cNvSpPr>
            <a:spLocks noGrp="1"/>
          </p:cNvSpPr>
          <p:nvPr>
            <p:ph type="pic" sz="quarter" idx="16"/>
          </p:nvPr>
        </p:nvSpPr>
        <p:spPr>
          <a:xfrm>
            <a:off x="3049016" y="3419856"/>
            <a:ext cx="3063240" cy="3438144"/>
          </a:xfrm>
        </p:spPr>
        <p:txBody>
          <a:bodyPr lIns="182880" tIns="91440" rIns="182880" bIns="91440"/>
          <a:lstStyle>
            <a:lvl1pPr marL="0" indent="0">
              <a:buFontTx/>
              <a:buNone/>
              <a:defRPr/>
            </a:lvl1pPr>
          </a:lstStyle>
          <a:p>
            <a:endParaRPr lang="en-US"/>
          </a:p>
        </p:txBody>
      </p:sp>
      <p:sp>
        <p:nvSpPr>
          <p:cNvPr id="17" name="Picture Placeholder 3"/>
          <p:cNvSpPr>
            <a:spLocks noGrp="1"/>
          </p:cNvSpPr>
          <p:nvPr>
            <p:ph type="pic" sz="quarter" idx="17"/>
          </p:nvPr>
        </p:nvSpPr>
        <p:spPr>
          <a:xfrm>
            <a:off x="6098032" y="3419856"/>
            <a:ext cx="3063240" cy="3438144"/>
          </a:xfrm>
        </p:spPr>
        <p:txBody>
          <a:bodyPr lIns="182880" tIns="91440" rIns="182880" bIns="91440"/>
          <a:lstStyle>
            <a:lvl1pPr marL="0" indent="0">
              <a:buFontTx/>
              <a:buNone/>
              <a:defRPr/>
            </a:lvl1pPr>
          </a:lstStyle>
          <a:p>
            <a:endParaRPr lang="en-US"/>
          </a:p>
        </p:txBody>
      </p:sp>
      <p:sp>
        <p:nvSpPr>
          <p:cNvPr id="18" name="Picture Placeholder 3"/>
          <p:cNvSpPr>
            <a:spLocks noGrp="1"/>
          </p:cNvSpPr>
          <p:nvPr>
            <p:ph type="pic" sz="quarter" idx="18"/>
          </p:nvPr>
        </p:nvSpPr>
        <p:spPr>
          <a:xfrm>
            <a:off x="9147048" y="3419856"/>
            <a:ext cx="3063240" cy="3438144"/>
          </a:xfrm>
        </p:spPr>
        <p:txBody>
          <a:bodyPr lIns="182880" tIns="91440" rIns="182880" bIns="91440"/>
          <a:lstStyle>
            <a:lvl1pPr marL="0" indent="0">
              <a:buFontTx/>
              <a:buNone/>
              <a:defRPr/>
            </a:lvl1pPr>
          </a:lstStyle>
          <a:p>
            <a:endParaRPr lang="en-US"/>
          </a:p>
        </p:txBody>
      </p:sp>
    </p:spTree>
    <p:extLst>
      <p:ext uri="{BB962C8B-B14F-4D97-AF65-F5344CB8AC3E}">
        <p14:creationId xmlns:p14="http://schemas.microsoft.com/office/powerpoint/2010/main" val="124660121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userDrawn="1">
  <p:cSld name="Fifteen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441448" cy="2295144"/>
          </a:xfrm>
        </p:spPr>
        <p:txBody>
          <a:bodyPr lIns="182880" tIns="91440" rIns="182880" bIns="91440"/>
          <a:lstStyle>
            <a:lvl1pPr marL="0" indent="0">
              <a:buFontTx/>
              <a:buNone/>
              <a:defRPr/>
            </a:lvl1pPr>
          </a:lstStyle>
          <a:p>
            <a:endParaRPr lang="en-US" dirty="0"/>
          </a:p>
        </p:txBody>
      </p:sp>
      <p:sp>
        <p:nvSpPr>
          <p:cNvPr id="7" name="Picture Placeholder 3"/>
          <p:cNvSpPr>
            <a:spLocks noGrp="1"/>
          </p:cNvSpPr>
          <p:nvPr>
            <p:ph type="pic" sz="quarter" idx="11"/>
          </p:nvPr>
        </p:nvSpPr>
        <p:spPr>
          <a:xfrm>
            <a:off x="2437638" y="0"/>
            <a:ext cx="2441448" cy="2295144"/>
          </a:xfrm>
        </p:spPr>
        <p:txBody>
          <a:bodyPr lIns="182880" tIns="91440" rIns="182880" bIns="91440"/>
          <a:lstStyle>
            <a:lvl1pPr marL="0" indent="0">
              <a:buFontTx/>
              <a:buNone/>
              <a:defRPr/>
            </a:lvl1pPr>
          </a:lstStyle>
          <a:p>
            <a:endParaRPr lang="en-US"/>
          </a:p>
        </p:txBody>
      </p:sp>
      <p:sp>
        <p:nvSpPr>
          <p:cNvPr id="12" name="Picture Placeholder 3"/>
          <p:cNvSpPr>
            <a:spLocks noGrp="1"/>
          </p:cNvSpPr>
          <p:nvPr>
            <p:ph type="pic" sz="quarter" idx="12"/>
          </p:nvPr>
        </p:nvSpPr>
        <p:spPr>
          <a:xfrm>
            <a:off x="4875276" y="0"/>
            <a:ext cx="2441448" cy="2295144"/>
          </a:xfrm>
        </p:spPr>
        <p:txBody>
          <a:bodyPr lIns="182880" tIns="91440" rIns="182880" bIns="91440"/>
          <a:lstStyle>
            <a:lvl1pPr marL="0" indent="0">
              <a:buFontTx/>
              <a:buNone/>
              <a:defRPr/>
            </a:lvl1pPr>
          </a:lstStyle>
          <a:p>
            <a:endParaRPr lang="en-US"/>
          </a:p>
        </p:txBody>
      </p:sp>
      <p:sp>
        <p:nvSpPr>
          <p:cNvPr id="13" name="Picture Placeholder 3"/>
          <p:cNvSpPr>
            <a:spLocks noGrp="1"/>
          </p:cNvSpPr>
          <p:nvPr>
            <p:ph type="pic" sz="quarter" idx="13"/>
          </p:nvPr>
        </p:nvSpPr>
        <p:spPr>
          <a:xfrm>
            <a:off x="7312914" y="0"/>
            <a:ext cx="2441448" cy="2295144"/>
          </a:xfrm>
        </p:spPr>
        <p:txBody>
          <a:bodyPr lIns="182880" tIns="91440" rIns="182880" bIns="91440"/>
          <a:lstStyle>
            <a:lvl1pPr marL="0" indent="0">
              <a:buFontTx/>
              <a:buNone/>
              <a:defRPr/>
            </a:lvl1pPr>
          </a:lstStyle>
          <a:p>
            <a:endParaRPr lang="en-US"/>
          </a:p>
        </p:txBody>
      </p:sp>
      <p:sp>
        <p:nvSpPr>
          <p:cNvPr id="14" name="Picture Placeholder 3"/>
          <p:cNvSpPr>
            <a:spLocks noGrp="1"/>
          </p:cNvSpPr>
          <p:nvPr>
            <p:ph type="pic" sz="quarter" idx="14"/>
          </p:nvPr>
        </p:nvSpPr>
        <p:spPr>
          <a:xfrm>
            <a:off x="9750552" y="0"/>
            <a:ext cx="2441448" cy="2295144"/>
          </a:xfrm>
        </p:spPr>
        <p:txBody>
          <a:bodyPr lIns="182880" tIns="91440" rIns="182880" bIns="91440"/>
          <a:lstStyle>
            <a:lvl1pPr marL="0" indent="0">
              <a:buFontTx/>
              <a:buNone/>
              <a:defRPr/>
            </a:lvl1pPr>
          </a:lstStyle>
          <a:p>
            <a:endParaRPr lang="en-US"/>
          </a:p>
        </p:txBody>
      </p:sp>
      <p:sp>
        <p:nvSpPr>
          <p:cNvPr id="15" name="Picture Placeholder 3"/>
          <p:cNvSpPr>
            <a:spLocks noGrp="1"/>
          </p:cNvSpPr>
          <p:nvPr>
            <p:ph type="pic" sz="quarter" idx="15"/>
          </p:nvPr>
        </p:nvSpPr>
        <p:spPr>
          <a:xfrm>
            <a:off x="0" y="2281428"/>
            <a:ext cx="2441448" cy="2295144"/>
          </a:xfrm>
        </p:spPr>
        <p:txBody>
          <a:bodyPr lIns="182880" tIns="91440" rIns="182880" bIns="91440"/>
          <a:lstStyle>
            <a:lvl1pPr marL="0" indent="0">
              <a:buFontTx/>
              <a:buNone/>
              <a:defRPr/>
            </a:lvl1pPr>
          </a:lstStyle>
          <a:p>
            <a:endParaRPr lang="en-US" dirty="0"/>
          </a:p>
        </p:txBody>
      </p:sp>
      <p:sp>
        <p:nvSpPr>
          <p:cNvPr id="16" name="Picture Placeholder 3"/>
          <p:cNvSpPr>
            <a:spLocks noGrp="1"/>
          </p:cNvSpPr>
          <p:nvPr>
            <p:ph type="pic" sz="quarter" idx="16"/>
          </p:nvPr>
        </p:nvSpPr>
        <p:spPr>
          <a:xfrm>
            <a:off x="2437638" y="2281428"/>
            <a:ext cx="2441448" cy="2295144"/>
          </a:xfrm>
        </p:spPr>
        <p:txBody>
          <a:bodyPr lIns="182880" tIns="91440" rIns="182880" bIns="91440"/>
          <a:lstStyle>
            <a:lvl1pPr marL="0" indent="0">
              <a:buFontTx/>
              <a:buNone/>
              <a:defRPr/>
            </a:lvl1pPr>
          </a:lstStyle>
          <a:p>
            <a:endParaRPr lang="en-US"/>
          </a:p>
        </p:txBody>
      </p:sp>
      <p:sp>
        <p:nvSpPr>
          <p:cNvPr id="17" name="Picture Placeholder 3"/>
          <p:cNvSpPr>
            <a:spLocks noGrp="1"/>
          </p:cNvSpPr>
          <p:nvPr>
            <p:ph type="pic" sz="quarter" idx="17"/>
          </p:nvPr>
        </p:nvSpPr>
        <p:spPr>
          <a:xfrm>
            <a:off x="4875276" y="2281428"/>
            <a:ext cx="2441448" cy="2295144"/>
          </a:xfrm>
        </p:spPr>
        <p:txBody>
          <a:bodyPr lIns="182880" tIns="91440" rIns="182880" bIns="91440"/>
          <a:lstStyle>
            <a:lvl1pPr marL="0" indent="0">
              <a:buFontTx/>
              <a:buNone/>
              <a:defRPr/>
            </a:lvl1pPr>
          </a:lstStyle>
          <a:p>
            <a:endParaRPr lang="en-US"/>
          </a:p>
        </p:txBody>
      </p:sp>
      <p:sp>
        <p:nvSpPr>
          <p:cNvPr id="18" name="Picture Placeholder 3"/>
          <p:cNvSpPr>
            <a:spLocks noGrp="1"/>
          </p:cNvSpPr>
          <p:nvPr>
            <p:ph type="pic" sz="quarter" idx="18"/>
          </p:nvPr>
        </p:nvSpPr>
        <p:spPr>
          <a:xfrm>
            <a:off x="7312914" y="2281428"/>
            <a:ext cx="2441448" cy="2295144"/>
          </a:xfrm>
        </p:spPr>
        <p:txBody>
          <a:bodyPr lIns="182880" tIns="91440" rIns="182880" bIns="91440"/>
          <a:lstStyle>
            <a:lvl1pPr marL="0" indent="0">
              <a:buFontTx/>
              <a:buNone/>
              <a:defRPr/>
            </a:lvl1pPr>
          </a:lstStyle>
          <a:p>
            <a:endParaRPr lang="en-US"/>
          </a:p>
        </p:txBody>
      </p:sp>
      <p:sp>
        <p:nvSpPr>
          <p:cNvPr id="19" name="Picture Placeholder 3"/>
          <p:cNvSpPr>
            <a:spLocks noGrp="1"/>
          </p:cNvSpPr>
          <p:nvPr>
            <p:ph type="pic" sz="quarter" idx="19"/>
          </p:nvPr>
        </p:nvSpPr>
        <p:spPr>
          <a:xfrm>
            <a:off x="9750552" y="2281428"/>
            <a:ext cx="2441448" cy="2295144"/>
          </a:xfrm>
        </p:spPr>
        <p:txBody>
          <a:bodyPr lIns="182880" tIns="91440" rIns="182880" bIns="91440"/>
          <a:lstStyle>
            <a:lvl1pPr marL="0" indent="0">
              <a:buFontTx/>
              <a:buNone/>
              <a:defRPr/>
            </a:lvl1pPr>
          </a:lstStyle>
          <a:p>
            <a:endParaRPr lang="en-US"/>
          </a:p>
        </p:txBody>
      </p:sp>
      <p:sp>
        <p:nvSpPr>
          <p:cNvPr id="20" name="Picture Placeholder 3"/>
          <p:cNvSpPr>
            <a:spLocks noGrp="1"/>
          </p:cNvSpPr>
          <p:nvPr>
            <p:ph type="pic" sz="quarter" idx="20"/>
          </p:nvPr>
        </p:nvSpPr>
        <p:spPr>
          <a:xfrm>
            <a:off x="0" y="4562856"/>
            <a:ext cx="2441448" cy="2295144"/>
          </a:xfrm>
        </p:spPr>
        <p:txBody>
          <a:bodyPr lIns="182880" tIns="91440" rIns="182880" bIns="91440"/>
          <a:lstStyle>
            <a:lvl1pPr marL="0" indent="0">
              <a:buFontTx/>
              <a:buNone/>
              <a:defRPr/>
            </a:lvl1pPr>
          </a:lstStyle>
          <a:p>
            <a:endParaRPr lang="en-US"/>
          </a:p>
        </p:txBody>
      </p:sp>
      <p:sp>
        <p:nvSpPr>
          <p:cNvPr id="21" name="Picture Placeholder 3"/>
          <p:cNvSpPr>
            <a:spLocks noGrp="1"/>
          </p:cNvSpPr>
          <p:nvPr>
            <p:ph type="pic" sz="quarter" idx="21"/>
          </p:nvPr>
        </p:nvSpPr>
        <p:spPr>
          <a:xfrm>
            <a:off x="2437638" y="4562856"/>
            <a:ext cx="2441448" cy="2295144"/>
          </a:xfrm>
        </p:spPr>
        <p:txBody>
          <a:bodyPr lIns="182880" tIns="91440" rIns="182880" bIns="91440"/>
          <a:lstStyle>
            <a:lvl1pPr marL="0" indent="0">
              <a:buFontTx/>
              <a:buNone/>
              <a:defRPr/>
            </a:lvl1pPr>
          </a:lstStyle>
          <a:p>
            <a:endParaRPr lang="en-US"/>
          </a:p>
        </p:txBody>
      </p:sp>
      <p:sp>
        <p:nvSpPr>
          <p:cNvPr id="22" name="Picture Placeholder 3"/>
          <p:cNvSpPr>
            <a:spLocks noGrp="1"/>
          </p:cNvSpPr>
          <p:nvPr>
            <p:ph type="pic" sz="quarter" idx="22"/>
          </p:nvPr>
        </p:nvSpPr>
        <p:spPr>
          <a:xfrm>
            <a:off x="4875276" y="4562856"/>
            <a:ext cx="2441448" cy="2295144"/>
          </a:xfrm>
        </p:spPr>
        <p:txBody>
          <a:bodyPr lIns="182880" tIns="91440" rIns="182880" bIns="91440"/>
          <a:lstStyle>
            <a:lvl1pPr marL="0" indent="0">
              <a:buFontTx/>
              <a:buNone/>
              <a:defRPr/>
            </a:lvl1pPr>
          </a:lstStyle>
          <a:p>
            <a:endParaRPr lang="en-US"/>
          </a:p>
        </p:txBody>
      </p:sp>
      <p:sp>
        <p:nvSpPr>
          <p:cNvPr id="23" name="Picture Placeholder 3"/>
          <p:cNvSpPr>
            <a:spLocks noGrp="1"/>
          </p:cNvSpPr>
          <p:nvPr>
            <p:ph type="pic" sz="quarter" idx="23"/>
          </p:nvPr>
        </p:nvSpPr>
        <p:spPr>
          <a:xfrm>
            <a:off x="7312914" y="4562856"/>
            <a:ext cx="2441448" cy="2295144"/>
          </a:xfrm>
        </p:spPr>
        <p:txBody>
          <a:bodyPr lIns="182880" tIns="91440" rIns="182880" bIns="91440"/>
          <a:lstStyle>
            <a:lvl1pPr marL="0" indent="0">
              <a:buFontTx/>
              <a:buNone/>
              <a:defRPr/>
            </a:lvl1pPr>
          </a:lstStyle>
          <a:p>
            <a:endParaRPr lang="en-US"/>
          </a:p>
        </p:txBody>
      </p:sp>
      <p:sp>
        <p:nvSpPr>
          <p:cNvPr id="24" name="Picture Placeholder 3"/>
          <p:cNvSpPr>
            <a:spLocks noGrp="1"/>
          </p:cNvSpPr>
          <p:nvPr>
            <p:ph type="pic" sz="quarter" idx="24"/>
          </p:nvPr>
        </p:nvSpPr>
        <p:spPr>
          <a:xfrm>
            <a:off x="9750552" y="4562856"/>
            <a:ext cx="2441448" cy="2295144"/>
          </a:xfrm>
        </p:spPr>
        <p:txBody>
          <a:bodyPr lIns="182880" tIns="91440" rIns="182880" bIns="91440"/>
          <a:lstStyle>
            <a:lvl1pPr marL="0" indent="0">
              <a:buFontTx/>
              <a:buNone/>
              <a:defRPr/>
            </a:lvl1pPr>
          </a:lstStyle>
          <a:p>
            <a:endParaRPr lang="en-US"/>
          </a:p>
        </p:txBody>
      </p:sp>
    </p:spTree>
    <p:extLst>
      <p:ext uri="{BB962C8B-B14F-4D97-AF65-F5344CB8AC3E}">
        <p14:creationId xmlns:p14="http://schemas.microsoft.com/office/powerpoint/2010/main" val="262097610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userDrawn="1">
  <p:cSld name="24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048256" cy="1728216"/>
          </a:xfrm>
        </p:spPr>
        <p:txBody>
          <a:bodyPr lIns="182880" tIns="91440" rIns="182880" bIns="91440"/>
          <a:lstStyle>
            <a:lvl1pPr marL="0" indent="0">
              <a:buFontTx/>
              <a:buNone/>
              <a:defRPr/>
            </a:lvl1pPr>
          </a:lstStyle>
          <a:p>
            <a:endParaRPr lang="en-US"/>
          </a:p>
        </p:txBody>
      </p:sp>
      <p:sp>
        <p:nvSpPr>
          <p:cNvPr id="7" name="Picture Placeholder 3"/>
          <p:cNvSpPr>
            <a:spLocks noGrp="1"/>
          </p:cNvSpPr>
          <p:nvPr>
            <p:ph type="pic" sz="quarter" idx="11"/>
          </p:nvPr>
        </p:nvSpPr>
        <p:spPr>
          <a:xfrm>
            <a:off x="2028749" y="0"/>
            <a:ext cx="2048256" cy="1728216"/>
          </a:xfrm>
        </p:spPr>
        <p:txBody>
          <a:bodyPr lIns="182880" tIns="91440" rIns="182880" bIns="91440"/>
          <a:lstStyle>
            <a:lvl1pPr marL="0" indent="0">
              <a:buFontTx/>
              <a:buNone/>
              <a:defRPr/>
            </a:lvl1pPr>
          </a:lstStyle>
          <a:p>
            <a:endParaRPr lang="en-US"/>
          </a:p>
        </p:txBody>
      </p:sp>
      <p:sp>
        <p:nvSpPr>
          <p:cNvPr id="12" name="Picture Placeholder 3"/>
          <p:cNvSpPr>
            <a:spLocks noGrp="1"/>
          </p:cNvSpPr>
          <p:nvPr>
            <p:ph type="pic" sz="quarter" idx="12"/>
          </p:nvPr>
        </p:nvSpPr>
        <p:spPr>
          <a:xfrm>
            <a:off x="4057498" y="0"/>
            <a:ext cx="2048256" cy="1728216"/>
          </a:xfrm>
        </p:spPr>
        <p:txBody>
          <a:bodyPr lIns="182880" tIns="91440" rIns="182880" bIns="91440"/>
          <a:lstStyle>
            <a:lvl1pPr marL="0" indent="0">
              <a:buFontTx/>
              <a:buNone/>
              <a:defRPr/>
            </a:lvl1pPr>
          </a:lstStyle>
          <a:p>
            <a:endParaRPr lang="en-US"/>
          </a:p>
        </p:txBody>
      </p:sp>
      <p:sp>
        <p:nvSpPr>
          <p:cNvPr id="13" name="Picture Placeholder 3"/>
          <p:cNvSpPr>
            <a:spLocks noGrp="1"/>
          </p:cNvSpPr>
          <p:nvPr>
            <p:ph type="pic" sz="quarter" idx="13"/>
          </p:nvPr>
        </p:nvSpPr>
        <p:spPr>
          <a:xfrm>
            <a:off x="6086247" y="0"/>
            <a:ext cx="2048256" cy="1728216"/>
          </a:xfrm>
        </p:spPr>
        <p:txBody>
          <a:bodyPr lIns="182880" tIns="91440" rIns="182880" bIns="91440"/>
          <a:lstStyle>
            <a:lvl1pPr marL="0" indent="0">
              <a:buFontTx/>
              <a:buNone/>
              <a:defRPr/>
            </a:lvl1pPr>
          </a:lstStyle>
          <a:p>
            <a:endParaRPr lang="en-US"/>
          </a:p>
        </p:txBody>
      </p:sp>
      <p:sp>
        <p:nvSpPr>
          <p:cNvPr id="14" name="Picture Placeholder 3"/>
          <p:cNvSpPr>
            <a:spLocks noGrp="1"/>
          </p:cNvSpPr>
          <p:nvPr>
            <p:ph type="pic" sz="quarter" idx="14"/>
          </p:nvPr>
        </p:nvSpPr>
        <p:spPr>
          <a:xfrm>
            <a:off x="10143744" y="0"/>
            <a:ext cx="2048256" cy="1728216"/>
          </a:xfrm>
        </p:spPr>
        <p:txBody>
          <a:bodyPr lIns="182880" tIns="91440" rIns="182880" bIns="91440"/>
          <a:lstStyle>
            <a:lvl1pPr marL="0" indent="0">
              <a:buFontTx/>
              <a:buNone/>
              <a:defRPr/>
            </a:lvl1pPr>
          </a:lstStyle>
          <a:p>
            <a:endParaRPr lang="en-US"/>
          </a:p>
        </p:txBody>
      </p:sp>
      <p:sp>
        <p:nvSpPr>
          <p:cNvPr id="25" name="Picture Placeholder 3"/>
          <p:cNvSpPr>
            <a:spLocks noGrp="1"/>
          </p:cNvSpPr>
          <p:nvPr>
            <p:ph type="pic" sz="quarter" idx="25"/>
          </p:nvPr>
        </p:nvSpPr>
        <p:spPr>
          <a:xfrm>
            <a:off x="8114996" y="0"/>
            <a:ext cx="2048256" cy="1728216"/>
          </a:xfrm>
        </p:spPr>
        <p:txBody>
          <a:bodyPr lIns="182880" tIns="91440" rIns="182880" bIns="91440"/>
          <a:lstStyle>
            <a:lvl1pPr marL="0" indent="0">
              <a:buFontTx/>
              <a:buNone/>
              <a:defRPr/>
            </a:lvl1pPr>
          </a:lstStyle>
          <a:p>
            <a:endParaRPr lang="en-US"/>
          </a:p>
        </p:txBody>
      </p:sp>
      <p:sp>
        <p:nvSpPr>
          <p:cNvPr id="28" name="Picture Placeholder 3"/>
          <p:cNvSpPr>
            <a:spLocks noGrp="1"/>
          </p:cNvSpPr>
          <p:nvPr>
            <p:ph type="pic" sz="quarter" idx="26"/>
          </p:nvPr>
        </p:nvSpPr>
        <p:spPr>
          <a:xfrm>
            <a:off x="0" y="1709928"/>
            <a:ext cx="2048256" cy="1728216"/>
          </a:xfrm>
        </p:spPr>
        <p:txBody>
          <a:bodyPr lIns="182880" tIns="91440" rIns="182880" bIns="91440"/>
          <a:lstStyle>
            <a:lvl1pPr marL="0" indent="0">
              <a:buFontTx/>
              <a:buNone/>
              <a:defRPr/>
            </a:lvl1pPr>
          </a:lstStyle>
          <a:p>
            <a:endParaRPr lang="en-US"/>
          </a:p>
        </p:txBody>
      </p:sp>
      <p:sp>
        <p:nvSpPr>
          <p:cNvPr id="29" name="Picture Placeholder 3"/>
          <p:cNvSpPr>
            <a:spLocks noGrp="1"/>
          </p:cNvSpPr>
          <p:nvPr>
            <p:ph type="pic" sz="quarter" idx="27"/>
          </p:nvPr>
        </p:nvSpPr>
        <p:spPr>
          <a:xfrm>
            <a:off x="2028749" y="1709928"/>
            <a:ext cx="2048256" cy="1728216"/>
          </a:xfrm>
        </p:spPr>
        <p:txBody>
          <a:bodyPr lIns="182880" tIns="91440" rIns="182880" bIns="91440"/>
          <a:lstStyle>
            <a:lvl1pPr marL="0" indent="0">
              <a:buFontTx/>
              <a:buNone/>
              <a:defRPr/>
            </a:lvl1pPr>
          </a:lstStyle>
          <a:p>
            <a:endParaRPr lang="en-US"/>
          </a:p>
        </p:txBody>
      </p:sp>
      <p:sp>
        <p:nvSpPr>
          <p:cNvPr id="30" name="Picture Placeholder 3"/>
          <p:cNvSpPr>
            <a:spLocks noGrp="1"/>
          </p:cNvSpPr>
          <p:nvPr>
            <p:ph type="pic" sz="quarter" idx="28"/>
          </p:nvPr>
        </p:nvSpPr>
        <p:spPr>
          <a:xfrm>
            <a:off x="4057498" y="1709928"/>
            <a:ext cx="2048256" cy="1728216"/>
          </a:xfrm>
        </p:spPr>
        <p:txBody>
          <a:bodyPr lIns="182880" tIns="91440" rIns="182880" bIns="91440"/>
          <a:lstStyle>
            <a:lvl1pPr marL="0" indent="0">
              <a:buFontTx/>
              <a:buNone/>
              <a:defRPr/>
            </a:lvl1pPr>
          </a:lstStyle>
          <a:p>
            <a:endParaRPr lang="en-US"/>
          </a:p>
        </p:txBody>
      </p:sp>
      <p:sp>
        <p:nvSpPr>
          <p:cNvPr id="31" name="Picture Placeholder 3"/>
          <p:cNvSpPr>
            <a:spLocks noGrp="1"/>
          </p:cNvSpPr>
          <p:nvPr>
            <p:ph type="pic" sz="quarter" idx="29"/>
          </p:nvPr>
        </p:nvSpPr>
        <p:spPr>
          <a:xfrm>
            <a:off x="6086247" y="1709928"/>
            <a:ext cx="2048256" cy="1728216"/>
          </a:xfrm>
        </p:spPr>
        <p:txBody>
          <a:bodyPr lIns="182880" tIns="91440" rIns="182880" bIns="91440"/>
          <a:lstStyle>
            <a:lvl1pPr marL="0" indent="0">
              <a:buFontTx/>
              <a:buNone/>
              <a:defRPr/>
            </a:lvl1pPr>
          </a:lstStyle>
          <a:p>
            <a:endParaRPr lang="en-US"/>
          </a:p>
        </p:txBody>
      </p:sp>
      <p:sp>
        <p:nvSpPr>
          <p:cNvPr id="32" name="Picture Placeholder 3"/>
          <p:cNvSpPr>
            <a:spLocks noGrp="1"/>
          </p:cNvSpPr>
          <p:nvPr>
            <p:ph type="pic" sz="quarter" idx="30"/>
          </p:nvPr>
        </p:nvSpPr>
        <p:spPr>
          <a:xfrm>
            <a:off x="10143744" y="1709928"/>
            <a:ext cx="2048256" cy="1728216"/>
          </a:xfrm>
        </p:spPr>
        <p:txBody>
          <a:bodyPr lIns="182880" tIns="91440" rIns="182880" bIns="91440"/>
          <a:lstStyle>
            <a:lvl1pPr marL="0" indent="0">
              <a:buFontTx/>
              <a:buNone/>
              <a:defRPr/>
            </a:lvl1pPr>
          </a:lstStyle>
          <a:p>
            <a:endParaRPr lang="en-US"/>
          </a:p>
        </p:txBody>
      </p:sp>
      <p:sp>
        <p:nvSpPr>
          <p:cNvPr id="33" name="Picture Placeholder 3"/>
          <p:cNvSpPr>
            <a:spLocks noGrp="1"/>
          </p:cNvSpPr>
          <p:nvPr>
            <p:ph type="pic" sz="quarter" idx="31"/>
          </p:nvPr>
        </p:nvSpPr>
        <p:spPr>
          <a:xfrm>
            <a:off x="8114996" y="1709928"/>
            <a:ext cx="2048256" cy="1728216"/>
          </a:xfrm>
        </p:spPr>
        <p:txBody>
          <a:bodyPr lIns="182880" tIns="91440" rIns="182880" bIns="91440"/>
          <a:lstStyle>
            <a:lvl1pPr marL="0" indent="0">
              <a:buFontTx/>
              <a:buNone/>
              <a:defRPr/>
            </a:lvl1pPr>
          </a:lstStyle>
          <a:p>
            <a:endParaRPr lang="en-US"/>
          </a:p>
        </p:txBody>
      </p:sp>
      <p:sp>
        <p:nvSpPr>
          <p:cNvPr id="34" name="Picture Placeholder 3"/>
          <p:cNvSpPr>
            <a:spLocks noGrp="1"/>
          </p:cNvSpPr>
          <p:nvPr>
            <p:ph type="pic" sz="quarter" idx="32"/>
          </p:nvPr>
        </p:nvSpPr>
        <p:spPr>
          <a:xfrm>
            <a:off x="0" y="3419856"/>
            <a:ext cx="2048256" cy="1728216"/>
          </a:xfrm>
        </p:spPr>
        <p:txBody>
          <a:bodyPr lIns="182880" tIns="91440" rIns="182880" bIns="91440"/>
          <a:lstStyle>
            <a:lvl1pPr marL="0" indent="0">
              <a:buFontTx/>
              <a:buNone/>
              <a:defRPr/>
            </a:lvl1pPr>
          </a:lstStyle>
          <a:p>
            <a:endParaRPr lang="en-US"/>
          </a:p>
        </p:txBody>
      </p:sp>
      <p:sp>
        <p:nvSpPr>
          <p:cNvPr id="35" name="Picture Placeholder 3"/>
          <p:cNvSpPr>
            <a:spLocks noGrp="1"/>
          </p:cNvSpPr>
          <p:nvPr>
            <p:ph type="pic" sz="quarter" idx="33"/>
          </p:nvPr>
        </p:nvSpPr>
        <p:spPr>
          <a:xfrm>
            <a:off x="2028749" y="3419856"/>
            <a:ext cx="2048256" cy="1728216"/>
          </a:xfrm>
        </p:spPr>
        <p:txBody>
          <a:bodyPr lIns="182880" tIns="91440" rIns="182880" bIns="91440"/>
          <a:lstStyle>
            <a:lvl1pPr marL="0" indent="0">
              <a:buFontTx/>
              <a:buNone/>
              <a:defRPr/>
            </a:lvl1pPr>
          </a:lstStyle>
          <a:p>
            <a:endParaRPr lang="en-US"/>
          </a:p>
        </p:txBody>
      </p:sp>
      <p:sp>
        <p:nvSpPr>
          <p:cNvPr id="36" name="Picture Placeholder 3"/>
          <p:cNvSpPr>
            <a:spLocks noGrp="1"/>
          </p:cNvSpPr>
          <p:nvPr>
            <p:ph type="pic" sz="quarter" idx="34"/>
          </p:nvPr>
        </p:nvSpPr>
        <p:spPr>
          <a:xfrm>
            <a:off x="4057498" y="3419856"/>
            <a:ext cx="2048256" cy="1728216"/>
          </a:xfrm>
        </p:spPr>
        <p:txBody>
          <a:bodyPr lIns="182880" tIns="91440" rIns="182880" bIns="91440"/>
          <a:lstStyle>
            <a:lvl1pPr marL="0" indent="0">
              <a:buFontTx/>
              <a:buNone/>
              <a:defRPr/>
            </a:lvl1pPr>
          </a:lstStyle>
          <a:p>
            <a:endParaRPr lang="en-US"/>
          </a:p>
        </p:txBody>
      </p:sp>
      <p:sp>
        <p:nvSpPr>
          <p:cNvPr id="37" name="Picture Placeholder 3"/>
          <p:cNvSpPr>
            <a:spLocks noGrp="1"/>
          </p:cNvSpPr>
          <p:nvPr>
            <p:ph type="pic" sz="quarter" idx="35"/>
          </p:nvPr>
        </p:nvSpPr>
        <p:spPr>
          <a:xfrm>
            <a:off x="6086247" y="3419856"/>
            <a:ext cx="2048256" cy="1728216"/>
          </a:xfrm>
        </p:spPr>
        <p:txBody>
          <a:bodyPr lIns="182880" tIns="91440" rIns="182880" bIns="91440"/>
          <a:lstStyle>
            <a:lvl1pPr marL="0" indent="0">
              <a:buFontTx/>
              <a:buNone/>
              <a:defRPr/>
            </a:lvl1pPr>
          </a:lstStyle>
          <a:p>
            <a:endParaRPr lang="en-US"/>
          </a:p>
        </p:txBody>
      </p:sp>
      <p:sp>
        <p:nvSpPr>
          <p:cNvPr id="38" name="Picture Placeholder 3"/>
          <p:cNvSpPr>
            <a:spLocks noGrp="1"/>
          </p:cNvSpPr>
          <p:nvPr>
            <p:ph type="pic" sz="quarter" idx="36"/>
          </p:nvPr>
        </p:nvSpPr>
        <p:spPr>
          <a:xfrm>
            <a:off x="10143744" y="3419856"/>
            <a:ext cx="2048256" cy="1728216"/>
          </a:xfrm>
        </p:spPr>
        <p:txBody>
          <a:bodyPr lIns="182880" tIns="91440" rIns="182880" bIns="91440"/>
          <a:lstStyle>
            <a:lvl1pPr marL="0" indent="0">
              <a:buFontTx/>
              <a:buNone/>
              <a:defRPr/>
            </a:lvl1pPr>
          </a:lstStyle>
          <a:p>
            <a:endParaRPr lang="en-US"/>
          </a:p>
        </p:txBody>
      </p:sp>
      <p:sp>
        <p:nvSpPr>
          <p:cNvPr id="39" name="Picture Placeholder 3"/>
          <p:cNvSpPr>
            <a:spLocks noGrp="1"/>
          </p:cNvSpPr>
          <p:nvPr>
            <p:ph type="pic" sz="quarter" idx="37"/>
          </p:nvPr>
        </p:nvSpPr>
        <p:spPr>
          <a:xfrm>
            <a:off x="8114996" y="3419856"/>
            <a:ext cx="2048256" cy="1728216"/>
          </a:xfrm>
        </p:spPr>
        <p:txBody>
          <a:bodyPr lIns="182880" tIns="91440" rIns="182880" bIns="91440"/>
          <a:lstStyle>
            <a:lvl1pPr marL="0" indent="0">
              <a:buFontTx/>
              <a:buNone/>
              <a:defRPr/>
            </a:lvl1pPr>
          </a:lstStyle>
          <a:p>
            <a:endParaRPr lang="en-US"/>
          </a:p>
        </p:txBody>
      </p:sp>
      <p:sp>
        <p:nvSpPr>
          <p:cNvPr id="40" name="Picture Placeholder 3"/>
          <p:cNvSpPr>
            <a:spLocks noGrp="1"/>
          </p:cNvSpPr>
          <p:nvPr>
            <p:ph type="pic" sz="quarter" idx="38"/>
          </p:nvPr>
        </p:nvSpPr>
        <p:spPr>
          <a:xfrm>
            <a:off x="0" y="5129784"/>
            <a:ext cx="2048256" cy="1728216"/>
          </a:xfrm>
        </p:spPr>
        <p:txBody>
          <a:bodyPr lIns="182880" tIns="91440" rIns="182880" bIns="91440"/>
          <a:lstStyle>
            <a:lvl1pPr marL="0" indent="0">
              <a:buFontTx/>
              <a:buNone/>
              <a:defRPr/>
            </a:lvl1pPr>
          </a:lstStyle>
          <a:p>
            <a:endParaRPr lang="en-US"/>
          </a:p>
        </p:txBody>
      </p:sp>
      <p:sp>
        <p:nvSpPr>
          <p:cNvPr id="41" name="Picture Placeholder 3"/>
          <p:cNvSpPr>
            <a:spLocks noGrp="1"/>
          </p:cNvSpPr>
          <p:nvPr>
            <p:ph type="pic" sz="quarter" idx="39"/>
          </p:nvPr>
        </p:nvSpPr>
        <p:spPr>
          <a:xfrm>
            <a:off x="2028749" y="5129784"/>
            <a:ext cx="2048256" cy="1728216"/>
          </a:xfrm>
        </p:spPr>
        <p:txBody>
          <a:bodyPr lIns="182880" tIns="91440" rIns="182880" bIns="91440"/>
          <a:lstStyle>
            <a:lvl1pPr marL="0" indent="0">
              <a:buFontTx/>
              <a:buNone/>
              <a:defRPr/>
            </a:lvl1pPr>
          </a:lstStyle>
          <a:p>
            <a:endParaRPr lang="en-US"/>
          </a:p>
        </p:txBody>
      </p:sp>
      <p:sp>
        <p:nvSpPr>
          <p:cNvPr id="42" name="Picture Placeholder 3"/>
          <p:cNvSpPr>
            <a:spLocks noGrp="1"/>
          </p:cNvSpPr>
          <p:nvPr>
            <p:ph type="pic" sz="quarter" idx="40"/>
          </p:nvPr>
        </p:nvSpPr>
        <p:spPr>
          <a:xfrm>
            <a:off x="4057498" y="5129784"/>
            <a:ext cx="2048256" cy="1728216"/>
          </a:xfrm>
        </p:spPr>
        <p:txBody>
          <a:bodyPr lIns="182880" tIns="91440" rIns="182880" bIns="91440"/>
          <a:lstStyle>
            <a:lvl1pPr marL="0" indent="0">
              <a:buFontTx/>
              <a:buNone/>
              <a:defRPr/>
            </a:lvl1pPr>
          </a:lstStyle>
          <a:p>
            <a:endParaRPr lang="en-US"/>
          </a:p>
        </p:txBody>
      </p:sp>
      <p:sp>
        <p:nvSpPr>
          <p:cNvPr id="43" name="Picture Placeholder 3"/>
          <p:cNvSpPr>
            <a:spLocks noGrp="1"/>
          </p:cNvSpPr>
          <p:nvPr>
            <p:ph type="pic" sz="quarter" idx="41"/>
          </p:nvPr>
        </p:nvSpPr>
        <p:spPr>
          <a:xfrm>
            <a:off x="6086247" y="5129784"/>
            <a:ext cx="2048256" cy="1728216"/>
          </a:xfrm>
        </p:spPr>
        <p:txBody>
          <a:bodyPr lIns="182880" tIns="91440" rIns="182880" bIns="91440"/>
          <a:lstStyle>
            <a:lvl1pPr marL="0" indent="0">
              <a:buFontTx/>
              <a:buNone/>
              <a:defRPr/>
            </a:lvl1pPr>
          </a:lstStyle>
          <a:p>
            <a:endParaRPr lang="en-US"/>
          </a:p>
        </p:txBody>
      </p:sp>
      <p:sp>
        <p:nvSpPr>
          <p:cNvPr id="44" name="Picture Placeholder 3"/>
          <p:cNvSpPr>
            <a:spLocks noGrp="1"/>
          </p:cNvSpPr>
          <p:nvPr>
            <p:ph type="pic" sz="quarter" idx="42"/>
          </p:nvPr>
        </p:nvSpPr>
        <p:spPr>
          <a:xfrm>
            <a:off x="10143744" y="5129784"/>
            <a:ext cx="2048256" cy="1728216"/>
          </a:xfrm>
        </p:spPr>
        <p:txBody>
          <a:bodyPr lIns="182880" tIns="91440" rIns="182880" bIns="91440"/>
          <a:lstStyle>
            <a:lvl1pPr marL="0" indent="0">
              <a:buFontTx/>
              <a:buNone/>
              <a:defRPr/>
            </a:lvl1pPr>
          </a:lstStyle>
          <a:p>
            <a:endParaRPr lang="en-US"/>
          </a:p>
        </p:txBody>
      </p:sp>
      <p:sp>
        <p:nvSpPr>
          <p:cNvPr id="45" name="Picture Placeholder 3"/>
          <p:cNvSpPr>
            <a:spLocks noGrp="1"/>
          </p:cNvSpPr>
          <p:nvPr>
            <p:ph type="pic" sz="quarter" idx="43"/>
          </p:nvPr>
        </p:nvSpPr>
        <p:spPr>
          <a:xfrm>
            <a:off x="8114996" y="5129784"/>
            <a:ext cx="2048256" cy="1728216"/>
          </a:xfrm>
        </p:spPr>
        <p:txBody>
          <a:bodyPr lIns="182880" tIns="91440" rIns="182880" bIns="91440"/>
          <a:lstStyle>
            <a:lvl1pPr marL="0" indent="0">
              <a:buFontTx/>
              <a:buNone/>
              <a:defRPr/>
            </a:lvl1pPr>
          </a:lstStyle>
          <a:p>
            <a:endParaRPr lang="en-US"/>
          </a:p>
        </p:txBody>
      </p:sp>
    </p:spTree>
    <p:extLst>
      <p:ext uri="{BB962C8B-B14F-4D97-AF65-F5344CB8AC3E}">
        <p14:creationId xmlns:p14="http://schemas.microsoft.com/office/powerpoint/2010/main" val="2247639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6_Title Slide">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423910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52177453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4571268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51686528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column text no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76239" indent="-24764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170529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wo column tex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57189" indent="-22859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557096589"/>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50960031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2515733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219200"/>
            <a:ext cx="5082117"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560285"/>
            <a:ext cx="5082117"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219200"/>
            <a:ext cx="5084232"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560285"/>
            <a:ext cx="5084232"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831617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_Comparison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462284"/>
            <a:ext cx="5082117"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803370"/>
            <a:ext cx="5082117"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462284"/>
            <a:ext cx="5084232"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803370"/>
            <a:ext cx="5084232"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89733639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98374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7_Title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18693170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22031820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blank" preserve="1">
  <p:cSld name="Utter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3247636"/>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Eight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3063240" cy="3438144"/>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3049016" y="0"/>
            <a:ext cx="3063240" cy="3438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6098032" y="0"/>
            <a:ext cx="3063240" cy="3438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9147048" y="0"/>
            <a:ext cx="3063240" cy="3438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3419856"/>
            <a:ext cx="3063240" cy="3438144"/>
          </a:xfrm>
        </p:spPr>
        <p:txBody>
          <a:bodyPr lIns="182880" tIns="91440" rIns="182880" bIns="91440"/>
          <a:lstStyle>
            <a:lvl1pPr marL="0" indent="0">
              <a:buFontTx/>
              <a:buNone/>
              <a:defRPr/>
            </a:lvl1pPr>
          </a:lstStyle>
          <a:p>
            <a:r>
              <a:rPr lang="en-US"/>
              <a:t>Click icon to add picture</a:t>
            </a:r>
          </a:p>
        </p:txBody>
      </p:sp>
      <p:sp>
        <p:nvSpPr>
          <p:cNvPr id="16" name="Picture Placeholder 3"/>
          <p:cNvSpPr>
            <a:spLocks noGrp="1"/>
          </p:cNvSpPr>
          <p:nvPr>
            <p:ph type="pic" sz="quarter" idx="16"/>
          </p:nvPr>
        </p:nvSpPr>
        <p:spPr>
          <a:xfrm>
            <a:off x="3049016" y="3419856"/>
            <a:ext cx="3063240" cy="3438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6098032" y="3419856"/>
            <a:ext cx="3063240" cy="3438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9147048" y="3419856"/>
            <a:ext cx="3063240" cy="3438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157319779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Fifteen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441448" cy="2295144"/>
          </a:xfrm>
        </p:spPr>
        <p:txBody>
          <a:bodyPr lIns="182880" tIns="91440" rIns="182880" bIns="91440"/>
          <a:lstStyle>
            <a:lvl1pPr marL="0" indent="0">
              <a:buFontTx/>
              <a:buNone/>
              <a:defRPr/>
            </a:lvl1pPr>
          </a:lstStyle>
          <a:p>
            <a:r>
              <a:rPr lang="en-US"/>
              <a:t>Click icon to add picture</a:t>
            </a:r>
            <a:endParaRPr lang="en-US" dirty="0"/>
          </a:p>
        </p:txBody>
      </p:sp>
      <p:sp>
        <p:nvSpPr>
          <p:cNvPr id="7" name="Picture Placeholder 3"/>
          <p:cNvSpPr>
            <a:spLocks noGrp="1"/>
          </p:cNvSpPr>
          <p:nvPr>
            <p:ph type="pic" sz="quarter" idx="11"/>
          </p:nvPr>
        </p:nvSpPr>
        <p:spPr>
          <a:xfrm>
            <a:off x="2437638" y="0"/>
            <a:ext cx="2441448" cy="2295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875276" y="0"/>
            <a:ext cx="2441448" cy="2295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7312914" y="0"/>
            <a:ext cx="2441448" cy="2295144"/>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9750552" y="0"/>
            <a:ext cx="2441448" cy="2295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2281428"/>
            <a:ext cx="2441448" cy="2295144"/>
          </a:xfrm>
        </p:spPr>
        <p:txBody>
          <a:bodyPr lIns="182880" tIns="91440" rIns="182880" bIns="91440"/>
          <a:lstStyle>
            <a:lvl1pPr marL="0" indent="0">
              <a:buFontTx/>
              <a:buNone/>
              <a:defRPr/>
            </a:lvl1pPr>
          </a:lstStyle>
          <a:p>
            <a:r>
              <a:rPr lang="en-US"/>
              <a:t>Click icon to add picture</a:t>
            </a:r>
            <a:endParaRPr lang="en-US" dirty="0"/>
          </a:p>
        </p:txBody>
      </p:sp>
      <p:sp>
        <p:nvSpPr>
          <p:cNvPr id="16" name="Picture Placeholder 3"/>
          <p:cNvSpPr>
            <a:spLocks noGrp="1"/>
          </p:cNvSpPr>
          <p:nvPr>
            <p:ph type="pic" sz="quarter" idx="16"/>
          </p:nvPr>
        </p:nvSpPr>
        <p:spPr>
          <a:xfrm>
            <a:off x="2437638" y="2281428"/>
            <a:ext cx="2441448" cy="2295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4875276" y="2281428"/>
            <a:ext cx="2441448" cy="2295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7312914" y="2281428"/>
            <a:ext cx="2441448" cy="2295144"/>
          </a:xfrm>
        </p:spPr>
        <p:txBody>
          <a:bodyPr lIns="182880" tIns="91440" rIns="182880" bIns="91440"/>
          <a:lstStyle>
            <a:lvl1pPr marL="0" indent="0">
              <a:buFontTx/>
              <a:buNone/>
              <a:defRPr/>
            </a:lvl1pPr>
          </a:lstStyle>
          <a:p>
            <a:r>
              <a:rPr lang="en-US"/>
              <a:t>Click icon to add picture</a:t>
            </a:r>
          </a:p>
        </p:txBody>
      </p:sp>
      <p:sp>
        <p:nvSpPr>
          <p:cNvPr id="19" name="Picture Placeholder 3"/>
          <p:cNvSpPr>
            <a:spLocks noGrp="1"/>
          </p:cNvSpPr>
          <p:nvPr>
            <p:ph type="pic" sz="quarter" idx="19"/>
          </p:nvPr>
        </p:nvSpPr>
        <p:spPr>
          <a:xfrm>
            <a:off x="9750552" y="2281428"/>
            <a:ext cx="2441448" cy="2295144"/>
          </a:xfrm>
        </p:spPr>
        <p:txBody>
          <a:bodyPr lIns="182880" tIns="91440" rIns="182880" bIns="91440"/>
          <a:lstStyle>
            <a:lvl1pPr marL="0" indent="0">
              <a:buFontTx/>
              <a:buNone/>
              <a:defRPr/>
            </a:lvl1pPr>
          </a:lstStyle>
          <a:p>
            <a:r>
              <a:rPr lang="en-US"/>
              <a:t>Click icon to add picture</a:t>
            </a:r>
          </a:p>
        </p:txBody>
      </p:sp>
      <p:sp>
        <p:nvSpPr>
          <p:cNvPr id="20" name="Picture Placeholder 3"/>
          <p:cNvSpPr>
            <a:spLocks noGrp="1"/>
          </p:cNvSpPr>
          <p:nvPr>
            <p:ph type="pic" sz="quarter" idx="20"/>
          </p:nvPr>
        </p:nvSpPr>
        <p:spPr>
          <a:xfrm>
            <a:off x="0" y="4562856"/>
            <a:ext cx="2441448" cy="2295144"/>
          </a:xfrm>
        </p:spPr>
        <p:txBody>
          <a:bodyPr lIns="182880" tIns="91440" rIns="182880" bIns="91440"/>
          <a:lstStyle>
            <a:lvl1pPr marL="0" indent="0">
              <a:buFontTx/>
              <a:buNone/>
              <a:defRPr/>
            </a:lvl1pPr>
          </a:lstStyle>
          <a:p>
            <a:r>
              <a:rPr lang="en-US"/>
              <a:t>Click icon to add picture</a:t>
            </a:r>
          </a:p>
        </p:txBody>
      </p:sp>
      <p:sp>
        <p:nvSpPr>
          <p:cNvPr id="21" name="Picture Placeholder 3"/>
          <p:cNvSpPr>
            <a:spLocks noGrp="1"/>
          </p:cNvSpPr>
          <p:nvPr>
            <p:ph type="pic" sz="quarter" idx="21"/>
          </p:nvPr>
        </p:nvSpPr>
        <p:spPr>
          <a:xfrm>
            <a:off x="2437638" y="4562856"/>
            <a:ext cx="2441448" cy="2295144"/>
          </a:xfrm>
        </p:spPr>
        <p:txBody>
          <a:bodyPr lIns="182880" tIns="91440" rIns="182880" bIns="91440"/>
          <a:lstStyle>
            <a:lvl1pPr marL="0" indent="0">
              <a:buFontTx/>
              <a:buNone/>
              <a:defRPr/>
            </a:lvl1pPr>
          </a:lstStyle>
          <a:p>
            <a:r>
              <a:rPr lang="en-US"/>
              <a:t>Click icon to add picture</a:t>
            </a:r>
          </a:p>
        </p:txBody>
      </p:sp>
      <p:sp>
        <p:nvSpPr>
          <p:cNvPr id="22" name="Picture Placeholder 3"/>
          <p:cNvSpPr>
            <a:spLocks noGrp="1"/>
          </p:cNvSpPr>
          <p:nvPr>
            <p:ph type="pic" sz="quarter" idx="22"/>
          </p:nvPr>
        </p:nvSpPr>
        <p:spPr>
          <a:xfrm>
            <a:off x="4875276" y="4562856"/>
            <a:ext cx="2441448" cy="2295144"/>
          </a:xfrm>
        </p:spPr>
        <p:txBody>
          <a:bodyPr lIns="182880" tIns="91440" rIns="182880" bIns="91440"/>
          <a:lstStyle>
            <a:lvl1pPr marL="0" indent="0">
              <a:buFontTx/>
              <a:buNone/>
              <a:defRPr/>
            </a:lvl1pPr>
          </a:lstStyle>
          <a:p>
            <a:r>
              <a:rPr lang="en-US"/>
              <a:t>Click icon to add picture</a:t>
            </a:r>
          </a:p>
        </p:txBody>
      </p:sp>
      <p:sp>
        <p:nvSpPr>
          <p:cNvPr id="23" name="Picture Placeholder 3"/>
          <p:cNvSpPr>
            <a:spLocks noGrp="1"/>
          </p:cNvSpPr>
          <p:nvPr>
            <p:ph type="pic" sz="quarter" idx="23"/>
          </p:nvPr>
        </p:nvSpPr>
        <p:spPr>
          <a:xfrm>
            <a:off x="7312914" y="4562856"/>
            <a:ext cx="2441448" cy="2295144"/>
          </a:xfrm>
        </p:spPr>
        <p:txBody>
          <a:bodyPr lIns="182880" tIns="91440" rIns="182880" bIns="91440"/>
          <a:lstStyle>
            <a:lvl1pPr marL="0" indent="0">
              <a:buFontTx/>
              <a:buNone/>
              <a:defRPr/>
            </a:lvl1pPr>
          </a:lstStyle>
          <a:p>
            <a:r>
              <a:rPr lang="en-US"/>
              <a:t>Click icon to add picture</a:t>
            </a:r>
          </a:p>
        </p:txBody>
      </p:sp>
      <p:sp>
        <p:nvSpPr>
          <p:cNvPr id="24" name="Picture Placeholder 3"/>
          <p:cNvSpPr>
            <a:spLocks noGrp="1"/>
          </p:cNvSpPr>
          <p:nvPr>
            <p:ph type="pic" sz="quarter" idx="24"/>
          </p:nvPr>
        </p:nvSpPr>
        <p:spPr>
          <a:xfrm>
            <a:off x="9750552" y="4562856"/>
            <a:ext cx="2441448" cy="2295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224699646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24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048256" cy="1728216"/>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2028749" y="0"/>
            <a:ext cx="2048256" cy="1728216"/>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057498" y="0"/>
            <a:ext cx="2048256" cy="1728216"/>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6086247" y="0"/>
            <a:ext cx="2048256" cy="1728216"/>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10143744" y="0"/>
            <a:ext cx="2048256" cy="1728216"/>
          </a:xfrm>
        </p:spPr>
        <p:txBody>
          <a:bodyPr lIns="182880" tIns="91440" rIns="182880" bIns="91440"/>
          <a:lstStyle>
            <a:lvl1pPr marL="0" indent="0">
              <a:buFontTx/>
              <a:buNone/>
              <a:defRPr/>
            </a:lvl1pPr>
          </a:lstStyle>
          <a:p>
            <a:r>
              <a:rPr lang="en-US"/>
              <a:t>Click icon to add picture</a:t>
            </a:r>
          </a:p>
        </p:txBody>
      </p:sp>
      <p:sp>
        <p:nvSpPr>
          <p:cNvPr id="25" name="Picture Placeholder 3"/>
          <p:cNvSpPr>
            <a:spLocks noGrp="1"/>
          </p:cNvSpPr>
          <p:nvPr>
            <p:ph type="pic" sz="quarter" idx="25"/>
          </p:nvPr>
        </p:nvSpPr>
        <p:spPr>
          <a:xfrm>
            <a:off x="8114996" y="0"/>
            <a:ext cx="2048256" cy="1728216"/>
          </a:xfrm>
        </p:spPr>
        <p:txBody>
          <a:bodyPr lIns="182880" tIns="91440" rIns="182880" bIns="91440"/>
          <a:lstStyle>
            <a:lvl1pPr marL="0" indent="0">
              <a:buFontTx/>
              <a:buNone/>
              <a:defRPr/>
            </a:lvl1pPr>
          </a:lstStyle>
          <a:p>
            <a:r>
              <a:rPr lang="en-US"/>
              <a:t>Click icon to add picture</a:t>
            </a:r>
          </a:p>
        </p:txBody>
      </p:sp>
      <p:sp>
        <p:nvSpPr>
          <p:cNvPr id="28" name="Picture Placeholder 3"/>
          <p:cNvSpPr>
            <a:spLocks noGrp="1"/>
          </p:cNvSpPr>
          <p:nvPr>
            <p:ph type="pic" sz="quarter" idx="26"/>
          </p:nvPr>
        </p:nvSpPr>
        <p:spPr>
          <a:xfrm>
            <a:off x="0" y="1709928"/>
            <a:ext cx="2048256" cy="1728216"/>
          </a:xfrm>
        </p:spPr>
        <p:txBody>
          <a:bodyPr lIns="182880" tIns="91440" rIns="182880" bIns="91440"/>
          <a:lstStyle>
            <a:lvl1pPr marL="0" indent="0">
              <a:buFontTx/>
              <a:buNone/>
              <a:defRPr/>
            </a:lvl1pPr>
          </a:lstStyle>
          <a:p>
            <a:r>
              <a:rPr lang="en-US"/>
              <a:t>Click icon to add picture</a:t>
            </a:r>
          </a:p>
        </p:txBody>
      </p:sp>
      <p:sp>
        <p:nvSpPr>
          <p:cNvPr id="29" name="Picture Placeholder 3"/>
          <p:cNvSpPr>
            <a:spLocks noGrp="1"/>
          </p:cNvSpPr>
          <p:nvPr>
            <p:ph type="pic" sz="quarter" idx="27"/>
          </p:nvPr>
        </p:nvSpPr>
        <p:spPr>
          <a:xfrm>
            <a:off x="2028749" y="1709928"/>
            <a:ext cx="2048256" cy="1728216"/>
          </a:xfrm>
        </p:spPr>
        <p:txBody>
          <a:bodyPr lIns="182880" tIns="91440" rIns="182880" bIns="91440"/>
          <a:lstStyle>
            <a:lvl1pPr marL="0" indent="0">
              <a:buFontTx/>
              <a:buNone/>
              <a:defRPr/>
            </a:lvl1pPr>
          </a:lstStyle>
          <a:p>
            <a:r>
              <a:rPr lang="en-US"/>
              <a:t>Click icon to add picture</a:t>
            </a:r>
          </a:p>
        </p:txBody>
      </p:sp>
      <p:sp>
        <p:nvSpPr>
          <p:cNvPr id="30" name="Picture Placeholder 3"/>
          <p:cNvSpPr>
            <a:spLocks noGrp="1"/>
          </p:cNvSpPr>
          <p:nvPr>
            <p:ph type="pic" sz="quarter" idx="28"/>
          </p:nvPr>
        </p:nvSpPr>
        <p:spPr>
          <a:xfrm>
            <a:off x="4057498" y="1709928"/>
            <a:ext cx="2048256" cy="1728216"/>
          </a:xfrm>
        </p:spPr>
        <p:txBody>
          <a:bodyPr lIns="182880" tIns="91440" rIns="182880" bIns="91440"/>
          <a:lstStyle>
            <a:lvl1pPr marL="0" indent="0">
              <a:buFontTx/>
              <a:buNone/>
              <a:defRPr/>
            </a:lvl1pPr>
          </a:lstStyle>
          <a:p>
            <a:r>
              <a:rPr lang="en-US"/>
              <a:t>Click icon to add picture</a:t>
            </a:r>
          </a:p>
        </p:txBody>
      </p:sp>
      <p:sp>
        <p:nvSpPr>
          <p:cNvPr id="31" name="Picture Placeholder 3"/>
          <p:cNvSpPr>
            <a:spLocks noGrp="1"/>
          </p:cNvSpPr>
          <p:nvPr>
            <p:ph type="pic" sz="quarter" idx="29"/>
          </p:nvPr>
        </p:nvSpPr>
        <p:spPr>
          <a:xfrm>
            <a:off x="6086247" y="1709928"/>
            <a:ext cx="2048256" cy="1728216"/>
          </a:xfrm>
        </p:spPr>
        <p:txBody>
          <a:bodyPr lIns="182880" tIns="91440" rIns="182880" bIns="91440"/>
          <a:lstStyle>
            <a:lvl1pPr marL="0" indent="0">
              <a:buFontTx/>
              <a:buNone/>
              <a:defRPr/>
            </a:lvl1pPr>
          </a:lstStyle>
          <a:p>
            <a:r>
              <a:rPr lang="en-US"/>
              <a:t>Click icon to add picture</a:t>
            </a:r>
          </a:p>
        </p:txBody>
      </p:sp>
      <p:sp>
        <p:nvSpPr>
          <p:cNvPr id="32" name="Picture Placeholder 3"/>
          <p:cNvSpPr>
            <a:spLocks noGrp="1"/>
          </p:cNvSpPr>
          <p:nvPr>
            <p:ph type="pic" sz="quarter" idx="30"/>
          </p:nvPr>
        </p:nvSpPr>
        <p:spPr>
          <a:xfrm>
            <a:off x="10143744" y="1709928"/>
            <a:ext cx="2048256" cy="1728216"/>
          </a:xfrm>
        </p:spPr>
        <p:txBody>
          <a:bodyPr lIns="182880" tIns="91440" rIns="182880" bIns="91440"/>
          <a:lstStyle>
            <a:lvl1pPr marL="0" indent="0">
              <a:buFontTx/>
              <a:buNone/>
              <a:defRPr/>
            </a:lvl1pPr>
          </a:lstStyle>
          <a:p>
            <a:r>
              <a:rPr lang="en-US"/>
              <a:t>Click icon to add picture</a:t>
            </a:r>
          </a:p>
        </p:txBody>
      </p:sp>
      <p:sp>
        <p:nvSpPr>
          <p:cNvPr id="33" name="Picture Placeholder 3"/>
          <p:cNvSpPr>
            <a:spLocks noGrp="1"/>
          </p:cNvSpPr>
          <p:nvPr>
            <p:ph type="pic" sz="quarter" idx="31"/>
          </p:nvPr>
        </p:nvSpPr>
        <p:spPr>
          <a:xfrm>
            <a:off x="8114996" y="1709928"/>
            <a:ext cx="2048256" cy="1728216"/>
          </a:xfrm>
        </p:spPr>
        <p:txBody>
          <a:bodyPr lIns="182880" tIns="91440" rIns="182880" bIns="91440"/>
          <a:lstStyle>
            <a:lvl1pPr marL="0" indent="0">
              <a:buFontTx/>
              <a:buNone/>
              <a:defRPr/>
            </a:lvl1pPr>
          </a:lstStyle>
          <a:p>
            <a:r>
              <a:rPr lang="en-US"/>
              <a:t>Click icon to add picture</a:t>
            </a:r>
          </a:p>
        </p:txBody>
      </p:sp>
      <p:sp>
        <p:nvSpPr>
          <p:cNvPr id="34" name="Picture Placeholder 3"/>
          <p:cNvSpPr>
            <a:spLocks noGrp="1"/>
          </p:cNvSpPr>
          <p:nvPr>
            <p:ph type="pic" sz="quarter" idx="32"/>
          </p:nvPr>
        </p:nvSpPr>
        <p:spPr>
          <a:xfrm>
            <a:off x="0" y="3419856"/>
            <a:ext cx="2048256" cy="1728216"/>
          </a:xfrm>
        </p:spPr>
        <p:txBody>
          <a:bodyPr lIns="182880" tIns="91440" rIns="182880" bIns="91440"/>
          <a:lstStyle>
            <a:lvl1pPr marL="0" indent="0">
              <a:buFontTx/>
              <a:buNone/>
              <a:defRPr/>
            </a:lvl1pPr>
          </a:lstStyle>
          <a:p>
            <a:r>
              <a:rPr lang="en-US"/>
              <a:t>Click icon to add picture</a:t>
            </a:r>
          </a:p>
        </p:txBody>
      </p:sp>
      <p:sp>
        <p:nvSpPr>
          <p:cNvPr id="35" name="Picture Placeholder 3"/>
          <p:cNvSpPr>
            <a:spLocks noGrp="1"/>
          </p:cNvSpPr>
          <p:nvPr>
            <p:ph type="pic" sz="quarter" idx="33"/>
          </p:nvPr>
        </p:nvSpPr>
        <p:spPr>
          <a:xfrm>
            <a:off x="2028749" y="3419856"/>
            <a:ext cx="2048256" cy="1728216"/>
          </a:xfrm>
        </p:spPr>
        <p:txBody>
          <a:bodyPr lIns="182880" tIns="91440" rIns="182880" bIns="91440"/>
          <a:lstStyle>
            <a:lvl1pPr marL="0" indent="0">
              <a:buFontTx/>
              <a:buNone/>
              <a:defRPr/>
            </a:lvl1pPr>
          </a:lstStyle>
          <a:p>
            <a:r>
              <a:rPr lang="en-US"/>
              <a:t>Click icon to add picture</a:t>
            </a:r>
          </a:p>
        </p:txBody>
      </p:sp>
      <p:sp>
        <p:nvSpPr>
          <p:cNvPr id="36" name="Picture Placeholder 3"/>
          <p:cNvSpPr>
            <a:spLocks noGrp="1"/>
          </p:cNvSpPr>
          <p:nvPr>
            <p:ph type="pic" sz="quarter" idx="34"/>
          </p:nvPr>
        </p:nvSpPr>
        <p:spPr>
          <a:xfrm>
            <a:off x="4057498" y="3419856"/>
            <a:ext cx="2048256" cy="1728216"/>
          </a:xfrm>
        </p:spPr>
        <p:txBody>
          <a:bodyPr lIns="182880" tIns="91440" rIns="182880" bIns="91440"/>
          <a:lstStyle>
            <a:lvl1pPr marL="0" indent="0">
              <a:buFontTx/>
              <a:buNone/>
              <a:defRPr/>
            </a:lvl1pPr>
          </a:lstStyle>
          <a:p>
            <a:r>
              <a:rPr lang="en-US"/>
              <a:t>Click icon to add picture</a:t>
            </a:r>
          </a:p>
        </p:txBody>
      </p:sp>
      <p:sp>
        <p:nvSpPr>
          <p:cNvPr id="37" name="Picture Placeholder 3"/>
          <p:cNvSpPr>
            <a:spLocks noGrp="1"/>
          </p:cNvSpPr>
          <p:nvPr>
            <p:ph type="pic" sz="quarter" idx="35"/>
          </p:nvPr>
        </p:nvSpPr>
        <p:spPr>
          <a:xfrm>
            <a:off x="6086247" y="3419856"/>
            <a:ext cx="2048256" cy="1728216"/>
          </a:xfrm>
        </p:spPr>
        <p:txBody>
          <a:bodyPr lIns="182880" tIns="91440" rIns="182880" bIns="91440"/>
          <a:lstStyle>
            <a:lvl1pPr marL="0" indent="0">
              <a:buFontTx/>
              <a:buNone/>
              <a:defRPr/>
            </a:lvl1pPr>
          </a:lstStyle>
          <a:p>
            <a:r>
              <a:rPr lang="en-US"/>
              <a:t>Click icon to add picture</a:t>
            </a:r>
          </a:p>
        </p:txBody>
      </p:sp>
      <p:sp>
        <p:nvSpPr>
          <p:cNvPr id="38" name="Picture Placeholder 3"/>
          <p:cNvSpPr>
            <a:spLocks noGrp="1"/>
          </p:cNvSpPr>
          <p:nvPr>
            <p:ph type="pic" sz="quarter" idx="36"/>
          </p:nvPr>
        </p:nvSpPr>
        <p:spPr>
          <a:xfrm>
            <a:off x="10143744" y="3419856"/>
            <a:ext cx="2048256" cy="1728216"/>
          </a:xfrm>
        </p:spPr>
        <p:txBody>
          <a:bodyPr lIns="182880" tIns="91440" rIns="182880" bIns="91440"/>
          <a:lstStyle>
            <a:lvl1pPr marL="0" indent="0">
              <a:buFontTx/>
              <a:buNone/>
              <a:defRPr/>
            </a:lvl1pPr>
          </a:lstStyle>
          <a:p>
            <a:r>
              <a:rPr lang="en-US"/>
              <a:t>Click icon to add picture</a:t>
            </a:r>
          </a:p>
        </p:txBody>
      </p:sp>
      <p:sp>
        <p:nvSpPr>
          <p:cNvPr id="39" name="Picture Placeholder 3"/>
          <p:cNvSpPr>
            <a:spLocks noGrp="1"/>
          </p:cNvSpPr>
          <p:nvPr>
            <p:ph type="pic" sz="quarter" idx="37"/>
          </p:nvPr>
        </p:nvSpPr>
        <p:spPr>
          <a:xfrm>
            <a:off x="8114996" y="3419856"/>
            <a:ext cx="2048256" cy="1728216"/>
          </a:xfrm>
        </p:spPr>
        <p:txBody>
          <a:bodyPr lIns="182880" tIns="91440" rIns="182880" bIns="91440"/>
          <a:lstStyle>
            <a:lvl1pPr marL="0" indent="0">
              <a:buFontTx/>
              <a:buNone/>
              <a:defRPr/>
            </a:lvl1pPr>
          </a:lstStyle>
          <a:p>
            <a:r>
              <a:rPr lang="en-US"/>
              <a:t>Click icon to add picture</a:t>
            </a:r>
          </a:p>
        </p:txBody>
      </p:sp>
      <p:sp>
        <p:nvSpPr>
          <p:cNvPr id="40" name="Picture Placeholder 3"/>
          <p:cNvSpPr>
            <a:spLocks noGrp="1"/>
          </p:cNvSpPr>
          <p:nvPr>
            <p:ph type="pic" sz="quarter" idx="38"/>
          </p:nvPr>
        </p:nvSpPr>
        <p:spPr>
          <a:xfrm>
            <a:off x="0" y="5129784"/>
            <a:ext cx="2048256" cy="1728216"/>
          </a:xfrm>
        </p:spPr>
        <p:txBody>
          <a:bodyPr lIns="182880" tIns="91440" rIns="182880" bIns="91440"/>
          <a:lstStyle>
            <a:lvl1pPr marL="0" indent="0">
              <a:buFontTx/>
              <a:buNone/>
              <a:defRPr/>
            </a:lvl1pPr>
          </a:lstStyle>
          <a:p>
            <a:r>
              <a:rPr lang="en-US"/>
              <a:t>Click icon to add picture</a:t>
            </a:r>
          </a:p>
        </p:txBody>
      </p:sp>
      <p:sp>
        <p:nvSpPr>
          <p:cNvPr id="41" name="Picture Placeholder 3"/>
          <p:cNvSpPr>
            <a:spLocks noGrp="1"/>
          </p:cNvSpPr>
          <p:nvPr>
            <p:ph type="pic" sz="quarter" idx="39"/>
          </p:nvPr>
        </p:nvSpPr>
        <p:spPr>
          <a:xfrm>
            <a:off x="2028749" y="5129784"/>
            <a:ext cx="2048256" cy="1728216"/>
          </a:xfrm>
        </p:spPr>
        <p:txBody>
          <a:bodyPr lIns="182880" tIns="91440" rIns="182880" bIns="91440"/>
          <a:lstStyle>
            <a:lvl1pPr marL="0" indent="0">
              <a:buFontTx/>
              <a:buNone/>
              <a:defRPr/>
            </a:lvl1pPr>
          </a:lstStyle>
          <a:p>
            <a:r>
              <a:rPr lang="en-US"/>
              <a:t>Click icon to add picture</a:t>
            </a:r>
          </a:p>
        </p:txBody>
      </p:sp>
      <p:sp>
        <p:nvSpPr>
          <p:cNvPr id="42" name="Picture Placeholder 3"/>
          <p:cNvSpPr>
            <a:spLocks noGrp="1"/>
          </p:cNvSpPr>
          <p:nvPr>
            <p:ph type="pic" sz="quarter" idx="40"/>
          </p:nvPr>
        </p:nvSpPr>
        <p:spPr>
          <a:xfrm>
            <a:off x="4057498" y="5129784"/>
            <a:ext cx="2048256" cy="1728216"/>
          </a:xfrm>
        </p:spPr>
        <p:txBody>
          <a:bodyPr lIns="182880" tIns="91440" rIns="182880" bIns="91440"/>
          <a:lstStyle>
            <a:lvl1pPr marL="0" indent="0">
              <a:buFontTx/>
              <a:buNone/>
              <a:defRPr/>
            </a:lvl1pPr>
          </a:lstStyle>
          <a:p>
            <a:r>
              <a:rPr lang="en-US"/>
              <a:t>Click icon to add picture</a:t>
            </a:r>
          </a:p>
        </p:txBody>
      </p:sp>
      <p:sp>
        <p:nvSpPr>
          <p:cNvPr id="43" name="Picture Placeholder 3"/>
          <p:cNvSpPr>
            <a:spLocks noGrp="1"/>
          </p:cNvSpPr>
          <p:nvPr>
            <p:ph type="pic" sz="quarter" idx="41"/>
          </p:nvPr>
        </p:nvSpPr>
        <p:spPr>
          <a:xfrm>
            <a:off x="6086247" y="5129784"/>
            <a:ext cx="2048256" cy="1728216"/>
          </a:xfrm>
        </p:spPr>
        <p:txBody>
          <a:bodyPr lIns="182880" tIns="91440" rIns="182880" bIns="91440"/>
          <a:lstStyle>
            <a:lvl1pPr marL="0" indent="0">
              <a:buFontTx/>
              <a:buNone/>
              <a:defRPr/>
            </a:lvl1pPr>
          </a:lstStyle>
          <a:p>
            <a:r>
              <a:rPr lang="en-US"/>
              <a:t>Click icon to add picture</a:t>
            </a:r>
          </a:p>
        </p:txBody>
      </p:sp>
      <p:sp>
        <p:nvSpPr>
          <p:cNvPr id="44" name="Picture Placeholder 3"/>
          <p:cNvSpPr>
            <a:spLocks noGrp="1"/>
          </p:cNvSpPr>
          <p:nvPr>
            <p:ph type="pic" sz="quarter" idx="42"/>
          </p:nvPr>
        </p:nvSpPr>
        <p:spPr>
          <a:xfrm>
            <a:off x="10143744" y="5129784"/>
            <a:ext cx="2048256" cy="1728216"/>
          </a:xfrm>
        </p:spPr>
        <p:txBody>
          <a:bodyPr lIns="182880" tIns="91440" rIns="182880" bIns="91440"/>
          <a:lstStyle>
            <a:lvl1pPr marL="0" indent="0">
              <a:buFontTx/>
              <a:buNone/>
              <a:defRPr/>
            </a:lvl1pPr>
          </a:lstStyle>
          <a:p>
            <a:r>
              <a:rPr lang="en-US"/>
              <a:t>Click icon to add picture</a:t>
            </a:r>
          </a:p>
        </p:txBody>
      </p:sp>
      <p:sp>
        <p:nvSpPr>
          <p:cNvPr id="45" name="Picture Placeholder 3"/>
          <p:cNvSpPr>
            <a:spLocks noGrp="1"/>
          </p:cNvSpPr>
          <p:nvPr>
            <p:ph type="pic" sz="quarter" idx="43"/>
          </p:nvPr>
        </p:nvSpPr>
        <p:spPr>
          <a:xfrm>
            <a:off x="8114996" y="5129784"/>
            <a:ext cx="2048256" cy="1728216"/>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1744276069"/>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Four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5"/>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44300474"/>
      </p:ext>
    </p:extLst>
  </p:cSld>
  <p:clrMapOvr>
    <a:masterClrMapping/>
  </p:clrMapOvr>
  <p:extLst>
    <p:ext uri="{DCECCB84-F9BA-43D5-87BE-67443E8EF086}">
      <p15:sldGuideLst xmlns:p15="http://schemas.microsoft.com/office/powerpoint/2012/main" xmlns="">
        <p15:guide id="1" orient="horz" pos="2160">
          <p15:clr>
            <a:srgbClr val="FBAE40"/>
          </p15:clr>
        </p15:guide>
        <p15:guide id="2" pos="3840">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Four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5"/>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801043699"/>
      </p:ext>
    </p:extLst>
  </p:cSld>
  <p:clrMapOvr>
    <a:masterClrMapping/>
  </p:clrMapOvr>
  <p:extLst mod="1">
    <p:ext uri="{DCECCB84-F9BA-43D5-87BE-67443E8EF086}">
      <p15:sldGuideLst xmlns:p15="http://schemas.microsoft.com/office/powerpoint/2012/main" xmlns="">
        <p15:guide id="1" orient="horz" pos="2160">
          <p15:clr>
            <a:srgbClr val="FBAE40"/>
          </p15:clr>
        </p15:guide>
        <p15:guide id="2" pos="3840">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hree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70414620"/>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hree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155332612"/>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44408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8_Title Slide">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771580"/>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293580800"/>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Four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endParaRPr lang="en-US" dirty="0"/>
          </a:p>
        </p:txBody>
      </p:sp>
      <p:sp>
        <p:nvSpPr>
          <p:cNvPr id="5" name="Picture Placeholder 3"/>
          <p:cNvSpPr>
            <a:spLocks noGrp="1"/>
          </p:cNvSpPr>
          <p:nvPr>
            <p:ph type="pic" sz="quarter" idx="11"/>
          </p:nvPr>
        </p:nvSpPr>
        <p:spPr>
          <a:xfrm>
            <a:off x="35560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6" name="Picture Placeholder 3"/>
          <p:cNvSpPr>
            <a:spLocks noGrp="1"/>
          </p:cNvSpPr>
          <p:nvPr>
            <p:ph type="pic" sz="quarter" idx="12"/>
          </p:nvPr>
        </p:nvSpPr>
        <p:spPr>
          <a:xfrm>
            <a:off x="61976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5"/>
            </a:outerShdw>
          </a:effectLst>
        </p:spPr>
        <p:txBody>
          <a:bodyPr anchor="ctr">
            <a:normAutofit/>
          </a:bodyPr>
          <a:lstStyle>
            <a:lvl1pPr marL="0" indent="0" algn="ctr">
              <a:buNone/>
              <a:defRPr sz="1400"/>
            </a:lvl1pPr>
          </a:lstStyle>
          <a:p>
            <a:r>
              <a:rPr lang="en-US"/>
              <a:t>Click icon to add picture</a:t>
            </a:r>
          </a:p>
        </p:txBody>
      </p:sp>
      <p:sp>
        <p:nvSpPr>
          <p:cNvPr id="7" name="Picture Placeholder 3"/>
          <p:cNvSpPr>
            <a:spLocks noGrp="1"/>
          </p:cNvSpPr>
          <p:nvPr>
            <p:ph type="pic" sz="quarter" idx="13"/>
          </p:nvPr>
        </p:nvSpPr>
        <p:spPr>
          <a:xfrm>
            <a:off x="88392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140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1090357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Four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endParaRPr lang="en-US" dirty="0"/>
          </a:p>
        </p:txBody>
      </p:sp>
      <p:sp>
        <p:nvSpPr>
          <p:cNvPr id="5" name="Picture Placeholder 3"/>
          <p:cNvSpPr>
            <a:spLocks noGrp="1"/>
          </p:cNvSpPr>
          <p:nvPr>
            <p:ph type="pic" sz="quarter" idx="11"/>
          </p:nvPr>
        </p:nvSpPr>
        <p:spPr>
          <a:xfrm>
            <a:off x="35560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6" name="Picture Placeholder 3"/>
          <p:cNvSpPr>
            <a:spLocks noGrp="1"/>
          </p:cNvSpPr>
          <p:nvPr>
            <p:ph type="pic" sz="quarter" idx="12"/>
          </p:nvPr>
        </p:nvSpPr>
        <p:spPr>
          <a:xfrm>
            <a:off x="61976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5"/>
            </a:outerShdw>
          </a:effectLst>
        </p:spPr>
        <p:txBody>
          <a:bodyPr anchor="ctr">
            <a:normAutofit/>
          </a:bodyPr>
          <a:lstStyle>
            <a:lvl1pPr marL="0" indent="0" algn="ctr">
              <a:buNone/>
              <a:defRPr sz="1400"/>
            </a:lvl1pPr>
          </a:lstStyle>
          <a:p>
            <a:r>
              <a:rPr lang="en-US"/>
              <a:t>Click icon to add picture</a:t>
            </a:r>
          </a:p>
        </p:txBody>
      </p:sp>
      <p:sp>
        <p:nvSpPr>
          <p:cNvPr id="7" name="Picture Placeholder 3"/>
          <p:cNvSpPr>
            <a:spLocks noGrp="1"/>
          </p:cNvSpPr>
          <p:nvPr>
            <p:ph type="pic" sz="quarter" idx="13"/>
          </p:nvPr>
        </p:nvSpPr>
        <p:spPr>
          <a:xfrm>
            <a:off x="88392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140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22"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265337861"/>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hree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5780908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hree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4"/>
          <p:cNvSpPr>
            <a:spLocks noGrp="1"/>
          </p:cNvSpPr>
          <p:nvPr>
            <p:ph type="body" sz="quarter" idx="2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541489597"/>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wo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0414429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wo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4"/>
          <p:cNvSpPr>
            <a:spLocks noGrp="1"/>
          </p:cNvSpPr>
          <p:nvPr>
            <p:ph type="body" sz="quarter" idx="2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857012883"/>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Eight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49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12" name="Picture Placeholder 3"/>
          <p:cNvSpPr>
            <a:spLocks noGrp="1"/>
          </p:cNvSpPr>
          <p:nvPr>
            <p:ph type="pic" sz="quarter" idx="23"/>
          </p:nvPr>
        </p:nvSpPr>
        <p:spPr>
          <a:xfrm>
            <a:off x="35549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353294777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Eight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49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12" name="Picture Placeholder 3"/>
          <p:cNvSpPr>
            <a:spLocks noGrp="1"/>
          </p:cNvSpPr>
          <p:nvPr>
            <p:ph type="pic" sz="quarter" idx="23"/>
          </p:nvPr>
        </p:nvSpPr>
        <p:spPr>
          <a:xfrm>
            <a:off x="35549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8182386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Six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338446613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63" Type="http://schemas.openxmlformats.org/officeDocument/2006/relationships/slideLayout" Target="../slideLayouts/slideLayout63.xml"/><Relationship Id="rId64" Type="http://schemas.openxmlformats.org/officeDocument/2006/relationships/slideLayout" Target="../slideLayouts/slideLayout64.xml"/><Relationship Id="rId65" Type="http://schemas.openxmlformats.org/officeDocument/2006/relationships/slideLayout" Target="../slideLayouts/slideLayout65.xml"/><Relationship Id="rId66" Type="http://schemas.openxmlformats.org/officeDocument/2006/relationships/slideLayout" Target="../slideLayouts/slideLayout66.xml"/><Relationship Id="rId67" Type="http://schemas.openxmlformats.org/officeDocument/2006/relationships/slideLayout" Target="../slideLayouts/slideLayout67.xml"/><Relationship Id="rId68" Type="http://schemas.openxmlformats.org/officeDocument/2006/relationships/slideLayout" Target="../slideLayouts/slideLayout68.xml"/><Relationship Id="rId69" Type="http://schemas.openxmlformats.org/officeDocument/2006/relationships/slideLayout" Target="../slideLayouts/slideLayout6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slideLayout" Target="../slideLayouts/slideLayout56.xml"/><Relationship Id="rId57" Type="http://schemas.openxmlformats.org/officeDocument/2006/relationships/slideLayout" Target="../slideLayouts/slideLayout57.xml"/><Relationship Id="rId58" Type="http://schemas.openxmlformats.org/officeDocument/2006/relationships/slideLayout" Target="../slideLayouts/slideLayout58.xml"/><Relationship Id="rId59" Type="http://schemas.openxmlformats.org/officeDocument/2006/relationships/slideLayout" Target="../slideLayouts/slideLayout5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70" Type="http://schemas.openxmlformats.org/officeDocument/2006/relationships/theme" Target="../theme/theme1.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60" Type="http://schemas.openxmlformats.org/officeDocument/2006/relationships/slideLayout" Target="../slideLayouts/slideLayout60.xml"/><Relationship Id="rId61" Type="http://schemas.openxmlformats.org/officeDocument/2006/relationships/slideLayout" Target="../slideLayouts/slideLayout61.xml"/><Relationship Id="rId62" Type="http://schemas.openxmlformats.org/officeDocument/2006/relationships/slideLayout" Target="../slideLayouts/slideLayout62.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Relationship Id="rId16" Type="http://schemas.openxmlformats.org/officeDocument/2006/relationships/slideLayout" Target="../slideLayouts/slideLayout85.xml"/><Relationship Id="rId17" Type="http://schemas.openxmlformats.org/officeDocument/2006/relationships/slideLayout" Target="../slideLayouts/slideLayout86.xml"/><Relationship Id="rId18" Type="http://schemas.openxmlformats.org/officeDocument/2006/relationships/slideLayout" Target="../slideLayouts/slideLayout87.xml"/><Relationship Id="rId19" Type="http://schemas.openxmlformats.org/officeDocument/2006/relationships/slideLayout" Target="../slideLayouts/slideLayout88.xml"/><Relationship Id="rId50" Type="http://schemas.openxmlformats.org/officeDocument/2006/relationships/slideLayout" Target="../slideLayouts/slideLayout119.xml"/><Relationship Id="rId51" Type="http://schemas.openxmlformats.org/officeDocument/2006/relationships/slideLayout" Target="../slideLayouts/slideLayout120.xml"/><Relationship Id="rId52" Type="http://schemas.openxmlformats.org/officeDocument/2006/relationships/slideLayout" Target="../slideLayouts/slideLayout121.xml"/><Relationship Id="rId53" Type="http://schemas.openxmlformats.org/officeDocument/2006/relationships/slideLayout" Target="../slideLayouts/slideLayout122.xml"/><Relationship Id="rId54" Type="http://schemas.openxmlformats.org/officeDocument/2006/relationships/slideLayout" Target="../slideLayouts/slideLayout123.xml"/><Relationship Id="rId55" Type="http://schemas.openxmlformats.org/officeDocument/2006/relationships/slideLayout" Target="../slideLayouts/slideLayout124.xml"/><Relationship Id="rId56" Type="http://schemas.openxmlformats.org/officeDocument/2006/relationships/slideLayout" Target="../slideLayouts/slideLayout125.xml"/><Relationship Id="rId57" Type="http://schemas.openxmlformats.org/officeDocument/2006/relationships/slideLayout" Target="../slideLayouts/slideLayout126.xml"/><Relationship Id="rId58" Type="http://schemas.openxmlformats.org/officeDocument/2006/relationships/slideLayout" Target="../slideLayouts/slideLayout127.xml"/><Relationship Id="rId59" Type="http://schemas.openxmlformats.org/officeDocument/2006/relationships/slideLayout" Target="../slideLayouts/slideLayout128.xml"/><Relationship Id="rId40" Type="http://schemas.openxmlformats.org/officeDocument/2006/relationships/slideLayout" Target="../slideLayouts/slideLayout109.xml"/><Relationship Id="rId41" Type="http://schemas.openxmlformats.org/officeDocument/2006/relationships/slideLayout" Target="../slideLayouts/slideLayout110.xml"/><Relationship Id="rId42" Type="http://schemas.openxmlformats.org/officeDocument/2006/relationships/slideLayout" Target="../slideLayouts/slideLayout111.xml"/><Relationship Id="rId43" Type="http://schemas.openxmlformats.org/officeDocument/2006/relationships/slideLayout" Target="../slideLayouts/slideLayout112.xml"/><Relationship Id="rId44" Type="http://schemas.openxmlformats.org/officeDocument/2006/relationships/slideLayout" Target="../slideLayouts/slideLayout113.xml"/><Relationship Id="rId45" Type="http://schemas.openxmlformats.org/officeDocument/2006/relationships/slideLayout" Target="../slideLayouts/slideLayout114.xml"/><Relationship Id="rId46" Type="http://schemas.openxmlformats.org/officeDocument/2006/relationships/slideLayout" Target="../slideLayouts/slideLayout115.xml"/><Relationship Id="rId47" Type="http://schemas.openxmlformats.org/officeDocument/2006/relationships/slideLayout" Target="../slideLayouts/slideLayout116.xml"/><Relationship Id="rId48" Type="http://schemas.openxmlformats.org/officeDocument/2006/relationships/slideLayout" Target="../slideLayouts/slideLayout117.xml"/><Relationship Id="rId49" Type="http://schemas.openxmlformats.org/officeDocument/2006/relationships/slideLayout" Target="../slideLayouts/slideLayout118.xml"/><Relationship Id="rId1" Type="http://schemas.openxmlformats.org/officeDocument/2006/relationships/slideLayout" Target="../slideLayouts/slideLayout70.xml"/><Relationship Id="rId2" Type="http://schemas.openxmlformats.org/officeDocument/2006/relationships/slideLayout" Target="../slideLayouts/slideLayout71.xml"/><Relationship Id="rId3" Type="http://schemas.openxmlformats.org/officeDocument/2006/relationships/slideLayout" Target="../slideLayouts/slideLayout72.xml"/><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30" Type="http://schemas.openxmlformats.org/officeDocument/2006/relationships/slideLayout" Target="../slideLayouts/slideLayout99.xml"/><Relationship Id="rId31" Type="http://schemas.openxmlformats.org/officeDocument/2006/relationships/slideLayout" Target="../slideLayouts/slideLayout100.xml"/><Relationship Id="rId32" Type="http://schemas.openxmlformats.org/officeDocument/2006/relationships/slideLayout" Target="../slideLayouts/slideLayout101.xml"/><Relationship Id="rId33" Type="http://schemas.openxmlformats.org/officeDocument/2006/relationships/slideLayout" Target="../slideLayouts/slideLayout102.xml"/><Relationship Id="rId34" Type="http://schemas.openxmlformats.org/officeDocument/2006/relationships/slideLayout" Target="../slideLayouts/slideLayout103.xml"/><Relationship Id="rId35" Type="http://schemas.openxmlformats.org/officeDocument/2006/relationships/slideLayout" Target="../slideLayouts/slideLayout104.xml"/><Relationship Id="rId36" Type="http://schemas.openxmlformats.org/officeDocument/2006/relationships/slideLayout" Target="../slideLayouts/slideLayout105.xml"/><Relationship Id="rId37" Type="http://schemas.openxmlformats.org/officeDocument/2006/relationships/slideLayout" Target="../slideLayouts/slideLayout106.xml"/><Relationship Id="rId38" Type="http://schemas.openxmlformats.org/officeDocument/2006/relationships/slideLayout" Target="../slideLayouts/slideLayout107.xml"/><Relationship Id="rId39" Type="http://schemas.openxmlformats.org/officeDocument/2006/relationships/slideLayout" Target="../slideLayouts/slideLayout108.xml"/><Relationship Id="rId20" Type="http://schemas.openxmlformats.org/officeDocument/2006/relationships/slideLayout" Target="../slideLayouts/slideLayout89.xml"/><Relationship Id="rId21" Type="http://schemas.openxmlformats.org/officeDocument/2006/relationships/slideLayout" Target="../slideLayouts/slideLayout90.xml"/><Relationship Id="rId22" Type="http://schemas.openxmlformats.org/officeDocument/2006/relationships/slideLayout" Target="../slideLayouts/slideLayout91.xml"/><Relationship Id="rId23" Type="http://schemas.openxmlformats.org/officeDocument/2006/relationships/slideLayout" Target="../slideLayouts/slideLayout92.xml"/><Relationship Id="rId24" Type="http://schemas.openxmlformats.org/officeDocument/2006/relationships/slideLayout" Target="../slideLayouts/slideLayout93.xml"/><Relationship Id="rId25" Type="http://schemas.openxmlformats.org/officeDocument/2006/relationships/slideLayout" Target="../slideLayouts/slideLayout94.xml"/><Relationship Id="rId26" Type="http://schemas.openxmlformats.org/officeDocument/2006/relationships/slideLayout" Target="../slideLayouts/slideLayout95.xml"/><Relationship Id="rId27" Type="http://schemas.openxmlformats.org/officeDocument/2006/relationships/slideLayout" Target="../slideLayouts/slideLayout96.xml"/><Relationship Id="rId28" Type="http://schemas.openxmlformats.org/officeDocument/2006/relationships/slideLayout" Target="../slideLayouts/slideLayout97.xml"/><Relationship Id="rId29" Type="http://schemas.openxmlformats.org/officeDocument/2006/relationships/slideLayout" Target="../slideLayouts/slideLayout98.xml"/><Relationship Id="rId60" Type="http://schemas.openxmlformats.org/officeDocument/2006/relationships/theme" Target="../theme/theme2.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279961"/>
            <a:ext cx="10363200" cy="817561"/>
          </a:xfrm>
          <a:prstGeom prst="rect">
            <a:avLst/>
          </a:prstGeom>
        </p:spPr>
        <p:txBody>
          <a:bodyPr vert="horz" lIns="0" tIns="0" rIns="0" bIns="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4400" y="1219200"/>
            <a:ext cx="10363200" cy="4627563"/>
          </a:xfrm>
          <a:prstGeom prst="rect">
            <a:avLst/>
          </a:prstGeom>
        </p:spPr>
        <p:txBody>
          <a:bodyPr vert="horz" lIns="0" tIns="0" rIns="0" bIns="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46140892"/>
      </p:ext>
    </p:extLst>
  </p:cSld>
  <p:clrMap bg1="lt1" tx1="dk1" bg2="lt2" tx2="dk2" accent1="accent1" accent2="accent2" accent3="accent3" accent4="accent4" accent5="accent5" accent6="accent6" hlink="hlink" folHlink="folHlink"/>
  <p:sldLayoutIdLst>
    <p:sldLayoutId id="2147483899" r:id="rId1"/>
    <p:sldLayoutId id="2147483900"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 id="2147483912" r:id="rId14"/>
    <p:sldLayoutId id="2147483913" r:id="rId15"/>
    <p:sldLayoutId id="2147483914" r:id="rId16"/>
    <p:sldLayoutId id="2147483915" r:id="rId17"/>
    <p:sldLayoutId id="2147483916" r:id="rId18"/>
    <p:sldLayoutId id="2147483917" r:id="rId19"/>
    <p:sldLayoutId id="2147483918" r:id="rId20"/>
    <p:sldLayoutId id="2147483919" r:id="rId21"/>
    <p:sldLayoutId id="2147483920" r:id="rId22"/>
    <p:sldLayoutId id="2147483921" r:id="rId23"/>
    <p:sldLayoutId id="2147483922" r:id="rId24"/>
    <p:sldLayoutId id="2147483923" r:id="rId25"/>
    <p:sldLayoutId id="2147483924" r:id="rId26"/>
    <p:sldLayoutId id="2147483925" r:id="rId27"/>
    <p:sldLayoutId id="2147483926" r:id="rId28"/>
    <p:sldLayoutId id="2147483927" r:id="rId29"/>
    <p:sldLayoutId id="2147483928" r:id="rId30"/>
    <p:sldLayoutId id="2147483929" r:id="rId31"/>
    <p:sldLayoutId id="2147483930" r:id="rId32"/>
    <p:sldLayoutId id="2147483931" r:id="rId33"/>
    <p:sldLayoutId id="2147483932" r:id="rId34"/>
    <p:sldLayoutId id="2147483933" r:id="rId35"/>
    <p:sldLayoutId id="2147483934" r:id="rId36"/>
    <p:sldLayoutId id="2147483935" r:id="rId37"/>
    <p:sldLayoutId id="2147483936" r:id="rId38"/>
    <p:sldLayoutId id="2147483937" r:id="rId39"/>
    <p:sldLayoutId id="2147483938" r:id="rId40"/>
    <p:sldLayoutId id="2147483939" r:id="rId41"/>
    <p:sldLayoutId id="2147483940" r:id="rId42"/>
    <p:sldLayoutId id="2147483941" r:id="rId43"/>
    <p:sldLayoutId id="2147483942" r:id="rId44"/>
    <p:sldLayoutId id="2147483943" r:id="rId45"/>
    <p:sldLayoutId id="2147483944" r:id="rId46"/>
    <p:sldLayoutId id="2147483945" r:id="rId47"/>
    <p:sldLayoutId id="2147483946" r:id="rId48"/>
    <p:sldLayoutId id="2147483947" r:id="rId49"/>
    <p:sldLayoutId id="2147483948" r:id="rId50"/>
    <p:sldLayoutId id="2147483949" r:id="rId51"/>
    <p:sldLayoutId id="2147483950" r:id="rId52"/>
    <p:sldLayoutId id="2147483951" r:id="rId53"/>
    <p:sldLayoutId id="2147483952" r:id="rId54"/>
    <p:sldLayoutId id="2147483953" r:id="rId55"/>
    <p:sldLayoutId id="2147483954" r:id="rId56"/>
    <p:sldLayoutId id="2147483955" r:id="rId57"/>
    <p:sldLayoutId id="2147483956" r:id="rId58"/>
    <p:sldLayoutId id="2147483957" r:id="rId59"/>
    <p:sldLayoutId id="2147483958" r:id="rId60"/>
    <p:sldLayoutId id="2147483959" r:id="rId61"/>
    <p:sldLayoutId id="2147483960" r:id="rId62"/>
    <p:sldLayoutId id="2147483961" r:id="rId63"/>
    <p:sldLayoutId id="2147483962" r:id="rId64"/>
    <p:sldLayoutId id="2147483963" r:id="rId65"/>
    <p:sldLayoutId id="2147483964" r:id="rId66"/>
    <p:sldLayoutId id="2147483965" r:id="rId67"/>
    <p:sldLayoutId id="2147483966" r:id="rId68"/>
    <p:sldLayoutId id="2147483967" r:id="rId69"/>
  </p:sldLayoutIdLst>
  <p:txStyles>
    <p:title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p:titleStyle>
    <p:bodyStyle>
      <a:lvl1pPr marL="228594" indent="-228594" algn="l" defTabSz="1219170" rtl="0" eaLnBrk="1" latinLnBrk="0" hangingPunct="1">
        <a:spcBef>
          <a:spcPct val="20000"/>
        </a:spcBef>
        <a:buClr>
          <a:schemeClr val="accent1"/>
        </a:buClr>
        <a:buFont typeface="Arial" panose="020B0604020202020204" pitchFamily="34" charset="0"/>
        <a:buChar char="•"/>
        <a:defRPr sz="2000" kern="800" spc="-13">
          <a:solidFill>
            <a:schemeClr val="tx1"/>
          </a:solidFill>
          <a:latin typeface="+mn-lt"/>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2pPr>
      <a:lvl3pPr marL="687900"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279961"/>
            <a:ext cx="10363200" cy="817561"/>
          </a:xfrm>
          <a:prstGeom prst="rect">
            <a:avLst/>
          </a:prstGeom>
        </p:spPr>
        <p:txBody>
          <a:bodyPr vert="horz" lIns="0" tIns="0" rIns="0" bIns="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4400" y="1219200"/>
            <a:ext cx="10363200" cy="4627563"/>
          </a:xfrm>
          <a:prstGeom prst="rect">
            <a:avLst/>
          </a:prstGeom>
        </p:spPr>
        <p:txBody>
          <a:bodyPr vert="horz" lIns="0" tIns="0" rIns="0" bIns="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30001128"/>
      </p:ext>
    </p:extLst>
  </p:cSld>
  <p:clrMap bg1="lt1" tx1="dk1" bg2="lt2" tx2="dk2" accent1="accent1" accent2="accent2" accent3="accent3" accent4="accent4" accent5="accent5" accent6="accent6" hlink="hlink" folHlink="folHlink"/>
  <p:sldLayoutIdLst>
    <p:sldLayoutId id="2147483969" r:id="rId1"/>
    <p:sldLayoutId id="2147483970" r:id="rId2"/>
    <p:sldLayoutId id="2147483971" r:id="rId3"/>
    <p:sldLayoutId id="2147483972" r:id="rId4"/>
    <p:sldLayoutId id="2147483973" r:id="rId5"/>
    <p:sldLayoutId id="2147483974" r:id="rId6"/>
    <p:sldLayoutId id="2147483975" r:id="rId7"/>
    <p:sldLayoutId id="2147483976" r:id="rId8"/>
    <p:sldLayoutId id="2147483977" r:id="rId9"/>
    <p:sldLayoutId id="2147483978" r:id="rId10"/>
    <p:sldLayoutId id="2147483979" r:id="rId11"/>
    <p:sldLayoutId id="2147483980" r:id="rId12"/>
    <p:sldLayoutId id="2147483981" r:id="rId13"/>
    <p:sldLayoutId id="2147483982" r:id="rId14"/>
    <p:sldLayoutId id="2147483983" r:id="rId15"/>
    <p:sldLayoutId id="2147483984" r:id="rId16"/>
    <p:sldLayoutId id="2147483985" r:id="rId17"/>
    <p:sldLayoutId id="2147483986" r:id="rId18"/>
    <p:sldLayoutId id="2147483987" r:id="rId19"/>
    <p:sldLayoutId id="2147483988" r:id="rId20"/>
    <p:sldLayoutId id="2147483989" r:id="rId21"/>
    <p:sldLayoutId id="2147483990" r:id="rId22"/>
    <p:sldLayoutId id="2147483991" r:id="rId23"/>
    <p:sldLayoutId id="2147483992" r:id="rId24"/>
    <p:sldLayoutId id="2147483993" r:id="rId25"/>
    <p:sldLayoutId id="2147483994" r:id="rId26"/>
    <p:sldLayoutId id="2147483995" r:id="rId27"/>
    <p:sldLayoutId id="2147483996" r:id="rId28"/>
    <p:sldLayoutId id="2147483997" r:id="rId29"/>
    <p:sldLayoutId id="2147483998" r:id="rId30"/>
    <p:sldLayoutId id="2147483999" r:id="rId31"/>
    <p:sldLayoutId id="2147484000" r:id="rId32"/>
    <p:sldLayoutId id="2147484001" r:id="rId33"/>
    <p:sldLayoutId id="2147484002" r:id="rId34"/>
    <p:sldLayoutId id="2147484003" r:id="rId35"/>
    <p:sldLayoutId id="2147484004" r:id="rId36"/>
    <p:sldLayoutId id="2147484005" r:id="rId37"/>
    <p:sldLayoutId id="2147484006" r:id="rId38"/>
    <p:sldLayoutId id="2147484007" r:id="rId39"/>
    <p:sldLayoutId id="2147484008" r:id="rId40"/>
    <p:sldLayoutId id="2147484009" r:id="rId41"/>
    <p:sldLayoutId id="2147484010" r:id="rId42"/>
    <p:sldLayoutId id="2147484011" r:id="rId43"/>
    <p:sldLayoutId id="2147484012" r:id="rId44"/>
    <p:sldLayoutId id="2147484013" r:id="rId45"/>
    <p:sldLayoutId id="2147484014" r:id="rId46"/>
    <p:sldLayoutId id="2147484015" r:id="rId47"/>
    <p:sldLayoutId id="2147484016" r:id="rId48"/>
    <p:sldLayoutId id="2147484017" r:id="rId49"/>
    <p:sldLayoutId id="2147484018" r:id="rId50"/>
    <p:sldLayoutId id="2147484019" r:id="rId51"/>
    <p:sldLayoutId id="2147484020" r:id="rId52"/>
    <p:sldLayoutId id="2147484021" r:id="rId53"/>
    <p:sldLayoutId id="2147484022" r:id="rId54"/>
    <p:sldLayoutId id="2147484023" r:id="rId55"/>
    <p:sldLayoutId id="2147484024" r:id="rId56"/>
    <p:sldLayoutId id="2147484025" r:id="rId57"/>
    <p:sldLayoutId id="2147484026" r:id="rId58"/>
    <p:sldLayoutId id="2147484027" r:id="rId59"/>
  </p:sldLayoutIdLst>
  <p:txStyles>
    <p:title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p:titleStyle>
    <p:bodyStyle>
      <a:lvl1pPr marL="228594" indent="-228594" algn="l" defTabSz="1219170" rtl="0" eaLnBrk="1" latinLnBrk="0" hangingPunct="1">
        <a:spcBef>
          <a:spcPct val="20000"/>
        </a:spcBef>
        <a:buClr>
          <a:schemeClr val="accent1"/>
        </a:buClr>
        <a:buFont typeface="Arial" panose="020B0604020202020204" pitchFamily="34" charset="0"/>
        <a:buChar char="•"/>
        <a:defRPr sz="2000" kern="800" spc="-13">
          <a:solidFill>
            <a:schemeClr val="tx1"/>
          </a:solidFill>
          <a:latin typeface="+mn-lt"/>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2pPr>
      <a:lvl3pPr marL="687900"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81.xml"/><Relationship Id="rId2" Type="http://schemas.openxmlformats.org/officeDocument/2006/relationships/hyperlink" Target="http://www.youexec.com/"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www.youexec.com/" TargetMode="External"/><Relationship Id="rId4" Type="http://schemas.openxmlformats.org/officeDocument/2006/relationships/image" Target="../media/image5.png"/><Relationship Id="rId1" Type="http://schemas.openxmlformats.org/officeDocument/2006/relationships/slideLayout" Target="../slideLayouts/slideLayout72.xml"/><Relationship Id="rId2" Type="http://schemas.openxmlformats.org/officeDocument/2006/relationships/chart" Target="../charts/char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hyperlink" Target="http://www.youexec.com/" TargetMode="Externa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9.png"/><Relationship Id="rId1" Type="http://schemas.openxmlformats.org/officeDocument/2006/relationships/slideLayout" Target="../slideLayouts/slideLayout81.xml"/><Relationship Id="rId2" Type="http://schemas.openxmlformats.org/officeDocument/2006/relationships/hyperlink" Target="http://www.youexec.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image" Target="../media/image10.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79.xml"/><Relationship Id="rId2" Type="http://schemas.openxmlformats.org/officeDocument/2006/relationships/diagramData" Target="../diagrams/data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hyperlink" Target="http://www.youexec.com/plus" TargetMode="External"/><Relationship Id="rId5" Type="http://schemas.openxmlformats.org/officeDocument/2006/relationships/image" Target="../media/image4.png"/><Relationship Id="rId1" Type="http://schemas.openxmlformats.org/officeDocument/2006/relationships/slideLayout" Target="../slideLayouts/slideLayout81.xml"/><Relationship Id="rId2" Type="http://schemas.openxmlformats.org/officeDocument/2006/relationships/hyperlink" Target="http://www.youexec.co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80.xml"/><Relationship Id="rId2" Type="http://schemas.openxmlformats.org/officeDocument/2006/relationships/diagramData" Target="../diagrams/data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hyperlink" Target="http://www.youexec.com/" TargetMode="Externa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5.xml"/><Relationship Id="rId2" Type="http://schemas.openxmlformats.org/officeDocument/2006/relationships/chart" Target="../charts/chart2.xml"/><Relationship Id="rId3" Type="http://schemas.openxmlformats.org/officeDocument/2006/relationships/chart" Target="../charts/char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chart" Target="../charts/chart4.xml"/><Relationship Id="rId3" Type="http://schemas.openxmlformats.org/officeDocument/2006/relationships/chart" Target="../charts/char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35.xml.rels><?xml version="1.0" encoding="UTF-8" standalone="yes"?>
<Relationships xmlns="http://schemas.openxmlformats.org/package/2006/relationships"><Relationship Id="rId3" Type="http://schemas.openxmlformats.org/officeDocument/2006/relationships/image" Target="../media/image11.jpe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128.xml"/><Relationship Id="rId2" Type="http://schemas.openxmlformats.org/officeDocument/2006/relationships/hyperlink" Target="http://www.youexec.com/"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7.xml"/></Relationships>
</file>

<file path=ppt/slides/_rels/slide37.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1" Type="http://schemas.openxmlformats.org/officeDocument/2006/relationships/slideLayout" Target="../slideLayouts/slideLayout79.xml"/><Relationship Id="rId2" Type="http://schemas.openxmlformats.org/officeDocument/2006/relationships/image" Target="../media/image14.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hyperlink" Target="http://www.youexec.com/" TargetMode="External"/><Relationship Id="rId8" Type="http://schemas.openxmlformats.org/officeDocument/2006/relationships/image" Target="../media/image5.png"/><Relationship Id="rId1" Type="http://schemas.openxmlformats.org/officeDocument/2006/relationships/slideLayout" Target="../slideLayouts/slideLayout80.xml"/><Relationship Id="rId2" Type="http://schemas.openxmlformats.org/officeDocument/2006/relationships/diagramData" Target="../diagrams/data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41.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1" Type="http://schemas.openxmlformats.org/officeDocument/2006/relationships/slideLayout" Target="../slideLayouts/slideLayout79.xml"/><Relationship Id="rId2" Type="http://schemas.openxmlformats.org/officeDocument/2006/relationships/image" Target="../media/image14.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49.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1" Type="http://schemas.openxmlformats.org/officeDocument/2006/relationships/slideLayout" Target="../slideLayouts/slideLayout79.xml"/><Relationship Id="rId2" Type="http://schemas.openxmlformats.org/officeDocument/2006/relationships/image" Target="../media/image18.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hyperlink" Target="http://www.youexec.com/" TargetMode="External"/><Relationship Id="rId3"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57.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1" Type="http://schemas.openxmlformats.org/officeDocument/2006/relationships/slideLayout" Target="../slideLayouts/slideLayout80.xml"/><Relationship Id="rId2" Type="http://schemas.openxmlformats.org/officeDocument/2006/relationships/image" Target="../media/image14.em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6.xml.rels><?xml version="1.0" encoding="UTF-8" standalone="yes"?>
<Relationships xmlns="http://schemas.openxmlformats.org/package/2006/relationships"><Relationship Id="rId3" Type="http://schemas.openxmlformats.org/officeDocument/2006/relationships/hyperlink" Target="http://www.youexec.com/plus" TargetMode="External"/><Relationship Id="rId4" Type="http://schemas.openxmlformats.org/officeDocument/2006/relationships/image" Target="../media/image5.png"/><Relationship Id="rId1" Type="http://schemas.openxmlformats.org/officeDocument/2006/relationships/slideLayout" Target="../slideLayouts/slideLayout80.xml"/><Relationship Id="rId2" Type="http://schemas.openxmlformats.org/officeDocument/2006/relationships/hyperlink" Target="http://www.youexec.com/" TargetMode="External"/></Relationships>
</file>

<file path=ppt/slides/_rels/slide60.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1" Type="http://schemas.openxmlformats.org/officeDocument/2006/relationships/slideLayout" Target="../slideLayouts/slideLayout80.xml"/><Relationship Id="rId2" Type="http://schemas.openxmlformats.org/officeDocument/2006/relationships/image" Target="../media/image14.emf"/></Relationships>
</file>

<file path=ppt/slides/_rels/slide61.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10.emf"/><Relationship Id="rId5" Type="http://schemas.openxmlformats.org/officeDocument/2006/relationships/image" Target="../media/image24.emf"/><Relationship Id="rId6" Type="http://schemas.openxmlformats.org/officeDocument/2006/relationships/image" Target="../media/image25.emf"/><Relationship Id="rId1" Type="http://schemas.openxmlformats.org/officeDocument/2006/relationships/slideLayout" Target="../slideLayouts/slideLayout80.xml"/><Relationship Id="rId2" Type="http://schemas.openxmlformats.org/officeDocument/2006/relationships/image" Target="../media/image22.emf"/></Relationships>
</file>

<file path=ppt/slides/_rels/slide62.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2.emf"/><Relationship Id="rId5" Type="http://schemas.openxmlformats.org/officeDocument/2006/relationships/image" Target="../media/image25.emf"/><Relationship Id="rId1" Type="http://schemas.openxmlformats.org/officeDocument/2006/relationships/slideLayout" Target="../slideLayouts/slideLayout80.xml"/><Relationship Id="rId2" Type="http://schemas.openxmlformats.org/officeDocument/2006/relationships/image" Target="../media/image26.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chart" Target="../charts/chart6.xml"/></Relationships>
</file>

<file path=ppt/slides/_rels/slide65.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1" Type="http://schemas.openxmlformats.org/officeDocument/2006/relationships/slideLayout" Target="../slideLayouts/slideLayout81.xml"/><Relationship Id="rId2" Type="http://schemas.openxmlformats.org/officeDocument/2006/relationships/image" Target="../media/image27.emf"/></Relationships>
</file>

<file path=ppt/slides/_rels/slide66.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5" Type="http://schemas.openxmlformats.org/officeDocument/2006/relationships/image" Target="../media/image33.emf"/><Relationship Id="rId1" Type="http://schemas.openxmlformats.org/officeDocument/2006/relationships/slideLayout" Target="../slideLayouts/slideLayout79.xml"/><Relationship Id="rId2" Type="http://schemas.openxmlformats.org/officeDocument/2006/relationships/image" Target="../media/image30.emf"/></Relationships>
</file>

<file path=ppt/slides/_rels/slide67.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5" Type="http://schemas.openxmlformats.org/officeDocument/2006/relationships/image" Target="../media/image33.emf"/><Relationship Id="rId1" Type="http://schemas.openxmlformats.org/officeDocument/2006/relationships/slideLayout" Target="../slideLayouts/slideLayout79.xml"/><Relationship Id="rId2" Type="http://schemas.openxmlformats.org/officeDocument/2006/relationships/image" Target="../media/image30.em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hyperlink" Target="http://www.youexec.com/" TargetMode="External"/><Relationship Id="rId3" Type="http://schemas.openxmlformats.org/officeDocument/2006/relationships/image" Target="../media/image5.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8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image" Target="../media/image10.em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77.xml.rels><?xml version="1.0" encoding="UTF-8" standalone="yes"?>
<Relationships xmlns="http://schemas.openxmlformats.org/package/2006/relationships"><Relationship Id="rId3" Type="http://schemas.openxmlformats.org/officeDocument/2006/relationships/image" Target="../media/image34.emf"/><Relationship Id="rId4" Type="http://schemas.openxmlformats.org/officeDocument/2006/relationships/image" Target="../media/image35.emf"/><Relationship Id="rId5" Type="http://schemas.openxmlformats.org/officeDocument/2006/relationships/image" Target="../media/image36.emf"/><Relationship Id="rId1" Type="http://schemas.openxmlformats.org/officeDocument/2006/relationships/slideLayout" Target="../slideLayouts/slideLayout80.xml"/><Relationship Id="rId2" Type="http://schemas.openxmlformats.org/officeDocument/2006/relationships/image" Target="../media/image21.em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9.xml"/><Relationship Id="rId2" Type="http://schemas.openxmlformats.org/officeDocument/2006/relationships/notesSlide" Target="../notesSlides/notesSlide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81.xml"/><Relationship Id="rId2" Type="http://schemas.openxmlformats.org/officeDocument/2006/relationships/image" Target="../media/image25.emf"/><Relationship Id="rId3" Type="http://schemas.openxmlformats.org/officeDocument/2006/relationships/image" Target="../media/image24.emf"/></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microsoft.com/office/2007/relationships/hdphoto" Target="../media/hdphoto1.wdp"/><Relationship Id="rId6" Type="http://schemas.openxmlformats.org/officeDocument/2006/relationships/image" Target="../media/image7.png"/><Relationship Id="rId7" Type="http://schemas.microsoft.com/office/2007/relationships/hdphoto" Target="../media/hdphoto2.wdp"/><Relationship Id="rId8" Type="http://schemas.openxmlformats.org/officeDocument/2006/relationships/image" Target="../media/image8.png"/><Relationship Id="rId1" Type="http://schemas.openxmlformats.org/officeDocument/2006/relationships/slideLayout" Target="../slideLayouts/slideLayout80.xml"/><Relationship Id="rId2" Type="http://schemas.openxmlformats.org/officeDocument/2006/relationships/hyperlink" Target="http://www.youexec.com/" TargetMode="Externa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image" Target="../media/image37.em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9.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0.xml"/><Relationship Id="rId2" Type="http://schemas.openxmlformats.org/officeDocument/2006/relationships/hyperlink" Target="http://www.youexec.com/" TargetMode="Externa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681914" y="5481228"/>
            <a:ext cx="828172" cy="724423"/>
          </a:xfrm>
          <a:prstGeom prst="rect">
            <a:avLst/>
          </a:prstGeom>
        </p:spPr>
      </p:pic>
      <p:pic>
        <p:nvPicPr>
          <p:cNvPr id="7" name="Picture 6">
            <a:hlinkClick r:id="rId2"/>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093401" y="728700"/>
            <a:ext cx="6029581" cy="1733940"/>
          </a:xfrm>
          <a:prstGeom prst="rect">
            <a:avLst/>
          </a:prstGeom>
        </p:spPr>
      </p:pic>
      <p:sp>
        <p:nvSpPr>
          <p:cNvPr id="9" name="Title 2"/>
          <p:cNvSpPr txBox="1">
            <a:spLocks/>
          </p:cNvSpPr>
          <p:nvPr/>
        </p:nvSpPr>
        <p:spPr>
          <a:xfrm>
            <a:off x="928012" y="2539431"/>
            <a:ext cx="10363200" cy="817561"/>
          </a:xfrm>
          <a:prstGeom prst="rect">
            <a:avLst/>
          </a:prstGeom>
        </p:spPr>
        <p:txBody>
          <a:bodyPr anchor="ctr"/>
          <a:lst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a:lstStyle>
          <a:p>
            <a:r>
              <a:rPr lang="en-US" dirty="0"/>
              <a:t>Insights to improve your career</a:t>
            </a:r>
          </a:p>
        </p:txBody>
      </p:sp>
    </p:spTree>
    <p:extLst>
      <p:ext uri="{BB962C8B-B14F-4D97-AF65-F5344CB8AC3E}">
        <p14:creationId xmlns:p14="http://schemas.microsoft.com/office/powerpoint/2010/main" val="3753592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XXXXXXX &amp; XXXXX</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59839434"/>
              </p:ext>
            </p:extLst>
          </p:nvPr>
        </p:nvGraphicFramePr>
        <p:xfrm>
          <a:off x="914400" y="1452034"/>
          <a:ext cx="10363200" cy="462703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Placeholder 4"/>
          <p:cNvSpPr>
            <a:spLocks noGrp="1"/>
          </p:cNvSpPr>
          <p:nvPr>
            <p:ph type="body" sz="quarter" idx="10"/>
          </p:nvPr>
        </p:nvSpPr>
        <p:spPr/>
        <p:txBody>
          <a:bodyPr/>
          <a:lstStyle/>
          <a:p>
            <a:r>
              <a:rPr lang="en-US" dirty="0"/>
              <a:t>X xx xxx </a:t>
            </a:r>
            <a:r>
              <a:rPr lang="en-US" dirty="0" err="1"/>
              <a:t>xxxx</a:t>
            </a:r>
            <a:r>
              <a:rPr lang="en-US" dirty="0"/>
              <a:t> XX </a:t>
            </a:r>
            <a:r>
              <a:rPr lang="en-US" dirty="0" err="1"/>
              <a:t>xxxxxx</a:t>
            </a:r>
            <a:endParaRPr lang="en-US" dirty="0"/>
          </a:p>
        </p:txBody>
      </p:sp>
      <p:sp>
        <p:nvSpPr>
          <p:cNvPr id="8" name="Rectangle 7"/>
          <p:cNvSpPr/>
          <p:nvPr/>
        </p:nvSpPr>
        <p:spPr>
          <a:xfrm>
            <a:off x="1122130" y="1546891"/>
            <a:ext cx="293350" cy="246221"/>
          </a:xfrm>
          <a:prstGeom prst="rect">
            <a:avLst/>
          </a:prstGeom>
          <a:ln>
            <a:noFill/>
          </a:ln>
        </p:spPr>
        <p:txBody>
          <a:bodyPr wrap="none" lIns="0" tIns="0" rIns="0" bIns="0">
            <a:spAutoFit/>
          </a:bodyPr>
          <a:lstStyle/>
          <a:p>
            <a:r>
              <a:rPr lang="en-US" sz="1600" dirty="0">
                <a:ea typeface="Open Sans Semibold" pitchFamily="34" charset="0"/>
                <a:cs typeface="Open Sans Semibold" pitchFamily="34" charset="0"/>
              </a:rPr>
              <a:t>(%)</a:t>
            </a:r>
          </a:p>
        </p:txBody>
      </p:sp>
      <p:pic>
        <p:nvPicPr>
          <p:cNvPr id="7" name="Picture 6">
            <a:hlinkClick r:id="rId3"/>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1143658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7" name="Group 546"/>
          <p:cNvGrpSpPr/>
          <p:nvPr/>
        </p:nvGrpSpPr>
        <p:grpSpPr>
          <a:xfrm>
            <a:off x="495303" y="692696"/>
            <a:ext cx="10955867" cy="4855632"/>
            <a:chOff x="-92074" y="654051"/>
            <a:chExt cx="9144001" cy="4162425"/>
          </a:xfrm>
          <a:solidFill>
            <a:schemeClr val="tx1">
              <a:alpha val="25000"/>
            </a:schemeClr>
          </a:solidFill>
        </p:grpSpPr>
        <p:sp>
          <p:nvSpPr>
            <p:cNvPr id="165" name="Freeform 225"/>
            <p:cNvSpPr>
              <a:spLocks/>
            </p:cNvSpPr>
            <p:nvPr/>
          </p:nvSpPr>
          <p:spPr bwMode="auto">
            <a:xfrm>
              <a:off x="2314576" y="1431926"/>
              <a:ext cx="33338" cy="22225"/>
            </a:xfrm>
            <a:custGeom>
              <a:avLst/>
              <a:gdLst>
                <a:gd name="T0" fmla="*/ 7 w 21"/>
                <a:gd name="T1" fmla="*/ 0 h 14"/>
                <a:gd name="T2" fmla="*/ 0 w 21"/>
                <a:gd name="T3" fmla="*/ 0 h 14"/>
                <a:gd name="T4" fmla="*/ 0 w 21"/>
                <a:gd name="T5" fmla="*/ 7 h 14"/>
                <a:gd name="T6" fmla="*/ 0 w 21"/>
                <a:gd name="T7" fmla="*/ 7 h 14"/>
                <a:gd name="T8" fmla="*/ 7 w 21"/>
                <a:gd name="T9" fmla="*/ 14 h 14"/>
                <a:gd name="T10" fmla="*/ 14 w 21"/>
                <a:gd name="T11" fmla="*/ 7 h 14"/>
                <a:gd name="T12" fmla="*/ 21 w 21"/>
                <a:gd name="T13" fmla="*/ 7 h 14"/>
                <a:gd name="T14" fmla="*/ 14 w 21"/>
                <a:gd name="T15" fmla="*/ 0 h 14"/>
                <a:gd name="T16" fmla="*/ 7 w 21"/>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4">
                  <a:moveTo>
                    <a:pt x="7" y="0"/>
                  </a:moveTo>
                  <a:lnTo>
                    <a:pt x="0" y="0"/>
                  </a:lnTo>
                  <a:lnTo>
                    <a:pt x="0" y="7"/>
                  </a:lnTo>
                  <a:lnTo>
                    <a:pt x="0" y="7"/>
                  </a:lnTo>
                  <a:lnTo>
                    <a:pt x="7" y="14"/>
                  </a:lnTo>
                  <a:lnTo>
                    <a:pt x="14" y="7"/>
                  </a:lnTo>
                  <a:lnTo>
                    <a:pt x="21" y="7"/>
                  </a:lnTo>
                  <a:lnTo>
                    <a:pt x="14" y="0"/>
                  </a:lnTo>
                  <a:lnTo>
                    <a:pt x="7" y="0"/>
                  </a:ln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6" name="Freeform 226"/>
            <p:cNvSpPr>
              <a:spLocks/>
            </p:cNvSpPr>
            <p:nvPr/>
          </p:nvSpPr>
          <p:spPr bwMode="auto">
            <a:xfrm>
              <a:off x="2314576" y="1431926"/>
              <a:ext cx="33338" cy="22225"/>
            </a:xfrm>
            <a:custGeom>
              <a:avLst/>
              <a:gdLst>
                <a:gd name="T0" fmla="*/ 7 w 21"/>
                <a:gd name="T1" fmla="*/ 0 h 14"/>
                <a:gd name="T2" fmla="*/ 0 w 21"/>
                <a:gd name="T3" fmla="*/ 0 h 14"/>
                <a:gd name="T4" fmla="*/ 0 w 21"/>
                <a:gd name="T5" fmla="*/ 7 h 14"/>
                <a:gd name="T6" fmla="*/ 0 w 21"/>
                <a:gd name="T7" fmla="*/ 7 h 14"/>
                <a:gd name="T8" fmla="*/ 7 w 21"/>
                <a:gd name="T9" fmla="*/ 14 h 14"/>
                <a:gd name="T10" fmla="*/ 14 w 21"/>
                <a:gd name="T11" fmla="*/ 7 h 14"/>
                <a:gd name="T12" fmla="*/ 21 w 21"/>
                <a:gd name="T13" fmla="*/ 7 h 14"/>
                <a:gd name="T14" fmla="*/ 14 w 21"/>
                <a:gd name="T15" fmla="*/ 0 h 14"/>
                <a:gd name="T16" fmla="*/ 7 w 21"/>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4">
                  <a:moveTo>
                    <a:pt x="7" y="0"/>
                  </a:moveTo>
                  <a:lnTo>
                    <a:pt x="0" y="0"/>
                  </a:lnTo>
                  <a:lnTo>
                    <a:pt x="0" y="7"/>
                  </a:lnTo>
                  <a:lnTo>
                    <a:pt x="0" y="7"/>
                  </a:lnTo>
                  <a:lnTo>
                    <a:pt x="7" y="14"/>
                  </a:lnTo>
                  <a:lnTo>
                    <a:pt x="14" y="7"/>
                  </a:lnTo>
                  <a:lnTo>
                    <a:pt x="21" y="7"/>
                  </a:lnTo>
                  <a:lnTo>
                    <a:pt x="14" y="0"/>
                  </a:lnTo>
                  <a:lnTo>
                    <a:pt x="7" y="0"/>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114" name="Freeform 511"/>
            <p:cNvSpPr>
              <a:spLocks/>
            </p:cNvSpPr>
            <p:nvPr/>
          </p:nvSpPr>
          <p:spPr bwMode="auto">
            <a:xfrm>
              <a:off x="2239964" y="1703389"/>
              <a:ext cx="96838" cy="31750"/>
            </a:xfrm>
            <a:custGeom>
              <a:avLst/>
              <a:gdLst>
                <a:gd name="T0" fmla="*/ 9 w 9"/>
                <a:gd name="T1" fmla="*/ 0 h 3"/>
                <a:gd name="T2" fmla="*/ 9 w 9"/>
                <a:gd name="T3" fmla="*/ 1 h 3"/>
                <a:gd name="T4" fmla="*/ 8 w 9"/>
                <a:gd name="T5" fmla="*/ 2 h 3"/>
                <a:gd name="T6" fmla="*/ 7 w 9"/>
                <a:gd name="T7" fmla="*/ 3 h 3"/>
                <a:gd name="T8" fmla="*/ 6 w 9"/>
                <a:gd name="T9" fmla="*/ 3 h 3"/>
                <a:gd name="T10" fmla="*/ 5 w 9"/>
                <a:gd name="T11" fmla="*/ 3 h 3"/>
                <a:gd name="T12" fmla="*/ 5 w 9"/>
                <a:gd name="T13" fmla="*/ 3 h 3"/>
                <a:gd name="T14" fmla="*/ 3 w 9"/>
                <a:gd name="T15" fmla="*/ 2 h 3"/>
                <a:gd name="T16" fmla="*/ 2 w 9"/>
                <a:gd name="T17" fmla="*/ 3 h 3"/>
                <a:gd name="T18" fmla="*/ 1 w 9"/>
                <a:gd name="T19" fmla="*/ 3 h 3"/>
                <a:gd name="T20" fmla="*/ 0 w 9"/>
                <a:gd name="T21" fmla="*/ 3 h 3"/>
                <a:gd name="T22" fmla="*/ 0 w 9"/>
                <a:gd name="T23" fmla="*/ 3 h 3"/>
                <a:gd name="T24" fmla="*/ 0 w 9"/>
                <a:gd name="T25" fmla="*/ 2 h 3"/>
                <a:gd name="T26" fmla="*/ 1 w 9"/>
                <a:gd name="T27" fmla="*/ 2 h 3"/>
                <a:gd name="T28" fmla="*/ 2 w 9"/>
                <a:gd name="T29" fmla="*/ 2 h 3"/>
                <a:gd name="T30" fmla="*/ 3 w 9"/>
                <a:gd name="T31" fmla="*/ 1 h 3"/>
                <a:gd name="T32" fmla="*/ 5 w 9"/>
                <a:gd name="T33" fmla="*/ 1 h 3"/>
                <a:gd name="T34" fmla="*/ 5 w 9"/>
                <a:gd name="T35" fmla="*/ 1 h 3"/>
                <a:gd name="T36" fmla="*/ 6 w 9"/>
                <a:gd name="T37" fmla="*/ 1 h 3"/>
                <a:gd name="T38" fmla="*/ 7 w 9"/>
                <a:gd name="T39" fmla="*/ 1 h 3"/>
                <a:gd name="T40" fmla="*/ 7 w 9"/>
                <a:gd name="T41" fmla="*/ 1 h 3"/>
                <a:gd name="T42" fmla="*/ 8 w 9"/>
                <a:gd name="T43" fmla="*/ 0 h 3"/>
                <a:gd name="T44" fmla="*/ 9 w 9"/>
                <a:gd name="T4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 h="3">
                  <a:moveTo>
                    <a:pt x="9" y="0"/>
                  </a:moveTo>
                  <a:cubicBezTo>
                    <a:pt x="9" y="1"/>
                    <a:pt x="9" y="1"/>
                    <a:pt x="9" y="1"/>
                  </a:cubicBezTo>
                  <a:cubicBezTo>
                    <a:pt x="9" y="2"/>
                    <a:pt x="8" y="2"/>
                    <a:pt x="8" y="2"/>
                  </a:cubicBezTo>
                  <a:cubicBezTo>
                    <a:pt x="8" y="2"/>
                    <a:pt x="8" y="2"/>
                    <a:pt x="7" y="3"/>
                  </a:cubicBezTo>
                  <a:cubicBezTo>
                    <a:pt x="7" y="3"/>
                    <a:pt x="6" y="3"/>
                    <a:pt x="6" y="3"/>
                  </a:cubicBezTo>
                  <a:cubicBezTo>
                    <a:pt x="6" y="3"/>
                    <a:pt x="5" y="3"/>
                    <a:pt x="5" y="3"/>
                  </a:cubicBezTo>
                  <a:cubicBezTo>
                    <a:pt x="5" y="3"/>
                    <a:pt x="5" y="3"/>
                    <a:pt x="5" y="3"/>
                  </a:cubicBezTo>
                  <a:cubicBezTo>
                    <a:pt x="4" y="2"/>
                    <a:pt x="4" y="2"/>
                    <a:pt x="3" y="2"/>
                  </a:cubicBezTo>
                  <a:cubicBezTo>
                    <a:pt x="3" y="2"/>
                    <a:pt x="2" y="2"/>
                    <a:pt x="2" y="3"/>
                  </a:cubicBezTo>
                  <a:cubicBezTo>
                    <a:pt x="2" y="3"/>
                    <a:pt x="2" y="3"/>
                    <a:pt x="1" y="3"/>
                  </a:cubicBezTo>
                  <a:cubicBezTo>
                    <a:pt x="1" y="3"/>
                    <a:pt x="1" y="3"/>
                    <a:pt x="0" y="3"/>
                  </a:cubicBezTo>
                  <a:cubicBezTo>
                    <a:pt x="0" y="3"/>
                    <a:pt x="0" y="3"/>
                    <a:pt x="0" y="3"/>
                  </a:cubicBezTo>
                  <a:cubicBezTo>
                    <a:pt x="0" y="3"/>
                    <a:pt x="0" y="3"/>
                    <a:pt x="0" y="2"/>
                  </a:cubicBezTo>
                  <a:cubicBezTo>
                    <a:pt x="0" y="2"/>
                    <a:pt x="1" y="2"/>
                    <a:pt x="1" y="2"/>
                  </a:cubicBezTo>
                  <a:cubicBezTo>
                    <a:pt x="1" y="2"/>
                    <a:pt x="2" y="2"/>
                    <a:pt x="2" y="2"/>
                  </a:cubicBezTo>
                  <a:cubicBezTo>
                    <a:pt x="3" y="2"/>
                    <a:pt x="3" y="1"/>
                    <a:pt x="3" y="1"/>
                  </a:cubicBezTo>
                  <a:cubicBezTo>
                    <a:pt x="4" y="1"/>
                    <a:pt x="4" y="1"/>
                    <a:pt x="5" y="1"/>
                  </a:cubicBezTo>
                  <a:cubicBezTo>
                    <a:pt x="5" y="1"/>
                    <a:pt x="5" y="1"/>
                    <a:pt x="5" y="1"/>
                  </a:cubicBezTo>
                  <a:cubicBezTo>
                    <a:pt x="6" y="1"/>
                    <a:pt x="6" y="1"/>
                    <a:pt x="6" y="1"/>
                  </a:cubicBezTo>
                  <a:cubicBezTo>
                    <a:pt x="6" y="1"/>
                    <a:pt x="6" y="1"/>
                    <a:pt x="7" y="1"/>
                  </a:cubicBezTo>
                  <a:cubicBezTo>
                    <a:pt x="7" y="1"/>
                    <a:pt x="7" y="1"/>
                    <a:pt x="7" y="1"/>
                  </a:cubicBezTo>
                  <a:cubicBezTo>
                    <a:pt x="8" y="1"/>
                    <a:pt x="8" y="1"/>
                    <a:pt x="8" y="0"/>
                  </a:cubicBezTo>
                  <a:cubicBezTo>
                    <a:pt x="8" y="0"/>
                    <a:pt x="9" y="0"/>
                    <a:pt x="9"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5" name="Freeform 512"/>
            <p:cNvSpPr>
              <a:spLocks/>
            </p:cNvSpPr>
            <p:nvPr/>
          </p:nvSpPr>
          <p:spPr bwMode="auto">
            <a:xfrm>
              <a:off x="2132014" y="1746251"/>
              <a:ext cx="119063" cy="42863"/>
            </a:xfrm>
            <a:custGeom>
              <a:avLst/>
              <a:gdLst>
                <a:gd name="T0" fmla="*/ 10 w 11"/>
                <a:gd name="T1" fmla="*/ 0 h 4"/>
                <a:gd name="T2" fmla="*/ 10 w 11"/>
                <a:gd name="T3" fmla="*/ 0 h 4"/>
                <a:gd name="T4" fmla="*/ 9 w 11"/>
                <a:gd name="T5" fmla="*/ 0 h 4"/>
                <a:gd name="T6" fmla="*/ 8 w 11"/>
                <a:gd name="T7" fmla="*/ 1 h 4"/>
                <a:gd name="T8" fmla="*/ 7 w 11"/>
                <a:gd name="T9" fmla="*/ 1 h 4"/>
                <a:gd name="T10" fmla="*/ 6 w 11"/>
                <a:gd name="T11" fmla="*/ 1 h 4"/>
                <a:gd name="T12" fmla="*/ 5 w 11"/>
                <a:gd name="T13" fmla="*/ 1 h 4"/>
                <a:gd name="T14" fmla="*/ 5 w 11"/>
                <a:gd name="T15" fmla="*/ 1 h 4"/>
                <a:gd name="T16" fmla="*/ 4 w 11"/>
                <a:gd name="T17" fmla="*/ 2 h 4"/>
                <a:gd name="T18" fmla="*/ 3 w 11"/>
                <a:gd name="T19" fmla="*/ 2 h 4"/>
                <a:gd name="T20" fmla="*/ 3 w 11"/>
                <a:gd name="T21" fmla="*/ 2 h 4"/>
                <a:gd name="T22" fmla="*/ 2 w 11"/>
                <a:gd name="T23" fmla="*/ 3 h 4"/>
                <a:gd name="T24" fmla="*/ 1 w 11"/>
                <a:gd name="T25" fmla="*/ 3 h 4"/>
                <a:gd name="T26" fmla="*/ 1 w 11"/>
                <a:gd name="T27" fmla="*/ 3 h 4"/>
                <a:gd name="T28" fmla="*/ 0 w 11"/>
                <a:gd name="T29" fmla="*/ 4 h 4"/>
                <a:gd name="T30" fmla="*/ 2 w 11"/>
                <a:gd name="T31" fmla="*/ 4 h 4"/>
                <a:gd name="T32" fmla="*/ 4 w 11"/>
                <a:gd name="T33" fmla="*/ 4 h 4"/>
                <a:gd name="T34" fmla="*/ 4 w 11"/>
                <a:gd name="T35" fmla="*/ 3 h 4"/>
                <a:gd name="T36" fmla="*/ 5 w 11"/>
                <a:gd name="T37" fmla="*/ 3 h 4"/>
                <a:gd name="T38" fmla="*/ 7 w 11"/>
                <a:gd name="T39" fmla="*/ 2 h 4"/>
                <a:gd name="T40" fmla="*/ 8 w 11"/>
                <a:gd name="T41" fmla="*/ 2 h 4"/>
                <a:gd name="T42" fmla="*/ 8 w 11"/>
                <a:gd name="T43" fmla="*/ 2 h 4"/>
                <a:gd name="T44" fmla="*/ 9 w 11"/>
                <a:gd name="T45" fmla="*/ 1 h 4"/>
                <a:gd name="T46" fmla="*/ 10 w 11"/>
                <a:gd name="T47" fmla="*/ 1 h 4"/>
                <a:gd name="T48" fmla="*/ 10 w 11"/>
                <a:gd name="T4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 h="4">
                  <a:moveTo>
                    <a:pt x="10" y="0"/>
                  </a:moveTo>
                  <a:cubicBezTo>
                    <a:pt x="10" y="0"/>
                    <a:pt x="10" y="0"/>
                    <a:pt x="10" y="0"/>
                  </a:cubicBezTo>
                  <a:cubicBezTo>
                    <a:pt x="9" y="0"/>
                    <a:pt x="9" y="0"/>
                    <a:pt x="9" y="0"/>
                  </a:cubicBezTo>
                  <a:cubicBezTo>
                    <a:pt x="9" y="1"/>
                    <a:pt x="8" y="1"/>
                    <a:pt x="8" y="1"/>
                  </a:cubicBezTo>
                  <a:cubicBezTo>
                    <a:pt x="8" y="1"/>
                    <a:pt x="8" y="1"/>
                    <a:pt x="7" y="1"/>
                  </a:cubicBezTo>
                  <a:cubicBezTo>
                    <a:pt x="7" y="1"/>
                    <a:pt x="7" y="1"/>
                    <a:pt x="6" y="1"/>
                  </a:cubicBezTo>
                  <a:cubicBezTo>
                    <a:pt x="6" y="1"/>
                    <a:pt x="6" y="1"/>
                    <a:pt x="5" y="1"/>
                  </a:cubicBezTo>
                  <a:cubicBezTo>
                    <a:pt x="5" y="1"/>
                    <a:pt x="5" y="1"/>
                    <a:pt x="5" y="1"/>
                  </a:cubicBezTo>
                  <a:cubicBezTo>
                    <a:pt x="4" y="1"/>
                    <a:pt x="4" y="2"/>
                    <a:pt x="4" y="2"/>
                  </a:cubicBezTo>
                  <a:cubicBezTo>
                    <a:pt x="4" y="2"/>
                    <a:pt x="4" y="2"/>
                    <a:pt x="3" y="2"/>
                  </a:cubicBezTo>
                  <a:cubicBezTo>
                    <a:pt x="3" y="2"/>
                    <a:pt x="3" y="2"/>
                    <a:pt x="3" y="2"/>
                  </a:cubicBezTo>
                  <a:cubicBezTo>
                    <a:pt x="2" y="2"/>
                    <a:pt x="2" y="3"/>
                    <a:pt x="2" y="3"/>
                  </a:cubicBezTo>
                  <a:cubicBezTo>
                    <a:pt x="2" y="3"/>
                    <a:pt x="2" y="3"/>
                    <a:pt x="1" y="3"/>
                  </a:cubicBezTo>
                  <a:cubicBezTo>
                    <a:pt x="1" y="3"/>
                    <a:pt x="1" y="3"/>
                    <a:pt x="1" y="3"/>
                  </a:cubicBezTo>
                  <a:cubicBezTo>
                    <a:pt x="0" y="4"/>
                    <a:pt x="0" y="4"/>
                    <a:pt x="0" y="4"/>
                  </a:cubicBezTo>
                  <a:cubicBezTo>
                    <a:pt x="1" y="4"/>
                    <a:pt x="1" y="4"/>
                    <a:pt x="2" y="4"/>
                  </a:cubicBezTo>
                  <a:cubicBezTo>
                    <a:pt x="3" y="4"/>
                    <a:pt x="3" y="4"/>
                    <a:pt x="4" y="4"/>
                  </a:cubicBezTo>
                  <a:cubicBezTo>
                    <a:pt x="4" y="4"/>
                    <a:pt x="4" y="3"/>
                    <a:pt x="4" y="3"/>
                  </a:cubicBezTo>
                  <a:cubicBezTo>
                    <a:pt x="4" y="3"/>
                    <a:pt x="5" y="3"/>
                    <a:pt x="5" y="3"/>
                  </a:cubicBezTo>
                  <a:cubicBezTo>
                    <a:pt x="6" y="3"/>
                    <a:pt x="6" y="3"/>
                    <a:pt x="7" y="2"/>
                  </a:cubicBezTo>
                  <a:cubicBezTo>
                    <a:pt x="7" y="2"/>
                    <a:pt x="7" y="2"/>
                    <a:pt x="8" y="2"/>
                  </a:cubicBezTo>
                  <a:cubicBezTo>
                    <a:pt x="8" y="2"/>
                    <a:pt x="8" y="2"/>
                    <a:pt x="8" y="2"/>
                  </a:cubicBezTo>
                  <a:cubicBezTo>
                    <a:pt x="9" y="2"/>
                    <a:pt x="9" y="2"/>
                    <a:pt x="9" y="1"/>
                  </a:cubicBezTo>
                  <a:cubicBezTo>
                    <a:pt x="10" y="1"/>
                    <a:pt x="10" y="2"/>
                    <a:pt x="10" y="1"/>
                  </a:cubicBezTo>
                  <a:cubicBezTo>
                    <a:pt x="11" y="1"/>
                    <a:pt x="11" y="1"/>
                    <a:pt x="1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6" name="Freeform 513"/>
            <p:cNvSpPr>
              <a:spLocks/>
            </p:cNvSpPr>
            <p:nvPr/>
          </p:nvSpPr>
          <p:spPr bwMode="auto">
            <a:xfrm>
              <a:off x="2143126" y="1638301"/>
              <a:ext cx="107950" cy="96838"/>
            </a:xfrm>
            <a:custGeom>
              <a:avLst/>
              <a:gdLst>
                <a:gd name="T0" fmla="*/ 4 w 10"/>
                <a:gd name="T1" fmla="*/ 9 h 9"/>
                <a:gd name="T2" fmla="*/ 4 w 10"/>
                <a:gd name="T3" fmla="*/ 8 h 9"/>
                <a:gd name="T4" fmla="*/ 5 w 10"/>
                <a:gd name="T5" fmla="*/ 7 h 9"/>
                <a:gd name="T6" fmla="*/ 5 w 10"/>
                <a:gd name="T7" fmla="*/ 7 h 9"/>
                <a:gd name="T8" fmla="*/ 6 w 10"/>
                <a:gd name="T9" fmla="*/ 6 h 9"/>
                <a:gd name="T10" fmla="*/ 6 w 10"/>
                <a:gd name="T11" fmla="*/ 5 h 9"/>
                <a:gd name="T12" fmla="*/ 6 w 10"/>
                <a:gd name="T13" fmla="*/ 5 h 9"/>
                <a:gd name="T14" fmla="*/ 6 w 10"/>
                <a:gd name="T15" fmla="*/ 4 h 9"/>
                <a:gd name="T16" fmla="*/ 7 w 10"/>
                <a:gd name="T17" fmla="*/ 4 h 9"/>
                <a:gd name="T18" fmla="*/ 8 w 10"/>
                <a:gd name="T19" fmla="*/ 5 h 9"/>
                <a:gd name="T20" fmla="*/ 9 w 10"/>
                <a:gd name="T21" fmla="*/ 5 h 9"/>
                <a:gd name="T22" fmla="*/ 10 w 10"/>
                <a:gd name="T23" fmla="*/ 5 h 9"/>
                <a:gd name="T24" fmla="*/ 10 w 10"/>
                <a:gd name="T25" fmla="*/ 4 h 9"/>
                <a:gd name="T26" fmla="*/ 10 w 10"/>
                <a:gd name="T27" fmla="*/ 3 h 9"/>
                <a:gd name="T28" fmla="*/ 9 w 10"/>
                <a:gd name="T29" fmla="*/ 2 h 9"/>
                <a:gd name="T30" fmla="*/ 8 w 10"/>
                <a:gd name="T31" fmla="*/ 1 h 9"/>
                <a:gd name="T32" fmla="*/ 7 w 10"/>
                <a:gd name="T33" fmla="*/ 1 h 9"/>
                <a:gd name="T34" fmla="*/ 5 w 10"/>
                <a:gd name="T35" fmla="*/ 1 h 9"/>
                <a:gd name="T36" fmla="*/ 4 w 10"/>
                <a:gd name="T37" fmla="*/ 1 h 9"/>
                <a:gd name="T38" fmla="*/ 3 w 10"/>
                <a:gd name="T39" fmla="*/ 0 h 9"/>
                <a:gd name="T40" fmla="*/ 2 w 10"/>
                <a:gd name="T41" fmla="*/ 1 h 9"/>
                <a:gd name="T42" fmla="*/ 2 w 10"/>
                <a:gd name="T43" fmla="*/ 2 h 9"/>
                <a:gd name="T44" fmla="*/ 1 w 10"/>
                <a:gd name="T45" fmla="*/ 1 h 9"/>
                <a:gd name="T46" fmla="*/ 0 w 10"/>
                <a:gd name="T47" fmla="*/ 2 h 9"/>
                <a:gd name="T48" fmla="*/ 1 w 10"/>
                <a:gd name="T49" fmla="*/ 3 h 9"/>
                <a:gd name="T50" fmla="*/ 2 w 10"/>
                <a:gd name="T51" fmla="*/ 4 h 9"/>
                <a:gd name="T52" fmla="*/ 3 w 10"/>
                <a:gd name="T53" fmla="*/ 4 h 9"/>
                <a:gd name="T54" fmla="*/ 2 w 10"/>
                <a:gd name="T55" fmla="*/ 5 h 9"/>
                <a:gd name="T56" fmla="*/ 2 w 10"/>
                <a:gd name="T57" fmla="*/ 6 h 9"/>
                <a:gd name="T58" fmla="*/ 1 w 10"/>
                <a:gd name="T59" fmla="*/ 7 h 9"/>
                <a:gd name="T60" fmla="*/ 0 w 10"/>
                <a:gd name="T61" fmla="*/ 7 h 9"/>
                <a:gd name="T62" fmla="*/ 0 w 10"/>
                <a:gd name="T63" fmla="*/ 8 h 9"/>
                <a:gd name="T64" fmla="*/ 1 w 10"/>
                <a:gd name="T65" fmla="*/ 8 h 9"/>
                <a:gd name="T66" fmla="*/ 2 w 10"/>
                <a:gd name="T67" fmla="*/ 7 h 9"/>
                <a:gd name="T68" fmla="*/ 2 w 10"/>
                <a:gd name="T69" fmla="*/ 7 h 9"/>
                <a:gd name="T70" fmla="*/ 3 w 10"/>
                <a:gd name="T71" fmla="*/ 7 h 9"/>
                <a:gd name="T72" fmla="*/ 2 w 10"/>
                <a:gd name="T73" fmla="*/ 8 h 9"/>
                <a:gd name="T74" fmla="*/ 2 w 10"/>
                <a:gd name="T75" fmla="*/ 9 h 9"/>
                <a:gd name="T76" fmla="*/ 3 w 10"/>
                <a:gd name="T77" fmla="*/ 9 h 9"/>
                <a:gd name="T78" fmla="*/ 4 w 10"/>
                <a:gd name="T7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 h="9">
                  <a:moveTo>
                    <a:pt x="4" y="9"/>
                  </a:moveTo>
                  <a:cubicBezTo>
                    <a:pt x="4" y="9"/>
                    <a:pt x="4" y="8"/>
                    <a:pt x="4" y="8"/>
                  </a:cubicBezTo>
                  <a:cubicBezTo>
                    <a:pt x="5" y="8"/>
                    <a:pt x="5" y="8"/>
                    <a:pt x="5" y="7"/>
                  </a:cubicBezTo>
                  <a:cubicBezTo>
                    <a:pt x="5" y="7"/>
                    <a:pt x="5" y="7"/>
                    <a:pt x="5" y="7"/>
                  </a:cubicBezTo>
                  <a:cubicBezTo>
                    <a:pt x="5" y="6"/>
                    <a:pt x="5" y="6"/>
                    <a:pt x="6" y="6"/>
                  </a:cubicBezTo>
                  <a:cubicBezTo>
                    <a:pt x="6" y="6"/>
                    <a:pt x="6" y="6"/>
                    <a:pt x="6" y="5"/>
                  </a:cubicBezTo>
                  <a:cubicBezTo>
                    <a:pt x="7" y="5"/>
                    <a:pt x="6" y="5"/>
                    <a:pt x="6" y="5"/>
                  </a:cubicBezTo>
                  <a:cubicBezTo>
                    <a:pt x="6" y="4"/>
                    <a:pt x="6" y="4"/>
                    <a:pt x="6" y="4"/>
                  </a:cubicBezTo>
                  <a:cubicBezTo>
                    <a:pt x="7" y="3"/>
                    <a:pt x="7" y="3"/>
                    <a:pt x="7" y="4"/>
                  </a:cubicBezTo>
                  <a:cubicBezTo>
                    <a:pt x="8" y="4"/>
                    <a:pt x="8" y="4"/>
                    <a:pt x="8" y="5"/>
                  </a:cubicBezTo>
                  <a:cubicBezTo>
                    <a:pt x="8" y="5"/>
                    <a:pt x="8" y="5"/>
                    <a:pt x="9" y="5"/>
                  </a:cubicBezTo>
                  <a:cubicBezTo>
                    <a:pt x="9" y="5"/>
                    <a:pt x="9" y="5"/>
                    <a:pt x="10" y="5"/>
                  </a:cubicBezTo>
                  <a:cubicBezTo>
                    <a:pt x="10" y="5"/>
                    <a:pt x="10" y="5"/>
                    <a:pt x="10" y="4"/>
                  </a:cubicBezTo>
                  <a:cubicBezTo>
                    <a:pt x="10" y="4"/>
                    <a:pt x="10" y="3"/>
                    <a:pt x="10" y="3"/>
                  </a:cubicBezTo>
                  <a:cubicBezTo>
                    <a:pt x="10" y="2"/>
                    <a:pt x="9" y="2"/>
                    <a:pt x="9" y="2"/>
                  </a:cubicBezTo>
                  <a:cubicBezTo>
                    <a:pt x="9" y="2"/>
                    <a:pt x="8" y="1"/>
                    <a:pt x="8" y="1"/>
                  </a:cubicBezTo>
                  <a:cubicBezTo>
                    <a:pt x="7" y="1"/>
                    <a:pt x="7" y="1"/>
                    <a:pt x="7" y="1"/>
                  </a:cubicBezTo>
                  <a:cubicBezTo>
                    <a:pt x="6" y="1"/>
                    <a:pt x="6" y="1"/>
                    <a:pt x="5" y="1"/>
                  </a:cubicBezTo>
                  <a:cubicBezTo>
                    <a:pt x="5" y="1"/>
                    <a:pt x="4" y="1"/>
                    <a:pt x="4" y="1"/>
                  </a:cubicBezTo>
                  <a:cubicBezTo>
                    <a:pt x="3" y="1"/>
                    <a:pt x="3" y="0"/>
                    <a:pt x="3" y="0"/>
                  </a:cubicBezTo>
                  <a:cubicBezTo>
                    <a:pt x="2" y="1"/>
                    <a:pt x="3" y="1"/>
                    <a:pt x="2" y="1"/>
                  </a:cubicBezTo>
                  <a:cubicBezTo>
                    <a:pt x="2" y="1"/>
                    <a:pt x="2" y="1"/>
                    <a:pt x="2" y="2"/>
                  </a:cubicBezTo>
                  <a:cubicBezTo>
                    <a:pt x="1" y="2"/>
                    <a:pt x="1" y="1"/>
                    <a:pt x="1" y="1"/>
                  </a:cubicBezTo>
                  <a:cubicBezTo>
                    <a:pt x="0" y="2"/>
                    <a:pt x="0" y="2"/>
                    <a:pt x="0" y="2"/>
                  </a:cubicBezTo>
                  <a:cubicBezTo>
                    <a:pt x="1" y="3"/>
                    <a:pt x="1" y="3"/>
                    <a:pt x="1" y="3"/>
                  </a:cubicBezTo>
                  <a:cubicBezTo>
                    <a:pt x="2" y="3"/>
                    <a:pt x="2" y="3"/>
                    <a:pt x="2" y="4"/>
                  </a:cubicBezTo>
                  <a:cubicBezTo>
                    <a:pt x="2" y="4"/>
                    <a:pt x="2" y="4"/>
                    <a:pt x="3" y="4"/>
                  </a:cubicBezTo>
                  <a:cubicBezTo>
                    <a:pt x="3" y="4"/>
                    <a:pt x="2" y="5"/>
                    <a:pt x="2" y="5"/>
                  </a:cubicBezTo>
                  <a:cubicBezTo>
                    <a:pt x="2" y="5"/>
                    <a:pt x="2" y="6"/>
                    <a:pt x="2" y="6"/>
                  </a:cubicBezTo>
                  <a:cubicBezTo>
                    <a:pt x="1" y="6"/>
                    <a:pt x="1" y="6"/>
                    <a:pt x="1" y="7"/>
                  </a:cubicBezTo>
                  <a:cubicBezTo>
                    <a:pt x="1" y="7"/>
                    <a:pt x="0" y="7"/>
                    <a:pt x="0" y="7"/>
                  </a:cubicBezTo>
                  <a:cubicBezTo>
                    <a:pt x="0" y="8"/>
                    <a:pt x="0" y="8"/>
                    <a:pt x="0" y="8"/>
                  </a:cubicBezTo>
                  <a:cubicBezTo>
                    <a:pt x="0" y="8"/>
                    <a:pt x="1" y="8"/>
                    <a:pt x="1" y="8"/>
                  </a:cubicBezTo>
                  <a:cubicBezTo>
                    <a:pt x="1" y="7"/>
                    <a:pt x="1" y="7"/>
                    <a:pt x="2" y="7"/>
                  </a:cubicBezTo>
                  <a:cubicBezTo>
                    <a:pt x="2" y="7"/>
                    <a:pt x="2" y="7"/>
                    <a:pt x="2" y="7"/>
                  </a:cubicBezTo>
                  <a:cubicBezTo>
                    <a:pt x="3" y="7"/>
                    <a:pt x="3" y="7"/>
                    <a:pt x="3" y="7"/>
                  </a:cubicBezTo>
                  <a:cubicBezTo>
                    <a:pt x="3" y="8"/>
                    <a:pt x="3" y="8"/>
                    <a:pt x="2" y="8"/>
                  </a:cubicBezTo>
                  <a:cubicBezTo>
                    <a:pt x="2" y="9"/>
                    <a:pt x="2" y="9"/>
                    <a:pt x="2" y="9"/>
                  </a:cubicBezTo>
                  <a:cubicBezTo>
                    <a:pt x="3" y="9"/>
                    <a:pt x="3" y="9"/>
                    <a:pt x="3" y="9"/>
                  </a:cubicBezTo>
                  <a:cubicBezTo>
                    <a:pt x="3" y="9"/>
                    <a:pt x="3" y="9"/>
                    <a:pt x="4"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7" name="Freeform 514"/>
            <p:cNvSpPr>
              <a:spLocks/>
            </p:cNvSpPr>
            <p:nvPr/>
          </p:nvSpPr>
          <p:spPr bwMode="auto">
            <a:xfrm>
              <a:off x="2024064" y="1649414"/>
              <a:ext cx="119063" cy="139700"/>
            </a:xfrm>
            <a:custGeom>
              <a:avLst/>
              <a:gdLst>
                <a:gd name="T0" fmla="*/ 10 w 11"/>
                <a:gd name="T1" fmla="*/ 1 h 13"/>
                <a:gd name="T2" fmla="*/ 10 w 11"/>
                <a:gd name="T3" fmla="*/ 2 h 13"/>
                <a:gd name="T4" fmla="*/ 9 w 11"/>
                <a:gd name="T5" fmla="*/ 2 h 13"/>
                <a:gd name="T6" fmla="*/ 9 w 11"/>
                <a:gd name="T7" fmla="*/ 3 h 13"/>
                <a:gd name="T8" fmla="*/ 7 w 11"/>
                <a:gd name="T9" fmla="*/ 3 h 13"/>
                <a:gd name="T10" fmla="*/ 7 w 11"/>
                <a:gd name="T11" fmla="*/ 4 h 13"/>
                <a:gd name="T12" fmla="*/ 6 w 11"/>
                <a:gd name="T13" fmla="*/ 5 h 13"/>
                <a:gd name="T14" fmla="*/ 5 w 11"/>
                <a:gd name="T15" fmla="*/ 6 h 13"/>
                <a:gd name="T16" fmla="*/ 4 w 11"/>
                <a:gd name="T17" fmla="*/ 7 h 13"/>
                <a:gd name="T18" fmla="*/ 4 w 11"/>
                <a:gd name="T19" fmla="*/ 8 h 13"/>
                <a:gd name="T20" fmla="*/ 4 w 11"/>
                <a:gd name="T21" fmla="*/ 10 h 13"/>
                <a:gd name="T22" fmla="*/ 3 w 11"/>
                <a:gd name="T23" fmla="*/ 11 h 13"/>
                <a:gd name="T24" fmla="*/ 2 w 11"/>
                <a:gd name="T25" fmla="*/ 12 h 13"/>
                <a:gd name="T26" fmla="*/ 0 w 11"/>
                <a:gd name="T27" fmla="*/ 12 h 13"/>
                <a:gd name="T28" fmla="*/ 0 w 11"/>
                <a:gd name="T29" fmla="*/ 11 h 13"/>
                <a:gd name="T30" fmla="*/ 1 w 11"/>
                <a:gd name="T31" fmla="*/ 9 h 13"/>
                <a:gd name="T32" fmla="*/ 1 w 11"/>
                <a:gd name="T33" fmla="*/ 8 h 13"/>
                <a:gd name="T34" fmla="*/ 2 w 11"/>
                <a:gd name="T35" fmla="*/ 7 h 13"/>
                <a:gd name="T36" fmla="*/ 3 w 11"/>
                <a:gd name="T37" fmla="*/ 6 h 13"/>
                <a:gd name="T38" fmla="*/ 4 w 11"/>
                <a:gd name="T39" fmla="*/ 5 h 13"/>
                <a:gd name="T40" fmla="*/ 4 w 11"/>
                <a:gd name="T41" fmla="*/ 4 h 13"/>
                <a:gd name="T42" fmla="*/ 3 w 11"/>
                <a:gd name="T43" fmla="*/ 4 h 13"/>
                <a:gd name="T44" fmla="*/ 4 w 11"/>
                <a:gd name="T45" fmla="*/ 3 h 13"/>
                <a:gd name="T46" fmla="*/ 5 w 11"/>
                <a:gd name="T47" fmla="*/ 2 h 13"/>
                <a:gd name="T48" fmla="*/ 6 w 11"/>
                <a:gd name="T49" fmla="*/ 1 h 13"/>
                <a:gd name="T50" fmla="*/ 7 w 11"/>
                <a:gd name="T51" fmla="*/ 1 h 13"/>
                <a:gd name="T52" fmla="*/ 7 w 11"/>
                <a:gd name="T53" fmla="*/ 1 h 13"/>
                <a:gd name="T54" fmla="*/ 9 w 11"/>
                <a:gd name="T55" fmla="*/ 1 h 13"/>
                <a:gd name="T56" fmla="*/ 10 w 11"/>
                <a:gd name="T57" fmla="*/ 0 h 13"/>
                <a:gd name="T58" fmla="*/ 11 w 11"/>
                <a:gd name="T59" fmla="*/ 1 h 13"/>
                <a:gd name="T60" fmla="*/ 10 w 11"/>
                <a:gd name="T61"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 h="13">
                  <a:moveTo>
                    <a:pt x="10" y="1"/>
                  </a:moveTo>
                  <a:cubicBezTo>
                    <a:pt x="10" y="1"/>
                    <a:pt x="10" y="1"/>
                    <a:pt x="10" y="2"/>
                  </a:cubicBezTo>
                  <a:cubicBezTo>
                    <a:pt x="9" y="2"/>
                    <a:pt x="9" y="2"/>
                    <a:pt x="9" y="2"/>
                  </a:cubicBezTo>
                  <a:cubicBezTo>
                    <a:pt x="9" y="2"/>
                    <a:pt x="9" y="3"/>
                    <a:pt x="9" y="3"/>
                  </a:cubicBezTo>
                  <a:cubicBezTo>
                    <a:pt x="8" y="3"/>
                    <a:pt x="8" y="3"/>
                    <a:pt x="7" y="3"/>
                  </a:cubicBezTo>
                  <a:cubicBezTo>
                    <a:pt x="7" y="3"/>
                    <a:pt x="7" y="3"/>
                    <a:pt x="7" y="4"/>
                  </a:cubicBezTo>
                  <a:cubicBezTo>
                    <a:pt x="6" y="4"/>
                    <a:pt x="6" y="4"/>
                    <a:pt x="6" y="5"/>
                  </a:cubicBezTo>
                  <a:cubicBezTo>
                    <a:pt x="5" y="5"/>
                    <a:pt x="5" y="5"/>
                    <a:pt x="5" y="6"/>
                  </a:cubicBezTo>
                  <a:cubicBezTo>
                    <a:pt x="5" y="6"/>
                    <a:pt x="4" y="6"/>
                    <a:pt x="4" y="7"/>
                  </a:cubicBezTo>
                  <a:cubicBezTo>
                    <a:pt x="4" y="7"/>
                    <a:pt x="4" y="8"/>
                    <a:pt x="4" y="8"/>
                  </a:cubicBezTo>
                  <a:cubicBezTo>
                    <a:pt x="4" y="9"/>
                    <a:pt x="4" y="9"/>
                    <a:pt x="4" y="10"/>
                  </a:cubicBezTo>
                  <a:cubicBezTo>
                    <a:pt x="4" y="10"/>
                    <a:pt x="3" y="11"/>
                    <a:pt x="3" y="11"/>
                  </a:cubicBezTo>
                  <a:cubicBezTo>
                    <a:pt x="2" y="12"/>
                    <a:pt x="2" y="12"/>
                    <a:pt x="2" y="12"/>
                  </a:cubicBezTo>
                  <a:cubicBezTo>
                    <a:pt x="1" y="12"/>
                    <a:pt x="1" y="13"/>
                    <a:pt x="0" y="12"/>
                  </a:cubicBezTo>
                  <a:cubicBezTo>
                    <a:pt x="0" y="12"/>
                    <a:pt x="0" y="12"/>
                    <a:pt x="0" y="11"/>
                  </a:cubicBezTo>
                  <a:cubicBezTo>
                    <a:pt x="0" y="11"/>
                    <a:pt x="0" y="10"/>
                    <a:pt x="1" y="9"/>
                  </a:cubicBezTo>
                  <a:cubicBezTo>
                    <a:pt x="1" y="9"/>
                    <a:pt x="1" y="9"/>
                    <a:pt x="1" y="8"/>
                  </a:cubicBezTo>
                  <a:cubicBezTo>
                    <a:pt x="2" y="8"/>
                    <a:pt x="2" y="7"/>
                    <a:pt x="2" y="7"/>
                  </a:cubicBezTo>
                  <a:cubicBezTo>
                    <a:pt x="2" y="6"/>
                    <a:pt x="3" y="6"/>
                    <a:pt x="3" y="6"/>
                  </a:cubicBezTo>
                  <a:cubicBezTo>
                    <a:pt x="3" y="5"/>
                    <a:pt x="3" y="5"/>
                    <a:pt x="4" y="5"/>
                  </a:cubicBezTo>
                  <a:cubicBezTo>
                    <a:pt x="4" y="5"/>
                    <a:pt x="4" y="4"/>
                    <a:pt x="4" y="4"/>
                  </a:cubicBezTo>
                  <a:cubicBezTo>
                    <a:pt x="4" y="4"/>
                    <a:pt x="3" y="4"/>
                    <a:pt x="3" y="4"/>
                  </a:cubicBezTo>
                  <a:cubicBezTo>
                    <a:pt x="3" y="4"/>
                    <a:pt x="4" y="4"/>
                    <a:pt x="4" y="3"/>
                  </a:cubicBezTo>
                  <a:cubicBezTo>
                    <a:pt x="4" y="3"/>
                    <a:pt x="5" y="3"/>
                    <a:pt x="5" y="2"/>
                  </a:cubicBezTo>
                  <a:cubicBezTo>
                    <a:pt x="6" y="2"/>
                    <a:pt x="6" y="0"/>
                    <a:pt x="6" y="1"/>
                  </a:cubicBezTo>
                  <a:cubicBezTo>
                    <a:pt x="6" y="1"/>
                    <a:pt x="6" y="1"/>
                    <a:pt x="7" y="1"/>
                  </a:cubicBezTo>
                  <a:cubicBezTo>
                    <a:pt x="7" y="1"/>
                    <a:pt x="7" y="1"/>
                    <a:pt x="7" y="1"/>
                  </a:cubicBezTo>
                  <a:cubicBezTo>
                    <a:pt x="8" y="1"/>
                    <a:pt x="8" y="1"/>
                    <a:pt x="9" y="1"/>
                  </a:cubicBezTo>
                  <a:cubicBezTo>
                    <a:pt x="9" y="0"/>
                    <a:pt x="9" y="0"/>
                    <a:pt x="10" y="0"/>
                  </a:cubicBezTo>
                  <a:cubicBezTo>
                    <a:pt x="10" y="0"/>
                    <a:pt x="11" y="0"/>
                    <a:pt x="11" y="1"/>
                  </a:cubicBezTo>
                  <a:cubicBezTo>
                    <a:pt x="11" y="1"/>
                    <a:pt x="10" y="1"/>
                    <a:pt x="1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8" name="Freeform 515"/>
            <p:cNvSpPr>
              <a:spLocks/>
            </p:cNvSpPr>
            <p:nvPr/>
          </p:nvSpPr>
          <p:spPr bwMode="auto">
            <a:xfrm>
              <a:off x="1981201" y="1562101"/>
              <a:ext cx="182563" cy="76200"/>
            </a:xfrm>
            <a:custGeom>
              <a:avLst/>
              <a:gdLst>
                <a:gd name="T0" fmla="*/ 17 w 17"/>
                <a:gd name="T1" fmla="*/ 7 h 7"/>
                <a:gd name="T2" fmla="*/ 17 w 17"/>
                <a:gd name="T3" fmla="*/ 6 h 7"/>
                <a:gd name="T4" fmla="*/ 17 w 17"/>
                <a:gd name="T5" fmla="*/ 5 h 7"/>
                <a:gd name="T6" fmla="*/ 17 w 17"/>
                <a:gd name="T7" fmla="*/ 5 h 7"/>
                <a:gd name="T8" fmla="*/ 17 w 17"/>
                <a:gd name="T9" fmla="*/ 4 h 7"/>
                <a:gd name="T10" fmla="*/ 17 w 17"/>
                <a:gd name="T11" fmla="*/ 3 h 7"/>
                <a:gd name="T12" fmla="*/ 16 w 17"/>
                <a:gd name="T13" fmla="*/ 3 h 7"/>
                <a:gd name="T14" fmla="*/ 16 w 17"/>
                <a:gd name="T15" fmla="*/ 3 h 7"/>
                <a:gd name="T16" fmla="*/ 15 w 17"/>
                <a:gd name="T17" fmla="*/ 2 h 7"/>
                <a:gd name="T18" fmla="*/ 15 w 17"/>
                <a:gd name="T19" fmla="*/ 1 h 7"/>
                <a:gd name="T20" fmla="*/ 14 w 17"/>
                <a:gd name="T21" fmla="*/ 1 h 7"/>
                <a:gd name="T22" fmla="*/ 13 w 17"/>
                <a:gd name="T23" fmla="*/ 1 h 7"/>
                <a:gd name="T24" fmla="*/ 13 w 17"/>
                <a:gd name="T25" fmla="*/ 1 h 7"/>
                <a:gd name="T26" fmla="*/ 12 w 17"/>
                <a:gd name="T27" fmla="*/ 0 h 7"/>
                <a:gd name="T28" fmla="*/ 11 w 17"/>
                <a:gd name="T29" fmla="*/ 1 h 7"/>
                <a:gd name="T30" fmla="*/ 11 w 17"/>
                <a:gd name="T31" fmla="*/ 1 h 7"/>
                <a:gd name="T32" fmla="*/ 10 w 17"/>
                <a:gd name="T33" fmla="*/ 1 h 7"/>
                <a:gd name="T34" fmla="*/ 10 w 17"/>
                <a:gd name="T35" fmla="*/ 2 h 7"/>
                <a:gd name="T36" fmla="*/ 9 w 17"/>
                <a:gd name="T37" fmla="*/ 1 h 7"/>
                <a:gd name="T38" fmla="*/ 8 w 17"/>
                <a:gd name="T39" fmla="*/ 2 h 7"/>
                <a:gd name="T40" fmla="*/ 8 w 17"/>
                <a:gd name="T41" fmla="*/ 2 h 7"/>
                <a:gd name="T42" fmla="*/ 7 w 17"/>
                <a:gd name="T43" fmla="*/ 3 h 7"/>
                <a:gd name="T44" fmla="*/ 6 w 17"/>
                <a:gd name="T45" fmla="*/ 3 h 7"/>
                <a:gd name="T46" fmla="*/ 5 w 17"/>
                <a:gd name="T47" fmla="*/ 3 h 7"/>
                <a:gd name="T48" fmla="*/ 4 w 17"/>
                <a:gd name="T49" fmla="*/ 4 h 7"/>
                <a:gd name="T50" fmla="*/ 3 w 17"/>
                <a:gd name="T51" fmla="*/ 4 h 7"/>
                <a:gd name="T52" fmla="*/ 3 w 17"/>
                <a:gd name="T53" fmla="*/ 4 h 7"/>
                <a:gd name="T54" fmla="*/ 2 w 17"/>
                <a:gd name="T55" fmla="*/ 5 h 7"/>
                <a:gd name="T56" fmla="*/ 1 w 17"/>
                <a:gd name="T57" fmla="*/ 6 h 7"/>
                <a:gd name="T58" fmla="*/ 0 w 17"/>
                <a:gd name="T59" fmla="*/ 6 h 7"/>
                <a:gd name="T60" fmla="*/ 1 w 17"/>
                <a:gd name="T61" fmla="*/ 6 h 7"/>
                <a:gd name="T62" fmla="*/ 2 w 17"/>
                <a:gd name="T63" fmla="*/ 6 h 7"/>
                <a:gd name="T64" fmla="*/ 3 w 17"/>
                <a:gd name="T65" fmla="*/ 6 h 7"/>
                <a:gd name="T66" fmla="*/ 3 w 17"/>
                <a:gd name="T67" fmla="*/ 7 h 7"/>
                <a:gd name="T68" fmla="*/ 4 w 17"/>
                <a:gd name="T69" fmla="*/ 6 h 7"/>
                <a:gd name="T70" fmla="*/ 5 w 17"/>
                <a:gd name="T71" fmla="*/ 6 h 7"/>
                <a:gd name="T72" fmla="*/ 5 w 17"/>
                <a:gd name="T73" fmla="*/ 6 h 7"/>
                <a:gd name="T74" fmla="*/ 6 w 17"/>
                <a:gd name="T75" fmla="*/ 6 h 7"/>
                <a:gd name="T76" fmla="*/ 7 w 17"/>
                <a:gd name="T77" fmla="*/ 5 h 7"/>
                <a:gd name="T78" fmla="*/ 8 w 17"/>
                <a:gd name="T79" fmla="*/ 4 h 7"/>
                <a:gd name="T80" fmla="*/ 9 w 17"/>
                <a:gd name="T81" fmla="*/ 4 h 7"/>
                <a:gd name="T82" fmla="*/ 10 w 17"/>
                <a:gd name="T83" fmla="*/ 4 h 7"/>
                <a:gd name="T84" fmla="*/ 10 w 17"/>
                <a:gd name="T85" fmla="*/ 5 h 7"/>
                <a:gd name="T86" fmla="*/ 9 w 17"/>
                <a:gd name="T87" fmla="*/ 5 h 7"/>
                <a:gd name="T88" fmla="*/ 9 w 17"/>
                <a:gd name="T89" fmla="*/ 6 h 7"/>
                <a:gd name="T90" fmla="*/ 10 w 17"/>
                <a:gd name="T91" fmla="*/ 6 h 7"/>
                <a:gd name="T92" fmla="*/ 10 w 17"/>
                <a:gd name="T93" fmla="*/ 7 h 7"/>
                <a:gd name="T94" fmla="*/ 11 w 17"/>
                <a:gd name="T95" fmla="*/ 7 h 7"/>
                <a:gd name="T96" fmla="*/ 12 w 17"/>
                <a:gd name="T97" fmla="*/ 7 h 7"/>
                <a:gd name="T98" fmla="*/ 13 w 17"/>
                <a:gd name="T99" fmla="*/ 6 h 7"/>
                <a:gd name="T100" fmla="*/ 14 w 17"/>
                <a:gd name="T101" fmla="*/ 6 h 7"/>
                <a:gd name="T102" fmla="*/ 15 w 17"/>
                <a:gd name="T103" fmla="*/ 6 h 7"/>
                <a:gd name="T104" fmla="*/ 16 w 17"/>
                <a:gd name="T105" fmla="*/ 7 h 7"/>
                <a:gd name="T106" fmla="*/ 16 w 17"/>
                <a:gd name="T107" fmla="*/ 7 h 7"/>
                <a:gd name="T108" fmla="*/ 17 w 17"/>
                <a:gd name="T10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 h="7">
                  <a:moveTo>
                    <a:pt x="17" y="7"/>
                  </a:moveTo>
                  <a:cubicBezTo>
                    <a:pt x="17" y="6"/>
                    <a:pt x="17" y="6"/>
                    <a:pt x="17" y="6"/>
                  </a:cubicBezTo>
                  <a:cubicBezTo>
                    <a:pt x="17" y="5"/>
                    <a:pt x="16" y="5"/>
                    <a:pt x="17" y="5"/>
                  </a:cubicBezTo>
                  <a:cubicBezTo>
                    <a:pt x="17" y="5"/>
                    <a:pt x="17" y="5"/>
                    <a:pt x="17" y="5"/>
                  </a:cubicBezTo>
                  <a:cubicBezTo>
                    <a:pt x="17" y="4"/>
                    <a:pt x="17" y="4"/>
                    <a:pt x="17" y="4"/>
                  </a:cubicBezTo>
                  <a:cubicBezTo>
                    <a:pt x="17" y="4"/>
                    <a:pt x="17" y="3"/>
                    <a:pt x="17" y="3"/>
                  </a:cubicBezTo>
                  <a:cubicBezTo>
                    <a:pt x="17" y="3"/>
                    <a:pt x="16" y="3"/>
                    <a:pt x="16" y="3"/>
                  </a:cubicBezTo>
                  <a:cubicBezTo>
                    <a:pt x="16" y="3"/>
                    <a:pt x="16" y="3"/>
                    <a:pt x="16" y="3"/>
                  </a:cubicBezTo>
                  <a:cubicBezTo>
                    <a:pt x="15" y="2"/>
                    <a:pt x="15" y="3"/>
                    <a:pt x="15" y="2"/>
                  </a:cubicBezTo>
                  <a:cubicBezTo>
                    <a:pt x="14" y="2"/>
                    <a:pt x="15" y="2"/>
                    <a:pt x="15" y="1"/>
                  </a:cubicBezTo>
                  <a:cubicBezTo>
                    <a:pt x="15" y="1"/>
                    <a:pt x="15" y="1"/>
                    <a:pt x="14" y="1"/>
                  </a:cubicBezTo>
                  <a:cubicBezTo>
                    <a:pt x="14" y="0"/>
                    <a:pt x="14" y="1"/>
                    <a:pt x="13" y="1"/>
                  </a:cubicBezTo>
                  <a:cubicBezTo>
                    <a:pt x="13" y="1"/>
                    <a:pt x="13" y="1"/>
                    <a:pt x="13" y="1"/>
                  </a:cubicBezTo>
                  <a:cubicBezTo>
                    <a:pt x="12" y="0"/>
                    <a:pt x="12" y="0"/>
                    <a:pt x="12" y="0"/>
                  </a:cubicBezTo>
                  <a:cubicBezTo>
                    <a:pt x="12" y="0"/>
                    <a:pt x="11" y="0"/>
                    <a:pt x="11" y="1"/>
                  </a:cubicBezTo>
                  <a:cubicBezTo>
                    <a:pt x="11" y="1"/>
                    <a:pt x="11" y="1"/>
                    <a:pt x="11" y="1"/>
                  </a:cubicBezTo>
                  <a:cubicBezTo>
                    <a:pt x="11" y="1"/>
                    <a:pt x="11" y="1"/>
                    <a:pt x="10" y="1"/>
                  </a:cubicBezTo>
                  <a:cubicBezTo>
                    <a:pt x="10" y="1"/>
                    <a:pt x="10" y="2"/>
                    <a:pt x="10" y="2"/>
                  </a:cubicBezTo>
                  <a:cubicBezTo>
                    <a:pt x="9" y="2"/>
                    <a:pt x="9" y="1"/>
                    <a:pt x="9" y="1"/>
                  </a:cubicBezTo>
                  <a:cubicBezTo>
                    <a:pt x="9" y="2"/>
                    <a:pt x="9" y="2"/>
                    <a:pt x="8" y="2"/>
                  </a:cubicBezTo>
                  <a:cubicBezTo>
                    <a:pt x="8" y="2"/>
                    <a:pt x="8" y="2"/>
                    <a:pt x="8" y="2"/>
                  </a:cubicBezTo>
                  <a:cubicBezTo>
                    <a:pt x="7" y="3"/>
                    <a:pt x="7" y="3"/>
                    <a:pt x="7" y="3"/>
                  </a:cubicBezTo>
                  <a:cubicBezTo>
                    <a:pt x="6" y="3"/>
                    <a:pt x="6" y="3"/>
                    <a:pt x="6" y="3"/>
                  </a:cubicBezTo>
                  <a:cubicBezTo>
                    <a:pt x="6" y="3"/>
                    <a:pt x="6" y="3"/>
                    <a:pt x="5" y="3"/>
                  </a:cubicBezTo>
                  <a:cubicBezTo>
                    <a:pt x="5" y="4"/>
                    <a:pt x="5" y="4"/>
                    <a:pt x="4" y="4"/>
                  </a:cubicBezTo>
                  <a:cubicBezTo>
                    <a:pt x="4" y="4"/>
                    <a:pt x="4" y="4"/>
                    <a:pt x="3" y="4"/>
                  </a:cubicBezTo>
                  <a:cubicBezTo>
                    <a:pt x="3" y="4"/>
                    <a:pt x="3" y="4"/>
                    <a:pt x="3" y="4"/>
                  </a:cubicBezTo>
                  <a:cubicBezTo>
                    <a:pt x="2" y="5"/>
                    <a:pt x="2" y="5"/>
                    <a:pt x="2" y="5"/>
                  </a:cubicBezTo>
                  <a:cubicBezTo>
                    <a:pt x="2" y="5"/>
                    <a:pt x="1" y="5"/>
                    <a:pt x="1" y="6"/>
                  </a:cubicBezTo>
                  <a:cubicBezTo>
                    <a:pt x="1" y="6"/>
                    <a:pt x="0" y="6"/>
                    <a:pt x="0" y="6"/>
                  </a:cubicBezTo>
                  <a:cubicBezTo>
                    <a:pt x="0" y="7"/>
                    <a:pt x="1" y="6"/>
                    <a:pt x="1" y="6"/>
                  </a:cubicBezTo>
                  <a:cubicBezTo>
                    <a:pt x="2" y="6"/>
                    <a:pt x="2" y="6"/>
                    <a:pt x="2" y="6"/>
                  </a:cubicBezTo>
                  <a:cubicBezTo>
                    <a:pt x="2" y="6"/>
                    <a:pt x="2" y="6"/>
                    <a:pt x="3" y="6"/>
                  </a:cubicBezTo>
                  <a:cubicBezTo>
                    <a:pt x="3" y="6"/>
                    <a:pt x="3" y="6"/>
                    <a:pt x="3" y="7"/>
                  </a:cubicBezTo>
                  <a:cubicBezTo>
                    <a:pt x="4" y="7"/>
                    <a:pt x="4" y="7"/>
                    <a:pt x="4" y="6"/>
                  </a:cubicBezTo>
                  <a:cubicBezTo>
                    <a:pt x="5" y="6"/>
                    <a:pt x="4" y="6"/>
                    <a:pt x="5" y="6"/>
                  </a:cubicBezTo>
                  <a:cubicBezTo>
                    <a:pt x="5" y="6"/>
                    <a:pt x="5" y="6"/>
                    <a:pt x="5" y="6"/>
                  </a:cubicBezTo>
                  <a:cubicBezTo>
                    <a:pt x="6" y="6"/>
                    <a:pt x="6" y="6"/>
                    <a:pt x="6" y="6"/>
                  </a:cubicBezTo>
                  <a:cubicBezTo>
                    <a:pt x="7" y="5"/>
                    <a:pt x="7" y="6"/>
                    <a:pt x="7" y="5"/>
                  </a:cubicBezTo>
                  <a:cubicBezTo>
                    <a:pt x="7" y="5"/>
                    <a:pt x="7" y="5"/>
                    <a:pt x="8" y="4"/>
                  </a:cubicBezTo>
                  <a:cubicBezTo>
                    <a:pt x="8" y="4"/>
                    <a:pt x="8" y="4"/>
                    <a:pt x="9" y="4"/>
                  </a:cubicBezTo>
                  <a:cubicBezTo>
                    <a:pt x="9" y="4"/>
                    <a:pt x="10" y="4"/>
                    <a:pt x="10" y="4"/>
                  </a:cubicBezTo>
                  <a:cubicBezTo>
                    <a:pt x="10" y="4"/>
                    <a:pt x="10" y="5"/>
                    <a:pt x="10" y="5"/>
                  </a:cubicBezTo>
                  <a:cubicBezTo>
                    <a:pt x="10" y="5"/>
                    <a:pt x="9" y="5"/>
                    <a:pt x="9" y="5"/>
                  </a:cubicBezTo>
                  <a:cubicBezTo>
                    <a:pt x="9" y="5"/>
                    <a:pt x="9" y="6"/>
                    <a:pt x="9" y="6"/>
                  </a:cubicBezTo>
                  <a:cubicBezTo>
                    <a:pt x="9" y="6"/>
                    <a:pt x="10" y="6"/>
                    <a:pt x="10" y="6"/>
                  </a:cubicBezTo>
                  <a:cubicBezTo>
                    <a:pt x="10" y="6"/>
                    <a:pt x="10" y="7"/>
                    <a:pt x="10" y="7"/>
                  </a:cubicBezTo>
                  <a:cubicBezTo>
                    <a:pt x="11" y="7"/>
                    <a:pt x="11" y="7"/>
                    <a:pt x="11" y="7"/>
                  </a:cubicBezTo>
                  <a:cubicBezTo>
                    <a:pt x="12" y="7"/>
                    <a:pt x="12" y="7"/>
                    <a:pt x="12" y="7"/>
                  </a:cubicBezTo>
                  <a:cubicBezTo>
                    <a:pt x="13" y="6"/>
                    <a:pt x="13" y="6"/>
                    <a:pt x="13" y="6"/>
                  </a:cubicBezTo>
                  <a:cubicBezTo>
                    <a:pt x="14" y="6"/>
                    <a:pt x="14" y="6"/>
                    <a:pt x="14" y="6"/>
                  </a:cubicBezTo>
                  <a:cubicBezTo>
                    <a:pt x="14" y="6"/>
                    <a:pt x="15" y="6"/>
                    <a:pt x="15" y="6"/>
                  </a:cubicBezTo>
                  <a:cubicBezTo>
                    <a:pt x="15" y="6"/>
                    <a:pt x="15" y="7"/>
                    <a:pt x="16" y="7"/>
                  </a:cubicBezTo>
                  <a:cubicBezTo>
                    <a:pt x="16" y="7"/>
                    <a:pt x="16" y="7"/>
                    <a:pt x="16" y="7"/>
                  </a:cubicBezTo>
                  <a:cubicBezTo>
                    <a:pt x="17" y="7"/>
                    <a:pt x="17" y="7"/>
                    <a:pt x="17"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546" name="Group 545"/>
            <p:cNvGrpSpPr/>
            <p:nvPr/>
          </p:nvGrpSpPr>
          <p:grpSpPr>
            <a:xfrm>
              <a:off x="-92074" y="654051"/>
              <a:ext cx="9144001" cy="4162425"/>
              <a:chOff x="-92074" y="654051"/>
              <a:chExt cx="9144001" cy="4162425"/>
            </a:xfrm>
            <a:grpFill/>
          </p:grpSpPr>
          <p:sp>
            <p:nvSpPr>
              <p:cNvPr id="346" name="Freeform 5"/>
              <p:cNvSpPr>
                <a:spLocks/>
              </p:cNvSpPr>
              <p:nvPr/>
            </p:nvSpPr>
            <p:spPr bwMode="auto">
              <a:xfrm>
                <a:off x="5716589" y="16922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7" name="Freeform 6"/>
              <p:cNvSpPr>
                <a:spLocks/>
              </p:cNvSpPr>
              <p:nvPr/>
            </p:nvSpPr>
            <p:spPr bwMode="auto">
              <a:xfrm>
                <a:off x="5597527" y="1681164"/>
                <a:ext cx="442913" cy="249238"/>
              </a:xfrm>
              <a:custGeom>
                <a:avLst/>
                <a:gdLst>
                  <a:gd name="T0" fmla="*/ 39 w 41"/>
                  <a:gd name="T1" fmla="*/ 12 h 23"/>
                  <a:gd name="T2" fmla="*/ 39 w 41"/>
                  <a:gd name="T3" fmla="*/ 10 h 23"/>
                  <a:gd name="T4" fmla="*/ 36 w 41"/>
                  <a:gd name="T5" fmla="*/ 10 h 23"/>
                  <a:gd name="T6" fmla="*/ 36 w 41"/>
                  <a:gd name="T7" fmla="*/ 9 h 23"/>
                  <a:gd name="T8" fmla="*/ 34 w 41"/>
                  <a:gd name="T9" fmla="*/ 9 h 23"/>
                  <a:gd name="T10" fmla="*/ 31 w 41"/>
                  <a:gd name="T11" fmla="*/ 10 h 23"/>
                  <a:gd name="T12" fmla="*/ 29 w 41"/>
                  <a:gd name="T13" fmla="*/ 10 h 23"/>
                  <a:gd name="T14" fmla="*/ 28 w 41"/>
                  <a:gd name="T15" fmla="*/ 8 h 23"/>
                  <a:gd name="T16" fmla="*/ 25 w 41"/>
                  <a:gd name="T17" fmla="*/ 6 h 23"/>
                  <a:gd name="T18" fmla="*/ 23 w 41"/>
                  <a:gd name="T19" fmla="*/ 5 h 23"/>
                  <a:gd name="T20" fmla="*/ 21 w 41"/>
                  <a:gd name="T21" fmla="*/ 5 h 23"/>
                  <a:gd name="T22" fmla="*/ 17 w 41"/>
                  <a:gd name="T23" fmla="*/ 4 h 23"/>
                  <a:gd name="T24" fmla="*/ 15 w 41"/>
                  <a:gd name="T25" fmla="*/ 5 h 23"/>
                  <a:gd name="T26" fmla="*/ 13 w 41"/>
                  <a:gd name="T27" fmla="*/ 3 h 23"/>
                  <a:gd name="T28" fmla="*/ 11 w 41"/>
                  <a:gd name="T29" fmla="*/ 2 h 23"/>
                  <a:gd name="T30" fmla="*/ 10 w 41"/>
                  <a:gd name="T31" fmla="*/ 1 h 23"/>
                  <a:gd name="T32" fmla="*/ 10 w 41"/>
                  <a:gd name="T33" fmla="*/ 4 h 23"/>
                  <a:gd name="T34" fmla="*/ 8 w 41"/>
                  <a:gd name="T35" fmla="*/ 5 h 23"/>
                  <a:gd name="T36" fmla="*/ 7 w 41"/>
                  <a:gd name="T37" fmla="*/ 4 h 23"/>
                  <a:gd name="T38" fmla="*/ 5 w 41"/>
                  <a:gd name="T39" fmla="*/ 4 h 23"/>
                  <a:gd name="T40" fmla="*/ 4 w 41"/>
                  <a:gd name="T41" fmla="*/ 2 h 23"/>
                  <a:gd name="T42" fmla="*/ 4 w 41"/>
                  <a:gd name="T43" fmla="*/ 0 h 23"/>
                  <a:gd name="T44" fmla="*/ 2 w 41"/>
                  <a:gd name="T45" fmla="*/ 0 h 23"/>
                  <a:gd name="T46" fmla="*/ 1 w 41"/>
                  <a:gd name="T47" fmla="*/ 0 h 23"/>
                  <a:gd name="T48" fmla="*/ 1 w 41"/>
                  <a:gd name="T49" fmla="*/ 4 h 23"/>
                  <a:gd name="T50" fmla="*/ 2 w 41"/>
                  <a:gd name="T51" fmla="*/ 7 h 23"/>
                  <a:gd name="T52" fmla="*/ 2 w 41"/>
                  <a:gd name="T53" fmla="*/ 10 h 23"/>
                  <a:gd name="T54" fmla="*/ 2 w 41"/>
                  <a:gd name="T55" fmla="*/ 10 h 23"/>
                  <a:gd name="T56" fmla="*/ 4 w 41"/>
                  <a:gd name="T57" fmla="*/ 10 h 23"/>
                  <a:gd name="T58" fmla="*/ 8 w 41"/>
                  <a:gd name="T59" fmla="*/ 7 h 23"/>
                  <a:gd name="T60" fmla="*/ 11 w 41"/>
                  <a:gd name="T61" fmla="*/ 9 h 23"/>
                  <a:gd name="T62" fmla="*/ 13 w 41"/>
                  <a:gd name="T63" fmla="*/ 10 h 23"/>
                  <a:gd name="T64" fmla="*/ 13 w 41"/>
                  <a:gd name="T65" fmla="*/ 12 h 23"/>
                  <a:gd name="T66" fmla="*/ 17 w 41"/>
                  <a:gd name="T67" fmla="*/ 13 h 23"/>
                  <a:gd name="T68" fmla="*/ 20 w 41"/>
                  <a:gd name="T69" fmla="*/ 16 h 23"/>
                  <a:gd name="T70" fmla="*/ 22 w 41"/>
                  <a:gd name="T71" fmla="*/ 18 h 23"/>
                  <a:gd name="T72" fmla="*/ 24 w 41"/>
                  <a:gd name="T73" fmla="*/ 20 h 23"/>
                  <a:gd name="T74" fmla="*/ 26 w 41"/>
                  <a:gd name="T75" fmla="*/ 20 h 23"/>
                  <a:gd name="T76" fmla="*/ 29 w 41"/>
                  <a:gd name="T77" fmla="*/ 20 h 23"/>
                  <a:gd name="T78" fmla="*/ 29 w 41"/>
                  <a:gd name="T79" fmla="*/ 22 h 23"/>
                  <a:gd name="T80" fmla="*/ 30 w 41"/>
                  <a:gd name="T81" fmla="*/ 22 h 23"/>
                  <a:gd name="T82" fmla="*/ 31 w 41"/>
                  <a:gd name="T83" fmla="*/ 23 h 23"/>
                  <a:gd name="T84" fmla="*/ 32 w 41"/>
                  <a:gd name="T85" fmla="*/ 22 h 23"/>
                  <a:gd name="T86" fmla="*/ 32 w 41"/>
                  <a:gd name="T87" fmla="*/ 20 h 23"/>
                  <a:gd name="T88" fmla="*/ 31 w 41"/>
                  <a:gd name="T89" fmla="*/ 19 h 23"/>
                  <a:gd name="T90" fmla="*/ 30 w 41"/>
                  <a:gd name="T91" fmla="*/ 17 h 23"/>
                  <a:gd name="T92" fmla="*/ 32 w 41"/>
                  <a:gd name="T93" fmla="*/ 16 h 23"/>
                  <a:gd name="T94" fmla="*/ 33 w 41"/>
                  <a:gd name="T95" fmla="*/ 14 h 23"/>
                  <a:gd name="T96" fmla="*/ 34 w 41"/>
                  <a:gd name="T97" fmla="*/ 13 h 23"/>
                  <a:gd name="T98" fmla="*/ 36 w 41"/>
                  <a:gd name="T99" fmla="*/ 13 h 23"/>
                  <a:gd name="T100" fmla="*/ 36 w 41"/>
                  <a:gd name="T101" fmla="*/ 14 h 23"/>
                  <a:gd name="T102" fmla="*/ 39 w 41"/>
                  <a:gd name="T103" fmla="*/ 13 h 23"/>
                  <a:gd name="T104" fmla="*/ 41 w 41"/>
                  <a:gd name="T105"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 h="23">
                    <a:moveTo>
                      <a:pt x="40" y="12"/>
                    </a:moveTo>
                    <a:cubicBezTo>
                      <a:pt x="39" y="12"/>
                      <a:pt x="39" y="12"/>
                      <a:pt x="39" y="12"/>
                    </a:cubicBezTo>
                    <a:cubicBezTo>
                      <a:pt x="39" y="11"/>
                      <a:pt x="39" y="11"/>
                      <a:pt x="39" y="11"/>
                    </a:cubicBezTo>
                    <a:cubicBezTo>
                      <a:pt x="39" y="11"/>
                      <a:pt x="39" y="11"/>
                      <a:pt x="39" y="10"/>
                    </a:cubicBezTo>
                    <a:cubicBezTo>
                      <a:pt x="39" y="10"/>
                      <a:pt x="38" y="10"/>
                      <a:pt x="38" y="10"/>
                    </a:cubicBezTo>
                    <a:cubicBezTo>
                      <a:pt x="37" y="10"/>
                      <a:pt x="37" y="10"/>
                      <a:pt x="36" y="10"/>
                    </a:cubicBezTo>
                    <a:cubicBezTo>
                      <a:pt x="36" y="10"/>
                      <a:pt x="36" y="10"/>
                      <a:pt x="36" y="10"/>
                    </a:cubicBezTo>
                    <a:cubicBezTo>
                      <a:pt x="35" y="10"/>
                      <a:pt x="36" y="9"/>
                      <a:pt x="36" y="9"/>
                    </a:cubicBezTo>
                    <a:cubicBezTo>
                      <a:pt x="36" y="9"/>
                      <a:pt x="36" y="9"/>
                      <a:pt x="36" y="9"/>
                    </a:cubicBezTo>
                    <a:cubicBezTo>
                      <a:pt x="35" y="9"/>
                      <a:pt x="34" y="9"/>
                      <a:pt x="34" y="9"/>
                    </a:cubicBezTo>
                    <a:cubicBezTo>
                      <a:pt x="33" y="9"/>
                      <a:pt x="33" y="9"/>
                      <a:pt x="32" y="9"/>
                    </a:cubicBezTo>
                    <a:cubicBezTo>
                      <a:pt x="32" y="9"/>
                      <a:pt x="32" y="10"/>
                      <a:pt x="31" y="10"/>
                    </a:cubicBezTo>
                    <a:cubicBezTo>
                      <a:pt x="31" y="10"/>
                      <a:pt x="31" y="10"/>
                      <a:pt x="30" y="10"/>
                    </a:cubicBezTo>
                    <a:cubicBezTo>
                      <a:pt x="30" y="10"/>
                      <a:pt x="30" y="10"/>
                      <a:pt x="29" y="10"/>
                    </a:cubicBezTo>
                    <a:cubicBezTo>
                      <a:pt x="29" y="10"/>
                      <a:pt x="28" y="10"/>
                      <a:pt x="28" y="10"/>
                    </a:cubicBezTo>
                    <a:cubicBezTo>
                      <a:pt x="27" y="9"/>
                      <a:pt x="28" y="9"/>
                      <a:pt x="28" y="8"/>
                    </a:cubicBezTo>
                    <a:cubicBezTo>
                      <a:pt x="28" y="7"/>
                      <a:pt x="27" y="7"/>
                      <a:pt x="27" y="7"/>
                    </a:cubicBezTo>
                    <a:cubicBezTo>
                      <a:pt x="26" y="6"/>
                      <a:pt x="26" y="6"/>
                      <a:pt x="25" y="6"/>
                    </a:cubicBezTo>
                    <a:cubicBezTo>
                      <a:pt x="25" y="5"/>
                      <a:pt x="25" y="4"/>
                      <a:pt x="24" y="4"/>
                    </a:cubicBezTo>
                    <a:cubicBezTo>
                      <a:pt x="24" y="4"/>
                      <a:pt x="24" y="5"/>
                      <a:pt x="23" y="5"/>
                    </a:cubicBezTo>
                    <a:cubicBezTo>
                      <a:pt x="23" y="5"/>
                      <a:pt x="23" y="5"/>
                      <a:pt x="22" y="5"/>
                    </a:cubicBezTo>
                    <a:cubicBezTo>
                      <a:pt x="22" y="5"/>
                      <a:pt x="22" y="5"/>
                      <a:pt x="21" y="5"/>
                    </a:cubicBezTo>
                    <a:cubicBezTo>
                      <a:pt x="20" y="4"/>
                      <a:pt x="20" y="4"/>
                      <a:pt x="19" y="4"/>
                    </a:cubicBezTo>
                    <a:cubicBezTo>
                      <a:pt x="18" y="4"/>
                      <a:pt x="18" y="4"/>
                      <a:pt x="17" y="4"/>
                    </a:cubicBezTo>
                    <a:cubicBezTo>
                      <a:pt x="17" y="4"/>
                      <a:pt x="16" y="4"/>
                      <a:pt x="16" y="4"/>
                    </a:cubicBezTo>
                    <a:cubicBezTo>
                      <a:pt x="15" y="5"/>
                      <a:pt x="15" y="5"/>
                      <a:pt x="15" y="5"/>
                    </a:cubicBezTo>
                    <a:cubicBezTo>
                      <a:pt x="14" y="5"/>
                      <a:pt x="13" y="5"/>
                      <a:pt x="13" y="4"/>
                    </a:cubicBezTo>
                    <a:cubicBezTo>
                      <a:pt x="13" y="4"/>
                      <a:pt x="13" y="4"/>
                      <a:pt x="13" y="3"/>
                    </a:cubicBezTo>
                    <a:cubicBezTo>
                      <a:pt x="13" y="3"/>
                      <a:pt x="13" y="3"/>
                      <a:pt x="13" y="2"/>
                    </a:cubicBezTo>
                    <a:cubicBezTo>
                      <a:pt x="12" y="2"/>
                      <a:pt x="12" y="2"/>
                      <a:pt x="11" y="2"/>
                    </a:cubicBezTo>
                    <a:cubicBezTo>
                      <a:pt x="11" y="2"/>
                      <a:pt x="11" y="1"/>
                      <a:pt x="11" y="1"/>
                    </a:cubicBezTo>
                    <a:cubicBezTo>
                      <a:pt x="11" y="1"/>
                      <a:pt x="10" y="1"/>
                      <a:pt x="10" y="1"/>
                    </a:cubicBezTo>
                    <a:cubicBezTo>
                      <a:pt x="10" y="2"/>
                      <a:pt x="10" y="2"/>
                      <a:pt x="10" y="3"/>
                    </a:cubicBezTo>
                    <a:cubicBezTo>
                      <a:pt x="10" y="3"/>
                      <a:pt x="11" y="4"/>
                      <a:pt x="10" y="4"/>
                    </a:cubicBezTo>
                    <a:cubicBezTo>
                      <a:pt x="10" y="4"/>
                      <a:pt x="10" y="4"/>
                      <a:pt x="9" y="4"/>
                    </a:cubicBezTo>
                    <a:cubicBezTo>
                      <a:pt x="9" y="4"/>
                      <a:pt x="9" y="5"/>
                      <a:pt x="8" y="5"/>
                    </a:cubicBezTo>
                    <a:cubicBezTo>
                      <a:pt x="8" y="4"/>
                      <a:pt x="8" y="4"/>
                      <a:pt x="8" y="4"/>
                    </a:cubicBezTo>
                    <a:cubicBezTo>
                      <a:pt x="7" y="4"/>
                      <a:pt x="7" y="4"/>
                      <a:pt x="7" y="4"/>
                    </a:cubicBezTo>
                    <a:cubicBezTo>
                      <a:pt x="7" y="4"/>
                      <a:pt x="6" y="4"/>
                      <a:pt x="6" y="4"/>
                    </a:cubicBezTo>
                    <a:cubicBezTo>
                      <a:pt x="6" y="4"/>
                      <a:pt x="5" y="4"/>
                      <a:pt x="5" y="4"/>
                    </a:cubicBezTo>
                    <a:cubicBezTo>
                      <a:pt x="5" y="3"/>
                      <a:pt x="5" y="3"/>
                      <a:pt x="5" y="3"/>
                    </a:cubicBezTo>
                    <a:cubicBezTo>
                      <a:pt x="5" y="2"/>
                      <a:pt x="4" y="3"/>
                      <a:pt x="4" y="2"/>
                    </a:cubicBezTo>
                    <a:cubicBezTo>
                      <a:pt x="4" y="2"/>
                      <a:pt x="4" y="2"/>
                      <a:pt x="4" y="1"/>
                    </a:cubicBezTo>
                    <a:cubicBezTo>
                      <a:pt x="4" y="1"/>
                      <a:pt x="4" y="0"/>
                      <a:pt x="4" y="0"/>
                    </a:cubicBezTo>
                    <a:cubicBezTo>
                      <a:pt x="4" y="0"/>
                      <a:pt x="4" y="0"/>
                      <a:pt x="4" y="0"/>
                    </a:cubicBezTo>
                    <a:cubicBezTo>
                      <a:pt x="3" y="0"/>
                      <a:pt x="3" y="0"/>
                      <a:pt x="2" y="0"/>
                    </a:cubicBezTo>
                    <a:cubicBezTo>
                      <a:pt x="2" y="0"/>
                      <a:pt x="2" y="0"/>
                      <a:pt x="2" y="0"/>
                    </a:cubicBezTo>
                    <a:cubicBezTo>
                      <a:pt x="1" y="1"/>
                      <a:pt x="1" y="1"/>
                      <a:pt x="1" y="0"/>
                    </a:cubicBezTo>
                    <a:cubicBezTo>
                      <a:pt x="1" y="0"/>
                      <a:pt x="0" y="1"/>
                      <a:pt x="0" y="2"/>
                    </a:cubicBezTo>
                    <a:cubicBezTo>
                      <a:pt x="0" y="3"/>
                      <a:pt x="1" y="3"/>
                      <a:pt x="1" y="4"/>
                    </a:cubicBezTo>
                    <a:cubicBezTo>
                      <a:pt x="1" y="5"/>
                      <a:pt x="1" y="5"/>
                      <a:pt x="2" y="6"/>
                    </a:cubicBezTo>
                    <a:cubicBezTo>
                      <a:pt x="2" y="6"/>
                      <a:pt x="2" y="7"/>
                      <a:pt x="2" y="7"/>
                    </a:cubicBezTo>
                    <a:cubicBezTo>
                      <a:pt x="2" y="8"/>
                      <a:pt x="1" y="8"/>
                      <a:pt x="1" y="8"/>
                    </a:cubicBezTo>
                    <a:cubicBezTo>
                      <a:pt x="1" y="9"/>
                      <a:pt x="2" y="9"/>
                      <a:pt x="2" y="10"/>
                    </a:cubicBezTo>
                    <a:cubicBezTo>
                      <a:pt x="2" y="10"/>
                      <a:pt x="2" y="10"/>
                      <a:pt x="2" y="10"/>
                    </a:cubicBezTo>
                    <a:cubicBezTo>
                      <a:pt x="2" y="10"/>
                      <a:pt x="2" y="10"/>
                      <a:pt x="2" y="10"/>
                    </a:cubicBezTo>
                    <a:cubicBezTo>
                      <a:pt x="3" y="10"/>
                      <a:pt x="3" y="11"/>
                      <a:pt x="3" y="11"/>
                    </a:cubicBezTo>
                    <a:cubicBezTo>
                      <a:pt x="4" y="11"/>
                      <a:pt x="4" y="10"/>
                      <a:pt x="4" y="10"/>
                    </a:cubicBezTo>
                    <a:cubicBezTo>
                      <a:pt x="5" y="9"/>
                      <a:pt x="5" y="9"/>
                      <a:pt x="6" y="8"/>
                    </a:cubicBezTo>
                    <a:cubicBezTo>
                      <a:pt x="7" y="8"/>
                      <a:pt x="7" y="7"/>
                      <a:pt x="8" y="7"/>
                    </a:cubicBezTo>
                    <a:cubicBezTo>
                      <a:pt x="9" y="7"/>
                      <a:pt x="9" y="7"/>
                      <a:pt x="10" y="8"/>
                    </a:cubicBezTo>
                    <a:cubicBezTo>
                      <a:pt x="10" y="8"/>
                      <a:pt x="10" y="8"/>
                      <a:pt x="11" y="9"/>
                    </a:cubicBezTo>
                    <a:cubicBezTo>
                      <a:pt x="11" y="9"/>
                      <a:pt x="12" y="9"/>
                      <a:pt x="12" y="10"/>
                    </a:cubicBezTo>
                    <a:cubicBezTo>
                      <a:pt x="12" y="10"/>
                      <a:pt x="12" y="10"/>
                      <a:pt x="13" y="10"/>
                    </a:cubicBezTo>
                    <a:cubicBezTo>
                      <a:pt x="13" y="11"/>
                      <a:pt x="13" y="11"/>
                      <a:pt x="13" y="11"/>
                    </a:cubicBezTo>
                    <a:cubicBezTo>
                      <a:pt x="13" y="12"/>
                      <a:pt x="13" y="12"/>
                      <a:pt x="13" y="12"/>
                    </a:cubicBezTo>
                    <a:cubicBezTo>
                      <a:pt x="14" y="12"/>
                      <a:pt x="14" y="12"/>
                      <a:pt x="15" y="12"/>
                    </a:cubicBezTo>
                    <a:cubicBezTo>
                      <a:pt x="16" y="12"/>
                      <a:pt x="16" y="12"/>
                      <a:pt x="17" y="13"/>
                    </a:cubicBezTo>
                    <a:cubicBezTo>
                      <a:pt x="17" y="14"/>
                      <a:pt x="18" y="14"/>
                      <a:pt x="18" y="15"/>
                    </a:cubicBezTo>
                    <a:cubicBezTo>
                      <a:pt x="19" y="15"/>
                      <a:pt x="19" y="15"/>
                      <a:pt x="20" y="16"/>
                    </a:cubicBezTo>
                    <a:cubicBezTo>
                      <a:pt x="20" y="16"/>
                      <a:pt x="20" y="17"/>
                      <a:pt x="21" y="17"/>
                    </a:cubicBezTo>
                    <a:cubicBezTo>
                      <a:pt x="21" y="18"/>
                      <a:pt x="21" y="18"/>
                      <a:pt x="22" y="18"/>
                    </a:cubicBezTo>
                    <a:cubicBezTo>
                      <a:pt x="22" y="19"/>
                      <a:pt x="22" y="19"/>
                      <a:pt x="23" y="19"/>
                    </a:cubicBezTo>
                    <a:cubicBezTo>
                      <a:pt x="23" y="19"/>
                      <a:pt x="23" y="20"/>
                      <a:pt x="24" y="20"/>
                    </a:cubicBezTo>
                    <a:cubicBezTo>
                      <a:pt x="24" y="20"/>
                      <a:pt x="25" y="20"/>
                      <a:pt x="25" y="20"/>
                    </a:cubicBezTo>
                    <a:cubicBezTo>
                      <a:pt x="26" y="20"/>
                      <a:pt x="26" y="20"/>
                      <a:pt x="26" y="20"/>
                    </a:cubicBezTo>
                    <a:cubicBezTo>
                      <a:pt x="27" y="20"/>
                      <a:pt x="27" y="20"/>
                      <a:pt x="28" y="20"/>
                    </a:cubicBezTo>
                    <a:cubicBezTo>
                      <a:pt x="28" y="20"/>
                      <a:pt x="28" y="20"/>
                      <a:pt x="29" y="20"/>
                    </a:cubicBezTo>
                    <a:cubicBezTo>
                      <a:pt x="29" y="21"/>
                      <a:pt x="29" y="21"/>
                      <a:pt x="29" y="21"/>
                    </a:cubicBezTo>
                    <a:cubicBezTo>
                      <a:pt x="29" y="22"/>
                      <a:pt x="29" y="22"/>
                      <a:pt x="29" y="22"/>
                    </a:cubicBezTo>
                    <a:cubicBezTo>
                      <a:pt x="29" y="22"/>
                      <a:pt x="29" y="22"/>
                      <a:pt x="29" y="22"/>
                    </a:cubicBezTo>
                    <a:cubicBezTo>
                      <a:pt x="29" y="22"/>
                      <a:pt x="29" y="22"/>
                      <a:pt x="30" y="22"/>
                    </a:cubicBezTo>
                    <a:cubicBezTo>
                      <a:pt x="30" y="22"/>
                      <a:pt x="30" y="23"/>
                      <a:pt x="30" y="23"/>
                    </a:cubicBezTo>
                    <a:cubicBezTo>
                      <a:pt x="31" y="23"/>
                      <a:pt x="31" y="23"/>
                      <a:pt x="31" y="23"/>
                    </a:cubicBezTo>
                    <a:cubicBezTo>
                      <a:pt x="31" y="23"/>
                      <a:pt x="31" y="23"/>
                      <a:pt x="32" y="23"/>
                    </a:cubicBezTo>
                    <a:cubicBezTo>
                      <a:pt x="32" y="22"/>
                      <a:pt x="32" y="22"/>
                      <a:pt x="32" y="22"/>
                    </a:cubicBezTo>
                    <a:cubicBezTo>
                      <a:pt x="32" y="21"/>
                      <a:pt x="32" y="21"/>
                      <a:pt x="32" y="21"/>
                    </a:cubicBezTo>
                    <a:cubicBezTo>
                      <a:pt x="33" y="21"/>
                      <a:pt x="33" y="20"/>
                      <a:pt x="32" y="20"/>
                    </a:cubicBezTo>
                    <a:cubicBezTo>
                      <a:pt x="32" y="20"/>
                      <a:pt x="32" y="19"/>
                      <a:pt x="32" y="19"/>
                    </a:cubicBezTo>
                    <a:cubicBezTo>
                      <a:pt x="32" y="19"/>
                      <a:pt x="32" y="19"/>
                      <a:pt x="31" y="19"/>
                    </a:cubicBezTo>
                    <a:cubicBezTo>
                      <a:pt x="31" y="19"/>
                      <a:pt x="31" y="19"/>
                      <a:pt x="30" y="19"/>
                    </a:cubicBezTo>
                    <a:cubicBezTo>
                      <a:pt x="30" y="18"/>
                      <a:pt x="30" y="18"/>
                      <a:pt x="30" y="17"/>
                    </a:cubicBezTo>
                    <a:cubicBezTo>
                      <a:pt x="30" y="17"/>
                      <a:pt x="31" y="17"/>
                      <a:pt x="31" y="17"/>
                    </a:cubicBezTo>
                    <a:cubicBezTo>
                      <a:pt x="31" y="16"/>
                      <a:pt x="31" y="16"/>
                      <a:pt x="32" y="16"/>
                    </a:cubicBezTo>
                    <a:cubicBezTo>
                      <a:pt x="32" y="15"/>
                      <a:pt x="33" y="15"/>
                      <a:pt x="33" y="15"/>
                    </a:cubicBezTo>
                    <a:cubicBezTo>
                      <a:pt x="33" y="15"/>
                      <a:pt x="33" y="15"/>
                      <a:pt x="33" y="14"/>
                    </a:cubicBezTo>
                    <a:cubicBezTo>
                      <a:pt x="33" y="14"/>
                      <a:pt x="33" y="14"/>
                      <a:pt x="33" y="14"/>
                    </a:cubicBezTo>
                    <a:cubicBezTo>
                      <a:pt x="33" y="13"/>
                      <a:pt x="33" y="13"/>
                      <a:pt x="34" y="13"/>
                    </a:cubicBezTo>
                    <a:cubicBezTo>
                      <a:pt x="34" y="13"/>
                      <a:pt x="34" y="12"/>
                      <a:pt x="35" y="13"/>
                    </a:cubicBezTo>
                    <a:cubicBezTo>
                      <a:pt x="35" y="13"/>
                      <a:pt x="35" y="13"/>
                      <a:pt x="36" y="13"/>
                    </a:cubicBezTo>
                    <a:cubicBezTo>
                      <a:pt x="36" y="13"/>
                      <a:pt x="36" y="13"/>
                      <a:pt x="36" y="13"/>
                    </a:cubicBezTo>
                    <a:cubicBezTo>
                      <a:pt x="36" y="14"/>
                      <a:pt x="36" y="14"/>
                      <a:pt x="36" y="14"/>
                    </a:cubicBezTo>
                    <a:cubicBezTo>
                      <a:pt x="37" y="14"/>
                      <a:pt x="37" y="14"/>
                      <a:pt x="38" y="13"/>
                    </a:cubicBezTo>
                    <a:cubicBezTo>
                      <a:pt x="38" y="13"/>
                      <a:pt x="38" y="13"/>
                      <a:pt x="39" y="13"/>
                    </a:cubicBezTo>
                    <a:cubicBezTo>
                      <a:pt x="39" y="13"/>
                      <a:pt x="40" y="13"/>
                      <a:pt x="40" y="13"/>
                    </a:cubicBezTo>
                    <a:cubicBezTo>
                      <a:pt x="41" y="12"/>
                      <a:pt x="41" y="12"/>
                      <a:pt x="41" y="11"/>
                    </a:cubicBezTo>
                    <a:cubicBezTo>
                      <a:pt x="40" y="11"/>
                      <a:pt x="40" y="12"/>
                      <a:pt x="40"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8" name="Freeform 7"/>
              <p:cNvSpPr>
                <a:spLocks/>
              </p:cNvSpPr>
              <p:nvPr/>
            </p:nvSpPr>
            <p:spPr bwMode="auto">
              <a:xfrm>
                <a:off x="7421564" y="2308226"/>
                <a:ext cx="33338" cy="96838"/>
              </a:xfrm>
              <a:custGeom>
                <a:avLst/>
                <a:gdLst>
                  <a:gd name="T0" fmla="*/ 3 w 3"/>
                  <a:gd name="T1" fmla="*/ 0 h 9"/>
                  <a:gd name="T2" fmla="*/ 2 w 3"/>
                  <a:gd name="T3" fmla="*/ 0 h 9"/>
                  <a:gd name="T4" fmla="*/ 1 w 3"/>
                  <a:gd name="T5" fmla="*/ 0 h 9"/>
                  <a:gd name="T6" fmla="*/ 1 w 3"/>
                  <a:gd name="T7" fmla="*/ 0 h 9"/>
                  <a:gd name="T8" fmla="*/ 0 w 3"/>
                  <a:gd name="T9" fmla="*/ 2 h 9"/>
                  <a:gd name="T10" fmla="*/ 0 w 3"/>
                  <a:gd name="T11" fmla="*/ 3 h 9"/>
                  <a:gd name="T12" fmla="*/ 0 w 3"/>
                  <a:gd name="T13" fmla="*/ 4 h 9"/>
                  <a:gd name="T14" fmla="*/ 0 w 3"/>
                  <a:gd name="T15" fmla="*/ 6 h 9"/>
                  <a:gd name="T16" fmla="*/ 0 w 3"/>
                  <a:gd name="T17" fmla="*/ 7 h 9"/>
                  <a:gd name="T18" fmla="*/ 1 w 3"/>
                  <a:gd name="T19" fmla="*/ 8 h 9"/>
                  <a:gd name="T20" fmla="*/ 2 w 3"/>
                  <a:gd name="T21" fmla="*/ 8 h 9"/>
                  <a:gd name="T22" fmla="*/ 2 w 3"/>
                  <a:gd name="T23" fmla="*/ 8 h 9"/>
                  <a:gd name="T24" fmla="*/ 2 w 3"/>
                  <a:gd name="T25" fmla="*/ 7 h 9"/>
                  <a:gd name="T26" fmla="*/ 3 w 3"/>
                  <a:gd name="T27" fmla="*/ 6 h 9"/>
                  <a:gd name="T28" fmla="*/ 3 w 3"/>
                  <a:gd name="T29" fmla="*/ 6 h 9"/>
                  <a:gd name="T30" fmla="*/ 3 w 3"/>
                  <a:gd name="T31" fmla="*/ 5 h 9"/>
                  <a:gd name="T32" fmla="*/ 3 w 3"/>
                  <a:gd name="T33" fmla="*/ 4 h 9"/>
                  <a:gd name="T34" fmla="*/ 2 w 3"/>
                  <a:gd name="T35" fmla="*/ 3 h 9"/>
                  <a:gd name="T36" fmla="*/ 3 w 3"/>
                  <a:gd name="T37" fmla="*/ 3 h 9"/>
                  <a:gd name="T38" fmla="*/ 3 w 3"/>
                  <a:gd name="T39" fmla="*/ 2 h 9"/>
                  <a:gd name="T40" fmla="*/ 3 w 3"/>
                  <a:gd name="T41" fmla="*/ 1 h 9"/>
                  <a:gd name="T42" fmla="*/ 3 w 3"/>
                  <a:gd name="T4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 h="9">
                    <a:moveTo>
                      <a:pt x="3" y="0"/>
                    </a:moveTo>
                    <a:cubicBezTo>
                      <a:pt x="3" y="0"/>
                      <a:pt x="3" y="0"/>
                      <a:pt x="2" y="0"/>
                    </a:cubicBezTo>
                    <a:cubicBezTo>
                      <a:pt x="2" y="0"/>
                      <a:pt x="2" y="0"/>
                      <a:pt x="1" y="0"/>
                    </a:cubicBezTo>
                    <a:cubicBezTo>
                      <a:pt x="1" y="0"/>
                      <a:pt x="1" y="0"/>
                      <a:pt x="1" y="0"/>
                    </a:cubicBezTo>
                    <a:cubicBezTo>
                      <a:pt x="0" y="1"/>
                      <a:pt x="1" y="1"/>
                      <a:pt x="0" y="2"/>
                    </a:cubicBezTo>
                    <a:cubicBezTo>
                      <a:pt x="0" y="2"/>
                      <a:pt x="0" y="2"/>
                      <a:pt x="0" y="3"/>
                    </a:cubicBezTo>
                    <a:cubicBezTo>
                      <a:pt x="0" y="4"/>
                      <a:pt x="0" y="4"/>
                      <a:pt x="0" y="4"/>
                    </a:cubicBezTo>
                    <a:cubicBezTo>
                      <a:pt x="0" y="5"/>
                      <a:pt x="0" y="5"/>
                      <a:pt x="0" y="6"/>
                    </a:cubicBezTo>
                    <a:cubicBezTo>
                      <a:pt x="0" y="6"/>
                      <a:pt x="0" y="6"/>
                      <a:pt x="0" y="7"/>
                    </a:cubicBezTo>
                    <a:cubicBezTo>
                      <a:pt x="0" y="7"/>
                      <a:pt x="0" y="7"/>
                      <a:pt x="1" y="8"/>
                    </a:cubicBezTo>
                    <a:cubicBezTo>
                      <a:pt x="1" y="8"/>
                      <a:pt x="1" y="9"/>
                      <a:pt x="2" y="8"/>
                    </a:cubicBezTo>
                    <a:cubicBezTo>
                      <a:pt x="2" y="8"/>
                      <a:pt x="2" y="8"/>
                      <a:pt x="2" y="8"/>
                    </a:cubicBezTo>
                    <a:cubicBezTo>
                      <a:pt x="2" y="8"/>
                      <a:pt x="2" y="8"/>
                      <a:pt x="2" y="7"/>
                    </a:cubicBezTo>
                    <a:cubicBezTo>
                      <a:pt x="2" y="7"/>
                      <a:pt x="2" y="7"/>
                      <a:pt x="3" y="6"/>
                    </a:cubicBezTo>
                    <a:cubicBezTo>
                      <a:pt x="3" y="6"/>
                      <a:pt x="3" y="6"/>
                      <a:pt x="3" y="6"/>
                    </a:cubicBezTo>
                    <a:cubicBezTo>
                      <a:pt x="3" y="5"/>
                      <a:pt x="3" y="5"/>
                      <a:pt x="3" y="5"/>
                    </a:cubicBezTo>
                    <a:cubicBezTo>
                      <a:pt x="3" y="5"/>
                      <a:pt x="3" y="5"/>
                      <a:pt x="3" y="4"/>
                    </a:cubicBezTo>
                    <a:cubicBezTo>
                      <a:pt x="3" y="4"/>
                      <a:pt x="2" y="4"/>
                      <a:pt x="2" y="3"/>
                    </a:cubicBezTo>
                    <a:cubicBezTo>
                      <a:pt x="2" y="3"/>
                      <a:pt x="3" y="3"/>
                      <a:pt x="3" y="3"/>
                    </a:cubicBezTo>
                    <a:cubicBezTo>
                      <a:pt x="3" y="3"/>
                      <a:pt x="3" y="2"/>
                      <a:pt x="3" y="2"/>
                    </a:cubicBezTo>
                    <a:cubicBezTo>
                      <a:pt x="3" y="2"/>
                      <a:pt x="3" y="2"/>
                      <a:pt x="3" y="1"/>
                    </a:cubicBezTo>
                    <a:cubicBezTo>
                      <a:pt x="3" y="1"/>
                      <a:pt x="3" y="1"/>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9" name="Freeform 8"/>
              <p:cNvSpPr>
                <a:spLocks/>
              </p:cNvSpPr>
              <p:nvPr/>
            </p:nvSpPr>
            <p:spPr bwMode="auto">
              <a:xfrm>
                <a:off x="7131052" y="2470151"/>
                <a:ext cx="63500" cy="53975"/>
              </a:xfrm>
              <a:custGeom>
                <a:avLst/>
                <a:gdLst>
                  <a:gd name="T0" fmla="*/ 5 w 6"/>
                  <a:gd name="T1" fmla="*/ 2 h 5"/>
                  <a:gd name="T2" fmla="*/ 6 w 6"/>
                  <a:gd name="T3" fmla="*/ 1 h 5"/>
                  <a:gd name="T4" fmla="*/ 5 w 6"/>
                  <a:gd name="T5" fmla="*/ 0 h 5"/>
                  <a:gd name="T6" fmla="*/ 5 w 6"/>
                  <a:gd name="T7" fmla="*/ 0 h 5"/>
                  <a:gd name="T8" fmla="*/ 3 w 6"/>
                  <a:gd name="T9" fmla="*/ 0 h 5"/>
                  <a:gd name="T10" fmla="*/ 2 w 6"/>
                  <a:gd name="T11" fmla="*/ 0 h 5"/>
                  <a:gd name="T12" fmla="*/ 1 w 6"/>
                  <a:gd name="T13" fmla="*/ 1 h 5"/>
                  <a:gd name="T14" fmla="*/ 0 w 6"/>
                  <a:gd name="T15" fmla="*/ 2 h 5"/>
                  <a:gd name="T16" fmla="*/ 0 w 6"/>
                  <a:gd name="T17" fmla="*/ 2 h 5"/>
                  <a:gd name="T18" fmla="*/ 0 w 6"/>
                  <a:gd name="T19" fmla="*/ 3 h 5"/>
                  <a:gd name="T20" fmla="*/ 0 w 6"/>
                  <a:gd name="T21" fmla="*/ 4 h 5"/>
                  <a:gd name="T22" fmla="*/ 1 w 6"/>
                  <a:gd name="T23" fmla="*/ 5 h 5"/>
                  <a:gd name="T24" fmla="*/ 3 w 6"/>
                  <a:gd name="T25" fmla="*/ 5 h 5"/>
                  <a:gd name="T26" fmla="*/ 4 w 6"/>
                  <a:gd name="T27" fmla="*/ 5 h 5"/>
                  <a:gd name="T28" fmla="*/ 4 w 6"/>
                  <a:gd name="T29" fmla="*/ 4 h 5"/>
                  <a:gd name="T30" fmla="*/ 5 w 6"/>
                  <a:gd name="T31" fmla="*/ 3 h 5"/>
                  <a:gd name="T32" fmla="*/ 5 w 6"/>
                  <a:gd name="T33" fmla="*/ 3 h 5"/>
                  <a:gd name="T34" fmla="*/ 5 w 6"/>
                  <a:gd name="T35" fmla="*/ 2 h 5"/>
                  <a:gd name="T36" fmla="*/ 5 w 6"/>
                  <a:gd name="T3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5">
                    <a:moveTo>
                      <a:pt x="5" y="2"/>
                    </a:moveTo>
                    <a:cubicBezTo>
                      <a:pt x="6" y="2"/>
                      <a:pt x="6" y="1"/>
                      <a:pt x="6" y="1"/>
                    </a:cubicBezTo>
                    <a:cubicBezTo>
                      <a:pt x="5" y="0"/>
                      <a:pt x="5" y="0"/>
                      <a:pt x="5" y="0"/>
                    </a:cubicBezTo>
                    <a:cubicBezTo>
                      <a:pt x="5" y="0"/>
                      <a:pt x="5" y="0"/>
                      <a:pt x="5" y="0"/>
                    </a:cubicBezTo>
                    <a:cubicBezTo>
                      <a:pt x="4" y="0"/>
                      <a:pt x="4" y="0"/>
                      <a:pt x="3" y="0"/>
                    </a:cubicBezTo>
                    <a:cubicBezTo>
                      <a:pt x="3" y="0"/>
                      <a:pt x="2" y="0"/>
                      <a:pt x="2" y="0"/>
                    </a:cubicBezTo>
                    <a:cubicBezTo>
                      <a:pt x="1" y="0"/>
                      <a:pt x="1" y="1"/>
                      <a:pt x="1" y="1"/>
                    </a:cubicBezTo>
                    <a:cubicBezTo>
                      <a:pt x="0" y="1"/>
                      <a:pt x="0" y="1"/>
                      <a:pt x="0" y="2"/>
                    </a:cubicBezTo>
                    <a:cubicBezTo>
                      <a:pt x="0" y="2"/>
                      <a:pt x="0" y="2"/>
                      <a:pt x="0" y="2"/>
                    </a:cubicBezTo>
                    <a:cubicBezTo>
                      <a:pt x="0" y="3"/>
                      <a:pt x="0" y="3"/>
                      <a:pt x="0" y="3"/>
                    </a:cubicBezTo>
                    <a:cubicBezTo>
                      <a:pt x="0" y="4"/>
                      <a:pt x="0" y="4"/>
                      <a:pt x="0" y="4"/>
                    </a:cubicBezTo>
                    <a:cubicBezTo>
                      <a:pt x="1" y="5"/>
                      <a:pt x="1" y="5"/>
                      <a:pt x="1" y="5"/>
                    </a:cubicBezTo>
                    <a:cubicBezTo>
                      <a:pt x="2" y="5"/>
                      <a:pt x="2" y="5"/>
                      <a:pt x="3" y="5"/>
                    </a:cubicBezTo>
                    <a:cubicBezTo>
                      <a:pt x="3" y="5"/>
                      <a:pt x="4" y="5"/>
                      <a:pt x="4" y="5"/>
                    </a:cubicBezTo>
                    <a:cubicBezTo>
                      <a:pt x="4" y="4"/>
                      <a:pt x="4" y="4"/>
                      <a:pt x="4" y="4"/>
                    </a:cubicBezTo>
                    <a:cubicBezTo>
                      <a:pt x="4" y="4"/>
                      <a:pt x="5" y="4"/>
                      <a:pt x="5" y="3"/>
                    </a:cubicBezTo>
                    <a:cubicBezTo>
                      <a:pt x="5" y="3"/>
                      <a:pt x="5" y="3"/>
                      <a:pt x="5" y="3"/>
                    </a:cubicBezTo>
                    <a:cubicBezTo>
                      <a:pt x="5" y="2"/>
                      <a:pt x="5" y="2"/>
                      <a:pt x="5" y="2"/>
                    </a:cubicBezTo>
                    <a:cubicBezTo>
                      <a:pt x="5" y="2"/>
                      <a:pt x="5" y="2"/>
                      <a:pt x="5"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0" name="Freeform 9"/>
              <p:cNvSpPr>
                <a:spLocks/>
              </p:cNvSpPr>
              <p:nvPr/>
            </p:nvSpPr>
            <p:spPr bwMode="auto">
              <a:xfrm>
                <a:off x="7194552" y="2870201"/>
                <a:ext cx="269875" cy="184150"/>
              </a:xfrm>
              <a:custGeom>
                <a:avLst/>
                <a:gdLst>
                  <a:gd name="T0" fmla="*/ 24 w 25"/>
                  <a:gd name="T1" fmla="*/ 6 h 17"/>
                  <a:gd name="T2" fmla="*/ 24 w 25"/>
                  <a:gd name="T3" fmla="*/ 4 h 17"/>
                  <a:gd name="T4" fmla="*/ 23 w 25"/>
                  <a:gd name="T5" fmla="*/ 4 h 17"/>
                  <a:gd name="T6" fmla="*/ 22 w 25"/>
                  <a:gd name="T7" fmla="*/ 3 h 17"/>
                  <a:gd name="T8" fmla="*/ 21 w 25"/>
                  <a:gd name="T9" fmla="*/ 1 h 17"/>
                  <a:gd name="T10" fmla="*/ 20 w 25"/>
                  <a:gd name="T11" fmla="*/ 0 h 17"/>
                  <a:gd name="T12" fmla="*/ 18 w 25"/>
                  <a:gd name="T13" fmla="*/ 0 h 17"/>
                  <a:gd name="T14" fmla="*/ 17 w 25"/>
                  <a:gd name="T15" fmla="*/ 3 h 17"/>
                  <a:gd name="T16" fmla="*/ 16 w 25"/>
                  <a:gd name="T17" fmla="*/ 4 h 17"/>
                  <a:gd name="T18" fmla="*/ 15 w 25"/>
                  <a:gd name="T19" fmla="*/ 5 h 17"/>
                  <a:gd name="T20" fmla="*/ 14 w 25"/>
                  <a:gd name="T21" fmla="*/ 6 h 17"/>
                  <a:gd name="T22" fmla="*/ 13 w 25"/>
                  <a:gd name="T23" fmla="*/ 7 h 17"/>
                  <a:gd name="T24" fmla="*/ 12 w 25"/>
                  <a:gd name="T25" fmla="*/ 7 h 17"/>
                  <a:gd name="T26" fmla="*/ 11 w 25"/>
                  <a:gd name="T27" fmla="*/ 8 h 17"/>
                  <a:gd name="T28" fmla="*/ 10 w 25"/>
                  <a:gd name="T29" fmla="*/ 10 h 17"/>
                  <a:gd name="T30" fmla="*/ 8 w 25"/>
                  <a:gd name="T31" fmla="*/ 12 h 17"/>
                  <a:gd name="T32" fmla="*/ 5 w 25"/>
                  <a:gd name="T33" fmla="*/ 13 h 17"/>
                  <a:gd name="T34" fmla="*/ 5 w 25"/>
                  <a:gd name="T35" fmla="*/ 15 h 17"/>
                  <a:gd name="T36" fmla="*/ 3 w 25"/>
                  <a:gd name="T37" fmla="*/ 15 h 17"/>
                  <a:gd name="T38" fmla="*/ 1 w 25"/>
                  <a:gd name="T39" fmla="*/ 15 h 17"/>
                  <a:gd name="T40" fmla="*/ 0 w 25"/>
                  <a:gd name="T41" fmla="*/ 14 h 17"/>
                  <a:gd name="T42" fmla="*/ 1 w 25"/>
                  <a:gd name="T43" fmla="*/ 15 h 17"/>
                  <a:gd name="T44" fmla="*/ 3 w 25"/>
                  <a:gd name="T45" fmla="*/ 17 h 17"/>
                  <a:gd name="T46" fmla="*/ 5 w 25"/>
                  <a:gd name="T47" fmla="*/ 17 h 17"/>
                  <a:gd name="T48" fmla="*/ 7 w 25"/>
                  <a:gd name="T49" fmla="*/ 16 h 17"/>
                  <a:gd name="T50" fmla="*/ 9 w 25"/>
                  <a:gd name="T51" fmla="*/ 15 h 17"/>
                  <a:gd name="T52" fmla="*/ 11 w 25"/>
                  <a:gd name="T53" fmla="*/ 16 h 17"/>
                  <a:gd name="T54" fmla="*/ 13 w 25"/>
                  <a:gd name="T55" fmla="*/ 15 h 17"/>
                  <a:gd name="T56" fmla="*/ 14 w 25"/>
                  <a:gd name="T57" fmla="*/ 14 h 17"/>
                  <a:gd name="T58" fmla="*/ 15 w 25"/>
                  <a:gd name="T59" fmla="*/ 11 h 17"/>
                  <a:gd name="T60" fmla="*/ 16 w 25"/>
                  <a:gd name="T61" fmla="*/ 9 h 17"/>
                  <a:gd name="T62" fmla="*/ 18 w 25"/>
                  <a:gd name="T63" fmla="*/ 8 h 17"/>
                  <a:gd name="T64" fmla="*/ 20 w 25"/>
                  <a:gd name="T65" fmla="*/ 8 h 17"/>
                  <a:gd name="T66" fmla="*/ 22 w 25"/>
                  <a:gd name="T67" fmla="*/ 8 h 17"/>
                  <a:gd name="T68" fmla="*/ 23 w 25"/>
                  <a:gd name="T69" fmla="*/ 8 h 17"/>
                  <a:gd name="T70" fmla="*/ 23 w 25"/>
                  <a:gd name="T71"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 h="17">
                    <a:moveTo>
                      <a:pt x="23" y="6"/>
                    </a:moveTo>
                    <a:cubicBezTo>
                      <a:pt x="23" y="6"/>
                      <a:pt x="24" y="6"/>
                      <a:pt x="24" y="6"/>
                    </a:cubicBezTo>
                    <a:cubicBezTo>
                      <a:pt x="25" y="6"/>
                      <a:pt x="25" y="5"/>
                      <a:pt x="25" y="5"/>
                    </a:cubicBezTo>
                    <a:cubicBezTo>
                      <a:pt x="25" y="5"/>
                      <a:pt x="25" y="5"/>
                      <a:pt x="24" y="4"/>
                    </a:cubicBezTo>
                    <a:cubicBezTo>
                      <a:pt x="24" y="4"/>
                      <a:pt x="24" y="4"/>
                      <a:pt x="24" y="4"/>
                    </a:cubicBezTo>
                    <a:cubicBezTo>
                      <a:pt x="23" y="3"/>
                      <a:pt x="23" y="4"/>
                      <a:pt x="23" y="4"/>
                    </a:cubicBezTo>
                    <a:cubicBezTo>
                      <a:pt x="22" y="3"/>
                      <a:pt x="22" y="3"/>
                      <a:pt x="22" y="3"/>
                    </a:cubicBezTo>
                    <a:cubicBezTo>
                      <a:pt x="22" y="3"/>
                      <a:pt x="22" y="3"/>
                      <a:pt x="22" y="3"/>
                    </a:cubicBezTo>
                    <a:cubicBezTo>
                      <a:pt x="21" y="3"/>
                      <a:pt x="21" y="3"/>
                      <a:pt x="21" y="2"/>
                    </a:cubicBezTo>
                    <a:cubicBezTo>
                      <a:pt x="21" y="2"/>
                      <a:pt x="21" y="2"/>
                      <a:pt x="21" y="1"/>
                    </a:cubicBezTo>
                    <a:cubicBezTo>
                      <a:pt x="21" y="1"/>
                      <a:pt x="20" y="1"/>
                      <a:pt x="20" y="1"/>
                    </a:cubicBezTo>
                    <a:cubicBezTo>
                      <a:pt x="20" y="1"/>
                      <a:pt x="20" y="0"/>
                      <a:pt x="20" y="0"/>
                    </a:cubicBezTo>
                    <a:cubicBezTo>
                      <a:pt x="19" y="0"/>
                      <a:pt x="19" y="0"/>
                      <a:pt x="19" y="0"/>
                    </a:cubicBezTo>
                    <a:cubicBezTo>
                      <a:pt x="18" y="0"/>
                      <a:pt x="18" y="0"/>
                      <a:pt x="18" y="0"/>
                    </a:cubicBezTo>
                    <a:cubicBezTo>
                      <a:pt x="17" y="1"/>
                      <a:pt x="17" y="1"/>
                      <a:pt x="17" y="1"/>
                    </a:cubicBezTo>
                    <a:cubicBezTo>
                      <a:pt x="17" y="2"/>
                      <a:pt x="17" y="2"/>
                      <a:pt x="17" y="3"/>
                    </a:cubicBezTo>
                    <a:cubicBezTo>
                      <a:pt x="17" y="3"/>
                      <a:pt x="17" y="3"/>
                      <a:pt x="16" y="3"/>
                    </a:cubicBezTo>
                    <a:cubicBezTo>
                      <a:pt x="16" y="3"/>
                      <a:pt x="16" y="3"/>
                      <a:pt x="16" y="4"/>
                    </a:cubicBezTo>
                    <a:cubicBezTo>
                      <a:pt x="16" y="4"/>
                      <a:pt x="16" y="4"/>
                      <a:pt x="16" y="4"/>
                    </a:cubicBezTo>
                    <a:cubicBezTo>
                      <a:pt x="15" y="4"/>
                      <a:pt x="15" y="4"/>
                      <a:pt x="15" y="5"/>
                    </a:cubicBezTo>
                    <a:cubicBezTo>
                      <a:pt x="15" y="5"/>
                      <a:pt x="15" y="5"/>
                      <a:pt x="15" y="5"/>
                    </a:cubicBezTo>
                    <a:cubicBezTo>
                      <a:pt x="15" y="6"/>
                      <a:pt x="15" y="6"/>
                      <a:pt x="14" y="6"/>
                    </a:cubicBezTo>
                    <a:cubicBezTo>
                      <a:pt x="14" y="6"/>
                      <a:pt x="13" y="5"/>
                      <a:pt x="13" y="6"/>
                    </a:cubicBezTo>
                    <a:cubicBezTo>
                      <a:pt x="13" y="6"/>
                      <a:pt x="13" y="6"/>
                      <a:pt x="13" y="7"/>
                    </a:cubicBezTo>
                    <a:cubicBezTo>
                      <a:pt x="12" y="7"/>
                      <a:pt x="12" y="7"/>
                      <a:pt x="12" y="7"/>
                    </a:cubicBezTo>
                    <a:cubicBezTo>
                      <a:pt x="12" y="7"/>
                      <a:pt x="12" y="7"/>
                      <a:pt x="12" y="7"/>
                    </a:cubicBezTo>
                    <a:cubicBezTo>
                      <a:pt x="11" y="7"/>
                      <a:pt x="11" y="7"/>
                      <a:pt x="11" y="8"/>
                    </a:cubicBezTo>
                    <a:cubicBezTo>
                      <a:pt x="11" y="8"/>
                      <a:pt x="11" y="8"/>
                      <a:pt x="11" y="8"/>
                    </a:cubicBezTo>
                    <a:cubicBezTo>
                      <a:pt x="11" y="9"/>
                      <a:pt x="11" y="9"/>
                      <a:pt x="10" y="9"/>
                    </a:cubicBezTo>
                    <a:cubicBezTo>
                      <a:pt x="10" y="10"/>
                      <a:pt x="10" y="10"/>
                      <a:pt x="10" y="10"/>
                    </a:cubicBezTo>
                    <a:cubicBezTo>
                      <a:pt x="9" y="11"/>
                      <a:pt x="9" y="11"/>
                      <a:pt x="9" y="11"/>
                    </a:cubicBezTo>
                    <a:cubicBezTo>
                      <a:pt x="8" y="12"/>
                      <a:pt x="8" y="12"/>
                      <a:pt x="8" y="12"/>
                    </a:cubicBezTo>
                    <a:cubicBezTo>
                      <a:pt x="7" y="12"/>
                      <a:pt x="7" y="11"/>
                      <a:pt x="6" y="12"/>
                    </a:cubicBezTo>
                    <a:cubicBezTo>
                      <a:pt x="6" y="12"/>
                      <a:pt x="6" y="12"/>
                      <a:pt x="5" y="13"/>
                    </a:cubicBezTo>
                    <a:cubicBezTo>
                      <a:pt x="5" y="13"/>
                      <a:pt x="5" y="13"/>
                      <a:pt x="5" y="14"/>
                    </a:cubicBezTo>
                    <a:cubicBezTo>
                      <a:pt x="5" y="14"/>
                      <a:pt x="5" y="14"/>
                      <a:pt x="5" y="15"/>
                    </a:cubicBezTo>
                    <a:cubicBezTo>
                      <a:pt x="5" y="15"/>
                      <a:pt x="5" y="16"/>
                      <a:pt x="4" y="16"/>
                    </a:cubicBezTo>
                    <a:cubicBezTo>
                      <a:pt x="4" y="16"/>
                      <a:pt x="4" y="15"/>
                      <a:pt x="3" y="15"/>
                    </a:cubicBezTo>
                    <a:cubicBezTo>
                      <a:pt x="3" y="15"/>
                      <a:pt x="2" y="15"/>
                      <a:pt x="2" y="15"/>
                    </a:cubicBezTo>
                    <a:cubicBezTo>
                      <a:pt x="2" y="15"/>
                      <a:pt x="2" y="15"/>
                      <a:pt x="1" y="15"/>
                    </a:cubicBezTo>
                    <a:cubicBezTo>
                      <a:pt x="1" y="14"/>
                      <a:pt x="1" y="14"/>
                      <a:pt x="1" y="14"/>
                    </a:cubicBezTo>
                    <a:cubicBezTo>
                      <a:pt x="1" y="14"/>
                      <a:pt x="0" y="14"/>
                      <a:pt x="0" y="14"/>
                    </a:cubicBezTo>
                    <a:cubicBezTo>
                      <a:pt x="1" y="15"/>
                      <a:pt x="1" y="15"/>
                      <a:pt x="1" y="15"/>
                    </a:cubicBezTo>
                    <a:cubicBezTo>
                      <a:pt x="1" y="15"/>
                      <a:pt x="1" y="15"/>
                      <a:pt x="1" y="15"/>
                    </a:cubicBezTo>
                    <a:cubicBezTo>
                      <a:pt x="1" y="16"/>
                      <a:pt x="1" y="16"/>
                      <a:pt x="2" y="16"/>
                    </a:cubicBezTo>
                    <a:cubicBezTo>
                      <a:pt x="2" y="17"/>
                      <a:pt x="2" y="17"/>
                      <a:pt x="3" y="17"/>
                    </a:cubicBezTo>
                    <a:cubicBezTo>
                      <a:pt x="3" y="17"/>
                      <a:pt x="4" y="16"/>
                      <a:pt x="4" y="16"/>
                    </a:cubicBezTo>
                    <a:cubicBezTo>
                      <a:pt x="5" y="16"/>
                      <a:pt x="5" y="16"/>
                      <a:pt x="5" y="17"/>
                    </a:cubicBezTo>
                    <a:cubicBezTo>
                      <a:pt x="6" y="17"/>
                      <a:pt x="6" y="17"/>
                      <a:pt x="6" y="17"/>
                    </a:cubicBezTo>
                    <a:cubicBezTo>
                      <a:pt x="7" y="17"/>
                      <a:pt x="7" y="17"/>
                      <a:pt x="7" y="16"/>
                    </a:cubicBezTo>
                    <a:cubicBezTo>
                      <a:pt x="7" y="16"/>
                      <a:pt x="7" y="15"/>
                      <a:pt x="8" y="15"/>
                    </a:cubicBezTo>
                    <a:cubicBezTo>
                      <a:pt x="8" y="15"/>
                      <a:pt x="8" y="15"/>
                      <a:pt x="9" y="15"/>
                    </a:cubicBezTo>
                    <a:cubicBezTo>
                      <a:pt x="9" y="15"/>
                      <a:pt x="9" y="16"/>
                      <a:pt x="10" y="16"/>
                    </a:cubicBezTo>
                    <a:cubicBezTo>
                      <a:pt x="10" y="16"/>
                      <a:pt x="11" y="16"/>
                      <a:pt x="11" y="16"/>
                    </a:cubicBezTo>
                    <a:cubicBezTo>
                      <a:pt x="12" y="16"/>
                      <a:pt x="12" y="15"/>
                      <a:pt x="12" y="15"/>
                    </a:cubicBezTo>
                    <a:cubicBezTo>
                      <a:pt x="12" y="15"/>
                      <a:pt x="13" y="15"/>
                      <a:pt x="13" y="15"/>
                    </a:cubicBezTo>
                    <a:cubicBezTo>
                      <a:pt x="13" y="15"/>
                      <a:pt x="14" y="15"/>
                      <a:pt x="14" y="15"/>
                    </a:cubicBezTo>
                    <a:cubicBezTo>
                      <a:pt x="14" y="14"/>
                      <a:pt x="13" y="14"/>
                      <a:pt x="14" y="14"/>
                    </a:cubicBezTo>
                    <a:cubicBezTo>
                      <a:pt x="14" y="13"/>
                      <a:pt x="14" y="13"/>
                      <a:pt x="14" y="13"/>
                    </a:cubicBezTo>
                    <a:cubicBezTo>
                      <a:pt x="15" y="12"/>
                      <a:pt x="14" y="11"/>
                      <a:pt x="15" y="11"/>
                    </a:cubicBezTo>
                    <a:cubicBezTo>
                      <a:pt x="15" y="11"/>
                      <a:pt x="15" y="11"/>
                      <a:pt x="16" y="11"/>
                    </a:cubicBezTo>
                    <a:cubicBezTo>
                      <a:pt x="16" y="10"/>
                      <a:pt x="15" y="10"/>
                      <a:pt x="16" y="9"/>
                    </a:cubicBezTo>
                    <a:cubicBezTo>
                      <a:pt x="16" y="9"/>
                      <a:pt x="16" y="8"/>
                      <a:pt x="16" y="8"/>
                    </a:cubicBezTo>
                    <a:cubicBezTo>
                      <a:pt x="17" y="7"/>
                      <a:pt x="17" y="8"/>
                      <a:pt x="18" y="8"/>
                    </a:cubicBezTo>
                    <a:cubicBezTo>
                      <a:pt x="18" y="7"/>
                      <a:pt x="18" y="7"/>
                      <a:pt x="19" y="7"/>
                    </a:cubicBezTo>
                    <a:cubicBezTo>
                      <a:pt x="19" y="7"/>
                      <a:pt x="19" y="7"/>
                      <a:pt x="20" y="8"/>
                    </a:cubicBezTo>
                    <a:cubicBezTo>
                      <a:pt x="20" y="8"/>
                      <a:pt x="21" y="8"/>
                      <a:pt x="21" y="8"/>
                    </a:cubicBezTo>
                    <a:cubicBezTo>
                      <a:pt x="22" y="8"/>
                      <a:pt x="22" y="8"/>
                      <a:pt x="22" y="8"/>
                    </a:cubicBezTo>
                    <a:cubicBezTo>
                      <a:pt x="22" y="8"/>
                      <a:pt x="22" y="8"/>
                      <a:pt x="22" y="8"/>
                    </a:cubicBezTo>
                    <a:cubicBezTo>
                      <a:pt x="22" y="8"/>
                      <a:pt x="23" y="8"/>
                      <a:pt x="23" y="8"/>
                    </a:cubicBezTo>
                    <a:cubicBezTo>
                      <a:pt x="23" y="8"/>
                      <a:pt x="23" y="8"/>
                      <a:pt x="23" y="7"/>
                    </a:cubicBezTo>
                    <a:cubicBezTo>
                      <a:pt x="23" y="7"/>
                      <a:pt x="22" y="7"/>
                      <a:pt x="23" y="7"/>
                    </a:cubicBezTo>
                    <a:cubicBezTo>
                      <a:pt x="23" y="6"/>
                      <a:pt x="23" y="6"/>
                      <a:pt x="23"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1" name="Freeform 10"/>
              <p:cNvSpPr>
                <a:spLocks/>
              </p:cNvSpPr>
              <p:nvPr/>
            </p:nvSpPr>
            <p:spPr bwMode="auto">
              <a:xfrm>
                <a:off x="1160464" y="1389064"/>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0"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2" name="Freeform 11"/>
              <p:cNvSpPr>
                <a:spLocks/>
              </p:cNvSpPr>
              <p:nvPr/>
            </p:nvSpPr>
            <p:spPr bwMode="auto">
              <a:xfrm>
                <a:off x="2541589" y="2589214"/>
                <a:ext cx="11113" cy="22225"/>
              </a:xfrm>
              <a:custGeom>
                <a:avLst/>
                <a:gdLst>
                  <a:gd name="T0" fmla="*/ 1 w 1"/>
                  <a:gd name="T1" fmla="*/ 1 h 2"/>
                  <a:gd name="T2" fmla="*/ 1 w 1"/>
                  <a:gd name="T3" fmla="*/ 1 h 2"/>
                  <a:gd name="T4" fmla="*/ 0 w 1"/>
                  <a:gd name="T5" fmla="*/ 1 h 2"/>
                  <a:gd name="T6" fmla="*/ 0 w 1"/>
                  <a:gd name="T7" fmla="*/ 1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1"/>
                      <a:pt x="1" y="1"/>
                      <a:pt x="1" y="1"/>
                    </a:cubicBezTo>
                    <a:cubicBezTo>
                      <a:pt x="1" y="0"/>
                      <a:pt x="1" y="0"/>
                      <a:pt x="0" y="1"/>
                    </a:cubicBezTo>
                    <a:cubicBezTo>
                      <a:pt x="0" y="1"/>
                      <a:pt x="0" y="1"/>
                      <a:pt x="0" y="1"/>
                    </a:cubicBezTo>
                    <a:cubicBezTo>
                      <a:pt x="1" y="2"/>
                      <a:pt x="1" y="2"/>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3" name="Freeform 12"/>
              <p:cNvSpPr>
                <a:spLocks/>
              </p:cNvSpPr>
              <p:nvPr/>
            </p:nvSpPr>
            <p:spPr bwMode="auto">
              <a:xfrm>
                <a:off x="1160464" y="20701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4" name="Freeform 13"/>
              <p:cNvSpPr>
                <a:spLocks/>
              </p:cNvSpPr>
              <p:nvPr/>
            </p:nvSpPr>
            <p:spPr bwMode="auto">
              <a:xfrm>
                <a:off x="1160464" y="2070101"/>
                <a:ext cx="722313" cy="561975"/>
              </a:xfrm>
              <a:custGeom>
                <a:avLst/>
                <a:gdLst>
                  <a:gd name="T0" fmla="*/ 1 w 67"/>
                  <a:gd name="T1" fmla="*/ 8 h 52"/>
                  <a:gd name="T2" fmla="*/ 3 w 67"/>
                  <a:gd name="T3" fmla="*/ 12 h 52"/>
                  <a:gd name="T4" fmla="*/ 2 w 67"/>
                  <a:gd name="T5" fmla="*/ 14 h 52"/>
                  <a:gd name="T6" fmla="*/ 2 w 67"/>
                  <a:gd name="T7" fmla="*/ 16 h 52"/>
                  <a:gd name="T8" fmla="*/ 6 w 67"/>
                  <a:gd name="T9" fmla="*/ 19 h 52"/>
                  <a:gd name="T10" fmla="*/ 7 w 67"/>
                  <a:gd name="T11" fmla="*/ 23 h 52"/>
                  <a:gd name="T12" fmla="*/ 9 w 67"/>
                  <a:gd name="T13" fmla="*/ 26 h 52"/>
                  <a:gd name="T14" fmla="*/ 11 w 67"/>
                  <a:gd name="T15" fmla="*/ 27 h 52"/>
                  <a:gd name="T16" fmla="*/ 10 w 67"/>
                  <a:gd name="T17" fmla="*/ 24 h 52"/>
                  <a:gd name="T18" fmla="*/ 8 w 67"/>
                  <a:gd name="T19" fmla="*/ 20 h 52"/>
                  <a:gd name="T20" fmla="*/ 7 w 67"/>
                  <a:gd name="T21" fmla="*/ 15 h 52"/>
                  <a:gd name="T22" fmla="*/ 6 w 67"/>
                  <a:gd name="T23" fmla="*/ 11 h 52"/>
                  <a:gd name="T24" fmla="*/ 4 w 67"/>
                  <a:gd name="T25" fmla="*/ 8 h 52"/>
                  <a:gd name="T26" fmla="*/ 4 w 67"/>
                  <a:gd name="T27" fmla="*/ 2 h 52"/>
                  <a:gd name="T28" fmla="*/ 8 w 67"/>
                  <a:gd name="T29" fmla="*/ 4 h 52"/>
                  <a:gd name="T30" fmla="*/ 9 w 67"/>
                  <a:gd name="T31" fmla="*/ 11 h 52"/>
                  <a:gd name="T32" fmla="*/ 12 w 67"/>
                  <a:gd name="T33" fmla="*/ 14 h 52"/>
                  <a:gd name="T34" fmla="*/ 13 w 67"/>
                  <a:gd name="T35" fmla="*/ 19 h 52"/>
                  <a:gd name="T36" fmla="*/ 18 w 67"/>
                  <a:gd name="T37" fmla="*/ 25 h 52"/>
                  <a:gd name="T38" fmla="*/ 20 w 67"/>
                  <a:gd name="T39" fmla="*/ 29 h 52"/>
                  <a:gd name="T40" fmla="*/ 21 w 67"/>
                  <a:gd name="T41" fmla="*/ 34 h 52"/>
                  <a:gd name="T42" fmla="*/ 20 w 67"/>
                  <a:gd name="T43" fmla="*/ 38 h 52"/>
                  <a:gd name="T44" fmla="*/ 23 w 67"/>
                  <a:gd name="T45" fmla="*/ 40 h 52"/>
                  <a:gd name="T46" fmla="*/ 26 w 67"/>
                  <a:gd name="T47" fmla="*/ 42 h 52"/>
                  <a:gd name="T48" fmla="*/ 31 w 67"/>
                  <a:gd name="T49" fmla="*/ 45 h 52"/>
                  <a:gd name="T50" fmla="*/ 37 w 67"/>
                  <a:gd name="T51" fmla="*/ 48 h 52"/>
                  <a:gd name="T52" fmla="*/ 42 w 67"/>
                  <a:gd name="T53" fmla="*/ 49 h 52"/>
                  <a:gd name="T54" fmla="*/ 46 w 67"/>
                  <a:gd name="T55" fmla="*/ 47 h 52"/>
                  <a:gd name="T56" fmla="*/ 50 w 67"/>
                  <a:gd name="T57" fmla="*/ 52 h 52"/>
                  <a:gd name="T58" fmla="*/ 51 w 67"/>
                  <a:gd name="T59" fmla="*/ 48 h 52"/>
                  <a:gd name="T60" fmla="*/ 55 w 67"/>
                  <a:gd name="T61" fmla="*/ 46 h 52"/>
                  <a:gd name="T62" fmla="*/ 55 w 67"/>
                  <a:gd name="T63" fmla="*/ 42 h 52"/>
                  <a:gd name="T64" fmla="*/ 60 w 67"/>
                  <a:gd name="T65" fmla="*/ 42 h 52"/>
                  <a:gd name="T66" fmla="*/ 63 w 67"/>
                  <a:gd name="T67" fmla="*/ 40 h 52"/>
                  <a:gd name="T68" fmla="*/ 64 w 67"/>
                  <a:gd name="T69" fmla="*/ 39 h 52"/>
                  <a:gd name="T70" fmla="*/ 66 w 67"/>
                  <a:gd name="T71" fmla="*/ 34 h 52"/>
                  <a:gd name="T72" fmla="*/ 63 w 67"/>
                  <a:gd name="T73" fmla="*/ 32 h 52"/>
                  <a:gd name="T74" fmla="*/ 59 w 67"/>
                  <a:gd name="T75" fmla="*/ 33 h 52"/>
                  <a:gd name="T76" fmla="*/ 57 w 67"/>
                  <a:gd name="T77" fmla="*/ 37 h 52"/>
                  <a:gd name="T78" fmla="*/ 55 w 67"/>
                  <a:gd name="T79" fmla="*/ 39 h 52"/>
                  <a:gd name="T80" fmla="*/ 52 w 67"/>
                  <a:gd name="T81" fmla="*/ 40 h 52"/>
                  <a:gd name="T82" fmla="*/ 46 w 67"/>
                  <a:gd name="T83" fmla="*/ 41 h 52"/>
                  <a:gd name="T84" fmla="*/ 43 w 67"/>
                  <a:gd name="T85" fmla="*/ 39 h 52"/>
                  <a:gd name="T86" fmla="*/ 42 w 67"/>
                  <a:gd name="T87" fmla="*/ 35 h 52"/>
                  <a:gd name="T88" fmla="*/ 40 w 67"/>
                  <a:gd name="T89" fmla="*/ 28 h 52"/>
                  <a:gd name="T90" fmla="*/ 42 w 67"/>
                  <a:gd name="T91" fmla="*/ 23 h 52"/>
                  <a:gd name="T92" fmla="*/ 44 w 67"/>
                  <a:gd name="T93" fmla="*/ 19 h 52"/>
                  <a:gd name="T94" fmla="*/ 38 w 67"/>
                  <a:gd name="T95" fmla="*/ 17 h 52"/>
                  <a:gd name="T96" fmla="*/ 38 w 67"/>
                  <a:gd name="T97" fmla="*/ 13 h 52"/>
                  <a:gd name="T98" fmla="*/ 36 w 67"/>
                  <a:gd name="T99" fmla="*/ 8 h 52"/>
                  <a:gd name="T100" fmla="*/ 31 w 67"/>
                  <a:gd name="T101" fmla="*/ 9 h 52"/>
                  <a:gd name="T102" fmla="*/ 27 w 67"/>
                  <a:gd name="T103" fmla="*/ 7 h 52"/>
                  <a:gd name="T104" fmla="*/ 25 w 67"/>
                  <a:gd name="T105" fmla="*/ 3 h 52"/>
                  <a:gd name="T106" fmla="*/ 12 w 67"/>
                  <a:gd name="T107" fmla="*/ 4 h 52"/>
                  <a:gd name="T108" fmla="*/ 8 w 67"/>
                  <a:gd name="T109" fmla="*/ 2 h 52"/>
                  <a:gd name="T110" fmla="*/ 6 w 67"/>
                  <a:gd name="T111" fmla="*/ 0 h 52"/>
                  <a:gd name="T112" fmla="*/ 0 w 67"/>
                  <a:gd name="T113" fmla="*/ 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7" h="52">
                    <a:moveTo>
                      <a:pt x="0" y="3"/>
                    </a:moveTo>
                    <a:cubicBezTo>
                      <a:pt x="0" y="3"/>
                      <a:pt x="0" y="4"/>
                      <a:pt x="0" y="4"/>
                    </a:cubicBezTo>
                    <a:cubicBezTo>
                      <a:pt x="1" y="5"/>
                      <a:pt x="1" y="5"/>
                      <a:pt x="1" y="6"/>
                    </a:cubicBezTo>
                    <a:cubicBezTo>
                      <a:pt x="1" y="6"/>
                      <a:pt x="1" y="6"/>
                      <a:pt x="1" y="7"/>
                    </a:cubicBezTo>
                    <a:cubicBezTo>
                      <a:pt x="1" y="7"/>
                      <a:pt x="1" y="8"/>
                      <a:pt x="1" y="8"/>
                    </a:cubicBezTo>
                    <a:cubicBezTo>
                      <a:pt x="1" y="8"/>
                      <a:pt x="1" y="9"/>
                      <a:pt x="1" y="9"/>
                    </a:cubicBezTo>
                    <a:cubicBezTo>
                      <a:pt x="2" y="9"/>
                      <a:pt x="2" y="9"/>
                      <a:pt x="2" y="10"/>
                    </a:cubicBezTo>
                    <a:cubicBezTo>
                      <a:pt x="2" y="10"/>
                      <a:pt x="2" y="10"/>
                      <a:pt x="2" y="10"/>
                    </a:cubicBezTo>
                    <a:cubicBezTo>
                      <a:pt x="3" y="10"/>
                      <a:pt x="2" y="11"/>
                      <a:pt x="3" y="11"/>
                    </a:cubicBezTo>
                    <a:cubicBezTo>
                      <a:pt x="3" y="11"/>
                      <a:pt x="3" y="11"/>
                      <a:pt x="3" y="12"/>
                    </a:cubicBezTo>
                    <a:cubicBezTo>
                      <a:pt x="3" y="12"/>
                      <a:pt x="4" y="12"/>
                      <a:pt x="4" y="12"/>
                    </a:cubicBezTo>
                    <a:cubicBezTo>
                      <a:pt x="3" y="13"/>
                      <a:pt x="3" y="13"/>
                      <a:pt x="3" y="13"/>
                    </a:cubicBezTo>
                    <a:cubicBezTo>
                      <a:pt x="3" y="13"/>
                      <a:pt x="3" y="13"/>
                      <a:pt x="3" y="13"/>
                    </a:cubicBezTo>
                    <a:cubicBezTo>
                      <a:pt x="3" y="13"/>
                      <a:pt x="3" y="13"/>
                      <a:pt x="3" y="14"/>
                    </a:cubicBezTo>
                    <a:cubicBezTo>
                      <a:pt x="2" y="14"/>
                      <a:pt x="2" y="14"/>
                      <a:pt x="2" y="14"/>
                    </a:cubicBezTo>
                    <a:cubicBezTo>
                      <a:pt x="1" y="14"/>
                      <a:pt x="1" y="14"/>
                      <a:pt x="1" y="14"/>
                    </a:cubicBezTo>
                    <a:cubicBezTo>
                      <a:pt x="0" y="14"/>
                      <a:pt x="0" y="14"/>
                      <a:pt x="0" y="14"/>
                    </a:cubicBezTo>
                    <a:cubicBezTo>
                      <a:pt x="0" y="14"/>
                      <a:pt x="0" y="15"/>
                      <a:pt x="0" y="15"/>
                    </a:cubicBezTo>
                    <a:cubicBezTo>
                      <a:pt x="1" y="15"/>
                      <a:pt x="1" y="15"/>
                      <a:pt x="1" y="15"/>
                    </a:cubicBezTo>
                    <a:cubicBezTo>
                      <a:pt x="2" y="16"/>
                      <a:pt x="1" y="16"/>
                      <a:pt x="2" y="16"/>
                    </a:cubicBezTo>
                    <a:cubicBezTo>
                      <a:pt x="2" y="17"/>
                      <a:pt x="2" y="16"/>
                      <a:pt x="3" y="17"/>
                    </a:cubicBezTo>
                    <a:cubicBezTo>
                      <a:pt x="3" y="17"/>
                      <a:pt x="3" y="17"/>
                      <a:pt x="3" y="17"/>
                    </a:cubicBezTo>
                    <a:cubicBezTo>
                      <a:pt x="4" y="17"/>
                      <a:pt x="4" y="17"/>
                      <a:pt x="4" y="17"/>
                    </a:cubicBezTo>
                    <a:cubicBezTo>
                      <a:pt x="6" y="18"/>
                      <a:pt x="6" y="18"/>
                      <a:pt x="6" y="18"/>
                    </a:cubicBezTo>
                    <a:cubicBezTo>
                      <a:pt x="6" y="18"/>
                      <a:pt x="6" y="18"/>
                      <a:pt x="6" y="19"/>
                    </a:cubicBezTo>
                    <a:cubicBezTo>
                      <a:pt x="6" y="19"/>
                      <a:pt x="6" y="19"/>
                      <a:pt x="6" y="20"/>
                    </a:cubicBezTo>
                    <a:cubicBezTo>
                      <a:pt x="6" y="20"/>
                      <a:pt x="6" y="20"/>
                      <a:pt x="6" y="21"/>
                    </a:cubicBezTo>
                    <a:cubicBezTo>
                      <a:pt x="6" y="21"/>
                      <a:pt x="6" y="21"/>
                      <a:pt x="6" y="21"/>
                    </a:cubicBezTo>
                    <a:cubicBezTo>
                      <a:pt x="6" y="22"/>
                      <a:pt x="6" y="22"/>
                      <a:pt x="6" y="22"/>
                    </a:cubicBezTo>
                    <a:cubicBezTo>
                      <a:pt x="7" y="23"/>
                      <a:pt x="7" y="23"/>
                      <a:pt x="7" y="23"/>
                    </a:cubicBezTo>
                    <a:cubicBezTo>
                      <a:pt x="7" y="23"/>
                      <a:pt x="7" y="24"/>
                      <a:pt x="7" y="24"/>
                    </a:cubicBezTo>
                    <a:cubicBezTo>
                      <a:pt x="7" y="24"/>
                      <a:pt x="7" y="24"/>
                      <a:pt x="8" y="24"/>
                    </a:cubicBezTo>
                    <a:cubicBezTo>
                      <a:pt x="8" y="25"/>
                      <a:pt x="8" y="25"/>
                      <a:pt x="8" y="25"/>
                    </a:cubicBezTo>
                    <a:cubicBezTo>
                      <a:pt x="9" y="26"/>
                      <a:pt x="9" y="25"/>
                      <a:pt x="9" y="26"/>
                    </a:cubicBezTo>
                    <a:cubicBezTo>
                      <a:pt x="9" y="26"/>
                      <a:pt x="9" y="26"/>
                      <a:pt x="9" y="26"/>
                    </a:cubicBezTo>
                    <a:cubicBezTo>
                      <a:pt x="9" y="26"/>
                      <a:pt x="9" y="26"/>
                      <a:pt x="9" y="27"/>
                    </a:cubicBezTo>
                    <a:cubicBezTo>
                      <a:pt x="9" y="27"/>
                      <a:pt x="9" y="27"/>
                      <a:pt x="9" y="28"/>
                    </a:cubicBezTo>
                    <a:cubicBezTo>
                      <a:pt x="9" y="28"/>
                      <a:pt x="9" y="28"/>
                      <a:pt x="10" y="28"/>
                    </a:cubicBezTo>
                    <a:cubicBezTo>
                      <a:pt x="10" y="28"/>
                      <a:pt x="10" y="28"/>
                      <a:pt x="11" y="28"/>
                    </a:cubicBezTo>
                    <a:cubicBezTo>
                      <a:pt x="11" y="28"/>
                      <a:pt x="11" y="28"/>
                      <a:pt x="11" y="27"/>
                    </a:cubicBezTo>
                    <a:cubicBezTo>
                      <a:pt x="12" y="27"/>
                      <a:pt x="12" y="27"/>
                      <a:pt x="12" y="27"/>
                    </a:cubicBezTo>
                    <a:cubicBezTo>
                      <a:pt x="12" y="26"/>
                      <a:pt x="11" y="26"/>
                      <a:pt x="11" y="26"/>
                    </a:cubicBezTo>
                    <a:cubicBezTo>
                      <a:pt x="11" y="26"/>
                      <a:pt x="11" y="26"/>
                      <a:pt x="11" y="26"/>
                    </a:cubicBezTo>
                    <a:cubicBezTo>
                      <a:pt x="11" y="25"/>
                      <a:pt x="11" y="25"/>
                      <a:pt x="11" y="24"/>
                    </a:cubicBezTo>
                    <a:cubicBezTo>
                      <a:pt x="10" y="24"/>
                      <a:pt x="10" y="24"/>
                      <a:pt x="10" y="24"/>
                    </a:cubicBezTo>
                    <a:cubicBezTo>
                      <a:pt x="10" y="24"/>
                      <a:pt x="9" y="24"/>
                      <a:pt x="9" y="24"/>
                    </a:cubicBezTo>
                    <a:cubicBezTo>
                      <a:pt x="9" y="23"/>
                      <a:pt x="9" y="23"/>
                      <a:pt x="9" y="23"/>
                    </a:cubicBezTo>
                    <a:cubicBezTo>
                      <a:pt x="9" y="22"/>
                      <a:pt x="9" y="22"/>
                      <a:pt x="9" y="22"/>
                    </a:cubicBezTo>
                    <a:cubicBezTo>
                      <a:pt x="9" y="22"/>
                      <a:pt x="9" y="21"/>
                      <a:pt x="9" y="21"/>
                    </a:cubicBezTo>
                    <a:cubicBezTo>
                      <a:pt x="9" y="21"/>
                      <a:pt x="8" y="20"/>
                      <a:pt x="8" y="20"/>
                    </a:cubicBezTo>
                    <a:cubicBezTo>
                      <a:pt x="8" y="19"/>
                      <a:pt x="8" y="19"/>
                      <a:pt x="8" y="19"/>
                    </a:cubicBezTo>
                    <a:cubicBezTo>
                      <a:pt x="8" y="18"/>
                      <a:pt x="8" y="18"/>
                      <a:pt x="8" y="18"/>
                    </a:cubicBezTo>
                    <a:cubicBezTo>
                      <a:pt x="8" y="17"/>
                      <a:pt x="8" y="17"/>
                      <a:pt x="8" y="17"/>
                    </a:cubicBezTo>
                    <a:cubicBezTo>
                      <a:pt x="8" y="17"/>
                      <a:pt x="8" y="17"/>
                      <a:pt x="8" y="16"/>
                    </a:cubicBezTo>
                    <a:cubicBezTo>
                      <a:pt x="7" y="16"/>
                      <a:pt x="8" y="16"/>
                      <a:pt x="7" y="15"/>
                    </a:cubicBezTo>
                    <a:cubicBezTo>
                      <a:pt x="7" y="15"/>
                      <a:pt x="7" y="15"/>
                      <a:pt x="7" y="14"/>
                    </a:cubicBezTo>
                    <a:cubicBezTo>
                      <a:pt x="6" y="14"/>
                      <a:pt x="6" y="13"/>
                      <a:pt x="6" y="13"/>
                    </a:cubicBezTo>
                    <a:cubicBezTo>
                      <a:pt x="6" y="13"/>
                      <a:pt x="6" y="13"/>
                      <a:pt x="6" y="13"/>
                    </a:cubicBezTo>
                    <a:cubicBezTo>
                      <a:pt x="6" y="12"/>
                      <a:pt x="6" y="12"/>
                      <a:pt x="6" y="12"/>
                    </a:cubicBezTo>
                    <a:cubicBezTo>
                      <a:pt x="6" y="11"/>
                      <a:pt x="6" y="11"/>
                      <a:pt x="6" y="11"/>
                    </a:cubicBezTo>
                    <a:cubicBezTo>
                      <a:pt x="6" y="10"/>
                      <a:pt x="5" y="10"/>
                      <a:pt x="5" y="10"/>
                    </a:cubicBezTo>
                    <a:cubicBezTo>
                      <a:pt x="6" y="10"/>
                      <a:pt x="6" y="10"/>
                      <a:pt x="6" y="10"/>
                    </a:cubicBezTo>
                    <a:cubicBezTo>
                      <a:pt x="6" y="10"/>
                      <a:pt x="6" y="9"/>
                      <a:pt x="6" y="9"/>
                    </a:cubicBezTo>
                    <a:cubicBezTo>
                      <a:pt x="5" y="9"/>
                      <a:pt x="5" y="9"/>
                      <a:pt x="5" y="9"/>
                    </a:cubicBezTo>
                    <a:cubicBezTo>
                      <a:pt x="5" y="9"/>
                      <a:pt x="4" y="8"/>
                      <a:pt x="4" y="8"/>
                    </a:cubicBezTo>
                    <a:cubicBezTo>
                      <a:pt x="4" y="8"/>
                      <a:pt x="4" y="8"/>
                      <a:pt x="4" y="7"/>
                    </a:cubicBezTo>
                    <a:cubicBezTo>
                      <a:pt x="4" y="6"/>
                      <a:pt x="4" y="6"/>
                      <a:pt x="4" y="5"/>
                    </a:cubicBezTo>
                    <a:cubicBezTo>
                      <a:pt x="4" y="5"/>
                      <a:pt x="4" y="5"/>
                      <a:pt x="4" y="4"/>
                    </a:cubicBezTo>
                    <a:cubicBezTo>
                      <a:pt x="4" y="4"/>
                      <a:pt x="4" y="4"/>
                      <a:pt x="4" y="4"/>
                    </a:cubicBezTo>
                    <a:cubicBezTo>
                      <a:pt x="5" y="3"/>
                      <a:pt x="4" y="2"/>
                      <a:pt x="4" y="2"/>
                    </a:cubicBezTo>
                    <a:cubicBezTo>
                      <a:pt x="5" y="2"/>
                      <a:pt x="5" y="3"/>
                      <a:pt x="5" y="3"/>
                    </a:cubicBezTo>
                    <a:cubicBezTo>
                      <a:pt x="5" y="3"/>
                      <a:pt x="5" y="3"/>
                      <a:pt x="6" y="3"/>
                    </a:cubicBezTo>
                    <a:cubicBezTo>
                      <a:pt x="6" y="4"/>
                      <a:pt x="7" y="3"/>
                      <a:pt x="7" y="3"/>
                    </a:cubicBezTo>
                    <a:cubicBezTo>
                      <a:pt x="7" y="3"/>
                      <a:pt x="7" y="4"/>
                      <a:pt x="7" y="4"/>
                    </a:cubicBezTo>
                    <a:cubicBezTo>
                      <a:pt x="7" y="4"/>
                      <a:pt x="8" y="4"/>
                      <a:pt x="8" y="4"/>
                    </a:cubicBezTo>
                    <a:cubicBezTo>
                      <a:pt x="8" y="4"/>
                      <a:pt x="8" y="5"/>
                      <a:pt x="8" y="5"/>
                    </a:cubicBezTo>
                    <a:cubicBezTo>
                      <a:pt x="8" y="5"/>
                      <a:pt x="8" y="6"/>
                      <a:pt x="8" y="6"/>
                    </a:cubicBezTo>
                    <a:cubicBezTo>
                      <a:pt x="8" y="7"/>
                      <a:pt x="8" y="7"/>
                      <a:pt x="8" y="8"/>
                    </a:cubicBezTo>
                    <a:cubicBezTo>
                      <a:pt x="8" y="8"/>
                      <a:pt x="8" y="9"/>
                      <a:pt x="9" y="9"/>
                    </a:cubicBezTo>
                    <a:cubicBezTo>
                      <a:pt x="9" y="10"/>
                      <a:pt x="9" y="10"/>
                      <a:pt x="9" y="11"/>
                    </a:cubicBezTo>
                    <a:cubicBezTo>
                      <a:pt x="9" y="12"/>
                      <a:pt x="10" y="12"/>
                      <a:pt x="10" y="12"/>
                    </a:cubicBezTo>
                    <a:cubicBezTo>
                      <a:pt x="10" y="13"/>
                      <a:pt x="10" y="13"/>
                      <a:pt x="10" y="13"/>
                    </a:cubicBezTo>
                    <a:cubicBezTo>
                      <a:pt x="10" y="13"/>
                      <a:pt x="10" y="13"/>
                      <a:pt x="10" y="13"/>
                    </a:cubicBezTo>
                    <a:cubicBezTo>
                      <a:pt x="10" y="14"/>
                      <a:pt x="10" y="14"/>
                      <a:pt x="11" y="14"/>
                    </a:cubicBezTo>
                    <a:cubicBezTo>
                      <a:pt x="11" y="14"/>
                      <a:pt x="12" y="14"/>
                      <a:pt x="12" y="14"/>
                    </a:cubicBezTo>
                    <a:cubicBezTo>
                      <a:pt x="12" y="14"/>
                      <a:pt x="12" y="15"/>
                      <a:pt x="12" y="15"/>
                    </a:cubicBezTo>
                    <a:cubicBezTo>
                      <a:pt x="12" y="16"/>
                      <a:pt x="12" y="16"/>
                      <a:pt x="13" y="17"/>
                    </a:cubicBezTo>
                    <a:cubicBezTo>
                      <a:pt x="13" y="17"/>
                      <a:pt x="13" y="17"/>
                      <a:pt x="13" y="17"/>
                    </a:cubicBezTo>
                    <a:cubicBezTo>
                      <a:pt x="13" y="17"/>
                      <a:pt x="14" y="17"/>
                      <a:pt x="14" y="18"/>
                    </a:cubicBezTo>
                    <a:cubicBezTo>
                      <a:pt x="14" y="18"/>
                      <a:pt x="13" y="18"/>
                      <a:pt x="13" y="19"/>
                    </a:cubicBezTo>
                    <a:cubicBezTo>
                      <a:pt x="13" y="19"/>
                      <a:pt x="13" y="19"/>
                      <a:pt x="13" y="20"/>
                    </a:cubicBezTo>
                    <a:cubicBezTo>
                      <a:pt x="13" y="20"/>
                      <a:pt x="13" y="21"/>
                      <a:pt x="14" y="21"/>
                    </a:cubicBezTo>
                    <a:cubicBezTo>
                      <a:pt x="14" y="22"/>
                      <a:pt x="15" y="22"/>
                      <a:pt x="15" y="23"/>
                    </a:cubicBezTo>
                    <a:cubicBezTo>
                      <a:pt x="16" y="23"/>
                      <a:pt x="16" y="23"/>
                      <a:pt x="17" y="24"/>
                    </a:cubicBezTo>
                    <a:cubicBezTo>
                      <a:pt x="17" y="24"/>
                      <a:pt x="17" y="25"/>
                      <a:pt x="18" y="25"/>
                    </a:cubicBezTo>
                    <a:cubicBezTo>
                      <a:pt x="18" y="25"/>
                      <a:pt x="18" y="25"/>
                      <a:pt x="19" y="26"/>
                    </a:cubicBezTo>
                    <a:cubicBezTo>
                      <a:pt x="19" y="26"/>
                      <a:pt x="19" y="26"/>
                      <a:pt x="19" y="26"/>
                    </a:cubicBezTo>
                    <a:cubicBezTo>
                      <a:pt x="19" y="26"/>
                      <a:pt x="19" y="27"/>
                      <a:pt x="19" y="27"/>
                    </a:cubicBezTo>
                    <a:cubicBezTo>
                      <a:pt x="19" y="27"/>
                      <a:pt x="19" y="28"/>
                      <a:pt x="19" y="28"/>
                    </a:cubicBezTo>
                    <a:cubicBezTo>
                      <a:pt x="20" y="28"/>
                      <a:pt x="20" y="28"/>
                      <a:pt x="20" y="29"/>
                    </a:cubicBezTo>
                    <a:cubicBezTo>
                      <a:pt x="20" y="29"/>
                      <a:pt x="21" y="29"/>
                      <a:pt x="21" y="30"/>
                    </a:cubicBezTo>
                    <a:cubicBezTo>
                      <a:pt x="21" y="30"/>
                      <a:pt x="20" y="30"/>
                      <a:pt x="20" y="31"/>
                    </a:cubicBezTo>
                    <a:cubicBezTo>
                      <a:pt x="20" y="32"/>
                      <a:pt x="21" y="32"/>
                      <a:pt x="21" y="32"/>
                    </a:cubicBezTo>
                    <a:cubicBezTo>
                      <a:pt x="21" y="33"/>
                      <a:pt x="21" y="33"/>
                      <a:pt x="21" y="33"/>
                    </a:cubicBezTo>
                    <a:cubicBezTo>
                      <a:pt x="21" y="33"/>
                      <a:pt x="21" y="33"/>
                      <a:pt x="21" y="34"/>
                    </a:cubicBezTo>
                    <a:cubicBezTo>
                      <a:pt x="20" y="34"/>
                      <a:pt x="20" y="34"/>
                      <a:pt x="20" y="34"/>
                    </a:cubicBezTo>
                    <a:cubicBezTo>
                      <a:pt x="20" y="34"/>
                      <a:pt x="21" y="34"/>
                      <a:pt x="21" y="35"/>
                    </a:cubicBezTo>
                    <a:cubicBezTo>
                      <a:pt x="21" y="35"/>
                      <a:pt x="21" y="35"/>
                      <a:pt x="20" y="36"/>
                    </a:cubicBezTo>
                    <a:cubicBezTo>
                      <a:pt x="20" y="36"/>
                      <a:pt x="20" y="36"/>
                      <a:pt x="20" y="36"/>
                    </a:cubicBezTo>
                    <a:cubicBezTo>
                      <a:pt x="20" y="37"/>
                      <a:pt x="20" y="37"/>
                      <a:pt x="20" y="38"/>
                    </a:cubicBezTo>
                    <a:cubicBezTo>
                      <a:pt x="20" y="38"/>
                      <a:pt x="20" y="38"/>
                      <a:pt x="21" y="39"/>
                    </a:cubicBezTo>
                    <a:cubicBezTo>
                      <a:pt x="21" y="39"/>
                      <a:pt x="21" y="39"/>
                      <a:pt x="21" y="39"/>
                    </a:cubicBezTo>
                    <a:cubicBezTo>
                      <a:pt x="21" y="39"/>
                      <a:pt x="21" y="39"/>
                      <a:pt x="21" y="39"/>
                    </a:cubicBezTo>
                    <a:cubicBezTo>
                      <a:pt x="21" y="39"/>
                      <a:pt x="21" y="40"/>
                      <a:pt x="22" y="40"/>
                    </a:cubicBezTo>
                    <a:cubicBezTo>
                      <a:pt x="22" y="40"/>
                      <a:pt x="23" y="40"/>
                      <a:pt x="23" y="40"/>
                    </a:cubicBezTo>
                    <a:cubicBezTo>
                      <a:pt x="23" y="40"/>
                      <a:pt x="23" y="41"/>
                      <a:pt x="23" y="41"/>
                    </a:cubicBezTo>
                    <a:cubicBezTo>
                      <a:pt x="23" y="41"/>
                      <a:pt x="23" y="41"/>
                      <a:pt x="23" y="42"/>
                    </a:cubicBezTo>
                    <a:cubicBezTo>
                      <a:pt x="24" y="42"/>
                      <a:pt x="24" y="41"/>
                      <a:pt x="25" y="42"/>
                    </a:cubicBezTo>
                    <a:cubicBezTo>
                      <a:pt x="25" y="42"/>
                      <a:pt x="25" y="42"/>
                      <a:pt x="25" y="42"/>
                    </a:cubicBezTo>
                    <a:cubicBezTo>
                      <a:pt x="26" y="42"/>
                      <a:pt x="26" y="42"/>
                      <a:pt x="26" y="42"/>
                    </a:cubicBezTo>
                    <a:cubicBezTo>
                      <a:pt x="27" y="43"/>
                      <a:pt x="27" y="43"/>
                      <a:pt x="28" y="43"/>
                    </a:cubicBezTo>
                    <a:cubicBezTo>
                      <a:pt x="28" y="43"/>
                      <a:pt x="28" y="43"/>
                      <a:pt x="29" y="43"/>
                    </a:cubicBezTo>
                    <a:cubicBezTo>
                      <a:pt x="29" y="43"/>
                      <a:pt x="29" y="44"/>
                      <a:pt x="29" y="44"/>
                    </a:cubicBezTo>
                    <a:cubicBezTo>
                      <a:pt x="30" y="44"/>
                      <a:pt x="30" y="44"/>
                      <a:pt x="30" y="45"/>
                    </a:cubicBezTo>
                    <a:cubicBezTo>
                      <a:pt x="30" y="45"/>
                      <a:pt x="31" y="45"/>
                      <a:pt x="31" y="45"/>
                    </a:cubicBezTo>
                    <a:cubicBezTo>
                      <a:pt x="31" y="45"/>
                      <a:pt x="32" y="46"/>
                      <a:pt x="32" y="46"/>
                    </a:cubicBezTo>
                    <a:cubicBezTo>
                      <a:pt x="32" y="46"/>
                      <a:pt x="33" y="46"/>
                      <a:pt x="33" y="46"/>
                    </a:cubicBezTo>
                    <a:cubicBezTo>
                      <a:pt x="34" y="46"/>
                      <a:pt x="34" y="46"/>
                      <a:pt x="35" y="47"/>
                    </a:cubicBezTo>
                    <a:cubicBezTo>
                      <a:pt x="35" y="47"/>
                      <a:pt x="35" y="47"/>
                      <a:pt x="36" y="48"/>
                    </a:cubicBezTo>
                    <a:cubicBezTo>
                      <a:pt x="36" y="48"/>
                      <a:pt x="36" y="48"/>
                      <a:pt x="37" y="48"/>
                    </a:cubicBezTo>
                    <a:cubicBezTo>
                      <a:pt x="37" y="48"/>
                      <a:pt x="37" y="48"/>
                      <a:pt x="38" y="49"/>
                    </a:cubicBezTo>
                    <a:cubicBezTo>
                      <a:pt x="38" y="49"/>
                      <a:pt x="39" y="49"/>
                      <a:pt x="39" y="49"/>
                    </a:cubicBezTo>
                    <a:cubicBezTo>
                      <a:pt x="40" y="49"/>
                      <a:pt x="40" y="49"/>
                      <a:pt x="41" y="49"/>
                    </a:cubicBezTo>
                    <a:cubicBezTo>
                      <a:pt x="41" y="49"/>
                      <a:pt x="41" y="49"/>
                      <a:pt x="41" y="49"/>
                    </a:cubicBezTo>
                    <a:cubicBezTo>
                      <a:pt x="42" y="49"/>
                      <a:pt x="42" y="49"/>
                      <a:pt x="42" y="49"/>
                    </a:cubicBezTo>
                    <a:cubicBezTo>
                      <a:pt x="42" y="49"/>
                      <a:pt x="42" y="49"/>
                      <a:pt x="43" y="49"/>
                    </a:cubicBezTo>
                    <a:cubicBezTo>
                      <a:pt x="43" y="49"/>
                      <a:pt x="43" y="49"/>
                      <a:pt x="43" y="49"/>
                    </a:cubicBezTo>
                    <a:cubicBezTo>
                      <a:pt x="43" y="48"/>
                      <a:pt x="43" y="48"/>
                      <a:pt x="44" y="48"/>
                    </a:cubicBezTo>
                    <a:cubicBezTo>
                      <a:pt x="44" y="48"/>
                      <a:pt x="44" y="47"/>
                      <a:pt x="45" y="47"/>
                    </a:cubicBezTo>
                    <a:cubicBezTo>
                      <a:pt x="45" y="47"/>
                      <a:pt x="45" y="47"/>
                      <a:pt x="46" y="47"/>
                    </a:cubicBezTo>
                    <a:cubicBezTo>
                      <a:pt x="46" y="47"/>
                      <a:pt x="47" y="47"/>
                      <a:pt x="47" y="48"/>
                    </a:cubicBezTo>
                    <a:cubicBezTo>
                      <a:pt x="47" y="48"/>
                      <a:pt x="47" y="48"/>
                      <a:pt x="48" y="49"/>
                    </a:cubicBezTo>
                    <a:cubicBezTo>
                      <a:pt x="48" y="49"/>
                      <a:pt x="48" y="50"/>
                      <a:pt x="49" y="50"/>
                    </a:cubicBezTo>
                    <a:cubicBezTo>
                      <a:pt x="49" y="51"/>
                      <a:pt x="49" y="51"/>
                      <a:pt x="50" y="52"/>
                    </a:cubicBezTo>
                    <a:cubicBezTo>
                      <a:pt x="50" y="52"/>
                      <a:pt x="50" y="52"/>
                      <a:pt x="50" y="52"/>
                    </a:cubicBezTo>
                    <a:cubicBezTo>
                      <a:pt x="50" y="52"/>
                      <a:pt x="50" y="52"/>
                      <a:pt x="50" y="52"/>
                    </a:cubicBezTo>
                    <a:cubicBezTo>
                      <a:pt x="50" y="51"/>
                      <a:pt x="50" y="51"/>
                      <a:pt x="50" y="51"/>
                    </a:cubicBezTo>
                    <a:cubicBezTo>
                      <a:pt x="50" y="50"/>
                      <a:pt x="51" y="50"/>
                      <a:pt x="51" y="50"/>
                    </a:cubicBezTo>
                    <a:cubicBezTo>
                      <a:pt x="51" y="50"/>
                      <a:pt x="51" y="49"/>
                      <a:pt x="51" y="49"/>
                    </a:cubicBezTo>
                    <a:cubicBezTo>
                      <a:pt x="51" y="49"/>
                      <a:pt x="51" y="48"/>
                      <a:pt x="51" y="48"/>
                    </a:cubicBezTo>
                    <a:cubicBezTo>
                      <a:pt x="52" y="48"/>
                      <a:pt x="52" y="47"/>
                      <a:pt x="52" y="47"/>
                    </a:cubicBezTo>
                    <a:cubicBezTo>
                      <a:pt x="53" y="47"/>
                      <a:pt x="53" y="47"/>
                      <a:pt x="53" y="47"/>
                    </a:cubicBezTo>
                    <a:cubicBezTo>
                      <a:pt x="54" y="47"/>
                      <a:pt x="55" y="48"/>
                      <a:pt x="55" y="47"/>
                    </a:cubicBezTo>
                    <a:cubicBezTo>
                      <a:pt x="55" y="47"/>
                      <a:pt x="55" y="47"/>
                      <a:pt x="55" y="46"/>
                    </a:cubicBezTo>
                    <a:cubicBezTo>
                      <a:pt x="55" y="46"/>
                      <a:pt x="55" y="46"/>
                      <a:pt x="55" y="46"/>
                    </a:cubicBezTo>
                    <a:cubicBezTo>
                      <a:pt x="54" y="46"/>
                      <a:pt x="54" y="46"/>
                      <a:pt x="54" y="45"/>
                    </a:cubicBezTo>
                    <a:cubicBezTo>
                      <a:pt x="53" y="45"/>
                      <a:pt x="53" y="44"/>
                      <a:pt x="53" y="44"/>
                    </a:cubicBezTo>
                    <a:cubicBezTo>
                      <a:pt x="54" y="44"/>
                      <a:pt x="54" y="44"/>
                      <a:pt x="55" y="44"/>
                    </a:cubicBezTo>
                    <a:cubicBezTo>
                      <a:pt x="55" y="44"/>
                      <a:pt x="55" y="43"/>
                      <a:pt x="55" y="43"/>
                    </a:cubicBezTo>
                    <a:cubicBezTo>
                      <a:pt x="55" y="43"/>
                      <a:pt x="55" y="42"/>
                      <a:pt x="55" y="42"/>
                    </a:cubicBezTo>
                    <a:cubicBezTo>
                      <a:pt x="56" y="42"/>
                      <a:pt x="56" y="42"/>
                      <a:pt x="57" y="42"/>
                    </a:cubicBezTo>
                    <a:cubicBezTo>
                      <a:pt x="57" y="42"/>
                      <a:pt x="57" y="42"/>
                      <a:pt x="58" y="42"/>
                    </a:cubicBezTo>
                    <a:cubicBezTo>
                      <a:pt x="58" y="42"/>
                      <a:pt x="58" y="42"/>
                      <a:pt x="59" y="42"/>
                    </a:cubicBezTo>
                    <a:cubicBezTo>
                      <a:pt x="59" y="42"/>
                      <a:pt x="59" y="42"/>
                      <a:pt x="59" y="42"/>
                    </a:cubicBezTo>
                    <a:cubicBezTo>
                      <a:pt x="59" y="42"/>
                      <a:pt x="60" y="42"/>
                      <a:pt x="60" y="42"/>
                    </a:cubicBezTo>
                    <a:cubicBezTo>
                      <a:pt x="60" y="42"/>
                      <a:pt x="60" y="42"/>
                      <a:pt x="61" y="41"/>
                    </a:cubicBezTo>
                    <a:cubicBezTo>
                      <a:pt x="61" y="41"/>
                      <a:pt x="61" y="41"/>
                      <a:pt x="61" y="41"/>
                    </a:cubicBezTo>
                    <a:cubicBezTo>
                      <a:pt x="62" y="41"/>
                      <a:pt x="62" y="41"/>
                      <a:pt x="62" y="41"/>
                    </a:cubicBezTo>
                    <a:cubicBezTo>
                      <a:pt x="62" y="41"/>
                      <a:pt x="62" y="41"/>
                      <a:pt x="62" y="41"/>
                    </a:cubicBezTo>
                    <a:cubicBezTo>
                      <a:pt x="62" y="41"/>
                      <a:pt x="62" y="41"/>
                      <a:pt x="63" y="40"/>
                    </a:cubicBezTo>
                    <a:cubicBezTo>
                      <a:pt x="63" y="40"/>
                      <a:pt x="63" y="40"/>
                      <a:pt x="63" y="40"/>
                    </a:cubicBezTo>
                    <a:cubicBezTo>
                      <a:pt x="63" y="40"/>
                      <a:pt x="63" y="41"/>
                      <a:pt x="63" y="41"/>
                    </a:cubicBezTo>
                    <a:cubicBezTo>
                      <a:pt x="64" y="41"/>
                      <a:pt x="64" y="40"/>
                      <a:pt x="64" y="40"/>
                    </a:cubicBezTo>
                    <a:cubicBezTo>
                      <a:pt x="64" y="39"/>
                      <a:pt x="64" y="39"/>
                      <a:pt x="64" y="39"/>
                    </a:cubicBezTo>
                    <a:cubicBezTo>
                      <a:pt x="64" y="39"/>
                      <a:pt x="64" y="39"/>
                      <a:pt x="64" y="39"/>
                    </a:cubicBezTo>
                    <a:cubicBezTo>
                      <a:pt x="64" y="38"/>
                      <a:pt x="64" y="38"/>
                      <a:pt x="64" y="38"/>
                    </a:cubicBezTo>
                    <a:cubicBezTo>
                      <a:pt x="64" y="37"/>
                      <a:pt x="64" y="37"/>
                      <a:pt x="64" y="36"/>
                    </a:cubicBezTo>
                    <a:cubicBezTo>
                      <a:pt x="65" y="36"/>
                      <a:pt x="65" y="36"/>
                      <a:pt x="65" y="36"/>
                    </a:cubicBezTo>
                    <a:cubicBezTo>
                      <a:pt x="65" y="36"/>
                      <a:pt x="65" y="36"/>
                      <a:pt x="66" y="35"/>
                    </a:cubicBezTo>
                    <a:cubicBezTo>
                      <a:pt x="66" y="35"/>
                      <a:pt x="66" y="34"/>
                      <a:pt x="66" y="34"/>
                    </a:cubicBezTo>
                    <a:cubicBezTo>
                      <a:pt x="66" y="34"/>
                      <a:pt x="67" y="34"/>
                      <a:pt x="67" y="34"/>
                    </a:cubicBezTo>
                    <a:cubicBezTo>
                      <a:pt x="67" y="33"/>
                      <a:pt x="67" y="33"/>
                      <a:pt x="67" y="32"/>
                    </a:cubicBezTo>
                    <a:cubicBezTo>
                      <a:pt x="67" y="32"/>
                      <a:pt x="67" y="32"/>
                      <a:pt x="66" y="31"/>
                    </a:cubicBezTo>
                    <a:cubicBezTo>
                      <a:pt x="66" y="31"/>
                      <a:pt x="65" y="32"/>
                      <a:pt x="65" y="32"/>
                    </a:cubicBezTo>
                    <a:cubicBezTo>
                      <a:pt x="64" y="32"/>
                      <a:pt x="64" y="31"/>
                      <a:pt x="63" y="32"/>
                    </a:cubicBezTo>
                    <a:cubicBezTo>
                      <a:pt x="63" y="32"/>
                      <a:pt x="63" y="32"/>
                      <a:pt x="63" y="32"/>
                    </a:cubicBezTo>
                    <a:cubicBezTo>
                      <a:pt x="63" y="32"/>
                      <a:pt x="62" y="32"/>
                      <a:pt x="62" y="32"/>
                    </a:cubicBezTo>
                    <a:cubicBezTo>
                      <a:pt x="62" y="32"/>
                      <a:pt x="61" y="33"/>
                      <a:pt x="61" y="33"/>
                    </a:cubicBezTo>
                    <a:cubicBezTo>
                      <a:pt x="61" y="33"/>
                      <a:pt x="60" y="33"/>
                      <a:pt x="60" y="33"/>
                    </a:cubicBezTo>
                    <a:cubicBezTo>
                      <a:pt x="60" y="33"/>
                      <a:pt x="59" y="33"/>
                      <a:pt x="59" y="33"/>
                    </a:cubicBezTo>
                    <a:cubicBezTo>
                      <a:pt x="58" y="33"/>
                      <a:pt x="58" y="33"/>
                      <a:pt x="58" y="34"/>
                    </a:cubicBezTo>
                    <a:cubicBezTo>
                      <a:pt x="58" y="34"/>
                      <a:pt x="58" y="34"/>
                      <a:pt x="58" y="35"/>
                    </a:cubicBezTo>
                    <a:cubicBezTo>
                      <a:pt x="57" y="35"/>
                      <a:pt x="58" y="36"/>
                      <a:pt x="57" y="36"/>
                    </a:cubicBezTo>
                    <a:cubicBezTo>
                      <a:pt x="57" y="37"/>
                      <a:pt x="57" y="37"/>
                      <a:pt x="57" y="37"/>
                    </a:cubicBezTo>
                    <a:cubicBezTo>
                      <a:pt x="57" y="37"/>
                      <a:pt x="57" y="37"/>
                      <a:pt x="57" y="37"/>
                    </a:cubicBezTo>
                    <a:cubicBezTo>
                      <a:pt x="56" y="37"/>
                      <a:pt x="56" y="38"/>
                      <a:pt x="56" y="38"/>
                    </a:cubicBezTo>
                    <a:cubicBezTo>
                      <a:pt x="56" y="38"/>
                      <a:pt x="56" y="39"/>
                      <a:pt x="56" y="39"/>
                    </a:cubicBezTo>
                    <a:cubicBezTo>
                      <a:pt x="56" y="39"/>
                      <a:pt x="56" y="39"/>
                      <a:pt x="56" y="39"/>
                    </a:cubicBezTo>
                    <a:cubicBezTo>
                      <a:pt x="56" y="39"/>
                      <a:pt x="56" y="39"/>
                      <a:pt x="56" y="39"/>
                    </a:cubicBezTo>
                    <a:cubicBezTo>
                      <a:pt x="55" y="39"/>
                      <a:pt x="55" y="39"/>
                      <a:pt x="55" y="39"/>
                    </a:cubicBezTo>
                    <a:cubicBezTo>
                      <a:pt x="54" y="39"/>
                      <a:pt x="54" y="39"/>
                      <a:pt x="54" y="39"/>
                    </a:cubicBezTo>
                    <a:cubicBezTo>
                      <a:pt x="54" y="40"/>
                      <a:pt x="55" y="40"/>
                      <a:pt x="54" y="41"/>
                    </a:cubicBezTo>
                    <a:cubicBezTo>
                      <a:pt x="54" y="41"/>
                      <a:pt x="54" y="41"/>
                      <a:pt x="53" y="41"/>
                    </a:cubicBezTo>
                    <a:cubicBezTo>
                      <a:pt x="53" y="40"/>
                      <a:pt x="53" y="40"/>
                      <a:pt x="53" y="40"/>
                    </a:cubicBezTo>
                    <a:cubicBezTo>
                      <a:pt x="52" y="40"/>
                      <a:pt x="52" y="40"/>
                      <a:pt x="52" y="40"/>
                    </a:cubicBezTo>
                    <a:cubicBezTo>
                      <a:pt x="52" y="40"/>
                      <a:pt x="51" y="40"/>
                      <a:pt x="51" y="40"/>
                    </a:cubicBezTo>
                    <a:cubicBezTo>
                      <a:pt x="51" y="40"/>
                      <a:pt x="50" y="40"/>
                      <a:pt x="50" y="41"/>
                    </a:cubicBezTo>
                    <a:cubicBezTo>
                      <a:pt x="50" y="41"/>
                      <a:pt x="49" y="41"/>
                      <a:pt x="49" y="41"/>
                    </a:cubicBezTo>
                    <a:cubicBezTo>
                      <a:pt x="48" y="41"/>
                      <a:pt x="48" y="41"/>
                      <a:pt x="48" y="41"/>
                    </a:cubicBezTo>
                    <a:cubicBezTo>
                      <a:pt x="47" y="41"/>
                      <a:pt x="47" y="41"/>
                      <a:pt x="46" y="41"/>
                    </a:cubicBezTo>
                    <a:cubicBezTo>
                      <a:pt x="46" y="41"/>
                      <a:pt x="46" y="41"/>
                      <a:pt x="46" y="41"/>
                    </a:cubicBezTo>
                    <a:cubicBezTo>
                      <a:pt x="46" y="40"/>
                      <a:pt x="45" y="40"/>
                      <a:pt x="45" y="40"/>
                    </a:cubicBezTo>
                    <a:cubicBezTo>
                      <a:pt x="44" y="40"/>
                      <a:pt x="44" y="40"/>
                      <a:pt x="44" y="40"/>
                    </a:cubicBezTo>
                    <a:cubicBezTo>
                      <a:pt x="43" y="40"/>
                      <a:pt x="43" y="40"/>
                      <a:pt x="43" y="39"/>
                    </a:cubicBezTo>
                    <a:cubicBezTo>
                      <a:pt x="43" y="39"/>
                      <a:pt x="43" y="39"/>
                      <a:pt x="43" y="39"/>
                    </a:cubicBezTo>
                    <a:cubicBezTo>
                      <a:pt x="43" y="39"/>
                      <a:pt x="43" y="39"/>
                      <a:pt x="43" y="38"/>
                    </a:cubicBezTo>
                    <a:cubicBezTo>
                      <a:pt x="43" y="38"/>
                      <a:pt x="43" y="38"/>
                      <a:pt x="43" y="38"/>
                    </a:cubicBezTo>
                    <a:cubicBezTo>
                      <a:pt x="43" y="37"/>
                      <a:pt x="43" y="37"/>
                      <a:pt x="43" y="37"/>
                    </a:cubicBezTo>
                    <a:cubicBezTo>
                      <a:pt x="43" y="37"/>
                      <a:pt x="43" y="36"/>
                      <a:pt x="43" y="36"/>
                    </a:cubicBezTo>
                    <a:cubicBezTo>
                      <a:pt x="42" y="36"/>
                      <a:pt x="42" y="35"/>
                      <a:pt x="42" y="35"/>
                    </a:cubicBezTo>
                    <a:cubicBezTo>
                      <a:pt x="42" y="35"/>
                      <a:pt x="42" y="35"/>
                      <a:pt x="41" y="35"/>
                    </a:cubicBezTo>
                    <a:cubicBezTo>
                      <a:pt x="41" y="34"/>
                      <a:pt x="41" y="34"/>
                      <a:pt x="41" y="33"/>
                    </a:cubicBezTo>
                    <a:cubicBezTo>
                      <a:pt x="41" y="33"/>
                      <a:pt x="41" y="32"/>
                      <a:pt x="41" y="32"/>
                    </a:cubicBezTo>
                    <a:cubicBezTo>
                      <a:pt x="40" y="31"/>
                      <a:pt x="40" y="31"/>
                      <a:pt x="40" y="30"/>
                    </a:cubicBezTo>
                    <a:cubicBezTo>
                      <a:pt x="40" y="30"/>
                      <a:pt x="40" y="29"/>
                      <a:pt x="40" y="28"/>
                    </a:cubicBezTo>
                    <a:cubicBezTo>
                      <a:pt x="40" y="28"/>
                      <a:pt x="41" y="28"/>
                      <a:pt x="41" y="28"/>
                    </a:cubicBezTo>
                    <a:cubicBezTo>
                      <a:pt x="41" y="26"/>
                      <a:pt x="41" y="26"/>
                      <a:pt x="41" y="26"/>
                    </a:cubicBezTo>
                    <a:cubicBezTo>
                      <a:pt x="41" y="26"/>
                      <a:pt x="41" y="26"/>
                      <a:pt x="41" y="26"/>
                    </a:cubicBezTo>
                    <a:cubicBezTo>
                      <a:pt x="41" y="25"/>
                      <a:pt x="41" y="25"/>
                      <a:pt x="41" y="24"/>
                    </a:cubicBezTo>
                    <a:cubicBezTo>
                      <a:pt x="42" y="23"/>
                      <a:pt x="42" y="23"/>
                      <a:pt x="42" y="23"/>
                    </a:cubicBezTo>
                    <a:cubicBezTo>
                      <a:pt x="42" y="22"/>
                      <a:pt x="42" y="22"/>
                      <a:pt x="42" y="22"/>
                    </a:cubicBezTo>
                    <a:cubicBezTo>
                      <a:pt x="43" y="21"/>
                      <a:pt x="43" y="21"/>
                      <a:pt x="43" y="21"/>
                    </a:cubicBezTo>
                    <a:cubicBezTo>
                      <a:pt x="44" y="20"/>
                      <a:pt x="44" y="20"/>
                      <a:pt x="44" y="20"/>
                    </a:cubicBezTo>
                    <a:cubicBezTo>
                      <a:pt x="44" y="19"/>
                      <a:pt x="44" y="19"/>
                      <a:pt x="44" y="19"/>
                    </a:cubicBezTo>
                    <a:cubicBezTo>
                      <a:pt x="44" y="19"/>
                      <a:pt x="44" y="19"/>
                      <a:pt x="44" y="19"/>
                    </a:cubicBezTo>
                    <a:cubicBezTo>
                      <a:pt x="43" y="19"/>
                      <a:pt x="43" y="19"/>
                      <a:pt x="43" y="19"/>
                    </a:cubicBezTo>
                    <a:cubicBezTo>
                      <a:pt x="43" y="19"/>
                      <a:pt x="43" y="19"/>
                      <a:pt x="42" y="19"/>
                    </a:cubicBezTo>
                    <a:cubicBezTo>
                      <a:pt x="42" y="19"/>
                      <a:pt x="42" y="19"/>
                      <a:pt x="41" y="19"/>
                    </a:cubicBezTo>
                    <a:cubicBezTo>
                      <a:pt x="40" y="18"/>
                      <a:pt x="40" y="18"/>
                      <a:pt x="39" y="18"/>
                    </a:cubicBezTo>
                    <a:cubicBezTo>
                      <a:pt x="39" y="18"/>
                      <a:pt x="38" y="17"/>
                      <a:pt x="38" y="17"/>
                    </a:cubicBezTo>
                    <a:cubicBezTo>
                      <a:pt x="38" y="17"/>
                      <a:pt x="39" y="17"/>
                      <a:pt x="39" y="16"/>
                    </a:cubicBezTo>
                    <a:cubicBezTo>
                      <a:pt x="39" y="16"/>
                      <a:pt x="38" y="16"/>
                      <a:pt x="38" y="15"/>
                    </a:cubicBezTo>
                    <a:cubicBezTo>
                      <a:pt x="38" y="15"/>
                      <a:pt x="38" y="15"/>
                      <a:pt x="38" y="14"/>
                    </a:cubicBezTo>
                    <a:cubicBezTo>
                      <a:pt x="38" y="14"/>
                      <a:pt x="38" y="14"/>
                      <a:pt x="38" y="13"/>
                    </a:cubicBezTo>
                    <a:cubicBezTo>
                      <a:pt x="38" y="13"/>
                      <a:pt x="38" y="13"/>
                      <a:pt x="38" y="13"/>
                    </a:cubicBezTo>
                    <a:cubicBezTo>
                      <a:pt x="38" y="13"/>
                      <a:pt x="37" y="13"/>
                      <a:pt x="37" y="13"/>
                    </a:cubicBezTo>
                    <a:cubicBezTo>
                      <a:pt x="37" y="12"/>
                      <a:pt x="37" y="12"/>
                      <a:pt x="37" y="11"/>
                    </a:cubicBezTo>
                    <a:cubicBezTo>
                      <a:pt x="37" y="11"/>
                      <a:pt x="37" y="11"/>
                      <a:pt x="37" y="10"/>
                    </a:cubicBezTo>
                    <a:cubicBezTo>
                      <a:pt x="36" y="10"/>
                      <a:pt x="37" y="10"/>
                      <a:pt x="36" y="9"/>
                    </a:cubicBezTo>
                    <a:cubicBezTo>
                      <a:pt x="36" y="9"/>
                      <a:pt x="36" y="9"/>
                      <a:pt x="36" y="8"/>
                    </a:cubicBezTo>
                    <a:cubicBezTo>
                      <a:pt x="36" y="8"/>
                      <a:pt x="35" y="8"/>
                      <a:pt x="35" y="8"/>
                    </a:cubicBezTo>
                    <a:cubicBezTo>
                      <a:pt x="34" y="8"/>
                      <a:pt x="34" y="8"/>
                      <a:pt x="33" y="8"/>
                    </a:cubicBezTo>
                    <a:cubicBezTo>
                      <a:pt x="33" y="8"/>
                      <a:pt x="33" y="8"/>
                      <a:pt x="32" y="8"/>
                    </a:cubicBezTo>
                    <a:cubicBezTo>
                      <a:pt x="32" y="8"/>
                      <a:pt x="32" y="8"/>
                      <a:pt x="32" y="8"/>
                    </a:cubicBezTo>
                    <a:cubicBezTo>
                      <a:pt x="31" y="9"/>
                      <a:pt x="32" y="9"/>
                      <a:pt x="31" y="9"/>
                    </a:cubicBezTo>
                    <a:cubicBezTo>
                      <a:pt x="31" y="10"/>
                      <a:pt x="31" y="10"/>
                      <a:pt x="31" y="10"/>
                    </a:cubicBezTo>
                    <a:cubicBezTo>
                      <a:pt x="30" y="10"/>
                      <a:pt x="30" y="10"/>
                      <a:pt x="29" y="10"/>
                    </a:cubicBezTo>
                    <a:cubicBezTo>
                      <a:pt x="29" y="10"/>
                      <a:pt x="29" y="9"/>
                      <a:pt x="28" y="9"/>
                    </a:cubicBezTo>
                    <a:cubicBezTo>
                      <a:pt x="27" y="8"/>
                      <a:pt x="27" y="8"/>
                      <a:pt x="27" y="8"/>
                    </a:cubicBezTo>
                    <a:cubicBezTo>
                      <a:pt x="27" y="8"/>
                      <a:pt x="27" y="8"/>
                      <a:pt x="27" y="7"/>
                    </a:cubicBezTo>
                    <a:cubicBezTo>
                      <a:pt x="27" y="7"/>
                      <a:pt x="28" y="7"/>
                      <a:pt x="27" y="6"/>
                    </a:cubicBezTo>
                    <a:cubicBezTo>
                      <a:pt x="27" y="6"/>
                      <a:pt x="27" y="6"/>
                      <a:pt x="27" y="5"/>
                    </a:cubicBezTo>
                    <a:cubicBezTo>
                      <a:pt x="27" y="5"/>
                      <a:pt x="27" y="5"/>
                      <a:pt x="26" y="4"/>
                    </a:cubicBezTo>
                    <a:cubicBezTo>
                      <a:pt x="26" y="4"/>
                      <a:pt x="26" y="4"/>
                      <a:pt x="26" y="4"/>
                    </a:cubicBezTo>
                    <a:cubicBezTo>
                      <a:pt x="25" y="3"/>
                      <a:pt x="25" y="3"/>
                      <a:pt x="25" y="3"/>
                    </a:cubicBezTo>
                    <a:cubicBezTo>
                      <a:pt x="25" y="3"/>
                      <a:pt x="25" y="3"/>
                      <a:pt x="25" y="2"/>
                    </a:cubicBezTo>
                    <a:cubicBezTo>
                      <a:pt x="20" y="3"/>
                      <a:pt x="20" y="3"/>
                      <a:pt x="20" y="3"/>
                    </a:cubicBezTo>
                    <a:cubicBezTo>
                      <a:pt x="20" y="4"/>
                      <a:pt x="20" y="4"/>
                      <a:pt x="20" y="4"/>
                    </a:cubicBezTo>
                    <a:cubicBezTo>
                      <a:pt x="13" y="4"/>
                      <a:pt x="13" y="4"/>
                      <a:pt x="13" y="4"/>
                    </a:cubicBezTo>
                    <a:cubicBezTo>
                      <a:pt x="13" y="4"/>
                      <a:pt x="13" y="4"/>
                      <a:pt x="12" y="4"/>
                    </a:cubicBezTo>
                    <a:cubicBezTo>
                      <a:pt x="12" y="4"/>
                      <a:pt x="12" y="3"/>
                      <a:pt x="11" y="3"/>
                    </a:cubicBezTo>
                    <a:cubicBezTo>
                      <a:pt x="11" y="3"/>
                      <a:pt x="10" y="3"/>
                      <a:pt x="10" y="3"/>
                    </a:cubicBezTo>
                    <a:cubicBezTo>
                      <a:pt x="10" y="3"/>
                      <a:pt x="10" y="2"/>
                      <a:pt x="9" y="2"/>
                    </a:cubicBezTo>
                    <a:cubicBezTo>
                      <a:pt x="9" y="2"/>
                      <a:pt x="9" y="2"/>
                      <a:pt x="8" y="2"/>
                    </a:cubicBezTo>
                    <a:cubicBezTo>
                      <a:pt x="8" y="2"/>
                      <a:pt x="8" y="2"/>
                      <a:pt x="8" y="2"/>
                    </a:cubicBezTo>
                    <a:cubicBezTo>
                      <a:pt x="8" y="1"/>
                      <a:pt x="7" y="2"/>
                      <a:pt x="7" y="1"/>
                    </a:cubicBezTo>
                    <a:cubicBezTo>
                      <a:pt x="7" y="1"/>
                      <a:pt x="7" y="1"/>
                      <a:pt x="7" y="1"/>
                    </a:cubicBezTo>
                    <a:cubicBezTo>
                      <a:pt x="6" y="1"/>
                      <a:pt x="6" y="1"/>
                      <a:pt x="6" y="1"/>
                    </a:cubicBezTo>
                    <a:cubicBezTo>
                      <a:pt x="5" y="1"/>
                      <a:pt x="5" y="1"/>
                      <a:pt x="5" y="1"/>
                    </a:cubicBezTo>
                    <a:cubicBezTo>
                      <a:pt x="6" y="0"/>
                      <a:pt x="6" y="0"/>
                      <a:pt x="6" y="0"/>
                    </a:cubicBezTo>
                    <a:cubicBezTo>
                      <a:pt x="5" y="0"/>
                      <a:pt x="5" y="0"/>
                      <a:pt x="5" y="0"/>
                    </a:cubicBezTo>
                    <a:cubicBezTo>
                      <a:pt x="5" y="0"/>
                      <a:pt x="4" y="0"/>
                      <a:pt x="4" y="0"/>
                    </a:cubicBezTo>
                    <a:cubicBezTo>
                      <a:pt x="3" y="0"/>
                      <a:pt x="2" y="0"/>
                      <a:pt x="2" y="0"/>
                    </a:cubicBezTo>
                    <a:cubicBezTo>
                      <a:pt x="0" y="0"/>
                      <a:pt x="0" y="0"/>
                      <a:pt x="0" y="0"/>
                    </a:cubicBezTo>
                    <a:cubicBezTo>
                      <a:pt x="0" y="0"/>
                      <a:pt x="0" y="1"/>
                      <a:pt x="0" y="1"/>
                    </a:cubicBezTo>
                    <a:cubicBezTo>
                      <a:pt x="0" y="2"/>
                      <a:pt x="0" y="2"/>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5" name="Freeform 14"/>
              <p:cNvSpPr>
                <a:spLocks/>
              </p:cNvSpPr>
              <p:nvPr/>
            </p:nvSpPr>
            <p:spPr bwMode="auto">
              <a:xfrm>
                <a:off x="2714627" y="2903539"/>
                <a:ext cx="87313" cy="119063"/>
              </a:xfrm>
              <a:custGeom>
                <a:avLst/>
                <a:gdLst>
                  <a:gd name="T0" fmla="*/ 2 w 8"/>
                  <a:gd name="T1" fmla="*/ 11 h 11"/>
                  <a:gd name="T2" fmla="*/ 3 w 8"/>
                  <a:gd name="T3" fmla="*/ 10 h 11"/>
                  <a:gd name="T4" fmla="*/ 4 w 8"/>
                  <a:gd name="T5" fmla="*/ 10 h 11"/>
                  <a:gd name="T6" fmla="*/ 6 w 8"/>
                  <a:gd name="T7" fmla="*/ 10 h 11"/>
                  <a:gd name="T8" fmla="*/ 6 w 8"/>
                  <a:gd name="T9" fmla="*/ 9 h 11"/>
                  <a:gd name="T10" fmla="*/ 7 w 8"/>
                  <a:gd name="T11" fmla="*/ 7 h 11"/>
                  <a:gd name="T12" fmla="*/ 7 w 8"/>
                  <a:gd name="T13" fmla="*/ 6 h 11"/>
                  <a:gd name="T14" fmla="*/ 8 w 8"/>
                  <a:gd name="T15" fmla="*/ 5 h 11"/>
                  <a:gd name="T16" fmla="*/ 8 w 8"/>
                  <a:gd name="T17" fmla="*/ 5 h 11"/>
                  <a:gd name="T18" fmla="*/ 7 w 8"/>
                  <a:gd name="T19" fmla="*/ 3 h 11"/>
                  <a:gd name="T20" fmla="*/ 7 w 8"/>
                  <a:gd name="T21" fmla="*/ 2 h 11"/>
                  <a:gd name="T22" fmla="*/ 6 w 8"/>
                  <a:gd name="T23" fmla="*/ 2 h 11"/>
                  <a:gd name="T24" fmla="*/ 5 w 8"/>
                  <a:gd name="T25" fmla="*/ 2 h 11"/>
                  <a:gd name="T26" fmla="*/ 4 w 8"/>
                  <a:gd name="T27" fmla="*/ 1 h 11"/>
                  <a:gd name="T28" fmla="*/ 3 w 8"/>
                  <a:gd name="T29" fmla="*/ 1 h 11"/>
                  <a:gd name="T30" fmla="*/ 2 w 8"/>
                  <a:gd name="T31" fmla="*/ 0 h 11"/>
                  <a:gd name="T32" fmla="*/ 2 w 8"/>
                  <a:gd name="T33" fmla="*/ 0 h 11"/>
                  <a:gd name="T34" fmla="*/ 2 w 8"/>
                  <a:gd name="T35" fmla="*/ 1 h 11"/>
                  <a:gd name="T36" fmla="*/ 1 w 8"/>
                  <a:gd name="T37" fmla="*/ 2 h 11"/>
                  <a:gd name="T38" fmla="*/ 1 w 8"/>
                  <a:gd name="T39" fmla="*/ 5 h 11"/>
                  <a:gd name="T40" fmla="*/ 2 w 8"/>
                  <a:gd name="T41" fmla="*/ 7 h 11"/>
                  <a:gd name="T42" fmla="*/ 2 w 8"/>
                  <a:gd name="T43" fmla="*/ 8 h 11"/>
                  <a:gd name="T44" fmla="*/ 1 w 8"/>
                  <a:gd name="T45" fmla="*/ 9 h 11"/>
                  <a:gd name="T46" fmla="*/ 0 w 8"/>
                  <a:gd name="T47" fmla="*/ 10 h 11"/>
                  <a:gd name="T48" fmla="*/ 0 w 8"/>
                  <a:gd name="T49" fmla="*/ 10 h 11"/>
                  <a:gd name="T50" fmla="*/ 1 w 8"/>
                  <a:gd name="T51" fmla="*/ 11 h 11"/>
                  <a:gd name="T52" fmla="*/ 2 w 8"/>
                  <a:gd name="T53"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 h="11">
                    <a:moveTo>
                      <a:pt x="2" y="11"/>
                    </a:moveTo>
                    <a:cubicBezTo>
                      <a:pt x="2" y="11"/>
                      <a:pt x="3" y="10"/>
                      <a:pt x="3" y="10"/>
                    </a:cubicBezTo>
                    <a:cubicBezTo>
                      <a:pt x="4" y="10"/>
                      <a:pt x="4" y="11"/>
                      <a:pt x="4" y="10"/>
                    </a:cubicBezTo>
                    <a:cubicBezTo>
                      <a:pt x="5" y="10"/>
                      <a:pt x="5" y="10"/>
                      <a:pt x="6" y="10"/>
                    </a:cubicBezTo>
                    <a:cubicBezTo>
                      <a:pt x="6" y="9"/>
                      <a:pt x="6" y="9"/>
                      <a:pt x="6" y="9"/>
                    </a:cubicBezTo>
                    <a:cubicBezTo>
                      <a:pt x="6" y="8"/>
                      <a:pt x="6" y="8"/>
                      <a:pt x="7" y="7"/>
                    </a:cubicBezTo>
                    <a:cubicBezTo>
                      <a:pt x="7" y="7"/>
                      <a:pt x="7" y="6"/>
                      <a:pt x="7" y="6"/>
                    </a:cubicBezTo>
                    <a:cubicBezTo>
                      <a:pt x="8" y="5"/>
                      <a:pt x="8" y="5"/>
                      <a:pt x="8" y="5"/>
                    </a:cubicBezTo>
                    <a:cubicBezTo>
                      <a:pt x="8" y="5"/>
                      <a:pt x="8" y="5"/>
                      <a:pt x="8" y="5"/>
                    </a:cubicBezTo>
                    <a:cubicBezTo>
                      <a:pt x="8" y="4"/>
                      <a:pt x="8" y="4"/>
                      <a:pt x="7" y="3"/>
                    </a:cubicBezTo>
                    <a:cubicBezTo>
                      <a:pt x="7" y="3"/>
                      <a:pt x="7" y="2"/>
                      <a:pt x="7" y="2"/>
                    </a:cubicBezTo>
                    <a:cubicBezTo>
                      <a:pt x="6" y="2"/>
                      <a:pt x="6" y="2"/>
                      <a:pt x="6" y="2"/>
                    </a:cubicBezTo>
                    <a:cubicBezTo>
                      <a:pt x="5" y="2"/>
                      <a:pt x="5" y="2"/>
                      <a:pt x="5" y="2"/>
                    </a:cubicBezTo>
                    <a:cubicBezTo>
                      <a:pt x="5" y="1"/>
                      <a:pt x="4" y="2"/>
                      <a:pt x="4" y="1"/>
                    </a:cubicBezTo>
                    <a:cubicBezTo>
                      <a:pt x="3" y="1"/>
                      <a:pt x="3" y="1"/>
                      <a:pt x="3" y="1"/>
                    </a:cubicBezTo>
                    <a:cubicBezTo>
                      <a:pt x="3" y="0"/>
                      <a:pt x="3" y="0"/>
                      <a:pt x="2" y="0"/>
                    </a:cubicBezTo>
                    <a:cubicBezTo>
                      <a:pt x="2" y="0"/>
                      <a:pt x="2" y="0"/>
                      <a:pt x="2" y="0"/>
                    </a:cubicBezTo>
                    <a:cubicBezTo>
                      <a:pt x="2" y="1"/>
                      <a:pt x="2" y="1"/>
                      <a:pt x="2" y="1"/>
                    </a:cubicBezTo>
                    <a:cubicBezTo>
                      <a:pt x="2" y="2"/>
                      <a:pt x="1" y="2"/>
                      <a:pt x="1" y="2"/>
                    </a:cubicBezTo>
                    <a:cubicBezTo>
                      <a:pt x="1" y="3"/>
                      <a:pt x="1" y="4"/>
                      <a:pt x="1" y="5"/>
                    </a:cubicBezTo>
                    <a:cubicBezTo>
                      <a:pt x="1" y="6"/>
                      <a:pt x="2" y="6"/>
                      <a:pt x="2" y="7"/>
                    </a:cubicBezTo>
                    <a:cubicBezTo>
                      <a:pt x="2" y="7"/>
                      <a:pt x="2" y="7"/>
                      <a:pt x="2" y="8"/>
                    </a:cubicBezTo>
                    <a:cubicBezTo>
                      <a:pt x="2" y="8"/>
                      <a:pt x="1" y="9"/>
                      <a:pt x="1" y="9"/>
                    </a:cubicBezTo>
                    <a:cubicBezTo>
                      <a:pt x="1" y="9"/>
                      <a:pt x="1" y="10"/>
                      <a:pt x="0" y="10"/>
                    </a:cubicBezTo>
                    <a:cubicBezTo>
                      <a:pt x="0" y="10"/>
                      <a:pt x="0" y="10"/>
                      <a:pt x="0" y="10"/>
                    </a:cubicBezTo>
                    <a:cubicBezTo>
                      <a:pt x="1" y="10"/>
                      <a:pt x="1" y="11"/>
                      <a:pt x="1" y="11"/>
                    </a:cubicBezTo>
                    <a:cubicBezTo>
                      <a:pt x="2" y="11"/>
                      <a:pt x="2" y="11"/>
                      <a:pt x="2"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6" name="Freeform 15"/>
              <p:cNvSpPr>
                <a:spLocks/>
              </p:cNvSpPr>
              <p:nvPr/>
            </p:nvSpPr>
            <p:spPr bwMode="auto">
              <a:xfrm>
                <a:off x="2217739" y="2708276"/>
                <a:ext cx="366713" cy="357188"/>
              </a:xfrm>
              <a:custGeom>
                <a:avLst/>
                <a:gdLst>
                  <a:gd name="T0" fmla="*/ 33 w 34"/>
                  <a:gd name="T1" fmla="*/ 10 h 33"/>
                  <a:gd name="T2" fmla="*/ 31 w 34"/>
                  <a:gd name="T3" fmla="*/ 9 h 33"/>
                  <a:gd name="T4" fmla="*/ 31 w 34"/>
                  <a:gd name="T5" fmla="*/ 7 h 33"/>
                  <a:gd name="T6" fmla="*/ 29 w 34"/>
                  <a:gd name="T7" fmla="*/ 6 h 33"/>
                  <a:gd name="T8" fmla="*/ 28 w 34"/>
                  <a:gd name="T9" fmla="*/ 6 h 33"/>
                  <a:gd name="T10" fmla="*/ 27 w 34"/>
                  <a:gd name="T11" fmla="*/ 5 h 33"/>
                  <a:gd name="T12" fmla="*/ 29 w 34"/>
                  <a:gd name="T13" fmla="*/ 4 h 33"/>
                  <a:gd name="T14" fmla="*/ 27 w 34"/>
                  <a:gd name="T15" fmla="*/ 3 h 33"/>
                  <a:gd name="T16" fmla="*/ 25 w 34"/>
                  <a:gd name="T17" fmla="*/ 4 h 33"/>
                  <a:gd name="T18" fmla="*/ 23 w 34"/>
                  <a:gd name="T19" fmla="*/ 4 h 33"/>
                  <a:gd name="T20" fmla="*/ 22 w 34"/>
                  <a:gd name="T21" fmla="*/ 6 h 33"/>
                  <a:gd name="T22" fmla="*/ 19 w 34"/>
                  <a:gd name="T23" fmla="*/ 4 h 33"/>
                  <a:gd name="T24" fmla="*/ 17 w 34"/>
                  <a:gd name="T25" fmla="*/ 4 h 33"/>
                  <a:gd name="T26" fmla="*/ 13 w 34"/>
                  <a:gd name="T27" fmla="*/ 4 h 33"/>
                  <a:gd name="T28" fmla="*/ 12 w 34"/>
                  <a:gd name="T29" fmla="*/ 2 h 33"/>
                  <a:gd name="T30" fmla="*/ 9 w 34"/>
                  <a:gd name="T31" fmla="*/ 2 h 33"/>
                  <a:gd name="T32" fmla="*/ 9 w 34"/>
                  <a:gd name="T33" fmla="*/ 0 h 33"/>
                  <a:gd name="T34" fmla="*/ 8 w 34"/>
                  <a:gd name="T35" fmla="*/ 1 h 33"/>
                  <a:gd name="T36" fmla="*/ 8 w 34"/>
                  <a:gd name="T37" fmla="*/ 2 h 33"/>
                  <a:gd name="T38" fmla="*/ 5 w 34"/>
                  <a:gd name="T39" fmla="*/ 3 h 33"/>
                  <a:gd name="T40" fmla="*/ 4 w 34"/>
                  <a:gd name="T41" fmla="*/ 3 h 33"/>
                  <a:gd name="T42" fmla="*/ 3 w 34"/>
                  <a:gd name="T43" fmla="*/ 2 h 33"/>
                  <a:gd name="T44" fmla="*/ 1 w 34"/>
                  <a:gd name="T45" fmla="*/ 4 h 33"/>
                  <a:gd name="T46" fmla="*/ 1 w 34"/>
                  <a:gd name="T47" fmla="*/ 7 h 33"/>
                  <a:gd name="T48" fmla="*/ 1 w 34"/>
                  <a:gd name="T49" fmla="*/ 9 h 33"/>
                  <a:gd name="T50" fmla="*/ 2 w 34"/>
                  <a:gd name="T51" fmla="*/ 11 h 33"/>
                  <a:gd name="T52" fmla="*/ 2 w 34"/>
                  <a:gd name="T53" fmla="*/ 14 h 33"/>
                  <a:gd name="T54" fmla="*/ 6 w 34"/>
                  <a:gd name="T55" fmla="*/ 15 h 33"/>
                  <a:gd name="T56" fmla="*/ 8 w 34"/>
                  <a:gd name="T57" fmla="*/ 16 h 33"/>
                  <a:gd name="T58" fmla="*/ 9 w 34"/>
                  <a:gd name="T59" fmla="*/ 17 h 33"/>
                  <a:gd name="T60" fmla="*/ 12 w 34"/>
                  <a:gd name="T61" fmla="*/ 17 h 33"/>
                  <a:gd name="T62" fmla="*/ 14 w 34"/>
                  <a:gd name="T63" fmla="*/ 17 h 33"/>
                  <a:gd name="T64" fmla="*/ 13 w 34"/>
                  <a:gd name="T65" fmla="*/ 20 h 33"/>
                  <a:gd name="T66" fmla="*/ 13 w 34"/>
                  <a:gd name="T67" fmla="*/ 24 h 33"/>
                  <a:gd name="T68" fmla="*/ 13 w 34"/>
                  <a:gd name="T69" fmla="*/ 26 h 33"/>
                  <a:gd name="T70" fmla="*/ 15 w 34"/>
                  <a:gd name="T71" fmla="*/ 28 h 33"/>
                  <a:gd name="T72" fmla="*/ 15 w 34"/>
                  <a:gd name="T73" fmla="*/ 31 h 33"/>
                  <a:gd name="T74" fmla="*/ 16 w 34"/>
                  <a:gd name="T75" fmla="*/ 32 h 33"/>
                  <a:gd name="T76" fmla="*/ 19 w 34"/>
                  <a:gd name="T77" fmla="*/ 33 h 33"/>
                  <a:gd name="T78" fmla="*/ 22 w 34"/>
                  <a:gd name="T79" fmla="*/ 30 h 33"/>
                  <a:gd name="T80" fmla="*/ 24 w 34"/>
                  <a:gd name="T81" fmla="*/ 28 h 33"/>
                  <a:gd name="T82" fmla="*/ 22 w 34"/>
                  <a:gd name="T83" fmla="*/ 26 h 33"/>
                  <a:gd name="T84" fmla="*/ 21 w 34"/>
                  <a:gd name="T85" fmla="*/ 23 h 33"/>
                  <a:gd name="T86" fmla="*/ 23 w 34"/>
                  <a:gd name="T87" fmla="*/ 23 h 33"/>
                  <a:gd name="T88" fmla="*/ 24 w 34"/>
                  <a:gd name="T89" fmla="*/ 24 h 33"/>
                  <a:gd name="T90" fmla="*/ 27 w 34"/>
                  <a:gd name="T91" fmla="*/ 23 h 33"/>
                  <a:gd name="T92" fmla="*/ 29 w 34"/>
                  <a:gd name="T93" fmla="*/ 22 h 33"/>
                  <a:gd name="T94" fmla="*/ 30 w 34"/>
                  <a:gd name="T95" fmla="*/ 21 h 33"/>
                  <a:gd name="T96" fmla="*/ 31 w 34"/>
                  <a:gd name="T97" fmla="*/ 20 h 33"/>
                  <a:gd name="T98" fmla="*/ 30 w 34"/>
                  <a:gd name="T99" fmla="*/ 17 h 33"/>
                  <a:gd name="T100" fmla="*/ 30 w 34"/>
                  <a:gd name="T101" fmla="*/ 15 h 33"/>
                  <a:gd name="T102" fmla="*/ 32 w 34"/>
                  <a:gd name="T103" fmla="*/ 14 h 33"/>
                  <a:gd name="T104" fmla="*/ 32 w 34"/>
                  <a:gd name="T105" fmla="*/ 13 h 33"/>
                  <a:gd name="T106" fmla="*/ 34 w 34"/>
                  <a:gd name="T107" fmla="*/ 11 h 33"/>
                  <a:gd name="T108" fmla="*/ 34 w 34"/>
                  <a:gd name="T109"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 h="33">
                    <a:moveTo>
                      <a:pt x="34" y="10"/>
                    </a:moveTo>
                    <a:cubicBezTo>
                      <a:pt x="33" y="10"/>
                      <a:pt x="33" y="10"/>
                      <a:pt x="33" y="10"/>
                    </a:cubicBezTo>
                    <a:cubicBezTo>
                      <a:pt x="32" y="10"/>
                      <a:pt x="32" y="10"/>
                      <a:pt x="31" y="10"/>
                    </a:cubicBezTo>
                    <a:cubicBezTo>
                      <a:pt x="31" y="10"/>
                      <a:pt x="31" y="10"/>
                      <a:pt x="31" y="9"/>
                    </a:cubicBezTo>
                    <a:cubicBezTo>
                      <a:pt x="30" y="9"/>
                      <a:pt x="31" y="9"/>
                      <a:pt x="31" y="8"/>
                    </a:cubicBezTo>
                    <a:cubicBezTo>
                      <a:pt x="31" y="8"/>
                      <a:pt x="31" y="7"/>
                      <a:pt x="31" y="7"/>
                    </a:cubicBezTo>
                    <a:cubicBezTo>
                      <a:pt x="31" y="6"/>
                      <a:pt x="31" y="6"/>
                      <a:pt x="30" y="6"/>
                    </a:cubicBezTo>
                    <a:cubicBezTo>
                      <a:pt x="30" y="6"/>
                      <a:pt x="30" y="6"/>
                      <a:pt x="29" y="6"/>
                    </a:cubicBezTo>
                    <a:cubicBezTo>
                      <a:pt x="29" y="6"/>
                      <a:pt x="28" y="6"/>
                      <a:pt x="28" y="6"/>
                    </a:cubicBezTo>
                    <a:cubicBezTo>
                      <a:pt x="28" y="6"/>
                      <a:pt x="28" y="6"/>
                      <a:pt x="28" y="6"/>
                    </a:cubicBezTo>
                    <a:cubicBezTo>
                      <a:pt x="28" y="6"/>
                      <a:pt x="28" y="6"/>
                      <a:pt x="28" y="6"/>
                    </a:cubicBezTo>
                    <a:cubicBezTo>
                      <a:pt x="27" y="6"/>
                      <a:pt x="27" y="6"/>
                      <a:pt x="27" y="5"/>
                    </a:cubicBezTo>
                    <a:cubicBezTo>
                      <a:pt x="27" y="5"/>
                      <a:pt x="27" y="5"/>
                      <a:pt x="27" y="4"/>
                    </a:cubicBezTo>
                    <a:cubicBezTo>
                      <a:pt x="28" y="4"/>
                      <a:pt x="29" y="4"/>
                      <a:pt x="29" y="4"/>
                    </a:cubicBezTo>
                    <a:cubicBezTo>
                      <a:pt x="29" y="3"/>
                      <a:pt x="28" y="3"/>
                      <a:pt x="28" y="3"/>
                    </a:cubicBezTo>
                    <a:cubicBezTo>
                      <a:pt x="28" y="3"/>
                      <a:pt x="28" y="3"/>
                      <a:pt x="27" y="3"/>
                    </a:cubicBezTo>
                    <a:cubicBezTo>
                      <a:pt x="27" y="3"/>
                      <a:pt x="26" y="3"/>
                      <a:pt x="26" y="3"/>
                    </a:cubicBezTo>
                    <a:cubicBezTo>
                      <a:pt x="26" y="4"/>
                      <a:pt x="26" y="4"/>
                      <a:pt x="25" y="4"/>
                    </a:cubicBezTo>
                    <a:cubicBezTo>
                      <a:pt x="25" y="4"/>
                      <a:pt x="24" y="4"/>
                      <a:pt x="24" y="4"/>
                    </a:cubicBezTo>
                    <a:cubicBezTo>
                      <a:pt x="24" y="4"/>
                      <a:pt x="23" y="4"/>
                      <a:pt x="23" y="4"/>
                    </a:cubicBezTo>
                    <a:cubicBezTo>
                      <a:pt x="23" y="4"/>
                      <a:pt x="22" y="4"/>
                      <a:pt x="22" y="5"/>
                    </a:cubicBezTo>
                    <a:cubicBezTo>
                      <a:pt x="22" y="5"/>
                      <a:pt x="22" y="5"/>
                      <a:pt x="22" y="6"/>
                    </a:cubicBezTo>
                    <a:cubicBezTo>
                      <a:pt x="21" y="6"/>
                      <a:pt x="21" y="5"/>
                      <a:pt x="20" y="5"/>
                    </a:cubicBezTo>
                    <a:cubicBezTo>
                      <a:pt x="19" y="5"/>
                      <a:pt x="19" y="5"/>
                      <a:pt x="19" y="4"/>
                    </a:cubicBezTo>
                    <a:cubicBezTo>
                      <a:pt x="18" y="4"/>
                      <a:pt x="18" y="4"/>
                      <a:pt x="18" y="4"/>
                    </a:cubicBezTo>
                    <a:cubicBezTo>
                      <a:pt x="18" y="4"/>
                      <a:pt x="17" y="4"/>
                      <a:pt x="17" y="4"/>
                    </a:cubicBezTo>
                    <a:cubicBezTo>
                      <a:pt x="16" y="4"/>
                      <a:pt x="16" y="4"/>
                      <a:pt x="15" y="4"/>
                    </a:cubicBezTo>
                    <a:cubicBezTo>
                      <a:pt x="14" y="4"/>
                      <a:pt x="13" y="5"/>
                      <a:pt x="13" y="4"/>
                    </a:cubicBezTo>
                    <a:cubicBezTo>
                      <a:pt x="12" y="4"/>
                      <a:pt x="13" y="3"/>
                      <a:pt x="12" y="3"/>
                    </a:cubicBezTo>
                    <a:cubicBezTo>
                      <a:pt x="12" y="2"/>
                      <a:pt x="12" y="2"/>
                      <a:pt x="12" y="2"/>
                    </a:cubicBezTo>
                    <a:cubicBezTo>
                      <a:pt x="12" y="2"/>
                      <a:pt x="11" y="2"/>
                      <a:pt x="11" y="2"/>
                    </a:cubicBezTo>
                    <a:cubicBezTo>
                      <a:pt x="10" y="2"/>
                      <a:pt x="10" y="2"/>
                      <a:pt x="9" y="2"/>
                    </a:cubicBezTo>
                    <a:cubicBezTo>
                      <a:pt x="9" y="1"/>
                      <a:pt x="10" y="1"/>
                      <a:pt x="9" y="0"/>
                    </a:cubicBezTo>
                    <a:cubicBezTo>
                      <a:pt x="9" y="0"/>
                      <a:pt x="9" y="0"/>
                      <a:pt x="9" y="0"/>
                    </a:cubicBezTo>
                    <a:cubicBezTo>
                      <a:pt x="8" y="0"/>
                      <a:pt x="8" y="0"/>
                      <a:pt x="7" y="0"/>
                    </a:cubicBezTo>
                    <a:cubicBezTo>
                      <a:pt x="7" y="0"/>
                      <a:pt x="8" y="0"/>
                      <a:pt x="8" y="1"/>
                    </a:cubicBezTo>
                    <a:cubicBezTo>
                      <a:pt x="8" y="1"/>
                      <a:pt x="9" y="1"/>
                      <a:pt x="8" y="1"/>
                    </a:cubicBezTo>
                    <a:cubicBezTo>
                      <a:pt x="8" y="2"/>
                      <a:pt x="8" y="2"/>
                      <a:pt x="8" y="2"/>
                    </a:cubicBezTo>
                    <a:cubicBezTo>
                      <a:pt x="7" y="2"/>
                      <a:pt x="7" y="2"/>
                      <a:pt x="6" y="2"/>
                    </a:cubicBezTo>
                    <a:cubicBezTo>
                      <a:pt x="6" y="2"/>
                      <a:pt x="6" y="3"/>
                      <a:pt x="5" y="3"/>
                    </a:cubicBezTo>
                    <a:cubicBezTo>
                      <a:pt x="5" y="3"/>
                      <a:pt x="5" y="4"/>
                      <a:pt x="4" y="4"/>
                    </a:cubicBezTo>
                    <a:cubicBezTo>
                      <a:pt x="4" y="4"/>
                      <a:pt x="4" y="3"/>
                      <a:pt x="4" y="3"/>
                    </a:cubicBezTo>
                    <a:cubicBezTo>
                      <a:pt x="4" y="3"/>
                      <a:pt x="4" y="2"/>
                      <a:pt x="4" y="2"/>
                    </a:cubicBezTo>
                    <a:cubicBezTo>
                      <a:pt x="3" y="2"/>
                      <a:pt x="3" y="2"/>
                      <a:pt x="3" y="2"/>
                    </a:cubicBezTo>
                    <a:cubicBezTo>
                      <a:pt x="3" y="3"/>
                      <a:pt x="2" y="2"/>
                      <a:pt x="2" y="3"/>
                    </a:cubicBezTo>
                    <a:cubicBezTo>
                      <a:pt x="1" y="3"/>
                      <a:pt x="1" y="4"/>
                      <a:pt x="1" y="4"/>
                    </a:cubicBezTo>
                    <a:cubicBezTo>
                      <a:pt x="1" y="5"/>
                      <a:pt x="1" y="5"/>
                      <a:pt x="1" y="5"/>
                    </a:cubicBezTo>
                    <a:cubicBezTo>
                      <a:pt x="1" y="6"/>
                      <a:pt x="1" y="6"/>
                      <a:pt x="1" y="7"/>
                    </a:cubicBezTo>
                    <a:cubicBezTo>
                      <a:pt x="0" y="7"/>
                      <a:pt x="0" y="7"/>
                      <a:pt x="0" y="8"/>
                    </a:cubicBezTo>
                    <a:cubicBezTo>
                      <a:pt x="0" y="8"/>
                      <a:pt x="1" y="8"/>
                      <a:pt x="1" y="9"/>
                    </a:cubicBezTo>
                    <a:cubicBezTo>
                      <a:pt x="1" y="9"/>
                      <a:pt x="1" y="9"/>
                      <a:pt x="1" y="10"/>
                    </a:cubicBezTo>
                    <a:cubicBezTo>
                      <a:pt x="1" y="10"/>
                      <a:pt x="2" y="10"/>
                      <a:pt x="2" y="11"/>
                    </a:cubicBezTo>
                    <a:cubicBezTo>
                      <a:pt x="2" y="12"/>
                      <a:pt x="2" y="12"/>
                      <a:pt x="2" y="12"/>
                    </a:cubicBezTo>
                    <a:cubicBezTo>
                      <a:pt x="2" y="13"/>
                      <a:pt x="2" y="14"/>
                      <a:pt x="2" y="14"/>
                    </a:cubicBezTo>
                    <a:cubicBezTo>
                      <a:pt x="3" y="15"/>
                      <a:pt x="3" y="15"/>
                      <a:pt x="4" y="15"/>
                    </a:cubicBezTo>
                    <a:cubicBezTo>
                      <a:pt x="5" y="15"/>
                      <a:pt x="5" y="15"/>
                      <a:pt x="6" y="15"/>
                    </a:cubicBezTo>
                    <a:cubicBezTo>
                      <a:pt x="7" y="15"/>
                      <a:pt x="7" y="15"/>
                      <a:pt x="8" y="15"/>
                    </a:cubicBezTo>
                    <a:cubicBezTo>
                      <a:pt x="8" y="15"/>
                      <a:pt x="8" y="16"/>
                      <a:pt x="8" y="16"/>
                    </a:cubicBezTo>
                    <a:cubicBezTo>
                      <a:pt x="8" y="16"/>
                      <a:pt x="8" y="16"/>
                      <a:pt x="8" y="16"/>
                    </a:cubicBezTo>
                    <a:cubicBezTo>
                      <a:pt x="8" y="17"/>
                      <a:pt x="9" y="17"/>
                      <a:pt x="9" y="17"/>
                    </a:cubicBezTo>
                    <a:cubicBezTo>
                      <a:pt x="9" y="17"/>
                      <a:pt x="10" y="17"/>
                      <a:pt x="10" y="17"/>
                    </a:cubicBezTo>
                    <a:cubicBezTo>
                      <a:pt x="11" y="17"/>
                      <a:pt x="12" y="17"/>
                      <a:pt x="12" y="17"/>
                    </a:cubicBezTo>
                    <a:cubicBezTo>
                      <a:pt x="13" y="17"/>
                      <a:pt x="13" y="17"/>
                      <a:pt x="13" y="17"/>
                    </a:cubicBezTo>
                    <a:cubicBezTo>
                      <a:pt x="14" y="17"/>
                      <a:pt x="14" y="17"/>
                      <a:pt x="14" y="17"/>
                    </a:cubicBezTo>
                    <a:cubicBezTo>
                      <a:pt x="14" y="18"/>
                      <a:pt x="14" y="18"/>
                      <a:pt x="13" y="19"/>
                    </a:cubicBezTo>
                    <a:cubicBezTo>
                      <a:pt x="13" y="20"/>
                      <a:pt x="13" y="20"/>
                      <a:pt x="13" y="20"/>
                    </a:cubicBezTo>
                    <a:cubicBezTo>
                      <a:pt x="13" y="21"/>
                      <a:pt x="13" y="22"/>
                      <a:pt x="13" y="22"/>
                    </a:cubicBezTo>
                    <a:cubicBezTo>
                      <a:pt x="13" y="23"/>
                      <a:pt x="13" y="23"/>
                      <a:pt x="13" y="24"/>
                    </a:cubicBezTo>
                    <a:cubicBezTo>
                      <a:pt x="13" y="24"/>
                      <a:pt x="14" y="24"/>
                      <a:pt x="14" y="25"/>
                    </a:cubicBezTo>
                    <a:cubicBezTo>
                      <a:pt x="14" y="25"/>
                      <a:pt x="13" y="25"/>
                      <a:pt x="13" y="26"/>
                    </a:cubicBezTo>
                    <a:cubicBezTo>
                      <a:pt x="13" y="26"/>
                      <a:pt x="13" y="27"/>
                      <a:pt x="13" y="27"/>
                    </a:cubicBezTo>
                    <a:cubicBezTo>
                      <a:pt x="14" y="28"/>
                      <a:pt x="14" y="27"/>
                      <a:pt x="15" y="28"/>
                    </a:cubicBezTo>
                    <a:cubicBezTo>
                      <a:pt x="15" y="28"/>
                      <a:pt x="15" y="29"/>
                      <a:pt x="15" y="29"/>
                    </a:cubicBezTo>
                    <a:cubicBezTo>
                      <a:pt x="15" y="30"/>
                      <a:pt x="15" y="30"/>
                      <a:pt x="15" y="31"/>
                    </a:cubicBezTo>
                    <a:cubicBezTo>
                      <a:pt x="16" y="31"/>
                      <a:pt x="16" y="32"/>
                      <a:pt x="16" y="32"/>
                    </a:cubicBezTo>
                    <a:cubicBezTo>
                      <a:pt x="16" y="32"/>
                      <a:pt x="16" y="32"/>
                      <a:pt x="16" y="32"/>
                    </a:cubicBezTo>
                    <a:cubicBezTo>
                      <a:pt x="16" y="32"/>
                      <a:pt x="17" y="33"/>
                      <a:pt x="17" y="33"/>
                    </a:cubicBezTo>
                    <a:cubicBezTo>
                      <a:pt x="18" y="33"/>
                      <a:pt x="18" y="33"/>
                      <a:pt x="19" y="33"/>
                    </a:cubicBezTo>
                    <a:cubicBezTo>
                      <a:pt x="20" y="32"/>
                      <a:pt x="20" y="32"/>
                      <a:pt x="20" y="32"/>
                    </a:cubicBezTo>
                    <a:cubicBezTo>
                      <a:pt x="21" y="31"/>
                      <a:pt x="21" y="31"/>
                      <a:pt x="22" y="30"/>
                    </a:cubicBezTo>
                    <a:cubicBezTo>
                      <a:pt x="22" y="30"/>
                      <a:pt x="23" y="30"/>
                      <a:pt x="23" y="29"/>
                    </a:cubicBezTo>
                    <a:cubicBezTo>
                      <a:pt x="24" y="29"/>
                      <a:pt x="24" y="28"/>
                      <a:pt x="24" y="28"/>
                    </a:cubicBezTo>
                    <a:cubicBezTo>
                      <a:pt x="24" y="27"/>
                      <a:pt x="23" y="28"/>
                      <a:pt x="22" y="28"/>
                    </a:cubicBezTo>
                    <a:cubicBezTo>
                      <a:pt x="22" y="27"/>
                      <a:pt x="22" y="26"/>
                      <a:pt x="22" y="26"/>
                    </a:cubicBezTo>
                    <a:cubicBezTo>
                      <a:pt x="22" y="25"/>
                      <a:pt x="22" y="25"/>
                      <a:pt x="22" y="25"/>
                    </a:cubicBezTo>
                    <a:cubicBezTo>
                      <a:pt x="22" y="24"/>
                      <a:pt x="20" y="23"/>
                      <a:pt x="21" y="23"/>
                    </a:cubicBezTo>
                    <a:cubicBezTo>
                      <a:pt x="21" y="23"/>
                      <a:pt x="21" y="23"/>
                      <a:pt x="22" y="23"/>
                    </a:cubicBezTo>
                    <a:cubicBezTo>
                      <a:pt x="22" y="23"/>
                      <a:pt x="22" y="23"/>
                      <a:pt x="23" y="23"/>
                    </a:cubicBezTo>
                    <a:cubicBezTo>
                      <a:pt x="23" y="23"/>
                      <a:pt x="23" y="23"/>
                      <a:pt x="24" y="23"/>
                    </a:cubicBezTo>
                    <a:cubicBezTo>
                      <a:pt x="24" y="23"/>
                      <a:pt x="24" y="23"/>
                      <a:pt x="24" y="24"/>
                    </a:cubicBezTo>
                    <a:cubicBezTo>
                      <a:pt x="25" y="24"/>
                      <a:pt x="25" y="24"/>
                      <a:pt x="25" y="24"/>
                    </a:cubicBezTo>
                    <a:cubicBezTo>
                      <a:pt x="26" y="24"/>
                      <a:pt x="26" y="23"/>
                      <a:pt x="27" y="23"/>
                    </a:cubicBezTo>
                    <a:cubicBezTo>
                      <a:pt x="27" y="23"/>
                      <a:pt x="27" y="23"/>
                      <a:pt x="27" y="23"/>
                    </a:cubicBezTo>
                    <a:cubicBezTo>
                      <a:pt x="28" y="23"/>
                      <a:pt x="28" y="23"/>
                      <a:pt x="29" y="22"/>
                    </a:cubicBezTo>
                    <a:cubicBezTo>
                      <a:pt x="29" y="22"/>
                      <a:pt x="29" y="22"/>
                      <a:pt x="30" y="22"/>
                    </a:cubicBezTo>
                    <a:cubicBezTo>
                      <a:pt x="30" y="22"/>
                      <a:pt x="30" y="22"/>
                      <a:pt x="30" y="21"/>
                    </a:cubicBezTo>
                    <a:cubicBezTo>
                      <a:pt x="31" y="21"/>
                      <a:pt x="31" y="21"/>
                      <a:pt x="31" y="20"/>
                    </a:cubicBezTo>
                    <a:cubicBezTo>
                      <a:pt x="31" y="20"/>
                      <a:pt x="31" y="20"/>
                      <a:pt x="31" y="20"/>
                    </a:cubicBezTo>
                    <a:cubicBezTo>
                      <a:pt x="31" y="20"/>
                      <a:pt x="31" y="19"/>
                      <a:pt x="31" y="19"/>
                    </a:cubicBezTo>
                    <a:cubicBezTo>
                      <a:pt x="30" y="18"/>
                      <a:pt x="30" y="18"/>
                      <a:pt x="30" y="17"/>
                    </a:cubicBezTo>
                    <a:cubicBezTo>
                      <a:pt x="30" y="17"/>
                      <a:pt x="30" y="16"/>
                      <a:pt x="30" y="16"/>
                    </a:cubicBezTo>
                    <a:cubicBezTo>
                      <a:pt x="30" y="16"/>
                      <a:pt x="30" y="16"/>
                      <a:pt x="30" y="15"/>
                    </a:cubicBezTo>
                    <a:cubicBezTo>
                      <a:pt x="30" y="15"/>
                      <a:pt x="31" y="15"/>
                      <a:pt x="31" y="15"/>
                    </a:cubicBezTo>
                    <a:cubicBezTo>
                      <a:pt x="32" y="15"/>
                      <a:pt x="32" y="15"/>
                      <a:pt x="32" y="14"/>
                    </a:cubicBezTo>
                    <a:cubicBezTo>
                      <a:pt x="32" y="14"/>
                      <a:pt x="32" y="14"/>
                      <a:pt x="32" y="14"/>
                    </a:cubicBezTo>
                    <a:cubicBezTo>
                      <a:pt x="31" y="13"/>
                      <a:pt x="32" y="13"/>
                      <a:pt x="32" y="13"/>
                    </a:cubicBezTo>
                    <a:cubicBezTo>
                      <a:pt x="32" y="12"/>
                      <a:pt x="32" y="12"/>
                      <a:pt x="33" y="12"/>
                    </a:cubicBezTo>
                    <a:cubicBezTo>
                      <a:pt x="33" y="11"/>
                      <a:pt x="33" y="11"/>
                      <a:pt x="34" y="11"/>
                    </a:cubicBezTo>
                    <a:cubicBezTo>
                      <a:pt x="34" y="11"/>
                      <a:pt x="34" y="11"/>
                      <a:pt x="34" y="10"/>
                    </a:cubicBezTo>
                    <a:cubicBezTo>
                      <a:pt x="34" y="10"/>
                      <a:pt x="34" y="10"/>
                      <a:pt x="34"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7" name="Freeform 16"/>
              <p:cNvSpPr>
                <a:spLocks/>
              </p:cNvSpPr>
              <p:nvPr/>
            </p:nvSpPr>
            <p:spPr bwMode="auto">
              <a:xfrm>
                <a:off x="2693989" y="4027489"/>
                <a:ext cx="150813" cy="150813"/>
              </a:xfrm>
              <a:custGeom>
                <a:avLst/>
                <a:gdLst>
                  <a:gd name="T0" fmla="*/ 12 w 14"/>
                  <a:gd name="T1" fmla="*/ 7 h 14"/>
                  <a:gd name="T2" fmla="*/ 11 w 14"/>
                  <a:gd name="T3" fmla="*/ 6 h 14"/>
                  <a:gd name="T4" fmla="*/ 10 w 14"/>
                  <a:gd name="T5" fmla="*/ 4 h 14"/>
                  <a:gd name="T6" fmla="*/ 9 w 14"/>
                  <a:gd name="T7" fmla="*/ 4 h 14"/>
                  <a:gd name="T8" fmla="*/ 8 w 14"/>
                  <a:gd name="T9" fmla="*/ 4 h 14"/>
                  <a:gd name="T10" fmla="*/ 8 w 14"/>
                  <a:gd name="T11" fmla="*/ 3 h 14"/>
                  <a:gd name="T12" fmla="*/ 7 w 14"/>
                  <a:gd name="T13" fmla="*/ 3 h 14"/>
                  <a:gd name="T14" fmla="*/ 6 w 14"/>
                  <a:gd name="T15" fmla="*/ 1 h 14"/>
                  <a:gd name="T16" fmla="*/ 5 w 14"/>
                  <a:gd name="T17" fmla="*/ 2 h 14"/>
                  <a:gd name="T18" fmla="*/ 5 w 14"/>
                  <a:gd name="T19" fmla="*/ 2 h 14"/>
                  <a:gd name="T20" fmla="*/ 4 w 14"/>
                  <a:gd name="T21" fmla="*/ 1 h 14"/>
                  <a:gd name="T22" fmla="*/ 4 w 14"/>
                  <a:gd name="T23" fmla="*/ 0 h 14"/>
                  <a:gd name="T24" fmla="*/ 3 w 14"/>
                  <a:gd name="T25" fmla="*/ 0 h 14"/>
                  <a:gd name="T26" fmla="*/ 2 w 14"/>
                  <a:gd name="T27" fmla="*/ 0 h 14"/>
                  <a:gd name="T28" fmla="*/ 1 w 14"/>
                  <a:gd name="T29" fmla="*/ 0 h 14"/>
                  <a:gd name="T30" fmla="*/ 0 w 14"/>
                  <a:gd name="T31" fmla="*/ 0 h 14"/>
                  <a:gd name="T32" fmla="*/ 0 w 14"/>
                  <a:gd name="T33" fmla="*/ 0 h 14"/>
                  <a:gd name="T34" fmla="*/ 0 w 14"/>
                  <a:gd name="T35" fmla="*/ 0 h 14"/>
                  <a:gd name="T36" fmla="*/ 0 w 14"/>
                  <a:gd name="T37" fmla="*/ 1 h 14"/>
                  <a:gd name="T38" fmla="*/ 0 w 14"/>
                  <a:gd name="T39" fmla="*/ 3 h 14"/>
                  <a:gd name="T40" fmla="*/ 0 w 14"/>
                  <a:gd name="T41" fmla="*/ 4 h 14"/>
                  <a:gd name="T42" fmla="*/ 0 w 14"/>
                  <a:gd name="T43" fmla="*/ 6 h 14"/>
                  <a:gd name="T44" fmla="*/ 0 w 14"/>
                  <a:gd name="T45" fmla="*/ 7 h 14"/>
                  <a:gd name="T46" fmla="*/ 0 w 14"/>
                  <a:gd name="T47" fmla="*/ 8 h 14"/>
                  <a:gd name="T48" fmla="*/ 0 w 14"/>
                  <a:gd name="T49" fmla="*/ 9 h 14"/>
                  <a:gd name="T50" fmla="*/ 0 w 14"/>
                  <a:gd name="T51" fmla="*/ 10 h 14"/>
                  <a:gd name="T52" fmla="*/ 0 w 14"/>
                  <a:gd name="T53" fmla="*/ 11 h 14"/>
                  <a:gd name="T54" fmla="*/ 1 w 14"/>
                  <a:gd name="T55" fmla="*/ 11 h 14"/>
                  <a:gd name="T56" fmla="*/ 2 w 14"/>
                  <a:gd name="T57" fmla="*/ 12 h 14"/>
                  <a:gd name="T58" fmla="*/ 2 w 14"/>
                  <a:gd name="T59" fmla="*/ 12 h 14"/>
                  <a:gd name="T60" fmla="*/ 3 w 14"/>
                  <a:gd name="T61" fmla="*/ 12 h 14"/>
                  <a:gd name="T62" fmla="*/ 4 w 14"/>
                  <a:gd name="T63" fmla="*/ 12 h 14"/>
                  <a:gd name="T64" fmla="*/ 5 w 14"/>
                  <a:gd name="T65" fmla="*/ 13 h 14"/>
                  <a:gd name="T66" fmla="*/ 6 w 14"/>
                  <a:gd name="T67" fmla="*/ 14 h 14"/>
                  <a:gd name="T68" fmla="*/ 7 w 14"/>
                  <a:gd name="T69" fmla="*/ 13 h 14"/>
                  <a:gd name="T70" fmla="*/ 8 w 14"/>
                  <a:gd name="T71" fmla="*/ 13 h 14"/>
                  <a:gd name="T72" fmla="*/ 9 w 14"/>
                  <a:gd name="T73" fmla="*/ 13 h 14"/>
                  <a:gd name="T74" fmla="*/ 9 w 14"/>
                  <a:gd name="T75" fmla="*/ 14 h 14"/>
                  <a:gd name="T76" fmla="*/ 11 w 14"/>
                  <a:gd name="T77" fmla="*/ 13 h 14"/>
                  <a:gd name="T78" fmla="*/ 11 w 14"/>
                  <a:gd name="T79" fmla="*/ 12 h 14"/>
                  <a:gd name="T80" fmla="*/ 12 w 14"/>
                  <a:gd name="T81" fmla="*/ 11 h 14"/>
                  <a:gd name="T82" fmla="*/ 12 w 14"/>
                  <a:gd name="T83" fmla="*/ 10 h 14"/>
                  <a:gd name="T84" fmla="*/ 13 w 14"/>
                  <a:gd name="T85" fmla="*/ 9 h 14"/>
                  <a:gd name="T86" fmla="*/ 14 w 14"/>
                  <a:gd name="T87" fmla="*/ 8 h 14"/>
                  <a:gd name="T88" fmla="*/ 14 w 14"/>
                  <a:gd name="T89" fmla="*/ 8 h 14"/>
                  <a:gd name="T90" fmla="*/ 12 w 14"/>
                  <a:gd name="T9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 h="14">
                    <a:moveTo>
                      <a:pt x="12" y="7"/>
                    </a:moveTo>
                    <a:cubicBezTo>
                      <a:pt x="11" y="7"/>
                      <a:pt x="11" y="6"/>
                      <a:pt x="11" y="6"/>
                    </a:cubicBezTo>
                    <a:cubicBezTo>
                      <a:pt x="11" y="5"/>
                      <a:pt x="11" y="5"/>
                      <a:pt x="10" y="4"/>
                    </a:cubicBezTo>
                    <a:cubicBezTo>
                      <a:pt x="10" y="4"/>
                      <a:pt x="10" y="5"/>
                      <a:pt x="9" y="4"/>
                    </a:cubicBezTo>
                    <a:cubicBezTo>
                      <a:pt x="9" y="4"/>
                      <a:pt x="9" y="4"/>
                      <a:pt x="8" y="4"/>
                    </a:cubicBezTo>
                    <a:cubicBezTo>
                      <a:pt x="8" y="3"/>
                      <a:pt x="8" y="3"/>
                      <a:pt x="8" y="3"/>
                    </a:cubicBezTo>
                    <a:cubicBezTo>
                      <a:pt x="7" y="3"/>
                      <a:pt x="7" y="3"/>
                      <a:pt x="7" y="3"/>
                    </a:cubicBezTo>
                    <a:cubicBezTo>
                      <a:pt x="6" y="2"/>
                      <a:pt x="6" y="2"/>
                      <a:pt x="6" y="1"/>
                    </a:cubicBezTo>
                    <a:cubicBezTo>
                      <a:pt x="6" y="1"/>
                      <a:pt x="5" y="1"/>
                      <a:pt x="5" y="2"/>
                    </a:cubicBezTo>
                    <a:cubicBezTo>
                      <a:pt x="5" y="2"/>
                      <a:pt x="5" y="2"/>
                      <a:pt x="5" y="2"/>
                    </a:cubicBezTo>
                    <a:cubicBezTo>
                      <a:pt x="4" y="2"/>
                      <a:pt x="4" y="2"/>
                      <a:pt x="4" y="1"/>
                    </a:cubicBezTo>
                    <a:cubicBezTo>
                      <a:pt x="4" y="1"/>
                      <a:pt x="4" y="0"/>
                      <a:pt x="4" y="0"/>
                    </a:cubicBezTo>
                    <a:cubicBezTo>
                      <a:pt x="4" y="0"/>
                      <a:pt x="3" y="0"/>
                      <a:pt x="3" y="0"/>
                    </a:cubicBezTo>
                    <a:cubicBezTo>
                      <a:pt x="3" y="0"/>
                      <a:pt x="2" y="0"/>
                      <a:pt x="2" y="0"/>
                    </a:cubicBezTo>
                    <a:cubicBezTo>
                      <a:pt x="2" y="0"/>
                      <a:pt x="2" y="0"/>
                      <a:pt x="1" y="0"/>
                    </a:cubicBezTo>
                    <a:cubicBezTo>
                      <a:pt x="0" y="0"/>
                      <a:pt x="0" y="0"/>
                      <a:pt x="0" y="0"/>
                    </a:cubicBezTo>
                    <a:cubicBezTo>
                      <a:pt x="0" y="0"/>
                      <a:pt x="0" y="0"/>
                      <a:pt x="0" y="0"/>
                    </a:cubicBezTo>
                    <a:cubicBezTo>
                      <a:pt x="0" y="0"/>
                      <a:pt x="0" y="0"/>
                      <a:pt x="0" y="0"/>
                    </a:cubicBezTo>
                    <a:cubicBezTo>
                      <a:pt x="0" y="1"/>
                      <a:pt x="0" y="1"/>
                      <a:pt x="0" y="1"/>
                    </a:cubicBezTo>
                    <a:cubicBezTo>
                      <a:pt x="0" y="2"/>
                      <a:pt x="0" y="2"/>
                      <a:pt x="0" y="3"/>
                    </a:cubicBezTo>
                    <a:cubicBezTo>
                      <a:pt x="0" y="3"/>
                      <a:pt x="0" y="4"/>
                      <a:pt x="0" y="4"/>
                    </a:cubicBezTo>
                    <a:cubicBezTo>
                      <a:pt x="0" y="5"/>
                      <a:pt x="0" y="5"/>
                      <a:pt x="0" y="6"/>
                    </a:cubicBezTo>
                    <a:cubicBezTo>
                      <a:pt x="0" y="6"/>
                      <a:pt x="0" y="6"/>
                      <a:pt x="0" y="7"/>
                    </a:cubicBezTo>
                    <a:cubicBezTo>
                      <a:pt x="0" y="7"/>
                      <a:pt x="0" y="8"/>
                      <a:pt x="0" y="8"/>
                    </a:cubicBezTo>
                    <a:cubicBezTo>
                      <a:pt x="0" y="8"/>
                      <a:pt x="0" y="9"/>
                      <a:pt x="0" y="9"/>
                    </a:cubicBezTo>
                    <a:cubicBezTo>
                      <a:pt x="0" y="9"/>
                      <a:pt x="0" y="10"/>
                      <a:pt x="0" y="10"/>
                    </a:cubicBezTo>
                    <a:cubicBezTo>
                      <a:pt x="0" y="10"/>
                      <a:pt x="0" y="11"/>
                      <a:pt x="0" y="11"/>
                    </a:cubicBezTo>
                    <a:cubicBezTo>
                      <a:pt x="1" y="11"/>
                      <a:pt x="1" y="11"/>
                      <a:pt x="1" y="11"/>
                    </a:cubicBezTo>
                    <a:cubicBezTo>
                      <a:pt x="1" y="11"/>
                      <a:pt x="1" y="11"/>
                      <a:pt x="2" y="12"/>
                    </a:cubicBezTo>
                    <a:cubicBezTo>
                      <a:pt x="2" y="12"/>
                      <a:pt x="2" y="12"/>
                      <a:pt x="2" y="12"/>
                    </a:cubicBezTo>
                    <a:cubicBezTo>
                      <a:pt x="2" y="12"/>
                      <a:pt x="3" y="12"/>
                      <a:pt x="3" y="12"/>
                    </a:cubicBezTo>
                    <a:cubicBezTo>
                      <a:pt x="3" y="12"/>
                      <a:pt x="4" y="12"/>
                      <a:pt x="4" y="12"/>
                    </a:cubicBezTo>
                    <a:cubicBezTo>
                      <a:pt x="5" y="13"/>
                      <a:pt x="5" y="13"/>
                      <a:pt x="5" y="13"/>
                    </a:cubicBezTo>
                    <a:cubicBezTo>
                      <a:pt x="5" y="13"/>
                      <a:pt x="6" y="13"/>
                      <a:pt x="6" y="14"/>
                    </a:cubicBezTo>
                    <a:cubicBezTo>
                      <a:pt x="6" y="14"/>
                      <a:pt x="7" y="13"/>
                      <a:pt x="7" y="13"/>
                    </a:cubicBezTo>
                    <a:cubicBezTo>
                      <a:pt x="7" y="13"/>
                      <a:pt x="8" y="13"/>
                      <a:pt x="8" y="13"/>
                    </a:cubicBezTo>
                    <a:cubicBezTo>
                      <a:pt x="8" y="13"/>
                      <a:pt x="8" y="13"/>
                      <a:pt x="9" y="13"/>
                    </a:cubicBezTo>
                    <a:cubicBezTo>
                      <a:pt x="9" y="13"/>
                      <a:pt x="9" y="14"/>
                      <a:pt x="9" y="14"/>
                    </a:cubicBezTo>
                    <a:cubicBezTo>
                      <a:pt x="10" y="14"/>
                      <a:pt x="10" y="13"/>
                      <a:pt x="11" y="13"/>
                    </a:cubicBezTo>
                    <a:cubicBezTo>
                      <a:pt x="11" y="12"/>
                      <a:pt x="11" y="12"/>
                      <a:pt x="11" y="12"/>
                    </a:cubicBezTo>
                    <a:cubicBezTo>
                      <a:pt x="12" y="12"/>
                      <a:pt x="12" y="12"/>
                      <a:pt x="12" y="11"/>
                    </a:cubicBezTo>
                    <a:cubicBezTo>
                      <a:pt x="12" y="11"/>
                      <a:pt x="12" y="11"/>
                      <a:pt x="12" y="10"/>
                    </a:cubicBezTo>
                    <a:cubicBezTo>
                      <a:pt x="13" y="10"/>
                      <a:pt x="13" y="9"/>
                      <a:pt x="13" y="9"/>
                    </a:cubicBezTo>
                    <a:cubicBezTo>
                      <a:pt x="14" y="9"/>
                      <a:pt x="14" y="8"/>
                      <a:pt x="14" y="8"/>
                    </a:cubicBezTo>
                    <a:cubicBezTo>
                      <a:pt x="14" y="8"/>
                      <a:pt x="14" y="8"/>
                      <a:pt x="14" y="8"/>
                    </a:cubicBezTo>
                    <a:cubicBezTo>
                      <a:pt x="13" y="8"/>
                      <a:pt x="12" y="8"/>
                      <a:pt x="12"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8" name="Freeform 17"/>
              <p:cNvSpPr>
                <a:spLocks/>
              </p:cNvSpPr>
              <p:nvPr/>
            </p:nvSpPr>
            <p:spPr bwMode="auto">
              <a:xfrm>
                <a:off x="3740152" y="2222501"/>
                <a:ext cx="238125" cy="193675"/>
              </a:xfrm>
              <a:custGeom>
                <a:avLst/>
                <a:gdLst>
                  <a:gd name="T0" fmla="*/ 13 w 22"/>
                  <a:gd name="T1" fmla="*/ 5 h 18"/>
                  <a:gd name="T2" fmla="*/ 22 w 22"/>
                  <a:gd name="T3" fmla="*/ 5 h 18"/>
                  <a:gd name="T4" fmla="*/ 22 w 22"/>
                  <a:gd name="T5" fmla="*/ 0 h 18"/>
                  <a:gd name="T6" fmla="*/ 21 w 22"/>
                  <a:gd name="T7" fmla="*/ 0 h 18"/>
                  <a:gd name="T8" fmla="*/ 10 w 22"/>
                  <a:gd name="T9" fmla="*/ 0 h 18"/>
                  <a:gd name="T10" fmla="*/ 10 w 22"/>
                  <a:gd name="T11" fmla="*/ 0 h 18"/>
                  <a:gd name="T12" fmla="*/ 10 w 22"/>
                  <a:gd name="T13" fmla="*/ 2 h 18"/>
                  <a:gd name="T14" fmla="*/ 9 w 22"/>
                  <a:gd name="T15" fmla="*/ 3 h 18"/>
                  <a:gd name="T16" fmla="*/ 8 w 22"/>
                  <a:gd name="T17" fmla="*/ 3 h 18"/>
                  <a:gd name="T18" fmla="*/ 7 w 22"/>
                  <a:gd name="T19" fmla="*/ 4 h 18"/>
                  <a:gd name="T20" fmla="*/ 6 w 22"/>
                  <a:gd name="T21" fmla="*/ 6 h 18"/>
                  <a:gd name="T22" fmla="*/ 6 w 22"/>
                  <a:gd name="T23" fmla="*/ 7 h 18"/>
                  <a:gd name="T24" fmla="*/ 6 w 22"/>
                  <a:gd name="T25" fmla="*/ 8 h 18"/>
                  <a:gd name="T26" fmla="*/ 5 w 22"/>
                  <a:gd name="T27" fmla="*/ 9 h 18"/>
                  <a:gd name="T28" fmla="*/ 4 w 22"/>
                  <a:gd name="T29" fmla="*/ 10 h 18"/>
                  <a:gd name="T30" fmla="*/ 4 w 22"/>
                  <a:gd name="T31" fmla="*/ 11 h 18"/>
                  <a:gd name="T32" fmla="*/ 3 w 22"/>
                  <a:gd name="T33" fmla="*/ 12 h 18"/>
                  <a:gd name="T34" fmla="*/ 3 w 22"/>
                  <a:gd name="T35" fmla="*/ 13 h 18"/>
                  <a:gd name="T36" fmla="*/ 2 w 22"/>
                  <a:gd name="T37" fmla="*/ 14 h 18"/>
                  <a:gd name="T38" fmla="*/ 1 w 22"/>
                  <a:gd name="T39" fmla="*/ 15 h 18"/>
                  <a:gd name="T40" fmla="*/ 1 w 22"/>
                  <a:gd name="T41" fmla="*/ 16 h 18"/>
                  <a:gd name="T42" fmla="*/ 0 w 22"/>
                  <a:gd name="T43" fmla="*/ 17 h 18"/>
                  <a:gd name="T44" fmla="*/ 0 w 22"/>
                  <a:gd name="T45" fmla="*/ 18 h 18"/>
                  <a:gd name="T46" fmla="*/ 0 w 22"/>
                  <a:gd name="T47" fmla="*/ 18 h 18"/>
                  <a:gd name="T48" fmla="*/ 11 w 22"/>
                  <a:gd name="T49" fmla="*/ 18 h 18"/>
                  <a:gd name="T50" fmla="*/ 11 w 22"/>
                  <a:gd name="T51" fmla="*/ 15 h 18"/>
                  <a:gd name="T52" fmla="*/ 11 w 22"/>
                  <a:gd name="T53" fmla="*/ 13 h 18"/>
                  <a:gd name="T54" fmla="*/ 11 w 22"/>
                  <a:gd name="T55" fmla="*/ 13 h 18"/>
                  <a:gd name="T56" fmla="*/ 12 w 22"/>
                  <a:gd name="T57" fmla="*/ 13 h 18"/>
                  <a:gd name="T58" fmla="*/ 13 w 22"/>
                  <a:gd name="T59" fmla="*/ 12 h 18"/>
                  <a:gd name="T60" fmla="*/ 13 w 22"/>
                  <a:gd name="T61"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 h="18">
                    <a:moveTo>
                      <a:pt x="13" y="5"/>
                    </a:moveTo>
                    <a:cubicBezTo>
                      <a:pt x="22" y="5"/>
                      <a:pt x="22" y="5"/>
                      <a:pt x="22" y="5"/>
                    </a:cubicBezTo>
                    <a:cubicBezTo>
                      <a:pt x="22" y="0"/>
                      <a:pt x="22" y="0"/>
                      <a:pt x="22" y="0"/>
                    </a:cubicBezTo>
                    <a:cubicBezTo>
                      <a:pt x="21" y="0"/>
                      <a:pt x="21" y="0"/>
                      <a:pt x="21" y="0"/>
                    </a:cubicBezTo>
                    <a:cubicBezTo>
                      <a:pt x="10" y="0"/>
                      <a:pt x="10" y="0"/>
                      <a:pt x="10" y="0"/>
                    </a:cubicBezTo>
                    <a:cubicBezTo>
                      <a:pt x="10" y="0"/>
                      <a:pt x="10" y="0"/>
                      <a:pt x="10" y="0"/>
                    </a:cubicBezTo>
                    <a:cubicBezTo>
                      <a:pt x="10" y="1"/>
                      <a:pt x="10" y="1"/>
                      <a:pt x="10" y="2"/>
                    </a:cubicBezTo>
                    <a:cubicBezTo>
                      <a:pt x="9" y="2"/>
                      <a:pt x="9" y="3"/>
                      <a:pt x="9" y="3"/>
                    </a:cubicBezTo>
                    <a:cubicBezTo>
                      <a:pt x="8" y="3"/>
                      <a:pt x="8" y="3"/>
                      <a:pt x="8" y="3"/>
                    </a:cubicBezTo>
                    <a:cubicBezTo>
                      <a:pt x="8" y="4"/>
                      <a:pt x="7" y="4"/>
                      <a:pt x="7" y="4"/>
                    </a:cubicBezTo>
                    <a:cubicBezTo>
                      <a:pt x="7" y="5"/>
                      <a:pt x="7" y="5"/>
                      <a:pt x="6" y="6"/>
                    </a:cubicBezTo>
                    <a:cubicBezTo>
                      <a:pt x="6" y="6"/>
                      <a:pt x="6" y="6"/>
                      <a:pt x="6" y="7"/>
                    </a:cubicBezTo>
                    <a:cubicBezTo>
                      <a:pt x="6" y="8"/>
                      <a:pt x="7" y="8"/>
                      <a:pt x="6" y="8"/>
                    </a:cubicBezTo>
                    <a:cubicBezTo>
                      <a:pt x="6" y="9"/>
                      <a:pt x="6" y="9"/>
                      <a:pt x="5" y="9"/>
                    </a:cubicBezTo>
                    <a:cubicBezTo>
                      <a:pt x="5" y="9"/>
                      <a:pt x="5" y="9"/>
                      <a:pt x="4" y="10"/>
                    </a:cubicBezTo>
                    <a:cubicBezTo>
                      <a:pt x="4" y="10"/>
                      <a:pt x="4" y="10"/>
                      <a:pt x="4" y="11"/>
                    </a:cubicBezTo>
                    <a:cubicBezTo>
                      <a:pt x="3" y="11"/>
                      <a:pt x="3" y="11"/>
                      <a:pt x="3" y="12"/>
                    </a:cubicBezTo>
                    <a:cubicBezTo>
                      <a:pt x="3" y="12"/>
                      <a:pt x="3" y="12"/>
                      <a:pt x="3" y="13"/>
                    </a:cubicBezTo>
                    <a:cubicBezTo>
                      <a:pt x="2" y="14"/>
                      <a:pt x="2" y="14"/>
                      <a:pt x="2" y="14"/>
                    </a:cubicBezTo>
                    <a:cubicBezTo>
                      <a:pt x="2" y="15"/>
                      <a:pt x="2" y="15"/>
                      <a:pt x="1" y="15"/>
                    </a:cubicBezTo>
                    <a:cubicBezTo>
                      <a:pt x="1" y="16"/>
                      <a:pt x="1" y="16"/>
                      <a:pt x="1" y="16"/>
                    </a:cubicBezTo>
                    <a:cubicBezTo>
                      <a:pt x="0" y="16"/>
                      <a:pt x="0" y="17"/>
                      <a:pt x="0" y="17"/>
                    </a:cubicBezTo>
                    <a:cubicBezTo>
                      <a:pt x="0" y="17"/>
                      <a:pt x="0" y="18"/>
                      <a:pt x="0" y="18"/>
                    </a:cubicBezTo>
                    <a:cubicBezTo>
                      <a:pt x="0" y="18"/>
                      <a:pt x="0" y="18"/>
                      <a:pt x="0" y="18"/>
                    </a:cubicBezTo>
                    <a:cubicBezTo>
                      <a:pt x="11" y="18"/>
                      <a:pt x="11" y="18"/>
                      <a:pt x="11" y="18"/>
                    </a:cubicBezTo>
                    <a:cubicBezTo>
                      <a:pt x="11" y="15"/>
                      <a:pt x="11" y="15"/>
                      <a:pt x="11" y="15"/>
                    </a:cubicBezTo>
                    <a:cubicBezTo>
                      <a:pt x="10" y="14"/>
                      <a:pt x="10" y="14"/>
                      <a:pt x="11" y="13"/>
                    </a:cubicBezTo>
                    <a:cubicBezTo>
                      <a:pt x="11" y="13"/>
                      <a:pt x="11" y="13"/>
                      <a:pt x="11" y="13"/>
                    </a:cubicBezTo>
                    <a:cubicBezTo>
                      <a:pt x="12" y="13"/>
                      <a:pt x="12" y="13"/>
                      <a:pt x="12" y="13"/>
                    </a:cubicBezTo>
                    <a:cubicBezTo>
                      <a:pt x="13" y="13"/>
                      <a:pt x="13" y="12"/>
                      <a:pt x="13" y="12"/>
                    </a:cubicBezTo>
                    <a:cubicBezTo>
                      <a:pt x="13" y="5"/>
                      <a:pt x="13" y="5"/>
                      <a:pt x="13"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9" name="Freeform 18"/>
              <p:cNvSpPr>
                <a:spLocks/>
              </p:cNvSpPr>
              <p:nvPr/>
            </p:nvSpPr>
            <p:spPr bwMode="auto">
              <a:xfrm>
                <a:off x="4592639" y="1658939"/>
                <a:ext cx="98425" cy="98425"/>
              </a:xfrm>
              <a:custGeom>
                <a:avLst/>
                <a:gdLst>
                  <a:gd name="T0" fmla="*/ 3 w 9"/>
                  <a:gd name="T1" fmla="*/ 1 h 9"/>
                  <a:gd name="T2" fmla="*/ 2 w 9"/>
                  <a:gd name="T3" fmla="*/ 1 h 9"/>
                  <a:gd name="T4" fmla="*/ 1 w 9"/>
                  <a:gd name="T5" fmla="*/ 1 h 9"/>
                  <a:gd name="T6" fmla="*/ 0 w 9"/>
                  <a:gd name="T7" fmla="*/ 1 h 9"/>
                  <a:gd name="T8" fmla="*/ 0 w 9"/>
                  <a:gd name="T9" fmla="*/ 2 h 9"/>
                  <a:gd name="T10" fmla="*/ 1 w 9"/>
                  <a:gd name="T11" fmla="*/ 3 h 9"/>
                  <a:gd name="T12" fmla="*/ 1 w 9"/>
                  <a:gd name="T13" fmla="*/ 4 h 9"/>
                  <a:gd name="T14" fmla="*/ 1 w 9"/>
                  <a:gd name="T15" fmla="*/ 5 h 9"/>
                  <a:gd name="T16" fmla="*/ 2 w 9"/>
                  <a:gd name="T17" fmla="*/ 5 h 9"/>
                  <a:gd name="T18" fmla="*/ 2 w 9"/>
                  <a:gd name="T19" fmla="*/ 6 h 9"/>
                  <a:gd name="T20" fmla="*/ 2 w 9"/>
                  <a:gd name="T21" fmla="*/ 7 h 9"/>
                  <a:gd name="T22" fmla="*/ 3 w 9"/>
                  <a:gd name="T23" fmla="*/ 7 h 9"/>
                  <a:gd name="T24" fmla="*/ 4 w 9"/>
                  <a:gd name="T25" fmla="*/ 7 h 9"/>
                  <a:gd name="T26" fmla="*/ 5 w 9"/>
                  <a:gd name="T27" fmla="*/ 7 h 9"/>
                  <a:gd name="T28" fmla="*/ 6 w 9"/>
                  <a:gd name="T29" fmla="*/ 9 h 9"/>
                  <a:gd name="T30" fmla="*/ 6 w 9"/>
                  <a:gd name="T31" fmla="*/ 9 h 9"/>
                  <a:gd name="T32" fmla="*/ 6 w 9"/>
                  <a:gd name="T33" fmla="*/ 8 h 9"/>
                  <a:gd name="T34" fmla="*/ 7 w 9"/>
                  <a:gd name="T35" fmla="*/ 7 h 9"/>
                  <a:gd name="T36" fmla="*/ 8 w 9"/>
                  <a:gd name="T37" fmla="*/ 7 h 9"/>
                  <a:gd name="T38" fmla="*/ 9 w 9"/>
                  <a:gd name="T39" fmla="*/ 6 h 9"/>
                  <a:gd name="T40" fmla="*/ 9 w 9"/>
                  <a:gd name="T41" fmla="*/ 5 h 9"/>
                  <a:gd name="T42" fmla="*/ 8 w 9"/>
                  <a:gd name="T43" fmla="*/ 4 h 9"/>
                  <a:gd name="T44" fmla="*/ 9 w 9"/>
                  <a:gd name="T45" fmla="*/ 3 h 9"/>
                  <a:gd name="T46" fmla="*/ 8 w 9"/>
                  <a:gd name="T47" fmla="*/ 2 h 9"/>
                  <a:gd name="T48" fmla="*/ 7 w 9"/>
                  <a:gd name="T49" fmla="*/ 1 h 9"/>
                  <a:gd name="T50" fmla="*/ 7 w 9"/>
                  <a:gd name="T51" fmla="*/ 1 h 9"/>
                  <a:gd name="T52" fmla="*/ 6 w 9"/>
                  <a:gd name="T53" fmla="*/ 2 h 9"/>
                  <a:gd name="T54" fmla="*/ 6 w 9"/>
                  <a:gd name="T55" fmla="*/ 1 h 9"/>
                  <a:gd name="T56" fmla="*/ 5 w 9"/>
                  <a:gd name="T57" fmla="*/ 1 h 9"/>
                  <a:gd name="T58" fmla="*/ 4 w 9"/>
                  <a:gd name="T59" fmla="*/ 1 h 9"/>
                  <a:gd name="T60" fmla="*/ 3 w 9"/>
                  <a:gd name="T61"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9">
                    <a:moveTo>
                      <a:pt x="3" y="1"/>
                    </a:moveTo>
                    <a:cubicBezTo>
                      <a:pt x="3" y="1"/>
                      <a:pt x="2" y="1"/>
                      <a:pt x="2" y="1"/>
                    </a:cubicBezTo>
                    <a:cubicBezTo>
                      <a:pt x="2" y="1"/>
                      <a:pt x="1" y="0"/>
                      <a:pt x="1" y="1"/>
                    </a:cubicBezTo>
                    <a:cubicBezTo>
                      <a:pt x="1" y="1"/>
                      <a:pt x="1" y="1"/>
                      <a:pt x="0" y="1"/>
                    </a:cubicBezTo>
                    <a:cubicBezTo>
                      <a:pt x="0" y="2"/>
                      <a:pt x="0" y="2"/>
                      <a:pt x="0" y="2"/>
                    </a:cubicBezTo>
                    <a:cubicBezTo>
                      <a:pt x="0" y="2"/>
                      <a:pt x="1" y="2"/>
                      <a:pt x="1" y="3"/>
                    </a:cubicBezTo>
                    <a:cubicBezTo>
                      <a:pt x="1" y="3"/>
                      <a:pt x="1" y="4"/>
                      <a:pt x="1" y="4"/>
                    </a:cubicBezTo>
                    <a:cubicBezTo>
                      <a:pt x="1" y="4"/>
                      <a:pt x="1" y="4"/>
                      <a:pt x="1" y="5"/>
                    </a:cubicBezTo>
                    <a:cubicBezTo>
                      <a:pt x="2" y="5"/>
                      <a:pt x="2" y="5"/>
                      <a:pt x="2" y="5"/>
                    </a:cubicBezTo>
                    <a:cubicBezTo>
                      <a:pt x="2" y="5"/>
                      <a:pt x="2" y="5"/>
                      <a:pt x="2" y="6"/>
                    </a:cubicBezTo>
                    <a:cubicBezTo>
                      <a:pt x="3" y="6"/>
                      <a:pt x="2" y="6"/>
                      <a:pt x="2" y="7"/>
                    </a:cubicBezTo>
                    <a:cubicBezTo>
                      <a:pt x="2" y="7"/>
                      <a:pt x="3" y="7"/>
                      <a:pt x="3" y="7"/>
                    </a:cubicBezTo>
                    <a:cubicBezTo>
                      <a:pt x="4" y="7"/>
                      <a:pt x="4" y="7"/>
                      <a:pt x="4" y="7"/>
                    </a:cubicBezTo>
                    <a:cubicBezTo>
                      <a:pt x="5" y="7"/>
                      <a:pt x="5" y="7"/>
                      <a:pt x="5" y="7"/>
                    </a:cubicBezTo>
                    <a:cubicBezTo>
                      <a:pt x="6" y="8"/>
                      <a:pt x="5" y="8"/>
                      <a:pt x="6" y="9"/>
                    </a:cubicBezTo>
                    <a:cubicBezTo>
                      <a:pt x="6" y="9"/>
                      <a:pt x="6" y="9"/>
                      <a:pt x="6" y="9"/>
                    </a:cubicBezTo>
                    <a:cubicBezTo>
                      <a:pt x="6" y="8"/>
                      <a:pt x="6" y="8"/>
                      <a:pt x="6" y="8"/>
                    </a:cubicBezTo>
                    <a:cubicBezTo>
                      <a:pt x="7" y="8"/>
                      <a:pt x="7" y="8"/>
                      <a:pt x="7" y="7"/>
                    </a:cubicBezTo>
                    <a:cubicBezTo>
                      <a:pt x="7" y="7"/>
                      <a:pt x="7" y="7"/>
                      <a:pt x="8" y="7"/>
                    </a:cubicBezTo>
                    <a:cubicBezTo>
                      <a:pt x="8" y="7"/>
                      <a:pt x="9" y="7"/>
                      <a:pt x="9" y="6"/>
                    </a:cubicBezTo>
                    <a:cubicBezTo>
                      <a:pt x="9" y="6"/>
                      <a:pt x="9" y="5"/>
                      <a:pt x="9" y="5"/>
                    </a:cubicBezTo>
                    <a:cubicBezTo>
                      <a:pt x="9" y="5"/>
                      <a:pt x="8" y="5"/>
                      <a:pt x="8" y="4"/>
                    </a:cubicBezTo>
                    <a:cubicBezTo>
                      <a:pt x="8" y="4"/>
                      <a:pt x="9" y="4"/>
                      <a:pt x="9" y="3"/>
                    </a:cubicBezTo>
                    <a:cubicBezTo>
                      <a:pt x="9" y="3"/>
                      <a:pt x="8" y="3"/>
                      <a:pt x="8" y="2"/>
                    </a:cubicBezTo>
                    <a:cubicBezTo>
                      <a:pt x="8" y="2"/>
                      <a:pt x="8" y="2"/>
                      <a:pt x="7" y="1"/>
                    </a:cubicBezTo>
                    <a:cubicBezTo>
                      <a:pt x="7" y="1"/>
                      <a:pt x="7" y="1"/>
                      <a:pt x="7" y="1"/>
                    </a:cubicBezTo>
                    <a:cubicBezTo>
                      <a:pt x="7" y="2"/>
                      <a:pt x="7" y="2"/>
                      <a:pt x="6" y="2"/>
                    </a:cubicBezTo>
                    <a:cubicBezTo>
                      <a:pt x="6" y="2"/>
                      <a:pt x="6" y="1"/>
                      <a:pt x="6" y="1"/>
                    </a:cubicBezTo>
                    <a:cubicBezTo>
                      <a:pt x="5" y="1"/>
                      <a:pt x="5" y="1"/>
                      <a:pt x="5" y="1"/>
                    </a:cubicBezTo>
                    <a:cubicBezTo>
                      <a:pt x="5" y="1"/>
                      <a:pt x="4" y="1"/>
                      <a:pt x="4" y="1"/>
                    </a:cubicBezTo>
                    <a:cubicBezTo>
                      <a:pt x="4"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0" name="Freeform 19"/>
              <p:cNvSpPr>
                <a:spLocks/>
              </p:cNvSpPr>
              <p:nvPr/>
            </p:nvSpPr>
            <p:spPr bwMode="auto">
              <a:xfrm>
                <a:off x="4452939" y="2049464"/>
                <a:ext cx="420688" cy="431800"/>
              </a:xfrm>
              <a:custGeom>
                <a:avLst/>
                <a:gdLst>
                  <a:gd name="T0" fmla="*/ 33 w 39"/>
                  <a:gd name="T1" fmla="*/ 2 h 40"/>
                  <a:gd name="T2" fmla="*/ 31 w 39"/>
                  <a:gd name="T3" fmla="*/ 1 h 40"/>
                  <a:gd name="T4" fmla="*/ 29 w 39"/>
                  <a:gd name="T5" fmla="*/ 1 h 40"/>
                  <a:gd name="T6" fmla="*/ 27 w 39"/>
                  <a:gd name="T7" fmla="*/ 2 h 40"/>
                  <a:gd name="T8" fmla="*/ 25 w 39"/>
                  <a:gd name="T9" fmla="*/ 4 h 40"/>
                  <a:gd name="T10" fmla="*/ 26 w 39"/>
                  <a:gd name="T11" fmla="*/ 7 h 40"/>
                  <a:gd name="T12" fmla="*/ 23 w 39"/>
                  <a:gd name="T13" fmla="*/ 8 h 40"/>
                  <a:gd name="T14" fmla="*/ 21 w 39"/>
                  <a:gd name="T15" fmla="*/ 7 h 40"/>
                  <a:gd name="T16" fmla="*/ 17 w 39"/>
                  <a:gd name="T17" fmla="*/ 6 h 40"/>
                  <a:gd name="T18" fmla="*/ 15 w 39"/>
                  <a:gd name="T19" fmla="*/ 5 h 40"/>
                  <a:gd name="T20" fmla="*/ 14 w 39"/>
                  <a:gd name="T21" fmla="*/ 2 h 40"/>
                  <a:gd name="T22" fmla="*/ 12 w 39"/>
                  <a:gd name="T23" fmla="*/ 2 h 40"/>
                  <a:gd name="T24" fmla="*/ 9 w 39"/>
                  <a:gd name="T25" fmla="*/ 1 h 40"/>
                  <a:gd name="T26" fmla="*/ 5 w 39"/>
                  <a:gd name="T27" fmla="*/ 0 h 40"/>
                  <a:gd name="T28" fmla="*/ 5 w 39"/>
                  <a:gd name="T29" fmla="*/ 0 h 40"/>
                  <a:gd name="T30" fmla="*/ 5 w 39"/>
                  <a:gd name="T31" fmla="*/ 3 h 40"/>
                  <a:gd name="T32" fmla="*/ 4 w 39"/>
                  <a:gd name="T33" fmla="*/ 3 h 40"/>
                  <a:gd name="T34" fmla="*/ 2 w 39"/>
                  <a:gd name="T35" fmla="*/ 5 h 40"/>
                  <a:gd name="T36" fmla="*/ 2 w 39"/>
                  <a:gd name="T37" fmla="*/ 6 h 40"/>
                  <a:gd name="T38" fmla="*/ 1 w 39"/>
                  <a:gd name="T39" fmla="*/ 9 h 40"/>
                  <a:gd name="T40" fmla="*/ 0 w 39"/>
                  <a:gd name="T41" fmla="*/ 9 h 40"/>
                  <a:gd name="T42" fmla="*/ 0 w 39"/>
                  <a:gd name="T43" fmla="*/ 10 h 40"/>
                  <a:gd name="T44" fmla="*/ 1 w 39"/>
                  <a:gd name="T45" fmla="*/ 13 h 40"/>
                  <a:gd name="T46" fmla="*/ 1 w 39"/>
                  <a:gd name="T47" fmla="*/ 15 h 40"/>
                  <a:gd name="T48" fmla="*/ 1 w 39"/>
                  <a:gd name="T49" fmla="*/ 19 h 40"/>
                  <a:gd name="T50" fmla="*/ 1 w 39"/>
                  <a:gd name="T51" fmla="*/ 20 h 40"/>
                  <a:gd name="T52" fmla="*/ 1 w 39"/>
                  <a:gd name="T53" fmla="*/ 23 h 40"/>
                  <a:gd name="T54" fmla="*/ 3 w 39"/>
                  <a:gd name="T55" fmla="*/ 25 h 40"/>
                  <a:gd name="T56" fmla="*/ 4 w 39"/>
                  <a:gd name="T57" fmla="*/ 26 h 40"/>
                  <a:gd name="T58" fmla="*/ 6 w 39"/>
                  <a:gd name="T59" fmla="*/ 27 h 40"/>
                  <a:gd name="T60" fmla="*/ 8 w 39"/>
                  <a:gd name="T61" fmla="*/ 28 h 40"/>
                  <a:gd name="T62" fmla="*/ 9 w 39"/>
                  <a:gd name="T63" fmla="*/ 29 h 40"/>
                  <a:gd name="T64" fmla="*/ 11 w 39"/>
                  <a:gd name="T65" fmla="*/ 30 h 40"/>
                  <a:gd name="T66" fmla="*/ 13 w 39"/>
                  <a:gd name="T67" fmla="*/ 30 h 40"/>
                  <a:gd name="T68" fmla="*/ 14 w 39"/>
                  <a:gd name="T69" fmla="*/ 30 h 40"/>
                  <a:gd name="T70" fmla="*/ 16 w 39"/>
                  <a:gd name="T71" fmla="*/ 29 h 40"/>
                  <a:gd name="T72" fmla="*/ 17 w 39"/>
                  <a:gd name="T73" fmla="*/ 29 h 40"/>
                  <a:gd name="T74" fmla="*/ 21 w 39"/>
                  <a:gd name="T75" fmla="*/ 31 h 40"/>
                  <a:gd name="T76" fmla="*/ 23 w 39"/>
                  <a:gd name="T77" fmla="*/ 32 h 40"/>
                  <a:gd name="T78" fmla="*/ 26 w 39"/>
                  <a:gd name="T79" fmla="*/ 34 h 40"/>
                  <a:gd name="T80" fmla="*/ 29 w 39"/>
                  <a:gd name="T81" fmla="*/ 36 h 40"/>
                  <a:gd name="T82" fmla="*/ 31 w 39"/>
                  <a:gd name="T83" fmla="*/ 37 h 40"/>
                  <a:gd name="T84" fmla="*/ 34 w 39"/>
                  <a:gd name="T85" fmla="*/ 38 h 40"/>
                  <a:gd name="T86" fmla="*/ 36 w 39"/>
                  <a:gd name="T87" fmla="*/ 40 h 40"/>
                  <a:gd name="T88" fmla="*/ 39 w 39"/>
                  <a:gd name="T89" fmla="*/ 38 h 40"/>
                  <a:gd name="T90" fmla="*/ 38 w 39"/>
                  <a:gd name="T91" fmla="*/ 20 h 40"/>
                  <a:gd name="T92" fmla="*/ 38 w 39"/>
                  <a:gd name="T93" fmla="*/ 10 h 40"/>
                  <a:gd name="T94" fmla="*/ 37 w 39"/>
                  <a:gd name="T95" fmla="*/ 6 h 40"/>
                  <a:gd name="T96" fmla="*/ 38 w 39"/>
                  <a:gd name="T97" fmla="*/ 5 h 40"/>
                  <a:gd name="T98" fmla="*/ 38 w 39"/>
                  <a:gd name="T99" fmla="*/ 4 h 40"/>
                  <a:gd name="T100" fmla="*/ 34 w 39"/>
                  <a:gd name="T101" fmla="*/ 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 h="40">
                    <a:moveTo>
                      <a:pt x="33" y="3"/>
                    </a:moveTo>
                    <a:cubicBezTo>
                      <a:pt x="33" y="3"/>
                      <a:pt x="33" y="3"/>
                      <a:pt x="33" y="2"/>
                    </a:cubicBezTo>
                    <a:cubicBezTo>
                      <a:pt x="33" y="2"/>
                      <a:pt x="32" y="2"/>
                      <a:pt x="32" y="2"/>
                    </a:cubicBezTo>
                    <a:cubicBezTo>
                      <a:pt x="32" y="1"/>
                      <a:pt x="31" y="2"/>
                      <a:pt x="31" y="1"/>
                    </a:cubicBezTo>
                    <a:cubicBezTo>
                      <a:pt x="31" y="1"/>
                      <a:pt x="31" y="1"/>
                      <a:pt x="30" y="1"/>
                    </a:cubicBezTo>
                    <a:cubicBezTo>
                      <a:pt x="30" y="0"/>
                      <a:pt x="30" y="0"/>
                      <a:pt x="29" y="1"/>
                    </a:cubicBezTo>
                    <a:cubicBezTo>
                      <a:pt x="29" y="1"/>
                      <a:pt x="29" y="1"/>
                      <a:pt x="28" y="1"/>
                    </a:cubicBezTo>
                    <a:cubicBezTo>
                      <a:pt x="28" y="2"/>
                      <a:pt x="28" y="2"/>
                      <a:pt x="27" y="2"/>
                    </a:cubicBezTo>
                    <a:cubicBezTo>
                      <a:pt x="26" y="2"/>
                      <a:pt x="26" y="2"/>
                      <a:pt x="26" y="3"/>
                    </a:cubicBezTo>
                    <a:cubicBezTo>
                      <a:pt x="25" y="3"/>
                      <a:pt x="25" y="3"/>
                      <a:pt x="25" y="4"/>
                    </a:cubicBezTo>
                    <a:cubicBezTo>
                      <a:pt x="25" y="5"/>
                      <a:pt x="26" y="5"/>
                      <a:pt x="26" y="5"/>
                    </a:cubicBezTo>
                    <a:cubicBezTo>
                      <a:pt x="26" y="6"/>
                      <a:pt x="26" y="6"/>
                      <a:pt x="26" y="7"/>
                    </a:cubicBezTo>
                    <a:cubicBezTo>
                      <a:pt x="25" y="7"/>
                      <a:pt x="25" y="8"/>
                      <a:pt x="25" y="8"/>
                    </a:cubicBezTo>
                    <a:cubicBezTo>
                      <a:pt x="24" y="8"/>
                      <a:pt x="24" y="8"/>
                      <a:pt x="23" y="8"/>
                    </a:cubicBezTo>
                    <a:cubicBezTo>
                      <a:pt x="23" y="8"/>
                      <a:pt x="22" y="8"/>
                      <a:pt x="22" y="7"/>
                    </a:cubicBezTo>
                    <a:cubicBezTo>
                      <a:pt x="21" y="7"/>
                      <a:pt x="21" y="7"/>
                      <a:pt x="21" y="7"/>
                    </a:cubicBezTo>
                    <a:cubicBezTo>
                      <a:pt x="20" y="6"/>
                      <a:pt x="19" y="7"/>
                      <a:pt x="18" y="6"/>
                    </a:cubicBezTo>
                    <a:cubicBezTo>
                      <a:pt x="18" y="6"/>
                      <a:pt x="17" y="6"/>
                      <a:pt x="17" y="6"/>
                    </a:cubicBezTo>
                    <a:cubicBezTo>
                      <a:pt x="16" y="6"/>
                      <a:pt x="16" y="6"/>
                      <a:pt x="15" y="5"/>
                    </a:cubicBezTo>
                    <a:cubicBezTo>
                      <a:pt x="15" y="5"/>
                      <a:pt x="15" y="5"/>
                      <a:pt x="15" y="5"/>
                    </a:cubicBezTo>
                    <a:cubicBezTo>
                      <a:pt x="14" y="4"/>
                      <a:pt x="14" y="4"/>
                      <a:pt x="14" y="3"/>
                    </a:cubicBezTo>
                    <a:cubicBezTo>
                      <a:pt x="14" y="3"/>
                      <a:pt x="14" y="3"/>
                      <a:pt x="14" y="2"/>
                    </a:cubicBezTo>
                    <a:cubicBezTo>
                      <a:pt x="13" y="2"/>
                      <a:pt x="13" y="2"/>
                      <a:pt x="13" y="2"/>
                    </a:cubicBezTo>
                    <a:cubicBezTo>
                      <a:pt x="12" y="2"/>
                      <a:pt x="12" y="2"/>
                      <a:pt x="12" y="2"/>
                    </a:cubicBezTo>
                    <a:cubicBezTo>
                      <a:pt x="11" y="2"/>
                      <a:pt x="10" y="2"/>
                      <a:pt x="10" y="2"/>
                    </a:cubicBezTo>
                    <a:cubicBezTo>
                      <a:pt x="10" y="1"/>
                      <a:pt x="10" y="1"/>
                      <a:pt x="9" y="1"/>
                    </a:cubicBezTo>
                    <a:cubicBezTo>
                      <a:pt x="9" y="0"/>
                      <a:pt x="9" y="0"/>
                      <a:pt x="8" y="0"/>
                    </a:cubicBezTo>
                    <a:cubicBezTo>
                      <a:pt x="7" y="0"/>
                      <a:pt x="7" y="0"/>
                      <a:pt x="5" y="0"/>
                    </a:cubicBezTo>
                    <a:cubicBezTo>
                      <a:pt x="5" y="0"/>
                      <a:pt x="5" y="0"/>
                      <a:pt x="5" y="0"/>
                    </a:cubicBezTo>
                    <a:cubicBezTo>
                      <a:pt x="5" y="0"/>
                      <a:pt x="5" y="0"/>
                      <a:pt x="5" y="0"/>
                    </a:cubicBezTo>
                    <a:cubicBezTo>
                      <a:pt x="5" y="1"/>
                      <a:pt x="5" y="1"/>
                      <a:pt x="5" y="2"/>
                    </a:cubicBezTo>
                    <a:cubicBezTo>
                      <a:pt x="5" y="2"/>
                      <a:pt x="5" y="2"/>
                      <a:pt x="5" y="3"/>
                    </a:cubicBezTo>
                    <a:cubicBezTo>
                      <a:pt x="5" y="3"/>
                      <a:pt x="5" y="3"/>
                      <a:pt x="4" y="3"/>
                    </a:cubicBezTo>
                    <a:cubicBezTo>
                      <a:pt x="4" y="3"/>
                      <a:pt x="4" y="3"/>
                      <a:pt x="4" y="3"/>
                    </a:cubicBezTo>
                    <a:cubicBezTo>
                      <a:pt x="3" y="3"/>
                      <a:pt x="3" y="3"/>
                      <a:pt x="3" y="4"/>
                    </a:cubicBezTo>
                    <a:cubicBezTo>
                      <a:pt x="3" y="4"/>
                      <a:pt x="3" y="4"/>
                      <a:pt x="2" y="5"/>
                    </a:cubicBezTo>
                    <a:cubicBezTo>
                      <a:pt x="2" y="5"/>
                      <a:pt x="2" y="5"/>
                      <a:pt x="2" y="5"/>
                    </a:cubicBezTo>
                    <a:cubicBezTo>
                      <a:pt x="1" y="5"/>
                      <a:pt x="2" y="6"/>
                      <a:pt x="2" y="6"/>
                    </a:cubicBezTo>
                    <a:cubicBezTo>
                      <a:pt x="2" y="7"/>
                      <a:pt x="2" y="7"/>
                      <a:pt x="2" y="8"/>
                    </a:cubicBezTo>
                    <a:cubicBezTo>
                      <a:pt x="2" y="8"/>
                      <a:pt x="1" y="8"/>
                      <a:pt x="1" y="9"/>
                    </a:cubicBezTo>
                    <a:cubicBezTo>
                      <a:pt x="1" y="9"/>
                      <a:pt x="1" y="9"/>
                      <a:pt x="0" y="9"/>
                    </a:cubicBezTo>
                    <a:cubicBezTo>
                      <a:pt x="0" y="9"/>
                      <a:pt x="0" y="9"/>
                      <a:pt x="0" y="9"/>
                    </a:cubicBezTo>
                    <a:cubicBezTo>
                      <a:pt x="0" y="9"/>
                      <a:pt x="0" y="9"/>
                      <a:pt x="0" y="10"/>
                    </a:cubicBezTo>
                    <a:cubicBezTo>
                      <a:pt x="0" y="10"/>
                      <a:pt x="0" y="10"/>
                      <a:pt x="0" y="10"/>
                    </a:cubicBezTo>
                    <a:cubicBezTo>
                      <a:pt x="1" y="11"/>
                      <a:pt x="0" y="11"/>
                      <a:pt x="0" y="12"/>
                    </a:cubicBezTo>
                    <a:cubicBezTo>
                      <a:pt x="1" y="12"/>
                      <a:pt x="1" y="12"/>
                      <a:pt x="1" y="13"/>
                    </a:cubicBezTo>
                    <a:cubicBezTo>
                      <a:pt x="1" y="13"/>
                      <a:pt x="1" y="13"/>
                      <a:pt x="1" y="14"/>
                    </a:cubicBezTo>
                    <a:cubicBezTo>
                      <a:pt x="1" y="15"/>
                      <a:pt x="1" y="15"/>
                      <a:pt x="1" y="15"/>
                    </a:cubicBezTo>
                    <a:cubicBezTo>
                      <a:pt x="1" y="16"/>
                      <a:pt x="1" y="16"/>
                      <a:pt x="1" y="17"/>
                    </a:cubicBezTo>
                    <a:cubicBezTo>
                      <a:pt x="1" y="18"/>
                      <a:pt x="1" y="18"/>
                      <a:pt x="1" y="19"/>
                    </a:cubicBezTo>
                    <a:cubicBezTo>
                      <a:pt x="1" y="19"/>
                      <a:pt x="1" y="20"/>
                      <a:pt x="1" y="20"/>
                    </a:cubicBezTo>
                    <a:cubicBezTo>
                      <a:pt x="1" y="20"/>
                      <a:pt x="1" y="20"/>
                      <a:pt x="1" y="20"/>
                    </a:cubicBezTo>
                    <a:cubicBezTo>
                      <a:pt x="1" y="21"/>
                      <a:pt x="1" y="21"/>
                      <a:pt x="1" y="22"/>
                    </a:cubicBezTo>
                    <a:cubicBezTo>
                      <a:pt x="1" y="23"/>
                      <a:pt x="1" y="23"/>
                      <a:pt x="1" y="23"/>
                    </a:cubicBezTo>
                    <a:cubicBezTo>
                      <a:pt x="1" y="24"/>
                      <a:pt x="2" y="24"/>
                      <a:pt x="2" y="25"/>
                    </a:cubicBezTo>
                    <a:cubicBezTo>
                      <a:pt x="2" y="25"/>
                      <a:pt x="2" y="25"/>
                      <a:pt x="3" y="25"/>
                    </a:cubicBezTo>
                    <a:cubicBezTo>
                      <a:pt x="3" y="25"/>
                      <a:pt x="3" y="25"/>
                      <a:pt x="3" y="25"/>
                    </a:cubicBezTo>
                    <a:cubicBezTo>
                      <a:pt x="4" y="25"/>
                      <a:pt x="4" y="25"/>
                      <a:pt x="4" y="26"/>
                    </a:cubicBezTo>
                    <a:cubicBezTo>
                      <a:pt x="5" y="26"/>
                      <a:pt x="5" y="26"/>
                      <a:pt x="5" y="26"/>
                    </a:cubicBezTo>
                    <a:cubicBezTo>
                      <a:pt x="5" y="26"/>
                      <a:pt x="6" y="26"/>
                      <a:pt x="6" y="27"/>
                    </a:cubicBezTo>
                    <a:cubicBezTo>
                      <a:pt x="6" y="27"/>
                      <a:pt x="6" y="28"/>
                      <a:pt x="6" y="28"/>
                    </a:cubicBezTo>
                    <a:cubicBezTo>
                      <a:pt x="7" y="28"/>
                      <a:pt x="7" y="28"/>
                      <a:pt x="8" y="28"/>
                    </a:cubicBezTo>
                    <a:cubicBezTo>
                      <a:pt x="8" y="28"/>
                      <a:pt x="8" y="29"/>
                      <a:pt x="8" y="29"/>
                    </a:cubicBezTo>
                    <a:cubicBezTo>
                      <a:pt x="9" y="29"/>
                      <a:pt x="9" y="29"/>
                      <a:pt x="9" y="29"/>
                    </a:cubicBezTo>
                    <a:cubicBezTo>
                      <a:pt x="10" y="29"/>
                      <a:pt x="10" y="29"/>
                      <a:pt x="11" y="29"/>
                    </a:cubicBezTo>
                    <a:cubicBezTo>
                      <a:pt x="11" y="30"/>
                      <a:pt x="11" y="30"/>
                      <a:pt x="11" y="30"/>
                    </a:cubicBezTo>
                    <a:cubicBezTo>
                      <a:pt x="12" y="30"/>
                      <a:pt x="12" y="31"/>
                      <a:pt x="12" y="31"/>
                    </a:cubicBezTo>
                    <a:cubicBezTo>
                      <a:pt x="12" y="31"/>
                      <a:pt x="13" y="31"/>
                      <a:pt x="13" y="30"/>
                    </a:cubicBezTo>
                    <a:cubicBezTo>
                      <a:pt x="13" y="30"/>
                      <a:pt x="13" y="30"/>
                      <a:pt x="14" y="30"/>
                    </a:cubicBezTo>
                    <a:cubicBezTo>
                      <a:pt x="14" y="30"/>
                      <a:pt x="14" y="30"/>
                      <a:pt x="14" y="30"/>
                    </a:cubicBezTo>
                    <a:cubicBezTo>
                      <a:pt x="14" y="30"/>
                      <a:pt x="14" y="30"/>
                      <a:pt x="15" y="29"/>
                    </a:cubicBezTo>
                    <a:cubicBezTo>
                      <a:pt x="15" y="29"/>
                      <a:pt x="15" y="29"/>
                      <a:pt x="16" y="29"/>
                    </a:cubicBezTo>
                    <a:cubicBezTo>
                      <a:pt x="16" y="29"/>
                      <a:pt x="16" y="29"/>
                      <a:pt x="16" y="28"/>
                    </a:cubicBezTo>
                    <a:cubicBezTo>
                      <a:pt x="16" y="28"/>
                      <a:pt x="16" y="29"/>
                      <a:pt x="17" y="29"/>
                    </a:cubicBezTo>
                    <a:cubicBezTo>
                      <a:pt x="17" y="29"/>
                      <a:pt x="18" y="29"/>
                      <a:pt x="18" y="30"/>
                    </a:cubicBezTo>
                    <a:cubicBezTo>
                      <a:pt x="19" y="30"/>
                      <a:pt x="20" y="31"/>
                      <a:pt x="21" y="31"/>
                    </a:cubicBezTo>
                    <a:cubicBezTo>
                      <a:pt x="21" y="31"/>
                      <a:pt x="22" y="31"/>
                      <a:pt x="23" y="32"/>
                    </a:cubicBezTo>
                    <a:cubicBezTo>
                      <a:pt x="23" y="32"/>
                      <a:pt x="23" y="32"/>
                      <a:pt x="23" y="32"/>
                    </a:cubicBezTo>
                    <a:cubicBezTo>
                      <a:pt x="23" y="33"/>
                      <a:pt x="24" y="33"/>
                      <a:pt x="24" y="33"/>
                    </a:cubicBezTo>
                    <a:cubicBezTo>
                      <a:pt x="25" y="33"/>
                      <a:pt x="25" y="33"/>
                      <a:pt x="26" y="34"/>
                    </a:cubicBezTo>
                    <a:cubicBezTo>
                      <a:pt x="27" y="34"/>
                      <a:pt x="27" y="35"/>
                      <a:pt x="28" y="35"/>
                    </a:cubicBezTo>
                    <a:cubicBezTo>
                      <a:pt x="28" y="35"/>
                      <a:pt x="29" y="35"/>
                      <a:pt x="29" y="36"/>
                    </a:cubicBezTo>
                    <a:cubicBezTo>
                      <a:pt x="29" y="36"/>
                      <a:pt x="30" y="36"/>
                      <a:pt x="30" y="36"/>
                    </a:cubicBezTo>
                    <a:cubicBezTo>
                      <a:pt x="30" y="37"/>
                      <a:pt x="31" y="37"/>
                      <a:pt x="31" y="37"/>
                    </a:cubicBezTo>
                    <a:cubicBezTo>
                      <a:pt x="32" y="37"/>
                      <a:pt x="32" y="38"/>
                      <a:pt x="33" y="38"/>
                    </a:cubicBezTo>
                    <a:cubicBezTo>
                      <a:pt x="33" y="38"/>
                      <a:pt x="34" y="38"/>
                      <a:pt x="34" y="38"/>
                    </a:cubicBezTo>
                    <a:cubicBezTo>
                      <a:pt x="35" y="39"/>
                      <a:pt x="35" y="39"/>
                      <a:pt x="35" y="39"/>
                    </a:cubicBezTo>
                    <a:cubicBezTo>
                      <a:pt x="36" y="39"/>
                      <a:pt x="36" y="40"/>
                      <a:pt x="36" y="40"/>
                    </a:cubicBezTo>
                    <a:cubicBezTo>
                      <a:pt x="36" y="38"/>
                      <a:pt x="36" y="38"/>
                      <a:pt x="36" y="38"/>
                    </a:cubicBezTo>
                    <a:cubicBezTo>
                      <a:pt x="39" y="38"/>
                      <a:pt x="39" y="38"/>
                      <a:pt x="39" y="38"/>
                    </a:cubicBezTo>
                    <a:cubicBezTo>
                      <a:pt x="39" y="32"/>
                      <a:pt x="39" y="32"/>
                      <a:pt x="39" y="32"/>
                    </a:cubicBezTo>
                    <a:cubicBezTo>
                      <a:pt x="39" y="32"/>
                      <a:pt x="39" y="26"/>
                      <a:pt x="38" y="20"/>
                    </a:cubicBezTo>
                    <a:cubicBezTo>
                      <a:pt x="38" y="16"/>
                      <a:pt x="38" y="11"/>
                      <a:pt x="38" y="11"/>
                    </a:cubicBezTo>
                    <a:cubicBezTo>
                      <a:pt x="38" y="11"/>
                      <a:pt x="38" y="11"/>
                      <a:pt x="38" y="10"/>
                    </a:cubicBezTo>
                    <a:cubicBezTo>
                      <a:pt x="38" y="9"/>
                      <a:pt x="37" y="8"/>
                      <a:pt x="37" y="7"/>
                    </a:cubicBezTo>
                    <a:cubicBezTo>
                      <a:pt x="37" y="7"/>
                      <a:pt x="37" y="7"/>
                      <a:pt x="37" y="6"/>
                    </a:cubicBezTo>
                    <a:cubicBezTo>
                      <a:pt x="37" y="6"/>
                      <a:pt x="37" y="6"/>
                      <a:pt x="37" y="5"/>
                    </a:cubicBezTo>
                    <a:cubicBezTo>
                      <a:pt x="37" y="5"/>
                      <a:pt x="38" y="5"/>
                      <a:pt x="38" y="5"/>
                    </a:cubicBezTo>
                    <a:cubicBezTo>
                      <a:pt x="38" y="5"/>
                      <a:pt x="38" y="5"/>
                      <a:pt x="38" y="5"/>
                    </a:cubicBezTo>
                    <a:cubicBezTo>
                      <a:pt x="38" y="5"/>
                      <a:pt x="38" y="4"/>
                      <a:pt x="38" y="4"/>
                    </a:cubicBezTo>
                    <a:cubicBezTo>
                      <a:pt x="37" y="4"/>
                      <a:pt x="36" y="4"/>
                      <a:pt x="36" y="4"/>
                    </a:cubicBezTo>
                    <a:cubicBezTo>
                      <a:pt x="35" y="4"/>
                      <a:pt x="35" y="4"/>
                      <a:pt x="34" y="3"/>
                    </a:cubicBezTo>
                    <a:cubicBezTo>
                      <a:pt x="34" y="3"/>
                      <a:pt x="33" y="4"/>
                      <a:pt x="33"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1" name="Freeform 20"/>
              <p:cNvSpPr>
                <a:spLocks/>
              </p:cNvSpPr>
              <p:nvPr/>
            </p:nvSpPr>
            <p:spPr bwMode="auto">
              <a:xfrm>
                <a:off x="4841877" y="2481264"/>
                <a:ext cx="0" cy="11113"/>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2" name="Freeform 21"/>
              <p:cNvSpPr>
                <a:spLocks/>
              </p:cNvSpPr>
              <p:nvPr/>
            </p:nvSpPr>
            <p:spPr bwMode="auto">
              <a:xfrm>
                <a:off x="5122864" y="2038351"/>
                <a:ext cx="107950" cy="130175"/>
              </a:xfrm>
              <a:custGeom>
                <a:avLst/>
                <a:gdLst>
                  <a:gd name="T0" fmla="*/ 9 w 10"/>
                  <a:gd name="T1" fmla="*/ 2 h 12"/>
                  <a:gd name="T2" fmla="*/ 9 w 10"/>
                  <a:gd name="T3" fmla="*/ 1 h 12"/>
                  <a:gd name="T4" fmla="*/ 9 w 10"/>
                  <a:gd name="T5" fmla="*/ 0 h 12"/>
                  <a:gd name="T6" fmla="*/ 9 w 10"/>
                  <a:gd name="T7" fmla="*/ 0 h 12"/>
                  <a:gd name="T8" fmla="*/ 8 w 10"/>
                  <a:gd name="T9" fmla="*/ 1 h 12"/>
                  <a:gd name="T10" fmla="*/ 6 w 10"/>
                  <a:gd name="T11" fmla="*/ 2 h 12"/>
                  <a:gd name="T12" fmla="*/ 5 w 10"/>
                  <a:gd name="T13" fmla="*/ 3 h 12"/>
                  <a:gd name="T14" fmla="*/ 4 w 10"/>
                  <a:gd name="T15" fmla="*/ 4 h 12"/>
                  <a:gd name="T16" fmla="*/ 3 w 10"/>
                  <a:gd name="T17" fmla="*/ 3 h 12"/>
                  <a:gd name="T18" fmla="*/ 2 w 10"/>
                  <a:gd name="T19" fmla="*/ 2 h 12"/>
                  <a:gd name="T20" fmla="*/ 1 w 10"/>
                  <a:gd name="T21" fmla="*/ 2 h 12"/>
                  <a:gd name="T22" fmla="*/ 1 w 10"/>
                  <a:gd name="T23" fmla="*/ 2 h 12"/>
                  <a:gd name="T24" fmla="*/ 1 w 10"/>
                  <a:gd name="T25" fmla="*/ 3 h 12"/>
                  <a:gd name="T26" fmla="*/ 0 w 10"/>
                  <a:gd name="T27" fmla="*/ 4 h 12"/>
                  <a:gd name="T28" fmla="*/ 1 w 10"/>
                  <a:gd name="T29" fmla="*/ 6 h 12"/>
                  <a:gd name="T30" fmla="*/ 1 w 10"/>
                  <a:gd name="T31" fmla="*/ 8 h 12"/>
                  <a:gd name="T32" fmla="*/ 0 w 10"/>
                  <a:gd name="T33" fmla="*/ 10 h 12"/>
                  <a:gd name="T34" fmla="*/ 0 w 10"/>
                  <a:gd name="T35" fmla="*/ 12 h 12"/>
                  <a:gd name="T36" fmla="*/ 0 w 10"/>
                  <a:gd name="T37" fmla="*/ 12 h 12"/>
                  <a:gd name="T38" fmla="*/ 1 w 10"/>
                  <a:gd name="T39" fmla="*/ 12 h 12"/>
                  <a:gd name="T40" fmla="*/ 2 w 10"/>
                  <a:gd name="T41" fmla="*/ 12 h 12"/>
                  <a:gd name="T42" fmla="*/ 3 w 10"/>
                  <a:gd name="T43" fmla="*/ 12 h 12"/>
                  <a:gd name="T44" fmla="*/ 4 w 10"/>
                  <a:gd name="T45" fmla="*/ 11 h 12"/>
                  <a:gd name="T46" fmla="*/ 4 w 10"/>
                  <a:gd name="T47" fmla="*/ 10 h 12"/>
                  <a:gd name="T48" fmla="*/ 6 w 10"/>
                  <a:gd name="T49" fmla="*/ 10 h 12"/>
                  <a:gd name="T50" fmla="*/ 6 w 10"/>
                  <a:gd name="T51" fmla="*/ 9 h 12"/>
                  <a:gd name="T52" fmla="*/ 6 w 10"/>
                  <a:gd name="T53" fmla="*/ 8 h 12"/>
                  <a:gd name="T54" fmla="*/ 5 w 10"/>
                  <a:gd name="T55" fmla="*/ 8 h 12"/>
                  <a:gd name="T56" fmla="*/ 4 w 10"/>
                  <a:gd name="T57" fmla="*/ 7 h 12"/>
                  <a:gd name="T58" fmla="*/ 5 w 10"/>
                  <a:gd name="T59" fmla="*/ 6 h 12"/>
                  <a:gd name="T60" fmla="*/ 7 w 10"/>
                  <a:gd name="T61" fmla="*/ 5 h 12"/>
                  <a:gd name="T62" fmla="*/ 8 w 10"/>
                  <a:gd name="T63" fmla="*/ 5 h 12"/>
                  <a:gd name="T64" fmla="*/ 9 w 10"/>
                  <a:gd name="T65" fmla="*/ 4 h 12"/>
                  <a:gd name="T66" fmla="*/ 10 w 10"/>
                  <a:gd name="T67" fmla="*/ 4 h 12"/>
                  <a:gd name="T68" fmla="*/ 9 w 10"/>
                  <a:gd name="T69" fmla="*/ 4 h 12"/>
                  <a:gd name="T70" fmla="*/ 9 w 10"/>
                  <a:gd name="T71"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12">
                    <a:moveTo>
                      <a:pt x="9" y="2"/>
                    </a:moveTo>
                    <a:cubicBezTo>
                      <a:pt x="9" y="2"/>
                      <a:pt x="9" y="2"/>
                      <a:pt x="9" y="1"/>
                    </a:cubicBezTo>
                    <a:cubicBezTo>
                      <a:pt x="9" y="1"/>
                      <a:pt x="9" y="1"/>
                      <a:pt x="9" y="0"/>
                    </a:cubicBezTo>
                    <a:cubicBezTo>
                      <a:pt x="9" y="0"/>
                      <a:pt x="9" y="0"/>
                      <a:pt x="9" y="0"/>
                    </a:cubicBezTo>
                    <a:cubicBezTo>
                      <a:pt x="8" y="1"/>
                      <a:pt x="8" y="1"/>
                      <a:pt x="8" y="1"/>
                    </a:cubicBezTo>
                    <a:cubicBezTo>
                      <a:pt x="7" y="1"/>
                      <a:pt x="7" y="2"/>
                      <a:pt x="6" y="2"/>
                    </a:cubicBezTo>
                    <a:cubicBezTo>
                      <a:pt x="6" y="2"/>
                      <a:pt x="6" y="2"/>
                      <a:pt x="5" y="3"/>
                    </a:cubicBezTo>
                    <a:cubicBezTo>
                      <a:pt x="5" y="3"/>
                      <a:pt x="5" y="4"/>
                      <a:pt x="4" y="4"/>
                    </a:cubicBezTo>
                    <a:cubicBezTo>
                      <a:pt x="4" y="4"/>
                      <a:pt x="3" y="3"/>
                      <a:pt x="3" y="3"/>
                    </a:cubicBezTo>
                    <a:cubicBezTo>
                      <a:pt x="3" y="3"/>
                      <a:pt x="2" y="2"/>
                      <a:pt x="2" y="2"/>
                    </a:cubicBezTo>
                    <a:cubicBezTo>
                      <a:pt x="2" y="2"/>
                      <a:pt x="2" y="2"/>
                      <a:pt x="1" y="2"/>
                    </a:cubicBezTo>
                    <a:cubicBezTo>
                      <a:pt x="1" y="2"/>
                      <a:pt x="1" y="2"/>
                      <a:pt x="1" y="2"/>
                    </a:cubicBezTo>
                    <a:cubicBezTo>
                      <a:pt x="1" y="2"/>
                      <a:pt x="1" y="2"/>
                      <a:pt x="1" y="3"/>
                    </a:cubicBezTo>
                    <a:cubicBezTo>
                      <a:pt x="0" y="3"/>
                      <a:pt x="0" y="4"/>
                      <a:pt x="0" y="4"/>
                    </a:cubicBezTo>
                    <a:cubicBezTo>
                      <a:pt x="0" y="5"/>
                      <a:pt x="1" y="6"/>
                      <a:pt x="1" y="6"/>
                    </a:cubicBezTo>
                    <a:cubicBezTo>
                      <a:pt x="1" y="7"/>
                      <a:pt x="1" y="7"/>
                      <a:pt x="1" y="8"/>
                    </a:cubicBezTo>
                    <a:cubicBezTo>
                      <a:pt x="1" y="9"/>
                      <a:pt x="1" y="9"/>
                      <a:pt x="0" y="10"/>
                    </a:cubicBezTo>
                    <a:cubicBezTo>
                      <a:pt x="0" y="10"/>
                      <a:pt x="0" y="11"/>
                      <a:pt x="0" y="12"/>
                    </a:cubicBezTo>
                    <a:cubicBezTo>
                      <a:pt x="0" y="12"/>
                      <a:pt x="0" y="12"/>
                      <a:pt x="0" y="12"/>
                    </a:cubicBezTo>
                    <a:cubicBezTo>
                      <a:pt x="0" y="12"/>
                      <a:pt x="0" y="12"/>
                      <a:pt x="1" y="12"/>
                    </a:cubicBezTo>
                    <a:cubicBezTo>
                      <a:pt x="1" y="12"/>
                      <a:pt x="2" y="12"/>
                      <a:pt x="2" y="12"/>
                    </a:cubicBezTo>
                    <a:cubicBezTo>
                      <a:pt x="3" y="12"/>
                      <a:pt x="3" y="12"/>
                      <a:pt x="3" y="12"/>
                    </a:cubicBezTo>
                    <a:cubicBezTo>
                      <a:pt x="3" y="12"/>
                      <a:pt x="3" y="11"/>
                      <a:pt x="4" y="11"/>
                    </a:cubicBezTo>
                    <a:cubicBezTo>
                      <a:pt x="4" y="11"/>
                      <a:pt x="4" y="11"/>
                      <a:pt x="4" y="10"/>
                    </a:cubicBezTo>
                    <a:cubicBezTo>
                      <a:pt x="5" y="10"/>
                      <a:pt x="6" y="11"/>
                      <a:pt x="6" y="10"/>
                    </a:cubicBezTo>
                    <a:cubicBezTo>
                      <a:pt x="7" y="10"/>
                      <a:pt x="6" y="9"/>
                      <a:pt x="6" y="9"/>
                    </a:cubicBezTo>
                    <a:cubicBezTo>
                      <a:pt x="6" y="8"/>
                      <a:pt x="6" y="8"/>
                      <a:pt x="6" y="8"/>
                    </a:cubicBezTo>
                    <a:cubicBezTo>
                      <a:pt x="6" y="7"/>
                      <a:pt x="5" y="8"/>
                      <a:pt x="5" y="8"/>
                    </a:cubicBezTo>
                    <a:cubicBezTo>
                      <a:pt x="5" y="7"/>
                      <a:pt x="4" y="7"/>
                      <a:pt x="4" y="7"/>
                    </a:cubicBezTo>
                    <a:cubicBezTo>
                      <a:pt x="4" y="6"/>
                      <a:pt x="5" y="6"/>
                      <a:pt x="5" y="6"/>
                    </a:cubicBezTo>
                    <a:cubicBezTo>
                      <a:pt x="6" y="5"/>
                      <a:pt x="6" y="5"/>
                      <a:pt x="7" y="5"/>
                    </a:cubicBezTo>
                    <a:cubicBezTo>
                      <a:pt x="7" y="5"/>
                      <a:pt x="8" y="5"/>
                      <a:pt x="8" y="5"/>
                    </a:cubicBezTo>
                    <a:cubicBezTo>
                      <a:pt x="8" y="5"/>
                      <a:pt x="9" y="5"/>
                      <a:pt x="9" y="4"/>
                    </a:cubicBezTo>
                    <a:cubicBezTo>
                      <a:pt x="9" y="4"/>
                      <a:pt x="9" y="4"/>
                      <a:pt x="10" y="4"/>
                    </a:cubicBezTo>
                    <a:cubicBezTo>
                      <a:pt x="9" y="4"/>
                      <a:pt x="9" y="4"/>
                      <a:pt x="9" y="4"/>
                    </a:cubicBezTo>
                    <a:cubicBezTo>
                      <a:pt x="9" y="3"/>
                      <a:pt x="9" y="3"/>
                      <a:pt x="9"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3" name="Freeform 22"/>
              <p:cNvSpPr>
                <a:spLocks/>
              </p:cNvSpPr>
              <p:nvPr/>
            </p:nvSpPr>
            <p:spPr bwMode="auto">
              <a:xfrm>
                <a:off x="4583114" y="2740026"/>
                <a:ext cx="355600" cy="271463"/>
              </a:xfrm>
              <a:custGeom>
                <a:avLst/>
                <a:gdLst>
                  <a:gd name="T0" fmla="*/ 31 w 33"/>
                  <a:gd name="T1" fmla="*/ 14 h 25"/>
                  <a:gd name="T2" fmla="*/ 30 w 33"/>
                  <a:gd name="T3" fmla="*/ 12 h 25"/>
                  <a:gd name="T4" fmla="*/ 28 w 33"/>
                  <a:gd name="T5" fmla="*/ 9 h 25"/>
                  <a:gd name="T6" fmla="*/ 26 w 33"/>
                  <a:gd name="T7" fmla="*/ 7 h 25"/>
                  <a:gd name="T8" fmla="*/ 24 w 33"/>
                  <a:gd name="T9" fmla="*/ 6 h 25"/>
                  <a:gd name="T10" fmla="*/ 24 w 33"/>
                  <a:gd name="T11" fmla="*/ 3 h 25"/>
                  <a:gd name="T12" fmla="*/ 22 w 33"/>
                  <a:gd name="T13" fmla="*/ 0 h 25"/>
                  <a:gd name="T14" fmla="*/ 21 w 33"/>
                  <a:gd name="T15" fmla="*/ 0 h 25"/>
                  <a:gd name="T16" fmla="*/ 19 w 33"/>
                  <a:gd name="T17" fmla="*/ 1 h 25"/>
                  <a:gd name="T18" fmla="*/ 18 w 33"/>
                  <a:gd name="T19" fmla="*/ 2 h 25"/>
                  <a:gd name="T20" fmla="*/ 17 w 33"/>
                  <a:gd name="T21" fmla="*/ 4 h 25"/>
                  <a:gd name="T22" fmla="*/ 16 w 33"/>
                  <a:gd name="T23" fmla="*/ 5 h 25"/>
                  <a:gd name="T24" fmla="*/ 14 w 33"/>
                  <a:gd name="T25" fmla="*/ 6 h 25"/>
                  <a:gd name="T26" fmla="*/ 12 w 33"/>
                  <a:gd name="T27" fmla="*/ 6 h 25"/>
                  <a:gd name="T28" fmla="*/ 10 w 33"/>
                  <a:gd name="T29" fmla="*/ 7 h 25"/>
                  <a:gd name="T30" fmla="*/ 9 w 33"/>
                  <a:gd name="T31" fmla="*/ 9 h 25"/>
                  <a:gd name="T32" fmla="*/ 7 w 33"/>
                  <a:gd name="T33" fmla="*/ 10 h 25"/>
                  <a:gd name="T34" fmla="*/ 6 w 33"/>
                  <a:gd name="T35" fmla="*/ 10 h 25"/>
                  <a:gd name="T36" fmla="*/ 4 w 33"/>
                  <a:gd name="T37" fmla="*/ 10 h 25"/>
                  <a:gd name="T38" fmla="*/ 3 w 33"/>
                  <a:gd name="T39" fmla="*/ 10 h 25"/>
                  <a:gd name="T40" fmla="*/ 2 w 33"/>
                  <a:gd name="T41" fmla="*/ 13 h 25"/>
                  <a:gd name="T42" fmla="*/ 1 w 33"/>
                  <a:gd name="T43" fmla="*/ 14 h 25"/>
                  <a:gd name="T44" fmla="*/ 1 w 33"/>
                  <a:gd name="T45" fmla="*/ 16 h 25"/>
                  <a:gd name="T46" fmla="*/ 1 w 33"/>
                  <a:gd name="T47" fmla="*/ 17 h 25"/>
                  <a:gd name="T48" fmla="*/ 2 w 33"/>
                  <a:gd name="T49" fmla="*/ 19 h 25"/>
                  <a:gd name="T50" fmla="*/ 4 w 33"/>
                  <a:gd name="T51" fmla="*/ 22 h 25"/>
                  <a:gd name="T52" fmla="*/ 5 w 33"/>
                  <a:gd name="T53" fmla="*/ 25 h 25"/>
                  <a:gd name="T54" fmla="*/ 6 w 33"/>
                  <a:gd name="T55" fmla="*/ 23 h 25"/>
                  <a:gd name="T56" fmla="*/ 7 w 33"/>
                  <a:gd name="T57" fmla="*/ 21 h 25"/>
                  <a:gd name="T58" fmla="*/ 10 w 33"/>
                  <a:gd name="T59" fmla="*/ 21 h 25"/>
                  <a:gd name="T60" fmla="*/ 11 w 33"/>
                  <a:gd name="T61" fmla="*/ 21 h 25"/>
                  <a:gd name="T62" fmla="*/ 12 w 33"/>
                  <a:gd name="T63" fmla="*/ 20 h 25"/>
                  <a:gd name="T64" fmla="*/ 13 w 33"/>
                  <a:gd name="T65" fmla="*/ 17 h 25"/>
                  <a:gd name="T66" fmla="*/ 15 w 33"/>
                  <a:gd name="T67" fmla="*/ 17 h 25"/>
                  <a:gd name="T68" fmla="*/ 16 w 33"/>
                  <a:gd name="T69" fmla="*/ 19 h 25"/>
                  <a:gd name="T70" fmla="*/ 18 w 33"/>
                  <a:gd name="T71" fmla="*/ 19 h 25"/>
                  <a:gd name="T72" fmla="*/ 20 w 33"/>
                  <a:gd name="T73" fmla="*/ 19 h 25"/>
                  <a:gd name="T74" fmla="*/ 22 w 33"/>
                  <a:gd name="T75" fmla="*/ 18 h 25"/>
                  <a:gd name="T76" fmla="*/ 23 w 33"/>
                  <a:gd name="T77" fmla="*/ 18 h 25"/>
                  <a:gd name="T78" fmla="*/ 25 w 33"/>
                  <a:gd name="T79" fmla="*/ 18 h 25"/>
                  <a:gd name="T80" fmla="*/ 27 w 33"/>
                  <a:gd name="T81" fmla="*/ 17 h 25"/>
                  <a:gd name="T82" fmla="*/ 28 w 33"/>
                  <a:gd name="T83" fmla="*/ 17 h 25"/>
                  <a:gd name="T84" fmla="*/ 30 w 33"/>
                  <a:gd name="T85" fmla="*/ 17 h 25"/>
                  <a:gd name="T86" fmla="*/ 31 w 33"/>
                  <a:gd name="T87" fmla="*/ 17 h 25"/>
                  <a:gd name="T88" fmla="*/ 33 w 33"/>
                  <a:gd name="T89" fmla="*/ 17 h 25"/>
                  <a:gd name="T90" fmla="*/ 33 w 33"/>
                  <a:gd name="T91"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3" h="25">
                    <a:moveTo>
                      <a:pt x="32" y="15"/>
                    </a:moveTo>
                    <a:cubicBezTo>
                      <a:pt x="32" y="14"/>
                      <a:pt x="32" y="14"/>
                      <a:pt x="31" y="14"/>
                    </a:cubicBezTo>
                    <a:cubicBezTo>
                      <a:pt x="30" y="13"/>
                      <a:pt x="30" y="13"/>
                      <a:pt x="30" y="13"/>
                    </a:cubicBezTo>
                    <a:cubicBezTo>
                      <a:pt x="30" y="12"/>
                      <a:pt x="30" y="12"/>
                      <a:pt x="30" y="12"/>
                    </a:cubicBezTo>
                    <a:cubicBezTo>
                      <a:pt x="29" y="11"/>
                      <a:pt x="28" y="12"/>
                      <a:pt x="28" y="11"/>
                    </a:cubicBezTo>
                    <a:cubicBezTo>
                      <a:pt x="28" y="10"/>
                      <a:pt x="29" y="10"/>
                      <a:pt x="28" y="9"/>
                    </a:cubicBezTo>
                    <a:cubicBezTo>
                      <a:pt x="28" y="9"/>
                      <a:pt x="28" y="9"/>
                      <a:pt x="28" y="9"/>
                    </a:cubicBezTo>
                    <a:cubicBezTo>
                      <a:pt x="27" y="8"/>
                      <a:pt x="27" y="8"/>
                      <a:pt x="26" y="7"/>
                    </a:cubicBezTo>
                    <a:cubicBezTo>
                      <a:pt x="25" y="7"/>
                      <a:pt x="25" y="7"/>
                      <a:pt x="24" y="6"/>
                    </a:cubicBezTo>
                    <a:cubicBezTo>
                      <a:pt x="24" y="6"/>
                      <a:pt x="24" y="6"/>
                      <a:pt x="24" y="6"/>
                    </a:cubicBezTo>
                    <a:cubicBezTo>
                      <a:pt x="23" y="5"/>
                      <a:pt x="24" y="5"/>
                      <a:pt x="24" y="4"/>
                    </a:cubicBezTo>
                    <a:cubicBezTo>
                      <a:pt x="24" y="4"/>
                      <a:pt x="24" y="3"/>
                      <a:pt x="24" y="3"/>
                    </a:cubicBezTo>
                    <a:cubicBezTo>
                      <a:pt x="24" y="2"/>
                      <a:pt x="23" y="2"/>
                      <a:pt x="23" y="2"/>
                    </a:cubicBezTo>
                    <a:cubicBezTo>
                      <a:pt x="23" y="1"/>
                      <a:pt x="22" y="1"/>
                      <a:pt x="22" y="0"/>
                    </a:cubicBezTo>
                    <a:cubicBezTo>
                      <a:pt x="22" y="0"/>
                      <a:pt x="22" y="0"/>
                      <a:pt x="22" y="0"/>
                    </a:cubicBezTo>
                    <a:cubicBezTo>
                      <a:pt x="21" y="0"/>
                      <a:pt x="21" y="0"/>
                      <a:pt x="21" y="0"/>
                    </a:cubicBezTo>
                    <a:cubicBezTo>
                      <a:pt x="20" y="0"/>
                      <a:pt x="20" y="0"/>
                      <a:pt x="20" y="1"/>
                    </a:cubicBezTo>
                    <a:cubicBezTo>
                      <a:pt x="19" y="1"/>
                      <a:pt x="19" y="1"/>
                      <a:pt x="19" y="1"/>
                    </a:cubicBezTo>
                    <a:cubicBezTo>
                      <a:pt x="19" y="1"/>
                      <a:pt x="19" y="2"/>
                      <a:pt x="19" y="2"/>
                    </a:cubicBezTo>
                    <a:cubicBezTo>
                      <a:pt x="19" y="2"/>
                      <a:pt x="19" y="2"/>
                      <a:pt x="18" y="2"/>
                    </a:cubicBezTo>
                    <a:cubicBezTo>
                      <a:pt x="18" y="3"/>
                      <a:pt x="18" y="3"/>
                      <a:pt x="18" y="3"/>
                    </a:cubicBezTo>
                    <a:cubicBezTo>
                      <a:pt x="17" y="4"/>
                      <a:pt x="17" y="4"/>
                      <a:pt x="17" y="4"/>
                    </a:cubicBezTo>
                    <a:cubicBezTo>
                      <a:pt x="17" y="4"/>
                      <a:pt x="17" y="4"/>
                      <a:pt x="17" y="4"/>
                    </a:cubicBezTo>
                    <a:cubicBezTo>
                      <a:pt x="16" y="5"/>
                      <a:pt x="16" y="5"/>
                      <a:pt x="16" y="5"/>
                    </a:cubicBezTo>
                    <a:cubicBezTo>
                      <a:pt x="16" y="5"/>
                      <a:pt x="16" y="5"/>
                      <a:pt x="15" y="5"/>
                    </a:cubicBezTo>
                    <a:cubicBezTo>
                      <a:pt x="15" y="5"/>
                      <a:pt x="15" y="5"/>
                      <a:pt x="14" y="6"/>
                    </a:cubicBezTo>
                    <a:cubicBezTo>
                      <a:pt x="14" y="6"/>
                      <a:pt x="14" y="6"/>
                      <a:pt x="13" y="6"/>
                    </a:cubicBezTo>
                    <a:cubicBezTo>
                      <a:pt x="13" y="6"/>
                      <a:pt x="13" y="6"/>
                      <a:pt x="12" y="6"/>
                    </a:cubicBezTo>
                    <a:cubicBezTo>
                      <a:pt x="12" y="6"/>
                      <a:pt x="11" y="6"/>
                      <a:pt x="11" y="6"/>
                    </a:cubicBezTo>
                    <a:cubicBezTo>
                      <a:pt x="10" y="6"/>
                      <a:pt x="10" y="6"/>
                      <a:pt x="10" y="7"/>
                    </a:cubicBezTo>
                    <a:cubicBezTo>
                      <a:pt x="9" y="7"/>
                      <a:pt x="9" y="7"/>
                      <a:pt x="9" y="8"/>
                    </a:cubicBezTo>
                    <a:cubicBezTo>
                      <a:pt x="9" y="8"/>
                      <a:pt x="9" y="8"/>
                      <a:pt x="9" y="9"/>
                    </a:cubicBezTo>
                    <a:cubicBezTo>
                      <a:pt x="8" y="9"/>
                      <a:pt x="8" y="8"/>
                      <a:pt x="8" y="9"/>
                    </a:cubicBezTo>
                    <a:cubicBezTo>
                      <a:pt x="7" y="9"/>
                      <a:pt x="7" y="10"/>
                      <a:pt x="7" y="10"/>
                    </a:cubicBezTo>
                    <a:cubicBezTo>
                      <a:pt x="6" y="10"/>
                      <a:pt x="6" y="9"/>
                      <a:pt x="6" y="9"/>
                    </a:cubicBezTo>
                    <a:cubicBezTo>
                      <a:pt x="6" y="9"/>
                      <a:pt x="6" y="9"/>
                      <a:pt x="6" y="10"/>
                    </a:cubicBezTo>
                    <a:cubicBezTo>
                      <a:pt x="5" y="10"/>
                      <a:pt x="5" y="10"/>
                      <a:pt x="5" y="10"/>
                    </a:cubicBezTo>
                    <a:cubicBezTo>
                      <a:pt x="4" y="10"/>
                      <a:pt x="4" y="10"/>
                      <a:pt x="4" y="10"/>
                    </a:cubicBezTo>
                    <a:cubicBezTo>
                      <a:pt x="3" y="10"/>
                      <a:pt x="3" y="10"/>
                      <a:pt x="3" y="10"/>
                    </a:cubicBezTo>
                    <a:cubicBezTo>
                      <a:pt x="3" y="10"/>
                      <a:pt x="3" y="10"/>
                      <a:pt x="3" y="10"/>
                    </a:cubicBezTo>
                    <a:cubicBezTo>
                      <a:pt x="3" y="11"/>
                      <a:pt x="2" y="11"/>
                      <a:pt x="2" y="12"/>
                    </a:cubicBezTo>
                    <a:cubicBezTo>
                      <a:pt x="2" y="12"/>
                      <a:pt x="2" y="12"/>
                      <a:pt x="2" y="13"/>
                    </a:cubicBezTo>
                    <a:cubicBezTo>
                      <a:pt x="2" y="13"/>
                      <a:pt x="2" y="13"/>
                      <a:pt x="1" y="13"/>
                    </a:cubicBezTo>
                    <a:cubicBezTo>
                      <a:pt x="1" y="14"/>
                      <a:pt x="1" y="13"/>
                      <a:pt x="1" y="14"/>
                    </a:cubicBezTo>
                    <a:cubicBezTo>
                      <a:pt x="1" y="14"/>
                      <a:pt x="1" y="14"/>
                      <a:pt x="1" y="15"/>
                    </a:cubicBezTo>
                    <a:cubicBezTo>
                      <a:pt x="1" y="15"/>
                      <a:pt x="2" y="16"/>
                      <a:pt x="1" y="16"/>
                    </a:cubicBezTo>
                    <a:cubicBezTo>
                      <a:pt x="1" y="16"/>
                      <a:pt x="1" y="16"/>
                      <a:pt x="1" y="16"/>
                    </a:cubicBezTo>
                    <a:cubicBezTo>
                      <a:pt x="0" y="16"/>
                      <a:pt x="1" y="16"/>
                      <a:pt x="1" y="17"/>
                    </a:cubicBezTo>
                    <a:cubicBezTo>
                      <a:pt x="1" y="17"/>
                      <a:pt x="1" y="17"/>
                      <a:pt x="1" y="18"/>
                    </a:cubicBezTo>
                    <a:cubicBezTo>
                      <a:pt x="1" y="18"/>
                      <a:pt x="2" y="18"/>
                      <a:pt x="2" y="19"/>
                    </a:cubicBezTo>
                    <a:cubicBezTo>
                      <a:pt x="3" y="19"/>
                      <a:pt x="3" y="20"/>
                      <a:pt x="3" y="20"/>
                    </a:cubicBezTo>
                    <a:cubicBezTo>
                      <a:pt x="4" y="21"/>
                      <a:pt x="4" y="21"/>
                      <a:pt x="4" y="22"/>
                    </a:cubicBezTo>
                    <a:cubicBezTo>
                      <a:pt x="4" y="22"/>
                      <a:pt x="4" y="22"/>
                      <a:pt x="4" y="23"/>
                    </a:cubicBezTo>
                    <a:cubicBezTo>
                      <a:pt x="4" y="24"/>
                      <a:pt x="5" y="24"/>
                      <a:pt x="5" y="25"/>
                    </a:cubicBezTo>
                    <a:cubicBezTo>
                      <a:pt x="5" y="25"/>
                      <a:pt x="5" y="25"/>
                      <a:pt x="5" y="25"/>
                    </a:cubicBezTo>
                    <a:cubicBezTo>
                      <a:pt x="5" y="24"/>
                      <a:pt x="6" y="24"/>
                      <a:pt x="6" y="23"/>
                    </a:cubicBezTo>
                    <a:cubicBezTo>
                      <a:pt x="6" y="23"/>
                      <a:pt x="6" y="23"/>
                      <a:pt x="6" y="22"/>
                    </a:cubicBezTo>
                    <a:cubicBezTo>
                      <a:pt x="7" y="22"/>
                      <a:pt x="6" y="21"/>
                      <a:pt x="7" y="21"/>
                    </a:cubicBezTo>
                    <a:cubicBezTo>
                      <a:pt x="8" y="20"/>
                      <a:pt x="8" y="21"/>
                      <a:pt x="9" y="21"/>
                    </a:cubicBezTo>
                    <a:cubicBezTo>
                      <a:pt x="9" y="21"/>
                      <a:pt x="9" y="21"/>
                      <a:pt x="10" y="21"/>
                    </a:cubicBezTo>
                    <a:cubicBezTo>
                      <a:pt x="10" y="21"/>
                      <a:pt x="11" y="21"/>
                      <a:pt x="11" y="21"/>
                    </a:cubicBezTo>
                    <a:cubicBezTo>
                      <a:pt x="11" y="21"/>
                      <a:pt x="11" y="21"/>
                      <a:pt x="11" y="21"/>
                    </a:cubicBezTo>
                    <a:cubicBezTo>
                      <a:pt x="11" y="21"/>
                      <a:pt x="11" y="21"/>
                      <a:pt x="12" y="21"/>
                    </a:cubicBezTo>
                    <a:cubicBezTo>
                      <a:pt x="12" y="20"/>
                      <a:pt x="11" y="20"/>
                      <a:pt x="12" y="20"/>
                    </a:cubicBezTo>
                    <a:cubicBezTo>
                      <a:pt x="12" y="19"/>
                      <a:pt x="12" y="19"/>
                      <a:pt x="12" y="18"/>
                    </a:cubicBezTo>
                    <a:cubicBezTo>
                      <a:pt x="12" y="18"/>
                      <a:pt x="12" y="18"/>
                      <a:pt x="13" y="17"/>
                    </a:cubicBezTo>
                    <a:cubicBezTo>
                      <a:pt x="13" y="17"/>
                      <a:pt x="13" y="17"/>
                      <a:pt x="14" y="17"/>
                    </a:cubicBezTo>
                    <a:cubicBezTo>
                      <a:pt x="14" y="17"/>
                      <a:pt x="14" y="17"/>
                      <a:pt x="15" y="17"/>
                    </a:cubicBezTo>
                    <a:cubicBezTo>
                      <a:pt x="15" y="17"/>
                      <a:pt x="15" y="17"/>
                      <a:pt x="16" y="18"/>
                    </a:cubicBezTo>
                    <a:cubicBezTo>
                      <a:pt x="16" y="18"/>
                      <a:pt x="16" y="18"/>
                      <a:pt x="16" y="19"/>
                    </a:cubicBezTo>
                    <a:cubicBezTo>
                      <a:pt x="17" y="19"/>
                      <a:pt x="17" y="19"/>
                      <a:pt x="17" y="19"/>
                    </a:cubicBezTo>
                    <a:cubicBezTo>
                      <a:pt x="17" y="19"/>
                      <a:pt x="18" y="19"/>
                      <a:pt x="18" y="19"/>
                    </a:cubicBezTo>
                    <a:cubicBezTo>
                      <a:pt x="19" y="19"/>
                      <a:pt x="19" y="19"/>
                      <a:pt x="19" y="19"/>
                    </a:cubicBezTo>
                    <a:cubicBezTo>
                      <a:pt x="20" y="19"/>
                      <a:pt x="20" y="19"/>
                      <a:pt x="20" y="19"/>
                    </a:cubicBezTo>
                    <a:cubicBezTo>
                      <a:pt x="21" y="19"/>
                      <a:pt x="21" y="20"/>
                      <a:pt x="22" y="20"/>
                    </a:cubicBezTo>
                    <a:cubicBezTo>
                      <a:pt x="22" y="18"/>
                      <a:pt x="22" y="18"/>
                      <a:pt x="22" y="18"/>
                    </a:cubicBezTo>
                    <a:cubicBezTo>
                      <a:pt x="22" y="18"/>
                      <a:pt x="22" y="18"/>
                      <a:pt x="22" y="18"/>
                    </a:cubicBezTo>
                    <a:cubicBezTo>
                      <a:pt x="23" y="18"/>
                      <a:pt x="23" y="18"/>
                      <a:pt x="23" y="18"/>
                    </a:cubicBezTo>
                    <a:cubicBezTo>
                      <a:pt x="24" y="18"/>
                      <a:pt x="24" y="18"/>
                      <a:pt x="24" y="18"/>
                    </a:cubicBezTo>
                    <a:cubicBezTo>
                      <a:pt x="25" y="18"/>
                      <a:pt x="25" y="18"/>
                      <a:pt x="25" y="18"/>
                    </a:cubicBezTo>
                    <a:cubicBezTo>
                      <a:pt x="25" y="17"/>
                      <a:pt x="26" y="17"/>
                      <a:pt x="26" y="17"/>
                    </a:cubicBezTo>
                    <a:cubicBezTo>
                      <a:pt x="26" y="17"/>
                      <a:pt x="26" y="17"/>
                      <a:pt x="27" y="17"/>
                    </a:cubicBezTo>
                    <a:cubicBezTo>
                      <a:pt x="27" y="17"/>
                      <a:pt x="27" y="17"/>
                      <a:pt x="27" y="17"/>
                    </a:cubicBezTo>
                    <a:cubicBezTo>
                      <a:pt x="28" y="17"/>
                      <a:pt x="28" y="17"/>
                      <a:pt x="28" y="17"/>
                    </a:cubicBezTo>
                    <a:cubicBezTo>
                      <a:pt x="29" y="16"/>
                      <a:pt x="29" y="16"/>
                      <a:pt x="29" y="16"/>
                    </a:cubicBezTo>
                    <a:cubicBezTo>
                      <a:pt x="29" y="16"/>
                      <a:pt x="29" y="16"/>
                      <a:pt x="30" y="17"/>
                    </a:cubicBezTo>
                    <a:cubicBezTo>
                      <a:pt x="30" y="17"/>
                      <a:pt x="30" y="17"/>
                      <a:pt x="31" y="17"/>
                    </a:cubicBezTo>
                    <a:cubicBezTo>
                      <a:pt x="31" y="17"/>
                      <a:pt x="31" y="17"/>
                      <a:pt x="31" y="17"/>
                    </a:cubicBezTo>
                    <a:cubicBezTo>
                      <a:pt x="32" y="17"/>
                      <a:pt x="32" y="17"/>
                      <a:pt x="33" y="17"/>
                    </a:cubicBezTo>
                    <a:cubicBezTo>
                      <a:pt x="33" y="17"/>
                      <a:pt x="33" y="17"/>
                      <a:pt x="33" y="17"/>
                    </a:cubicBezTo>
                    <a:cubicBezTo>
                      <a:pt x="33" y="16"/>
                      <a:pt x="33" y="16"/>
                      <a:pt x="33" y="16"/>
                    </a:cubicBezTo>
                    <a:cubicBezTo>
                      <a:pt x="33" y="16"/>
                      <a:pt x="33" y="16"/>
                      <a:pt x="33" y="15"/>
                    </a:cubicBezTo>
                    <a:cubicBezTo>
                      <a:pt x="33" y="15"/>
                      <a:pt x="33" y="15"/>
                      <a:pt x="32" y="1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4" name="Freeform 23"/>
              <p:cNvSpPr>
                <a:spLocks/>
              </p:cNvSpPr>
              <p:nvPr/>
            </p:nvSpPr>
            <p:spPr bwMode="auto">
              <a:xfrm>
                <a:off x="4441827" y="3000376"/>
                <a:ext cx="150813" cy="193675"/>
              </a:xfrm>
              <a:custGeom>
                <a:avLst/>
                <a:gdLst>
                  <a:gd name="T0" fmla="*/ 6 w 14"/>
                  <a:gd name="T1" fmla="*/ 16 h 18"/>
                  <a:gd name="T2" fmla="*/ 6 w 14"/>
                  <a:gd name="T3" fmla="*/ 15 h 18"/>
                  <a:gd name="T4" fmla="*/ 6 w 14"/>
                  <a:gd name="T5" fmla="*/ 14 h 18"/>
                  <a:gd name="T6" fmla="*/ 7 w 14"/>
                  <a:gd name="T7" fmla="*/ 14 h 18"/>
                  <a:gd name="T8" fmla="*/ 8 w 14"/>
                  <a:gd name="T9" fmla="*/ 14 h 18"/>
                  <a:gd name="T10" fmla="*/ 9 w 14"/>
                  <a:gd name="T11" fmla="*/ 14 h 18"/>
                  <a:gd name="T12" fmla="*/ 9 w 14"/>
                  <a:gd name="T13" fmla="*/ 13 h 18"/>
                  <a:gd name="T14" fmla="*/ 10 w 14"/>
                  <a:gd name="T15" fmla="*/ 13 h 18"/>
                  <a:gd name="T16" fmla="*/ 10 w 14"/>
                  <a:gd name="T17" fmla="*/ 14 h 18"/>
                  <a:gd name="T18" fmla="*/ 10 w 14"/>
                  <a:gd name="T19" fmla="*/ 14 h 18"/>
                  <a:gd name="T20" fmla="*/ 11 w 14"/>
                  <a:gd name="T21" fmla="*/ 14 h 18"/>
                  <a:gd name="T22" fmla="*/ 12 w 14"/>
                  <a:gd name="T23" fmla="*/ 14 h 18"/>
                  <a:gd name="T24" fmla="*/ 12 w 14"/>
                  <a:gd name="T25" fmla="*/ 14 h 18"/>
                  <a:gd name="T26" fmla="*/ 13 w 14"/>
                  <a:gd name="T27" fmla="*/ 14 h 18"/>
                  <a:gd name="T28" fmla="*/ 13 w 14"/>
                  <a:gd name="T29" fmla="*/ 13 h 18"/>
                  <a:gd name="T30" fmla="*/ 13 w 14"/>
                  <a:gd name="T31" fmla="*/ 12 h 18"/>
                  <a:gd name="T32" fmla="*/ 13 w 14"/>
                  <a:gd name="T33" fmla="*/ 10 h 18"/>
                  <a:gd name="T34" fmla="*/ 13 w 14"/>
                  <a:gd name="T35" fmla="*/ 8 h 18"/>
                  <a:gd name="T36" fmla="*/ 12 w 14"/>
                  <a:gd name="T37" fmla="*/ 7 h 18"/>
                  <a:gd name="T38" fmla="*/ 12 w 14"/>
                  <a:gd name="T39" fmla="*/ 6 h 18"/>
                  <a:gd name="T40" fmla="*/ 13 w 14"/>
                  <a:gd name="T41" fmla="*/ 6 h 18"/>
                  <a:gd name="T42" fmla="*/ 14 w 14"/>
                  <a:gd name="T43" fmla="*/ 5 h 18"/>
                  <a:gd name="T44" fmla="*/ 13 w 14"/>
                  <a:gd name="T45" fmla="*/ 4 h 18"/>
                  <a:gd name="T46" fmla="*/ 12 w 14"/>
                  <a:gd name="T47" fmla="*/ 3 h 18"/>
                  <a:gd name="T48" fmla="*/ 11 w 14"/>
                  <a:gd name="T49" fmla="*/ 3 h 18"/>
                  <a:gd name="T50" fmla="*/ 10 w 14"/>
                  <a:gd name="T51" fmla="*/ 4 h 18"/>
                  <a:gd name="T52" fmla="*/ 10 w 14"/>
                  <a:gd name="T53" fmla="*/ 3 h 18"/>
                  <a:gd name="T54" fmla="*/ 10 w 14"/>
                  <a:gd name="T55" fmla="*/ 2 h 18"/>
                  <a:gd name="T56" fmla="*/ 11 w 14"/>
                  <a:gd name="T57" fmla="*/ 1 h 18"/>
                  <a:gd name="T58" fmla="*/ 10 w 14"/>
                  <a:gd name="T59" fmla="*/ 1 h 18"/>
                  <a:gd name="T60" fmla="*/ 9 w 14"/>
                  <a:gd name="T61" fmla="*/ 1 h 18"/>
                  <a:gd name="T62" fmla="*/ 8 w 14"/>
                  <a:gd name="T63" fmla="*/ 1 h 18"/>
                  <a:gd name="T64" fmla="*/ 7 w 14"/>
                  <a:gd name="T65" fmla="*/ 1 h 18"/>
                  <a:gd name="T66" fmla="*/ 6 w 14"/>
                  <a:gd name="T67" fmla="*/ 1 h 18"/>
                  <a:gd name="T68" fmla="*/ 6 w 14"/>
                  <a:gd name="T69" fmla="*/ 1 h 18"/>
                  <a:gd name="T70" fmla="*/ 6 w 14"/>
                  <a:gd name="T71" fmla="*/ 2 h 18"/>
                  <a:gd name="T72" fmla="*/ 6 w 14"/>
                  <a:gd name="T73" fmla="*/ 4 h 18"/>
                  <a:gd name="T74" fmla="*/ 5 w 14"/>
                  <a:gd name="T75" fmla="*/ 4 h 18"/>
                  <a:gd name="T76" fmla="*/ 4 w 14"/>
                  <a:gd name="T77" fmla="*/ 4 h 18"/>
                  <a:gd name="T78" fmla="*/ 3 w 14"/>
                  <a:gd name="T79" fmla="*/ 4 h 18"/>
                  <a:gd name="T80" fmla="*/ 2 w 14"/>
                  <a:gd name="T81" fmla="*/ 5 h 18"/>
                  <a:gd name="T82" fmla="*/ 1 w 14"/>
                  <a:gd name="T83" fmla="*/ 5 h 18"/>
                  <a:gd name="T84" fmla="*/ 1 w 14"/>
                  <a:gd name="T85" fmla="*/ 4 h 18"/>
                  <a:gd name="T86" fmla="*/ 1 w 14"/>
                  <a:gd name="T87" fmla="*/ 6 h 18"/>
                  <a:gd name="T88" fmla="*/ 0 w 14"/>
                  <a:gd name="T89" fmla="*/ 9 h 18"/>
                  <a:gd name="T90" fmla="*/ 0 w 14"/>
                  <a:gd name="T91" fmla="*/ 10 h 18"/>
                  <a:gd name="T92" fmla="*/ 0 w 14"/>
                  <a:gd name="T93" fmla="*/ 12 h 18"/>
                  <a:gd name="T94" fmla="*/ 1 w 14"/>
                  <a:gd name="T95" fmla="*/ 13 h 18"/>
                  <a:gd name="T96" fmla="*/ 2 w 14"/>
                  <a:gd name="T97" fmla="*/ 14 h 18"/>
                  <a:gd name="T98" fmla="*/ 3 w 14"/>
                  <a:gd name="T99" fmla="*/ 16 h 18"/>
                  <a:gd name="T100" fmla="*/ 3 w 14"/>
                  <a:gd name="T101" fmla="*/ 17 h 18"/>
                  <a:gd name="T102" fmla="*/ 4 w 14"/>
                  <a:gd name="T103" fmla="*/ 17 h 18"/>
                  <a:gd name="T104" fmla="*/ 5 w 14"/>
                  <a:gd name="T105" fmla="*/ 18 h 18"/>
                  <a:gd name="T106" fmla="*/ 5 w 14"/>
                  <a:gd name="T107" fmla="*/ 18 h 18"/>
                  <a:gd name="T108" fmla="*/ 5 w 14"/>
                  <a:gd name="T109" fmla="*/ 18 h 18"/>
                  <a:gd name="T110" fmla="*/ 6 w 14"/>
                  <a:gd name="T111" fmla="*/ 17 h 18"/>
                  <a:gd name="T112" fmla="*/ 6 w 14"/>
                  <a:gd name="T113"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 h="18">
                    <a:moveTo>
                      <a:pt x="6" y="16"/>
                    </a:moveTo>
                    <a:cubicBezTo>
                      <a:pt x="6" y="16"/>
                      <a:pt x="6" y="15"/>
                      <a:pt x="6" y="15"/>
                    </a:cubicBezTo>
                    <a:cubicBezTo>
                      <a:pt x="6" y="15"/>
                      <a:pt x="6" y="14"/>
                      <a:pt x="6" y="14"/>
                    </a:cubicBezTo>
                    <a:cubicBezTo>
                      <a:pt x="7" y="14"/>
                      <a:pt x="7" y="14"/>
                      <a:pt x="7" y="14"/>
                    </a:cubicBezTo>
                    <a:cubicBezTo>
                      <a:pt x="8" y="14"/>
                      <a:pt x="8" y="14"/>
                      <a:pt x="8" y="14"/>
                    </a:cubicBezTo>
                    <a:cubicBezTo>
                      <a:pt x="8" y="14"/>
                      <a:pt x="9" y="14"/>
                      <a:pt x="9" y="14"/>
                    </a:cubicBezTo>
                    <a:cubicBezTo>
                      <a:pt x="9" y="13"/>
                      <a:pt x="9" y="13"/>
                      <a:pt x="9" y="13"/>
                    </a:cubicBezTo>
                    <a:cubicBezTo>
                      <a:pt x="9" y="13"/>
                      <a:pt x="9" y="13"/>
                      <a:pt x="10" y="13"/>
                    </a:cubicBezTo>
                    <a:cubicBezTo>
                      <a:pt x="10" y="13"/>
                      <a:pt x="10" y="14"/>
                      <a:pt x="10" y="14"/>
                    </a:cubicBezTo>
                    <a:cubicBezTo>
                      <a:pt x="10" y="14"/>
                      <a:pt x="10" y="14"/>
                      <a:pt x="10" y="14"/>
                    </a:cubicBezTo>
                    <a:cubicBezTo>
                      <a:pt x="11" y="15"/>
                      <a:pt x="11" y="14"/>
                      <a:pt x="11" y="14"/>
                    </a:cubicBezTo>
                    <a:cubicBezTo>
                      <a:pt x="11" y="14"/>
                      <a:pt x="11" y="14"/>
                      <a:pt x="12" y="14"/>
                    </a:cubicBezTo>
                    <a:cubicBezTo>
                      <a:pt x="12" y="14"/>
                      <a:pt x="12" y="14"/>
                      <a:pt x="12" y="14"/>
                    </a:cubicBezTo>
                    <a:cubicBezTo>
                      <a:pt x="12" y="14"/>
                      <a:pt x="12" y="14"/>
                      <a:pt x="13" y="14"/>
                    </a:cubicBezTo>
                    <a:cubicBezTo>
                      <a:pt x="13" y="14"/>
                      <a:pt x="13" y="14"/>
                      <a:pt x="13" y="13"/>
                    </a:cubicBezTo>
                    <a:cubicBezTo>
                      <a:pt x="13" y="13"/>
                      <a:pt x="13" y="12"/>
                      <a:pt x="13" y="12"/>
                    </a:cubicBezTo>
                    <a:cubicBezTo>
                      <a:pt x="13" y="11"/>
                      <a:pt x="13" y="10"/>
                      <a:pt x="13" y="10"/>
                    </a:cubicBezTo>
                    <a:cubicBezTo>
                      <a:pt x="13" y="9"/>
                      <a:pt x="13" y="9"/>
                      <a:pt x="13" y="8"/>
                    </a:cubicBezTo>
                    <a:cubicBezTo>
                      <a:pt x="12" y="8"/>
                      <a:pt x="12" y="8"/>
                      <a:pt x="12" y="7"/>
                    </a:cubicBezTo>
                    <a:cubicBezTo>
                      <a:pt x="12" y="7"/>
                      <a:pt x="12" y="6"/>
                      <a:pt x="12" y="6"/>
                    </a:cubicBezTo>
                    <a:cubicBezTo>
                      <a:pt x="12" y="6"/>
                      <a:pt x="13" y="6"/>
                      <a:pt x="13" y="6"/>
                    </a:cubicBezTo>
                    <a:cubicBezTo>
                      <a:pt x="13" y="5"/>
                      <a:pt x="14" y="5"/>
                      <a:pt x="14" y="5"/>
                    </a:cubicBezTo>
                    <a:cubicBezTo>
                      <a:pt x="13" y="4"/>
                      <a:pt x="13" y="4"/>
                      <a:pt x="13" y="4"/>
                    </a:cubicBezTo>
                    <a:cubicBezTo>
                      <a:pt x="13" y="4"/>
                      <a:pt x="13" y="4"/>
                      <a:pt x="12" y="3"/>
                    </a:cubicBezTo>
                    <a:cubicBezTo>
                      <a:pt x="12" y="3"/>
                      <a:pt x="12" y="3"/>
                      <a:pt x="11" y="3"/>
                    </a:cubicBezTo>
                    <a:cubicBezTo>
                      <a:pt x="11" y="4"/>
                      <a:pt x="11" y="4"/>
                      <a:pt x="10" y="4"/>
                    </a:cubicBezTo>
                    <a:cubicBezTo>
                      <a:pt x="10" y="4"/>
                      <a:pt x="10" y="4"/>
                      <a:pt x="10" y="3"/>
                    </a:cubicBezTo>
                    <a:cubicBezTo>
                      <a:pt x="10" y="3"/>
                      <a:pt x="10" y="3"/>
                      <a:pt x="10" y="2"/>
                    </a:cubicBezTo>
                    <a:cubicBezTo>
                      <a:pt x="11" y="2"/>
                      <a:pt x="11" y="1"/>
                      <a:pt x="11" y="1"/>
                    </a:cubicBezTo>
                    <a:cubicBezTo>
                      <a:pt x="10" y="1"/>
                      <a:pt x="10" y="1"/>
                      <a:pt x="10" y="1"/>
                    </a:cubicBezTo>
                    <a:cubicBezTo>
                      <a:pt x="10" y="1"/>
                      <a:pt x="9" y="1"/>
                      <a:pt x="9" y="1"/>
                    </a:cubicBezTo>
                    <a:cubicBezTo>
                      <a:pt x="8" y="1"/>
                      <a:pt x="8" y="1"/>
                      <a:pt x="8" y="1"/>
                    </a:cubicBezTo>
                    <a:cubicBezTo>
                      <a:pt x="7" y="1"/>
                      <a:pt x="7" y="0"/>
                      <a:pt x="7" y="1"/>
                    </a:cubicBezTo>
                    <a:cubicBezTo>
                      <a:pt x="6" y="1"/>
                      <a:pt x="6" y="1"/>
                      <a:pt x="6" y="1"/>
                    </a:cubicBezTo>
                    <a:cubicBezTo>
                      <a:pt x="6" y="1"/>
                      <a:pt x="6" y="1"/>
                      <a:pt x="6" y="1"/>
                    </a:cubicBezTo>
                    <a:cubicBezTo>
                      <a:pt x="6" y="2"/>
                      <a:pt x="6" y="2"/>
                      <a:pt x="6" y="2"/>
                    </a:cubicBezTo>
                    <a:cubicBezTo>
                      <a:pt x="6" y="3"/>
                      <a:pt x="6" y="3"/>
                      <a:pt x="6" y="4"/>
                    </a:cubicBezTo>
                    <a:cubicBezTo>
                      <a:pt x="5" y="4"/>
                      <a:pt x="6" y="4"/>
                      <a:pt x="5" y="4"/>
                    </a:cubicBezTo>
                    <a:cubicBezTo>
                      <a:pt x="5" y="4"/>
                      <a:pt x="5" y="4"/>
                      <a:pt x="4" y="4"/>
                    </a:cubicBezTo>
                    <a:cubicBezTo>
                      <a:pt x="4" y="4"/>
                      <a:pt x="4" y="4"/>
                      <a:pt x="3" y="4"/>
                    </a:cubicBezTo>
                    <a:cubicBezTo>
                      <a:pt x="3" y="4"/>
                      <a:pt x="2" y="4"/>
                      <a:pt x="2" y="5"/>
                    </a:cubicBezTo>
                    <a:cubicBezTo>
                      <a:pt x="2" y="5"/>
                      <a:pt x="2" y="5"/>
                      <a:pt x="1" y="5"/>
                    </a:cubicBezTo>
                    <a:cubicBezTo>
                      <a:pt x="1" y="4"/>
                      <a:pt x="1" y="4"/>
                      <a:pt x="1" y="4"/>
                    </a:cubicBezTo>
                    <a:cubicBezTo>
                      <a:pt x="1" y="5"/>
                      <a:pt x="1" y="5"/>
                      <a:pt x="1" y="6"/>
                    </a:cubicBezTo>
                    <a:cubicBezTo>
                      <a:pt x="1" y="7"/>
                      <a:pt x="0" y="8"/>
                      <a:pt x="0" y="9"/>
                    </a:cubicBezTo>
                    <a:cubicBezTo>
                      <a:pt x="0" y="9"/>
                      <a:pt x="0" y="10"/>
                      <a:pt x="0" y="10"/>
                    </a:cubicBezTo>
                    <a:cubicBezTo>
                      <a:pt x="0" y="11"/>
                      <a:pt x="0" y="11"/>
                      <a:pt x="0" y="12"/>
                    </a:cubicBezTo>
                    <a:cubicBezTo>
                      <a:pt x="1" y="13"/>
                      <a:pt x="1" y="13"/>
                      <a:pt x="1" y="13"/>
                    </a:cubicBezTo>
                    <a:cubicBezTo>
                      <a:pt x="1" y="14"/>
                      <a:pt x="1" y="14"/>
                      <a:pt x="2" y="14"/>
                    </a:cubicBezTo>
                    <a:cubicBezTo>
                      <a:pt x="2" y="15"/>
                      <a:pt x="2" y="15"/>
                      <a:pt x="3" y="16"/>
                    </a:cubicBezTo>
                    <a:cubicBezTo>
                      <a:pt x="3" y="16"/>
                      <a:pt x="3" y="16"/>
                      <a:pt x="3" y="17"/>
                    </a:cubicBezTo>
                    <a:cubicBezTo>
                      <a:pt x="4" y="17"/>
                      <a:pt x="4" y="17"/>
                      <a:pt x="4" y="17"/>
                    </a:cubicBezTo>
                    <a:cubicBezTo>
                      <a:pt x="4" y="18"/>
                      <a:pt x="4" y="18"/>
                      <a:pt x="5" y="18"/>
                    </a:cubicBezTo>
                    <a:cubicBezTo>
                      <a:pt x="5" y="18"/>
                      <a:pt x="5" y="18"/>
                      <a:pt x="5" y="18"/>
                    </a:cubicBezTo>
                    <a:cubicBezTo>
                      <a:pt x="5" y="18"/>
                      <a:pt x="5" y="18"/>
                      <a:pt x="5" y="18"/>
                    </a:cubicBezTo>
                    <a:cubicBezTo>
                      <a:pt x="6" y="17"/>
                      <a:pt x="6" y="17"/>
                      <a:pt x="6" y="17"/>
                    </a:cubicBezTo>
                    <a:cubicBezTo>
                      <a:pt x="6" y="17"/>
                      <a:pt x="6" y="16"/>
                      <a:pt x="6" y="1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5" name="Freeform 24"/>
              <p:cNvSpPr>
                <a:spLocks/>
              </p:cNvSpPr>
              <p:nvPr/>
            </p:nvSpPr>
            <p:spPr bwMode="auto">
              <a:xfrm>
                <a:off x="3881439" y="2805114"/>
                <a:ext cx="107950" cy="141288"/>
              </a:xfrm>
              <a:custGeom>
                <a:avLst/>
                <a:gdLst>
                  <a:gd name="T0" fmla="*/ 9 w 10"/>
                  <a:gd name="T1" fmla="*/ 8 h 13"/>
                  <a:gd name="T2" fmla="*/ 9 w 10"/>
                  <a:gd name="T3" fmla="*/ 7 h 13"/>
                  <a:gd name="T4" fmla="*/ 8 w 10"/>
                  <a:gd name="T5" fmla="*/ 7 h 13"/>
                  <a:gd name="T6" fmla="*/ 7 w 10"/>
                  <a:gd name="T7" fmla="*/ 6 h 13"/>
                  <a:gd name="T8" fmla="*/ 8 w 10"/>
                  <a:gd name="T9" fmla="*/ 5 h 13"/>
                  <a:gd name="T10" fmla="*/ 8 w 10"/>
                  <a:gd name="T11" fmla="*/ 4 h 13"/>
                  <a:gd name="T12" fmla="*/ 8 w 10"/>
                  <a:gd name="T13" fmla="*/ 4 h 13"/>
                  <a:gd name="T14" fmla="*/ 9 w 10"/>
                  <a:gd name="T15" fmla="*/ 3 h 13"/>
                  <a:gd name="T16" fmla="*/ 8 w 10"/>
                  <a:gd name="T17" fmla="*/ 3 h 13"/>
                  <a:gd name="T18" fmla="*/ 7 w 10"/>
                  <a:gd name="T19" fmla="*/ 3 h 13"/>
                  <a:gd name="T20" fmla="*/ 6 w 10"/>
                  <a:gd name="T21" fmla="*/ 4 h 13"/>
                  <a:gd name="T22" fmla="*/ 5 w 10"/>
                  <a:gd name="T23" fmla="*/ 4 h 13"/>
                  <a:gd name="T24" fmla="*/ 5 w 10"/>
                  <a:gd name="T25" fmla="*/ 3 h 13"/>
                  <a:gd name="T26" fmla="*/ 5 w 10"/>
                  <a:gd name="T27" fmla="*/ 1 h 13"/>
                  <a:gd name="T28" fmla="*/ 5 w 10"/>
                  <a:gd name="T29" fmla="*/ 1 h 13"/>
                  <a:gd name="T30" fmla="*/ 3 w 10"/>
                  <a:gd name="T31" fmla="*/ 1 h 13"/>
                  <a:gd name="T32" fmla="*/ 3 w 10"/>
                  <a:gd name="T33" fmla="*/ 1 h 13"/>
                  <a:gd name="T34" fmla="*/ 3 w 10"/>
                  <a:gd name="T35" fmla="*/ 1 h 13"/>
                  <a:gd name="T36" fmla="*/ 3 w 10"/>
                  <a:gd name="T37" fmla="*/ 2 h 13"/>
                  <a:gd name="T38" fmla="*/ 2 w 10"/>
                  <a:gd name="T39" fmla="*/ 3 h 13"/>
                  <a:gd name="T40" fmla="*/ 1 w 10"/>
                  <a:gd name="T41" fmla="*/ 4 h 13"/>
                  <a:gd name="T42" fmla="*/ 1 w 10"/>
                  <a:gd name="T43" fmla="*/ 5 h 13"/>
                  <a:gd name="T44" fmla="*/ 0 w 10"/>
                  <a:gd name="T45" fmla="*/ 6 h 13"/>
                  <a:gd name="T46" fmla="*/ 0 w 10"/>
                  <a:gd name="T47" fmla="*/ 6 h 13"/>
                  <a:gd name="T48" fmla="*/ 1 w 10"/>
                  <a:gd name="T49" fmla="*/ 7 h 13"/>
                  <a:gd name="T50" fmla="*/ 1 w 10"/>
                  <a:gd name="T51" fmla="*/ 7 h 13"/>
                  <a:gd name="T52" fmla="*/ 2 w 10"/>
                  <a:gd name="T53" fmla="*/ 8 h 13"/>
                  <a:gd name="T54" fmla="*/ 3 w 10"/>
                  <a:gd name="T55" fmla="*/ 8 h 13"/>
                  <a:gd name="T56" fmla="*/ 4 w 10"/>
                  <a:gd name="T57" fmla="*/ 9 h 13"/>
                  <a:gd name="T58" fmla="*/ 5 w 10"/>
                  <a:gd name="T59" fmla="*/ 10 h 13"/>
                  <a:gd name="T60" fmla="*/ 5 w 10"/>
                  <a:gd name="T61" fmla="*/ 11 h 13"/>
                  <a:gd name="T62" fmla="*/ 7 w 10"/>
                  <a:gd name="T63" fmla="*/ 11 h 13"/>
                  <a:gd name="T64" fmla="*/ 7 w 10"/>
                  <a:gd name="T65" fmla="*/ 12 h 13"/>
                  <a:gd name="T66" fmla="*/ 8 w 10"/>
                  <a:gd name="T67" fmla="*/ 12 h 13"/>
                  <a:gd name="T68" fmla="*/ 9 w 10"/>
                  <a:gd name="T69" fmla="*/ 13 h 13"/>
                  <a:gd name="T70" fmla="*/ 10 w 10"/>
                  <a:gd name="T71" fmla="*/ 13 h 13"/>
                  <a:gd name="T72" fmla="*/ 10 w 10"/>
                  <a:gd name="T73" fmla="*/ 13 h 13"/>
                  <a:gd name="T74" fmla="*/ 10 w 10"/>
                  <a:gd name="T75" fmla="*/ 11 h 13"/>
                  <a:gd name="T76" fmla="*/ 10 w 10"/>
                  <a:gd name="T77" fmla="*/ 10 h 13"/>
                  <a:gd name="T78" fmla="*/ 10 w 10"/>
                  <a:gd name="T79" fmla="*/ 9 h 13"/>
                  <a:gd name="T80" fmla="*/ 9 w 10"/>
                  <a:gd name="T8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 h="13">
                    <a:moveTo>
                      <a:pt x="9" y="8"/>
                    </a:moveTo>
                    <a:cubicBezTo>
                      <a:pt x="9" y="8"/>
                      <a:pt x="10" y="7"/>
                      <a:pt x="9" y="7"/>
                    </a:cubicBezTo>
                    <a:cubicBezTo>
                      <a:pt x="9" y="7"/>
                      <a:pt x="8" y="7"/>
                      <a:pt x="8" y="7"/>
                    </a:cubicBezTo>
                    <a:cubicBezTo>
                      <a:pt x="8" y="7"/>
                      <a:pt x="7" y="7"/>
                      <a:pt x="7" y="6"/>
                    </a:cubicBezTo>
                    <a:cubicBezTo>
                      <a:pt x="7" y="6"/>
                      <a:pt x="8" y="6"/>
                      <a:pt x="8" y="5"/>
                    </a:cubicBezTo>
                    <a:cubicBezTo>
                      <a:pt x="8" y="5"/>
                      <a:pt x="8" y="5"/>
                      <a:pt x="8" y="4"/>
                    </a:cubicBezTo>
                    <a:cubicBezTo>
                      <a:pt x="8" y="4"/>
                      <a:pt x="8" y="4"/>
                      <a:pt x="8" y="4"/>
                    </a:cubicBezTo>
                    <a:cubicBezTo>
                      <a:pt x="8" y="3"/>
                      <a:pt x="9" y="3"/>
                      <a:pt x="9" y="3"/>
                    </a:cubicBezTo>
                    <a:cubicBezTo>
                      <a:pt x="8" y="3"/>
                      <a:pt x="8" y="3"/>
                      <a:pt x="8" y="3"/>
                    </a:cubicBezTo>
                    <a:cubicBezTo>
                      <a:pt x="8" y="3"/>
                      <a:pt x="7" y="3"/>
                      <a:pt x="7" y="3"/>
                    </a:cubicBezTo>
                    <a:cubicBezTo>
                      <a:pt x="7" y="3"/>
                      <a:pt x="7" y="4"/>
                      <a:pt x="6" y="4"/>
                    </a:cubicBezTo>
                    <a:cubicBezTo>
                      <a:pt x="6" y="5"/>
                      <a:pt x="6" y="4"/>
                      <a:pt x="5" y="4"/>
                    </a:cubicBezTo>
                    <a:cubicBezTo>
                      <a:pt x="5" y="4"/>
                      <a:pt x="5" y="3"/>
                      <a:pt x="5" y="3"/>
                    </a:cubicBezTo>
                    <a:cubicBezTo>
                      <a:pt x="5" y="2"/>
                      <a:pt x="5" y="2"/>
                      <a:pt x="5" y="1"/>
                    </a:cubicBezTo>
                    <a:cubicBezTo>
                      <a:pt x="5" y="1"/>
                      <a:pt x="5" y="1"/>
                      <a:pt x="5" y="1"/>
                    </a:cubicBezTo>
                    <a:cubicBezTo>
                      <a:pt x="4" y="0"/>
                      <a:pt x="4" y="1"/>
                      <a:pt x="3" y="1"/>
                    </a:cubicBezTo>
                    <a:cubicBezTo>
                      <a:pt x="3" y="1"/>
                      <a:pt x="3" y="1"/>
                      <a:pt x="3" y="1"/>
                    </a:cubicBezTo>
                    <a:cubicBezTo>
                      <a:pt x="3" y="1"/>
                      <a:pt x="3" y="1"/>
                      <a:pt x="3" y="1"/>
                    </a:cubicBezTo>
                    <a:cubicBezTo>
                      <a:pt x="3" y="2"/>
                      <a:pt x="3" y="2"/>
                      <a:pt x="3" y="2"/>
                    </a:cubicBezTo>
                    <a:cubicBezTo>
                      <a:pt x="2" y="3"/>
                      <a:pt x="2" y="3"/>
                      <a:pt x="2" y="3"/>
                    </a:cubicBezTo>
                    <a:cubicBezTo>
                      <a:pt x="2" y="3"/>
                      <a:pt x="2" y="3"/>
                      <a:pt x="1" y="4"/>
                    </a:cubicBezTo>
                    <a:cubicBezTo>
                      <a:pt x="1" y="4"/>
                      <a:pt x="1" y="4"/>
                      <a:pt x="1" y="5"/>
                    </a:cubicBezTo>
                    <a:cubicBezTo>
                      <a:pt x="0" y="5"/>
                      <a:pt x="0" y="5"/>
                      <a:pt x="0" y="6"/>
                    </a:cubicBezTo>
                    <a:cubicBezTo>
                      <a:pt x="0" y="6"/>
                      <a:pt x="0" y="6"/>
                      <a:pt x="0" y="6"/>
                    </a:cubicBezTo>
                    <a:cubicBezTo>
                      <a:pt x="0" y="6"/>
                      <a:pt x="0" y="6"/>
                      <a:pt x="1" y="7"/>
                    </a:cubicBezTo>
                    <a:cubicBezTo>
                      <a:pt x="1" y="7"/>
                      <a:pt x="1" y="7"/>
                      <a:pt x="1" y="7"/>
                    </a:cubicBezTo>
                    <a:cubicBezTo>
                      <a:pt x="2" y="7"/>
                      <a:pt x="2" y="7"/>
                      <a:pt x="2" y="8"/>
                    </a:cubicBezTo>
                    <a:cubicBezTo>
                      <a:pt x="3" y="8"/>
                      <a:pt x="3" y="8"/>
                      <a:pt x="3" y="8"/>
                    </a:cubicBezTo>
                    <a:cubicBezTo>
                      <a:pt x="3" y="8"/>
                      <a:pt x="4" y="9"/>
                      <a:pt x="4" y="9"/>
                    </a:cubicBezTo>
                    <a:cubicBezTo>
                      <a:pt x="5" y="9"/>
                      <a:pt x="5" y="9"/>
                      <a:pt x="5" y="10"/>
                    </a:cubicBezTo>
                    <a:cubicBezTo>
                      <a:pt x="5" y="10"/>
                      <a:pt x="5" y="11"/>
                      <a:pt x="5" y="11"/>
                    </a:cubicBezTo>
                    <a:cubicBezTo>
                      <a:pt x="6" y="11"/>
                      <a:pt x="6" y="11"/>
                      <a:pt x="7" y="11"/>
                    </a:cubicBezTo>
                    <a:cubicBezTo>
                      <a:pt x="7" y="11"/>
                      <a:pt x="7" y="12"/>
                      <a:pt x="7" y="12"/>
                    </a:cubicBezTo>
                    <a:cubicBezTo>
                      <a:pt x="7" y="12"/>
                      <a:pt x="8" y="12"/>
                      <a:pt x="8" y="12"/>
                    </a:cubicBezTo>
                    <a:cubicBezTo>
                      <a:pt x="9" y="12"/>
                      <a:pt x="9" y="13"/>
                      <a:pt x="9" y="13"/>
                    </a:cubicBezTo>
                    <a:cubicBezTo>
                      <a:pt x="10" y="13"/>
                      <a:pt x="10" y="13"/>
                      <a:pt x="10" y="13"/>
                    </a:cubicBezTo>
                    <a:cubicBezTo>
                      <a:pt x="10" y="13"/>
                      <a:pt x="10" y="13"/>
                      <a:pt x="10" y="13"/>
                    </a:cubicBezTo>
                    <a:cubicBezTo>
                      <a:pt x="10" y="12"/>
                      <a:pt x="10" y="12"/>
                      <a:pt x="10" y="11"/>
                    </a:cubicBezTo>
                    <a:cubicBezTo>
                      <a:pt x="10" y="11"/>
                      <a:pt x="10" y="11"/>
                      <a:pt x="10" y="10"/>
                    </a:cubicBezTo>
                    <a:cubicBezTo>
                      <a:pt x="10" y="10"/>
                      <a:pt x="10" y="9"/>
                      <a:pt x="10" y="9"/>
                    </a:cubicBezTo>
                    <a:cubicBezTo>
                      <a:pt x="10" y="8"/>
                      <a:pt x="10" y="8"/>
                      <a:pt x="9"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6" name="Freeform 25"/>
              <p:cNvSpPr>
                <a:spLocks/>
              </p:cNvSpPr>
              <p:nvPr/>
            </p:nvSpPr>
            <p:spPr bwMode="auto">
              <a:xfrm>
                <a:off x="4043364" y="2611439"/>
                <a:ext cx="215900" cy="173038"/>
              </a:xfrm>
              <a:custGeom>
                <a:avLst/>
                <a:gdLst>
                  <a:gd name="T0" fmla="*/ 20 w 20"/>
                  <a:gd name="T1" fmla="*/ 7 h 16"/>
                  <a:gd name="T2" fmla="*/ 19 w 20"/>
                  <a:gd name="T3" fmla="*/ 7 h 16"/>
                  <a:gd name="T4" fmla="*/ 17 w 20"/>
                  <a:gd name="T5" fmla="*/ 7 h 16"/>
                  <a:gd name="T6" fmla="*/ 17 w 20"/>
                  <a:gd name="T7" fmla="*/ 6 h 16"/>
                  <a:gd name="T8" fmla="*/ 17 w 20"/>
                  <a:gd name="T9" fmla="*/ 5 h 16"/>
                  <a:gd name="T10" fmla="*/ 17 w 20"/>
                  <a:gd name="T11" fmla="*/ 4 h 16"/>
                  <a:gd name="T12" fmla="*/ 16 w 20"/>
                  <a:gd name="T13" fmla="*/ 3 h 16"/>
                  <a:gd name="T14" fmla="*/ 15 w 20"/>
                  <a:gd name="T15" fmla="*/ 2 h 16"/>
                  <a:gd name="T16" fmla="*/ 15 w 20"/>
                  <a:gd name="T17" fmla="*/ 1 h 16"/>
                  <a:gd name="T18" fmla="*/ 15 w 20"/>
                  <a:gd name="T19" fmla="*/ 1 h 16"/>
                  <a:gd name="T20" fmla="*/ 14 w 20"/>
                  <a:gd name="T21" fmla="*/ 0 h 16"/>
                  <a:gd name="T22" fmla="*/ 13 w 20"/>
                  <a:gd name="T23" fmla="*/ 0 h 16"/>
                  <a:gd name="T24" fmla="*/ 12 w 20"/>
                  <a:gd name="T25" fmla="*/ 1 h 16"/>
                  <a:gd name="T26" fmla="*/ 11 w 20"/>
                  <a:gd name="T27" fmla="*/ 1 h 16"/>
                  <a:gd name="T28" fmla="*/ 11 w 20"/>
                  <a:gd name="T29" fmla="*/ 2 h 16"/>
                  <a:gd name="T30" fmla="*/ 10 w 20"/>
                  <a:gd name="T31" fmla="*/ 2 h 16"/>
                  <a:gd name="T32" fmla="*/ 9 w 20"/>
                  <a:gd name="T33" fmla="*/ 3 h 16"/>
                  <a:gd name="T34" fmla="*/ 8 w 20"/>
                  <a:gd name="T35" fmla="*/ 4 h 16"/>
                  <a:gd name="T36" fmla="*/ 7 w 20"/>
                  <a:gd name="T37" fmla="*/ 4 h 16"/>
                  <a:gd name="T38" fmla="*/ 5 w 20"/>
                  <a:gd name="T39" fmla="*/ 4 h 16"/>
                  <a:gd name="T40" fmla="*/ 4 w 20"/>
                  <a:gd name="T41" fmla="*/ 5 h 16"/>
                  <a:gd name="T42" fmla="*/ 3 w 20"/>
                  <a:gd name="T43" fmla="*/ 6 h 16"/>
                  <a:gd name="T44" fmla="*/ 3 w 20"/>
                  <a:gd name="T45" fmla="*/ 8 h 16"/>
                  <a:gd name="T46" fmla="*/ 3 w 20"/>
                  <a:gd name="T47" fmla="*/ 9 h 16"/>
                  <a:gd name="T48" fmla="*/ 2 w 20"/>
                  <a:gd name="T49" fmla="*/ 9 h 16"/>
                  <a:gd name="T50" fmla="*/ 1 w 20"/>
                  <a:gd name="T51" fmla="*/ 10 h 16"/>
                  <a:gd name="T52" fmla="*/ 1 w 20"/>
                  <a:gd name="T53" fmla="*/ 11 h 16"/>
                  <a:gd name="T54" fmla="*/ 1 w 20"/>
                  <a:gd name="T55" fmla="*/ 12 h 16"/>
                  <a:gd name="T56" fmla="*/ 0 w 20"/>
                  <a:gd name="T57" fmla="*/ 14 h 16"/>
                  <a:gd name="T58" fmla="*/ 0 w 20"/>
                  <a:gd name="T59" fmla="*/ 14 h 16"/>
                  <a:gd name="T60" fmla="*/ 1 w 20"/>
                  <a:gd name="T61" fmla="*/ 14 h 16"/>
                  <a:gd name="T62" fmla="*/ 2 w 20"/>
                  <a:gd name="T63" fmla="*/ 15 h 16"/>
                  <a:gd name="T64" fmla="*/ 3 w 20"/>
                  <a:gd name="T65" fmla="*/ 16 h 16"/>
                  <a:gd name="T66" fmla="*/ 4 w 20"/>
                  <a:gd name="T67" fmla="*/ 15 h 16"/>
                  <a:gd name="T68" fmla="*/ 4 w 20"/>
                  <a:gd name="T69" fmla="*/ 15 h 16"/>
                  <a:gd name="T70" fmla="*/ 6 w 20"/>
                  <a:gd name="T71" fmla="*/ 15 h 16"/>
                  <a:gd name="T72" fmla="*/ 7 w 20"/>
                  <a:gd name="T73" fmla="*/ 16 h 16"/>
                  <a:gd name="T74" fmla="*/ 7 w 20"/>
                  <a:gd name="T75" fmla="*/ 15 h 16"/>
                  <a:gd name="T76" fmla="*/ 7 w 20"/>
                  <a:gd name="T77" fmla="*/ 14 h 16"/>
                  <a:gd name="T78" fmla="*/ 7 w 20"/>
                  <a:gd name="T79" fmla="*/ 13 h 16"/>
                  <a:gd name="T80" fmla="*/ 8 w 20"/>
                  <a:gd name="T81" fmla="*/ 12 h 16"/>
                  <a:gd name="T82" fmla="*/ 9 w 20"/>
                  <a:gd name="T83" fmla="*/ 12 h 16"/>
                  <a:gd name="T84" fmla="*/ 11 w 20"/>
                  <a:gd name="T85" fmla="*/ 12 h 16"/>
                  <a:gd name="T86" fmla="*/ 12 w 20"/>
                  <a:gd name="T87" fmla="*/ 12 h 16"/>
                  <a:gd name="T88" fmla="*/ 13 w 20"/>
                  <a:gd name="T89" fmla="*/ 12 h 16"/>
                  <a:gd name="T90" fmla="*/ 13 w 20"/>
                  <a:gd name="T91" fmla="*/ 11 h 16"/>
                  <a:gd name="T92" fmla="*/ 15 w 20"/>
                  <a:gd name="T93" fmla="*/ 12 h 16"/>
                  <a:gd name="T94" fmla="*/ 16 w 20"/>
                  <a:gd name="T95" fmla="*/ 12 h 16"/>
                  <a:gd name="T96" fmla="*/ 17 w 20"/>
                  <a:gd name="T97" fmla="*/ 12 h 16"/>
                  <a:gd name="T98" fmla="*/ 17 w 20"/>
                  <a:gd name="T99" fmla="*/ 12 h 16"/>
                  <a:gd name="T100" fmla="*/ 17 w 20"/>
                  <a:gd name="T101" fmla="*/ 11 h 16"/>
                  <a:gd name="T102" fmla="*/ 18 w 20"/>
                  <a:gd name="T103" fmla="*/ 11 h 16"/>
                  <a:gd name="T104" fmla="*/ 19 w 20"/>
                  <a:gd name="T105" fmla="*/ 11 h 16"/>
                  <a:gd name="T106" fmla="*/ 20 w 20"/>
                  <a:gd name="T107" fmla="*/ 10 h 16"/>
                  <a:gd name="T108" fmla="*/ 20 w 20"/>
                  <a:gd name="T109" fmla="*/ 8 h 16"/>
                  <a:gd name="T110" fmla="*/ 20 w 20"/>
                  <a:gd name="T111" fmla="*/ 8 h 16"/>
                  <a:gd name="T112" fmla="*/ 20 w 20"/>
                  <a:gd name="T113" fmla="*/ 7 h 16"/>
                  <a:gd name="T114" fmla="*/ 20 w 20"/>
                  <a:gd name="T115" fmla="*/ 7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 h="16">
                    <a:moveTo>
                      <a:pt x="20" y="7"/>
                    </a:moveTo>
                    <a:cubicBezTo>
                      <a:pt x="19" y="7"/>
                      <a:pt x="19" y="7"/>
                      <a:pt x="19" y="7"/>
                    </a:cubicBezTo>
                    <a:cubicBezTo>
                      <a:pt x="18" y="7"/>
                      <a:pt x="18" y="7"/>
                      <a:pt x="17" y="7"/>
                    </a:cubicBezTo>
                    <a:cubicBezTo>
                      <a:pt x="17" y="7"/>
                      <a:pt x="17" y="6"/>
                      <a:pt x="17" y="6"/>
                    </a:cubicBezTo>
                    <a:cubicBezTo>
                      <a:pt x="17" y="5"/>
                      <a:pt x="18" y="5"/>
                      <a:pt x="17" y="5"/>
                    </a:cubicBezTo>
                    <a:cubicBezTo>
                      <a:pt x="17" y="4"/>
                      <a:pt x="17" y="4"/>
                      <a:pt x="17" y="4"/>
                    </a:cubicBezTo>
                    <a:cubicBezTo>
                      <a:pt x="16" y="4"/>
                      <a:pt x="16" y="4"/>
                      <a:pt x="16" y="3"/>
                    </a:cubicBezTo>
                    <a:cubicBezTo>
                      <a:pt x="15" y="3"/>
                      <a:pt x="15" y="2"/>
                      <a:pt x="15" y="2"/>
                    </a:cubicBezTo>
                    <a:cubicBezTo>
                      <a:pt x="15" y="2"/>
                      <a:pt x="15" y="1"/>
                      <a:pt x="15" y="1"/>
                    </a:cubicBezTo>
                    <a:cubicBezTo>
                      <a:pt x="15" y="1"/>
                      <a:pt x="15" y="1"/>
                      <a:pt x="15" y="1"/>
                    </a:cubicBezTo>
                    <a:cubicBezTo>
                      <a:pt x="15" y="1"/>
                      <a:pt x="14" y="1"/>
                      <a:pt x="14" y="0"/>
                    </a:cubicBezTo>
                    <a:cubicBezTo>
                      <a:pt x="13" y="0"/>
                      <a:pt x="13" y="0"/>
                      <a:pt x="13" y="0"/>
                    </a:cubicBezTo>
                    <a:cubicBezTo>
                      <a:pt x="12" y="0"/>
                      <a:pt x="12" y="1"/>
                      <a:pt x="12" y="1"/>
                    </a:cubicBezTo>
                    <a:cubicBezTo>
                      <a:pt x="12" y="1"/>
                      <a:pt x="12" y="1"/>
                      <a:pt x="11" y="1"/>
                    </a:cubicBezTo>
                    <a:cubicBezTo>
                      <a:pt x="11" y="1"/>
                      <a:pt x="11" y="1"/>
                      <a:pt x="11" y="2"/>
                    </a:cubicBezTo>
                    <a:cubicBezTo>
                      <a:pt x="10" y="2"/>
                      <a:pt x="10" y="2"/>
                      <a:pt x="10" y="2"/>
                    </a:cubicBezTo>
                    <a:cubicBezTo>
                      <a:pt x="9" y="3"/>
                      <a:pt x="9" y="3"/>
                      <a:pt x="9" y="3"/>
                    </a:cubicBezTo>
                    <a:cubicBezTo>
                      <a:pt x="8" y="4"/>
                      <a:pt x="8" y="4"/>
                      <a:pt x="8" y="4"/>
                    </a:cubicBezTo>
                    <a:cubicBezTo>
                      <a:pt x="8" y="4"/>
                      <a:pt x="7" y="4"/>
                      <a:pt x="7" y="4"/>
                    </a:cubicBezTo>
                    <a:cubicBezTo>
                      <a:pt x="6" y="4"/>
                      <a:pt x="6" y="4"/>
                      <a:pt x="5" y="4"/>
                    </a:cubicBezTo>
                    <a:cubicBezTo>
                      <a:pt x="4" y="4"/>
                      <a:pt x="4" y="5"/>
                      <a:pt x="4" y="5"/>
                    </a:cubicBezTo>
                    <a:cubicBezTo>
                      <a:pt x="4" y="6"/>
                      <a:pt x="3" y="6"/>
                      <a:pt x="3" y="6"/>
                    </a:cubicBezTo>
                    <a:cubicBezTo>
                      <a:pt x="3" y="7"/>
                      <a:pt x="3" y="7"/>
                      <a:pt x="3" y="8"/>
                    </a:cubicBezTo>
                    <a:cubicBezTo>
                      <a:pt x="3" y="8"/>
                      <a:pt x="3" y="9"/>
                      <a:pt x="3" y="9"/>
                    </a:cubicBezTo>
                    <a:cubicBezTo>
                      <a:pt x="2" y="9"/>
                      <a:pt x="2" y="9"/>
                      <a:pt x="2" y="9"/>
                    </a:cubicBezTo>
                    <a:cubicBezTo>
                      <a:pt x="1" y="9"/>
                      <a:pt x="1" y="9"/>
                      <a:pt x="1" y="10"/>
                    </a:cubicBezTo>
                    <a:cubicBezTo>
                      <a:pt x="1" y="10"/>
                      <a:pt x="1" y="11"/>
                      <a:pt x="1" y="11"/>
                    </a:cubicBezTo>
                    <a:cubicBezTo>
                      <a:pt x="1" y="11"/>
                      <a:pt x="1" y="11"/>
                      <a:pt x="1" y="12"/>
                    </a:cubicBezTo>
                    <a:cubicBezTo>
                      <a:pt x="0" y="12"/>
                      <a:pt x="0" y="13"/>
                      <a:pt x="0" y="14"/>
                    </a:cubicBezTo>
                    <a:cubicBezTo>
                      <a:pt x="0" y="14"/>
                      <a:pt x="0" y="14"/>
                      <a:pt x="0" y="14"/>
                    </a:cubicBezTo>
                    <a:cubicBezTo>
                      <a:pt x="1" y="14"/>
                      <a:pt x="1" y="14"/>
                      <a:pt x="1" y="14"/>
                    </a:cubicBezTo>
                    <a:cubicBezTo>
                      <a:pt x="2" y="15"/>
                      <a:pt x="1" y="15"/>
                      <a:pt x="2" y="15"/>
                    </a:cubicBezTo>
                    <a:cubicBezTo>
                      <a:pt x="2" y="16"/>
                      <a:pt x="2" y="16"/>
                      <a:pt x="3" y="16"/>
                    </a:cubicBezTo>
                    <a:cubicBezTo>
                      <a:pt x="3" y="16"/>
                      <a:pt x="3" y="16"/>
                      <a:pt x="4" y="15"/>
                    </a:cubicBezTo>
                    <a:cubicBezTo>
                      <a:pt x="4" y="15"/>
                      <a:pt x="4" y="15"/>
                      <a:pt x="4" y="15"/>
                    </a:cubicBezTo>
                    <a:cubicBezTo>
                      <a:pt x="5" y="15"/>
                      <a:pt x="5" y="15"/>
                      <a:pt x="6" y="15"/>
                    </a:cubicBezTo>
                    <a:cubicBezTo>
                      <a:pt x="6" y="15"/>
                      <a:pt x="6" y="16"/>
                      <a:pt x="7" y="16"/>
                    </a:cubicBezTo>
                    <a:cubicBezTo>
                      <a:pt x="7" y="15"/>
                      <a:pt x="7" y="15"/>
                      <a:pt x="7" y="15"/>
                    </a:cubicBezTo>
                    <a:cubicBezTo>
                      <a:pt x="8" y="15"/>
                      <a:pt x="7" y="14"/>
                      <a:pt x="7" y="14"/>
                    </a:cubicBezTo>
                    <a:cubicBezTo>
                      <a:pt x="7" y="13"/>
                      <a:pt x="7" y="13"/>
                      <a:pt x="7" y="13"/>
                    </a:cubicBezTo>
                    <a:cubicBezTo>
                      <a:pt x="7" y="12"/>
                      <a:pt x="7" y="12"/>
                      <a:pt x="8" y="12"/>
                    </a:cubicBezTo>
                    <a:cubicBezTo>
                      <a:pt x="8" y="11"/>
                      <a:pt x="9" y="12"/>
                      <a:pt x="9" y="12"/>
                    </a:cubicBezTo>
                    <a:cubicBezTo>
                      <a:pt x="10" y="12"/>
                      <a:pt x="11" y="12"/>
                      <a:pt x="11" y="12"/>
                    </a:cubicBezTo>
                    <a:cubicBezTo>
                      <a:pt x="12" y="12"/>
                      <a:pt x="12" y="12"/>
                      <a:pt x="12" y="12"/>
                    </a:cubicBezTo>
                    <a:cubicBezTo>
                      <a:pt x="12" y="12"/>
                      <a:pt x="12" y="12"/>
                      <a:pt x="13" y="12"/>
                    </a:cubicBezTo>
                    <a:cubicBezTo>
                      <a:pt x="13" y="12"/>
                      <a:pt x="13" y="12"/>
                      <a:pt x="13" y="11"/>
                    </a:cubicBezTo>
                    <a:cubicBezTo>
                      <a:pt x="14" y="11"/>
                      <a:pt x="14" y="12"/>
                      <a:pt x="15" y="12"/>
                    </a:cubicBezTo>
                    <a:cubicBezTo>
                      <a:pt x="15" y="12"/>
                      <a:pt x="15" y="12"/>
                      <a:pt x="16" y="12"/>
                    </a:cubicBezTo>
                    <a:cubicBezTo>
                      <a:pt x="16" y="12"/>
                      <a:pt x="16" y="12"/>
                      <a:pt x="17" y="12"/>
                    </a:cubicBezTo>
                    <a:cubicBezTo>
                      <a:pt x="17" y="12"/>
                      <a:pt x="17" y="12"/>
                      <a:pt x="17" y="12"/>
                    </a:cubicBezTo>
                    <a:cubicBezTo>
                      <a:pt x="17" y="11"/>
                      <a:pt x="17" y="11"/>
                      <a:pt x="17" y="11"/>
                    </a:cubicBezTo>
                    <a:cubicBezTo>
                      <a:pt x="18" y="11"/>
                      <a:pt x="18" y="11"/>
                      <a:pt x="18" y="11"/>
                    </a:cubicBezTo>
                    <a:cubicBezTo>
                      <a:pt x="19" y="11"/>
                      <a:pt x="19" y="11"/>
                      <a:pt x="19" y="11"/>
                    </a:cubicBezTo>
                    <a:cubicBezTo>
                      <a:pt x="20" y="10"/>
                      <a:pt x="20" y="10"/>
                      <a:pt x="20" y="10"/>
                    </a:cubicBezTo>
                    <a:cubicBezTo>
                      <a:pt x="20" y="9"/>
                      <a:pt x="20" y="9"/>
                      <a:pt x="20" y="8"/>
                    </a:cubicBezTo>
                    <a:cubicBezTo>
                      <a:pt x="20" y="8"/>
                      <a:pt x="20" y="8"/>
                      <a:pt x="20" y="8"/>
                    </a:cubicBezTo>
                    <a:cubicBezTo>
                      <a:pt x="20" y="8"/>
                      <a:pt x="20" y="8"/>
                      <a:pt x="20" y="7"/>
                    </a:cubicBezTo>
                    <a:cubicBezTo>
                      <a:pt x="20" y="7"/>
                      <a:pt x="20" y="7"/>
                      <a:pt x="20"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7" name="Freeform 26"/>
              <p:cNvSpPr>
                <a:spLocks/>
              </p:cNvSpPr>
              <p:nvPr/>
            </p:nvSpPr>
            <p:spPr bwMode="auto">
              <a:xfrm>
                <a:off x="5078414" y="3378201"/>
                <a:ext cx="87313" cy="206375"/>
              </a:xfrm>
              <a:custGeom>
                <a:avLst/>
                <a:gdLst>
                  <a:gd name="T0" fmla="*/ 7 w 8"/>
                  <a:gd name="T1" fmla="*/ 14 h 19"/>
                  <a:gd name="T2" fmla="*/ 7 w 8"/>
                  <a:gd name="T3" fmla="*/ 13 h 19"/>
                  <a:gd name="T4" fmla="*/ 7 w 8"/>
                  <a:gd name="T5" fmla="*/ 13 h 19"/>
                  <a:gd name="T6" fmla="*/ 6 w 8"/>
                  <a:gd name="T7" fmla="*/ 12 h 19"/>
                  <a:gd name="T8" fmla="*/ 6 w 8"/>
                  <a:gd name="T9" fmla="*/ 12 h 19"/>
                  <a:gd name="T10" fmla="*/ 6 w 8"/>
                  <a:gd name="T11" fmla="*/ 11 h 19"/>
                  <a:gd name="T12" fmla="*/ 6 w 8"/>
                  <a:gd name="T13" fmla="*/ 10 h 19"/>
                  <a:gd name="T14" fmla="*/ 5 w 8"/>
                  <a:gd name="T15" fmla="*/ 9 h 19"/>
                  <a:gd name="T16" fmla="*/ 5 w 8"/>
                  <a:gd name="T17" fmla="*/ 7 h 19"/>
                  <a:gd name="T18" fmla="*/ 6 w 8"/>
                  <a:gd name="T19" fmla="*/ 7 h 19"/>
                  <a:gd name="T20" fmla="*/ 6 w 8"/>
                  <a:gd name="T21" fmla="*/ 6 h 19"/>
                  <a:gd name="T22" fmla="*/ 6 w 8"/>
                  <a:gd name="T23" fmla="*/ 6 h 19"/>
                  <a:gd name="T24" fmla="*/ 6 w 8"/>
                  <a:gd name="T25" fmla="*/ 5 h 19"/>
                  <a:gd name="T26" fmla="*/ 6 w 8"/>
                  <a:gd name="T27" fmla="*/ 5 h 19"/>
                  <a:gd name="T28" fmla="*/ 5 w 8"/>
                  <a:gd name="T29" fmla="*/ 3 h 19"/>
                  <a:gd name="T30" fmla="*/ 5 w 8"/>
                  <a:gd name="T31" fmla="*/ 2 h 19"/>
                  <a:gd name="T32" fmla="*/ 5 w 8"/>
                  <a:gd name="T33" fmla="*/ 1 h 19"/>
                  <a:gd name="T34" fmla="*/ 4 w 8"/>
                  <a:gd name="T35" fmla="*/ 1 h 19"/>
                  <a:gd name="T36" fmla="*/ 3 w 8"/>
                  <a:gd name="T37" fmla="*/ 0 h 19"/>
                  <a:gd name="T38" fmla="*/ 2 w 8"/>
                  <a:gd name="T39" fmla="*/ 0 h 19"/>
                  <a:gd name="T40" fmla="*/ 1 w 8"/>
                  <a:gd name="T41" fmla="*/ 0 h 19"/>
                  <a:gd name="T42" fmla="*/ 1 w 8"/>
                  <a:gd name="T43" fmla="*/ 0 h 19"/>
                  <a:gd name="T44" fmla="*/ 1 w 8"/>
                  <a:gd name="T45" fmla="*/ 0 h 19"/>
                  <a:gd name="T46" fmla="*/ 2 w 8"/>
                  <a:gd name="T47" fmla="*/ 1 h 19"/>
                  <a:gd name="T48" fmla="*/ 2 w 8"/>
                  <a:gd name="T49" fmla="*/ 2 h 19"/>
                  <a:gd name="T50" fmla="*/ 3 w 8"/>
                  <a:gd name="T51" fmla="*/ 3 h 19"/>
                  <a:gd name="T52" fmla="*/ 2 w 8"/>
                  <a:gd name="T53" fmla="*/ 4 h 19"/>
                  <a:gd name="T54" fmla="*/ 2 w 8"/>
                  <a:gd name="T55" fmla="*/ 5 h 19"/>
                  <a:gd name="T56" fmla="*/ 1 w 8"/>
                  <a:gd name="T57" fmla="*/ 6 h 19"/>
                  <a:gd name="T58" fmla="*/ 2 w 8"/>
                  <a:gd name="T59" fmla="*/ 6 h 19"/>
                  <a:gd name="T60" fmla="*/ 2 w 8"/>
                  <a:gd name="T61" fmla="*/ 7 h 19"/>
                  <a:gd name="T62" fmla="*/ 2 w 8"/>
                  <a:gd name="T63" fmla="*/ 8 h 19"/>
                  <a:gd name="T64" fmla="*/ 2 w 8"/>
                  <a:gd name="T65" fmla="*/ 9 h 19"/>
                  <a:gd name="T66" fmla="*/ 1 w 8"/>
                  <a:gd name="T67" fmla="*/ 9 h 19"/>
                  <a:gd name="T68" fmla="*/ 1 w 8"/>
                  <a:gd name="T69" fmla="*/ 10 h 19"/>
                  <a:gd name="T70" fmla="*/ 0 w 8"/>
                  <a:gd name="T71" fmla="*/ 11 h 19"/>
                  <a:gd name="T72" fmla="*/ 0 w 8"/>
                  <a:gd name="T73" fmla="*/ 12 h 19"/>
                  <a:gd name="T74" fmla="*/ 1 w 8"/>
                  <a:gd name="T75" fmla="*/ 13 h 19"/>
                  <a:gd name="T76" fmla="*/ 1 w 8"/>
                  <a:gd name="T77" fmla="*/ 13 h 19"/>
                  <a:gd name="T78" fmla="*/ 1 w 8"/>
                  <a:gd name="T79" fmla="*/ 13 h 19"/>
                  <a:gd name="T80" fmla="*/ 2 w 8"/>
                  <a:gd name="T81" fmla="*/ 14 h 19"/>
                  <a:gd name="T82" fmla="*/ 2 w 8"/>
                  <a:gd name="T83" fmla="*/ 15 h 19"/>
                  <a:gd name="T84" fmla="*/ 3 w 8"/>
                  <a:gd name="T85" fmla="*/ 15 h 19"/>
                  <a:gd name="T86" fmla="*/ 4 w 8"/>
                  <a:gd name="T87" fmla="*/ 15 h 19"/>
                  <a:gd name="T88" fmla="*/ 5 w 8"/>
                  <a:gd name="T89" fmla="*/ 16 h 19"/>
                  <a:gd name="T90" fmla="*/ 5 w 8"/>
                  <a:gd name="T91" fmla="*/ 17 h 19"/>
                  <a:gd name="T92" fmla="*/ 4 w 8"/>
                  <a:gd name="T93" fmla="*/ 18 h 19"/>
                  <a:gd name="T94" fmla="*/ 5 w 8"/>
                  <a:gd name="T95" fmla="*/ 19 h 19"/>
                  <a:gd name="T96" fmla="*/ 6 w 8"/>
                  <a:gd name="T97" fmla="*/ 19 h 19"/>
                  <a:gd name="T98" fmla="*/ 7 w 8"/>
                  <a:gd name="T99" fmla="*/ 18 h 19"/>
                  <a:gd name="T100" fmla="*/ 8 w 8"/>
                  <a:gd name="T101" fmla="*/ 17 h 19"/>
                  <a:gd name="T102" fmla="*/ 8 w 8"/>
                  <a:gd name="T103" fmla="*/ 15 h 19"/>
                  <a:gd name="T104" fmla="*/ 7 w 8"/>
                  <a:gd name="T105"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 h="19">
                    <a:moveTo>
                      <a:pt x="7" y="14"/>
                    </a:moveTo>
                    <a:cubicBezTo>
                      <a:pt x="7" y="14"/>
                      <a:pt x="7" y="14"/>
                      <a:pt x="7" y="13"/>
                    </a:cubicBezTo>
                    <a:cubicBezTo>
                      <a:pt x="7" y="13"/>
                      <a:pt x="7" y="13"/>
                      <a:pt x="7" y="13"/>
                    </a:cubicBezTo>
                    <a:cubicBezTo>
                      <a:pt x="7" y="12"/>
                      <a:pt x="6" y="12"/>
                      <a:pt x="6" y="12"/>
                    </a:cubicBezTo>
                    <a:cubicBezTo>
                      <a:pt x="6" y="12"/>
                      <a:pt x="6" y="12"/>
                      <a:pt x="6" y="12"/>
                    </a:cubicBezTo>
                    <a:cubicBezTo>
                      <a:pt x="6" y="11"/>
                      <a:pt x="6" y="11"/>
                      <a:pt x="6" y="11"/>
                    </a:cubicBezTo>
                    <a:cubicBezTo>
                      <a:pt x="6" y="10"/>
                      <a:pt x="6" y="10"/>
                      <a:pt x="6" y="10"/>
                    </a:cubicBezTo>
                    <a:cubicBezTo>
                      <a:pt x="6" y="9"/>
                      <a:pt x="6" y="9"/>
                      <a:pt x="5" y="9"/>
                    </a:cubicBezTo>
                    <a:cubicBezTo>
                      <a:pt x="5" y="8"/>
                      <a:pt x="5" y="8"/>
                      <a:pt x="5" y="7"/>
                    </a:cubicBezTo>
                    <a:cubicBezTo>
                      <a:pt x="6" y="7"/>
                      <a:pt x="6" y="7"/>
                      <a:pt x="6" y="7"/>
                    </a:cubicBezTo>
                    <a:cubicBezTo>
                      <a:pt x="6" y="7"/>
                      <a:pt x="6" y="7"/>
                      <a:pt x="6" y="6"/>
                    </a:cubicBezTo>
                    <a:cubicBezTo>
                      <a:pt x="6" y="6"/>
                      <a:pt x="6" y="6"/>
                      <a:pt x="6" y="6"/>
                    </a:cubicBezTo>
                    <a:cubicBezTo>
                      <a:pt x="6" y="6"/>
                      <a:pt x="6" y="6"/>
                      <a:pt x="6" y="5"/>
                    </a:cubicBezTo>
                    <a:cubicBezTo>
                      <a:pt x="6" y="5"/>
                      <a:pt x="6" y="5"/>
                      <a:pt x="6" y="5"/>
                    </a:cubicBezTo>
                    <a:cubicBezTo>
                      <a:pt x="5" y="4"/>
                      <a:pt x="6" y="4"/>
                      <a:pt x="5" y="3"/>
                    </a:cubicBezTo>
                    <a:cubicBezTo>
                      <a:pt x="5" y="3"/>
                      <a:pt x="6" y="3"/>
                      <a:pt x="5" y="2"/>
                    </a:cubicBezTo>
                    <a:cubicBezTo>
                      <a:pt x="5" y="2"/>
                      <a:pt x="5" y="2"/>
                      <a:pt x="5" y="1"/>
                    </a:cubicBezTo>
                    <a:cubicBezTo>
                      <a:pt x="5" y="1"/>
                      <a:pt x="4" y="1"/>
                      <a:pt x="4" y="1"/>
                    </a:cubicBezTo>
                    <a:cubicBezTo>
                      <a:pt x="4" y="0"/>
                      <a:pt x="3" y="0"/>
                      <a:pt x="3" y="0"/>
                    </a:cubicBezTo>
                    <a:cubicBezTo>
                      <a:pt x="3" y="0"/>
                      <a:pt x="2" y="0"/>
                      <a:pt x="2" y="0"/>
                    </a:cubicBezTo>
                    <a:cubicBezTo>
                      <a:pt x="2" y="0"/>
                      <a:pt x="1" y="0"/>
                      <a:pt x="1" y="0"/>
                    </a:cubicBezTo>
                    <a:cubicBezTo>
                      <a:pt x="1" y="0"/>
                      <a:pt x="1" y="0"/>
                      <a:pt x="1" y="0"/>
                    </a:cubicBezTo>
                    <a:cubicBezTo>
                      <a:pt x="1" y="0"/>
                      <a:pt x="1" y="0"/>
                      <a:pt x="1" y="0"/>
                    </a:cubicBezTo>
                    <a:cubicBezTo>
                      <a:pt x="2" y="1"/>
                      <a:pt x="2" y="1"/>
                      <a:pt x="2" y="1"/>
                    </a:cubicBezTo>
                    <a:cubicBezTo>
                      <a:pt x="2" y="2"/>
                      <a:pt x="2" y="2"/>
                      <a:pt x="2" y="2"/>
                    </a:cubicBezTo>
                    <a:cubicBezTo>
                      <a:pt x="2" y="3"/>
                      <a:pt x="3" y="3"/>
                      <a:pt x="3" y="3"/>
                    </a:cubicBezTo>
                    <a:cubicBezTo>
                      <a:pt x="3" y="4"/>
                      <a:pt x="2" y="3"/>
                      <a:pt x="2" y="4"/>
                    </a:cubicBezTo>
                    <a:cubicBezTo>
                      <a:pt x="2" y="4"/>
                      <a:pt x="2" y="4"/>
                      <a:pt x="2" y="5"/>
                    </a:cubicBezTo>
                    <a:cubicBezTo>
                      <a:pt x="2" y="5"/>
                      <a:pt x="2" y="5"/>
                      <a:pt x="1" y="6"/>
                    </a:cubicBezTo>
                    <a:cubicBezTo>
                      <a:pt x="1" y="6"/>
                      <a:pt x="2" y="6"/>
                      <a:pt x="2" y="6"/>
                    </a:cubicBezTo>
                    <a:cubicBezTo>
                      <a:pt x="2" y="6"/>
                      <a:pt x="2" y="7"/>
                      <a:pt x="2" y="7"/>
                    </a:cubicBezTo>
                    <a:cubicBezTo>
                      <a:pt x="2" y="7"/>
                      <a:pt x="2" y="7"/>
                      <a:pt x="2" y="8"/>
                    </a:cubicBezTo>
                    <a:cubicBezTo>
                      <a:pt x="2" y="8"/>
                      <a:pt x="2" y="9"/>
                      <a:pt x="2" y="9"/>
                    </a:cubicBezTo>
                    <a:cubicBezTo>
                      <a:pt x="2" y="9"/>
                      <a:pt x="1" y="9"/>
                      <a:pt x="1" y="9"/>
                    </a:cubicBezTo>
                    <a:cubicBezTo>
                      <a:pt x="1" y="9"/>
                      <a:pt x="1" y="10"/>
                      <a:pt x="1" y="10"/>
                    </a:cubicBezTo>
                    <a:cubicBezTo>
                      <a:pt x="1" y="11"/>
                      <a:pt x="1" y="11"/>
                      <a:pt x="0" y="11"/>
                    </a:cubicBezTo>
                    <a:cubicBezTo>
                      <a:pt x="0" y="12"/>
                      <a:pt x="0" y="12"/>
                      <a:pt x="0" y="12"/>
                    </a:cubicBezTo>
                    <a:cubicBezTo>
                      <a:pt x="0" y="13"/>
                      <a:pt x="1" y="13"/>
                      <a:pt x="1" y="13"/>
                    </a:cubicBezTo>
                    <a:cubicBezTo>
                      <a:pt x="1" y="13"/>
                      <a:pt x="1" y="13"/>
                      <a:pt x="1" y="13"/>
                    </a:cubicBezTo>
                    <a:cubicBezTo>
                      <a:pt x="1" y="13"/>
                      <a:pt x="1" y="13"/>
                      <a:pt x="1" y="13"/>
                    </a:cubicBezTo>
                    <a:cubicBezTo>
                      <a:pt x="2" y="13"/>
                      <a:pt x="1" y="14"/>
                      <a:pt x="2" y="14"/>
                    </a:cubicBezTo>
                    <a:cubicBezTo>
                      <a:pt x="2" y="14"/>
                      <a:pt x="2" y="15"/>
                      <a:pt x="2" y="15"/>
                    </a:cubicBezTo>
                    <a:cubicBezTo>
                      <a:pt x="2" y="15"/>
                      <a:pt x="3" y="15"/>
                      <a:pt x="3" y="15"/>
                    </a:cubicBezTo>
                    <a:cubicBezTo>
                      <a:pt x="3" y="15"/>
                      <a:pt x="4" y="15"/>
                      <a:pt x="4" y="15"/>
                    </a:cubicBezTo>
                    <a:cubicBezTo>
                      <a:pt x="4" y="15"/>
                      <a:pt x="5" y="15"/>
                      <a:pt x="5" y="16"/>
                    </a:cubicBezTo>
                    <a:cubicBezTo>
                      <a:pt x="5" y="16"/>
                      <a:pt x="5" y="17"/>
                      <a:pt x="5" y="17"/>
                    </a:cubicBezTo>
                    <a:cubicBezTo>
                      <a:pt x="5" y="18"/>
                      <a:pt x="4" y="18"/>
                      <a:pt x="4" y="18"/>
                    </a:cubicBezTo>
                    <a:cubicBezTo>
                      <a:pt x="5" y="19"/>
                      <a:pt x="5" y="19"/>
                      <a:pt x="5" y="19"/>
                    </a:cubicBezTo>
                    <a:cubicBezTo>
                      <a:pt x="6" y="19"/>
                      <a:pt x="6" y="19"/>
                      <a:pt x="6" y="19"/>
                    </a:cubicBezTo>
                    <a:cubicBezTo>
                      <a:pt x="7" y="19"/>
                      <a:pt x="7" y="18"/>
                      <a:pt x="7" y="18"/>
                    </a:cubicBezTo>
                    <a:cubicBezTo>
                      <a:pt x="8" y="18"/>
                      <a:pt x="8" y="17"/>
                      <a:pt x="8" y="17"/>
                    </a:cubicBezTo>
                    <a:cubicBezTo>
                      <a:pt x="8" y="16"/>
                      <a:pt x="8" y="16"/>
                      <a:pt x="8" y="15"/>
                    </a:cubicBezTo>
                    <a:cubicBezTo>
                      <a:pt x="8" y="15"/>
                      <a:pt x="8" y="15"/>
                      <a:pt x="7"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8" name="Freeform 27"/>
              <p:cNvSpPr>
                <a:spLocks/>
              </p:cNvSpPr>
              <p:nvPr/>
            </p:nvSpPr>
            <p:spPr bwMode="auto">
              <a:xfrm>
                <a:off x="4506914" y="3605214"/>
                <a:ext cx="355600" cy="379413"/>
              </a:xfrm>
              <a:custGeom>
                <a:avLst/>
                <a:gdLst>
                  <a:gd name="T0" fmla="*/ 30 w 33"/>
                  <a:gd name="T1" fmla="*/ 2 h 35"/>
                  <a:gd name="T2" fmla="*/ 29 w 33"/>
                  <a:gd name="T3" fmla="*/ 2 h 35"/>
                  <a:gd name="T4" fmla="*/ 27 w 33"/>
                  <a:gd name="T5" fmla="*/ 3 h 35"/>
                  <a:gd name="T6" fmla="*/ 24 w 33"/>
                  <a:gd name="T7" fmla="*/ 3 h 35"/>
                  <a:gd name="T8" fmla="*/ 22 w 33"/>
                  <a:gd name="T9" fmla="*/ 3 h 35"/>
                  <a:gd name="T10" fmla="*/ 18 w 33"/>
                  <a:gd name="T11" fmla="*/ 3 h 35"/>
                  <a:gd name="T12" fmla="*/ 17 w 33"/>
                  <a:gd name="T13" fmla="*/ 2 h 35"/>
                  <a:gd name="T14" fmla="*/ 13 w 33"/>
                  <a:gd name="T15" fmla="*/ 2 h 35"/>
                  <a:gd name="T16" fmla="*/ 10 w 33"/>
                  <a:gd name="T17" fmla="*/ 1 h 35"/>
                  <a:gd name="T18" fmla="*/ 6 w 33"/>
                  <a:gd name="T19" fmla="*/ 2 h 35"/>
                  <a:gd name="T20" fmla="*/ 4 w 33"/>
                  <a:gd name="T21" fmla="*/ 1 h 35"/>
                  <a:gd name="T22" fmla="*/ 2 w 33"/>
                  <a:gd name="T23" fmla="*/ 1 h 35"/>
                  <a:gd name="T24" fmla="*/ 0 w 33"/>
                  <a:gd name="T25" fmla="*/ 1 h 35"/>
                  <a:gd name="T26" fmla="*/ 0 w 33"/>
                  <a:gd name="T27" fmla="*/ 3 h 35"/>
                  <a:gd name="T28" fmla="*/ 2 w 33"/>
                  <a:gd name="T29" fmla="*/ 5 h 35"/>
                  <a:gd name="T30" fmla="*/ 3 w 33"/>
                  <a:gd name="T31" fmla="*/ 8 h 35"/>
                  <a:gd name="T32" fmla="*/ 3 w 33"/>
                  <a:gd name="T33" fmla="*/ 9 h 35"/>
                  <a:gd name="T34" fmla="*/ 4 w 33"/>
                  <a:gd name="T35" fmla="*/ 10 h 35"/>
                  <a:gd name="T36" fmla="*/ 4 w 33"/>
                  <a:gd name="T37" fmla="*/ 13 h 35"/>
                  <a:gd name="T38" fmla="*/ 6 w 33"/>
                  <a:gd name="T39" fmla="*/ 15 h 35"/>
                  <a:gd name="T40" fmla="*/ 7 w 33"/>
                  <a:gd name="T41" fmla="*/ 17 h 35"/>
                  <a:gd name="T42" fmla="*/ 7 w 33"/>
                  <a:gd name="T43" fmla="*/ 21 h 35"/>
                  <a:gd name="T44" fmla="*/ 8 w 33"/>
                  <a:gd name="T45" fmla="*/ 24 h 35"/>
                  <a:gd name="T46" fmla="*/ 8 w 33"/>
                  <a:gd name="T47" fmla="*/ 27 h 35"/>
                  <a:gd name="T48" fmla="*/ 8 w 33"/>
                  <a:gd name="T49" fmla="*/ 30 h 35"/>
                  <a:gd name="T50" fmla="*/ 9 w 33"/>
                  <a:gd name="T51" fmla="*/ 33 h 35"/>
                  <a:gd name="T52" fmla="*/ 11 w 33"/>
                  <a:gd name="T53" fmla="*/ 35 h 35"/>
                  <a:gd name="T54" fmla="*/ 12 w 33"/>
                  <a:gd name="T55" fmla="*/ 33 h 35"/>
                  <a:gd name="T56" fmla="*/ 13 w 33"/>
                  <a:gd name="T57" fmla="*/ 33 h 35"/>
                  <a:gd name="T58" fmla="*/ 14 w 33"/>
                  <a:gd name="T59" fmla="*/ 35 h 35"/>
                  <a:gd name="T60" fmla="*/ 16 w 33"/>
                  <a:gd name="T61" fmla="*/ 35 h 35"/>
                  <a:gd name="T62" fmla="*/ 18 w 33"/>
                  <a:gd name="T63" fmla="*/ 34 h 35"/>
                  <a:gd name="T64" fmla="*/ 20 w 33"/>
                  <a:gd name="T65" fmla="*/ 34 h 35"/>
                  <a:gd name="T66" fmla="*/ 20 w 33"/>
                  <a:gd name="T67" fmla="*/ 23 h 35"/>
                  <a:gd name="T68" fmla="*/ 23 w 33"/>
                  <a:gd name="T69" fmla="*/ 15 h 35"/>
                  <a:gd name="T70" fmla="*/ 23 w 33"/>
                  <a:gd name="T71" fmla="*/ 7 h 35"/>
                  <a:gd name="T72" fmla="*/ 23 w 33"/>
                  <a:gd name="T73" fmla="*/ 5 h 35"/>
                  <a:gd name="T74" fmla="*/ 25 w 33"/>
                  <a:gd name="T75" fmla="*/ 4 h 35"/>
                  <a:gd name="T76" fmla="*/ 28 w 33"/>
                  <a:gd name="T77" fmla="*/ 4 h 35"/>
                  <a:gd name="T78" fmla="*/ 29 w 33"/>
                  <a:gd name="T79" fmla="*/ 4 h 35"/>
                  <a:gd name="T80" fmla="*/ 31 w 33"/>
                  <a:gd name="T81" fmla="*/ 4 h 35"/>
                  <a:gd name="T82" fmla="*/ 32 w 33"/>
                  <a:gd name="T83" fmla="*/ 3 h 35"/>
                  <a:gd name="T84" fmla="*/ 33 w 33"/>
                  <a:gd name="T85" fmla="*/ 3 h 35"/>
                  <a:gd name="T86" fmla="*/ 31 w 33"/>
                  <a:gd name="T87" fmla="*/ 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3" h="35">
                    <a:moveTo>
                      <a:pt x="31" y="2"/>
                    </a:moveTo>
                    <a:cubicBezTo>
                      <a:pt x="30" y="2"/>
                      <a:pt x="30" y="2"/>
                      <a:pt x="30" y="2"/>
                    </a:cubicBezTo>
                    <a:cubicBezTo>
                      <a:pt x="29" y="2"/>
                      <a:pt x="29" y="2"/>
                      <a:pt x="29" y="2"/>
                    </a:cubicBezTo>
                    <a:cubicBezTo>
                      <a:pt x="29" y="2"/>
                      <a:pt x="29" y="2"/>
                      <a:pt x="29" y="2"/>
                    </a:cubicBezTo>
                    <a:cubicBezTo>
                      <a:pt x="28" y="2"/>
                      <a:pt x="28" y="2"/>
                      <a:pt x="28" y="3"/>
                    </a:cubicBezTo>
                    <a:cubicBezTo>
                      <a:pt x="27" y="3"/>
                      <a:pt x="27" y="3"/>
                      <a:pt x="27" y="3"/>
                    </a:cubicBezTo>
                    <a:cubicBezTo>
                      <a:pt x="26" y="3"/>
                      <a:pt x="25" y="3"/>
                      <a:pt x="24" y="3"/>
                    </a:cubicBezTo>
                    <a:cubicBezTo>
                      <a:pt x="24" y="3"/>
                      <a:pt x="24" y="3"/>
                      <a:pt x="24" y="3"/>
                    </a:cubicBezTo>
                    <a:cubicBezTo>
                      <a:pt x="23" y="3"/>
                      <a:pt x="23" y="4"/>
                      <a:pt x="23" y="3"/>
                    </a:cubicBezTo>
                    <a:cubicBezTo>
                      <a:pt x="22" y="3"/>
                      <a:pt x="22" y="3"/>
                      <a:pt x="22" y="3"/>
                    </a:cubicBezTo>
                    <a:cubicBezTo>
                      <a:pt x="21" y="3"/>
                      <a:pt x="21" y="3"/>
                      <a:pt x="20" y="3"/>
                    </a:cubicBezTo>
                    <a:cubicBezTo>
                      <a:pt x="19" y="3"/>
                      <a:pt x="19" y="3"/>
                      <a:pt x="18" y="3"/>
                    </a:cubicBezTo>
                    <a:cubicBezTo>
                      <a:pt x="18" y="3"/>
                      <a:pt x="18" y="3"/>
                      <a:pt x="17" y="2"/>
                    </a:cubicBezTo>
                    <a:cubicBezTo>
                      <a:pt x="17" y="2"/>
                      <a:pt x="17" y="2"/>
                      <a:pt x="17" y="2"/>
                    </a:cubicBezTo>
                    <a:cubicBezTo>
                      <a:pt x="16" y="1"/>
                      <a:pt x="16" y="1"/>
                      <a:pt x="15" y="1"/>
                    </a:cubicBezTo>
                    <a:cubicBezTo>
                      <a:pt x="14" y="1"/>
                      <a:pt x="14" y="2"/>
                      <a:pt x="13" y="2"/>
                    </a:cubicBezTo>
                    <a:cubicBezTo>
                      <a:pt x="13" y="1"/>
                      <a:pt x="12" y="1"/>
                      <a:pt x="12" y="1"/>
                    </a:cubicBezTo>
                    <a:cubicBezTo>
                      <a:pt x="11" y="1"/>
                      <a:pt x="10" y="1"/>
                      <a:pt x="10" y="1"/>
                    </a:cubicBezTo>
                    <a:cubicBezTo>
                      <a:pt x="9" y="1"/>
                      <a:pt x="9" y="1"/>
                      <a:pt x="8" y="1"/>
                    </a:cubicBezTo>
                    <a:cubicBezTo>
                      <a:pt x="7" y="1"/>
                      <a:pt x="7" y="2"/>
                      <a:pt x="6" y="2"/>
                    </a:cubicBezTo>
                    <a:cubicBezTo>
                      <a:pt x="5" y="1"/>
                      <a:pt x="5" y="1"/>
                      <a:pt x="5" y="1"/>
                    </a:cubicBezTo>
                    <a:cubicBezTo>
                      <a:pt x="4" y="1"/>
                      <a:pt x="4" y="1"/>
                      <a:pt x="4" y="1"/>
                    </a:cubicBezTo>
                    <a:cubicBezTo>
                      <a:pt x="4" y="1"/>
                      <a:pt x="3" y="0"/>
                      <a:pt x="3" y="0"/>
                    </a:cubicBezTo>
                    <a:cubicBezTo>
                      <a:pt x="3" y="0"/>
                      <a:pt x="3" y="1"/>
                      <a:pt x="2" y="1"/>
                    </a:cubicBezTo>
                    <a:cubicBezTo>
                      <a:pt x="2" y="1"/>
                      <a:pt x="2" y="1"/>
                      <a:pt x="1" y="1"/>
                    </a:cubicBezTo>
                    <a:cubicBezTo>
                      <a:pt x="1" y="1"/>
                      <a:pt x="1" y="1"/>
                      <a:pt x="0" y="1"/>
                    </a:cubicBezTo>
                    <a:cubicBezTo>
                      <a:pt x="0" y="1"/>
                      <a:pt x="0" y="1"/>
                      <a:pt x="0" y="1"/>
                    </a:cubicBezTo>
                    <a:cubicBezTo>
                      <a:pt x="0" y="1"/>
                      <a:pt x="0" y="2"/>
                      <a:pt x="0" y="3"/>
                    </a:cubicBezTo>
                    <a:cubicBezTo>
                      <a:pt x="0" y="4"/>
                      <a:pt x="0" y="4"/>
                      <a:pt x="1" y="5"/>
                    </a:cubicBezTo>
                    <a:cubicBezTo>
                      <a:pt x="1" y="5"/>
                      <a:pt x="1" y="5"/>
                      <a:pt x="2" y="5"/>
                    </a:cubicBezTo>
                    <a:cubicBezTo>
                      <a:pt x="2" y="6"/>
                      <a:pt x="2" y="6"/>
                      <a:pt x="2" y="7"/>
                    </a:cubicBezTo>
                    <a:cubicBezTo>
                      <a:pt x="2" y="7"/>
                      <a:pt x="2" y="8"/>
                      <a:pt x="3" y="8"/>
                    </a:cubicBezTo>
                    <a:cubicBezTo>
                      <a:pt x="3" y="8"/>
                      <a:pt x="3" y="8"/>
                      <a:pt x="3" y="9"/>
                    </a:cubicBezTo>
                    <a:cubicBezTo>
                      <a:pt x="3" y="9"/>
                      <a:pt x="3" y="9"/>
                      <a:pt x="3" y="9"/>
                    </a:cubicBezTo>
                    <a:cubicBezTo>
                      <a:pt x="3" y="9"/>
                      <a:pt x="4" y="9"/>
                      <a:pt x="4" y="10"/>
                    </a:cubicBezTo>
                    <a:cubicBezTo>
                      <a:pt x="4" y="10"/>
                      <a:pt x="4" y="10"/>
                      <a:pt x="4" y="10"/>
                    </a:cubicBezTo>
                    <a:cubicBezTo>
                      <a:pt x="4" y="11"/>
                      <a:pt x="4" y="11"/>
                      <a:pt x="4" y="12"/>
                    </a:cubicBezTo>
                    <a:cubicBezTo>
                      <a:pt x="4" y="12"/>
                      <a:pt x="4" y="12"/>
                      <a:pt x="4" y="13"/>
                    </a:cubicBezTo>
                    <a:cubicBezTo>
                      <a:pt x="5" y="13"/>
                      <a:pt x="5" y="14"/>
                      <a:pt x="5" y="14"/>
                    </a:cubicBezTo>
                    <a:cubicBezTo>
                      <a:pt x="6" y="15"/>
                      <a:pt x="6" y="15"/>
                      <a:pt x="6" y="15"/>
                    </a:cubicBezTo>
                    <a:cubicBezTo>
                      <a:pt x="6" y="16"/>
                      <a:pt x="7" y="16"/>
                      <a:pt x="7" y="16"/>
                    </a:cubicBezTo>
                    <a:cubicBezTo>
                      <a:pt x="7" y="17"/>
                      <a:pt x="7" y="17"/>
                      <a:pt x="7" y="17"/>
                    </a:cubicBezTo>
                    <a:cubicBezTo>
                      <a:pt x="7" y="18"/>
                      <a:pt x="7" y="18"/>
                      <a:pt x="7" y="19"/>
                    </a:cubicBezTo>
                    <a:cubicBezTo>
                      <a:pt x="7" y="20"/>
                      <a:pt x="7" y="20"/>
                      <a:pt x="7" y="21"/>
                    </a:cubicBezTo>
                    <a:cubicBezTo>
                      <a:pt x="7" y="22"/>
                      <a:pt x="7" y="22"/>
                      <a:pt x="7" y="22"/>
                    </a:cubicBezTo>
                    <a:cubicBezTo>
                      <a:pt x="7" y="23"/>
                      <a:pt x="8" y="23"/>
                      <a:pt x="8" y="24"/>
                    </a:cubicBezTo>
                    <a:cubicBezTo>
                      <a:pt x="8" y="24"/>
                      <a:pt x="7" y="24"/>
                      <a:pt x="7" y="25"/>
                    </a:cubicBezTo>
                    <a:cubicBezTo>
                      <a:pt x="7" y="26"/>
                      <a:pt x="8" y="26"/>
                      <a:pt x="8" y="27"/>
                    </a:cubicBezTo>
                    <a:cubicBezTo>
                      <a:pt x="8" y="27"/>
                      <a:pt x="8" y="28"/>
                      <a:pt x="8" y="28"/>
                    </a:cubicBezTo>
                    <a:cubicBezTo>
                      <a:pt x="8" y="29"/>
                      <a:pt x="8" y="29"/>
                      <a:pt x="8" y="30"/>
                    </a:cubicBezTo>
                    <a:cubicBezTo>
                      <a:pt x="8" y="30"/>
                      <a:pt x="8" y="31"/>
                      <a:pt x="9" y="31"/>
                    </a:cubicBezTo>
                    <a:cubicBezTo>
                      <a:pt x="9" y="32"/>
                      <a:pt x="9" y="32"/>
                      <a:pt x="9" y="33"/>
                    </a:cubicBezTo>
                    <a:cubicBezTo>
                      <a:pt x="10" y="33"/>
                      <a:pt x="10" y="33"/>
                      <a:pt x="10" y="34"/>
                    </a:cubicBezTo>
                    <a:cubicBezTo>
                      <a:pt x="10" y="34"/>
                      <a:pt x="11" y="34"/>
                      <a:pt x="11" y="35"/>
                    </a:cubicBezTo>
                    <a:cubicBezTo>
                      <a:pt x="11" y="34"/>
                      <a:pt x="11" y="34"/>
                      <a:pt x="11" y="34"/>
                    </a:cubicBezTo>
                    <a:cubicBezTo>
                      <a:pt x="11" y="34"/>
                      <a:pt x="12" y="34"/>
                      <a:pt x="12" y="33"/>
                    </a:cubicBezTo>
                    <a:cubicBezTo>
                      <a:pt x="12" y="33"/>
                      <a:pt x="12" y="33"/>
                      <a:pt x="12" y="33"/>
                    </a:cubicBezTo>
                    <a:cubicBezTo>
                      <a:pt x="12" y="33"/>
                      <a:pt x="13" y="33"/>
                      <a:pt x="13" y="33"/>
                    </a:cubicBezTo>
                    <a:cubicBezTo>
                      <a:pt x="13" y="33"/>
                      <a:pt x="13" y="33"/>
                      <a:pt x="13" y="34"/>
                    </a:cubicBezTo>
                    <a:cubicBezTo>
                      <a:pt x="13" y="34"/>
                      <a:pt x="13" y="34"/>
                      <a:pt x="14" y="35"/>
                    </a:cubicBezTo>
                    <a:cubicBezTo>
                      <a:pt x="14" y="35"/>
                      <a:pt x="14" y="35"/>
                      <a:pt x="15" y="35"/>
                    </a:cubicBezTo>
                    <a:cubicBezTo>
                      <a:pt x="15" y="35"/>
                      <a:pt x="16" y="35"/>
                      <a:pt x="16" y="35"/>
                    </a:cubicBezTo>
                    <a:cubicBezTo>
                      <a:pt x="16" y="35"/>
                      <a:pt x="17" y="35"/>
                      <a:pt x="17" y="35"/>
                    </a:cubicBezTo>
                    <a:cubicBezTo>
                      <a:pt x="17" y="35"/>
                      <a:pt x="17" y="35"/>
                      <a:pt x="18" y="34"/>
                    </a:cubicBezTo>
                    <a:cubicBezTo>
                      <a:pt x="18" y="34"/>
                      <a:pt x="18" y="34"/>
                      <a:pt x="19" y="34"/>
                    </a:cubicBezTo>
                    <a:cubicBezTo>
                      <a:pt x="19" y="34"/>
                      <a:pt x="19" y="34"/>
                      <a:pt x="20" y="34"/>
                    </a:cubicBezTo>
                    <a:cubicBezTo>
                      <a:pt x="20" y="30"/>
                      <a:pt x="20" y="27"/>
                      <a:pt x="20" y="23"/>
                    </a:cubicBezTo>
                    <a:cubicBezTo>
                      <a:pt x="20" y="23"/>
                      <a:pt x="20" y="23"/>
                      <a:pt x="20" y="23"/>
                    </a:cubicBezTo>
                    <a:cubicBezTo>
                      <a:pt x="21" y="15"/>
                      <a:pt x="21" y="15"/>
                      <a:pt x="21" y="15"/>
                    </a:cubicBezTo>
                    <a:cubicBezTo>
                      <a:pt x="23" y="15"/>
                      <a:pt x="23" y="15"/>
                      <a:pt x="23" y="15"/>
                    </a:cubicBezTo>
                    <a:cubicBezTo>
                      <a:pt x="23" y="9"/>
                      <a:pt x="23" y="9"/>
                      <a:pt x="23" y="9"/>
                    </a:cubicBezTo>
                    <a:cubicBezTo>
                      <a:pt x="23" y="8"/>
                      <a:pt x="23" y="7"/>
                      <a:pt x="23" y="7"/>
                    </a:cubicBezTo>
                    <a:cubicBezTo>
                      <a:pt x="23" y="6"/>
                      <a:pt x="23" y="6"/>
                      <a:pt x="23" y="5"/>
                    </a:cubicBezTo>
                    <a:cubicBezTo>
                      <a:pt x="23" y="5"/>
                      <a:pt x="23" y="5"/>
                      <a:pt x="23" y="5"/>
                    </a:cubicBezTo>
                    <a:cubicBezTo>
                      <a:pt x="23" y="4"/>
                      <a:pt x="23" y="4"/>
                      <a:pt x="23" y="4"/>
                    </a:cubicBezTo>
                    <a:cubicBezTo>
                      <a:pt x="24" y="4"/>
                      <a:pt x="24" y="4"/>
                      <a:pt x="25" y="4"/>
                    </a:cubicBezTo>
                    <a:cubicBezTo>
                      <a:pt x="26" y="4"/>
                      <a:pt x="26" y="4"/>
                      <a:pt x="26" y="4"/>
                    </a:cubicBezTo>
                    <a:cubicBezTo>
                      <a:pt x="27" y="4"/>
                      <a:pt x="27" y="4"/>
                      <a:pt x="28" y="4"/>
                    </a:cubicBezTo>
                    <a:cubicBezTo>
                      <a:pt x="28" y="4"/>
                      <a:pt x="28" y="3"/>
                      <a:pt x="28" y="3"/>
                    </a:cubicBezTo>
                    <a:cubicBezTo>
                      <a:pt x="29" y="3"/>
                      <a:pt x="29" y="4"/>
                      <a:pt x="29" y="4"/>
                    </a:cubicBezTo>
                    <a:cubicBezTo>
                      <a:pt x="30" y="5"/>
                      <a:pt x="30" y="5"/>
                      <a:pt x="30" y="5"/>
                    </a:cubicBezTo>
                    <a:cubicBezTo>
                      <a:pt x="30" y="5"/>
                      <a:pt x="30" y="4"/>
                      <a:pt x="31" y="4"/>
                    </a:cubicBezTo>
                    <a:cubicBezTo>
                      <a:pt x="31" y="4"/>
                      <a:pt x="31" y="4"/>
                      <a:pt x="32" y="4"/>
                    </a:cubicBezTo>
                    <a:cubicBezTo>
                      <a:pt x="32" y="4"/>
                      <a:pt x="32" y="4"/>
                      <a:pt x="32" y="3"/>
                    </a:cubicBezTo>
                    <a:cubicBezTo>
                      <a:pt x="33" y="3"/>
                      <a:pt x="33" y="3"/>
                      <a:pt x="33" y="3"/>
                    </a:cubicBezTo>
                    <a:cubicBezTo>
                      <a:pt x="33" y="3"/>
                      <a:pt x="33" y="3"/>
                      <a:pt x="33" y="3"/>
                    </a:cubicBezTo>
                    <a:cubicBezTo>
                      <a:pt x="33" y="3"/>
                      <a:pt x="33" y="2"/>
                      <a:pt x="32" y="2"/>
                    </a:cubicBezTo>
                    <a:cubicBezTo>
                      <a:pt x="32" y="2"/>
                      <a:pt x="31" y="2"/>
                      <a:pt x="3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9" name="Freeform 28"/>
              <p:cNvSpPr>
                <a:spLocks/>
              </p:cNvSpPr>
              <p:nvPr/>
            </p:nvSpPr>
            <p:spPr bwMode="auto">
              <a:xfrm>
                <a:off x="5305427" y="2708276"/>
                <a:ext cx="292100" cy="422275"/>
              </a:xfrm>
              <a:custGeom>
                <a:avLst/>
                <a:gdLst>
                  <a:gd name="T0" fmla="*/ 26 w 27"/>
                  <a:gd name="T1" fmla="*/ 1 h 39"/>
                  <a:gd name="T2" fmla="*/ 24 w 27"/>
                  <a:gd name="T3" fmla="*/ 1 h 39"/>
                  <a:gd name="T4" fmla="*/ 22 w 27"/>
                  <a:gd name="T5" fmla="*/ 2 h 39"/>
                  <a:gd name="T6" fmla="*/ 20 w 27"/>
                  <a:gd name="T7" fmla="*/ 2 h 39"/>
                  <a:gd name="T8" fmla="*/ 18 w 27"/>
                  <a:gd name="T9" fmla="*/ 3 h 39"/>
                  <a:gd name="T10" fmla="*/ 16 w 27"/>
                  <a:gd name="T11" fmla="*/ 4 h 39"/>
                  <a:gd name="T12" fmla="*/ 13 w 27"/>
                  <a:gd name="T13" fmla="*/ 4 h 39"/>
                  <a:gd name="T14" fmla="*/ 11 w 27"/>
                  <a:gd name="T15" fmla="*/ 5 h 39"/>
                  <a:gd name="T16" fmla="*/ 8 w 27"/>
                  <a:gd name="T17" fmla="*/ 5 h 39"/>
                  <a:gd name="T18" fmla="*/ 7 w 27"/>
                  <a:gd name="T19" fmla="*/ 2 h 39"/>
                  <a:gd name="T20" fmla="*/ 6 w 27"/>
                  <a:gd name="T21" fmla="*/ 3 h 39"/>
                  <a:gd name="T22" fmla="*/ 5 w 27"/>
                  <a:gd name="T23" fmla="*/ 4 h 39"/>
                  <a:gd name="T24" fmla="*/ 6 w 27"/>
                  <a:gd name="T25" fmla="*/ 6 h 39"/>
                  <a:gd name="T26" fmla="*/ 7 w 27"/>
                  <a:gd name="T27" fmla="*/ 9 h 39"/>
                  <a:gd name="T28" fmla="*/ 10 w 27"/>
                  <a:gd name="T29" fmla="*/ 10 h 39"/>
                  <a:gd name="T30" fmla="*/ 14 w 27"/>
                  <a:gd name="T31" fmla="*/ 11 h 39"/>
                  <a:gd name="T32" fmla="*/ 15 w 27"/>
                  <a:gd name="T33" fmla="*/ 12 h 39"/>
                  <a:gd name="T34" fmla="*/ 18 w 27"/>
                  <a:gd name="T35" fmla="*/ 12 h 39"/>
                  <a:gd name="T36" fmla="*/ 18 w 27"/>
                  <a:gd name="T37" fmla="*/ 12 h 39"/>
                  <a:gd name="T38" fmla="*/ 17 w 27"/>
                  <a:gd name="T39" fmla="*/ 14 h 39"/>
                  <a:gd name="T40" fmla="*/ 15 w 27"/>
                  <a:gd name="T41" fmla="*/ 16 h 39"/>
                  <a:gd name="T42" fmla="*/ 13 w 27"/>
                  <a:gd name="T43" fmla="*/ 18 h 39"/>
                  <a:gd name="T44" fmla="*/ 12 w 27"/>
                  <a:gd name="T45" fmla="*/ 20 h 39"/>
                  <a:gd name="T46" fmla="*/ 11 w 27"/>
                  <a:gd name="T47" fmla="*/ 21 h 39"/>
                  <a:gd name="T48" fmla="*/ 8 w 27"/>
                  <a:gd name="T49" fmla="*/ 20 h 39"/>
                  <a:gd name="T50" fmla="*/ 7 w 27"/>
                  <a:gd name="T51" fmla="*/ 21 h 39"/>
                  <a:gd name="T52" fmla="*/ 5 w 27"/>
                  <a:gd name="T53" fmla="*/ 23 h 39"/>
                  <a:gd name="T54" fmla="*/ 3 w 27"/>
                  <a:gd name="T55" fmla="*/ 23 h 39"/>
                  <a:gd name="T56" fmla="*/ 2 w 27"/>
                  <a:gd name="T57" fmla="*/ 24 h 39"/>
                  <a:gd name="T58" fmla="*/ 1 w 27"/>
                  <a:gd name="T59" fmla="*/ 26 h 39"/>
                  <a:gd name="T60" fmla="*/ 1 w 27"/>
                  <a:gd name="T61" fmla="*/ 29 h 39"/>
                  <a:gd name="T62" fmla="*/ 1 w 27"/>
                  <a:gd name="T63" fmla="*/ 33 h 39"/>
                  <a:gd name="T64" fmla="*/ 0 w 27"/>
                  <a:gd name="T65" fmla="*/ 37 h 39"/>
                  <a:gd name="T66" fmla="*/ 2 w 27"/>
                  <a:gd name="T67" fmla="*/ 38 h 39"/>
                  <a:gd name="T68" fmla="*/ 2 w 27"/>
                  <a:gd name="T69" fmla="*/ 39 h 39"/>
                  <a:gd name="T70" fmla="*/ 5 w 27"/>
                  <a:gd name="T71" fmla="*/ 36 h 39"/>
                  <a:gd name="T72" fmla="*/ 8 w 27"/>
                  <a:gd name="T73" fmla="*/ 33 h 39"/>
                  <a:gd name="T74" fmla="*/ 10 w 27"/>
                  <a:gd name="T75" fmla="*/ 31 h 39"/>
                  <a:gd name="T76" fmla="*/ 13 w 27"/>
                  <a:gd name="T77" fmla="*/ 29 h 39"/>
                  <a:gd name="T78" fmla="*/ 15 w 27"/>
                  <a:gd name="T79" fmla="*/ 26 h 39"/>
                  <a:gd name="T80" fmla="*/ 18 w 27"/>
                  <a:gd name="T81" fmla="*/ 24 h 39"/>
                  <a:gd name="T82" fmla="*/ 19 w 27"/>
                  <a:gd name="T83" fmla="*/ 20 h 39"/>
                  <a:gd name="T84" fmla="*/ 20 w 27"/>
                  <a:gd name="T85" fmla="*/ 19 h 39"/>
                  <a:gd name="T86" fmla="*/ 22 w 27"/>
                  <a:gd name="T87" fmla="*/ 17 h 39"/>
                  <a:gd name="T88" fmla="*/ 22 w 27"/>
                  <a:gd name="T89" fmla="*/ 14 h 39"/>
                  <a:gd name="T90" fmla="*/ 23 w 27"/>
                  <a:gd name="T91" fmla="*/ 12 h 39"/>
                  <a:gd name="T92" fmla="*/ 25 w 27"/>
                  <a:gd name="T93" fmla="*/ 10 h 39"/>
                  <a:gd name="T94" fmla="*/ 26 w 27"/>
                  <a:gd name="T95" fmla="*/ 8 h 39"/>
                  <a:gd name="T96" fmla="*/ 26 w 27"/>
                  <a:gd name="T97" fmla="*/ 5 h 39"/>
                  <a:gd name="T98" fmla="*/ 27 w 27"/>
                  <a:gd name="T99" fmla="*/ 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 h="39">
                    <a:moveTo>
                      <a:pt x="26" y="2"/>
                    </a:moveTo>
                    <a:cubicBezTo>
                      <a:pt x="26" y="2"/>
                      <a:pt x="26" y="1"/>
                      <a:pt x="26" y="1"/>
                    </a:cubicBezTo>
                    <a:cubicBezTo>
                      <a:pt x="26" y="1"/>
                      <a:pt x="26" y="1"/>
                      <a:pt x="25" y="1"/>
                    </a:cubicBezTo>
                    <a:cubicBezTo>
                      <a:pt x="25" y="0"/>
                      <a:pt x="25" y="1"/>
                      <a:pt x="24" y="1"/>
                    </a:cubicBezTo>
                    <a:cubicBezTo>
                      <a:pt x="24" y="1"/>
                      <a:pt x="24" y="1"/>
                      <a:pt x="23" y="1"/>
                    </a:cubicBezTo>
                    <a:cubicBezTo>
                      <a:pt x="23" y="2"/>
                      <a:pt x="23" y="2"/>
                      <a:pt x="22" y="2"/>
                    </a:cubicBezTo>
                    <a:cubicBezTo>
                      <a:pt x="22" y="2"/>
                      <a:pt x="22" y="2"/>
                      <a:pt x="21" y="2"/>
                    </a:cubicBezTo>
                    <a:cubicBezTo>
                      <a:pt x="21" y="2"/>
                      <a:pt x="20" y="2"/>
                      <a:pt x="20" y="2"/>
                    </a:cubicBezTo>
                    <a:cubicBezTo>
                      <a:pt x="19" y="2"/>
                      <a:pt x="19" y="3"/>
                      <a:pt x="19" y="3"/>
                    </a:cubicBezTo>
                    <a:cubicBezTo>
                      <a:pt x="18" y="3"/>
                      <a:pt x="18" y="3"/>
                      <a:pt x="18" y="3"/>
                    </a:cubicBezTo>
                    <a:cubicBezTo>
                      <a:pt x="17" y="3"/>
                      <a:pt x="17" y="3"/>
                      <a:pt x="17" y="3"/>
                    </a:cubicBezTo>
                    <a:cubicBezTo>
                      <a:pt x="16" y="3"/>
                      <a:pt x="16" y="4"/>
                      <a:pt x="16" y="4"/>
                    </a:cubicBezTo>
                    <a:cubicBezTo>
                      <a:pt x="15" y="4"/>
                      <a:pt x="15" y="4"/>
                      <a:pt x="14" y="4"/>
                    </a:cubicBezTo>
                    <a:cubicBezTo>
                      <a:pt x="14" y="4"/>
                      <a:pt x="14" y="4"/>
                      <a:pt x="13" y="4"/>
                    </a:cubicBezTo>
                    <a:cubicBezTo>
                      <a:pt x="13" y="4"/>
                      <a:pt x="12" y="4"/>
                      <a:pt x="12" y="4"/>
                    </a:cubicBezTo>
                    <a:cubicBezTo>
                      <a:pt x="12" y="4"/>
                      <a:pt x="11" y="4"/>
                      <a:pt x="11" y="5"/>
                    </a:cubicBezTo>
                    <a:cubicBezTo>
                      <a:pt x="10" y="5"/>
                      <a:pt x="10" y="5"/>
                      <a:pt x="9" y="5"/>
                    </a:cubicBezTo>
                    <a:cubicBezTo>
                      <a:pt x="9" y="5"/>
                      <a:pt x="9" y="5"/>
                      <a:pt x="8" y="5"/>
                    </a:cubicBezTo>
                    <a:cubicBezTo>
                      <a:pt x="8" y="4"/>
                      <a:pt x="8" y="4"/>
                      <a:pt x="7" y="3"/>
                    </a:cubicBezTo>
                    <a:cubicBezTo>
                      <a:pt x="7" y="3"/>
                      <a:pt x="7" y="2"/>
                      <a:pt x="7" y="2"/>
                    </a:cubicBezTo>
                    <a:cubicBezTo>
                      <a:pt x="6" y="2"/>
                      <a:pt x="6" y="2"/>
                      <a:pt x="6" y="2"/>
                    </a:cubicBezTo>
                    <a:cubicBezTo>
                      <a:pt x="6" y="2"/>
                      <a:pt x="6" y="3"/>
                      <a:pt x="6" y="3"/>
                    </a:cubicBezTo>
                    <a:cubicBezTo>
                      <a:pt x="6" y="3"/>
                      <a:pt x="6" y="4"/>
                      <a:pt x="5" y="4"/>
                    </a:cubicBezTo>
                    <a:cubicBezTo>
                      <a:pt x="5" y="4"/>
                      <a:pt x="5" y="4"/>
                      <a:pt x="5" y="4"/>
                    </a:cubicBezTo>
                    <a:cubicBezTo>
                      <a:pt x="5" y="4"/>
                      <a:pt x="5" y="5"/>
                      <a:pt x="6" y="5"/>
                    </a:cubicBezTo>
                    <a:cubicBezTo>
                      <a:pt x="6" y="5"/>
                      <a:pt x="6" y="5"/>
                      <a:pt x="6" y="6"/>
                    </a:cubicBezTo>
                    <a:cubicBezTo>
                      <a:pt x="7" y="6"/>
                      <a:pt x="6" y="7"/>
                      <a:pt x="6" y="8"/>
                    </a:cubicBezTo>
                    <a:cubicBezTo>
                      <a:pt x="6" y="8"/>
                      <a:pt x="7" y="9"/>
                      <a:pt x="7" y="9"/>
                    </a:cubicBezTo>
                    <a:cubicBezTo>
                      <a:pt x="8" y="9"/>
                      <a:pt x="8" y="9"/>
                      <a:pt x="9" y="9"/>
                    </a:cubicBezTo>
                    <a:cubicBezTo>
                      <a:pt x="9" y="10"/>
                      <a:pt x="9" y="10"/>
                      <a:pt x="10" y="10"/>
                    </a:cubicBezTo>
                    <a:cubicBezTo>
                      <a:pt x="11" y="10"/>
                      <a:pt x="11" y="10"/>
                      <a:pt x="12" y="10"/>
                    </a:cubicBezTo>
                    <a:cubicBezTo>
                      <a:pt x="13" y="10"/>
                      <a:pt x="13" y="11"/>
                      <a:pt x="14" y="11"/>
                    </a:cubicBezTo>
                    <a:cubicBezTo>
                      <a:pt x="14" y="11"/>
                      <a:pt x="14" y="11"/>
                      <a:pt x="15" y="11"/>
                    </a:cubicBezTo>
                    <a:cubicBezTo>
                      <a:pt x="15" y="11"/>
                      <a:pt x="15" y="12"/>
                      <a:pt x="15" y="12"/>
                    </a:cubicBezTo>
                    <a:cubicBezTo>
                      <a:pt x="16" y="12"/>
                      <a:pt x="16" y="12"/>
                      <a:pt x="17" y="12"/>
                    </a:cubicBezTo>
                    <a:cubicBezTo>
                      <a:pt x="17" y="12"/>
                      <a:pt x="18" y="12"/>
                      <a:pt x="18" y="12"/>
                    </a:cubicBezTo>
                    <a:cubicBezTo>
                      <a:pt x="18" y="12"/>
                      <a:pt x="18" y="12"/>
                      <a:pt x="18" y="12"/>
                    </a:cubicBezTo>
                    <a:cubicBezTo>
                      <a:pt x="19" y="12"/>
                      <a:pt x="18" y="12"/>
                      <a:pt x="18" y="12"/>
                    </a:cubicBezTo>
                    <a:cubicBezTo>
                      <a:pt x="18" y="13"/>
                      <a:pt x="18" y="13"/>
                      <a:pt x="18" y="13"/>
                    </a:cubicBezTo>
                    <a:cubicBezTo>
                      <a:pt x="17" y="14"/>
                      <a:pt x="17" y="14"/>
                      <a:pt x="17" y="14"/>
                    </a:cubicBezTo>
                    <a:cubicBezTo>
                      <a:pt x="16" y="15"/>
                      <a:pt x="16" y="15"/>
                      <a:pt x="16" y="15"/>
                    </a:cubicBezTo>
                    <a:cubicBezTo>
                      <a:pt x="15" y="16"/>
                      <a:pt x="15" y="16"/>
                      <a:pt x="15" y="16"/>
                    </a:cubicBezTo>
                    <a:cubicBezTo>
                      <a:pt x="15" y="17"/>
                      <a:pt x="14" y="17"/>
                      <a:pt x="14" y="17"/>
                    </a:cubicBezTo>
                    <a:cubicBezTo>
                      <a:pt x="14" y="18"/>
                      <a:pt x="13" y="18"/>
                      <a:pt x="13" y="18"/>
                    </a:cubicBezTo>
                    <a:cubicBezTo>
                      <a:pt x="12" y="19"/>
                      <a:pt x="12" y="19"/>
                      <a:pt x="12" y="20"/>
                    </a:cubicBezTo>
                    <a:cubicBezTo>
                      <a:pt x="12" y="20"/>
                      <a:pt x="12" y="20"/>
                      <a:pt x="12" y="20"/>
                    </a:cubicBezTo>
                    <a:cubicBezTo>
                      <a:pt x="12" y="20"/>
                      <a:pt x="12" y="20"/>
                      <a:pt x="11" y="20"/>
                    </a:cubicBezTo>
                    <a:cubicBezTo>
                      <a:pt x="11" y="21"/>
                      <a:pt x="11" y="21"/>
                      <a:pt x="11" y="21"/>
                    </a:cubicBezTo>
                    <a:cubicBezTo>
                      <a:pt x="10" y="21"/>
                      <a:pt x="10" y="21"/>
                      <a:pt x="10" y="21"/>
                    </a:cubicBezTo>
                    <a:cubicBezTo>
                      <a:pt x="9" y="21"/>
                      <a:pt x="9" y="20"/>
                      <a:pt x="8" y="20"/>
                    </a:cubicBezTo>
                    <a:cubicBezTo>
                      <a:pt x="8" y="21"/>
                      <a:pt x="8" y="20"/>
                      <a:pt x="7" y="21"/>
                    </a:cubicBezTo>
                    <a:cubicBezTo>
                      <a:pt x="7" y="21"/>
                      <a:pt x="7" y="21"/>
                      <a:pt x="7" y="21"/>
                    </a:cubicBezTo>
                    <a:cubicBezTo>
                      <a:pt x="7" y="22"/>
                      <a:pt x="6" y="22"/>
                      <a:pt x="6" y="22"/>
                    </a:cubicBezTo>
                    <a:cubicBezTo>
                      <a:pt x="6" y="22"/>
                      <a:pt x="6" y="22"/>
                      <a:pt x="5" y="23"/>
                    </a:cubicBezTo>
                    <a:cubicBezTo>
                      <a:pt x="5" y="23"/>
                      <a:pt x="5" y="23"/>
                      <a:pt x="4" y="23"/>
                    </a:cubicBezTo>
                    <a:cubicBezTo>
                      <a:pt x="4" y="23"/>
                      <a:pt x="3" y="23"/>
                      <a:pt x="3" y="23"/>
                    </a:cubicBezTo>
                    <a:cubicBezTo>
                      <a:pt x="3" y="23"/>
                      <a:pt x="3" y="24"/>
                      <a:pt x="3" y="24"/>
                    </a:cubicBezTo>
                    <a:cubicBezTo>
                      <a:pt x="3" y="24"/>
                      <a:pt x="3" y="24"/>
                      <a:pt x="2" y="24"/>
                    </a:cubicBezTo>
                    <a:cubicBezTo>
                      <a:pt x="2" y="25"/>
                      <a:pt x="2" y="25"/>
                      <a:pt x="2" y="25"/>
                    </a:cubicBezTo>
                    <a:cubicBezTo>
                      <a:pt x="2" y="26"/>
                      <a:pt x="1" y="26"/>
                      <a:pt x="1" y="26"/>
                    </a:cubicBezTo>
                    <a:cubicBezTo>
                      <a:pt x="1" y="26"/>
                      <a:pt x="1" y="27"/>
                      <a:pt x="1" y="28"/>
                    </a:cubicBezTo>
                    <a:cubicBezTo>
                      <a:pt x="1" y="28"/>
                      <a:pt x="1" y="28"/>
                      <a:pt x="1" y="29"/>
                    </a:cubicBezTo>
                    <a:cubicBezTo>
                      <a:pt x="1" y="30"/>
                      <a:pt x="1" y="30"/>
                      <a:pt x="1" y="31"/>
                    </a:cubicBezTo>
                    <a:cubicBezTo>
                      <a:pt x="1" y="31"/>
                      <a:pt x="1" y="32"/>
                      <a:pt x="1" y="33"/>
                    </a:cubicBezTo>
                    <a:cubicBezTo>
                      <a:pt x="1" y="33"/>
                      <a:pt x="1" y="34"/>
                      <a:pt x="1" y="34"/>
                    </a:cubicBezTo>
                    <a:cubicBezTo>
                      <a:pt x="0" y="35"/>
                      <a:pt x="0" y="36"/>
                      <a:pt x="0" y="37"/>
                    </a:cubicBezTo>
                    <a:cubicBezTo>
                      <a:pt x="1" y="37"/>
                      <a:pt x="1" y="37"/>
                      <a:pt x="1" y="38"/>
                    </a:cubicBezTo>
                    <a:cubicBezTo>
                      <a:pt x="1" y="38"/>
                      <a:pt x="1" y="38"/>
                      <a:pt x="2" y="38"/>
                    </a:cubicBezTo>
                    <a:cubicBezTo>
                      <a:pt x="2" y="39"/>
                      <a:pt x="2" y="39"/>
                      <a:pt x="2" y="39"/>
                    </a:cubicBezTo>
                    <a:cubicBezTo>
                      <a:pt x="2" y="39"/>
                      <a:pt x="2" y="39"/>
                      <a:pt x="2" y="39"/>
                    </a:cubicBezTo>
                    <a:cubicBezTo>
                      <a:pt x="3" y="39"/>
                      <a:pt x="3" y="38"/>
                      <a:pt x="4" y="38"/>
                    </a:cubicBezTo>
                    <a:cubicBezTo>
                      <a:pt x="4" y="37"/>
                      <a:pt x="5" y="37"/>
                      <a:pt x="5" y="36"/>
                    </a:cubicBezTo>
                    <a:cubicBezTo>
                      <a:pt x="6" y="36"/>
                      <a:pt x="6" y="35"/>
                      <a:pt x="6" y="35"/>
                    </a:cubicBezTo>
                    <a:cubicBezTo>
                      <a:pt x="7" y="34"/>
                      <a:pt x="8" y="34"/>
                      <a:pt x="8" y="33"/>
                    </a:cubicBezTo>
                    <a:cubicBezTo>
                      <a:pt x="9" y="32"/>
                      <a:pt x="9" y="32"/>
                      <a:pt x="9" y="32"/>
                    </a:cubicBezTo>
                    <a:cubicBezTo>
                      <a:pt x="10" y="31"/>
                      <a:pt x="10" y="31"/>
                      <a:pt x="10" y="31"/>
                    </a:cubicBezTo>
                    <a:cubicBezTo>
                      <a:pt x="11" y="30"/>
                      <a:pt x="11" y="30"/>
                      <a:pt x="12" y="29"/>
                    </a:cubicBezTo>
                    <a:cubicBezTo>
                      <a:pt x="12" y="29"/>
                      <a:pt x="13" y="29"/>
                      <a:pt x="13" y="29"/>
                    </a:cubicBezTo>
                    <a:cubicBezTo>
                      <a:pt x="14" y="28"/>
                      <a:pt x="14" y="28"/>
                      <a:pt x="15" y="28"/>
                    </a:cubicBezTo>
                    <a:cubicBezTo>
                      <a:pt x="15" y="27"/>
                      <a:pt x="15" y="27"/>
                      <a:pt x="15" y="26"/>
                    </a:cubicBezTo>
                    <a:cubicBezTo>
                      <a:pt x="16" y="25"/>
                      <a:pt x="16" y="25"/>
                      <a:pt x="17" y="25"/>
                    </a:cubicBezTo>
                    <a:cubicBezTo>
                      <a:pt x="17" y="24"/>
                      <a:pt x="17" y="24"/>
                      <a:pt x="18" y="24"/>
                    </a:cubicBezTo>
                    <a:cubicBezTo>
                      <a:pt x="18" y="23"/>
                      <a:pt x="19" y="23"/>
                      <a:pt x="19" y="22"/>
                    </a:cubicBezTo>
                    <a:cubicBezTo>
                      <a:pt x="19" y="22"/>
                      <a:pt x="19" y="21"/>
                      <a:pt x="19" y="20"/>
                    </a:cubicBezTo>
                    <a:cubicBezTo>
                      <a:pt x="19" y="20"/>
                      <a:pt x="20" y="20"/>
                      <a:pt x="20" y="20"/>
                    </a:cubicBezTo>
                    <a:cubicBezTo>
                      <a:pt x="20" y="20"/>
                      <a:pt x="20" y="19"/>
                      <a:pt x="20" y="19"/>
                    </a:cubicBezTo>
                    <a:cubicBezTo>
                      <a:pt x="20" y="19"/>
                      <a:pt x="21" y="19"/>
                      <a:pt x="21" y="18"/>
                    </a:cubicBezTo>
                    <a:cubicBezTo>
                      <a:pt x="21" y="18"/>
                      <a:pt x="21" y="17"/>
                      <a:pt x="22" y="17"/>
                    </a:cubicBezTo>
                    <a:cubicBezTo>
                      <a:pt x="22" y="16"/>
                      <a:pt x="22" y="16"/>
                      <a:pt x="22" y="15"/>
                    </a:cubicBezTo>
                    <a:cubicBezTo>
                      <a:pt x="22" y="15"/>
                      <a:pt x="22" y="15"/>
                      <a:pt x="22" y="14"/>
                    </a:cubicBezTo>
                    <a:cubicBezTo>
                      <a:pt x="22" y="14"/>
                      <a:pt x="22" y="14"/>
                      <a:pt x="23" y="13"/>
                    </a:cubicBezTo>
                    <a:cubicBezTo>
                      <a:pt x="23" y="13"/>
                      <a:pt x="23" y="12"/>
                      <a:pt x="23" y="12"/>
                    </a:cubicBezTo>
                    <a:cubicBezTo>
                      <a:pt x="24" y="11"/>
                      <a:pt x="24" y="11"/>
                      <a:pt x="24" y="11"/>
                    </a:cubicBezTo>
                    <a:cubicBezTo>
                      <a:pt x="24" y="10"/>
                      <a:pt x="24" y="10"/>
                      <a:pt x="25" y="10"/>
                    </a:cubicBezTo>
                    <a:cubicBezTo>
                      <a:pt x="25" y="10"/>
                      <a:pt x="25" y="9"/>
                      <a:pt x="25" y="9"/>
                    </a:cubicBezTo>
                    <a:cubicBezTo>
                      <a:pt x="25" y="9"/>
                      <a:pt x="26" y="8"/>
                      <a:pt x="26" y="8"/>
                    </a:cubicBezTo>
                    <a:cubicBezTo>
                      <a:pt x="26" y="7"/>
                      <a:pt x="26" y="7"/>
                      <a:pt x="26" y="7"/>
                    </a:cubicBezTo>
                    <a:cubicBezTo>
                      <a:pt x="26" y="6"/>
                      <a:pt x="26" y="6"/>
                      <a:pt x="26" y="5"/>
                    </a:cubicBezTo>
                    <a:cubicBezTo>
                      <a:pt x="26" y="5"/>
                      <a:pt x="26" y="5"/>
                      <a:pt x="26" y="4"/>
                    </a:cubicBezTo>
                    <a:cubicBezTo>
                      <a:pt x="27" y="4"/>
                      <a:pt x="27" y="4"/>
                      <a:pt x="27" y="3"/>
                    </a:cubicBezTo>
                    <a:cubicBezTo>
                      <a:pt x="26" y="3"/>
                      <a:pt x="26" y="3"/>
                      <a:pt x="26"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0" name="Freeform 29"/>
              <p:cNvSpPr>
                <a:spLocks/>
              </p:cNvSpPr>
              <p:nvPr/>
            </p:nvSpPr>
            <p:spPr bwMode="auto">
              <a:xfrm>
                <a:off x="4700589" y="1258889"/>
                <a:ext cx="22225" cy="11113"/>
              </a:xfrm>
              <a:custGeom>
                <a:avLst/>
                <a:gdLst>
                  <a:gd name="T0" fmla="*/ 0 w 2"/>
                  <a:gd name="T1" fmla="*/ 1 h 1"/>
                  <a:gd name="T2" fmla="*/ 1 w 2"/>
                  <a:gd name="T3" fmla="*/ 1 h 1"/>
                  <a:gd name="T4" fmla="*/ 2 w 2"/>
                  <a:gd name="T5" fmla="*/ 1 h 1"/>
                  <a:gd name="T6" fmla="*/ 2 w 2"/>
                  <a:gd name="T7" fmla="*/ 0 h 1"/>
                  <a:gd name="T8" fmla="*/ 1 w 2"/>
                  <a:gd name="T9" fmla="*/ 0 h 1"/>
                  <a:gd name="T10" fmla="*/ 1 w 2"/>
                  <a:gd name="T11" fmla="*/ 0 h 1"/>
                  <a:gd name="T12" fmla="*/ 0 w 2"/>
                  <a:gd name="T13" fmla="*/ 0 h 1"/>
                  <a:gd name="T14" fmla="*/ 0 w 2"/>
                  <a:gd name="T15" fmla="*/ 1 h 1"/>
                  <a:gd name="T16" fmla="*/ 0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0" y="1"/>
                    </a:moveTo>
                    <a:cubicBezTo>
                      <a:pt x="1" y="1"/>
                      <a:pt x="0" y="1"/>
                      <a:pt x="1" y="1"/>
                    </a:cubicBezTo>
                    <a:cubicBezTo>
                      <a:pt x="1" y="1"/>
                      <a:pt x="1" y="1"/>
                      <a:pt x="2" y="1"/>
                    </a:cubicBezTo>
                    <a:cubicBezTo>
                      <a:pt x="2" y="1"/>
                      <a:pt x="2" y="0"/>
                      <a:pt x="2" y="0"/>
                    </a:cubicBezTo>
                    <a:cubicBezTo>
                      <a:pt x="2" y="0"/>
                      <a:pt x="1" y="0"/>
                      <a:pt x="1" y="0"/>
                    </a:cubicBezTo>
                    <a:cubicBezTo>
                      <a:pt x="1" y="0"/>
                      <a:pt x="1" y="0"/>
                      <a:pt x="1" y="0"/>
                    </a:cubicBezTo>
                    <a:cubicBezTo>
                      <a:pt x="1" y="0"/>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1" name="Freeform 30"/>
              <p:cNvSpPr>
                <a:spLocks/>
              </p:cNvSpPr>
              <p:nvPr/>
            </p:nvSpPr>
            <p:spPr bwMode="auto">
              <a:xfrm>
                <a:off x="4691064" y="1270001"/>
                <a:ext cx="42863" cy="22225"/>
              </a:xfrm>
              <a:custGeom>
                <a:avLst/>
                <a:gdLst>
                  <a:gd name="T0" fmla="*/ 1 w 4"/>
                  <a:gd name="T1" fmla="*/ 2 h 2"/>
                  <a:gd name="T2" fmla="*/ 2 w 4"/>
                  <a:gd name="T3" fmla="*/ 2 h 2"/>
                  <a:gd name="T4" fmla="*/ 2 w 4"/>
                  <a:gd name="T5" fmla="*/ 2 h 2"/>
                  <a:gd name="T6" fmla="*/ 3 w 4"/>
                  <a:gd name="T7" fmla="*/ 1 h 2"/>
                  <a:gd name="T8" fmla="*/ 4 w 4"/>
                  <a:gd name="T9" fmla="*/ 1 h 2"/>
                  <a:gd name="T10" fmla="*/ 4 w 4"/>
                  <a:gd name="T11" fmla="*/ 0 h 2"/>
                  <a:gd name="T12" fmla="*/ 3 w 4"/>
                  <a:gd name="T13" fmla="*/ 0 h 2"/>
                  <a:gd name="T14" fmla="*/ 2 w 4"/>
                  <a:gd name="T15" fmla="*/ 0 h 2"/>
                  <a:gd name="T16" fmla="*/ 1 w 4"/>
                  <a:gd name="T17" fmla="*/ 1 h 2"/>
                  <a:gd name="T18" fmla="*/ 0 w 4"/>
                  <a:gd name="T19" fmla="*/ 1 h 2"/>
                  <a:gd name="T20" fmla="*/ 0 w 4"/>
                  <a:gd name="T21" fmla="*/ 1 h 2"/>
                  <a:gd name="T22" fmla="*/ 1 w 4"/>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1" y="2"/>
                    </a:moveTo>
                    <a:cubicBezTo>
                      <a:pt x="1" y="2"/>
                      <a:pt x="1" y="2"/>
                      <a:pt x="2" y="2"/>
                    </a:cubicBezTo>
                    <a:cubicBezTo>
                      <a:pt x="2" y="2"/>
                      <a:pt x="2" y="2"/>
                      <a:pt x="2" y="2"/>
                    </a:cubicBezTo>
                    <a:cubicBezTo>
                      <a:pt x="2" y="1"/>
                      <a:pt x="2" y="1"/>
                      <a:pt x="3" y="1"/>
                    </a:cubicBezTo>
                    <a:cubicBezTo>
                      <a:pt x="3" y="1"/>
                      <a:pt x="3" y="1"/>
                      <a:pt x="4" y="1"/>
                    </a:cubicBezTo>
                    <a:cubicBezTo>
                      <a:pt x="4" y="1"/>
                      <a:pt x="4" y="0"/>
                      <a:pt x="4" y="0"/>
                    </a:cubicBezTo>
                    <a:cubicBezTo>
                      <a:pt x="3" y="0"/>
                      <a:pt x="3" y="0"/>
                      <a:pt x="3" y="0"/>
                    </a:cubicBezTo>
                    <a:cubicBezTo>
                      <a:pt x="3" y="0"/>
                      <a:pt x="2" y="0"/>
                      <a:pt x="2" y="0"/>
                    </a:cubicBezTo>
                    <a:cubicBezTo>
                      <a:pt x="1" y="1"/>
                      <a:pt x="1" y="0"/>
                      <a:pt x="1" y="1"/>
                    </a:cubicBezTo>
                    <a:cubicBezTo>
                      <a:pt x="0" y="1"/>
                      <a:pt x="0" y="1"/>
                      <a:pt x="0" y="1"/>
                    </a:cubicBezTo>
                    <a:cubicBezTo>
                      <a:pt x="0" y="1"/>
                      <a:pt x="0" y="1"/>
                      <a:pt x="0" y="1"/>
                    </a:cubicBezTo>
                    <a:cubicBezTo>
                      <a:pt x="1"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2" name="Freeform 31"/>
              <p:cNvSpPr>
                <a:spLocks/>
              </p:cNvSpPr>
              <p:nvPr/>
            </p:nvSpPr>
            <p:spPr bwMode="auto">
              <a:xfrm>
                <a:off x="3956052" y="1368426"/>
                <a:ext cx="107950" cy="119063"/>
              </a:xfrm>
              <a:custGeom>
                <a:avLst/>
                <a:gdLst>
                  <a:gd name="T0" fmla="*/ 9 w 10"/>
                  <a:gd name="T1" fmla="*/ 9 h 11"/>
                  <a:gd name="T2" fmla="*/ 10 w 10"/>
                  <a:gd name="T3" fmla="*/ 8 h 11"/>
                  <a:gd name="T4" fmla="*/ 10 w 10"/>
                  <a:gd name="T5" fmla="*/ 6 h 11"/>
                  <a:gd name="T6" fmla="*/ 10 w 10"/>
                  <a:gd name="T7" fmla="*/ 5 h 11"/>
                  <a:gd name="T8" fmla="*/ 10 w 10"/>
                  <a:gd name="T9" fmla="*/ 4 h 11"/>
                  <a:gd name="T10" fmla="*/ 10 w 10"/>
                  <a:gd name="T11" fmla="*/ 4 h 11"/>
                  <a:gd name="T12" fmla="*/ 9 w 10"/>
                  <a:gd name="T13" fmla="*/ 3 h 11"/>
                  <a:gd name="T14" fmla="*/ 9 w 10"/>
                  <a:gd name="T15" fmla="*/ 3 h 11"/>
                  <a:gd name="T16" fmla="*/ 8 w 10"/>
                  <a:gd name="T17" fmla="*/ 3 h 11"/>
                  <a:gd name="T18" fmla="*/ 7 w 10"/>
                  <a:gd name="T19" fmla="*/ 4 h 11"/>
                  <a:gd name="T20" fmla="*/ 7 w 10"/>
                  <a:gd name="T21" fmla="*/ 3 h 11"/>
                  <a:gd name="T22" fmla="*/ 6 w 10"/>
                  <a:gd name="T23" fmla="*/ 3 h 11"/>
                  <a:gd name="T24" fmla="*/ 7 w 10"/>
                  <a:gd name="T25" fmla="*/ 2 h 11"/>
                  <a:gd name="T26" fmla="*/ 7 w 10"/>
                  <a:gd name="T27" fmla="*/ 1 h 11"/>
                  <a:gd name="T28" fmla="*/ 8 w 10"/>
                  <a:gd name="T29" fmla="*/ 1 h 11"/>
                  <a:gd name="T30" fmla="*/ 9 w 10"/>
                  <a:gd name="T31" fmla="*/ 1 h 11"/>
                  <a:gd name="T32" fmla="*/ 9 w 10"/>
                  <a:gd name="T33" fmla="*/ 0 h 11"/>
                  <a:gd name="T34" fmla="*/ 8 w 10"/>
                  <a:gd name="T35" fmla="*/ 0 h 11"/>
                  <a:gd name="T36" fmla="*/ 8 w 10"/>
                  <a:gd name="T37" fmla="*/ 0 h 11"/>
                  <a:gd name="T38" fmla="*/ 6 w 10"/>
                  <a:gd name="T39" fmla="*/ 0 h 11"/>
                  <a:gd name="T40" fmla="*/ 5 w 10"/>
                  <a:gd name="T41" fmla="*/ 1 h 11"/>
                  <a:gd name="T42" fmla="*/ 4 w 10"/>
                  <a:gd name="T43" fmla="*/ 2 h 11"/>
                  <a:gd name="T44" fmla="*/ 5 w 10"/>
                  <a:gd name="T45" fmla="*/ 2 h 11"/>
                  <a:gd name="T46" fmla="*/ 5 w 10"/>
                  <a:gd name="T47" fmla="*/ 3 h 11"/>
                  <a:gd name="T48" fmla="*/ 5 w 10"/>
                  <a:gd name="T49" fmla="*/ 3 h 11"/>
                  <a:gd name="T50" fmla="*/ 4 w 10"/>
                  <a:gd name="T51" fmla="*/ 3 h 11"/>
                  <a:gd name="T52" fmla="*/ 3 w 10"/>
                  <a:gd name="T53" fmla="*/ 3 h 11"/>
                  <a:gd name="T54" fmla="*/ 2 w 10"/>
                  <a:gd name="T55" fmla="*/ 2 h 11"/>
                  <a:gd name="T56" fmla="*/ 2 w 10"/>
                  <a:gd name="T57" fmla="*/ 3 h 11"/>
                  <a:gd name="T58" fmla="*/ 2 w 10"/>
                  <a:gd name="T59" fmla="*/ 4 h 11"/>
                  <a:gd name="T60" fmla="*/ 3 w 10"/>
                  <a:gd name="T61" fmla="*/ 4 h 11"/>
                  <a:gd name="T62" fmla="*/ 3 w 10"/>
                  <a:gd name="T63" fmla="*/ 5 h 11"/>
                  <a:gd name="T64" fmla="*/ 2 w 10"/>
                  <a:gd name="T65" fmla="*/ 5 h 11"/>
                  <a:gd name="T66" fmla="*/ 2 w 10"/>
                  <a:gd name="T67" fmla="*/ 5 h 11"/>
                  <a:gd name="T68" fmla="*/ 3 w 10"/>
                  <a:gd name="T69" fmla="*/ 6 h 11"/>
                  <a:gd name="T70" fmla="*/ 4 w 10"/>
                  <a:gd name="T71" fmla="*/ 6 h 11"/>
                  <a:gd name="T72" fmla="*/ 3 w 10"/>
                  <a:gd name="T73" fmla="*/ 7 h 11"/>
                  <a:gd name="T74" fmla="*/ 2 w 10"/>
                  <a:gd name="T75" fmla="*/ 7 h 11"/>
                  <a:gd name="T76" fmla="*/ 1 w 10"/>
                  <a:gd name="T77" fmla="*/ 8 h 11"/>
                  <a:gd name="T78" fmla="*/ 1 w 10"/>
                  <a:gd name="T79" fmla="*/ 8 h 11"/>
                  <a:gd name="T80" fmla="*/ 0 w 10"/>
                  <a:gd name="T81" fmla="*/ 9 h 11"/>
                  <a:gd name="T82" fmla="*/ 1 w 10"/>
                  <a:gd name="T83" fmla="*/ 10 h 11"/>
                  <a:gd name="T84" fmla="*/ 1 w 10"/>
                  <a:gd name="T85" fmla="*/ 11 h 11"/>
                  <a:gd name="T86" fmla="*/ 2 w 10"/>
                  <a:gd name="T87" fmla="*/ 11 h 11"/>
                  <a:gd name="T88" fmla="*/ 4 w 10"/>
                  <a:gd name="T89" fmla="*/ 10 h 11"/>
                  <a:gd name="T90" fmla="*/ 5 w 10"/>
                  <a:gd name="T91" fmla="*/ 10 h 11"/>
                  <a:gd name="T92" fmla="*/ 6 w 10"/>
                  <a:gd name="T93" fmla="*/ 9 h 11"/>
                  <a:gd name="T94" fmla="*/ 8 w 10"/>
                  <a:gd name="T95" fmla="*/ 9 h 11"/>
                  <a:gd name="T96" fmla="*/ 9 w 10"/>
                  <a:gd name="T97"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 h="11">
                    <a:moveTo>
                      <a:pt x="9" y="9"/>
                    </a:moveTo>
                    <a:cubicBezTo>
                      <a:pt x="10" y="9"/>
                      <a:pt x="10" y="8"/>
                      <a:pt x="10" y="8"/>
                    </a:cubicBezTo>
                    <a:cubicBezTo>
                      <a:pt x="10" y="7"/>
                      <a:pt x="10" y="7"/>
                      <a:pt x="10" y="6"/>
                    </a:cubicBezTo>
                    <a:cubicBezTo>
                      <a:pt x="10" y="6"/>
                      <a:pt x="10" y="5"/>
                      <a:pt x="10" y="5"/>
                    </a:cubicBezTo>
                    <a:cubicBezTo>
                      <a:pt x="10" y="5"/>
                      <a:pt x="10" y="4"/>
                      <a:pt x="10" y="4"/>
                    </a:cubicBezTo>
                    <a:cubicBezTo>
                      <a:pt x="10" y="4"/>
                      <a:pt x="10" y="4"/>
                      <a:pt x="10" y="4"/>
                    </a:cubicBezTo>
                    <a:cubicBezTo>
                      <a:pt x="10" y="4"/>
                      <a:pt x="10" y="4"/>
                      <a:pt x="9" y="3"/>
                    </a:cubicBezTo>
                    <a:cubicBezTo>
                      <a:pt x="9" y="3"/>
                      <a:pt x="9" y="3"/>
                      <a:pt x="9" y="3"/>
                    </a:cubicBezTo>
                    <a:cubicBezTo>
                      <a:pt x="9" y="2"/>
                      <a:pt x="8" y="3"/>
                      <a:pt x="8" y="3"/>
                    </a:cubicBezTo>
                    <a:cubicBezTo>
                      <a:pt x="8" y="3"/>
                      <a:pt x="8" y="4"/>
                      <a:pt x="7" y="4"/>
                    </a:cubicBezTo>
                    <a:cubicBezTo>
                      <a:pt x="7" y="4"/>
                      <a:pt x="7" y="3"/>
                      <a:pt x="7" y="3"/>
                    </a:cubicBezTo>
                    <a:cubicBezTo>
                      <a:pt x="7" y="3"/>
                      <a:pt x="6" y="3"/>
                      <a:pt x="6" y="3"/>
                    </a:cubicBezTo>
                    <a:cubicBezTo>
                      <a:pt x="6" y="2"/>
                      <a:pt x="7" y="2"/>
                      <a:pt x="7" y="2"/>
                    </a:cubicBezTo>
                    <a:cubicBezTo>
                      <a:pt x="7" y="2"/>
                      <a:pt x="7" y="2"/>
                      <a:pt x="7" y="1"/>
                    </a:cubicBezTo>
                    <a:cubicBezTo>
                      <a:pt x="8" y="1"/>
                      <a:pt x="8" y="1"/>
                      <a:pt x="8" y="1"/>
                    </a:cubicBezTo>
                    <a:cubicBezTo>
                      <a:pt x="8" y="1"/>
                      <a:pt x="9" y="1"/>
                      <a:pt x="9" y="1"/>
                    </a:cubicBezTo>
                    <a:cubicBezTo>
                      <a:pt x="9" y="0"/>
                      <a:pt x="9" y="0"/>
                      <a:pt x="9" y="0"/>
                    </a:cubicBezTo>
                    <a:cubicBezTo>
                      <a:pt x="9" y="0"/>
                      <a:pt x="9" y="0"/>
                      <a:pt x="8" y="0"/>
                    </a:cubicBezTo>
                    <a:cubicBezTo>
                      <a:pt x="8" y="0"/>
                      <a:pt x="8" y="0"/>
                      <a:pt x="8" y="0"/>
                    </a:cubicBezTo>
                    <a:cubicBezTo>
                      <a:pt x="7" y="0"/>
                      <a:pt x="7" y="0"/>
                      <a:pt x="6" y="0"/>
                    </a:cubicBezTo>
                    <a:cubicBezTo>
                      <a:pt x="6" y="1"/>
                      <a:pt x="5" y="1"/>
                      <a:pt x="5" y="1"/>
                    </a:cubicBezTo>
                    <a:cubicBezTo>
                      <a:pt x="5" y="1"/>
                      <a:pt x="4" y="1"/>
                      <a:pt x="4" y="2"/>
                    </a:cubicBezTo>
                    <a:cubicBezTo>
                      <a:pt x="4" y="2"/>
                      <a:pt x="5" y="2"/>
                      <a:pt x="5" y="2"/>
                    </a:cubicBezTo>
                    <a:cubicBezTo>
                      <a:pt x="5" y="3"/>
                      <a:pt x="5" y="3"/>
                      <a:pt x="5" y="3"/>
                    </a:cubicBezTo>
                    <a:cubicBezTo>
                      <a:pt x="5" y="3"/>
                      <a:pt x="5" y="3"/>
                      <a:pt x="5" y="3"/>
                    </a:cubicBezTo>
                    <a:cubicBezTo>
                      <a:pt x="4" y="3"/>
                      <a:pt x="4" y="3"/>
                      <a:pt x="4" y="3"/>
                    </a:cubicBezTo>
                    <a:cubicBezTo>
                      <a:pt x="4" y="3"/>
                      <a:pt x="4" y="3"/>
                      <a:pt x="3" y="3"/>
                    </a:cubicBezTo>
                    <a:cubicBezTo>
                      <a:pt x="3" y="2"/>
                      <a:pt x="3" y="2"/>
                      <a:pt x="2" y="2"/>
                    </a:cubicBezTo>
                    <a:cubicBezTo>
                      <a:pt x="2" y="3"/>
                      <a:pt x="2" y="3"/>
                      <a:pt x="2" y="3"/>
                    </a:cubicBezTo>
                    <a:cubicBezTo>
                      <a:pt x="2" y="3"/>
                      <a:pt x="2" y="3"/>
                      <a:pt x="2" y="4"/>
                    </a:cubicBezTo>
                    <a:cubicBezTo>
                      <a:pt x="2" y="4"/>
                      <a:pt x="3" y="4"/>
                      <a:pt x="3" y="4"/>
                    </a:cubicBezTo>
                    <a:cubicBezTo>
                      <a:pt x="3" y="4"/>
                      <a:pt x="3" y="4"/>
                      <a:pt x="3" y="5"/>
                    </a:cubicBezTo>
                    <a:cubicBezTo>
                      <a:pt x="2" y="5"/>
                      <a:pt x="2" y="5"/>
                      <a:pt x="2" y="5"/>
                    </a:cubicBezTo>
                    <a:cubicBezTo>
                      <a:pt x="2" y="5"/>
                      <a:pt x="2" y="5"/>
                      <a:pt x="2" y="5"/>
                    </a:cubicBezTo>
                    <a:cubicBezTo>
                      <a:pt x="2" y="6"/>
                      <a:pt x="2" y="6"/>
                      <a:pt x="3" y="6"/>
                    </a:cubicBezTo>
                    <a:cubicBezTo>
                      <a:pt x="3" y="6"/>
                      <a:pt x="4" y="6"/>
                      <a:pt x="4" y="6"/>
                    </a:cubicBezTo>
                    <a:cubicBezTo>
                      <a:pt x="4" y="6"/>
                      <a:pt x="3" y="6"/>
                      <a:pt x="3" y="7"/>
                    </a:cubicBezTo>
                    <a:cubicBezTo>
                      <a:pt x="3" y="7"/>
                      <a:pt x="3" y="7"/>
                      <a:pt x="2" y="7"/>
                    </a:cubicBezTo>
                    <a:cubicBezTo>
                      <a:pt x="2" y="8"/>
                      <a:pt x="2" y="7"/>
                      <a:pt x="1" y="8"/>
                    </a:cubicBezTo>
                    <a:cubicBezTo>
                      <a:pt x="1" y="8"/>
                      <a:pt x="1" y="8"/>
                      <a:pt x="1" y="8"/>
                    </a:cubicBezTo>
                    <a:cubicBezTo>
                      <a:pt x="1" y="9"/>
                      <a:pt x="0" y="9"/>
                      <a:pt x="0" y="9"/>
                    </a:cubicBezTo>
                    <a:cubicBezTo>
                      <a:pt x="0" y="10"/>
                      <a:pt x="1" y="10"/>
                      <a:pt x="1" y="10"/>
                    </a:cubicBezTo>
                    <a:cubicBezTo>
                      <a:pt x="1" y="10"/>
                      <a:pt x="1" y="10"/>
                      <a:pt x="1" y="11"/>
                    </a:cubicBezTo>
                    <a:cubicBezTo>
                      <a:pt x="2" y="11"/>
                      <a:pt x="2" y="11"/>
                      <a:pt x="2" y="11"/>
                    </a:cubicBezTo>
                    <a:cubicBezTo>
                      <a:pt x="3" y="11"/>
                      <a:pt x="3" y="11"/>
                      <a:pt x="4" y="10"/>
                    </a:cubicBezTo>
                    <a:cubicBezTo>
                      <a:pt x="4" y="10"/>
                      <a:pt x="5" y="10"/>
                      <a:pt x="5" y="10"/>
                    </a:cubicBezTo>
                    <a:cubicBezTo>
                      <a:pt x="6" y="10"/>
                      <a:pt x="6" y="9"/>
                      <a:pt x="6" y="9"/>
                    </a:cubicBezTo>
                    <a:cubicBezTo>
                      <a:pt x="7" y="9"/>
                      <a:pt x="7" y="9"/>
                      <a:pt x="8" y="9"/>
                    </a:cubicBezTo>
                    <a:cubicBezTo>
                      <a:pt x="8" y="9"/>
                      <a:pt x="9" y="9"/>
                      <a:pt x="9"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3" name="Freeform 32"/>
              <p:cNvSpPr>
                <a:spLocks/>
              </p:cNvSpPr>
              <p:nvPr/>
            </p:nvSpPr>
            <p:spPr bwMode="auto">
              <a:xfrm>
                <a:off x="4808539" y="131445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4" name="Freeform 33"/>
              <p:cNvSpPr>
                <a:spLocks/>
              </p:cNvSpPr>
              <p:nvPr/>
            </p:nvSpPr>
            <p:spPr bwMode="auto">
              <a:xfrm>
                <a:off x="4733927" y="1238251"/>
                <a:ext cx="85725" cy="76200"/>
              </a:xfrm>
              <a:custGeom>
                <a:avLst/>
                <a:gdLst>
                  <a:gd name="T0" fmla="*/ 0 w 8"/>
                  <a:gd name="T1" fmla="*/ 3 h 7"/>
                  <a:gd name="T2" fmla="*/ 1 w 8"/>
                  <a:gd name="T3" fmla="*/ 4 h 7"/>
                  <a:gd name="T4" fmla="*/ 2 w 8"/>
                  <a:gd name="T5" fmla="*/ 5 h 7"/>
                  <a:gd name="T6" fmla="*/ 2 w 8"/>
                  <a:gd name="T7" fmla="*/ 5 h 7"/>
                  <a:gd name="T8" fmla="*/ 2 w 8"/>
                  <a:gd name="T9" fmla="*/ 5 h 7"/>
                  <a:gd name="T10" fmla="*/ 3 w 8"/>
                  <a:gd name="T11" fmla="*/ 5 h 7"/>
                  <a:gd name="T12" fmla="*/ 4 w 8"/>
                  <a:gd name="T13" fmla="*/ 6 h 7"/>
                  <a:gd name="T14" fmla="*/ 4 w 8"/>
                  <a:gd name="T15" fmla="*/ 7 h 7"/>
                  <a:gd name="T16" fmla="*/ 6 w 8"/>
                  <a:gd name="T17" fmla="*/ 6 h 7"/>
                  <a:gd name="T18" fmla="*/ 7 w 8"/>
                  <a:gd name="T19" fmla="*/ 7 h 7"/>
                  <a:gd name="T20" fmla="*/ 7 w 8"/>
                  <a:gd name="T21" fmla="*/ 6 h 7"/>
                  <a:gd name="T22" fmla="*/ 7 w 8"/>
                  <a:gd name="T23" fmla="*/ 5 h 7"/>
                  <a:gd name="T24" fmla="*/ 8 w 8"/>
                  <a:gd name="T25" fmla="*/ 4 h 7"/>
                  <a:gd name="T26" fmla="*/ 8 w 8"/>
                  <a:gd name="T27" fmla="*/ 3 h 7"/>
                  <a:gd name="T28" fmla="*/ 8 w 8"/>
                  <a:gd name="T29" fmla="*/ 2 h 7"/>
                  <a:gd name="T30" fmla="*/ 8 w 8"/>
                  <a:gd name="T31" fmla="*/ 1 h 7"/>
                  <a:gd name="T32" fmla="*/ 8 w 8"/>
                  <a:gd name="T33" fmla="*/ 1 h 7"/>
                  <a:gd name="T34" fmla="*/ 7 w 8"/>
                  <a:gd name="T35" fmla="*/ 1 h 7"/>
                  <a:gd name="T36" fmla="*/ 6 w 8"/>
                  <a:gd name="T37" fmla="*/ 1 h 7"/>
                  <a:gd name="T38" fmla="*/ 5 w 8"/>
                  <a:gd name="T39" fmla="*/ 1 h 7"/>
                  <a:gd name="T40" fmla="*/ 4 w 8"/>
                  <a:gd name="T41" fmla="*/ 1 h 7"/>
                  <a:gd name="T42" fmla="*/ 3 w 8"/>
                  <a:gd name="T43" fmla="*/ 1 h 7"/>
                  <a:gd name="T44" fmla="*/ 2 w 8"/>
                  <a:gd name="T45" fmla="*/ 1 h 7"/>
                  <a:gd name="T46" fmla="*/ 1 w 8"/>
                  <a:gd name="T47" fmla="*/ 1 h 7"/>
                  <a:gd name="T48" fmla="*/ 0 w 8"/>
                  <a:gd name="T49" fmla="*/ 1 h 7"/>
                  <a:gd name="T50" fmla="*/ 0 w 8"/>
                  <a:gd name="T51" fmla="*/ 2 h 7"/>
                  <a:gd name="T52" fmla="*/ 0 w 8"/>
                  <a:gd name="T53" fmla="*/ 2 h 7"/>
                  <a:gd name="T54" fmla="*/ 0 w 8"/>
                  <a:gd name="T5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7">
                    <a:moveTo>
                      <a:pt x="0" y="3"/>
                    </a:moveTo>
                    <a:cubicBezTo>
                      <a:pt x="1" y="4"/>
                      <a:pt x="1" y="4"/>
                      <a:pt x="1" y="4"/>
                    </a:cubicBezTo>
                    <a:cubicBezTo>
                      <a:pt x="2" y="4"/>
                      <a:pt x="2" y="4"/>
                      <a:pt x="2" y="5"/>
                    </a:cubicBezTo>
                    <a:cubicBezTo>
                      <a:pt x="2" y="5"/>
                      <a:pt x="2" y="5"/>
                      <a:pt x="2" y="5"/>
                    </a:cubicBezTo>
                    <a:cubicBezTo>
                      <a:pt x="2" y="5"/>
                      <a:pt x="2" y="5"/>
                      <a:pt x="2" y="5"/>
                    </a:cubicBezTo>
                    <a:cubicBezTo>
                      <a:pt x="2" y="5"/>
                      <a:pt x="2" y="5"/>
                      <a:pt x="3" y="5"/>
                    </a:cubicBezTo>
                    <a:cubicBezTo>
                      <a:pt x="3" y="6"/>
                      <a:pt x="4" y="6"/>
                      <a:pt x="4" y="6"/>
                    </a:cubicBezTo>
                    <a:cubicBezTo>
                      <a:pt x="4" y="6"/>
                      <a:pt x="4" y="6"/>
                      <a:pt x="4" y="7"/>
                    </a:cubicBezTo>
                    <a:cubicBezTo>
                      <a:pt x="5" y="7"/>
                      <a:pt x="5" y="6"/>
                      <a:pt x="6" y="6"/>
                    </a:cubicBezTo>
                    <a:cubicBezTo>
                      <a:pt x="6" y="6"/>
                      <a:pt x="6" y="7"/>
                      <a:pt x="7" y="7"/>
                    </a:cubicBezTo>
                    <a:cubicBezTo>
                      <a:pt x="7" y="7"/>
                      <a:pt x="7" y="6"/>
                      <a:pt x="7" y="6"/>
                    </a:cubicBezTo>
                    <a:cubicBezTo>
                      <a:pt x="8" y="6"/>
                      <a:pt x="7" y="5"/>
                      <a:pt x="7" y="5"/>
                    </a:cubicBezTo>
                    <a:cubicBezTo>
                      <a:pt x="7" y="4"/>
                      <a:pt x="8" y="4"/>
                      <a:pt x="8" y="4"/>
                    </a:cubicBezTo>
                    <a:cubicBezTo>
                      <a:pt x="8" y="4"/>
                      <a:pt x="8" y="4"/>
                      <a:pt x="8" y="3"/>
                    </a:cubicBezTo>
                    <a:cubicBezTo>
                      <a:pt x="8" y="3"/>
                      <a:pt x="8" y="3"/>
                      <a:pt x="8" y="2"/>
                    </a:cubicBezTo>
                    <a:cubicBezTo>
                      <a:pt x="8" y="2"/>
                      <a:pt x="8" y="2"/>
                      <a:pt x="8" y="1"/>
                    </a:cubicBezTo>
                    <a:cubicBezTo>
                      <a:pt x="8" y="1"/>
                      <a:pt x="8" y="1"/>
                      <a:pt x="8" y="1"/>
                    </a:cubicBezTo>
                    <a:cubicBezTo>
                      <a:pt x="7" y="1"/>
                      <a:pt x="7" y="1"/>
                      <a:pt x="7" y="1"/>
                    </a:cubicBezTo>
                    <a:cubicBezTo>
                      <a:pt x="6" y="1"/>
                      <a:pt x="6" y="1"/>
                      <a:pt x="6" y="1"/>
                    </a:cubicBezTo>
                    <a:cubicBezTo>
                      <a:pt x="5" y="1"/>
                      <a:pt x="5" y="1"/>
                      <a:pt x="5" y="1"/>
                    </a:cubicBezTo>
                    <a:cubicBezTo>
                      <a:pt x="4" y="0"/>
                      <a:pt x="4" y="0"/>
                      <a:pt x="4" y="1"/>
                    </a:cubicBezTo>
                    <a:cubicBezTo>
                      <a:pt x="3" y="1"/>
                      <a:pt x="3" y="1"/>
                      <a:pt x="3" y="1"/>
                    </a:cubicBezTo>
                    <a:cubicBezTo>
                      <a:pt x="2" y="1"/>
                      <a:pt x="2" y="1"/>
                      <a:pt x="2" y="1"/>
                    </a:cubicBezTo>
                    <a:cubicBezTo>
                      <a:pt x="2" y="1"/>
                      <a:pt x="1" y="1"/>
                      <a:pt x="1" y="1"/>
                    </a:cubicBezTo>
                    <a:cubicBezTo>
                      <a:pt x="1" y="1"/>
                      <a:pt x="1" y="1"/>
                      <a:pt x="0" y="1"/>
                    </a:cubicBezTo>
                    <a:cubicBezTo>
                      <a:pt x="0" y="1"/>
                      <a:pt x="0" y="1"/>
                      <a:pt x="0" y="2"/>
                    </a:cubicBezTo>
                    <a:cubicBezTo>
                      <a:pt x="0" y="2"/>
                      <a:pt x="0" y="2"/>
                      <a:pt x="0" y="2"/>
                    </a:cubicBezTo>
                    <a:cubicBezTo>
                      <a:pt x="0" y="3"/>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5" name="Freeform 34"/>
              <p:cNvSpPr>
                <a:spLocks/>
              </p:cNvSpPr>
              <p:nvPr/>
            </p:nvSpPr>
            <p:spPr bwMode="auto">
              <a:xfrm>
                <a:off x="4691064" y="1757364"/>
                <a:ext cx="42863" cy="96838"/>
              </a:xfrm>
              <a:custGeom>
                <a:avLst/>
                <a:gdLst>
                  <a:gd name="T0" fmla="*/ 3 w 4"/>
                  <a:gd name="T1" fmla="*/ 2 h 9"/>
                  <a:gd name="T2" fmla="*/ 2 w 4"/>
                  <a:gd name="T3" fmla="*/ 2 h 9"/>
                  <a:gd name="T4" fmla="*/ 2 w 4"/>
                  <a:gd name="T5" fmla="*/ 1 h 9"/>
                  <a:gd name="T6" fmla="*/ 1 w 4"/>
                  <a:gd name="T7" fmla="*/ 0 h 9"/>
                  <a:gd name="T8" fmla="*/ 0 w 4"/>
                  <a:gd name="T9" fmla="*/ 0 h 9"/>
                  <a:gd name="T10" fmla="*/ 0 w 4"/>
                  <a:gd name="T11" fmla="*/ 1 h 9"/>
                  <a:gd name="T12" fmla="*/ 0 w 4"/>
                  <a:gd name="T13" fmla="*/ 2 h 9"/>
                  <a:gd name="T14" fmla="*/ 0 w 4"/>
                  <a:gd name="T15" fmla="*/ 2 h 9"/>
                  <a:gd name="T16" fmla="*/ 0 w 4"/>
                  <a:gd name="T17" fmla="*/ 2 h 9"/>
                  <a:gd name="T18" fmla="*/ 0 w 4"/>
                  <a:gd name="T19" fmla="*/ 4 h 9"/>
                  <a:gd name="T20" fmla="*/ 0 w 4"/>
                  <a:gd name="T21" fmla="*/ 5 h 9"/>
                  <a:gd name="T22" fmla="*/ 0 w 4"/>
                  <a:gd name="T23" fmla="*/ 6 h 9"/>
                  <a:gd name="T24" fmla="*/ 0 w 4"/>
                  <a:gd name="T25" fmla="*/ 7 h 9"/>
                  <a:gd name="T26" fmla="*/ 1 w 4"/>
                  <a:gd name="T27" fmla="*/ 8 h 9"/>
                  <a:gd name="T28" fmla="*/ 1 w 4"/>
                  <a:gd name="T29" fmla="*/ 8 h 9"/>
                  <a:gd name="T30" fmla="*/ 1 w 4"/>
                  <a:gd name="T31" fmla="*/ 9 h 9"/>
                  <a:gd name="T32" fmla="*/ 2 w 4"/>
                  <a:gd name="T33" fmla="*/ 8 h 9"/>
                  <a:gd name="T34" fmla="*/ 3 w 4"/>
                  <a:gd name="T35" fmla="*/ 7 h 9"/>
                  <a:gd name="T36" fmla="*/ 4 w 4"/>
                  <a:gd name="T37" fmla="*/ 6 h 9"/>
                  <a:gd name="T38" fmla="*/ 4 w 4"/>
                  <a:gd name="T39" fmla="*/ 5 h 9"/>
                  <a:gd name="T40" fmla="*/ 4 w 4"/>
                  <a:gd name="T41" fmla="*/ 5 h 9"/>
                  <a:gd name="T42" fmla="*/ 3 w 4"/>
                  <a:gd name="T43" fmla="*/ 5 h 9"/>
                  <a:gd name="T44" fmla="*/ 3 w 4"/>
                  <a:gd name="T45" fmla="*/ 4 h 9"/>
                  <a:gd name="T46" fmla="*/ 2 w 4"/>
                  <a:gd name="T47" fmla="*/ 3 h 9"/>
                  <a:gd name="T48" fmla="*/ 3 w 4"/>
                  <a:gd name="T49" fmla="*/ 2 h 9"/>
                  <a:gd name="T50" fmla="*/ 3 w 4"/>
                  <a:gd name="T51"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 h="9">
                    <a:moveTo>
                      <a:pt x="3" y="2"/>
                    </a:moveTo>
                    <a:cubicBezTo>
                      <a:pt x="2" y="2"/>
                      <a:pt x="2" y="2"/>
                      <a:pt x="2" y="2"/>
                    </a:cubicBezTo>
                    <a:cubicBezTo>
                      <a:pt x="2" y="1"/>
                      <a:pt x="2" y="1"/>
                      <a:pt x="2" y="1"/>
                    </a:cubicBezTo>
                    <a:cubicBezTo>
                      <a:pt x="1" y="1"/>
                      <a:pt x="1" y="0"/>
                      <a:pt x="1" y="0"/>
                    </a:cubicBezTo>
                    <a:cubicBezTo>
                      <a:pt x="1" y="0"/>
                      <a:pt x="1" y="0"/>
                      <a:pt x="0" y="0"/>
                    </a:cubicBezTo>
                    <a:cubicBezTo>
                      <a:pt x="0" y="0"/>
                      <a:pt x="0" y="1"/>
                      <a:pt x="0" y="1"/>
                    </a:cubicBezTo>
                    <a:cubicBezTo>
                      <a:pt x="0" y="1"/>
                      <a:pt x="0" y="1"/>
                      <a:pt x="0" y="2"/>
                    </a:cubicBezTo>
                    <a:cubicBezTo>
                      <a:pt x="0" y="2"/>
                      <a:pt x="0" y="2"/>
                      <a:pt x="0" y="2"/>
                    </a:cubicBezTo>
                    <a:cubicBezTo>
                      <a:pt x="0" y="2"/>
                      <a:pt x="0" y="2"/>
                      <a:pt x="0" y="2"/>
                    </a:cubicBezTo>
                    <a:cubicBezTo>
                      <a:pt x="0" y="3"/>
                      <a:pt x="0" y="3"/>
                      <a:pt x="0" y="4"/>
                    </a:cubicBezTo>
                    <a:cubicBezTo>
                      <a:pt x="0" y="4"/>
                      <a:pt x="0" y="4"/>
                      <a:pt x="0" y="5"/>
                    </a:cubicBezTo>
                    <a:cubicBezTo>
                      <a:pt x="0" y="5"/>
                      <a:pt x="0" y="5"/>
                      <a:pt x="0" y="6"/>
                    </a:cubicBezTo>
                    <a:cubicBezTo>
                      <a:pt x="0" y="6"/>
                      <a:pt x="0" y="7"/>
                      <a:pt x="0" y="7"/>
                    </a:cubicBezTo>
                    <a:cubicBezTo>
                      <a:pt x="0" y="7"/>
                      <a:pt x="1" y="7"/>
                      <a:pt x="1" y="8"/>
                    </a:cubicBezTo>
                    <a:cubicBezTo>
                      <a:pt x="1" y="8"/>
                      <a:pt x="1" y="8"/>
                      <a:pt x="1" y="8"/>
                    </a:cubicBezTo>
                    <a:cubicBezTo>
                      <a:pt x="1" y="9"/>
                      <a:pt x="1" y="9"/>
                      <a:pt x="1" y="9"/>
                    </a:cubicBezTo>
                    <a:cubicBezTo>
                      <a:pt x="2" y="8"/>
                      <a:pt x="2" y="8"/>
                      <a:pt x="2" y="8"/>
                    </a:cubicBezTo>
                    <a:cubicBezTo>
                      <a:pt x="3" y="7"/>
                      <a:pt x="3" y="7"/>
                      <a:pt x="3" y="7"/>
                    </a:cubicBezTo>
                    <a:cubicBezTo>
                      <a:pt x="4" y="6"/>
                      <a:pt x="4" y="6"/>
                      <a:pt x="4" y="6"/>
                    </a:cubicBezTo>
                    <a:cubicBezTo>
                      <a:pt x="4" y="6"/>
                      <a:pt x="4" y="6"/>
                      <a:pt x="4" y="5"/>
                    </a:cubicBezTo>
                    <a:cubicBezTo>
                      <a:pt x="4" y="5"/>
                      <a:pt x="4" y="5"/>
                      <a:pt x="4" y="5"/>
                    </a:cubicBezTo>
                    <a:cubicBezTo>
                      <a:pt x="4" y="5"/>
                      <a:pt x="4" y="5"/>
                      <a:pt x="3" y="5"/>
                    </a:cubicBezTo>
                    <a:cubicBezTo>
                      <a:pt x="3" y="4"/>
                      <a:pt x="3" y="4"/>
                      <a:pt x="3" y="4"/>
                    </a:cubicBezTo>
                    <a:cubicBezTo>
                      <a:pt x="2" y="4"/>
                      <a:pt x="2" y="3"/>
                      <a:pt x="2" y="3"/>
                    </a:cubicBezTo>
                    <a:cubicBezTo>
                      <a:pt x="2" y="3"/>
                      <a:pt x="3" y="2"/>
                      <a:pt x="3" y="2"/>
                    </a:cubicBezTo>
                    <a:cubicBezTo>
                      <a:pt x="3" y="2"/>
                      <a:pt x="3" y="2"/>
                      <a:pt x="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6" name="Freeform 35"/>
              <p:cNvSpPr>
                <a:spLocks/>
              </p:cNvSpPr>
              <p:nvPr/>
            </p:nvSpPr>
            <p:spPr bwMode="auto">
              <a:xfrm>
                <a:off x="4344989" y="1377951"/>
                <a:ext cx="301625" cy="238125"/>
              </a:xfrm>
              <a:custGeom>
                <a:avLst/>
                <a:gdLst>
                  <a:gd name="T0" fmla="*/ 10 w 28"/>
                  <a:gd name="T1" fmla="*/ 22 h 22"/>
                  <a:gd name="T2" fmla="*/ 13 w 28"/>
                  <a:gd name="T3" fmla="*/ 21 h 22"/>
                  <a:gd name="T4" fmla="*/ 15 w 28"/>
                  <a:gd name="T5" fmla="*/ 21 h 22"/>
                  <a:gd name="T6" fmla="*/ 16 w 28"/>
                  <a:gd name="T7" fmla="*/ 20 h 22"/>
                  <a:gd name="T8" fmla="*/ 17 w 28"/>
                  <a:gd name="T9" fmla="*/ 19 h 22"/>
                  <a:gd name="T10" fmla="*/ 19 w 28"/>
                  <a:gd name="T11" fmla="*/ 17 h 22"/>
                  <a:gd name="T12" fmla="*/ 22 w 28"/>
                  <a:gd name="T13" fmla="*/ 17 h 22"/>
                  <a:gd name="T14" fmla="*/ 24 w 28"/>
                  <a:gd name="T15" fmla="*/ 17 h 22"/>
                  <a:gd name="T16" fmla="*/ 26 w 28"/>
                  <a:gd name="T17" fmla="*/ 17 h 22"/>
                  <a:gd name="T18" fmla="*/ 27 w 28"/>
                  <a:gd name="T19" fmla="*/ 15 h 22"/>
                  <a:gd name="T20" fmla="*/ 27 w 28"/>
                  <a:gd name="T21" fmla="*/ 15 h 22"/>
                  <a:gd name="T22" fmla="*/ 24 w 28"/>
                  <a:gd name="T23" fmla="*/ 13 h 22"/>
                  <a:gd name="T24" fmla="*/ 22 w 28"/>
                  <a:gd name="T25" fmla="*/ 12 h 22"/>
                  <a:gd name="T26" fmla="*/ 20 w 28"/>
                  <a:gd name="T27" fmla="*/ 11 h 22"/>
                  <a:gd name="T28" fmla="*/ 20 w 28"/>
                  <a:gd name="T29" fmla="*/ 11 h 22"/>
                  <a:gd name="T30" fmla="*/ 19 w 28"/>
                  <a:gd name="T31" fmla="*/ 9 h 22"/>
                  <a:gd name="T32" fmla="*/ 19 w 28"/>
                  <a:gd name="T33" fmla="*/ 7 h 22"/>
                  <a:gd name="T34" fmla="*/ 19 w 28"/>
                  <a:gd name="T35" fmla="*/ 5 h 22"/>
                  <a:gd name="T36" fmla="*/ 18 w 28"/>
                  <a:gd name="T37" fmla="*/ 3 h 22"/>
                  <a:gd name="T38" fmla="*/ 17 w 28"/>
                  <a:gd name="T39" fmla="*/ 3 h 22"/>
                  <a:gd name="T40" fmla="*/ 15 w 28"/>
                  <a:gd name="T41" fmla="*/ 2 h 22"/>
                  <a:gd name="T42" fmla="*/ 12 w 28"/>
                  <a:gd name="T43" fmla="*/ 2 h 22"/>
                  <a:gd name="T44" fmla="*/ 11 w 28"/>
                  <a:gd name="T45" fmla="*/ 3 h 22"/>
                  <a:gd name="T46" fmla="*/ 10 w 28"/>
                  <a:gd name="T47" fmla="*/ 2 h 22"/>
                  <a:gd name="T48" fmla="*/ 9 w 28"/>
                  <a:gd name="T49" fmla="*/ 1 h 22"/>
                  <a:gd name="T50" fmla="*/ 8 w 28"/>
                  <a:gd name="T51" fmla="*/ 0 h 22"/>
                  <a:gd name="T52" fmla="*/ 7 w 28"/>
                  <a:gd name="T53" fmla="*/ 1 h 22"/>
                  <a:gd name="T54" fmla="*/ 6 w 28"/>
                  <a:gd name="T55" fmla="*/ 1 h 22"/>
                  <a:gd name="T56" fmla="*/ 6 w 28"/>
                  <a:gd name="T57" fmla="*/ 2 h 22"/>
                  <a:gd name="T58" fmla="*/ 6 w 28"/>
                  <a:gd name="T59" fmla="*/ 4 h 22"/>
                  <a:gd name="T60" fmla="*/ 5 w 28"/>
                  <a:gd name="T61" fmla="*/ 4 h 22"/>
                  <a:gd name="T62" fmla="*/ 3 w 28"/>
                  <a:gd name="T63" fmla="*/ 3 h 22"/>
                  <a:gd name="T64" fmla="*/ 2 w 28"/>
                  <a:gd name="T65" fmla="*/ 4 h 22"/>
                  <a:gd name="T66" fmla="*/ 3 w 28"/>
                  <a:gd name="T67" fmla="*/ 5 h 22"/>
                  <a:gd name="T68" fmla="*/ 2 w 28"/>
                  <a:gd name="T69" fmla="*/ 7 h 22"/>
                  <a:gd name="T70" fmla="*/ 2 w 28"/>
                  <a:gd name="T71" fmla="*/ 8 h 22"/>
                  <a:gd name="T72" fmla="*/ 1 w 28"/>
                  <a:gd name="T73" fmla="*/ 10 h 22"/>
                  <a:gd name="T74" fmla="*/ 1 w 28"/>
                  <a:gd name="T75" fmla="*/ 12 h 22"/>
                  <a:gd name="T76" fmla="*/ 1 w 28"/>
                  <a:gd name="T77" fmla="*/ 14 h 22"/>
                  <a:gd name="T78" fmla="*/ 4 w 28"/>
                  <a:gd name="T79" fmla="*/ 15 h 22"/>
                  <a:gd name="T80" fmla="*/ 4 w 28"/>
                  <a:gd name="T81" fmla="*/ 17 h 22"/>
                  <a:gd name="T82" fmla="*/ 4 w 28"/>
                  <a:gd name="T83" fmla="*/ 20 h 22"/>
                  <a:gd name="T84" fmla="*/ 5 w 28"/>
                  <a:gd name="T85" fmla="*/ 21 h 22"/>
                  <a:gd name="T86" fmla="*/ 8 w 28"/>
                  <a:gd name="T87" fmla="*/ 21 h 22"/>
                  <a:gd name="T88" fmla="*/ 10 w 28"/>
                  <a:gd name="T89"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 h="22">
                    <a:moveTo>
                      <a:pt x="10" y="21"/>
                    </a:moveTo>
                    <a:cubicBezTo>
                      <a:pt x="10" y="22"/>
                      <a:pt x="10" y="22"/>
                      <a:pt x="10" y="22"/>
                    </a:cubicBezTo>
                    <a:cubicBezTo>
                      <a:pt x="11" y="22"/>
                      <a:pt x="11" y="22"/>
                      <a:pt x="12" y="21"/>
                    </a:cubicBezTo>
                    <a:cubicBezTo>
                      <a:pt x="12" y="21"/>
                      <a:pt x="12" y="21"/>
                      <a:pt x="13" y="21"/>
                    </a:cubicBezTo>
                    <a:cubicBezTo>
                      <a:pt x="13" y="21"/>
                      <a:pt x="13" y="20"/>
                      <a:pt x="14" y="20"/>
                    </a:cubicBezTo>
                    <a:cubicBezTo>
                      <a:pt x="14" y="20"/>
                      <a:pt x="14" y="21"/>
                      <a:pt x="15" y="21"/>
                    </a:cubicBezTo>
                    <a:cubicBezTo>
                      <a:pt x="15" y="21"/>
                      <a:pt x="16" y="21"/>
                      <a:pt x="16" y="21"/>
                    </a:cubicBezTo>
                    <a:cubicBezTo>
                      <a:pt x="16" y="20"/>
                      <a:pt x="16" y="20"/>
                      <a:pt x="16" y="20"/>
                    </a:cubicBezTo>
                    <a:cubicBezTo>
                      <a:pt x="16" y="19"/>
                      <a:pt x="16" y="19"/>
                      <a:pt x="16" y="19"/>
                    </a:cubicBezTo>
                    <a:cubicBezTo>
                      <a:pt x="16" y="18"/>
                      <a:pt x="17" y="19"/>
                      <a:pt x="17" y="19"/>
                    </a:cubicBezTo>
                    <a:cubicBezTo>
                      <a:pt x="18" y="18"/>
                      <a:pt x="17" y="18"/>
                      <a:pt x="18" y="17"/>
                    </a:cubicBezTo>
                    <a:cubicBezTo>
                      <a:pt x="18" y="17"/>
                      <a:pt x="19" y="17"/>
                      <a:pt x="19" y="17"/>
                    </a:cubicBezTo>
                    <a:cubicBezTo>
                      <a:pt x="20" y="17"/>
                      <a:pt x="20" y="17"/>
                      <a:pt x="20" y="17"/>
                    </a:cubicBezTo>
                    <a:cubicBezTo>
                      <a:pt x="21" y="17"/>
                      <a:pt x="21" y="17"/>
                      <a:pt x="22" y="17"/>
                    </a:cubicBezTo>
                    <a:cubicBezTo>
                      <a:pt x="22" y="17"/>
                      <a:pt x="23" y="17"/>
                      <a:pt x="23" y="17"/>
                    </a:cubicBezTo>
                    <a:cubicBezTo>
                      <a:pt x="23" y="17"/>
                      <a:pt x="24" y="17"/>
                      <a:pt x="24" y="17"/>
                    </a:cubicBezTo>
                    <a:cubicBezTo>
                      <a:pt x="24" y="17"/>
                      <a:pt x="25" y="17"/>
                      <a:pt x="25" y="17"/>
                    </a:cubicBezTo>
                    <a:cubicBezTo>
                      <a:pt x="26" y="17"/>
                      <a:pt x="26" y="17"/>
                      <a:pt x="26" y="17"/>
                    </a:cubicBezTo>
                    <a:cubicBezTo>
                      <a:pt x="26" y="17"/>
                      <a:pt x="26" y="17"/>
                      <a:pt x="26" y="16"/>
                    </a:cubicBezTo>
                    <a:cubicBezTo>
                      <a:pt x="27" y="16"/>
                      <a:pt x="27" y="15"/>
                      <a:pt x="27" y="15"/>
                    </a:cubicBezTo>
                    <a:cubicBezTo>
                      <a:pt x="28" y="15"/>
                      <a:pt x="28" y="15"/>
                      <a:pt x="28" y="15"/>
                    </a:cubicBezTo>
                    <a:cubicBezTo>
                      <a:pt x="27" y="15"/>
                      <a:pt x="27" y="15"/>
                      <a:pt x="27" y="15"/>
                    </a:cubicBezTo>
                    <a:cubicBezTo>
                      <a:pt x="26" y="14"/>
                      <a:pt x="26" y="14"/>
                      <a:pt x="25" y="14"/>
                    </a:cubicBezTo>
                    <a:cubicBezTo>
                      <a:pt x="25" y="13"/>
                      <a:pt x="25" y="13"/>
                      <a:pt x="24" y="13"/>
                    </a:cubicBezTo>
                    <a:cubicBezTo>
                      <a:pt x="24" y="13"/>
                      <a:pt x="23" y="13"/>
                      <a:pt x="23" y="13"/>
                    </a:cubicBezTo>
                    <a:cubicBezTo>
                      <a:pt x="23" y="13"/>
                      <a:pt x="22" y="13"/>
                      <a:pt x="22" y="12"/>
                    </a:cubicBezTo>
                    <a:cubicBezTo>
                      <a:pt x="22" y="12"/>
                      <a:pt x="21" y="11"/>
                      <a:pt x="21" y="11"/>
                    </a:cubicBezTo>
                    <a:cubicBezTo>
                      <a:pt x="21" y="11"/>
                      <a:pt x="21" y="11"/>
                      <a:pt x="20" y="11"/>
                    </a:cubicBezTo>
                    <a:cubicBezTo>
                      <a:pt x="20" y="11"/>
                      <a:pt x="20" y="11"/>
                      <a:pt x="20" y="11"/>
                    </a:cubicBezTo>
                    <a:cubicBezTo>
                      <a:pt x="20" y="11"/>
                      <a:pt x="20" y="11"/>
                      <a:pt x="20" y="11"/>
                    </a:cubicBezTo>
                    <a:cubicBezTo>
                      <a:pt x="20" y="11"/>
                      <a:pt x="20" y="10"/>
                      <a:pt x="20" y="10"/>
                    </a:cubicBezTo>
                    <a:cubicBezTo>
                      <a:pt x="19" y="10"/>
                      <a:pt x="19" y="9"/>
                      <a:pt x="19" y="9"/>
                    </a:cubicBezTo>
                    <a:cubicBezTo>
                      <a:pt x="19" y="8"/>
                      <a:pt x="19" y="8"/>
                      <a:pt x="19" y="8"/>
                    </a:cubicBezTo>
                    <a:cubicBezTo>
                      <a:pt x="19" y="7"/>
                      <a:pt x="19" y="7"/>
                      <a:pt x="19" y="7"/>
                    </a:cubicBezTo>
                    <a:cubicBezTo>
                      <a:pt x="18" y="6"/>
                      <a:pt x="18" y="6"/>
                      <a:pt x="18" y="6"/>
                    </a:cubicBezTo>
                    <a:cubicBezTo>
                      <a:pt x="18" y="5"/>
                      <a:pt x="18" y="6"/>
                      <a:pt x="19" y="5"/>
                    </a:cubicBezTo>
                    <a:cubicBezTo>
                      <a:pt x="19" y="5"/>
                      <a:pt x="18" y="5"/>
                      <a:pt x="18" y="4"/>
                    </a:cubicBezTo>
                    <a:cubicBezTo>
                      <a:pt x="18" y="4"/>
                      <a:pt x="18" y="4"/>
                      <a:pt x="18" y="3"/>
                    </a:cubicBezTo>
                    <a:cubicBezTo>
                      <a:pt x="18" y="3"/>
                      <a:pt x="18" y="3"/>
                      <a:pt x="18" y="3"/>
                    </a:cubicBezTo>
                    <a:cubicBezTo>
                      <a:pt x="17" y="3"/>
                      <a:pt x="17" y="3"/>
                      <a:pt x="17" y="3"/>
                    </a:cubicBezTo>
                    <a:cubicBezTo>
                      <a:pt x="16" y="2"/>
                      <a:pt x="16" y="2"/>
                      <a:pt x="16" y="2"/>
                    </a:cubicBezTo>
                    <a:cubicBezTo>
                      <a:pt x="16" y="2"/>
                      <a:pt x="15" y="2"/>
                      <a:pt x="15" y="2"/>
                    </a:cubicBezTo>
                    <a:cubicBezTo>
                      <a:pt x="14" y="2"/>
                      <a:pt x="14" y="2"/>
                      <a:pt x="13" y="2"/>
                    </a:cubicBezTo>
                    <a:cubicBezTo>
                      <a:pt x="13" y="2"/>
                      <a:pt x="13" y="2"/>
                      <a:pt x="12" y="2"/>
                    </a:cubicBezTo>
                    <a:cubicBezTo>
                      <a:pt x="12" y="2"/>
                      <a:pt x="12" y="3"/>
                      <a:pt x="12" y="3"/>
                    </a:cubicBezTo>
                    <a:cubicBezTo>
                      <a:pt x="12" y="3"/>
                      <a:pt x="12" y="3"/>
                      <a:pt x="11" y="3"/>
                    </a:cubicBezTo>
                    <a:cubicBezTo>
                      <a:pt x="11" y="3"/>
                      <a:pt x="11" y="2"/>
                      <a:pt x="11" y="2"/>
                    </a:cubicBezTo>
                    <a:cubicBezTo>
                      <a:pt x="10" y="2"/>
                      <a:pt x="10" y="2"/>
                      <a:pt x="10" y="2"/>
                    </a:cubicBezTo>
                    <a:cubicBezTo>
                      <a:pt x="10" y="2"/>
                      <a:pt x="10" y="2"/>
                      <a:pt x="9" y="2"/>
                    </a:cubicBezTo>
                    <a:cubicBezTo>
                      <a:pt x="9" y="1"/>
                      <a:pt x="9" y="1"/>
                      <a:pt x="9" y="1"/>
                    </a:cubicBezTo>
                    <a:cubicBezTo>
                      <a:pt x="9" y="1"/>
                      <a:pt x="9" y="1"/>
                      <a:pt x="9" y="1"/>
                    </a:cubicBezTo>
                    <a:cubicBezTo>
                      <a:pt x="9" y="0"/>
                      <a:pt x="8" y="1"/>
                      <a:pt x="8" y="0"/>
                    </a:cubicBezTo>
                    <a:cubicBezTo>
                      <a:pt x="8" y="0"/>
                      <a:pt x="8" y="0"/>
                      <a:pt x="8" y="0"/>
                    </a:cubicBezTo>
                    <a:cubicBezTo>
                      <a:pt x="8" y="0"/>
                      <a:pt x="8" y="1"/>
                      <a:pt x="7" y="1"/>
                    </a:cubicBezTo>
                    <a:cubicBezTo>
                      <a:pt x="7" y="1"/>
                      <a:pt x="7" y="1"/>
                      <a:pt x="7" y="1"/>
                    </a:cubicBezTo>
                    <a:cubicBezTo>
                      <a:pt x="6" y="1"/>
                      <a:pt x="6" y="1"/>
                      <a:pt x="6" y="1"/>
                    </a:cubicBezTo>
                    <a:cubicBezTo>
                      <a:pt x="6" y="1"/>
                      <a:pt x="6" y="1"/>
                      <a:pt x="6" y="1"/>
                    </a:cubicBezTo>
                    <a:cubicBezTo>
                      <a:pt x="6" y="1"/>
                      <a:pt x="6" y="2"/>
                      <a:pt x="6" y="2"/>
                    </a:cubicBezTo>
                    <a:cubicBezTo>
                      <a:pt x="6" y="3"/>
                      <a:pt x="6" y="3"/>
                      <a:pt x="6" y="3"/>
                    </a:cubicBezTo>
                    <a:cubicBezTo>
                      <a:pt x="6" y="3"/>
                      <a:pt x="6" y="3"/>
                      <a:pt x="6" y="4"/>
                    </a:cubicBezTo>
                    <a:cubicBezTo>
                      <a:pt x="5" y="4"/>
                      <a:pt x="5" y="4"/>
                      <a:pt x="5" y="4"/>
                    </a:cubicBezTo>
                    <a:cubicBezTo>
                      <a:pt x="5" y="4"/>
                      <a:pt x="5" y="4"/>
                      <a:pt x="5" y="4"/>
                    </a:cubicBezTo>
                    <a:cubicBezTo>
                      <a:pt x="4" y="4"/>
                      <a:pt x="4" y="3"/>
                      <a:pt x="4" y="3"/>
                    </a:cubicBezTo>
                    <a:cubicBezTo>
                      <a:pt x="4" y="3"/>
                      <a:pt x="4" y="3"/>
                      <a:pt x="3" y="3"/>
                    </a:cubicBezTo>
                    <a:cubicBezTo>
                      <a:pt x="3" y="3"/>
                      <a:pt x="3" y="3"/>
                      <a:pt x="3" y="3"/>
                    </a:cubicBezTo>
                    <a:cubicBezTo>
                      <a:pt x="2" y="4"/>
                      <a:pt x="3" y="4"/>
                      <a:pt x="2" y="4"/>
                    </a:cubicBezTo>
                    <a:cubicBezTo>
                      <a:pt x="2" y="4"/>
                      <a:pt x="2" y="4"/>
                      <a:pt x="2" y="4"/>
                    </a:cubicBezTo>
                    <a:cubicBezTo>
                      <a:pt x="3" y="5"/>
                      <a:pt x="3" y="5"/>
                      <a:pt x="3" y="5"/>
                    </a:cubicBezTo>
                    <a:cubicBezTo>
                      <a:pt x="3" y="5"/>
                      <a:pt x="3" y="6"/>
                      <a:pt x="3" y="6"/>
                    </a:cubicBezTo>
                    <a:cubicBezTo>
                      <a:pt x="3" y="6"/>
                      <a:pt x="2" y="6"/>
                      <a:pt x="2" y="7"/>
                    </a:cubicBezTo>
                    <a:cubicBezTo>
                      <a:pt x="2" y="7"/>
                      <a:pt x="2" y="7"/>
                      <a:pt x="2" y="7"/>
                    </a:cubicBezTo>
                    <a:cubicBezTo>
                      <a:pt x="2" y="8"/>
                      <a:pt x="2" y="8"/>
                      <a:pt x="2" y="8"/>
                    </a:cubicBezTo>
                    <a:cubicBezTo>
                      <a:pt x="1" y="9"/>
                      <a:pt x="1" y="8"/>
                      <a:pt x="1" y="9"/>
                    </a:cubicBezTo>
                    <a:cubicBezTo>
                      <a:pt x="0" y="9"/>
                      <a:pt x="1" y="9"/>
                      <a:pt x="1" y="10"/>
                    </a:cubicBezTo>
                    <a:cubicBezTo>
                      <a:pt x="1" y="10"/>
                      <a:pt x="1" y="10"/>
                      <a:pt x="1" y="11"/>
                    </a:cubicBezTo>
                    <a:cubicBezTo>
                      <a:pt x="1" y="12"/>
                      <a:pt x="1" y="12"/>
                      <a:pt x="1" y="12"/>
                    </a:cubicBezTo>
                    <a:cubicBezTo>
                      <a:pt x="1" y="13"/>
                      <a:pt x="0" y="13"/>
                      <a:pt x="1" y="13"/>
                    </a:cubicBezTo>
                    <a:cubicBezTo>
                      <a:pt x="1" y="14"/>
                      <a:pt x="1" y="14"/>
                      <a:pt x="1" y="14"/>
                    </a:cubicBezTo>
                    <a:cubicBezTo>
                      <a:pt x="2" y="14"/>
                      <a:pt x="2" y="14"/>
                      <a:pt x="3" y="14"/>
                    </a:cubicBezTo>
                    <a:cubicBezTo>
                      <a:pt x="3" y="14"/>
                      <a:pt x="4" y="14"/>
                      <a:pt x="4" y="15"/>
                    </a:cubicBezTo>
                    <a:cubicBezTo>
                      <a:pt x="4" y="15"/>
                      <a:pt x="5" y="15"/>
                      <a:pt x="5" y="16"/>
                    </a:cubicBezTo>
                    <a:cubicBezTo>
                      <a:pt x="5" y="16"/>
                      <a:pt x="5" y="17"/>
                      <a:pt x="4" y="17"/>
                    </a:cubicBezTo>
                    <a:cubicBezTo>
                      <a:pt x="4" y="18"/>
                      <a:pt x="4" y="19"/>
                      <a:pt x="4" y="19"/>
                    </a:cubicBezTo>
                    <a:cubicBezTo>
                      <a:pt x="4" y="20"/>
                      <a:pt x="4" y="20"/>
                      <a:pt x="4" y="20"/>
                    </a:cubicBezTo>
                    <a:cubicBezTo>
                      <a:pt x="4" y="21"/>
                      <a:pt x="4" y="21"/>
                      <a:pt x="4" y="21"/>
                    </a:cubicBezTo>
                    <a:cubicBezTo>
                      <a:pt x="5" y="21"/>
                      <a:pt x="5" y="21"/>
                      <a:pt x="5" y="21"/>
                    </a:cubicBezTo>
                    <a:cubicBezTo>
                      <a:pt x="6" y="21"/>
                      <a:pt x="6" y="21"/>
                      <a:pt x="6" y="21"/>
                    </a:cubicBezTo>
                    <a:cubicBezTo>
                      <a:pt x="7" y="21"/>
                      <a:pt x="7" y="21"/>
                      <a:pt x="8" y="21"/>
                    </a:cubicBezTo>
                    <a:cubicBezTo>
                      <a:pt x="8" y="20"/>
                      <a:pt x="8" y="20"/>
                      <a:pt x="9" y="21"/>
                    </a:cubicBezTo>
                    <a:cubicBezTo>
                      <a:pt x="9" y="21"/>
                      <a:pt x="9" y="21"/>
                      <a:pt x="10" y="2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7" name="Freeform 36"/>
              <p:cNvSpPr>
                <a:spLocks/>
              </p:cNvSpPr>
              <p:nvPr/>
            </p:nvSpPr>
            <p:spPr bwMode="auto">
              <a:xfrm>
                <a:off x="4452939" y="16160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8" name="Freeform 37"/>
              <p:cNvSpPr>
                <a:spLocks/>
              </p:cNvSpPr>
              <p:nvPr/>
            </p:nvSpPr>
            <p:spPr bwMode="auto">
              <a:xfrm>
                <a:off x="6924677" y="2859089"/>
                <a:ext cx="130175" cy="184150"/>
              </a:xfrm>
              <a:custGeom>
                <a:avLst/>
                <a:gdLst>
                  <a:gd name="T0" fmla="*/ 11 w 12"/>
                  <a:gd name="T1" fmla="*/ 14 h 17"/>
                  <a:gd name="T2" fmla="*/ 10 w 12"/>
                  <a:gd name="T3" fmla="*/ 13 h 17"/>
                  <a:gd name="T4" fmla="*/ 10 w 12"/>
                  <a:gd name="T5" fmla="*/ 12 h 17"/>
                  <a:gd name="T6" fmla="*/ 10 w 12"/>
                  <a:gd name="T7" fmla="*/ 11 h 17"/>
                  <a:gd name="T8" fmla="*/ 10 w 12"/>
                  <a:gd name="T9" fmla="*/ 9 h 17"/>
                  <a:gd name="T10" fmla="*/ 10 w 12"/>
                  <a:gd name="T11" fmla="*/ 7 h 17"/>
                  <a:gd name="T12" fmla="*/ 9 w 12"/>
                  <a:gd name="T13" fmla="*/ 6 h 17"/>
                  <a:gd name="T14" fmla="*/ 8 w 12"/>
                  <a:gd name="T15" fmla="*/ 5 h 17"/>
                  <a:gd name="T16" fmla="*/ 8 w 12"/>
                  <a:gd name="T17" fmla="*/ 4 h 17"/>
                  <a:gd name="T18" fmla="*/ 7 w 12"/>
                  <a:gd name="T19" fmla="*/ 3 h 17"/>
                  <a:gd name="T20" fmla="*/ 6 w 12"/>
                  <a:gd name="T21" fmla="*/ 3 h 17"/>
                  <a:gd name="T22" fmla="*/ 6 w 12"/>
                  <a:gd name="T23" fmla="*/ 3 h 17"/>
                  <a:gd name="T24" fmla="*/ 4 w 12"/>
                  <a:gd name="T25" fmla="*/ 2 h 17"/>
                  <a:gd name="T26" fmla="*/ 3 w 12"/>
                  <a:gd name="T27" fmla="*/ 2 h 17"/>
                  <a:gd name="T28" fmla="*/ 3 w 12"/>
                  <a:gd name="T29" fmla="*/ 3 h 17"/>
                  <a:gd name="T30" fmla="*/ 2 w 12"/>
                  <a:gd name="T31" fmla="*/ 3 h 17"/>
                  <a:gd name="T32" fmla="*/ 2 w 12"/>
                  <a:gd name="T33" fmla="*/ 1 h 17"/>
                  <a:gd name="T34" fmla="*/ 1 w 12"/>
                  <a:gd name="T35" fmla="*/ 0 h 17"/>
                  <a:gd name="T36" fmla="*/ 1 w 12"/>
                  <a:gd name="T37" fmla="*/ 1 h 17"/>
                  <a:gd name="T38" fmla="*/ 0 w 12"/>
                  <a:gd name="T39" fmla="*/ 2 h 17"/>
                  <a:gd name="T40" fmla="*/ 0 w 12"/>
                  <a:gd name="T41" fmla="*/ 2 h 17"/>
                  <a:gd name="T42" fmla="*/ 1 w 12"/>
                  <a:gd name="T43" fmla="*/ 3 h 17"/>
                  <a:gd name="T44" fmla="*/ 2 w 12"/>
                  <a:gd name="T45" fmla="*/ 4 h 17"/>
                  <a:gd name="T46" fmla="*/ 2 w 12"/>
                  <a:gd name="T47" fmla="*/ 5 h 17"/>
                  <a:gd name="T48" fmla="*/ 2 w 12"/>
                  <a:gd name="T49" fmla="*/ 6 h 17"/>
                  <a:gd name="T50" fmla="*/ 2 w 12"/>
                  <a:gd name="T51" fmla="*/ 8 h 17"/>
                  <a:gd name="T52" fmla="*/ 3 w 12"/>
                  <a:gd name="T53" fmla="*/ 9 h 17"/>
                  <a:gd name="T54" fmla="*/ 3 w 12"/>
                  <a:gd name="T55" fmla="*/ 10 h 17"/>
                  <a:gd name="T56" fmla="*/ 4 w 12"/>
                  <a:gd name="T57" fmla="*/ 11 h 17"/>
                  <a:gd name="T58" fmla="*/ 4 w 12"/>
                  <a:gd name="T59" fmla="*/ 12 h 17"/>
                  <a:gd name="T60" fmla="*/ 5 w 12"/>
                  <a:gd name="T61" fmla="*/ 13 h 17"/>
                  <a:gd name="T62" fmla="*/ 5 w 12"/>
                  <a:gd name="T63" fmla="*/ 14 h 17"/>
                  <a:gd name="T64" fmla="*/ 5 w 12"/>
                  <a:gd name="T65" fmla="*/ 14 h 17"/>
                  <a:gd name="T66" fmla="*/ 6 w 12"/>
                  <a:gd name="T67" fmla="*/ 14 h 17"/>
                  <a:gd name="T68" fmla="*/ 7 w 12"/>
                  <a:gd name="T69" fmla="*/ 15 h 17"/>
                  <a:gd name="T70" fmla="*/ 7 w 12"/>
                  <a:gd name="T71" fmla="*/ 16 h 17"/>
                  <a:gd name="T72" fmla="*/ 8 w 12"/>
                  <a:gd name="T73" fmla="*/ 17 h 17"/>
                  <a:gd name="T74" fmla="*/ 10 w 12"/>
                  <a:gd name="T75" fmla="*/ 17 h 17"/>
                  <a:gd name="T76" fmla="*/ 11 w 12"/>
                  <a:gd name="T77" fmla="*/ 17 h 17"/>
                  <a:gd name="T78" fmla="*/ 12 w 12"/>
                  <a:gd name="T79" fmla="*/ 16 h 17"/>
                  <a:gd name="T80" fmla="*/ 12 w 12"/>
                  <a:gd name="T81" fmla="*/ 15 h 17"/>
                  <a:gd name="T82" fmla="*/ 11 w 12"/>
                  <a:gd name="T83"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 h="17">
                    <a:moveTo>
                      <a:pt x="11" y="14"/>
                    </a:moveTo>
                    <a:cubicBezTo>
                      <a:pt x="11" y="14"/>
                      <a:pt x="11" y="14"/>
                      <a:pt x="10" y="13"/>
                    </a:cubicBezTo>
                    <a:cubicBezTo>
                      <a:pt x="10" y="13"/>
                      <a:pt x="10" y="12"/>
                      <a:pt x="10" y="12"/>
                    </a:cubicBezTo>
                    <a:cubicBezTo>
                      <a:pt x="10" y="11"/>
                      <a:pt x="10" y="11"/>
                      <a:pt x="10" y="11"/>
                    </a:cubicBezTo>
                    <a:cubicBezTo>
                      <a:pt x="10" y="10"/>
                      <a:pt x="10" y="10"/>
                      <a:pt x="10" y="9"/>
                    </a:cubicBezTo>
                    <a:cubicBezTo>
                      <a:pt x="10" y="8"/>
                      <a:pt x="10" y="8"/>
                      <a:pt x="10" y="7"/>
                    </a:cubicBezTo>
                    <a:cubicBezTo>
                      <a:pt x="10" y="7"/>
                      <a:pt x="9" y="6"/>
                      <a:pt x="9" y="6"/>
                    </a:cubicBezTo>
                    <a:cubicBezTo>
                      <a:pt x="9" y="5"/>
                      <a:pt x="9" y="5"/>
                      <a:pt x="8" y="5"/>
                    </a:cubicBezTo>
                    <a:cubicBezTo>
                      <a:pt x="8" y="5"/>
                      <a:pt x="8" y="5"/>
                      <a:pt x="8" y="4"/>
                    </a:cubicBezTo>
                    <a:cubicBezTo>
                      <a:pt x="7" y="4"/>
                      <a:pt x="8" y="4"/>
                      <a:pt x="7" y="3"/>
                    </a:cubicBezTo>
                    <a:cubicBezTo>
                      <a:pt x="7" y="3"/>
                      <a:pt x="6" y="3"/>
                      <a:pt x="6" y="3"/>
                    </a:cubicBezTo>
                    <a:cubicBezTo>
                      <a:pt x="6" y="3"/>
                      <a:pt x="6" y="3"/>
                      <a:pt x="6" y="3"/>
                    </a:cubicBezTo>
                    <a:cubicBezTo>
                      <a:pt x="6" y="3"/>
                      <a:pt x="5" y="2"/>
                      <a:pt x="4" y="2"/>
                    </a:cubicBezTo>
                    <a:cubicBezTo>
                      <a:pt x="4" y="2"/>
                      <a:pt x="3" y="2"/>
                      <a:pt x="3" y="2"/>
                    </a:cubicBezTo>
                    <a:cubicBezTo>
                      <a:pt x="3" y="2"/>
                      <a:pt x="3" y="3"/>
                      <a:pt x="3" y="3"/>
                    </a:cubicBezTo>
                    <a:cubicBezTo>
                      <a:pt x="3" y="4"/>
                      <a:pt x="2" y="3"/>
                      <a:pt x="2" y="3"/>
                    </a:cubicBezTo>
                    <a:cubicBezTo>
                      <a:pt x="2" y="3"/>
                      <a:pt x="2" y="2"/>
                      <a:pt x="2" y="1"/>
                    </a:cubicBezTo>
                    <a:cubicBezTo>
                      <a:pt x="1" y="1"/>
                      <a:pt x="2" y="1"/>
                      <a:pt x="1" y="0"/>
                    </a:cubicBezTo>
                    <a:cubicBezTo>
                      <a:pt x="1" y="0"/>
                      <a:pt x="1" y="1"/>
                      <a:pt x="1" y="1"/>
                    </a:cubicBezTo>
                    <a:cubicBezTo>
                      <a:pt x="0" y="2"/>
                      <a:pt x="0" y="2"/>
                      <a:pt x="0" y="2"/>
                    </a:cubicBezTo>
                    <a:cubicBezTo>
                      <a:pt x="0" y="2"/>
                      <a:pt x="0" y="2"/>
                      <a:pt x="0" y="2"/>
                    </a:cubicBezTo>
                    <a:cubicBezTo>
                      <a:pt x="0" y="2"/>
                      <a:pt x="1" y="2"/>
                      <a:pt x="1" y="3"/>
                    </a:cubicBezTo>
                    <a:cubicBezTo>
                      <a:pt x="1" y="3"/>
                      <a:pt x="2" y="3"/>
                      <a:pt x="2" y="4"/>
                    </a:cubicBezTo>
                    <a:cubicBezTo>
                      <a:pt x="2" y="4"/>
                      <a:pt x="2" y="4"/>
                      <a:pt x="2" y="5"/>
                    </a:cubicBezTo>
                    <a:cubicBezTo>
                      <a:pt x="2" y="5"/>
                      <a:pt x="2" y="6"/>
                      <a:pt x="2" y="6"/>
                    </a:cubicBezTo>
                    <a:cubicBezTo>
                      <a:pt x="2" y="7"/>
                      <a:pt x="2" y="7"/>
                      <a:pt x="2" y="8"/>
                    </a:cubicBezTo>
                    <a:cubicBezTo>
                      <a:pt x="3" y="8"/>
                      <a:pt x="2" y="9"/>
                      <a:pt x="3" y="9"/>
                    </a:cubicBezTo>
                    <a:cubicBezTo>
                      <a:pt x="3" y="10"/>
                      <a:pt x="3" y="10"/>
                      <a:pt x="3" y="10"/>
                    </a:cubicBezTo>
                    <a:cubicBezTo>
                      <a:pt x="4" y="10"/>
                      <a:pt x="4" y="11"/>
                      <a:pt x="4" y="11"/>
                    </a:cubicBezTo>
                    <a:cubicBezTo>
                      <a:pt x="4" y="11"/>
                      <a:pt x="4" y="12"/>
                      <a:pt x="4" y="12"/>
                    </a:cubicBezTo>
                    <a:cubicBezTo>
                      <a:pt x="4" y="12"/>
                      <a:pt x="4" y="13"/>
                      <a:pt x="5" y="13"/>
                    </a:cubicBezTo>
                    <a:cubicBezTo>
                      <a:pt x="5" y="13"/>
                      <a:pt x="5" y="14"/>
                      <a:pt x="5" y="14"/>
                    </a:cubicBezTo>
                    <a:cubicBezTo>
                      <a:pt x="5" y="14"/>
                      <a:pt x="5" y="14"/>
                      <a:pt x="5" y="14"/>
                    </a:cubicBezTo>
                    <a:cubicBezTo>
                      <a:pt x="6" y="14"/>
                      <a:pt x="6" y="14"/>
                      <a:pt x="6" y="14"/>
                    </a:cubicBezTo>
                    <a:cubicBezTo>
                      <a:pt x="6" y="15"/>
                      <a:pt x="6" y="15"/>
                      <a:pt x="7" y="15"/>
                    </a:cubicBezTo>
                    <a:cubicBezTo>
                      <a:pt x="7" y="15"/>
                      <a:pt x="7" y="16"/>
                      <a:pt x="7" y="16"/>
                    </a:cubicBezTo>
                    <a:cubicBezTo>
                      <a:pt x="8" y="16"/>
                      <a:pt x="8" y="16"/>
                      <a:pt x="8" y="17"/>
                    </a:cubicBezTo>
                    <a:cubicBezTo>
                      <a:pt x="9" y="17"/>
                      <a:pt x="9" y="17"/>
                      <a:pt x="10" y="17"/>
                    </a:cubicBezTo>
                    <a:cubicBezTo>
                      <a:pt x="10" y="17"/>
                      <a:pt x="11" y="17"/>
                      <a:pt x="11" y="17"/>
                    </a:cubicBezTo>
                    <a:cubicBezTo>
                      <a:pt x="12" y="17"/>
                      <a:pt x="12" y="17"/>
                      <a:pt x="12" y="16"/>
                    </a:cubicBezTo>
                    <a:cubicBezTo>
                      <a:pt x="12" y="16"/>
                      <a:pt x="12" y="16"/>
                      <a:pt x="12" y="15"/>
                    </a:cubicBezTo>
                    <a:cubicBezTo>
                      <a:pt x="12" y="15"/>
                      <a:pt x="12" y="14"/>
                      <a:pt x="11"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9" name="Freeform 38"/>
              <p:cNvSpPr>
                <a:spLocks/>
              </p:cNvSpPr>
              <p:nvPr/>
            </p:nvSpPr>
            <p:spPr bwMode="auto">
              <a:xfrm>
                <a:off x="8597902" y="3659189"/>
                <a:ext cx="22225" cy="11113"/>
              </a:xfrm>
              <a:custGeom>
                <a:avLst/>
                <a:gdLst>
                  <a:gd name="T0" fmla="*/ 1 w 2"/>
                  <a:gd name="T1" fmla="*/ 1 h 1"/>
                  <a:gd name="T2" fmla="*/ 1 w 2"/>
                  <a:gd name="T3" fmla="*/ 0 h 1"/>
                  <a:gd name="T4" fmla="*/ 0 w 2"/>
                  <a:gd name="T5" fmla="*/ 0 h 1"/>
                  <a:gd name="T6" fmla="*/ 1 w 2"/>
                  <a:gd name="T7" fmla="*/ 1 h 1"/>
                </a:gdLst>
                <a:ahLst/>
                <a:cxnLst>
                  <a:cxn ang="0">
                    <a:pos x="T0" y="T1"/>
                  </a:cxn>
                  <a:cxn ang="0">
                    <a:pos x="T2" y="T3"/>
                  </a:cxn>
                  <a:cxn ang="0">
                    <a:pos x="T4" y="T5"/>
                  </a:cxn>
                  <a:cxn ang="0">
                    <a:pos x="T6" y="T7"/>
                  </a:cxn>
                </a:cxnLst>
                <a:rect l="0" t="0" r="r" b="b"/>
                <a:pathLst>
                  <a:path w="2" h="1">
                    <a:moveTo>
                      <a:pt x="1" y="1"/>
                    </a:moveTo>
                    <a:cubicBezTo>
                      <a:pt x="2" y="1"/>
                      <a:pt x="2" y="0"/>
                      <a:pt x="1" y="0"/>
                    </a:cubicBezTo>
                    <a:cubicBezTo>
                      <a:pt x="1" y="0"/>
                      <a:pt x="1" y="0"/>
                      <a:pt x="0" y="0"/>
                    </a:cubicBezTo>
                    <a:cubicBezTo>
                      <a:pt x="0" y="0"/>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0" name="Freeform 39"/>
              <p:cNvSpPr>
                <a:spLocks/>
              </p:cNvSpPr>
              <p:nvPr/>
            </p:nvSpPr>
            <p:spPr bwMode="auto">
              <a:xfrm>
                <a:off x="8674102" y="3789364"/>
                <a:ext cx="22225" cy="22225"/>
              </a:xfrm>
              <a:custGeom>
                <a:avLst/>
                <a:gdLst>
                  <a:gd name="T0" fmla="*/ 1 w 2"/>
                  <a:gd name="T1" fmla="*/ 2 h 2"/>
                  <a:gd name="T2" fmla="*/ 2 w 2"/>
                  <a:gd name="T3" fmla="*/ 1 h 2"/>
                  <a:gd name="T4" fmla="*/ 2 w 2"/>
                  <a:gd name="T5" fmla="*/ 1 h 2"/>
                  <a:gd name="T6" fmla="*/ 1 w 2"/>
                  <a:gd name="T7" fmla="*/ 0 h 2"/>
                  <a:gd name="T8" fmla="*/ 0 w 2"/>
                  <a:gd name="T9" fmla="*/ 1 h 2"/>
                  <a:gd name="T10" fmla="*/ 0 w 2"/>
                  <a:gd name="T11" fmla="*/ 1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1" y="2"/>
                      <a:pt x="1" y="2"/>
                      <a:pt x="2" y="1"/>
                    </a:cubicBezTo>
                    <a:cubicBezTo>
                      <a:pt x="2" y="1"/>
                      <a:pt x="2" y="1"/>
                      <a:pt x="2" y="1"/>
                    </a:cubicBezTo>
                    <a:cubicBezTo>
                      <a:pt x="2" y="1"/>
                      <a:pt x="2" y="1"/>
                      <a:pt x="1" y="0"/>
                    </a:cubicBezTo>
                    <a:cubicBezTo>
                      <a:pt x="1" y="0"/>
                      <a:pt x="1" y="1"/>
                      <a:pt x="0" y="1"/>
                    </a:cubicBezTo>
                    <a:cubicBezTo>
                      <a:pt x="0" y="1"/>
                      <a:pt x="0" y="1"/>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1" name="Freeform 40"/>
              <p:cNvSpPr>
                <a:spLocks/>
              </p:cNvSpPr>
              <p:nvPr/>
            </p:nvSpPr>
            <p:spPr bwMode="auto">
              <a:xfrm>
                <a:off x="8597902" y="3703639"/>
                <a:ext cx="76200" cy="85725"/>
              </a:xfrm>
              <a:custGeom>
                <a:avLst/>
                <a:gdLst>
                  <a:gd name="T0" fmla="*/ 1 w 7"/>
                  <a:gd name="T1" fmla="*/ 3 h 8"/>
                  <a:gd name="T2" fmla="*/ 1 w 7"/>
                  <a:gd name="T3" fmla="*/ 4 h 8"/>
                  <a:gd name="T4" fmla="*/ 2 w 7"/>
                  <a:gd name="T5" fmla="*/ 4 h 8"/>
                  <a:gd name="T6" fmla="*/ 3 w 7"/>
                  <a:gd name="T7" fmla="*/ 5 h 8"/>
                  <a:gd name="T8" fmla="*/ 3 w 7"/>
                  <a:gd name="T9" fmla="*/ 6 h 8"/>
                  <a:gd name="T10" fmla="*/ 4 w 7"/>
                  <a:gd name="T11" fmla="*/ 7 h 8"/>
                  <a:gd name="T12" fmla="*/ 4 w 7"/>
                  <a:gd name="T13" fmla="*/ 8 h 8"/>
                  <a:gd name="T14" fmla="*/ 5 w 7"/>
                  <a:gd name="T15" fmla="*/ 8 h 8"/>
                  <a:gd name="T16" fmla="*/ 6 w 7"/>
                  <a:gd name="T17" fmla="*/ 8 h 8"/>
                  <a:gd name="T18" fmla="*/ 7 w 7"/>
                  <a:gd name="T19" fmla="*/ 8 h 8"/>
                  <a:gd name="T20" fmla="*/ 7 w 7"/>
                  <a:gd name="T21" fmla="*/ 8 h 8"/>
                  <a:gd name="T22" fmla="*/ 7 w 7"/>
                  <a:gd name="T23" fmla="*/ 7 h 8"/>
                  <a:gd name="T24" fmla="*/ 6 w 7"/>
                  <a:gd name="T25" fmla="*/ 6 h 8"/>
                  <a:gd name="T26" fmla="*/ 6 w 7"/>
                  <a:gd name="T27" fmla="*/ 5 h 8"/>
                  <a:gd name="T28" fmla="*/ 4 w 7"/>
                  <a:gd name="T29" fmla="*/ 5 h 8"/>
                  <a:gd name="T30" fmla="*/ 4 w 7"/>
                  <a:gd name="T31" fmla="*/ 4 h 8"/>
                  <a:gd name="T32" fmla="*/ 3 w 7"/>
                  <a:gd name="T33" fmla="*/ 3 h 8"/>
                  <a:gd name="T34" fmla="*/ 2 w 7"/>
                  <a:gd name="T35" fmla="*/ 3 h 8"/>
                  <a:gd name="T36" fmla="*/ 2 w 7"/>
                  <a:gd name="T37" fmla="*/ 2 h 8"/>
                  <a:gd name="T38" fmla="*/ 1 w 7"/>
                  <a:gd name="T39" fmla="*/ 1 h 8"/>
                  <a:gd name="T40" fmla="*/ 0 w 7"/>
                  <a:gd name="T41" fmla="*/ 0 h 8"/>
                  <a:gd name="T42" fmla="*/ 0 w 7"/>
                  <a:gd name="T43" fmla="*/ 1 h 8"/>
                  <a:gd name="T44" fmla="*/ 0 w 7"/>
                  <a:gd name="T45" fmla="*/ 2 h 8"/>
                  <a:gd name="T46" fmla="*/ 1 w 7"/>
                  <a:gd name="T4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 h="8">
                    <a:moveTo>
                      <a:pt x="1" y="3"/>
                    </a:moveTo>
                    <a:cubicBezTo>
                      <a:pt x="1" y="3"/>
                      <a:pt x="1" y="3"/>
                      <a:pt x="1" y="4"/>
                    </a:cubicBezTo>
                    <a:cubicBezTo>
                      <a:pt x="1" y="4"/>
                      <a:pt x="1" y="4"/>
                      <a:pt x="2" y="4"/>
                    </a:cubicBezTo>
                    <a:cubicBezTo>
                      <a:pt x="2" y="5"/>
                      <a:pt x="2" y="5"/>
                      <a:pt x="3" y="5"/>
                    </a:cubicBezTo>
                    <a:cubicBezTo>
                      <a:pt x="3" y="6"/>
                      <a:pt x="3" y="6"/>
                      <a:pt x="3" y="6"/>
                    </a:cubicBezTo>
                    <a:cubicBezTo>
                      <a:pt x="3" y="6"/>
                      <a:pt x="4" y="6"/>
                      <a:pt x="4" y="7"/>
                    </a:cubicBezTo>
                    <a:cubicBezTo>
                      <a:pt x="4" y="7"/>
                      <a:pt x="4" y="7"/>
                      <a:pt x="4" y="8"/>
                    </a:cubicBezTo>
                    <a:cubicBezTo>
                      <a:pt x="5" y="8"/>
                      <a:pt x="5" y="8"/>
                      <a:pt x="5" y="8"/>
                    </a:cubicBezTo>
                    <a:cubicBezTo>
                      <a:pt x="5" y="8"/>
                      <a:pt x="6" y="8"/>
                      <a:pt x="6" y="8"/>
                    </a:cubicBezTo>
                    <a:cubicBezTo>
                      <a:pt x="6" y="8"/>
                      <a:pt x="7" y="8"/>
                      <a:pt x="7" y="8"/>
                    </a:cubicBezTo>
                    <a:cubicBezTo>
                      <a:pt x="7" y="8"/>
                      <a:pt x="7" y="8"/>
                      <a:pt x="7" y="8"/>
                    </a:cubicBezTo>
                    <a:cubicBezTo>
                      <a:pt x="7" y="7"/>
                      <a:pt x="7" y="7"/>
                      <a:pt x="7" y="7"/>
                    </a:cubicBezTo>
                    <a:cubicBezTo>
                      <a:pt x="7" y="6"/>
                      <a:pt x="7" y="6"/>
                      <a:pt x="6" y="6"/>
                    </a:cubicBezTo>
                    <a:cubicBezTo>
                      <a:pt x="6" y="6"/>
                      <a:pt x="6" y="6"/>
                      <a:pt x="6" y="5"/>
                    </a:cubicBezTo>
                    <a:cubicBezTo>
                      <a:pt x="5" y="5"/>
                      <a:pt x="5" y="6"/>
                      <a:pt x="4" y="5"/>
                    </a:cubicBezTo>
                    <a:cubicBezTo>
                      <a:pt x="4" y="5"/>
                      <a:pt x="4" y="5"/>
                      <a:pt x="4" y="4"/>
                    </a:cubicBezTo>
                    <a:cubicBezTo>
                      <a:pt x="4" y="4"/>
                      <a:pt x="4" y="3"/>
                      <a:pt x="3" y="3"/>
                    </a:cubicBezTo>
                    <a:cubicBezTo>
                      <a:pt x="3" y="2"/>
                      <a:pt x="3" y="3"/>
                      <a:pt x="2" y="3"/>
                    </a:cubicBezTo>
                    <a:cubicBezTo>
                      <a:pt x="2" y="2"/>
                      <a:pt x="2" y="2"/>
                      <a:pt x="2" y="2"/>
                    </a:cubicBezTo>
                    <a:cubicBezTo>
                      <a:pt x="1" y="1"/>
                      <a:pt x="2" y="1"/>
                      <a:pt x="1" y="1"/>
                    </a:cubicBezTo>
                    <a:cubicBezTo>
                      <a:pt x="1" y="0"/>
                      <a:pt x="1" y="0"/>
                      <a:pt x="0" y="0"/>
                    </a:cubicBezTo>
                    <a:cubicBezTo>
                      <a:pt x="0" y="0"/>
                      <a:pt x="0" y="0"/>
                      <a:pt x="0" y="1"/>
                    </a:cubicBezTo>
                    <a:cubicBezTo>
                      <a:pt x="0" y="1"/>
                      <a:pt x="0" y="1"/>
                      <a:pt x="0" y="2"/>
                    </a:cubicBezTo>
                    <a:cubicBezTo>
                      <a:pt x="0" y="2"/>
                      <a:pt x="1" y="2"/>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2" name="Freeform 41"/>
              <p:cNvSpPr>
                <a:spLocks/>
              </p:cNvSpPr>
              <p:nvPr/>
            </p:nvSpPr>
            <p:spPr bwMode="auto">
              <a:xfrm>
                <a:off x="6330952" y="1550989"/>
                <a:ext cx="0" cy="11113"/>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3" name="Freeform 42"/>
              <p:cNvSpPr>
                <a:spLocks/>
              </p:cNvSpPr>
              <p:nvPr/>
            </p:nvSpPr>
            <p:spPr bwMode="auto">
              <a:xfrm>
                <a:off x="6072189" y="1431926"/>
                <a:ext cx="1403350" cy="1027113"/>
              </a:xfrm>
              <a:custGeom>
                <a:avLst/>
                <a:gdLst>
                  <a:gd name="T0" fmla="*/ 101 w 130"/>
                  <a:gd name="T1" fmla="*/ 95 h 95"/>
                  <a:gd name="T2" fmla="*/ 109 w 130"/>
                  <a:gd name="T3" fmla="*/ 89 h 95"/>
                  <a:gd name="T4" fmla="*/ 118 w 130"/>
                  <a:gd name="T5" fmla="*/ 85 h 95"/>
                  <a:gd name="T6" fmla="*/ 122 w 130"/>
                  <a:gd name="T7" fmla="*/ 75 h 95"/>
                  <a:gd name="T8" fmla="*/ 125 w 130"/>
                  <a:gd name="T9" fmla="*/ 68 h 95"/>
                  <a:gd name="T10" fmla="*/ 123 w 130"/>
                  <a:gd name="T11" fmla="*/ 63 h 95"/>
                  <a:gd name="T12" fmla="*/ 117 w 130"/>
                  <a:gd name="T13" fmla="*/ 56 h 95"/>
                  <a:gd name="T14" fmla="*/ 114 w 130"/>
                  <a:gd name="T15" fmla="*/ 49 h 95"/>
                  <a:gd name="T16" fmla="*/ 117 w 130"/>
                  <a:gd name="T17" fmla="*/ 45 h 95"/>
                  <a:gd name="T18" fmla="*/ 110 w 130"/>
                  <a:gd name="T19" fmla="*/ 46 h 95"/>
                  <a:gd name="T20" fmla="*/ 104 w 130"/>
                  <a:gd name="T21" fmla="*/ 40 h 95"/>
                  <a:gd name="T22" fmla="*/ 109 w 130"/>
                  <a:gd name="T23" fmla="*/ 37 h 95"/>
                  <a:gd name="T24" fmla="*/ 113 w 130"/>
                  <a:gd name="T25" fmla="*/ 37 h 95"/>
                  <a:gd name="T26" fmla="*/ 115 w 130"/>
                  <a:gd name="T27" fmla="*/ 39 h 95"/>
                  <a:gd name="T28" fmla="*/ 121 w 130"/>
                  <a:gd name="T29" fmla="*/ 36 h 95"/>
                  <a:gd name="T30" fmla="*/ 127 w 130"/>
                  <a:gd name="T31" fmla="*/ 30 h 95"/>
                  <a:gd name="T32" fmla="*/ 127 w 130"/>
                  <a:gd name="T33" fmla="*/ 26 h 95"/>
                  <a:gd name="T34" fmla="*/ 129 w 130"/>
                  <a:gd name="T35" fmla="*/ 19 h 95"/>
                  <a:gd name="T36" fmla="*/ 125 w 130"/>
                  <a:gd name="T37" fmla="*/ 16 h 95"/>
                  <a:gd name="T38" fmla="*/ 116 w 130"/>
                  <a:gd name="T39" fmla="*/ 12 h 95"/>
                  <a:gd name="T40" fmla="*/ 107 w 130"/>
                  <a:gd name="T41" fmla="*/ 9 h 95"/>
                  <a:gd name="T42" fmla="*/ 99 w 130"/>
                  <a:gd name="T43" fmla="*/ 2 h 95"/>
                  <a:gd name="T44" fmla="*/ 90 w 130"/>
                  <a:gd name="T45" fmla="*/ 0 h 95"/>
                  <a:gd name="T46" fmla="*/ 89 w 130"/>
                  <a:gd name="T47" fmla="*/ 4 h 95"/>
                  <a:gd name="T48" fmla="*/ 85 w 130"/>
                  <a:gd name="T49" fmla="*/ 10 h 95"/>
                  <a:gd name="T50" fmla="*/ 87 w 130"/>
                  <a:gd name="T51" fmla="*/ 16 h 95"/>
                  <a:gd name="T52" fmla="*/ 94 w 130"/>
                  <a:gd name="T53" fmla="*/ 17 h 95"/>
                  <a:gd name="T54" fmla="*/ 94 w 130"/>
                  <a:gd name="T55" fmla="*/ 19 h 95"/>
                  <a:gd name="T56" fmla="*/ 88 w 130"/>
                  <a:gd name="T57" fmla="*/ 23 h 95"/>
                  <a:gd name="T58" fmla="*/ 84 w 130"/>
                  <a:gd name="T59" fmla="*/ 24 h 95"/>
                  <a:gd name="T60" fmla="*/ 83 w 130"/>
                  <a:gd name="T61" fmla="*/ 27 h 95"/>
                  <a:gd name="T62" fmla="*/ 79 w 130"/>
                  <a:gd name="T63" fmla="*/ 31 h 95"/>
                  <a:gd name="T64" fmla="*/ 70 w 130"/>
                  <a:gd name="T65" fmla="*/ 34 h 95"/>
                  <a:gd name="T66" fmla="*/ 63 w 130"/>
                  <a:gd name="T67" fmla="*/ 32 h 95"/>
                  <a:gd name="T68" fmla="*/ 49 w 130"/>
                  <a:gd name="T69" fmla="*/ 30 h 95"/>
                  <a:gd name="T70" fmla="*/ 40 w 130"/>
                  <a:gd name="T71" fmla="*/ 23 h 95"/>
                  <a:gd name="T72" fmla="*/ 32 w 130"/>
                  <a:gd name="T73" fmla="*/ 18 h 95"/>
                  <a:gd name="T74" fmla="*/ 24 w 130"/>
                  <a:gd name="T75" fmla="*/ 12 h 95"/>
                  <a:gd name="T76" fmla="*/ 17 w 130"/>
                  <a:gd name="T77" fmla="*/ 18 h 95"/>
                  <a:gd name="T78" fmla="*/ 14 w 130"/>
                  <a:gd name="T79" fmla="*/ 23 h 95"/>
                  <a:gd name="T80" fmla="*/ 12 w 130"/>
                  <a:gd name="T81" fmla="*/ 27 h 95"/>
                  <a:gd name="T82" fmla="*/ 9 w 130"/>
                  <a:gd name="T83" fmla="*/ 35 h 95"/>
                  <a:gd name="T84" fmla="*/ 1 w 130"/>
                  <a:gd name="T85" fmla="*/ 39 h 95"/>
                  <a:gd name="T86" fmla="*/ 5 w 130"/>
                  <a:gd name="T87" fmla="*/ 44 h 95"/>
                  <a:gd name="T88" fmla="*/ 8 w 130"/>
                  <a:gd name="T89" fmla="*/ 48 h 95"/>
                  <a:gd name="T90" fmla="*/ 15 w 130"/>
                  <a:gd name="T91" fmla="*/ 53 h 95"/>
                  <a:gd name="T92" fmla="*/ 19 w 130"/>
                  <a:gd name="T93" fmla="*/ 63 h 95"/>
                  <a:gd name="T94" fmla="*/ 28 w 130"/>
                  <a:gd name="T95" fmla="*/ 66 h 95"/>
                  <a:gd name="T96" fmla="*/ 36 w 130"/>
                  <a:gd name="T97" fmla="*/ 71 h 95"/>
                  <a:gd name="T98" fmla="*/ 43 w 130"/>
                  <a:gd name="T99" fmla="*/ 71 h 95"/>
                  <a:gd name="T100" fmla="*/ 50 w 130"/>
                  <a:gd name="T101" fmla="*/ 71 h 95"/>
                  <a:gd name="T102" fmla="*/ 59 w 130"/>
                  <a:gd name="T103" fmla="*/ 69 h 95"/>
                  <a:gd name="T104" fmla="*/ 66 w 130"/>
                  <a:gd name="T105" fmla="*/ 72 h 95"/>
                  <a:gd name="T106" fmla="*/ 68 w 130"/>
                  <a:gd name="T107" fmla="*/ 83 h 95"/>
                  <a:gd name="T108" fmla="*/ 73 w 130"/>
                  <a:gd name="T109" fmla="*/ 89 h 95"/>
                  <a:gd name="T110" fmla="*/ 80 w 130"/>
                  <a:gd name="T111" fmla="*/ 91 h 95"/>
                  <a:gd name="T112" fmla="*/ 84 w 130"/>
                  <a:gd name="T113" fmla="*/ 88 h 95"/>
                  <a:gd name="T114" fmla="*/ 92 w 130"/>
                  <a:gd name="T115" fmla="*/ 8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0" h="95">
                    <a:moveTo>
                      <a:pt x="96" y="91"/>
                    </a:moveTo>
                    <a:cubicBezTo>
                      <a:pt x="96" y="92"/>
                      <a:pt x="96" y="92"/>
                      <a:pt x="96" y="92"/>
                    </a:cubicBezTo>
                    <a:cubicBezTo>
                      <a:pt x="96" y="91"/>
                      <a:pt x="97" y="91"/>
                      <a:pt x="97" y="91"/>
                    </a:cubicBezTo>
                    <a:cubicBezTo>
                      <a:pt x="98" y="91"/>
                      <a:pt x="98" y="92"/>
                      <a:pt x="98" y="92"/>
                    </a:cubicBezTo>
                    <a:cubicBezTo>
                      <a:pt x="99" y="92"/>
                      <a:pt x="99" y="91"/>
                      <a:pt x="99" y="91"/>
                    </a:cubicBezTo>
                    <a:cubicBezTo>
                      <a:pt x="100" y="92"/>
                      <a:pt x="99" y="92"/>
                      <a:pt x="99" y="93"/>
                    </a:cubicBezTo>
                    <a:cubicBezTo>
                      <a:pt x="99" y="94"/>
                      <a:pt x="99" y="94"/>
                      <a:pt x="100" y="94"/>
                    </a:cubicBezTo>
                    <a:cubicBezTo>
                      <a:pt x="100" y="95"/>
                      <a:pt x="100" y="95"/>
                      <a:pt x="101" y="95"/>
                    </a:cubicBezTo>
                    <a:cubicBezTo>
                      <a:pt x="101" y="95"/>
                      <a:pt x="102" y="95"/>
                      <a:pt x="102" y="94"/>
                    </a:cubicBezTo>
                    <a:cubicBezTo>
                      <a:pt x="102" y="94"/>
                      <a:pt x="102" y="93"/>
                      <a:pt x="102" y="93"/>
                    </a:cubicBezTo>
                    <a:cubicBezTo>
                      <a:pt x="102" y="92"/>
                      <a:pt x="102" y="92"/>
                      <a:pt x="102" y="92"/>
                    </a:cubicBezTo>
                    <a:cubicBezTo>
                      <a:pt x="102" y="90"/>
                      <a:pt x="104" y="91"/>
                      <a:pt x="105" y="91"/>
                    </a:cubicBezTo>
                    <a:cubicBezTo>
                      <a:pt x="106" y="91"/>
                      <a:pt x="106" y="91"/>
                      <a:pt x="107" y="90"/>
                    </a:cubicBezTo>
                    <a:cubicBezTo>
                      <a:pt x="107" y="90"/>
                      <a:pt x="107" y="90"/>
                      <a:pt x="107" y="90"/>
                    </a:cubicBezTo>
                    <a:cubicBezTo>
                      <a:pt x="108" y="90"/>
                      <a:pt x="108" y="90"/>
                      <a:pt x="109" y="90"/>
                    </a:cubicBezTo>
                    <a:cubicBezTo>
                      <a:pt x="109" y="89"/>
                      <a:pt x="109" y="89"/>
                      <a:pt x="109" y="89"/>
                    </a:cubicBezTo>
                    <a:cubicBezTo>
                      <a:pt x="109" y="89"/>
                      <a:pt x="110" y="89"/>
                      <a:pt x="110" y="89"/>
                    </a:cubicBezTo>
                    <a:cubicBezTo>
                      <a:pt x="110" y="89"/>
                      <a:pt x="111" y="89"/>
                      <a:pt x="111" y="89"/>
                    </a:cubicBezTo>
                    <a:cubicBezTo>
                      <a:pt x="112" y="89"/>
                      <a:pt x="112" y="89"/>
                      <a:pt x="113" y="88"/>
                    </a:cubicBezTo>
                    <a:cubicBezTo>
                      <a:pt x="114" y="88"/>
                      <a:pt x="114" y="87"/>
                      <a:pt x="114" y="87"/>
                    </a:cubicBezTo>
                    <a:cubicBezTo>
                      <a:pt x="115" y="87"/>
                      <a:pt x="116" y="88"/>
                      <a:pt x="116" y="87"/>
                    </a:cubicBezTo>
                    <a:cubicBezTo>
                      <a:pt x="116" y="87"/>
                      <a:pt x="116" y="86"/>
                      <a:pt x="116" y="86"/>
                    </a:cubicBezTo>
                    <a:cubicBezTo>
                      <a:pt x="116" y="86"/>
                      <a:pt x="117" y="86"/>
                      <a:pt x="117" y="86"/>
                    </a:cubicBezTo>
                    <a:cubicBezTo>
                      <a:pt x="117" y="85"/>
                      <a:pt x="118" y="85"/>
                      <a:pt x="118" y="85"/>
                    </a:cubicBezTo>
                    <a:cubicBezTo>
                      <a:pt x="118" y="84"/>
                      <a:pt x="119" y="84"/>
                      <a:pt x="119" y="84"/>
                    </a:cubicBezTo>
                    <a:cubicBezTo>
                      <a:pt x="119" y="84"/>
                      <a:pt x="119" y="83"/>
                      <a:pt x="119" y="83"/>
                    </a:cubicBezTo>
                    <a:cubicBezTo>
                      <a:pt x="120" y="82"/>
                      <a:pt x="120" y="83"/>
                      <a:pt x="121" y="82"/>
                    </a:cubicBezTo>
                    <a:cubicBezTo>
                      <a:pt x="121" y="82"/>
                      <a:pt x="121" y="81"/>
                      <a:pt x="121" y="81"/>
                    </a:cubicBezTo>
                    <a:cubicBezTo>
                      <a:pt x="121" y="80"/>
                      <a:pt x="122" y="80"/>
                      <a:pt x="122" y="80"/>
                    </a:cubicBezTo>
                    <a:cubicBezTo>
                      <a:pt x="123" y="79"/>
                      <a:pt x="122" y="79"/>
                      <a:pt x="122" y="78"/>
                    </a:cubicBezTo>
                    <a:cubicBezTo>
                      <a:pt x="122" y="77"/>
                      <a:pt x="122" y="77"/>
                      <a:pt x="122" y="76"/>
                    </a:cubicBezTo>
                    <a:cubicBezTo>
                      <a:pt x="122" y="76"/>
                      <a:pt x="122" y="76"/>
                      <a:pt x="122" y="75"/>
                    </a:cubicBezTo>
                    <a:cubicBezTo>
                      <a:pt x="122" y="75"/>
                      <a:pt x="123" y="75"/>
                      <a:pt x="123" y="74"/>
                    </a:cubicBezTo>
                    <a:cubicBezTo>
                      <a:pt x="123" y="73"/>
                      <a:pt x="123" y="73"/>
                      <a:pt x="123" y="72"/>
                    </a:cubicBezTo>
                    <a:cubicBezTo>
                      <a:pt x="124" y="72"/>
                      <a:pt x="124" y="72"/>
                      <a:pt x="124" y="72"/>
                    </a:cubicBezTo>
                    <a:cubicBezTo>
                      <a:pt x="124" y="72"/>
                      <a:pt x="125" y="72"/>
                      <a:pt x="125" y="71"/>
                    </a:cubicBezTo>
                    <a:cubicBezTo>
                      <a:pt x="125" y="71"/>
                      <a:pt x="125" y="71"/>
                      <a:pt x="125" y="71"/>
                    </a:cubicBezTo>
                    <a:cubicBezTo>
                      <a:pt x="125" y="71"/>
                      <a:pt x="125" y="70"/>
                      <a:pt x="125" y="70"/>
                    </a:cubicBezTo>
                    <a:cubicBezTo>
                      <a:pt x="125" y="70"/>
                      <a:pt x="125" y="70"/>
                      <a:pt x="125" y="69"/>
                    </a:cubicBezTo>
                    <a:cubicBezTo>
                      <a:pt x="124" y="69"/>
                      <a:pt x="125" y="69"/>
                      <a:pt x="125" y="68"/>
                    </a:cubicBezTo>
                    <a:cubicBezTo>
                      <a:pt x="125" y="67"/>
                      <a:pt x="125" y="67"/>
                      <a:pt x="124" y="67"/>
                    </a:cubicBezTo>
                    <a:cubicBezTo>
                      <a:pt x="124" y="66"/>
                      <a:pt x="124" y="67"/>
                      <a:pt x="124" y="66"/>
                    </a:cubicBezTo>
                    <a:cubicBezTo>
                      <a:pt x="123" y="66"/>
                      <a:pt x="123" y="66"/>
                      <a:pt x="122" y="66"/>
                    </a:cubicBezTo>
                    <a:cubicBezTo>
                      <a:pt x="122" y="66"/>
                      <a:pt x="121" y="66"/>
                      <a:pt x="121" y="66"/>
                    </a:cubicBezTo>
                    <a:cubicBezTo>
                      <a:pt x="121" y="66"/>
                      <a:pt x="121" y="66"/>
                      <a:pt x="122" y="66"/>
                    </a:cubicBezTo>
                    <a:cubicBezTo>
                      <a:pt x="122" y="65"/>
                      <a:pt x="123" y="65"/>
                      <a:pt x="123" y="65"/>
                    </a:cubicBezTo>
                    <a:cubicBezTo>
                      <a:pt x="123" y="64"/>
                      <a:pt x="123" y="64"/>
                      <a:pt x="123" y="64"/>
                    </a:cubicBezTo>
                    <a:cubicBezTo>
                      <a:pt x="123" y="63"/>
                      <a:pt x="123" y="63"/>
                      <a:pt x="123" y="63"/>
                    </a:cubicBezTo>
                    <a:cubicBezTo>
                      <a:pt x="123" y="63"/>
                      <a:pt x="123" y="62"/>
                      <a:pt x="123" y="62"/>
                    </a:cubicBezTo>
                    <a:cubicBezTo>
                      <a:pt x="123" y="62"/>
                      <a:pt x="122" y="62"/>
                      <a:pt x="122" y="61"/>
                    </a:cubicBezTo>
                    <a:cubicBezTo>
                      <a:pt x="122" y="61"/>
                      <a:pt x="122" y="60"/>
                      <a:pt x="122" y="60"/>
                    </a:cubicBezTo>
                    <a:cubicBezTo>
                      <a:pt x="122" y="60"/>
                      <a:pt x="121" y="60"/>
                      <a:pt x="121" y="60"/>
                    </a:cubicBezTo>
                    <a:cubicBezTo>
                      <a:pt x="120" y="60"/>
                      <a:pt x="120" y="59"/>
                      <a:pt x="119" y="59"/>
                    </a:cubicBezTo>
                    <a:cubicBezTo>
                      <a:pt x="119" y="59"/>
                      <a:pt x="119" y="59"/>
                      <a:pt x="119" y="59"/>
                    </a:cubicBezTo>
                    <a:cubicBezTo>
                      <a:pt x="118" y="58"/>
                      <a:pt x="118" y="58"/>
                      <a:pt x="118" y="57"/>
                    </a:cubicBezTo>
                    <a:cubicBezTo>
                      <a:pt x="118" y="57"/>
                      <a:pt x="118" y="56"/>
                      <a:pt x="117" y="56"/>
                    </a:cubicBezTo>
                    <a:cubicBezTo>
                      <a:pt x="117" y="56"/>
                      <a:pt x="117" y="55"/>
                      <a:pt x="117" y="55"/>
                    </a:cubicBezTo>
                    <a:cubicBezTo>
                      <a:pt x="116" y="55"/>
                      <a:pt x="116" y="55"/>
                      <a:pt x="116" y="54"/>
                    </a:cubicBezTo>
                    <a:cubicBezTo>
                      <a:pt x="116" y="54"/>
                      <a:pt x="116" y="54"/>
                      <a:pt x="115" y="53"/>
                    </a:cubicBezTo>
                    <a:cubicBezTo>
                      <a:pt x="115" y="53"/>
                      <a:pt x="115" y="53"/>
                      <a:pt x="114" y="53"/>
                    </a:cubicBezTo>
                    <a:cubicBezTo>
                      <a:pt x="114" y="53"/>
                      <a:pt x="114" y="53"/>
                      <a:pt x="114" y="53"/>
                    </a:cubicBezTo>
                    <a:cubicBezTo>
                      <a:pt x="113" y="53"/>
                      <a:pt x="113" y="52"/>
                      <a:pt x="113" y="52"/>
                    </a:cubicBezTo>
                    <a:cubicBezTo>
                      <a:pt x="113" y="51"/>
                      <a:pt x="113" y="51"/>
                      <a:pt x="113" y="51"/>
                    </a:cubicBezTo>
                    <a:cubicBezTo>
                      <a:pt x="114" y="50"/>
                      <a:pt x="114" y="50"/>
                      <a:pt x="114" y="49"/>
                    </a:cubicBezTo>
                    <a:cubicBezTo>
                      <a:pt x="115" y="49"/>
                      <a:pt x="115" y="48"/>
                      <a:pt x="115" y="48"/>
                    </a:cubicBezTo>
                    <a:cubicBezTo>
                      <a:pt x="115" y="48"/>
                      <a:pt x="115" y="48"/>
                      <a:pt x="115" y="48"/>
                    </a:cubicBezTo>
                    <a:cubicBezTo>
                      <a:pt x="115" y="48"/>
                      <a:pt x="115" y="47"/>
                      <a:pt x="115" y="47"/>
                    </a:cubicBezTo>
                    <a:cubicBezTo>
                      <a:pt x="116" y="47"/>
                      <a:pt x="116" y="47"/>
                      <a:pt x="116" y="47"/>
                    </a:cubicBezTo>
                    <a:cubicBezTo>
                      <a:pt x="117" y="47"/>
                      <a:pt x="117" y="47"/>
                      <a:pt x="117" y="47"/>
                    </a:cubicBezTo>
                    <a:cubicBezTo>
                      <a:pt x="118" y="46"/>
                      <a:pt x="118" y="46"/>
                      <a:pt x="118" y="46"/>
                    </a:cubicBezTo>
                    <a:cubicBezTo>
                      <a:pt x="118" y="45"/>
                      <a:pt x="118" y="45"/>
                      <a:pt x="118" y="45"/>
                    </a:cubicBezTo>
                    <a:cubicBezTo>
                      <a:pt x="118" y="45"/>
                      <a:pt x="117" y="45"/>
                      <a:pt x="117" y="45"/>
                    </a:cubicBezTo>
                    <a:cubicBezTo>
                      <a:pt x="116" y="45"/>
                      <a:pt x="116" y="45"/>
                      <a:pt x="116" y="45"/>
                    </a:cubicBezTo>
                    <a:cubicBezTo>
                      <a:pt x="115" y="45"/>
                      <a:pt x="115" y="45"/>
                      <a:pt x="115" y="44"/>
                    </a:cubicBezTo>
                    <a:cubicBezTo>
                      <a:pt x="114" y="44"/>
                      <a:pt x="114" y="44"/>
                      <a:pt x="114" y="44"/>
                    </a:cubicBezTo>
                    <a:cubicBezTo>
                      <a:pt x="113" y="44"/>
                      <a:pt x="113" y="44"/>
                      <a:pt x="112" y="44"/>
                    </a:cubicBezTo>
                    <a:cubicBezTo>
                      <a:pt x="112" y="45"/>
                      <a:pt x="112" y="44"/>
                      <a:pt x="112" y="45"/>
                    </a:cubicBezTo>
                    <a:cubicBezTo>
                      <a:pt x="111" y="45"/>
                      <a:pt x="112" y="45"/>
                      <a:pt x="111" y="45"/>
                    </a:cubicBezTo>
                    <a:cubicBezTo>
                      <a:pt x="111" y="45"/>
                      <a:pt x="111" y="46"/>
                      <a:pt x="111" y="46"/>
                    </a:cubicBezTo>
                    <a:cubicBezTo>
                      <a:pt x="111" y="46"/>
                      <a:pt x="111" y="46"/>
                      <a:pt x="110" y="46"/>
                    </a:cubicBezTo>
                    <a:cubicBezTo>
                      <a:pt x="110" y="46"/>
                      <a:pt x="110" y="45"/>
                      <a:pt x="110" y="45"/>
                    </a:cubicBezTo>
                    <a:cubicBezTo>
                      <a:pt x="109" y="45"/>
                      <a:pt x="109" y="45"/>
                      <a:pt x="109" y="45"/>
                    </a:cubicBezTo>
                    <a:cubicBezTo>
                      <a:pt x="109" y="44"/>
                      <a:pt x="109" y="44"/>
                      <a:pt x="108" y="44"/>
                    </a:cubicBezTo>
                    <a:cubicBezTo>
                      <a:pt x="108" y="44"/>
                      <a:pt x="108" y="43"/>
                      <a:pt x="108" y="43"/>
                    </a:cubicBezTo>
                    <a:cubicBezTo>
                      <a:pt x="108" y="43"/>
                      <a:pt x="107" y="43"/>
                      <a:pt x="106" y="43"/>
                    </a:cubicBezTo>
                    <a:cubicBezTo>
                      <a:pt x="106" y="43"/>
                      <a:pt x="106" y="42"/>
                      <a:pt x="105" y="42"/>
                    </a:cubicBezTo>
                    <a:cubicBezTo>
                      <a:pt x="105" y="42"/>
                      <a:pt x="105" y="42"/>
                      <a:pt x="105" y="42"/>
                    </a:cubicBezTo>
                    <a:cubicBezTo>
                      <a:pt x="104" y="41"/>
                      <a:pt x="104" y="40"/>
                      <a:pt x="104" y="40"/>
                    </a:cubicBezTo>
                    <a:cubicBezTo>
                      <a:pt x="105" y="40"/>
                      <a:pt x="105" y="40"/>
                      <a:pt x="105" y="40"/>
                    </a:cubicBezTo>
                    <a:cubicBezTo>
                      <a:pt x="106" y="40"/>
                      <a:pt x="106" y="40"/>
                      <a:pt x="106" y="40"/>
                    </a:cubicBezTo>
                    <a:cubicBezTo>
                      <a:pt x="107" y="40"/>
                      <a:pt x="107" y="40"/>
                      <a:pt x="108" y="40"/>
                    </a:cubicBezTo>
                    <a:cubicBezTo>
                      <a:pt x="108" y="40"/>
                      <a:pt x="108" y="40"/>
                      <a:pt x="108" y="39"/>
                    </a:cubicBezTo>
                    <a:cubicBezTo>
                      <a:pt x="108" y="39"/>
                      <a:pt x="107" y="39"/>
                      <a:pt x="107" y="39"/>
                    </a:cubicBezTo>
                    <a:cubicBezTo>
                      <a:pt x="107" y="38"/>
                      <a:pt x="108" y="38"/>
                      <a:pt x="108" y="38"/>
                    </a:cubicBezTo>
                    <a:cubicBezTo>
                      <a:pt x="108" y="38"/>
                      <a:pt x="108" y="38"/>
                      <a:pt x="108" y="38"/>
                    </a:cubicBezTo>
                    <a:cubicBezTo>
                      <a:pt x="109" y="37"/>
                      <a:pt x="109" y="37"/>
                      <a:pt x="109" y="37"/>
                    </a:cubicBezTo>
                    <a:cubicBezTo>
                      <a:pt x="109" y="36"/>
                      <a:pt x="109" y="36"/>
                      <a:pt x="109" y="36"/>
                    </a:cubicBezTo>
                    <a:cubicBezTo>
                      <a:pt x="109" y="36"/>
                      <a:pt x="109" y="36"/>
                      <a:pt x="109" y="36"/>
                    </a:cubicBezTo>
                    <a:cubicBezTo>
                      <a:pt x="110" y="35"/>
                      <a:pt x="110" y="35"/>
                      <a:pt x="110" y="35"/>
                    </a:cubicBezTo>
                    <a:cubicBezTo>
                      <a:pt x="111" y="35"/>
                      <a:pt x="111" y="35"/>
                      <a:pt x="112" y="35"/>
                    </a:cubicBezTo>
                    <a:cubicBezTo>
                      <a:pt x="112" y="35"/>
                      <a:pt x="112" y="35"/>
                      <a:pt x="112" y="35"/>
                    </a:cubicBezTo>
                    <a:cubicBezTo>
                      <a:pt x="112" y="35"/>
                      <a:pt x="112" y="35"/>
                      <a:pt x="113" y="36"/>
                    </a:cubicBezTo>
                    <a:cubicBezTo>
                      <a:pt x="113" y="36"/>
                      <a:pt x="113" y="36"/>
                      <a:pt x="113" y="36"/>
                    </a:cubicBezTo>
                    <a:cubicBezTo>
                      <a:pt x="113" y="36"/>
                      <a:pt x="113" y="36"/>
                      <a:pt x="113" y="37"/>
                    </a:cubicBezTo>
                    <a:cubicBezTo>
                      <a:pt x="113" y="37"/>
                      <a:pt x="113" y="37"/>
                      <a:pt x="113" y="38"/>
                    </a:cubicBezTo>
                    <a:cubicBezTo>
                      <a:pt x="112" y="38"/>
                      <a:pt x="112" y="38"/>
                      <a:pt x="112" y="39"/>
                    </a:cubicBezTo>
                    <a:cubicBezTo>
                      <a:pt x="112" y="39"/>
                      <a:pt x="112" y="39"/>
                      <a:pt x="113" y="39"/>
                    </a:cubicBezTo>
                    <a:cubicBezTo>
                      <a:pt x="113" y="40"/>
                      <a:pt x="113" y="40"/>
                      <a:pt x="113" y="40"/>
                    </a:cubicBezTo>
                    <a:cubicBezTo>
                      <a:pt x="113" y="41"/>
                      <a:pt x="112" y="41"/>
                      <a:pt x="113" y="41"/>
                    </a:cubicBezTo>
                    <a:cubicBezTo>
                      <a:pt x="113" y="42"/>
                      <a:pt x="113" y="41"/>
                      <a:pt x="114" y="41"/>
                    </a:cubicBezTo>
                    <a:cubicBezTo>
                      <a:pt x="114" y="41"/>
                      <a:pt x="114" y="40"/>
                      <a:pt x="114" y="40"/>
                    </a:cubicBezTo>
                    <a:cubicBezTo>
                      <a:pt x="115" y="40"/>
                      <a:pt x="115" y="39"/>
                      <a:pt x="115" y="39"/>
                    </a:cubicBezTo>
                    <a:cubicBezTo>
                      <a:pt x="116" y="39"/>
                      <a:pt x="116" y="39"/>
                      <a:pt x="116" y="39"/>
                    </a:cubicBezTo>
                    <a:cubicBezTo>
                      <a:pt x="117" y="39"/>
                      <a:pt x="117" y="38"/>
                      <a:pt x="118" y="38"/>
                    </a:cubicBezTo>
                    <a:cubicBezTo>
                      <a:pt x="118" y="38"/>
                      <a:pt x="118" y="38"/>
                      <a:pt x="118" y="38"/>
                    </a:cubicBezTo>
                    <a:cubicBezTo>
                      <a:pt x="118" y="38"/>
                      <a:pt x="118" y="38"/>
                      <a:pt x="118" y="38"/>
                    </a:cubicBezTo>
                    <a:cubicBezTo>
                      <a:pt x="118" y="38"/>
                      <a:pt x="118" y="38"/>
                      <a:pt x="119" y="38"/>
                    </a:cubicBezTo>
                    <a:cubicBezTo>
                      <a:pt x="119" y="37"/>
                      <a:pt x="119" y="37"/>
                      <a:pt x="119" y="37"/>
                    </a:cubicBezTo>
                    <a:cubicBezTo>
                      <a:pt x="119" y="37"/>
                      <a:pt x="120" y="37"/>
                      <a:pt x="120" y="37"/>
                    </a:cubicBezTo>
                    <a:cubicBezTo>
                      <a:pt x="120" y="37"/>
                      <a:pt x="121" y="37"/>
                      <a:pt x="121" y="36"/>
                    </a:cubicBezTo>
                    <a:cubicBezTo>
                      <a:pt x="122" y="36"/>
                      <a:pt x="122" y="36"/>
                      <a:pt x="123" y="36"/>
                    </a:cubicBezTo>
                    <a:cubicBezTo>
                      <a:pt x="123" y="36"/>
                      <a:pt x="123" y="36"/>
                      <a:pt x="123" y="36"/>
                    </a:cubicBezTo>
                    <a:cubicBezTo>
                      <a:pt x="123" y="36"/>
                      <a:pt x="123" y="36"/>
                      <a:pt x="124" y="35"/>
                    </a:cubicBezTo>
                    <a:cubicBezTo>
                      <a:pt x="124" y="35"/>
                      <a:pt x="124" y="34"/>
                      <a:pt x="124" y="34"/>
                    </a:cubicBezTo>
                    <a:cubicBezTo>
                      <a:pt x="125" y="33"/>
                      <a:pt x="125" y="33"/>
                      <a:pt x="126" y="32"/>
                    </a:cubicBezTo>
                    <a:cubicBezTo>
                      <a:pt x="126" y="32"/>
                      <a:pt x="126" y="31"/>
                      <a:pt x="126" y="31"/>
                    </a:cubicBezTo>
                    <a:cubicBezTo>
                      <a:pt x="127" y="31"/>
                      <a:pt x="126" y="30"/>
                      <a:pt x="126" y="30"/>
                    </a:cubicBezTo>
                    <a:cubicBezTo>
                      <a:pt x="127" y="30"/>
                      <a:pt x="127" y="30"/>
                      <a:pt x="127" y="30"/>
                    </a:cubicBezTo>
                    <a:cubicBezTo>
                      <a:pt x="127" y="30"/>
                      <a:pt x="127" y="31"/>
                      <a:pt x="128" y="31"/>
                    </a:cubicBezTo>
                    <a:cubicBezTo>
                      <a:pt x="128" y="31"/>
                      <a:pt x="128" y="30"/>
                      <a:pt x="128" y="30"/>
                    </a:cubicBezTo>
                    <a:cubicBezTo>
                      <a:pt x="128" y="30"/>
                      <a:pt x="128" y="31"/>
                      <a:pt x="129" y="31"/>
                    </a:cubicBezTo>
                    <a:cubicBezTo>
                      <a:pt x="129" y="31"/>
                      <a:pt x="129" y="31"/>
                      <a:pt x="129" y="31"/>
                    </a:cubicBezTo>
                    <a:cubicBezTo>
                      <a:pt x="129" y="30"/>
                      <a:pt x="129" y="30"/>
                      <a:pt x="129" y="30"/>
                    </a:cubicBezTo>
                    <a:cubicBezTo>
                      <a:pt x="129" y="29"/>
                      <a:pt x="129" y="29"/>
                      <a:pt x="129" y="29"/>
                    </a:cubicBezTo>
                    <a:cubicBezTo>
                      <a:pt x="128" y="28"/>
                      <a:pt x="128" y="28"/>
                      <a:pt x="128" y="27"/>
                    </a:cubicBezTo>
                    <a:cubicBezTo>
                      <a:pt x="128" y="27"/>
                      <a:pt x="127" y="27"/>
                      <a:pt x="127" y="26"/>
                    </a:cubicBezTo>
                    <a:cubicBezTo>
                      <a:pt x="127" y="26"/>
                      <a:pt x="127" y="25"/>
                      <a:pt x="127" y="25"/>
                    </a:cubicBezTo>
                    <a:cubicBezTo>
                      <a:pt x="127" y="24"/>
                      <a:pt x="127" y="24"/>
                      <a:pt x="126" y="24"/>
                    </a:cubicBezTo>
                    <a:cubicBezTo>
                      <a:pt x="126" y="24"/>
                      <a:pt x="126" y="23"/>
                      <a:pt x="127" y="23"/>
                    </a:cubicBezTo>
                    <a:cubicBezTo>
                      <a:pt x="127" y="23"/>
                      <a:pt x="127" y="23"/>
                      <a:pt x="128" y="23"/>
                    </a:cubicBezTo>
                    <a:cubicBezTo>
                      <a:pt x="129" y="23"/>
                      <a:pt x="129" y="23"/>
                      <a:pt x="130" y="22"/>
                    </a:cubicBezTo>
                    <a:cubicBezTo>
                      <a:pt x="130" y="22"/>
                      <a:pt x="130" y="21"/>
                      <a:pt x="129" y="21"/>
                    </a:cubicBezTo>
                    <a:cubicBezTo>
                      <a:pt x="129" y="20"/>
                      <a:pt x="129" y="20"/>
                      <a:pt x="129" y="20"/>
                    </a:cubicBezTo>
                    <a:cubicBezTo>
                      <a:pt x="129" y="19"/>
                      <a:pt x="129" y="19"/>
                      <a:pt x="129" y="19"/>
                    </a:cubicBezTo>
                    <a:cubicBezTo>
                      <a:pt x="128" y="18"/>
                      <a:pt x="128" y="18"/>
                      <a:pt x="128" y="18"/>
                    </a:cubicBezTo>
                    <a:cubicBezTo>
                      <a:pt x="128" y="17"/>
                      <a:pt x="128" y="17"/>
                      <a:pt x="128" y="17"/>
                    </a:cubicBezTo>
                    <a:cubicBezTo>
                      <a:pt x="128" y="17"/>
                      <a:pt x="128" y="16"/>
                      <a:pt x="128" y="16"/>
                    </a:cubicBezTo>
                    <a:cubicBezTo>
                      <a:pt x="128" y="16"/>
                      <a:pt x="128" y="16"/>
                      <a:pt x="128" y="16"/>
                    </a:cubicBezTo>
                    <a:cubicBezTo>
                      <a:pt x="127" y="16"/>
                      <a:pt x="127" y="15"/>
                      <a:pt x="127" y="15"/>
                    </a:cubicBezTo>
                    <a:cubicBezTo>
                      <a:pt x="127" y="15"/>
                      <a:pt x="127" y="15"/>
                      <a:pt x="127" y="15"/>
                    </a:cubicBezTo>
                    <a:cubicBezTo>
                      <a:pt x="126" y="15"/>
                      <a:pt x="126" y="15"/>
                      <a:pt x="126" y="15"/>
                    </a:cubicBezTo>
                    <a:cubicBezTo>
                      <a:pt x="125" y="15"/>
                      <a:pt x="125" y="16"/>
                      <a:pt x="125" y="16"/>
                    </a:cubicBezTo>
                    <a:cubicBezTo>
                      <a:pt x="124" y="16"/>
                      <a:pt x="124" y="16"/>
                      <a:pt x="123" y="16"/>
                    </a:cubicBezTo>
                    <a:cubicBezTo>
                      <a:pt x="123" y="16"/>
                      <a:pt x="123" y="16"/>
                      <a:pt x="122" y="16"/>
                    </a:cubicBezTo>
                    <a:cubicBezTo>
                      <a:pt x="122" y="16"/>
                      <a:pt x="121" y="16"/>
                      <a:pt x="121" y="16"/>
                    </a:cubicBezTo>
                    <a:cubicBezTo>
                      <a:pt x="121" y="16"/>
                      <a:pt x="120" y="16"/>
                      <a:pt x="120" y="16"/>
                    </a:cubicBezTo>
                    <a:cubicBezTo>
                      <a:pt x="120" y="15"/>
                      <a:pt x="119" y="15"/>
                      <a:pt x="119" y="15"/>
                    </a:cubicBezTo>
                    <a:cubicBezTo>
                      <a:pt x="119" y="14"/>
                      <a:pt x="119" y="14"/>
                      <a:pt x="118" y="14"/>
                    </a:cubicBezTo>
                    <a:cubicBezTo>
                      <a:pt x="118" y="13"/>
                      <a:pt x="117" y="13"/>
                      <a:pt x="117" y="13"/>
                    </a:cubicBezTo>
                    <a:cubicBezTo>
                      <a:pt x="116" y="13"/>
                      <a:pt x="116" y="12"/>
                      <a:pt x="116" y="12"/>
                    </a:cubicBezTo>
                    <a:cubicBezTo>
                      <a:pt x="115" y="12"/>
                      <a:pt x="115" y="12"/>
                      <a:pt x="115" y="12"/>
                    </a:cubicBezTo>
                    <a:cubicBezTo>
                      <a:pt x="115" y="12"/>
                      <a:pt x="115" y="12"/>
                      <a:pt x="115" y="12"/>
                    </a:cubicBezTo>
                    <a:cubicBezTo>
                      <a:pt x="114" y="12"/>
                      <a:pt x="114" y="12"/>
                      <a:pt x="113" y="12"/>
                    </a:cubicBezTo>
                    <a:cubicBezTo>
                      <a:pt x="112" y="11"/>
                      <a:pt x="112" y="11"/>
                      <a:pt x="111" y="11"/>
                    </a:cubicBezTo>
                    <a:cubicBezTo>
                      <a:pt x="111" y="11"/>
                      <a:pt x="111" y="11"/>
                      <a:pt x="110" y="11"/>
                    </a:cubicBezTo>
                    <a:cubicBezTo>
                      <a:pt x="110" y="11"/>
                      <a:pt x="110" y="11"/>
                      <a:pt x="109" y="11"/>
                    </a:cubicBezTo>
                    <a:cubicBezTo>
                      <a:pt x="109" y="11"/>
                      <a:pt x="109" y="10"/>
                      <a:pt x="109" y="10"/>
                    </a:cubicBezTo>
                    <a:cubicBezTo>
                      <a:pt x="108" y="10"/>
                      <a:pt x="108" y="9"/>
                      <a:pt x="107" y="9"/>
                    </a:cubicBezTo>
                    <a:cubicBezTo>
                      <a:pt x="107" y="8"/>
                      <a:pt x="106" y="8"/>
                      <a:pt x="106" y="7"/>
                    </a:cubicBezTo>
                    <a:cubicBezTo>
                      <a:pt x="105" y="7"/>
                      <a:pt x="105" y="6"/>
                      <a:pt x="104" y="6"/>
                    </a:cubicBezTo>
                    <a:cubicBezTo>
                      <a:pt x="104" y="6"/>
                      <a:pt x="103" y="5"/>
                      <a:pt x="103" y="5"/>
                    </a:cubicBezTo>
                    <a:cubicBezTo>
                      <a:pt x="103" y="5"/>
                      <a:pt x="103" y="4"/>
                      <a:pt x="102" y="4"/>
                    </a:cubicBezTo>
                    <a:cubicBezTo>
                      <a:pt x="102" y="4"/>
                      <a:pt x="102" y="4"/>
                      <a:pt x="102" y="3"/>
                    </a:cubicBezTo>
                    <a:cubicBezTo>
                      <a:pt x="102" y="3"/>
                      <a:pt x="102" y="3"/>
                      <a:pt x="101" y="3"/>
                    </a:cubicBezTo>
                    <a:cubicBezTo>
                      <a:pt x="101" y="3"/>
                      <a:pt x="101" y="3"/>
                      <a:pt x="101" y="3"/>
                    </a:cubicBezTo>
                    <a:cubicBezTo>
                      <a:pt x="100" y="3"/>
                      <a:pt x="100" y="2"/>
                      <a:pt x="99" y="2"/>
                    </a:cubicBezTo>
                    <a:cubicBezTo>
                      <a:pt x="99" y="2"/>
                      <a:pt x="99" y="2"/>
                      <a:pt x="99" y="2"/>
                    </a:cubicBezTo>
                    <a:cubicBezTo>
                      <a:pt x="98" y="1"/>
                      <a:pt x="98" y="1"/>
                      <a:pt x="97" y="1"/>
                    </a:cubicBezTo>
                    <a:cubicBezTo>
                      <a:pt x="97" y="1"/>
                      <a:pt x="97" y="1"/>
                      <a:pt x="96" y="1"/>
                    </a:cubicBezTo>
                    <a:cubicBezTo>
                      <a:pt x="96" y="1"/>
                      <a:pt x="95" y="1"/>
                      <a:pt x="95" y="1"/>
                    </a:cubicBezTo>
                    <a:cubicBezTo>
                      <a:pt x="95" y="1"/>
                      <a:pt x="95" y="1"/>
                      <a:pt x="94" y="1"/>
                    </a:cubicBezTo>
                    <a:cubicBezTo>
                      <a:pt x="94" y="0"/>
                      <a:pt x="93" y="0"/>
                      <a:pt x="93" y="0"/>
                    </a:cubicBezTo>
                    <a:cubicBezTo>
                      <a:pt x="92" y="0"/>
                      <a:pt x="92" y="0"/>
                      <a:pt x="92" y="0"/>
                    </a:cubicBezTo>
                    <a:cubicBezTo>
                      <a:pt x="91" y="0"/>
                      <a:pt x="91" y="0"/>
                      <a:pt x="90" y="0"/>
                    </a:cubicBezTo>
                    <a:cubicBezTo>
                      <a:pt x="89" y="0"/>
                      <a:pt x="89" y="0"/>
                      <a:pt x="88" y="0"/>
                    </a:cubicBezTo>
                    <a:cubicBezTo>
                      <a:pt x="88" y="1"/>
                      <a:pt x="88" y="0"/>
                      <a:pt x="87" y="1"/>
                    </a:cubicBezTo>
                    <a:cubicBezTo>
                      <a:pt x="87" y="1"/>
                      <a:pt x="87" y="1"/>
                      <a:pt x="87" y="1"/>
                    </a:cubicBezTo>
                    <a:cubicBezTo>
                      <a:pt x="87" y="2"/>
                      <a:pt x="87" y="2"/>
                      <a:pt x="87" y="2"/>
                    </a:cubicBezTo>
                    <a:cubicBezTo>
                      <a:pt x="87" y="2"/>
                      <a:pt x="87" y="2"/>
                      <a:pt x="88" y="2"/>
                    </a:cubicBezTo>
                    <a:cubicBezTo>
                      <a:pt x="88" y="2"/>
                      <a:pt x="88" y="3"/>
                      <a:pt x="89" y="3"/>
                    </a:cubicBezTo>
                    <a:cubicBezTo>
                      <a:pt x="89" y="3"/>
                      <a:pt x="89" y="3"/>
                      <a:pt x="89" y="4"/>
                    </a:cubicBezTo>
                    <a:cubicBezTo>
                      <a:pt x="89" y="4"/>
                      <a:pt x="89" y="4"/>
                      <a:pt x="89" y="4"/>
                    </a:cubicBezTo>
                    <a:cubicBezTo>
                      <a:pt x="89" y="5"/>
                      <a:pt x="88" y="5"/>
                      <a:pt x="89" y="6"/>
                    </a:cubicBezTo>
                    <a:cubicBezTo>
                      <a:pt x="89" y="6"/>
                      <a:pt x="89" y="6"/>
                      <a:pt x="89" y="7"/>
                    </a:cubicBezTo>
                    <a:cubicBezTo>
                      <a:pt x="89" y="7"/>
                      <a:pt x="89" y="8"/>
                      <a:pt x="89" y="8"/>
                    </a:cubicBezTo>
                    <a:cubicBezTo>
                      <a:pt x="89" y="9"/>
                      <a:pt x="90" y="9"/>
                      <a:pt x="90" y="9"/>
                    </a:cubicBezTo>
                    <a:cubicBezTo>
                      <a:pt x="90" y="10"/>
                      <a:pt x="89" y="9"/>
                      <a:pt x="89" y="10"/>
                    </a:cubicBezTo>
                    <a:cubicBezTo>
                      <a:pt x="88" y="10"/>
                      <a:pt x="89" y="11"/>
                      <a:pt x="88" y="11"/>
                    </a:cubicBezTo>
                    <a:cubicBezTo>
                      <a:pt x="88" y="11"/>
                      <a:pt x="87" y="11"/>
                      <a:pt x="87" y="11"/>
                    </a:cubicBezTo>
                    <a:cubicBezTo>
                      <a:pt x="86" y="10"/>
                      <a:pt x="86" y="10"/>
                      <a:pt x="85" y="10"/>
                    </a:cubicBezTo>
                    <a:cubicBezTo>
                      <a:pt x="85" y="10"/>
                      <a:pt x="85" y="10"/>
                      <a:pt x="85" y="10"/>
                    </a:cubicBezTo>
                    <a:cubicBezTo>
                      <a:pt x="85" y="11"/>
                      <a:pt x="85" y="11"/>
                      <a:pt x="85" y="11"/>
                    </a:cubicBezTo>
                    <a:cubicBezTo>
                      <a:pt x="85" y="12"/>
                      <a:pt x="85" y="12"/>
                      <a:pt x="85" y="12"/>
                    </a:cubicBezTo>
                    <a:cubicBezTo>
                      <a:pt x="85" y="12"/>
                      <a:pt x="85" y="12"/>
                      <a:pt x="85" y="13"/>
                    </a:cubicBezTo>
                    <a:cubicBezTo>
                      <a:pt x="85" y="13"/>
                      <a:pt x="85" y="14"/>
                      <a:pt x="85" y="14"/>
                    </a:cubicBezTo>
                    <a:cubicBezTo>
                      <a:pt x="85" y="15"/>
                      <a:pt x="85" y="15"/>
                      <a:pt x="85" y="15"/>
                    </a:cubicBezTo>
                    <a:cubicBezTo>
                      <a:pt x="85" y="16"/>
                      <a:pt x="86" y="16"/>
                      <a:pt x="86" y="16"/>
                    </a:cubicBezTo>
                    <a:cubicBezTo>
                      <a:pt x="87" y="16"/>
                      <a:pt x="87" y="16"/>
                      <a:pt x="87" y="16"/>
                    </a:cubicBezTo>
                    <a:cubicBezTo>
                      <a:pt x="87" y="16"/>
                      <a:pt x="87" y="16"/>
                      <a:pt x="88" y="16"/>
                    </a:cubicBezTo>
                    <a:cubicBezTo>
                      <a:pt x="88" y="16"/>
                      <a:pt x="88" y="16"/>
                      <a:pt x="88" y="16"/>
                    </a:cubicBezTo>
                    <a:cubicBezTo>
                      <a:pt x="89" y="16"/>
                      <a:pt x="89" y="16"/>
                      <a:pt x="90" y="16"/>
                    </a:cubicBezTo>
                    <a:cubicBezTo>
                      <a:pt x="90" y="16"/>
                      <a:pt x="90" y="16"/>
                      <a:pt x="90" y="16"/>
                    </a:cubicBezTo>
                    <a:cubicBezTo>
                      <a:pt x="91" y="16"/>
                      <a:pt x="91" y="16"/>
                      <a:pt x="91" y="15"/>
                    </a:cubicBezTo>
                    <a:cubicBezTo>
                      <a:pt x="91" y="15"/>
                      <a:pt x="91" y="15"/>
                      <a:pt x="92" y="15"/>
                    </a:cubicBezTo>
                    <a:cubicBezTo>
                      <a:pt x="92" y="16"/>
                      <a:pt x="92" y="16"/>
                      <a:pt x="93" y="16"/>
                    </a:cubicBezTo>
                    <a:cubicBezTo>
                      <a:pt x="93" y="16"/>
                      <a:pt x="93" y="17"/>
                      <a:pt x="94" y="17"/>
                    </a:cubicBezTo>
                    <a:cubicBezTo>
                      <a:pt x="94" y="17"/>
                      <a:pt x="95" y="17"/>
                      <a:pt x="95" y="17"/>
                    </a:cubicBezTo>
                    <a:cubicBezTo>
                      <a:pt x="96" y="17"/>
                      <a:pt x="96" y="17"/>
                      <a:pt x="96" y="18"/>
                    </a:cubicBezTo>
                    <a:cubicBezTo>
                      <a:pt x="96" y="18"/>
                      <a:pt x="96" y="18"/>
                      <a:pt x="96" y="19"/>
                    </a:cubicBezTo>
                    <a:cubicBezTo>
                      <a:pt x="97" y="19"/>
                      <a:pt x="97" y="19"/>
                      <a:pt x="97" y="20"/>
                    </a:cubicBezTo>
                    <a:cubicBezTo>
                      <a:pt x="97" y="20"/>
                      <a:pt x="97" y="20"/>
                      <a:pt x="97" y="20"/>
                    </a:cubicBezTo>
                    <a:cubicBezTo>
                      <a:pt x="97" y="21"/>
                      <a:pt x="96" y="20"/>
                      <a:pt x="96" y="20"/>
                    </a:cubicBezTo>
                    <a:cubicBezTo>
                      <a:pt x="95" y="19"/>
                      <a:pt x="95" y="19"/>
                      <a:pt x="95" y="19"/>
                    </a:cubicBezTo>
                    <a:cubicBezTo>
                      <a:pt x="94" y="19"/>
                      <a:pt x="94" y="19"/>
                      <a:pt x="94" y="19"/>
                    </a:cubicBezTo>
                    <a:cubicBezTo>
                      <a:pt x="94" y="19"/>
                      <a:pt x="94" y="19"/>
                      <a:pt x="93" y="19"/>
                    </a:cubicBezTo>
                    <a:cubicBezTo>
                      <a:pt x="93" y="19"/>
                      <a:pt x="93" y="19"/>
                      <a:pt x="93" y="19"/>
                    </a:cubicBezTo>
                    <a:cubicBezTo>
                      <a:pt x="93" y="19"/>
                      <a:pt x="93" y="19"/>
                      <a:pt x="92" y="19"/>
                    </a:cubicBezTo>
                    <a:cubicBezTo>
                      <a:pt x="92" y="20"/>
                      <a:pt x="92" y="20"/>
                      <a:pt x="91" y="20"/>
                    </a:cubicBezTo>
                    <a:cubicBezTo>
                      <a:pt x="91" y="20"/>
                      <a:pt x="91" y="20"/>
                      <a:pt x="90" y="20"/>
                    </a:cubicBezTo>
                    <a:cubicBezTo>
                      <a:pt x="90" y="21"/>
                      <a:pt x="90" y="21"/>
                      <a:pt x="90" y="21"/>
                    </a:cubicBezTo>
                    <a:cubicBezTo>
                      <a:pt x="90" y="22"/>
                      <a:pt x="90" y="22"/>
                      <a:pt x="90" y="22"/>
                    </a:cubicBezTo>
                    <a:cubicBezTo>
                      <a:pt x="89" y="23"/>
                      <a:pt x="89" y="23"/>
                      <a:pt x="88" y="23"/>
                    </a:cubicBezTo>
                    <a:cubicBezTo>
                      <a:pt x="88" y="23"/>
                      <a:pt x="88" y="22"/>
                      <a:pt x="87" y="23"/>
                    </a:cubicBezTo>
                    <a:cubicBezTo>
                      <a:pt x="87" y="23"/>
                      <a:pt x="87" y="23"/>
                      <a:pt x="87" y="23"/>
                    </a:cubicBezTo>
                    <a:cubicBezTo>
                      <a:pt x="87" y="24"/>
                      <a:pt x="87" y="24"/>
                      <a:pt x="87" y="24"/>
                    </a:cubicBezTo>
                    <a:cubicBezTo>
                      <a:pt x="86" y="24"/>
                      <a:pt x="86" y="24"/>
                      <a:pt x="86" y="24"/>
                    </a:cubicBezTo>
                    <a:cubicBezTo>
                      <a:pt x="86" y="24"/>
                      <a:pt x="86" y="25"/>
                      <a:pt x="86" y="25"/>
                    </a:cubicBezTo>
                    <a:cubicBezTo>
                      <a:pt x="85" y="25"/>
                      <a:pt x="85" y="25"/>
                      <a:pt x="85" y="25"/>
                    </a:cubicBezTo>
                    <a:cubicBezTo>
                      <a:pt x="85" y="24"/>
                      <a:pt x="84" y="24"/>
                      <a:pt x="84" y="24"/>
                    </a:cubicBezTo>
                    <a:cubicBezTo>
                      <a:pt x="84" y="24"/>
                      <a:pt x="84" y="24"/>
                      <a:pt x="84" y="24"/>
                    </a:cubicBezTo>
                    <a:cubicBezTo>
                      <a:pt x="84" y="24"/>
                      <a:pt x="83" y="24"/>
                      <a:pt x="83" y="24"/>
                    </a:cubicBezTo>
                    <a:cubicBezTo>
                      <a:pt x="83" y="23"/>
                      <a:pt x="83" y="23"/>
                      <a:pt x="82" y="24"/>
                    </a:cubicBezTo>
                    <a:cubicBezTo>
                      <a:pt x="82" y="24"/>
                      <a:pt x="82" y="24"/>
                      <a:pt x="81" y="24"/>
                    </a:cubicBezTo>
                    <a:cubicBezTo>
                      <a:pt x="81" y="24"/>
                      <a:pt x="81" y="24"/>
                      <a:pt x="81" y="24"/>
                    </a:cubicBezTo>
                    <a:cubicBezTo>
                      <a:pt x="81" y="24"/>
                      <a:pt x="81" y="25"/>
                      <a:pt x="81" y="25"/>
                    </a:cubicBezTo>
                    <a:cubicBezTo>
                      <a:pt x="81" y="25"/>
                      <a:pt x="81" y="25"/>
                      <a:pt x="81" y="26"/>
                    </a:cubicBezTo>
                    <a:cubicBezTo>
                      <a:pt x="82" y="26"/>
                      <a:pt x="82" y="26"/>
                      <a:pt x="82" y="26"/>
                    </a:cubicBezTo>
                    <a:cubicBezTo>
                      <a:pt x="83" y="26"/>
                      <a:pt x="83" y="26"/>
                      <a:pt x="83" y="27"/>
                    </a:cubicBezTo>
                    <a:cubicBezTo>
                      <a:pt x="83" y="27"/>
                      <a:pt x="84" y="27"/>
                      <a:pt x="84" y="27"/>
                    </a:cubicBezTo>
                    <a:cubicBezTo>
                      <a:pt x="84" y="28"/>
                      <a:pt x="84" y="28"/>
                      <a:pt x="83" y="28"/>
                    </a:cubicBezTo>
                    <a:cubicBezTo>
                      <a:pt x="83" y="28"/>
                      <a:pt x="83" y="28"/>
                      <a:pt x="82" y="29"/>
                    </a:cubicBezTo>
                    <a:cubicBezTo>
                      <a:pt x="82" y="29"/>
                      <a:pt x="82" y="29"/>
                      <a:pt x="82" y="29"/>
                    </a:cubicBezTo>
                    <a:cubicBezTo>
                      <a:pt x="82" y="29"/>
                      <a:pt x="82" y="30"/>
                      <a:pt x="82" y="30"/>
                    </a:cubicBezTo>
                    <a:cubicBezTo>
                      <a:pt x="81" y="30"/>
                      <a:pt x="81" y="30"/>
                      <a:pt x="81" y="31"/>
                    </a:cubicBezTo>
                    <a:cubicBezTo>
                      <a:pt x="81" y="31"/>
                      <a:pt x="81" y="31"/>
                      <a:pt x="80" y="32"/>
                    </a:cubicBezTo>
                    <a:cubicBezTo>
                      <a:pt x="80" y="32"/>
                      <a:pt x="79" y="31"/>
                      <a:pt x="79" y="31"/>
                    </a:cubicBezTo>
                    <a:cubicBezTo>
                      <a:pt x="78" y="31"/>
                      <a:pt x="78" y="31"/>
                      <a:pt x="77" y="32"/>
                    </a:cubicBezTo>
                    <a:cubicBezTo>
                      <a:pt x="77" y="32"/>
                      <a:pt x="76" y="32"/>
                      <a:pt x="76" y="32"/>
                    </a:cubicBezTo>
                    <a:cubicBezTo>
                      <a:pt x="76" y="32"/>
                      <a:pt x="75" y="31"/>
                      <a:pt x="75" y="32"/>
                    </a:cubicBezTo>
                    <a:cubicBezTo>
                      <a:pt x="75" y="32"/>
                      <a:pt x="74" y="32"/>
                      <a:pt x="74" y="32"/>
                    </a:cubicBezTo>
                    <a:cubicBezTo>
                      <a:pt x="74" y="32"/>
                      <a:pt x="74" y="32"/>
                      <a:pt x="73" y="32"/>
                    </a:cubicBezTo>
                    <a:cubicBezTo>
                      <a:pt x="73" y="33"/>
                      <a:pt x="73" y="33"/>
                      <a:pt x="72" y="33"/>
                    </a:cubicBezTo>
                    <a:cubicBezTo>
                      <a:pt x="72" y="33"/>
                      <a:pt x="72" y="34"/>
                      <a:pt x="71" y="34"/>
                    </a:cubicBezTo>
                    <a:cubicBezTo>
                      <a:pt x="71" y="34"/>
                      <a:pt x="71" y="34"/>
                      <a:pt x="70" y="34"/>
                    </a:cubicBezTo>
                    <a:cubicBezTo>
                      <a:pt x="70" y="34"/>
                      <a:pt x="70" y="33"/>
                      <a:pt x="70" y="33"/>
                    </a:cubicBezTo>
                    <a:cubicBezTo>
                      <a:pt x="70" y="33"/>
                      <a:pt x="69" y="33"/>
                      <a:pt x="69" y="33"/>
                    </a:cubicBezTo>
                    <a:cubicBezTo>
                      <a:pt x="69" y="33"/>
                      <a:pt x="69" y="33"/>
                      <a:pt x="68" y="33"/>
                    </a:cubicBezTo>
                    <a:cubicBezTo>
                      <a:pt x="68" y="33"/>
                      <a:pt x="67" y="33"/>
                      <a:pt x="67" y="33"/>
                    </a:cubicBezTo>
                    <a:cubicBezTo>
                      <a:pt x="66" y="33"/>
                      <a:pt x="66" y="33"/>
                      <a:pt x="66" y="33"/>
                    </a:cubicBezTo>
                    <a:cubicBezTo>
                      <a:pt x="65" y="32"/>
                      <a:pt x="65" y="32"/>
                      <a:pt x="65" y="32"/>
                    </a:cubicBezTo>
                    <a:cubicBezTo>
                      <a:pt x="64" y="32"/>
                      <a:pt x="64" y="32"/>
                      <a:pt x="64" y="32"/>
                    </a:cubicBezTo>
                    <a:cubicBezTo>
                      <a:pt x="63" y="32"/>
                      <a:pt x="63" y="32"/>
                      <a:pt x="63" y="32"/>
                    </a:cubicBezTo>
                    <a:cubicBezTo>
                      <a:pt x="62" y="31"/>
                      <a:pt x="62" y="31"/>
                      <a:pt x="61" y="31"/>
                    </a:cubicBezTo>
                    <a:cubicBezTo>
                      <a:pt x="61" y="31"/>
                      <a:pt x="61" y="31"/>
                      <a:pt x="60" y="31"/>
                    </a:cubicBezTo>
                    <a:cubicBezTo>
                      <a:pt x="60" y="31"/>
                      <a:pt x="59" y="31"/>
                      <a:pt x="59" y="31"/>
                    </a:cubicBezTo>
                    <a:cubicBezTo>
                      <a:pt x="58" y="31"/>
                      <a:pt x="58" y="31"/>
                      <a:pt x="57" y="31"/>
                    </a:cubicBezTo>
                    <a:cubicBezTo>
                      <a:pt x="56" y="31"/>
                      <a:pt x="56" y="31"/>
                      <a:pt x="55" y="31"/>
                    </a:cubicBezTo>
                    <a:cubicBezTo>
                      <a:pt x="54" y="31"/>
                      <a:pt x="54" y="31"/>
                      <a:pt x="53" y="31"/>
                    </a:cubicBezTo>
                    <a:cubicBezTo>
                      <a:pt x="52" y="31"/>
                      <a:pt x="51" y="31"/>
                      <a:pt x="50" y="31"/>
                    </a:cubicBezTo>
                    <a:cubicBezTo>
                      <a:pt x="50" y="31"/>
                      <a:pt x="50" y="31"/>
                      <a:pt x="49" y="30"/>
                    </a:cubicBezTo>
                    <a:cubicBezTo>
                      <a:pt x="49" y="30"/>
                      <a:pt x="49" y="30"/>
                      <a:pt x="48" y="29"/>
                    </a:cubicBezTo>
                    <a:cubicBezTo>
                      <a:pt x="47" y="29"/>
                      <a:pt x="47" y="28"/>
                      <a:pt x="46" y="28"/>
                    </a:cubicBezTo>
                    <a:cubicBezTo>
                      <a:pt x="46" y="27"/>
                      <a:pt x="46" y="27"/>
                      <a:pt x="46" y="27"/>
                    </a:cubicBezTo>
                    <a:cubicBezTo>
                      <a:pt x="45" y="26"/>
                      <a:pt x="45" y="26"/>
                      <a:pt x="44" y="26"/>
                    </a:cubicBezTo>
                    <a:cubicBezTo>
                      <a:pt x="44" y="25"/>
                      <a:pt x="44" y="25"/>
                      <a:pt x="43" y="25"/>
                    </a:cubicBezTo>
                    <a:cubicBezTo>
                      <a:pt x="42" y="25"/>
                      <a:pt x="42" y="25"/>
                      <a:pt x="42" y="24"/>
                    </a:cubicBezTo>
                    <a:cubicBezTo>
                      <a:pt x="41" y="24"/>
                      <a:pt x="41" y="24"/>
                      <a:pt x="41" y="24"/>
                    </a:cubicBezTo>
                    <a:cubicBezTo>
                      <a:pt x="41" y="24"/>
                      <a:pt x="40" y="24"/>
                      <a:pt x="40" y="23"/>
                    </a:cubicBezTo>
                    <a:cubicBezTo>
                      <a:pt x="40" y="23"/>
                      <a:pt x="40" y="23"/>
                      <a:pt x="39" y="23"/>
                    </a:cubicBezTo>
                    <a:cubicBezTo>
                      <a:pt x="39" y="22"/>
                      <a:pt x="39" y="22"/>
                      <a:pt x="38" y="22"/>
                    </a:cubicBezTo>
                    <a:cubicBezTo>
                      <a:pt x="38" y="21"/>
                      <a:pt x="37" y="21"/>
                      <a:pt x="37" y="21"/>
                    </a:cubicBezTo>
                    <a:cubicBezTo>
                      <a:pt x="36" y="21"/>
                      <a:pt x="36" y="21"/>
                      <a:pt x="35" y="21"/>
                    </a:cubicBezTo>
                    <a:cubicBezTo>
                      <a:pt x="34" y="21"/>
                      <a:pt x="34" y="22"/>
                      <a:pt x="33" y="21"/>
                    </a:cubicBezTo>
                    <a:cubicBezTo>
                      <a:pt x="33" y="21"/>
                      <a:pt x="33" y="21"/>
                      <a:pt x="33" y="20"/>
                    </a:cubicBezTo>
                    <a:cubicBezTo>
                      <a:pt x="32" y="20"/>
                      <a:pt x="33" y="19"/>
                      <a:pt x="32" y="19"/>
                    </a:cubicBezTo>
                    <a:cubicBezTo>
                      <a:pt x="32" y="19"/>
                      <a:pt x="32" y="19"/>
                      <a:pt x="32" y="18"/>
                    </a:cubicBezTo>
                    <a:cubicBezTo>
                      <a:pt x="32" y="18"/>
                      <a:pt x="31" y="18"/>
                      <a:pt x="31" y="17"/>
                    </a:cubicBezTo>
                    <a:cubicBezTo>
                      <a:pt x="30" y="17"/>
                      <a:pt x="30" y="16"/>
                      <a:pt x="29" y="16"/>
                    </a:cubicBezTo>
                    <a:cubicBezTo>
                      <a:pt x="29" y="16"/>
                      <a:pt x="28" y="17"/>
                      <a:pt x="28" y="17"/>
                    </a:cubicBezTo>
                    <a:cubicBezTo>
                      <a:pt x="27" y="16"/>
                      <a:pt x="27" y="16"/>
                      <a:pt x="27" y="16"/>
                    </a:cubicBezTo>
                    <a:cubicBezTo>
                      <a:pt x="26" y="15"/>
                      <a:pt x="26" y="15"/>
                      <a:pt x="26" y="14"/>
                    </a:cubicBezTo>
                    <a:cubicBezTo>
                      <a:pt x="26" y="14"/>
                      <a:pt x="26" y="13"/>
                      <a:pt x="25" y="13"/>
                    </a:cubicBezTo>
                    <a:cubicBezTo>
                      <a:pt x="25" y="12"/>
                      <a:pt x="24" y="13"/>
                      <a:pt x="24" y="12"/>
                    </a:cubicBezTo>
                    <a:cubicBezTo>
                      <a:pt x="24" y="12"/>
                      <a:pt x="24" y="12"/>
                      <a:pt x="24" y="12"/>
                    </a:cubicBezTo>
                    <a:cubicBezTo>
                      <a:pt x="23" y="12"/>
                      <a:pt x="23" y="12"/>
                      <a:pt x="22" y="12"/>
                    </a:cubicBezTo>
                    <a:cubicBezTo>
                      <a:pt x="21" y="12"/>
                      <a:pt x="21" y="12"/>
                      <a:pt x="20" y="13"/>
                    </a:cubicBezTo>
                    <a:cubicBezTo>
                      <a:pt x="19" y="13"/>
                      <a:pt x="19" y="14"/>
                      <a:pt x="19" y="15"/>
                    </a:cubicBezTo>
                    <a:cubicBezTo>
                      <a:pt x="19" y="15"/>
                      <a:pt x="19" y="15"/>
                      <a:pt x="19" y="16"/>
                    </a:cubicBezTo>
                    <a:cubicBezTo>
                      <a:pt x="19" y="16"/>
                      <a:pt x="19" y="16"/>
                      <a:pt x="19" y="17"/>
                    </a:cubicBezTo>
                    <a:cubicBezTo>
                      <a:pt x="19" y="17"/>
                      <a:pt x="19" y="17"/>
                      <a:pt x="19" y="17"/>
                    </a:cubicBezTo>
                    <a:cubicBezTo>
                      <a:pt x="19" y="18"/>
                      <a:pt x="19" y="18"/>
                      <a:pt x="18" y="18"/>
                    </a:cubicBezTo>
                    <a:cubicBezTo>
                      <a:pt x="18" y="18"/>
                      <a:pt x="18" y="18"/>
                      <a:pt x="17" y="18"/>
                    </a:cubicBezTo>
                    <a:cubicBezTo>
                      <a:pt x="17" y="18"/>
                      <a:pt x="17" y="18"/>
                      <a:pt x="16" y="18"/>
                    </a:cubicBezTo>
                    <a:cubicBezTo>
                      <a:pt x="16" y="18"/>
                      <a:pt x="16" y="18"/>
                      <a:pt x="16" y="18"/>
                    </a:cubicBezTo>
                    <a:cubicBezTo>
                      <a:pt x="15" y="18"/>
                      <a:pt x="15" y="18"/>
                      <a:pt x="15" y="17"/>
                    </a:cubicBezTo>
                    <a:cubicBezTo>
                      <a:pt x="14" y="17"/>
                      <a:pt x="14" y="18"/>
                      <a:pt x="14" y="19"/>
                    </a:cubicBezTo>
                    <a:cubicBezTo>
                      <a:pt x="14" y="20"/>
                      <a:pt x="14" y="20"/>
                      <a:pt x="14" y="21"/>
                    </a:cubicBezTo>
                    <a:cubicBezTo>
                      <a:pt x="14" y="22"/>
                      <a:pt x="15" y="22"/>
                      <a:pt x="15" y="22"/>
                    </a:cubicBezTo>
                    <a:cubicBezTo>
                      <a:pt x="15" y="23"/>
                      <a:pt x="15" y="23"/>
                      <a:pt x="15" y="24"/>
                    </a:cubicBezTo>
                    <a:cubicBezTo>
                      <a:pt x="15" y="24"/>
                      <a:pt x="14" y="23"/>
                      <a:pt x="14" y="23"/>
                    </a:cubicBezTo>
                    <a:cubicBezTo>
                      <a:pt x="13" y="23"/>
                      <a:pt x="13" y="23"/>
                      <a:pt x="13" y="23"/>
                    </a:cubicBezTo>
                    <a:cubicBezTo>
                      <a:pt x="12" y="23"/>
                      <a:pt x="11" y="23"/>
                      <a:pt x="11" y="23"/>
                    </a:cubicBezTo>
                    <a:cubicBezTo>
                      <a:pt x="10" y="23"/>
                      <a:pt x="10" y="23"/>
                      <a:pt x="10" y="23"/>
                    </a:cubicBezTo>
                    <a:cubicBezTo>
                      <a:pt x="10" y="24"/>
                      <a:pt x="10" y="24"/>
                      <a:pt x="10" y="24"/>
                    </a:cubicBezTo>
                    <a:cubicBezTo>
                      <a:pt x="10" y="24"/>
                      <a:pt x="10" y="24"/>
                      <a:pt x="10" y="24"/>
                    </a:cubicBezTo>
                    <a:cubicBezTo>
                      <a:pt x="10" y="25"/>
                      <a:pt x="11" y="24"/>
                      <a:pt x="11" y="25"/>
                    </a:cubicBezTo>
                    <a:cubicBezTo>
                      <a:pt x="11" y="25"/>
                      <a:pt x="11" y="25"/>
                      <a:pt x="11" y="26"/>
                    </a:cubicBezTo>
                    <a:cubicBezTo>
                      <a:pt x="12" y="26"/>
                      <a:pt x="12" y="26"/>
                      <a:pt x="12" y="27"/>
                    </a:cubicBezTo>
                    <a:cubicBezTo>
                      <a:pt x="12" y="27"/>
                      <a:pt x="13" y="28"/>
                      <a:pt x="13" y="28"/>
                    </a:cubicBezTo>
                    <a:cubicBezTo>
                      <a:pt x="13" y="29"/>
                      <a:pt x="13" y="29"/>
                      <a:pt x="13" y="30"/>
                    </a:cubicBezTo>
                    <a:cubicBezTo>
                      <a:pt x="12" y="30"/>
                      <a:pt x="12" y="30"/>
                      <a:pt x="12" y="30"/>
                    </a:cubicBezTo>
                    <a:cubicBezTo>
                      <a:pt x="12" y="31"/>
                      <a:pt x="12" y="31"/>
                      <a:pt x="12" y="32"/>
                    </a:cubicBezTo>
                    <a:cubicBezTo>
                      <a:pt x="12" y="32"/>
                      <a:pt x="12" y="33"/>
                      <a:pt x="12" y="33"/>
                    </a:cubicBezTo>
                    <a:cubicBezTo>
                      <a:pt x="11" y="33"/>
                      <a:pt x="11" y="33"/>
                      <a:pt x="10" y="33"/>
                    </a:cubicBezTo>
                    <a:cubicBezTo>
                      <a:pt x="10" y="33"/>
                      <a:pt x="10" y="34"/>
                      <a:pt x="9" y="34"/>
                    </a:cubicBezTo>
                    <a:cubicBezTo>
                      <a:pt x="9" y="35"/>
                      <a:pt x="9" y="34"/>
                      <a:pt x="9" y="35"/>
                    </a:cubicBezTo>
                    <a:cubicBezTo>
                      <a:pt x="8" y="35"/>
                      <a:pt x="8" y="35"/>
                      <a:pt x="7" y="35"/>
                    </a:cubicBezTo>
                    <a:cubicBezTo>
                      <a:pt x="6" y="35"/>
                      <a:pt x="6" y="35"/>
                      <a:pt x="6" y="35"/>
                    </a:cubicBezTo>
                    <a:cubicBezTo>
                      <a:pt x="5" y="35"/>
                      <a:pt x="5" y="35"/>
                      <a:pt x="5" y="35"/>
                    </a:cubicBezTo>
                    <a:cubicBezTo>
                      <a:pt x="4" y="35"/>
                      <a:pt x="4" y="36"/>
                      <a:pt x="4" y="36"/>
                    </a:cubicBezTo>
                    <a:cubicBezTo>
                      <a:pt x="4" y="36"/>
                      <a:pt x="4" y="36"/>
                      <a:pt x="3" y="36"/>
                    </a:cubicBezTo>
                    <a:cubicBezTo>
                      <a:pt x="3" y="37"/>
                      <a:pt x="3" y="37"/>
                      <a:pt x="2" y="37"/>
                    </a:cubicBezTo>
                    <a:cubicBezTo>
                      <a:pt x="2" y="37"/>
                      <a:pt x="2" y="37"/>
                      <a:pt x="1" y="38"/>
                    </a:cubicBezTo>
                    <a:cubicBezTo>
                      <a:pt x="1" y="38"/>
                      <a:pt x="1" y="38"/>
                      <a:pt x="1" y="39"/>
                    </a:cubicBezTo>
                    <a:cubicBezTo>
                      <a:pt x="0" y="39"/>
                      <a:pt x="1" y="39"/>
                      <a:pt x="0" y="39"/>
                    </a:cubicBezTo>
                    <a:cubicBezTo>
                      <a:pt x="0" y="39"/>
                      <a:pt x="0" y="39"/>
                      <a:pt x="0" y="39"/>
                    </a:cubicBezTo>
                    <a:cubicBezTo>
                      <a:pt x="0" y="39"/>
                      <a:pt x="0" y="39"/>
                      <a:pt x="0" y="39"/>
                    </a:cubicBezTo>
                    <a:cubicBezTo>
                      <a:pt x="1" y="40"/>
                      <a:pt x="1" y="40"/>
                      <a:pt x="1" y="41"/>
                    </a:cubicBezTo>
                    <a:cubicBezTo>
                      <a:pt x="1" y="41"/>
                      <a:pt x="1" y="42"/>
                      <a:pt x="1" y="42"/>
                    </a:cubicBezTo>
                    <a:cubicBezTo>
                      <a:pt x="1" y="43"/>
                      <a:pt x="2" y="43"/>
                      <a:pt x="2" y="43"/>
                    </a:cubicBezTo>
                    <a:cubicBezTo>
                      <a:pt x="3" y="43"/>
                      <a:pt x="4" y="42"/>
                      <a:pt x="4" y="43"/>
                    </a:cubicBezTo>
                    <a:cubicBezTo>
                      <a:pt x="5" y="43"/>
                      <a:pt x="5" y="43"/>
                      <a:pt x="5" y="44"/>
                    </a:cubicBezTo>
                    <a:cubicBezTo>
                      <a:pt x="5" y="44"/>
                      <a:pt x="5" y="45"/>
                      <a:pt x="5" y="45"/>
                    </a:cubicBezTo>
                    <a:cubicBezTo>
                      <a:pt x="5" y="45"/>
                      <a:pt x="5" y="46"/>
                      <a:pt x="5" y="46"/>
                    </a:cubicBezTo>
                    <a:cubicBezTo>
                      <a:pt x="5" y="46"/>
                      <a:pt x="5" y="46"/>
                      <a:pt x="5" y="46"/>
                    </a:cubicBezTo>
                    <a:cubicBezTo>
                      <a:pt x="5" y="46"/>
                      <a:pt x="5" y="46"/>
                      <a:pt x="6" y="46"/>
                    </a:cubicBezTo>
                    <a:cubicBezTo>
                      <a:pt x="6" y="47"/>
                      <a:pt x="6" y="47"/>
                      <a:pt x="6" y="47"/>
                    </a:cubicBezTo>
                    <a:cubicBezTo>
                      <a:pt x="6" y="47"/>
                      <a:pt x="7" y="47"/>
                      <a:pt x="7" y="47"/>
                    </a:cubicBezTo>
                    <a:cubicBezTo>
                      <a:pt x="7" y="47"/>
                      <a:pt x="8" y="47"/>
                      <a:pt x="8" y="48"/>
                    </a:cubicBezTo>
                    <a:cubicBezTo>
                      <a:pt x="8" y="48"/>
                      <a:pt x="8" y="48"/>
                      <a:pt x="8" y="48"/>
                    </a:cubicBezTo>
                    <a:cubicBezTo>
                      <a:pt x="8" y="49"/>
                      <a:pt x="8" y="49"/>
                      <a:pt x="8" y="49"/>
                    </a:cubicBezTo>
                    <a:cubicBezTo>
                      <a:pt x="8" y="49"/>
                      <a:pt x="9" y="49"/>
                      <a:pt x="9" y="50"/>
                    </a:cubicBezTo>
                    <a:cubicBezTo>
                      <a:pt x="9" y="50"/>
                      <a:pt x="10" y="50"/>
                      <a:pt x="10" y="50"/>
                    </a:cubicBezTo>
                    <a:cubicBezTo>
                      <a:pt x="11" y="50"/>
                      <a:pt x="11" y="50"/>
                      <a:pt x="11" y="50"/>
                    </a:cubicBezTo>
                    <a:cubicBezTo>
                      <a:pt x="12" y="51"/>
                      <a:pt x="12" y="51"/>
                      <a:pt x="13" y="51"/>
                    </a:cubicBezTo>
                    <a:cubicBezTo>
                      <a:pt x="12" y="51"/>
                      <a:pt x="12" y="51"/>
                      <a:pt x="12" y="51"/>
                    </a:cubicBezTo>
                    <a:cubicBezTo>
                      <a:pt x="13" y="52"/>
                      <a:pt x="13" y="51"/>
                      <a:pt x="14" y="52"/>
                    </a:cubicBezTo>
                    <a:cubicBezTo>
                      <a:pt x="14" y="52"/>
                      <a:pt x="15" y="52"/>
                      <a:pt x="15" y="53"/>
                    </a:cubicBezTo>
                    <a:cubicBezTo>
                      <a:pt x="16" y="53"/>
                      <a:pt x="16" y="53"/>
                      <a:pt x="17" y="54"/>
                    </a:cubicBezTo>
                    <a:cubicBezTo>
                      <a:pt x="17" y="54"/>
                      <a:pt x="17" y="55"/>
                      <a:pt x="17" y="55"/>
                    </a:cubicBezTo>
                    <a:cubicBezTo>
                      <a:pt x="18" y="56"/>
                      <a:pt x="18" y="56"/>
                      <a:pt x="18" y="57"/>
                    </a:cubicBezTo>
                    <a:cubicBezTo>
                      <a:pt x="18" y="57"/>
                      <a:pt x="19" y="57"/>
                      <a:pt x="19" y="58"/>
                    </a:cubicBezTo>
                    <a:cubicBezTo>
                      <a:pt x="19" y="58"/>
                      <a:pt x="19" y="59"/>
                      <a:pt x="19" y="59"/>
                    </a:cubicBezTo>
                    <a:cubicBezTo>
                      <a:pt x="19" y="60"/>
                      <a:pt x="18" y="60"/>
                      <a:pt x="18" y="60"/>
                    </a:cubicBezTo>
                    <a:cubicBezTo>
                      <a:pt x="17" y="61"/>
                      <a:pt x="17" y="62"/>
                      <a:pt x="18" y="62"/>
                    </a:cubicBezTo>
                    <a:cubicBezTo>
                      <a:pt x="18" y="63"/>
                      <a:pt x="19" y="62"/>
                      <a:pt x="19" y="63"/>
                    </a:cubicBezTo>
                    <a:cubicBezTo>
                      <a:pt x="20" y="63"/>
                      <a:pt x="20" y="64"/>
                      <a:pt x="21" y="64"/>
                    </a:cubicBezTo>
                    <a:cubicBezTo>
                      <a:pt x="21" y="64"/>
                      <a:pt x="22" y="64"/>
                      <a:pt x="22" y="64"/>
                    </a:cubicBezTo>
                    <a:cubicBezTo>
                      <a:pt x="23" y="64"/>
                      <a:pt x="23" y="64"/>
                      <a:pt x="23" y="64"/>
                    </a:cubicBezTo>
                    <a:cubicBezTo>
                      <a:pt x="23" y="64"/>
                      <a:pt x="24" y="64"/>
                      <a:pt x="24" y="64"/>
                    </a:cubicBezTo>
                    <a:cubicBezTo>
                      <a:pt x="24" y="64"/>
                      <a:pt x="25" y="65"/>
                      <a:pt x="25" y="65"/>
                    </a:cubicBezTo>
                    <a:cubicBezTo>
                      <a:pt x="25" y="65"/>
                      <a:pt x="25" y="65"/>
                      <a:pt x="26" y="65"/>
                    </a:cubicBezTo>
                    <a:cubicBezTo>
                      <a:pt x="26" y="66"/>
                      <a:pt x="26" y="66"/>
                      <a:pt x="27" y="66"/>
                    </a:cubicBezTo>
                    <a:cubicBezTo>
                      <a:pt x="27" y="66"/>
                      <a:pt x="27" y="66"/>
                      <a:pt x="28" y="66"/>
                    </a:cubicBezTo>
                    <a:cubicBezTo>
                      <a:pt x="28" y="67"/>
                      <a:pt x="28" y="67"/>
                      <a:pt x="28" y="67"/>
                    </a:cubicBezTo>
                    <a:cubicBezTo>
                      <a:pt x="29" y="67"/>
                      <a:pt x="29" y="67"/>
                      <a:pt x="29" y="67"/>
                    </a:cubicBezTo>
                    <a:cubicBezTo>
                      <a:pt x="30" y="68"/>
                      <a:pt x="30" y="68"/>
                      <a:pt x="31" y="68"/>
                    </a:cubicBezTo>
                    <a:cubicBezTo>
                      <a:pt x="31" y="69"/>
                      <a:pt x="31" y="69"/>
                      <a:pt x="32" y="69"/>
                    </a:cubicBezTo>
                    <a:cubicBezTo>
                      <a:pt x="32" y="69"/>
                      <a:pt x="32" y="69"/>
                      <a:pt x="33" y="69"/>
                    </a:cubicBezTo>
                    <a:cubicBezTo>
                      <a:pt x="33" y="69"/>
                      <a:pt x="33" y="69"/>
                      <a:pt x="34" y="69"/>
                    </a:cubicBezTo>
                    <a:cubicBezTo>
                      <a:pt x="34" y="69"/>
                      <a:pt x="34" y="70"/>
                      <a:pt x="34" y="70"/>
                    </a:cubicBezTo>
                    <a:cubicBezTo>
                      <a:pt x="35" y="71"/>
                      <a:pt x="35" y="71"/>
                      <a:pt x="36" y="71"/>
                    </a:cubicBezTo>
                    <a:cubicBezTo>
                      <a:pt x="36" y="71"/>
                      <a:pt x="37" y="70"/>
                      <a:pt x="37" y="70"/>
                    </a:cubicBezTo>
                    <a:cubicBezTo>
                      <a:pt x="38" y="70"/>
                      <a:pt x="38" y="70"/>
                      <a:pt x="38" y="70"/>
                    </a:cubicBezTo>
                    <a:cubicBezTo>
                      <a:pt x="39" y="70"/>
                      <a:pt x="39" y="71"/>
                      <a:pt x="39" y="71"/>
                    </a:cubicBezTo>
                    <a:cubicBezTo>
                      <a:pt x="40" y="71"/>
                      <a:pt x="40" y="71"/>
                      <a:pt x="40" y="71"/>
                    </a:cubicBezTo>
                    <a:cubicBezTo>
                      <a:pt x="40" y="71"/>
                      <a:pt x="40" y="71"/>
                      <a:pt x="40" y="71"/>
                    </a:cubicBezTo>
                    <a:cubicBezTo>
                      <a:pt x="41" y="72"/>
                      <a:pt x="41" y="72"/>
                      <a:pt x="41" y="72"/>
                    </a:cubicBezTo>
                    <a:cubicBezTo>
                      <a:pt x="42" y="72"/>
                      <a:pt x="42" y="72"/>
                      <a:pt x="42" y="72"/>
                    </a:cubicBezTo>
                    <a:cubicBezTo>
                      <a:pt x="42" y="71"/>
                      <a:pt x="43" y="71"/>
                      <a:pt x="43" y="71"/>
                    </a:cubicBezTo>
                    <a:cubicBezTo>
                      <a:pt x="44" y="71"/>
                      <a:pt x="44" y="71"/>
                      <a:pt x="45" y="71"/>
                    </a:cubicBezTo>
                    <a:cubicBezTo>
                      <a:pt x="45" y="72"/>
                      <a:pt x="45" y="72"/>
                      <a:pt x="45" y="72"/>
                    </a:cubicBezTo>
                    <a:cubicBezTo>
                      <a:pt x="46" y="73"/>
                      <a:pt x="46" y="72"/>
                      <a:pt x="46" y="72"/>
                    </a:cubicBezTo>
                    <a:cubicBezTo>
                      <a:pt x="47" y="72"/>
                      <a:pt x="47" y="72"/>
                      <a:pt x="48" y="71"/>
                    </a:cubicBezTo>
                    <a:cubicBezTo>
                      <a:pt x="48" y="71"/>
                      <a:pt x="48" y="71"/>
                      <a:pt x="48" y="71"/>
                    </a:cubicBezTo>
                    <a:cubicBezTo>
                      <a:pt x="48" y="71"/>
                      <a:pt x="48" y="72"/>
                      <a:pt x="49" y="72"/>
                    </a:cubicBezTo>
                    <a:cubicBezTo>
                      <a:pt x="49" y="72"/>
                      <a:pt x="49" y="72"/>
                      <a:pt x="50" y="71"/>
                    </a:cubicBezTo>
                    <a:cubicBezTo>
                      <a:pt x="50" y="71"/>
                      <a:pt x="50" y="71"/>
                      <a:pt x="50" y="71"/>
                    </a:cubicBezTo>
                    <a:cubicBezTo>
                      <a:pt x="50" y="71"/>
                      <a:pt x="50" y="71"/>
                      <a:pt x="50" y="71"/>
                    </a:cubicBezTo>
                    <a:cubicBezTo>
                      <a:pt x="51" y="70"/>
                      <a:pt x="51" y="70"/>
                      <a:pt x="52" y="70"/>
                    </a:cubicBezTo>
                    <a:cubicBezTo>
                      <a:pt x="52" y="70"/>
                      <a:pt x="53" y="70"/>
                      <a:pt x="53" y="70"/>
                    </a:cubicBezTo>
                    <a:cubicBezTo>
                      <a:pt x="53" y="70"/>
                      <a:pt x="53" y="70"/>
                      <a:pt x="54" y="70"/>
                    </a:cubicBezTo>
                    <a:cubicBezTo>
                      <a:pt x="54" y="70"/>
                      <a:pt x="54" y="70"/>
                      <a:pt x="55" y="70"/>
                    </a:cubicBezTo>
                    <a:cubicBezTo>
                      <a:pt x="55" y="70"/>
                      <a:pt x="56" y="70"/>
                      <a:pt x="56" y="70"/>
                    </a:cubicBezTo>
                    <a:cubicBezTo>
                      <a:pt x="57" y="70"/>
                      <a:pt x="57" y="70"/>
                      <a:pt x="58" y="70"/>
                    </a:cubicBezTo>
                    <a:cubicBezTo>
                      <a:pt x="58" y="70"/>
                      <a:pt x="59" y="69"/>
                      <a:pt x="59" y="69"/>
                    </a:cubicBezTo>
                    <a:cubicBezTo>
                      <a:pt x="59" y="69"/>
                      <a:pt x="60" y="70"/>
                      <a:pt x="60" y="70"/>
                    </a:cubicBezTo>
                    <a:cubicBezTo>
                      <a:pt x="61" y="70"/>
                      <a:pt x="61" y="69"/>
                      <a:pt x="62" y="69"/>
                    </a:cubicBezTo>
                    <a:cubicBezTo>
                      <a:pt x="63" y="69"/>
                      <a:pt x="63" y="69"/>
                      <a:pt x="63" y="69"/>
                    </a:cubicBezTo>
                    <a:cubicBezTo>
                      <a:pt x="64" y="69"/>
                      <a:pt x="64" y="70"/>
                      <a:pt x="64" y="70"/>
                    </a:cubicBezTo>
                    <a:cubicBezTo>
                      <a:pt x="65" y="71"/>
                      <a:pt x="65" y="71"/>
                      <a:pt x="65" y="71"/>
                    </a:cubicBezTo>
                    <a:cubicBezTo>
                      <a:pt x="66" y="71"/>
                      <a:pt x="66" y="71"/>
                      <a:pt x="66" y="71"/>
                    </a:cubicBezTo>
                    <a:cubicBezTo>
                      <a:pt x="66" y="71"/>
                      <a:pt x="66" y="71"/>
                      <a:pt x="66" y="71"/>
                    </a:cubicBezTo>
                    <a:cubicBezTo>
                      <a:pt x="66" y="71"/>
                      <a:pt x="66" y="71"/>
                      <a:pt x="66" y="72"/>
                    </a:cubicBezTo>
                    <a:cubicBezTo>
                      <a:pt x="67" y="72"/>
                      <a:pt x="67" y="72"/>
                      <a:pt x="67" y="73"/>
                    </a:cubicBezTo>
                    <a:cubicBezTo>
                      <a:pt x="68" y="73"/>
                      <a:pt x="68" y="74"/>
                      <a:pt x="69" y="74"/>
                    </a:cubicBezTo>
                    <a:cubicBezTo>
                      <a:pt x="69" y="75"/>
                      <a:pt x="69" y="75"/>
                      <a:pt x="69" y="75"/>
                    </a:cubicBezTo>
                    <a:cubicBezTo>
                      <a:pt x="70" y="76"/>
                      <a:pt x="69" y="76"/>
                      <a:pt x="70" y="77"/>
                    </a:cubicBezTo>
                    <a:cubicBezTo>
                      <a:pt x="70" y="78"/>
                      <a:pt x="70" y="78"/>
                      <a:pt x="70" y="78"/>
                    </a:cubicBezTo>
                    <a:cubicBezTo>
                      <a:pt x="70" y="79"/>
                      <a:pt x="69" y="79"/>
                      <a:pt x="69" y="80"/>
                    </a:cubicBezTo>
                    <a:cubicBezTo>
                      <a:pt x="68" y="80"/>
                      <a:pt x="68" y="81"/>
                      <a:pt x="68" y="81"/>
                    </a:cubicBezTo>
                    <a:cubicBezTo>
                      <a:pt x="67" y="82"/>
                      <a:pt x="68" y="82"/>
                      <a:pt x="68" y="83"/>
                    </a:cubicBezTo>
                    <a:cubicBezTo>
                      <a:pt x="68" y="83"/>
                      <a:pt x="68" y="84"/>
                      <a:pt x="69" y="84"/>
                    </a:cubicBezTo>
                    <a:cubicBezTo>
                      <a:pt x="69" y="84"/>
                      <a:pt x="70" y="84"/>
                      <a:pt x="70" y="84"/>
                    </a:cubicBezTo>
                    <a:cubicBezTo>
                      <a:pt x="71" y="84"/>
                      <a:pt x="71" y="83"/>
                      <a:pt x="71" y="84"/>
                    </a:cubicBezTo>
                    <a:cubicBezTo>
                      <a:pt x="72" y="84"/>
                      <a:pt x="71" y="85"/>
                      <a:pt x="72" y="85"/>
                    </a:cubicBezTo>
                    <a:cubicBezTo>
                      <a:pt x="72" y="86"/>
                      <a:pt x="72" y="86"/>
                      <a:pt x="72" y="87"/>
                    </a:cubicBezTo>
                    <a:cubicBezTo>
                      <a:pt x="73" y="87"/>
                      <a:pt x="73" y="87"/>
                      <a:pt x="73" y="87"/>
                    </a:cubicBezTo>
                    <a:cubicBezTo>
                      <a:pt x="74" y="87"/>
                      <a:pt x="74" y="87"/>
                      <a:pt x="74" y="88"/>
                    </a:cubicBezTo>
                    <a:cubicBezTo>
                      <a:pt x="74" y="88"/>
                      <a:pt x="73" y="88"/>
                      <a:pt x="73" y="89"/>
                    </a:cubicBezTo>
                    <a:cubicBezTo>
                      <a:pt x="73" y="89"/>
                      <a:pt x="73" y="89"/>
                      <a:pt x="73" y="90"/>
                    </a:cubicBezTo>
                    <a:cubicBezTo>
                      <a:pt x="74" y="90"/>
                      <a:pt x="74" y="90"/>
                      <a:pt x="75" y="90"/>
                    </a:cubicBezTo>
                    <a:cubicBezTo>
                      <a:pt x="75" y="90"/>
                      <a:pt x="75" y="91"/>
                      <a:pt x="76" y="91"/>
                    </a:cubicBezTo>
                    <a:cubicBezTo>
                      <a:pt x="76" y="92"/>
                      <a:pt x="77" y="92"/>
                      <a:pt x="77" y="92"/>
                    </a:cubicBezTo>
                    <a:cubicBezTo>
                      <a:pt x="77" y="92"/>
                      <a:pt x="77" y="92"/>
                      <a:pt x="77" y="92"/>
                    </a:cubicBezTo>
                    <a:cubicBezTo>
                      <a:pt x="78" y="92"/>
                      <a:pt x="78" y="92"/>
                      <a:pt x="79" y="92"/>
                    </a:cubicBezTo>
                    <a:cubicBezTo>
                      <a:pt x="79" y="92"/>
                      <a:pt x="79" y="93"/>
                      <a:pt x="80" y="92"/>
                    </a:cubicBezTo>
                    <a:cubicBezTo>
                      <a:pt x="80" y="92"/>
                      <a:pt x="80" y="92"/>
                      <a:pt x="80" y="91"/>
                    </a:cubicBezTo>
                    <a:cubicBezTo>
                      <a:pt x="80" y="91"/>
                      <a:pt x="79" y="91"/>
                      <a:pt x="79" y="90"/>
                    </a:cubicBezTo>
                    <a:cubicBezTo>
                      <a:pt x="79" y="90"/>
                      <a:pt x="79" y="89"/>
                      <a:pt x="79" y="89"/>
                    </a:cubicBezTo>
                    <a:cubicBezTo>
                      <a:pt x="80" y="89"/>
                      <a:pt x="80" y="89"/>
                      <a:pt x="80" y="89"/>
                    </a:cubicBezTo>
                    <a:cubicBezTo>
                      <a:pt x="81" y="89"/>
                      <a:pt x="81" y="89"/>
                      <a:pt x="81" y="89"/>
                    </a:cubicBezTo>
                    <a:cubicBezTo>
                      <a:pt x="81" y="88"/>
                      <a:pt x="81" y="88"/>
                      <a:pt x="81" y="88"/>
                    </a:cubicBezTo>
                    <a:cubicBezTo>
                      <a:pt x="81" y="88"/>
                      <a:pt x="82" y="88"/>
                      <a:pt x="82" y="88"/>
                    </a:cubicBezTo>
                    <a:cubicBezTo>
                      <a:pt x="83" y="88"/>
                      <a:pt x="83" y="88"/>
                      <a:pt x="83" y="88"/>
                    </a:cubicBezTo>
                    <a:cubicBezTo>
                      <a:pt x="84" y="88"/>
                      <a:pt x="84" y="88"/>
                      <a:pt x="84" y="88"/>
                    </a:cubicBezTo>
                    <a:cubicBezTo>
                      <a:pt x="85" y="88"/>
                      <a:pt x="85" y="88"/>
                      <a:pt x="85" y="88"/>
                    </a:cubicBezTo>
                    <a:cubicBezTo>
                      <a:pt x="86" y="88"/>
                      <a:pt x="86" y="88"/>
                      <a:pt x="86" y="87"/>
                    </a:cubicBezTo>
                    <a:cubicBezTo>
                      <a:pt x="87" y="87"/>
                      <a:pt x="87" y="87"/>
                      <a:pt x="87" y="87"/>
                    </a:cubicBezTo>
                    <a:cubicBezTo>
                      <a:pt x="87" y="86"/>
                      <a:pt x="87" y="86"/>
                      <a:pt x="88" y="86"/>
                    </a:cubicBezTo>
                    <a:cubicBezTo>
                      <a:pt x="88" y="86"/>
                      <a:pt x="88" y="87"/>
                      <a:pt x="89" y="87"/>
                    </a:cubicBezTo>
                    <a:cubicBezTo>
                      <a:pt x="89" y="87"/>
                      <a:pt x="90" y="87"/>
                      <a:pt x="90" y="87"/>
                    </a:cubicBezTo>
                    <a:cubicBezTo>
                      <a:pt x="91" y="87"/>
                      <a:pt x="91" y="87"/>
                      <a:pt x="91" y="87"/>
                    </a:cubicBezTo>
                    <a:cubicBezTo>
                      <a:pt x="92" y="88"/>
                      <a:pt x="92" y="88"/>
                      <a:pt x="92" y="88"/>
                    </a:cubicBezTo>
                    <a:cubicBezTo>
                      <a:pt x="91" y="88"/>
                      <a:pt x="91" y="88"/>
                      <a:pt x="91" y="89"/>
                    </a:cubicBezTo>
                    <a:cubicBezTo>
                      <a:pt x="91" y="89"/>
                      <a:pt x="91" y="89"/>
                      <a:pt x="92" y="89"/>
                    </a:cubicBezTo>
                    <a:cubicBezTo>
                      <a:pt x="92" y="90"/>
                      <a:pt x="92" y="90"/>
                      <a:pt x="93" y="90"/>
                    </a:cubicBezTo>
                    <a:cubicBezTo>
                      <a:pt x="93" y="91"/>
                      <a:pt x="93" y="91"/>
                      <a:pt x="94" y="91"/>
                    </a:cubicBezTo>
                    <a:cubicBezTo>
                      <a:pt x="94" y="91"/>
                      <a:pt x="95" y="91"/>
                      <a:pt x="95" y="91"/>
                    </a:cubicBezTo>
                    <a:cubicBezTo>
                      <a:pt x="95" y="91"/>
                      <a:pt x="95" y="91"/>
                      <a:pt x="96" y="9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4" name="Freeform 43"/>
              <p:cNvSpPr>
                <a:spLocks/>
              </p:cNvSpPr>
              <p:nvPr/>
            </p:nvSpPr>
            <p:spPr bwMode="auto">
              <a:xfrm>
                <a:off x="6978652" y="2632076"/>
                <a:ext cx="152400" cy="130175"/>
              </a:xfrm>
              <a:custGeom>
                <a:avLst/>
                <a:gdLst>
                  <a:gd name="T0" fmla="*/ 6 w 14"/>
                  <a:gd name="T1" fmla="*/ 12 h 12"/>
                  <a:gd name="T2" fmla="*/ 6 w 14"/>
                  <a:gd name="T3" fmla="*/ 12 h 12"/>
                  <a:gd name="T4" fmla="*/ 7 w 14"/>
                  <a:gd name="T5" fmla="*/ 11 h 12"/>
                  <a:gd name="T6" fmla="*/ 8 w 14"/>
                  <a:gd name="T7" fmla="*/ 11 h 12"/>
                  <a:gd name="T8" fmla="*/ 8 w 14"/>
                  <a:gd name="T9" fmla="*/ 11 h 12"/>
                  <a:gd name="T10" fmla="*/ 9 w 14"/>
                  <a:gd name="T11" fmla="*/ 10 h 12"/>
                  <a:gd name="T12" fmla="*/ 10 w 14"/>
                  <a:gd name="T13" fmla="*/ 10 h 12"/>
                  <a:gd name="T14" fmla="*/ 10 w 14"/>
                  <a:gd name="T15" fmla="*/ 9 h 12"/>
                  <a:gd name="T16" fmla="*/ 10 w 14"/>
                  <a:gd name="T17" fmla="*/ 8 h 12"/>
                  <a:gd name="T18" fmla="*/ 11 w 14"/>
                  <a:gd name="T19" fmla="*/ 8 h 12"/>
                  <a:gd name="T20" fmla="*/ 11 w 14"/>
                  <a:gd name="T21" fmla="*/ 7 h 12"/>
                  <a:gd name="T22" fmla="*/ 12 w 14"/>
                  <a:gd name="T23" fmla="*/ 7 h 12"/>
                  <a:gd name="T24" fmla="*/ 13 w 14"/>
                  <a:gd name="T25" fmla="*/ 6 h 12"/>
                  <a:gd name="T26" fmla="*/ 13 w 14"/>
                  <a:gd name="T27" fmla="*/ 7 h 12"/>
                  <a:gd name="T28" fmla="*/ 14 w 14"/>
                  <a:gd name="T29" fmla="*/ 6 h 12"/>
                  <a:gd name="T30" fmla="*/ 14 w 14"/>
                  <a:gd name="T31" fmla="*/ 5 h 12"/>
                  <a:gd name="T32" fmla="*/ 13 w 14"/>
                  <a:gd name="T33" fmla="*/ 4 h 12"/>
                  <a:gd name="T34" fmla="*/ 14 w 14"/>
                  <a:gd name="T35" fmla="*/ 3 h 12"/>
                  <a:gd name="T36" fmla="*/ 13 w 14"/>
                  <a:gd name="T37" fmla="*/ 2 h 12"/>
                  <a:gd name="T38" fmla="*/ 13 w 14"/>
                  <a:gd name="T39" fmla="*/ 2 h 12"/>
                  <a:gd name="T40" fmla="*/ 12 w 14"/>
                  <a:gd name="T41" fmla="*/ 1 h 12"/>
                  <a:gd name="T42" fmla="*/ 12 w 14"/>
                  <a:gd name="T43" fmla="*/ 1 h 12"/>
                  <a:gd name="T44" fmla="*/ 11 w 14"/>
                  <a:gd name="T45" fmla="*/ 1 h 12"/>
                  <a:gd name="T46" fmla="*/ 10 w 14"/>
                  <a:gd name="T47" fmla="*/ 0 h 12"/>
                  <a:gd name="T48" fmla="*/ 10 w 14"/>
                  <a:gd name="T49" fmla="*/ 1 h 12"/>
                  <a:gd name="T50" fmla="*/ 9 w 14"/>
                  <a:gd name="T51" fmla="*/ 2 h 12"/>
                  <a:gd name="T52" fmla="*/ 8 w 14"/>
                  <a:gd name="T53" fmla="*/ 1 h 12"/>
                  <a:gd name="T54" fmla="*/ 7 w 14"/>
                  <a:gd name="T55" fmla="*/ 1 h 12"/>
                  <a:gd name="T56" fmla="*/ 7 w 14"/>
                  <a:gd name="T57" fmla="*/ 1 h 12"/>
                  <a:gd name="T58" fmla="*/ 6 w 14"/>
                  <a:gd name="T59" fmla="*/ 1 h 12"/>
                  <a:gd name="T60" fmla="*/ 5 w 14"/>
                  <a:gd name="T61" fmla="*/ 1 h 12"/>
                  <a:gd name="T62" fmla="*/ 4 w 14"/>
                  <a:gd name="T63" fmla="*/ 1 h 12"/>
                  <a:gd name="T64" fmla="*/ 3 w 14"/>
                  <a:gd name="T65" fmla="*/ 1 h 12"/>
                  <a:gd name="T66" fmla="*/ 2 w 14"/>
                  <a:gd name="T67" fmla="*/ 1 h 12"/>
                  <a:gd name="T68" fmla="*/ 1 w 14"/>
                  <a:gd name="T69" fmla="*/ 2 h 12"/>
                  <a:gd name="T70" fmla="*/ 1 w 14"/>
                  <a:gd name="T71" fmla="*/ 3 h 12"/>
                  <a:gd name="T72" fmla="*/ 0 w 14"/>
                  <a:gd name="T73" fmla="*/ 3 h 12"/>
                  <a:gd name="T74" fmla="*/ 0 w 14"/>
                  <a:gd name="T75" fmla="*/ 5 h 12"/>
                  <a:gd name="T76" fmla="*/ 1 w 14"/>
                  <a:gd name="T77" fmla="*/ 5 h 12"/>
                  <a:gd name="T78" fmla="*/ 1 w 14"/>
                  <a:gd name="T79" fmla="*/ 6 h 12"/>
                  <a:gd name="T80" fmla="*/ 1 w 14"/>
                  <a:gd name="T81" fmla="*/ 7 h 12"/>
                  <a:gd name="T82" fmla="*/ 1 w 14"/>
                  <a:gd name="T83" fmla="*/ 7 h 12"/>
                  <a:gd name="T84" fmla="*/ 2 w 14"/>
                  <a:gd name="T85" fmla="*/ 7 h 12"/>
                  <a:gd name="T86" fmla="*/ 2 w 14"/>
                  <a:gd name="T87" fmla="*/ 8 h 12"/>
                  <a:gd name="T88" fmla="*/ 2 w 14"/>
                  <a:gd name="T89" fmla="*/ 8 h 12"/>
                  <a:gd name="T90" fmla="*/ 3 w 14"/>
                  <a:gd name="T91" fmla="*/ 9 h 12"/>
                  <a:gd name="T92" fmla="*/ 3 w 14"/>
                  <a:gd name="T93" fmla="*/ 11 h 12"/>
                  <a:gd name="T94" fmla="*/ 3 w 14"/>
                  <a:gd name="T95" fmla="*/ 10 h 12"/>
                  <a:gd name="T96" fmla="*/ 4 w 14"/>
                  <a:gd name="T97" fmla="*/ 11 h 12"/>
                  <a:gd name="T98" fmla="*/ 5 w 14"/>
                  <a:gd name="T99" fmla="*/ 12 h 12"/>
                  <a:gd name="T100" fmla="*/ 6 w 14"/>
                  <a:gd name="T101" fmla="*/ 12 h 12"/>
                  <a:gd name="T102" fmla="*/ 6 w 14"/>
                  <a:gd name="T10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 h="12">
                    <a:moveTo>
                      <a:pt x="6" y="12"/>
                    </a:moveTo>
                    <a:cubicBezTo>
                      <a:pt x="6" y="12"/>
                      <a:pt x="6" y="12"/>
                      <a:pt x="6" y="12"/>
                    </a:cubicBezTo>
                    <a:cubicBezTo>
                      <a:pt x="7" y="12"/>
                      <a:pt x="7" y="11"/>
                      <a:pt x="7" y="11"/>
                    </a:cubicBezTo>
                    <a:cubicBezTo>
                      <a:pt x="7" y="11"/>
                      <a:pt x="8" y="11"/>
                      <a:pt x="8" y="11"/>
                    </a:cubicBezTo>
                    <a:cubicBezTo>
                      <a:pt x="8" y="11"/>
                      <a:pt x="8" y="11"/>
                      <a:pt x="8" y="11"/>
                    </a:cubicBezTo>
                    <a:cubicBezTo>
                      <a:pt x="8" y="10"/>
                      <a:pt x="8" y="10"/>
                      <a:pt x="9" y="10"/>
                    </a:cubicBezTo>
                    <a:cubicBezTo>
                      <a:pt x="9" y="10"/>
                      <a:pt x="10" y="10"/>
                      <a:pt x="10" y="10"/>
                    </a:cubicBezTo>
                    <a:cubicBezTo>
                      <a:pt x="10" y="10"/>
                      <a:pt x="10" y="9"/>
                      <a:pt x="10" y="9"/>
                    </a:cubicBezTo>
                    <a:cubicBezTo>
                      <a:pt x="10" y="9"/>
                      <a:pt x="10" y="8"/>
                      <a:pt x="10" y="8"/>
                    </a:cubicBezTo>
                    <a:cubicBezTo>
                      <a:pt x="10" y="8"/>
                      <a:pt x="11" y="8"/>
                      <a:pt x="11" y="8"/>
                    </a:cubicBezTo>
                    <a:cubicBezTo>
                      <a:pt x="11" y="8"/>
                      <a:pt x="11" y="7"/>
                      <a:pt x="11" y="7"/>
                    </a:cubicBezTo>
                    <a:cubicBezTo>
                      <a:pt x="12" y="7"/>
                      <a:pt x="12" y="7"/>
                      <a:pt x="12" y="7"/>
                    </a:cubicBezTo>
                    <a:cubicBezTo>
                      <a:pt x="12" y="7"/>
                      <a:pt x="12" y="6"/>
                      <a:pt x="13" y="6"/>
                    </a:cubicBezTo>
                    <a:cubicBezTo>
                      <a:pt x="13" y="6"/>
                      <a:pt x="13" y="7"/>
                      <a:pt x="13" y="7"/>
                    </a:cubicBezTo>
                    <a:cubicBezTo>
                      <a:pt x="13" y="7"/>
                      <a:pt x="13" y="6"/>
                      <a:pt x="14" y="6"/>
                    </a:cubicBezTo>
                    <a:cubicBezTo>
                      <a:pt x="14" y="6"/>
                      <a:pt x="14" y="5"/>
                      <a:pt x="14" y="5"/>
                    </a:cubicBezTo>
                    <a:cubicBezTo>
                      <a:pt x="13" y="4"/>
                      <a:pt x="13" y="4"/>
                      <a:pt x="13" y="4"/>
                    </a:cubicBezTo>
                    <a:cubicBezTo>
                      <a:pt x="13" y="3"/>
                      <a:pt x="14" y="3"/>
                      <a:pt x="14" y="3"/>
                    </a:cubicBezTo>
                    <a:cubicBezTo>
                      <a:pt x="13" y="2"/>
                      <a:pt x="13" y="3"/>
                      <a:pt x="13" y="2"/>
                    </a:cubicBezTo>
                    <a:cubicBezTo>
                      <a:pt x="13" y="2"/>
                      <a:pt x="13" y="2"/>
                      <a:pt x="13" y="2"/>
                    </a:cubicBezTo>
                    <a:cubicBezTo>
                      <a:pt x="13" y="1"/>
                      <a:pt x="13" y="1"/>
                      <a:pt x="12" y="1"/>
                    </a:cubicBezTo>
                    <a:cubicBezTo>
                      <a:pt x="12" y="1"/>
                      <a:pt x="12" y="1"/>
                      <a:pt x="12" y="1"/>
                    </a:cubicBezTo>
                    <a:cubicBezTo>
                      <a:pt x="12" y="1"/>
                      <a:pt x="12" y="1"/>
                      <a:pt x="11" y="1"/>
                    </a:cubicBezTo>
                    <a:cubicBezTo>
                      <a:pt x="11" y="0"/>
                      <a:pt x="10" y="0"/>
                      <a:pt x="10" y="0"/>
                    </a:cubicBezTo>
                    <a:cubicBezTo>
                      <a:pt x="10" y="0"/>
                      <a:pt x="10" y="1"/>
                      <a:pt x="10" y="1"/>
                    </a:cubicBezTo>
                    <a:cubicBezTo>
                      <a:pt x="9" y="1"/>
                      <a:pt x="9" y="2"/>
                      <a:pt x="9" y="2"/>
                    </a:cubicBezTo>
                    <a:cubicBezTo>
                      <a:pt x="9" y="2"/>
                      <a:pt x="9" y="1"/>
                      <a:pt x="8" y="1"/>
                    </a:cubicBezTo>
                    <a:cubicBezTo>
                      <a:pt x="8" y="1"/>
                      <a:pt x="8" y="2"/>
                      <a:pt x="7" y="1"/>
                    </a:cubicBezTo>
                    <a:cubicBezTo>
                      <a:pt x="7" y="1"/>
                      <a:pt x="7" y="1"/>
                      <a:pt x="7" y="1"/>
                    </a:cubicBezTo>
                    <a:cubicBezTo>
                      <a:pt x="7" y="1"/>
                      <a:pt x="6" y="1"/>
                      <a:pt x="6" y="1"/>
                    </a:cubicBezTo>
                    <a:cubicBezTo>
                      <a:pt x="6" y="1"/>
                      <a:pt x="5" y="1"/>
                      <a:pt x="5" y="1"/>
                    </a:cubicBezTo>
                    <a:cubicBezTo>
                      <a:pt x="5" y="1"/>
                      <a:pt x="4" y="1"/>
                      <a:pt x="4" y="1"/>
                    </a:cubicBezTo>
                    <a:cubicBezTo>
                      <a:pt x="3" y="1"/>
                      <a:pt x="3" y="0"/>
                      <a:pt x="3" y="1"/>
                    </a:cubicBezTo>
                    <a:cubicBezTo>
                      <a:pt x="2" y="1"/>
                      <a:pt x="2" y="1"/>
                      <a:pt x="2" y="1"/>
                    </a:cubicBezTo>
                    <a:cubicBezTo>
                      <a:pt x="2" y="1"/>
                      <a:pt x="1" y="1"/>
                      <a:pt x="1" y="2"/>
                    </a:cubicBezTo>
                    <a:cubicBezTo>
                      <a:pt x="1" y="2"/>
                      <a:pt x="1" y="3"/>
                      <a:pt x="1" y="3"/>
                    </a:cubicBezTo>
                    <a:cubicBezTo>
                      <a:pt x="1" y="3"/>
                      <a:pt x="0" y="3"/>
                      <a:pt x="0" y="3"/>
                    </a:cubicBezTo>
                    <a:cubicBezTo>
                      <a:pt x="0" y="4"/>
                      <a:pt x="0" y="4"/>
                      <a:pt x="0" y="5"/>
                    </a:cubicBezTo>
                    <a:cubicBezTo>
                      <a:pt x="0" y="5"/>
                      <a:pt x="0" y="5"/>
                      <a:pt x="1" y="5"/>
                    </a:cubicBezTo>
                    <a:cubicBezTo>
                      <a:pt x="1" y="6"/>
                      <a:pt x="1" y="6"/>
                      <a:pt x="1" y="6"/>
                    </a:cubicBezTo>
                    <a:cubicBezTo>
                      <a:pt x="2" y="6"/>
                      <a:pt x="1" y="7"/>
                      <a:pt x="1" y="7"/>
                    </a:cubicBezTo>
                    <a:cubicBezTo>
                      <a:pt x="1" y="7"/>
                      <a:pt x="1" y="7"/>
                      <a:pt x="1" y="7"/>
                    </a:cubicBezTo>
                    <a:cubicBezTo>
                      <a:pt x="1" y="7"/>
                      <a:pt x="2" y="7"/>
                      <a:pt x="2" y="7"/>
                    </a:cubicBezTo>
                    <a:cubicBezTo>
                      <a:pt x="2" y="8"/>
                      <a:pt x="2" y="8"/>
                      <a:pt x="2" y="8"/>
                    </a:cubicBezTo>
                    <a:cubicBezTo>
                      <a:pt x="2" y="8"/>
                      <a:pt x="2" y="8"/>
                      <a:pt x="2" y="8"/>
                    </a:cubicBezTo>
                    <a:cubicBezTo>
                      <a:pt x="3" y="9"/>
                      <a:pt x="3" y="9"/>
                      <a:pt x="3" y="9"/>
                    </a:cubicBezTo>
                    <a:cubicBezTo>
                      <a:pt x="3" y="10"/>
                      <a:pt x="2" y="10"/>
                      <a:pt x="3" y="11"/>
                    </a:cubicBezTo>
                    <a:cubicBezTo>
                      <a:pt x="3" y="11"/>
                      <a:pt x="3" y="10"/>
                      <a:pt x="3" y="10"/>
                    </a:cubicBezTo>
                    <a:cubicBezTo>
                      <a:pt x="4" y="10"/>
                      <a:pt x="4" y="11"/>
                      <a:pt x="4" y="11"/>
                    </a:cubicBezTo>
                    <a:cubicBezTo>
                      <a:pt x="4" y="11"/>
                      <a:pt x="4" y="12"/>
                      <a:pt x="5" y="12"/>
                    </a:cubicBezTo>
                    <a:cubicBezTo>
                      <a:pt x="5" y="12"/>
                      <a:pt x="5" y="12"/>
                      <a:pt x="6" y="12"/>
                    </a:cubicBezTo>
                    <a:cubicBezTo>
                      <a:pt x="6" y="12"/>
                      <a:pt x="6" y="12"/>
                      <a:pt x="6"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5" name="Freeform 44"/>
              <p:cNvSpPr>
                <a:spLocks/>
              </p:cNvSpPr>
              <p:nvPr/>
            </p:nvSpPr>
            <p:spPr bwMode="auto">
              <a:xfrm>
                <a:off x="1936752" y="2362201"/>
                <a:ext cx="269875" cy="107950"/>
              </a:xfrm>
              <a:custGeom>
                <a:avLst/>
                <a:gdLst>
                  <a:gd name="T0" fmla="*/ 25 w 25"/>
                  <a:gd name="T1" fmla="*/ 7 h 10"/>
                  <a:gd name="T2" fmla="*/ 23 w 25"/>
                  <a:gd name="T3" fmla="*/ 7 h 10"/>
                  <a:gd name="T4" fmla="*/ 22 w 25"/>
                  <a:gd name="T5" fmla="*/ 7 h 10"/>
                  <a:gd name="T6" fmla="*/ 22 w 25"/>
                  <a:gd name="T7" fmla="*/ 6 h 10"/>
                  <a:gd name="T8" fmla="*/ 22 w 25"/>
                  <a:gd name="T9" fmla="*/ 6 h 10"/>
                  <a:gd name="T10" fmla="*/ 21 w 25"/>
                  <a:gd name="T11" fmla="*/ 5 h 10"/>
                  <a:gd name="T12" fmla="*/ 20 w 25"/>
                  <a:gd name="T13" fmla="*/ 6 h 10"/>
                  <a:gd name="T14" fmla="*/ 19 w 25"/>
                  <a:gd name="T15" fmla="*/ 5 h 10"/>
                  <a:gd name="T16" fmla="*/ 18 w 25"/>
                  <a:gd name="T17" fmla="*/ 5 h 10"/>
                  <a:gd name="T18" fmla="*/ 17 w 25"/>
                  <a:gd name="T19" fmla="*/ 4 h 10"/>
                  <a:gd name="T20" fmla="*/ 16 w 25"/>
                  <a:gd name="T21" fmla="*/ 3 h 10"/>
                  <a:gd name="T22" fmla="*/ 15 w 25"/>
                  <a:gd name="T23" fmla="*/ 2 h 10"/>
                  <a:gd name="T24" fmla="*/ 14 w 25"/>
                  <a:gd name="T25" fmla="*/ 2 h 10"/>
                  <a:gd name="T26" fmla="*/ 13 w 25"/>
                  <a:gd name="T27" fmla="*/ 2 h 10"/>
                  <a:gd name="T28" fmla="*/ 13 w 25"/>
                  <a:gd name="T29" fmla="*/ 1 h 10"/>
                  <a:gd name="T30" fmla="*/ 12 w 25"/>
                  <a:gd name="T31" fmla="*/ 0 h 10"/>
                  <a:gd name="T32" fmla="*/ 10 w 25"/>
                  <a:gd name="T33" fmla="*/ 0 h 10"/>
                  <a:gd name="T34" fmla="*/ 8 w 25"/>
                  <a:gd name="T35" fmla="*/ 0 h 10"/>
                  <a:gd name="T36" fmla="*/ 7 w 25"/>
                  <a:gd name="T37" fmla="*/ 0 h 10"/>
                  <a:gd name="T38" fmla="*/ 6 w 25"/>
                  <a:gd name="T39" fmla="*/ 0 h 10"/>
                  <a:gd name="T40" fmla="*/ 4 w 25"/>
                  <a:gd name="T41" fmla="*/ 0 h 10"/>
                  <a:gd name="T42" fmla="*/ 2 w 25"/>
                  <a:gd name="T43" fmla="*/ 1 h 10"/>
                  <a:gd name="T44" fmla="*/ 1 w 25"/>
                  <a:gd name="T45" fmla="*/ 2 h 10"/>
                  <a:gd name="T46" fmla="*/ 1 w 25"/>
                  <a:gd name="T47" fmla="*/ 3 h 10"/>
                  <a:gd name="T48" fmla="*/ 0 w 25"/>
                  <a:gd name="T49" fmla="*/ 4 h 10"/>
                  <a:gd name="T50" fmla="*/ 1 w 25"/>
                  <a:gd name="T51" fmla="*/ 4 h 10"/>
                  <a:gd name="T52" fmla="*/ 2 w 25"/>
                  <a:gd name="T53" fmla="*/ 4 h 10"/>
                  <a:gd name="T54" fmla="*/ 2 w 25"/>
                  <a:gd name="T55" fmla="*/ 3 h 10"/>
                  <a:gd name="T56" fmla="*/ 3 w 25"/>
                  <a:gd name="T57" fmla="*/ 3 h 10"/>
                  <a:gd name="T58" fmla="*/ 4 w 25"/>
                  <a:gd name="T59" fmla="*/ 3 h 10"/>
                  <a:gd name="T60" fmla="*/ 5 w 25"/>
                  <a:gd name="T61" fmla="*/ 2 h 10"/>
                  <a:gd name="T62" fmla="*/ 6 w 25"/>
                  <a:gd name="T63" fmla="*/ 2 h 10"/>
                  <a:gd name="T64" fmla="*/ 7 w 25"/>
                  <a:gd name="T65" fmla="*/ 1 h 10"/>
                  <a:gd name="T66" fmla="*/ 8 w 25"/>
                  <a:gd name="T67" fmla="*/ 2 h 10"/>
                  <a:gd name="T68" fmla="*/ 7 w 25"/>
                  <a:gd name="T69" fmla="*/ 2 h 10"/>
                  <a:gd name="T70" fmla="*/ 8 w 25"/>
                  <a:gd name="T71" fmla="*/ 3 h 10"/>
                  <a:gd name="T72" fmla="*/ 9 w 25"/>
                  <a:gd name="T73" fmla="*/ 3 h 10"/>
                  <a:gd name="T74" fmla="*/ 9 w 25"/>
                  <a:gd name="T75" fmla="*/ 3 h 10"/>
                  <a:gd name="T76" fmla="*/ 11 w 25"/>
                  <a:gd name="T77" fmla="*/ 3 h 10"/>
                  <a:gd name="T78" fmla="*/ 12 w 25"/>
                  <a:gd name="T79" fmla="*/ 3 h 10"/>
                  <a:gd name="T80" fmla="*/ 11 w 25"/>
                  <a:gd name="T81" fmla="*/ 4 h 10"/>
                  <a:gd name="T82" fmla="*/ 12 w 25"/>
                  <a:gd name="T83" fmla="*/ 5 h 10"/>
                  <a:gd name="T84" fmla="*/ 14 w 25"/>
                  <a:gd name="T85" fmla="*/ 5 h 10"/>
                  <a:gd name="T86" fmla="*/ 15 w 25"/>
                  <a:gd name="T87" fmla="*/ 5 h 10"/>
                  <a:gd name="T88" fmla="*/ 15 w 25"/>
                  <a:gd name="T89" fmla="*/ 6 h 10"/>
                  <a:gd name="T90" fmla="*/ 16 w 25"/>
                  <a:gd name="T91" fmla="*/ 7 h 10"/>
                  <a:gd name="T92" fmla="*/ 17 w 25"/>
                  <a:gd name="T93" fmla="*/ 8 h 10"/>
                  <a:gd name="T94" fmla="*/ 17 w 25"/>
                  <a:gd name="T95" fmla="*/ 9 h 10"/>
                  <a:gd name="T96" fmla="*/ 18 w 25"/>
                  <a:gd name="T97" fmla="*/ 9 h 10"/>
                  <a:gd name="T98" fmla="*/ 19 w 25"/>
                  <a:gd name="T99" fmla="*/ 9 h 10"/>
                  <a:gd name="T100" fmla="*/ 21 w 25"/>
                  <a:gd name="T101" fmla="*/ 9 h 10"/>
                  <a:gd name="T102" fmla="*/ 22 w 25"/>
                  <a:gd name="T103" fmla="*/ 9 h 10"/>
                  <a:gd name="T104" fmla="*/ 24 w 25"/>
                  <a:gd name="T105" fmla="*/ 9 h 10"/>
                  <a:gd name="T106" fmla="*/ 25 w 25"/>
                  <a:gd name="T107" fmla="*/ 9 h 10"/>
                  <a:gd name="T108" fmla="*/ 25 w 25"/>
                  <a:gd name="T109" fmla="*/ 8 h 10"/>
                  <a:gd name="T110" fmla="*/ 25 w 25"/>
                  <a:gd name="T111"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 h="10">
                    <a:moveTo>
                      <a:pt x="25" y="7"/>
                    </a:moveTo>
                    <a:cubicBezTo>
                      <a:pt x="24" y="7"/>
                      <a:pt x="24" y="7"/>
                      <a:pt x="23" y="7"/>
                    </a:cubicBezTo>
                    <a:cubicBezTo>
                      <a:pt x="23" y="7"/>
                      <a:pt x="23" y="7"/>
                      <a:pt x="22" y="7"/>
                    </a:cubicBezTo>
                    <a:cubicBezTo>
                      <a:pt x="22" y="7"/>
                      <a:pt x="22" y="6"/>
                      <a:pt x="22" y="6"/>
                    </a:cubicBezTo>
                    <a:cubicBezTo>
                      <a:pt x="22" y="6"/>
                      <a:pt x="22" y="6"/>
                      <a:pt x="22" y="6"/>
                    </a:cubicBezTo>
                    <a:cubicBezTo>
                      <a:pt x="21" y="6"/>
                      <a:pt x="21" y="5"/>
                      <a:pt x="21" y="5"/>
                    </a:cubicBezTo>
                    <a:cubicBezTo>
                      <a:pt x="21" y="5"/>
                      <a:pt x="20" y="6"/>
                      <a:pt x="20" y="6"/>
                    </a:cubicBezTo>
                    <a:cubicBezTo>
                      <a:pt x="20" y="6"/>
                      <a:pt x="20" y="5"/>
                      <a:pt x="19" y="5"/>
                    </a:cubicBezTo>
                    <a:cubicBezTo>
                      <a:pt x="19" y="5"/>
                      <a:pt x="19" y="5"/>
                      <a:pt x="18" y="5"/>
                    </a:cubicBezTo>
                    <a:cubicBezTo>
                      <a:pt x="18" y="4"/>
                      <a:pt x="18" y="4"/>
                      <a:pt x="17" y="4"/>
                    </a:cubicBezTo>
                    <a:cubicBezTo>
                      <a:pt x="17" y="3"/>
                      <a:pt x="17" y="3"/>
                      <a:pt x="16" y="3"/>
                    </a:cubicBezTo>
                    <a:cubicBezTo>
                      <a:pt x="16" y="3"/>
                      <a:pt x="16" y="2"/>
                      <a:pt x="15" y="2"/>
                    </a:cubicBezTo>
                    <a:cubicBezTo>
                      <a:pt x="15" y="2"/>
                      <a:pt x="14" y="2"/>
                      <a:pt x="14" y="2"/>
                    </a:cubicBezTo>
                    <a:cubicBezTo>
                      <a:pt x="14" y="2"/>
                      <a:pt x="13" y="2"/>
                      <a:pt x="13" y="2"/>
                    </a:cubicBezTo>
                    <a:cubicBezTo>
                      <a:pt x="13" y="2"/>
                      <a:pt x="13" y="1"/>
                      <a:pt x="13" y="1"/>
                    </a:cubicBezTo>
                    <a:cubicBezTo>
                      <a:pt x="13" y="0"/>
                      <a:pt x="12" y="0"/>
                      <a:pt x="12" y="0"/>
                    </a:cubicBezTo>
                    <a:cubicBezTo>
                      <a:pt x="11" y="0"/>
                      <a:pt x="11" y="0"/>
                      <a:pt x="10" y="0"/>
                    </a:cubicBezTo>
                    <a:cubicBezTo>
                      <a:pt x="9" y="0"/>
                      <a:pt x="9" y="0"/>
                      <a:pt x="8" y="0"/>
                    </a:cubicBezTo>
                    <a:cubicBezTo>
                      <a:pt x="8" y="0"/>
                      <a:pt x="7" y="0"/>
                      <a:pt x="7" y="0"/>
                    </a:cubicBezTo>
                    <a:cubicBezTo>
                      <a:pt x="6" y="0"/>
                      <a:pt x="6" y="0"/>
                      <a:pt x="6" y="0"/>
                    </a:cubicBezTo>
                    <a:cubicBezTo>
                      <a:pt x="5" y="0"/>
                      <a:pt x="5" y="0"/>
                      <a:pt x="4" y="0"/>
                    </a:cubicBezTo>
                    <a:cubicBezTo>
                      <a:pt x="3" y="0"/>
                      <a:pt x="3" y="1"/>
                      <a:pt x="2" y="1"/>
                    </a:cubicBezTo>
                    <a:cubicBezTo>
                      <a:pt x="2" y="2"/>
                      <a:pt x="1" y="2"/>
                      <a:pt x="1" y="2"/>
                    </a:cubicBezTo>
                    <a:cubicBezTo>
                      <a:pt x="1" y="2"/>
                      <a:pt x="1" y="3"/>
                      <a:pt x="1" y="3"/>
                    </a:cubicBezTo>
                    <a:cubicBezTo>
                      <a:pt x="1" y="3"/>
                      <a:pt x="0" y="4"/>
                      <a:pt x="0" y="4"/>
                    </a:cubicBezTo>
                    <a:cubicBezTo>
                      <a:pt x="1" y="4"/>
                      <a:pt x="1" y="4"/>
                      <a:pt x="1" y="4"/>
                    </a:cubicBezTo>
                    <a:cubicBezTo>
                      <a:pt x="2" y="4"/>
                      <a:pt x="2" y="4"/>
                      <a:pt x="2" y="4"/>
                    </a:cubicBezTo>
                    <a:cubicBezTo>
                      <a:pt x="2" y="4"/>
                      <a:pt x="2" y="3"/>
                      <a:pt x="2" y="3"/>
                    </a:cubicBezTo>
                    <a:cubicBezTo>
                      <a:pt x="2" y="3"/>
                      <a:pt x="3" y="3"/>
                      <a:pt x="3" y="3"/>
                    </a:cubicBezTo>
                    <a:cubicBezTo>
                      <a:pt x="4" y="3"/>
                      <a:pt x="4" y="3"/>
                      <a:pt x="4" y="3"/>
                    </a:cubicBezTo>
                    <a:cubicBezTo>
                      <a:pt x="5" y="2"/>
                      <a:pt x="5" y="2"/>
                      <a:pt x="5" y="2"/>
                    </a:cubicBezTo>
                    <a:cubicBezTo>
                      <a:pt x="5" y="2"/>
                      <a:pt x="5" y="2"/>
                      <a:pt x="6" y="2"/>
                    </a:cubicBezTo>
                    <a:cubicBezTo>
                      <a:pt x="6" y="1"/>
                      <a:pt x="6" y="1"/>
                      <a:pt x="7" y="1"/>
                    </a:cubicBezTo>
                    <a:cubicBezTo>
                      <a:pt x="7" y="1"/>
                      <a:pt x="8" y="1"/>
                      <a:pt x="8" y="2"/>
                    </a:cubicBezTo>
                    <a:cubicBezTo>
                      <a:pt x="8" y="2"/>
                      <a:pt x="7" y="2"/>
                      <a:pt x="7" y="2"/>
                    </a:cubicBezTo>
                    <a:cubicBezTo>
                      <a:pt x="7" y="2"/>
                      <a:pt x="7" y="3"/>
                      <a:pt x="8" y="3"/>
                    </a:cubicBezTo>
                    <a:cubicBezTo>
                      <a:pt x="8" y="3"/>
                      <a:pt x="8" y="3"/>
                      <a:pt x="9" y="3"/>
                    </a:cubicBezTo>
                    <a:cubicBezTo>
                      <a:pt x="9" y="3"/>
                      <a:pt x="9" y="3"/>
                      <a:pt x="9" y="3"/>
                    </a:cubicBezTo>
                    <a:cubicBezTo>
                      <a:pt x="10" y="3"/>
                      <a:pt x="10" y="3"/>
                      <a:pt x="11" y="3"/>
                    </a:cubicBezTo>
                    <a:cubicBezTo>
                      <a:pt x="11" y="3"/>
                      <a:pt x="12" y="3"/>
                      <a:pt x="12" y="3"/>
                    </a:cubicBezTo>
                    <a:cubicBezTo>
                      <a:pt x="12" y="4"/>
                      <a:pt x="11" y="4"/>
                      <a:pt x="11" y="4"/>
                    </a:cubicBezTo>
                    <a:cubicBezTo>
                      <a:pt x="11" y="5"/>
                      <a:pt x="12" y="4"/>
                      <a:pt x="12" y="5"/>
                    </a:cubicBezTo>
                    <a:cubicBezTo>
                      <a:pt x="13" y="5"/>
                      <a:pt x="13" y="5"/>
                      <a:pt x="14" y="5"/>
                    </a:cubicBezTo>
                    <a:cubicBezTo>
                      <a:pt x="14" y="5"/>
                      <a:pt x="15" y="5"/>
                      <a:pt x="15" y="5"/>
                    </a:cubicBezTo>
                    <a:cubicBezTo>
                      <a:pt x="15" y="6"/>
                      <a:pt x="15" y="6"/>
                      <a:pt x="15" y="6"/>
                    </a:cubicBezTo>
                    <a:cubicBezTo>
                      <a:pt x="15" y="7"/>
                      <a:pt x="15" y="7"/>
                      <a:pt x="16" y="7"/>
                    </a:cubicBezTo>
                    <a:cubicBezTo>
                      <a:pt x="16" y="7"/>
                      <a:pt x="16" y="7"/>
                      <a:pt x="17" y="8"/>
                    </a:cubicBezTo>
                    <a:cubicBezTo>
                      <a:pt x="17" y="8"/>
                      <a:pt x="17" y="8"/>
                      <a:pt x="17" y="9"/>
                    </a:cubicBezTo>
                    <a:cubicBezTo>
                      <a:pt x="17" y="9"/>
                      <a:pt x="17" y="9"/>
                      <a:pt x="18" y="9"/>
                    </a:cubicBezTo>
                    <a:cubicBezTo>
                      <a:pt x="18" y="9"/>
                      <a:pt x="18" y="9"/>
                      <a:pt x="19" y="9"/>
                    </a:cubicBezTo>
                    <a:cubicBezTo>
                      <a:pt x="20" y="9"/>
                      <a:pt x="20" y="9"/>
                      <a:pt x="21" y="9"/>
                    </a:cubicBezTo>
                    <a:cubicBezTo>
                      <a:pt x="21" y="9"/>
                      <a:pt x="22" y="9"/>
                      <a:pt x="22" y="9"/>
                    </a:cubicBezTo>
                    <a:cubicBezTo>
                      <a:pt x="23" y="9"/>
                      <a:pt x="23" y="9"/>
                      <a:pt x="24" y="9"/>
                    </a:cubicBezTo>
                    <a:cubicBezTo>
                      <a:pt x="24" y="9"/>
                      <a:pt x="25" y="10"/>
                      <a:pt x="25" y="9"/>
                    </a:cubicBezTo>
                    <a:cubicBezTo>
                      <a:pt x="25" y="9"/>
                      <a:pt x="25" y="8"/>
                      <a:pt x="25" y="8"/>
                    </a:cubicBezTo>
                    <a:cubicBezTo>
                      <a:pt x="25" y="8"/>
                      <a:pt x="25" y="8"/>
                      <a:pt x="25"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6" name="Freeform 45"/>
              <p:cNvSpPr>
                <a:spLocks/>
              </p:cNvSpPr>
              <p:nvPr/>
            </p:nvSpPr>
            <p:spPr bwMode="auto">
              <a:xfrm>
                <a:off x="1970089" y="2395539"/>
                <a:ext cx="31750" cy="20638"/>
              </a:xfrm>
              <a:custGeom>
                <a:avLst/>
                <a:gdLst>
                  <a:gd name="T0" fmla="*/ 2 w 3"/>
                  <a:gd name="T1" fmla="*/ 0 h 2"/>
                  <a:gd name="T2" fmla="*/ 1 w 3"/>
                  <a:gd name="T3" fmla="*/ 1 h 2"/>
                  <a:gd name="T4" fmla="*/ 1 w 3"/>
                  <a:gd name="T5" fmla="*/ 1 h 2"/>
                  <a:gd name="T6" fmla="*/ 0 w 3"/>
                  <a:gd name="T7" fmla="*/ 2 h 2"/>
                  <a:gd name="T8" fmla="*/ 1 w 3"/>
                  <a:gd name="T9" fmla="*/ 2 h 2"/>
                  <a:gd name="T10" fmla="*/ 2 w 3"/>
                  <a:gd name="T11" fmla="*/ 2 h 2"/>
                  <a:gd name="T12" fmla="*/ 3 w 3"/>
                  <a:gd name="T13" fmla="*/ 2 h 2"/>
                  <a:gd name="T14" fmla="*/ 3 w 3"/>
                  <a:gd name="T15" fmla="*/ 1 h 2"/>
                  <a:gd name="T16" fmla="*/ 2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0"/>
                    </a:moveTo>
                    <a:cubicBezTo>
                      <a:pt x="2" y="0"/>
                      <a:pt x="2" y="0"/>
                      <a:pt x="1" y="1"/>
                    </a:cubicBezTo>
                    <a:cubicBezTo>
                      <a:pt x="1" y="1"/>
                      <a:pt x="1" y="1"/>
                      <a:pt x="1" y="1"/>
                    </a:cubicBezTo>
                    <a:cubicBezTo>
                      <a:pt x="0" y="1"/>
                      <a:pt x="0" y="1"/>
                      <a:pt x="0" y="2"/>
                    </a:cubicBezTo>
                    <a:cubicBezTo>
                      <a:pt x="0" y="2"/>
                      <a:pt x="1" y="2"/>
                      <a:pt x="1" y="2"/>
                    </a:cubicBezTo>
                    <a:cubicBezTo>
                      <a:pt x="1" y="2"/>
                      <a:pt x="2" y="2"/>
                      <a:pt x="2" y="2"/>
                    </a:cubicBezTo>
                    <a:cubicBezTo>
                      <a:pt x="2" y="2"/>
                      <a:pt x="3" y="2"/>
                      <a:pt x="3" y="2"/>
                    </a:cubicBezTo>
                    <a:cubicBezTo>
                      <a:pt x="3" y="2"/>
                      <a:pt x="3" y="1"/>
                      <a:pt x="3" y="1"/>
                    </a:cubicBezTo>
                    <a:cubicBezTo>
                      <a:pt x="3" y="1"/>
                      <a:pt x="3"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7" name="Freeform 46"/>
              <p:cNvSpPr>
                <a:spLocks/>
              </p:cNvSpPr>
              <p:nvPr/>
            </p:nvSpPr>
            <p:spPr bwMode="auto">
              <a:xfrm>
                <a:off x="1754189" y="2632076"/>
                <a:ext cx="74613" cy="53975"/>
              </a:xfrm>
              <a:custGeom>
                <a:avLst/>
                <a:gdLst>
                  <a:gd name="T0" fmla="*/ 6 w 7"/>
                  <a:gd name="T1" fmla="*/ 3 h 5"/>
                  <a:gd name="T2" fmla="*/ 6 w 7"/>
                  <a:gd name="T3" fmla="*/ 2 h 5"/>
                  <a:gd name="T4" fmla="*/ 6 w 7"/>
                  <a:gd name="T5" fmla="*/ 2 h 5"/>
                  <a:gd name="T6" fmla="*/ 5 w 7"/>
                  <a:gd name="T7" fmla="*/ 2 h 5"/>
                  <a:gd name="T8" fmla="*/ 5 w 7"/>
                  <a:gd name="T9" fmla="*/ 2 h 5"/>
                  <a:gd name="T10" fmla="*/ 4 w 7"/>
                  <a:gd name="T11" fmla="*/ 1 h 5"/>
                  <a:gd name="T12" fmla="*/ 3 w 7"/>
                  <a:gd name="T13" fmla="*/ 0 h 5"/>
                  <a:gd name="T14" fmla="*/ 3 w 7"/>
                  <a:gd name="T15" fmla="*/ 0 h 5"/>
                  <a:gd name="T16" fmla="*/ 2 w 7"/>
                  <a:gd name="T17" fmla="*/ 0 h 5"/>
                  <a:gd name="T18" fmla="*/ 1 w 7"/>
                  <a:gd name="T19" fmla="*/ 1 h 5"/>
                  <a:gd name="T20" fmla="*/ 0 w 7"/>
                  <a:gd name="T21" fmla="*/ 2 h 5"/>
                  <a:gd name="T22" fmla="*/ 0 w 7"/>
                  <a:gd name="T23" fmla="*/ 3 h 5"/>
                  <a:gd name="T24" fmla="*/ 1 w 7"/>
                  <a:gd name="T25" fmla="*/ 3 h 5"/>
                  <a:gd name="T26" fmla="*/ 2 w 7"/>
                  <a:gd name="T27" fmla="*/ 4 h 5"/>
                  <a:gd name="T28" fmla="*/ 3 w 7"/>
                  <a:gd name="T29" fmla="*/ 4 h 5"/>
                  <a:gd name="T30" fmla="*/ 4 w 7"/>
                  <a:gd name="T31" fmla="*/ 4 h 5"/>
                  <a:gd name="T32" fmla="*/ 5 w 7"/>
                  <a:gd name="T33" fmla="*/ 5 h 5"/>
                  <a:gd name="T34" fmla="*/ 6 w 7"/>
                  <a:gd name="T35" fmla="*/ 4 h 5"/>
                  <a:gd name="T36" fmla="*/ 6 w 7"/>
                  <a:gd name="T37" fmla="*/ 4 h 5"/>
                  <a:gd name="T38" fmla="*/ 6 w 7"/>
                  <a:gd name="T39" fmla="*/ 4 h 5"/>
                  <a:gd name="T40" fmla="*/ 6 w 7"/>
                  <a:gd name="T4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5">
                    <a:moveTo>
                      <a:pt x="6" y="3"/>
                    </a:moveTo>
                    <a:cubicBezTo>
                      <a:pt x="6" y="3"/>
                      <a:pt x="7" y="2"/>
                      <a:pt x="6" y="2"/>
                    </a:cubicBezTo>
                    <a:cubicBezTo>
                      <a:pt x="6" y="2"/>
                      <a:pt x="6" y="2"/>
                      <a:pt x="6" y="2"/>
                    </a:cubicBezTo>
                    <a:cubicBezTo>
                      <a:pt x="5" y="2"/>
                      <a:pt x="5" y="2"/>
                      <a:pt x="5" y="2"/>
                    </a:cubicBezTo>
                    <a:cubicBezTo>
                      <a:pt x="5" y="2"/>
                      <a:pt x="5" y="2"/>
                      <a:pt x="5" y="2"/>
                    </a:cubicBezTo>
                    <a:cubicBezTo>
                      <a:pt x="4" y="1"/>
                      <a:pt x="4" y="1"/>
                      <a:pt x="4" y="1"/>
                    </a:cubicBezTo>
                    <a:cubicBezTo>
                      <a:pt x="3" y="1"/>
                      <a:pt x="3" y="1"/>
                      <a:pt x="3" y="0"/>
                    </a:cubicBezTo>
                    <a:cubicBezTo>
                      <a:pt x="3" y="0"/>
                      <a:pt x="3" y="0"/>
                      <a:pt x="3" y="0"/>
                    </a:cubicBezTo>
                    <a:cubicBezTo>
                      <a:pt x="3" y="0"/>
                      <a:pt x="3" y="0"/>
                      <a:pt x="2" y="0"/>
                    </a:cubicBezTo>
                    <a:cubicBezTo>
                      <a:pt x="2" y="1"/>
                      <a:pt x="2" y="1"/>
                      <a:pt x="1" y="1"/>
                    </a:cubicBezTo>
                    <a:cubicBezTo>
                      <a:pt x="1" y="1"/>
                      <a:pt x="1" y="2"/>
                      <a:pt x="0" y="2"/>
                    </a:cubicBezTo>
                    <a:cubicBezTo>
                      <a:pt x="0" y="3"/>
                      <a:pt x="0" y="3"/>
                      <a:pt x="0" y="3"/>
                    </a:cubicBezTo>
                    <a:cubicBezTo>
                      <a:pt x="0" y="3"/>
                      <a:pt x="1" y="3"/>
                      <a:pt x="1" y="3"/>
                    </a:cubicBezTo>
                    <a:cubicBezTo>
                      <a:pt x="1" y="3"/>
                      <a:pt x="1" y="3"/>
                      <a:pt x="2" y="4"/>
                    </a:cubicBezTo>
                    <a:cubicBezTo>
                      <a:pt x="2" y="4"/>
                      <a:pt x="3" y="4"/>
                      <a:pt x="3" y="4"/>
                    </a:cubicBezTo>
                    <a:cubicBezTo>
                      <a:pt x="4" y="4"/>
                      <a:pt x="4" y="4"/>
                      <a:pt x="4" y="4"/>
                    </a:cubicBezTo>
                    <a:cubicBezTo>
                      <a:pt x="5" y="4"/>
                      <a:pt x="5" y="5"/>
                      <a:pt x="5" y="5"/>
                    </a:cubicBezTo>
                    <a:cubicBezTo>
                      <a:pt x="6" y="4"/>
                      <a:pt x="6" y="4"/>
                      <a:pt x="6" y="4"/>
                    </a:cubicBezTo>
                    <a:cubicBezTo>
                      <a:pt x="6" y="4"/>
                      <a:pt x="6" y="4"/>
                      <a:pt x="6" y="4"/>
                    </a:cubicBezTo>
                    <a:cubicBezTo>
                      <a:pt x="6" y="4"/>
                      <a:pt x="6" y="4"/>
                      <a:pt x="6" y="4"/>
                    </a:cubicBezTo>
                    <a:cubicBezTo>
                      <a:pt x="6" y="4"/>
                      <a:pt x="6" y="3"/>
                      <a:pt x="6"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8" name="Freeform 47"/>
              <p:cNvSpPr>
                <a:spLocks/>
              </p:cNvSpPr>
              <p:nvPr/>
            </p:nvSpPr>
            <p:spPr bwMode="auto">
              <a:xfrm>
                <a:off x="1873252" y="2730501"/>
                <a:ext cx="85725" cy="96838"/>
              </a:xfrm>
              <a:custGeom>
                <a:avLst/>
                <a:gdLst>
                  <a:gd name="T0" fmla="*/ 7 w 8"/>
                  <a:gd name="T1" fmla="*/ 3 h 9"/>
                  <a:gd name="T2" fmla="*/ 7 w 8"/>
                  <a:gd name="T3" fmla="*/ 3 h 9"/>
                  <a:gd name="T4" fmla="*/ 6 w 8"/>
                  <a:gd name="T5" fmla="*/ 2 h 9"/>
                  <a:gd name="T6" fmla="*/ 6 w 8"/>
                  <a:gd name="T7" fmla="*/ 1 h 9"/>
                  <a:gd name="T8" fmla="*/ 5 w 8"/>
                  <a:gd name="T9" fmla="*/ 1 h 9"/>
                  <a:gd name="T10" fmla="*/ 5 w 8"/>
                  <a:gd name="T11" fmla="*/ 1 h 9"/>
                  <a:gd name="T12" fmla="*/ 4 w 8"/>
                  <a:gd name="T13" fmla="*/ 1 h 9"/>
                  <a:gd name="T14" fmla="*/ 3 w 8"/>
                  <a:gd name="T15" fmla="*/ 1 h 9"/>
                  <a:gd name="T16" fmla="*/ 2 w 8"/>
                  <a:gd name="T17" fmla="*/ 1 h 9"/>
                  <a:gd name="T18" fmla="*/ 2 w 8"/>
                  <a:gd name="T19" fmla="*/ 1 h 9"/>
                  <a:gd name="T20" fmla="*/ 1 w 8"/>
                  <a:gd name="T21" fmla="*/ 0 h 9"/>
                  <a:gd name="T22" fmla="*/ 0 w 8"/>
                  <a:gd name="T23" fmla="*/ 0 h 9"/>
                  <a:gd name="T24" fmla="*/ 0 w 8"/>
                  <a:gd name="T25" fmla="*/ 0 h 9"/>
                  <a:gd name="T26" fmla="*/ 0 w 8"/>
                  <a:gd name="T27" fmla="*/ 1 h 9"/>
                  <a:gd name="T28" fmla="*/ 0 w 8"/>
                  <a:gd name="T29" fmla="*/ 2 h 9"/>
                  <a:gd name="T30" fmla="*/ 0 w 8"/>
                  <a:gd name="T31" fmla="*/ 2 h 9"/>
                  <a:gd name="T32" fmla="*/ 0 w 8"/>
                  <a:gd name="T33" fmla="*/ 4 h 9"/>
                  <a:gd name="T34" fmla="*/ 1 w 8"/>
                  <a:gd name="T35" fmla="*/ 4 h 9"/>
                  <a:gd name="T36" fmla="*/ 2 w 8"/>
                  <a:gd name="T37" fmla="*/ 5 h 9"/>
                  <a:gd name="T38" fmla="*/ 2 w 8"/>
                  <a:gd name="T39" fmla="*/ 5 h 9"/>
                  <a:gd name="T40" fmla="*/ 2 w 8"/>
                  <a:gd name="T41" fmla="*/ 4 h 9"/>
                  <a:gd name="T42" fmla="*/ 3 w 8"/>
                  <a:gd name="T43" fmla="*/ 5 h 9"/>
                  <a:gd name="T44" fmla="*/ 4 w 8"/>
                  <a:gd name="T45" fmla="*/ 6 h 9"/>
                  <a:gd name="T46" fmla="*/ 5 w 8"/>
                  <a:gd name="T47" fmla="*/ 6 h 9"/>
                  <a:gd name="T48" fmla="*/ 5 w 8"/>
                  <a:gd name="T49" fmla="*/ 7 h 9"/>
                  <a:gd name="T50" fmla="*/ 5 w 8"/>
                  <a:gd name="T51" fmla="*/ 9 h 9"/>
                  <a:gd name="T52" fmla="*/ 6 w 8"/>
                  <a:gd name="T53" fmla="*/ 9 h 9"/>
                  <a:gd name="T54" fmla="*/ 6 w 8"/>
                  <a:gd name="T55" fmla="*/ 8 h 9"/>
                  <a:gd name="T56" fmla="*/ 7 w 8"/>
                  <a:gd name="T57" fmla="*/ 7 h 9"/>
                  <a:gd name="T58" fmla="*/ 7 w 8"/>
                  <a:gd name="T59" fmla="*/ 6 h 9"/>
                  <a:gd name="T60" fmla="*/ 6 w 8"/>
                  <a:gd name="T61" fmla="*/ 6 h 9"/>
                  <a:gd name="T62" fmla="*/ 7 w 8"/>
                  <a:gd name="T63" fmla="*/ 5 h 9"/>
                  <a:gd name="T64" fmla="*/ 8 w 8"/>
                  <a:gd name="T65" fmla="*/ 5 h 9"/>
                  <a:gd name="T66" fmla="*/ 8 w 8"/>
                  <a:gd name="T67" fmla="*/ 5 h 9"/>
                  <a:gd name="T68" fmla="*/ 8 w 8"/>
                  <a:gd name="T69" fmla="*/ 4 h 9"/>
                  <a:gd name="T70" fmla="*/ 7 w 8"/>
                  <a:gd name="T71"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 h="9">
                    <a:moveTo>
                      <a:pt x="7" y="3"/>
                    </a:moveTo>
                    <a:cubicBezTo>
                      <a:pt x="7" y="3"/>
                      <a:pt x="7" y="4"/>
                      <a:pt x="7" y="3"/>
                    </a:cubicBezTo>
                    <a:cubicBezTo>
                      <a:pt x="6" y="3"/>
                      <a:pt x="6" y="3"/>
                      <a:pt x="6" y="2"/>
                    </a:cubicBezTo>
                    <a:cubicBezTo>
                      <a:pt x="6" y="2"/>
                      <a:pt x="6" y="1"/>
                      <a:pt x="6" y="1"/>
                    </a:cubicBezTo>
                    <a:cubicBezTo>
                      <a:pt x="5" y="1"/>
                      <a:pt x="5" y="1"/>
                      <a:pt x="5" y="1"/>
                    </a:cubicBezTo>
                    <a:cubicBezTo>
                      <a:pt x="5" y="1"/>
                      <a:pt x="5" y="1"/>
                      <a:pt x="5" y="1"/>
                    </a:cubicBezTo>
                    <a:cubicBezTo>
                      <a:pt x="4" y="1"/>
                      <a:pt x="4" y="1"/>
                      <a:pt x="4" y="1"/>
                    </a:cubicBezTo>
                    <a:cubicBezTo>
                      <a:pt x="4" y="1"/>
                      <a:pt x="4" y="1"/>
                      <a:pt x="3" y="1"/>
                    </a:cubicBezTo>
                    <a:cubicBezTo>
                      <a:pt x="3" y="0"/>
                      <a:pt x="3" y="1"/>
                      <a:pt x="2" y="1"/>
                    </a:cubicBezTo>
                    <a:cubicBezTo>
                      <a:pt x="2" y="1"/>
                      <a:pt x="2" y="1"/>
                      <a:pt x="2" y="1"/>
                    </a:cubicBezTo>
                    <a:cubicBezTo>
                      <a:pt x="1" y="0"/>
                      <a:pt x="1" y="0"/>
                      <a:pt x="1" y="0"/>
                    </a:cubicBezTo>
                    <a:cubicBezTo>
                      <a:pt x="0" y="0"/>
                      <a:pt x="0" y="0"/>
                      <a:pt x="0" y="0"/>
                    </a:cubicBezTo>
                    <a:cubicBezTo>
                      <a:pt x="0" y="0"/>
                      <a:pt x="0" y="0"/>
                      <a:pt x="0" y="0"/>
                    </a:cubicBezTo>
                    <a:cubicBezTo>
                      <a:pt x="0" y="1"/>
                      <a:pt x="0" y="1"/>
                      <a:pt x="0" y="1"/>
                    </a:cubicBezTo>
                    <a:cubicBezTo>
                      <a:pt x="0" y="1"/>
                      <a:pt x="0" y="1"/>
                      <a:pt x="0" y="2"/>
                    </a:cubicBezTo>
                    <a:cubicBezTo>
                      <a:pt x="0" y="2"/>
                      <a:pt x="0" y="2"/>
                      <a:pt x="0" y="2"/>
                    </a:cubicBezTo>
                    <a:cubicBezTo>
                      <a:pt x="0" y="3"/>
                      <a:pt x="0" y="3"/>
                      <a:pt x="0" y="4"/>
                    </a:cubicBezTo>
                    <a:cubicBezTo>
                      <a:pt x="0" y="4"/>
                      <a:pt x="1" y="4"/>
                      <a:pt x="1" y="4"/>
                    </a:cubicBezTo>
                    <a:cubicBezTo>
                      <a:pt x="1" y="4"/>
                      <a:pt x="1" y="5"/>
                      <a:pt x="2" y="5"/>
                    </a:cubicBezTo>
                    <a:cubicBezTo>
                      <a:pt x="2" y="5"/>
                      <a:pt x="2" y="5"/>
                      <a:pt x="2" y="5"/>
                    </a:cubicBezTo>
                    <a:cubicBezTo>
                      <a:pt x="3" y="4"/>
                      <a:pt x="2" y="4"/>
                      <a:pt x="2" y="4"/>
                    </a:cubicBezTo>
                    <a:cubicBezTo>
                      <a:pt x="3" y="3"/>
                      <a:pt x="3" y="4"/>
                      <a:pt x="3" y="5"/>
                    </a:cubicBezTo>
                    <a:cubicBezTo>
                      <a:pt x="3" y="5"/>
                      <a:pt x="3" y="6"/>
                      <a:pt x="4" y="6"/>
                    </a:cubicBezTo>
                    <a:cubicBezTo>
                      <a:pt x="4" y="6"/>
                      <a:pt x="4" y="6"/>
                      <a:pt x="5" y="6"/>
                    </a:cubicBezTo>
                    <a:cubicBezTo>
                      <a:pt x="5" y="6"/>
                      <a:pt x="5" y="7"/>
                      <a:pt x="5" y="7"/>
                    </a:cubicBezTo>
                    <a:cubicBezTo>
                      <a:pt x="5" y="8"/>
                      <a:pt x="5" y="8"/>
                      <a:pt x="5" y="9"/>
                    </a:cubicBezTo>
                    <a:cubicBezTo>
                      <a:pt x="5" y="9"/>
                      <a:pt x="6" y="9"/>
                      <a:pt x="6" y="9"/>
                    </a:cubicBezTo>
                    <a:cubicBezTo>
                      <a:pt x="6" y="9"/>
                      <a:pt x="6" y="9"/>
                      <a:pt x="6" y="8"/>
                    </a:cubicBezTo>
                    <a:cubicBezTo>
                      <a:pt x="6" y="8"/>
                      <a:pt x="7" y="8"/>
                      <a:pt x="7" y="7"/>
                    </a:cubicBezTo>
                    <a:cubicBezTo>
                      <a:pt x="7" y="7"/>
                      <a:pt x="7" y="7"/>
                      <a:pt x="7" y="6"/>
                    </a:cubicBezTo>
                    <a:cubicBezTo>
                      <a:pt x="7" y="6"/>
                      <a:pt x="6" y="6"/>
                      <a:pt x="6" y="6"/>
                    </a:cubicBezTo>
                    <a:cubicBezTo>
                      <a:pt x="6" y="5"/>
                      <a:pt x="6" y="5"/>
                      <a:pt x="7" y="5"/>
                    </a:cubicBezTo>
                    <a:cubicBezTo>
                      <a:pt x="7" y="5"/>
                      <a:pt x="7" y="5"/>
                      <a:pt x="8" y="5"/>
                    </a:cubicBezTo>
                    <a:cubicBezTo>
                      <a:pt x="8" y="5"/>
                      <a:pt x="8" y="5"/>
                      <a:pt x="8" y="5"/>
                    </a:cubicBezTo>
                    <a:cubicBezTo>
                      <a:pt x="8" y="5"/>
                      <a:pt x="8" y="5"/>
                      <a:pt x="8" y="4"/>
                    </a:cubicBezTo>
                    <a:cubicBezTo>
                      <a:pt x="7" y="4"/>
                      <a:pt x="8" y="4"/>
                      <a:pt x="7"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9" name="Freeform 48"/>
              <p:cNvSpPr>
                <a:spLocks/>
              </p:cNvSpPr>
              <p:nvPr/>
            </p:nvSpPr>
            <p:spPr bwMode="auto">
              <a:xfrm>
                <a:off x="1936752" y="2827339"/>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0" name="Freeform 49"/>
              <p:cNvSpPr>
                <a:spLocks/>
              </p:cNvSpPr>
              <p:nvPr/>
            </p:nvSpPr>
            <p:spPr bwMode="auto">
              <a:xfrm>
                <a:off x="2314577" y="34210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1" name="Freeform 50"/>
              <p:cNvSpPr>
                <a:spLocks/>
              </p:cNvSpPr>
              <p:nvPr/>
            </p:nvSpPr>
            <p:spPr bwMode="auto">
              <a:xfrm>
                <a:off x="2314577" y="3389314"/>
                <a:ext cx="346075" cy="400050"/>
              </a:xfrm>
              <a:custGeom>
                <a:avLst/>
                <a:gdLst>
                  <a:gd name="T0" fmla="*/ 31 w 32"/>
                  <a:gd name="T1" fmla="*/ 22 h 37"/>
                  <a:gd name="T2" fmla="*/ 29 w 32"/>
                  <a:gd name="T3" fmla="*/ 20 h 37"/>
                  <a:gd name="T4" fmla="*/ 29 w 32"/>
                  <a:gd name="T5" fmla="*/ 19 h 37"/>
                  <a:gd name="T6" fmla="*/ 25 w 32"/>
                  <a:gd name="T7" fmla="*/ 18 h 37"/>
                  <a:gd name="T8" fmla="*/ 25 w 32"/>
                  <a:gd name="T9" fmla="*/ 18 h 37"/>
                  <a:gd name="T10" fmla="*/ 24 w 32"/>
                  <a:gd name="T11" fmla="*/ 16 h 37"/>
                  <a:gd name="T12" fmla="*/ 24 w 32"/>
                  <a:gd name="T13" fmla="*/ 13 h 37"/>
                  <a:gd name="T14" fmla="*/ 23 w 32"/>
                  <a:gd name="T15" fmla="*/ 11 h 37"/>
                  <a:gd name="T16" fmla="*/ 20 w 32"/>
                  <a:gd name="T17" fmla="*/ 11 h 37"/>
                  <a:gd name="T18" fmla="*/ 19 w 32"/>
                  <a:gd name="T19" fmla="*/ 9 h 37"/>
                  <a:gd name="T20" fmla="*/ 16 w 32"/>
                  <a:gd name="T21" fmla="*/ 8 h 37"/>
                  <a:gd name="T22" fmla="*/ 14 w 32"/>
                  <a:gd name="T23" fmla="*/ 8 h 37"/>
                  <a:gd name="T24" fmla="*/ 13 w 32"/>
                  <a:gd name="T25" fmla="*/ 7 h 37"/>
                  <a:gd name="T26" fmla="*/ 11 w 32"/>
                  <a:gd name="T27" fmla="*/ 5 h 37"/>
                  <a:gd name="T28" fmla="*/ 11 w 32"/>
                  <a:gd name="T29" fmla="*/ 2 h 37"/>
                  <a:gd name="T30" fmla="*/ 11 w 32"/>
                  <a:gd name="T31" fmla="*/ 0 h 37"/>
                  <a:gd name="T32" fmla="*/ 9 w 32"/>
                  <a:gd name="T33" fmla="*/ 0 h 37"/>
                  <a:gd name="T34" fmla="*/ 7 w 32"/>
                  <a:gd name="T35" fmla="*/ 1 h 37"/>
                  <a:gd name="T36" fmla="*/ 6 w 32"/>
                  <a:gd name="T37" fmla="*/ 2 h 37"/>
                  <a:gd name="T38" fmla="*/ 4 w 32"/>
                  <a:gd name="T39" fmla="*/ 3 h 37"/>
                  <a:gd name="T40" fmla="*/ 2 w 32"/>
                  <a:gd name="T41" fmla="*/ 4 h 37"/>
                  <a:gd name="T42" fmla="*/ 1 w 32"/>
                  <a:gd name="T43" fmla="*/ 5 h 37"/>
                  <a:gd name="T44" fmla="*/ 2 w 32"/>
                  <a:gd name="T45" fmla="*/ 7 h 37"/>
                  <a:gd name="T46" fmla="*/ 3 w 32"/>
                  <a:gd name="T47" fmla="*/ 10 h 37"/>
                  <a:gd name="T48" fmla="*/ 3 w 32"/>
                  <a:gd name="T49" fmla="*/ 13 h 37"/>
                  <a:gd name="T50" fmla="*/ 2 w 32"/>
                  <a:gd name="T51" fmla="*/ 14 h 37"/>
                  <a:gd name="T52" fmla="*/ 2 w 32"/>
                  <a:gd name="T53" fmla="*/ 17 h 37"/>
                  <a:gd name="T54" fmla="*/ 3 w 32"/>
                  <a:gd name="T55" fmla="*/ 18 h 37"/>
                  <a:gd name="T56" fmla="*/ 3 w 32"/>
                  <a:gd name="T57" fmla="*/ 19 h 37"/>
                  <a:gd name="T58" fmla="*/ 3 w 32"/>
                  <a:gd name="T59" fmla="*/ 19 h 37"/>
                  <a:gd name="T60" fmla="*/ 3 w 32"/>
                  <a:gd name="T61" fmla="*/ 19 h 37"/>
                  <a:gd name="T62" fmla="*/ 2 w 32"/>
                  <a:gd name="T63" fmla="*/ 21 h 37"/>
                  <a:gd name="T64" fmla="*/ 3 w 32"/>
                  <a:gd name="T65" fmla="*/ 21 h 37"/>
                  <a:gd name="T66" fmla="*/ 5 w 32"/>
                  <a:gd name="T67" fmla="*/ 24 h 37"/>
                  <a:gd name="T68" fmla="*/ 8 w 32"/>
                  <a:gd name="T69" fmla="*/ 26 h 37"/>
                  <a:gd name="T70" fmla="*/ 8 w 32"/>
                  <a:gd name="T71" fmla="*/ 29 h 37"/>
                  <a:gd name="T72" fmla="*/ 10 w 32"/>
                  <a:gd name="T73" fmla="*/ 30 h 37"/>
                  <a:gd name="T74" fmla="*/ 10 w 32"/>
                  <a:gd name="T75" fmla="*/ 33 h 37"/>
                  <a:gd name="T76" fmla="*/ 9 w 32"/>
                  <a:gd name="T77" fmla="*/ 36 h 37"/>
                  <a:gd name="T78" fmla="*/ 10 w 32"/>
                  <a:gd name="T79" fmla="*/ 37 h 37"/>
                  <a:gd name="T80" fmla="*/ 11 w 32"/>
                  <a:gd name="T81" fmla="*/ 36 h 37"/>
                  <a:gd name="T82" fmla="*/ 14 w 32"/>
                  <a:gd name="T83" fmla="*/ 36 h 37"/>
                  <a:gd name="T84" fmla="*/ 16 w 32"/>
                  <a:gd name="T85" fmla="*/ 37 h 37"/>
                  <a:gd name="T86" fmla="*/ 17 w 32"/>
                  <a:gd name="T87" fmla="*/ 35 h 37"/>
                  <a:gd name="T88" fmla="*/ 19 w 32"/>
                  <a:gd name="T89" fmla="*/ 35 h 37"/>
                  <a:gd name="T90" fmla="*/ 20 w 32"/>
                  <a:gd name="T91" fmla="*/ 36 h 37"/>
                  <a:gd name="T92" fmla="*/ 20 w 32"/>
                  <a:gd name="T93" fmla="*/ 34 h 37"/>
                  <a:gd name="T94" fmla="*/ 21 w 32"/>
                  <a:gd name="T95" fmla="*/ 30 h 37"/>
                  <a:gd name="T96" fmla="*/ 23 w 32"/>
                  <a:gd name="T97" fmla="*/ 28 h 37"/>
                  <a:gd name="T98" fmla="*/ 26 w 32"/>
                  <a:gd name="T99" fmla="*/ 27 h 37"/>
                  <a:gd name="T100" fmla="*/ 30 w 32"/>
                  <a:gd name="T101" fmla="*/ 28 h 37"/>
                  <a:gd name="T102" fmla="*/ 31 w 32"/>
                  <a:gd name="T103" fmla="*/ 29 h 37"/>
                  <a:gd name="T104" fmla="*/ 31 w 32"/>
                  <a:gd name="T105" fmla="*/ 29 h 37"/>
                  <a:gd name="T106" fmla="*/ 32 w 32"/>
                  <a:gd name="T107" fmla="*/ 25 h 37"/>
                  <a:gd name="T108" fmla="*/ 31 w 32"/>
                  <a:gd name="T109" fmla="*/ 2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 h="37">
                    <a:moveTo>
                      <a:pt x="31" y="23"/>
                    </a:moveTo>
                    <a:cubicBezTo>
                      <a:pt x="31" y="23"/>
                      <a:pt x="31" y="22"/>
                      <a:pt x="31" y="22"/>
                    </a:cubicBezTo>
                    <a:cubicBezTo>
                      <a:pt x="31" y="22"/>
                      <a:pt x="30" y="22"/>
                      <a:pt x="29" y="22"/>
                    </a:cubicBezTo>
                    <a:cubicBezTo>
                      <a:pt x="29" y="21"/>
                      <a:pt x="29" y="21"/>
                      <a:pt x="29" y="20"/>
                    </a:cubicBezTo>
                    <a:cubicBezTo>
                      <a:pt x="29" y="20"/>
                      <a:pt x="30" y="20"/>
                      <a:pt x="29" y="19"/>
                    </a:cubicBezTo>
                    <a:cubicBezTo>
                      <a:pt x="29" y="19"/>
                      <a:pt x="29" y="19"/>
                      <a:pt x="29" y="19"/>
                    </a:cubicBezTo>
                    <a:cubicBezTo>
                      <a:pt x="28" y="19"/>
                      <a:pt x="27" y="19"/>
                      <a:pt x="26" y="19"/>
                    </a:cubicBezTo>
                    <a:cubicBezTo>
                      <a:pt x="25" y="18"/>
                      <a:pt x="25" y="18"/>
                      <a:pt x="25" y="18"/>
                    </a:cubicBezTo>
                    <a:cubicBezTo>
                      <a:pt x="25" y="18"/>
                      <a:pt x="25" y="18"/>
                      <a:pt x="25" y="18"/>
                    </a:cubicBezTo>
                    <a:cubicBezTo>
                      <a:pt x="25" y="18"/>
                      <a:pt x="25" y="18"/>
                      <a:pt x="25" y="18"/>
                    </a:cubicBezTo>
                    <a:cubicBezTo>
                      <a:pt x="25" y="17"/>
                      <a:pt x="25" y="17"/>
                      <a:pt x="25" y="16"/>
                    </a:cubicBezTo>
                    <a:cubicBezTo>
                      <a:pt x="24" y="16"/>
                      <a:pt x="24" y="16"/>
                      <a:pt x="24" y="16"/>
                    </a:cubicBezTo>
                    <a:cubicBezTo>
                      <a:pt x="23" y="15"/>
                      <a:pt x="24" y="14"/>
                      <a:pt x="24" y="14"/>
                    </a:cubicBezTo>
                    <a:cubicBezTo>
                      <a:pt x="24" y="13"/>
                      <a:pt x="24" y="13"/>
                      <a:pt x="24" y="13"/>
                    </a:cubicBezTo>
                    <a:cubicBezTo>
                      <a:pt x="24" y="13"/>
                      <a:pt x="24" y="12"/>
                      <a:pt x="23" y="12"/>
                    </a:cubicBezTo>
                    <a:cubicBezTo>
                      <a:pt x="23" y="11"/>
                      <a:pt x="23" y="11"/>
                      <a:pt x="23" y="11"/>
                    </a:cubicBezTo>
                    <a:cubicBezTo>
                      <a:pt x="22" y="11"/>
                      <a:pt x="22" y="11"/>
                      <a:pt x="22" y="11"/>
                    </a:cubicBezTo>
                    <a:cubicBezTo>
                      <a:pt x="21" y="11"/>
                      <a:pt x="21" y="11"/>
                      <a:pt x="20" y="11"/>
                    </a:cubicBezTo>
                    <a:cubicBezTo>
                      <a:pt x="20" y="11"/>
                      <a:pt x="20" y="10"/>
                      <a:pt x="20" y="10"/>
                    </a:cubicBezTo>
                    <a:cubicBezTo>
                      <a:pt x="19" y="10"/>
                      <a:pt x="19" y="10"/>
                      <a:pt x="19" y="9"/>
                    </a:cubicBezTo>
                    <a:cubicBezTo>
                      <a:pt x="18" y="9"/>
                      <a:pt x="18" y="9"/>
                      <a:pt x="17" y="9"/>
                    </a:cubicBezTo>
                    <a:cubicBezTo>
                      <a:pt x="17" y="8"/>
                      <a:pt x="17" y="8"/>
                      <a:pt x="16" y="8"/>
                    </a:cubicBezTo>
                    <a:cubicBezTo>
                      <a:pt x="16" y="8"/>
                      <a:pt x="15" y="8"/>
                      <a:pt x="15" y="8"/>
                    </a:cubicBezTo>
                    <a:cubicBezTo>
                      <a:pt x="15" y="8"/>
                      <a:pt x="15" y="8"/>
                      <a:pt x="14" y="8"/>
                    </a:cubicBezTo>
                    <a:cubicBezTo>
                      <a:pt x="14" y="8"/>
                      <a:pt x="14" y="8"/>
                      <a:pt x="13" y="8"/>
                    </a:cubicBezTo>
                    <a:cubicBezTo>
                      <a:pt x="13" y="7"/>
                      <a:pt x="13" y="7"/>
                      <a:pt x="13" y="7"/>
                    </a:cubicBezTo>
                    <a:cubicBezTo>
                      <a:pt x="12" y="6"/>
                      <a:pt x="12" y="7"/>
                      <a:pt x="11" y="6"/>
                    </a:cubicBezTo>
                    <a:cubicBezTo>
                      <a:pt x="11" y="6"/>
                      <a:pt x="11" y="5"/>
                      <a:pt x="11" y="5"/>
                    </a:cubicBezTo>
                    <a:cubicBezTo>
                      <a:pt x="11" y="4"/>
                      <a:pt x="11" y="4"/>
                      <a:pt x="11" y="3"/>
                    </a:cubicBezTo>
                    <a:cubicBezTo>
                      <a:pt x="11" y="3"/>
                      <a:pt x="11" y="2"/>
                      <a:pt x="11" y="2"/>
                    </a:cubicBezTo>
                    <a:cubicBezTo>
                      <a:pt x="11" y="1"/>
                      <a:pt x="11" y="1"/>
                      <a:pt x="11" y="0"/>
                    </a:cubicBezTo>
                    <a:cubicBezTo>
                      <a:pt x="11" y="0"/>
                      <a:pt x="11" y="0"/>
                      <a:pt x="11" y="0"/>
                    </a:cubicBezTo>
                    <a:cubicBezTo>
                      <a:pt x="11" y="0"/>
                      <a:pt x="10" y="0"/>
                      <a:pt x="10" y="0"/>
                    </a:cubicBezTo>
                    <a:cubicBezTo>
                      <a:pt x="10" y="0"/>
                      <a:pt x="10" y="0"/>
                      <a:pt x="9" y="0"/>
                    </a:cubicBezTo>
                    <a:cubicBezTo>
                      <a:pt x="9" y="0"/>
                      <a:pt x="9" y="0"/>
                      <a:pt x="8" y="0"/>
                    </a:cubicBezTo>
                    <a:cubicBezTo>
                      <a:pt x="8" y="0"/>
                      <a:pt x="8" y="0"/>
                      <a:pt x="7" y="1"/>
                    </a:cubicBezTo>
                    <a:cubicBezTo>
                      <a:pt x="7" y="1"/>
                      <a:pt x="7" y="2"/>
                      <a:pt x="6" y="2"/>
                    </a:cubicBezTo>
                    <a:cubicBezTo>
                      <a:pt x="6" y="2"/>
                      <a:pt x="6" y="2"/>
                      <a:pt x="6" y="2"/>
                    </a:cubicBezTo>
                    <a:cubicBezTo>
                      <a:pt x="5" y="2"/>
                      <a:pt x="5" y="2"/>
                      <a:pt x="4" y="2"/>
                    </a:cubicBezTo>
                    <a:cubicBezTo>
                      <a:pt x="4" y="3"/>
                      <a:pt x="4" y="3"/>
                      <a:pt x="4" y="3"/>
                    </a:cubicBezTo>
                    <a:cubicBezTo>
                      <a:pt x="4" y="3"/>
                      <a:pt x="4" y="3"/>
                      <a:pt x="3" y="4"/>
                    </a:cubicBezTo>
                    <a:cubicBezTo>
                      <a:pt x="3" y="4"/>
                      <a:pt x="2" y="4"/>
                      <a:pt x="2" y="4"/>
                    </a:cubicBezTo>
                    <a:cubicBezTo>
                      <a:pt x="1" y="4"/>
                      <a:pt x="1" y="4"/>
                      <a:pt x="0" y="3"/>
                    </a:cubicBezTo>
                    <a:cubicBezTo>
                      <a:pt x="1" y="4"/>
                      <a:pt x="1" y="4"/>
                      <a:pt x="1" y="5"/>
                    </a:cubicBezTo>
                    <a:cubicBezTo>
                      <a:pt x="1" y="5"/>
                      <a:pt x="1" y="5"/>
                      <a:pt x="1" y="6"/>
                    </a:cubicBezTo>
                    <a:cubicBezTo>
                      <a:pt x="2" y="6"/>
                      <a:pt x="2" y="6"/>
                      <a:pt x="2" y="7"/>
                    </a:cubicBezTo>
                    <a:cubicBezTo>
                      <a:pt x="2" y="8"/>
                      <a:pt x="2" y="8"/>
                      <a:pt x="2" y="8"/>
                    </a:cubicBezTo>
                    <a:cubicBezTo>
                      <a:pt x="2" y="9"/>
                      <a:pt x="3" y="9"/>
                      <a:pt x="3" y="10"/>
                    </a:cubicBezTo>
                    <a:cubicBezTo>
                      <a:pt x="2" y="11"/>
                      <a:pt x="2" y="11"/>
                      <a:pt x="2" y="11"/>
                    </a:cubicBezTo>
                    <a:cubicBezTo>
                      <a:pt x="2" y="12"/>
                      <a:pt x="2" y="12"/>
                      <a:pt x="3" y="13"/>
                    </a:cubicBezTo>
                    <a:cubicBezTo>
                      <a:pt x="3" y="13"/>
                      <a:pt x="3" y="13"/>
                      <a:pt x="3" y="14"/>
                    </a:cubicBezTo>
                    <a:cubicBezTo>
                      <a:pt x="3" y="14"/>
                      <a:pt x="3" y="14"/>
                      <a:pt x="2" y="14"/>
                    </a:cubicBezTo>
                    <a:cubicBezTo>
                      <a:pt x="2" y="15"/>
                      <a:pt x="2" y="15"/>
                      <a:pt x="2" y="16"/>
                    </a:cubicBezTo>
                    <a:cubicBezTo>
                      <a:pt x="2" y="16"/>
                      <a:pt x="2" y="16"/>
                      <a:pt x="2" y="17"/>
                    </a:cubicBezTo>
                    <a:cubicBezTo>
                      <a:pt x="3" y="17"/>
                      <a:pt x="3" y="17"/>
                      <a:pt x="3" y="18"/>
                    </a:cubicBezTo>
                    <a:cubicBezTo>
                      <a:pt x="3" y="18"/>
                      <a:pt x="3" y="18"/>
                      <a:pt x="3" y="18"/>
                    </a:cubicBezTo>
                    <a:cubicBezTo>
                      <a:pt x="3" y="18"/>
                      <a:pt x="3" y="18"/>
                      <a:pt x="3" y="18"/>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20"/>
                    </a:cubicBezTo>
                    <a:cubicBezTo>
                      <a:pt x="3" y="20"/>
                      <a:pt x="2" y="20"/>
                      <a:pt x="2" y="21"/>
                    </a:cubicBezTo>
                    <a:cubicBezTo>
                      <a:pt x="2" y="21"/>
                      <a:pt x="2" y="21"/>
                      <a:pt x="2" y="21"/>
                    </a:cubicBezTo>
                    <a:cubicBezTo>
                      <a:pt x="3" y="21"/>
                      <a:pt x="3" y="21"/>
                      <a:pt x="3" y="21"/>
                    </a:cubicBezTo>
                    <a:cubicBezTo>
                      <a:pt x="4" y="22"/>
                      <a:pt x="4" y="22"/>
                      <a:pt x="4" y="22"/>
                    </a:cubicBezTo>
                    <a:cubicBezTo>
                      <a:pt x="4" y="23"/>
                      <a:pt x="5" y="23"/>
                      <a:pt x="5" y="24"/>
                    </a:cubicBezTo>
                    <a:cubicBezTo>
                      <a:pt x="6" y="24"/>
                      <a:pt x="6" y="25"/>
                      <a:pt x="7" y="25"/>
                    </a:cubicBezTo>
                    <a:cubicBezTo>
                      <a:pt x="8" y="25"/>
                      <a:pt x="7" y="25"/>
                      <a:pt x="8" y="26"/>
                    </a:cubicBezTo>
                    <a:cubicBezTo>
                      <a:pt x="8" y="27"/>
                      <a:pt x="8" y="26"/>
                      <a:pt x="8" y="27"/>
                    </a:cubicBezTo>
                    <a:cubicBezTo>
                      <a:pt x="8" y="28"/>
                      <a:pt x="8" y="28"/>
                      <a:pt x="8" y="29"/>
                    </a:cubicBezTo>
                    <a:cubicBezTo>
                      <a:pt x="9" y="29"/>
                      <a:pt x="9" y="29"/>
                      <a:pt x="9" y="29"/>
                    </a:cubicBezTo>
                    <a:cubicBezTo>
                      <a:pt x="10" y="30"/>
                      <a:pt x="10" y="30"/>
                      <a:pt x="10" y="30"/>
                    </a:cubicBezTo>
                    <a:cubicBezTo>
                      <a:pt x="10" y="31"/>
                      <a:pt x="10" y="31"/>
                      <a:pt x="10" y="32"/>
                    </a:cubicBezTo>
                    <a:cubicBezTo>
                      <a:pt x="10" y="32"/>
                      <a:pt x="10" y="32"/>
                      <a:pt x="10" y="33"/>
                    </a:cubicBezTo>
                    <a:cubicBezTo>
                      <a:pt x="9" y="33"/>
                      <a:pt x="9" y="34"/>
                      <a:pt x="9" y="34"/>
                    </a:cubicBezTo>
                    <a:cubicBezTo>
                      <a:pt x="9" y="35"/>
                      <a:pt x="9" y="35"/>
                      <a:pt x="9" y="36"/>
                    </a:cubicBezTo>
                    <a:cubicBezTo>
                      <a:pt x="10" y="36"/>
                      <a:pt x="10" y="36"/>
                      <a:pt x="10" y="37"/>
                    </a:cubicBezTo>
                    <a:cubicBezTo>
                      <a:pt x="10" y="37"/>
                      <a:pt x="10" y="37"/>
                      <a:pt x="10" y="37"/>
                    </a:cubicBezTo>
                    <a:cubicBezTo>
                      <a:pt x="10" y="36"/>
                      <a:pt x="10" y="36"/>
                      <a:pt x="11" y="36"/>
                    </a:cubicBezTo>
                    <a:cubicBezTo>
                      <a:pt x="11" y="36"/>
                      <a:pt x="11" y="36"/>
                      <a:pt x="11" y="36"/>
                    </a:cubicBezTo>
                    <a:cubicBezTo>
                      <a:pt x="11" y="35"/>
                      <a:pt x="12" y="35"/>
                      <a:pt x="12" y="35"/>
                    </a:cubicBezTo>
                    <a:cubicBezTo>
                      <a:pt x="13" y="35"/>
                      <a:pt x="13" y="36"/>
                      <a:pt x="14" y="36"/>
                    </a:cubicBezTo>
                    <a:cubicBezTo>
                      <a:pt x="14" y="36"/>
                      <a:pt x="14" y="36"/>
                      <a:pt x="15" y="36"/>
                    </a:cubicBezTo>
                    <a:cubicBezTo>
                      <a:pt x="15" y="36"/>
                      <a:pt x="15" y="37"/>
                      <a:pt x="16" y="37"/>
                    </a:cubicBezTo>
                    <a:cubicBezTo>
                      <a:pt x="16" y="37"/>
                      <a:pt x="16" y="36"/>
                      <a:pt x="16" y="36"/>
                    </a:cubicBezTo>
                    <a:cubicBezTo>
                      <a:pt x="16" y="36"/>
                      <a:pt x="17" y="36"/>
                      <a:pt x="17" y="35"/>
                    </a:cubicBezTo>
                    <a:cubicBezTo>
                      <a:pt x="18" y="35"/>
                      <a:pt x="18" y="35"/>
                      <a:pt x="18" y="35"/>
                    </a:cubicBezTo>
                    <a:cubicBezTo>
                      <a:pt x="19" y="35"/>
                      <a:pt x="19" y="35"/>
                      <a:pt x="19" y="35"/>
                    </a:cubicBezTo>
                    <a:cubicBezTo>
                      <a:pt x="20" y="36"/>
                      <a:pt x="20" y="36"/>
                      <a:pt x="20" y="36"/>
                    </a:cubicBezTo>
                    <a:cubicBezTo>
                      <a:pt x="20" y="36"/>
                      <a:pt x="20" y="36"/>
                      <a:pt x="20" y="36"/>
                    </a:cubicBezTo>
                    <a:cubicBezTo>
                      <a:pt x="20" y="35"/>
                      <a:pt x="20" y="35"/>
                      <a:pt x="20" y="35"/>
                    </a:cubicBezTo>
                    <a:cubicBezTo>
                      <a:pt x="20" y="35"/>
                      <a:pt x="20" y="34"/>
                      <a:pt x="20" y="34"/>
                    </a:cubicBezTo>
                    <a:cubicBezTo>
                      <a:pt x="20" y="33"/>
                      <a:pt x="20" y="33"/>
                      <a:pt x="20" y="32"/>
                    </a:cubicBezTo>
                    <a:cubicBezTo>
                      <a:pt x="20" y="31"/>
                      <a:pt x="20" y="31"/>
                      <a:pt x="21" y="30"/>
                    </a:cubicBezTo>
                    <a:cubicBezTo>
                      <a:pt x="21" y="29"/>
                      <a:pt x="21" y="29"/>
                      <a:pt x="22" y="29"/>
                    </a:cubicBezTo>
                    <a:cubicBezTo>
                      <a:pt x="22" y="28"/>
                      <a:pt x="23" y="28"/>
                      <a:pt x="23" y="28"/>
                    </a:cubicBezTo>
                    <a:cubicBezTo>
                      <a:pt x="24" y="28"/>
                      <a:pt x="24" y="28"/>
                      <a:pt x="25" y="28"/>
                    </a:cubicBezTo>
                    <a:cubicBezTo>
                      <a:pt x="25" y="28"/>
                      <a:pt x="26" y="27"/>
                      <a:pt x="26" y="27"/>
                    </a:cubicBezTo>
                    <a:cubicBezTo>
                      <a:pt x="27" y="27"/>
                      <a:pt x="28" y="27"/>
                      <a:pt x="28" y="28"/>
                    </a:cubicBezTo>
                    <a:cubicBezTo>
                      <a:pt x="29" y="28"/>
                      <a:pt x="29" y="28"/>
                      <a:pt x="30" y="28"/>
                    </a:cubicBezTo>
                    <a:cubicBezTo>
                      <a:pt x="30" y="29"/>
                      <a:pt x="30" y="29"/>
                      <a:pt x="31" y="29"/>
                    </a:cubicBezTo>
                    <a:cubicBezTo>
                      <a:pt x="31" y="29"/>
                      <a:pt x="31" y="29"/>
                      <a:pt x="31" y="29"/>
                    </a:cubicBezTo>
                    <a:cubicBezTo>
                      <a:pt x="31" y="29"/>
                      <a:pt x="31" y="30"/>
                      <a:pt x="32" y="29"/>
                    </a:cubicBezTo>
                    <a:cubicBezTo>
                      <a:pt x="32" y="29"/>
                      <a:pt x="31" y="29"/>
                      <a:pt x="31" y="29"/>
                    </a:cubicBezTo>
                    <a:cubicBezTo>
                      <a:pt x="31" y="28"/>
                      <a:pt x="31" y="28"/>
                      <a:pt x="32" y="27"/>
                    </a:cubicBezTo>
                    <a:cubicBezTo>
                      <a:pt x="32" y="26"/>
                      <a:pt x="32" y="26"/>
                      <a:pt x="32" y="25"/>
                    </a:cubicBezTo>
                    <a:cubicBezTo>
                      <a:pt x="32" y="24"/>
                      <a:pt x="32" y="24"/>
                      <a:pt x="32" y="24"/>
                    </a:cubicBezTo>
                    <a:cubicBezTo>
                      <a:pt x="32" y="23"/>
                      <a:pt x="32" y="23"/>
                      <a:pt x="31" y="2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2" name="Freeform 51"/>
              <p:cNvSpPr>
                <a:spLocks/>
              </p:cNvSpPr>
              <p:nvPr/>
            </p:nvSpPr>
            <p:spPr bwMode="auto">
              <a:xfrm>
                <a:off x="5348289" y="2492376"/>
                <a:ext cx="292100" cy="193675"/>
              </a:xfrm>
              <a:custGeom>
                <a:avLst/>
                <a:gdLst>
                  <a:gd name="T0" fmla="*/ 23 w 27"/>
                  <a:gd name="T1" fmla="*/ 2 h 18"/>
                  <a:gd name="T2" fmla="*/ 22 w 27"/>
                  <a:gd name="T3" fmla="*/ 0 h 18"/>
                  <a:gd name="T4" fmla="*/ 22 w 27"/>
                  <a:gd name="T5" fmla="*/ 0 h 18"/>
                  <a:gd name="T6" fmla="*/ 21 w 27"/>
                  <a:gd name="T7" fmla="*/ 1 h 18"/>
                  <a:gd name="T8" fmla="*/ 18 w 27"/>
                  <a:gd name="T9" fmla="*/ 2 h 18"/>
                  <a:gd name="T10" fmla="*/ 16 w 27"/>
                  <a:gd name="T11" fmla="*/ 2 h 18"/>
                  <a:gd name="T12" fmla="*/ 13 w 27"/>
                  <a:gd name="T13" fmla="*/ 3 h 18"/>
                  <a:gd name="T14" fmla="*/ 11 w 27"/>
                  <a:gd name="T15" fmla="*/ 4 h 18"/>
                  <a:gd name="T16" fmla="*/ 11 w 27"/>
                  <a:gd name="T17" fmla="*/ 5 h 18"/>
                  <a:gd name="T18" fmla="*/ 10 w 27"/>
                  <a:gd name="T19" fmla="*/ 7 h 18"/>
                  <a:gd name="T20" fmla="*/ 9 w 27"/>
                  <a:gd name="T21" fmla="*/ 8 h 18"/>
                  <a:gd name="T22" fmla="*/ 8 w 27"/>
                  <a:gd name="T23" fmla="*/ 9 h 18"/>
                  <a:gd name="T24" fmla="*/ 8 w 27"/>
                  <a:gd name="T25" fmla="*/ 9 h 18"/>
                  <a:gd name="T26" fmla="*/ 7 w 27"/>
                  <a:gd name="T27" fmla="*/ 7 h 18"/>
                  <a:gd name="T28" fmla="*/ 6 w 27"/>
                  <a:gd name="T29" fmla="*/ 6 h 18"/>
                  <a:gd name="T30" fmla="*/ 5 w 27"/>
                  <a:gd name="T31" fmla="*/ 6 h 18"/>
                  <a:gd name="T32" fmla="*/ 4 w 27"/>
                  <a:gd name="T33" fmla="*/ 5 h 18"/>
                  <a:gd name="T34" fmla="*/ 2 w 27"/>
                  <a:gd name="T35" fmla="*/ 5 h 18"/>
                  <a:gd name="T36" fmla="*/ 0 w 27"/>
                  <a:gd name="T37" fmla="*/ 5 h 18"/>
                  <a:gd name="T38" fmla="*/ 0 w 27"/>
                  <a:gd name="T39" fmla="*/ 5 h 18"/>
                  <a:gd name="T40" fmla="*/ 0 w 27"/>
                  <a:gd name="T41" fmla="*/ 6 h 18"/>
                  <a:gd name="T42" fmla="*/ 1 w 27"/>
                  <a:gd name="T43" fmla="*/ 6 h 18"/>
                  <a:gd name="T44" fmla="*/ 2 w 27"/>
                  <a:gd name="T45" fmla="*/ 8 h 18"/>
                  <a:gd name="T46" fmla="*/ 2 w 27"/>
                  <a:gd name="T47" fmla="*/ 8 h 18"/>
                  <a:gd name="T48" fmla="*/ 1 w 27"/>
                  <a:gd name="T49" fmla="*/ 9 h 18"/>
                  <a:gd name="T50" fmla="*/ 1 w 27"/>
                  <a:gd name="T51" fmla="*/ 10 h 18"/>
                  <a:gd name="T52" fmla="*/ 1 w 27"/>
                  <a:gd name="T53" fmla="*/ 11 h 18"/>
                  <a:gd name="T54" fmla="*/ 2 w 27"/>
                  <a:gd name="T55" fmla="*/ 12 h 18"/>
                  <a:gd name="T56" fmla="*/ 2 w 27"/>
                  <a:gd name="T57" fmla="*/ 13 h 18"/>
                  <a:gd name="T58" fmla="*/ 2 w 27"/>
                  <a:gd name="T59" fmla="*/ 15 h 18"/>
                  <a:gd name="T60" fmla="*/ 3 w 27"/>
                  <a:gd name="T61" fmla="*/ 16 h 18"/>
                  <a:gd name="T62" fmla="*/ 2 w 27"/>
                  <a:gd name="T63" fmla="*/ 17 h 18"/>
                  <a:gd name="T64" fmla="*/ 3 w 27"/>
                  <a:gd name="T65" fmla="*/ 18 h 18"/>
                  <a:gd name="T66" fmla="*/ 4 w 27"/>
                  <a:gd name="T67" fmla="*/ 18 h 18"/>
                  <a:gd name="T68" fmla="*/ 6 w 27"/>
                  <a:gd name="T69" fmla="*/ 18 h 18"/>
                  <a:gd name="T70" fmla="*/ 7 w 27"/>
                  <a:gd name="T71" fmla="*/ 18 h 18"/>
                  <a:gd name="T72" fmla="*/ 8 w 27"/>
                  <a:gd name="T73" fmla="*/ 17 h 18"/>
                  <a:gd name="T74" fmla="*/ 9 w 27"/>
                  <a:gd name="T75" fmla="*/ 16 h 18"/>
                  <a:gd name="T76" fmla="*/ 11 w 27"/>
                  <a:gd name="T77" fmla="*/ 16 h 18"/>
                  <a:gd name="T78" fmla="*/ 12 w 27"/>
                  <a:gd name="T79" fmla="*/ 16 h 18"/>
                  <a:gd name="T80" fmla="*/ 13 w 27"/>
                  <a:gd name="T81" fmla="*/ 15 h 18"/>
                  <a:gd name="T82" fmla="*/ 14 w 27"/>
                  <a:gd name="T83" fmla="*/ 15 h 18"/>
                  <a:gd name="T84" fmla="*/ 15 w 27"/>
                  <a:gd name="T85" fmla="*/ 15 h 18"/>
                  <a:gd name="T86" fmla="*/ 15 w 27"/>
                  <a:gd name="T87" fmla="*/ 15 h 18"/>
                  <a:gd name="T88" fmla="*/ 17 w 27"/>
                  <a:gd name="T89" fmla="*/ 14 h 18"/>
                  <a:gd name="T90" fmla="*/ 17 w 27"/>
                  <a:gd name="T91" fmla="*/ 13 h 18"/>
                  <a:gd name="T92" fmla="*/ 18 w 27"/>
                  <a:gd name="T93" fmla="*/ 13 h 18"/>
                  <a:gd name="T94" fmla="*/ 19 w 27"/>
                  <a:gd name="T95" fmla="*/ 12 h 18"/>
                  <a:gd name="T96" fmla="*/ 21 w 27"/>
                  <a:gd name="T97" fmla="*/ 12 h 18"/>
                  <a:gd name="T98" fmla="*/ 22 w 27"/>
                  <a:gd name="T99" fmla="*/ 11 h 18"/>
                  <a:gd name="T100" fmla="*/ 24 w 27"/>
                  <a:gd name="T101" fmla="*/ 11 h 18"/>
                  <a:gd name="T102" fmla="*/ 25 w 27"/>
                  <a:gd name="T103" fmla="*/ 10 h 18"/>
                  <a:gd name="T104" fmla="*/ 25 w 27"/>
                  <a:gd name="T105" fmla="*/ 10 h 18"/>
                  <a:gd name="T106" fmla="*/ 25 w 27"/>
                  <a:gd name="T107" fmla="*/ 8 h 18"/>
                  <a:gd name="T108" fmla="*/ 26 w 27"/>
                  <a:gd name="T109" fmla="*/ 7 h 18"/>
                  <a:gd name="T110" fmla="*/ 26 w 27"/>
                  <a:gd name="T111" fmla="*/ 7 h 18"/>
                  <a:gd name="T112" fmla="*/ 26 w 27"/>
                  <a:gd name="T113" fmla="*/ 7 h 18"/>
                  <a:gd name="T114" fmla="*/ 27 w 27"/>
                  <a:gd name="T115" fmla="*/ 7 h 18"/>
                  <a:gd name="T116" fmla="*/ 24 w 27"/>
                  <a:gd name="T117" fmla="*/ 4 h 18"/>
                  <a:gd name="T118" fmla="*/ 23 w 27"/>
                  <a:gd name="T119"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 h="18">
                    <a:moveTo>
                      <a:pt x="23" y="2"/>
                    </a:moveTo>
                    <a:cubicBezTo>
                      <a:pt x="23" y="1"/>
                      <a:pt x="22" y="1"/>
                      <a:pt x="22" y="0"/>
                    </a:cubicBezTo>
                    <a:cubicBezTo>
                      <a:pt x="22" y="0"/>
                      <a:pt x="22" y="0"/>
                      <a:pt x="22" y="0"/>
                    </a:cubicBezTo>
                    <a:cubicBezTo>
                      <a:pt x="21" y="1"/>
                      <a:pt x="21" y="1"/>
                      <a:pt x="21" y="1"/>
                    </a:cubicBezTo>
                    <a:cubicBezTo>
                      <a:pt x="20" y="1"/>
                      <a:pt x="19" y="1"/>
                      <a:pt x="18" y="2"/>
                    </a:cubicBezTo>
                    <a:cubicBezTo>
                      <a:pt x="17" y="2"/>
                      <a:pt x="17" y="2"/>
                      <a:pt x="16" y="2"/>
                    </a:cubicBezTo>
                    <a:cubicBezTo>
                      <a:pt x="15" y="3"/>
                      <a:pt x="14" y="3"/>
                      <a:pt x="13" y="3"/>
                    </a:cubicBezTo>
                    <a:cubicBezTo>
                      <a:pt x="12" y="4"/>
                      <a:pt x="12" y="3"/>
                      <a:pt x="11" y="4"/>
                    </a:cubicBezTo>
                    <a:cubicBezTo>
                      <a:pt x="11" y="4"/>
                      <a:pt x="11" y="5"/>
                      <a:pt x="11" y="5"/>
                    </a:cubicBezTo>
                    <a:cubicBezTo>
                      <a:pt x="10" y="6"/>
                      <a:pt x="10" y="6"/>
                      <a:pt x="10" y="7"/>
                    </a:cubicBezTo>
                    <a:cubicBezTo>
                      <a:pt x="10" y="7"/>
                      <a:pt x="10" y="8"/>
                      <a:pt x="9" y="8"/>
                    </a:cubicBezTo>
                    <a:cubicBezTo>
                      <a:pt x="9" y="9"/>
                      <a:pt x="9" y="9"/>
                      <a:pt x="8" y="9"/>
                    </a:cubicBezTo>
                    <a:cubicBezTo>
                      <a:pt x="8" y="9"/>
                      <a:pt x="8" y="9"/>
                      <a:pt x="8" y="9"/>
                    </a:cubicBezTo>
                    <a:cubicBezTo>
                      <a:pt x="8" y="8"/>
                      <a:pt x="8" y="8"/>
                      <a:pt x="7" y="7"/>
                    </a:cubicBezTo>
                    <a:cubicBezTo>
                      <a:pt x="7" y="7"/>
                      <a:pt x="7" y="6"/>
                      <a:pt x="6" y="6"/>
                    </a:cubicBezTo>
                    <a:cubicBezTo>
                      <a:pt x="6" y="6"/>
                      <a:pt x="6" y="6"/>
                      <a:pt x="5" y="6"/>
                    </a:cubicBezTo>
                    <a:cubicBezTo>
                      <a:pt x="5" y="6"/>
                      <a:pt x="5" y="5"/>
                      <a:pt x="4" y="5"/>
                    </a:cubicBezTo>
                    <a:cubicBezTo>
                      <a:pt x="4" y="5"/>
                      <a:pt x="3" y="5"/>
                      <a:pt x="2" y="5"/>
                    </a:cubicBezTo>
                    <a:cubicBezTo>
                      <a:pt x="1" y="5"/>
                      <a:pt x="1" y="5"/>
                      <a:pt x="0" y="5"/>
                    </a:cubicBezTo>
                    <a:cubicBezTo>
                      <a:pt x="0" y="5"/>
                      <a:pt x="0" y="5"/>
                      <a:pt x="0" y="5"/>
                    </a:cubicBezTo>
                    <a:cubicBezTo>
                      <a:pt x="0" y="6"/>
                      <a:pt x="0" y="6"/>
                      <a:pt x="0" y="6"/>
                    </a:cubicBezTo>
                    <a:cubicBezTo>
                      <a:pt x="0" y="6"/>
                      <a:pt x="1" y="6"/>
                      <a:pt x="1" y="6"/>
                    </a:cubicBezTo>
                    <a:cubicBezTo>
                      <a:pt x="1" y="7"/>
                      <a:pt x="1" y="7"/>
                      <a:pt x="2" y="8"/>
                    </a:cubicBezTo>
                    <a:cubicBezTo>
                      <a:pt x="2" y="8"/>
                      <a:pt x="2" y="8"/>
                      <a:pt x="2" y="8"/>
                    </a:cubicBezTo>
                    <a:cubicBezTo>
                      <a:pt x="1" y="9"/>
                      <a:pt x="1" y="9"/>
                      <a:pt x="1" y="9"/>
                    </a:cubicBezTo>
                    <a:cubicBezTo>
                      <a:pt x="0" y="9"/>
                      <a:pt x="0" y="10"/>
                      <a:pt x="1" y="10"/>
                    </a:cubicBezTo>
                    <a:cubicBezTo>
                      <a:pt x="1" y="11"/>
                      <a:pt x="1" y="11"/>
                      <a:pt x="1" y="11"/>
                    </a:cubicBezTo>
                    <a:cubicBezTo>
                      <a:pt x="1" y="12"/>
                      <a:pt x="1" y="12"/>
                      <a:pt x="2" y="12"/>
                    </a:cubicBezTo>
                    <a:cubicBezTo>
                      <a:pt x="2" y="13"/>
                      <a:pt x="2" y="13"/>
                      <a:pt x="2" y="13"/>
                    </a:cubicBezTo>
                    <a:cubicBezTo>
                      <a:pt x="2" y="14"/>
                      <a:pt x="2" y="14"/>
                      <a:pt x="2" y="15"/>
                    </a:cubicBezTo>
                    <a:cubicBezTo>
                      <a:pt x="2" y="15"/>
                      <a:pt x="3" y="15"/>
                      <a:pt x="3" y="16"/>
                    </a:cubicBezTo>
                    <a:cubicBezTo>
                      <a:pt x="3" y="16"/>
                      <a:pt x="2" y="17"/>
                      <a:pt x="2" y="17"/>
                    </a:cubicBezTo>
                    <a:cubicBezTo>
                      <a:pt x="3" y="18"/>
                      <a:pt x="3" y="18"/>
                      <a:pt x="3" y="18"/>
                    </a:cubicBezTo>
                    <a:cubicBezTo>
                      <a:pt x="4" y="18"/>
                      <a:pt x="4" y="18"/>
                      <a:pt x="4" y="18"/>
                    </a:cubicBezTo>
                    <a:cubicBezTo>
                      <a:pt x="5" y="18"/>
                      <a:pt x="5" y="18"/>
                      <a:pt x="6" y="18"/>
                    </a:cubicBezTo>
                    <a:cubicBezTo>
                      <a:pt x="6" y="18"/>
                      <a:pt x="6" y="18"/>
                      <a:pt x="7" y="18"/>
                    </a:cubicBezTo>
                    <a:cubicBezTo>
                      <a:pt x="8" y="17"/>
                      <a:pt x="8" y="17"/>
                      <a:pt x="8" y="17"/>
                    </a:cubicBezTo>
                    <a:cubicBezTo>
                      <a:pt x="9" y="17"/>
                      <a:pt x="9" y="17"/>
                      <a:pt x="9" y="16"/>
                    </a:cubicBezTo>
                    <a:cubicBezTo>
                      <a:pt x="10" y="16"/>
                      <a:pt x="10" y="16"/>
                      <a:pt x="11" y="16"/>
                    </a:cubicBezTo>
                    <a:cubicBezTo>
                      <a:pt x="11" y="16"/>
                      <a:pt x="11" y="16"/>
                      <a:pt x="12" y="16"/>
                    </a:cubicBezTo>
                    <a:cubicBezTo>
                      <a:pt x="12" y="16"/>
                      <a:pt x="13" y="16"/>
                      <a:pt x="13" y="15"/>
                    </a:cubicBezTo>
                    <a:cubicBezTo>
                      <a:pt x="14" y="15"/>
                      <a:pt x="14" y="14"/>
                      <a:pt x="14" y="15"/>
                    </a:cubicBezTo>
                    <a:cubicBezTo>
                      <a:pt x="14" y="15"/>
                      <a:pt x="14" y="15"/>
                      <a:pt x="15" y="15"/>
                    </a:cubicBezTo>
                    <a:cubicBezTo>
                      <a:pt x="15" y="15"/>
                      <a:pt x="15" y="15"/>
                      <a:pt x="15" y="15"/>
                    </a:cubicBezTo>
                    <a:cubicBezTo>
                      <a:pt x="16" y="15"/>
                      <a:pt x="16" y="15"/>
                      <a:pt x="17" y="14"/>
                    </a:cubicBezTo>
                    <a:cubicBezTo>
                      <a:pt x="17" y="14"/>
                      <a:pt x="17" y="14"/>
                      <a:pt x="17" y="13"/>
                    </a:cubicBezTo>
                    <a:cubicBezTo>
                      <a:pt x="18" y="13"/>
                      <a:pt x="18" y="13"/>
                      <a:pt x="18" y="13"/>
                    </a:cubicBezTo>
                    <a:cubicBezTo>
                      <a:pt x="19" y="13"/>
                      <a:pt x="19" y="13"/>
                      <a:pt x="19" y="12"/>
                    </a:cubicBezTo>
                    <a:cubicBezTo>
                      <a:pt x="20" y="12"/>
                      <a:pt x="20" y="12"/>
                      <a:pt x="21" y="12"/>
                    </a:cubicBezTo>
                    <a:cubicBezTo>
                      <a:pt x="21" y="12"/>
                      <a:pt x="22" y="12"/>
                      <a:pt x="22" y="11"/>
                    </a:cubicBezTo>
                    <a:cubicBezTo>
                      <a:pt x="23" y="11"/>
                      <a:pt x="23" y="11"/>
                      <a:pt x="24" y="11"/>
                    </a:cubicBezTo>
                    <a:cubicBezTo>
                      <a:pt x="24" y="11"/>
                      <a:pt x="24" y="11"/>
                      <a:pt x="25" y="10"/>
                    </a:cubicBezTo>
                    <a:cubicBezTo>
                      <a:pt x="25" y="10"/>
                      <a:pt x="25" y="10"/>
                      <a:pt x="25" y="10"/>
                    </a:cubicBezTo>
                    <a:cubicBezTo>
                      <a:pt x="25" y="9"/>
                      <a:pt x="24" y="9"/>
                      <a:pt x="25" y="8"/>
                    </a:cubicBezTo>
                    <a:cubicBezTo>
                      <a:pt x="25" y="8"/>
                      <a:pt x="25" y="8"/>
                      <a:pt x="26" y="7"/>
                    </a:cubicBezTo>
                    <a:cubicBezTo>
                      <a:pt x="26" y="7"/>
                      <a:pt x="26" y="7"/>
                      <a:pt x="26" y="7"/>
                    </a:cubicBezTo>
                    <a:cubicBezTo>
                      <a:pt x="26" y="7"/>
                      <a:pt x="26" y="7"/>
                      <a:pt x="26" y="7"/>
                    </a:cubicBezTo>
                    <a:cubicBezTo>
                      <a:pt x="27" y="7"/>
                      <a:pt x="27" y="7"/>
                      <a:pt x="27" y="7"/>
                    </a:cubicBezTo>
                    <a:cubicBezTo>
                      <a:pt x="26" y="6"/>
                      <a:pt x="25" y="5"/>
                      <a:pt x="24" y="4"/>
                    </a:cubicBezTo>
                    <a:cubicBezTo>
                      <a:pt x="24" y="3"/>
                      <a:pt x="24" y="3"/>
                      <a:pt x="2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3" name="Freeform 52"/>
              <p:cNvSpPr>
                <a:spLocks/>
              </p:cNvSpPr>
              <p:nvPr/>
            </p:nvSpPr>
            <p:spPr bwMode="auto">
              <a:xfrm>
                <a:off x="3729039" y="2557464"/>
                <a:ext cx="161925" cy="139700"/>
              </a:xfrm>
              <a:custGeom>
                <a:avLst/>
                <a:gdLst>
                  <a:gd name="T0" fmla="*/ 14 w 15"/>
                  <a:gd name="T1" fmla="*/ 10 h 13"/>
                  <a:gd name="T2" fmla="*/ 13 w 15"/>
                  <a:gd name="T3" fmla="*/ 10 h 13"/>
                  <a:gd name="T4" fmla="*/ 13 w 15"/>
                  <a:gd name="T5" fmla="*/ 9 h 13"/>
                  <a:gd name="T6" fmla="*/ 13 w 15"/>
                  <a:gd name="T7" fmla="*/ 8 h 13"/>
                  <a:gd name="T8" fmla="*/ 13 w 15"/>
                  <a:gd name="T9" fmla="*/ 7 h 13"/>
                  <a:gd name="T10" fmla="*/ 13 w 15"/>
                  <a:gd name="T11" fmla="*/ 6 h 13"/>
                  <a:gd name="T12" fmla="*/ 12 w 15"/>
                  <a:gd name="T13" fmla="*/ 5 h 13"/>
                  <a:gd name="T14" fmla="*/ 11 w 15"/>
                  <a:gd name="T15" fmla="*/ 4 h 13"/>
                  <a:gd name="T16" fmla="*/ 11 w 15"/>
                  <a:gd name="T17" fmla="*/ 4 h 13"/>
                  <a:gd name="T18" fmla="*/ 10 w 15"/>
                  <a:gd name="T19" fmla="*/ 3 h 13"/>
                  <a:gd name="T20" fmla="*/ 10 w 15"/>
                  <a:gd name="T21" fmla="*/ 2 h 13"/>
                  <a:gd name="T22" fmla="*/ 9 w 15"/>
                  <a:gd name="T23" fmla="*/ 2 h 13"/>
                  <a:gd name="T24" fmla="*/ 8 w 15"/>
                  <a:gd name="T25" fmla="*/ 2 h 13"/>
                  <a:gd name="T26" fmla="*/ 8 w 15"/>
                  <a:gd name="T27" fmla="*/ 1 h 13"/>
                  <a:gd name="T28" fmla="*/ 7 w 15"/>
                  <a:gd name="T29" fmla="*/ 1 h 13"/>
                  <a:gd name="T30" fmla="*/ 6 w 15"/>
                  <a:gd name="T31" fmla="*/ 0 h 13"/>
                  <a:gd name="T32" fmla="*/ 5 w 15"/>
                  <a:gd name="T33" fmla="*/ 1 h 13"/>
                  <a:gd name="T34" fmla="*/ 4 w 15"/>
                  <a:gd name="T35" fmla="*/ 1 h 13"/>
                  <a:gd name="T36" fmla="*/ 3 w 15"/>
                  <a:gd name="T37" fmla="*/ 1 h 13"/>
                  <a:gd name="T38" fmla="*/ 2 w 15"/>
                  <a:gd name="T39" fmla="*/ 2 h 13"/>
                  <a:gd name="T40" fmla="*/ 2 w 15"/>
                  <a:gd name="T41" fmla="*/ 2 h 13"/>
                  <a:gd name="T42" fmla="*/ 2 w 15"/>
                  <a:gd name="T43" fmla="*/ 3 h 13"/>
                  <a:gd name="T44" fmla="*/ 1 w 15"/>
                  <a:gd name="T45" fmla="*/ 4 h 13"/>
                  <a:gd name="T46" fmla="*/ 0 w 15"/>
                  <a:gd name="T47" fmla="*/ 5 h 13"/>
                  <a:gd name="T48" fmla="*/ 0 w 15"/>
                  <a:gd name="T49" fmla="*/ 7 h 13"/>
                  <a:gd name="T50" fmla="*/ 1 w 15"/>
                  <a:gd name="T51" fmla="*/ 8 h 13"/>
                  <a:gd name="T52" fmla="*/ 1 w 15"/>
                  <a:gd name="T53" fmla="*/ 9 h 13"/>
                  <a:gd name="T54" fmla="*/ 3 w 15"/>
                  <a:gd name="T55" fmla="*/ 9 h 13"/>
                  <a:gd name="T56" fmla="*/ 4 w 15"/>
                  <a:gd name="T57" fmla="*/ 9 h 13"/>
                  <a:gd name="T58" fmla="*/ 5 w 15"/>
                  <a:gd name="T59" fmla="*/ 9 h 13"/>
                  <a:gd name="T60" fmla="*/ 6 w 15"/>
                  <a:gd name="T61" fmla="*/ 9 h 13"/>
                  <a:gd name="T62" fmla="*/ 7 w 15"/>
                  <a:gd name="T63" fmla="*/ 9 h 13"/>
                  <a:gd name="T64" fmla="*/ 8 w 15"/>
                  <a:gd name="T65" fmla="*/ 9 h 13"/>
                  <a:gd name="T66" fmla="*/ 9 w 15"/>
                  <a:gd name="T67" fmla="*/ 10 h 13"/>
                  <a:gd name="T68" fmla="*/ 8 w 15"/>
                  <a:gd name="T69" fmla="*/ 10 h 13"/>
                  <a:gd name="T70" fmla="*/ 7 w 15"/>
                  <a:gd name="T71" fmla="*/ 10 h 13"/>
                  <a:gd name="T72" fmla="*/ 6 w 15"/>
                  <a:gd name="T73" fmla="*/ 10 h 13"/>
                  <a:gd name="T74" fmla="*/ 6 w 15"/>
                  <a:gd name="T75" fmla="*/ 10 h 13"/>
                  <a:gd name="T76" fmla="*/ 5 w 15"/>
                  <a:gd name="T77" fmla="*/ 10 h 13"/>
                  <a:gd name="T78" fmla="*/ 4 w 15"/>
                  <a:gd name="T79" fmla="*/ 10 h 13"/>
                  <a:gd name="T80" fmla="*/ 4 w 15"/>
                  <a:gd name="T81" fmla="*/ 10 h 13"/>
                  <a:gd name="T82" fmla="*/ 3 w 15"/>
                  <a:gd name="T83" fmla="*/ 10 h 13"/>
                  <a:gd name="T84" fmla="*/ 2 w 15"/>
                  <a:gd name="T85" fmla="*/ 10 h 13"/>
                  <a:gd name="T86" fmla="*/ 1 w 15"/>
                  <a:gd name="T87" fmla="*/ 11 h 13"/>
                  <a:gd name="T88" fmla="*/ 1 w 15"/>
                  <a:gd name="T89" fmla="*/ 12 h 13"/>
                  <a:gd name="T90" fmla="*/ 1 w 15"/>
                  <a:gd name="T91" fmla="*/ 13 h 13"/>
                  <a:gd name="T92" fmla="*/ 1 w 15"/>
                  <a:gd name="T93" fmla="*/ 13 h 13"/>
                  <a:gd name="T94" fmla="*/ 3 w 15"/>
                  <a:gd name="T95" fmla="*/ 13 h 13"/>
                  <a:gd name="T96" fmla="*/ 4 w 15"/>
                  <a:gd name="T97" fmla="*/ 13 h 13"/>
                  <a:gd name="T98" fmla="*/ 5 w 15"/>
                  <a:gd name="T99" fmla="*/ 12 h 13"/>
                  <a:gd name="T100" fmla="*/ 5 w 15"/>
                  <a:gd name="T101" fmla="*/ 12 h 13"/>
                  <a:gd name="T102" fmla="*/ 7 w 15"/>
                  <a:gd name="T103" fmla="*/ 12 h 13"/>
                  <a:gd name="T104" fmla="*/ 9 w 15"/>
                  <a:gd name="T105" fmla="*/ 12 h 13"/>
                  <a:gd name="T106" fmla="*/ 9 w 15"/>
                  <a:gd name="T107" fmla="*/ 12 h 13"/>
                  <a:gd name="T108" fmla="*/ 10 w 15"/>
                  <a:gd name="T109" fmla="*/ 12 h 13"/>
                  <a:gd name="T110" fmla="*/ 11 w 15"/>
                  <a:gd name="T111" fmla="*/ 13 h 13"/>
                  <a:gd name="T112" fmla="*/ 12 w 15"/>
                  <a:gd name="T113" fmla="*/ 13 h 13"/>
                  <a:gd name="T114" fmla="*/ 13 w 15"/>
                  <a:gd name="T115" fmla="*/ 13 h 13"/>
                  <a:gd name="T116" fmla="*/ 14 w 15"/>
                  <a:gd name="T117" fmla="*/ 13 h 13"/>
                  <a:gd name="T118" fmla="*/ 15 w 15"/>
                  <a:gd name="T119" fmla="*/ 12 h 13"/>
                  <a:gd name="T120" fmla="*/ 15 w 15"/>
                  <a:gd name="T121" fmla="*/ 11 h 13"/>
                  <a:gd name="T122" fmla="*/ 14 w 15"/>
                  <a:gd name="T123"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 h="13">
                    <a:moveTo>
                      <a:pt x="14" y="10"/>
                    </a:moveTo>
                    <a:cubicBezTo>
                      <a:pt x="14" y="10"/>
                      <a:pt x="14" y="10"/>
                      <a:pt x="13" y="10"/>
                    </a:cubicBezTo>
                    <a:cubicBezTo>
                      <a:pt x="13" y="9"/>
                      <a:pt x="13" y="9"/>
                      <a:pt x="13" y="9"/>
                    </a:cubicBezTo>
                    <a:cubicBezTo>
                      <a:pt x="13" y="8"/>
                      <a:pt x="13" y="8"/>
                      <a:pt x="13" y="8"/>
                    </a:cubicBezTo>
                    <a:cubicBezTo>
                      <a:pt x="13" y="7"/>
                      <a:pt x="13" y="7"/>
                      <a:pt x="13" y="7"/>
                    </a:cubicBezTo>
                    <a:cubicBezTo>
                      <a:pt x="13" y="6"/>
                      <a:pt x="13" y="6"/>
                      <a:pt x="13" y="6"/>
                    </a:cubicBezTo>
                    <a:cubicBezTo>
                      <a:pt x="12" y="6"/>
                      <a:pt x="12" y="5"/>
                      <a:pt x="12" y="5"/>
                    </a:cubicBezTo>
                    <a:cubicBezTo>
                      <a:pt x="12" y="5"/>
                      <a:pt x="11" y="5"/>
                      <a:pt x="11" y="4"/>
                    </a:cubicBezTo>
                    <a:cubicBezTo>
                      <a:pt x="11" y="4"/>
                      <a:pt x="11" y="4"/>
                      <a:pt x="11" y="4"/>
                    </a:cubicBezTo>
                    <a:cubicBezTo>
                      <a:pt x="11" y="3"/>
                      <a:pt x="10" y="4"/>
                      <a:pt x="10" y="3"/>
                    </a:cubicBezTo>
                    <a:cubicBezTo>
                      <a:pt x="10" y="3"/>
                      <a:pt x="10" y="3"/>
                      <a:pt x="10" y="2"/>
                    </a:cubicBezTo>
                    <a:cubicBezTo>
                      <a:pt x="10" y="2"/>
                      <a:pt x="10" y="2"/>
                      <a:pt x="9" y="2"/>
                    </a:cubicBezTo>
                    <a:cubicBezTo>
                      <a:pt x="9" y="2"/>
                      <a:pt x="9" y="2"/>
                      <a:pt x="8" y="2"/>
                    </a:cubicBezTo>
                    <a:cubicBezTo>
                      <a:pt x="8" y="1"/>
                      <a:pt x="8" y="1"/>
                      <a:pt x="8" y="1"/>
                    </a:cubicBezTo>
                    <a:cubicBezTo>
                      <a:pt x="8" y="0"/>
                      <a:pt x="7" y="1"/>
                      <a:pt x="7" y="1"/>
                    </a:cubicBezTo>
                    <a:cubicBezTo>
                      <a:pt x="6" y="0"/>
                      <a:pt x="6" y="0"/>
                      <a:pt x="6" y="0"/>
                    </a:cubicBezTo>
                    <a:cubicBezTo>
                      <a:pt x="5" y="0"/>
                      <a:pt x="5" y="0"/>
                      <a:pt x="5" y="1"/>
                    </a:cubicBezTo>
                    <a:cubicBezTo>
                      <a:pt x="5" y="1"/>
                      <a:pt x="4" y="1"/>
                      <a:pt x="4" y="1"/>
                    </a:cubicBezTo>
                    <a:cubicBezTo>
                      <a:pt x="4" y="1"/>
                      <a:pt x="3" y="1"/>
                      <a:pt x="3" y="1"/>
                    </a:cubicBezTo>
                    <a:cubicBezTo>
                      <a:pt x="3" y="1"/>
                      <a:pt x="3" y="1"/>
                      <a:pt x="2" y="2"/>
                    </a:cubicBezTo>
                    <a:cubicBezTo>
                      <a:pt x="2" y="2"/>
                      <a:pt x="2" y="2"/>
                      <a:pt x="2" y="2"/>
                    </a:cubicBezTo>
                    <a:cubicBezTo>
                      <a:pt x="2" y="2"/>
                      <a:pt x="3" y="3"/>
                      <a:pt x="2" y="3"/>
                    </a:cubicBezTo>
                    <a:cubicBezTo>
                      <a:pt x="2" y="4"/>
                      <a:pt x="2" y="4"/>
                      <a:pt x="1" y="4"/>
                    </a:cubicBezTo>
                    <a:cubicBezTo>
                      <a:pt x="1" y="5"/>
                      <a:pt x="0" y="5"/>
                      <a:pt x="0" y="5"/>
                    </a:cubicBezTo>
                    <a:cubicBezTo>
                      <a:pt x="0" y="6"/>
                      <a:pt x="0" y="6"/>
                      <a:pt x="0" y="7"/>
                    </a:cubicBezTo>
                    <a:cubicBezTo>
                      <a:pt x="1" y="7"/>
                      <a:pt x="1" y="7"/>
                      <a:pt x="1" y="8"/>
                    </a:cubicBezTo>
                    <a:cubicBezTo>
                      <a:pt x="2" y="8"/>
                      <a:pt x="1" y="9"/>
                      <a:pt x="1" y="9"/>
                    </a:cubicBezTo>
                    <a:cubicBezTo>
                      <a:pt x="2" y="9"/>
                      <a:pt x="2" y="9"/>
                      <a:pt x="3" y="9"/>
                    </a:cubicBezTo>
                    <a:cubicBezTo>
                      <a:pt x="3" y="9"/>
                      <a:pt x="4" y="9"/>
                      <a:pt x="4" y="9"/>
                    </a:cubicBezTo>
                    <a:cubicBezTo>
                      <a:pt x="5" y="9"/>
                      <a:pt x="5" y="9"/>
                      <a:pt x="5" y="9"/>
                    </a:cubicBezTo>
                    <a:cubicBezTo>
                      <a:pt x="6" y="8"/>
                      <a:pt x="6" y="8"/>
                      <a:pt x="6" y="9"/>
                    </a:cubicBezTo>
                    <a:cubicBezTo>
                      <a:pt x="7" y="9"/>
                      <a:pt x="7" y="9"/>
                      <a:pt x="7" y="9"/>
                    </a:cubicBezTo>
                    <a:cubicBezTo>
                      <a:pt x="8" y="9"/>
                      <a:pt x="8" y="9"/>
                      <a:pt x="8" y="9"/>
                    </a:cubicBezTo>
                    <a:cubicBezTo>
                      <a:pt x="9" y="9"/>
                      <a:pt x="9" y="9"/>
                      <a:pt x="9" y="10"/>
                    </a:cubicBezTo>
                    <a:cubicBezTo>
                      <a:pt x="9" y="10"/>
                      <a:pt x="8" y="10"/>
                      <a:pt x="8" y="10"/>
                    </a:cubicBezTo>
                    <a:cubicBezTo>
                      <a:pt x="8" y="10"/>
                      <a:pt x="7" y="10"/>
                      <a:pt x="7" y="10"/>
                    </a:cubicBezTo>
                    <a:cubicBezTo>
                      <a:pt x="7" y="10"/>
                      <a:pt x="7" y="10"/>
                      <a:pt x="6" y="10"/>
                    </a:cubicBezTo>
                    <a:cubicBezTo>
                      <a:pt x="6" y="9"/>
                      <a:pt x="6" y="9"/>
                      <a:pt x="6" y="10"/>
                    </a:cubicBezTo>
                    <a:cubicBezTo>
                      <a:pt x="5" y="10"/>
                      <a:pt x="5" y="10"/>
                      <a:pt x="5" y="10"/>
                    </a:cubicBezTo>
                    <a:cubicBezTo>
                      <a:pt x="5" y="10"/>
                      <a:pt x="5" y="10"/>
                      <a:pt x="4" y="10"/>
                    </a:cubicBezTo>
                    <a:cubicBezTo>
                      <a:pt x="4" y="10"/>
                      <a:pt x="4" y="10"/>
                      <a:pt x="4" y="10"/>
                    </a:cubicBezTo>
                    <a:cubicBezTo>
                      <a:pt x="4" y="11"/>
                      <a:pt x="3" y="10"/>
                      <a:pt x="3" y="10"/>
                    </a:cubicBezTo>
                    <a:cubicBezTo>
                      <a:pt x="3" y="10"/>
                      <a:pt x="3" y="10"/>
                      <a:pt x="2" y="10"/>
                    </a:cubicBezTo>
                    <a:cubicBezTo>
                      <a:pt x="1" y="11"/>
                      <a:pt x="1" y="11"/>
                      <a:pt x="1" y="11"/>
                    </a:cubicBezTo>
                    <a:cubicBezTo>
                      <a:pt x="1" y="11"/>
                      <a:pt x="1" y="11"/>
                      <a:pt x="1" y="12"/>
                    </a:cubicBezTo>
                    <a:cubicBezTo>
                      <a:pt x="1" y="12"/>
                      <a:pt x="1" y="12"/>
                      <a:pt x="1" y="13"/>
                    </a:cubicBezTo>
                    <a:cubicBezTo>
                      <a:pt x="1" y="13"/>
                      <a:pt x="1" y="13"/>
                      <a:pt x="1" y="13"/>
                    </a:cubicBezTo>
                    <a:cubicBezTo>
                      <a:pt x="2" y="13"/>
                      <a:pt x="2" y="13"/>
                      <a:pt x="3" y="13"/>
                    </a:cubicBezTo>
                    <a:cubicBezTo>
                      <a:pt x="3" y="13"/>
                      <a:pt x="3" y="13"/>
                      <a:pt x="4" y="13"/>
                    </a:cubicBezTo>
                    <a:cubicBezTo>
                      <a:pt x="4" y="13"/>
                      <a:pt x="4" y="12"/>
                      <a:pt x="5" y="12"/>
                    </a:cubicBezTo>
                    <a:cubicBezTo>
                      <a:pt x="5" y="12"/>
                      <a:pt x="5" y="12"/>
                      <a:pt x="5" y="12"/>
                    </a:cubicBezTo>
                    <a:cubicBezTo>
                      <a:pt x="6" y="12"/>
                      <a:pt x="7" y="12"/>
                      <a:pt x="7" y="12"/>
                    </a:cubicBezTo>
                    <a:cubicBezTo>
                      <a:pt x="8" y="12"/>
                      <a:pt x="8" y="12"/>
                      <a:pt x="9" y="12"/>
                    </a:cubicBezTo>
                    <a:cubicBezTo>
                      <a:pt x="9" y="12"/>
                      <a:pt x="9" y="12"/>
                      <a:pt x="9" y="12"/>
                    </a:cubicBezTo>
                    <a:cubicBezTo>
                      <a:pt x="9" y="12"/>
                      <a:pt x="9" y="12"/>
                      <a:pt x="10" y="12"/>
                    </a:cubicBezTo>
                    <a:cubicBezTo>
                      <a:pt x="10" y="12"/>
                      <a:pt x="10" y="12"/>
                      <a:pt x="11" y="13"/>
                    </a:cubicBezTo>
                    <a:cubicBezTo>
                      <a:pt x="11" y="13"/>
                      <a:pt x="12" y="13"/>
                      <a:pt x="12" y="13"/>
                    </a:cubicBezTo>
                    <a:cubicBezTo>
                      <a:pt x="13" y="13"/>
                      <a:pt x="13" y="12"/>
                      <a:pt x="13" y="13"/>
                    </a:cubicBezTo>
                    <a:cubicBezTo>
                      <a:pt x="14" y="13"/>
                      <a:pt x="14" y="13"/>
                      <a:pt x="14" y="13"/>
                    </a:cubicBezTo>
                    <a:cubicBezTo>
                      <a:pt x="14" y="13"/>
                      <a:pt x="14" y="13"/>
                      <a:pt x="15" y="12"/>
                    </a:cubicBezTo>
                    <a:cubicBezTo>
                      <a:pt x="15" y="12"/>
                      <a:pt x="15" y="12"/>
                      <a:pt x="15" y="11"/>
                    </a:cubicBezTo>
                    <a:cubicBezTo>
                      <a:pt x="15" y="11"/>
                      <a:pt x="15" y="11"/>
                      <a:pt x="14"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4" name="Freeform 53"/>
              <p:cNvSpPr>
                <a:spLocks/>
              </p:cNvSpPr>
              <p:nvPr/>
            </p:nvSpPr>
            <p:spPr bwMode="auto">
              <a:xfrm>
                <a:off x="3740152" y="26543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5" name="Freeform 54"/>
              <p:cNvSpPr>
                <a:spLocks/>
              </p:cNvSpPr>
              <p:nvPr/>
            </p:nvSpPr>
            <p:spPr bwMode="auto">
              <a:xfrm>
                <a:off x="3751264" y="25781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6" name="Freeform 55"/>
              <p:cNvSpPr>
                <a:spLocks/>
              </p:cNvSpPr>
              <p:nvPr/>
            </p:nvSpPr>
            <p:spPr bwMode="auto">
              <a:xfrm>
                <a:off x="4268789" y="2643189"/>
                <a:ext cx="323850" cy="314325"/>
              </a:xfrm>
              <a:custGeom>
                <a:avLst/>
                <a:gdLst>
                  <a:gd name="T0" fmla="*/ 29 w 30"/>
                  <a:gd name="T1" fmla="*/ 5 h 29"/>
                  <a:gd name="T2" fmla="*/ 28 w 30"/>
                  <a:gd name="T3" fmla="*/ 3 h 29"/>
                  <a:gd name="T4" fmla="*/ 29 w 30"/>
                  <a:gd name="T5" fmla="*/ 2 h 29"/>
                  <a:gd name="T6" fmla="*/ 28 w 30"/>
                  <a:gd name="T7" fmla="*/ 1 h 29"/>
                  <a:gd name="T8" fmla="*/ 27 w 30"/>
                  <a:gd name="T9" fmla="*/ 1 h 29"/>
                  <a:gd name="T10" fmla="*/ 26 w 30"/>
                  <a:gd name="T11" fmla="*/ 2 h 29"/>
                  <a:gd name="T12" fmla="*/ 24 w 30"/>
                  <a:gd name="T13" fmla="*/ 3 h 29"/>
                  <a:gd name="T14" fmla="*/ 22 w 30"/>
                  <a:gd name="T15" fmla="*/ 2 h 29"/>
                  <a:gd name="T16" fmla="*/ 20 w 30"/>
                  <a:gd name="T17" fmla="*/ 2 h 29"/>
                  <a:gd name="T18" fmla="*/ 18 w 30"/>
                  <a:gd name="T19" fmla="*/ 3 h 29"/>
                  <a:gd name="T20" fmla="*/ 16 w 30"/>
                  <a:gd name="T21" fmla="*/ 4 h 29"/>
                  <a:gd name="T22" fmla="*/ 14 w 30"/>
                  <a:gd name="T23" fmla="*/ 2 h 29"/>
                  <a:gd name="T24" fmla="*/ 12 w 30"/>
                  <a:gd name="T25" fmla="*/ 3 h 29"/>
                  <a:gd name="T26" fmla="*/ 10 w 30"/>
                  <a:gd name="T27" fmla="*/ 2 h 29"/>
                  <a:gd name="T28" fmla="*/ 8 w 30"/>
                  <a:gd name="T29" fmla="*/ 1 h 29"/>
                  <a:gd name="T30" fmla="*/ 7 w 30"/>
                  <a:gd name="T31" fmla="*/ 1 h 29"/>
                  <a:gd name="T32" fmla="*/ 5 w 30"/>
                  <a:gd name="T33" fmla="*/ 1 h 29"/>
                  <a:gd name="T34" fmla="*/ 4 w 30"/>
                  <a:gd name="T35" fmla="*/ 3 h 29"/>
                  <a:gd name="T36" fmla="*/ 2 w 30"/>
                  <a:gd name="T37" fmla="*/ 5 h 29"/>
                  <a:gd name="T38" fmla="*/ 2 w 30"/>
                  <a:gd name="T39" fmla="*/ 6 h 29"/>
                  <a:gd name="T40" fmla="*/ 2 w 30"/>
                  <a:gd name="T41" fmla="*/ 9 h 29"/>
                  <a:gd name="T42" fmla="*/ 2 w 30"/>
                  <a:gd name="T43" fmla="*/ 11 h 29"/>
                  <a:gd name="T44" fmla="*/ 2 w 30"/>
                  <a:gd name="T45" fmla="*/ 12 h 29"/>
                  <a:gd name="T46" fmla="*/ 1 w 30"/>
                  <a:gd name="T47" fmla="*/ 14 h 29"/>
                  <a:gd name="T48" fmla="*/ 0 w 30"/>
                  <a:gd name="T49" fmla="*/ 15 h 29"/>
                  <a:gd name="T50" fmla="*/ 0 w 30"/>
                  <a:gd name="T51" fmla="*/ 19 h 29"/>
                  <a:gd name="T52" fmla="*/ 0 w 30"/>
                  <a:gd name="T53" fmla="*/ 22 h 29"/>
                  <a:gd name="T54" fmla="*/ 2 w 30"/>
                  <a:gd name="T55" fmla="*/ 22 h 29"/>
                  <a:gd name="T56" fmla="*/ 4 w 30"/>
                  <a:gd name="T57" fmla="*/ 22 h 29"/>
                  <a:gd name="T58" fmla="*/ 5 w 30"/>
                  <a:gd name="T59" fmla="*/ 23 h 29"/>
                  <a:gd name="T60" fmla="*/ 6 w 30"/>
                  <a:gd name="T61" fmla="*/ 24 h 29"/>
                  <a:gd name="T62" fmla="*/ 7 w 30"/>
                  <a:gd name="T63" fmla="*/ 26 h 29"/>
                  <a:gd name="T64" fmla="*/ 8 w 30"/>
                  <a:gd name="T65" fmla="*/ 28 h 29"/>
                  <a:gd name="T66" fmla="*/ 9 w 30"/>
                  <a:gd name="T67" fmla="*/ 28 h 29"/>
                  <a:gd name="T68" fmla="*/ 12 w 30"/>
                  <a:gd name="T69" fmla="*/ 27 h 29"/>
                  <a:gd name="T70" fmla="*/ 14 w 30"/>
                  <a:gd name="T71" fmla="*/ 27 h 29"/>
                  <a:gd name="T72" fmla="*/ 15 w 30"/>
                  <a:gd name="T73" fmla="*/ 26 h 29"/>
                  <a:gd name="T74" fmla="*/ 15 w 30"/>
                  <a:gd name="T75" fmla="*/ 25 h 29"/>
                  <a:gd name="T76" fmla="*/ 16 w 30"/>
                  <a:gd name="T77" fmla="*/ 23 h 29"/>
                  <a:gd name="T78" fmla="*/ 17 w 30"/>
                  <a:gd name="T79" fmla="*/ 22 h 29"/>
                  <a:gd name="T80" fmla="*/ 19 w 30"/>
                  <a:gd name="T81" fmla="*/ 20 h 29"/>
                  <a:gd name="T82" fmla="*/ 20 w 30"/>
                  <a:gd name="T83" fmla="*/ 20 h 29"/>
                  <a:gd name="T84" fmla="*/ 22 w 30"/>
                  <a:gd name="T85" fmla="*/ 21 h 29"/>
                  <a:gd name="T86" fmla="*/ 23 w 30"/>
                  <a:gd name="T87" fmla="*/ 19 h 29"/>
                  <a:gd name="T88" fmla="*/ 23 w 30"/>
                  <a:gd name="T89" fmla="*/ 18 h 29"/>
                  <a:gd name="T90" fmla="*/ 24 w 30"/>
                  <a:gd name="T91" fmla="*/ 16 h 29"/>
                  <a:gd name="T92" fmla="*/ 25 w 30"/>
                  <a:gd name="T93" fmla="*/ 14 h 29"/>
                  <a:gd name="T94" fmla="*/ 26 w 30"/>
                  <a:gd name="T95" fmla="*/ 13 h 29"/>
                  <a:gd name="T96" fmla="*/ 26 w 30"/>
                  <a:gd name="T97" fmla="*/ 11 h 29"/>
                  <a:gd name="T98" fmla="*/ 27 w 30"/>
                  <a:gd name="T99" fmla="*/ 10 h 29"/>
                  <a:gd name="T100" fmla="*/ 28 w 30"/>
                  <a:gd name="T101" fmla="*/ 8 h 29"/>
                  <a:gd name="T102" fmla="*/ 30 w 30"/>
                  <a:gd name="T103" fmla="*/ 7 h 29"/>
                  <a:gd name="T104" fmla="*/ 29 w 30"/>
                  <a:gd name="T105"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 h="29">
                    <a:moveTo>
                      <a:pt x="29" y="5"/>
                    </a:moveTo>
                    <a:cubicBezTo>
                      <a:pt x="29" y="5"/>
                      <a:pt x="29" y="5"/>
                      <a:pt x="29" y="5"/>
                    </a:cubicBezTo>
                    <a:cubicBezTo>
                      <a:pt x="28" y="5"/>
                      <a:pt x="28" y="4"/>
                      <a:pt x="28" y="4"/>
                    </a:cubicBezTo>
                    <a:cubicBezTo>
                      <a:pt x="28" y="4"/>
                      <a:pt x="28" y="4"/>
                      <a:pt x="28" y="3"/>
                    </a:cubicBezTo>
                    <a:cubicBezTo>
                      <a:pt x="29" y="3"/>
                      <a:pt x="29" y="3"/>
                      <a:pt x="29" y="3"/>
                    </a:cubicBezTo>
                    <a:cubicBezTo>
                      <a:pt x="29" y="2"/>
                      <a:pt x="29" y="2"/>
                      <a:pt x="29" y="2"/>
                    </a:cubicBezTo>
                    <a:cubicBezTo>
                      <a:pt x="28" y="2"/>
                      <a:pt x="29" y="1"/>
                      <a:pt x="28" y="1"/>
                    </a:cubicBezTo>
                    <a:cubicBezTo>
                      <a:pt x="28" y="1"/>
                      <a:pt x="28" y="1"/>
                      <a:pt x="28" y="1"/>
                    </a:cubicBezTo>
                    <a:cubicBezTo>
                      <a:pt x="28" y="1"/>
                      <a:pt x="28" y="1"/>
                      <a:pt x="28" y="1"/>
                    </a:cubicBezTo>
                    <a:cubicBezTo>
                      <a:pt x="27" y="1"/>
                      <a:pt x="27" y="1"/>
                      <a:pt x="27" y="1"/>
                    </a:cubicBezTo>
                    <a:cubicBezTo>
                      <a:pt x="27" y="2"/>
                      <a:pt x="27" y="2"/>
                      <a:pt x="27" y="2"/>
                    </a:cubicBezTo>
                    <a:cubicBezTo>
                      <a:pt x="26" y="2"/>
                      <a:pt x="26" y="2"/>
                      <a:pt x="26" y="2"/>
                    </a:cubicBezTo>
                    <a:cubicBezTo>
                      <a:pt x="25" y="2"/>
                      <a:pt x="25" y="2"/>
                      <a:pt x="25" y="3"/>
                    </a:cubicBezTo>
                    <a:cubicBezTo>
                      <a:pt x="24" y="3"/>
                      <a:pt x="24" y="3"/>
                      <a:pt x="24" y="3"/>
                    </a:cubicBezTo>
                    <a:cubicBezTo>
                      <a:pt x="23" y="3"/>
                      <a:pt x="23" y="3"/>
                      <a:pt x="23" y="3"/>
                    </a:cubicBezTo>
                    <a:cubicBezTo>
                      <a:pt x="22" y="3"/>
                      <a:pt x="22" y="3"/>
                      <a:pt x="22" y="2"/>
                    </a:cubicBezTo>
                    <a:cubicBezTo>
                      <a:pt x="22" y="2"/>
                      <a:pt x="21" y="2"/>
                      <a:pt x="21" y="2"/>
                    </a:cubicBezTo>
                    <a:cubicBezTo>
                      <a:pt x="21" y="2"/>
                      <a:pt x="20" y="2"/>
                      <a:pt x="20" y="2"/>
                    </a:cubicBezTo>
                    <a:cubicBezTo>
                      <a:pt x="19" y="2"/>
                      <a:pt x="19" y="2"/>
                      <a:pt x="19" y="3"/>
                    </a:cubicBezTo>
                    <a:cubicBezTo>
                      <a:pt x="18" y="3"/>
                      <a:pt x="18" y="3"/>
                      <a:pt x="18" y="3"/>
                    </a:cubicBezTo>
                    <a:cubicBezTo>
                      <a:pt x="17" y="4"/>
                      <a:pt x="17" y="4"/>
                      <a:pt x="17" y="4"/>
                    </a:cubicBezTo>
                    <a:cubicBezTo>
                      <a:pt x="16" y="4"/>
                      <a:pt x="16" y="4"/>
                      <a:pt x="16" y="4"/>
                    </a:cubicBezTo>
                    <a:cubicBezTo>
                      <a:pt x="15" y="3"/>
                      <a:pt x="15" y="3"/>
                      <a:pt x="15" y="3"/>
                    </a:cubicBezTo>
                    <a:cubicBezTo>
                      <a:pt x="14" y="3"/>
                      <a:pt x="14" y="2"/>
                      <a:pt x="14" y="2"/>
                    </a:cubicBezTo>
                    <a:cubicBezTo>
                      <a:pt x="13" y="2"/>
                      <a:pt x="13" y="2"/>
                      <a:pt x="13" y="2"/>
                    </a:cubicBezTo>
                    <a:cubicBezTo>
                      <a:pt x="12" y="2"/>
                      <a:pt x="12" y="3"/>
                      <a:pt x="12" y="3"/>
                    </a:cubicBezTo>
                    <a:cubicBezTo>
                      <a:pt x="11" y="3"/>
                      <a:pt x="11" y="3"/>
                      <a:pt x="10" y="3"/>
                    </a:cubicBezTo>
                    <a:cubicBezTo>
                      <a:pt x="10" y="3"/>
                      <a:pt x="10" y="2"/>
                      <a:pt x="10" y="2"/>
                    </a:cubicBezTo>
                    <a:cubicBezTo>
                      <a:pt x="9" y="2"/>
                      <a:pt x="9" y="2"/>
                      <a:pt x="9" y="2"/>
                    </a:cubicBezTo>
                    <a:cubicBezTo>
                      <a:pt x="8" y="2"/>
                      <a:pt x="8" y="1"/>
                      <a:pt x="8" y="1"/>
                    </a:cubicBezTo>
                    <a:cubicBezTo>
                      <a:pt x="8" y="1"/>
                      <a:pt x="8" y="1"/>
                      <a:pt x="7" y="1"/>
                    </a:cubicBezTo>
                    <a:cubicBezTo>
                      <a:pt x="7" y="0"/>
                      <a:pt x="7" y="1"/>
                      <a:pt x="7" y="1"/>
                    </a:cubicBezTo>
                    <a:cubicBezTo>
                      <a:pt x="6" y="1"/>
                      <a:pt x="6" y="1"/>
                      <a:pt x="6" y="1"/>
                    </a:cubicBezTo>
                    <a:cubicBezTo>
                      <a:pt x="6" y="1"/>
                      <a:pt x="5" y="1"/>
                      <a:pt x="5" y="1"/>
                    </a:cubicBezTo>
                    <a:cubicBezTo>
                      <a:pt x="5" y="1"/>
                      <a:pt x="4" y="2"/>
                      <a:pt x="4" y="2"/>
                    </a:cubicBezTo>
                    <a:cubicBezTo>
                      <a:pt x="4" y="2"/>
                      <a:pt x="4" y="2"/>
                      <a:pt x="4" y="3"/>
                    </a:cubicBezTo>
                    <a:cubicBezTo>
                      <a:pt x="3" y="3"/>
                      <a:pt x="4" y="4"/>
                      <a:pt x="3" y="4"/>
                    </a:cubicBezTo>
                    <a:cubicBezTo>
                      <a:pt x="3" y="4"/>
                      <a:pt x="2" y="4"/>
                      <a:pt x="2" y="5"/>
                    </a:cubicBezTo>
                    <a:cubicBezTo>
                      <a:pt x="2" y="5"/>
                      <a:pt x="2" y="5"/>
                      <a:pt x="2" y="6"/>
                    </a:cubicBezTo>
                    <a:cubicBezTo>
                      <a:pt x="2" y="6"/>
                      <a:pt x="2" y="6"/>
                      <a:pt x="2" y="6"/>
                    </a:cubicBezTo>
                    <a:cubicBezTo>
                      <a:pt x="2" y="7"/>
                      <a:pt x="2" y="7"/>
                      <a:pt x="2" y="7"/>
                    </a:cubicBezTo>
                    <a:cubicBezTo>
                      <a:pt x="2" y="8"/>
                      <a:pt x="2" y="8"/>
                      <a:pt x="2" y="9"/>
                    </a:cubicBezTo>
                    <a:cubicBezTo>
                      <a:pt x="3" y="9"/>
                      <a:pt x="3" y="9"/>
                      <a:pt x="3" y="10"/>
                    </a:cubicBezTo>
                    <a:cubicBezTo>
                      <a:pt x="3" y="10"/>
                      <a:pt x="3" y="10"/>
                      <a:pt x="2" y="11"/>
                    </a:cubicBezTo>
                    <a:cubicBezTo>
                      <a:pt x="2" y="11"/>
                      <a:pt x="2" y="11"/>
                      <a:pt x="2" y="12"/>
                    </a:cubicBezTo>
                    <a:cubicBezTo>
                      <a:pt x="2" y="12"/>
                      <a:pt x="2" y="12"/>
                      <a:pt x="2" y="12"/>
                    </a:cubicBezTo>
                    <a:cubicBezTo>
                      <a:pt x="1" y="13"/>
                      <a:pt x="1" y="13"/>
                      <a:pt x="1" y="13"/>
                    </a:cubicBezTo>
                    <a:cubicBezTo>
                      <a:pt x="1" y="14"/>
                      <a:pt x="1" y="14"/>
                      <a:pt x="1" y="14"/>
                    </a:cubicBezTo>
                    <a:cubicBezTo>
                      <a:pt x="1" y="14"/>
                      <a:pt x="1" y="14"/>
                      <a:pt x="1" y="14"/>
                    </a:cubicBezTo>
                    <a:cubicBezTo>
                      <a:pt x="0" y="15"/>
                      <a:pt x="0" y="15"/>
                      <a:pt x="0" y="15"/>
                    </a:cubicBezTo>
                    <a:cubicBezTo>
                      <a:pt x="0" y="15"/>
                      <a:pt x="0" y="16"/>
                      <a:pt x="0" y="17"/>
                    </a:cubicBezTo>
                    <a:cubicBezTo>
                      <a:pt x="0" y="17"/>
                      <a:pt x="0" y="18"/>
                      <a:pt x="0" y="19"/>
                    </a:cubicBezTo>
                    <a:cubicBezTo>
                      <a:pt x="0" y="19"/>
                      <a:pt x="0" y="20"/>
                      <a:pt x="0" y="20"/>
                    </a:cubicBezTo>
                    <a:cubicBezTo>
                      <a:pt x="0" y="21"/>
                      <a:pt x="0" y="21"/>
                      <a:pt x="0" y="22"/>
                    </a:cubicBezTo>
                    <a:cubicBezTo>
                      <a:pt x="0" y="22"/>
                      <a:pt x="0" y="22"/>
                      <a:pt x="0" y="22"/>
                    </a:cubicBezTo>
                    <a:cubicBezTo>
                      <a:pt x="1" y="22"/>
                      <a:pt x="1" y="22"/>
                      <a:pt x="2" y="22"/>
                    </a:cubicBezTo>
                    <a:cubicBezTo>
                      <a:pt x="2" y="22"/>
                      <a:pt x="3" y="22"/>
                      <a:pt x="3" y="22"/>
                    </a:cubicBezTo>
                    <a:cubicBezTo>
                      <a:pt x="4" y="22"/>
                      <a:pt x="4" y="22"/>
                      <a:pt x="4" y="22"/>
                    </a:cubicBezTo>
                    <a:cubicBezTo>
                      <a:pt x="4" y="22"/>
                      <a:pt x="5" y="22"/>
                      <a:pt x="5" y="23"/>
                    </a:cubicBezTo>
                    <a:cubicBezTo>
                      <a:pt x="5" y="23"/>
                      <a:pt x="5" y="23"/>
                      <a:pt x="5" y="23"/>
                    </a:cubicBezTo>
                    <a:cubicBezTo>
                      <a:pt x="5" y="24"/>
                      <a:pt x="6" y="23"/>
                      <a:pt x="6" y="24"/>
                    </a:cubicBezTo>
                    <a:cubicBezTo>
                      <a:pt x="6" y="24"/>
                      <a:pt x="6" y="24"/>
                      <a:pt x="6" y="24"/>
                    </a:cubicBezTo>
                    <a:cubicBezTo>
                      <a:pt x="7" y="25"/>
                      <a:pt x="7" y="25"/>
                      <a:pt x="7" y="25"/>
                    </a:cubicBezTo>
                    <a:cubicBezTo>
                      <a:pt x="7" y="26"/>
                      <a:pt x="7" y="26"/>
                      <a:pt x="7" y="26"/>
                    </a:cubicBezTo>
                    <a:cubicBezTo>
                      <a:pt x="7" y="27"/>
                      <a:pt x="7" y="27"/>
                      <a:pt x="7" y="27"/>
                    </a:cubicBezTo>
                    <a:cubicBezTo>
                      <a:pt x="8" y="28"/>
                      <a:pt x="8" y="28"/>
                      <a:pt x="8" y="28"/>
                    </a:cubicBezTo>
                    <a:cubicBezTo>
                      <a:pt x="8" y="28"/>
                      <a:pt x="8" y="28"/>
                      <a:pt x="9" y="28"/>
                    </a:cubicBezTo>
                    <a:cubicBezTo>
                      <a:pt x="9" y="28"/>
                      <a:pt x="9" y="28"/>
                      <a:pt x="9" y="28"/>
                    </a:cubicBezTo>
                    <a:cubicBezTo>
                      <a:pt x="10" y="29"/>
                      <a:pt x="10" y="28"/>
                      <a:pt x="10" y="28"/>
                    </a:cubicBezTo>
                    <a:cubicBezTo>
                      <a:pt x="11" y="28"/>
                      <a:pt x="11" y="27"/>
                      <a:pt x="12" y="27"/>
                    </a:cubicBezTo>
                    <a:cubicBezTo>
                      <a:pt x="13" y="27"/>
                      <a:pt x="13" y="27"/>
                      <a:pt x="13" y="27"/>
                    </a:cubicBezTo>
                    <a:cubicBezTo>
                      <a:pt x="14" y="27"/>
                      <a:pt x="14" y="27"/>
                      <a:pt x="14" y="27"/>
                    </a:cubicBezTo>
                    <a:cubicBezTo>
                      <a:pt x="14" y="27"/>
                      <a:pt x="14" y="27"/>
                      <a:pt x="14" y="27"/>
                    </a:cubicBezTo>
                    <a:cubicBezTo>
                      <a:pt x="14" y="26"/>
                      <a:pt x="14" y="26"/>
                      <a:pt x="15" y="26"/>
                    </a:cubicBezTo>
                    <a:cubicBezTo>
                      <a:pt x="15" y="26"/>
                      <a:pt x="15" y="26"/>
                      <a:pt x="15" y="26"/>
                    </a:cubicBezTo>
                    <a:cubicBezTo>
                      <a:pt x="15" y="25"/>
                      <a:pt x="15" y="25"/>
                      <a:pt x="15" y="25"/>
                    </a:cubicBezTo>
                    <a:cubicBezTo>
                      <a:pt x="15" y="25"/>
                      <a:pt x="15" y="24"/>
                      <a:pt x="15" y="24"/>
                    </a:cubicBezTo>
                    <a:cubicBezTo>
                      <a:pt x="15" y="24"/>
                      <a:pt x="16" y="23"/>
                      <a:pt x="16" y="23"/>
                    </a:cubicBezTo>
                    <a:cubicBezTo>
                      <a:pt x="16" y="23"/>
                      <a:pt x="16" y="23"/>
                      <a:pt x="17" y="22"/>
                    </a:cubicBezTo>
                    <a:cubicBezTo>
                      <a:pt x="17" y="22"/>
                      <a:pt x="17" y="22"/>
                      <a:pt x="17" y="22"/>
                    </a:cubicBezTo>
                    <a:cubicBezTo>
                      <a:pt x="18" y="22"/>
                      <a:pt x="18" y="21"/>
                      <a:pt x="18" y="21"/>
                    </a:cubicBezTo>
                    <a:cubicBezTo>
                      <a:pt x="18" y="21"/>
                      <a:pt x="18" y="20"/>
                      <a:pt x="19" y="20"/>
                    </a:cubicBezTo>
                    <a:cubicBezTo>
                      <a:pt x="19" y="20"/>
                      <a:pt x="19" y="20"/>
                      <a:pt x="20" y="20"/>
                    </a:cubicBezTo>
                    <a:cubicBezTo>
                      <a:pt x="20" y="20"/>
                      <a:pt x="20" y="20"/>
                      <a:pt x="20" y="20"/>
                    </a:cubicBezTo>
                    <a:cubicBezTo>
                      <a:pt x="21" y="20"/>
                      <a:pt x="21" y="21"/>
                      <a:pt x="21" y="21"/>
                    </a:cubicBezTo>
                    <a:cubicBezTo>
                      <a:pt x="21" y="21"/>
                      <a:pt x="21" y="21"/>
                      <a:pt x="22" y="21"/>
                    </a:cubicBezTo>
                    <a:cubicBezTo>
                      <a:pt x="22" y="22"/>
                      <a:pt x="22" y="21"/>
                      <a:pt x="22" y="21"/>
                    </a:cubicBezTo>
                    <a:cubicBezTo>
                      <a:pt x="23" y="20"/>
                      <a:pt x="23" y="20"/>
                      <a:pt x="23" y="19"/>
                    </a:cubicBezTo>
                    <a:cubicBezTo>
                      <a:pt x="23" y="19"/>
                      <a:pt x="23" y="19"/>
                      <a:pt x="23" y="19"/>
                    </a:cubicBezTo>
                    <a:cubicBezTo>
                      <a:pt x="23" y="18"/>
                      <a:pt x="23" y="18"/>
                      <a:pt x="23" y="18"/>
                    </a:cubicBezTo>
                    <a:cubicBezTo>
                      <a:pt x="24" y="17"/>
                      <a:pt x="24" y="17"/>
                      <a:pt x="24" y="16"/>
                    </a:cubicBezTo>
                    <a:cubicBezTo>
                      <a:pt x="24" y="16"/>
                      <a:pt x="24" y="16"/>
                      <a:pt x="24" y="16"/>
                    </a:cubicBezTo>
                    <a:cubicBezTo>
                      <a:pt x="25" y="15"/>
                      <a:pt x="25" y="15"/>
                      <a:pt x="25" y="15"/>
                    </a:cubicBezTo>
                    <a:cubicBezTo>
                      <a:pt x="25" y="15"/>
                      <a:pt x="25" y="15"/>
                      <a:pt x="25" y="14"/>
                    </a:cubicBezTo>
                    <a:cubicBezTo>
                      <a:pt x="25" y="14"/>
                      <a:pt x="25" y="14"/>
                      <a:pt x="26" y="14"/>
                    </a:cubicBezTo>
                    <a:cubicBezTo>
                      <a:pt x="26" y="14"/>
                      <a:pt x="25" y="13"/>
                      <a:pt x="26" y="13"/>
                    </a:cubicBezTo>
                    <a:cubicBezTo>
                      <a:pt x="26" y="13"/>
                      <a:pt x="26" y="13"/>
                      <a:pt x="26" y="13"/>
                    </a:cubicBezTo>
                    <a:cubicBezTo>
                      <a:pt x="27" y="12"/>
                      <a:pt x="26" y="12"/>
                      <a:pt x="26" y="11"/>
                    </a:cubicBezTo>
                    <a:cubicBezTo>
                      <a:pt x="27" y="11"/>
                      <a:pt x="27" y="11"/>
                      <a:pt x="27" y="11"/>
                    </a:cubicBezTo>
                    <a:cubicBezTo>
                      <a:pt x="27" y="10"/>
                      <a:pt x="27" y="10"/>
                      <a:pt x="27" y="10"/>
                    </a:cubicBezTo>
                    <a:cubicBezTo>
                      <a:pt x="28" y="9"/>
                      <a:pt x="28" y="9"/>
                      <a:pt x="28" y="9"/>
                    </a:cubicBezTo>
                    <a:cubicBezTo>
                      <a:pt x="28" y="8"/>
                      <a:pt x="28" y="8"/>
                      <a:pt x="28" y="8"/>
                    </a:cubicBezTo>
                    <a:cubicBezTo>
                      <a:pt x="29" y="8"/>
                      <a:pt x="29" y="8"/>
                      <a:pt x="29" y="8"/>
                    </a:cubicBezTo>
                    <a:cubicBezTo>
                      <a:pt x="30" y="8"/>
                      <a:pt x="30" y="7"/>
                      <a:pt x="30" y="7"/>
                    </a:cubicBezTo>
                    <a:cubicBezTo>
                      <a:pt x="30" y="7"/>
                      <a:pt x="30" y="6"/>
                      <a:pt x="30" y="6"/>
                    </a:cubicBezTo>
                    <a:cubicBezTo>
                      <a:pt x="30" y="5"/>
                      <a:pt x="30" y="5"/>
                      <a:pt x="29"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7" name="Freeform 56"/>
              <p:cNvSpPr>
                <a:spLocks/>
              </p:cNvSpPr>
              <p:nvPr/>
            </p:nvSpPr>
            <p:spPr bwMode="auto">
              <a:xfrm>
                <a:off x="4862514" y="3573464"/>
                <a:ext cx="215900" cy="215900"/>
              </a:xfrm>
              <a:custGeom>
                <a:avLst/>
                <a:gdLst>
                  <a:gd name="T0" fmla="*/ 20 w 20"/>
                  <a:gd name="T1" fmla="*/ 3 h 20"/>
                  <a:gd name="T2" fmla="*/ 19 w 20"/>
                  <a:gd name="T3" fmla="*/ 3 h 20"/>
                  <a:gd name="T4" fmla="*/ 18 w 20"/>
                  <a:gd name="T5" fmla="*/ 2 h 20"/>
                  <a:gd name="T6" fmla="*/ 16 w 20"/>
                  <a:gd name="T7" fmla="*/ 1 h 20"/>
                  <a:gd name="T8" fmla="*/ 15 w 20"/>
                  <a:gd name="T9" fmla="*/ 1 h 20"/>
                  <a:gd name="T10" fmla="*/ 14 w 20"/>
                  <a:gd name="T11" fmla="*/ 0 h 20"/>
                  <a:gd name="T12" fmla="*/ 14 w 20"/>
                  <a:gd name="T13" fmla="*/ 0 h 20"/>
                  <a:gd name="T14" fmla="*/ 13 w 20"/>
                  <a:gd name="T15" fmla="*/ 0 h 20"/>
                  <a:gd name="T16" fmla="*/ 12 w 20"/>
                  <a:gd name="T17" fmla="*/ 0 h 20"/>
                  <a:gd name="T18" fmla="*/ 11 w 20"/>
                  <a:gd name="T19" fmla="*/ 0 h 20"/>
                  <a:gd name="T20" fmla="*/ 11 w 20"/>
                  <a:gd name="T21" fmla="*/ 0 h 20"/>
                  <a:gd name="T22" fmla="*/ 10 w 20"/>
                  <a:gd name="T23" fmla="*/ 1 h 20"/>
                  <a:gd name="T24" fmla="*/ 9 w 20"/>
                  <a:gd name="T25" fmla="*/ 2 h 20"/>
                  <a:gd name="T26" fmla="*/ 9 w 20"/>
                  <a:gd name="T27" fmla="*/ 3 h 20"/>
                  <a:gd name="T28" fmla="*/ 9 w 20"/>
                  <a:gd name="T29" fmla="*/ 3 h 20"/>
                  <a:gd name="T30" fmla="*/ 8 w 20"/>
                  <a:gd name="T31" fmla="*/ 4 h 20"/>
                  <a:gd name="T32" fmla="*/ 7 w 20"/>
                  <a:gd name="T33" fmla="*/ 4 h 20"/>
                  <a:gd name="T34" fmla="*/ 6 w 20"/>
                  <a:gd name="T35" fmla="*/ 5 h 20"/>
                  <a:gd name="T36" fmla="*/ 5 w 20"/>
                  <a:gd name="T37" fmla="*/ 6 h 20"/>
                  <a:gd name="T38" fmla="*/ 5 w 20"/>
                  <a:gd name="T39" fmla="*/ 7 h 20"/>
                  <a:gd name="T40" fmla="*/ 5 w 20"/>
                  <a:gd name="T41" fmla="*/ 7 h 20"/>
                  <a:gd name="T42" fmla="*/ 4 w 20"/>
                  <a:gd name="T43" fmla="*/ 7 h 20"/>
                  <a:gd name="T44" fmla="*/ 3 w 20"/>
                  <a:gd name="T45" fmla="*/ 7 h 20"/>
                  <a:gd name="T46" fmla="*/ 3 w 20"/>
                  <a:gd name="T47" fmla="*/ 6 h 20"/>
                  <a:gd name="T48" fmla="*/ 2 w 20"/>
                  <a:gd name="T49" fmla="*/ 6 h 20"/>
                  <a:gd name="T50" fmla="*/ 1 w 20"/>
                  <a:gd name="T51" fmla="*/ 6 h 20"/>
                  <a:gd name="T52" fmla="*/ 0 w 20"/>
                  <a:gd name="T53" fmla="*/ 6 h 20"/>
                  <a:gd name="T54" fmla="*/ 1 w 20"/>
                  <a:gd name="T55" fmla="*/ 6 h 20"/>
                  <a:gd name="T56" fmla="*/ 1 w 20"/>
                  <a:gd name="T57" fmla="*/ 7 h 20"/>
                  <a:gd name="T58" fmla="*/ 2 w 20"/>
                  <a:gd name="T59" fmla="*/ 8 h 20"/>
                  <a:gd name="T60" fmla="*/ 2 w 20"/>
                  <a:gd name="T61" fmla="*/ 9 h 20"/>
                  <a:gd name="T62" fmla="*/ 3 w 20"/>
                  <a:gd name="T63" fmla="*/ 11 h 20"/>
                  <a:gd name="T64" fmla="*/ 3 w 20"/>
                  <a:gd name="T65" fmla="*/ 12 h 20"/>
                  <a:gd name="T66" fmla="*/ 4 w 20"/>
                  <a:gd name="T67" fmla="*/ 13 h 20"/>
                  <a:gd name="T68" fmla="*/ 5 w 20"/>
                  <a:gd name="T69" fmla="*/ 13 h 20"/>
                  <a:gd name="T70" fmla="*/ 6 w 20"/>
                  <a:gd name="T71" fmla="*/ 14 h 20"/>
                  <a:gd name="T72" fmla="*/ 6 w 20"/>
                  <a:gd name="T73" fmla="*/ 15 h 20"/>
                  <a:gd name="T74" fmla="*/ 7 w 20"/>
                  <a:gd name="T75" fmla="*/ 16 h 20"/>
                  <a:gd name="T76" fmla="*/ 8 w 20"/>
                  <a:gd name="T77" fmla="*/ 17 h 20"/>
                  <a:gd name="T78" fmla="*/ 9 w 20"/>
                  <a:gd name="T79" fmla="*/ 17 h 20"/>
                  <a:gd name="T80" fmla="*/ 10 w 20"/>
                  <a:gd name="T81" fmla="*/ 19 h 20"/>
                  <a:gd name="T82" fmla="*/ 11 w 20"/>
                  <a:gd name="T83" fmla="*/ 19 h 20"/>
                  <a:gd name="T84" fmla="*/ 12 w 20"/>
                  <a:gd name="T85" fmla="*/ 19 h 20"/>
                  <a:gd name="T86" fmla="*/ 14 w 20"/>
                  <a:gd name="T87" fmla="*/ 20 h 20"/>
                  <a:gd name="T88" fmla="*/ 15 w 20"/>
                  <a:gd name="T89" fmla="*/ 20 h 20"/>
                  <a:gd name="T90" fmla="*/ 15 w 20"/>
                  <a:gd name="T91" fmla="*/ 20 h 20"/>
                  <a:gd name="T92" fmla="*/ 16 w 20"/>
                  <a:gd name="T93" fmla="*/ 19 h 20"/>
                  <a:gd name="T94" fmla="*/ 17 w 20"/>
                  <a:gd name="T95" fmla="*/ 18 h 20"/>
                  <a:gd name="T96" fmla="*/ 17 w 20"/>
                  <a:gd name="T97" fmla="*/ 17 h 20"/>
                  <a:gd name="T98" fmla="*/ 18 w 20"/>
                  <a:gd name="T99" fmla="*/ 16 h 20"/>
                  <a:gd name="T100" fmla="*/ 19 w 20"/>
                  <a:gd name="T101" fmla="*/ 15 h 20"/>
                  <a:gd name="T102" fmla="*/ 19 w 20"/>
                  <a:gd name="T103" fmla="*/ 14 h 20"/>
                  <a:gd name="T104" fmla="*/ 20 w 20"/>
                  <a:gd name="T105" fmla="*/ 12 h 20"/>
                  <a:gd name="T106" fmla="*/ 20 w 20"/>
                  <a:gd name="T107" fmla="*/ 10 h 20"/>
                  <a:gd name="T108" fmla="*/ 20 w 20"/>
                  <a:gd name="T109" fmla="*/ 8 h 20"/>
                  <a:gd name="T110" fmla="*/ 20 w 20"/>
                  <a:gd name="T111" fmla="*/ 6 h 20"/>
                  <a:gd name="T112" fmla="*/ 20 w 20"/>
                  <a:gd name="T113" fmla="*/ 4 h 20"/>
                  <a:gd name="T114" fmla="*/ 20 w 20"/>
                  <a:gd name="T115"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 h="20">
                    <a:moveTo>
                      <a:pt x="20" y="3"/>
                    </a:moveTo>
                    <a:cubicBezTo>
                      <a:pt x="20" y="3"/>
                      <a:pt x="19" y="3"/>
                      <a:pt x="19" y="3"/>
                    </a:cubicBezTo>
                    <a:cubicBezTo>
                      <a:pt x="19" y="2"/>
                      <a:pt x="18" y="2"/>
                      <a:pt x="18" y="2"/>
                    </a:cubicBezTo>
                    <a:cubicBezTo>
                      <a:pt x="17" y="2"/>
                      <a:pt x="17" y="2"/>
                      <a:pt x="16" y="1"/>
                    </a:cubicBezTo>
                    <a:cubicBezTo>
                      <a:pt x="16" y="1"/>
                      <a:pt x="15" y="1"/>
                      <a:pt x="15" y="1"/>
                    </a:cubicBezTo>
                    <a:cubicBezTo>
                      <a:pt x="14" y="0"/>
                      <a:pt x="14" y="0"/>
                      <a:pt x="14" y="0"/>
                    </a:cubicBezTo>
                    <a:cubicBezTo>
                      <a:pt x="14" y="0"/>
                      <a:pt x="14" y="0"/>
                      <a:pt x="14" y="0"/>
                    </a:cubicBezTo>
                    <a:cubicBezTo>
                      <a:pt x="13" y="0"/>
                      <a:pt x="13" y="0"/>
                      <a:pt x="13" y="0"/>
                    </a:cubicBezTo>
                    <a:cubicBezTo>
                      <a:pt x="13" y="0"/>
                      <a:pt x="12" y="0"/>
                      <a:pt x="12" y="0"/>
                    </a:cubicBezTo>
                    <a:cubicBezTo>
                      <a:pt x="12" y="0"/>
                      <a:pt x="12" y="0"/>
                      <a:pt x="11" y="0"/>
                    </a:cubicBezTo>
                    <a:cubicBezTo>
                      <a:pt x="11" y="0"/>
                      <a:pt x="11" y="0"/>
                      <a:pt x="11" y="0"/>
                    </a:cubicBezTo>
                    <a:cubicBezTo>
                      <a:pt x="10" y="0"/>
                      <a:pt x="10" y="1"/>
                      <a:pt x="10" y="1"/>
                    </a:cubicBezTo>
                    <a:cubicBezTo>
                      <a:pt x="9" y="1"/>
                      <a:pt x="9" y="2"/>
                      <a:pt x="9" y="2"/>
                    </a:cubicBezTo>
                    <a:cubicBezTo>
                      <a:pt x="9" y="2"/>
                      <a:pt x="9" y="3"/>
                      <a:pt x="9" y="3"/>
                    </a:cubicBezTo>
                    <a:cubicBezTo>
                      <a:pt x="9" y="3"/>
                      <a:pt x="9" y="3"/>
                      <a:pt x="9" y="3"/>
                    </a:cubicBezTo>
                    <a:cubicBezTo>
                      <a:pt x="8" y="3"/>
                      <a:pt x="8" y="3"/>
                      <a:pt x="8" y="4"/>
                    </a:cubicBezTo>
                    <a:cubicBezTo>
                      <a:pt x="7" y="4"/>
                      <a:pt x="7" y="4"/>
                      <a:pt x="7" y="4"/>
                    </a:cubicBezTo>
                    <a:cubicBezTo>
                      <a:pt x="7" y="5"/>
                      <a:pt x="7" y="5"/>
                      <a:pt x="6" y="5"/>
                    </a:cubicBezTo>
                    <a:cubicBezTo>
                      <a:pt x="6" y="6"/>
                      <a:pt x="6" y="6"/>
                      <a:pt x="5" y="6"/>
                    </a:cubicBezTo>
                    <a:cubicBezTo>
                      <a:pt x="5" y="6"/>
                      <a:pt x="6" y="7"/>
                      <a:pt x="5" y="7"/>
                    </a:cubicBezTo>
                    <a:cubicBezTo>
                      <a:pt x="5" y="7"/>
                      <a:pt x="5" y="7"/>
                      <a:pt x="5" y="7"/>
                    </a:cubicBezTo>
                    <a:cubicBezTo>
                      <a:pt x="4" y="7"/>
                      <a:pt x="4" y="7"/>
                      <a:pt x="4" y="7"/>
                    </a:cubicBezTo>
                    <a:cubicBezTo>
                      <a:pt x="4" y="7"/>
                      <a:pt x="4" y="7"/>
                      <a:pt x="3" y="7"/>
                    </a:cubicBezTo>
                    <a:cubicBezTo>
                      <a:pt x="3" y="7"/>
                      <a:pt x="3" y="7"/>
                      <a:pt x="3" y="6"/>
                    </a:cubicBezTo>
                    <a:cubicBezTo>
                      <a:pt x="2" y="6"/>
                      <a:pt x="2" y="6"/>
                      <a:pt x="2" y="6"/>
                    </a:cubicBezTo>
                    <a:cubicBezTo>
                      <a:pt x="2" y="6"/>
                      <a:pt x="1" y="6"/>
                      <a:pt x="1" y="6"/>
                    </a:cubicBezTo>
                    <a:cubicBezTo>
                      <a:pt x="1" y="6"/>
                      <a:pt x="1" y="6"/>
                      <a:pt x="0" y="6"/>
                    </a:cubicBezTo>
                    <a:cubicBezTo>
                      <a:pt x="1" y="6"/>
                      <a:pt x="1" y="6"/>
                      <a:pt x="1" y="6"/>
                    </a:cubicBezTo>
                    <a:cubicBezTo>
                      <a:pt x="1" y="6"/>
                      <a:pt x="1" y="7"/>
                      <a:pt x="1" y="7"/>
                    </a:cubicBezTo>
                    <a:cubicBezTo>
                      <a:pt x="1" y="7"/>
                      <a:pt x="2" y="7"/>
                      <a:pt x="2" y="8"/>
                    </a:cubicBezTo>
                    <a:cubicBezTo>
                      <a:pt x="2" y="8"/>
                      <a:pt x="2" y="8"/>
                      <a:pt x="2" y="9"/>
                    </a:cubicBezTo>
                    <a:cubicBezTo>
                      <a:pt x="2" y="10"/>
                      <a:pt x="2" y="10"/>
                      <a:pt x="3" y="11"/>
                    </a:cubicBezTo>
                    <a:cubicBezTo>
                      <a:pt x="3" y="11"/>
                      <a:pt x="3" y="12"/>
                      <a:pt x="3" y="12"/>
                    </a:cubicBezTo>
                    <a:cubicBezTo>
                      <a:pt x="4" y="12"/>
                      <a:pt x="4" y="13"/>
                      <a:pt x="4" y="13"/>
                    </a:cubicBezTo>
                    <a:cubicBezTo>
                      <a:pt x="5" y="13"/>
                      <a:pt x="5" y="13"/>
                      <a:pt x="5" y="13"/>
                    </a:cubicBezTo>
                    <a:cubicBezTo>
                      <a:pt x="6" y="14"/>
                      <a:pt x="6" y="14"/>
                      <a:pt x="6" y="14"/>
                    </a:cubicBezTo>
                    <a:cubicBezTo>
                      <a:pt x="6" y="14"/>
                      <a:pt x="6" y="14"/>
                      <a:pt x="6" y="15"/>
                    </a:cubicBezTo>
                    <a:cubicBezTo>
                      <a:pt x="6" y="15"/>
                      <a:pt x="6" y="16"/>
                      <a:pt x="7" y="16"/>
                    </a:cubicBezTo>
                    <a:cubicBezTo>
                      <a:pt x="7" y="17"/>
                      <a:pt x="7" y="17"/>
                      <a:pt x="8" y="17"/>
                    </a:cubicBezTo>
                    <a:cubicBezTo>
                      <a:pt x="9" y="17"/>
                      <a:pt x="9" y="17"/>
                      <a:pt x="9" y="17"/>
                    </a:cubicBezTo>
                    <a:cubicBezTo>
                      <a:pt x="10" y="18"/>
                      <a:pt x="10" y="18"/>
                      <a:pt x="10" y="19"/>
                    </a:cubicBezTo>
                    <a:cubicBezTo>
                      <a:pt x="10" y="19"/>
                      <a:pt x="10" y="19"/>
                      <a:pt x="11" y="19"/>
                    </a:cubicBezTo>
                    <a:cubicBezTo>
                      <a:pt x="11" y="20"/>
                      <a:pt x="12" y="19"/>
                      <a:pt x="12" y="19"/>
                    </a:cubicBezTo>
                    <a:cubicBezTo>
                      <a:pt x="13" y="19"/>
                      <a:pt x="13" y="19"/>
                      <a:pt x="14" y="20"/>
                    </a:cubicBezTo>
                    <a:cubicBezTo>
                      <a:pt x="14" y="20"/>
                      <a:pt x="15" y="20"/>
                      <a:pt x="15" y="20"/>
                    </a:cubicBezTo>
                    <a:cubicBezTo>
                      <a:pt x="15" y="20"/>
                      <a:pt x="15" y="20"/>
                      <a:pt x="15" y="20"/>
                    </a:cubicBezTo>
                    <a:cubicBezTo>
                      <a:pt x="15" y="19"/>
                      <a:pt x="16" y="19"/>
                      <a:pt x="16" y="19"/>
                    </a:cubicBezTo>
                    <a:cubicBezTo>
                      <a:pt x="16" y="18"/>
                      <a:pt x="17" y="18"/>
                      <a:pt x="17" y="18"/>
                    </a:cubicBezTo>
                    <a:cubicBezTo>
                      <a:pt x="17" y="18"/>
                      <a:pt x="17" y="17"/>
                      <a:pt x="17" y="17"/>
                    </a:cubicBezTo>
                    <a:cubicBezTo>
                      <a:pt x="18" y="17"/>
                      <a:pt x="18" y="17"/>
                      <a:pt x="18" y="16"/>
                    </a:cubicBezTo>
                    <a:cubicBezTo>
                      <a:pt x="18" y="16"/>
                      <a:pt x="19" y="15"/>
                      <a:pt x="19" y="15"/>
                    </a:cubicBezTo>
                    <a:cubicBezTo>
                      <a:pt x="19" y="15"/>
                      <a:pt x="19" y="14"/>
                      <a:pt x="19" y="14"/>
                    </a:cubicBezTo>
                    <a:cubicBezTo>
                      <a:pt x="19" y="13"/>
                      <a:pt x="20" y="13"/>
                      <a:pt x="20" y="12"/>
                    </a:cubicBezTo>
                    <a:cubicBezTo>
                      <a:pt x="20" y="11"/>
                      <a:pt x="20" y="11"/>
                      <a:pt x="20" y="10"/>
                    </a:cubicBezTo>
                    <a:cubicBezTo>
                      <a:pt x="20" y="9"/>
                      <a:pt x="20" y="9"/>
                      <a:pt x="20" y="8"/>
                    </a:cubicBezTo>
                    <a:cubicBezTo>
                      <a:pt x="20" y="7"/>
                      <a:pt x="20" y="7"/>
                      <a:pt x="20" y="6"/>
                    </a:cubicBezTo>
                    <a:cubicBezTo>
                      <a:pt x="20" y="5"/>
                      <a:pt x="20" y="5"/>
                      <a:pt x="20" y="4"/>
                    </a:cubicBezTo>
                    <a:cubicBezTo>
                      <a:pt x="20" y="4"/>
                      <a:pt x="20" y="3"/>
                      <a:pt x="2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8" name="Freeform 57"/>
              <p:cNvSpPr>
                <a:spLocks/>
              </p:cNvSpPr>
              <p:nvPr/>
            </p:nvSpPr>
            <p:spPr bwMode="auto">
              <a:xfrm>
                <a:off x="5003802" y="2957514"/>
                <a:ext cx="150813" cy="173038"/>
              </a:xfrm>
              <a:custGeom>
                <a:avLst/>
                <a:gdLst>
                  <a:gd name="T0" fmla="*/ 14 w 14"/>
                  <a:gd name="T1" fmla="*/ 5 h 16"/>
                  <a:gd name="T2" fmla="*/ 14 w 14"/>
                  <a:gd name="T3" fmla="*/ 4 h 16"/>
                  <a:gd name="T4" fmla="*/ 13 w 14"/>
                  <a:gd name="T5" fmla="*/ 3 h 16"/>
                  <a:gd name="T6" fmla="*/ 12 w 14"/>
                  <a:gd name="T7" fmla="*/ 1 h 16"/>
                  <a:gd name="T8" fmla="*/ 12 w 14"/>
                  <a:gd name="T9" fmla="*/ 1 h 16"/>
                  <a:gd name="T10" fmla="*/ 11 w 14"/>
                  <a:gd name="T11" fmla="*/ 0 h 16"/>
                  <a:gd name="T12" fmla="*/ 11 w 14"/>
                  <a:gd name="T13" fmla="*/ 0 h 16"/>
                  <a:gd name="T14" fmla="*/ 10 w 14"/>
                  <a:gd name="T15" fmla="*/ 0 h 16"/>
                  <a:gd name="T16" fmla="*/ 9 w 14"/>
                  <a:gd name="T17" fmla="*/ 1 h 16"/>
                  <a:gd name="T18" fmla="*/ 8 w 14"/>
                  <a:gd name="T19" fmla="*/ 1 h 16"/>
                  <a:gd name="T20" fmla="*/ 7 w 14"/>
                  <a:gd name="T21" fmla="*/ 1 h 16"/>
                  <a:gd name="T22" fmla="*/ 7 w 14"/>
                  <a:gd name="T23" fmla="*/ 1 h 16"/>
                  <a:gd name="T24" fmla="*/ 5 w 14"/>
                  <a:gd name="T25" fmla="*/ 1 h 16"/>
                  <a:gd name="T26" fmla="*/ 4 w 14"/>
                  <a:gd name="T27" fmla="*/ 1 h 16"/>
                  <a:gd name="T28" fmla="*/ 3 w 14"/>
                  <a:gd name="T29" fmla="*/ 1 h 16"/>
                  <a:gd name="T30" fmla="*/ 3 w 14"/>
                  <a:gd name="T31" fmla="*/ 1 h 16"/>
                  <a:gd name="T32" fmla="*/ 3 w 14"/>
                  <a:gd name="T33" fmla="*/ 3 h 16"/>
                  <a:gd name="T34" fmla="*/ 3 w 14"/>
                  <a:gd name="T35" fmla="*/ 4 h 16"/>
                  <a:gd name="T36" fmla="*/ 4 w 14"/>
                  <a:gd name="T37" fmla="*/ 5 h 16"/>
                  <a:gd name="T38" fmla="*/ 4 w 14"/>
                  <a:gd name="T39" fmla="*/ 6 h 16"/>
                  <a:gd name="T40" fmla="*/ 4 w 14"/>
                  <a:gd name="T41" fmla="*/ 6 h 16"/>
                  <a:gd name="T42" fmla="*/ 4 w 14"/>
                  <a:gd name="T43" fmla="*/ 6 h 16"/>
                  <a:gd name="T44" fmla="*/ 3 w 14"/>
                  <a:gd name="T45" fmla="*/ 7 h 16"/>
                  <a:gd name="T46" fmla="*/ 3 w 14"/>
                  <a:gd name="T47" fmla="*/ 7 h 16"/>
                  <a:gd name="T48" fmla="*/ 3 w 14"/>
                  <a:gd name="T49" fmla="*/ 8 h 16"/>
                  <a:gd name="T50" fmla="*/ 2 w 14"/>
                  <a:gd name="T51" fmla="*/ 8 h 16"/>
                  <a:gd name="T52" fmla="*/ 1 w 14"/>
                  <a:gd name="T53" fmla="*/ 9 h 16"/>
                  <a:gd name="T54" fmla="*/ 1 w 14"/>
                  <a:gd name="T55" fmla="*/ 11 h 16"/>
                  <a:gd name="T56" fmla="*/ 0 w 14"/>
                  <a:gd name="T57" fmla="*/ 13 h 16"/>
                  <a:gd name="T58" fmla="*/ 0 w 14"/>
                  <a:gd name="T59" fmla="*/ 15 h 16"/>
                  <a:gd name="T60" fmla="*/ 0 w 14"/>
                  <a:gd name="T61" fmla="*/ 15 h 16"/>
                  <a:gd name="T62" fmla="*/ 1 w 14"/>
                  <a:gd name="T63" fmla="*/ 16 h 16"/>
                  <a:gd name="T64" fmla="*/ 2 w 14"/>
                  <a:gd name="T65" fmla="*/ 15 h 16"/>
                  <a:gd name="T66" fmla="*/ 3 w 14"/>
                  <a:gd name="T67" fmla="*/ 15 h 16"/>
                  <a:gd name="T68" fmla="*/ 5 w 14"/>
                  <a:gd name="T69" fmla="*/ 15 h 16"/>
                  <a:gd name="T70" fmla="*/ 6 w 14"/>
                  <a:gd name="T71" fmla="*/ 15 h 16"/>
                  <a:gd name="T72" fmla="*/ 6 w 14"/>
                  <a:gd name="T73" fmla="*/ 15 h 16"/>
                  <a:gd name="T74" fmla="*/ 6 w 14"/>
                  <a:gd name="T75" fmla="*/ 14 h 16"/>
                  <a:gd name="T76" fmla="*/ 7 w 14"/>
                  <a:gd name="T77" fmla="*/ 13 h 16"/>
                  <a:gd name="T78" fmla="*/ 7 w 14"/>
                  <a:gd name="T79" fmla="*/ 12 h 16"/>
                  <a:gd name="T80" fmla="*/ 8 w 14"/>
                  <a:gd name="T81" fmla="*/ 11 h 16"/>
                  <a:gd name="T82" fmla="*/ 9 w 14"/>
                  <a:gd name="T83" fmla="*/ 11 h 16"/>
                  <a:gd name="T84" fmla="*/ 10 w 14"/>
                  <a:gd name="T85" fmla="*/ 11 h 16"/>
                  <a:gd name="T86" fmla="*/ 11 w 14"/>
                  <a:gd name="T87" fmla="*/ 11 h 16"/>
                  <a:gd name="T88" fmla="*/ 11 w 14"/>
                  <a:gd name="T89" fmla="*/ 12 h 16"/>
                  <a:gd name="T90" fmla="*/ 11 w 14"/>
                  <a:gd name="T91" fmla="*/ 12 h 16"/>
                  <a:gd name="T92" fmla="*/ 11 w 14"/>
                  <a:gd name="T93" fmla="*/ 10 h 16"/>
                  <a:gd name="T94" fmla="*/ 12 w 14"/>
                  <a:gd name="T95" fmla="*/ 9 h 16"/>
                  <a:gd name="T96" fmla="*/ 13 w 14"/>
                  <a:gd name="T97" fmla="*/ 8 h 16"/>
                  <a:gd name="T98" fmla="*/ 14 w 14"/>
                  <a:gd name="T99" fmla="*/ 8 h 16"/>
                  <a:gd name="T100" fmla="*/ 14 w 14"/>
                  <a:gd name="T101" fmla="*/ 6 h 16"/>
                  <a:gd name="T102" fmla="*/ 14 w 14"/>
                  <a:gd name="T103"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 h="16">
                    <a:moveTo>
                      <a:pt x="14" y="5"/>
                    </a:moveTo>
                    <a:cubicBezTo>
                      <a:pt x="14" y="5"/>
                      <a:pt x="14" y="4"/>
                      <a:pt x="14" y="4"/>
                    </a:cubicBezTo>
                    <a:cubicBezTo>
                      <a:pt x="14" y="3"/>
                      <a:pt x="13" y="3"/>
                      <a:pt x="13" y="3"/>
                    </a:cubicBezTo>
                    <a:cubicBezTo>
                      <a:pt x="13" y="2"/>
                      <a:pt x="13" y="2"/>
                      <a:pt x="12" y="1"/>
                    </a:cubicBezTo>
                    <a:cubicBezTo>
                      <a:pt x="12" y="1"/>
                      <a:pt x="12" y="1"/>
                      <a:pt x="12" y="1"/>
                    </a:cubicBezTo>
                    <a:cubicBezTo>
                      <a:pt x="12" y="0"/>
                      <a:pt x="12" y="0"/>
                      <a:pt x="11" y="0"/>
                    </a:cubicBezTo>
                    <a:cubicBezTo>
                      <a:pt x="11" y="0"/>
                      <a:pt x="11" y="0"/>
                      <a:pt x="11" y="0"/>
                    </a:cubicBezTo>
                    <a:cubicBezTo>
                      <a:pt x="11" y="0"/>
                      <a:pt x="11" y="0"/>
                      <a:pt x="10" y="0"/>
                    </a:cubicBezTo>
                    <a:cubicBezTo>
                      <a:pt x="10" y="0"/>
                      <a:pt x="10" y="1"/>
                      <a:pt x="9" y="1"/>
                    </a:cubicBezTo>
                    <a:cubicBezTo>
                      <a:pt x="9" y="1"/>
                      <a:pt x="9" y="1"/>
                      <a:pt x="8" y="1"/>
                    </a:cubicBezTo>
                    <a:cubicBezTo>
                      <a:pt x="8" y="1"/>
                      <a:pt x="8" y="1"/>
                      <a:pt x="7" y="1"/>
                    </a:cubicBezTo>
                    <a:cubicBezTo>
                      <a:pt x="7" y="1"/>
                      <a:pt x="7" y="1"/>
                      <a:pt x="7" y="1"/>
                    </a:cubicBezTo>
                    <a:cubicBezTo>
                      <a:pt x="6" y="1"/>
                      <a:pt x="6" y="1"/>
                      <a:pt x="5" y="1"/>
                    </a:cubicBezTo>
                    <a:cubicBezTo>
                      <a:pt x="5" y="1"/>
                      <a:pt x="4" y="1"/>
                      <a:pt x="4" y="1"/>
                    </a:cubicBezTo>
                    <a:cubicBezTo>
                      <a:pt x="4" y="1"/>
                      <a:pt x="3" y="1"/>
                      <a:pt x="3" y="1"/>
                    </a:cubicBezTo>
                    <a:cubicBezTo>
                      <a:pt x="3" y="1"/>
                      <a:pt x="3" y="1"/>
                      <a:pt x="3" y="1"/>
                    </a:cubicBezTo>
                    <a:cubicBezTo>
                      <a:pt x="3" y="2"/>
                      <a:pt x="3" y="2"/>
                      <a:pt x="3" y="3"/>
                    </a:cubicBezTo>
                    <a:cubicBezTo>
                      <a:pt x="3" y="3"/>
                      <a:pt x="3" y="4"/>
                      <a:pt x="3" y="4"/>
                    </a:cubicBezTo>
                    <a:cubicBezTo>
                      <a:pt x="4" y="5"/>
                      <a:pt x="4" y="5"/>
                      <a:pt x="4" y="5"/>
                    </a:cubicBezTo>
                    <a:cubicBezTo>
                      <a:pt x="4" y="5"/>
                      <a:pt x="4" y="6"/>
                      <a:pt x="4" y="6"/>
                    </a:cubicBezTo>
                    <a:cubicBezTo>
                      <a:pt x="4" y="6"/>
                      <a:pt x="4" y="6"/>
                      <a:pt x="4" y="6"/>
                    </a:cubicBezTo>
                    <a:cubicBezTo>
                      <a:pt x="4" y="6"/>
                      <a:pt x="4" y="6"/>
                      <a:pt x="4" y="6"/>
                    </a:cubicBezTo>
                    <a:cubicBezTo>
                      <a:pt x="4" y="6"/>
                      <a:pt x="3" y="7"/>
                      <a:pt x="3" y="7"/>
                    </a:cubicBezTo>
                    <a:cubicBezTo>
                      <a:pt x="3" y="7"/>
                      <a:pt x="3" y="7"/>
                      <a:pt x="3" y="7"/>
                    </a:cubicBezTo>
                    <a:cubicBezTo>
                      <a:pt x="3" y="8"/>
                      <a:pt x="3" y="8"/>
                      <a:pt x="3" y="8"/>
                    </a:cubicBezTo>
                    <a:cubicBezTo>
                      <a:pt x="2" y="8"/>
                      <a:pt x="2" y="8"/>
                      <a:pt x="2" y="8"/>
                    </a:cubicBezTo>
                    <a:cubicBezTo>
                      <a:pt x="2" y="8"/>
                      <a:pt x="2" y="8"/>
                      <a:pt x="1" y="9"/>
                    </a:cubicBezTo>
                    <a:cubicBezTo>
                      <a:pt x="1" y="9"/>
                      <a:pt x="1" y="10"/>
                      <a:pt x="1" y="11"/>
                    </a:cubicBezTo>
                    <a:cubicBezTo>
                      <a:pt x="0" y="12"/>
                      <a:pt x="1" y="12"/>
                      <a:pt x="0" y="13"/>
                    </a:cubicBezTo>
                    <a:cubicBezTo>
                      <a:pt x="0" y="14"/>
                      <a:pt x="0" y="14"/>
                      <a:pt x="0" y="15"/>
                    </a:cubicBezTo>
                    <a:cubicBezTo>
                      <a:pt x="0" y="15"/>
                      <a:pt x="0" y="15"/>
                      <a:pt x="0" y="15"/>
                    </a:cubicBezTo>
                    <a:cubicBezTo>
                      <a:pt x="0" y="16"/>
                      <a:pt x="0" y="16"/>
                      <a:pt x="1" y="16"/>
                    </a:cubicBezTo>
                    <a:cubicBezTo>
                      <a:pt x="1" y="16"/>
                      <a:pt x="1" y="15"/>
                      <a:pt x="2" y="15"/>
                    </a:cubicBezTo>
                    <a:cubicBezTo>
                      <a:pt x="2" y="15"/>
                      <a:pt x="3" y="15"/>
                      <a:pt x="3" y="15"/>
                    </a:cubicBezTo>
                    <a:cubicBezTo>
                      <a:pt x="4" y="14"/>
                      <a:pt x="4" y="15"/>
                      <a:pt x="5" y="15"/>
                    </a:cubicBezTo>
                    <a:cubicBezTo>
                      <a:pt x="5" y="15"/>
                      <a:pt x="5" y="15"/>
                      <a:pt x="6" y="15"/>
                    </a:cubicBezTo>
                    <a:cubicBezTo>
                      <a:pt x="6" y="15"/>
                      <a:pt x="6" y="15"/>
                      <a:pt x="6" y="15"/>
                    </a:cubicBezTo>
                    <a:cubicBezTo>
                      <a:pt x="6" y="14"/>
                      <a:pt x="6" y="14"/>
                      <a:pt x="6" y="14"/>
                    </a:cubicBezTo>
                    <a:cubicBezTo>
                      <a:pt x="6" y="13"/>
                      <a:pt x="6" y="13"/>
                      <a:pt x="7" y="13"/>
                    </a:cubicBezTo>
                    <a:cubicBezTo>
                      <a:pt x="7" y="12"/>
                      <a:pt x="7" y="12"/>
                      <a:pt x="7" y="12"/>
                    </a:cubicBezTo>
                    <a:cubicBezTo>
                      <a:pt x="7" y="12"/>
                      <a:pt x="8" y="12"/>
                      <a:pt x="8" y="11"/>
                    </a:cubicBezTo>
                    <a:cubicBezTo>
                      <a:pt x="9" y="11"/>
                      <a:pt x="9" y="11"/>
                      <a:pt x="9" y="11"/>
                    </a:cubicBezTo>
                    <a:cubicBezTo>
                      <a:pt x="10" y="11"/>
                      <a:pt x="10" y="11"/>
                      <a:pt x="10" y="11"/>
                    </a:cubicBezTo>
                    <a:cubicBezTo>
                      <a:pt x="10" y="11"/>
                      <a:pt x="10" y="11"/>
                      <a:pt x="11" y="11"/>
                    </a:cubicBezTo>
                    <a:cubicBezTo>
                      <a:pt x="11" y="12"/>
                      <a:pt x="11" y="12"/>
                      <a:pt x="11" y="12"/>
                    </a:cubicBezTo>
                    <a:cubicBezTo>
                      <a:pt x="11" y="12"/>
                      <a:pt x="11" y="12"/>
                      <a:pt x="11" y="12"/>
                    </a:cubicBezTo>
                    <a:cubicBezTo>
                      <a:pt x="11" y="11"/>
                      <a:pt x="11" y="11"/>
                      <a:pt x="11" y="10"/>
                    </a:cubicBezTo>
                    <a:cubicBezTo>
                      <a:pt x="11" y="10"/>
                      <a:pt x="12" y="10"/>
                      <a:pt x="12" y="9"/>
                    </a:cubicBezTo>
                    <a:cubicBezTo>
                      <a:pt x="12" y="9"/>
                      <a:pt x="12" y="9"/>
                      <a:pt x="13" y="8"/>
                    </a:cubicBezTo>
                    <a:cubicBezTo>
                      <a:pt x="13" y="8"/>
                      <a:pt x="13" y="8"/>
                      <a:pt x="14" y="8"/>
                    </a:cubicBezTo>
                    <a:cubicBezTo>
                      <a:pt x="14" y="7"/>
                      <a:pt x="14" y="7"/>
                      <a:pt x="14" y="6"/>
                    </a:cubicBezTo>
                    <a:cubicBezTo>
                      <a:pt x="14" y="6"/>
                      <a:pt x="14" y="6"/>
                      <a:pt x="14"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9" name="Freeform 58"/>
              <p:cNvSpPr>
                <a:spLocks/>
              </p:cNvSpPr>
              <p:nvPr/>
            </p:nvSpPr>
            <p:spPr bwMode="auto">
              <a:xfrm>
                <a:off x="3719514" y="2178051"/>
                <a:ext cx="9525" cy="11113"/>
              </a:xfrm>
              <a:custGeom>
                <a:avLst/>
                <a:gdLst>
                  <a:gd name="T0" fmla="*/ 1 w 1"/>
                  <a:gd name="T1" fmla="*/ 1 h 1"/>
                  <a:gd name="T2" fmla="*/ 1 w 1"/>
                  <a:gd name="T3" fmla="*/ 1 h 1"/>
                  <a:gd name="T4" fmla="*/ 0 w 1"/>
                  <a:gd name="T5" fmla="*/ 1 h 1"/>
                  <a:gd name="T6" fmla="*/ 1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1"/>
                      <a:pt x="1" y="1"/>
                    </a:cubicBezTo>
                    <a:cubicBezTo>
                      <a:pt x="0" y="1"/>
                      <a:pt x="0" y="1"/>
                      <a:pt x="0" y="1"/>
                    </a:cubicBezTo>
                    <a:cubicBezTo>
                      <a:pt x="0" y="1"/>
                      <a:pt x="1"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0" name="Freeform 59"/>
              <p:cNvSpPr>
                <a:spLocks/>
              </p:cNvSpPr>
              <p:nvPr/>
            </p:nvSpPr>
            <p:spPr bwMode="auto">
              <a:xfrm>
                <a:off x="3719514" y="21891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1" name="Freeform 60"/>
              <p:cNvSpPr>
                <a:spLocks/>
              </p:cNvSpPr>
              <p:nvPr/>
            </p:nvSpPr>
            <p:spPr bwMode="auto">
              <a:xfrm>
                <a:off x="3751264" y="2189164"/>
                <a:ext cx="22225" cy="22225"/>
              </a:xfrm>
              <a:custGeom>
                <a:avLst/>
                <a:gdLst>
                  <a:gd name="T0" fmla="*/ 0 w 2"/>
                  <a:gd name="T1" fmla="*/ 1 h 2"/>
                  <a:gd name="T2" fmla="*/ 1 w 2"/>
                  <a:gd name="T3" fmla="*/ 2 h 2"/>
                  <a:gd name="T4" fmla="*/ 2 w 2"/>
                  <a:gd name="T5" fmla="*/ 1 h 2"/>
                  <a:gd name="T6" fmla="*/ 2 w 2"/>
                  <a:gd name="T7" fmla="*/ 1 h 2"/>
                  <a:gd name="T8" fmla="*/ 2 w 2"/>
                  <a:gd name="T9" fmla="*/ 0 h 2"/>
                  <a:gd name="T10" fmla="*/ 1 w 2"/>
                  <a:gd name="T11" fmla="*/ 0 h 2"/>
                  <a:gd name="T12" fmla="*/ 0 w 2"/>
                  <a:gd name="T13" fmla="*/ 0 h 2"/>
                  <a:gd name="T14" fmla="*/ 0 w 2"/>
                  <a:gd name="T15" fmla="*/ 1 h 2"/>
                  <a:gd name="T16" fmla="*/ 0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1"/>
                    </a:moveTo>
                    <a:cubicBezTo>
                      <a:pt x="1" y="1"/>
                      <a:pt x="1" y="2"/>
                      <a:pt x="1" y="2"/>
                    </a:cubicBezTo>
                    <a:cubicBezTo>
                      <a:pt x="1" y="2"/>
                      <a:pt x="1" y="2"/>
                      <a:pt x="2" y="1"/>
                    </a:cubicBezTo>
                    <a:cubicBezTo>
                      <a:pt x="2" y="1"/>
                      <a:pt x="2" y="1"/>
                      <a:pt x="2" y="1"/>
                    </a:cubicBezTo>
                    <a:cubicBezTo>
                      <a:pt x="2" y="0"/>
                      <a:pt x="2" y="0"/>
                      <a:pt x="2" y="0"/>
                    </a:cubicBezTo>
                    <a:cubicBezTo>
                      <a:pt x="2" y="0"/>
                      <a:pt x="2" y="0"/>
                      <a:pt x="1" y="0"/>
                    </a:cubicBezTo>
                    <a:cubicBezTo>
                      <a:pt x="1" y="0"/>
                      <a:pt x="1"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2" name="Freeform 61"/>
              <p:cNvSpPr>
                <a:spLocks/>
              </p:cNvSpPr>
              <p:nvPr/>
            </p:nvSpPr>
            <p:spPr bwMode="auto">
              <a:xfrm>
                <a:off x="3783014" y="2200276"/>
                <a:ext cx="11113" cy="22225"/>
              </a:xfrm>
              <a:custGeom>
                <a:avLst/>
                <a:gdLst>
                  <a:gd name="T0" fmla="*/ 1 w 1"/>
                  <a:gd name="T1" fmla="*/ 2 h 2"/>
                  <a:gd name="T2" fmla="*/ 1 w 1"/>
                  <a:gd name="T3" fmla="*/ 1 h 2"/>
                  <a:gd name="T4" fmla="*/ 1 w 1"/>
                  <a:gd name="T5" fmla="*/ 1 h 2"/>
                  <a:gd name="T6" fmla="*/ 1 w 1"/>
                  <a:gd name="T7" fmla="*/ 0 h 2"/>
                  <a:gd name="T8" fmla="*/ 0 w 1"/>
                  <a:gd name="T9" fmla="*/ 0 h 2"/>
                  <a:gd name="T10" fmla="*/ 0 w 1"/>
                  <a:gd name="T11" fmla="*/ 1 h 2"/>
                  <a:gd name="T12" fmla="*/ 0 w 1"/>
                  <a:gd name="T13" fmla="*/ 1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1" y="2"/>
                      <a:pt x="1" y="2"/>
                      <a:pt x="1" y="1"/>
                    </a:cubicBezTo>
                    <a:cubicBezTo>
                      <a:pt x="1" y="1"/>
                      <a:pt x="1" y="1"/>
                      <a:pt x="1" y="1"/>
                    </a:cubicBezTo>
                    <a:cubicBezTo>
                      <a:pt x="1" y="0"/>
                      <a:pt x="1" y="0"/>
                      <a:pt x="1" y="0"/>
                    </a:cubicBezTo>
                    <a:cubicBezTo>
                      <a:pt x="0" y="0"/>
                      <a:pt x="0" y="0"/>
                      <a:pt x="0" y="0"/>
                    </a:cubicBezTo>
                    <a:cubicBezTo>
                      <a:pt x="0" y="0"/>
                      <a:pt x="0" y="1"/>
                      <a:pt x="0" y="1"/>
                    </a:cubicBezTo>
                    <a:cubicBezTo>
                      <a:pt x="0" y="1"/>
                      <a:pt x="0" y="1"/>
                      <a:pt x="0" y="1"/>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3" name="Freeform 62"/>
              <p:cNvSpPr>
                <a:spLocks/>
              </p:cNvSpPr>
              <p:nvPr/>
            </p:nvSpPr>
            <p:spPr bwMode="auto">
              <a:xfrm>
                <a:off x="3816352" y="2178051"/>
                <a:ext cx="20638" cy="33338"/>
              </a:xfrm>
              <a:custGeom>
                <a:avLst/>
                <a:gdLst>
                  <a:gd name="T0" fmla="*/ 1 w 2"/>
                  <a:gd name="T1" fmla="*/ 3 h 3"/>
                  <a:gd name="T2" fmla="*/ 2 w 2"/>
                  <a:gd name="T3" fmla="*/ 2 h 3"/>
                  <a:gd name="T4" fmla="*/ 2 w 2"/>
                  <a:gd name="T5" fmla="*/ 2 h 3"/>
                  <a:gd name="T6" fmla="*/ 2 w 2"/>
                  <a:gd name="T7" fmla="*/ 1 h 3"/>
                  <a:gd name="T8" fmla="*/ 2 w 2"/>
                  <a:gd name="T9" fmla="*/ 1 h 3"/>
                  <a:gd name="T10" fmla="*/ 1 w 2"/>
                  <a:gd name="T11" fmla="*/ 0 h 3"/>
                  <a:gd name="T12" fmla="*/ 1 w 2"/>
                  <a:gd name="T13" fmla="*/ 1 h 3"/>
                  <a:gd name="T14" fmla="*/ 0 w 2"/>
                  <a:gd name="T15" fmla="*/ 2 h 3"/>
                  <a:gd name="T16" fmla="*/ 0 w 2"/>
                  <a:gd name="T17" fmla="*/ 2 h 3"/>
                  <a:gd name="T18" fmla="*/ 1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3"/>
                    </a:moveTo>
                    <a:cubicBezTo>
                      <a:pt x="1" y="3"/>
                      <a:pt x="1" y="3"/>
                      <a:pt x="2" y="2"/>
                    </a:cubicBezTo>
                    <a:cubicBezTo>
                      <a:pt x="2" y="2"/>
                      <a:pt x="2" y="2"/>
                      <a:pt x="2" y="2"/>
                    </a:cubicBezTo>
                    <a:cubicBezTo>
                      <a:pt x="2" y="2"/>
                      <a:pt x="2" y="2"/>
                      <a:pt x="2" y="1"/>
                    </a:cubicBezTo>
                    <a:cubicBezTo>
                      <a:pt x="2" y="1"/>
                      <a:pt x="2" y="1"/>
                      <a:pt x="2" y="1"/>
                    </a:cubicBezTo>
                    <a:cubicBezTo>
                      <a:pt x="2" y="1"/>
                      <a:pt x="1" y="0"/>
                      <a:pt x="1" y="0"/>
                    </a:cubicBezTo>
                    <a:cubicBezTo>
                      <a:pt x="1" y="0"/>
                      <a:pt x="1" y="1"/>
                      <a:pt x="1" y="1"/>
                    </a:cubicBezTo>
                    <a:cubicBezTo>
                      <a:pt x="1" y="1"/>
                      <a:pt x="0" y="1"/>
                      <a:pt x="0" y="2"/>
                    </a:cubicBezTo>
                    <a:cubicBezTo>
                      <a:pt x="0" y="2"/>
                      <a:pt x="0" y="2"/>
                      <a:pt x="0" y="2"/>
                    </a:cubicBezTo>
                    <a:cubicBezTo>
                      <a:pt x="1"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4" name="Freeform 63"/>
              <p:cNvSpPr>
                <a:spLocks/>
              </p:cNvSpPr>
              <p:nvPr/>
            </p:nvSpPr>
            <p:spPr bwMode="auto">
              <a:xfrm>
                <a:off x="3836989" y="2168526"/>
                <a:ext cx="11113" cy="9525"/>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1" y="1"/>
                    </a:cubicBezTo>
                    <a:cubicBezTo>
                      <a:pt x="1" y="0"/>
                      <a:pt x="1" y="0"/>
                      <a:pt x="1" y="0"/>
                    </a:cubicBezTo>
                    <a:cubicBezTo>
                      <a:pt x="1" y="0"/>
                      <a:pt x="1" y="0"/>
                      <a:pt x="0" y="0"/>
                    </a:cubicBezTo>
                    <a:cubicBezTo>
                      <a:pt x="0" y="0"/>
                      <a:pt x="0" y="0"/>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5" name="Freeform 64"/>
              <p:cNvSpPr>
                <a:spLocks/>
              </p:cNvSpPr>
              <p:nvPr/>
            </p:nvSpPr>
            <p:spPr bwMode="auto">
              <a:xfrm>
                <a:off x="5640389" y="2686051"/>
                <a:ext cx="31750" cy="22225"/>
              </a:xfrm>
              <a:custGeom>
                <a:avLst/>
                <a:gdLst>
                  <a:gd name="T0" fmla="*/ 2 w 3"/>
                  <a:gd name="T1" fmla="*/ 0 h 2"/>
                  <a:gd name="T2" fmla="*/ 1 w 3"/>
                  <a:gd name="T3" fmla="*/ 0 h 2"/>
                  <a:gd name="T4" fmla="*/ 0 w 3"/>
                  <a:gd name="T5" fmla="*/ 1 h 2"/>
                  <a:gd name="T6" fmla="*/ 0 w 3"/>
                  <a:gd name="T7" fmla="*/ 2 h 2"/>
                  <a:gd name="T8" fmla="*/ 1 w 3"/>
                  <a:gd name="T9" fmla="*/ 2 h 2"/>
                  <a:gd name="T10" fmla="*/ 1 w 3"/>
                  <a:gd name="T11" fmla="*/ 2 h 2"/>
                  <a:gd name="T12" fmla="*/ 2 w 3"/>
                  <a:gd name="T13" fmla="*/ 1 h 2"/>
                  <a:gd name="T14" fmla="*/ 3 w 3"/>
                  <a:gd name="T15" fmla="*/ 1 h 2"/>
                  <a:gd name="T16" fmla="*/ 3 w 3"/>
                  <a:gd name="T17" fmla="*/ 1 h 2"/>
                  <a:gd name="T18" fmla="*/ 2 w 3"/>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2" y="0"/>
                    </a:moveTo>
                    <a:cubicBezTo>
                      <a:pt x="2" y="0"/>
                      <a:pt x="1" y="0"/>
                      <a:pt x="1" y="0"/>
                    </a:cubicBezTo>
                    <a:cubicBezTo>
                      <a:pt x="1" y="0"/>
                      <a:pt x="0" y="0"/>
                      <a:pt x="0" y="1"/>
                    </a:cubicBezTo>
                    <a:cubicBezTo>
                      <a:pt x="0" y="1"/>
                      <a:pt x="0" y="1"/>
                      <a:pt x="0" y="2"/>
                    </a:cubicBezTo>
                    <a:cubicBezTo>
                      <a:pt x="1" y="2"/>
                      <a:pt x="1" y="2"/>
                      <a:pt x="1" y="2"/>
                    </a:cubicBezTo>
                    <a:cubicBezTo>
                      <a:pt x="1" y="2"/>
                      <a:pt x="1" y="2"/>
                      <a:pt x="1" y="2"/>
                    </a:cubicBezTo>
                    <a:cubicBezTo>
                      <a:pt x="2" y="2"/>
                      <a:pt x="2" y="1"/>
                      <a:pt x="2" y="1"/>
                    </a:cubicBezTo>
                    <a:cubicBezTo>
                      <a:pt x="2" y="1"/>
                      <a:pt x="3" y="1"/>
                      <a:pt x="3" y="1"/>
                    </a:cubicBezTo>
                    <a:cubicBezTo>
                      <a:pt x="3" y="1"/>
                      <a:pt x="3" y="1"/>
                      <a:pt x="3" y="1"/>
                    </a:cubicBezTo>
                    <a:cubicBezTo>
                      <a:pt x="3" y="0"/>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6" name="Freeform 65"/>
              <p:cNvSpPr>
                <a:spLocks/>
              </p:cNvSpPr>
              <p:nvPr/>
            </p:nvSpPr>
            <p:spPr bwMode="auto">
              <a:xfrm>
                <a:off x="4754564" y="1368426"/>
                <a:ext cx="152400" cy="139700"/>
              </a:xfrm>
              <a:custGeom>
                <a:avLst/>
                <a:gdLst>
                  <a:gd name="T0" fmla="*/ 0 w 14"/>
                  <a:gd name="T1" fmla="*/ 8 h 13"/>
                  <a:gd name="T2" fmla="*/ 0 w 14"/>
                  <a:gd name="T3" fmla="*/ 9 h 13"/>
                  <a:gd name="T4" fmla="*/ 0 w 14"/>
                  <a:gd name="T5" fmla="*/ 9 h 13"/>
                  <a:gd name="T6" fmla="*/ 0 w 14"/>
                  <a:gd name="T7" fmla="*/ 11 h 13"/>
                  <a:gd name="T8" fmla="*/ 1 w 14"/>
                  <a:gd name="T9" fmla="*/ 12 h 13"/>
                  <a:gd name="T10" fmla="*/ 1 w 14"/>
                  <a:gd name="T11" fmla="*/ 12 h 13"/>
                  <a:gd name="T12" fmla="*/ 2 w 14"/>
                  <a:gd name="T13" fmla="*/ 11 h 13"/>
                  <a:gd name="T14" fmla="*/ 3 w 14"/>
                  <a:gd name="T15" fmla="*/ 10 h 13"/>
                  <a:gd name="T16" fmla="*/ 3 w 14"/>
                  <a:gd name="T17" fmla="*/ 11 h 13"/>
                  <a:gd name="T18" fmla="*/ 5 w 14"/>
                  <a:gd name="T19" fmla="*/ 11 h 13"/>
                  <a:gd name="T20" fmla="*/ 5 w 14"/>
                  <a:gd name="T21" fmla="*/ 11 h 13"/>
                  <a:gd name="T22" fmla="*/ 6 w 14"/>
                  <a:gd name="T23" fmla="*/ 11 h 13"/>
                  <a:gd name="T24" fmla="*/ 7 w 14"/>
                  <a:gd name="T25" fmla="*/ 12 h 13"/>
                  <a:gd name="T26" fmla="*/ 8 w 14"/>
                  <a:gd name="T27" fmla="*/ 12 h 13"/>
                  <a:gd name="T28" fmla="*/ 8 w 14"/>
                  <a:gd name="T29" fmla="*/ 12 h 13"/>
                  <a:gd name="T30" fmla="*/ 9 w 14"/>
                  <a:gd name="T31" fmla="*/ 12 h 13"/>
                  <a:gd name="T32" fmla="*/ 10 w 14"/>
                  <a:gd name="T33" fmla="*/ 13 h 13"/>
                  <a:gd name="T34" fmla="*/ 11 w 14"/>
                  <a:gd name="T35" fmla="*/ 12 h 13"/>
                  <a:gd name="T36" fmla="*/ 11 w 14"/>
                  <a:gd name="T37" fmla="*/ 11 h 13"/>
                  <a:gd name="T38" fmla="*/ 12 w 14"/>
                  <a:gd name="T39" fmla="*/ 10 h 13"/>
                  <a:gd name="T40" fmla="*/ 12 w 14"/>
                  <a:gd name="T41" fmla="*/ 10 h 13"/>
                  <a:gd name="T42" fmla="*/ 12 w 14"/>
                  <a:gd name="T43" fmla="*/ 10 h 13"/>
                  <a:gd name="T44" fmla="*/ 12 w 14"/>
                  <a:gd name="T45" fmla="*/ 9 h 13"/>
                  <a:gd name="T46" fmla="*/ 12 w 14"/>
                  <a:gd name="T47" fmla="*/ 8 h 13"/>
                  <a:gd name="T48" fmla="*/ 13 w 14"/>
                  <a:gd name="T49" fmla="*/ 8 h 13"/>
                  <a:gd name="T50" fmla="*/ 14 w 14"/>
                  <a:gd name="T51" fmla="*/ 8 h 13"/>
                  <a:gd name="T52" fmla="*/ 13 w 14"/>
                  <a:gd name="T53" fmla="*/ 7 h 13"/>
                  <a:gd name="T54" fmla="*/ 12 w 14"/>
                  <a:gd name="T55" fmla="*/ 6 h 13"/>
                  <a:gd name="T56" fmla="*/ 12 w 14"/>
                  <a:gd name="T57" fmla="*/ 5 h 13"/>
                  <a:gd name="T58" fmla="*/ 12 w 14"/>
                  <a:gd name="T59" fmla="*/ 4 h 13"/>
                  <a:gd name="T60" fmla="*/ 11 w 14"/>
                  <a:gd name="T61" fmla="*/ 3 h 13"/>
                  <a:gd name="T62" fmla="*/ 10 w 14"/>
                  <a:gd name="T63" fmla="*/ 2 h 13"/>
                  <a:gd name="T64" fmla="*/ 9 w 14"/>
                  <a:gd name="T65" fmla="*/ 1 h 13"/>
                  <a:gd name="T66" fmla="*/ 8 w 14"/>
                  <a:gd name="T67" fmla="*/ 1 h 13"/>
                  <a:gd name="T68" fmla="*/ 8 w 14"/>
                  <a:gd name="T69" fmla="*/ 1 h 13"/>
                  <a:gd name="T70" fmla="*/ 6 w 14"/>
                  <a:gd name="T71" fmla="*/ 0 h 13"/>
                  <a:gd name="T72" fmla="*/ 6 w 14"/>
                  <a:gd name="T73" fmla="*/ 0 h 13"/>
                  <a:gd name="T74" fmla="*/ 5 w 14"/>
                  <a:gd name="T75" fmla="*/ 0 h 13"/>
                  <a:gd name="T76" fmla="*/ 5 w 14"/>
                  <a:gd name="T77" fmla="*/ 0 h 13"/>
                  <a:gd name="T78" fmla="*/ 4 w 14"/>
                  <a:gd name="T79" fmla="*/ 0 h 13"/>
                  <a:gd name="T80" fmla="*/ 3 w 14"/>
                  <a:gd name="T81" fmla="*/ 0 h 13"/>
                  <a:gd name="T82" fmla="*/ 3 w 14"/>
                  <a:gd name="T83" fmla="*/ 2 h 13"/>
                  <a:gd name="T84" fmla="*/ 2 w 14"/>
                  <a:gd name="T85" fmla="*/ 2 h 13"/>
                  <a:gd name="T86" fmla="*/ 1 w 14"/>
                  <a:gd name="T87" fmla="*/ 3 h 13"/>
                  <a:gd name="T88" fmla="*/ 0 w 14"/>
                  <a:gd name="T89" fmla="*/ 4 h 13"/>
                  <a:gd name="T90" fmla="*/ 0 w 14"/>
                  <a:gd name="T91" fmla="*/ 5 h 13"/>
                  <a:gd name="T92" fmla="*/ 0 w 14"/>
                  <a:gd name="T93" fmla="*/ 5 h 13"/>
                  <a:gd name="T94" fmla="*/ 0 w 14"/>
                  <a:gd name="T95" fmla="*/ 6 h 13"/>
                  <a:gd name="T96" fmla="*/ 1 w 14"/>
                  <a:gd name="T97" fmla="*/ 7 h 13"/>
                  <a:gd name="T98" fmla="*/ 1 w 14"/>
                  <a:gd name="T99" fmla="*/ 8 h 13"/>
                  <a:gd name="T100" fmla="*/ 0 w 14"/>
                  <a:gd name="T10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13">
                    <a:moveTo>
                      <a:pt x="0" y="8"/>
                    </a:moveTo>
                    <a:cubicBezTo>
                      <a:pt x="0" y="8"/>
                      <a:pt x="0" y="8"/>
                      <a:pt x="0" y="9"/>
                    </a:cubicBezTo>
                    <a:cubicBezTo>
                      <a:pt x="0" y="9"/>
                      <a:pt x="0" y="9"/>
                      <a:pt x="0" y="9"/>
                    </a:cubicBezTo>
                    <a:cubicBezTo>
                      <a:pt x="1" y="10"/>
                      <a:pt x="0" y="10"/>
                      <a:pt x="0" y="11"/>
                    </a:cubicBezTo>
                    <a:cubicBezTo>
                      <a:pt x="1" y="11"/>
                      <a:pt x="1" y="11"/>
                      <a:pt x="1" y="12"/>
                    </a:cubicBezTo>
                    <a:cubicBezTo>
                      <a:pt x="1" y="12"/>
                      <a:pt x="1" y="12"/>
                      <a:pt x="1" y="12"/>
                    </a:cubicBezTo>
                    <a:cubicBezTo>
                      <a:pt x="2" y="11"/>
                      <a:pt x="2" y="11"/>
                      <a:pt x="2" y="11"/>
                    </a:cubicBezTo>
                    <a:cubicBezTo>
                      <a:pt x="2" y="10"/>
                      <a:pt x="3" y="10"/>
                      <a:pt x="3" y="10"/>
                    </a:cubicBezTo>
                    <a:cubicBezTo>
                      <a:pt x="3" y="10"/>
                      <a:pt x="3" y="11"/>
                      <a:pt x="3" y="11"/>
                    </a:cubicBezTo>
                    <a:cubicBezTo>
                      <a:pt x="4" y="11"/>
                      <a:pt x="4" y="11"/>
                      <a:pt x="5" y="11"/>
                    </a:cubicBezTo>
                    <a:cubicBezTo>
                      <a:pt x="5" y="11"/>
                      <a:pt x="5" y="11"/>
                      <a:pt x="5" y="11"/>
                    </a:cubicBezTo>
                    <a:cubicBezTo>
                      <a:pt x="6" y="11"/>
                      <a:pt x="6" y="11"/>
                      <a:pt x="6" y="11"/>
                    </a:cubicBezTo>
                    <a:cubicBezTo>
                      <a:pt x="6" y="12"/>
                      <a:pt x="6" y="12"/>
                      <a:pt x="7" y="12"/>
                    </a:cubicBezTo>
                    <a:cubicBezTo>
                      <a:pt x="7" y="12"/>
                      <a:pt x="7" y="12"/>
                      <a:pt x="8" y="12"/>
                    </a:cubicBezTo>
                    <a:cubicBezTo>
                      <a:pt x="8" y="12"/>
                      <a:pt x="8" y="12"/>
                      <a:pt x="8" y="12"/>
                    </a:cubicBezTo>
                    <a:cubicBezTo>
                      <a:pt x="8" y="12"/>
                      <a:pt x="9" y="12"/>
                      <a:pt x="9" y="12"/>
                    </a:cubicBezTo>
                    <a:cubicBezTo>
                      <a:pt x="9" y="12"/>
                      <a:pt x="9" y="13"/>
                      <a:pt x="10" y="13"/>
                    </a:cubicBezTo>
                    <a:cubicBezTo>
                      <a:pt x="10" y="13"/>
                      <a:pt x="11" y="13"/>
                      <a:pt x="11" y="12"/>
                    </a:cubicBezTo>
                    <a:cubicBezTo>
                      <a:pt x="11" y="12"/>
                      <a:pt x="11" y="12"/>
                      <a:pt x="11" y="11"/>
                    </a:cubicBezTo>
                    <a:cubicBezTo>
                      <a:pt x="11" y="11"/>
                      <a:pt x="12" y="11"/>
                      <a:pt x="12" y="10"/>
                    </a:cubicBezTo>
                    <a:cubicBezTo>
                      <a:pt x="12" y="10"/>
                      <a:pt x="12" y="10"/>
                      <a:pt x="12" y="10"/>
                    </a:cubicBezTo>
                    <a:cubicBezTo>
                      <a:pt x="12" y="10"/>
                      <a:pt x="12" y="10"/>
                      <a:pt x="12" y="10"/>
                    </a:cubicBezTo>
                    <a:cubicBezTo>
                      <a:pt x="12" y="9"/>
                      <a:pt x="12" y="9"/>
                      <a:pt x="12" y="9"/>
                    </a:cubicBezTo>
                    <a:cubicBezTo>
                      <a:pt x="13" y="8"/>
                      <a:pt x="12" y="8"/>
                      <a:pt x="12" y="8"/>
                    </a:cubicBezTo>
                    <a:cubicBezTo>
                      <a:pt x="13" y="8"/>
                      <a:pt x="13" y="8"/>
                      <a:pt x="13" y="8"/>
                    </a:cubicBezTo>
                    <a:cubicBezTo>
                      <a:pt x="13" y="8"/>
                      <a:pt x="14" y="8"/>
                      <a:pt x="14" y="8"/>
                    </a:cubicBezTo>
                    <a:cubicBezTo>
                      <a:pt x="14" y="7"/>
                      <a:pt x="13" y="7"/>
                      <a:pt x="13" y="7"/>
                    </a:cubicBezTo>
                    <a:cubicBezTo>
                      <a:pt x="13" y="6"/>
                      <a:pt x="13" y="6"/>
                      <a:pt x="12" y="6"/>
                    </a:cubicBezTo>
                    <a:cubicBezTo>
                      <a:pt x="12" y="6"/>
                      <a:pt x="12" y="6"/>
                      <a:pt x="12" y="5"/>
                    </a:cubicBezTo>
                    <a:cubicBezTo>
                      <a:pt x="11" y="5"/>
                      <a:pt x="12" y="4"/>
                      <a:pt x="12" y="4"/>
                    </a:cubicBezTo>
                    <a:cubicBezTo>
                      <a:pt x="11" y="3"/>
                      <a:pt x="11" y="3"/>
                      <a:pt x="11" y="3"/>
                    </a:cubicBezTo>
                    <a:cubicBezTo>
                      <a:pt x="11" y="2"/>
                      <a:pt x="10" y="3"/>
                      <a:pt x="10" y="2"/>
                    </a:cubicBezTo>
                    <a:cubicBezTo>
                      <a:pt x="10" y="2"/>
                      <a:pt x="10" y="2"/>
                      <a:pt x="9" y="1"/>
                    </a:cubicBezTo>
                    <a:cubicBezTo>
                      <a:pt x="9" y="1"/>
                      <a:pt x="9" y="1"/>
                      <a:pt x="8" y="1"/>
                    </a:cubicBezTo>
                    <a:cubicBezTo>
                      <a:pt x="8" y="1"/>
                      <a:pt x="8" y="1"/>
                      <a:pt x="8" y="1"/>
                    </a:cubicBezTo>
                    <a:cubicBezTo>
                      <a:pt x="7" y="0"/>
                      <a:pt x="7" y="0"/>
                      <a:pt x="6" y="0"/>
                    </a:cubicBezTo>
                    <a:cubicBezTo>
                      <a:pt x="6" y="0"/>
                      <a:pt x="6" y="1"/>
                      <a:pt x="6" y="0"/>
                    </a:cubicBezTo>
                    <a:cubicBezTo>
                      <a:pt x="5" y="0"/>
                      <a:pt x="5" y="0"/>
                      <a:pt x="5" y="0"/>
                    </a:cubicBezTo>
                    <a:cubicBezTo>
                      <a:pt x="5" y="0"/>
                      <a:pt x="5" y="0"/>
                      <a:pt x="5" y="0"/>
                    </a:cubicBezTo>
                    <a:cubicBezTo>
                      <a:pt x="5" y="0"/>
                      <a:pt x="4" y="0"/>
                      <a:pt x="4" y="0"/>
                    </a:cubicBezTo>
                    <a:cubicBezTo>
                      <a:pt x="3" y="0"/>
                      <a:pt x="3" y="0"/>
                      <a:pt x="3" y="0"/>
                    </a:cubicBezTo>
                    <a:cubicBezTo>
                      <a:pt x="2" y="1"/>
                      <a:pt x="3" y="1"/>
                      <a:pt x="3" y="2"/>
                    </a:cubicBezTo>
                    <a:cubicBezTo>
                      <a:pt x="2" y="2"/>
                      <a:pt x="2" y="2"/>
                      <a:pt x="2" y="2"/>
                    </a:cubicBezTo>
                    <a:cubicBezTo>
                      <a:pt x="1" y="3"/>
                      <a:pt x="1" y="3"/>
                      <a:pt x="1" y="3"/>
                    </a:cubicBezTo>
                    <a:cubicBezTo>
                      <a:pt x="1" y="4"/>
                      <a:pt x="1" y="4"/>
                      <a:pt x="0" y="4"/>
                    </a:cubicBezTo>
                    <a:cubicBezTo>
                      <a:pt x="0" y="4"/>
                      <a:pt x="0" y="4"/>
                      <a:pt x="0" y="5"/>
                    </a:cubicBezTo>
                    <a:cubicBezTo>
                      <a:pt x="0" y="5"/>
                      <a:pt x="0" y="5"/>
                      <a:pt x="0" y="5"/>
                    </a:cubicBezTo>
                    <a:cubicBezTo>
                      <a:pt x="0" y="5"/>
                      <a:pt x="0" y="5"/>
                      <a:pt x="0" y="6"/>
                    </a:cubicBezTo>
                    <a:cubicBezTo>
                      <a:pt x="0" y="6"/>
                      <a:pt x="0" y="6"/>
                      <a:pt x="1" y="7"/>
                    </a:cubicBezTo>
                    <a:cubicBezTo>
                      <a:pt x="1" y="7"/>
                      <a:pt x="1" y="7"/>
                      <a:pt x="1" y="8"/>
                    </a:cubicBezTo>
                    <a:cubicBezTo>
                      <a:pt x="1" y="8"/>
                      <a:pt x="0" y="8"/>
                      <a:pt x="0"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7" name="Freeform 66"/>
              <p:cNvSpPr>
                <a:spLocks/>
              </p:cNvSpPr>
              <p:nvPr/>
            </p:nvSpPr>
            <p:spPr bwMode="auto">
              <a:xfrm>
                <a:off x="4614864" y="1292226"/>
                <a:ext cx="22225" cy="31750"/>
              </a:xfrm>
              <a:custGeom>
                <a:avLst/>
                <a:gdLst>
                  <a:gd name="T0" fmla="*/ 0 w 2"/>
                  <a:gd name="T1" fmla="*/ 3 h 3"/>
                  <a:gd name="T2" fmla="*/ 1 w 2"/>
                  <a:gd name="T3" fmla="*/ 3 h 3"/>
                  <a:gd name="T4" fmla="*/ 1 w 2"/>
                  <a:gd name="T5" fmla="*/ 2 h 3"/>
                  <a:gd name="T6" fmla="*/ 2 w 2"/>
                  <a:gd name="T7" fmla="*/ 1 h 3"/>
                  <a:gd name="T8" fmla="*/ 2 w 2"/>
                  <a:gd name="T9" fmla="*/ 0 h 3"/>
                  <a:gd name="T10" fmla="*/ 1 w 2"/>
                  <a:gd name="T11" fmla="*/ 0 h 3"/>
                  <a:gd name="T12" fmla="*/ 0 w 2"/>
                  <a:gd name="T13" fmla="*/ 1 h 3"/>
                  <a:gd name="T14" fmla="*/ 0 w 2"/>
                  <a:gd name="T15" fmla="*/ 2 h 3"/>
                  <a:gd name="T16" fmla="*/ 0 w 2"/>
                  <a:gd name="T17" fmla="*/ 2 h 3"/>
                  <a:gd name="T18" fmla="*/ 0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3"/>
                    </a:moveTo>
                    <a:cubicBezTo>
                      <a:pt x="0" y="3"/>
                      <a:pt x="1" y="3"/>
                      <a:pt x="1" y="3"/>
                    </a:cubicBezTo>
                    <a:cubicBezTo>
                      <a:pt x="1" y="3"/>
                      <a:pt x="1" y="2"/>
                      <a:pt x="1" y="2"/>
                    </a:cubicBezTo>
                    <a:cubicBezTo>
                      <a:pt x="1" y="2"/>
                      <a:pt x="2" y="2"/>
                      <a:pt x="2" y="1"/>
                    </a:cubicBezTo>
                    <a:cubicBezTo>
                      <a:pt x="2" y="1"/>
                      <a:pt x="2" y="1"/>
                      <a:pt x="2" y="0"/>
                    </a:cubicBezTo>
                    <a:cubicBezTo>
                      <a:pt x="2" y="0"/>
                      <a:pt x="1" y="0"/>
                      <a:pt x="1" y="0"/>
                    </a:cubicBezTo>
                    <a:cubicBezTo>
                      <a:pt x="1" y="0"/>
                      <a:pt x="0" y="0"/>
                      <a:pt x="0" y="1"/>
                    </a:cubicBezTo>
                    <a:cubicBezTo>
                      <a:pt x="0" y="1"/>
                      <a:pt x="0" y="1"/>
                      <a:pt x="0" y="2"/>
                    </a:cubicBezTo>
                    <a:cubicBezTo>
                      <a:pt x="0" y="2"/>
                      <a:pt x="0" y="2"/>
                      <a:pt x="0" y="2"/>
                    </a:cubicBezTo>
                    <a:cubicBezTo>
                      <a:pt x="0" y="2"/>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8" name="Freeform 67"/>
              <p:cNvSpPr>
                <a:spLocks/>
              </p:cNvSpPr>
              <p:nvPr/>
            </p:nvSpPr>
            <p:spPr bwMode="auto">
              <a:xfrm>
                <a:off x="4572002" y="1323976"/>
                <a:ext cx="20638" cy="22225"/>
              </a:xfrm>
              <a:custGeom>
                <a:avLst/>
                <a:gdLst>
                  <a:gd name="T0" fmla="*/ 1 w 2"/>
                  <a:gd name="T1" fmla="*/ 0 h 2"/>
                  <a:gd name="T2" fmla="*/ 1 w 2"/>
                  <a:gd name="T3" fmla="*/ 1 h 2"/>
                  <a:gd name="T4" fmla="*/ 1 w 2"/>
                  <a:gd name="T5" fmla="*/ 2 h 2"/>
                  <a:gd name="T6" fmla="*/ 1 w 2"/>
                  <a:gd name="T7" fmla="*/ 1 h 2"/>
                  <a:gd name="T8" fmla="*/ 2 w 2"/>
                  <a:gd name="T9" fmla="*/ 1 h 2"/>
                  <a:gd name="T10" fmla="*/ 2 w 2"/>
                  <a:gd name="T11" fmla="*/ 0 h 2"/>
                  <a:gd name="T12" fmla="*/ 1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0"/>
                    </a:moveTo>
                    <a:cubicBezTo>
                      <a:pt x="1" y="0"/>
                      <a:pt x="1" y="0"/>
                      <a:pt x="1" y="1"/>
                    </a:cubicBezTo>
                    <a:cubicBezTo>
                      <a:pt x="1" y="1"/>
                      <a:pt x="0" y="1"/>
                      <a:pt x="1" y="2"/>
                    </a:cubicBezTo>
                    <a:cubicBezTo>
                      <a:pt x="1" y="2"/>
                      <a:pt x="1" y="2"/>
                      <a:pt x="1" y="1"/>
                    </a:cubicBezTo>
                    <a:cubicBezTo>
                      <a:pt x="2" y="1"/>
                      <a:pt x="2" y="1"/>
                      <a:pt x="2" y="1"/>
                    </a:cubicBezTo>
                    <a:cubicBezTo>
                      <a:pt x="2" y="0"/>
                      <a:pt x="2"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9" name="Freeform 68"/>
              <p:cNvSpPr>
                <a:spLocks/>
              </p:cNvSpPr>
              <p:nvPr/>
            </p:nvSpPr>
            <p:spPr bwMode="auto">
              <a:xfrm>
                <a:off x="4452939" y="989014"/>
                <a:ext cx="247650" cy="388938"/>
              </a:xfrm>
              <a:custGeom>
                <a:avLst/>
                <a:gdLst>
                  <a:gd name="T0" fmla="*/ 1 w 23"/>
                  <a:gd name="T1" fmla="*/ 26 h 36"/>
                  <a:gd name="T2" fmla="*/ 2 w 23"/>
                  <a:gd name="T3" fmla="*/ 27 h 36"/>
                  <a:gd name="T4" fmla="*/ 3 w 23"/>
                  <a:gd name="T5" fmla="*/ 30 h 36"/>
                  <a:gd name="T6" fmla="*/ 4 w 23"/>
                  <a:gd name="T7" fmla="*/ 31 h 36"/>
                  <a:gd name="T8" fmla="*/ 4 w 23"/>
                  <a:gd name="T9" fmla="*/ 33 h 36"/>
                  <a:gd name="T10" fmla="*/ 5 w 23"/>
                  <a:gd name="T11" fmla="*/ 34 h 36"/>
                  <a:gd name="T12" fmla="*/ 7 w 23"/>
                  <a:gd name="T13" fmla="*/ 35 h 36"/>
                  <a:gd name="T14" fmla="*/ 8 w 23"/>
                  <a:gd name="T15" fmla="*/ 34 h 36"/>
                  <a:gd name="T16" fmla="*/ 9 w 23"/>
                  <a:gd name="T17" fmla="*/ 33 h 36"/>
                  <a:gd name="T18" fmla="*/ 10 w 23"/>
                  <a:gd name="T19" fmla="*/ 33 h 36"/>
                  <a:gd name="T20" fmla="*/ 11 w 23"/>
                  <a:gd name="T21" fmla="*/ 31 h 36"/>
                  <a:gd name="T22" fmla="*/ 12 w 23"/>
                  <a:gd name="T23" fmla="*/ 29 h 36"/>
                  <a:gd name="T24" fmla="*/ 12 w 23"/>
                  <a:gd name="T25" fmla="*/ 27 h 36"/>
                  <a:gd name="T26" fmla="*/ 13 w 23"/>
                  <a:gd name="T27" fmla="*/ 26 h 36"/>
                  <a:gd name="T28" fmla="*/ 15 w 23"/>
                  <a:gd name="T29" fmla="*/ 26 h 36"/>
                  <a:gd name="T30" fmla="*/ 15 w 23"/>
                  <a:gd name="T31" fmla="*/ 24 h 36"/>
                  <a:gd name="T32" fmla="*/ 16 w 23"/>
                  <a:gd name="T33" fmla="*/ 23 h 36"/>
                  <a:gd name="T34" fmla="*/ 14 w 23"/>
                  <a:gd name="T35" fmla="*/ 21 h 36"/>
                  <a:gd name="T36" fmla="*/ 13 w 23"/>
                  <a:gd name="T37" fmla="*/ 21 h 36"/>
                  <a:gd name="T38" fmla="*/ 12 w 23"/>
                  <a:gd name="T39" fmla="*/ 19 h 36"/>
                  <a:gd name="T40" fmla="*/ 12 w 23"/>
                  <a:gd name="T41" fmla="*/ 18 h 36"/>
                  <a:gd name="T42" fmla="*/ 13 w 23"/>
                  <a:gd name="T43" fmla="*/ 17 h 36"/>
                  <a:gd name="T44" fmla="*/ 14 w 23"/>
                  <a:gd name="T45" fmla="*/ 16 h 36"/>
                  <a:gd name="T46" fmla="*/ 15 w 23"/>
                  <a:gd name="T47" fmla="*/ 15 h 36"/>
                  <a:gd name="T48" fmla="*/ 16 w 23"/>
                  <a:gd name="T49" fmla="*/ 14 h 36"/>
                  <a:gd name="T50" fmla="*/ 18 w 23"/>
                  <a:gd name="T51" fmla="*/ 13 h 36"/>
                  <a:gd name="T52" fmla="*/ 19 w 23"/>
                  <a:gd name="T53" fmla="*/ 12 h 36"/>
                  <a:gd name="T54" fmla="*/ 19 w 23"/>
                  <a:gd name="T55" fmla="*/ 11 h 36"/>
                  <a:gd name="T56" fmla="*/ 20 w 23"/>
                  <a:gd name="T57" fmla="*/ 9 h 36"/>
                  <a:gd name="T58" fmla="*/ 21 w 23"/>
                  <a:gd name="T59" fmla="*/ 9 h 36"/>
                  <a:gd name="T60" fmla="*/ 22 w 23"/>
                  <a:gd name="T61" fmla="*/ 8 h 36"/>
                  <a:gd name="T62" fmla="*/ 23 w 23"/>
                  <a:gd name="T63" fmla="*/ 7 h 36"/>
                  <a:gd name="T64" fmla="*/ 23 w 23"/>
                  <a:gd name="T65" fmla="*/ 5 h 36"/>
                  <a:gd name="T66" fmla="*/ 22 w 23"/>
                  <a:gd name="T67" fmla="*/ 5 h 36"/>
                  <a:gd name="T68" fmla="*/ 21 w 23"/>
                  <a:gd name="T69" fmla="*/ 3 h 36"/>
                  <a:gd name="T70" fmla="*/ 19 w 23"/>
                  <a:gd name="T71" fmla="*/ 2 h 36"/>
                  <a:gd name="T72" fmla="*/ 17 w 23"/>
                  <a:gd name="T73" fmla="*/ 1 h 36"/>
                  <a:gd name="T74" fmla="*/ 15 w 23"/>
                  <a:gd name="T75" fmla="*/ 0 h 36"/>
                  <a:gd name="T76" fmla="*/ 15 w 23"/>
                  <a:gd name="T77" fmla="*/ 1 h 36"/>
                  <a:gd name="T78" fmla="*/ 14 w 23"/>
                  <a:gd name="T79" fmla="*/ 2 h 36"/>
                  <a:gd name="T80" fmla="*/ 12 w 23"/>
                  <a:gd name="T81" fmla="*/ 2 h 36"/>
                  <a:gd name="T82" fmla="*/ 11 w 23"/>
                  <a:gd name="T83" fmla="*/ 2 h 36"/>
                  <a:gd name="T84" fmla="*/ 9 w 23"/>
                  <a:gd name="T85" fmla="*/ 3 h 36"/>
                  <a:gd name="T86" fmla="*/ 8 w 23"/>
                  <a:gd name="T87" fmla="*/ 5 h 36"/>
                  <a:gd name="T88" fmla="*/ 7 w 23"/>
                  <a:gd name="T89" fmla="*/ 7 h 36"/>
                  <a:gd name="T90" fmla="*/ 5 w 23"/>
                  <a:gd name="T91" fmla="*/ 7 h 36"/>
                  <a:gd name="T92" fmla="*/ 5 w 23"/>
                  <a:gd name="T93" fmla="*/ 9 h 36"/>
                  <a:gd name="T94" fmla="*/ 4 w 23"/>
                  <a:gd name="T95" fmla="*/ 11 h 36"/>
                  <a:gd name="T96" fmla="*/ 5 w 23"/>
                  <a:gd name="T97" fmla="*/ 13 h 36"/>
                  <a:gd name="T98" fmla="*/ 3 w 23"/>
                  <a:gd name="T99" fmla="*/ 13 h 36"/>
                  <a:gd name="T100" fmla="*/ 2 w 23"/>
                  <a:gd name="T101" fmla="*/ 13 h 36"/>
                  <a:gd name="T102" fmla="*/ 1 w 23"/>
                  <a:gd name="T103" fmla="*/ 16 h 36"/>
                  <a:gd name="T104" fmla="*/ 2 w 23"/>
                  <a:gd name="T105" fmla="*/ 18 h 36"/>
                  <a:gd name="T106" fmla="*/ 3 w 23"/>
                  <a:gd name="T107" fmla="*/ 19 h 36"/>
                  <a:gd name="T108" fmla="*/ 2 w 23"/>
                  <a:gd name="T109" fmla="*/ 20 h 36"/>
                  <a:gd name="T110" fmla="*/ 3 w 23"/>
                  <a:gd name="T111" fmla="*/ 22 h 36"/>
                  <a:gd name="T112" fmla="*/ 1 w 23"/>
                  <a:gd name="T113" fmla="*/ 24 h 36"/>
                  <a:gd name="T114" fmla="*/ 2 w 23"/>
                  <a:gd name="T115" fmla="*/ 25 h 36"/>
                  <a:gd name="T116" fmla="*/ 0 w 23"/>
                  <a:gd name="T117" fmla="*/ 2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 h="36">
                    <a:moveTo>
                      <a:pt x="1" y="26"/>
                    </a:moveTo>
                    <a:cubicBezTo>
                      <a:pt x="1" y="26"/>
                      <a:pt x="1" y="26"/>
                      <a:pt x="1" y="26"/>
                    </a:cubicBezTo>
                    <a:cubicBezTo>
                      <a:pt x="1" y="27"/>
                      <a:pt x="1" y="27"/>
                      <a:pt x="1" y="27"/>
                    </a:cubicBezTo>
                    <a:cubicBezTo>
                      <a:pt x="1" y="27"/>
                      <a:pt x="2" y="27"/>
                      <a:pt x="2" y="27"/>
                    </a:cubicBezTo>
                    <a:cubicBezTo>
                      <a:pt x="2" y="28"/>
                      <a:pt x="2" y="28"/>
                      <a:pt x="2" y="28"/>
                    </a:cubicBezTo>
                    <a:cubicBezTo>
                      <a:pt x="2" y="29"/>
                      <a:pt x="3" y="29"/>
                      <a:pt x="3" y="30"/>
                    </a:cubicBezTo>
                    <a:cubicBezTo>
                      <a:pt x="3" y="30"/>
                      <a:pt x="3" y="30"/>
                      <a:pt x="3" y="31"/>
                    </a:cubicBezTo>
                    <a:cubicBezTo>
                      <a:pt x="3" y="31"/>
                      <a:pt x="4" y="31"/>
                      <a:pt x="4" y="31"/>
                    </a:cubicBezTo>
                    <a:cubicBezTo>
                      <a:pt x="4" y="31"/>
                      <a:pt x="4" y="32"/>
                      <a:pt x="4" y="32"/>
                    </a:cubicBezTo>
                    <a:cubicBezTo>
                      <a:pt x="4" y="32"/>
                      <a:pt x="4" y="32"/>
                      <a:pt x="4" y="33"/>
                    </a:cubicBezTo>
                    <a:cubicBezTo>
                      <a:pt x="4" y="33"/>
                      <a:pt x="4" y="33"/>
                      <a:pt x="5" y="34"/>
                    </a:cubicBezTo>
                    <a:cubicBezTo>
                      <a:pt x="5" y="34"/>
                      <a:pt x="5" y="34"/>
                      <a:pt x="5" y="34"/>
                    </a:cubicBezTo>
                    <a:cubicBezTo>
                      <a:pt x="5" y="35"/>
                      <a:pt x="5" y="35"/>
                      <a:pt x="5" y="35"/>
                    </a:cubicBezTo>
                    <a:cubicBezTo>
                      <a:pt x="5" y="36"/>
                      <a:pt x="6" y="35"/>
                      <a:pt x="7" y="35"/>
                    </a:cubicBezTo>
                    <a:cubicBezTo>
                      <a:pt x="7" y="35"/>
                      <a:pt x="7" y="35"/>
                      <a:pt x="8" y="35"/>
                    </a:cubicBezTo>
                    <a:cubicBezTo>
                      <a:pt x="8" y="34"/>
                      <a:pt x="8" y="34"/>
                      <a:pt x="8" y="34"/>
                    </a:cubicBezTo>
                    <a:cubicBezTo>
                      <a:pt x="8" y="34"/>
                      <a:pt x="8" y="33"/>
                      <a:pt x="8" y="33"/>
                    </a:cubicBezTo>
                    <a:cubicBezTo>
                      <a:pt x="8" y="33"/>
                      <a:pt x="8" y="33"/>
                      <a:pt x="9" y="33"/>
                    </a:cubicBezTo>
                    <a:cubicBezTo>
                      <a:pt x="9" y="33"/>
                      <a:pt x="9" y="33"/>
                      <a:pt x="9" y="33"/>
                    </a:cubicBezTo>
                    <a:cubicBezTo>
                      <a:pt x="10" y="33"/>
                      <a:pt x="10" y="33"/>
                      <a:pt x="10" y="33"/>
                    </a:cubicBezTo>
                    <a:cubicBezTo>
                      <a:pt x="11" y="33"/>
                      <a:pt x="11" y="33"/>
                      <a:pt x="11" y="32"/>
                    </a:cubicBezTo>
                    <a:cubicBezTo>
                      <a:pt x="11" y="32"/>
                      <a:pt x="11" y="32"/>
                      <a:pt x="11" y="31"/>
                    </a:cubicBezTo>
                    <a:cubicBezTo>
                      <a:pt x="12" y="31"/>
                      <a:pt x="11" y="31"/>
                      <a:pt x="12" y="30"/>
                    </a:cubicBezTo>
                    <a:cubicBezTo>
                      <a:pt x="12" y="30"/>
                      <a:pt x="12" y="30"/>
                      <a:pt x="12" y="29"/>
                    </a:cubicBezTo>
                    <a:cubicBezTo>
                      <a:pt x="12" y="29"/>
                      <a:pt x="12" y="29"/>
                      <a:pt x="12" y="28"/>
                    </a:cubicBezTo>
                    <a:cubicBezTo>
                      <a:pt x="12" y="28"/>
                      <a:pt x="12" y="28"/>
                      <a:pt x="12" y="27"/>
                    </a:cubicBezTo>
                    <a:cubicBezTo>
                      <a:pt x="12" y="27"/>
                      <a:pt x="12" y="26"/>
                      <a:pt x="12" y="26"/>
                    </a:cubicBezTo>
                    <a:cubicBezTo>
                      <a:pt x="13" y="26"/>
                      <a:pt x="13" y="26"/>
                      <a:pt x="13" y="26"/>
                    </a:cubicBezTo>
                    <a:cubicBezTo>
                      <a:pt x="13" y="26"/>
                      <a:pt x="13" y="25"/>
                      <a:pt x="14" y="25"/>
                    </a:cubicBezTo>
                    <a:cubicBezTo>
                      <a:pt x="14" y="25"/>
                      <a:pt x="14" y="26"/>
                      <a:pt x="15" y="26"/>
                    </a:cubicBezTo>
                    <a:cubicBezTo>
                      <a:pt x="15" y="25"/>
                      <a:pt x="15" y="25"/>
                      <a:pt x="15" y="25"/>
                    </a:cubicBezTo>
                    <a:cubicBezTo>
                      <a:pt x="15" y="24"/>
                      <a:pt x="15" y="24"/>
                      <a:pt x="15" y="24"/>
                    </a:cubicBezTo>
                    <a:cubicBezTo>
                      <a:pt x="15" y="24"/>
                      <a:pt x="16" y="24"/>
                      <a:pt x="16" y="24"/>
                    </a:cubicBezTo>
                    <a:cubicBezTo>
                      <a:pt x="16" y="23"/>
                      <a:pt x="16" y="23"/>
                      <a:pt x="16" y="23"/>
                    </a:cubicBezTo>
                    <a:cubicBezTo>
                      <a:pt x="15" y="22"/>
                      <a:pt x="15" y="22"/>
                      <a:pt x="15" y="22"/>
                    </a:cubicBezTo>
                    <a:cubicBezTo>
                      <a:pt x="14" y="22"/>
                      <a:pt x="15" y="22"/>
                      <a:pt x="14" y="21"/>
                    </a:cubicBezTo>
                    <a:cubicBezTo>
                      <a:pt x="14" y="21"/>
                      <a:pt x="14" y="21"/>
                      <a:pt x="14" y="21"/>
                    </a:cubicBezTo>
                    <a:cubicBezTo>
                      <a:pt x="13" y="21"/>
                      <a:pt x="13" y="21"/>
                      <a:pt x="13" y="21"/>
                    </a:cubicBezTo>
                    <a:cubicBezTo>
                      <a:pt x="12" y="21"/>
                      <a:pt x="12" y="21"/>
                      <a:pt x="12" y="20"/>
                    </a:cubicBezTo>
                    <a:cubicBezTo>
                      <a:pt x="12" y="20"/>
                      <a:pt x="12" y="20"/>
                      <a:pt x="12" y="19"/>
                    </a:cubicBezTo>
                    <a:cubicBezTo>
                      <a:pt x="12" y="19"/>
                      <a:pt x="12" y="19"/>
                      <a:pt x="12" y="19"/>
                    </a:cubicBezTo>
                    <a:cubicBezTo>
                      <a:pt x="12" y="18"/>
                      <a:pt x="12" y="18"/>
                      <a:pt x="12" y="18"/>
                    </a:cubicBezTo>
                    <a:cubicBezTo>
                      <a:pt x="12" y="18"/>
                      <a:pt x="12" y="18"/>
                      <a:pt x="13" y="18"/>
                    </a:cubicBezTo>
                    <a:cubicBezTo>
                      <a:pt x="13" y="17"/>
                      <a:pt x="13" y="17"/>
                      <a:pt x="13" y="17"/>
                    </a:cubicBezTo>
                    <a:cubicBezTo>
                      <a:pt x="13" y="16"/>
                      <a:pt x="13" y="16"/>
                      <a:pt x="13" y="16"/>
                    </a:cubicBezTo>
                    <a:cubicBezTo>
                      <a:pt x="13" y="16"/>
                      <a:pt x="14" y="16"/>
                      <a:pt x="14" y="16"/>
                    </a:cubicBezTo>
                    <a:cubicBezTo>
                      <a:pt x="14" y="16"/>
                      <a:pt x="14" y="16"/>
                      <a:pt x="14" y="15"/>
                    </a:cubicBezTo>
                    <a:cubicBezTo>
                      <a:pt x="14" y="15"/>
                      <a:pt x="15" y="15"/>
                      <a:pt x="15" y="15"/>
                    </a:cubicBezTo>
                    <a:cubicBezTo>
                      <a:pt x="16" y="15"/>
                      <a:pt x="16" y="15"/>
                      <a:pt x="16" y="14"/>
                    </a:cubicBezTo>
                    <a:cubicBezTo>
                      <a:pt x="16" y="14"/>
                      <a:pt x="16" y="14"/>
                      <a:pt x="16" y="14"/>
                    </a:cubicBezTo>
                    <a:cubicBezTo>
                      <a:pt x="17" y="14"/>
                      <a:pt x="17" y="14"/>
                      <a:pt x="17" y="13"/>
                    </a:cubicBezTo>
                    <a:cubicBezTo>
                      <a:pt x="17" y="13"/>
                      <a:pt x="18" y="13"/>
                      <a:pt x="18" y="13"/>
                    </a:cubicBezTo>
                    <a:cubicBezTo>
                      <a:pt x="18" y="13"/>
                      <a:pt x="18" y="13"/>
                      <a:pt x="19" y="12"/>
                    </a:cubicBezTo>
                    <a:cubicBezTo>
                      <a:pt x="19" y="12"/>
                      <a:pt x="19" y="12"/>
                      <a:pt x="19" y="12"/>
                    </a:cubicBezTo>
                    <a:cubicBezTo>
                      <a:pt x="19" y="12"/>
                      <a:pt x="19" y="12"/>
                      <a:pt x="19" y="11"/>
                    </a:cubicBezTo>
                    <a:cubicBezTo>
                      <a:pt x="19" y="11"/>
                      <a:pt x="19" y="11"/>
                      <a:pt x="19" y="11"/>
                    </a:cubicBezTo>
                    <a:cubicBezTo>
                      <a:pt x="19" y="11"/>
                      <a:pt x="19" y="10"/>
                      <a:pt x="19" y="10"/>
                    </a:cubicBezTo>
                    <a:cubicBezTo>
                      <a:pt x="19" y="10"/>
                      <a:pt x="20" y="10"/>
                      <a:pt x="20" y="9"/>
                    </a:cubicBezTo>
                    <a:cubicBezTo>
                      <a:pt x="20" y="9"/>
                      <a:pt x="21" y="9"/>
                      <a:pt x="21" y="9"/>
                    </a:cubicBezTo>
                    <a:cubicBezTo>
                      <a:pt x="21" y="9"/>
                      <a:pt x="20" y="9"/>
                      <a:pt x="21" y="9"/>
                    </a:cubicBezTo>
                    <a:cubicBezTo>
                      <a:pt x="21" y="8"/>
                      <a:pt x="21" y="8"/>
                      <a:pt x="21" y="8"/>
                    </a:cubicBezTo>
                    <a:cubicBezTo>
                      <a:pt x="22" y="8"/>
                      <a:pt x="22" y="8"/>
                      <a:pt x="22" y="8"/>
                    </a:cubicBezTo>
                    <a:cubicBezTo>
                      <a:pt x="22" y="8"/>
                      <a:pt x="22" y="8"/>
                      <a:pt x="22" y="8"/>
                    </a:cubicBezTo>
                    <a:cubicBezTo>
                      <a:pt x="22" y="8"/>
                      <a:pt x="22" y="7"/>
                      <a:pt x="23" y="7"/>
                    </a:cubicBezTo>
                    <a:cubicBezTo>
                      <a:pt x="23" y="7"/>
                      <a:pt x="23" y="7"/>
                      <a:pt x="23" y="6"/>
                    </a:cubicBezTo>
                    <a:cubicBezTo>
                      <a:pt x="23" y="6"/>
                      <a:pt x="23" y="6"/>
                      <a:pt x="23" y="5"/>
                    </a:cubicBezTo>
                    <a:cubicBezTo>
                      <a:pt x="22" y="5"/>
                      <a:pt x="22" y="5"/>
                      <a:pt x="22" y="5"/>
                    </a:cubicBezTo>
                    <a:cubicBezTo>
                      <a:pt x="22" y="5"/>
                      <a:pt x="22" y="5"/>
                      <a:pt x="22" y="5"/>
                    </a:cubicBezTo>
                    <a:cubicBezTo>
                      <a:pt x="22" y="4"/>
                      <a:pt x="21" y="4"/>
                      <a:pt x="21" y="4"/>
                    </a:cubicBezTo>
                    <a:cubicBezTo>
                      <a:pt x="21" y="3"/>
                      <a:pt x="21" y="3"/>
                      <a:pt x="21" y="3"/>
                    </a:cubicBezTo>
                    <a:cubicBezTo>
                      <a:pt x="21" y="2"/>
                      <a:pt x="20" y="2"/>
                      <a:pt x="20" y="2"/>
                    </a:cubicBezTo>
                    <a:cubicBezTo>
                      <a:pt x="20" y="2"/>
                      <a:pt x="19" y="2"/>
                      <a:pt x="19" y="2"/>
                    </a:cubicBezTo>
                    <a:cubicBezTo>
                      <a:pt x="19" y="2"/>
                      <a:pt x="18" y="2"/>
                      <a:pt x="18" y="2"/>
                    </a:cubicBezTo>
                    <a:cubicBezTo>
                      <a:pt x="18" y="2"/>
                      <a:pt x="17" y="2"/>
                      <a:pt x="17" y="1"/>
                    </a:cubicBezTo>
                    <a:cubicBezTo>
                      <a:pt x="17" y="1"/>
                      <a:pt x="16" y="1"/>
                      <a:pt x="16" y="1"/>
                    </a:cubicBezTo>
                    <a:cubicBezTo>
                      <a:pt x="16" y="0"/>
                      <a:pt x="16" y="0"/>
                      <a:pt x="15" y="0"/>
                    </a:cubicBezTo>
                    <a:cubicBezTo>
                      <a:pt x="15" y="0"/>
                      <a:pt x="15" y="0"/>
                      <a:pt x="15" y="0"/>
                    </a:cubicBezTo>
                    <a:cubicBezTo>
                      <a:pt x="15" y="0"/>
                      <a:pt x="15" y="1"/>
                      <a:pt x="15" y="1"/>
                    </a:cubicBezTo>
                    <a:cubicBezTo>
                      <a:pt x="15" y="1"/>
                      <a:pt x="15" y="1"/>
                      <a:pt x="15" y="2"/>
                    </a:cubicBezTo>
                    <a:cubicBezTo>
                      <a:pt x="15" y="2"/>
                      <a:pt x="14" y="2"/>
                      <a:pt x="14" y="2"/>
                    </a:cubicBezTo>
                    <a:cubicBezTo>
                      <a:pt x="14" y="2"/>
                      <a:pt x="13" y="2"/>
                      <a:pt x="13" y="2"/>
                    </a:cubicBezTo>
                    <a:cubicBezTo>
                      <a:pt x="13" y="2"/>
                      <a:pt x="13" y="2"/>
                      <a:pt x="12" y="2"/>
                    </a:cubicBezTo>
                    <a:cubicBezTo>
                      <a:pt x="12" y="2"/>
                      <a:pt x="12" y="1"/>
                      <a:pt x="11" y="1"/>
                    </a:cubicBezTo>
                    <a:cubicBezTo>
                      <a:pt x="11" y="2"/>
                      <a:pt x="11" y="2"/>
                      <a:pt x="11" y="2"/>
                    </a:cubicBezTo>
                    <a:cubicBezTo>
                      <a:pt x="11" y="2"/>
                      <a:pt x="10" y="3"/>
                      <a:pt x="10" y="3"/>
                    </a:cubicBezTo>
                    <a:cubicBezTo>
                      <a:pt x="10" y="3"/>
                      <a:pt x="9" y="3"/>
                      <a:pt x="9" y="3"/>
                    </a:cubicBezTo>
                    <a:cubicBezTo>
                      <a:pt x="9" y="3"/>
                      <a:pt x="8" y="3"/>
                      <a:pt x="8" y="4"/>
                    </a:cubicBezTo>
                    <a:cubicBezTo>
                      <a:pt x="8" y="4"/>
                      <a:pt x="8" y="5"/>
                      <a:pt x="8" y="5"/>
                    </a:cubicBezTo>
                    <a:cubicBezTo>
                      <a:pt x="8" y="6"/>
                      <a:pt x="8" y="6"/>
                      <a:pt x="8" y="6"/>
                    </a:cubicBezTo>
                    <a:cubicBezTo>
                      <a:pt x="7" y="6"/>
                      <a:pt x="7" y="6"/>
                      <a:pt x="7" y="7"/>
                    </a:cubicBezTo>
                    <a:cubicBezTo>
                      <a:pt x="6" y="7"/>
                      <a:pt x="6" y="7"/>
                      <a:pt x="6" y="7"/>
                    </a:cubicBezTo>
                    <a:cubicBezTo>
                      <a:pt x="6" y="7"/>
                      <a:pt x="5" y="7"/>
                      <a:pt x="5" y="7"/>
                    </a:cubicBezTo>
                    <a:cubicBezTo>
                      <a:pt x="5" y="8"/>
                      <a:pt x="5" y="8"/>
                      <a:pt x="5" y="9"/>
                    </a:cubicBezTo>
                    <a:cubicBezTo>
                      <a:pt x="5" y="9"/>
                      <a:pt x="6" y="9"/>
                      <a:pt x="5" y="9"/>
                    </a:cubicBezTo>
                    <a:cubicBezTo>
                      <a:pt x="5" y="10"/>
                      <a:pt x="5" y="10"/>
                      <a:pt x="5" y="10"/>
                    </a:cubicBezTo>
                    <a:cubicBezTo>
                      <a:pt x="5" y="11"/>
                      <a:pt x="4" y="11"/>
                      <a:pt x="4" y="11"/>
                    </a:cubicBezTo>
                    <a:cubicBezTo>
                      <a:pt x="4" y="12"/>
                      <a:pt x="5" y="12"/>
                      <a:pt x="5" y="12"/>
                    </a:cubicBezTo>
                    <a:cubicBezTo>
                      <a:pt x="5" y="12"/>
                      <a:pt x="5" y="13"/>
                      <a:pt x="5" y="13"/>
                    </a:cubicBezTo>
                    <a:cubicBezTo>
                      <a:pt x="5" y="13"/>
                      <a:pt x="4" y="13"/>
                      <a:pt x="4" y="13"/>
                    </a:cubicBezTo>
                    <a:cubicBezTo>
                      <a:pt x="4" y="13"/>
                      <a:pt x="4" y="13"/>
                      <a:pt x="3" y="13"/>
                    </a:cubicBezTo>
                    <a:cubicBezTo>
                      <a:pt x="3" y="12"/>
                      <a:pt x="3" y="13"/>
                      <a:pt x="2" y="13"/>
                    </a:cubicBezTo>
                    <a:cubicBezTo>
                      <a:pt x="2" y="13"/>
                      <a:pt x="2" y="13"/>
                      <a:pt x="2" y="13"/>
                    </a:cubicBezTo>
                    <a:cubicBezTo>
                      <a:pt x="1" y="14"/>
                      <a:pt x="1" y="14"/>
                      <a:pt x="1" y="15"/>
                    </a:cubicBezTo>
                    <a:cubicBezTo>
                      <a:pt x="1" y="15"/>
                      <a:pt x="1" y="16"/>
                      <a:pt x="1" y="16"/>
                    </a:cubicBezTo>
                    <a:cubicBezTo>
                      <a:pt x="2" y="17"/>
                      <a:pt x="2" y="17"/>
                      <a:pt x="2" y="17"/>
                    </a:cubicBezTo>
                    <a:cubicBezTo>
                      <a:pt x="2" y="17"/>
                      <a:pt x="2" y="18"/>
                      <a:pt x="2" y="18"/>
                    </a:cubicBezTo>
                    <a:cubicBezTo>
                      <a:pt x="2" y="18"/>
                      <a:pt x="2" y="18"/>
                      <a:pt x="2" y="18"/>
                    </a:cubicBezTo>
                    <a:cubicBezTo>
                      <a:pt x="2" y="19"/>
                      <a:pt x="3" y="19"/>
                      <a:pt x="3" y="19"/>
                    </a:cubicBezTo>
                    <a:cubicBezTo>
                      <a:pt x="3" y="19"/>
                      <a:pt x="3" y="20"/>
                      <a:pt x="3" y="20"/>
                    </a:cubicBezTo>
                    <a:cubicBezTo>
                      <a:pt x="3" y="20"/>
                      <a:pt x="2" y="20"/>
                      <a:pt x="2" y="20"/>
                    </a:cubicBezTo>
                    <a:cubicBezTo>
                      <a:pt x="2" y="21"/>
                      <a:pt x="3" y="21"/>
                      <a:pt x="3" y="21"/>
                    </a:cubicBezTo>
                    <a:cubicBezTo>
                      <a:pt x="3" y="22"/>
                      <a:pt x="3" y="22"/>
                      <a:pt x="3" y="22"/>
                    </a:cubicBezTo>
                    <a:cubicBezTo>
                      <a:pt x="2" y="23"/>
                      <a:pt x="2" y="23"/>
                      <a:pt x="2" y="23"/>
                    </a:cubicBezTo>
                    <a:cubicBezTo>
                      <a:pt x="2" y="23"/>
                      <a:pt x="1" y="23"/>
                      <a:pt x="1" y="24"/>
                    </a:cubicBezTo>
                    <a:cubicBezTo>
                      <a:pt x="1" y="24"/>
                      <a:pt x="2" y="24"/>
                      <a:pt x="2" y="24"/>
                    </a:cubicBezTo>
                    <a:cubicBezTo>
                      <a:pt x="2" y="25"/>
                      <a:pt x="2" y="25"/>
                      <a:pt x="2" y="25"/>
                    </a:cubicBezTo>
                    <a:cubicBezTo>
                      <a:pt x="1" y="25"/>
                      <a:pt x="1" y="25"/>
                      <a:pt x="0" y="25"/>
                    </a:cubicBezTo>
                    <a:cubicBezTo>
                      <a:pt x="0" y="25"/>
                      <a:pt x="0" y="25"/>
                      <a:pt x="0" y="25"/>
                    </a:cubicBezTo>
                    <a:cubicBezTo>
                      <a:pt x="0" y="25"/>
                      <a:pt x="0" y="25"/>
                      <a:pt x="1" y="2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0" name="Freeform 69"/>
              <p:cNvSpPr>
                <a:spLocks/>
              </p:cNvSpPr>
              <p:nvPr/>
            </p:nvSpPr>
            <p:spPr bwMode="auto">
              <a:xfrm>
                <a:off x="4691064" y="10763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1" name="Freeform 70"/>
              <p:cNvSpPr>
                <a:spLocks/>
              </p:cNvSpPr>
              <p:nvPr/>
            </p:nvSpPr>
            <p:spPr bwMode="auto">
              <a:xfrm>
                <a:off x="4603752" y="1573214"/>
                <a:ext cx="161925" cy="85725"/>
              </a:xfrm>
              <a:custGeom>
                <a:avLst/>
                <a:gdLst>
                  <a:gd name="T0" fmla="*/ 14 w 15"/>
                  <a:gd name="T1" fmla="*/ 1 h 8"/>
                  <a:gd name="T2" fmla="*/ 14 w 15"/>
                  <a:gd name="T3" fmla="*/ 1 h 8"/>
                  <a:gd name="T4" fmla="*/ 13 w 15"/>
                  <a:gd name="T5" fmla="*/ 1 h 8"/>
                  <a:gd name="T6" fmla="*/ 12 w 15"/>
                  <a:gd name="T7" fmla="*/ 1 h 8"/>
                  <a:gd name="T8" fmla="*/ 12 w 15"/>
                  <a:gd name="T9" fmla="*/ 0 h 8"/>
                  <a:gd name="T10" fmla="*/ 10 w 15"/>
                  <a:gd name="T11" fmla="*/ 0 h 8"/>
                  <a:gd name="T12" fmla="*/ 10 w 15"/>
                  <a:gd name="T13" fmla="*/ 0 h 8"/>
                  <a:gd name="T14" fmla="*/ 9 w 15"/>
                  <a:gd name="T15" fmla="*/ 0 h 8"/>
                  <a:gd name="T16" fmla="*/ 8 w 15"/>
                  <a:gd name="T17" fmla="*/ 1 h 8"/>
                  <a:gd name="T18" fmla="*/ 7 w 15"/>
                  <a:gd name="T19" fmla="*/ 1 h 8"/>
                  <a:gd name="T20" fmla="*/ 6 w 15"/>
                  <a:gd name="T21" fmla="*/ 1 h 8"/>
                  <a:gd name="T22" fmla="*/ 5 w 15"/>
                  <a:gd name="T23" fmla="*/ 2 h 8"/>
                  <a:gd name="T24" fmla="*/ 3 w 15"/>
                  <a:gd name="T25" fmla="*/ 2 h 8"/>
                  <a:gd name="T26" fmla="*/ 2 w 15"/>
                  <a:gd name="T27" fmla="*/ 2 h 8"/>
                  <a:gd name="T28" fmla="*/ 1 w 15"/>
                  <a:gd name="T29" fmla="*/ 2 h 8"/>
                  <a:gd name="T30" fmla="*/ 1 w 15"/>
                  <a:gd name="T31" fmla="*/ 2 h 8"/>
                  <a:gd name="T32" fmla="*/ 0 w 15"/>
                  <a:gd name="T33" fmla="*/ 4 h 8"/>
                  <a:gd name="T34" fmla="*/ 0 w 15"/>
                  <a:gd name="T35" fmla="*/ 4 h 8"/>
                  <a:gd name="T36" fmla="*/ 0 w 15"/>
                  <a:gd name="T37" fmla="*/ 5 h 8"/>
                  <a:gd name="T38" fmla="*/ 0 w 15"/>
                  <a:gd name="T39" fmla="*/ 5 h 8"/>
                  <a:gd name="T40" fmla="*/ 1 w 15"/>
                  <a:gd name="T41" fmla="*/ 6 h 8"/>
                  <a:gd name="T42" fmla="*/ 1 w 15"/>
                  <a:gd name="T43" fmla="*/ 6 h 8"/>
                  <a:gd name="T44" fmla="*/ 2 w 15"/>
                  <a:gd name="T45" fmla="*/ 7 h 8"/>
                  <a:gd name="T46" fmla="*/ 3 w 15"/>
                  <a:gd name="T47" fmla="*/ 7 h 8"/>
                  <a:gd name="T48" fmla="*/ 4 w 15"/>
                  <a:gd name="T49" fmla="*/ 8 h 8"/>
                  <a:gd name="T50" fmla="*/ 5 w 15"/>
                  <a:gd name="T51" fmla="*/ 7 h 8"/>
                  <a:gd name="T52" fmla="*/ 6 w 15"/>
                  <a:gd name="T53" fmla="*/ 7 h 8"/>
                  <a:gd name="T54" fmla="*/ 6 w 15"/>
                  <a:gd name="T55" fmla="*/ 8 h 8"/>
                  <a:gd name="T56" fmla="*/ 7 w 15"/>
                  <a:gd name="T57" fmla="*/ 7 h 8"/>
                  <a:gd name="T58" fmla="*/ 8 w 15"/>
                  <a:gd name="T59" fmla="*/ 7 h 8"/>
                  <a:gd name="T60" fmla="*/ 9 w 15"/>
                  <a:gd name="T61" fmla="*/ 8 h 8"/>
                  <a:gd name="T62" fmla="*/ 10 w 15"/>
                  <a:gd name="T63" fmla="*/ 8 h 8"/>
                  <a:gd name="T64" fmla="*/ 11 w 15"/>
                  <a:gd name="T65" fmla="*/ 7 h 8"/>
                  <a:gd name="T66" fmla="*/ 11 w 15"/>
                  <a:gd name="T67" fmla="*/ 6 h 8"/>
                  <a:gd name="T68" fmla="*/ 11 w 15"/>
                  <a:gd name="T69" fmla="*/ 4 h 8"/>
                  <a:gd name="T70" fmla="*/ 12 w 15"/>
                  <a:gd name="T71" fmla="*/ 4 h 8"/>
                  <a:gd name="T72" fmla="*/ 13 w 15"/>
                  <a:gd name="T73" fmla="*/ 3 h 8"/>
                  <a:gd name="T74" fmla="*/ 13 w 15"/>
                  <a:gd name="T75" fmla="*/ 2 h 8"/>
                  <a:gd name="T76" fmla="*/ 14 w 15"/>
                  <a:gd name="T77" fmla="*/ 2 h 8"/>
                  <a:gd name="T78" fmla="*/ 14 w 15"/>
                  <a:gd name="T79" fmla="*/ 2 h 8"/>
                  <a:gd name="T80" fmla="*/ 15 w 15"/>
                  <a:gd name="T81" fmla="*/ 1 h 8"/>
                  <a:gd name="T82" fmla="*/ 14 w 15"/>
                  <a:gd name="T83"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 h="8">
                    <a:moveTo>
                      <a:pt x="14" y="1"/>
                    </a:moveTo>
                    <a:cubicBezTo>
                      <a:pt x="14" y="1"/>
                      <a:pt x="14" y="1"/>
                      <a:pt x="14" y="1"/>
                    </a:cubicBezTo>
                    <a:cubicBezTo>
                      <a:pt x="13" y="1"/>
                      <a:pt x="13" y="1"/>
                      <a:pt x="13" y="1"/>
                    </a:cubicBezTo>
                    <a:cubicBezTo>
                      <a:pt x="13" y="1"/>
                      <a:pt x="12" y="1"/>
                      <a:pt x="12" y="1"/>
                    </a:cubicBezTo>
                    <a:cubicBezTo>
                      <a:pt x="12" y="0"/>
                      <a:pt x="12" y="0"/>
                      <a:pt x="12" y="0"/>
                    </a:cubicBezTo>
                    <a:cubicBezTo>
                      <a:pt x="11" y="0"/>
                      <a:pt x="11" y="0"/>
                      <a:pt x="10" y="0"/>
                    </a:cubicBezTo>
                    <a:cubicBezTo>
                      <a:pt x="10" y="0"/>
                      <a:pt x="10" y="0"/>
                      <a:pt x="10" y="0"/>
                    </a:cubicBezTo>
                    <a:cubicBezTo>
                      <a:pt x="9" y="0"/>
                      <a:pt x="9" y="0"/>
                      <a:pt x="9" y="0"/>
                    </a:cubicBezTo>
                    <a:cubicBezTo>
                      <a:pt x="9" y="1"/>
                      <a:pt x="9" y="1"/>
                      <a:pt x="8" y="1"/>
                    </a:cubicBezTo>
                    <a:cubicBezTo>
                      <a:pt x="8" y="1"/>
                      <a:pt x="7" y="1"/>
                      <a:pt x="7" y="1"/>
                    </a:cubicBezTo>
                    <a:cubicBezTo>
                      <a:pt x="7" y="1"/>
                      <a:pt x="6" y="1"/>
                      <a:pt x="6" y="1"/>
                    </a:cubicBezTo>
                    <a:cubicBezTo>
                      <a:pt x="6" y="2"/>
                      <a:pt x="5" y="2"/>
                      <a:pt x="5" y="2"/>
                    </a:cubicBezTo>
                    <a:cubicBezTo>
                      <a:pt x="4" y="2"/>
                      <a:pt x="4" y="2"/>
                      <a:pt x="3" y="2"/>
                    </a:cubicBezTo>
                    <a:cubicBezTo>
                      <a:pt x="2" y="2"/>
                      <a:pt x="2" y="2"/>
                      <a:pt x="2" y="2"/>
                    </a:cubicBezTo>
                    <a:cubicBezTo>
                      <a:pt x="1" y="2"/>
                      <a:pt x="1" y="2"/>
                      <a:pt x="1" y="2"/>
                    </a:cubicBezTo>
                    <a:cubicBezTo>
                      <a:pt x="1" y="2"/>
                      <a:pt x="1" y="2"/>
                      <a:pt x="1" y="2"/>
                    </a:cubicBezTo>
                    <a:cubicBezTo>
                      <a:pt x="1" y="3"/>
                      <a:pt x="0" y="3"/>
                      <a:pt x="0" y="4"/>
                    </a:cubicBezTo>
                    <a:cubicBezTo>
                      <a:pt x="0" y="4"/>
                      <a:pt x="0" y="4"/>
                      <a:pt x="0" y="4"/>
                    </a:cubicBezTo>
                    <a:cubicBezTo>
                      <a:pt x="0" y="4"/>
                      <a:pt x="0" y="4"/>
                      <a:pt x="0" y="5"/>
                    </a:cubicBezTo>
                    <a:cubicBezTo>
                      <a:pt x="0" y="5"/>
                      <a:pt x="0" y="5"/>
                      <a:pt x="0" y="5"/>
                    </a:cubicBezTo>
                    <a:cubicBezTo>
                      <a:pt x="0" y="6"/>
                      <a:pt x="0" y="6"/>
                      <a:pt x="1" y="6"/>
                    </a:cubicBezTo>
                    <a:cubicBezTo>
                      <a:pt x="1" y="6"/>
                      <a:pt x="1" y="6"/>
                      <a:pt x="1" y="6"/>
                    </a:cubicBezTo>
                    <a:cubicBezTo>
                      <a:pt x="1" y="6"/>
                      <a:pt x="1" y="6"/>
                      <a:pt x="2" y="7"/>
                    </a:cubicBezTo>
                    <a:cubicBezTo>
                      <a:pt x="2" y="7"/>
                      <a:pt x="2" y="7"/>
                      <a:pt x="3" y="7"/>
                    </a:cubicBezTo>
                    <a:cubicBezTo>
                      <a:pt x="3" y="8"/>
                      <a:pt x="4" y="8"/>
                      <a:pt x="4" y="8"/>
                    </a:cubicBezTo>
                    <a:cubicBezTo>
                      <a:pt x="5" y="8"/>
                      <a:pt x="5" y="8"/>
                      <a:pt x="5" y="7"/>
                    </a:cubicBezTo>
                    <a:cubicBezTo>
                      <a:pt x="5" y="7"/>
                      <a:pt x="6" y="7"/>
                      <a:pt x="6" y="7"/>
                    </a:cubicBezTo>
                    <a:cubicBezTo>
                      <a:pt x="6" y="8"/>
                      <a:pt x="6" y="8"/>
                      <a:pt x="6" y="8"/>
                    </a:cubicBezTo>
                    <a:cubicBezTo>
                      <a:pt x="6" y="7"/>
                      <a:pt x="6" y="7"/>
                      <a:pt x="7" y="7"/>
                    </a:cubicBezTo>
                    <a:cubicBezTo>
                      <a:pt x="7" y="7"/>
                      <a:pt x="7" y="7"/>
                      <a:pt x="8" y="7"/>
                    </a:cubicBezTo>
                    <a:cubicBezTo>
                      <a:pt x="8" y="7"/>
                      <a:pt x="8" y="7"/>
                      <a:pt x="9" y="8"/>
                    </a:cubicBezTo>
                    <a:cubicBezTo>
                      <a:pt x="9" y="8"/>
                      <a:pt x="9" y="8"/>
                      <a:pt x="10" y="8"/>
                    </a:cubicBezTo>
                    <a:cubicBezTo>
                      <a:pt x="11" y="8"/>
                      <a:pt x="11" y="8"/>
                      <a:pt x="11" y="7"/>
                    </a:cubicBezTo>
                    <a:cubicBezTo>
                      <a:pt x="12" y="6"/>
                      <a:pt x="11" y="6"/>
                      <a:pt x="11" y="6"/>
                    </a:cubicBezTo>
                    <a:cubicBezTo>
                      <a:pt x="11" y="5"/>
                      <a:pt x="11" y="5"/>
                      <a:pt x="11" y="4"/>
                    </a:cubicBezTo>
                    <a:cubicBezTo>
                      <a:pt x="12" y="4"/>
                      <a:pt x="12" y="4"/>
                      <a:pt x="12" y="4"/>
                    </a:cubicBezTo>
                    <a:cubicBezTo>
                      <a:pt x="12" y="4"/>
                      <a:pt x="12" y="3"/>
                      <a:pt x="13" y="3"/>
                    </a:cubicBezTo>
                    <a:cubicBezTo>
                      <a:pt x="13" y="2"/>
                      <a:pt x="13" y="2"/>
                      <a:pt x="13" y="2"/>
                    </a:cubicBezTo>
                    <a:cubicBezTo>
                      <a:pt x="13" y="2"/>
                      <a:pt x="13" y="2"/>
                      <a:pt x="14" y="2"/>
                    </a:cubicBezTo>
                    <a:cubicBezTo>
                      <a:pt x="14" y="2"/>
                      <a:pt x="14" y="2"/>
                      <a:pt x="14" y="2"/>
                    </a:cubicBezTo>
                    <a:cubicBezTo>
                      <a:pt x="14" y="2"/>
                      <a:pt x="14" y="2"/>
                      <a:pt x="15" y="1"/>
                    </a:cubicBezTo>
                    <a:cubicBezTo>
                      <a:pt x="14" y="1"/>
                      <a:pt x="14" y="1"/>
                      <a:pt x="14"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2" name="Freeform 71"/>
              <p:cNvSpPr>
                <a:spLocks/>
              </p:cNvSpPr>
              <p:nvPr/>
            </p:nvSpPr>
            <p:spPr bwMode="auto">
              <a:xfrm>
                <a:off x="4237039" y="1865314"/>
                <a:ext cx="11113" cy="11113"/>
              </a:xfrm>
              <a:custGeom>
                <a:avLst/>
                <a:gdLst>
                  <a:gd name="T0" fmla="*/ 1 w 1"/>
                  <a:gd name="T1" fmla="*/ 0 h 1"/>
                  <a:gd name="T2" fmla="*/ 0 w 1"/>
                  <a:gd name="T3" fmla="*/ 0 h 1"/>
                  <a:gd name="T4" fmla="*/ 0 w 1"/>
                  <a:gd name="T5" fmla="*/ 1 h 1"/>
                  <a:gd name="T6" fmla="*/ 1 w 1"/>
                  <a:gd name="T7" fmla="*/ 1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0" y="0"/>
                      <a:pt x="0" y="0"/>
                      <a:pt x="0" y="0"/>
                    </a:cubicBezTo>
                    <a:cubicBezTo>
                      <a:pt x="0" y="0"/>
                      <a:pt x="0" y="0"/>
                      <a:pt x="0" y="1"/>
                    </a:cubicBezTo>
                    <a:cubicBezTo>
                      <a:pt x="0" y="1"/>
                      <a:pt x="1" y="1"/>
                      <a:pt x="1" y="1"/>
                    </a:cubicBezTo>
                    <a:cubicBezTo>
                      <a:pt x="1" y="1"/>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3" name="Freeform 72"/>
              <p:cNvSpPr>
                <a:spLocks/>
              </p:cNvSpPr>
              <p:nvPr/>
            </p:nvSpPr>
            <p:spPr bwMode="auto">
              <a:xfrm>
                <a:off x="4268789" y="1843089"/>
                <a:ext cx="22225" cy="11113"/>
              </a:xfrm>
              <a:custGeom>
                <a:avLst/>
                <a:gdLst>
                  <a:gd name="T0" fmla="*/ 1 w 2"/>
                  <a:gd name="T1" fmla="*/ 1 h 1"/>
                  <a:gd name="T2" fmla="*/ 1 w 2"/>
                  <a:gd name="T3" fmla="*/ 1 h 1"/>
                  <a:gd name="T4" fmla="*/ 2 w 2"/>
                  <a:gd name="T5" fmla="*/ 1 h 1"/>
                  <a:gd name="T6" fmla="*/ 2 w 2"/>
                  <a:gd name="T7" fmla="*/ 0 h 1"/>
                  <a:gd name="T8" fmla="*/ 1 w 2"/>
                  <a:gd name="T9" fmla="*/ 0 h 1"/>
                  <a:gd name="T10" fmla="*/ 0 w 2"/>
                  <a:gd name="T11" fmla="*/ 0 h 1"/>
                  <a:gd name="T12" fmla="*/ 0 w 2"/>
                  <a:gd name="T13" fmla="*/ 1 h 1"/>
                  <a:gd name="T14" fmla="*/ 0 w 2"/>
                  <a:gd name="T15" fmla="*/ 1 h 1"/>
                  <a:gd name="T16" fmla="*/ 1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1" y="1"/>
                    </a:moveTo>
                    <a:cubicBezTo>
                      <a:pt x="1" y="1"/>
                      <a:pt x="1" y="1"/>
                      <a:pt x="1" y="1"/>
                    </a:cubicBezTo>
                    <a:cubicBezTo>
                      <a:pt x="2" y="1"/>
                      <a:pt x="2" y="1"/>
                      <a:pt x="2" y="1"/>
                    </a:cubicBezTo>
                    <a:cubicBezTo>
                      <a:pt x="2" y="0"/>
                      <a:pt x="2" y="0"/>
                      <a:pt x="2" y="0"/>
                    </a:cubicBezTo>
                    <a:cubicBezTo>
                      <a:pt x="1" y="0"/>
                      <a:pt x="1" y="0"/>
                      <a:pt x="1" y="0"/>
                    </a:cubicBezTo>
                    <a:cubicBezTo>
                      <a:pt x="1" y="0"/>
                      <a:pt x="0" y="0"/>
                      <a:pt x="0" y="0"/>
                    </a:cubicBezTo>
                    <a:cubicBezTo>
                      <a:pt x="0" y="0"/>
                      <a:pt x="0" y="0"/>
                      <a:pt x="0" y="1"/>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4" name="Freeform 73"/>
              <p:cNvSpPr>
                <a:spLocks/>
              </p:cNvSpPr>
              <p:nvPr/>
            </p:nvSpPr>
            <p:spPr bwMode="auto">
              <a:xfrm>
                <a:off x="4410077" y="1800226"/>
                <a:ext cx="42863" cy="76200"/>
              </a:xfrm>
              <a:custGeom>
                <a:avLst/>
                <a:gdLst>
                  <a:gd name="T0" fmla="*/ 4 w 4"/>
                  <a:gd name="T1" fmla="*/ 1 h 7"/>
                  <a:gd name="T2" fmla="*/ 3 w 4"/>
                  <a:gd name="T3" fmla="*/ 0 h 7"/>
                  <a:gd name="T4" fmla="*/ 3 w 4"/>
                  <a:gd name="T5" fmla="*/ 0 h 7"/>
                  <a:gd name="T6" fmla="*/ 2 w 4"/>
                  <a:gd name="T7" fmla="*/ 0 h 7"/>
                  <a:gd name="T8" fmla="*/ 1 w 4"/>
                  <a:gd name="T9" fmla="*/ 1 h 7"/>
                  <a:gd name="T10" fmla="*/ 0 w 4"/>
                  <a:gd name="T11" fmla="*/ 1 h 7"/>
                  <a:gd name="T12" fmla="*/ 0 w 4"/>
                  <a:gd name="T13" fmla="*/ 1 h 7"/>
                  <a:gd name="T14" fmla="*/ 0 w 4"/>
                  <a:gd name="T15" fmla="*/ 1 h 7"/>
                  <a:gd name="T16" fmla="*/ 0 w 4"/>
                  <a:gd name="T17" fmla="*/ 2 h 7"/>
                  <a:gd name="T18" fmla="*/ 0 w 4"/>
                  <a:gd name="T19" fmla="*/ 3 h 7"/>
                  <a:gd name="T20" fmla="*/ 1 w 4"/>
                  <a:gd name="T21" fmla="*/ 3 h 7"/>
                  <a:gd name="T22" fmla="*/ 1 w 4"/>
                  <a:gd name="T23" fmla="*/ 4 h 7"/>
                  <a:gd name="T24" fmla="*/ 1 w 4"/>
                  <a:gd name="T25" fmla="*/ 4 h 7"/>
                  <a:gd name="T26" fmla="*/ 1 w 4"/>
                  <a:gd name="T27" fmla="*/ 5 h 7"/>
                  <a:gd name="T28" fmla="*/ 1 w 4"/>
                  <a:gd name="T29" fmla="*/ 5 h 7"/>
                  <a:gd name="T30" fmla="*/ 1 w 4"/>
                  <a:gd name="T31" fmla="*/ 6 h 7"/>
                  <a:gd name="T32" fmla="*/ 1 w 4"/>
                  <a:gd name="T33" fmla="*/ 6 h 7"/>
                  <a:gd name="T34" fmla="*/ 1 w 4"/>
                  <a:gd name="T35" fmla="*/ 6 h 7"/>
                  <a:gd name="T36" fmla="*/ 2 w 4"/>
                  <a:gd name="T37" fmla="*/ 6 h 7"/>
                  <a:gd name="T38" fmla="*/ 3 w 4"/>
                  <a:gd name="T39" fmla="*/ 6 h 7"/>
                  <a:gd name="T40" fmla="*/ 4 w 4"/>
                  <a:gd name="T41" fmla="*/ 5 h 7"/>
                  <a:gd name="T42" fmla="*/ 4 w 4"/>
                  <a:gd name="T43" fmla="*/ 4 h 7"/>
                  <a:gd name="T44" fmla="*/ 4 w 4"/>
                  <a:gd name="T45" fmla="*/ 4 h 7"/>
                  <a:gd name="T46" fmla="*/ 4 w 4"/>
                  <a:gd name="T47" fmla="*/ 3 h 7"/>
                  <a:gd name="T48" fmla="*/ 4 w 4"/>
                  <a:gd name="T49"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 h="7">
                    <a:moveTo>
                      <a:pt x="4" y="1"/>
                    </a:moveTo>
                    <a:cubicBezTo>
                      <a:pt x="4" y="1"/>
                      <a:pt x="4" y="1"/>
                      <a:pt x="3" y="0"/>
                    </a:cubicBezTo>
                    <a:cubicBezTo>
                      <a:pt x="3" y="0"/>
                      <a:pt x="3" y="0"/>
                      <a:pt x="3" y="0"/>
                    </a:cubicBezTo>
                    <a:cubicBezTo>
                      <a:pt x="2" y="0"/>
                      <a:pt x="2" y="0"/>
                      <a:pt x="2" y="0"/>
                    </a:cubicBezTo>
                    <a:cubicBezTo>
                      <a:pt x="2" y="0"/>
                      <a:pt x="2" y="0"/>
                      <a:pt x="1" y="1"/>
                    </a:cubicBezTo>
                    <a:cubicBezTo>
                      <a:pt x="1" y="1"/>
                      <a:pt x="0" y="0"/>
                      <a:pt x="0" y="1"/>
                    </a:cubicBezTo>
                    <a:cubicBezTo>
                      <a:pt x="0" y="1"/>
                      <a:pt x="0" y="1"/>
                      <a:pt x="0" y="1"/>
                    </a:cubicBezTo>
                    <a:cubicBezTo>
                      <a:pt x="0" y="1"/>
                      <a:pt x="0" y="1"/>
                      <a:pt x="0" y="1"/>
                    </a:cubicBezTo>
                    <a:cubicBezTo>
                      <a:pt x="1" y="2"/>
                      <a:pt x="0" y="2"/>
                      <a:pt x="0" y="2"/>
                    </a:cubicBezTo>
                    <a:cubicBezTo>
                      <a:pt x="0" y="2"/>
                      <a:pt x="0" y="2"/>
                      <a:pt x="0" y="3"/>
                    </a:cubicBezTo>
                    <a:cubicBezTo>
                      <a:pt x="0" y="3"/>
                      <a:pt x="1" y="3"/>
                      <a:pt x="1" y="3"/>
                    </a:cubicBezTo>
                    <a:cubicBezTo>
                      <a:pt x="1" y="3"/>
                      <a:pt x="1" y="3"/>
                      <a:pt x="1" y="4"/>
                    </a:cubicBezTo>
                    <a:cubicBezTo>
                      <a:pt x="1" y="4"/>
                      <a:pt x="1" y="4"/>
                      <a:pt x="1" y="4"/>
                    </a:cubicBezTo>
                    <a:cubicBezTo>
                      <a:pt x="1" y="4"/>
                      <a:pt x="1" y="4"/>
                      <a:pt x="1" y="5"/>
                    </a:cubicBezTo>
                    <a:cubicBezTo>
                      <a:pt x="1" y="5"/>
                      <a:pt x="1" y="5"/>
                      <a:pt x="1" y="5"/>
                    </a:cubicBezTo>
                    <a:cubicBezTo>
                      <a:pt x="1" y="5"/>
                      <a:pt x="1" y="5"/>
                      <a:pt x="1" y="6"/>
                    </a:cubicBezTo>
                    <a:cubicBezTo>
                      <a:pt x="1" y="6"/>
                      <a:pt x="1" y="6"/>
                      <a:pt x="1" y="6"/>
                    </a:cubicBezTo>
                    <a:cubicBezTo>
                      <a:pt x="1" y="6"/>
                      <a:pt x="1" y="6"/>
                      <a:pt x="1" y="6"/>
                    </a:cubicBezTo>
                    <a:cubicBezTo>
                      <a:pt x="2" y="7"/>
                      <a:pt x="2" y="7"/>
                      <a:pt x="2" y="6"/>
                    </a:cubicBezTo>
                    <a:cubicBezTo>
                      <a:pt x="3" y="6"/>
                      <a:pt x="3" y="6"/>
                      <a:pt x="3" y="6"/>
                    </a:cubicBezTo>
                    <a:cubicBezTo>
                      <a:pt x="3" y="5"/>
                      <a:pt x="4" y="6"/>
                      <a:pt x="4" y="5"/>
                    </a:cubicBezTo>
                    <a:cubicBezTo>
                      <a:pt x="4" y="5"/>
                      <a:pt x="4" y="5"/>
                      <a:pt x="4" y="4"/>
                    </a:cubicBezTo>
                    <a:cubicBezTo>
                      <a:pt x="4" y="4"/>
                      <a:pt x="4" y="4"/>
                      <a:pt x="4" y="4"/>
                    </a:cubicBezTo>
                    <a:cubicBezTo>
                      <a:pt x="4" y="3"/>
                      <a:pt x="4" y="3"/>
                      <a:pt x="4" y="3"/>
                    </a:cubicBezTo>
                    <a:cubicBezTo>
                      <a:pt x="4" y="2"/>
                      <a:pt x="4" y="2"/>
                      <a:pt x="4"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5" name="Freeform 74"/>
              <p:cNvSpPr>
                <a:spLocks/>
              </p:cNvSpPr>
              <p:nvPr/>
            </p:nvSpPr>
            <p:spPr bwMode="auto">
              <a:xfrm>
                <a:off x="4518027" y="1885951"/>
                <a:ext cx="85725" cy="55563"/>
              </a:xfrm>
              <a:custGeom>
                <a:avLst/>
                <a:gdLst>
                  <a:gd name="T0" fmla="*/ 7 w 8"/>
                  <a:gd name="T1" fmla="*/ 3 h 5"/>
                  <a:gd name="T2" fmla="*/ 7 w 8"/>
                  <a:gd name="T3" fmla="*/ 3 h 5"/>
                  <a:gd name="T4" fmla="*/ 7 w 8"/>
                  <a:gd name="T5" fmla="*/ 2 h 5"/>
                  <a:gd name="T6" fmla="*/ 8 w 8"/>
                  <a:gd name="T7" fmla="*/ 2 h 5"/>
                  <a:gd name="T8" fmla="*/ 8 w 8"/>
                  <a:gd name="T9" fmla="*/ 1 h 5"/>
                  <a:gd name="T10" fmla="*/ 7 w 8"/>
                  <a:gd name="T11" fmla="*/ 0 h 5"/>
                  <a:gd name="T12" fmla="*/ 6 w 8"/>
                  <a:gd name="T13" fmla="*/ 0 h 5"/>
                  <a:gd name="T14" fmla="*/ 5 w 8"/>
                  <a:gd name="T15" fmla="*/ 1 h 5"/>
                  <a:gd name="T16" fmla="*/ 5 w 8"/>
                  <a:gd name="T17" fmla="*/ 1 h 5"/>
                  <a:gd name="T18" fmla="*/ 4 w 8"/>
                  <a:gd name="T19" fmla="*/ 1 h 5"/>
                  <a:gd name="T20" fmla="*/ 3 w 8"/>
                  <a:gd name="T21" fmla="*/ 0 h 5"/>
                  <a:gd name="T22" fmla="*/ 2 w 8"/>
                  <a:gd name="T23" fmla="*/ 0 h 5"/>
                  <a:gd name="T24" fmla="*/ 2 w 8"/>
                  <a:gd name="T25" fmla="*/ 0 h 5"/>
                  <a:gd name="T26" fmla="*/ 1 w 8"/>
                  <a:gd name="T27" fmla="*/ 1 h 5"/>
                  <a:gd name="T28" fmla="*/ 0 w 8"/>
                  <a:gd name="T29" fmla="*/ 2 h 5"/>
                  <a:gd name="T30" fmla="*/ 1 w 8"/>
                  <a:gd name="T31" fmla="*/ 2 h 5"/>
                  <a:gd name="T32" fmla="*/ 2 w 8"/>
                  <a:gd name="T33" fmla="*/ 3 h 5"/>
                  <a:gd name="T34" fmla="*/ 3 w 8"/>
                  <a:gd name="T35" fmla="*/ 3 h 5"/>
                  <a:gd name="T36" fmla="*/ 3 w 8"/>
                  <a:gd name="T37" fmla="*/ 3 h 5"/>
                  <a:gd name="T38" fmla="*/ 4 w 8"/>
                  <a:gd name="T39" fmla="*/ 4 h 5"/>
                  <a:gd name="T40" fmla="*/ 4 w 8"/>
                  <a:gd name="T41" fmla="*/ 4 h 5"/>
                  <a:gd name="T42" fmla="*/ 5 w 8"/>
                  <a:gd name="T43" fmla="*/ 4 h 5"/>
                  <a:gd name="T44" fmla="*/ 6 w 8"/>
                  <a:gd name="T45" fmla="*/ 5 h 5"/>
                  <a:gd name="T46" fmla="*/ 7 w 8"/>
                  <a:gd name="T47" fmla="*/ 5 h 5"/>
                  <a:gd name="T48" fmla="*/ 8 w 8"/>
                  <a:gd name="T49" fmla="*/ 5 h 5"/>
                  <a:gd name="T50" fmla="*/ 8 w 8"/>
                  <a:gd name="T51" fmla="*/ 4 h 5"/>
                  <a:gd name="T52" fmla="*/ 7 w 8"/>
                  <a:gd name="T5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 h="5">
                    <a:moveTo>
                      <a:pt x="7" y="3"/>
                    </a:moveTo>
                    <a:cubicBezTo>
                      <a:pt x="7" y="3"/>
                      <a:pt x="7" y="3"/>
                      <a:pt x="7" y="3"/>
                    </a:cubicBezTo>
                    <a:cubicBezTo>
                      <a:pt x="7" y="2"/>
                      <a:pt x="7" y="2"/>
                      <a:pt x="7" y="2"/>
                    </a:cubicBezTo>
                    <a:cubicBezTo>
                      <a:pt x="7" y="2"/>
                      <a:pt x="8" y="2"/>
                      <a:pt x="8" y="2"/>
                    </a:cubicBezTo>
                    <a:cubicBezTo>
                      <a:pt x="8" y="1"/>
                      <a:pt x="8" y="1"/>
                      <a:pt x="8" y="1"/>
                    </a:cubicBezTo>
                    <a:cubicBezTo>
                      <a:pt x="7" y="0"/>
                      <a:pt x="7" y="0"/>
                      <a:pt x="7" y="0"/>
                    </a:cubicBezTo>
                    <a:cubicBezTo>
                      <a:pt x="7" y="0"/>
                      <a:pt x="7" y="0"/>
                      <a:pt x="6" y="0"/>
                    </a:cubicBezTo>
                    <a:cubicBezTo>
                      <a:pt x="6" y="1"/>
                      <a:pt x="6" y="1"/>
                      <a:pt x="5" y="1"/>
                    </a:cubicBezTo>
                    <a:cubicBezTo>
                      <a:pt x="5" y="1"/>
                      <a:pt x="5" y="1"/>
                      <a:pt x="5" y="1"/>
                    </a:cubicBezTo>
                    <a:cubicBezTo>
                      <a:pt x="4" y="1"/>
                      <a:pt x="4" y="1"/>
                      <a:pt x="4" y="1"/>
                    </a:cubicBezTo>
                    <a:cubicBezTo>
                      <a:pt x="3" y="0"/>
                      <a:pt x="3" y="0"/>
                      <a:pt x="3" y="0"/>
                    </a:cubicBezTo>
                    <a:cubicBezTo>
                      <a:pt x="3" y="0"/>
                      <a:pt x="3" y="0"/>
                      <a:pt x="2" y="0"/>
                    </a:cubicBezTo>
                    <a:cubicBezTo>
                      <a:pt x="2" y="0"/>
                      <a:pt x="2" y="0"/>
                      <a:pt x="2" y="0"/>
                    </a:cubicBezTo>
                    <a:cubicBezTo>
                      <a:pt x="1" y="0"/>
                      <a:pt x="1" y="0"/>
                      <a:pt x="1" y="1"/>
                    </a:cubicBezTo>
                    <a:cubicBezTo>
                      <a:pt x="0" y="1"/>
                      <a:pt x="0" y="1"/>
                      <a:pt x="0" y="2"/>
                    </a:cubicBezTo>
                    <a:cubicBezTo>
                      <a:pt x="1" y="2"/>
                      <a:pt x="1" y="2"/>
                      <a:pt x="1" y="2"/>
                    </a:cubicBezTo>
                    <a:cubicBezTo>
                      <a:pt x="1" y="2"/>
                      <a:pt x="2" y="2"/>
                      <a:pt x="2" y="3"/>
                    </a:cubicBezTo>
                    <a:cubicBezTo>
                      <a:pt x="2" y="3"/>
                      <a:pt x="2" y="3"/>
                      <a:pt x="3" y="3"/>
                    </a:cubicBezTo>
                    <a:cubicBezTo>
                      <a:pt x="3" y="3"/>
                      <a:pt x="3" y="3"/>
                      <a:pt x="3" y="3"/>
                    </a:cubicBezTo>
                    <a:cubicBezTo>
                      <a:pt x="4" y="3"/>
                      <a:pt x="3" y="3"/>
                      <a:pt x="4" y="4"/>
                    </a:cubicBezTo>
                    <a:cubicBezTo>
                      <a:pt x="4" y="4"/>
                      <a:pt x="4" y="3"/>
                      <a:pt x="4" y="4"/>
                    </a:cubicBezTo>
                    <a:cubicBezTo>
                      <a:pt x="5" y="4"/>
                      <a:pt x="5" y="4"/>
                      <a:pt x="5" y="4"/>
                    </a:cubicBezTo>
                    <a:cubicBezTo>
                      <a:pt x="5" y="5"/>
                      <a:pt x="6" y="4"/>
                      <a:pt x="6" y="5"/>
                    </a:cubicBezTo>
                    <a:cubicBezTo>
                      <a:pt x="7" y="5"/>
                      <a:pt x="7" y="5"/>
                      <a:pt x="7" y="5"/>
                    </a:cubicBezTo>
                    <a:cubicBezTo>
                      <a:pt x="7" y="5"/>
                      <a:pt x="7" y="5"/>
                      <a:pt x="8" y="5"/>
                    </a:cubicBezTo>
                    <a:cubicBezTo>
                      <a:pt x="8" y="4"/>
                      <a:pt x="8" y="4"/>
                      <a:pt x="8" y="4"/>
                    </a:cubicBezTo>
                    <a:cubicBezTo>
                      <a:pt x="7" y="3"/>
                      <a:pt x="7" y="4"/>
                      <a:pt x="7"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6" name="Freeform 75"/>
              <p:cNvSpPr>
                <a:spLocks/>
              </p:cNvSpPr>
              <p:nvPr/>
            </p:nvSpPr>
            <p:spPr bwMode="auto">
              <a:xfrm>
                <a:off x="4754564" y="1703389"/>
                <a:ext cx="161925" cy="96838"/>
              </a:xfrm>
              <a:custGeom>
                <a:avLst/>
                <a:gdLst>
                  <a:gd name="T0" fmla="*/ 11 w 15"/>
                  <a:gd name="T1" fmla="*/ 7 h 9"/>
                  <a:gd name="T2" fmla="*/ 12 w 15"/>
                  <a:gd name="T3" fmla="*/ 7 h 9"/>
                  <a:gd name="T4" fmla="*/ 12 w 15"/>
                  <a:gd name="T5" fmla="*/ 7 h 9"/>
                  <a:gd name="T6" fmla="*/ 13 w 15"/>
                  <a:gd name="T7" fmla="*/ 7 h 9"/>
                  <a:gd name="T8" fmla="*/ 14 w 15"/>
                  <a:gd name="T9" fmla="*/ 7 h 9"/>
                  <a:gd name="T10" fmla="*/ 14 w 15"/>
                  <a:gd name="T11" fmla="*/ 7 h 9"/>
                  <a:gd name="T12" fmla="*/ 14 w 15"/>
                  <a:gd name="T13" fmla="*/ 6 h 9"/>
                  <a:gd name="T14" fmla="*/ 13 w 15"/>
                  <a:gd name="T15" fmla="*/ 5 h 9"/>
                  <a:gd name="T16" fmla="*/ 13 w 15"/>
                  <a:gd name="T17" fmla="*/ 4 h 9"/>
                  <a:gd name="T18" fmla="*/ 14 w 15"/>
                  <a:gd name="T19" fmla="*/ 3 h 9"/>
                  <a:gd name="T20" fmla="*/ 14 w 15"/>
                  <a:gd name="T21" fmla="*/ 3 h 9"/>
                  <a:gd name="T22" fmla="*/ 15 w 15"/>
                  <a:gd name="T23" fmla="*/ 2 h 9"/>
                  <a:gd name="T24" fmla="*/ 15 w 15"/>
                  <a:gd name="T25" fmla="*/ 1 h 9"/>
                  <a:gd name="T26" fmla="*/ 14 w 15"/>
                  <a:gd name="T27" fmla="*/ 1 h 9"/>
                  <a:gd name="T28" fmla="*/ 14 w 15"/>
                  <a:gd name="T29" fmla="*/ 2 h 9"/>
                  <a:gd name="T30" fmla="*/ 13 w 15"/>
                  <a:gd name="T31" fmla="*/ 1 h 9"/>
                  <a:gd name="T32" fmla="*/ 12 w 15"/>
                  <a:gd name="T33" fmla="*/ 1 h 9"/>
                  <a:gd name="T34" fmla="*/ 11 w 15"/>
                  <a:gd name="T35" fmla="*/ 1 h 9"/>
                  <a:gd name="T36" fmla="*/ 9 w 15"/>
                  <a:gd name="T37" fmla="*/ 1 h 9"/>
                  <a:gd name="T38" fmla="*/ 8 w 15"/>
                  <a:gd name="T39" fmla="*/ 1 h 9"/>
                  <a:gd name="T40" fmla="*/ 7 w 15"/>
                  <a:gd name="T41" fmla="*/ 2 h 9"/>
                  <a:gd name="T42" fmla="*/ 7 w 15"/>
                  <a:gd name="T43" fmla="*/ 2 h 9"/>
                  <a:gd name="T44" fmla="*/ 5 w 15"/>
                  <a:gd name="T45" fmla="*/ 2 h 9"/>
                  <a:gd name="T46" fmla="*/ 5 w 15"/>
                  <a:gd name="T47" fmla="*/ 2 h 9"/>
                  <a:gd name="T48" fmla="*/ 4 w 15"/>
                  <a:gd name="T49" fmla="*/ 2 h 9"/>
                  <a:gd name="T50" fmla="*/ 3 w 15"/>
                  <a:gd name="T51" fmla="*/ 1 h 9"/>
                  <a:gd name="T52" fmla="*/ 1 w 15"/>
                  <a:gd name="T53" fmla="*/ 1 h 9"/>
                  <a:gd name="T54" fmla="*/ 1 w 15"/>
                  <a:gd name="T55" fmla="*/ 0 h 9"/>
                  <a:gd name="T56" fmla="*/ 1 w 15"/>
                  <a:gd name="T57" fmla="*/ 0 h 9"/>
                  <a:gd name="T58" fmla="*/ 0 w 15"/>
                  <a:gd name="T59" fmla="*/ 1 h 9"/>
                  <a:gd name="T60" fmla="*/ 0 w 15"/>
                  <a:gd name="T61" fmla="*/ 2 h 9"/>
                  <a:gd name="T62" fmla="*/ 1 w 15"/>
                  <a:gd name="T63" fmla="*/ 3 h 9"/>
                  <a:gd name="T64" fmla="*/ 1 w 15"/>
                  <a:gd name="T65" fmla="*/ 4 h 9"/>
                  <a:gd name="T66" fmla="*/ 1 w 15"/>
                  <a:gd name="T67" fmla="*/ 4 h 9"/>
                  <a:gd name="T68" fmla="*/ 1 w 15"/>
                  <a:gd name="T69" fmla="*/ 6 h 9"/>
                  <a:gd name="T70" fmla="*/ 1 w 15"/>
                  <a:gd name="T71" fmla="*/ 6 h 9"/>
                  <a:gd name="T72" fmla="*/ 1 w 15"/>
                  <a:gd name="T73" fmla="*/ 6 h 9"/>
                  <a:gd name="T74" fmla="*/ 2 w 15"/>
                  <a:gd name="T75" fmla="*/ 7 h 9"/>
                  <a:gd name="T76" fmla="*/ 2 w 15"/>
                  <a:gd name="T77" fmla="*/ 8 h 9"/>
                  <a:gd name="T78" fmla="*/ 2 w 15"/>
                  <a:gd name="T79" fmla="*/ 9 h 9"/>
                  <a:gd name="T80" fmla="*/ 2 w 15"/>
                  <a:gd name="T81" fmla="*/ 9 h 9"/>
                  <a:gd name="T82" fmla="*/ 4 w 15"/>
                  <a:gd name="T83" fmla="*/ 8 h 9"/>
                  <a:gd name="T84" fmla="*/ 5 w 15"/>
                  <a:gd name="T85" fmla="*/ 8 h 9"/>
                  <a:gd name="T86" fmla="*/ 6 w 15"/>
                  <a:gd name="T87" fmla="*/ 8 h 9"/>
                  <a:gd name="T88" fmla="*/ 7 w 15"/>
                  <a:gd name="T89" fmla="*/ 8 h 9"/>
                  <a:gd name="T90" fmla="*/ 8 w 15"/>
                  <a:gd name="T91" fmla="*/ 9 h 9"/>
                  <a:gd name="T92" fmla="*/ 9 w 15"/>
                  <a:gd name="T93" fmla="*/ 9 h 9"/>
                  <a:gd name="T94" fmla="*/ 9 w 15"/>
                  <a:gd name="T95" fmla="*/ 8 h 9"/>
                  <a:gd name="T96" fmla="*/ 9 w 15"/>
                  <a:gd name="T97" fmla="*/ 7 h 9"/>
                  <a:gd name="T98" fmla="*/ 10 w 15"/>
                  <a:gd name="T99" fmla="*/ 7 h 9"/>
                  <a:gd name="T100" fmla="*/ 10 w 15"/>
                  <a:gd name="T101" fmla="*/ 7 h 9"/>
                  <a:gd name="T102" fmla="*/ 11 w 15"/>
                  <a:gd name="T10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 h="9">
                    <a:moveTo>
                      <a:pt x="11" y="7"/>
                    </a:moveTo>
                    <a:cubicBezTo>
                      <a:pt x="11" y="7"/>
                      <a:pt x="11" y="7"/>
                      <a:pt x="12" y="7"/>
                    </a:cubicBezTo>
                    <a:cubicBezTo>
                      <a:pt x="12" y="7"/>
                      <a:pt x="12" y="7"/>
                      <a:pt x="12" y="7"/>
                    </a:cubicBezTo>
                    <a:cubicBezTo>
                      <a:pt x="12" y="7"/>
                      <a:pt x="13" y="7"/>
                      <a:pt x="13" y="7"/>
                    </a:cubicBezTo>
                    <a:cubicBezTo>
                      <a:pt x="13" y="7"/>
                      <a:pt x="13" y="7"/>
                      <a:pt x="14" y="7"/>
                    </a:cubicBezTo>
                    <a:cubicBezTo>
                      <a:pt x="14" y="7"/>
                      <a:pt x="14" y="7"/>
                      <a:pt x="14" y="7"/>
                    </a:cubicBezTo>
                    <a:cubicBezTo>
                      <a:pt x="14" y="6"/>
                      <a:pt x="14" y="6"/>
                      <a:pt x="14" y="6"/>
                    </a:cubicBezTo>
                    <a:cubicBezTo>
                      <a:pt x="13" y="6"/>
                      <a:pt x="13" y="6"/>
                      <a:pt x="13" y="5"/>
                    </a:cubicBezTo>
                    <a:cubicBezTo>
                      <a:pt x="13" y="5"/>
                      <a:pt x="13" y="5"/>
                      <a:pt x="13" y="4"/>
                    </a:cubicBezTo>
                    <a:cubicBezTo>
                      <a:pt x="13" y="4"/>
                      <a:pt x="13" y="3"/>
                      <a:pt x="14" y="3"/>
                    </a:cubicBezTo>
                    <a:cubicBezTo>
                      <a:pt x="14" y="3"/>
                      <a:pt x="14" y="3"/>
                      <a:pt x="14" y="3"/>
                    </a:cubicBezTo>
                    <a:cubicBezTo>
                      <a:pt x="15" y="2"/>
                      <a:pt x="15" y="2"/>
                      <a:pt x="15" y="2"/>
                    </a:cubicBezTo>
                    <a:cubicBezTo>
                      <a:pt x="15" y="2"/>
                      <a:pt x="15" y="2"/>
                      <a:pt x="15" y="1"/>
                    </a:cubicBezTo>
                    <a:cubicBezTo>
                      <a:pt x="14" y="1"/>
                      <a:pt x="14" y="1"/>
                      <a:pt x="14" y="1"/>
                    </a:cubicBezTo>
                    <a:cubicBezTo>
                      <a:pt x="14" y="2"/>
                      <a:pt x="14" y="2"/>
                      <a:pt x="14" y="2"/>
                    </a:cubicBezTo>
                    <a:cubicBezTo>
                      <a:pt x="13" y="2"/>
                      <a:pt x="13" y="1"/>
                      <a:pt x="13" y="1"/>
                    </a:cubicBezTo>
                    <a:cubicBezTo>
                      <a:pt x="13" y="1"/>
                      <a:pt x="12" y="1"/>
                      <a:pt x="12" y="1"/>
                    </a:cubicBezTo>
                    <a:cubicBezTo>
                      <a:pt x="11" y="1"/>
                      <a:pt x="11" y="1"/>
                      <a:pt x="11" y="1"/>
                    </a:cubicBezTo>
                    <a:cubicBezTo>
                      <a:pt x="10" y="1"/>
                      <a:pt x="10" y="1"/>
                      <a:pt x="9" y="1"/>
                    </a:cubicBezTo>
                    <a:cubicBezTo>
                      <a:pt x="9" y="1"/>
                      <a:pt x="9" y="1"/>
                      <a:pt x="8" y="1"/>
                    </a:cubicBezTo>
                    <a:cubicBezTo>
                      <a:pt x="8" y="2"/>
                      <a:pt x="8" y="2"/>
                      <a:pt x="7" y="2"/>
                    </a:cubicBezTo>
                    <a:cubicBezTo>
                      <a:pt x="7" y="2"/>
                      <a:pt x="7" y="2"/>
                      <a:pt x="7" y="2"/>
                    </a:cubicBezTo>
                    <a:cubicBezTo>
                      <a:pt x="6" y="2"/>
                      <a:pt x="6" y="2"/>
                      <a:pt x="5" y="2"/>
                    </a:cubicBezTo>
                    <a:cubicBezTo>
                      <a:pt x="5" y="2"/>
                      <a:pt x="5" y="2"/>
                      <a:pt x="5" y="2"/>
                    </a:cubicBezTo>
                    <a:cubicBezTo>
                      <a:pt x="4" y="2"/>
                      <a:pt x="4" y="2"/>
                      <a:pt x="4" y="2"/>
                    </a:cubicBezTo>
                    <a:cubicBezTo>
                      <a:pt x="3" y="1"/>
                      <a:pt x="3" y="1"/>
                      <a:pt x="3" y="1"/>
                    </a:cubicBezTo>
                    <a:cubicBezTo>
                      <a:pt x="2" y="1"/>
                      <a:pt x="2" y="1"/>
                      <a:pt x="1" y="1"/>
                    </a:cubicBezTo>
                    <a:cubicBezTo>
                      <a:pt x="1" y="1"/>
                      <a:pt x="1" y="0"/>
                      <a:pt x="1" y="0"/>
                    </a:cubicBezTo>
                    <a:cubicBezTo>
                      <a:pt x="1" y="0"/>
                      <a:pt x="1" y="0"/>
                      <a:pt x="1" y="0"/>
                    </a:cubicBezTo>
                    <a:cubicBezTo>
                      <a:pt x="1" y="1"/>
                      <a:pt x="0" y="1"/>
                      <a:pt x="0" y="1"/>
                    </a:cubicBezTo>
                    <a:cubicBezTo>
                      <a:pt x="0" y="1"/>
                      <a:pt x="0" y="2"/>
                      <a:pt x="0" y="2"/>
                    </a:cubicBezTo>
                    <a:cubicBezTo>
                      <a:pt x="1" y="3"/>
                      <a:pt x="1" y="3"/>
                      <a:pt x="1" y="3"/>
                    </a:cubicBezTo>
                    <a:cubicBezTo>
                      <a:pt x="1" y="3"/>
                      <a:pt x="1" y="4"/>
                      <a:pt x="1" y="4"/>
                    </a:cubicBezTo>
                    <a:cubicBezTo>
                      <a:pt x="1" y="4"/>
                      <a:pt x="1" y="4"/>
                      <a:pt x="1" y="4"/>
                    </a:cubicBezTo>
                    <a:cubicBezTo>
                      <a:pt x="0" y="5"/>
                      <a:pt x="1" y="5"/>
                      <a:pt x="1" y="6"/>
                    </a:cubicBezTo>
                    <a:cubicBezTo>
                      <a:pt x="1" y="6"/>
                      <a:pt x="1" y="6"/>
                      <a:pt x="1" y="6"/>
                    </a:cubicBezTo>
                    <a:cubicBezTo>
                      <a:pt x="1" y="6"/>
                      <a:pt x="1" y="6"/>
                      <a:pt x="1" y="6"/>
                    </a:cubicBezTo>
                    <a:cubicBezTo>
                      <a:pt x="2" y="6"/>
                      <a:pt x="2" y="6"/>
                      <a:pt x="2" y="7"/>
                    </a:cubicBezTo>
                    <a:cubicBezTo>
                      <a:pt x="2" y="7"/>
                      <a:pt x="2" y="8"/>
                      <a:pt x="2" y="8"/>
                    </a:cubicBezTo>
                    <a:cubicBezTo>
                      <a:pt x="2" y="8"/>
                      <a:pt x="2" y="8"/>
                      <a:pt x="2" y="9"/>
                    </a:cubicBezTo>
                    <a:cubicBezTo>
                      <a:pt x="2" y="9"/>
                      <a:pt x="2" y="9"/>
                      <a:pt x="2" y="9"/>
                    </a:cubicBezTo>
                    <a:cubicBezTo>
                      <a:pt x="3" y="9"/>
                      <a:pt x="3" y="8"/>
                      <a:pt x="4" y="8"/>
                    </a:cubicBezTo>
                    <a:cubicBezTo>
                      <a:pt x="4" y="8"/>
                      <a:pt x="4" y="8"/>
                      <a:pt x="5" y="8"/>
                    </a:cubicBezTo>
                    <a:cubicBezTo>
                      <a:pt x="5" y="8"/>
                      <a:pt x="6" y="8"/>
                      <a:pt x="6" y="8"/>
                    </a:cubicBezTo>
                    <a:cubicBezTo>
                      <a:pt x="6" y="8"/>
                      <a:pt x="6" y="8"/>
                      <a:pt x="7" y="8"/>
                    </a:cubicBezTo>
                    <a:cubicBezTo>
                      <a:pt x="7" y="9"/>
                      <a:pt x="8" y="9"/>
                      <a:pt x="8" y="9"/>
                    </a:cubicBezTo>
                    <a:cubicBezTo>
                      <a:pt x="8" y="9"/>
                      <a:pt x="9" y="9"/>
                      <a:pt x="9" y="9"/>
                    </a:cubicBezTo>
                    <a:cubicBezTo>
                      <a:pt x="9" y="8"/>
                      <a:pt x="9" y="8"/>
                      <a:pt x="9" y="8"/>
                    </a:cubicBezTo>
                    <a:cubicBezTo>
                      <a:pt x="10" y="8"/>
                      <a:pt x="9" y="7"/>
                      <a:pt x="9" y="7"/>
                    </a:cubicBezTo>
                    <a:cubicBezTo>
                      <a:pt x="10" y="7"/>
                      <a:pt x="10" y="7"/>
                      <a:pt x="10" y="7"/>
                    </a:cubicBezTo>
                    <a:cubicBezTo>
                      <a:pt x="10" y="7"/>
                      <a:pt x="10" y="7"/>
                      <a:pt x="10" y="7"/>
                    </a:cubicBezTo>
                    <a:cubicBezTo>
                      <a:pt x="11" y="7"/>
                      <a:pt x="11" y="7"/>
                      <a:pt x="1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7" name="Freeform 76"/>
              <p:cNvSpPr>
                <a:spLocks/>
              </p:cNvSpPr>
              <p:nvPr/>
            </p:nvSpPr>
            <p:spPr bwMode="auto">
              <a:xfrm>
                <a:off x="4376739" y="1616076"/>
                <a:ext cx="292100" cy="292100"/>
              </a:xfrm>
              <a:custGeom>
                <a:avLst/>
                <a:gdLst>
                  <a:gd name="T0" fmla="*/ 26 w 27"/>
                  <a:gd name="T1" fmla="*/ 19 h 27"/>
                  <a:gd name="T2" fmla="*/ 24 w 27"/>
                  <a:gd name="T3" fmla="*/ 18 h 27"/>
                  <a:gd name="T4" fmla="*/ 21 w 27"/>
                  <a:gd name="T5" fmla="*/ 16 h 27"/>
                  <a:gd name="T6" fmla="*/ 21 w 27"/>
                  <a:gd name="T7" fmla="*/ 15 h 27"/>
                  <a:gd name="T8" fmla="*/ 18 w 27"/>
                  <a:gd name="T9" fmla="*/ 14 h 27"/>
                  <a:gd name="T10" fmla="*/ 17 w 27"/>
                  <a:gd name="T11" fmla="*/ 13 h 27"/>
                  <a:gd name="T12" fmla="*/ 16 w 27"/>
                  <a:gd name="T13" fmla="*/ 12 h 27"/>
                  <a:gd name="T14" fmla="*/ 14 w 27"/>
                  <a:gd name="T15" fmla="*/ 9 h 27"/>
                  <a:gd name="T16" fmla="*/ 12 w 27"/>
                  <a:gd name="T17" fmla="*/ 8 h 27"/>
                  <a:gd name="T18" fmla="*/ 12 w 27"/>
                  <a:gd name="T19" fmla="*/ 5 h 27"/>
                  <a:gd name="T20" fmla="*/ 14 w 27"/>
                  <a:gd name="T21" fmla="*/ 4 h 27"/>
                  <a:gd name="T22" fmla="*/ 15 w 27"/>
                  <a:gd name="T23" fmla="*/ 4 h 27"/>
                  <a:gd name="T24" fmla="*/ 14 w 27"/>
                  <a:gd name="T25" fmla="*/ 2 h 27"/>
                  <a:gd name="T26" fmla="*/ 12 w 27"/>
                  <a:gd name="T27" fmla="*/ 1 h 27"/>
                  <a:gd name="T28" fmla="*/ 10 w 27"/>
                  <a:gd name="T29" fmla="*/ 0 h 27"/>
                  <a:gd name="T30" fmla="*/ 7 w 27"/>
                  <a:gd name="T31" fmla="*/ 0 h 27"/>
                  <a:gd name="T32" fmla="*/ 8 w 27"/>
                  <a:gd name="T33" fmla="*/ 1 h 27"/>
                  <a:gd name="T34" fmla="*/ 6 w 27"/>
                  <a:gd name="T35" fmla="*/ 2 h 27"/>
                  <a:gd name="T36" fmla="*/ 4 w 27"/>
                  <a:gd name="T37" fmla="*/ 3 h 27"/>
                  <a:gd name="T38" fmla="*/ 1 w 27"/>
                  <a:gd name="T39" fmla="*/ 4 h 27"/>
                  <a:gd name="T40" fmla="*/ 1 w 27"/>
                  <a:gd name="T41" fmla="*/ 5 h 27"/>
                  <a:gd name="T42" fmla="*/ 1 w 27"/>
                  <a:gd name="T43" fmla="*/ 7 h 27"/>
                  <a:gd name="T44" fmla="*/ 0 w 27"/>
                  <a:gd name="T45" fmla="*/ 8 h 27"/>
                  <a:gd name="T46" fmla="*/ 2 w 27"/>
                  <a:gd name="T47" fmla="*/ 10 h 27"/>
                  <a:gd name="T48" fmla="*/ 3 w 27"/>
                  <a:gd name="T49" fmla="*/ 10 h 27"/>
                  <a:gd name="T50" fmla="*/ 3 w 27"/>
                  <a:gd name="T51" fmla="*/ 8 h 27"/>
                  <a:gd name="T52" fmla="*/ 5 w 27"/>
                  <a:gd name="T53" fmla="*/ 8 h 27"/>
                  <a:gd name="T54" fmla="*/ 7 w 27"/>
                  <a:gd name="T55" fmla="*/ 9 h 27"/>
                  <a:gd name="T56" fmla="*/ 8 w 27"/>
                  <a:gd name="T57" fmla="*/ 11 h 27"/>
                  <a:gd name="T58" fmla="*/ 10 w 27"/>
                  <a:gd name="T59" fmla="*/ 13 h 27"/>
                  <a:gd name="T60" fmla="*/ 10 w 27"/>
                  <a:gd name="T61" fmla="*/ 14 h 27"/>
                  <a:gd name="T62" fmla="*/ 12 w 27"/>
                  <a:gd name="T63" fmla="*/ 15 h 27"/>
                  <a:gd name="T64" fmla="*/ 14 w 27"/>
                  <a:gd name="T65" fmla="*/ 16 h 27"/>
                  <a:gd name="T66" fmla="*/ 16 w 27"/>
                  <a:gd name="T67" fmla="*/ 17 h 27"/>
                  <a:gd name="T68" fmla="*/ 17 w 27"/>
                  <a:gd name="T69" fmla="*/ 19 h 27"/>
                  <a:gd name="T70" fmla="*/ 19 w 27"/>
                  <a:gd name="T71" fmla="*/ 19 h 27"/>
                  <a:gd name="T72" fmla="*/ 20 w 27"/>
                  <a:gd name="T73" fmla="*/ 21 h 27"/>
                  <a:gd name="T74" fmla="*/ 22 w 27"/>
                  <a:gd name="T75" fmla="*/ 22 h 27"/>
                  <a:gd name="T76" fmla="*/ 22 w 27"/>
                  <a:gd name="T77" fmla="*/ 24 h 27"/>
                  <a:gd name="T78" fmla="*/ 21 w 27"/>
                  <a:gd name="T79" fmla="*/ 25 h 27"/>
                  <a:gd name="T80" fmla="*/ 22 w 27"/>
                  <a:gd name="T81" fmla="*/ 27 h 27"/>
                  <a:gd name="T82" fmla="*/ 23 w 27"/>
                  <a:gd name="T83" fmla="*/ 25 h 27"/>
                  <a:gd name="T84" fmla="*/ 24 w 27"/>
                  <a:gd name="T85" fmla="*/ 24 h 27"/>
                  <a:gd name="T86" fmla="*/ 24 w 27"/>
                  <a:gd name="T87" fmla="*/ 22 h 27"/>
                  <a:gd name="T88" fmla="*/ 23 w 27"/>
                  <a:gd name="T89" fmla="*/ 21 h 27"/>
                  <a:gd name="T90" fmla="*/ 23 w 27"/>
                  <a:gd name="T91" fmla="*/ 20 h 27"/>
                  <a:gd name="T92" fmla="*/ 24 w 27"/>
                  <a:gd name="T93" fmla="*/ 19 h 27"/>
                  <a:gd name="T94" fmla="*/ 26 w 27"/>
                  <a:gd name="T95" fmla="*/ 20 h 27"/>
                  <a:gd name="T96" fmla="*/ 26 w 27"/>
                  <a:gd name="T97" fmla="*/ 21 h 27"/>
                  <a:gd name="T98" fmla="*/ 27 w 27"/>
                  <a:gd name="T99"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 h="27">
                    <a:moveTo>
                      <a:pt x="27" y="19"/>
                    </a:moveTo>
                    <a:cubicBezTo>
                      <a:pt x="27" y="19"/>
                      <a:pt x="26" y="19"/>
                      <a:pt x="26" y="19"/>
                    </a:cubicBezTo>
                    <a:cubicBezTo>
                      <a:pt x="25" y="18"/>
                      <a:pt x="25" y="18"/>
                      <a:pt x="25" y="18"/>
                    </a:cubicBezTo>
                    <a:cubicBezTo>
                      <a:pt x="24" y="18"/>
                      <a:pt x="24" y="18"/>
                      <a:pt x="24" y="18"/>
                    </a:cubicBezTo>
                    <a:cubicBezTo>
                      <a:pt x="23" y="17"/>
                      <a:pt x="23" y="17"/>
                      <a:pt x="22" y="17"/>
                    </a:cubicBezTo>
                    <a:cubicBezTo>
                      <a:pt x="22" y="16"/>
                      <a:pt x="21" y="17"/>
                      <a:pt x="21" y="16"/>
                    </a:cubicBezTo>
                    <a:cubicBezTo>
                      <a:pt x="21" y="16"/>
                      <a:pt x="22" y="16"/>
                      <a:pt x="21" y="15"/>
                    </a:cubicBezTo>
                    <a:cubicBezTo>
                      <a:pt x="21" y="15"/>
                      <a:pt x="21" y="15"/>
                      <a:pt x="21" y="15"/>
                    </a:cubicBezTo>
                    <a:cubicBezTo>
                      <a:pt x="21" y="14"/>
                      <a:pt x="20" y="15"/>
                      <a:pt x="20" y="15"/>
                    </a:cubicBezTo>
                    <a:cubicBezTo>
                      <a:pt x="19" y="14"/>
                      <a:pt x="19" y="15"/>
                      <a:pt x="18" y="14"/>
                    </a:cubicBezTo>
                    <a:cubicBezTo>
                      <a:pt x="18" y="14"/>
                      <a:pt x="18" y="14"/>
                      <a:pt x="17" y="14"/>
                    </a:cubicBezTo>
                    <a:cubicBezTo>
                      <a:pt x="17" y="14"/>
                      <a:pt x="17" y="14"/>
                      <a:pt x="17" y="13"/>
                    </a:cubicBezTo>
                    <a:cubicBezTo>
                      <a:pt x="17" y="13"/>
                      <a:pt x="17" y="13"/>
                      <a:pt x="17" y="13"/>
                    </a:cubicBezTo>
                    <a:cubicBezTo>
                      <a:pt x="16" y="12"/>
                      <a:pt x="16" y="12"/>
                      <a:pt x="16" y="12"/>
                    </a:cubicBezTo>
                    <a:cubicBezTo>
                      <a:pt x="16" y="11"/>
                      <a:pt x="16" y="11"/>
                      <a:pt x="15" y="10"/>
                    </a:cubicBezTo>
                    <a:cubicBezTo>
                      <a:pt x="15" y="10"/>
                      <a:pt x="15" y="9"/>
                      <a:pt x="14" y="9"/>
                    </a:cubicBezTo>
                    <a:cubicBezTo>
                      <a:pt x="14" y="9"/>
                      <a:pt x="13" y="9"/>
                      <a:pt x="13" y="9"/>
                    </a:cubicBezTo>
                    <a:cubicBezTo>
                      <a:pt x="13" y="8"/>
                      <a:pt x="13" y="8"/>
                      <a:pt x="12" y="8"/>
                    </a:cubicBezTo>
                    <a:cubicBezTo>
                      <a:pt x="12" y="7"/>
                      <a:pt x="12" y="7"/>
                      <a:pt x="12" y="6"/>
                    </a:cubicBezTo>
                    <a:cubicBezTo>
                      <a:pt x="12" y="6"/>
                      <a:pt x="12" y="5"/>
                      <a:pt x="12" y="5"/>
                    </a:cubicBezTo>
                    <a:cubicBezTo>
                      <a:pt x="13" y="5"/>
                      <a:pt x="13" y="5"/>
                      <a:pt x="13" y="5"/>
                    </a:cubicBezTo>
                    <a:cubicBezTo>
                      <a:pt x="14" y="4"/>
                      <a:pt x="14" y="4"/>
                      <a:pt x="14" y="4"/>
                    </a:cubicBezTo>
                    <a:cubicBezTo>
                      <a:pt x="15" y="4"/>
                      <a:pt x="15" y="4"/>
                      <a:pt x="15" y="4"/>
                    </a:cubicBezTo>
                    <a:cubicBezTo>
                      <a:pt x="15" y="4"/>
                      <a:pt x="15" y="4"/>
                      <a:pt x="15" y="4"/>
                    </a:cubicBezTo>
                    <a:cubicBezTo>
                      <a:pt x="15" y="4"/>
                      <a:pt x="16" y="3"/>
                      <a:pt x="15" y="3"/>
                    </a:cubicBezTo>
                    <a:cubicBezTo>
                      <a:pt x="15" y="2"/>
                      <a:pt x="15" y="2"/>
                      <a:pt x="14" y="2"/>
                    </a:cubicBezTo>
                    <a:cubicBezTo>
                      <a:pt x="14" y="2"/>
                      <a:pt x="14" y="1"/>
                      <a:pt x="14" y="1"/>
                    </a:cubicBezTo>
                    <a:cubicBezTo>
                      <a:pt x="13" y="1"/>
                      <a:pt x="13" y="1"/>
                      <a:pt x="12" y="1"/>
                    </a:cubicBezTo>
                    <a:cubicBezTo>
                      <a:pt x="12" y="1"/>
                      <a:pt x="12" y="1"/>
                      <a:pt x="11" y="1"/>
                    </a:cubicBezTo>
                    <a:cubicBezTo>
                      <a:pt x="11" y="1"/>
                      <a:pt x="10" y="0"/>
                      <a:pt x="10" y="0"/>
                    </a:cubicBezTo>
                    <a:cubicBezTo>
                      <a:pt x="9" y="0"/>
                      <a:pt x="9" y="1"/>
                      <a:pt x="8" y="1"/>
                    </a:cubicBezTo>
                    <a:cubicBezTo>
                      <a:pt x="8" y="1"/>
                      <a:pt x="8" y="0"/>
                      <a:pt x="7" y="0"/>
                    </a:cubicBezTo>
                    <a:cubicBezTo>
                      <a:pt x="8" y="0"/>
                      <a:pt x="8" y="0"/>
                      <a:pt x="8" y="0"/>
                    </a:cubicBezTo>
                    <a:cubicBezTo>
                      <a:pt x="8" y="1"/>
                      <a:pt x="8" y="1"/>
                      <a:pt x="8" y="1"/>
                    </a:cubicBezTo>
                    <a:cubicBezTo>
                      <a:pt x="7" y="2"/>
                      <a:pt x="7" y="2"/>
                      <a:pt x="7" y="2"/>
                    </a:cubicBezTo>
                    <a:cubicBezTo>
                      <a:pt x="6" y="3"/>
                      <a:pt x="6" y="2"/>
                      <a:pt x="6" y="2"/>
                    </a:cubicBezTo>
                    <a:cubicBezTo>
                      <a:pt x="5" y="3"/>
                      <a:pt x="5" y="3"/>
                      <a:pt x="4" y="3"/>
                    </a:cubicBezTo>
                    <a:cubicBezTo>
                      <a:pt x="4" y="3"/>
                      <a:pt x="4" y="3"/>
                      <a:pt x="4" y="3"/>
                    </a:cubicBezTo>
                    <a:cubicBezTo>
                      <a:pt x="3" y="2"/>
                      <a:pt x="3" y="3"/>
                      <a:pt x="2" y="3"/>
                    </a:cubicBezTo>
                    <a:cubicBezTo>
                      <a:pt x="2" y="3"/>
                      <a:pt x="2" y="4"/>
                      <a:pt x="1" y="4"/>
                    </a:cubicBezTo>
                    <a:cubicBezTo>
                      <a:pt x="1" y="4"/>
                      <a:pt x="1" y="4"/>
                      <a:pt x="1" y="5"/>
                    </a:cubicBezTo>
                    <a:cubicBezTo>
                      <a:pt x="1" y="5"/>
                      <a:pt x="1" y="5"/>
                      <a:pt x="1" y="5"/>
                    </a:cubicBezTo>
                    <a:cubicBezTo>
                      <a:pt x="1" y="6"/>
                      <a:pt x="1" y="6"/>
                      <a:pt x="1" y="6"/>
                    </a:cubicBezTo>
                    <a:cubicBezTo>
                      <a:pt x="1" y="7"/>
                      <a:pt x="1" y="6"/>
                      <a:pt x="1" y="7"/>
                    </a:cubicBezTo>
                    <a:cubicBezTo>
                      <a:pt x="0" y="7"/>
                      <a:pt x="0" y="7"/>
                      <a:pt x="0" y="8"/>
                    </a:cubicBezTo>
                    <a:cubicBezTo>
                      <a:pt x="0" y="8"/>
                      <a:pt x="0" y="8"/>
                      <a:pt x="0" y="8"/>
                    </a:cubicBezTo>
                    <a:cubicBezTo>
                      <a:pt x="1" y="9"/>
                      <a:pt x="1" y="8"/>
                      <a:pt x="2" y="8"/>
                    </a:cubicBezTo>
                    <a:cubicBezTo>
                      <a:pt x="2" y="9"/>
                      <a:pt x="2" y="9"/>
                      <a:pt x="2" y="10"/>
                    </a:cubicBezTo>
                    <a:cubicBezTo>
                      <a:pt x="2" y="10"/>
                      <a:pt x="2" y="10"/>
                      <a:pt x="2" y="10"/>
                    </a:cubicBezTo>
                    <a:cubicBezTo>
                      <a:pt x="2" y="10"/>
                      <a:pt x="2" y="10"/>
                      <a:pt x="3" y="10"/>
                    </a:cubicBezTo>
                    <a:cubicBezTo>
                      <a:pt x="3" y="10"/>
                      <a:pt x="3" y="9"/>
                      <a:pt x="3" y="9"/>
                    </a:cubicBezTo>
                    <a:cubicBezTo>
                      <a:pt x="3" y="9"/>
                      <a:pt x="3" y="9"/>
                      <a:pt x="3" y="8"/>
                    </a:cubicBezTo>
                    <a:cubicBezTo>
                      <a:pt x="3" y="8"/>
                      <a:pt x="4" y="8"/>
                      <a:pt x="4" y="8"/>
                    </a:cubicBezTo>
                    <a:cubicBezTo>
                      <a:pt x="5" y="8"/>
                      <a:pt x="5" y="8"/>
                      <a:pt x="5" y="8"/>
                    </a:cubicBezTo>
                    <a:cubicBezTo>
                      <a:pt x="5" y="9"/>
                      <a:pt x="6" y="9"/>
                      <a:pt x="6" y="9"/>
                    </a:cubicBezTo>
                    <a:cubicBezTo>
                      <a:pt x="6" y="9"/>
                      <a:pt x="7" y="9"/>
                      <a:pt x="7" y="9"/>
                    </a:cubicBezTo>
                    <a:cubicBezTo>
                      <a:pt x="7" y="9"/>
                      <a:pt x="7" y="10"/>
                      <a:pt x="7" y="10"/>
                    </a:cubicBezTo>
                    <a:cubicBezTo>
                      <a:pt x="8" y="10"/>
                      <a:pt x="8" y="11"/>
                      <a:pt x="8" y="11"/>
                    </a:cubicBezTo>
                    <a:cubicBezTo>
                      <a:pt x="8" y="11"/>
                      <a:pt x="8" y="12"/>
                      <a:pt x="9" y="12"/>
                    </a:cubicBezTo>
                    <a:cubicBezTo>
                      <a:pt x="9" y="13"/>
                      <a:pt x="9" y="13"/>
                      <a:pt x="10" y="13"/>
                    </a:cubicBezTo>
                    <a:cubicBezTo>
                      <a:pt x="10" y="13"/>
                      <a:pt x="10" y="13"/>
                      <a:pt x="10" y="13"/>
                    </a:cubicBezTo>
                    <a:cubicBezTo>
                      <a:pt x="10" y="14"/>
                      <a:pt x="10" y="14"/>
                      <a:pt x="10" y="14"/>
                    </a:cubicBezTo>
                    <a:cubicBezTo>
                      <a:pt x="11" y="15"/>
                      <a:pt x="11" y="14"/>
                      <a:pt x="11" y="15"/>
                    </a:cubicBezTo>
                    <a:cubicBezTo>
                      <a:pt x="12" y="15"/>
                      <a:pt x="11" y="15"/>
                      <a:pt x="12" y="15"/>
                    </a:cubicBezTo>
                    <a:cubicBezTo>
                      <a:pt x="12" y="16"/>
                      <a:pt x="12" y="16"/>
                      <a:pt x="13" y="16"/>
                    </a:cubicBezTo>
                    <a:cubicBezTo>
                      <a:pt x="13" y="16"/>
                      <a:pt x="13" y="16"/>
                      <a:pt x="14" y="16"/>
                    </a:cubicBezTo>
                    <a:cubicBezTo>
                      <a:pt x="14" y="17"/>
                      <a:pt x="14" y="17"/>
                      <a:pt x="15" y="17"/>
                    </a:cubicBezTo>
                    <a:cubicBezTo>
                      <a:pt x="15" y="17"/>
                      <a:pt x="16" y="17"/>
                      <a:pt x="16" y="17"/>
                    </a:cubicBezTo>
                    <a:cubicBezTo>
                      <a:pt x="17" y="17"/>
                      <a:pt x="16" y="18"/>
                      <a:pt x="17" y="18"/>
                    </a:cubicBezTo>
                    <a:cubicBezTo>
                      <a:pt x="17" y="19"/>
                      <a:pt x="17" y="19"/>
                      <a:pt x="17" y="19"/>
                    </a:cubicBezTo>
                    <a:cubicBezTo>
                      <a:pt x="18" y="19"/>
                      <a:pt x="18" y="19"/>
                      <a:pt x="19" y="19"/>
                    </a:cubicBezTo>
                    <a:cubicBezTo>
                      <a:pt x="19" y="19"/>
                      <a:pt x="19" y="19"/>
                      <a:pt x="19" y="19"/>
                    </a:cubicBezTo>
                    <a:cubicBezTo>
                      <a:pt x="20" y="19"/>
                      <a:pt x="19" y="20"/>
                      <a:pt x="19" y="20"/>
                    </a:cubicBezTo>
                    <a:cubicBezTo>
                      <a:pt x="19" y="20"/>
                      <a:pt x="20" y="20"/>
                      <a:pt x="20" y="21"/>
                    </a:cubicBezTo>
                    <a:cubicBezTo>
                      <a:pt x="21" y="21"/>
                      <a:pt x="21" y="21"/>
                      <a:pt x="21" y="21"/>
                    </a:cubicBezTo>
                    <a:cubicBezTo>
                      <a:pt x="21" y="22"/>
                      <a:pt x="22" y="22"/>
                      <a:pt x="22" y="22"/>
                    </a:cubicBezTo>
                    <a:cubicBezTo>
                      <a:pt x="22" y="22"/>
                      <a:pt x="22" y="23"/>
                      <a:pt x="22" y="23"/>
                    </a:cubicBezTo>
                    <a:cubicBezTo>
                      <a:pt x="22" y="23"/>
                      <a:pt x="22" y="24"/>
                      <a:pt x="22" y="24"/>
                    </a:cubicBezTo>
                    <a:cubicBezTo>
                      <a:pt x="22" y="24"/>
                      <a:pt x="22" y="24"/>
                      <a:pt x="21" y="24"/>
                    </a:cubicBezTo>
                    <a:cubicBezTo>
                      <a:pt x="21" y="24"/>
                      <a:pt x="21" y="25"/>
                      <a:pt x="21" y="25"/>
                    </a:cubicBezTo>
                    <a:cubicBezTo>
                      <a:pt x="21" y="25"/>
                      <a:pt x="21" y="25"/>
                      <a:pt x="21" y="26"/>
                    </a:cubicBezTo>
                    <a:cubicBezTo>
                      <a:pt x="21" y="26"/>
                      <a:pt x="21" y="27"/>
                      <a:pt x="22" y="27"/>
                    </a:cubicBezTo>
                    <a:cubicBezTo>
                      <a:pt x="22" y="27"/>
                      <a:pt x="22" y="26"/>
                      <a:pt x="23" y="26"/>
                    </a:cubicBezTo>
                    <a:cubicBezTo>
                      <a:pt x="23" y="25"/>
                      <a:pt x="23" y="25"/>
                      <a:pt x="23" y="25"/>
                    </a:cubicBezTo>
                    <a:cubicBezTo>
                      <a:pt x="23" y="24"/>
                      <a:pt x="23" y="24"/>
                      <a:pt x="24" y="24"/>
                    </a:cubicBezTo>
                    <a:cubicBezTo>
                      <a:pt x="24" y="24"/>
                      <a:pt x="24" y="24"/>
                      <a:pt x="24" y="24"/>
                    </a:cubicBezTo>
                    <a:cubicBezTo>
                      <a:pt x="25" y="23"/>
                      <a:pt x="25" y="23"/>
                      <a:pt x="24" y="22"/>
                    </a:cubicBezTo>
                    <a:cubicBezTo>
                      <a:pt x="24" y="22"/>
                      <a:pt x="24" y="22"/>
                      <a:pt x="24" y="22"/>
                    </a:cubicBezTo>
                    <a:cubicBezTo>
                      <a:pt x="23" y="21"/>
                      <a:pt x="23" y="22"/>
                      <a:pt x="23" y="21"/>
                    </a:cubicBezTo>
                    <a:cubicBezTo>
                      <a:pt x="23" y="21"/>
                      <a:pt x="23" y="21"/>
                      <a:pt x="23" y="21"/>
                    </a:cubicBezTo>
                    <a:cubicBezTo>
                      <a:pt x="23" y="21"/>
                      <a:pt x="23" y="20"/>
                      <a:pt x="23" y="20"/>
                    </a:cubicBezTo>
                    <a:cubicBezTo>
                      <a:pt x="23" y="20"/>
                      <a:pt x="23" y="20"/>
                      <a:pt x="23" y="20"/>
                    </a:cubicBezTo>
                    <a:cubicBezTo>
                      <a:pt x="24" y="20"/>
                      <a:pt x="23" y="19"/>
                      <a:pt x="24" y="19"/>
                    </a:cubicBezTo>
                    <a:cubicBezTo>
                      <a:pt x="24" y="19"/>
                      <a:pt x="24" y="19"/>
                      <a:pt x="24" y="19"/>
                    </a:cubicBezTo>
                    <a:cubicBezTo>
                      <a:pt x="24" y="19"/>
                      <a:pt x="24" y="19"/>
                      <a:pt x="25" y="19"/>
                    </a:cubicBezTo>
                    <a:cubicBezTo>
                      <a:pt x="25" y="19"/>
                      <a:pt x="25" y="19"/>
                      <a:pt x="26" y="20"/>
                    </a:cubicBezTo>
                    <a:cubicBezTo>
                      <a:pt x="26" y="20"/>
                      <a:pt x="25" y="20"/>
                      <a:pt x="26" y="21"/>
                    </a:cubicBezTo>
                    <a:cubicBezTo>
                      <a:pt x="26" y="21"/>
                      <a:pt x="26" y="21"/>
                      <a:pt x="26" y="21"/>
                    </a:cubicBezTo>
                    <a:cubicBezTo>
                      <a:pt x="26" y="21"/>
                      <a:pt x="27" y="20"/>
                      <a:pt x="27" y="20"/>
                    </a:cubicBezTo>
                    <a:cubicBezTo>
                      <a:pt x="27" y="20"/>
                      <a:pt x="27" y="20"/>
                      <a:pt x="27" y="1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8" name="Freeform 77"/>
              <p:cNvSpPr>
                <a:spLocks/>
              </p:cNvSpPr>
              <p:nvPr/>
            </p:nvSpPr>
            <p:spPr bwMode="auto">
              <a:xfrm>
                <a:off x="3989389" y="17780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9" name="Freeform 78"/>
              <p:cNvSpPr>
                <a:spLocks/>
              </p:cNvSpPr>
              <p:nvPr/>
            </p:nvSpPr>
            <p:spPr bwMode="auto">
              <a:xfrm>
                <a:off x="3978277" y="1714501"/>
                <a:ext cx="312738" cy="247650"/>
              </a:xfrm>
              <a:custGeom>
                <a:avLst/>
                <a:gdLst>
                  <a:gd name="T0" fmla="*/ 29 w 29"/>
                  <a:gd name="T1" fmla="*/ 5 h 23"/>
                  <a:gd name="T2" fmla="*/ 28 w 29"/>
                  <a:gd name="T3" fmla="*/ 4 h 23"/>
                  <a:gd name="T4" fmla="*/ 27 w 29"/>
                  <a:gd name="T5" fmla="*/ 5 h 23"/>
                  <a:gd name="T6" fmla="*/ 25 w 29"/>
                  <a:gd name="T7" fmla="*/ 4 h 23"/>
                  <a:gd name="T8" fmla="*/ 23 w 29"/>
                  <a:gd name="T9" fmla="*/ 3 h 23"/>
                  <a:gd name="T10" fmla="*/ 21 w 29"/>
                  <a:gd name="T11" fmla="*/ 3 h 23"/>
                  <a:gd name="T12" fmla="*/ 20 w 29"/>
                  <a:gd name="T13" fmla="*/ 3 h 23"/>
                  <a:gd name="T14" fmla="*/ 18 w 29"/>
                  <a:gd name="T15" fmla="*/ 2 h 23"/>
                  <a:gd name="T16" fmla="*/ 17 w 29"/>
                  <a:gd name="T17" fmla="*/ 1 h 23"/>
                  <a:gd name="T18" fmla="*/ 15 w 29"/>
                  <a:gd name="T19" fmla="*/ 2 h 23"/>
                  <a:gd name="T20" fmla="*/ 14 w 29"/>
                  <a:gd name="T21" fmla="*/ 1 h 23"/>
                  <a:gd name="T22" fmla="*/ 11 w 29"/>
                  <a:gd name="T23" fmla="*/ 2 h 23"/>
                  <a:gd name="T24" fmla="*/ 8 w 29"/>
                  <a:gd name="T25" fmla="*/ 1 h 23"/>
                  <a:gd name="T26" fmla="*/ 5 w 29"/>
                  <a:gd name="T27" fmla="*/ 1 h 23"/>
                  <a:gd name="T28" fmla="*/ 3 w 29"/>
                  <a:gd name="T29" fmla="*/ 0 h 23"/>
                  <a:gd name="T30" fmla="*/ 2 w 29"/>
                  <a:gd name="T31" fmla="*/ 2 h 23"/>
                  <a:gd name="T32" fmla="*/ 0 w 29"/>
                  <a:gd name="T33" fmla="*/ 2 h 23"/>
                  <a:gd name="T34" fmla="*/ 0 w 29"/>
                  <a:gd name="T35" fmla="*/ 4 h 23"/>
                  <a:gd name="T36" fmla="*/ 1 w 29"/>
                  <a:gd name="T37" fmla="*/ 6 h 23"/>
                  <a:gd name="T38" fmla="*/ 2 w 29"/>
                  <a:gd name="T39" fmla="*/ 5 h 23"/>
                  <a:gd name="T40" fmla="*/ 3 w 29"/>
                  <a:gd name="T41" fmla="*/ 5 h 23"/>
                  <a:gd name="T42" fmla="*/ 4 w 29"/>
                  <a:gd name="T43" fmla="*/ 6 h 23"/>
                  <a:gd name="T44" fmla="*/ 5 w 29"/>
                  <a:gd name="T45" fmla="*/ 6 h 23"/>
                  <a:gd name="T46" fmla="*/ 6 w 29"/>
                  <a:gd name="T47" fmla="*/ 6 h 23"/>
                  <a:gd name="T48" fmla="*/ 7 w 29"/>
                  <a:gd name="T49" fmla="*/ 7 h 23"/>
                  <a:gd name="T50" fmla="*/ 5 w 29"/>
                  <a:gd name="T51" fmla="*/ 8 h 23"/>
                  <a:gd name="T52" fmla="*/ 5 w 29"/>
                  <a:gd name="T53" fmla="*/ 10 h 23"/>
                  <a:gd name="T54" fmla="*/ 5 w 29"/>
                  <a:gd name="T55" fmla="*/ 12 h 23"/>
                  <a:gd name="T56" fmla="*/ 4 w 29"/>
                  <a:gd name="T57" fmla="*/ 12 h 23"/>
                  <a:gd name="T58" fmla="*/ 5 w 29"/>
                  <a:gd name="T59" fmla="*/ 13 h 23"/>
                  <a:gd name="T60" fmla="*/ 4 w 29"/>
                  <a:gd name="T61" fmla="*/ 14 h 23"/>
                  <a:gd name="T62" fmla="*/ 4 w 29"/>
                  <a:gd name="T63" fmla="*/ 15 h 23"/>
                  <a:gd name="T64" fmla="*/ 5 w 29"/>
                  <a:gd name="T65" fmla="*/ 16 h 23"/>
                  <a:gd name="T66" fmla="*/ 4 w 29"/>
                  <a:gd name="T67" fmla="*/ 17 h 23"/>
                  <a:gd name="T68" fmla="*/ 4 w 29"/>
                  <a:gd name="T69" fmla="*/ 19 h 23"/>
                  <a:gd name="T70" fmla="*/ 5 w 29"/>
                  <a:gd name="T71" fmla="*/ 20 h 23"/>
                  <a:gd name="T72" fmla="*/ 5 w 29"/>
                  <a:gd name="T73" fmla="*/ 21 h 23"/>
                  <a:gd name="T74" fmla="*/ 7 w 29"/>
                  <a:gd name="T75" fmla="*/ 23 h 23"/>
                  <a:gd name="T76" fmla="*/ 8 w 29"/>
                  <a:gd name="T77" fmla="*/ 21 h 23"/>
                  <a:gd name="T78" fmla="*/ 10 w 29"/>
                  <a:gd name="T79" fmla="*/ 21 h 23"/>
                  <a:gd name="T80" fmla="*/ 14 w 29"/>
                  <a:gd name="T81" fmla="*/ 21 h 23"/>
                  <a:gd name="T82" fmla="*/ 16 w 29"/>
                  <a:gd name="T83" fmla="*/ 20 h 23"/>
                  <a:gd name="T84" fmla="*/ 17 w 29"/>
                  <a:gd name="T85" fmla="*/ 19 h 23"/>
                  <a:gd name="T86" fmla="*/ 19 w 29"/>
                  <a:gd name="T87" fmla="*/ 18 h 23"/>
                  <a:gd name="T88" fmla="*/ 20 w 29"/>
                  <a:gd name="T89" fmla="*/ 17 h 23"/>
                  <a:gd name="T90" fmla="*/ 21 w 29"/>
                  <a:gd name="T91" fmla="*/ 16 h 23"/>
                  <a:gd name="T92" fmla="*/ 22 w 29"/>
                  <a:gd name="T93" fmla="*/ 15 h 23"/>
                  <a:gd name="T94" fmla="*/ 23 w 29"/>
                  <a:gd name="T95" fmla="*/ 14 h 23"/>
                  <a:gd name="T96" fmla="*/ 22 w 29"/>
                  <a:gd name="T97" fmla="*/ 13 h 23"/>
                  <a:gd name="T98" fmla="*/ 22 w 29"/>
                  <a:gd name="T99" fmla="*/ 12 h 23"/>
                  <a:gd name="T100" fmla="*/ 22 w 29"/>
                  <a:gd name="T101" fmla="*/ 11 h 23"/>
                  <a:gd name="T102" fmla="*/ 23 w 29"/>
                  <a:gd name="T103" fmla="*/ 9 h 23"/>
                  <a:gd name="T104" fmla="*/ 26 w 29"/>
                  <a:gd name="T105" fmla="*/ 7 h 23"/>
                  <a:gd name="T106" fmla="*/ 28 w 29"/>
                  <a:gd name="T107"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3">
                    <a:moveTo>
                      <a:pt x="28" y="6"/>
                    </a:moveTo>
                    <a:cubicBezTo>
                      <a:pt x="29" y="6"/>
                      <a:pt x="29" y="5"/>
                      <a:pt x="29" y="5"/>
                    </a:cubicBezTo>
                    <a:cubicBezTo>
                      <a:pt x="29" y="5"/>
                      <a:pt x="29" y="4"/>
                      <a:pt x="29" y="4"/>
                    </a:cubicBezTo>
                    <a:cubicBezTo>
                      <a:pt x="28" y="4"/>
                      <a:pt x="28" y="4"/>
                      <a:pt x="28" y="4"/>
                    </a:cubicBezTo>
                    <a:cubicBezTo>
                      <a:pt x="28" y="5"/>
                      <a:pt x="28" y="5"/>
                      <a:pt x="27" y="5"/>
                    </a:cubicBezTo>
                    <a:cubicBezTo>
                      <a:pt x="27" y="5"/>
                      <a:pt x="27" y="5"/>
                      <a:pt x="27" y="5"/>
                    </a:cubicBezTo>
                    <a:cubicBezTo>
                      <a:pt x="26" y="4"/>
                      <a:pt x="26" y="5"/>
                      <a:pt x="26" y="4"/>
                    </a:cubicBezTo>
                    <a:cubicBezTo>
                      <a:pt x="25" y="4"/>
                      <a:pt x="25" y="4"/>
                      <a:pt x="25" y="4"/>
                    </a:cubicBezTo>
                    <a:cubicBezTo>
                      <a:pt x="24" y="4"/>
                      <a:pt x="24" y="4"/>
                      <a:pt x="24" y="3"/>
                    </a:cubicBezTo>
                    <a:cubicBezTo>
                      <a:pt x="24" y="3"/>
                      <a:pt x="23" y="3"/>
                      <a:pt x="23" y="3"/>
                    </a:cubicBezTo>
                    <a:cubicBezTo>
                      <a:pt x="23" y="3"/>
                      <a:pt x="22" y="3"/>
                      <a:pt x="22" y="3"/>
                    </a:cubicBezTo>
                    <a:cubicBezTo>
                      <a:pt x="22" y="3"/>
                      <a:pt x="22" y="3"/>
                      <a:pt x="21" y="3"/>
                    </a:cubicBezTo>
                    <a:cubicBezTo>
                      <a:pt x="21" y="3"/>
                      <a:pt x="21" y="3"/>
                      <a:pt x="20" y="3"/>
                    </a:cubicBezTo>
                    <a:cubicBezTo>
                      <a:pt x="20" y="3"/>
                      <a:pt x="20" y="3"/>
                      <a:pt x="20" y="3"/>
                    </a:cubicBezTo>
                    <a:cubicBezTo>
                      <a:pt x="19" y="2"/>
                      <a:pt x="19" y="2"/>
                      <a:pt x="19" y="2"/>
                    </a:cubicBezTo>
                    <a:cubicBezTo>
                      <a:pt x="18" y="2"/>
                      <a:pt x="18" y="2"/>
                      <a:pt x="18" y="2"/>
                    </a:cubicBezTo>
                    <a:cubicBezTo>
                      <a:pt x="18" y="2"/>
                      <a:pt x="18" y="2"/>
                      <a:pt x="18" y="1"/>
                    </a:cubicBezTo>
                    <a:cubicBezTo>
                      <a:pt x="17" y="1"/>
                      <a:pt x="17" y="1"/>
                      <a:pt x="17" y="1"/>
                    </a:cubicBezTo>
                    <a:cubicBezTo>
                      <a:pt x="17" y="1"/>
                      <a:pt x="17" y="2"/>
                      <a:pt x="16" y="2"/>
                    </a:cubicBezTo>
                    <a:cubicBezTo>
                      <a:pt x="16" y="2"/>
                      <a:pt x="16" y="2"/>
                      <a:pt x="15" y="2"/>
                    </a:cubicBezTo>
                    <a:cubicBezTo>
                      <a:pt x="15" y="2"/>
                      <a:pt x="14" y="2"/>
                      <a:pt x="14" y="2"/>
                    </a:cubicBezTo>
                    <a:cubicBezTo>
                      <a:pt x="14" y="2"/>
                      <a:pt x="14" y="1"/>
                      <a:pt x="14" y="1"/>
                    </a:cubicBezTo>
                    <a:cubicBezTo>
                      <a:pt x="13" y="1"/>
                      <a:pt x="13" y="2"/>
                      <a:pt x="12" y="2"/>
                    </a:cubicBezTo>
                    <a:cubicBezTo>
                      <a:pt x="12" y="2"/>
                      <a:pt x="11" y="2"/>
                      <a:pt x="11" y="2"/>
                    </a:cubicBezTo>
                    <a:cubicBezTo>
                      <a:pt x="10" y="2"/>
                      <a:pt x="10" y="2"/>
                      <a:pt x="9" y="1"/>
                    </a:cubicBezTo>
                    <a:cubicBezTo>
                      <a:pt x="9" y="1"/>
                      <a:pt x="9" y="1"/>
                      <a:pt x="8" y="1"/>
                    </a:cubicBezTo>
                    <a:cubicBezTo>
                      <a:pt x="8" y="1"/>
                      <a:pt x="8" y="1"/>
                      <a:pt x="7" y="1"/>
                    </a:cubicBezTo>
                    <a:cubicBezTo>
                      <a:pt x="7" y="1"/>
                      <a:pt x="6" y="1"/>
                      <a:pt x="5" y="1"/>
                    </a:cubicBezTo>
                    <a:cubicBezTo>
                      <a:pt x="5" y="1"/>
                      <a:pt x="5" y="1"/>
                      <a:pt x="4" y="1"/>
                    </a:cubicBezTo>
                    <a:cubicBezTo>
                      <a:pt x="4" y="1"/>
                      <a:pt x="4" y="0"/>
                      <a:pt x="3" y="0"/>
                    </a:cubicBezTo>
                    <a:cubicBezTo>
                      <a:pt x="3" y="0"/>
                      <a:pt x="3" y="1"/>
                      <a:pt x="3" y="1"/>
                    </a:cubicBezTo>
                    <a:cubicBezTo>
                      <a:pt x="2" y="1"/>
                      <a:pt x="3" y="2"/>
                      <a:pt x="2" y="2"/>
                    </a:cubicBezTo>
                    <a:cubicBezTo>
                      <a:pt x="2" y="2"/>
                      <a:pt x="2" y="2"/>
                      <a:pt x="1" y="2"/>
                    </a:cubicBezTo>
                    <a:cubicBezTo>
                      <a:pt x="1" y="2"/>
                      <a:pt x="0" y="2"/>
                      <a:pt x="0" y="2"/>
                    </a:cubicBezTo>
                    <a:cubicBezTo>
                      <a:pt x="0" y="2"/>
                      <a:pt x="0" y="3"/>
                      <a:pt x="0" y="3"/>
                    </a:cubicBezTo>
                    <a:cubicBezTo>
                      <a:pt x="0" y="4"/>
                      <a:pt x="0" y="4"/>
                      <a:pt x="0" y="4"/>
                    </a:cubicBezTo>
                    <a:cubicBezTo>
                      <a:pt x="1" y="4"/>
                      <a:pt x="1" y="5"/>
                      <a:pt x="1" y="5"/>
                    </a:cubicBezTo>
                    <a:cubicBezTo>
                      <a:pt x="1" y="5"/>
                      <a:pt x="1" y="6"/>
                      <a:pt x="1" y="6"/>
                    </a:cubicBezTo>
                    <a:cubicBezTo>
                      <a:pt x="1" y="6"/>
                      <a:pt x="1" y="6"/>
                      <a:pt x="1" y="6"/>
                    </a:cubicBezTo>
                    <a:cubicBezTo>
                      <a:pt x="2" y="6"/>
                      <a:pt x="1" y="5"/>
                      <a:pt x="2" y="5"/>
                    </a:cubicBezTo>
                    <a:cubicBezTo>
                      <a:pt x="2" y="5"/>
                      <a:pt x="2" y="5"/>
                      <a:pt x="2" y="5"/>
                    </a:cubicBezTo>
                    <a:cubicBezTo>
                      <a:pt x="2" y="5"/>
                      <a:pt x="3" y="5"/>
                      <a:pt x="3" y="5"/>
                    </a:cubicBezTo>
                    <a:cubicBezTo>
                      <a:pt x="3" y="5"/>
                      <a:pt x="3" y="6"/>
                      <a:pt x="3" y="6"/>
                    </a:cubicBezTo>
                    <a:cubicBezTo>
                      <a:pt x="3" y="6"/>
                      <a:pt x="3" y="6"/>
                      <a:pt x="4" y="6"/>
                    </a:cubicBezTo>
                    <a:cubicBezTo>
                      <a:pt x="4" y="6"/>
                      <a:pt x="4" y="6"/>
                      <a:pt x="4" y="6"/>
                    </a:cubicBezTo>
                    <a:cubicBezTo>
                      <a:pt x="4" y="6"/>
                      <a:pt x="5" y="6"/>
                      <a:pt x="5" y="6"/>
                    </a:cubicBezTo>
                    <a:cubicBezTo>
                      <a:pt x="5" y="6"/>
                      <a:pt x="5" y="5"/>
                      <a:pt x="6" y="5"/>
                    </a:cubicBezTo>
                    <a:cubicBezTo>
                      <a:pt x="6" y="5"/>
                      <a:pt x="6" y="6"/>
                      <a:pt x="6" y="6"/>
                    </a:cubicBezTo>
                    <a:cubicBezTo>
                      <a:pt x="6" y="6"/>
                      <a:pt x="6" y="6"/>
                      <a:pt x="7" y="6"/>
                    </a:cubicBezTo>
                    <a:cubicBezTo>
                      <a:pt x="7" y="6"/>
                      <a:pt x="7" y="7"/>
                      <a:pt x="7" y="7"/>
                    </a:cubicBezTo>
                    <a:cubicBezTo>
                      <a:pt x="7" y="8"/>
                      <a:pt x="6" y="7"/>
                      <a:pt x="6" y="8"/>
                    </a:cubicBezTo>
                    <a:cubicBezTo>
                      <a:pt x="6" y="8"/>
                      <a:pt x="5" y="8"/>
                      <a:pt x="5" y="8"/>
                    </a:cubicBezTo>
                    <a:cubicBezTo>
                      <a:pt x="5" y="8"/>
                      <a:pt x="5" y="9"/>
                      <a:pt x="5" y="9"/>
                    </a:cubicBezTo>
                    <a:cubicBezTo>
                      <a:pt x="5" y="10"/>
                      <a:pt x="5" y="10"/>
                      <a:pt x="5" y="10"/>
                    </a:cubicBezTo>
                    <a:cubicBezTo>
                      <a:pt x="5" y="11"/>
                      <a:pt x="5" y="11"/>
                      <a:pt x="5" y="11"/>
                    </a:cubicBezTo>
                    <a:cubicBezTo>
                      <a:pt x="5" y="11"/>
                      <a:pt x="5" y="11"/>
                      <a:pt x="5" y="12"/>
                    </a:cubicBezTo>
                    <a:cubicBezTo>
                      <a:pt x="5" y="12"/>
                      <a:pt x="5" y="12"/>
                      <a:pt x="5" y="12"/>
                    </a:cubicBezTo>
                    <a:cubicBezTo>
                      <a:pt x="5" y="12"/>
                      <a:pt x="4" y="12"/>
                      <a:pt x="4" y="12"/>
                    </a:cubicBezTo>
                    <a:cubicBezTo>
                      <a:pt x="4" y="13"/>
                      <a:pt x="4" y="13"/>
                      <a:pt x="4" y="13"/>
                    </a:cubicBezTo>
                    <a:cubicBezTo>
                      <a:pt x="4" y="13"/>
                      <a:pt x="5" y="13"/>
                      <a:pt x="5" y="13"/>
                    </a:cubicBezTo>
                    <a:cubicBezTo>
                      <a:pt x="5" y="14"/>
                      <a:pt x="5" y="14"/>
                      <a:pt x="5" y="14"/>
                    </a:cubicBezTo>
                    <a:cubicBezTo>
                      <a:pt x="5" y="14"/>
                      <a:pt x="5" y="14"/>
                      <a:pt x="4" y="14"/>
                    </a:cubicBezTo>
                    <a:cubicBezTo>
                      <a:pt x="4" y="15"/>
                      <a:pt x="4" y="15"/>
                      <a:pt x="4" y="15"/>
                    </a:cubicBezTo>
                    <a:cubicBezTo>
                      <a:pt x="4" y="15"/>
                      <a:pt x="4" y="15"/>
                      <a:pt x="4" y="15"/>
                    </a:cubicBezTo>
                    <a:cubicBezTo>
                      <a:pt x="4" y="16"/>
                      <a:pt x="4" y="16"/>
                      <a:pt x="4" y="16"/>
                    </a:cubicBezTo>
                    <a:cubicBezTo>
                      <a:pt x="5" y="16"/>
                      <a:pt x="5" y="16"/>
                      <a:pt x="5" y="16"/>
                    </a:cubicBezTo>
                    <a:cubicBezTo>
                      <a:pt x="5" y="17"/>
                      <a:pt x="4" y="17"/>
                      <a:pt x="4" y="17"/>
                    </a:cubicBezTo>
                    <a:cubicBezTo>
                      <a:pt x="4" y="17"/>
                      <a:pt x="4" y="17"/>
                      <a:pt x="4" y="17"/>
                    </a:cubicBezTo>
                    <a:cubicBezTo>
                      <a:pt x="3" y="18"/>
                      <a:pt x="4" y="18"/>
                      <a:pt x="4" y="19"/>
                    </a:cubicBezTo>
                    <a:cubicBezTo>
                      <a:pt x="4" y="19"/>
                      <a:pt x="4" y="19"/>
                      <a:pt x="4" y="19"/>
                    </a:cubicBezTo>
                    <a:cubicBezTo>
                      <a:pt x="4" y="19"/>
                      <a:pt x="4" y="19"/>
                      <a:pt x="5" y="19"/>
                    </a:cubicBezTo>
                    <a:cubicBezTo>
                      <a:pt x="5" y="19"/>
                      <a:pt x="5" y="19"/>
                      <a:pt x="5" y="20"/>
                    </a:cubicBezTo>
                    <a:cubicBezTo>
                      <a:pt x="5" y="20"/>
                      <a:pt x="5" y="20"/>
                      <a:pt x="5" y="20"/>
                    </a:cubicBezTo>
                    <a:cubicBezTo>
                      <a:pt x="5" y="21"/>
                      <a:pt x="5" y="21"/>
                      <a:pt x="5" y="21"/>
                    </a:cubicBezTo>
                    <a:cubicBezTo>
                      <a:pt x="6" y="22"/>
                      <a:pt x="6" y="22"/>
                      <a:pt x="6" y="22"/>
                    </a:cubicBezTo>
                    <a:cubicBezTo>
                      <a:pt x="7" y="22"/>
                      <a:pt x="7" y="23"/>
                      <a:pt x="7" y="23"/>
                    </a:cubicBezTo>
                    <a:cubicBezTo>
                      <a:pt x="7" y="23"/>
                      <a:pt x="7" y="22"/>
                      <a:pt x="8" y="22"/>
                    </a:cubicBezTo>
                    <a:cubicBezTo>
                      <a:pt x="8" y="22"/>
                      <a:pt x="8" y="22"/>
                      <a:pt x="8" y="21"/>
                    </a:cubicBezTo>
                    <a:cubicBezTo>
                      <a:pt x="9" y="21"/>
                      <a:pt x="9" y="21"/>
                      <a:pt x="9" y="21"/>
                    </a:cubicBezTo>
                    <a:cubicBezTo>
                      <a:pt x="10" y="21"/>
                      <a:pt x="10" y="21"/>
                      <a:pt x="10" y="21"/>
                    </a:cubicBezTo>
                    <a:cubicBezTo>
                      <a:pt x="11" y="21"/>
                      <a:pt x="12" y="21"/>
                      <a:pt x="12" y="21"/>
                    </a:cubicBezTo>
                    <a:cubicBezTo>
                      <a:pt x="13" y="21"/>
                      <a:pt x="14" y="21"/>
                      <a:pt x="14" y="21"/>
                    </a:cubicBezTo>
                    <a:cubicBezTo>
                      <a:pt x="15" y="21"/>
                      <a:pt x="16" y="21"/>
                      <a:pt x="16" y="21"/>
                    </a:cubicBezTo>
                    <a:cubicBezTo>
                      <a:pt x="16" y="20"/>
                      <a:pt x="16" y="20"/>
                      <a:pt x="16" y="20"/>
                    </a:cubicBezTo>
                    <a:cubicBezTo>
                      <a:pt x="16" y="20"/>
                      <a:pt x="16" y="19"/>
                      <a:pt x="17" y="19"/>
                    </a:cubicBezTo>
                    <a:cubicBezTo>
                      <a:pt x="17" y="19"/>
                      <a:pt x="17" y="19"/>
                      <a:pt x="17" y="19"/>
                    </a:cubicBezTo>
                    <a:cubicBezTo>
                      <a:pt x="18" y="18"/>
                      <a:pt x="18" y="19"/>
                      <a:pt x="19" y="18"/>
                    </a:cubicBezTo>
                    <a:cubicBezTo>
                      <a:pt x="19" y="18"/>
                      <a:pt x="19" y="19"/>
                      <a:pt x="19" y="18"/>
                    </a:cubicBezTo>
                    <a:cubicBezTo>
                      <a:pt x="19" y="18"/>
                      <a:pt x="19" y="18"/>
                      <a:pt x="19" y="18"/>
                    </a:cubicBezTo>
                    <a:cubicBezTo>
                      <a:pt x="20" y="17"/>
                      <a:pt x="20" y="17"/>
                      <a:pt x="20" y="17"/>
                    </a:cubicBezTo>
                    <a:cubicBezTo>
                      <a:pt x="20" y="17"/>
                      <a:pt x="20" y="17"/>
                      <a:pt x="20" y="16"/>
                    </a:cubicBezTo>
                    <a:cubicBezTo>
                      <a:pt x="20" y="16"/>
                      <a:pt x="20" y="16"/>
                      <a:pt x="21" y="16"/>
                    </a:cubicBezTo>
                    <a:cubicBezTo>
                      <a:pt x="21" y="16"/>
                      <a:pt x="21" y="16"/>
                      <a:pt x="21" y="16"/>
                    </a:cubicBezTo>
                    <a:cubicBezTo>
                      <a:pt x="22" y="16"/>
                      <a:pt x="22" y="16"/>
                      <a:pt x="22" y="15"/>
                    </a:cubicBezTo>
                    <a:cubicBezTo>
                      <a:pt x="22" y="15"/>
                      <a:pt x="22" y="15"/>
                      <a:pt x="23" y="15"/>
                    </a:cubicBezTo>
                    <a:cubicBezTo>
                      <a:pt x="23" y="15"/>
                      <a:pt x="23" y="14"/>
                      <a:pt x="23" y="14"/>
                    </a:cubicBezTo>
                    <a:cubicBezTo>
                      <a:pt x="22" y="14"/>
                      <a:pt x="22" y="14"/>
                      <a:pt x="22" y="14"/>
                    </a:cubicBezTo>
                    <a:cubicBezTo>
                      <a:pt x="21" y="13"/>
                      <a:pt x="22" y="13"/>
                      <a:pt x="22" y="13"/>
                    </a:cubicBezTo>
                    <a:cubicBezTo>
                      <a:pt x="22" y="12"/>
                      <a:pt x="22" y="12"/>
                      <a:pt x="22" y="12"/>
                    </a:cubicBezTo>
                    <a:cubicBezTo>
                      <a:pt x="22" y="12"/>
                      <a:pt x="22" y="12"/>
                      <a:pt x="22" y="12"/>
                    </a:cubicBezTo>
                    <a:cubicBezTo>
                      <a:pt x="22" y="11"/>
                      <a:pt x="22" y="11"/>
                      <a:pt x="22" y="11"/>
                    </a:cubicBezTo>
                    <a:cubicBezTo>
                      <a:pt x="22" y="11"/>
                      <a:pt x="22" y="11"/>
                      <a:pt x="22" y="11"/>
                    </a:cubicBezTo>
                    <a:cubicBezTo>
                      <a:pt x="22" y="11"/>
                      <a:pt x="22" y="11"/>
                      <a:pt x="22" y="10"/>
                    </a:cubicBezTo>
                    <a:cubicBezTo>
                      <a:pt x="23" y="10"/>
                      <a:pt x="23" y="9"/>
                      <a:pt x="23" y="9"/>
                    </a:cubicBezTo>
                    <a:cubicBezTo>
                      <a:pt x="24" y="8"/>
                      <a:pt x="24" y="8"/>
                      <a:pt x="24" y="8"/>
                    </a:cubicBezTo>
                    <a:cubicBezTo>
                      <a:pt x="25" y="8"/>
                      <a:pt x="26" y="8"/>
                      <a:pt x="26" y="7"/>
                    </a:cubicBezTo>
                    <a:cubicBezTo>
                      <a:pt x="27" y="7"/>
                      <a:pt x="27" y="7"/>
                      <a:pt x="27" y="7"/>
                    </a:cubicBezTo>
                    <a:cubicBezTo>
                      <a:pt x="27" y="6"/>
                      <a:pt x="28" y="7"/>
                      <a:pt x="28"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0" name="Freeform 79"/>
              <p:cNvSpPr>
                <a:spLocks/>
              </p:cNvSpPr>
              <p:nvPr/>
            </p:nvSpPr>
            <p:spPr bwMode="auto">
              <a:xfrm>
                <a:off x="5327652" y="1778001"/>
                <a:ext cx="560388" cy="530225"/>
              </a:xfrm>
              <a:custGeom>
                <a:avLst/>
                <a:gdLst>
                  <a:gd name="T0" fmla="*/ 49 w 52"/>
                  <a:gd name="T1" fmla="*/ 39 h 49"/>
                  <a:gd name="T2" fmla="*/ 47 w 52"/>
                  <a:gd name="T3" fmla="*/ 38 h 49"/>
                  <a:gd name="T4" fmla="*/ 45 w 52"/>
                  <a:gd name="T5" fmla="*/ 35 h 49"/>
                  <a:gd name="T6" fmla="*/ 46 w 52"/>
                  <a:gd name="T7" fmla="*/ 31 h 49"/>
                  <a:gd name="T8" fmla="*/ 44 w 52"/>
                  <a:gd name="T9" fmla="*/ 30 h 49"/>
                  <a:gd name="T10" fmla="*/ 43 w 52"/>
                  <a:gd name="T11" fmla="*/ 27 h 49"/>
                  <a:gd name="T12" fmla="*/ 43 w 52"/>
                  <a:gd name="T13" fmla="*/ 24 h 49"/>
                  <a:gd name="T14" fmla="*/ 43 w 52"/>
                  <a:gd name="T15" fmla="*/ 19 h 49"/>
                  <a:gd name="T16" fmla="*/ 42 w 52"/>
                  <a:gd name="T17" fmla="*/ 17 h 49"/>
                  <a:gd name="T18" fmla="*/ 40 w 52"/>
                  <a:gd name="T19" fmla="*/ 15 h 49"/>
                  <a:gd name="T20" fmla="*/ 37 w 52"/>
                  <a:gd name="T21" fmla="*/ 13 h 49"/>
                  <a:gd name="T22" fmla="*/ 34 w 52"/>
                  <a:gd name="T23" fmla="*/ 12 h 49"/>
                  <a:gd name="T24" fmla="*/ 31 w 52"/>
                  <a:gd name="T25" fmla="*/ 11 h 49"/>
                  <a:gd name="T26" fmla="*/ 28 w 52"/>
                  <a:gd name="T27" fmla="*/ 11 h 49"/>
                  <a:gd name="T28" fmla="*/ 26 w 52"/>
                  <a:gd name="T29" fmla="*/ 12 h 49"/>
                  <a:gd name="T30" fmla="*/ 24 w 52"/>
                  <a:gd name="T31" fmla="*/ 13 h 49"/>
                  <a:gd name="T32" fmla="*/ 23 w 52"/>
                  <a:gd name="T33" fmla="*/ 14 h 49"/>
                  <a:gd name="T34" fmla="*/ 19 w 52"/>
                  <a:gd name="T35" fmla="*/ 15 h 49"/>
                  <a:gd name="T36" fmla="*/ 17 w 52"/>
                  <a:gd name="T37" fmla="*/ 14 h 49"/>
                  <a:gd name="T38" fmla="*/ 14 w 52"/>
                  <a:gd name="T39" fmla="*/ 12 h 49"/>
                  <a:gd name="T40" fmla="*/ 11 w 52"/>
                  <a:gd name="T41" fmla="*/ 11 h 49"/>
                  <a:gd name="T42" fmla="*/ 12 w 52"/>
                  <a:gd name="T43" fmla="*/ 7 h 49"/>
                  <a:gd name="T44" fmla="*/ 14 w 52"/>
                  <a:gd name="T45" fmla="*/ 5 h 49"/>
                  <a:gd name="T46" fmla="*/ 11 w 52"/>
                  <a:gd name="T47" fmla="*/ 3 h 49"/>
                  <a:gd name="T48" fmla="*/ 8 w 52"/>
                  <a:gd name="T49" fmla="*/ 1 h 49"/>
                  <a:gd name="T50" fmla="*/ 4 w 52"/>
                  <a:gd name="T51" fmla="*/ 1 h 49"/>
                  <a:gd name="T52" fmla="*/ 0 w 52"/>
                  <a:gd name="T53" fmla="*/ 0 h 49"/>
                  <a:gd name="T54" fmla="*/ 0 w 52"/>
                  <a:gd name="T55" fmla="*/ 4 h 49"/>
                  <a:gd name="T56" fmla="*/ 0 w 52"/>
                  <a:gd name="T57" fmla="*/ 7 h 49"/>
                  <a:gd name="T58" fmla="*/ 0 w 52"/>
                  <a:gd name="T59" fmla="*/ 10 h 49"/>
                  <a:gd name="T60" fmla="*/ 1 w 52"/>
                  <a:gd name="T61" fmla="*/ 12 h 49"/>
                  <a:gd name="T62" fmla="*/ 2 w 52"/>
                  <a:gd name="T63" fmla="*/ 14 h 49"/>
                  <a:gd name="T64" fmla="*/ 3 w 52"/>
                  <a:gd name="T65" fmla="*/ 16 h 49"/>
                  <a:gd name="T66" fmla="*/ 5 w 52"/>
                  <a:gd name="T67" fmla="*/ 17 h 49"/>
                  <a:gd name="T68" fmla="*/ 6 w 52"/>
                  <a:gd name="T69" fmla="*/ 20 h 49"/>
                  <a:gd name="T70" fmla="*/ 5 w 52"/>
                  <a:gd name="T71" fmla="*/ 23 h 49"/>
                  <a:gd name="T72" fmla="*/ 7 w 52"/>
                  <a:gd name="T73" fmla="*/ 25 h 49"/>
                  <a:gd name="T74" fmla="*/ 8 w 52"/>
                  <a:gd name="T75" fmla="*/ 27 h 49"/>
                  <a:gd name="T76" fmla="*/ 10 w 52"/>
                  <a:gd name="T77" fmla="*/ 28 h 49"/>
                  <a:gd name="T78" fmla="*/ 12 w 52"/>
                  <a:gd name="T79" fmla="*/ 31 h 49"/>
                  <a:gd name="T80" fmla="*/ 13 w 52"/>
                  <a:gd name="T81" fmla="*/ 33 h 49"/>
                  <a:gd name="T82" fmla="*/ 14 w 52"/>
                  <a:gd name="T83" fmla="*/ 35 h 49"/>
                  <a:gd name="T84" fmla="*/ 16 w 52"/>
                  <a:gd name="T85" fmla="*/ 34 h 49"/>
                  <a:gd name="T86" fmla="*/ 17 w 52"/>
                  <a:gd name="T87" fmla="*/ 34 h 49"/>
                  <a:gd name="T88" fmla="*/ 19 w 52"/>
                  <a:gd name="T89" fmla="*/ 36 h 49"/>
                  <a:gd name="T90" fmla="*/ 20 w 52"/>
                  <a:gd name="T91" fmla="*/ 38 h 49"/>
                  <a:gd name="T92" fmla="*/ 23 w 52"/>
                  <a:gd name="T93" fmla="*/ 42 h 49"/>
                  <a:gd name="T94" fmla="*/ 26 w 52"/>
                  <a:gd name="T95" fmla="*/ 43 h 49"/>
                  <a:gd name="T96" fmla="*/ 28 w 52"/>
                  <a:gd name="T97" fmla="*/ 44 h 49"/>
                  <a:gd name="T98" fmla="*/ 30 w 52"/>
                  <a:gd name="T99" fmla="*/ 44 h 49"/>
                  <a:gd name="T100" fmla="*/ 32 w 52"/>
                  <a:gd name="T101" fmla="*/ 43 h 49"/>
                  <a:gd name="T102" fmla="*/ 35 w 52"/>
                  <a:gd name="T103" fmla="*/ 43 h 49"/>
                  <a:gd name="T104" fmla="*/ 37 w 52"/>
                  <a:gd name="T105" fmla="*/ 46 h 49"/>
                  <a:gd name="T106" fmla="*/ 38 w 52"/>
                  <a:gd name="T107" fmla="*/ 47 h 49"/>
                  <a:gd name="T108" fmla="*/ 41 w 52"/>
                  <a:gd name="T109" fmla="*/ 48 h 49"/>
                  <a:gd name="T110" fmla="*/ 46 w 52"/>
                  <a:gd name="T111" fmla="*/ 48 h 49"/>
                  <a:gd name="T112" fmla="*/ 49 w 52"/>
                  <a:gd name="T113" fmla="*/ 49 h 49"/>
                  <a:gd name="T114" fmla="*/ 49 w 52"/>
                  <a:gd name="T115" fmla="*/ 46 h 49"/>
                  <a:gd name="T116" fmla="*/ 52 w 52"/>
                  <a:gd name="T117" fmla="*/ 4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 h="49">
                    <a:moveTo>
                      <a:pt x="51" y="41"/>
                    </a:moveTo>
                    <a:cubicBezTo>
                      <a:pt x="51" y="41"/>
                      <a:pt x="51" y="40"/>
                      <a:pt x="51" y="40"/>
                    </a:cubicBezTo>
                    <a:cubicBezTo>
                      <a:pt x="50" y="39"/>
                      <a:pt x="50" y="39"/>
                      <a:pt x="49" y="39"/>
                    </a:cubicBezTo>
                    <a:cubicBezTo>
                      <a:pt x="49" y="39"/>
                      <a:pt x="49" y="39"/>
                      <a:pt x="49" y="39"/>
                    </a:cubicBezTo>
                    <a:cubicBezTo>
                      <a:pt x="48" y="39"/>
                      <a:pt x="48" y="39"/>
                      <a:pt x="48" y="39"/>
                    </a:cubicBezTo>
                    <a:cubicBezTo>
                      <a:pt x="48" y="39"/>
                      <a:pt x="48" y="38"/>
                      <a:pt x="47" y="38"/>
                    </a:cubicBezTo>
                    <a:cubicBezTo>
                      <a:pt x="47" y="38"/>
                      <a:pt x="47" y="38"/>
                      <a:pt x="46" y="37"/>
                    </a:cubicBezTo>
                    <a:cubicBezTo>
                      <a:pt x="46" y="37"/>
                      <a:pt x="46" y="36"/>
                      <a:pt x="46" y="36"/>
                    </a:cubicBezTo>
                    <a:cubicBezTo>
                      <a:pt x="46" y="35"/>
                      <a:pt x="45" y="35"/>
                      <a:pt x="45" y="35"/>
                    </a:cubicBezTo>
                    <a:cubicBezTo>
                      <a:pt x="45" y="34"/>
                      <a:pt x="45" y="34"/>
                      <a:pt x="45" y="34"/>
                    </a:cubicBezTo>
                    <a:cubicBezTo>
                      <a:pt x="46" y="33"/>
                      <a:pt x="46" y="33"/>
                      <a:pt x="46" y="33"/>
                    </a:cubicBezTo>
                    <a:cubicBezTo>
                      <a:pt x="46" y="32"/>
                      <a:pt x="46" y="32"/>
                      <a:pt x="46" y="31"/>
                    </a:cubicBezTo>
                    <a:cubicBezTo>
                      <a:pt x="46" y="31"/>
                      <a:pt x="46" y="31"/>
                      <a:pt x="46" y="30"/>
                    </a:cubicBezTo>
                    <a:cubicBezTo>
                      <a:pt x="46" y="30"/>
                      <a:pt x="45" y="30"/>
                      <a:pt x="45" y="30"/>
                    </a:cubicBezTo>
                    <a:cubicBezTo>
                      <a:pt x="44" y="30"/>
                      <a:pt x="44" y="30"/>
                      <a:pt x="44" y="30"/>
                    </a:cubicBezTo>
                    <a:cubicBezTo>
                      <a:pt x="44" y="30"/>
                      <a:pt x="44" y="30"/>
                      <a:pt x="43" y="29"/>
                    </a:cubicBezTo>
                    <a:cubicBezTo>
                      <a:pt x="43" y="29"/>
                      <a:pt x="44" y="29"/>
                      <a:pt x="44" y="28"/>
                    </a:cubicBezTo>
                    <a:cubicBezTo>
                      <a:pt x="44" y="28"/>
                      <a:pt x="43" y="27"/>
                      <a:pt x="43" y="27"/>
                    </a:cubicBezTo>
                    <a:cubicBezTo>
                      <a:pt x="43" y="26"/>
                      <a:pt x="43" y="26"/>
                      <a:pt x="43" y="26"/>
                    </a:cubicBezTo>
                    <a:cubicBezTo>
                      <a:pt x="43" y="25"/>
                      <a:pt x="43" y="25"/>
                      <a:pt x="43" y="25"/>
                    </a:cubicBezTo>
                    <a:cubicBezTo>
                      <a:pt x="43" y="24"/>
                      <a:pt x="43" y="24"/>
                      <a:pt x="43" y="24"/>
                    </a:cubicBezTo>
                    <a:cubicBezTo>
                      <a:pt x="43" y="23"/>
                      <a:pt x="43" y="23"/>
                      <a:pt x="43" y="22"/>
                    </a:cubicBezTo>
                    <a:cubicBezTo>
                      <a:pt x="43" y="21"/>
                      <a:pt x="43" y="21"/>
                      <a:pt x="43" y="20"/>
                    </a:cubicBezTo>
                    <a:cubicBezTo>
                      <a:pt x="43" y="20"/>
                      <a:pt x="43" y="19"/>
                      <a:pt x="43" y="19"/>
                    </a:cubicBezTo>
                    <a:cubicBezTo>
                      <a:pt x="43" y="19"/>
                      <a:pt x="43" y="19"/>
                      <a:pt x="43" y="19"/>
                    </a:cubicBezTo>
                    <a:cubicBezTo>
                      <a:pt x="43" y="18"/>
                      <a:pt x="43" y="18"/>
                      <a:pt x="43" y="18"/>
                    </a:cubicBezTo>
                    <a:cubicBezTo>
                      <a:pt x="42" y="17"/>
                      <a:pt x="42" y="17"/>
                      <a:pt x="42" y="17"/>
                    </a:cubicBezTo>
                    <a:cubicBezTo>
                      <a:pt x="42" y="16"/>
                      <a:pt x="42" y="16"/>
                      <a:pt x="41" y="15"/>
                    </a:cubicBezTo>
                    <a:cubicBezTo>
                      <a:pt x="41" y="15"/>
                      <a:pt x="41" y="15"/>
                      <a:pt x="41" y="15"/>
                    </a:cubicBezTo>
                    <a:cubicBezTo>
                      <a:pt x="40" y="15"/>
                      <a:pt x="40" y="15"/>
                      <a:pt x="40" y="15"/>
                    </a:cubicBezTo>
                    <a:cubicBezTo>
                      <a:pt x="39" y="15"/>
                      <a:pt x="39" y="14"/>
                      <a:pt x="39" y="14"/>
                    </a:cubicBezTo>
                    <a:cubicBezTo>
                      <a:pt x="39" y="14"/>
                      <a:pt x="38" y="14"/>
                      <a:pt x="38" y="14"/>
                    </a:cubicBezTo>
                    <a:cubicBezTo>
                      <a:pt x="37" y="14"/>
                      <a:pt x="37" y="13"/>
                      <a:pt x="37" y="13"/>
                    </a:cubicBezTo>
                    <a:cubicBezTo>
                      <a:pt x="37" y="13"/>
                      <a:pt x="37" y="13"/>
                      <a:pt x="36" y="12"/>
                    </a:cubicBezTo>
                    <a:cubicBezTo>
                      <a:pt x="36" y="12"/>
                      <a:pt x="36" y="12"/>
                      <a:pt x="35" y="12"/>
                    </a:cubicBezTo>
                    <a:cubicBezTo>
                      <a:pt x="34" y="12"/>
                      <a:pt x="34" y="12"/>
                      <a:pt x="34" y="12"/>
                    </a:cubicBezTo>
                    <a:cubicBezTo>
                      <a:pt x="34" y="12"/>
                      <a:pt x="33" y="12"/>
                      <a:pt x="33" y="12"/>
                    </a:cubicBezTo>
                    <a:cubicBezTo>
                      <a:pt x="33" y="12"/>
                      <a:pt x="32" y="12"/>
                      <a:pt x="32" y="11"/>
                    </a:cubicBezTo>
                    <a:cubicBezTo>
                      <a:pt x="32" y="11"/>
                      <a:pt x="31" y="11"/>
                      <a:pt x="31" y="11"/>
                    </a:cubicBezTo>
                    <a:cubicBezTo>
                      <a:pt x="30" y="11"/>
                      <a:pt x="30" y="10"/>
                      <a:pt x="29" y="11"/>
                    </a:cubicBezTo>
                    <a:cubicBezTo>
                      <a:pt x="29" y="11"/>
                      <a:pt x="29" y="11"/>
                      <a:pt x="29" y="11"/>
                    </a:cubicBezTo>
                    <a:cubicBezTo>
                      <a:pt x="29" y="11"/>
                      <a:pt x="29" y="11"/>
                      <a:pt x="28" y="11"/>
                    </a:cubicBezTo>
                    <a:cubicBezTo>
                      <a:pt x="28" y="11"/>
                      <a:pt x="28" y="11"/>
                      <a:pt x="28" y="11"/>
                    </a:cubicBezTo>
                    <a:cubicBezTo>
                      <a:pt x="27" y="11"/>
                      <a:pt x="27" y="11"/>
                      <a:pt x="27" y="11"/>
                    </a:cubicBezTo>
                    <a:cubicBezTo>
                      <a:pt x="26" y="12"/>
                      <a:pt x="26" y="12"/>
                      <a:pt x="26" y="12"/>
                    </a:cubicBezTo>
                    <a:cubicBezTo>
                      <a:pt x="26" y="13"/>
                      <a:pt x="25" y="13"/>
                      <a:pt x="25" y="13"/>
                    </a:cubicBezTo>
                    <a:cubicBezTo>
                      <a:pt x="24" y="13"/>
                      <a:pt x="24" y="13"/>
                      <a:pt x="24" y="13"/>
                    </a:cubicBezTo>
                    <a:cubicBezTo>
                      <a:pt x="24" y="13"/>
                      <a:pt x="24" y="13"/>
                      <a:pt x="24" y="13"/>
                    </a:cubicBezTo>
                    <a:cubicBezTo>
                      <a:pt x="24" y="13"/>
                      <a:pt x="24" y="14"/>
                      <a:pt x="24" y="14"/>
                    </a:cubicBezTo>
                    <a:cubicBezTo>
                      <a:pt x="24" y="14"/>
                      <a:pt x="24" y="14"/>
                      <a:pt x="24" y="15"/>
                    </a:cubicBezTo>
                    <a:cubicBezTo>
                      <a:pt x="23" y="15"/>
                      <a:pt x="23" y="14"/>
                      <a:pt x="23" y="14"/>
                    </a:cubicBezTo>
                    <a:cubicBezTo>
                      <a:pt x="22" y="14"/>
                      <a:pt x="22" y="14"/>
                      <a:pt x="22" y="14"/>
                    </a:cubicBezTo>
                    <a:cubicBezTo>
                      <a:pt x="21" y="14"/>
                      <a:pt x="21" y="15"/>
                      <a:pt x="20" y="15"/>
                    </a:cubicBezTo>
                    <a:cubicBezTo>
                      <a:pt x="20" y="15"/>
                      <a:pt x="20" y="15"/>
                      <a:pt x="19" y="15"/>
                    </a:cubicBezTo>
                    <a:cubicBezTo>
                      <a:pt x="19" y="15"/>
                      <a:pt x="19" y="15"/>
                      <a:pt x="19" y="15"/>
                    </a:cubicBezTo>
                    <a:cubicBezTo>
                      <a:pt x="18" y="15"/>
                      <a:pt x="18" y="15"/>
                      <a:pt x="18" y="15"/>
                    </a:cubicBezTo>
                    <a:cubicBezTo>
                      <a:pt x="17" y="15"/>
                      <a:pt x="17" y="15"/>
                      <a:pt x="17" y="14"/>
                    </a:cubicBezTo>
                    <a:cubicBezTo>
                      <a:pt x="16" y="14"/>
                      <a:pt x="16" y="14"/>
                      <a:pt x="16" y="14"/>
                    </a:cubicBezTo>
                    <a:cubicBezTo>
                      <a:pt x="15" y="13"/>
                      <a:pt x="15" y="13"/>
                      <a:pt x="15" y="13"/>
                    </a:cubicBezTo>
                    <a:cubicBezTo>
                      <a:pt x="14" y="13"/>
                      <a:pt x="14" y="13"/>
                      <a:pt x="14" y="12"/>
                    </a:cubicBezTo>
                    <a:cubicBezTo>
                      <a:pt x="13" y="12"/>
                      <a:pt x="13" y="12"/>
                      <a:pt x="13" y="12"/>
                    </a:cubicBezTo>
                    <a:cubicBezTo>
                      <a:pt x="13" y="12"/>
                      <a:pt x="12" y="12"/>
                      <a:pt x="12" y="12"/>
                    </a:cubicBezTo>
                    <a:cubicBezTo>
                      <a:pt x="12" y="12"/>
                      <a:pt x="12" y="11"/>
                      <a:pt x="11" y="11"/>
                    </a:cubicBezTo>
                    <a:cubicBezTo>
                      <a:pt x="11" y="10"/>
                      <a:pt x="11" y="10"/>
                      <a:pt x="11" y="9"/>
                    </a:cubicBezTo>
                    <a:cubicBezTo>
                      <a:pt x="11" y="9"/>
                      <a:pt x="11" y="8"/>
                      <a:pt x="11" y="8"/>
                    </a:cubicBezTo>
                    <a:cubicBezTo>
                      <a:pt x="11" y="8"/>
                      <a:pt x="12" y="7"/>
                      <a:pt x="12" y="7"/>
                    </a:cubicBezTo>
                    <a:cubicBezTo>
                      <a:pt x="12" y="6"/>
                      <a:pt x="12" y="6"/>
                      <a:pt x="12" y="6"/>
                    </a:cubicBezTo>
                    <a:cubicBezTo>
                      <a:pt x="12" y="5"/>
                      <a:pt x="12" y="5"/>
                      <a:pt x="13" y="5"/>
                    </a:cubicBezTo>
                    <a:cubicBezTo>
                      <a:pt x="13" y="5"/>
                      <a:pt x="14" y="6"/>
                      <a:pt x="14" y="5"/>
                    </a:cubicBezTo>
                    <a:cubicBezTo>
                      <a:pt x="14" y="5"/>
                      <a:pt x="14" y="5"/>
                      <a:pt x="13" y="4"/>
                    </a:cubicBezTo>
                    <a:cubicBezTo>
                      <a:pt x="13" y="4"/>
                      <a:pt x="12" y="4"/>
                      <a:pt x="12" y="4"/>
                    </a:cubicBezTo>
                    <a:cubicBezTo>
                      <a:pt x="11" y="3"/>
                      <a:pt x="11" y="3"/>
                      <a:pt x="11" y="3"/>
                    </a:cubicBezTo>
                    <a:cubicBezTo>
                      <a:pt x="10" y="2"/>
                      <a:pt x="10" y="2"/>
                      <a:pt x="10" y="1"/>
                    </a:cubicBezTo>
                    <a:cubicBezTo>
                      <a:pt x="9" y="1"/>
                      <a:pt x="9" y="1"/>
                      <a:pt x="9" y="1"/>
                    </a:cubicBezTo>
                    <a:cubicBezTo>
                      <a:pt x="9" y="2"/>
                      <a:pt x="8" y="2"/>
                      <a:pt x="8" y="1"/>
                    </a:cubicBezTo>
                    <a:cubicBezTo>
                      <a:pt x="7" y="1"/>
                      <a:pt x="7" y="1"/>
                      <a:pt x="6" y="1"/>
                    </a:cubicBezTo>
                    <a:cubicBezTo>
                      <a:pt x="6" y="1"/>
                      <a:pt x="6" y="1"/>
                      <a:pt x="5" y="1"/>
                    </a:cubicBezTo>
                    <a:cubicBezTo>
                      <a:pt x="5" y="1"/>
                      <a:pt x="4" y="1"/>
                      <a:pt x="4" y="1"/>
                    </a:cubicBezTo>
                    <a:cubicBezTo>
                      <a:pt x="3" y="1"/>
                      <a:pt x="3" y="1"/>
                      <a:pt x="2" y="1"/>
                    </a:cubicBezTo>
                    <a:cubicBezTo>
                      <a:pt x="1" y="1"/>
                      <a:pt x="1" y="1"/>
                      <a:pt x="0" y="0"/>
                    </a:cubicBezTo>
                    <a:cubicBezTo>
                      <a:pt x="0" y="0"/>
                      <a:pt x="0" y="0"/>
                      <a:pt x="0" y="0"/>
                    </a:cubicBezTo>
                    <a:cubicBezTo>
                      <a:pt x="0" y="1"/>
                      <a:pt x="0" y="1"/>
                      <a:pt x="0" y="1"/>
                    </a:cubicBezTo>
                    <a:cubicBezTo>
                      <a:pt x="0" y="2"/>
                      <a:pt x="0" y="2"/>
                      <a:pt x="0" y="2"/>
                    </a:cubicBezTo>
                    <a:cubicBezTo>
                      <a:pt x="0" y="3"/>
                      <a:pt x="0" y="3"/>
                      <a:pt x="0" y="4"/>
                    </a:cubicBezTo>
                    <a:cubicBezTo>
                      <a:pt x="0" y="4"/>
                      <a:pt x="1" y="5"/>
                      <a:pt x="1" y="5"/>
                    </a:cubicBezTo>
                    <a:cubicBezTo>
                      <a:pt x="1" y="6"/>
                      <a:pt x="1" y="6"/>
                      <a:pt x="0" y="7"/>
                    </a:cubicBezTo>
                    <a:cubicBezTo>
                      <a:pt x="0" y="7"/>
                      <a:pt x="0" y="7"/>
                      <a:pt x="0" y="7"/>
                    </a:cubicBezTo>
                    <a:cubicBezTo>
                      <a:pt x="0" y="8"/>
                      <a:pt x="0" y="8"/>
                      <a:pt x="0" y="8"/>
                    </a:cubicBezTo>
                    <a:cubicBezTo>
                      <a:pt x="0" y="8"/>
                      <a:pt x="0" y="9"/>
                      <a:pt x="0" y="9"/>
                    </a:cubicBezTo>
                    <a:cubicBezTo>
                      <a:pt x="0" y="9"/>
                      <a:pt x="0" y="10"/>
                      <a:pt x="0" y="10"/>
                    </a:cubicBezTo>
                    <a:cubicBezTo>
                      <a:pt x="1" y="10"/>
                      <a:pt x="1" y="10"/>
                      <a:pt x="1" y="10"/>
                    </a:cubicBezTo>
                    <a:cubicBezTo>
                      <a:pt x="1" y="11"/>
                      <a:pt x="1" y="11"/>
                      <a:pt x="0" y="11"/>
                    </a:cubicBezTo>
                    <a:cubicBezTo>
                      <a:pt x="0" y="11"/>
                      <a:pt x="1" y="12"/>
                      <a:pt x="1" y="12"/>
                    </a:cubicBezTo>
                    <a:cubicBezTo>
                      <a:pt x="1" y="12"/>
                      <a:pt x="1" y="12"/>
                      <a:pt x="1" y="12"/>
                    </a:cubicBezTo>
                    <a:cubicBezTo>
                      <a:pt x="2" y="13"/>
                      <a:pt x="2" y="13"/>
                      <a:pt x="2" y="13"/>
                    </a:cubicBezTo>
                    <a:cubicBezTo>
                      <a:pt x="2" y="13"/>
                      <a:pt x="2" y="13"/>
                      <a:pt x="2" y="14"/>
                    </a:cubicBezTo>
                    <a:cubicBezTo>
                      <a:pt x="2" y="14"/>
                      <a:pt x="2" y="14"/>
                      <a:pt x="2" y="14"/>
                    </a:cubicBezTo>
                    <a:cubicBezTo>
                      <a:pt x="2" y="14"/>
                      <a:pt x="3" y="14"/>
                      <a:pt x="3" y="15"/>
                    </a:cubicBezTo>
                    <a:cubicBezTo>
                      <a:pt x="3" y="15"/>
                      <a:pt x="3" y="15"/>
                      <a:pt x="3" y="16"/>
                    </a:cubicBezTo>
                    <a:cubicBezTo>
                      <a:pt x="3" y="16"/>
                      <a:pt x="4" y="16"/>
                      <a:pt x="4" y="16"/>
                    </a:cubicBezTo>
                    <a:cubicBezTo>
                      <a:pt x="4" y="16"/>
                      <a:pt x="4" y="16"/>
                      <a:pt x="4" y="17"/>
                    </a:cubicBezTo>
                    <a:cubicBezTo>
                      <a:pt x="4" y="17"/>
                      <a:pt x="5" y="17"/>
                      <a:pt x="5" y="17"/>
                    </a:cubicBezTo>
                    <a:cubicBezTo>
                      <a:pt x="5" y="17"/>
                      <a:pt x="6" y="17"/>
                      <a:pt x="6" y="17"/>
                    </a:cubicBezTo>
                    <a:cubicBezTo>
                      <a:pt x="6" y="18"/>
                      <a:pt x="6" y="18"/>
                      <a:pt x="6" y="19"/>
                    </a:cubicBezTo>
                    <a:cubicBezTo>
                      <a:pt x="6" y="19"/>
                      <a:pt x="6" y="19"/>
                      <a:pt x="6" y="20"/>
                    </a:cubicBezTo>
                    <a:cubicBezTo>
                      <a:pt x="6" y="20"/>
                      <a:pt x="5" y="20"/>
                      <a:pt x="5" y="21"/>
                    </a:cubicBezTo>
                    <a:cubicBezTo>
                      <a:pt x="5" y="21"/>
                      <a:pt x="5" y="22"/>
                      <a:pt x="5" y="22"/>
                    </a:cubicBezTo>
                    <a:cubicBezTo>
                      <a:pt x="5" y="23"/>
                      <a:pt x="5" y="23"/>
                      <a:pt x="5" y="23"/>
                    </a:cubicBezTo>
                    <a:cubicBezTo>
                      <a:pt x="6" y="24"/>
                      <a:pt x="6" y="24"/>
                      <a:pt x="6" y="24"/>
                    </a:cubicBezTo>
                    <a:cubicBezTo>
                      <a:pt x="7" y="24"/>
                      <a:pt x="7" y="24"/>
                      <a:pt x="7" y="25"/>
                    </a:cubicBezTo>
                    <a:cubicBezTo>
                      <a:pt x="7" y="25"/>
                      <a:pt x="7" y="25"/>
                      <a:pt x="7" y="25"/>
                    </a:cubicBezTo>
                    <a:cubicBezTo>
                      <a:pt x="7" y="25"/>
                      <a:pt x="7" y="25"/>
                      <a:pt x="7" y="26"/>
                    </a:cubicBezTo>
                    <a:cubicBezTo>
                      <a:pt x="7" y="26"/>
                      <a:pt x="7" y="26"/>
                      <a:pt x="8" y="26"/>
                    </a:cubicBezTo>
                    <a:cubicBezTo>
                      <a:pt x="8" y="27"/>
                      <a:pt x="8" y="27"/>
                      <a:pt x="8" y="27"/>
                    </a:cubicBezTo>
                    <a:cubicBezTo>
                      <a:pt x="9" y="27"/>
                      <a:pt x="9" y="27"/>
                      <a:pt x="9" y="27"/>
                    </a:cubicBezTo>
                    <a:cubicBezTo>
                      <a:pt x="10" y="27"/>
                      <a:pt x="10" y="27"/>
                      <a:pt x="10" y="27"/>
                    </a:cubicBezTo>
                    <a:cubicBezTo>
                      <a:pt x="10" y="27"/>
                      <a:pt x="10" y="27"/>
                      <a:pt x="10" y="28"/>
                    </a:cubicBezTo>
                    <a:cubicBezTo>
                      <a:pt x="11" y="28"/>
                      <a:pt x="11" y="28"/>
                      <a:pt x="11" y="29"/>
                    </a:cubicBezTo>
                    <a:cubicBezTo>
                      <a:pt x="12" y="30"/>
                      <a:pt x="11" y="30"/>
                      <a:pt x="11" y="30"/>
                    </a:cubicBezTo>
                    <a:cubicBezTo>
                      <a:pt x="12" y="31"/>
                      <a:pt x="11" y="31"/>
                      <a:pt x="12" y="31"/>
                    </a:cubicBezTo>
                    <a:cubicBezTo>
                      <a:pt x="12" y="31"/>
                      <a:pt x="12" y="31"/>
                      <a:pt x="12" y="32"/>
                    </a:cubicBezTo>
                    <a:cubicBezTo>
                      <a:pt x="12" y="32"/>
                      <a:pt x="12" y="32"/>
                      <a:pt x="12" y="33"/>
                    </a:cubicBezTo>
                    <a:cubicBezTo>
                      <a:pt x="12" y="33"/>
                      <a:pt x="13" y="33"/>
                      <a:pt x="13" y="33"/>
                    </a:cubicBezTo>
                    <a:cubicBezTo>
                      <a:pt x="13" y="34"/>
                      <a:pt x="13" y="34"/>
                      <a:pt x="14" y="34"/>
                    </a:cubicBezTo>
                    <a:cubicBezTo>
                      <a:pt x="14" y="34"/>
                      <a:pt x="14" y="34"/>
                      <a:pt x="14" y="35"/>
                    </a:cubicBezTo>
                    <a:cubicBezTo>
                      <a:pt x="14" y="35"/>
                      <a:pt x="14" y="35"/>
                      <a:pt x="14" y="35"/>
                    </a:cubicBezTo>
                    <a:cubicBezTo>
                      <a:pt x="14" y="35"/>
                      <a:pt x="15" y="35"/>
                      <a:pt x="15" y="34"/>
                    </a:cubicBezTo>
                    <a:cubicBezTo>
                      <a:pt x="15" y="34"/>
                      <a:pt x="15" y="34"/>
                      <a:pt x="15" y="34"/>
                    </a:cubicBezTo>
                    <a:cubicBezTo>
                      <a:pt x="15" y="34"/>
                      <a:pt x="15" y="34"/>
                      <a:pt x="16" y="34"/>
                    </a:cubicBezTo>
                    <a:cubicBezTo>
                      <a:pt x="16" y="34"/>
                      <a:pt x="16" y="34"/>
                      <a:pt x="16" y="34"/>
                    </a:cubicBezTo>
                    <a:cubicBezTo>
                      <a:pt x="16" y="34"/>
                      <a:pt x="16" y="34"/>
                      <a:pt x="16" y="35"/>
                    </a:cubicBezTo>
                    <a:cubicBezTo>
                      <a:pt x="17" y="35"/>
                      <a:pt x="17" y="34"/>
                      <a:pt x="17" y="34"/>
                    </a:cubicBezTo>
                    <a:cubicBezTo>
                      <a:pt x="17" y="34"/>
                      <a:pt x="17" y="34"/>
                      <a:pt x="18" y="34"/>
                    </a:cubicBezTo>
                    <a:cubicBezTo>
                      <a:pt x="18" y="34"/>
                      <a:pt x="18" y="35"/>
                      <a:pt x="18" y="35"/>
                    </a:cubicBezTo>
                    <a:cubicBezTo>
                      <a:pt x="18" y="35"/>
                      <a:pt x="19" y="35"/>
                      <a:pt x="19" y="36"/>
                    </a:cubicBezTo>
                    <a:cubicBezTo>
                      <a:pt x="19" y="36"/>
                      <a:pt x="19" y="36"/>
                      <a:pt x="19" y="37"/>
                    </a:cubicBezTo>
                    <a:cubicBezTo>
                      <a:pt x="20" y="37"/>
                      <a:pt x="20" y="37"/>
                      <a:pt x="20" y="38"/>
                    </a:cubicBezTo>
                    <a:cubicBezTo>
                      <a:pt x="20" y="38"/>
                      <a:pt x="20" y="38"/>
                      <a:pt x="20" y="38"/>
                    </a:cubicBezTo>
                    <a:cubicBezTo>
                      <a:pt x="21" y="39"/>
                      <a:pt x="21" y="39"/>
                      <a:pt x="21" y="39"/>
                    </a:cubicBezTo>
                    <a:cubicBezTo>
                      <a:pt x="21" y="40"/>
                      <a:pt x="21" y="41"/>
                      <a:pt x="22" y="41"/>
                    </a:cubicBezTo>
                    <a:cubicBezTo>
                      <a:pt x="22" y="42"/>
                      <a:pt x="23" y="42"/>
                      <a:pt x="23" y="42"/>
                    </a:cubicBezTo>
                    <a:cubicBezTo>
                      <a:pt x="23" y="41"/>
                      <a:pt x="23" y="41"/>
                      <a:pt x="24" y="41"/>
                    </a:cubicBezTo>
                    <a:cubicBezTo>
                      <a:pt x="24" y="41"/>
                      <a:pt x="24" y="42"/>
                      <a:pt x="25" y="42"/>
                    </a:cubicBezTo>
                    <a:cubicBezTo>
                      <a:pt x="25" y="42"/>
                      <a:pt x="25" y="42"/>
                      <a:pt x="26" y="43"/>
                    </a:cubicBezTo>
                    <a:cubicBezTo>
                      <a:pt x="26" y="43"/>
                      <a:pt x="26" y="43"/>
                      <a:pt x="27" y="43"/>
                    </a:cubicBezTo>
                    <a:cubicBezTo>
                      <a:pt x="27" y="43"/>
                      <a:pt x="27" y="43"/>
                      <a:pt x="27" y="44"/>
                    </a:cubicBezTo>
                    <a:cubicBezTo>
                      <a:pt x="27" y="44"/>
                      <a:pt x="28" y="44"/>
                      <a:pt x="28" y="44"/>
                    </a:cubicBezTo>
                    <a:cubicBezTo>
                      <a:pt x="28" y="44"/>
                      <a:pt x="29" y="44"/>
                      <a:pt x="29" y="44"/>
                    </a:cubicBezTo>
                    <a:cubicBezTo>
                      <a:pt x="29" y="44"/>
                      <a:pt x="29" y="45"/>
                      <a:pt x="30" y="45"/>
                    </a:cubicBezTo>
                    <a:cubicBezTo>
                      <a:pt x="30" y="45"/>
                      <a:pt x="30" y="44"/>
                      <a:pt x="30" y="44"/>
                    </a:cubicBezTo>
                    <a:cubicBezTo>
                      <a:pt x="31" y="44"/>
                      <a:pt x="31" y="44"/>
                      <a:pt x="31" y="44"/>
                    </a:cubicBezTo>
                    <a:cubicBezTo>
                      <a:pt x="32" y="44"/>
                      <a:pt x="32" y="43"/>
                      <a:pt x="32" y="43"/>
                    </a:cubicBezTo>
                    <a:cubicBezTo>
                      <a:pt x="32" y="43"/>
                      <a:pt x="32" y="43"/>
                      <a:pt x="32" y="43"/>
                    </a:cubicBezTo>
                    <a:cubicBezTo>
                      <a:pt x="33" y="43"/>
                      <a:pt x="33" y="43"/>
                      <a:pt x="33" y="43"/>
                    </a:cubicBezTo>
                    <a:cubicBezTo>
                      <a:pt x="34" y="42"/>
                      <a:pt x="34" y="43"/>
                      <a:pt x="34" y="43"/>
                    </a:cubicBezTo>
                    <a:cubicBezTo>
                      <a:pt x="35" y="43"/>
                      <a:pt x="35" y="43"/>
                      <a:pt x="35" y="43"/>
                    </a:cubicBezTo>
                    <a:cubicBezTo>
                      <a:pt x="35" y="43"/>
                      <a:pt x="36" y="43"/>
                      <a:pt x="36" y="43"/>
                    </a:cubicBezTo>
                    <a:cubicBezTo>
                      <a:pt x="36" y="44"/>
                      <a:pt x="36" y="44"/>
                      <a:pt x="36" y="44"/>
                    </a:cubicBezTo>
                    <a:cubicBezTo>
                      <a:pt x="37" y="45"/>
                      <a:pt x="36" y="45"/>
                      <a:pt x="37" y="46"/>
                    </a:cubicBezTo>
                    <a:cubicBezTo>
                      <a:pt x="37" y="46"/>
                      <a:pt x="37" y="46"/>
                      <a:pt x="37" y="46"/>
                    </a:cubicBezTo>
                    <a:cubicBezTo>
                      <a:pt x="37" y="47"/>
                      <a:pt x="37" y="47"/>
                      <a:pt x="38" y="47"/>
                    </a:cubicBezTo>
                    <a:cubicBezTo>
                      <a:pt x="38" y="47"/>
                      <a:pt x="38" y="47"/>
                      <a:pt x="38" y="47"/>
                    </a:cubicBezTo>
                    <a:cubicBezTo>
                      <a:pt x="38" y="48"/>
                      <a:pt x="39" y="47"/>
                      <a:pt x="39" y="47"/>
                    </a:cubicBezTo>
                    <a:cubicBezTo>
                      <a:pt x="39" y="47"/>
                      <a:pt x="40" y="47"/>
                      <a:pt x="40" y="47"/>
                    </a:cubicBezTo>
                    <a:cubicBezTo>
                      <a:pt x="40" y="47"/>
                      <a:pt x="41" y="48"/>
                      <a:pt x="41" y="48"/>
                    </a:cubicBezTo>
                    <a:cubicBezTo>
                      <a:pt x="42" y="48"/>
                      <a:pt x="42" y="48"/>
                      <a:pt x="43" y="48"/>
                    </a:cubicBezTo>
                    <a:cubicBezTo>
                      <a:pt x="44" y="48"/>
                      <a:pt x="44" y="48"/>
                      <a:pt x="44" y="48"/>
                    </a:cubicBezTo>
                    <a:cubicBezTo>
                      <a:pt x="45" y="48"/>
                      <a:pt x="45" y="48"/>
                      <a:pt x="46" y="48"/>
                    </a:cubicBezTo>
                    <a:cubicBezTo>
                      <a:pt x="46" y="49"/>
                      <a:pt x="46" y="49"/>
                      <a:pt x="47" y="49"/>
                    </a:cubicBezTo>
                    <a:cubicBezTo>
                      <a:pt x="48" y="49"/>
                      <a:pt x="48" y="49"/>
                      <a:pt x="48" y="49"/>
                    </a:cubicBezTo>
                    <a:cubicBezTo>
                      <a:pt x="49" y="49"/>
                      <a:pt x="49" y="49"/>
                      <a:pt x="49" y="49"/>
                    </a:cubicBezTo>
                    <a:cubicBezTo>
                      <a:pt x="49" y="49"/>
                      <a:pt x="49" y="49"/>
                      <a:pt x="49" y="49"/>
                    </a:cubicBezTo>
                    <a:cubicBezTo>
                      <a:pt x="49" y="48"/>
                      <a:pt x="48" y="48"/>
                      <a:pt x="48" y="47"/>
                    </a:cubicBezTo>
                    <a:cubicBezTo>
                      <a:pt x="48" y="46"/>
                      <a:pt x="48" y="46"/>
                      <a:pt x="49" y="46"/>
                    </a:cubicBezTo>
                    <a:cubicBezTo>
                      <a:pt x="49" y="45"/>
                      <a:pt x="49" y="45"/>
                      <a:pt x="50" y="44"/>
                    </a:cubicBezTo>
                    <a:cubicBezTo>
                      <a:pt x="50" y="44"/>
                      <a:pt x="50" y="44"/>
                      <a:pt x="51" y="44"/>
                    </a:cubicBezTo>
                    <a:cubicBezTo>
                      <a:pt x="51" y="44"/>
                      <a:pt x="51" y="44"/>
                      <a:pt x="52" y="43"/>
                    </a:cubicBezTo>
                    <a:cubicBezTo>
                      <a:pt x="52" y="43"/>
                      <a:pt x="51" y="43"/>
                      <a:pt x="51" y="42"/>
                    </a:cubicBezTo>
                    <a:cubicBezTo>
                      <a:pt x="51" y="42"/>
                      <a:pt x="51" y="42"/>
                      <a:pt x="51" y="4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1" name="Freeform 80"/>
              <p:cNvSpPr>
                <a:spLocks/>
              </p:cNvSpPr>
              <p:nvPr/>
            </p:nvSpPr>
            <p:spPr bwMode="auto">
              <a:xfrm>
                <a:off x="5435602" y="178911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2" name="Freeform 81"/>
              <p:cNvSpPr>
                <a:spLocks/>
              </p:cNvSpPr>
              <p:nvPr/>
            </p:nvSpPr>
            <p:spPr bwMode="auto">
              <a:xfrm>
                <a:off x="7173914" y="3421064"/>
                <a:ext cx="1090613" cy="887413"/>
              </a:xfrm>
              <a:custGeom>
                <a:avLst/>
                <a:gdLst>
                  <a:gd name="T0" fmla="*/ 8 w 101"/>
                  <a:gd name="T1" fmla="*/ 69 h 82"/>
                  <a:gd name="T2" fmla="*/ 13 w 101"/>
                  <a:gd name="T3" fmla="*/ 67 h 82"/>
                  <a:gd name="T4" fmla="*/ 22 w 101"/>
                  <a:gd name="T5" fmla="*/ 66 h 82"/>
                  <a:gd name="T6" fmla="*/ 28 w 101"/>
                  <a:gd name="T7" fmla="*/ 62 h 82"/>
                  <a:gd name="T8" fmla="*/ 36 w 101"/>
                  <a:gd name="T9" fmla="*/ 61 h 82"/>
                  <a:gd name="T10" fmla="*/ 43 w 101"/>
                  <a:gd name="T11" fmla="*/ 60 h 82"/>
                  <a:gd name="T12" fmla="*/ 46 w 101"/>
                  <a:gd name="T13" fmla="*/ 62 h 82"/>
                  <a:gd name="T14" fmla="*/ 49 w 101"/>
                  <a:gd name="T15" fmla="*/ 66 h 82"/>
                  <a:gd name="T16" fmla="*/ 50 w 101"/>
                  <a:gd name="T17" fmla="*/ 70 h 82"/>
                  <a:gd name="T18" fmla="*/ 54 w 101"/>
                  <a:gd name="T19" fmla="*/ 66 h 82"/>
                  <a:gd name="T20" fmla="*/ 56 w 101"/>
                  <a:gd name="T21" fmla="*/ 66 h 82"/>
                  <a:gd name="T22" fmla="*/ 53 w 101"/>
                  <a:gd name="T23" fmla="*/ 70 h 82"/>
                  <a:gd name="T24" fmla="*/ 55 w 101"/>
                  <a:gd name="T25" fmla="*/ 69 h 82"/>
                  <a:gd name="T26" fmla="*/ 54 w 101"/>
                  <a:gd name="T27" fmla="*/ 72 h 82"/>
                  <a:gd name="T28" fmla="*/ 55 w 101"/>
                  <a:gd name="T29" fmla="*/ 77 h 82"/>
                  <a:gd name="T30" fmla="*/ 60 w 101"/>
                  <a:gd name="T31" fmla="*/ 80 h 82"/>
                  <a:gd name="T32" fmla="*/ 66 w 101"/>
                  <a:gd name="T33" fmla="*/ 79 h 82"/>
                  <a:gd name="T34" fmla="*/ 70 w 101"/>
                  <a:gd name="T35" fmla="*/ 81 h 82"/>
                  <a:gd name="T36" fmla="*/ 78 w 101"/>
                  <a:gd name="T37" fmla="*/ 79 h 82"/>
                  <a:gd name="T38" fmla="*/ 84 w 101"/>
                  <a:gd name="T39" fmla="*/ 72 h 82"/>
                  <a:gd name="T40" fmla="*/ 91 w 101"/>
                  <a:gd name="T41" fmla="*/ 65 h 82"/>
                  <a:gd name="T42" fmla="*/ 96 w 101"/>
                  <a:gd name="T43" fmla="*/ 59 h 82"/>
                  <a:gd name="T44" fmla="*/ 101 w 101"/>
                  <a:gd name="T45" fmla="*/ 50 h 82"/>
                  <a:gd name="T46" fmla="*/ 101 w 101"/>
                  <a:gd name="T47" fmla="*/ 41 h 82"/>
                  <a:gd name="T48" fmla="*/ 97 w 101"/>
                  <a:gd name="T49" fmla="*/ 34 h 82"/>
                  <a:gd name="T50" fmla="*/ 95 w 101"/>
                  <a:gd name="T51" fmla="*/ 27 h 82"/>
                  <a:gd name="T52" fmla="*/ 90 w 101"/>
                  <a:gd name="T53" fmla="*/ 23 h 82"/>
                  <a:gd name="T54" fmla="*/ 90 w 101"/>
                  <a:gd name="T55" fmla="*/ 14 h 82"/>
                  <a:gd name="T56" fmla="*/ 87 w 101"/>
                  <a:gd name="T57" fmla="*/ 11 h 82"/>
                  <a:gd name="T58" fmla="*/ 86 w 101"/>
                  <a:gd name="T59" fmla="*/ 4 h 82"/>
                  <a:gd name="T60" fmla="*/ 82 w 101"/>
                  <a:gd name="T61" fmla="*/ 4 h 82"/>
                  <a:gd name="T62" fmla="*/ 81 w 101"/>
                  <a:gd name="T63" fmla="*/ 11 h 82"/>
                  <a:gd name="T64" fmla="*/ 76 w 101"/>
                  <a:gd name="T65" fmla="*/ 20 h 82"/>
                  <a:gd name="T66" fmla="*/ 69 w 101"/>
                  <a:gd name="T67" fmla="*/ 15 h 82"/>
                  <a:gd name="T68" fmla="*/ 66 w 101"/>
                  <a:gd name="T69" fmla="*/ 11 h 82"/>
                  <a:gd name="T70" fmla="*/ 69 w 101"/>
                  <a:gd name="T71" fmla="*/ 7 h 82"/>
                  <a:gd name="T72" fmla="*/ 67 w 101"/>
                  <a:gd name="T73" fmla="*/ 3 h 82"/>
                  <a:gd name="T74" fmla="*/ 60 w 101"/>
                  <a:gd name="T75" fmla="*/ 3 h 82"/>
                  <a:gd name="T76" fmla="*/ 58 w 101"/>
                  <a:gd name="T77" fmla="*/ 3 h 82"/>
                  <a:gd name="T78" fmla="*/ 54 w 101"/>
                  <a:gd name="T79" fmla="*/ 6 h 82"/>
                  <a:gd name="T80" fmla="*/ 50 w 101"/>
                  <a:gd name="T81" fmla="*/ 10 h 82"/>
                  <a:gd name="T82" fmla="*/ 47 w 101"/>
                  <a:gd name="T83" fmla="*/ 13 h 82"/>
                  <a:gd name="T84" fmla="*/ 43 w 101"/>
                  <a:gd name="T85" fmla="*/ 9 h 82"/>
                  <a:gd name="T86" fmla="*/ 39 w 101"/>
                  <a:gd name="T87" fmla="*/ 13 h 82"/>
                  <a:gd name="T88" fmla="*/ 35 w 101"/>
                  <a:gd name="T89" fmla="*/ 18 h 82"/>
                  <a:gd name="T90" fmla="*/ 30 w 101"/>
                  <a:gd name="T91" fmla="*/ 20 h 82"/>
                  <a:gd name="T92" fmla="*/ 27 w 101"/>
                  <a:gd name="T93" fmla="*/ 25 h 82"/>
                  <a:gd name="T94" fmla="*/ 21 w 101"/>
                  <a:gd name="T95" fmla="*/ 27 h 82"/>
                  <a:gd name="T96" fmla="*/ 15 w 101"/>
                  <a:gd name="T97" fmla="*/ 29 h 82"/>
                  <a:gd name="T98" fmla="*/ 10 w 101"/>
                  <a:gd name="T99" fmla="*/ 32 h 82"/>
                  <a:gd name="T100" fmla="*/ 7 w 101"/>
                  <a:gd name="T101" fmla="*/ 36 h 82"/>
                  <a:gd name="T102" fmla="*/ 5 w 101"/>
                  <a:gd name="T103" fmla="*/ 41 h 82"/>
                  <a:gd name="T104" fmla="*/ 4 w 101"/>
                  <a:gd name="T105" fmla="*/ 43 h 82"/>
                  <a:gd name="T106" fmla="*/ 4 w 101"/>
                  <a:gd name="T107" fmla="*/ 47 h 82"/>
                  <a:gd name="T108" fmla="*/ 4 w 101"/>
                  <a:gd name="T109" fmla="*/ 55 h 82"/>
                  <a:gd name="T110" fmla="*/ 3 w 101"/>
                  <a:gd name="T111" fmla="*/ 6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1" h="82">
                    <a:moveTo>
                      <a:pt x="1" y="69"/>
                    </a:moveTo>
                    <a:cubicBezTo>
                      <a:pt x="1" y="69"/>
                      <a:pt x="1" y="69"/>
                      <a:pt x="1" y="70"/>
                    </a:cubicBezTo>
                    <a:cubicBezTo>
                      <a:pt x="2" y="70"/>
                      <a:pt x="2" y="70"/>
                      <a:pt x="2" y="70"/>
                    </a:cubicBezTo>
                    <a:cubicBezTo>
                      <a:pt x="3" y="70"/>
                      <a:pt x="4" y="70"/>
                      <a:pt x="4" y="70"/>
                    </a:cubicBezTo>
                    <a:cubicBezTo>
                      <a:pt x="5" y="70"/>
                      <a:pt x="5" y="70"/>
                      <a:pt x="6" y="70"/>
                    </a:cubicBezTo>
                    <a:cubicBezTo>
                      <a:pt x="7" y="70"/>
                      <a:pt x="7" y="70"/>
                      <a:pt x="8" y="69"/>
                    </a:cubicBezTo>
                    <a:cubicBezTo>
                      <a:pt x="8" y="69"/>
                      <a:pt x="8" y="69"/>
                      <a:pt x="8" y="69"/>
                    </a:cubicBezTo>
                    <a:cubicBezTo>
                      <a:pt x="9" y="69"/>
                      <a:pt x="9" y="69"/>
                      <a:pt x="9" y="68"/>
                    </a:cubicBezTo>
                    <a:cubicBezTo>
                      <a:pt x="10" y="68"/>
                      <a:pt x="10" y="68"/>
                      <a:pt x="11" y="68"/>
                    </a:cubicBezTo>
                    <a:cubicBezTo>
                      <a:pt x="11" y="68"/>
                      <a:pt x="11" y="68"/>
                      <a:pt x="11" y="68"/>
                    </a:cubicBezTo>
                    <a:cubicBezTo>
                      <a:pt x="11" y="67"/>
                      <a:pt x="12" y="67"/>
                      <a:pt x="12" y="67"/>
                    </a:cubicBezTo>
                    <a:cubicBezTo>
                      <a:pt x="12" y="67"/>
                      <a:pt x="12" y="67"/>
                      <a:pt x="13" y="67"/>
                    </a:cubicBezTo>
                    <a:cubicBezTo>
                      <a:pt x="13" y="67"/>
                      <a:pt x="14" y="67"/>
                      <a:pt x="14" y="67"/>
                    </a:cubicBezTo>
                    <a:cubicBezTo>
                      <a:pt x="15" y="67"/>
                      <a:pt x="15" y="67"/>
                      <a:pt x="16" y="67"/>
                    </a:cubicBezTo>
                    <a:cubicBezTo>
                      <a:pt x="17" y="67"/>
                      <a:pt x="17" y="67"/>
                      <a:pt x="18" y="67"/>
                    </a:cubicBezTo>
                    <a:cubicBezTo>
                      <a:pt x="18" y="67"/>
                      <a:pt x="19" y="67"/>
                      <a:pt x="19" y="67"/>
                    </a:cubicBezTo>
                    <a:cubicBezTo>
                      <a:pt x="20" y="67"/>
                      <a:pt x="20" y="67"/>
                      <a:pt x="21" y="67"/>
                    </a:cubicBezTo>
                    <a:cubicBezTo>
                      <a:pt x="21" y="67"/>
                      <a:pt x="21" y="67"/>
                      <a:pt x="22" y="66"/>
                    </a:cubicBezTo>
                    <a:cubicBezTo>
                      <a:pt x="22" y="66"/>
                      <a:pt x="23" y="66"/>
                      <a:pt x="23" y="65"/>
                    </a:cubicBezTo>
                    <a:cubicBezTo>
                      <a:pt x="23" y="65"/>
                      <a:pt x="24" y="65"/>
                      <a:pt x="24" y="64"/>
                    </a:cubicBezTo>
                    <a:cubicBezTo>
                      <a:pt x="25" y="64"/>
                      <a:pt x="25" y="64"/>
                      <a:pt x="25" y="64"/>
                    </a:cubicBezTo>
                    <a:cubicBezTo>
                      <a:pt x="26" y="64"/>
                      <a:pt x="26" y="64"/>
                      <a:pt x="26" y="63"/>
                    </a:cubicBezTo>
                    <a:cubicBezTo>
                      <a:pt x="26" y="63"/>
                      <a:pt x="27" y="63"/>
                      <a:pt x="27" y="63"/>
                    </a:cubicBezTo>
                    <a:cubicBezTo>
                      <a:pt x="28" y="63"/>
                      <a:pt x="28" y="63"/>
                      <a:pt x="28" y="62"/>
                    </a:cubicBezTo>
                    <a:cubicBezTo>
                      <a:pt x="29" y="62"/>
                      <a:pt x="29" y="62"/>
                      <a:pt x="29" y="62"/>
                    </a:cubicBezTo>
                    <a:cubicBezTo>
                      <a:pt x="30" y="62"/>
                      <a:pt x="30" y="62"/>
                      <a:pt x="31" y="62"/>
                    </a:cubicBezTo>
                    <a:cubicBezTo>
                      <a:pt x="31" y="62"/>
                      <a:pt x="31" y="63"/>
                      <a:pt x="32" y="63"/>
                    </a:cubicBezTo>
                    <a:cubicBezTo>
                      <a:pt x="32" y="63"/>
                      <a:pt x="32" y="63"/>
                      <a:pt x="33" y="63"/>
                    </a:cubicBezTo>
                    <a:cubicBezTo>
                      <a:pt x="34" y="63"/>
                      <a:pt x="34" y="62"/>
                      <a:pt x="35" y="62"/>
                    </a:cubicBezTo>
                    <a:cubicBezTo>
                      <a:pt x="35" y="62"/>
                      <a:pt x="35" y="62"/>
                      <a:pt x="36" y="61"/>
                    </a:cubicBezTo>
                    <a:cubicBezTo>
                      <a:pt x="36" y="61"/>
                      <a:pt x="36" y="61"/>
                      <a:pt x="36" y="61"/>
                    </a:cubicBezTo>
                    <a:cubicBezTo>
                      <a:pt x="36" y="61"/>
                      <a:pt x="37" y="61"/>
                      <a:pt x="37" y="61"/>
                    </a:cubicBezTo>
                    <a:cubicBezTo>
                      <a:pt x="38" y="61"/>
                      <a:pt x="38" y="61"/>
                      <a:pt x="38" y="61"/>
                    </a:cubicBezTo>
                    <a:cubicBezTo>
                      <a:pt x="39" y="61"/>
                      <a:pt x="39" y="61"/>
                      <a:pt x="40" y="61"/>
                    </a:cubicBezTo>
                    <a:cubicBezTo>
                      <a:pt x="40" y="61"/>
                      <a:pt x="41" y="61"/>
                      <a:pt x="41" y="61"/>
                    </a:cubicBezTo>
                    <a:cubicBezTo>
                      <a:pt x="42" y="61"/>
                      <a:pt x="42" y="60"/>
                      <a:pt x="43" y="60"/>
                    </a:cubicBezTo>
                    <a:cubicBezTo>
                      <a:pt x="43" y="60"/>
                      <a:pt x="43" y="61"/>
                      <a:pt x="44" y="61"/>
                    </a:cubicBezTo>
                    <a:cubicBezTo>
                      <a:pt x="44" y="61"/>
                      <a:pt x="44" y="61"/>
                      <a:pt x="44" y="61"/>
                    </a:cubicBezTo>
                    <a:cubicBezTo>
                      <a:pt x="44" y="62"/>
                      <a:pt x="44" y="62"/>
                      <a:pt x="44" y="62"/>
                    </a:cubicBezTo>
                    <a:cubicBezTo>
                      <a:pt x="44" y="62"/>
                      <a:pt x="44" y="62"/>
                      <a:pt x="45" y="62"/>
                    </a:cubicBezTo>
                    <a:cubicBezTo>
                      <a:pt x="45" y="62"/>
                      <a:pt x="45" y="62"/>
                      <a:pt x="46" y="62"/>
                    </a:cubicBezTo>
                    <a:cubicBezTo>
                      <a:pt x="46" y="62"/>
                      <a:pt x="46" y="62"/>
                      <a:pt x="46" y="62"/>
                    </a:cubicBezTo>
                    <a:cubicBezTo>
                      <a:pt x="47" y="62"/>
                      <a:pt x="48" y="62"/>
                      <a:pt x="48" y="62"/>
                    </a:cubicBezTo>
                    <a:cubicBezTo>
                      <a:pt x="48" y="63"/>
                      <a:pt x="48" y="63"/>
                      <a:pt x="48" y="63"/>
                    </a:cubicBezTo>
                    <a:cubicBezTo>
                      <a:pt x="49" y="64"/>
                      <a:pt x="49" y="64"/>
                      <a:pt x="49" y="64"/>
                    </a:cubicBezTo>
                    <a:cubicBezTo>
                      <a:pt x="49" y="64"/>
                      <a:pt x="49" y="64"/>
                      <a:pt x="49" y="65"/>
                    </a:cubicBezTo>
                    <a:cubicBezTo>
                      <a:pt x="49" y="65"/>
                      <a:pt x="49" y="65"/>
                      <a:pt x="49" y="65"/>
                    </a:cubicBezTo>
                    <a:cubicBezTo>
                      <a:pt x="49" y="66"/>
                      <a:pt x="49" y="66"/>
                      <a:pt x="49" y="66"/>
                    </a:cubicBezTo>
                    <a:cubicBezTo>
                      <a:pt x="49" y="67"/>
                      <a:pt x="49" y="67"/>
                      <a:pt x="49" y="67"/>
                    </a:cubicBezTo>
                    <a:cubicBezTo>
                      <a:pt x="49" y="67"/>
                      <a:pt x="49" y="67"/>
                      <a:pt x="49" y="68"/>
                    </a:cubicBezTo>
                    <a:cubicBezTo>
                      <a:pt x="49" y="68"/>
                      <a:pt x="49" y="68"/>
                      <a:pt x="49" y="68"/>
                    </a:cubicBezTo>
                    <a:cubicBezTo>
                      <a:pt x="49" y="69"/>
                      <a:pt x="49" y="69"/>
                      <a:pt x="49" y="69"/>
                    </a:cubicBezTo>
                    <a:cubicBezTo>
                      <a:pt x="49" y="70"/>
                      <a:pt x="49" y="70"/>
                      <a:pt x="49" y="70"/>
                    </a:cubicBezTo>
                    <a:cubicBezTo>
                      <a:pt x="50" y="70"/>
                      <a:pt x="50" y="70"/>
                      <a:pt x="50" y="70"/>
                    </a:cubicBezTo>
                    <a:cubicBezTo>
                      <a:pt x="50" y="69"/>
                      <a:pt x="51" y="69"/>
                      <a:pt x="51" y="69"/>
                    </a:cubicBezTo>
                    <a:cubicBezTo>
                      <a:pt x="51" y="69"/>
                      <a:pt x="51" y="69"/>
                      <a:pt x="52" y="68"/>
                    </a:cubicBezTo>
                    <a:cubicBezTo>
                      <a:pt x="52" y="68"/>
                      <a:pt x="51" y="68"/>
                      <a:pt x="52" y="68"/>
                    </a:cubicBezTo>
                    <a:cubicBezTo>
                      <a:pt x="52" y="67"/>
                      <a:pt x="52" y="67"/>
                      <a:pt x="52" y="67"/>
                    </a:cubicBezTo>
                    <a:cubicBezTo>
                      <a:pt x="53" y="67"/>
                      <a:pt x="53" y="67"/>
                      <a:pt x="53" y="67"/>
                    </a:cubicBezTo>
                    <a:cubicBezTo>
                      <a:pt x="54" y="67"/>
                      <a:pt x="54" y="67"/>
                      <a:pt x="54" y="66"/>
                    </a:cubicBezTo>
                    <a:cubicBezTo>
                      <a:pt x="54" y="66"/>
                      <a:pt x="55" y="66"/>
                      <a:pt x="55" y="66"/>
                    </a:cubicBezTo>
                    <a:cubicBezTo>
                      <a:pt x="55" y="66"/>
                      <a:pt x="55" y="65"/>
                      <a:pt x="55" y="65"/>
                    </a:cubicBezTo>
                    <a:cubicBezTo>
                      <a:pt x="55" y="65"/>
                      <a:pt x="56" y="65"/>
                      <a:pt x="56" y="65"/>
                    </a:cubicBezTo>
                    <a:cubicBezTo>
                      <a:pt x="57" y="65"/>
                      <a:pt x="57" y="64"/>
                      <a:pt x="57" y="65"/>
                    </a:cubicBezTo>
                    <a:cubicBezTo>
                      <a:pt x="57" y="65"/>
                      <a:pt x="57" y="65"/>
                      <a:pt x="56" y="65"/>
                    </a:cubicBezTo>
                    <a:cubicBezTo>
                      <a:pt x="56" y="66"/>
                      <a:pt x="57" y="66"/>
                      <a:pt x="56" y="66"/>
                    </a:cubicBezTo>
                    <a:cubicBezTo>
                      <a:pt x="56" y="66"/>
                      <a:pt x="56" y="67"/>
                      <a:pt x="56" y="67"/>
                    </a:cubicBezTo>
                    <a:cubicBezTo>
                      <a:pt x="56" y="67"/>
                      <a:pt x="55" y="67"/>
                      <a:pt x="55" y="67"/>
                    </a:cubicBezTo>
                    <a:cubicBezTo>
                      <a:pt x="55" y="68"/>
                      <a:pt x="55" y="68"/>
                      <a:pt x="54" y="68"/>
                    </a:cubicBezTo>
                    <a:cubicBezTo>
                      <a:pt x="54" y="68"/>
                      <a:pt x="54" y="68"/>
                      <a:pt x="54" y="69"/>
                    </a:cubicBezTo>
                    <a:cubicBezTo>
                      <a:pt x="54" y="69"/>
                      <a:pt x="54" y="69"/>
                      <a:pt x="54" y="69"/>
                    </a:cubicBezTo>
                    <a:cubicBezTo>
                      <a:pt x="53" y="70"/>
                      <a:pt x="53" y="70"/>
                      <a:pt x="53" y="70"/>
                    </a:cubicBezTo>
                    <a:cubicBezTo>
                      <a:pt x="53" y="70"/>
                      <a:pt x="52" y="70"/>
                      <a:pt x="52" y="70"/>
                    </a:cubicBezTo>
                    <a:cubicBezTo>
                      <a:pt x="52" y="71"/>
                      <a:pt x="52" y="71"/>
                      <a:pt x="52" y="71"/>
                    </a:cubicBezTo>
                    <a:cubicBezTo>
                      <a:pt x="52" y="71"/>
                      <a:pt x="52" y="71"/>
                      <a:pt x="53" y="71"/>
                    </a:cubicBezTo>
                    <a:cubicBezTo>
                      <a:pt x="53" y="71"/>
                      <a:pt x="53" y="71"/>
                      <a:pt x="54" y="71"/>
                    </a:cubicBezTo>
                    <a:cubicBezTo>
                      <a:pt x="54" y="71"/>
                      <a:pt x="54" y="71"/>
                      <a:pt x="54" y="70"/>
                    </a:cubicBezTo>
                    <a:cubicBezTo>
                      <a:pt x="55" y="70"/>
                      <a:pt x="55" y="70"/>
                      <a:pt x="55" y="69"/>
                    </a:cubicBezTo>
                    <a:cubicBezTo>
                      <a:pt x="55" y="69"/>
                      <a:pt x="55" y="69"/>
                      <a:pt x="56" y="69"/>
                    </a:cubicBezTo>
                    <a:cubicBezTo>
                      <a:pt x="56" y="69"/>
                      <a:pt x="56" y="69"/>
                      <a:pt x="56" y="70"/>
                    </a:cubicBezTo>
                    <a:cubicBezTo>
                      <a:pt x="56" y="70"/>
                      <a:pt x="56" y="70"/>
                      <a:pt x="56" y="71"/>
                    </a:cubicBezTo>
                    <a:cubicBezTo>
                      <a:pt x="55" y="71"/>
                      <a:pt x="55" y="71"/>
                      <a:pt x="55" y="71"/>
                    </a:cubicBezTo>
                    <a:cubicBezTo>
                      <a:pt x="55" y="72"/>
                      <a:pt x="55" y="72"/>
                      <a:pt x="55" y="72"/>
                    </a:cubicBezTo>
                    <a:cubicBezTo>
                      <a:pt x="55" y="72"/>
                      <a:pt x="54" y="72"/>
                      <a:pt x="54" y="72"/>
                    </a:cubicBezTo>
                    <a:cubicBezTo>
                      <a:pt x="55" y="73"/>
                      <a:pt x="55" y="72"/>
                      <a:pt x="56" y="72"/>
                    </a:cubicBezTo>
                    <a:cubicBezTo>
                      <a:pt x="56" y="72"/>
                      <a:pt x="56" y="72"/>
                      <a:pt x="56" y="73"/>
                    </a:cubicBezTo>
                    <a:cubicBezTo>
                      <a:pt x="56" y="73"/>
                      <a:pt x="56" y="74"/>
                      <a:pt x="56" y="74"/>
                    </a:cubicBezTo>
                    <a:cubicBezTo>
                      <a:pt x="56" y="75"/>
                      <a:pt x="56" y="75"/>
                      <a:pt x="55" y="75"/>
                    </a:cubicBezTo>
                    <a:cubicBezTo>
                      <a:pt x="55" y="75"/>
                      <a:pt x="55" y="75"/>
                      <a:pt x="55" y="76"/>
                    </a:cubicBezTo>
                    <a:cubicBezTo>
                      <a:pt x="55" y="76"/>
                      <a:pt x="55" y="76"/>
                      <a:pt x="55" y="77"/>
                    </a:cubicBezTo>
                    <a:cubicBezTo>
                      <a:pt x="55" y="77"/>
                      <a:pt x="56" y="77"/>
                      <a:pt x="56" y="78"/>
                    </a:cubicBezTo>
                    <a:cubicBezTo>
                      <a:pt x="56" y="78"/>
                      <a:pt x="56" y="79"/>
                      <a:pt x="56" y="79"/>
                    </a:cubicBezTo>
                    <a:cubicBezTo>
                      <a:pt x="56" y="79"/>
                      <a:pt x="57" y="79"/>
                      <a:pt x="57" y="80"/>
                    </a:cubicBezTo>
                    <a:cubicBezTo>
                      <a:pt x="57" y="80"/>
                      <a:pt x="58" y="80"/>
                      <a:pt x="58" y="80"/>
                    </a:cubicBezTo>
                    <a:cubicBezTo>
                      <a:pt x="58" y="80"/>
                      <a:pt x="59" y="80"/>
                      <a:pt x="59" y="80"/>
                    </a:cubicBezTo>
                    <a:cubicBezTo>
                      <a:pt x="60" y="80"/>
                      <a:pt x="60" y="80"/>
                      <a:pt x="60" y="80"/>
                    </a:cubicBezTo>
                    <a:cubicBezTo>
                      <a:pt x="60" y="81"/>
                      <a:pt x="61" y="81"/>
                      <a:pt x="61" y="81"/>
                    </a:cubicBezTo>
                    <a:cubicBezTo>
                      <a:pt x="61" y="81"/>
                      <a:pt x="62" y="82"/>
                      <a:pt x="62" y="81"/>
                    </a:cubicBezTo>
                    <a:cubicBezTo>
                      <a:pt x="63" y="81"/>
                      <a:pt x="63" y="81"/>
                      <a:pt x="63" y="81"/>
                    </a:cubicBezTo>
                    <a:cubicBezTo>
                      <a:pt x="63" y="80"/>
                      <a:pt x="63" y="80"/>
                      <a:pt x="64" y="80"/>
                    </a:cubicBezTo>
                    <a:cubicBezTo>
                      <a:pt x="64" y="80"/>
                      <a:pt x="65" y="80"/>
                      <a:pt x="65" y="80"/>
                    </a:cubicBezTo>
                    <a:cubicBezTo>
                      <a:pt x="65" y="80"/>
                      <a:pt x="65" y="80"/>
                      <a:pt x="66" y="79"/>
                    </a:cubicBezTo>
                    <a:cubicBezTo>
                      <a:pt x="66" y="79"/>
                      <a:pt x="66" y="79"/>
                      <a:pt x="67" y="79"/>
                    </a:cubicBezTo>
                    <a:cubicBezTo>
                      <a:pt x="67" y="79"/>
                      <a:pt x="67" y="80"/>
                      <a:pt x="67" y="80"/>
                    </a:cubicBezTo>
                    <a:cubicBezTo>
                      <a:pt x="67" y="80"/>
                      <a:pt x="67" y="81"/>
                      <a:pt x="67" y="81"/>
                    </a:cubicBezTo>
                    <a:cubicBezTo>
                      <a:pt x="67" y="81"/>
                      <a:pt x="67" y="81"/>
                      <a:pt x="68" y="82"/>
                    </a:cubicBezTo>
                    <a:cubicBezTo>
                      <a:pt x="68" y="82"/>
                      <a:pt x="68" y="82"/>
                      <a:pt x="69" y="82"/>
                    </a:cubicBezTo>
                    <a:cubicBezTo>
                      <a:pt x="69" y="82"/>
                      <a:pt x="70" y="81"/>
                      <a:pt x="70" y="81"/>
                    </a:cubicBezTo>
                    <a:cubicBezTo>
                      <a:pt x="70" y="81"/>
                      <a:pt x="71" y="81"/>
                      <a:pt x="71" y="80"/>
                    </a:cubicBezTo>
                    <a:cubicBezTo>
                      <a:pt x="72" y="80"/>
                      <a:pt x="72" y="80"/>
                      <a:pt x="72" y="80"/>
                    </a:cubicBezTo>
                    <a:cubicBezTo>
                      <a:pt x="73" y="80"/>
                      <a:pt x="72" y="79"/>
                      <a:pt x="73" y="79"/>
                    </a:cubicBezTo>
                    <a:cubicBezTo>
                      <a:pt x="73" y="79"/>
                      <a:pt x="74" y="79"/>
                      <a:pt x="74" y="79"/>
                    </a:cubicBezTo>
                    <a:cubicBezTo>
                      <a:pt x="75" y="78"/>
                      <a:pt x="75" y="78"/>
                      <a:pt x="76" y="78"/>
                    </a:cubicBezTo>
                    <a:cubicBezTo>
                      <a:pt x="77" y="78"/>
                      <a:pt x="77" y="79"/>
                      <a:pt x="78" y="79"/>
                    </a:cubicBezTo>
                    <a:cubicBezTo>
                      <a:pt x="78" y="79"/>
                      <a:pt x="78" y="79"/>
                      <a:pt x="79" y="78"/>
                    </a:cubicBezTo>
                    <a:cubicBezTo>
                      <a:pt x="79" y="78"/>
                      <a:pt x="79" y="78"/>
                      <a:pt x="79" y="77"/>
                    </a:cubicBezTo>
                    <a:cubicBezTo>
                      <a:pt x="80" y="77"/>
                      <a:pt x="80" y="76"/>
                      <a:pt x="81" y="75"/>
                    </a:cubicBezTo>
                    <a:cubicBezTo>
                      <a:pt x="81" y="74"/>
                      <a:pt x="82" y="74"/>
                      <a:pt x="82" y="74"/>
                    </a:cubicBezTo>
                    <a:cubicBezTo>
                      <a:pt x="83" y="74"/>
                      <a:pt x="83" y="73"/>
                      <a:pt x="83" y="73"/>
                    </a:cubicBezTo>
                    <a:cubicBezTo>
                      <a:pt x="83" y="72"/>
                      <a:pt x="84" y="72"/>
                      <a:pt x="84" y="72"/>
                    </a:cubicBezTo>
                    <a:cubicBezTo>
                      <a:pt x="84" y="72"/>
                      <a:pt x="84" y="72"/>
                      <a:pt x="84" y="72"/>
                    </a:cubicBezTo>
                    <a:cubicBezTo>
                      <a:pt x="85" y="71"/>
                      <a:pt x="85" y="71"/>
                      <a:pt x="85" y="70"/>
                    </a:cubicBezTo>
                    <a:cubicBezTo>
                      <a:pt x="86" y="70"/>
                      <a:pt x="86" y="69"/>
                      <a:pt x="87" y="69"/>
                    </a:cubicBezTo>
                    <a:cubicBezTo>
                      <a:pt x="87" y="68"/>
                      <a:pt x="87" y="68"/>
                      <a:pt x="88" y="67"/>
                    </a:cubicBezTo>
                    <a:cubicBezTo>
                      <a:pt x="89" y="66"/>
                      <a:pt x="89" y="66"/>
                      <a:pt x="89" y="65"/>
                    </a:cubicBezTo>
                    <a:cubicBezTo>
                      <a:pt x="90" y="65"/>
                      <a:pt x="90" y="65"/>
                      <a:pt x="91" y="65"/>
                    </a:cubicBezTo>
                    <a:cubicBezTo>
                      <a:pt x="91" y="64"/>
                      <a:pt x="91" y="64"/>
                      <a:pt x="92" y="64"/>
                    </a:cubicBezTo>
                    <a:cubicBezTo>
                      <a:pt x="92" y="63"/>
                      <a:pt x="92" y="63"/>
                      <a:pt x="93" y="63"/>
                    </a:cubicBezTo>
                    <a:cubicBezTo>
                      <a:pt x="93" y="62"/>
                      <a:pt x="93" y="62"/>
                      <a:pt x="94" y="62"/>
                    </a:cubicBezTo>
                    <a:cubicBezTo>
                      <a:pt x="94" y="62"/>
                      <a:pt x="94" y="62"/>
                      <a:pt x="94" y="61"/>
                    </a:cubicBezTo>
                    <a:cubicBezTo>
                      <a:pt x="94" y="61"/>
                      <a:pt x="95" y="61"/>
                      <a:pt x="95" y="60"/>
                    </a:cubicBezTo>
                    <a:cubicBezTo>
                      <a:pt x="96" y="60"/>
                      <a:pt x="96" y="59"/>
                      <a:pt x="96" y="59"/>
                    </a:cubicBezTo>
                    <a:cubicBezTo>
                      <a:pt x="97" y="58"/>
                      <a:pt x="97" y="58"/>
                      <a:pt x="98" y="57"/>
                    </a:cubicBezTo>
                    <a:cubicBezTo>
                      <a:pt x="98" y="57"/>
                      <a:pt x="98" y="56"/>
                      <a:pt x="98" y="56"/>
                    </a:cubicBezTo>
                    <a:cubicBezTo>
                      <a:pt x="99" y="55"/>
                      <a:pt x="98" y="55"/>
                      <a:pt x="99" y="54"/>
                    </a:cubicBezTo>
                    <a:cubicBezTo>
                      <a:pt x="99" y="54"/>
                      <a:pt x="100" y="54"/>
                      <a:pt x="100" y="53"/>
                    </a:cubicBezTo>
                    <a:cubicBezTo>
                      <a:pt x="100" y="53"/>
                      <a:pt x="100" y="52"/>
                      <a:pt x="101" y="52"/>
                    </a:cubicBezTo>
                    <a:cubicBezTo>
                      <a:pt x="101" y="51"/>
                      <a:pt x="101" y="51"/>
                      <a:pt x="101" y="50"/>
                    </a:cubicBezTo>
                    <a:cubicBezTo>
                      <a:pt x="101" y="49"/>
                      <a:pt x="101" y="49"/>
                      <a:pt x="101" y="48"/>
                    </a:cubicBezTo>
                    <a:cubicBezTo>
                      <a:pt x="101" y="48"/>
                      <a:pt x="101" y="47"/>
                      <a:pt x="101" y="47"/>
                    </a:cubicBezTo>
                    <a:cubicBezTo>
                      <a:pt x="101" y="46"/>
                      <a:pt x="101" y="46"/>
                      <a:pt x="101" y="45"/>
                    </a:cubicBezTo>
                    <a:cubicBezTo>
                      <a:pt x="101" y="45"/>
                      <a:pt x="101" y="44"/>
                      <a:pt x="101" y="43"/>
                    </a:cubicBezTo>
                    <a:cubicBezTo>
                      <a:pt x="101" y="42"/>
                      <a:pt x="101" y="42"/>
                      <a:pt x="101" y="41"/>
                    </a:cubicBezTo>
                    <a:cubicBezTo>
                      <a:pt x="101" y="41"/>
                      <a:pt x="101" y="41"/>
                      <a:pt x="101" y="41"/>
                    </a:cubicBezTo>
                    <a:cubicBezTo>
                      <a:pt x="101" y="41"/>
                      <a:pt x="101" y="41"/>
                      <a:pt x="101" y="40"/>
                    </a:cubicBezTo>
                    <a:cubicBezTo>
                      <a:pt x="100" y="40"/>
                      <a:pt x="100" y="39"/>
                      <a:pt x="100" y="39"/>
                    </a:cubicBezTo>
                    <a:cubicBezTo>
                      <a:pt x="99" y="38"/>
                      <a:pt x="98" y="38"/>
                      <a:pt x="98" y="37"/>
                    </a:cubicBezTo>
                    <a:cubicBezTo>
                      <a:pt x="98" y="37"/>
                      <a:pt x="98" y="36"/>
                      <a:pt x="98" y="36"/>
                    </a:cubicBezTo>
                    <a:cubicBezTo>
                      <a:pt x="99" y="35"/>
                      <a:pt x="99" y="35"/>
                      <a:pt x="98" y="34"/>
                    </a:cubicBezTo>
                    <a:cubicBezTo>
                      <a:pt x="98" y="34"/>
                      <a:pt x="98" y="34"/>
                      <a:pt x="97" y="34"/>
                    </a:cubicBezTo>
                    <a:cubicBezTo>
                      <a:pt x="97" y="34"/>
                      <a:pt x="97" y="34"/>
                      <a:pt x="96" y="34"/>
                    </a:cubicBezTo>
                    <a:cubicBezTo>
                      <a:pt x="96" y="33"/>
                      <a:pt x="96" y="33"/>
                      <a:pt x="96" y="32"/>
                    </a:cubicBezTo>
                    <a:cubicBezTo>
                      <a:pt x="96" y="32"/>
                      <a:pt x="96" y="31"/>
                      <a:pt x="96" y="31"/>
                    </a:cubicBezTo>
                    <a:cubicBezTo>
                      <a:pt x="95" y="30"/>
                      <a:pt x="95" y="30"/>
                      <a:pt x="95" y="30"/>
                    </a:cubicBezTo>
                    <a:cubicBezTo>
                      <a:pt x="95" y="29"/>
                      <a:pt x="95" y="29"/>
                      <a:pt x="95" y="28"/>
                    </a:cubicBezTo>
                    <a:cubicBezTo>
                      <a:pt x="95" y="28"/>
                      <a:pt x="95" y="28"/>
                      <a:pt x="95" y="27"/>
                    </a:cubicBezTo>
                    <a:cubicBezTo>
                      <a:pt x="95" y="27"/>
                      <a:pt x="94" y="27"/>
                      <a:pt x="94" y="27"/>
                    </a:cubicBezTo>
                    <a:cubicBezTo>
                      <a:pt x="94" y="27"/>
                      <a:pt x="93" y="27"/>
                      <a:pt x="93" y="26"/>
                    </a:cubicBezTo>
                    <a:cubicBezTo>
                      <a:pt x="93" y="26"/>
                      <a:pt x="93" y="26"/>
                      <a:pt x="93" y="25"/>
                    </a:cubicBezTo>
                    <a:cubicBezTo>
                      <a:pt x="92" y="25"/>
                      <a:pt x="92" y="25"/>
                      <a:pt x="92" y="25"/>
                    </a:cubicBezTo>
                    <a:cubicBezTo>
                      <a:pt x="91" y="25"/>
                      <a:pt x="91" y="25"/>
                      <a:pt x="91" y="24"/>
                    </a:cubicBezTo>
                    <a:cubicBezTo>
                      <a:pt x="90" y="24"/>
                      <a:pt x="90" y="24"/>
                      <a:pt x="90" y="23"/>
                    </a:cubicBezTo>
                    <a:cubicBezTo>
                      <a:pt x="90" y="23"/>
                      <a:pt x="90" y="22"/>
                      <a:pt x="90" y="21"/>
                    </a:cubicBezTo>
                    <a:cubicBezTo>
                      <a:pt x="90" y="21"/>
                      <a:pt x="90" y="21"/>
                      <a:pt x="90" y="21"/>
                    </a:cubicBezTo>
                    <a:cubicBezTo>
                      <a:pt x="90" y="20"/>
                      <a:pt x="90" y="20"/>
                      <a:pt x="90" y="19"/>
                    </a:cubicBezTo>
                    <a:cubicBezTo>
                      <a:pt x="90" y="19"/>
                      <a:pt x="90" y="19"/>
                      <a:pt x="90" y="18"/>
                    </a:cubicBezTo>
                    <a:cubicBezTo>
                      <a:pt x="90" y="18"/>
                      <a:pt x="90" y="17"/>
                      <a:pt x="90" y="17"/>
                    </a:cubicBezTo>
                    <a:cubicBezTo>
                      <a:pt x="90" y="16"/>
                      <a:pt x="90" y="15"/>
                      <a:pt x="90" y="14"/>
                    </a:cubicBezTo>
                    <a:cubicBezTo>
                      <a:pt x="90" y="13"/>
                      <a:pt x="90" y="13"/>
                      <a:pt x="90" y="12"/>
                    </a:cubicBezTo>
                    <a:cubicBezTo>
                      <a:pt x="89" y="12"/>
                      <a:pt x="89" y="12"/>
                      <a:pt x="89" y="11"/>
                    </a:cubicBezTo>
                    <a:cubicBezTo>
                      <a:pt x="89" y="11"/>
                      <a:pt x="89" y="11"/>
                      <a:pt x="89" y="11"/>
                    </a:cubicBezTo>
                    <a:cubicBezTo>
                      <a:pt x="89" y="10"/>
                      <a:pt x="89" y="10"/>
                      <a:pt x="88" y="10"/>
                    </a:cubicBezTo>
                    <a:cubicBezTo>
                      <a:pt x="88" y="10"/>
                      <a:pt x="88" y="10"/>
                      <a:pt x="87" y="11"/>
                    </a:cubicBezTo>
                    <a:cubicBezTo>
                      <a:pt x="87" y="11"/>
                      <a:pt x="87" y="11"/>
                      <a:pt x="87" y="11"/>
                    </a:cubicBezTo>
                    <a:cubicBezTo>
                      <a:pt x="87" y="11"/>
                      <a:pt x="86" y="11"/>
                      <a:pt x="86" y="11"/>
                    </a:cubicBezTo>
                    <a:cubicBezTo>
                      <a:pt x="86" y="11"/>
                      <a:pt x="86" y="11"/>
                      <a:pt x="86" y="11"/>
                    </a:cubicBezTo>
                    <a:cubicBezTo>
                      <a:pt x="86" y="10"/>
                      <a:pt x="86" y="10"/>
                      <a:pt x="86" y="9"/>
                    </a:cubicBezTo>
                    <a:cubicBezTo>
                      <a:pt x="86" y="9"/>
                      <a:pt x="86" y="8"/>
                      <a:pt x="86" y="7"/>
                    </a:cubicBezTo>
                    <a:cubicBezTo>
                      <a:pt x="86" y="7"/>
                      <a:pt x="86" y="6"/>
                      <a:pt x="86" y="5"/>
                    </a:cubicBezTo>
                    <a:cubicBezTo>
                      <a:pt x="86" y="5"/>
                      <a:pt x="86" y="4"/>
                      <a:pt x="86" y="4"/>
                    </a:cubicBezTo>
                    <a:cubicBezTo>
                      <a:pt x="86" y="3"/>
                      <a:pt x="85" y="3"/>
                      <a:pt x="85" y="3"/>
                    </a:cubicBezTo>
                    <a:cubicBezTo>
                      <a:pt x="85" y="2"/>
                      <a:pt x="86" y="1"/>
                      <a:pt x="85" y="1"/>
                    </a:cubicBezTo>
                    <a:cubicBezTo>
                      <a:pt x="85" y="0"/>
                      <a:pt x="84" y="0"/>
                      <a:pt x="84" y="0"/>
                    </a:cubicBezTo>
                    <a:cubicBezTo>
                      <a:pt x="83" y="1"/>
                      <a:pt x="83" y="1"/>
                      <a:pt x="83" y="2"/>
                    </a:cubicBezTo>
                    <a:cubicBezTo>
                      <a:pt x="83" y="2"/>
                      <a:pt x="83" y="2"/>
                      <a:pt x="83" y="3"/>
                    </a:cubicBezTo>
                    <a:cubicBezTo>
                      <a:pt x="83" y="3"/>
                      <a:pt x="82" y="4"/>
                      <a:pt x="82" y="4"/>
                    </a:cubicBezTo>
                    <a:cubicBezTo>
                      <a:pt x="82" y="5"/>
                      <a:pt x="82" y="5"/>
                      <a:pt x="82" y="6"/>
                    </a:cubicBezTo>
                    <a:cubicBezTo>
                      <a:pt x="82" y="7"/>
                      <a:pt x="82" y="7"/>
                      <a:pt x="82" y="8"/>
                    </a:cubicBezTo>
                    <a:cubicBezTo>
                      <a:pt x="81" y="9"/>
                      <a:pt x="81" y="9"/>
                      <a:pt x="81" y="9"/>
                    </a:cubicBezTo>
                    <a:cubicBezTo>
                      <a:pt x="81" y="10"/>
                      <a:pt x="81" y="10"/>
                      <a:pt x="81" y="10"/>
                    </a:cubicBezTo>
                    <a:cubicBezTo>
                      <a:pt x="81" y="10"/>
                      <a:pt x="81" y="10"/>
                      <a:pt x="81" y="11"/>
                    </a:cubicBezTo>
                    <a:cubicBezTo>
                      <a:pt x="81" y="11"/>
                      <a:pt x="81" y="11"/>
                      <a:pt x="81" y="11"/>
                    </a:cubicBezTo>
                    <a:cubicBezTo>
                      <a:pt x="80" y="12"/>
                      <a:pt x="80" y="12"/>
                      <a:pt x="80" y="13"/>
                    </a:cubicBezTo>
                    <a:cubicBezTo>
                      <a:pt x="80" y="14"/>
                      <a:pt x="80" y="14"/>
                      <a:pt x="79" y="15"/>
                    </a:cubicBezTo>
                    <a:cubicBezTo>
                      <a:pt x="79" y="16"/>
                      <a:pt x="79" y="16"/>
                      <a:pt x="79" y="17"/>
                    </a:cubicBezTo>
                    <a:cubicBezTo>
                      <a:pt x="79" y="17"/>
                      <a:pt x="79" y="18"/>
                      <a:pt x="79" y="19"/>
                    </a:cubicBezTo>
                    <a:cubicBezTo>
                      <a:pt x="78" y="19"/>
                      <a:pt x="78" y="19"/>
                      <a:pt x="77" y="20"/>
                    </a:cubicBezTo>
                    <a:cubicBezTo>
                      <a:pt x="77" y="20"/>
                      <a:pt x="76" y="20"/>
                      <a:pt x="76" y="20"/>
                    </a:cubicBezTo>
                    <a:cubicBezTo>
                      <a:pt x="75" y="20"/>
                      <a:pt x="75" y="20"/>
                      <a:pt x="74" y="20"/>
                    </a:cubicBezTo>
                    <a:cubicBezTo>
                      <a:pt x="74" y="20"/>
                      <a:pt x="74" y="19"/>
                      <a:pt x="73" y="19"/>
                    </a:cubicBezTo>
                    <a:cubicBezTo>
                      <a:pt x="73" y="18"/>
                      <a:pt x="72" y="18"/>
                      <a:pt x="72" y="18"/>
                    </a:cubicBezTo>
                    <a:cubicBezTo>
                      <a:pt x="71" y="17"/>
                      <a:pt x="71" y="17"/>
                      <a:pt x="70" y="16"/>
                    </a:cubicBezTo>
                    <a:cubicBezTo>
                      <a:pt x="70" y="16"/>
                      <a:pt x="70" y="16"/>
                      <a:pt x="69" y="16"/>
                    </a:cubicBezTo>
                    <a:cubicBezTo>
                      <a:pt x="69" y="15"/>
                      <a:pt x="69" y="15"/>
                      <a:pt x="69" y="15"/>
                    </a:cubicBezTo>
                    <a:cubicBezTo>
                      <a:pt x="68" y="15"/>
                      <a:pt x="68" y="15"/>
                      <a:pt x="67" y="15"/>
                    </a:cubicBezTo>
                    <a:cubicBezTo>
                      <a:pt x="67" y="14"/>
                      <a:pt x="67" y="14"/>
                      <a:pt x="67" y="13"/>
                    </a:cubicBezTo>
                    <a:cubicBezTo>
                      <a:pt x="66" y="13"/>
                      <a:pt x="66" y="13"/>
                      <a:pt x="66" y="13"/>
                    </a:cubicBezTo>
                    <a:cubicBezTo>
                      <a:pt x="65" y="13"/>
                      <a:pt x="65" y="12"/>
                      <a:pt x="65" y="12"/>
                    </a:cubicBezTo>
                    <a:cubicBezTo>
                      <a:pt x="65" y="12"/>
                      <a:pt x="66" y="11"/>
                      <a:pt x="66" y="11"/>
                    </a:cubicBezTo>
                    <a:cubicBezTo>
                      <a:pt x="66" y="11"/>
                      <a:pt x="66" y="11"/>
                      <a:pt x="66" y="11"/>
                    </a:cubicBezTo>
                    <a:cubicBezTo>
                      <a:pt x="66" y="11"/>
                      <a:pt x="67" y="10"/>
                      <a:pt x="67" y="10"/>
                    </a:cubicBezTo>
                    <a:cubicBezTo>
                      <a:pt x="67" y="10"/>
                      <a:pt x="67" y="10"/>
                      <a:pt x="67" y="10"/>
                    </a:cubicBezTo>
                    <a:cubicBezTo>
                      <a:pt x="67" y="9"/>
                      <a:pt x="67" y="9"/>
                      <a:pt x="67" y="9"/>
                    </a:cubicBezTo>
                    <a:cubicBezTo>
                      <a:pt x="67" y="8"/>
                      <a:pt x="67" y="8"/>
                      <a:pt x="67" y="8"/>
                    </a:cubicBezTo>
                    <a:cubicBezTo>
                      <a:pt x="67" y="7"/>
                      <a:pt x="67" y="7"/>
                      <a:pt x="68" y="7"/>
                    </a:cubicBezTo>
                    <a:cubicBezTo>
                      <a:pt x="68" y="7"/>
                      <a:pt x="69" y="8"/>
                      <a:pt x="69" y="7"/>
                    </a:cubicBezTo>
                    <a:cubicBezTo>
                      <a:pt x="69" y="7"/>
                      <a:pt x="69" y="6"/>
                      <a:pt x="69" y="6"/>
                    </a:cubicBezTo>
                    <a:cubicBezTo>
                      <a:pt x="69" y="6"/>
                      <a:pt x="70" y="5"/>
                      <a:pt x="70" y="5"/>
                    </a:cubicBezTo>
                    <a:cubicBezTo>
                      <a:pt x="70" y="5"/>
                      <a:pt x="70" y="4"/>
                      <a:pt x="69" y="4"/>
                    </a:cubicBezTo>
                    <a:cubicBezTo>
                      <a:pt x="69" y="4"/>
                      <a:pt x="69" y="4"/>
                      <a:pt x="68" y="4"/>
                    </a:cubicBezTo>
                    <a:cubicBezTo>
                      <a:pt x="68" y="4"/>
                      <a:pt x="68" y="4"/>
                      <a:pt x="67" y="4"/>
                    </a:cubicBezTo>
                    <a:cubicBezTo>
                      <a:pt x="67" y="4"/>
                      <a:pt x="67" y="3"/>
                      <a:pt x="67" y="3"/>
                    </a:cubicBezTo>
                    <a:cubicBezTo>
                      <a:pt x="67" y="3"/>
                      <a:pt x="67" y="3"/>
                      <a:pt x="66" y="3"/>
                    </a:cubicBezTo>
                    <a:cubicBezTo>
                      <a:pt x="66" y="4"/>
                      <a:pt x="66" y="4"/>
                      <a:pt x="65" y="4"/>
                    </a:cubicBezTo>
                    <a:cubicBezTo>
                      <a:pt x="65" y="4"/>
                      <a:pt x="65" y="4"/>
                      <a:pt x="64" y="4"/>
                    </a:cubicBezTo>
                    <a:cubicBezTo>
                      <a:pt x="64" y="4"/>
                      <a:pt x="63" y="4"/>
                      <a:pt x="63" y="4"/>
                    </a:cubicBezTo>
                    <a:cubicBezTo>
                      <a:pt x="62" y="3"/>
                      <a:pt x="62" y="3"/>
                      <a:pt x="62" y="3"/>
                    </a:cubicBezTo>
                    <a:cubicBezTo>
                      <a:pt x="61" y="3"/>
                      <a:pt x="61" y="3"/>
                      <a:pt x="60" y="3"/>
                    </a:cubicBezTo>
                    <a:cubicBezTo>
                      <a:pt x="60" y="3"/>
                      <a:pt x="60" y="2"/>
                      <a:pt x="60" y="2"/>
                    </a:cubicBezTo>
                    <a:cubicBezTo>
                      <a:pt x="59" y="2"/>
                      <a:pt x="59" y="2"/>
                      <a:pt x="59" y="2"/>
                    </a:cubicBezTo>
                    <a:cubicBezTo>
                      <a:pt x="58" y="2"/>
                      <a:pt x="58" y="1"/>
                      <a:pt x="57" y="2"/>
                    </a:cubicBezTo>
                    <a:cubicBezTo>
                      <a:pt x="57" y="2"/>
                      <a:pt x="57" y="2"/>
                      <a:pt x="57" y="2"/>
                    </a:cubicBezTo>
                    <a:cubicBezTo>
                      <a:pt x="57" y="3"/>
                      <a:pt x="57" y="3"/>
                      <a:pt x="58" y="3"/>
                    </a:cubicBezTo>
                    <a:cubicBezTo>
                      <a:pt x="58" y="3"/>
                      <a:pt x="58" y="3"/>
                      <a:pt x="58" y="3"/>
                    </a:cubicBezTo>
                    <a:cubicBezTo>
                      <a:pt x="59" y="3"/>
                      <a:pt x="58" y="4"/>
                      <a:pt x="58" y="4"/>
                    </a:cubicBezTo>
                    <a:cubicBezTo>
                      <a:pt x="58" y="5"/>
                      <a:pt x="58" y="4"/>
                      <a:pt x="57" y="5"/>
                    </a:cubicBezTo>
                    <a:cubicBezTo>
                      <a:pt x="57" y="5"/>
                      <a:pt x="57" y="5"/>
                      <a:pt x="57" y="5"/>
                    </a:cubicBezTo>
                    <a:cubicBezTo>
                      <a:pt x="56" y="5"/>
                      <a:pt x="56" y="4"/>
                      <a:pt x="56" y="4"/>
                    </a:cubicBezTo>
                    <a:cubicBezTo>
                      <a:pt x="55" y="4"/>
                      <a:pt x="55" y="5"/>
                      <a:pt x="55" y="5"/>
                    </a:cubicBezTo>
                    <a:cubicBezTo>
                      <a:pt x="54" y="5"/>
                      <a:pt x="54" y="5"/>
                      <a:pt x="54" y="6"/>
                    </a:cubicBezTo>
                    <a:cubicBezTo>
                      <a:pt x="53" y="6"/>
                      <a:pt x="53" y="6"/>
                      <a:pt x="53" y="6"/>
                    </a:cubicBezTo>
                    <a:cubicBezTo>
                      <a:pt x="53" y="6"/>
                      <a:pt x="52" y="6"/>
                      <a:pt x="52" y="7"/>
                    </a:cubicBezTo>
                    <a:cubicBezTo>
                      <a:pt x="52" y="7"/>
                      <a:pt x="53" y="8"/>
                      <a:pt x="52" y="8"/>
                    </a:cubicBezTo>
                    <a:cubicBezTo>
                      <a:pt x="52" y="9"/>
                      <a:pt x="52" y="8"/>
                      <a:pt x="51" y="9"/>
                    </a:cubicBezTo>
                    <a:cubicBezTo>
                      <a:pt x="51" y="9"/>
                      <a:pt x="51" y="9"/>
                      <a:pt x="51" y="10"/>
                    </a:cubicBezTo>
                    <a:cubicBezTo>
                      <a:pt x="50" y="10"/>
                      <a:pt x="50" y="10"/>
                      <a:pt x="50" y="10"/>
                    </a:cubicBezTo>
                    <a:cubicBezTo>
                      <a:pt x="50" y="10"/>
                      <a:pt x="50" y="11"/>
                      <a:pt x="50" y="11"/>
                    </a:cubicBezTo>
                    <a:cubicBezTo>
                      <a:pt x="50" y="11"/>
                      <a:pt x="50" y="11"/>
                      <a:pt x="50" y="11"/>
                    </a:cubicBezTo>
                    <a:cubicBezTo>
                      <a:pt x="50" y="12"/>
                      <a:pt x="51" y="12"/>
                      <a:pt x="51" y="12"/>
                    </a:cubicBezTo>
                    <a:cubicBezTo>
                      <a:pt x="50" y="13"/>
                      <a:pt x="50" y="13"/>
                      <a:pt x="50" y="13"/>
                    </a:cubicBezTo>
                    <a:cubicBezTo>
                      <a:pt x="49" y="13"/>
                      <a:pt x="49" y="12"/>
                      <a:pt x="48" y="12"/>
                    </a:cubicBezTo>
                    <a:cubicBezTo>
                      <a:pt x="47" y="12"/>
                      <a:pt x="47" y="13"/>
                      <a:pt x="47" y="13"/>
                    </a:cubicBezTo>
                    <a:cubicBezTo>
                      <a:pt x="47" y="13"/>
                      <a:pt x="47" y="12"/>
                      <a:pt x="47" y="12"/>
                    </a:cubicBezTo>
                    <a:cubicBezTo>
                      <a:pt x="46" y="12"/>
                      <a:pt x="46" y="12"/>
                      <a:pt x="46" y="11"/>
                    </a:cubicBezTo>
                    <a:cubicBezTo>
                      <a:pt x="46" y="11"/>
                      <a:pt x="46" y="11"/>
                      <a:pt x="46" y="11"/>
                    </a:cubicBezTo>
                    <a:cubicBezTo>
                      <a:pt x="46" y="10"/>
                      <a:pt x="46" y="10"/>
                      <a:pt x="45" y="10"/>
                    </a:cubicBezTo>
                    <a:cubicBezTo>
                      <a:pt x="45" y="10"/>
                      <a:pt x="45" y="10"/>
                      <a:pt x="44" y="9"/>
                    </a:cubicBezTo>
                    <a:cubicBezTo>
                      <a:pt x="44" y="9"/>
                      <a:pt x="44" y="9"/>
                      <a:pt x="43" y="9"/>
                    </a:cubicBezTo>
                    <a:cubicBezTo>
                      <a:pt x="43" y="9"/>
                      <a:pt x="43" y="9"/>
                      <a:pt x="42" y="10"/>
                    </a:cubicBezTo>
                    <a:cubicBezTo>
                      <a:pt x="42" y="10"/>
                      <a:pt x="42" y="10"/>
                      <a:pt x="42" y="11"/>
                    </a:cubicBezTo>
                    <a:cubicBezTo>
                      <a:pt x="42" y="11"/>
                      <a:pt x="42" y="11"/>
                      <a:pt x="42" y="11"/>
                    </a:cubicBezTo>
                    <a:cubicBezTo>
                      <a:pt x="41" y="11"/>
                      <a:pt x="41" y="11"/>
                      <a:pt x="40" y="11"/>
                    </a:cubicBezTo>
                    <a:cubicBezTo>
                      <a:pt x="40" y="11"/>
                      <a:pt x="40" y="12"/>
                      <a:pt x="39" y="12"/>
                    </a:cubicBezTo>
                    <a:cubicBezTo>
                      <a:pt x="39" y="13"/>
                      <a:pt x="39" y="13"/>
                      <a:pt x="39" y="13"/>
                    </a:cubicBezTo>
                    <a:cubicBezTo>
                      <a:pt x="38" y="14"/>
                      <a:pt x="38" y="13"/>
                      <a:pt x="37" y="14"/>
                    </a:cubicBezTo>
                    <a:cubicBezTo>
                      <a:pt x="37" y="14"/>
                      <a:pt x="37" y="14"/>
                      <a:pt x="37" y="15"/>
                    </a:cubicBezTo>
                    <a:cubicBezTo>
                      <a:pt x="37" y="15"/>
                      <a:pt x="37" y="16"/>
                      <a:pt x="37" y="16"/>
                    </a:cubicBezTo>
                    <a:cubicBezTo>
                      <a:pt x="36" y="16"/>
                      <a:pt x="36" y="16"/>
                      <a:pt x="36" y="17"/>
                    </a:cubicBezTo>
                    <a:cubicBezTo>
                      <a:pt x="35" y="17"/>
                      <a:pt x="34" y="16"/>
                      <a:pt x="34" y="17"/>
                    </a:cubicBezTo>
                    <a:cubicBezTo>
                      <a:pt x="34" y="17"/>
                      <a:pt x="34" y="17"/>
                      <a:pt x="35" y="18"/>
                    </a:cubicBezTo>
                    <a:cubicBezTo>
                      <a:pt x="35" y="18"/>
                      <a:pt x="34" y="19"/>
                      <a:pt x="33" y="19"/>
                    </a:cubicBezTo>
                    <a:cubicBezTo>
                      <a:pt x="33" y="19"/>
                      <a:pt x="33" y="19"/>
                      <a:pt x="33" y="18"/>
                    </a:cubicBezTo>
                    <a:cubicBezTo>
                      <a:pt x="33" y="18"/>
                      <a:pt x="33" y="17"/>
                      <a:pt x="33" y="17"/>
                    </a:cubicBezTo>
                    <a:cubicBezTo>
                      <a:pt x="32" y="17"/>
                      <a:pt x="32" y="17"/>
                      <a:pt x="32" y="17"/>
                    </a:cubicBezTo>
                    <a:cubicBezTo>
                      <a:pt x="31" y="18"/>
                      <a:pt x="31" y="18"/>
                      <a:pt x="31" y="19"/>
                    </a:cubicBezTo>
                    <a:cubicBezTo>
                      <a:pt x="31" y="19"/>
                      <a:pt x="31" y="19"/>
                      <a:pt x="30" y="20"/>
                    </a:cubicBezTo>
                    <a:cubicBezTo>
                      <a:pt x="30" y="20"/>
                      <a:pt x="30" y="20"/>
                      <a:pt x="30" y="20"/>
                    </a:cubicBezTo>
                    <a:cubicBezTo>
                      <a:pt x="30" y="20"/>
                      <a:pt x="30" y="21"/>
                      <a:pt x="30" y="21"/>
                    </a:cubicBezTo>
                    <a:cubicBezTo>
                      <a:pt x="30" y="21"/>
                      <a:pt x="30" y="22"/>
                      <a:pt x="30" y="22"/>
                    </a:cubicBezTo>
                    <a:cubicBezTo>
                      <a:pt x="30" y="22"/>
                      <a:pt x="29" y="22"/>
                      <a:pt x="29" y="23"/>
                    </a:cubicBezTo>
                    <a:cubicBezTo>
                      <a:pt x="29" y="23"/>
                      <a:pt x="28" y="23"/>
                      <a:pt x="28" y="24"/>
                    </a:cubicBezTo>
                    <a:cubicBezTo>
                      <a:pt x="28" y="24"/>
                      <a:pt x="27" y="24"/>
                      <a:pt x="27" y="25"/>
                    </a:cubicBezTo>
                    <a:cubicBezTo>
                      <a:pt x="27" y="25"/>
                      <a:pt x="27" y="25"/>
                      <a:pt x="27" y="26"/>
                    </a:cubicBezTo>
                    <a:cubicBezTo>
                      <a:pt x="27" y="26"/>
                      <a:pt x="26" y="26"/>
                      <a:pt x="26" y="27"/>
                    </a:cubicBezTo>
                    <a:cubicBezTo>
                      <a:pt x="26" y="27"/>
                      <a:pt x="26" y="27"/>
                      <a:pt x="25" y="27"/>
                    </a:cubicBezTo>
                    <a:cubicBezTo>
                      <a:pt x="25" y="27"/>
                      <a:pt x="25" y="27"/>
                      <a:pt x="24" y="27"/>
                    </a:cubicBezTo>
                    <a:cubicBezTo>
                      <a:pt x="23" y="28"/>
                      <a:pt x="23" y="27"/>
                      <a:pt x="22" y="27"/>
                    </a:cubicBezTo>
                    <a:cubicBezTo>
                      <a:pt x="22" y="27"/>
                      <a:pt x="21" y="27"/>
                      <a:pt x="21" y="27"/>
                    </a:cubicBezTo>
                    <a:cubicBezTo>
                      <a:pt x="21" y="28"/>
                      <a:pt x="21" y="28"/>
                      <a:pt x="20" y="28"/>
                    </a:cubicBezTo>
                    <a:cubicBezTo>
                      <a:pt x="20" y="29"/>
                      <a:pt x="20" y="28"/>
                      <a:pt x="19" y="28"/>
                    </a:cubicBezTo>
                    <a:cubicBezTo>
                      <a:pt x="19" y="28"/>
                      <a:pt x="18" y="28"/>
                      <a:pt x="18" y="29"/>
                    </a:cubicBezTo>
                    <a:cubicBezTo>
                      <a:pt x="18" y="29"/>
                      <a:pt x="18" y="29"/>
                      <a:pt x="17" y="29"/>
                    </a:cubicBezTo>
                    <a:cubicBezTo>
                      <a:pt x="17" y="30"/>
                      <a:pt x="17" y="29"/>
                      <a:pt x="16" y="30"/>
                    </a:cubicBezTo>
                    <a:cubicBezTo>
                      <a:pt x="16" y="30"/>
                      <a:pt x="16" y="29"/>
                      <a:pt x="15" y="29"/>
                    </a:cubicBezTo>
                    <a:cubicBezTo>
                      <a:pt x="15" y="30"/>
                      <a:pt x="14" y="30"/>
                      <a:pt x="14" y="30"/>
                    </a:cubicBezTo>
                    <a:cubicBezTo>
                      <a:pt x="14" y="30"/>
                      <a:pt x="13" y="30"/>
                      <a:pt x="13" y="30"/>
                    </a:cubicBezTo>
                    <a:cubicBezTo>
                      <a:pt x="13" y="30"/>
                      <a:pt x="12" y="31"/>
                      <a:pt x="12" y="31"/>
                    </a:cubicBezTo>
                    <a:cubicBezTo>
                      <a:pt x="12" y="31"/>
                      <a:pt x="12" y="31"/>
                      <a:pt x="11" y="31"/>
                    </a:cubicBezTo>
                    <a:cubicBezTo>
                      <a:pt x="11" y="32"/>
                      <a:pt x="11" y="32"/>
                      <a:pt x="11" y="32"/>
                    </a:cubicBezTo>
                    <a:cubicBezTo>
                      <a:pt x="10" y="32"/>
                      <a:pt x="10" y="32"/>
                      <a:pt x="10" y="32"/>
                    </a:cubicBezTo>
                    <a:cubicBezTo>
                      <a:pt x="9" y="33"/>
                      <a:pt x="9" y="33"/>
                      <a:pt x="9" y="33"/>
                    </a:cubicBezTo>
                    <a:cubicBezTo>
                      <a:pt x="9" y="33"/>
                      <a:pt x="9" y="33"/>
                      <a:pt x="8" y="34"/>
                    </a:cubicBezTo>
                    <a:cubicBezTo>
                      <a:pt x="8" y="34"/>
                      <a:pt x="8" y="34"/>
                      <a:pt x="8" y="34"/>
                    </a:cubicBezTo>
                    <a:cubicBezTo>
                      <a:pt x="8" y="34"/>
                      <a:pt x="8" y="34"/>
                      <a:pt x="7" y="34"/>
                    </a:cubicBezTo>
                    <a:cubicBezTo>
                      <a:pt x="7" y="34"/>
                      <a:pt x="7" y="34"/>
                      <a:pt x="7" y="34"/>
                    </a:cubicBezTo>
                    <a:cubicBezTo>
                      <a:pt x="7" y="35"/>
                      <a:pt x="7" y="35"/>
                      <a:pt x="7" y="36"/>
                    </a:cubicBezTo>
                    <a:cubicBezTo>
                      <a:pt x="7" y="36"/>
                      <a:pt x="7" y="36"/>
                      <a:pt x="7" y="36"/>
                    </a:cubicBezTo>
                    <a:cubicBezTo>
                      <a:pt x="7" y="37"/>
                      <a:pt x="7" y="37"/>
                      <a:pt x="6" y="37"/>
                    </a:cubicBezTo>
                    <a:cubicBezTo>
                      <a:pt x="6" y="38"/>
                      <a:pt x="6" y="38"/>
                      <a:pt x="6" y="38"/>
                    </a:cubicBezTo>
                    <a:cubicBezTo>
                      <a:pt x="6" y="39"/>
                      <a:pt x="5" y="39"/>
                      <a:pt x="5" y="39"/>
                    </a:cubicBezTo>
                    <a:cubicBezTo>
                      <a:pt x="5" y="40"/>
                      <a:pt x="5" y="40"/>
                      <a:pt x="5" y="41"/>
                    </a:cubicBezTo>
                    <a:cubicBezTo>
                      <a:pt x="5" y="41"/>
                      <a:pt x="5" y="41"/>
                      <a:pt x="5" y="41"/>
                    </a:cubicBezTo>
                    <a:cubicBezTo>
                      <a:pt x="5" y="41"/>
                      <a:pt x="5" y="41"/>
                      <a:pt x="6" y="42"/>
                    </a:cubicBezTo>
                    <a:cubicBezTo>
                      <a:pt x="6" y="42"/>
                      <a:pt x="6" y="42"/>
                      <a:pt x="6" y="43"/>
                    </a:cubicBezTo>
                    <a:cubicBezTo>
                      <a:pt x="6" y="44"/>
                      <a:pt x="6" y="44"/>
                      <a:pt x="6" y="45"/>
                    </a:cubicBezTo>
                    <a:cubicBezTo>
                      <a:pt x="6" y="45"/>
                      <a:pt x="6" y="45"/>
                      <a:pt x="5" y="45"/>
                    </a:cubicBezTo>
                    <a:cubicBezTo>
                      <a:pt x="5" y="45"/>
                      <a:pt x="5" y="45"/>
                      <a:pt x="5" y="44"/>
                    </a:cubicBezTo>
                    <a:cubicBezTo>
                      <a:pt x="5" y="44"/>
                      <a:pt x="5" y="43"/>
                      <a:pt x="4" y="43"/>
                    </a:cubicBezTo>
                    <a:cubicBezTo>
                      <a:pt x="4" y="43"/>
                      <a:pt x="4" y="44"/>
                      <a:pt x="4" y="44"/>
                    </a:cubicBezTo>
                    <a:cubicBezTo>
                      <a:pt x="4" y="44"/>
                      <a:pt x="4" y="44"/>
                      <a:pt x="4" y="45"/>
                    </a:cubicBezTo>
                    <a:cubicBezTo>
                      <a:pt x="4" y="45"/>
                      <a:pt x="4" y="45"/>
                      <a:pt x="4" y="46"/>
                    </a:cubicBezTo>
                    <a:cubicBezTo>
                      <a:pt x="4" y="46"/>
                      <a:pt x="3" y="45"/>
                      <a:pt x="3" y="45"/>
                    </a:cubicBezTo>
                    <a:cubicBezTo>
                      <a:pt x="3" y="45"/>
                      <a:pt x="3" y="46"/>
                      <a:pt x="3" y="46"/>
                    </a:cubicBezTo>
                    <a:cubicBezTo>
                      <a:pt x="3" y="47"/>
                      <a:pt x="3" y="47"/>
                      <a:pt x="4" y="47"/>
                    </a:cubicBezTo>
                    <a:cubicBezTo>
                      <a:pt x="4" y="48"/>
                      <a:pt x="4" y="48"/>
                      <a:pt x="4" y="48"/>
                    </a:cubicBezTo>
                    <a:cubicBezTo>
                      <a:pt x="4" y="49"/>
                      <a:pt x="4" y="49"/>
                      <a:pt x="4" y="49"/>
                    </a:cubicBezTo>
                    <a:cubicBezTo>
                      <a:pt x="4" y="50"/>
                      <a:pt x="4" y="50"/>
                      <a:pt x="4" y="51"/>
                    </a:cubicBezTo>
                    <a:cubicBezTo>
                      <a:pt x="4" y="51"/>
                      <a:pt x="5" y="52"/>
                      <a:pt x="5" y="52"/>
                    </a:cubicBezTo>
                    <a:cubicBezTo>
                      <a:pt x="5" y="53"/>
                      <a:pt x="5" y="53"/>
                      <a:pt x="5" y="54"/>
                    </a:cubicBezTo>
                    <a:cubicBezTo>
                      <a:pt x="5" y="54"/>
                      <a:pt x="4" y="55"/>
                      <a:pt x="4" y="55"/>
                    </a:cubicBezTo>
                    <a:cubicBezTo>
                      <a:pt x="4" y="56"/>
                      <a:pt x="4" y="57"/>
                      <a:pt x="4" y="57"/>
                    </a:cubicBezTo>
                    <a:cubicBezTo>
                      <a:pt x="4" y="58"/>
                      <a:pt x="4" y="59"/>
                      <a:pt x="4" y="60"/>
                    </a:cubicBezTo>
                    <a:cubicBezTo>
                      <a:pt x="4" y="60"/>
                      <a:pt x="4" y="61"/>
                      <a:pt x="4" y="61"/>
                    </a:cubicBezTo>
                    <a:cubicBezTo>
                      <a:pt x="4" y="62"/>
                      <a:pt x="4" y="62"/>
                      <a:pt x="4" y="62"/>
                    </a:cubicBezTo>
                    <a:cubicBezTo>
                      <a:pt x="4" y="62"/>
                      <a:pt x="4" y="63"/>
                      <a:pt x="4" y="63"/>
                    </a:cubicBezTo>
                    <a:cubicBezTo>
                      <a:pt x="4" y="64"/>
                      <a:pt x="3" y="64"/>
                      <a:pt x="3" y="64"/>
                    </a:cubicBezTo>
                    <a:cubicBezTo>
                      <a:pt x="3" y="65"/>
                      <a:pt x="3" y="66"/>
                      <a:pt x="2" y="66"/>
                    </a:cubicBezTo>
                    <a:cubicBezTo>
                      <a:pt x="2" y="66"/>
                      <a:pt x="2" y="66"/>
                      <a:pt x="1" y="67"/>
                    </a:cubicBezTo>
                    <a:cubicBezTo>
                      <a:pt x="1" y="67"/>
                      <a:pt x="1" y="67"/>
                      <a:pt x="0" y="67"/>
                    </a:cubicBezTo>
                    <a:cubicBezTo>
                      <a:pt x="0" y="67"/>
                      <a:pt x="0" y="68"/>
                      <a:pt x="0" y="68"/>
                    </a:cubicBezTo>
                    <a:cubicBezTo>
                      <a:pt x="1" y="68"/>
                      <a:pt x="1" y="68"/>
                      <a:pt x="1" y="6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3" name="Freeform 82"/>
              <p:cNvSpPr>
                <a:spLocks/>
              </p:cNvSpPr>
              <p:nvPr/>
            </p:nvSpPr>
            <p:spPr bwMode="auto">
              <a:xfrm>
                <a:off x="7745414" y="3432176"/>
                <a:ext cx="42863" cy="33338"/>
              </a:xfrm>
              <a:custGeom>
                <a:avLst/>
                <a:gdLst>
                  <a:gd name="T0" fmla="*/ 1 w 4"/>
                  <a:gd name="T1" fmla="*/ 2 h 3"/>
                  <a:gd name="T2" fmla="*/ 1 w 4"/>
                  <a:gd name="T3" fmla="*/ 2 h 3"/>
                  <a:gd name="T4" fmla="*/ 1 w 4"/>
                  <a:gd name="T5" fmla="*/ 3 h 3"/>
                  <a:gd name="T6" fmla="*/ 2 w 4"/>
                  <a:gd name="T7" fmla="*/ 3 h 3"/>
                  <a:gd name="T8" fmla="*/ 3 w 4"/>
                  <a:gd name="T9" fmla="*/ 2 h 3"/>
                  <a:gd name="T10" fmla="*/ 4 w 4"/>
                  <a:gd name="T11" fmla="*/ 1 h 3"/>
                  <a:gd name="T12" fmla="*/ 3 w 4"/>
                  <a:gd name="T13" fmla="*/ 1 h 3"/>
                  <a:gd name="T14" fmla="*/ 2 w 4"/>
                  <a:gd name="T15" fmla="*/ 1 h 3"/>
                  <a:gd name="T16" fmla="*/ 1 w 4"/>
                  <a:gd name="T17" fmla="*/ 1 h 3"/>
                  <a:gd name="T18" fmla="*/ 0 w 4"/>
                  <a:gd name="T19" fmla="*/ 1 h 3"/>
                  <a:gd name="T20" fmla="*/ 0 w 4"/>
                  <a:gd name="T21" fmla="*/ 2 h 3"/>
                  <a:gd name="T22" fmla="*/ 1 w 4"/>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3">
                    <a:moveTo>
                      <a:pt x="1" y="2"/>
                    </a:moveTo>
                    <a:cubicBezTo>
                      <a:pt x="1" y="2"/>
                      <a:pt x="1" y="2"/>
                      <a:pt x="1" y="2"/>
                    </a:cubicBezTo>
                    <a:cubicBezTo>
                      <a:pt x="1" y="3"/>
                      <a:pt x="1" y="3"/>
                      <a:pt x="1" y="3"/>
                    </a:cubicBezTo>
                    <a:cubicBezTo>
                      <a:pt x="1" y="3"/>
                      <a:pt x="2" y="3"/>
                      <a:pt x="2" y="3"/>
                    </a:cubicBezTo>
                    <a:cubicBezTo>
                      <a:pt x="3" y="2"/>
                      <a:pt x="3" y="2"/>
                      <a:pt x="3" y="2"/>
                    </a:cubicBezTo>
                    <a:cubicBezTo>
                      <a:pt x="3" y="2"/>
                      <a:pt x="4" y="2"/>
                      <a:pt x="4" y="1"/>
                    </a:cubicBezTo>
                    <a:cubicBezTo>
                      <a:pt x="4" y="1"/>
                      <a:pt x="4" y="1"/>
                      <a:pt x="3" y="1"/>
                    </a:cubicBezTo>
                    <a:cubicBezTo>
                      <a:pt x="3" y="0"/>
                      <a:pt x="3" y="1"/>
                      <a:pt x="2" y="1"/>
                    </a:cubicBezTo>
                    <a:cubicBezTo>
                      <a:pt x="2" y="1"/>
                      <a:pt x="2" y="1"/>
                      <a:pt x="1" y="1"/>
                    </a:cubicBezTo>
                    <a:cubicBezTo>
                      <a:pt x="1" y="1"/>
                      <a:pt x="0" y="0"/>
                      <a:pt x="0" y="1"/>
                    </a:cubicBezTo>
                    <a:cubicBezTo>
                      <a:pt x="0" y="1"/>
                      <a:pt x="0" y="1"/>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4" name="Freeform 83"/>
              <p:cNvSpPr>
                <a:spLocks/>
              </p:cNvSpPr>
              <p:nvPr/>
            </p:nvSpPr>
            <p:spPr bwMode="auto">
              <a:xfrm>
                <a:off x="7702552" y="4200526"/>
                <a:ext cx="42863" cy="11113"/>
              </a:xfrm>
              <a:custGeom>
                <a:avLst/>
                <a:gdLst>
                  <a:gd name="T0" fmla="*/ 1 w 4"/>
                  <a:gd name="T1" fmla="*/ 1 h 1"/>
                  <a:gd name="T2" fmla="*/ 2 w 4"/>
                  <a:gd name="T3" fmla="*/ 1 h 1"/>
                  <a:gd name="T4" fmla="*/ 3 w 4"/>
                  <a:gd name="T5" fmla="*/ 1 h 1"/>
                  <a:gd name="T6" fmla="*/ 4 w 4"/>
                  <a:gd name="T7" fmla="*/ 1 h 1"/>
                  <a:gd name="T8" fmla="*/ 4 w 4"/>
                  <a:gd name="T9" fmla="*/ 0 h 1"/>
                  <a:gd name="T10" fmla="*/ 3 w 4"/>
                  <a:gd name="T11" fmla="*/ 0 h 1"/>
                  <a:gd name="T12" fmla="*/ 2 w 4"/>
                  <a:gd name="T13" fmla="*/ 0 h 1"/>
                  <a:gd name="T14" fmla="*/ 0 w 4"/>
                  <a:gd name="T15" fmla="*/ 1 h 1"/>
                  <a:gd name="T16" fmla="*/ 0 w 4"/>
                  <a:gd name="T17" fmla="*/ 1 h 1"/>
                  <a:gd name="T18" fmla="*/ 1 w 4"/>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1" y="1"/>
                    </a:moveTo>
                    <a:cubicBezTo>
                      <a:pt x="1" y="1"/>
                      <a:pt x="2" y="1"/>
                      <a:pt x="2" y="1"/>
                    </a:cubicBezTo>
                    <a:cubicBezTo>
                      <a:pt x="2" y="1"/>
                      <a:pt x="2" y="1"/>
                      <a:pt x="3" y="1"/>
                    </a:cubicBezTo>
                    <a:cubicBezTo>
                      <a:pt x="3" y="1"/>
                      <a:pt x="3" y="1"/>
                      <a:pt x="4" y="1"/>
                    </a:cubicBezTo>
                    <a:cubicBezTo>
                      <a:pt x="4" y="1"/>
                      <a:pt x="4" y="1"/>
                      <a:pt x="4" y="0"/>
                    </a:cubicBezTo>
                    <a:cubicBezTo>
                      <a:pt x="4" y="0"/>
                      <a:pt x="3" y="0"/>
                      <a:pt x="3" y="0"/>
                    </a:cubicBezTo>
                    <a:cubicBezTo>
                      <a:pt x="2" y="0"/>
                      <a:pt x="2" y="0"/>
                      <a:pt x="2" y="0"/>
                    </a:cubicBezTo>
                    <a:cubicBezTo>
                      <a:pt x="1" y="0"/>
                      <a:pt x="1" y="0"/>
                      <a:pt x="0" y="1"/>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5" name="Freeform 84"/>
              <p:cNvSpPr>
                <a:spLocks/>
              </p:cNvSpPr>
              <p:nvPr/>
            </p:nvSpPr>
            <p:spPr bwMode="auto">
              <a:xfrm>
                <a:off x="7821614" y="4330701"/>
                <a:ext cx="20638" cy="9525"/>
              </a:xfrm>
              <a:custGeom>
                <a:avLst/>
                <a:gdLst>
                  <a:gd name="T0" fmla="*/ 1 w 2"/>
                  <a:gd name="T1" fmla="*/ 1 h 1"/>
                  <a:gd name="T2" fmla="*/ 1 w 2"/>
                  <a:gd name="T3" fmla="*/ 1 h 1"/>
                  <a:gd name="T4" fmla="*/ 2 w 2"/>
                  <a:gd name="T5" fmla="*/ 0 h 1"/>
                  <a:gd name="T6" fmla="*/ 1 w 2"/>
                  <a:gd name="T7" fmla="*/ 0 h 1"/>
                  <a:gd name="T8" fmla="*/ 0 w 2"/>
                  <a:gd name="T9" fmla="*/ 0 h 1"/>
                  <a:gd name="T10" fmla="*/ 0 w 2"/>
                  <a:gd name="T11" fmla="*/ 1 h 1"/>
                  <a:gd name="T12" fmla="*/ 1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1"/>
                    </a:moveTo>
                    <a:cubicBezTo>
                      <a:pt x="1" y="1"/>
                      <a:pt x="1" y="1"/>
                      <a:pt x="1" y="1"/>
                    </a:cubicBezTo>
                    <a:cubicBezTo>
                      <a:pt x="1" y="0"/>
                      <a:pt x="2" y="0"/>
                      <a:pt x="2" y="0"/>
                    </a:cubicBezTo>
                    <a:cubicBezTo>
                      <a:pt x="2" y="0"/>
                      <a:pt x="1" y="0"/>
                      <a:pt x="1" y="0"/>
                    </a:cubicBezTo>
                    <a:cubicBezTo>
                      <a:pt x="1" y="0"/>
                      <a:pt x="1" y="0"/>
                      <a:pt x="0" y="0"/>
                    </a:cubicBezTo>
                    <a:cubicBezTo>
                      <a:pt x="0" y="0"/>
                      <a:pt x="0" y="0"/>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6" name="Freeform 85"/>
              <p:cNvSpPr>
                <a:spLocks/>
              </p:cNvSpPr>
              <p:nvPr/>
            </p:nvSpPr>
            <p:spPr bwMode="auto">
              <a:xfrm>
                <a:off x="7918452" y="4330701"/>
                <a:ext cx="22225" cy="20638"/>
              </a:xfrm>
              <a:custGeom>
                <a:avLst/>
                <a:gdLst>
                  <a:gd name="T0" fmla="*/ 1 w 2"/>
                  <a:gd name="T1" fmla="*/ 2 h 2"/>
                  <a:gd name="T2" fmla="*/ 2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2" y="1"/>
                      <a:pt x="2" y="1"/>
                      <a:pt x="2" y="1"/>
                    </a:cubicBezTo>
                    <a:cubicBezTo>
                      <a:pt x="2" y="1"/>
                      <a:pt x="2" y="0"/>
                      <a:pt x="2" y="0"/>
                    </a:cubicBezTo>
                    <a:cubicBezTo>
                      <a:pt x="2" y="0"/>
                      <a:pt x="2" y="0"/>
                      <a:pt x="1" y="0"/>
                    </a:cubicBezTo>
                    <a:cubicBezTo>
                      <a:pt x="1" y="0"/>
                      <a:pt x="1" y="0"/>
                      <a:pt x="1" y="0"/>
                    </a:cubicBezTo>
                    <a:cubicBezTo>
                      <a:pt x="0" y="1"/>
                      <a:pt x="0" y="1"/>
                      <a:pt x="0" y="1"/>
                    </a:cubicBezTo>
                    <a:cubicBezTo>
                      <a:pt x="0" y="1"/>
                      <a:pt x="0" y="1"/>
                      <a:pt x="0" y="2"/>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7" name="Freeform 86"/>
              <p:cNvSpPr>
                <a:spLocks/>
              </p:cNvSpPr>
              <p:nvPr/>
            </p:nvSpPr>
            <p:spPr bwMode="auto">
              <a:xfrm>
                <a:off x="7799389" y="4362451"/>
                <a:ext cx="130175" cy="85725"/>
              </a:xfrm>
              <a:custGeom>
                <a:avLst/>
                <a:gdLst>
                  <a:gd name="T0" fmla="*/ 1 w 12"/>
                  <a:gd name="T1" fmla="*/ 8 h 8"/>
                  <a:gd name="T2" fmla="*/ 2 w 12"/>
                  <a:gd name="T3" fmla="*/ 8 h 8"/>
                  <a:gd name="T4" fmla="*/ 3 w 12"/>
                  <a:gd name="T5" fmla="*/ 7 h 8"/>
                  <a:gd name="T6" fmla="*/ 4 w 12"/>
                  <a:gd name="T7" fmla="*/ 7 h 8"/>
                  <a:gd name="T8" fmla="*/ 6 w 12"/>
                  <a:gd name="T9" fmla="*/ 6 h 8"/>
                  <a:gd name="T10" fmla="*/ 7 w 12"/>
                  <a:gd name="T11" fmla="*/ 6 h 8"/>
                  <a:gd name="T12" fmla="*/ 8 w 12"/>
                  <a:gd name="T13" fmla="*/ 4 h 8"/>
                  <a:gd name="T14" fmla="*/ 9 w 12"/>
                  <a:gd name="T15" fmla="*/ 4 h 8"/>
                  <a:gd name="T16" fmla="*/ 10 w 12"/>
                  <a:gd name="T17" fmla="*/ 2 h 8"/>
                  <a:gd name="T18" fmla="*/ 10 w 12"/>
                  <a:gd name="T19" fmla="*/ 1 h 8"/>
                  <a:gd name="T20" fmla="*/ 11 w 12"/>
                  <a:gd name="T21" fmla="*/ 0 h 8"/>
                  <a:gd name="T22" fmla="*/ 10 w 12"/>
                  <a:gd name="T23" fmla="*/ 0 h 8"/>
                  <a:gd name="T24" fmla="*/ 9 w 12"/>
                  <a:gd name="T25" fmla="*/ 0 h 8"/>
                  <a:gd name="T26" fmla="*/ 8 w 12"/>
                  <a:gd name="T27" fmla="*/ 0 h 8"/>
                  <a:gd name="T28" fmla="*/ 7 w 12"/>
                  <a:gd name="T29" fmla="*/ 1 h 8"/>
                  <a:gd name="T30" fmla="*/ 6 w 12"/>
                  <a:gd name="T31" fmla="*/ 1 h 8"/>
                  <a:gd name="T32" fmla="*/ 6 w 12"/>
                  <a:gd name="T33" fmla="*/ 0 h 8"/>
                  <a:gd name="T34" fmla="*/ 5 w 12"/>
                  <a:gd name="T35" fmla="*/ 0 h 8"/>
                  <a:gd name="T36" fmla="*/ 3 w 12"/>
                  <a:gd name="T37" fmla="*/ 0 h 8"/>
                  <a:gd name="T38" fmla="*/ 3 w 12"/>
                  <a:gd name="T39" fmla="*/ 0 h 8"/>
                  <a:gd name="T40" fmla="*/ 2 w 12"/>
                  <a:gd name="T41" fmla="*/ 1 h 8"/>
                  <a:gd name="T42" fmla="*/ 2 w 12"/>
                  <a:gd name="T43" fmla="*/ 3 h 8"/>
                  <a:gd name="T44" fmla="*/ 2 w 12"/>
                  <a:gd name="T45" fmla="*/ 4 h 8"/>
                  <a:gd name="T46" fmla="*/ 1 w 12"/>
                  <a:gd name="T47" fmla="*/ 5 h 8"/>
                  <a:gd name="T48" fmla="*/ 1 w 12"/>
                  <a:gd name="T49" fmla="*/ 6 h 8"/>
                  <a:gd name="T50" fmla="*/ 1 w 12"/>
                  <a:gd name="T51" fmla="*/ 7 h 8"/>
                  <a:gd name="T52" fmla="*/ 1 w 12"/>
                  <a:gd name="T5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8">
                    <a:moveTo>
                      <a:pt x="1" y="8"/>
                    </a:moveTo>
                    <a:cubicBezTo>
                      <a:pt x="1" y="8"/>
                      <a:pt x="1" y="8"/>
                      <a:pt x="2" y="8"/>
                    </a:cubicBezTo>
                    <a:cubicBezTo>
                      <a:pt x="2" y="8"/>
                      <a:pt x="3" y="8"/>
                      <a:pt x="3" y="7"/>
                    </a:cubicBezTo>
                    <a:cubicBezTo>
                      <a:pt x="4" y="7"/>
                      <a:pt x="4" y="7"/>
                      <a:pt x="4" y="7"/>
                    </a:cubicBezTo>
                    <a:cubicBezTo>
                      <a:pt x="5" y="7"/>
                      <a:pt x="5" y="6"/>
                      <a:pt x="6" y="6"/>
                    </a:cubicBezTo>
                    <a:cubicBezTo>
                      <a:pt x="6" y="6"/>
                      <a:pt x="7" y="6"/>
                      <a:pt x="7" y="6"/>
                    </a:cubicBezTo>
                    <a:cubicBezTo>
                      <a:pt x="8" y="5"/>
                      <a:pt x="8" y="5"/>
                      <a:pt x="8" y="4"/>
                    </a:cubicBezTo>
                    <a:cubicBezTo>
                      <a:pt x="9" y="4"/>
                      <a:pt x="9" y="4"/>
                      <a:pt x="9" y="4"/>
                    </a:cubicBezTo>
                    <a:cubicBezTo>
                      <a:pt x="10" y="3"/>
                      <a:pt x="10" y="3"/>
                      <a:pt x="10" y="2"/>
                    </a:cubicBezTo>
                    <a:cubicBezTo>
                      <a:pt x="10" y="2"/>
                      <a:pt x="10" y="1"/>
                      <a:pt x="10" y="1"/>
                    </a:cubicBezTo>
                    <a:cubicBezTo>
                      <a:pt x="11" y="1"/>
                      <a:pt x="12" y="1"/>
                      <a:pt x="11" y="0"/>
                    </a:cubicBezTo>
                    <a:cubicBezTo>
                      <a:pt x="11" y="0"/>
                      <a:pt x="11" y="0"/>
                      <a:pt x="10" y="0"/>
                    </a:cubicBezTo>
                    <a:cubicBezTo>
                      <a:pt x="10" y="0"/>
                      <a:pt x="10" y="0"/>
                      <a:pt x="9" y="0"/>
                    </a:cubicBezTo>
                    <a:cubicBezTo>
                      <a:pt x="9" y="0"/>
                      <a:pt x="8" y="0"/>
                      <a:pt x="8" y="0"/>
                    </a:cubicBezTo>
                    <a:cubicBezTo>
                      <a:pt x="8" y="0"/>
                      <a:pt x="8" y="1"/>
                      <a:pt x="7" y="1"/>
                    </a:cubicBezTo>
                    <a:cubicBezTo>
                      <a:pt x="7" y="1"/>
                      <a:pt x="7" y="1"/>
                      <a:pt x="6" y="1"/>
                    </a:cubicBezTo>
                    <a:cubicBezTo>
                      <a:pt x="6" y="1"/>
                      <a:pt x="6" y="0"/>
                      <a:pt x="6" y="0"/>
                    </a:cubicBezTo>
                    <a:cubicBezTo>
                      <a:pt x="5" y="0"/>
                      <a:pt x="5" y="0"/>
                      <a:pt x="5" y="0"/>
                    </a:cubicBezTo>
                    <a:cubicBezTo>
                      <a:pt x="4" y="0"/>
                      <a:pt x="4" y="0"/>
                      <a:pt x="3" y="0"/>
                    </a:cubicBezTo>
                    <a:cubicBezTo>
                      <a:pt x="3" y="0"/>
                      <a:pt x="3" y="0"/>
                      <a:pt x="3" y="0"/>
                    </a:cubicBezTo>
                    <a:cubicBezTo>
                      <a:pt x="3" y="1"/>
                      <a:pt x="3" y="1"/>
                      <a:pt x="2" y="1"/>
                    </a:cubicBezTo>
                    <a:cubicBezTo>
                      <a:pt x="2" y="2"/>
                      <a:pt x="2" y="2"/>
                      <a:pt x="2" y="3"/>
                    </a:cubicBezTo>
                    <a:cubicBezTo>
                      <a:pt x="2" y="3"/>
                      <a:pt x="2" y="3"/>
                      <a:pt x="2" y="4"/>
                    </a:cubicBezTo>
                    <a:cubicBezTo>
                      <a:pt x="2" y="4"/>
                      <a:pt x="1" y="4"/>
                      <a:pt x="1" y="5"/>
                    </a:cubicBezTo>
                    <a:cubicBezTo>
                      <a:pt x="1" y="5"/>
                      <a:pt x="1" y="5"/>
                      <a:pt x="1" y="6"/>
                    </a:cubicBezTo>
                    <a:cubicBezTo>
                      <a:pt x="1" y="6"/>
                      <a:pt x="1" y="6"/>
                      <a:pt x="1" y="7"/>
                    </a:cubicBezTo>
                    <a:cubicBezTo>
                      <a:pt x="1" y="7"/>
                      <a:pt x="0" y="8"/>
                      <a:pt x="1"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8" name="Freeform 87"/>
              <p:cNvSpPr>
                <a:spLocks/>
              </p:cNvSpPr>
              <p:nvPr/>
            </p:nvSpPr>
            <p:spPr bwMode="auto">
              <a:xfrm>
                <a:off x="5672139" y="2243139"/>
                <a:ext cx="22225" cy="22225"/>
              </a:xfrm>
              <a:custGeom>
                <a:avLst/>
                <a:gdLst>
                  <a:gd name="T0" fmla="*/ 1 w 2"/>
                  <a:gd name="T1" fmla="*/ 0 h 2"/>
                  <a:gd name="T2" fmla="*/ 1 w 2"/>
                  <a:gd name="T3" fmla="*/ 0 h 2"/>
                  <a:gd name="T4" fmla="*/ 0 w 2"/>
                  <a:gd name="T5" fmla="*/ 1 h 2"/>
                  <a:gd name="T6" fmla="*/ 0 w 2"/>
                  <a:gd name="T7" fmla="*/ 1 h 2"/>
                  <a:gd name="T8" fmla="*/ 1 w 2"/>
                  <a:gd name="T9" fmla="*/ 1 h 2"/>
                  <a:gd name="T10" fmla="*/ 2 w 2"/>
                  <a:gd name="T11" fmla="*/ 1 h 2"/>
                  <a:gd name="T12" fmla="*/ 2 w 2"/>
                  <a:gd name="T13" fmla="*/ 0 h 2"/>
                  <a:gd name="T14" fmla="*/ 1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0"/>
                    </a:moveTo>
                    <a:cubicBezTo>
                      <a:pt x="1" y="0"/>
                      <a:pt x="1" y="0"/>
                      <a:pt x="1" y="0"/>
                    </a:cubicBezTo>
                    <a:cubicBezTo>
                      <a:pt x="0" y="0"/>
                      <a:pt x="0" y="0"/>
                      <a:pt x="0" y="1"/>
                    </a:cubicBezTo>
                    <a:cubicBezTo>
                      <a:pt x="0" y="1"/>
                      <a:pt x="0" y="1"/>
                      <a:pt x="0" y="1"/>
                    </a:cubicBezTo>
                    <a:cubicBezTo>
                      <a:pt x="1" y="2"/>
                      <a:pt x="1" y="1"/>
                      <a:pt x="1" y="1"/>
                    </a:cubicBezTo>
                    <a:cubicBezTo>
                      <a:pt x="1" y="1"/>
                      <a:pt x="2" y="1"/>
                      <a:pt x="2" y="1"/>
                    </a:cubicBezTo>
                    <a:cubicBezTo>
                      <a:pt x="2" y="1"/>
                      <a:pt x="2" y="1"/>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9" name="Freeform 88"/>
              <p:cNvSpPr>
                <a:spLocks/>
              </p:cNvSpPr>
              <p:nvPr/>
            </p:nvSpPr>
            <p:spPr bwMode="auto">
              <a:xfrm>
                <a:off x="7346952" y="1757364"/>
                <a:ext cx="117475" cy="161925"/>
              </a:xfrm>
              <a:custGeom>
                <a:avLst/>
                <a:gdLst>
                  <a:gd name="T0" fmla="*/ 2 w 11"/>
                  <a:gd name="T1" fmla="*/ 9 h 15"/>
                  <a:gd name="T2" fmla="*/ 3 w 11"/>
                  <a:gd name="T3" fmla="*/ 9 h 15"/>
                  <a:gd name="T4" fmla="*/ 4 w 11"/>
                  <a:gd name="T5" fmla="*/ 10 h 15"/>
                  <a:gd name="T6" fmla="*/ 4 w 11"/>
                  <a:gd name="T7" fmla="*/ 11 h 15"/>
                  <a:gd name="T8" fmla="*/ 4 w 11"/>
                  <a:gd name="T9" fmla="*/ 13 h 15"/>
                  <a:gd name="T10" fmla="*/ 4 w 11"/>
                  <a:gd name="T11" fmla="*/ 14 h 15"/>
                  <a:gd name="T12" fmla="*/ 6 w 11"/>
                  <a:gd name="T13" fmla="*/ 14 h 15"/>
                  <a:gd name="T14" fmla="*/ 7 w 11"/>
                  <a:gd name="T15" fmla="*/ 14 h 15"/>
                  <a:gd name="T16" fmla="*/ 8 w 11"/>
                  <a:gd name="T17" fmla="*/ 14 h 15"/>
                  <a:gd name="T18" fmla="*/ 8 w 11"/>
                  <a:gd name="T19" fmla="*/ 14 h 15"/>
                  <a:gd name="T20" fmla="*/ 9 w 11"/>
                  <a:gd name="T21" fmla="*/ 14 h 15"/>
                  <a:gd name="T22" fmla="*/ 9 w 11"/>
                  <a:gd name="T23" fmla="*/ 13 h 15"/>
                  <a:gd name="T24" fmla="*/ 10 w 11"/>
                  <a:gd name="T25" fmla="*/ 12 h 15"/>
                  <a:gd name="T26" fmla="*/ 11 w 11"/>
                  <a:gd name="T27" fmla="*/ 11 h 15"/>
                  <a:gd name="T28" fmla="*/ 11 w 11"/>
                  <a:gd name="T29" fmla="*/ 11 h 15"/>
                  <a:gd name="T30" fmla="*/ 10 w 11"/>
                  <a:gd name="T31" fmla="*/ 10 h 15"/>
                  <a:gd name="T32" fmla="*/ 10 w 11"/>
                  <a:gd name="T33" fmla="*/ 10 h 15"/>
                  <a:gd name="T34" fmla="*/ 9 w 11"/>
                  <a:gd name="T35" fmla="*/ 9 h 15"/>
                  <a:gd name="T36" fmla="*/ 9 w 11"/>
                  <a:gd name="T37" fmla="*/ 8 h 15"/>
                  <a:gd name="T38" fmla="*/ 9 w 11"/>
                  <a:gd name="T39" fmla="*/ 8 h 15"/>
                  <a:gd name="T40" fmla="*/ 10 w 11"/>
                  <a:gd name="T41" fmla="*/ 7 h 15"/>
                  <a:gd name="T42" fmla="*/ 10 w 11"/>
                  <a:gd name="T43" fmla="*/ 7 h 15"/>
                  <a:gd name="T44" fmla="*/ 11 w 11"/>
                  <a:gd name="T45" fmla="*/ 6 h 15"/>
                  <a:gd name="T46" fmla="*/ 11 w 11"/>
                  <a:gd name="T47" fmla="*/ 4 h 15"/>
                  <a:gd name="T48" fmla="*/ 11 w 11"/>
                  <a:gd name="T49" fmla="*/ 4 h 15"/>
                  <a:gd name="T50" fmla="*/ 10 w 11"/>
                  <a:gd name="T51" fmla="*/ 2 h 15"/>
                  <a:gd name="T52" fmla="*/ 11 w 11"/>
                  <a:gd name="T53" fmla="*/ 1 h 15"/>
                  <a:gd name="T54" fmla="*/ 11 w 11"/>
                  <a:gd name="T55" fmla="*/ 1 h 15"/>
                  <a:gd name="T56" fmla="*/ 10 w 11"/>
                  <a:gd name="T57" fmla="*/ 0 h 15"/>
                  <a:gd name="T58" fmla="*/ 10 w 11"/>
                  <a:gd name="T59" fmla="*/ 1 h 15"/>
                  <a:gd name="T60" fmla="*/ 9 w 11"/>
                  <a:gd name="T61" fmla="*/ 0 h 15"/>
                  <a:gd name="T62" fmla="*/ 8 w 11"/>
                  <a:gd name="T63" fmla="*/ 0 h 15"/>
                  <a:gd name="T64" fmla="*/ 8 w 11"/>
                  <a:gd name="T65" fmla="*/ 1 h 15"/>
                  <a:gd name="T66" fmla="*/ 8 w 11"/>
                  <a:gd name="T67" fmla="*/ 2 h 15"/>
                  <a:gd name="T68" fmla="*/ 6 w 11"/>
                  <a:gd name="T69" fmla="*/ 4 h 15"/>
                  <a:gd name="T70" fmla="*/ 6 w 11"/>
                  <a:gd name="T71" fmla="*/ 5 h 15"/>
                  <a:gd name="T72" fmla="*/ 5 w 11"/>
                  <a:gd name="T73" fmla="*/ 6 h 15"/>
                  <a:gd name="T74" fmla="*/ 3 w 11"/>
                  <a:gd name="T75" fmla="*/ 6 h 15"/>
                  <a:gd name="T76" fmla="*/ 2 w 11"/>
                  <a:gd name="T77" fmla="*/ 7 h 15"/>
                  <a:gd name="T78" fmla="*/ 1 w 11"/>
                  <a:gd name="T79" fmla="*/ 7 h 15"/>
                  <a:gd name="T80" fmla="*/ 1 w 11"/>
                  <a:gd name="T81" fmla="*/ 8 h 15"/>
                  <a:gd name="T82" fmla="*/ 0 w 11"/>
                  <a:gd name="T83" fmla="*/ 8 h 15"/>
                  <a:gd name="T84" fmla="*/ 0 w 11"/>
                  <a:gd name="T85" fmla="*/ 8 h 15"/>
                  <a:gd name="T86" fmla="*/ 1 w 11"/>
                  <a:gd name="T87" fmla="*/ 9 h 15"/>
                  <a:gd name="T88" fmla="*/ 2 w 11"/>
                  <a:gd name="T89"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 h="15">
                    <a:moveTo>
                      <a:pt x="2" y="9"/>
                    </a:moveTo>
                    <a:cubicBezTo>
                      <a:pt x="2" y="9"/>
                      <a:pt x="3" y="9"/>
                      <a:pt x="3" y="9"/>
                    </a:cubicBezTo>
                    <a:cubicBezTo>
                      <a:pt x="3" y="9"/>
                      <a:pt x="4" y="9"/>
                      <a:pt x="4" y="10"/>
                    </a:cubicBezTo>
                    <a:cubicBezTo>
                      <a:pt x="4" y="10"/>
                      <a:pt x="4" y="11"/>
                      <a:pt x="4" y="11"/>
                    </a:cubicBezTo>
                    <a:cubicBezTo>
                      <a:pt x="4" y="12"/>
                      <a:pt x="4" y="12"/>
                      <a:pt x="4" y="13"/>
                    </a:cubicBezTo>
                    <a:cubicBezTo>
                      <a:pt x="4" y="13"/>
                      <a:pt x="4" y="14"/>
                      <a:pt x="4" y="14"/>
                    </a:cubicBezTo>
                    <a:cubicBezTo>
                      <a:pt x="5" y="15"/>
                      <a:pt x="5" y="14"/>
                      <a:pt x="6" y="14"/>
                    </a:cubicBezTo>
                    <a:cubicBezTo>
                      <a:pt x="6" y="14"/>
                      <a:pt x="7" y="14"/>
                      <a:pt x="7" y="14"/>
                    </a:cubicBezTo>
                    <a:cubicBezTo>
                      <a:pt x="8" y="14"/>
                      <a:pt x="8" y="14"/>
                      <a:pt x="8" y="14"/>
                    </a:cubicBezTo>
                    <a:cubicBezTo>
                      <a:pt x="8" y="14"/>
                      <a:pt x="8" y="14"/>
                      <a:pt x="8" y="14"/>
                    </a:cubicBezTo>
                    <a:cubicBezTo>
                      <a:pt x="8" y="14"/>
                      <a:pt x="8" y="14"/>
                      <a:pt x="9" y="14"/>
                    </a:cubicBezTo>
                    <a:cubicBezTo>
                      <a:pt x="9" y="13"/>
                      <a:pt x="9" y="13"/>
                      <a:pt x="9" y="13"/>
                    </a:cubicBezTo>
                    <a:cubicBezTo>
                      <a:pt x="10" y="13"/>
                      <a:pt x="10" y="12"/>
                      <a:pt x="10" y="12"/>
                    </a:cubicBezTo>
                    <a:cubicBezTo>
                      <a:pt x="11" y="12"/>
                      <a:pt x="11" y="12"/>
                      <a:pt x="11" y="11"/>
                    </a:cubicBezTo>
                    <a:cubicBezTo>
                      <a:pt x="11" y="11"/>
                      <a:pt x="11" y="11"/>
                      <a:pt x="11" y="11"/>
                    </a:cubicBezTo>
                    <a:cubicBezTo>
                      <a:pt x="11" y="11"/>
                      <a:pt x="10" y="11"/>
                      <a:pt x="10" y="10"/>
                    </a:cubicBezTo>
                    <a:cubicBezTo>
                      <a:pt x="10" y="10"/>
                      <a:pt x="10" y="10"/>
                      <a:pt x="10" y="10"/>
                    </a:cubicBezTo>
                    <a:cubicBezTo>
                      <a:pt x="10" y="9"/>
                      <a:pt x="9" y="10"/>
                      <a:pt x="9" y="9"/>
                    </a:cubicBezTo>
                    <a:cubicBezTo>
                      <a:pt x="9" y="9"/>
                      <a:pt x="8" y="9"/>
                      <a:pt x="9" y="8"/>
                    </a:cubicBezTo>
                    <a:cubicBezTo>
                      <a:pt x="9" y="8"/>
                      <a:pt x="9" y="8"/>
                      <a:pt x="9" y="8"/>
                    </a:cubicBezTo>
                    <a:cubicBezTo>
                      <a:pt x="10" y="7"/>
                      <a:pt x="10" y="7"/>
                      <a:pt x="10" y="7"/>
                    </a:cubicBezTo>
                    <a:cubicBezTo>
                      <a:pt x="10" y="7"/>
                      <a:pt x="10" y="7"/>
                      <a:pt x="10" y="7"/>
                    </a:cubicBezTo>
                    <a:cubicBezTo>
                      <a:pt x="11" y="7"/>
                      <a:pt x="11" y="6"/>
                      <a:pt x="11" y="6"/>
                    </a:cubicBezTo>
                    <a:cubicBezTo>
                      <a:pt x="11" y="5"/>
                      <a:pt x="11" y="5"/>
                      <a:pt x="11" y="4"/>
                    </a:cubicBezTo>
                    <a:cubicBezTo>
                      <a:pt x="11" y="4"/>
                      <a:pt x="11" y="4"/>
                      <a:pt x="11" y="4"/>
                    </a:cubicBezTo>
                    <a:cubicBezTo>
                      <a:pt x="11" y="3"/>
                      <a:pt x="10" y="3"/>
                      <a:pt x="10" y="2"/>
                    </a:cubicBezTo>
                    <a:cubicBezTo>
                      <a:pt x="10" y="2"/>
                      <a:pt x="11" y="2"/>
                      <a:pt x="11" y="1"/>
                    </a:cubicBezTo>
                    <a:cubicBezTo>
                      <a:pt x="11" y="1"/>
                      <a:pt x="11" y="1"/>
                      <a:pt x="11" y="1"/>
                    </a:cubicBezTo>
                    <a:cubicBezTo>
                      <a:pt x="10" y="1"/>
                      <a:pt x="10" y="0"/>
                      <a:pt x="10" y="0"/>
                    </a:cubicBezTo>
                    <a:cubicBezTo>
                      <a:pt x="10" y="0"/>
                      <a:pt x="10" y="1"/>
                      <a:pt x="10" y="1"/>
                    </a:cubicBezTo>
                    <a:cubicBezTo>
                      <a:pt x="9" y="1"/>
                      <a:pt x="9" y="0"/>
                      <a:pt x="9" y="0"/>
                    </a:cubicBezTo>
                    <a:cubicBezTo>
                      <a:pt x="9" y="0"/>
                      <a:pt x="9" y="0"/>
                      <a:pt x="8" y="0"/>
                    </a:cubicBezTo>
                    <a:cubicBezTo>
                      <a:pt x="8" y="0"/>
                      <a:pt x="9" y="1"/>
                      <a:pt x="8" y="1"/>
                    </a:cubicBezTo>
                    <a:cubicBezTo>
                      <a:pt x="8" y="1"/>
                      <a:pt x="8" y="2"/>
                      <a:pt x="8" y="2"/>
                    </a:cubicBezTo>
                    <a:cubicBezTo>
                      <a:pt x="7" y="3"/>
                      <a:pt x="7" y="3"/>
                      <a:pt x="6" y="4"/>
                    </a:cubicBezTo>
                    <a:cubicBezTo>
                      <a:pt x="6" y="4"/>
                      <a:pt x="6" y="5"/>
                      <a:pt x="6" y="5"/>
                    </a:cubicBezTo>
                    <a:cubicBezTo>
                      <a:pt x="5" y="6"/>
                      <a:pt x="5" y="6"/>
                      <a:pt x="5" y="6"/>
                    </a:cubicBezTo>
                    <a:cubicBezTo>
                      <a:pt x="4" y="6"/>
                      <a:pt x="4" y="6"/>
                      <a:pt x="3" y="6"/>
                    </a:cubicBezTo>
                    <a:cubicBezTo>
                      <a:pt x="3" y="7"/>
                      <a:pt x="2" y="7"/>
                      <a:pt x="2" y="7"/>
                    </a:cubicBezTo>
                    <a:cubicBezTo>
                      <a:pt x="2" y="7"/>
                      <a:pt x="1" y="7"/>
                      <a:pt x="1" y="7"/>
                    </a:cubicBezTo>
                    <a:cubicBezTo>
                      <a:pt x="1" y="7"/>
                      <a:pt x="1" y="7"/>
                      <a:pt x="1" y="8"/>
                    </a:cubicBezTo>
                    <a:cubicBezTo>
                      <a:pt x="0" y="8"/>
                      <a:pt x="0" y="8"/>
                      <a:pt x="0" y="8"/>
                    </a:cubicBezTo>
                    <a:cubicBezTo>
                      <a:pt x="0" y="8"/>
                      <a:pt x="0" y="8"/>
                      <a:pt x="0" y="8"/>
                    </a:cubicBezTo>
                    <a:cubicBezTo>
                      <a:pt x="0" y="8"/>
                      <a:pt x="1" y="8"/>
                      <a:pt x="1" y="9"/>
                    </a:cubicBezTo>
                    <a:cubicBezTo>
                      <a:pt x="1" y="9"/>
                      <a:pt x="1" y="9"/>
                      <a:pt x="2"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0" name="Freeform 89"/>
              <p:cNvSpPr>
                <a:spLocks/>
              </p:cNvSpPr>
              <p:nvPr/>
            </p:nvSpPr>
            <p:spPr bwMode="auto">
              <a:xfrm>
                <a:off x="7454902" y="3032126"/>
                <a:ext cx="182563" cy="238125"/>
              </a:xfrm>
              <a:custGeom>
                <a:avLst/>
                <a:gdLst>
                  <a:gd name="T0" fmla="*/ 1 w 17"/>
                  <a:gd name="T1" fmla="*/ 10 h 22"/>
                  <a:gd name="T2" fmla="*/ 1 w 17"/>
                  <a:gd name="T3" fmla="*/ 11 h 22"/>
                  <a:gd name="T4" fmla="*/ 0 w 17"/>
                  <a:gd name="T5" fmla="*/ 13 h 22"/>
                  <a:gd name="T6" fmla="*/ 0 w 17"/>
                  <a:gd name="T7" fmla="*/ 15 h 22"/>
                  <a:gd name="T8" fmla="*/ 2 w 17"/>
                  <a:gd name="T9" fmla="*/ 16 h 22"/>
                  <a:gd name="T10" fmla="*/ 2 w 17"/>
                  <a:gd name="T11" fmla="*/ 18 h 22"/>
                  <a:gd name="T12" fmla="*/ 1 w 17"/>
                  <a:gd name="T13" fmla="*/ 21 h 22"/>
                  <a:gd name="T14" fmla="*/ 4 w 17"/>
                  <a:gd name="T15" fmla="*/ 21 h 22"/>
                  <a:gd name="T16" fmla="*/ 4 w 17"/>
                  <a:gd name="T17" fmla="*/ 18 h 22"/>
                  <a:gd name="T18" fmla="*/ 4 w 17"/>
                  <a:gd name="T19" fmla="*/ 17 h 22"/>
                  <a:gd name="T20" fmla="*/ 4 w 17"/>
                  <a:gd name="T21" fmla="*/ 15 h 22"/>
                  <a:gd name="T22" fmla="*/ 5 w 17"/>
                  <a:gd name="T23" fmla="*/ 13 h 22"/>
                  <a:gd name="T24" fmla="*/ 6 w 17"/>
                  <a:gd name="T25" fmla="*/ 14 h 22"/>
                  <a:gd name="T26" fmla="*/ 6 w 17"/>
                  <a:gd name="T27" fmla="*/ 17 h 22"/>
                  <a:gd name="T28" fmla="*/ 7 w 17"/>
                  <a:gd name="T29" fmla="*/ 17 h 22"/>
                  <a:gd name="T30" fmla="*/ 7 w 17"/>
                  <a:gd name="T31" fmla="*/ 19 h 22"/>
                  <a:gd name="T32" fmla="*/ 8 w 17"/>
                  <a:gd name="T33" fmla="*/ 18 h 22"/>
                  <a:gd name="T34" fmla="*/ 10 w 17"/>
                  <a:gd name="T35" fmla="*/ 18 h 22"/>
                  <a:gd name="T36" fmla="*/ 10 w 17"/>
                  <a:gd name="T37" fmla="*/ 16 h 22"/>
                  <a:gd name="T38" fmla="*/ 9 w 17"/>
                  <a:gd name="T39" fmla="*/ 15 h 22"/>
                  <a:gd name="T40" fmla="*/ 9 w 17"/>
                  <a:gd name="T41" fmla="*/ 14 h 22"/>
                  <a:gd name="T42" fmla="*/ 7 w 17"/>
                  <a:gd name="T43" fmla="*/ 12 h 22"/>
                  <a:gd name="T44" fmla="*/ 7 w 17"/>
                  <a:gd name="T45" fmla="*/ 11 h 22"/>
                  <a:gd name="T46" fmla="*/ 9 w 17"/>
                  <a:gd name="T47" fmla="*/ 10 h 22"/>
                  <a:gd name="T48" fmla="*/ 11 w 17"/>
                  <a:gd name="T49" fmla="*/ 8 h 22"/>
                  <a:gd name="T50" fmla="*/ 12 w 17"/>
                  <a:gd name="T51" fmla="*/ 7 h 22"/>
                  <a:gd name="T52" fmla="*/ 10 w 17"/>
                  <a:gd name="T53" fmla="*/ 7 h 22"/>
                  <a:gd name="T54" fmla="*/ 9 w 17"/>
                  <a:gd name="T55" fmla="*/ 8 h 22"/>
                  <a:gd name="T56" fmla="*/ 7 w 17"/>
                  <a:gd name="T57" fmla="*/ 8 h 22"/>
                  <a:gd name="T58" fmla="*/ 5 w 17"/>
                  <a:gd name="T59" fmla="*/ 9 h 22"/>
                  <a:gd name="T60" fmla="*/ 4 w 17"/>
                  <a:gd name="T61" fmla="*/ 7 h 22"/>
                  <a:gd name="T62" fmla="*/ 4 w 17"/>
                  <a:gd name="T63" fmla="*/ 4 h 22"/>
                  <a:gd name="T64" fmla="*/ 6 w 17"/>
                  <a:gd name="T65" fmla="*/ 5 h 22"/>
                  <a:gd name="T66" fmla="*/ 9 w 17"/>
                  <a:gd name="T67" fmla="*/ 5 h 22"/>
                  <a:gd name="T68" fmla="*/ 11 w 17"/>
                  <a:gd name="T69" fmla="*/ 5 h 22"/>
                  <a:gd name="T70" fmla="*/ 15 w 17"/>
                  <a:gd name="T71" fmla="*/ 4 h 22"/>
                  <a:gd name="T72" fmla="*/ 16 w 17"/>
                  <a:gd name="T73" fmla="*/ 2 h 22"/>
                  <a:gd name="T74" fmla="*/ 17 w 17"/>
                  <a:gd name="T75" fmla="*/ 1 h 22"/>
                  <a:gd name="T76" fmla="*/ 15 w 17"/>
                  <a:gd name="T77" fmla="*/ 1 h 22"/>
                  <a:gd name="T78" fmla="*/ 14 w 17"/>
                  <a:gd name="T79" fmla="*/ 2 h 22"/>
                  <a:gd name="T80" fmla="*/ 13 w 17"/>
                  <a:gd name="T81" fmla="*/ 3 h 22"/>
                  <a:gd name="T82" fmla="*/ 10 w 17"/>
                  <a:gd name="T83" fmla="*/ 3 h 22"/>
                  <a:gd name="T84" fmla="*/ 8 w 17"/>
                  <a:gd name="T85" fmla="*/ 2 h 22"/>
                  <a:gd name="T86" fmla="*/ 5 w 17"/>
                  <a:gd name="T87" fmla="*/ 2 h 22"/>
                  <a:gd name="T88" fmla="*/ 5 w 17"/>
                  <a:gd name="T89" fmla="*/ 3 h 22"/>
                  <a:gd name="T90" fmla="*/ 3 w 17"/>
                  <a:gd name="T91" fmla="*/ 3 h 22"/>
                  <a:gd name="T92" fmla="*/ 2 w 17"/>
                  <a:gd name="T93" fmla="*/ 6 h 22"/>
                  <a:gd name="T94" fmla="*/ 1 w 17"/>
                  <a:gd name="T95" fmla="*/ 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 h="22">
                    <a:moveTo>
                      <a:pt x="1" y="9"/>
                    </a:moveTo>
                    <a:cubicBezTo>
                      <a:pt x="1" y="9"/>
                      <a:pt x="1" y="9"/>
                      <a:pt x="1" y="10"/>
                    </a:cubicBezTo>
                    <a:cubicBezTo>
                      <a:pt x="1" y="10"/>
                      <a:pt x="1" y="10"/>
                      <a:pt x="1" y="11"/>
                    </a:cubicBezTo>
                    <a:cubicBezTo>
                      <a:pt x="1" y="11"/>
                      <a:pt x="1" y="11"/>
                      <a:pt x="1" y="11"/>
                    </a:cubicBezTo>
                    <a:cubicBezTo>
                      <a:pt x="1" y="11"/>
                      <a:pt x="1" y="11"/>
                      <a:pt x="1" y="12"/>
                    </a:cubicBezTo>
                    <a:cubicBezTo>
                      <a:pt x="1" y="12"/>
                      <a:pt x="0" y="12"/>
                      <a:pt x="0" y="13"/>
                    </a:cubicBezTo>
                    <a:cubicBezTo>
                      <a:pt x="0" y="13"/>
                      <a:pt x="0" y="14"/>
                      <a:pt x="0" y="14"/>
                    </a:cubicBezTo>
                    <a:cubicBezTo>
                      <a:pt x="0" y="15"/>
                      <a:pt x="0" y="15"/>
                      <a:pt x="0" y="15"/>
                    </a:cubicBezTo>
                    <a:cubicBezTo>
                      <a:pt x="1" y="16"/>
                      <a:pt x="1" y="15"/>
                      <a:pt x="1" y="15"/>
                    </a:cubicBezTo>
                    <a:cubicBezTo>
                      <a:pt x="2" y="15"/>
                      <a:pt x="2" y="15"/>
                      <a:pt x="2" y="16"/>
                    </a:cubicBezTo>
                    <a:cubicBezTo>
                      <a:pt x="2" y="16"/>
                      <a:pt x="2" y="16"/>
                      <a:pt x="2" y="17"/>
                    </a:cubicBezTo>
                    <a:cubicBezTo>
                      <a:pt x="2" y="17"/>
                      <a:pt x="2" y="18"/>
                      <a:pt x="2" y="18"/>
                    </a:cubicBezTo>
                    <a:cubicBezTo>
                      <a:pt x="2" y="19"/>
                      <a:pt x="2" y="19"/>
                      <a:pt x="2" y="20"/>
                    </a:cubicBezTo>
                    <a:cubicBezTo>
                      <a:pt x="2" y="20"/>
                      <a:pt x="1" y="21"/>
                      <a:pt x="1" y="21"/>
                    </a:cubicBezTo>
                    <a:cubicBezTo>
                      <a:pt x="1" y="22"/>
                      <a:pt x="2" y="22"/>
                      <a:pt x="3" y="22"/>
                    </a:cubicBezTo>
                    <a:cubicBezTo>
                      <a:pt x="3" y="22"/>
                      <a:pt x="4" y="22"/>
                      <a:pt x="4" y="21"/>
                    </a:cubicBezTo>
                    <a:cubicBezTo>
                      <a:pt x="4" y="21"/>
                      <a:pt x="4" y="20"/>
                      <a:pt x="4" y="20"/>
                    </a:cubicBezTo>
                    <a:cubicBezTo>
                      <a:pt x="4" y="19"/>
                      <a:pt x="4" y="19"/>
                      <a:pt x="4" y="18"/>
                    </a:cubicBezTo>
                    <a:cubicBezTo>
                      <a:pt x="4" y="18"/>
                      <a:pt x="4" y="18"/>
                      <a:pt x="4" y="17"/>
                    </a:cubicBezTo>
                    <a:cubicBezTo>
                      <a:pt x="4" y="17"/>
                      <a:pt x="4" y="17"/>
                      <a:pt x="4" y="17"/>
                    </a:cubicBezTo>
                    <a:cubicBezTo>
                      <a:pt x="4" y="16"/>
                      <a:pt x="4" y="16"/>
                      <a:pt x="4" y="15"/>
                    </a:cubicBezTo>
                    <a:cubicBezTo>
                      <a:pt x="4" y="15"/>
                      <a:pt x="4" y="15"/>
                      <a:pt x="4" y="15"/>
                    </a:cubicBezTo>
                    <a:cubicBezTo>
                      <a:pt x="4" y="14"/>
                      <a:pt x="4" y="14"/>
                      <a:pt x="4" y="14"/>
                    </a:cubicBezTo>
                    <a:cubicBezTo>
                      <a:pt x="4" y="13"/>
                      <a:pt x="4" y="13"/>
                      <a:pt x="5" y="13"/>
                    </a:cubicBezTo>
                    <a:cubicBezTo>
                      <a:pt x="5" y="13"/>
                      <a:pt x="5" y="13"/>
                      <a:pt x="6" y="13"/>
                    </a:cubicBezTo>
                    <a:cubicBezTo>
                      <a:pt x="6" y="13"/>
                      <a:pt x="6" y="14"/>
                      <a:pt x="6" y="14"/>
                    </a:cubicBezTo>
                    <a:cubicBezTo>
                      <a:pt x="6" y="15"/>
                      <a:pt x="5" y="15"/>
                      <a:pt x="6" y="16"/>
                    </a:cubicBezTo>
                    <a:cubicBezTo>
                      <a:pt x="6" y="16"/>
                      <a:pt x="6" y="16"/>
                      <a:pt x="6" y="17"/>
                    </a:cubicBezTo>
                    <a:cubicBezTo>
                      <a:pt x="6" y="17"/>
                      <a:pt x="7" y="16"/>
                      <a:pt x="7" y="17"/>
                    </a:cubicBezTo>
                    <a:cubicBezTo>
                      <a:pt x="7" y="17"/>
                      <a:pt x="7" y="17"/>
                      <a:pt x="7" y="17"/>
                    </a:cubicBezTo>
                    <a:cubicBezTo>
                      <a:pt x="7" y="18"/>
                      <a:pt x="7" y="18"/>
                      <a:pt x="7" y="18"/>
                    </a:cubicBezTo>
                    <a:cubicBezTo>
                      <a:pt x="6" y="18"/>
                      <a:pt x="6" y="19"/>
                      <a:pt x="7" y="19"/>
                    </a:cubicBezTo>
                    <a:cubicBezTo>
                      <a:pt x="7" y="20"/>
                      <a:pt x="8" y="20"/>
                      <a:pt x="8" y="19"/>
                    </a:cubicBezTo>
                    <a:cubicBezTo>
                      <a:pt x="8" y="19"/>
                      <a:pt x="8" y="19"/>
                      <a:pt x="8" y="18"/>
                    </a:cubicBezTo>
                    <a:cubicBezTo>
                      <a:pt x="9" y="18"/>
                      <a:pt x="9" y="18"/>
                      <a:pt x="9" y="18"/>
                    </a:cubicBezTo>
                    <a:cubicBezTo>
                      <a:pt x="9" y="18"/>
                      <a:pt x="10" y="18"/>
                      <a:pt x="10" y="18"/>
                    </a:cubicBezTo>
                    <a:cubicBezTo>
                      <a:pt x="10" y="18"/>
                      <a:pt x="11" y="18"/>
                      <a:pt x="11" y="17"/>
                    </a:cubicBezTo>
                    <a:cubicBezTo>
                      <a:pt x="10" y="17"/>
                      <a:pt x="10" y="17"/>
                      <a:pt x="10" y="16"/>
                    </a:cubicBezTo>
                    <a:cubicBezTo>
                      <a:pt x="10" y="16"/>
                      <a:pt x="9" y="16"/>
                      <a:pt x="9" y="16"/>
                    </a:cubicBezTo>
                    <a:cubicBezTo>
                      <a:pt x="9" y="15"/>
                      <a:pt x="9" y="15"/>
                      <a:pt x="9" y="15"/>
                    </a:cubicBezTo>
                    <a:cubicBezTo>
                      <a:pt x="9" y="15"/>
                      <a:pt x="10" y="15"/>
                      <a:pt x="10" y="14"/>
                    </a:cubicBezTo>
                    <a:cubicBezTo>
                      <a:pt x="10" y="14"/>
                      <a:pt x="9" y="14"/>
                      <a:pt x="9" y="14"/>
                    </a:cubicBezTo>
                    <a:cubicBezTo>
                      <a:pt x="9" y="13"/>
                      <a:pt x="9" y="13"/>
                      <a:pt x="8" y="13"/>
                    </a:cubicBezTo>
                    <a:cubicBezTo>
                      <a:pt x="8" y="12"/>
                      <a:pt x="8" y="12"/>
                      <a:pt x="7" y="12"/>
                    </a:cubicBezTo>
                    <a:cubicBezTo>
                      <a:pt x="7" y="11"/>
                      <a:pt x="7" y="11"/>
                      <a:pt x="7" y="11"/>
                    </a:cubicBezTo>
                    <a:cubicBezTo>
                      <a:pt x="7" y="11"/>
                      <a:pt x="7" y="11"/>
                      <a:pt x="7" y="11"/>
                    </a:cubicBezTo>
                    <a:cubicBezTo>
                      <a:pt x="8" y="11"/>
                      <a:pt x="8" y="11"/>
                      <a:pt x="8" y="10"/>
                    </a:cubicBezTo>
                    <a:cubicBezTo>
                      <a:pt x="8" y="10"/>
                      <a:pt x="8" y="10"/>
                      <a:pt x="9" y="10"/>
                    </a:cubicBezTo>
                    <a:cubicBezTo>
                      <a:pt x="9" y="10"/>
                      <a:pt x="10" y="10"/>
                      <a:pt x="10" y="9"/>
                    </a:cubicBezTo>
                    <a:cubicBezTo>
                      <a:pt x="10" y="9"/>
                      <a:pt x="10" y="8"/>
                      <a:pt x="11" y="8"/>
                    </a:cubicBezTo>
                    <a:cubicBezTo>
                      <a:pt x="11" y="8"/>
                      <a:pt x="12" y="9"/>
                      <a:pt x="12" y="8"/>
                    </a:cubicBezTo>
                    <a:cubicBezTo>
                      <a:pt x="12" y="8"/>
                      <a:pt x="12" y="8"/>
                      <a:pt x="12" y="7"/>
                    </a:cubicBezTo>
                    <a:cubicBezTo>
                      <a:pt x="12" y="7"/>
                      <a:pt x="12" y="7"/>
                      <a:pt x="12" y="7"/>
                    </a:cubicBezTo>
                    <a:cubicBezTo>
                      <a:pt x="11" y="6"/>
                      <a:pt x="11" y="7"/>
                      <a:pt x="10" y="7"/>
                    </a:cubicBezTo>
                    <a:cubicBezTo>
                      <a:pt x="10" y="7"/>
                      <a:pt x="9" y="7"/>
                      <a:pt x="9" y="7"/>
                    </a:cubicBezTo>
                    <a:cubicBezTo>
                      <a:pt x="9" y="7"/>
                      <a:pt x="9" y="7"/>
                      <a:pt x="9" y="8"/>
                    </a:cubicBezTo>
                    <a:cubicBezTo>
                      <a:pt x="8" y="8"/>
                      <a:pt x="8" y="8"/>
                      <a:pt x="8" y="8"/>
                    </a:cubicBezTo>
                    <a:cubicBezTo>
                      <a:pt x="7" y="8"/>
                      <a:pt x="7" y="8"/>
                      <a:pt x="7" y="8"/>
                    </a:cubicBezTo>
                    <a:cubicBezTo>
                      <a:pt x="7" y="8"/>
                      <a:pt x="7" y="8"/>
                      <a:pt x="7" y="9"/>
                    </a:cubicBezTo>
                    <a:cubicBezTo>
                      <a:pt x="6" y="9"/>
                      <a:pt x="6" y="9"/>
                      <a:pt x="5" y="9"/>
                    </a:cubicBezTo>
                    <a:cubicBezTo>
                      <a:pt x="5" y="8"/>
                      <a:pt x="5" y="8"/>
                      <a:pt x="5" y="8"/>
                    </a:cubicBezTo>
                    <a:cubicBezTo>
                      <a:pt x="5" y="7"/>
                      <a:pt x="5" y="7"/>
                      <a:pt x="4" y="7"/>
                    </a:cubicBezTo>
                    <a:cubicBezTo>
                      <a:pt x="4" y="7"/>
                      <a:pt x="4" y="6"/>
                      <a:pt x="4" y="6"/>
                    </a:cubicBezTo>
                    <a:cubicBezTo>
                      <a:pt x="4" y="5"/>
                      <a:pt x="4" y="5"/>
                      <a:pt x="4" y="4"/>
                    </a:cubicBezTo>
                    <a:cubicBezTo>
                      <a:pt x="4" y="4"/>
                      <a:pt x="5" y="4"/>
                      <a:pt x="5" y="4"/>
                    </a:cubicBezTo>
                    <a:cubicBezTo>
                      <a:pt x="6" y="4"/>
                      <a:pt x="6" y="5"/>
                      <a:pt x="6" y="5"/>
                    </a:cubicBezTo>
                    <a:cubicBezTo>
                      <a:pt x="6" y="5"/>
                      <a:pt x="7" y="5"/>
                      <a:pt x="7" y="5"/>
                    </a:cubicBezTo>
                    <a:cubicBezTo>
                      <a:pt x="8" y="5"/>
                      <a:pt x="8" y="5"/>
                      <a:pt x="9" y="5"/>
                    </a:cubicBezTo>
                    <a:cubicBezTo>
                      <a:pt x="9" y="4"/>
                      <a:pt x="10" y="4"/>
                      <a:pt x="10" y="4"/>
                    </a:cubicBezTo>
                    <a:cubicBezTo>
                      <a:pt x="10" y="4"/>
                      <a:pt x="10" y="4"/>
                      <a:pt x="11" y="5"/>
                    </a:cubicBezTo>
                    <a:cubicBezTo>
                      <a:pt x="12" y="5"/>
                      <a:pt x="12" y="4"/>
                      <a:pt x="13" y="4"/>
                    </a:cubicBezTo>
                    <a:cubicBezTo>
                      <a:pt x="14" y="4"/>
                      <a:pt x="14" y="5"/>
                      <a:pt x="15" y="4"/>
                    </a:cubicBezTo>
                    <a:cubicBezTo>
                      <a:pt x="15" y="4"/>
                      <a:pt x="15" y="4"/>
                      <a:pt x="15" y="4"/>
                    </a:cubicBezTo>
                    <a:cubicBezTo>
                      <a:pt x="16" y="3"/>
                      <a:pt x="16" y="3"/>
                      <a:pt x="16" y="2"/>
                    </a:cubicBezTo>
                    <a:cubicBezTo>
                      <a:pt x="16" y="2"/>
                      <a:pt x="16" y="2"/>
                      <a:pt x="17" y="1"/>
                    </a:cubicBezTo>
                    <a:cubicBezTo>
                      <a:pt x="17" y="1"/>
                      <a:pt x="17" y="1"/>
                      <a:pt x="17" y="1"/>
                    </a:cubicBezTo>
                    <a:cubicBezTo>
                      <a:pt x="17" y="0"/>
                      <a:pt x="16" y="0"/>
                      <a:pt x="16" y="0"/>
                    </a:cubicBezTo>
                    <a:cubicBezTo>
                      <a:pt x="15" y="0"/>
                      <a:pt x="15" y="0"/>
                      <a:pt x="15" y="1"/>
                    </a:cubicBezTo>
                    <a:cubicBezTo>
                      <a:pt x="15" y="1"/>
                      <a:pt x="15" y="1"/>
                      <a:pt x="15" y="1"/>
                    </a:cubicBezTo>
                    <a:cubicBezTo>
                      <a:pt x="15" y="2"/>
                      <a:pt x="14" y="1"/>
                      <a:pt x="14" y="2"/>
                    </a:cubicBezTo>
                    <a:cubicBezTo>
                      <a:pt x="14" y="2"/>
                      <a:pt x="14" y="2"/>
                      <a:pt x="14" y="2"/>
                    </a:cubicBezTo>
                    <a:cubicBezTo>
                      <a:pt x="14" y="3"/>
                      <a:pt x="13" y="3"/>
                      <a:pt x="13" y="3"/>
                    </a:cubicBezTo>
                    <a:cubicBezTo>
                      <a:pt x="12" y="3"/>
                      <a:pt x="12" y="3"/>
                      <a:pt x="11" y="3"/>
                    </a:cubicBezTo>
                    <a:cubicBezTo>
                      <a:pt x="11" y="3"/>
                      <a:pt x="11" y="3"/>
                      <a:pt x="10" y="3"/>
                    </a:cubicBezTo>
                    <a:cubicBezTo>
                      <a:pt x="10" y="3"/>
                      <a:pt x="10" y="2"/>
                      <a:pt x="9" y="2"/>
                    </a:cubicBezTo>
                    <a:cubicBezTo>
                      <a:pt x="9" y="2"/>
                      <a:pt x="8" y="2"/>
                      <a:pt x="8" y="2"/>
                    </a:cubicBezTo>
                    <a:cubicBezTo>
                      <a:pt x="7" y="2"/>
                      <a:pt x="7" y="2"/>
                      <a:pt x="7" y="2"/>
                    </a:cubicBezTo>
                    <a:cubicBezTo>
                      <a:pt x="6" y="2"/>
                      <a:pt x="6" y="1"/>
                      <a:pt x="5" y="2"/>
                    </a:cubicBezTo>
                    <a:cubicBezTo>
                      <a:pt x="5" y="2"/>
                      <a:pt x="5" y="2"/>
                      <a:pt x="5" y="2"/>
                    </a:cubicBezTo>
                    <a:cubicBezTo>
                      <a:pt x="5" y="2"/>
                      <a:pt x="5" y="3"/>
                      <a:pt x="5" y="3"/>
                    </a:cubicBezTo>
                    <a:cubicBezTo>
                      <a:pt x="4" y="3"/>
                      <a:pt x="4" y="3"/>
                      <a:pt x="4" y="3"/>
                    </a:cubicBezTo>
                    <a:cubicBezTo>
                      <a:pt x="3" y="3"/>
                      <a:pt x="3" y="3"/>
                      <a:pt x="3" y="3"/>
                    </a:cubicBezTo>
                    <a:cubicBezTo>
                      <a:pt x="2" y="4"/>
                      <a:pt x="2" y="4"/>
                      <a:pt x="2" y="5"/>
                    </a:cubicBezTo>
                    <a:cubicBezTo>
                      <a:pt x="2" y="6"/>
                      <a:pt x="2" y="6"/>
                      <a:pt x="2" y="6"/>
                    </a:cubicBezTo>
                    <a:cubicBezTo>
                      <a:pt x="2" y="7"/>
                      <a:pt x="2" y="7"/>
                      <a:pt x="2" y="8"/>
                    </a:cubicBezTo>
                    <a:cubicBezTo>
                      <a:pt x="2" y="8"/>
                      <a:pt x="1" y="8"/>
                      <a:pt x="1"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1" name="Freeform 90"/>
              <p:cNvSpPr>
                <a:spLocks/>
              </p:cNvSpPr>
              <p:nvPr/>
            </p:nvSpPr>
            <p:spPr bwMode="auto">
              <a:xfrm>
                <a:off x="6677027" y="2200276"/>
                <a:ext cx="227013" cy="573088"/>
              </a:xfrm>
              <a:custGeom>
                <a:avLst/>
                <a:gdLst>
                  <a:gd name="T0" fmla="*/ 4 w 21"/>
                  <a:gd name="T1" fmla="*/ 25 h 53"/>
                  <a:gd name="T2" fmla="*/ 4 w 21"/>
                  <a:gd name="T3" fmla="*/ 27 h 53"/>
                  <a:gd name="T4" fmla="*/ 5 w 21"/>
                  <a:gd name="T5" fmla="*/ 28 h 53"/>
                  <a:gd name="T6" fmla="*/ 6 w 21"/>
                  <a:gd name="T7" fmla="*/ 29 h 53"/>
                  <a:gd name="T8" fmla="*/ 7 w 21"/>
                  <a:gd name="T9" fmla="*/ 34 h 53"/>
                  <a:gd name="T10" fmla="*/ 8 w 21"/>
                  <a:gd name="T11" fmla="*/ 36 h 53"/>
                  <a:gd name="T12" fmla="*/ 12 w 21"/>
                  <a:gd name="T13" fmla="*/ 36 h 53"/>
                  <a:gd name="T14" fmla="*/ 13 w 21"/>
                  <a:gd name="T15" fmla="*/ 34 h 53"/>
                  <a:gd name="T16" fmla="*/ 15 w 21"/>
                  <a:gd name="T17" fmla="*/ 34 h 53"/>
                  <a:gd name="T18" fmla="*/ 16 w 21"/>
                  <a:gd name="T19" fmla="*/ 36 h 53"/>
                  <a:gd name="T20" fmla="*/ 17 w 21"/>
                  <a:gd name="T21" fmla="*/ 42 h 53"/>
                  <a:gd name="T22" fmla="*/ 18 w 21"/>
                  <a:gd name="T23" fmla="*/ 44 h 53"/>
                  <a:gd name="T24" fmla="*/ 18 w 21"/>
                  <a:gd name="T25" fmla="*/ 48 h 53"/>
                  <a:gd name="T26" fmla="*/ 19 w 21"/>
                  <a:gd name="T27" fmla="*/ 50 h 53"/>
                  <a:gd name="T28" fmla="*/ 19 w 21"/>
                  <a:gd name="T29" fmla="*/ 52 h 53"/>
                  <a:gd name="T30" fmla="*/ 20 w 21"/>
                  <a:gd name="T31" fmla="*/ 50 h 53"/>
                  <a:gd name="T32" fmla="*/ 21 w 21"/>
                  <a:gd name="T33" fmla="*/ 47 h 53"/>
                  <a:gd name="T34" fmla="*/ 20 w 21"/>
                  <a:gd name="T35" fmla="*/ 44 h 53"/>
                  <a:gd name="T36" fmla="*/ 19 w 21"/>
                  <a:gd name="T37" fmla="*/ 41 h 53"/>
                  <a:gd name="T38" fmla="*/ 19 w 21"/>
                  <a:gd name="T39" fmla="*/ 38 h 53"/>
                  <a:gd name="T40" fmla="*/ 18 w 21"/>
                  <a:gd name="T41" fmla="*/ 34 h 53"/>
                  <a:gd name="T42" fmla="*/ 15 w 21"/>
                  <a:gd name="T43" fmla="*/ 31 h 53"/>
                  <a:gd name="T44" fmla="*/ 15 w 21"/>
                  <a:gd name="T45" fmla="*/ 28 h 53"/>
                  <a:gd name="T46" fmla="*/ 15 w 21"/>
                  <a:gd name="T47" fmla="*/ 26 h 53"/>
                  <a:gd name="T48" fmla="*/ 17 w 21"/>
                  <a:gd name="T49" fmla="*/ 25 h 53"/>
                  <a:gd name="T50" fmla="*/ 20 w 21"/>
                  <a:gd name="T51" fmla="*/ 22 h 53"/>
                  <a:gd name="T52" fmla="*/ 20 w 21"/>
                  <a:gd name="T53" fmla="*/ 20 h 53"/>
                  <a:gd name="T54" fmla="*/ 17 w 21"/>
                  <a:gd name="T55" fmla="*/ 18 h 53"/>
                  <a:gd name="T56" fmla="*/ 16 w 21"/>
                  <a:gd name="T57" fmla="*/ 16 h 53"/>
                  <a:gd name="T58" fmla="*/ 14 w 21"/>
                  <a:gd name="T59" fmla="*/ 13 h 53"/>
                  <a:gd name="T60" fmla="*/ 12 w 21"/>
                  <a:gd name="T61" fmla="*/ 10 h 53"/>
                  <a:gd name="T62" fmla="*/ 14 w 21"/>
                  <a:gd name="T63" fmla="*/ 6 h 53"/>
                  <a:gd name="T64" fmla="*/ 11 w 21"/>
                  <a:gd name="T65" fmla="*/ 2 h 53"/>
                  <a:gd name="T66" fmla="*/ 9 w 21"/>
                  <a:gd name="T67" fmla="*/ 0 h 53"/>
                  <a:gd name="T68" fmla="*/ 7 w 21"/>
                  <a:gd name="T69" fmla="*/ 4 h 53"/>
                  <a:gd name="T70" fmla="*/ 5 w 21"/>
                  <a:gd name="T71" fmla="*/ 7 h 53"/>
                  <a:gd name="T72" fmla="*/ 5 w 21"/>
                  <a:gd name="T73" fmla="*/ 10 h 53"/>
                  <a:gd name="T74" fmla="*/ 4 w 21"/>
                  <a:gd name="T75" fmla="*/ 14 h 53"/>
                  <a:gd name="T76" fmla="*/ 3 w 21"/>
                  <a:gd name="T77" fmla="*/ 15 h 53"/>
                  <a:gd name="T78" fmla="*/ 2 w 21"/>
                  <a:gd name="T79" fmla="*/ 17 h 53"/>
                  <a:gd name="T80" fmla="*/ 1 w 21"/>
                  <a:gd name="T81" fmla="*/ 18 h 53"/>
                  <a:gd name="T82" fmla="*/ 1 w 21"/>
                  <a:gd name="T83" fmla="*/ 22 h 53"/>
                  <a:gd name="T84" fmla="*/ 0 w 21"/>
                  <a:gd name="T85" fmla="*/ 2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 h="53">
                    <a:moveTo>
                      <a:pt x="1" y="25"/>
                    </a:moveTo>
                    <a:cubicBezTo>
                      <a:pt x="2" y="25"/>
                      <a:pt x="2" y="24"/>
                      <a:pt x="2" y="24"/>
                    </a:cubicBezTo>
                    <a:cubicBezTo>
                      <a:pt x="3" y="24"/>
                      <a:pt x="4" y="24"/>
                      <a:pt x="4" y="25"/>
                    </a:cubicBezTo>
                    <a:cubicBezTo>
                      <a:pt x="4" y="26"/>
                      <a:pt x="5" y="26"/>
                      <a:pt x="4" y="26"/>
                    </a:cubicBezTo>
                    <a:cubicBezTo>
                      <a:pt x="4" y="26"/>
                      <a:pt x="4" y="26"/>
                      <a:pt x="4" y="26"/>
                    </a:cubicBezTo>
                    <a:cubicBezTo>
                      <a:pt x="4" y="27"/>
                      <a:pt x="4" y="27"/>
                      <a:pt x="4" y="27"/>
                    </a:cubicBezTo>
                    <a:cubicBezTo>
                      <a:pt x="3" y="27"/>
                      <a:pt x="4" y="27"/>
                      <a:pt x="4" y="28"/>
                    </a:cubicBezTo>
                    <a:cubicBezTo>
                      <a:pt x="4" y="28"/>
                      <a:pt x="4" y="28"/>
                      <a:pt x="4" y="28"/>
                    </a:cubicBezTo>
                    <a:cubicBezTo>
                      <a:pt x="5" y="28"/>
                      <a:pt x="5" y="28"/>
                      <a:pt x="5" y="28"/>
                    </a:cubicBezTo>
                    <a:cubicBezTo>
                      <a:pt x="5" y="27"/>
                      <a:pt x="5" y="27"/>
                      <a:pt x="5" y="27"/>
                    </a:cubicBezTo>
                    <a:cubicBezTo>
                      <a:pt x="5" y="28"/>
                      <a:pt x="5" y="28"/>
                      <a:pt x="6" y="28"/>
                    </a:cubicBezTo>
                    <a:cubicBezTo>
                      <a:pt x="6" y="28"/>
                      <a:pt x="6" y="29"/>
                      <a:pt x="6" y="29"/>
                    </a:cubicBezTo>
                    <a:cubicBezTo>
                      <a:pt x="7" y="30"/>
                      <a:pt x="7" y="30"/>
                      <a:pt x="7" y="31"/>
                    </a:cubicBezTo>
                    <a:cubicBezTo>
                      <a:pt x="7" y="31"/>
                      <a:pt x="7" y="32"/>
                      <a:pt x="8" y="32"/>
                    </a:cubicBezTo>
                    <a:cubicBezTo>
                      <a:pt x="8" y="33"/>
                      <a:pt x="7" y="33"/>
                      <a:pt x="7" y="34"/>
                    </a:cubicBezTo>
                    <a:cubicBezTo>
                      <a:pt x="7" y="35"/>
                      <a:pt x="7" y="35"/>
                      <a:pt x="7" y="36"/>
                    </a:cubicBezTo>
                    <a:cubicBezTo>
                      <a:pt x="7" y="36"/>
                      <a:pt x="7" y="36"/>
                      <a:pt x="8" y="36"/>
                    </a:cubicBezTo>
                    <a:cubicBezTo>
                      <a:pt x="8" y="36"/>
                      <a:pt x="8" y="36"/>
                      <a:pt x="8" y="36"/>
                    </a:cubicBezTo>
                    <a:cubicBezTo>
                      <a:pt x="9" y="36"/>
                      <a:pt x="9" y="36"/>
                      <a:pt x="9" y="36"/>
                    </a:cubicBezTo>
                    <a:cubicBezTo>
                      <a:pt x="10" y="36"/>
                      <a:pt x="10" y="36"/>
                      <a:pt x="11" y="36"/>
                    </a:cubicBezTo>
                    <a:cubicBezTo>
                      <a:pt x="11" y="36"/>
                      <a:pt x="11" y="36"/>
                      <a:pt x="12" y="36"/>
                    </a:cubicBezTo>
                    <a:cubicBezTo>
                      <a:pt x="12" y="35"/>
                      <a:pt x="12" y="35"/>
                      <a:pt x="12" y="35"/>
                    </a:cubicBezTo>
                    <a:cubicBezTo>
                      <a:pt x="12" y="35"/>
                      <a:pt x="13" y="35"/>
                      <a:pt x="13" y="35"/>
                    </a:cubicBezTo>
                    <a:cubicBezTo>
                      <a:pt x="13" y="35"/>
                      <a:pt x="13" y="34"/>
                      <a:pt x="13" y="34"/>
                    </a:cubicBezTo>
                    <a:cubicBezTo>
                      <a:pt x="13" y="34"/>
                      <a:pt x="13" y="33"/>
                      <a:pt x="13" y="33"/>
                    </a:cubicBezTo>
                    <a:cubicBezTo>
                      <a:pt x="13" y="33"/>
                      <a:pt x="14" y="33"/>
                      <a:pt x="14" y="33"/>
                    </a:cubicBezTo>
                    <a:cubicBezTo>
                      <a:pt x="14" y="33"/>
                      <a:pt x="14" y="33"/>
                      <a:pt x="15" y="34"/>
                    </a:cubicBezTo>
                    <a:cubicBezTo>
                      <a:pt x="15" y="34"/>
                      <a:pt x="15" y="34"/>
                      <a:pt x="15" y="35"/>
                    </a:cubicBezTo>
                    <a:cubicBezTo>
                      <a:pt x="15" y="35"/>
                      <a:pt x="15" y="35"/>
                      <a:pt x="16" y="35"/>
                    </a:cubicBezTo>
                    <a:cubicBezTo>
                      <a:pt x="16" y="36"/>
                      <a:pt x="16" y="36"/>
                      <a:pt x="16" y="36"/>
                    </a:cubicBezTo>
                    <a:cubicBezTo>
                      <a:pt x="17" y="37"/>
                      <a:pt x="16" y="38"/>
                      <a:pt x="16" y="39"/>
                    </a:cubicBezTo>
                    <a:cubicBezTo>
                      <a:pt x="17" y="39"/>
                      <a:pt x="17" y="40"/>
                      <a:pt x="17" y="40"/>
                    </a:cubicBezTo>
                    <a:cubicBezTo>
                      <a:pt x="17" y="41"/>
                      <a:pt x="17" y="41"/>
                      <a:pt x="17" y="42"/>
                    </a:cubicBezTo>
                    <a:cubicBezTo>
                      <a:pt x="17" y="42"/>
                      <a:pt x="17" y="43"/>
                      <a:pt x="17" y="43"/>
                    </a:cubicBezTo>
                    <a:cubicBezTo>
                      <a:pt x="18" y="43"/>
                      <a:pt x="18" y="43"/>
                      <a:pt x="18" y="44"/>
                    </a:cubicBezTo>
                    <a:cubicBezTo>
                      <a:pt x="18" y="44"/>
                      <a:pt x="18" y="44"/>
                      <a:pt x="18" y="44"/>
                    </a:cubicBezTo>
                    <a:cubicBezTo>
                      <a:pt x="19" y="45"/>
                      <a:pt x="18" y="45"/>
                      <a:pt x="18" y="46"/>
                    </a:cubicBezTo>
                    <a:cubicBezTo>
                      <a:pt x="18" y="46"/>
                      <a:pt x="19" y="46"/>
                      <a:pt x="19" y="47"/>
                    </a:cubicBezTo>
                    <a:cubicBezTo>
                      <a:pt x="19" y="47"/>
                      <a:pt x="18" y="48"/>
                      <a:pt x="18" y="48"/>
                    </a:cubicBezTo>
                    <a:cubicBezTo>
                      <a:pt x="19" y="49"/>
                      <a:pt x="19" y="49"/>
                      <a:pt x="19" y="49"/>
                    </a:cubicBezTo>
                    <a:cubicBezTo>
                      <a:pt x="20" y="49"/>
                      <a:pt x="20" y="50"/>
                      <a:pt x="19" y="50"/>
                    </a:cubicBezTo>
                    <a:cubicBezTo>
                      <a:pt x="19" y="50"/>
                      <a:pt x="19" y="50"/>
                      <a:pt x="19" y="50"/>
                    </a:cubicBezTo>
                    <a:cubicBezTo>
                      <a:pt x="19" y="51"/>
                      <a:pt x="19" y="51"/>
                      <a:pt x="19" y="52"/>
                    </a:cubicBezTo>
                    <a:cubicBezTo>
                      <a:pt x="19" y="52"/>
                      <a:pt x="19" y="53"/>
                      <a:pt x="19" y="53"/>
                    </a:cubicBezTo>
                    <a:cubicBezTo>
                      <a:pt x="19" y="52"/>
                      <a:pt x="19" y="52"/>
                      <a:pt x="19" y="52"/>
                    </a:cubicBezTo>
                    <a:cubicBezTo>
                      <a:pt x="19" y="52"/>
                      <a:pt x="19" y="52"/>
                      <a:pt x="19" y="51"/>
                    </a:cubicBezTo>
                    <a:cubicBezTo>
                      <a:pt x="19" y="51"/>
                      <a:pt x="19" y="51"/>
                      <a:pt x="19" y="51"/>
                    </a:cubicBezTo>
                    <a:cubicBezTo>
                      <a:pt x="20" y="50"/>
                      <a:pt x="20" y="50"/>
                      <a:pt x="20" y="50"/>
                    </a:cubicBezTo>
                    <a:cubicBezTo>
                      <a:pt x="20" y="50"/>
                      <a:pt x="21" y="50"/>
                      <a:pt x="21" y="50"/>
                    </a:cubicBezTo>
                    <a:cubicBezTo>
                      <a:pt x="21" y="49"/>
                      <a:pt x="21" y="49"/>
                      <a:pt x="21" y="49"/>
                    </a:cubicBezTo>
                    <a:cubicBezTo>
                      <a:pt x="21" y="48"/>
                      <a:pt x="21" y="48"/>
                      <a:pt x="21" y="47"/>
                    </a:cubicBezTo>
                    <a:cubicBezTo>
                      <a:pt x="21" y="47"/>
                      <a:pt x="21" y="46"/>
                      <a:pt x="21" y="46"/>
                    </a:cubicBezTo>
                    <a:cubicBezTo>
                      <a:pt x="21" y="46"/>
                      <a:pt x="21" y="45"/>
                      <a:pt x="21" y="45"/>
                    </a:cubicBezTo>
                    <a:cubicBezTo>
                      <a:pt x="20" y="45"/>
                      <a:pt x="20" y="44"/>
                      <a:pt x="20" y="44"/>
                    </a:cubicBezTo>
                    <a:cubicBezTo>
                      <a:pt x="20" y="43"/>
                      <a:pt x="20" y="43"/>
                      <a:pt x="20" y="43"/>
                    </a:cubicBezTo>
                    <a:cubicBezTo>
                      <a:pt x="20" y="42"/>
                      <a:pt x="20" y="42"/>
                      <a:pt x="20" y="41"/>
                    </a:cubicBezTo>
                    <a:cubicBezTo>
                      <a:pt x="19" y="41"/>
                      <a:pt x="19" y="41"/>
                      <a:pt x="19" y="41"/>
                    </a:cubicBezTo>
                    <a:cubicBezTo>
                      <a:pt x="18" y="41"/>
                      <a:pt x="18" y="40"/>
                      <a:pt x="18" y="40"/>
                    </a:cubicBezTo>
                    <a:cubicBezTo>
                      <a:pt x="18" y="40"/>
                      <a:pt x="18" y="40"/>
                      <a:pt x="19" y="39"/>
                    </a:cubicBezTo>
                    <a:cubicBezTo>
                      <a:pt x="19" y="39"/>
                      <a:pt x="19" y="38"/>
                      <a:pt x="19" y="38"/>
                    </a:cubicBezTo>
                    <a:cubicBezTo>
                      <a:pt x="19" y="37"/>
                      <a:pt x="19" y="37"/>
                      <a:pt x="19" y="37"/>
                    </a:cubicBezTo>
                    <a:cubicBezTo>
                      <a:pt x="19" y="36"/>
                      <a:pt x="19" y="36"/>
                      <a:pt x="19" y="36"/>
                    </a:cubicBezTo>
                    <a:cubicBezTo>
                      <a:pt x="19" y="35"/>
                      <a:pt x="18" y="35"/>
                      <a:pt x="18" y="34"/>
                    </a:cubicBezTo>
                    <a:cubicBezTo>
                      <a:pt x="18" y="34"/>
                      <a:pt x="18" y="33"/>
                      <a:pt x="17" y="33"/>
                    </a:cubicBezTo>
                    <a:cubicBezTo>
                      <a:pt x="17" y="32"/>
                      <a:pt x="17" y="32"/>
                      <a:pt x="16" y="32"/>
                    </a:cubicBezTo>
                    <a:cubicBezTo>
                      <a:pt x="16" y="31"/>
                      <a:pt x="16" y="31"/>
                      <a:pt x="15" y="31"/>
                    </a:cubicBezTo>
                    <a:cubicBezTo>
                      <a:pt x="15" y="30"/>
                      <a:pt x="15" y="30"/>
                      <a:pt x="15" y="30"/>
                    </a:cubicBezTo>
                    <a:cubicBezTo>
                      <a:pt x="14" y="29"/>
                      <a:pt x="14" y="29"/>
                      <a:pt x="14" y="29"/>
                    </a:cubicBezTo>
                    <a:cubicBezTo>
                      <a:pt x="15" y="28"/>
                      <a:pt x="15" y="28"/>
                      <a:pt x="15" y="28"/>
                    </a:cubicBezTo>
                    <a:cubicBezTo>
                      <a:pt x="15" y="28"/>
                      <a:pt x="15" y="28"/>
                      <a:pt x="15" y="27"/>
                    </a:cubicBezTo>
                    <a:cubicBezTo>
                      <a:pt x="15" y="27"/>
                      <a:pt x="15" y="27"/>
                      <a:pt x="15" y="26"/>
                    </a:cubicBezTo>
                    <a:cubicBezTo>
                      <a:pt x="15" y="26"/>
                      <a:pt x="15" y="26"/>
                      <a:pt x="15" y="26"/>
                    </a:cubicBezTo>
                    <a:cubicBezTo>
                      <a:pt x="15" y="26"/>
                      <a:pt x="15" y="25"/>
                      <a:pt x="15" y="25"/>
                    </a:cubicBezTo>
                    <a:cubicBezTo>
                      <a:pt x="16" y="25"/>
                      <a:pt x="16" y="25"/>
                      <a:pt x="17" y="25"/>
                    </a:cubicBezTo>
                    <a:cubicBezTo>
                      <a:pt x="17" y="25"/>
                      <a:pt x="17" y="25"/>
                      <a:pt x="17" y="25"/>
                    </a:cubicBezTo>
                    <a:cubicBezTo>
                      <a:pt x="18" y="25"/>
                      <a:pt x="18" y="24"/>
                      <a:pt x="18" y="24"/>
                    </a:cubicBezTo>
                    <a:cubicBezTo>
                      <a:pt x="19" y="24"/>
                      <a:pt x="19" y="24"/>
                      <a:pt x="19" y="23"/>
                    </a:cubicBezTo>
                    <a:cubicBezTo>
                      <a:pt x="20" y="23"/>
                      <a:pt x="20" y="23"/>
                      <a:pt x="20" y="22"/>
                    </a:cubicBezTo>
                    <a:cubicBezTo>
                      <a:pt x="21" y="22"/>
                      <a:pt x="21" y="22"/>
                      <a:pt x="21" y="22"/>
                    </a:cubicBezTo>
                    <a:cubicBezTo>
                      <a:pt x="21" y="21"/>
                      <a:pt x="21" y="21"/>
                      <a:pt x="21" y="21"/>
                    </a:cubicBezTo>
                    <a:cubicBezTo>
                      <a:pt x="21" y="21"/>
                      <a:pt x="20" y="21"/>
                      <a:pt x="20" y="20"/>
                    </a:cubicBezTo>
                    <a:cubicBezTo>
                      <a:pt x="19" y="20"/>
                      <a:pt x="19" y="19"/>
                      <a:pt x="19" y="19"/>
                    </a:cubicBezTo>
                    <a:cubicBezTo>
                      <a:pt x="18" y="19"/>
                      <a:pt x="18" y="19"/>
                      <a:pt x="17" y="19"/>
                    </a:cubicBezTo>
                    <a:cubicBezTo>
                      <a:pt x="17" y="18"/>
                      <a:pt x="17" y="18"/>
                      <a:pt x="17" y="18"/>
                    </a:cubicBezTo>
                    <a:cubicBezTo>
                      <a:pt x="17" y="17"/>
                      <a:pt x="18" y="17"/>
                      <a:pt x="18" y="17"/>
                    </a:cubicBezTo>
                    <a:cubicBezTo>
                      <a:pt x="18" y="16"/>
                      <a:pt x="18" y="16"/>
                      <a:pt x="17" y="16"/>
                    </a:cubicBezTo>
                    <a:cubicBezTo>
                      <a:pt x="17" y="16"/>
                      <a:pt x="17" y="16"/>
                      <a:pt x="16" y="16"/>
                    </a:cubicBezTo>
                    <a:cubicBezTo>
                      <a:pt x="16" y="15"/>
                      <a:pt x="16" y="15"/>
                      <a:pt x="16" y="14"/>
                    </a:cubicBezTo>
                    <a:cubicBezTo>
                      <a:pt x="15" y="14"/>
                      <a:pt x="16" y="13"/>
                      <a:pt x="15" y="13"/>
                    </a:cubicBezTo>
                    <a:cubicBezTo>
                      <a:pt x="15" y="12"/>
                      <a:pt x="15" y="13"/>
                      <a:pt x="14" y="13"/>
                    </a:cubicBezTo>
                    <a:cubicBezTo>
                      <a:pt x="14" y="13"/>
                      <a:pt x="13" y="13"/>
                      <a:pt x="13" y="13"/>
                    </a:cubicBezTo>
                    <a:cubicBezTo>
                      <a:pt x="12" y="13"/>
                      <a:pt x="12" y="12"/>
                      <a:pt x="12" y="12"/>
                    </a:cubicBezTo>
                    <a:cubicBezTo>
                      <a:pt x="12" y="11"/>
                      <a:pt x="11" y="11"/>
                      <a:pt x="12" y="10"/>
                    </a:cubicBezTo>
                    <a:cubicBezTo>
                      <a:pt x="12" y="10"/>
                      <a:pt x="12" y="9"/>
                      <a:pt x="13" y="9"/>
                    </a:cubicBezTo>
                    <a:cubicBezTo>
                      <a:pt x="13" y="8"/>
                      <a:pt x="14" y="8"/>
                      <a:pt x="14" y="7"/>
                    </a:cubicBezTo>
                    <a:cubicBezTo>
                      <a:pt x="14" y="7"/>
                      <a:pt x="14" y="7"/>
                      <a:pt x="14" y="6"/>
                    </a:cubicBezTo>
                    <a:cubicBezTo>
                      <a:pt x="13" y="5"/>
                      <a:pt x="14" y="5"/>
                      <a:pt x="13" y="4"/>
                    </a:cubicBezTo>
                    <a:cubicBezTo>
                      <a:pt x="13" y="4"/>
                      <a:pt x="13" y="4"/>
                      <a:pt x="13" y="3"/>
                    </a:cubicBezTo>
                    <a:cubicBezTo>
                      <a:pt x="12" y="3"/>
                      <a:pt x="12" y="2"/>
                      <a:pt x="11" y="2"/>
                    </a:cubicBezTo>
                    <a:cubicBezTo>
                      <a:pt x="11" y="1"/>
                      <a:pt x="11" y="1"/>
                      <a:pt x="10" y="1"/>
                    </a:cubicBezTo>
                    <a:cubicBezTo>
                      <a:pt x="10" y="0"/>
                      <a:pt x="10" y="0"/>
                      <a:pt x="10" y="0"/>
                    </a:cubicBezTo>
                    <a:cubicBezTo>
                      <a:pt x="9" y="0"/>
                      <a:pt x="9" y="0"/>
                      <a:pt x="9" y="0"/>
                    </a:cubicBezTo>
                    <a:cubicBezTo>
                      <a:pt x="9" y="1"/>
                      <a:pt x="10" y="1"/>
                      <a:pt x="10" y="2"/>
                    </a:cubicBezTo>
                    <a:cubicBezTo>
                      <a:pt x="9" y="3"/>
                      <a:pt x="9" y="3"/>
                      <a:pt x="8" y="3"/>
                    </a:cubicBezTo>
                    <a:cubicBezTo>
                      <a:pt x="8" y="4"/>
                      <a:pt x="7" y="4"/>
                      <a:pt x="7" y="4"/>
                    </a:cubicBezTo>
                    <a:cubicBezTo>
                      <a:pt x="7" y="5"/>
                      <a:pt x="6" y="4"/>
                      <a:pt x="6" y="5"/>
                    </a:cubicBezTo>
                    <a:cubicBezTo>
                      <a:pt x="5" y="5"/>
                      <a:pt x="5" y="6"/>
                      <a:pt x="5" y="6"/>
                    </a:cubicBezTo>
                    <a:cubicBezTo>
                      <a:pt x="5" y="7"/>
                      <a:pt x="5" y="7"/>
                      <a:pt x="5" y="7"/>
                    </a:cubicBezTo>
                    <a:cubicBezTo>
                      <a:pt x="5" y="8"/>
                      <a:pt x="5" y="8"/>
                      <a:pt x="5" y="8"/>
                    </a:cubicBezTo>
                    <a:cubicBezTo>
                      <a:pt x="5" y="9"/>
                      <a:pt x="5" y="9"/>
                      <a:pt x="4" y="9"/>
                    </a:cubicBezTo>
                    <a:cubicBezTo>
                      <a:pt x="4" y="9"/>
                      <a:pt x="5" y="10"/>
                      <a:pt x="5" y="10"/>
                    </a:cubicBezTo>
                    <a:cubicBezTo>
                      <a:pt x="5" y="11"/>
                      <a:pt x="5" y="11"/>
                      <a:pt x="5" y="11"/>
                    </a:cubicBezTo>
                    <a:cubicBezTo>
                      <a:pt x="5" y="12"/>
                      <a:pt x="5" y="12"/>
                      <a:pt x="4" y="12"/>
                    </a:cubicBezTo>
                    <a:cubicBezTo>
                      <a:pt x="4" y="13"/>
                      <a:pt x="5" y="13"/>
                      <a:pt x="4" y="14"/>
                    </a:cubicBezTo>
                    <a:cubicBezTo>
                      <a:pt x="4" y="14"/>
                      <a:pt x="4" y="13"/>
                      <a:pt x="3" y="13"/>
                    </a:cubicBezTo>
                    <a:cubicBezTo>
                      <a:pt x="3" y="13"/>
                      <a:pt x="3" y="13"/>
                      <a:pt x="3" y="13"/>
                    </a:cubicBezTo>
                    <a:cubicBezTo>
                      <a:pt x="2" y="13"/>
                      <a:pt x="2" y="14"/>
                      <a:pt x="3" y="15"/>
                    </a:cubicBezTo>
                    <a:cubicBezTo>
                      <a:pt x="3" y="15"/>
                      <a:pt x="3" y="15"/>
                      <a:pt x="3" y="16"/>
                    </a:cubicBezTo>
                    <a:cubicBezTo>
                      <a:pt x="3" y="16"/>
                      <a:pt x="2" y="16"/>
                      <a:pt x="2" y="16"/>
                    </a:cubicBezTo>
                    <a:cubicBezTo>
                      <a:pt x="2" y="17"/>
                      <a:pt x="2" y="17"/>
                      <a:pt x="2" y="17"/>
                    </a:cubicBezTo>
                    <a:cubicBezTo>
                      <a:pt x="2" y="17"/>
                      <a:pt x="3" y="17"/>
                      <a:pt x="3" y="18"/>
                    </a:cubicBezTo>
                    <a:cubicBezTo>
                      <a:pt x="3" y="18"/>
                      <a:pt x="2" y="18"/>
                      <a:pt x="2" y="18"/>
                    </a:cubicBezTo>
                    <a:cubicBezTo>
                      <a:pt x="2" y="19"/>
                      <a:pt x="2" y="18"/>
                      <a:pt x="1" y="18"/>
                    </a:cubicBezTo>
                    <a:cubicBezTo>
                      <a:pt x="1" y="19"/>
                      <a:pt x="1" y="19"/>
                      <a:pt x="1" y="19"/>
                    </a:cubicBezTo>
                    <a:cubicBezTo>
                      <a:pt x="1" y="19"/>
                      <a:pt x="1" y="20"/>
                      <a:pt x="1" y="20"/>
                    </a:cubicBezTo>
                    <a:cubicBezTo>
                      <a:pt x="1" y="21"/>
                      <a:pt x="1" y="21"/>
                      <a:pt x="1" y="22"/>
                    </a:cubicBezTo>
                    <a:cubicBezTo>
                      <a:pt x="0" y="22"/>
                      <a:pt x="0" y="23"/>
                      <a:pt x="0" y="23"/>
                    </a:cubicBezTo>
                    <a:cubicBezTo>
                      <a:pt x="0" y="23"/>
                      <a:pt x="0" y="23"/>
                      <a:pt x="0" y="23"/>
                    </a:cubicBezTo>
                    <a:cubicBezTo>
                      <a:pt x="0" y="24"/>
                      <a:pt x="0" y="24"/>
                      <a:pt x="0" y="24"/>
                    </a:cubicBezTo>
                    <a:cubicBezTo>
                      <a:pt x="1" y="24"/>
                      <a:pt x="1" y="25"/>
                      <a:pt x="1" y="2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2" name="Freeform 91"/>
              <p:cNvSpPr>
                <a:spLocks/>
              </p:cNvSpPr>
              <p:nvPr/>
            </p:nvSpPr>
            <p:spPr bwMode="auto">
              <a:xfrm>
                <a:off x="6816727" y="3000376"/>
                <a:ext cx="22225" cy="11113"/>
              </a:xfrm>
              <a:custGeom>
                <a:avLst/>
                <a:gdLst>
                  <a:gd name="T0" fmla="*/ 1 w 2"/>
                  <a:gd name="T1" fmla="*/ 0 h 1"/>
                  <a:gd name="T2" fmla="*/ 0 w 2"/>
                  <a:gd name="T3" fmla="*/ 0 h 1"/>
                  <a:gd name="T4" fmla="*/ 0 w 2"/>
                  <a:gd name="T5" fmla="*/ 1 h 1"/>
                  <a:gd name="T6" fmla="*/ 1 w 2"/>
                  <a:gd name="T7" fmla="*/ 1 h 1"/>
                  <a:gd name="T8" fmla="*/ 1 w 2"/>
                  <a:gd name="T9" fmla="*/ 1 h 1"/>
                  <a:gd name="T10" fmla="*/ 2 w 2"/>
                  <a:gd name="T11" fmla="*/ 1 h 1"/>
                  <a:gd name="T12" fmla="*/ 2 w 2"/>
                  <a:gd name="T13" fmla="*/ 0 h 1"/>
                  <a:gd name="T14" fmla="*/ 1 w 2"/>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0"/>
                    </a:moveTo>
                    <a:cubicBezTo>
                      <a:pt x="0" y="0"/>
                      <a:pt x="0" y="0"/>
                      <a:pt x="0" y="0"/>
                    </a:cubicBezTo>
                    <a:cubicBezTo>
                      <a:pt x="0" y="0"/>
                      <a:pt x="0" y="0"/>
                      <a:pt x="0" y="1"/>
                    </a:cubicBezTo>
                    <a:cubicBezTo>
                      <a:pt x="0" y="1"/>
                      <a:pt x="0" y="1"/>
                      <a:pt x="1" y="1"/>
                    </a:cubicBezTo>
                    <a:cubicBezTo>
                      <a:pt x="1" y="1"/>
                      <a:pt x="1" y="1"/>
                      <a:pt x="1" y="1"/>
                    </a:cubicBezTo>
                    <a:cubicBezTo>
                      <a:pt x="2" y="1"/>
                      <a:pt x="2" y="1"/>
                      <a:pt x="2" y="1"/>
                    </a:cubicBezTo>
                    <a:cubicBezTo>
                      <a:pt x="2" y="1"/>
                      <a:pt x="2"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3" name="Freeform 92"/>
              <p:cNvSpPr>
                <a:spLocks/>
              </p:cNvSpPr>
              <p:nvPr/>
            </p:nvSpPr>
            <p:spPr bwMode="auto">
              <a:xfrm>
                <a:off x="6807202" y="2903539"/>
                <a:ext cx="301625" cy="366713"/>
              </a:xfrm>
              <a:custGeom>
                <a:avLst/>
                <a:gdLst>
                  <a:gd name="T0" fmla="*/ 8 w 28"/>
                  <a:gd name="T1" fmla="*/ 5 h 34"/>
                  <a:gd name="T2" fmla="*/ 7 w 28"/>
                  <a:gd name="T3" fmla="*/ 3 h 34"/>
                  <a:gd name="T4" fmla="*/ 6 w 28"/>
                  <a:gd name="T5" fmla="*/ 2 h 34"/>
                  <a:gd name="T6" fmla="*/ 2 w 28"/>
                  <a:gd name="T7" fmla="*/ 2 h 34"/>
                  <a:gd name="T8" fmla="*/ 0 w 28"/>
                  <a:gd name="T9" fmla="*/ 1 h 34"/>
                  <a:gd name="T10" fmla="*/ 0 w 28"/>
                  <a:gd name="T11" fmla="*/ 2 h 34"/>
                  <a:gd name="T12" fmla="*/ 2 w 28"/>
                  <a:gd name="T13" fmla="*/ 5 h 34"/>
                  <a:gd name="T14" fmla="*/ 3 w 28"/>
                  <a:gd name="T15" fmla="*/ 6 h 34"/>
                  <a:gd name="T16" fmla="*/ 5 w 28"/>
                  <a:gd name="T17" fmla="*/ 7 h 34"/>
                  <a:gd name="T18" fmla="*/ 6 w 28"/>
                  <a:gd name="T19" fmla="*/ 8 h 34"/>
                  <a:gd name="T20" fmla="*/ 6 w 28"/>
                  <a:gd name="T21" fmla="*/ 10 h 34"/>
                  <a:gd name="T22" fmla="*/ 7 w 28"/>
                  <a:gd name="T23" fmla="*/ 12 h 34"/>
                  <a:gd name="T24" fmla="*/ 9 w 28"/>
                  <a:gd name="T25" fmla="*/ 12 h 34"/>
                  <a:gd name="T26" fmla="*/ 10 w 28"/>
                  <a:gd name="T27" fmla="*/ 16 h 34"/>
                  <a:gd name="T28" fmla="*/ 11 w 28"/>
                  <a:gd name="T29" fmla="*/ 17 h 34"/>
                  <a:gd name="T30" fmla="*/ 12 w 28"/>
                  <a:gd name="T31" fmla="*/ 18 h 34"/>
                  <a:gd name="T32" fmla="*/ 13 w 28"/>
                  <a:gd name="T33" fmla="*/ 20 h 34"/>
                  <a:gd name="T34" fmla="*/ 14 w 28"/>
                  <a:gd name="T35" fmla="*/ 22 h 34"/>
                  <a:gd name="T36" fmla="*/ 15 w 28"/>
                  <a:gd name="T37" fmla="*/ 24 h 34"/>
                  <a:gd name="T38" fmla="*/ 16 w 28"/>
                  <a:gd name="T39" fmla="*/ 25 h 34"/>
                  <a:gd name="T40" fmla="*/ 17 w 28"/>
                  <a:gd name="T41" fmla="*/ 28 h 34"/>
                  <a:gd name="T42" fmla="*/ 18 w 28"/>
                  <a:gd name="T43" fmla="*/ 29 h 34"/>
                  <a:gd name="T44" fmla="*/ 20 w 28"/>
                  <a:gd name="T45" fmla="*/ 30 h 34"/>
                  <a:gd name="T46" fmla="*/ 22 w 28"/>
                  <a:gd name="T47" fmla="*/ 33 h 34"/>
                  <a:gd name="T48" fmla="*/ 24 w 28"/>
                  <a:gd name="T49" fmla="*/ 34 h 34"/>
                  <a:gd name="T50" fmla="*/ 25 w 28"/>
                  <a:gd name="T51" fmla="*/ 33 h 34"/>
                  <a:gd name="T52" fmla="*/ 27 w 28"/>
                  <a:gd name="T53" fmla="*/ 33 h 34"/>
                  <a:gd name="T54" fmla="*/ 27 w 28"/>
                  <a:gd name="T55" fmla="*/ 30 h 34"/>
                  <a:gd name="T56" fmla="*/ 28 w 28"/>
                  <a:gd name="T57" fmla="*/ 27 h 34"/>
                  <a:gd name="T58" fmla="*/ 27 w 28"/>
                  <a:gd name="T59" fmla="*/ 26 h 34"/>
                  <a:gd name="T60" fmla="*/ 26 w 28"/>
                  <a:gd name="T61" fmla="*/ 24 h 34"/>
                  <a:gd name="T62" fmla="*/ 25 w 28"/>
                  <a:gd name="T63" fmla="*/ 23 h 34"/>
                  <a:gd name="T64" fmla="*/ 23 w 28"/>
                  <a:gd name="T65" fmla="*/ 22 h 34"/>
                  <a:gd name="T66" fmla="*/ 23 w 28"/>
                  <a:gd name="T67" fmla="*/ 20 h 34"/>
                  <a:gd name="T68" fmla="*/ 21 w 28"/>
                  <a:gd name="T69" fmla="*/ 18 h 34"/>
                  <a:gd name="T70" fmla="*/ 22 w 28"/>
                  <a:gd name="T71" fmla="*/ 17 h 34"/>
                  <a:gd name="T72" fmla="*/ 20 w 28"/>
                  <a:gd name="T73" fmla="*/ 15 h 34"/>
                  <a:gd name="T74" fmla="*/ 20 w 28"/>
                  <a:gd name="T75" fmla="*/ 15 h 34"/>
                  <a:gd name="T76" fmla="*/ 18 w 28"/>
                  <a:gd name="T77" fmla="*/ 13 h 34"/>
                  <a:gd name="T78" fmla="*/ 17 w 28"/>
                  <a:gd name="T79" fmla="*/ 12 h 34"/>
                  <a:gd name="T80" fmla="*/ 16 w 28"/>
                  <a:gd name="T81" fmla="*/ 11 h 34"/>
                  <a:gd name="T82" fmla="*/ 15 w 28"/>
                  <a:gd name="T83" fmla="*/ 11 h 34"/>
                  <a:gd name="T84" fmla="*/ 13 w 28"/>
                  <a:gd name="T85" fmla="*/ 10 h 34"/>
                  <a:gd name="T86" fmla="*/ 11 w 28"/>
                  <a:gd name="T87" fmla="*/ 8 h 34"/>
                  <a:gd name="T88" fmla="*/ 10 w 28"/>
                  <a:gd name="T89" fmla="*/ 7 h 34"/>
                  <a:gd name="T90" fmla="*/ 9 w 28"/>
                  <a:gd name="T9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 h="34">
                    <a:moveTo>
                      <a:pt x="9" y="6"/>
                    </a:moveTo>
                    <a:cubicBezTo>
                      <a:pt x="8" y="6"/>
                      <a:pt x="8" y="5"/>
                      <a:pt x="8" y="5"/>
                    </a:cubicBezTo>
                    <a:cubicBezTo>
                      <a:pt x="8" y="5"/>
                      <a:pt x="8" y="5"/>
                      <a:pt x="7" y="4"/>
                    </a:cubicBezTo>
                    <a:cubicBezTo>
                      <a:pt x="7" y="4"/>
                      <a:pt x="7" y="4"/>
                      <a:pt x="7" y="3"/>
                    </a:cubicBezTo>
                    <a:cubicBezTo>
                      <a:pt x="7" y="3"/>
                      <a:pt x="7" y="3"/>
                      <a:pt x="6" y="3"/>
                    </a:cubicBezTo>
                    <a:cubicBezTo>
                      <a:pt x="6" y="3"/>
                      <a:pt x="6" y="2"/>
                      <a:pt x="6" y="2"/>
                    </a:cubicBezTo>
                    <a:cubicBezTo>
                      <a:pt x="5" y="1"/>
                      <a:pt x="5" y="2"/>
                      <a:pt x="4" y="2"/>
                    </a:cubicBezTo>
                    <a:cubicBezTo>
                      <a:pt x="3" y="2"/>
                      <a:pt x="3" y="2"/>
                      <a:pt x="2" y="2"/>
                    </a:cubicBezTo>
                    <a:cubicBezTo>
                      <a:pt x="2" y="2"/>
                      <a:pt x="2" y="1"/>
                      <a:pt x="1" y="1"/>
                    </a:cubicBezTo>
                    <a:cubicBezTo>
                      <a:pt x="1" y="1"/>
                      <a:pt x="1" y="0"/>
                      <a:pt x="0" y="1"/>
                    </a:cubicBezTo>
                    <a:cubicBezTo>
                      <a:pt x="0" y="1"/>
                      <a:pt x="0" y="1"/>
                      <a:pt x="0" y="1"/>
                    </a:cubicBezTo>
                    <a:cubicBezTo>
                      <a:pt x="0" y="2"/>
                      <a:pt x="0" y="2"/>
                      <a:pt x="0" y="2"/>
                    </a:cubicBezTo>
                    <a:cubicBezTo>
                      <a:pt x="0" y="3"/>
                      <a:pt x="0" y="3"/>
                      <a:pt x="1" y="4"/>
                    </a:cubicBezTo>
                    <a:cubicBezTo>
                      <a:pt x="1" y="4"/>
                      <a:pt x="1" y="4"/>
                      <a:pt x="2" y="5"/>
                    </a:cubicBezTo>
                    <a:cubicBezTo>
                      <a:pt x="2" y="5"/>
                      <a:pt x="2" y="5"/>
                      <a:pt x="2" y="6"/>
                    </a:cubicBezTo>
                    <a:cubicBezTo>
                      <a:pt x="3" y="6"/>
                      <a:pt x="3" y="6"/>
                      <a:pt x="3" y="6"/>
                    </a:cubicBezTo>
                    <a:cubicBezTo>
                      <a:pt x="4" y="6"/>
                      <a:pt x="4" y="6"/>
                      <a:pt x="4" y="6"/>
                    </a:cubicBezTo>
                    <a:cubicBezTo>
                      <a:pt x="4" y="7"/>
                      <a:pt x="5" y="7"/>
                      <a:pt x="5" y="7"/>
                    </a:cubicBezTo>
                    <a:cubicBezTo>
                      <a:pt x="5" y="7"/>
                      <a:pt x="5" y="8"/>
                      <a:pt x="5" y="8"/>
                    </a:cubicBezTo>
                    <a:cubicBezTo>
                      <a:pt x="5" y="8"/>
                      <a:pt x="6" y="8"/>
                      <a:pt x="6" y="8"/>
                    </a:cubicBezTo>
                    <a:cubicBezTo>
                      <a:pt x="6" y="9"/>
                      <a:pt x="6" y="9"/>
                      <a:pt x="6" y="9"/>
                    </a:cubicBezTo>
                    <a:cubicBezTo>
                      <a:pt x="6" y="10"/>
                      <a:pt x="6" y="10"/>
                      <a:pt x="6" y="10"/>
                    </a:cubicBezTo>
                    <a:cubicBezTo>
                      <a:pt x="6" y="11"/>
                      <a:pt x="6" y="11"/>
                      <a:pt x="7" y="11"/>
                    </a:cubicBezTo>
                    <a:cubicBezTo>
                      <a:pt x="7" y="11"/>
                      <a:pt x="7" y="11"/>
                      <a:pt x="7" y="12"/>
                    </a:cubicBezTo>
                    <a:cubicBezTo>
                      <a:pt x="8" y="12"/>
                      <a:pt x="8" y="12"/>
                      <a:pt x="8" y="12"/>
                    </a:cubicBezTo>
                    <a:cubicBezTo>
                      <a:pt x="9" y="12"/>
                      <a:pt x="9" y="12"/>
                      <a:pt x="9" y="12"/>
                    </a:cubicBezTo>
                    <a:cubicBezTo>
                      <a:pt x="9" y="13"/>
                      <a:pt x="9" y="14"/>
                      <a:pt x="9" y="14"/>
                    </a:cubicBezTo>
                    <a:cubicBezTo>
                      <a:pt x="10" y="15"/>
                      <a:pt x="10" y="15"/>
                      <a:pt x="10" y="16"/>
                    </a:cubicBezTo>
                    <a:cubicBezTo>
                      <a:pt x="10" y="16"/>
                      <a:pt x="10" y="17"/>
                      <a:pt x="10" y="17"/>
                    </a:cubicBezTo>
                    <a:cubicBezTo>
                      <a:pt x="10" y="17"/>
                      <a:pt x="10" y="17"/>
                      <a:pt x="11" y="17"/>
                    </a:cubicBezTo>
                    <a:cubicBezTo>
                      <a:pt x="11" y="17"/>
                      <a:pt x="11" y="17"/>
                      <a:pt x="11" y="17"/>
                    </a:cubicBezTo>
                    <a:cubicBezTo>
                      <a:pt x="12" y="18"/>
                      <a:pt x="12" y="18"/>
                      <a:pt x="12" y="18"/>
                    </a:cubicBezTo>
                    <a:cubicBezTo>
                      <a:pt x="12" y="19"/>
                      <a:pt x="13" y="19"/>
                      <a:pt x="13" y="19"/>
                    </a:cubicBezTo>
                    <a:cubicBezTo>
                      <a:pt x="13" y="19"/>
                      <a:pt x="13" y="20"/>
                      <a:pt x="13" y="20"/>
                    </a:cubicBezTo>
                    <a:cubicBezTo>
                      <a:pt x="13" y="20"/>
                      <a:pt x="13" y="21"/>
                      <a:pt x="13" y="21"/>
                    </a:cubicBezTo>
                    <a:cubicBezTo>
                      <a:pt x="13" y="21"/>
                      <a:pt x="14" y="22"/>
                      <a:pt x="14" y="22"/>
                    </a:cubicBezTo>
                    <a:cubicBezTo>
                      <a:pt x="14" y="22"/>
                      <a:pt x="14" y="22"/>
                      <a:pt x="14" y="23"/>
                    </a:cubicBezTo>
                    <a:cubicBezTo>
                      <a:pt x="14" y="23"/>
                      <a:pt x="14" y="23"/>
                      <a:pt x="15" y="24"/>
                    </a:cubicBezTo>
                    <a:cubicBezTo>
                      <a:pt x="15" y="24"/>
                      <a:pt x="15" y="24"/>
                      <a:pt x="15" y="25"/>
                    </a:cubicBezTo>
                    <a:cubicBezTo>
                      <a:pt x="15" y="25"/>
                      <a:pt x="16" y="25"/>
                      <a:pt x="16" y="25"/>
                    </a:cubicBezTo>
                    <a:cubicBezTo>
                      <a:pt x="16" y="26"/>
                      <a:pt x="16" y="26"/>
                      <a:pt x="16" y="27"/>
                    </a:cubicBezTo>
                    <a:cubicBezTo>
                      <a:pt x="17" y="27"/>
                      <a:pt x="17" y="27"/>
                      <a:pt x="17" y="28"/>
                    </a:cubicBezTo>
                    <a:cubicBezTo>
                      <a:pt x="17" y="28"/>
                      <a:pt x="18" y="28"/>
                      <a:pt x="18" y="28"/>
                    </a:cubicBezTo>
                    <a:cubicBezTo>
                      <a:pt x="18" y="29"/>
                      <a:pt x="18" y="29"/>
                      <a:pt x="18" y="29"/>
                    </a:cubicBezTo>
                    <a:cubicBezTo>
                      <a:pt x="19" y="30"/>
                      <a:pt x="19" y="30"/>
                      <a:pt x="19" y="30"/>
                    </a:cubicBezTo>
                    <a:cubicBezTo>
                      <a:pt x="20" y="30"/>
                      <a:pt x="20" y="30"/>
                      <a:pt x="20" y="30"/>
                    </a:cubicBezTo>
                    <a:cubicBezTo>
                      <a:pt x="21" y="31"/>
                      <a:pt x="21" y="31"/>
                      <a:pt x="21" y="32"/>
                    </a:cubicBezTo>
                    <a:cubicBezTo>
                      <a:pt x="22" y="32"/>
                      <a:pt x="22" y="32"/>
                      <a:pt x="22" y="33"/>
                    </a:cubicBezTo>
                    <a:cubicBezTo>
                      <a:pt x="23" y="33"/>
                      <a:pt x="22" y="33"/>
                      <a:pt x="23" y="33"/>
                    </a:cubicBezTo>
                    <a:cubicBezTo>
                      <a:pt x="23" y="34"/>
                      <a:pt x="23" y="34"/>
                      <a:pt x="24" y="34"/>
                    </a:cubicBezTo>
                    <a:cubicBezTo>
                      <a:pt x="24" y="34"/>
                      <a:pt x="24" y="34"/>
                      <a:pt x="24" y="34"/>
                    </a:cubicBezTo>
                    <a:cubicBezTo>
                      <a:pt x="25" y="34"/>
                      <a:pt x="25" y="33"/>
                      <a:pt x="25" y="33"/>
                    </a:cubicBezTo>
                    <a:cubicBezTo>
                      <a:pt x="26" y="34"/>
                      <a:pt x="26" y="34"/>
                      <a:pt x="26" y="34"/>
                    </a:cubicBezTo>
                    <a:cubicBezTo>
                      <a:pt x="27" y="34"/>
                      <a:pt x="27" y="33"/>
                      <a:pt x="27" y="33"/>
                    </a:cubicBezTo>
                    <a:cubicBezTo>
                      <a:pt x="27" y="32"/>
                      <a:pt x="27" y="32"/>
                      <a:pt x="27" y="32"/>
                    </a:cubicBezTo>
                    <a:cubicBezTo>
                      <a:pt x="27" y="31"/>
                      <a:pt x="27" y="30"/>
                      <a:pt x="27" y="30"/>
                    </a:cubicBezTo>
                    <a:cubicBezTo>
                      <a:pt x="27" y="29"/>
                      <a:pt x="27" y="29"/>
                      <a:pt x="27" y="28"/>
                    </a:cubicBezTo>
                    <a:cubicBezTo>
                      <a:pt x="27" y="28"/>
                      <a:pt x="27" y="28"/>
                      <a:pt x="28" y="27"/>
                    </a:cubicBezTo>
                    <a:cubicBezTo>
                      <a:pt x="28" y="27"/>
                      <a:pt x="28" y="27"/>
                      <a:pt x="28" y="27"/>
                    </a:cubicBezTo>
                    <a:cubicBezTo>
                      <a:pt x="28" y="26"/>
                      <a:pt x="28" y="26"/>
                      <a:pt x="27" y="26"/>
                    </a:cubicBezTo>
                    <a:cubicBezTo>
                      <a:pt x="27" y="25"/>
                      <a:pt x="27" y="25"/>
                      <a:pt x="27" y="25"/>
                    </a:cubicBezTo>
                    <a:cubicBezTo>
                      <a:pt x="26" y="25"/>
                      <a:pt x="26" y="24"/>
                      <a:pt x="26" y="24"/>
                    </a:cubicBezTo>
                    <a:cubicBezTo>
                      <a:pt x="26" y="24"/>
                      <a:pt x="25" y="24"/>
                      <a:pt x="25" y="24"/>
                    </a:cubicBezTo>
                    <a:cubicBezTo>
                      <a:pt x="25" y="24"/>
                      <a:pt x="25" y="23"/>
                      <a:pt x="25" y="23"/>
                    </a:cubicBezTo>
                    <a:cubicBezTo>
                      <a:pt x="24" y="23"/>
                      <a:pt x="24" y="23"/>
                      <a:pt x="24" y="22"/>
                    </a:cubicBezTo>
                    <a:cubicBezTo>
                      <a:pt x="24" y="22"/>
                      <a:pt x="23" y="22"/>
                      <a:pt x="23" y="22"/>
                    </a:cubicBezTo>
                    <a:cubicBezTo>
                      <a:pt x="23" y="21"/>
                      <a:pt x="23" y="21"/>
                      <a:pt x="23" y="20"/>
                    </a:cubicBezTo>
                    <a:cubicBezTo>
                      <a:pt x="23" y="20"/>
                      <a:pt x="23" y="20"/>
                      <a:pt x="23" y="20"/>
                    </a:cubicBezTo>
                    <a:cubicBezTo>
                      <a:pt x="22" y="19"/>
                      <a:pt x="22" y="20"/>
                      <a:pt x="22" y="20"/>
                    </a:cubicBezTo>
                    <a:cubicBezTo>
                      <a:pt x="21" y="19"/>
                      <a:pt x="21" y="19"/>
                      <a:pt x="21" y="18"/>
                    </a:cubicBezTo>
                    <a:cubicBezTo>
                      <a:pt x="21" y="18"/>
                      <a:pt x="21" y="18"/>
                      <a:pt x="22" y="17"/>
                    </a:cubicBezTo>
                    <a:cubicBezTo>
                      <a:pt x="22" y="17"/>
                      <a:pt x="22" y="17"/>
                      <a:pt x="22" y="17"/>
                    </a:cubicBezTo>
                    <a:cubicBezTo>
                      <a:pt x="22" y="16"/>
                      <a:pt x="22" y="16"/>
                      <a:pt x="21" y="16"/>
                    </a:cubicBezTo>
                    <a:cubicBezTo>
                      <a:pt x="21" y="15"/>
                      <a:pt x="21" y="15"/>
                      <a:pt x="20" y="15"/>
                    </a:cubicBezTo>
                    <a:cubicBezTo>
                      <a:pt x="20" y="15"/>
                      <a:pt x="20" y="16"/>
                      <a:pt x="20" y="15"/>
                    </a:cubicBezTo>
                    <a:cubicBezTo>
                      <a:pt x="19" y="15"/>
                      <a:pt x="20" y="15"/>
                      <a:pt x="20" y="15"/>
                    </a:cubicBezTo>
                    <a:cubicBezTo>
                      <a:pt x="20" y="14"/>
                      <a:pt x="20" y="14"/>
                      <a:pt x="19" y="13"/>
                    </a:cubicBezTo>
                    <a:cubicBezTo>
                      <a:pt x="19" y="13"/>
                      <a:pt x="19" y="13"/>
                      <a:pt x="18" y="13"/>
                    </a:cubicBezTo>
                    <a:cubicBezTo>
                      <a:pt x="18" y="13"/>
                      <a:pt x="18" y="13"/>
                      <a:pt x="17" y="13"/>
                    </a:cubicBezTo>
                    <a:cubicBezTo>
                      <a:pt x="17" y="13"/>
                      <a:pt x="17" y="13"/>
                      <a:pt x="17" y="12"/>
                    </a:cubicBezTo>
                    <a:cubicBezTo>
                      <a:pt x="17" y="12"/>
                      <a:pt x="17" y="12"/>
                      <a:pt x="17" y="11"/>
                    </a:cubicBezTo>
                    <a:cubicBezTo>
                      <a:pt x="17" y="11"/>
                      <a:pt x="17" y="11"/>
                      <a:pt x="16" y="11"/>
                    </a:cubicBezTo>
                    <a:cubicBezTo>
                      <a:pt x="16" y="11"/>
                      <a:pt x="16" y="12"/>
                      <a:pt x="16" y="12"/>
                    </a:cubicBezTo>
                    <a:cubicBezTo>
                      <a:pt x="15" y="12"/>
                      <a:pt x="15" y="11"/>
                      <a:pt x="15" y="11"/>
                    </a:cubicBezTo>
                    <a:cubicBezTo>
                      <a:pt x="15" y="11"/>
                      <a:pt x="15" y="10"/>
                      <a:pt x="14" y="10"/>
                    </a:cubicBezTo>
                    <a:cubicBezTo>
                      <a:pt x="14" y="10"/>
                      <a:pt x="14" y="10"/>
                      <a:pt x="13" y="10"/>
                    </a:cubicBezTo>
                    <a:cubicBezTo>
                      <a:pt x="13" y="10"/>
                      <a:pt x="13" y="10"/>
                      <a:pt x="12" y="9"/>
                    </a:cubicBezTo>
                    <a:cubicBezTo>
                      <a:pt x="12" y="9"/>
                      <a:pt x="12" y="9"/>
                      <a:pt x="11" y="8"/>
                    </a:cubicBezTo>
                    <a:cubicBezTo>
                      <a:pt x="11" y="8"/>
                      <a:pt x="11" y="8"/>
                      <a:pt x="11" y="8"/>
                    </a:cubicBezTo>
                    <a:cubicBezTo>
                      <a:pt x="11" y="7"/>
                      <a:pt x="10" y="7"/>
                      <a:pt x="10" y="7"/>
                    </a:cubicBezTo>
                    <a:cubicBezTo>
                      <a:pt x="10" y="7"/>
                      <a:pt x="10" y="6"/>
                      <a:pt x="10" y="6"/>
                    </a:cubicBezTo>
                    <a:cubicBezTo>
                      <a:pt x="10" y="6"/>
                      <a:pt x="9" y="6"/>
                      <a:pt x="9"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4" name="Freeform 93"/>
              <p:cNvSpPr>
                <a:spLocks/>
              </p:cNvSpPr>
              <p:nvPr/>
            </p:nvSpPr>
            <p:spPr bwMode="auto">
              <a:xfrm>
                <a:off x="6881814" y="3097214"/>
                <a:ext cx="22225" cy="11113"/>
              </a:xfrm>
              <a:custGeom>
                <a:avLst/>
                <a:gdLst>
                  <a:gd name="T0" fmla="*/ 1 w 2"/>
                  <a:gd name="T1" fmla="*/ 0 h 1"/>
                  <a:gd name="T2" fmla="*/ 1 w 2"/>
                  <a:gd name="T3" fmla="*/ 0 h 1"/>
                  <a:gd name="T4" fmla="*/ 1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1" y="0"/>
                    </a:cubicBezTo>
                    <a:cubicBezTo>
                      <a:pt x="1" y="1"/>
                      <a:pt x="1" y="1"/>
                      <a:pt x="1" y="1"/>
                    </a:cubicBezTo>
                    <a:cubicBezTo>
                      <a:pt x="2" y="1"/>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5" name="Freeform 94"/>
              <p:cNvSpPr>
                <a:spLocks/>
              </p:cNvSpPr>
              <p:nvPr/>
            </p:nvSpPr>
            <p:spPr bwMode="auto">
              <a:xfrm>
                <a:off x="7065964" y="3086101"/>
                <a:ext cx="11113" cy="22225"/>
              </a:xfrm>
              <a:custGeom>
                <a:avLst/>
                <a:gdLst>
                  <a:gd name="T0" fmla="*/ 1 w 1"/>
                  <a:gd name="T1" fmla="*/ 1 h 2"/>
                  <a:gd name="T2" fmla="*/ 1 w 1"/>
                  <a:gd name="T3" fmla="*/ 1 h 2"/>
                  <a:gd name="T4" fmla="*/ 0 w 1"/>
                  <a:gd name="T5" fmla="*/ 0 h 2"/>
                  <a:gd name="T6" fmla="*/ 0 w 1"/>
                  <a:gd name="T7" fmla="*/ 1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1" y="1"/>
                      <a:pt x="1" y="1"/>
                      <a:pt x="1" y="1"/>
                    </a:cubicBezTo>
                    <a:cubicBezTo>
                      <a:pt x="1" y="0"/>
                      <a:pt x="0" y="0"/>
                      <a:pt x="0" y="0"/>
                    </a:cubicBezTo>
                    <a:cubicBezTo>
                      <a:pt x="0" y="1"/>
                      <a:pt x="0" y="1"/>
                      <a:pt x="0" y="1"/>
                    </a:cubicBezTo>
                    <a:cubicBezTo>
                      <a:pt x="0" y="1"/>
                      <a:pt x="0" y="2"/>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6" name="Freeform 95"/>
              <p:cNvSpPr>
                <a:spLocks/>
              </p:cNvSpPr>
              <p:nvPr/>
            </p:nvSpPr>
            <p:spPr bwMode="auto">
              <a:xfrm>
                <a:off x="7185027" y="2946401"/>
                <a:ext cx="279400" cy="269875"/>
              </a:xfrm>
              <a:custGeom>
                <a:avLst/>
                <a:gdLst>
                  <a:gd name="T0" fmla="*/ 0 w 26"/>
                  <a:gd name="T1" fmla="*/ 13 h 25"/>
                  <a:gd name="T2" fmla="*/ 0 w 26"/>
                  <a:gd name="T3" fmla="*/ 14 h 25"/>
                  <a:gd name="T4" fmla="*/ 1 w 26"/>
                  <a:gd name="T5" fmla="*/ 15 h 25"/>
                  <a:gd name="T6" fmla="*/ 3 w 26"/>
                  <a:gd name="T7" fmla="*/ 17 h 25"/>
                  <a:gd name="T8" fmla="*/ 3 w 26"/>
                  <a:gd name="T9" fmla="*/ 18 h 25"/>
                  <a:gd name="T10" fmla="*/ 3 w 26"/>
                  <a:gd name="T11" fmla="*/ 20 h 25"/>
                  <a:gd name="T12" fmla="*/ 4 w 26"/>
                  <a:gd name="T13" fmla="*/ 21 h 25"/>
                  <a:gd name="T14" fmla="*/ 4 w 26"/>
                  <a:gd name="T15" fmla="*/ 22 h 25"/>
                  <a:gd name="T16" fmla="*/ 6 w 26"/>
                  <a:gd name="T17" fmla="*/ 22 h 25"/>
                  <a:gd name="T18" fmla="*/ 7 w 26"/>
                  <a:gd name="T19" fmla="*/ 22 h 25"/>
                  <a:gd name="T20" fmla="*/ 8 w 26"/>
                  <a:gd name="T21" fmla="*/ 23 h 25"/>
                  <a:gd name="T22" fmla="*/ 9 w 26"/>
                  <a:gd name="T23" fmla="*/ 23 h 25"/>
                  <a:gd name="T24" fmla="*/ 11 w 26"/>
                  <a:gd name="T25" fmla="*/ 22 h 25"/>
                  <a:gd name="T26" fmla="*/ 13 w 26"/>
                  <a:gd name="T27" fmla="*/ 23 h 25"/>
                  <a:gd name="T28" fmla="*/ 14 w 26"/>
                  <a:gd name="T29" fmla="*/ 24 h 25"/>
                  <a:gd name="T30" fmla="*/ 15 w 26"/>
                  <a:gd name="T31" fmla="*/ 25 h 25"/>
                  <a:gd name="T32" fmla="*/ 17 w 26"/>
                  <a:gd name="T33" fmla="*/ 24 h 25"/>
                  <a:gd name="T34" fmla="*/ 19 w 26"/>
                  <a:gd name="T35" fmla="*/ 21 h 25"/>
                  <a:gd name="T36" fmla="*/ 19 w 26"/>
                  <a:gd name="T37" fmla="*/ 19 h 25"/>
                  <a:gd name="T38" fmla="*/ 20 w 26"/>
                  <a:gd name="T39" fmla="*/ 17 h 25"/>
                  <a:gd name="T40" fmla="*/ 22 w 26"/>
                  <a:gd name="T41" fmla="*/ 16 h 25"/>
                  <a:gd name="T42" fmla="*/ 22 w 26"/>
                  <a:gd name="T43" fmla="*/ 13 h 25"/>
                  <a:gd name="T44" fmla="*/ 22 w 26"/>
                  <a:gd name="T45" fmla="*/ 12 h 25"/>
                  <a:gd name="T46" fmla="*/ 24 w 26"/>
                  <a:gd name="T47" fmla="*/ 11 h 25"/>
                  <a:gd name="T48" fmla="*/ 26 w 26"/>
                  <a:gd name="T49" fmla="*/ 11 h 25"/>
                  <a:gd name="T50" fmla="*/ 25 w 26"/>
                  <a:gd name="T51" fmla="*/ 9 h 25"/>
                  <a:gd name="T52" fmla="*/ 23 w 26"/>
                  <a:gd name="T53" fmla="*/ 8 h 25"/>
                  <a:gd name="T54" fmla="*/ 23 w 26"/>
                  <a:gd name="T55" fmla="*/ 6 h 25"/>
                  <a:gd name="T56" fmla="*/ 22 w 26"/>
                  <a:gd name="T57" fmla="*/ 5 h 25"/>
                  <a:gd name="T58" fmla="*/ 22 w 26"/>
                  <a:gd name="T59" fmla="*/ 3 h 25"/>
                  <a:gd name="T60" fmla="*/ 23 w 26"/>
                  <a:gd name="T61" fmla="*/ 1 h 25"/>
                  <a:gd name="T62" fmla="*/ 22 w 26"/>
                  <a:gd name="T63" fmla="*/ 1 h 25"/>
                  <a:gd name="T64" fmla="*/ 20 w 26"/>
                  <a:gd name="T65" fmla="*/ 0 h 25"/>
                  <a:gd name="T66" fmla="*/ 17 w 26"/>
                  <a:gd name="T67" fmla="*/ 1 h 25"/>
                  <a:gd name="T68" fmla="*/ 17 w 26"/>
                  <a:gd name="T69" fmla="*/ 4 h 25"/>
                  <a:gd name="T70" fmla="*/ 15 w 26"/>
                  <a:gd name="T71" fmla="*/ 6 h 25"/>
                  <a:gd name="T72" fmla="*/ 15 w 26"/>
                  <a:gd name="T73" fmla="*/ 8 h 25"/>
                  <a:gd name="T74" fmla="*/ 13 w 26"/>
                  <a:gd name="T75" fmla="*/ 8 h 25"/>
                  <a:gd name="T76" fmla="*/ 11 w 26"/>
                  <a:gd name="T77" fmla="*/ 9 h 25"/>
                  <a:gd name="T78" fmla="*/ 9 w 26"/>
                  <a:gd name="T79" fmla="*/ 8 h 25"/>
                  <a:gd name="T80" fmla="*/ 7 w 26"/>
                  <a:gd name="T81" fmla="*/ 10 h 25"/>
                  <a:gd name="T82" fmla="*/ 5 w 26"/>
                  <a:gd name="T83" fmla="*/ 9 h 25"/>
                  <a:gd name="T84" fmla="*/ 3 w 26"/>
                  <a:gd name="T85" fmla="*/ 9 h 25"/>
                  <a:gd name="T86" fmla="*/ 2 w 26"/>
                  <a:gd name="T87" fmla="*/ 8 h 25"/>
                  <a:gd name="T88" fmla="*/ 1 w 26"/>
                  <a:gd name="T89" fmla="*/ 8 h 25"/>
                  <a:gd name="T90" fmla="*/ 0 w 26"/>
                  <a:gd name="T91" fmla="*/ 9 h 25"/>
                  <a:gd name="T92" fmla="*/ 0 w 26"/>
                  <a:gd name="T93"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 h="25">
                    <a:moveTo>
                      <a:pt x="0" y="13"/>
                    </a:moveTo>
                    <a:cubicBezTo>
                      <a:pt x="0" y="13"/>
                      <a:pt x="0" y="13"/>
                      <a:pt x="0" y="13"/>
                    </a:cubicBezTo>
                    <a:cubicBezTo>
                      <a:pt x="1" y="13"/>
                      <a:pt x="1" y="13"/>
                      <a:pt x="1" y="13"/>
                    </a:cubicBezTo>
                    <a:cubicBezTo>
                      <a:pt x="1" y="14"/>
                      <a:pt x="0" y="14"/>
                      <a:pt x="0" y="14"/>
                    </a:cubicBezTo>
                    <a:cubicBezTo>
                      <a:pt x="0" y="14"/>
                      <a:pt x="1" y="14"/>
                      <a:pt x="1" y="15"/>
                    </a:cubicBezTo>
                    <a:cubicBezTo>
                      <a:pt x="1" y="15"/>
                      <a:pt x="1" y="15"/>
                      <a:pt x="1" y="15"/>
                    </a:cubicBezTo>
                    <a:cubicBezTo>
                      <a:pt x="2" y="16"/>
                      <a:pt x="2" y="16"/>
                      <a:pt x="2" y="16"/>
                    </a:cubicBezTo>
                    <a:cubicBezTo>
                      <a:pt x="2" y="16"/>
                      <a:pt x="2" y="16"/>
                      <a:pt x="3" y="17"/>
                    </a:cubicBezTo>
                    <a:cubicBezTo>
                      <a:pt x="3" y="17"/>
                      <a:pt x="2" y="17"/>
                      <a:pt x="2" y="17"/>
                    </a:cubicBezTo>
                    <a:cubicBezTo>
                      <a:pt x="3" y="18"/>
                      <a:pt x="3" y="18"/>
                      <a:pt x="3" y="18"/>
                    </a:cubicBezTo>
                    <a:cubicBezTo>
                      <a:pt x="3" y="19"/>
                      <a:pt x="3" y="19"/>
                      <a:pt x="3" y="19"/>
                    </a:cubicBezTo>
                    <a:cubicBezTo>
                      <a:pt x="3" y="19"/>
                      <a:pt x="3" y="20"/>
                      <a:pt x="3" y="20"/>
                    </a:cubicBezTo>
                    <a:cubicBezTo>
                      <a:pt x="3" y="20"/>
                      <a:pt x="3" y="20"/>
                      <a:pt x="3" y="20"/>
                    </a:cubicBezTo>
                    <a:cubicBezTo>
                      <a:pt x="3" y="21"/>
                      <a:pt x="4" y="21"/>
                      <a:pt x="4" y="21"/>
                    </a:cubicBezTo>
                    <a:cubicBezTo>
                      <a:pt x="4" y="21"/>
                      <a:pt x="3" y="22"/>
                      <a:pt x="3" y="22"/>
                    </a:cubicBezTo>
                    <a:cubicBezTo>
                      <a:pt x="4" y="22"/>
                      <a:pt x="4" y="22"/>
                      <a:pt x="4" y="22"/>
                    </a:cubicBezTo>
                    <a:cubicBezTo>
                      <a:pt x="5" y="22"/>
                      <a:pt x="5" y="22"/>
                      <a:pt x="5" y="22"/>
                    </a:cubicBezTo>
                    <a:cubicBezTo>
                      <a:pt x="5" y="22"/>
                      <a:pt x="6" y="22"/>
                      <a:pt x="6" y="22"/>
                    </a:cubicBezTo>
                    <a:cubicBezTo>
                      <a:pt x="6" y="22"/>
                      <a:pt x="6" y="22"/>
                      <a:pt x="7" y="22"/>
                    </a:cubicBezTo>
                    <a:cubicBezTo>
                      <a:pt x="7" y="22"/>
                      <a:pt x="7" y="22"/>
                      <a:pt x="7" y="22"/>
                    </a:cubicBezTo>
                    <a:cubicBezTo>
                      <a:pt x="7" y="22"/>
                      <a:pt x="7" y="22"/>
                      <a:pt x="7" y="23"/>
                    </a:cubicBezTo>
                    <a:cubicBezTo>
                      <a:pt x="7" y="23"/>
                      <a:pt x="7" y="23"/>
                      <a:pt x="8" y="23"/>
                    </a:cubicBezTo>
                    <a:cubicBezTo>
                      <a:pt x="8" y="23"/>
                      <a:pt x="8" y="23"/>
                      <a:pt x="9" y="23"/>
                    </a:cubicBezTo>
                    <a:cubicBezTo>
                      <a:pt x="9" y="23"/>
                      <a:pt x="9" y="23"/>
                      <a:pt x="9" y="23"/>
                    </a:cubicBezTo>
                    <a:cubicBezTo>
                      <a:pt x="10" y="23"/>
                      <a:pt x="10" y="23"/>
                      <a:pt x="10" y="22"/>
                    </a:cubicBezTo>
                    <a:cubicBezTo>
                      <a:pt x="10" y="22"/>
                      <a:pt x="11" y="22"/>
                      <a:pt x="11" y="22"/>
                    </a:cubicBezTo>
                    <a:cubicBezTo>
                      <a:pt x="11" y="22"/>
                      <a:pt x="11" y="23"/>
                      <a:pt x="12" y="23"/>
                    </a:cubicBezTo>
                    <a:cubicBezTo>
                      <a:pt x="12" y="23"/>
                      <a:pt x="12" y="23"/>
                      <a:pt x="13" y="23"/>
                    </a:cubicBezTo>
                    <a:cubicBezTo>
                      <a:pt x="13" y="23"/>
                      <a:pt x="13" y="23"/>
                      <a:pt x="14" y="23"/>
                    </a:cubicBezTo>
                    <a:cubicBezTo>
                      <a:pt x="14" y="23"/>
                      <a:pt x="14" y="24"/>
                      <a:pt x="14" y="24"/>
                    </a:cubicBezTo>
                    <a:cubicBezTo>
                      <a:pt x="14" y="25"/>
                      <a:pt x="14" y="25"/>
                      <a:pt x="15" y="25"/>
                    </a:cubicBezTo>
                    <a:cubicBezTo>
                      <a:pt x="15" y="25"/>
                      <a:pt x="15" y="25"/>
                      <a:pt x="15" y="25"/>
                    </a:cubicBezTo>
                    <a:cubicBezTo>
                      <a:pt x="16" y="25"/>
                      <a:pt x="16" y="25"/>
                      <a:pt x="17" y="24"/>
                    </a:cubicBezTo>
                    <a:cubicBezTo>
                      <a:pt x="17" y="24"/>
                      <a:pt x="17" y="24"/>
                      <a:pt x="17" y="24"/>
                    </a:cubicBezTo>
                    <a:cubicBezTo>
                      <a:pt x="18" y="23"/>
                      <a:pt x="18" y="23"/>
                      <a:pt x="18" y="22"/>
                    </a:cubicBezTo>
                    <a:cubicBezTo>
                      <a:pt x="19" y="22"/>
                      <a:pt x="19" y="22"/>
                      <a:pt x="19" y="21"/>
                    </a:cubicBezTo>
                    <a:cubicBezTo>
                      <a:pt x="19" y="21"/>
                      <a:pt x="19" y="21"/>
                      <a:pt x="19" y="20"/>
                    </a:cubicBezTo>
                    <a:cubicBezTo>
                      <a:pt x="19" y="20"/>
                      <a:pt x="19" y="20"/>
                      <a:pt x="19" y="19"/>
                    </a:cubicBezTo>
                    <a:cubicBezTo>
                      <a:pt x="19" y="19"/>
                      <a:pt x="19" y="19"/>
                      <a:pt x="19" y="18"/>
                    </a:cubicBezTo>
                    <a:cubicBezTo>
                      <a:pt x="20" y="18"/>
                      <a:pt x="20" y="18"/>
                      <a:pt x="20" y="17"/>
                    </a:cubicBezTo>
                    <a:cubicBezTo>
                      <a:pt x="21" y="17"/>
                      <a:pt x="21" y="17"/>
                      <a:pt x="21" y="16"/>
                    </a:cubicBezTo>
                    <a:cubicBezTo>
                      <a:pt x="22" y="16"/>
                      <a:pt x="22" y="16"/>
                      <a:pt x="22" y="16"/>
                    </a:cubicBezTo>
                    <a:cubicBezTo>
                      <a:pt x="22" y="15"/>
                      <a:pt x="22" y="15"/>
                      <a:pt x="22" y="14"/>
                    </a:cubicBezTo>
                    <a:cubicBezTo>
                      <a:pt x="22" y="14"/>
                      <a:pt x="22" y="13"/>
                      <a:pt x="22" y="13"/>
                    </a:cubicBezTo>
                    <a:cubicBezTo>
                      <a:pt x="22" y="13"/>
                      <a:pt x="22" y="13"/>
                      <a:pt x="22" y="13"/>
                    </a:cubicBezTo>
                    <a:cubicBezTo>
                      <a:pt x="22" y="12"/>
                      <a:pt x="22" y="12"/>
                      <a:pt x="22" y="12"/>
                    </a:cubicBezTo>
                    <a:cubicBezTo>
                      <a:pt x="22" y="11"/>
                      <a:pt x="23" y="11"/>
                      <a:pt x="23" y="11"/>
                    </a:cubicBezTo>
                    <a:cubicBezTo>
                      <a:pt x="23" y="11"/>
                      <a:pt x="24" y="11"/>
                      <a:pt x="24" y="11"/>
                    </a:cubicBezTo>
                    <a:cubicBezTo>
                      <a:pt x="24" y="11"/>
                      <a:pt x="25" y="11"/>
                      <a:pt x="25" y="11"/>
                    </a:cubicBezTo>
                    <a:cubicBezTo>
                      <a:pt x="25" y="11"/>
                      <a:pt x="26" y="11"/>
                      <a:pt x="26" y="11"/>
                    </a:cubicBezTo>
                    <a:cubicBezTo>
                      <a:pt x="26" y="11"/>
                      <a:pt x="26" y="10"/>
                      <a:pt x="26" y="10"/>
                    </a:cubicBezTo>
                    <a:cubicBezTo>
                      <a:pt x="26" y="10"/>
                      <a:pt x="25" y="10"/>
                      <a:pt x="25" y="9"/>
                    </a:cubicBezTo>
                    <a:cubicBezTo>
                      <a:pt x="25" y="9"/>
                      <a:pt x="25" y="9"/>
                      <a:pt x="24" y="9"/>
                    </a:cubicBezTo>
                    <a:cubicBezTo>
                      <a:pt x="24" y="8"/>
                      <a:pt x="24" y="9"/>
                      <a:pt x="23" y="8"/>
                    </a:cubicBezTo>
                    <a:cubicBezTo>
                      <a:pt x="23" y="8"/>
                      <a:pt x="24" y="8"/>
                      <a:pt x="24" y="7"/>
                    </a:cubicBezTo>
                    <a:cubicBezTo>
                      <a:pt x="24" y="7"/>
                      <a:pt x="24" y="7"/>
                      <a:pt x="23" y="6"/>
                    </a:cubicBezTo>
                    <a:cubicBezTo>
                      <a:pt x="23" y="6"/>
                      <a:pt x="23" y="6"/>
                      <a:pt x="23" y="5"/>
                    </a:cubicBezTo>
                    <a:cubicBezTo>
                      <a:pt x="23" y="5"/>
                      <a:pt x="22" y="5"/>
                      <a:pt x="22" y="5"/>
                    </a:cubicBezTo>
                    <a:cubicBezTo>
                      <a:pt x="22" y="5"/>
                      <a:pt x="22" y="4"/>
                      <a:pt x="22" y="4"/>
                    </a:cubicBezTo>
                    <a:cubicBezTo>
                      <a:pt x="22" y="4"/>
                      <a:pt x="22" y="3"/>
                      <a:pt x="22" y="3"/>
                    </a:cubicBezTo>
                    <a:cubicBezTo>
                      <a:pt x="22" y="2"/>
                      <a:pt x="22" y="2"/>
                      <a:pt x="22" y="2"/>
                    </a:cubicBezTo>
                    <a:cubicBezTo>
                      <a:pt x="23" y="1"/>
                      <a:pt x="23" y="1"/>
                      <a:pt x="23" y="1"/>
                    </a:cubicBezTo>
                    <a:cubicBezTo>
                      <a:pt x="23" y="1"/>
                      <a:pt x="23" y="1"/>
                      <a:pt x="23" y="1"/>
                    </a:cubicBezTo>
                    <a:cubicBezTo>
                      <a:pt x="23" y="1"/>
                      <a:pt x="23" y="1"/>
                      <a:pt x="22" y="1"/>
                    </a:cubicBezTo>
                    <a:cubicBezTo>
                      <a:pt x="22" y="1"/>
                      <a:pt x="21" y="1"/>
                      <a:pt x="21" y="1"/>
                    </a:cubicBezTo>
                    <a:cubicBezTo>
                      <a:pt x="20" y="0"/>
                      <a:pt x="20" y="0"/>
                      <a:pt x="20" y="0"/>
                    </a:cubicBezTo>
                    <a:cubicBezTo>
                      <a:pt x="19" y="0"/>
                      <a:pt x="19" y="0"/>
                      <a:pt x="19" y="1"/>
                    </a:cubicBezTo>
                    <a:cubicBezTo>
                      <a:pt x="18" y="1"/>
                      <a:pt x="18" y="0"/>
                      <a:pt x="17" y="1"/>
                    </a:cubicBezTo>
                    <a:cubicBezTo>
                      <a:pt x="17" y="1"/>
                      <a:pt x="17" y="2"/>
                      <a:pt x="17" y="2"/>
                    </a:cubicBezTo>
                    <a:cubicBezTo>
                      <a:pt x="16" y="3"/>
                      <a:pt x="17" y="3"/>
                      <a:pt x="17" y="4"/>
                    </a:cubicBezTo>
                    <a:cubicBezTo>
                      <a:pt x="16" y="4"/>
                      <a:pt x="16" y="4"/>
                      <a:pt x="16" y="4"/>
                    </a:cubicBezTo>
                    <a:cubicBezTo>
                      <a:pt x="15" y="4"/>
                      <a:pt x="16" y="5"/>
                      <a:pt x="15" y="6"/>
                    </a:cubicBezTo>
                    <a:cubicBezTo>
                      <a:pt x="15" y="6"/>
                      <a:pt x="15" y="6"/>
                      <a:pt x="15" y="7"/>
                    </a:cubicBezTo>
                    <a:cubicBezTo>
                      <a:pt x="14" y="7"/>
                      <a:pt x="15" y="7"/>
                      <a:pt x="15" y="8"/>
                    </a:cubicBezTo>
                    <a:cubicBezTo>
                      <a:pt x="15" y="8"/>
                      <a:pt x="14" y="8"/>
                      <a:pt x="14" y="8"/>
                    </a:cubicBezTo>
                    <a:cubicBezTo>
                      <a:pt x="14" y="8"/>
                      <a:pt x="13" y="8"/>
                      <a:pt x="13" y="8"/>
                    </a:cubicBezTo>
                    <a:cubicBezTo>
                      <a:pt x="13" y="8"/>
                      <a:pt x="13" y="9"/>
                      <a:pt x="12" y="9"/>
                    </a:cubicBezTo>
                    <a:cubicBezTo>
                      <a:pt x="12" y="9"/>
                      <a:pt x="11" y="9"/>
                      <a:pt x="11" y="9"/>
                    </a:cubicBezTo>
                    <a:cubicBezTo>
                      <a:pt x="10" y="9"/>
                      <a:pt x="10" y="8"/>
                      <a:pt x="10" y="8"/>
                    </a:cubicBezTo>
                    <a:cubicBezTo>
                      <a:pt x="9" y="8"/>
                      <a:pt x="9" y="8"/>
                      <a:pt x="9" y="8"/>
                    </a:cubicBezTo>
                    <a:cubicBezTo>
                      <a:pt x="8" y="8"/>
                      <a:pt x="8" y="9"/>
                      <a:pt x="8" y="9"/>
                    </a:cubicBezTo>
                    <a:cubicBezTo>
                      <a:pt x="8" y="10"/>
                      <a:pt x="8" y="10"/>
                      <a:pt x="7" y="10"/>
                    </a:cubicBezTo>
                    <a:cubicBezTo>
                      <a:pt x="7" y="10"/>
                      <a:pt x="7" y="10"/>
                      <a:pt x="6" y="10"/>
                    </a:cubicBezTo>
                    <a:cubicBezTo>
                      <a:pt x="6" y="9"/>
                      <a:pt x="6" y="9"/>
                      <a:pt x="5" y="9"/>
                    </a:cubicBezTo>
                    <a:cubicBezTo>
                      <a:pt x="5" y="9"/>
                      <a:pt x="4" y="10"/>
                      <a:pt x="4" y="10"/>
                    </a:cubicBezTo>
                    <a:cubicBezTo>
                      <a:pt x="3" y="10"/>
                      <a:pt x="3" y="10"/>
                      <a:pt x="3" y="9"/>
                    </a:cubicBezTo>
                    <a:cubicBezTo>
                      <a:pt x="2" y="9"/>
                      <a:pt x="2" y="9"/>
                      <a:pt x="2" y="8"/>
                    </a:cubicBezTo>
                    <a:cubicBezTo>
                      <a:pt x="2" y="8"/>
                      <a:pt x="2" y="8"/>
                      <a:pt x="2" y="8"/>
                    </a:cubicBezTo>
                    <a:cubicBezTo>
                      <a:pt x="1" y="7"/>
                      <a:pt x="1" y="7"/>
                      <a:pt x="1" y="7"/>
                    </a:cubicBezTo>
                    <a:cubicBezTo>
                      <a:pt x="1" y="8"/>
                      <a:pt x="1" y="8"/>
                      <a:pt x="1" y="8"/>
                    </a:cubicBezTo>
                    <a:cubicBezTo>
                      <a:pt x="1" y="8"/>
                      <a:pt x="1" y="8"/>
                      <a:pt x="0" y="8"/>
                    </a:cubicBezTo>
                    <a:cubicBezTo>
                      <a:pt x="0" y="9"/>
                      <a:pt x="0" y="9"/>
                      <a:pt x="0" y="9"/>
                    </a:cubicBezTo>
                    <a:cubicBezTo>
                      <a:pt x="0" y="10"/>
                      <a:pt x="0" y="10"/>
                      <a:pt x="0" y="11"/>
                    </a:cubicBezTo>
                    <a:cubicBezTo>
                      <a:pt x="0" y="11"/>
                      <a:pt x="0" y="11"/>
                      <a:pt x="0" y="12"/>
                    </a:cubicBezTo>
                    <a:cubicBezTo>
                      <a:pt x="0" y="12"/>
                      <a:pt x="0" y="12"/>
                      <a:pt x="0"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7" name="Freeform 96"/>
              <p:cNvSpPr>
                <a:spLocks/>
              </p:cNvSpPr>
              <p:nvPr/>
            </p:nvSpPr>
            <p:spPr bwMode="auto">
              <a:xfrm>
                <a:off x="2530477" y="2740026"/>
                <a:ext cx="22225" cy="33338"/>
              </a:xfrm>
              <a:custGeom>
                <a:avLst/>
                <a:gdLst>
                  <a:gd name="T0" fmla="*/ 1 w 2"/>
                  <a:gd name="T1" fmla="*/ 3 h 3"/>
                  <a:gd name="T2" fmla="*/ 2 w 2"/>
                  <a:gd name="T3" fmla="*/ 3 h 3"/>
                  <a:gd name="T4" fmla="*/ 2 w 2"/>
                  <a:gd name="T5" fmla="*/ 2 h 3"/>
                  <a:gd name="T6" fmla="*/ 2 w 2"/>
                  <a:gd name="T7" fmla="*/ 1 h 3"/>
                  <a:gd name="T8" fmla="*/ 2 w 2"/>
                  <a:gd name="T9" fmla="*/ 0 h 3"/>
                  <a:gd name="T10" fmla="*/ 1 w 2"/>
                  <a:gd name="T11" fmla="*/ 0 h 3"/>
                  <a:gd name="T12" fmla="*/ 1 w 2"/>
                  <a:gd name="T13" fmla="*/ 1 h 3"/>
                  <a:gd name="T14" fmla="*/ 1 w 2"/>
                  <a:gd name="T15" fmla="*/ 2 h 3"/>
                  <a:gd name="T16" fmla="*/ 0 w 2"/>
                  <a:gd name="T17" fmla="*/ 2 h 3"/>
                  <a:gd name="T18" fmla="*/ 1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1" y="3"/>
                    </a:moveTo>
                    <a:cubicBezTo>
                      <a:pt x="1" y="3"/>
                      <a:pt x="1" y="3"/>
                      <a:pt x="2" y="3"/>
                    </a:cubicBezTo>
                    <a:cubicBezTo>
                      <a:pt x="2" y="2"/>
                      <a:pt x="2" y="2"/>
                      <a:pt x="2" y="2"/>
                    </a:cubicBezTo>
                    <a:cubicBezTo>
                      <a:pt x="2" y="2"/>
                      <a:pt x="2" y="2"/>
                      <a:pt x="2" y="1"/>
                    </a:cubicBezTo>
                    <a:cubicBezTo>
                      <a:pt x="2" y="1"/>
                      <a:pt x="2" y="1"/>
                      <a:pt x="2" y="0"/>
                    </a:cubicBezTo>
                    <a:cubicBezTo>
                      <a:pt x="2" y="0"/>
                      <a:pt x="2" y="0"/>
                      <a:pt x="1" y="0"/>
                    </a:cubicBezTo>
                    <a:cubicBezTo>
                      <a:pt x="1" y="1"/>
                      <a:pt x="1" y="1"/>
                      <a:pt x="1" y="1"/>
                    </a:cubicBezTo>
                    <a:cubicBezTo>
                      <a:pt x="1" y="1"/>
                      <a:pt x="1" y="1"/>
                      <a:pt x="1" y="2"/>
                    </a:cubicBezTo>
                    <a:cubicBezTo>
                      <a:pt x="1" y="2"/>
                      <a:pt x="0" y="2"/>
                      <a:pt x="0" y="2"/>
                    </a:cubicBezTo>
                    <a:cubicBezTo>
                      <a:pt x="0"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8" name="Freeform 97"/>
              <p:cNvSpPr>
                <a:spLocks/>
              </p:cNvSpPr>
              <p:nvPr/>
            </p:nvSpPr>
            <p:spPr bwMode="auto">
              <a:xfrm>
                <a:off x="2098677" y="2503489"/>
                <a:ext cx="53975" cy="31750"/>
              </a:xfrm>
              <a:custGeom>
                <a:avLst/>
                <a:gdLst>
                  <a:gd name="T0" fmla="*/ 5 w 5"/>
                  <a:gd name="T1" fmla="*/ 1 h 3"/>
                  <a:gd name="T2" fmla="*/ 4 w 5"/>
                  <a:gd name="T3" fmla="*/ 1 h 3"/>
                  <a:gd name="T4" fmla="*/ 2 w 5"/>
                  <a:gd name="T5" fmla="*/ 1 h 3"/>
                  <a:gd name="T6" fmla="*/ 1 w 5"/>
                  <a:gd name="T7" fmla="*/ 1 h 3"/>
                  <a:gd name="T8" fmla="*/ 0 w 5"/>
                  <a:gd name="T9" fmla="*/ 1 h 3"/>
                  <a:gd name="T10" fmla="*/ 0 w 5"/>
                  <a:gd name="T11" fmla="*/ 1 h 3"/>
                  <a:gd name="T12" fmla="*/ 1 w 5"/>
                  <a:gd name="T13" fmla="*/ 2 h 3"/>
                  <a:gd name="T14" fmla="*/ 1 w 5"/>
                  <a:gd name="T15" fmla="*/ 3 h 3"/>
                  <a:gd name="T16" fmla="*/ 2 w 5"/>
                  <a:gd name="T17" fmla="*/ 3 h 3"/>
                  <a:gd name="T18" fmla="*/ 3 w 5"/>
                  <a:gd name="T19" fmla="*/ 2 h 3"/>
                  <a:gd name="T20" fmla="*/ 4 w 5"/>
                  <a:gd name="T21" fmla="*/ 2 h 3"/>
                  <a:gd name="T22" fmla="*/ 5 w 5"/>
                  <a:gd name="T23" fmla="*/ 2 h 3"/>
                  <a:gd name="T24" fmla="*/ 5 w 5"/>
                  <a:gd name="T2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
                    <a:moveTo>
                      <a:pt x="5" y="1"/>
                    </a:moveTo>
                    <a:cubicBezTo>
                      <a:pt x="4" y="1"/>
                      <a:pt x="4" y="1"/>
                      <a:pt x="4" y="1"/>
                    </a:cubicBezTo>
                    <a:cubicBezTo>
                      <a:pt x="3" y="1"/>
                      <a:pt x="3" y="1"/>
                      <a:pt x="2" y="1"/>
                    </a:cubicBezTo>
                    <a:cubicBezTo>
                      <a:pt x="2" y="1"/>
                      <a:pt x="2" y="1"/>
                      <a:pt x="1" y="1"/>
                    </a:cubicBezTo>
                    <a:cubicBezTo>
                      <a:pt x="1" y="1"/>
                      <a:pt x="0" y="0"/>
                      <a:pt x="0" y="1"/>
                    </a:cubicBezTo>
                    <a:cubicBezTo>
                      <a:pt x="0" y="1"/>
                      <a:pt x="0" y="1"/>
                      <a:pt x="0" y="1"/>
                    </a:cubicBezTo>
                    <a:cubicBezTo>
                      <a:pt x="0" y="2"/>
                      <a:pt x="1" y="2"/>
                      <a:pt x="1" y="2"/>
                    </a:cubicBezTo>
                    <a:cubicBezTo>
                      <a:pt x="1" y="2"/>
                      <a:pt x="1" y="3"/>
                      <a:pt x="1" y="3"/>
                    </a:cubicBezTo>
                    <a:cubicBezTo>
                      <a:pt x="1" y="3"/>
                      <a:pt x="2" y="3"/>
                      <a:pt x="2" y="3"/>
                    </a:cubicBezTo>
                    <a:cubicBezTo>
                      <a:pt x="2" y="2"/>
                      <a:pt x="3" y="2"/>
                      <a:pt x="3" y="2"/>
                    </a:cubicBezTo>
                    <a:cubicBezTo>
                      <a:pt x="4" y="2"/>
                      <a:pt x="4" y="2"/>
                      <a:pt x="4" y="2"/>
                    </a:cubicBezTo>
                    <a:cubicBezTo>
                      <a:pt x="5" y="2"/>
                      <a:pt x="5" y="2"/>
                      <a:pt x="5" y="2"/>
                    </a:cubicBezTo>
                    <a:cubicBezTo>
                      <a:pt x="5" y="2"/>
                      <a:pt x="5" y="1"/>
                      <a:pt x="5"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9" name="Freeform 98"/>
              <p:cNvSpPr>
                <a:spLocks/>
              </p:cNvSpPr>
              <p:nvPr/>
            </p:nvSpPr>
            <p:spPr bwMode="auto">
              <a:xfrm>
                <a:off x="1700214" y="2524126"/>
                <a:ext cx="119063" cy="141288"/>
              </a:xfrm>
              <a:custGeom>
                <a:avLst/>
                <a:gdLst>
                  <a:gd name="T0" fmla="*/ 10 w 11"/>
                  <a:gd name="T1" fmla="*/ 6 h 13"/>
                  <a:gd name="T2" fmla="*/ 10 w 11"/>
                  <a:gd name="T3" fmla="*/ 6 h 13"/>
                  <a:gd name="T4" fmla="*/ 9 w 11"/>
                  <a:gd name="T5" fmla="*/ 6 h 13"/>
                  <a:gd name="T6" fmla="*/ 8 w 11"/>
                  <a:gd name="T7" fmla="*/ 4 h 13"/>
                  <a:gd name="T8" fmla="*/ 9 w 11"/>
                  <a:gd name="T9" fmla="*/ 3 h 13"/>
                  <a:gd name="T10" fmla="*/ 9 w 11"/>
                  <a:gd name="T11" fmla="*/ 2 h 13"/>
                  <a:gd name="T12" fmla="*/ 9 w 11"/>
                  <a:gd name="T13" fmla="*/ 0 h 13"/>
                  <a:gd name="T14" fmla="*/ 9 w 11"/>
                  <a:gd name="T15" fmla="*/ 0 h 13"/>
                  <a:gd name="T16" fmla="*/ 8 w 11"/>
                  <a:gd name="T17" fmla="*/ 0 h 13"/>
                  <a:gd name="T18" fmla="*/ 7 w 11"/>
                  <a:gd name="T19" fmla="*/ 0 h 13"/>
                  <a:gd name="T20" fmla="*/ 5 w 11"/>
                  <a:gd name="T21" fmla="*/ 0 h 13"/>
                  <a:gd name="T22" fmla="*/ 5 w 11"/>
                  <a:gd name="T23" fmla="*/ 1 h 13"/>
                  <a:gd name="T24" fmla="*/ 5 w 11"/>
                  <a:gd name="T25" fmla="*/ 2 h 13"/>
                  <a:gd name="T26" fmla="*/ 3 w 11"/>
                  <a:gd name="T27" fmla="*/ 2 h 13"/>
                  <a:gd name="T28" fmla="*/ 4 w 11"/>
                  <a:gd name="T29" fmla="*/ 3 h 13"/>
                  <a:gd name="T30" fmla="*/ 5 w 11"/>
                  <a:gd name="T31" fmla="*/ 4 h 13"/>
                  <a:gd name="T32" fmla="*/ 5 w 11"/>
                  <a:gd name="T33" fmla="*/ 4 h 13"/>
                  <a:gd name="T34" fmla="*/ 5 w 11"/>
                  <a:gd name="T35" fmla="*/ 5 h 13"/>
                  <a:gd name="T36" fmla="*/ 3 w 11"/>
                  <a:gd name="T37" fmla="*/ 5 h 13"/>
                  <a:gd name="T38" fmla="*/ 2 w 11"/>
                  <a:gd name="T39" fmla="*/ 5 h 13"/>
                  <a:gd name="T40" fmla="*/ 1 w 11"/>
                  <a:gd name="T41" fmla="*/ 6 h 13"/>
                  <a:gd name="T42" fmla="*/ 1 w 11"/>
                  <a:gd name="T43" fmla="*/ 7 h 13"/>
                  <a:gd name="T44" fmla="*/ 1 w 11"/>
                  <a:gd name="T45" fmla="*/ 8 h 13"/>
                  <a:gd name="T46" fmla="*/ 0 w 11"/>
                  <a:gd name="T47" fmla="*/ 9 h 13"/>
                  <a:gd name="T48" fmla="*/ 0 w 11"/>
                  <a:gd name="T49" fmla="*/ 10 h 13"/>
                  <a:gd name="T50" fmla="*/ 0 w 11"/>
                  <a:gd name="T51" fmla="*/ 10 h 13"/>
                  <a:gd name="T52" fmla="*/ 1 w 11"/>
                  <a:gd name="T53" fmla="*/ 11 h 13"/>
                  <a:gd name="T54" fmla="*/ 2 w 11"/>
                  <a:gd name="T55" fmla="*/ 12 h 13"/>
                  <a:gd name="T56" fmla="*/ 3 w 11"/>
                  <a:gd name="T57" fmla="*/ 12 h 13"/>
                  <a:gd name="T58" fmla="*/ 5 w 11"/>
                  <a:gd name="T59" fmla="*/ 12 h 13"/>
                  <a:gd name="T60" fmla="*/ 5 w 11"/>
                  <a:gd name="T61" fmla="*/ 13 h 13"/>
                  <a:gd name="T62" fmla="*/ 5 w 11"/>
                  <a:gd name="T63" fmla="*/ 12 h 13"/>
                  <a:gd name="T64" fmla="*/ 6 w 11"/>
                  <a:gd name="T65" fmla="*/ 11 h 13"/>
                  <a:gd name="T66" fmla="*/ 7 w 11"/>
                  <a:gd name="T67" fmla="*/ 10 h 13"/>
                  <a:gd name="T68" fmla="*/ 8 w 11"/>
                  <a:gd name="T69" fmla="*/ 10 h 13"/>
                  <a:gd name="T70" fmla="*/ 8 w 11"/>
                  <a:gd name="T71" fmla="*/ 9 h 13"/>
                  <a:gd name="T72" fmla="*/ 8 w 11"/>
                  <a:gd name="T73" fmla="*/ 8 h 13"/>
                  <a:gd name="T74" fmla="*/ 9 w 11"/>
                  <a:gd name="T75" fmla="*/ 7 h 13"/>
                  <a:gd name="T76" fmla="*/ 11 w 11"/>
                  <a:gd name="T77" fmla="*/ 6 h 13"/>
                  <a:gd name="T78" fmla="*/ 11 w 11"/>
                  <a:gd name="T79" fmla="*/ 6 h 13"/>
                  <a:gd name="T80" fmla="*/ 11 w 11"/>
                  <a:gd name="T81" fmla="*/ 6 h 13"/>
                  <a:gd name="T82" fmla="*/ 10 w 11"/>
                  <a:gd name="T83"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 h="13">
                    <a:moveTo>
                      <a:pt x="10" y="6"/>
                    </a:moveTo>
                    <a:cubicBezTo>
                      <a:pt x="10" y="6"/>
                      <a:pt x="10" y="6"/>
                      <a:pt x="10" y="6"/>
                    </a:cubicBezTo>
                    <a:cubicBezTo>
                      <a:pt x="9" y="6"/>
                      <a:pt x="9" y="6"/>
                      <a:pt x="9" y="6"/>
                    </a:cubicBezTo>
                    <a:cubicBezTo>
                      <a:pt x="8" y="6"/>
                      <a:pt x="8" y="5"/>
                      <a:pt x="8" y="4"/>
                    </a:cubicBezTo>
                    <a:cubicBezTo>
                      <a:pt x="8" y="4"/>
                      <a:pt x="9" y="4"/>
                      <a:pt x="9" y="3"/>
                    </a:cubicBezTo>
                    <a:cubicBezTo>
                      <a:pt x="9" y="3"/>
                      <a:pt x="9" y="2"/>
                      <a:pt x="9" y="2"/>
                    </a:cubicBezTo>
                    <a:cubicBezTo>
                      <a:pt x="9" y="1"/>
                      <a:pt x="9" y="1"/>
                      <a:pt x="9" y="0"/>
                    </a:cubicBezTo>
                    <a:cubicBezTo>
                      <a:pt x="9" y="0"/>
                      <a:pt x="9" y="0"/>
                      <a:pt x="9" y="0"/>
                    </a:cubicBezTo>
                    <a:cubicBezTo>
                      <a:pt x="8" y="0"/>
                      <a:pt x="8" y="0"/>
                      <a:pt x="8" y="0"/>
                    </a:cubicBezTo>
                    <a:cubicBezTo>
                      <a:pt x="7" y="0"/>
                      <a:pt x="7" y="0"/>
                      <a:pt x="7" y="0"/>
                    </a:cubicBezTo>
                    <a:cubicBezTo>
                      <a:pt x="6" y="0"/>
                      <a:pt x="6" y="0"/>
                      <a:pt x="5" y="0"/>
                    </a:cubicBezTo>
                    <a:cubicBezTo>
                      <a:pt x="5" y="0"/>
                      <a:pt x="5" y="1"/>
                      <a:pt x="5" y="1"/>
                    </a:cubicBezTo>
                    <a:cubicBezTo>
                      <a:pt x="5" y="1"/>
                      <a:pt x="5" y="2"/>
                      <a:pt x="5" y="2"/>
                    </a:cubicBezTo>
                    <a:cubicBezTo>
                      <a:pt x="4" y="2"/>
                      <a:pt x="4" y="2"/>
                      <a:pt x="3" y="2"/>
                    </a:cubicBezTo>
                    <a:cubicBezTo>
                      <a:pt x="3" y="2"/>
                      <a:pt x="3" y="3"/>
                      <a:pt x="4" y="3"/>
                    </a:cubicBezTo>
                    <a:cubicBezTo>
                      <a:pt x="4" y="4"/>
                      <a:pt x="4" y="4"/>
                      <a:pt x="5" y="4"/>
                    </a:cubicBezTo>
                    <a:cubicBezTo>
                      <a:pt x="5" y="4"/>
                      <a:pt x="5" y="4"/>
                      <a:pt x="5" y="4"/>
                    </a:cubicBezTo>
                    <a:cubicBezTo>
                      <a:pt x="5" y="5"/>
                      <a:pt x="5" y="5"/>
                      <a:pt x="5" y="5"/>
                    </a:cubicBezTo>
                    <a:cubicBezTo>
                      <a:pt x="5" y="6"/>
                      <a:pt x="4" y="5"/>
                      <a:pt x="3" y="5"/>
                    </a:cubicBezTo>
                    <a:cubicBezTo>
                      <a:pt x="3" y="5"/>
                      <a:pt x="3" y="5"/>
                      <a:pt x="2" y="5"/>
                    </a:cubicBezTo>
                    <a:cubicBezTo>
                      <a:pt x="2" y="5"/>
                      <a:pt x="2" y="6"/>
                      <a:pt x="1" y="6"/>
                    </a:cubicBezTo>
                    <a:cubicBezTo>
                      <a:pt x="1" y="6"/>
                      <a:pt x="1" y="7"/>
                      <a:pt x="1" y="7"/>
                    </a:cubicBezTo>
                    <a:cubicBezTo>
                      <a:pt x="1" y="7"/>
                      <a:pt x="1" y="8"/>
                      <a:pt x="1" y="8"/>
                    </a:cubicBezTo>
                    <a:cubicBezTo>
                      <a:pt x="1" y="8"/>
                      <a:pt x="0" y="8"/>
                      <a:pt x="0" y="9"/>
                    </a:cubicBezTo>
                    <a:cubicBezTo>
                      <a:pt x="0" y="9"/>
                      <a:pt x="0" y="9"/>
                      <a:pt x="0" y="10"/>
                    </a:cubicBezTo>
                    <a:cubicBezTo>
                      <a:pt x="0" y="10"/>
                      <a:pt x="0" y="10"/>
                      <a:pt x="0" y="10"/>
                    </a:cubicBezTo>
                    <a:cubicBezTo>
                      <a:pt x="0" y="10"/>
                      <a:pt x="1" y="10"/>
                      <a:pt x="1" y="11"/>
                    </a:cubicBezTo>
                    <a:cubicBezTo>
                      <a:pt x="1" y="11"/>
                      <a:pt x="1" y="12"/>
                      <a:pt x="2" y="12"/>
                    </a:cubicBezTo>
                    <a:cubicBezTo>
                      <a:pt x="2" y="12"/>
                      <a:pt x="3" y="12"/>
                      <a:pt x="3" y="12"/>
                    </a:cubicBezTo>
                    <a:cubicBezTo>
                      <a:pt x="4" y="13"/>
                      <a:pt x="4" y="12"/>
                      <a:pt x="5" y="12"/>
                    </a:cubicBezTo>
                    <a:cubicBezTo>
                      <a:pt x="5" y="12"/>
                      <a:pt x="5" y="12"/>
                      <a:pt x="5" y="13"/>
                    </a:cubicBezTo>
                    <a:cubicBezTo>
                      <a:pt x="5" y="12"/>
                      <a:pt x="5" y="12"/>
                      <a:pt x="5" y="12"/>
                    </a:cubicBezTo>
                    <a:cubicBezTo>
                      <a:pt x="6" y="12"/>
                      <a:pt x="6" y="11"/>
                      <a:pt x="6" y="11"/>
                    </a:cubicBezTo>
                    <a:cubicBezTo>
                      <a:pt x="7" y="11"/>
                      <a:pt x="7" y="11"/>
                      <a:pt x="7" y="10"/>
                    </a:cubicBezTo>
                    <a:cubicBezTo>
                      <a:pt x="8" y="10"/>
                      <a:pt x="8" y="10"/>
                      <a:pt x="8" y="10"/>
                    </a:cubicBezTo>
                    <a:cubicBezTo>
                      <a:pt x="8" y="10"/>
                      <a:pt x="8" y="10"/>
                      <a:pt x="8" y="9"/>
                    </a:cubicBezTo>
                    <a:cubicBezTo>
                      <a:pt x="8" y="9"/>
                      <a:pt x="8" y="8"/>
                      <a:pt x="8" y="8"/>
                    </a:cubicBezTo>
                    <a:cubicBezTo>
                      <a:pt x="8" y="8"/>
                      <a:pt x="9" y="8"/>
                      <a:pt x="9" y="7"/>
                    </a:cubicBezTo>
                    <a:cubicBezTo>
                      <a:pt x="10" y="7"/>
                      <a:pt x="10" y="7"/>
                      <a:pt x="11" y="6"/>
                    </a:cubicBezTo>
                    <a:cubicBezTo>
                      <a:pt x="11" y="6"/>
                      <a:pt x="11" y="6"/>
                      <a:pt x="11" y="6"/>
                    </a:cubicBezTo>
                    <a:cubicBezTo>
                      <a:pt x="11" y="6"/>
                      <a:pt x="11" y="6"/>
                      <a:pt x="11" y="6"/>
                    </a:cubicBezTo>
                    <a:cubicBezTo>
                      <a:pt x="10" y="6"/>
                      <a:pt x="10" y="6"/>
                      <a:pt x="10"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0" name="Freeform 99"/>
              <p:cNvSpPr>
                <a:spLocks/>
              </p:cNvSpPr>
              <p:nvPr/>
            </p:nvSpPr>
            <p:spPr bwMode="auto">
              <a:xfrm>
                <a:off x="1936752" y="2784476"/>
                <a:ext cx="161925" cy="74613"/>
              </a:xfrm>
              <a:custGeom>
                <a:avLst/>
                <a:gdLst>
                  <a:gd name="T0" fmla="*/ 14 w 15"/>
                  <a:gd name="T1" fmla="*/ 6 h 7"/>
                  <a:gd name="T2" fmla="*/ 14 w 15"/>
                  <a:gd name="T3" fmla="*/ 6 h 7"/>
                  <a:gd name="T4" fmla="*/ 15 w 15"/>
                  <a:gd name="T5" fmla="*/ 6 h 7"/>
                  <a:gd name="T6" fmla="*/ 15 w 15"/>
                  <a:gd name="T7" fmla="*/ 5 h 7"/>
                  <a:gd name="T8" fmla="*/ 15 w 15"/>
                  <a:gd name="T9" fmla="*/ 4 h 7"/>
                  <a:gd name="T10" fmla="*/ 15 w 15"/>
                  <a:gd name="T11" fmla="*/ 4 h 7"/>
                  <a:gd name="T12" fmla="*/ 15 w 15"/>
                  <a:gd name="T13" fmla="*/ 3 h 7"/>
                  <a:gd name="T14" fmla="*/ 14 w 15"/>
                  <a:gd name="T15" fmla="*/ 2 h 7"/>
                  <a:gd name="T16" fmla="*/ 13 w 15"/>
                  <a:gd name="T17" fmla="*/ 1 h 7"/>
                  <a:gd name="T18" fmla="*/ 12 w 15"/>
                  <a:gd name="T19" fmla="*/ 0 h 7"/>
                  <a:gd name="T20" fmla="*/ 11 w 15"/>
                  <a:gd name="T21" fmla="*/ 0 h 7"/>
                  <a:gd name="T22" fmla="*/ 9 w 15"/>
                  <a:gd name="T23" fmla="*/ 0 h 7"/>
                  <a:gd name="T24" fmla="*/ 8 w 15"/>
                  <a:gd name="T25" fmla="*/ 0 h 7"/>
                  <a:gd name="T26" fmla="*/ 8 w 15"/>
                  <a:gd name="T27" fmla="*/ 1 h 7"/>
                  <a:gd name="T28" fmla="*/ 7 w 15"/>
                  <a:gd name="T29" fmla="*/ 1 h 7"/>
                  <a:gd name="T30" fmla="*/ 6 w 15"/>
                  <a:gd name="T31" fmla="*/ 2 h 7"/>
                  <a:gd name="T32" fmla="*/ 4 w 15"/>
                  <a:gd name="T33" fmla="*/ 2 h 7"/>
                  <a:gd name="T34" fmla="*/ 3 w 15"/>
                  <a:gd name="T35" fmla="*/ 2 h 7"/>
                  <a:gd name="T36" fmla="*/ 3 w 15"/>
                  <a:gd name="T37" fmla="*/ 0 h 7"/>
                  <a:gd name="T38" fmla="*/ 2 w 15"/>
                  <a:gd name="T39" fmla="*/ 0 h 7"/>
                  <a:gd name="T40" fmla="*/ 2 w 15"/>
                  <a:gd name="T41" fmla="*/ 0 h 7"/>
                  <a:gd name="T42" fmla="*/ 1 w 15"/>
                  <a:gd name="T43" fmla="*/ 0 h 7"/>
                  <a:gd name="T44" fmla="*/ 0 w 15"/>
                  <a:gd name="T45" fmla="*/ 1 h 7"/>
                  <a:gd name="T46" fmla="*/ 1 w 15"/>
                  <a:gd name="T47" fmla="*/ 1 h 7"/>
                  <a:gd name="T48" fmla="*/ 1 w 15"/>
                  <a:gd name="T49" fmla="*/ 2 h 7"/>
                  <a:gd name="T50" fmla="*/ 0 w 15"/>
                  <a:gd name="T51" fmla="*/ 3 h 7"/>
                  <a:gd name="T52" fmla="*/ 0 w 15"/>
                  <a:gd name="T53" fmla="*/ 4 h 7"/>
                  <a:gd name="T54" fmla="*/ 1 w 15"/>
                  <a:gd name="T55" fmla="*/ 4 h 7"/>
                  <a:gd name="T56" fmla="*/ 1 w 15"/>
                  <a:gd name="T57" fmla="*/ 4 h 7"/>
                  <a:gd name="T58" fmla="*/ 3 w 15"/>
                  <a:gd name="T59" fmla="*/ 4 h 7"/>
                  <a:gd name="T60" fmla="*/ 4 w 15"/>
                  <a:gd name="T61" fmla="*/ 4 h 7"/>
                  <a:gd name="T62" fmla="*/ 4 w 15"/>
                  <a:gd name="T63" fmla="*/ 6 h 7"/>
                  <a:gd name="T64" fmla="*/ 6 w 15"/>
                  <a:gd name="T65" fmla="*/ 6 h 7"/>
                  <a:gd name="T66" fmla="*/ 6 w 15"/>
                  <a:gd name="T67" fmla="*/ 7 h 7"/>
                  <a:gd name="T68" fmla="*/ 8 w 15"/>
                  <a:gd name="T69" fmla="*/ 7 h 7"/>
                  <a:gd name="T70" fmla="*/ 8 w 15"/>
                  <a:gd name="T71" fmla="*/ 6 h 7"/>
                  <a:gd name="T72" fmla="*/ 8 w 15"/>
                  <a:gd name="T73" fmla="*/ 5 h 7"/>
                  <a:gd name="T74" fmla="*/ 7 w 15"/>
                  <a:gd name="T75" fmla="*/ 5 h 7"/>
                  <a:gd name="T76" fmla="*/ 8 w 15"/>
                  <a:gd name="T77" fmla="*/ 4 h 7"/>
                  <a:gd name="T78" fmla="*/ 9 w 15"/>
                  <a:gd name="T79" fmla="*/ 3 h 7"/>
                  <a:gd name="T80" fmla="*/ 9 w 15"/>
                  <a:gd name="T81" fmla="*/ 3 h 7"/>
                  <a:gd name="T82" fmla="*/ 10 w 15"/>
                  <a:gd name="T83" fmla="*/ 2 h 7"/>
                  <a:gd name="T84" fmla="*/ 11 w 15"/>
                  <a:gd name="T85" fmla="*/ 2 h 7"/>
                  <a:gd name="T86" fmla="*/ 11 w 15"/>
                  <a:gd name="T87" fmla="*/ 2 h 7"/>
                  <a:gd name="T88" fmla="*/ 13 w 15"/>
                  <a:gd name="T89" fmla="*/ 3 h 7"/>
                  <a:gd name="T90" fmla="*/ 13 w 15"/>
                  <a:gd name="T91" fmla="*/ 4 h 7"/>
                  <a:gd name="T92" fmla="*/ 13 w 15"/>
                  <a:gd name="T93" fmla="*/ 5 h 7"/>
                  <a:gd name="T94" fmla="*/ 13 w 15"/>
                  <a:gd name="T95" fmla="*/ 6 h 7"/>
                  <a:gd name="T96" fmla="*/ 14 w 15"/>
                  <a:gd name="T9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 h="7">
                    <a:moveTo>
                      <a:pt x="14" y="6"/>
                    </a:moveTo>
                    <a:cubicBezTo>
                      <a:pt x="14" y="6"/>
                      <a:pt x="14" y="6"/>
                      <a:pt x="14" y="6"/>
                    </a:cubicBezTo>
                    <a:cubicBezTo>
                      <a:pt x="14" y="6"/>
                      <a:pt x="14" y="6"/>
                      <a:pt x="15" y="6"/>
                    </a:cubicBezTo>
                    <a:cubicBezTo>
                      <a:pt x="15" y="6"/>
                      <a:pt x="15" y="5"/>
                      <a:pt x="15" y="5"/>
                    </a:cubicBezTo>
                    <a:cubicBezTo>
                      <a:pt x="15" y="5"/>
                      <a:pt x="15" y="4"/>
                      <a:pt x="15" y="4"/>
                    </a:cubicBezTo>
                    <a:cubicBezTo>
                      <a:pt x="15" y="4"/>
                      <a:pt x="15" y="4"/>
                      <a:pt x="15" y="4"/>
                    </a:cubicBezTo>
                    <a:cubicBezTo>
                      <a:pt x="15" y="3"/>
                      <a:pt x="15" y="3"/>
                      <a:pt x="15" y="3"/>
                    </a:cubicBezTo>
                    <a:cubicBezTo>
                      <a:pt x="14" y="2"/>
                      <a:pt x="14" y="2"/>
                      <a:pt x="14" y="2"/>
                    </a:cubicBezTo>
                    <a:cubicBezTo>
                      <a:pt x="14" y="1"/>
                      <a:pt x="13" y="1"/>
                      <a:pt x="13" y="1"/>
                    </a:cubicBezTo>
                    <a:cubicBezTo>
                      <a:pt x="12" y="0"/>
                      <a:pt x="12" y="0"/>
                      <a:pt x="12" y="0"/>
                    </a:cubicBezTo>
                    <a:cubicBezTo>
                      <a:pt x="11" y="0"/>
                      <a:pt x="11" y="0"/>
                      <a:pt x="11" y="0"/>
                    </a:cubicBezTo>
                    <a:cubicBezTo>
                      <a:pt x="10" y="0"/>
                      <a:pt x="10" y="0"/>
                      <a:pt x="9" y="0"/>
                    </a:cubicBezTo>
                    <a:cubicBezTo>
                      <a:pt x="9" y="0"/>
                      <a:pt x="9" y="0"/>
                      <a:pt x="8" y="0"/>
                    </a:cubicBezTo>
                    <a:cubicBezTo>
                      <a:pt x="8" y="0"/>
                      <a:pt x="8" y="1"/>
                      <a:pt x="8" y="1"/>
                    </a:cubicBezTo>
                    <a:cubicBezTo>
                      <a:pt x="7" y="1"/>
                      <a:pt x="7" y="1"/>
                      <a:pt x="7" y="1"/>
                    </a:cubicBezTo>
                    <a:cubicBezTo>
                      <a:pt x="6" y="1"/>
                      <a:pt x="6" y="1"/>
                      <a:pt x="6" y="2"/>
                    </a:cubicBezTo>
                    <a:cubicBezTo>
                      <a:pt x="5" y="2"/>
                      <a:pt x="5" y="2"/>
                      <a:pt x="4" y="2"/>
                    </a:cubicBezTo>
                    <a:cubicBezTo>
                      <a:pt x="4" y="2"/>
                      <a:pt x="4" y="2"/>
                      <a:pt x="3" y="2"/>
                    </a:cubicBezTo>
                    <a:cubicBezTo>
                      <a:pt x="3" y="1"/>
                      <a:pt x="3" y="0"/>
                      <a:pt x="3" y="0"/>
                    </a:cubicBezTo>
                    <a:cubicBezTo>
                      <a:pt x="2" y="0"/>
                      <a:pt x="2" y="0"/>
                      <a:pt x="2" y="0"/>
                    </a:cubicBezTo>
                    <a:cubicBezTo>
                      <a:pt x="2" y="0"/>
                      <a:pt x="2" y="0"/>
                      <a:pt x="2" y="0"/>
                    </a:cubicBezTo>
                    <a:cubicBezTo>
                      <a:pt x="1" y="0"/>
                      <a:pt x="1" y="0"/>
                      <a:pt x="1" y="0"/>
                    </a:cubicBezTo>
                    <a:cubicBezTo>
                      <a:pt x="0" y="0"/>
                      <a:pt x="0" y="0"/>
                      <a:pt x="0" y="1"/>
                    </a:cubicBezTo>
                    <a:cubicBezTo>
                      <a:pt x="0" y="1"/>
                      <a:pt x="1" y="1"/>
                      <a:pt x="1" y="1"/>
                    </a:cubicBezTo>
                    <a:cubicBezTo>
                      <a:pt x="1" y="2"/>
                      <a:pt x="1" y="2"/>
                      <a:pt x="1" y="2"/>
                    </a:cubicBezTo>
                    <a:cubicBezTo>
                      <a:pt x="1" y="3"/>
                      <a:pt x="0" y="3"/>
                      <a:pt x="0" y="3"/>
                    </a:cubicBezTo>
                    <a:cubicBezTo>
                      <a:pt x="0" y="4"/>
                      <a:pt x="0" y="4"/>
                      <a:pt x="0" y="4"/>
                    </a:cubicBezTo>
                    <a:cubicBezTo>
                      <a:pt x="1" y="4"/>
                      <a:pt x="1" y="4"/>
                      <a:pt x="1" y="4"/>
                    </a:cubicBezTo>
                    <a:cubicBezTo>
                      <a:pt x="1" y="4"/>
                      <a:pt x="1" y="4"/>
                      <a:pt x="1" y="4"/>
                    </a:cubicBezTo>
                    <a:cubicBezTo>
                      <a:pt x="2" y="4"/>
                      <a:pt x="2" y="4"/>
                      <a:pt x="3" y="4"/>
                    </a:cubicBezTo>
                    <a:cubicBezTo>
                      <a:pt x="4" y="4"/>
                      <a:pt x="4" y="4"/>
                      <a:pt x="4" y="4"/>
                    </a:cubicBezTo>
                    <a:cubicBezTo>
                      <a:pt x="4" y="5"/>
                      <a:pt x="4" y="5"/>
                      <a:pt x="4" y="6"/>
                    </a:cubicBezTo>
                    <a:cubicBezTo>
                      <a:pt x="5" y="6"/>
                      <a:pt x="5" y="5"/>
                      <a:pt x="6" y="6"/>
                    </a:cubicBezTo>
                    <a:cubicBezTo>
                      <a:pt x="6" y="6"/>
                      <a:pt x="6" y="6"/>
                      <a:pt x="6" y="7"/>
                    </a:cubicBezTo>
                    <a:cubicBezTo>
                      <a:pt x="7" y="7"/>
                      <a:pt x="7" y="7"/>
                      <a:pt x="8" y="7"/>
                    </a:cubicBezTo>
                    <a:cubicBezTo>
                      <a:pt x="8" y="6"/>
                      <a:pt x="8" y="6"/>
                      <a:pt x="8" y="6"/>
                    </a:cubicBezTo>
                    <a:cubicBezTo>
                      <a:pt x="8" y="6"/>
                      <a:pt x="8" y="5"/>
                      <a:pt x="8" y="5"/>
                    </a:cubicBezTo>
                    <a:cubicBezTo>
                      <a:pt x="7" y="5"/>
                      <a:pt x="7" y="5"/>
                      <a:pt x="7" y="5"/>
                    </a:cubicBezTo>
                    <a:cubicBezTo>
                      <a:pt x="7" y="4"/>
                      <a:pt x="8" y="5"/>
                      <a:pt x="8" y="4"/>
                    </a:cubicBezTo>
                    <a:cubicBezTo>
                      <a:pt x="8" y="4"/>
                      <a:pt x="8" y="4"/>
                      <a:pt x="9" y="3"/>
                    </a:cubicBezTo>
                    <a:cubicBezTo>
                      <a:pt x="9" y="3"/>
                      <a:pt x="9" y="3"/>
                      <a:pt x="9" y="3"/>
                    </a:cubicBezTo>
                    <a:cubicBezTo>
                      <a:pt x="9" y="2"/>
                      <a:pt x="9" y="2"/>
                      <a:pt x="10" y="2"/>
                    </a:cubicBezTo>
                    <a:cubicBezTo>
                      <a:pt x="10" y="2"/>
                      <a:pt x="10" y="2"/>
                      <a:pt x="11" y="2"/>
                    </a:cubicBezTo>
                    <a:cubicBezTo>
                      <a:pt x="11" y="2"/>
                      <a:pt x="11" y="2"/>
                      <a:pt x="11" y="2"/>
                    </a:cubicBezTo>
                    <a:cubicBezTo>
                      <a:pt x="12" y="3"/>
                      <a:pt x="12" y="3"/>
                      <a:pt x="13" y="3"/>
                    </a:cubicBezTo>
                    <a:cubicBezTo>
                      <a:pt x="13" y="4"/>
                      <a:pt x="13" y="4"/>
                      <a:pt x="13" y="4"/>
                    </a:cubicBezTo>
                    <a:cubicBezTo>
                      <a:pt x="13" y="4"/>
                      <a:pt x="13" y="5"/>
                      <a:pt x="13" y="5"/>
                    </a:cubicBezTo>
                    <a:cubicBezTo>
                      <a:pt x="13" y="6"/>
                      <a:pt x="13" y="6"/>
                      <a:pt x="13" y="6"/>
                    </a:cubicBezTo>
                    <a:cubicBezTo>
                      <a:pt x="13" y="6"/>
                      <a:pt x="13" y="6"/>
                      <a:pt x="14"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1" name="Freeform 100"/>
              <p:cNvSpPr>
                <a:spLocks/>
              </p:cNvSpPr>
              <p:nvPr/>
            </p:nvSpPr>
            <p:spPr bwMode="auto">
              <a:xfrm>
                <a:off x="1970089" y="2849564"/>
                <a:ext cx="11113" cy="9525"/>
              </a:xfrm>
              <a:custGeom>
                <a:avLst/>
                <a:gdLst>
                  <a:gd name="T0" fmla="*/ 1 w 1"/>
                  <a:gd name="T1" fmla="*/ 0 h 1"/>
                  <a:gd name="T2" fmla="*/ 1 w 1"/>
                  <a:gd name="T3" fmla="*/ 0 h 1"/>
                  <a:gd name="T4" fmla="*/ 1 w 1"/>
                  <a:gd name="T5" fmla="*/ 0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1" y="0"/>
                    </a:cubicBezTo>
                    <a:cubicBezTo>
                      <a:pt x="1" y="0"/>
                      <a:pt x="1" y="0"/>
                      <a:pt x="1" y="0"/>
                    </a:cubicBezTo>
                    <a:cubicBezTo>
                      <a:pt x="0" y="0"/>
                      <a:pt x="0" y="0"/>
                      <a:pt x="0" y="0"/>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2" name="Freeform 101"/>
              <p:cNvSpPr>
                <a:spLocks/>
              </p:cNvSpPr>
              <p:nvPr/>
            </p:nvSpPr>
            <p:spPr bwMode="auto">
              <a:xfrm>
                <a:off x="2197102" y="2913064"/>
                <a:ext cx="1068388" cy="1200150"/>
              </a:xfrm>
              <a:custGeom>
                <a:avLst/>
                <a:gdLst>
                  <a:gd name="T0" fmla="*/ 93 w 99"/>
                  <a:gd name="T1" fmla="*/ 30 h 111"/>
                  <a:gd name="T2" fmla="*/ 89 w 99"/>
                  <a:gd name="T3" fmla="*/ 27 h 111"/>
                  <a:gd name="T4" fmla="*/ 83 w 99"/>
                  <a:gd name="T5" fmla="*/ 24 h 111"/>
                  <a:gd name="T6" fmla="*/ 76 w 99"/>
                  <a:gd name="T7" fmla="*/ 23 h 111"/>
                  <a:gd name="T8" fmla="*/ 73 w 99"/>
                  <a:gd name="T9" fmla="*/ 20 h 111"/>
                  <a:gd name="T10" fmla="*/ 67 w 99"/>
                  <a:gd name="T11" fmla="*/ 18 h 111"/>
                  <a:gd name="T12" fmla="*/ 62 w 99"/>
                  <a:gd name="T13" fmla="*/ 21 h 111"/>
                  <a:gd name="T14" fmla="*/ 63 w 99"/>
                  <a:gd name="T15" fmla="*/ 19 h 111"/>
                  <a:gd name="T16" fmla="*/ 61 w 99"/>
                  <a:gd name="T17" fmla="*/ 16 h 111"/>
                  <a:gd name="T18" fmla="*/ 57 w 99"/>
                  <a:gd name="T19" fmla="*/ 19 h 111"/>
                  <a:gd name="T20" fmla="*/ 57 w 99"/>
                  <a:gd name="T21" fmla="*/ 18 h 111"/>
                  <a:gd name="T22" fmla="*/ 60 w 99"/>
                  <a:gd name="T23" fmla="*/ 12 h 111"/>
                  <a:gd name="T24" fmla="*/ 58 w 99"/>
                  <a:gd name="T25" fmla="*/ 7 h 111"/>
                  <a:gd name="T26" fmla="*/ 55 w 99"/>
                  <a:gd name="T27" fmla="*/ 5 h 111"/>
                  <a:gd name="T28" fmla="*/ 51 w 99"/>
                  <a:gd name="T29" fmla="*/ 9 h 111"/>
                  <a:gd name="T30" fmla="*/ 46 w 99"/>
                  <a:gd name="T31" fmla="*/ 9 h 111"/>
                  <a:gd name="T32" fmla="*/ 41 w 99"/>
                  <a:gd name="T33" fmla="*/ 11 h 111"/>
                  <a:gd name="T34" fmla="*/ 36 w 99"/>
                  <a:gd name="T35" fmla="*/ 10 h 111"/>
                  <a:gd name="T36" fmla="*/ 36 w 99"/>
                  <a:gd name="T37" fmla="*/ 5 h 111"/>
                  <a:gd name="T38" fmla="*/ 33 w 99"/>
                  <a:gd name="T39" fmla="*/ 1 h 111"/>
                  <a:gd name="T40" fmla="*/ 29 w 99"/>
                  <a:gd name="T41" fmla="*/ 4 h 111"/>
                  <a:gd name="T42" fmla="*/ 23 w 99"/>
                  <a:gd name="T43" fmla="*/ 4 h 111"/>
                  <a:gd name="T44" fmla="*/ 25 w 99"/>
                  <a:gd name="T45" fmla="*/ 10 h 111"/>
                  <a:gd name="T46" fmla="*/ 17 w 99"/>
                  <a:gd name="T47" fmla="*/ 13 h 111"/>
                  <a:gd name="T48" fmla="*/ 10 w 99"/>
                  <a:gd name="T49" fmla="*/ 11 h 111"/>
                  <a:gd name="T50" fmla="*/ 9 w 99"/>
                  <a:gd name="T51" fmla="*/ 15 h 111"/>
                  <a:gd name="T52" fmla="*/ 10 w 99"/>
                  <a:gd name="T53" fmla="*/ 24 h 111"/>
                  <a:gd name="T54" fmla="*/ 8 w 99"/>
                  <a:gd name="T55" fmla="*/ 28 h 111"/>
                  <a:gd name="T56" fmla="*/ 5 w 99"/>
                  <a:gd name="T57" fmla="*/ 28 h 111"/>
                  <a:gd name="T58" fmla="*/ 1 w 99"/>
                  <a:gd name="T59" fmla="*/ 34 h 111"/>
                  <a:gd name="T60" fmla="*/ 1 w 99"/>
                  <a:gd name="T61" fmla="*/ 40 h 111"/>
                  <a:gd name="T62" fmla="*/ 4 w 99"/>
                  <a:gd name="T63" fmla="*/ 44 h 111"/>
                  <a:gd name="T64" fmla="*/ 8 w 99"/>
                  <a:gd name="T65" fmla="*/ 47 h 111"/>
                  <a:gd name="T66" fmla="*/ 14 w 99"/>
                  <a:gd name="T67" fmla="*/ 48 h 111"/>
                  <a:gd name="T68" fmla="*/ 19 w 99"/>
                  <a:gd name="T69" fmla="*/ 44 h 111"/>
                  <a:gd name="T70" fmla="*/ 22 w 99"/>
                  <a:gd name="T71" fmla="*/ 47 h 111"/>
                  <a:gd name="T72" fmla="*/ 26 w 99"/>
                  <a:gd name="T73" fmla="*/ 52 h 111"/>
                  <a:gd name="T74" fmla="*/ 33 w 99"/>
                  <a:gd name="T75" fmla="*/ 55 h 111"/>
                  <a:gd name="T76" fmla="*/ 35 w 99"/>
                  <a:gd name="T77" fmla="*/ 60 h 111"/>
                  <a:gd name="T78" fmla="*/ 40 w 99"/>
                  <a:gd name="T79" fmla="*/ 63 h 111"/>
                  <a:gd name="T80" fmla="*/ 43 w 99"/>
                  <a:gd name="T81" fmla="*/ 69 h 111"/>
                  <a:gd name="T82" fmla="*/ 42 w 99"/>
                  <a:gd name="T83" fmla="*/ 76 h 111"/>
                  <a:gd name="T84" fmla="*/ 45 w 99"/>
                  <a:gd name="T85" fmla="*/ 79 h 111"/>
                  <a:gd name="T86" fmla="*/ 49 w 99"/>
                  <a:gd name="T87" fmla="*/ 84 h 111"/>
                  <a:gd name="T88" fmla="*/ 52 w 99"/>
                  <a:gd name="T89" fmla="*/ 87 h 111"/>
                  <a:gd name="T90" fmla="*/ 54 w 99"/>
                  <a:gd name="T91" fmla="*/ 91 h 111"/>
                  <a:gd name="T92" fmla="*/ 51 w 99"/>
                  <a:gd name="T93" fmla="*/ 96 h 111"/>
                  <a:gd name="T94" fmla="*/ 47 w 99"/>
                  <a:gd name="T95" fmla="*/ 102 h 111"/>
                  <a:gd name="T96" fmla="*/ 50 w 99"/>
                  <a:gd name="T97" fmla="*/ 104 h 111"/>
                  <a:gd name="T98" fmla="*/ 54 w 99"/>
                  <a:gd name="T99" fmla="*/ 107 h 111"/>
                  <a:gd name="T100" fmla="*/ 60 w 99"/>
                  <a:gd name="T101" fmla="*/ 111 h 111"/>
                  <a:gd name="T102" fmla="*/ 64 w 99"/>
                  <a:gd name="T103" fmla="*/ 105 h 111"/>
                  <a:gd name="T104" fmla="*/ 67 w 99"/>
                  <a:gd name="T105" fmla="*/ 97 h 111"/>
                  <a:gd name="T106" fmla="*/ 68 w 99"/>
                  <a:gd name="T107" fmla="*/ 88 h 111"/>
                  <a:gd name="T108" fmla="*/ 75 w 99"/>
                  <a:gd name="T109" fmla="*/ 84 h 111"/>
                  <a:gd name="T110" fmla="*/ 82 w 99"/>
                  <a:gd name="T111" fmla="*/ 82 h 111"/>
                  <a:gd name="T112" fmla="*/ 85 w 99"/>
                  <a:gd name="T113" fmla="*/ 76 h 111"/>
                  <a:gd name="T114" fmla="*/ 88 w 99"/>
                  <a:gd name="T115" fmla="*/ 69 h 111"/>
                  <a:gd name="T116" fmla="*/ 89 w 99"/>
                  <a:gd name="T117" fmla="*/ 61 h 111"/>
                  <a:gd name="T118" fmla="*/ 88 w 99"/>
                  <a:gd name="T119" fmla="*/ 54 h 111"/>
                  <a:gd name="T120" fmla="*/ 92 w 99"/>
                  <a:gd name="T121" fmla="*/ 49 h 111"/>
                  <a:gd name="T122" fmla="*/ 97 w 99"/>
                  <a:gd name="T123" fmla="*/ 43 h 111"/>
                  <a:gd name="T124" fmla="*/ 98 w 99"/>
                  <a:gd name="T125" fmla="*/ 3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 h="111">
                    <a:moveTo>
                      <a:pt x="98" y="33"/>
                    </a:moveTo>
                    <a:cubicBezTo>
                      <a:pt x="98" y="33"/>
                      <a:pt x="98" y="32"/>
                      <a:pt x="98" y="32"/>
                    </a:cubicBezTo>
                    <a:cubicBezTo>
                      <a:pt x="97" y="32"/>
                      <a:pt x="97" y="31"/>
                      <a:pt x="97" y="31"/>
                    </a:cubicBezTo>
                    <a:cubicBezTo>
                      <a:pt x="97" y="31"/>
                      <a:pt x="96" y="30"/>
                      <a:pt x="96" y="30"/>
                    </a:cubicBezTo>
                    <a:cubicBezTo>
                      <a:pt x="95" y="30"/>
                      <a:pt x="95" y="30"/>
                      <a:pt x="94" y="30"/>
                    </a:cubicBezTo>
                    <a:cubicBezTo>
                      <a:pt x="94" y="30"/>
                      <a:pt x="93" y="30"/>
                      <a:pt x="93" y="30"/>
                    </a:cubicBezTo>
                    <a:cubicBezTo>
                      <a:pt x="92" y="30"/>
                      <a:pt x="92" y="29"/>
                      <a:pt x="92" y="29"/>
                    </a:cubicBezTo>
                    <a:cubicBezTo>
                      <a:pt x="92" y="29"/>
                      <a:pt x="92" y="29"/>
                      <a:pt x="91" y="29"/>
                    </a:cubicBezTo>
                    <a:cubicBezTo>
                      <a:pt x="91" y="29"/>
                      <a:pt x="91" y="29"/>
                      <a:pt x="91" y="28"/>
                    </a:cubicBezTo>
                    <a:cubicBezTo>
                      <a:pt x="91" y="28"/>
                      <a:pt x="91" y="28"/>
                      <a:pt x="91" y="28"/>
                    </a:cubicBezTo>
                    <a:cubicBezTo>
                      <a:pt x="90" y="28"/>
                      <a:pt x="90" y="28"/>
                      <a:pt x="90" y="27"/>
                    </a:cubicBezTo>
                    <a:cubicBezTo>
                      <a:pt x="90" y="27"/>
                      <a:pt x="89" y="27"/>
                      <a:pt x="89" y="27"/>
                    </a:cubicBezTo>
                    <a:cubicBezTo>
                      <a:pt x="89" y="26"/>
                      <a:pt x="88" y="26"/>
                      <a:pt x="88" y="26"/>
                    </a:cubicBezTo>
                    <a:cubicBezTo>
                      <a:pt x="88" y="25"/>
                      <a:pt x="87" y="25"/>
                      <a:pt x="87" y="25"/>
                    </a:cubicBezTo>
                    <a:cubicBezTo>
                      <a:pt x="87" y="25"/>
                      <a:pt x="86" y="25"/>
                      <a:pt x="86" y="24"/>
                    </a:cubicBezTo>
                    <a:cubicBezTo>
                      <a:pt x="86" y="24"/>
                      <a:pt x="86" y="24"/>
                      <a:pt x="86" y="24"/>
                    </a:cubicBezTo>
                    <a:cubicBezTo>
                      <a:pt x="85" y="23"/>
                      <a:pt x="85" y="23"/>
                      <a:pt x="84" y="24"/>
                    </a:cubicBezTo>
                    <a:cubicBezTo>
                      <a:pt x="84" y="24"/>
                      <a:pt x="83" y="24"/>
                      <a:pt x="83" y="24"/>
                    </a:cubicBezTo>
                    <a:cubicBezTo>
                      <a:pt x="82" y="24"/>
                      <a:pt x="82" y="24"/>
                      <a:pt x="81" y="24"/>
                    </a:cubicBezTo>
                    <a:cubicBezTo>
                      <a:pt x="81" y="24"/>
                      <a:pt x="81" y="24"/>
                      <a:pt x="80" y="24"/>
                    </a:cubicBezTo>
                    <a:cubicBezTo>
                      <a:pt x="80" y="24"/>
                      <a:pt x="80" y="24"/>
                      <a:pt x="79" y="23"/>
                    </a:cubicBezTo>
                    <a:cubicBezTo>
                      <a:pt x="79" y="23"/>
                      <a:pt x="79" y="23"/>
                      <a:pt x="78" y="23"/>
                    </a:cubicBezTo>
                    <a:cubicBezTo>
                      <a:pt x="78" y="23"/>
                      <a:pt x="77" y="23"/>
                      <a:pt x="77" y="23"/>
                    </a:cubicBezTo>
                    <a:cubicBezTo>
                      <a:pt x="77" y="23"/>
                      <a:pt x="77" y="23"/>
                      <a:pt x="76" y="23"/>
                    </a:cubicBezTo>
                    <a:cubicBezTo>
                      <a:pt x="76" y="23"/>
                      <a:pt x="75" y="23"/>
                      <a:pt x="75" y="23"/>
                    </a:cubicBezTo>
                    <a:cubicBezTo>
                      <a:pt x="74" y="23"/>
                      <a:pt x="74" y="24"/>
                      <a:pt x="74" y="24"/>
                    </a:cubicBezTo>
                    <a:cubicBezTo>
                      <a:pt x="74" y="23"/>
                      <a:pt x="74" y="23"/>
                      <a:pt x="74" y="23"/>
                    </a:cubicBezTo>
                    <a:cubicBezTo>
                      <a:pt x="75" y="22"/>
                      <a:pt x="75" y="22"/>
                      <a:pt x="74" y="22"/>
                    </a:cubicBezTo>
                    <a:cubicBezTo>
                      <a:pt x="74" y="21"/>
                      <a:pt x="74" y="21"/>
                      <a:pt x="74" y="21"/>
                    </a:cubicBezTo>
                    <a:cubicBezTo>
                      <a:pt x="73" y="21"/>
                      <a:pt x="73" y="20"/>
                      <a:pt x="73" y="20"/>
                    </a:cubicBezTo>
                    <a:cubicBezTo>
                      <a:pt x="73" y="20"/>
                      <a:pt x="72" y="20"/>
                      <a:pt x="72" y="20"/>
                    </a:cubicBezTo>
                    <a:cubicBezTo>
                      <a:pt x="72" y="19"/>
                      <a:pt x="72" y="19"/>
                      <a:pt x="71" y="19"/>
                    </a:cubicBezTo>
                    <a:cubicBezTo>
                      <a:pt x="71" y="19"/>
                      <a:pt x="70" y="19"/>
                      <a:pt x="70" y="19"/>
                    </a:cubicBezTo>
                    <a:cubicBezTo>
                      <a:pt x="69" y="19"/>
                      <a:pt x="69" y="18"/>
                      <a:pt x="69" y="18"/>
                    </a:cubicBezTo>
                    <a:cubicBezTo>
                      <a:pt x="68" y="18"/>
                      <a:pt x="68" y="18"/>
                      <a:pt x="68" y="18"/>
                    </a:cubicBezTo>
                    <a:cubicBezTo>
                      <a:pt x="67" y="18"/>
                      <a:pt x="67" y="18"/>
                      <a:pt x="67" y="18"/>
                    </a:cubicBezTo>
                    <a:cubicBezTo>
                      <a:pt x="66" y="18"/>
                      <a:pt x="66" y="17"/>
                      <a:pt x="65" y="18"/>
                    </a:cubicBezTo>
                    <a:cubicBezTo>
                      <a:pt x="65" y="18"/>
                      <a:pt x="65" y="18"/>
                      <a:pt x="65" y="18"/>
                    </a:cubicBezTo>
                    <a:cubicBezTo>
                      <a:pt x="64" y="19"/>
                      <a:pt x="64" y="19"/>
                      <a:pt x="64" y="20"/>
                    </a:cubicBezTo>
                    <a:cubicBezTo>
                      <a:pt x="64" y="20"/>
                      <a:pt x="64" y="20"/>
                      <a:pt x="63" y="20"/>
                    </a:cubicBezTo>
                    <a:cubicBezTo>
                      <a:pt x="63" y="21"/>
                      <a:pt x="63" y="21"/>
                      <a:pt x="63" y="21"/>
                    </a:cubicBezTo>
                    <a:cubicBezTo>
                      <a:pt x="62" y="21"/>
                      <a:pt x="62" y="21"/>
                      <a:pt x="62" y="21"/>
                    </a:cubicBezTo>
                    <a:cubicBezTo>
                      <a:pt x="62" y="21"/>
                      <a:pt x="61" y="22"/>
                      <a:pt x="61" y="21"/>
                    </a:cubicBezTo>
                    <a:cubicBezTo>
                      <a:pt x="61" y="21"/>
                      <a:pt x="61" y="21"/>
                      <a:pt x="61" y="21"/>
                    </a:cubicBezTo>
                    <a:cubicBezTo>
                      <a:pt x="61" y="21"/>
                      <a:pt x="61" y="21"/>
                      <a:pt x="61" y="21"/>
                    </a:cubicBezTo>
                    <a:cubicBezTo>
                      <a:pt x="61" y="21"/>
                      <a:pt x="61" y="20"/>
                      <a:pt x="62" y="20"/>
                    </a:cubicBezTo>
                    <a:cubicBezTo>
                      <a:pt x="62" y="20"/>
                      <a:pt x="62" y="20"/>
                      <a:pt x="63" y="20"/>
                    </a:cubicBezTo>
                    <a:cubicBezTo>
                      <a:pt x="63" y="20"/>
                      <a:pt x="63" y="20"/>
                      <a:pt x="63" y="19"/>
                    </a:cubicBezTo>
                    <a:cubicBezTo>
                      <a:pt x="64" y="19"/>
                      <a:pt x="64" y="18"/>
                      <a:pt x="64" y="18"/>
                    </a:cubicBezTo>
                    <a:cubicBezTo>
                      <a:pt x="64" y="17"/>
                      <a:pt x="65" y="17"/>
                      <a:pt x="64" y="17"/>
                    </a:cubicBezTo>
                    <a:cubicBezTo>
                      <a:pt x="64" y="16"/>
                      <a:pt x="64" y="16"/>
                      <a:pt x="64" y="16"/>
                    </a:cubicBezTo>
                    <a:cubicBezTo>
                      <a:pt x="64" y="16"/>
                      <a:pt x="63" y="16"/>
                      <a:pt x="63" y="16"/>
                    </a:cubicBezTo>
                    <a:cubicBezTo>
                      <a:pt x="62" y="16"/>
                      <a:pt x="62" y="16"/>
                      <a:pt x="62" y="16"/>
                    </a:cubicBezTo>
                    <a:cubicBezTo>
                      <a:pt x="61" y="16"/>
                      <a:pt x="61" y="16"/>
                      <a:pt x="61" y="16"/>
                    </a:cubicBezTo>
                    <a:cubicBezTo>
                      <a:pt x="60" y="16"/>
                      <a:pt x="60" y="16"/>
                      <a:pt x="59" y="16"/>
                    </a:cubicBezTo>
                    <a:cubicBezTo>
                      <a:pt x="59" y="16"/>
                      <a:pt x="59" y="16"/>
                      <a:pt x="59" y="16"/>
                    </a:cubicBezTo>
                    <a:cubicBezTo>
                      <a:pt x="58" y="16"/>
                      <a:pt x="58" y="17"/>
                      <a:pt x="58" y="17"/>
                    </a:cubicBezTo>
                    <a:cubicBezTo>
                      <a:pt x="58" y="17"/>
                      <a:pt x="58" y="18"/>
                      <a:pt x="58" y="18"/>
                    </a:cubicBezTo>
                    <a:cubicBezTo>
                      <a:pt x="58" y="19"/>
                      <a:pt x="58" y="19"/>
                      <a:pt x="58" y="19"/>
                    </a:cubicBezTo>
                    <a:cubicBezTo>
                      <a:pt x="58" y="19"/>
                      <a:pt x="57" y="19"/>
                      <a:pt x="57" y="19"/>
                    </a:cubicBezTo>
                    <a:cubicBezTo>
                      <a:pt x="57" y="19"/>
                      <a:pt x="57" y="20"/>
                      <a:pt x="56" y="20"/>
                    </a:cubicBezTo>
                    <a:cubicBezTo>
                      <a:pt x="56" y="20"/>
                      <a:pt x="56" y="20"/>
                      <a:pt x="56" y="20"/>
                    </a:cubicBezTo>
                    <a:cubicBezTo>
                      <a:pt x="55" y="21"/>
                      <a:pt x="55" y="20"/>
                      <a:pt x="55" y="20"/>
                    </a:cubicBezTo>
                    <a:cubicBezTo>
                      <a:pt x="54" y="20"/>
                      <a:pt x="55" y="20"/>
                      <a:pt x="55" y="20"/>
                    </a:cubicBezTo>
                    <a:cubicBezTo>
                      <a:pt x="55" y="19"/>
                      <a:pt x="56" y="19"/>
                      <a:pt x="56" y="19"/>
                    </a:cubicBezTo>
                    <a:cubicBezTo>
                      <a:pt x="56" y="19"/>
                      <a:pt x="56" y="19"/>
                      <a:pt x="57" y="18"/>
                    </a:cubicBezTo>
                    <a:cubicBezTo>
                      <a:pt x="57" y="18"/>
                      <a:pt x="57" y="17"/>
                      <a:pt x="57" y="17"/>
                    </a:cubicBezTo>
                    <a:cubicBezTo>
                      <a:pt x="57" y="16"/>
                      <a:pt x="57" y="16"/>
                      <a:pt x="58" y="16"/>
                    </a:cubicBezTo>
                    <a:cubicBezTo>
                      <a:pt x="58" y="15"/>
                      <a:pt x="59" y="15"/>
                      <a:pt x="59" y="15"/>
                    </a:cubicBezTo>
                    <a:cubicBezTo>
                      <a:pt x="59" y="15"/>
                      <a:pt x="59" y="15"/>
                      <a:pt x="59" y="15"/>
                    </a:cubicBezTo>
                    <a:cubicBezTo>
                      <a:pt x="59" y="14"/>
                      <a:pt x="59" y="14"/>
                      <a:pt x="59" y="14"/>
                    </a:cubicBezTo>
                    <a:cubicBezTo>
                      <a:pt x="60" y="13"/>
                      <a:pt x="60" y="13"/>
                      <a:pt x="60" y="12"/>
                    </a:cubicBezTo>
                    <a:cubicBezTo>
                      <a:pt x="61" y="12"/>
                      <a:pt x="61" y="12"/>
                      <a:pt x="61" y="11"/>
                    </a:cubicBezTo>
                    <a:cubicBezTo>
                      <a:pt x="60" y="11"/>
                      <a:pt x="60" y="11"/>
                      <a:pt x="60" y="11"/>
                    </a:cubicBezTo>
                    <a:cubicBezTo>
                      <a:pt x="59" y="11"/>
                      <a:pt x="59" y="11"/>
                      <a:pt x="58" y="10"/>
                    </a:cubicBezTo>
                    <a:cubicBezTo>
                      <a:pt x="58" y="10"/>
                      <a:pt x="58" y="10"/>
                      <a:pt x="58" y="9"/>
                    </a:cubicBezTo>
                    <a:cubicBezTo>
                      <a:pt x="58" y="9"/>
                      <a:pt x="58" y="8"/>
                      <a:pt x="58" y="8"/>
                    </a:cubicBezTo>
                    <a:cubicBezTo>
                      <a:pt x="58" y="7"/>
                      <a:pt x="58" y="7"/>
                      <a:pt x="58" y="7"/>
                    </a:cubicBezTo>
                    <a:cubicBezTo>
                      <a:pt x="58" y="7"/>
                      <a:pt x="58" y="7"/>
                      <a:pt x="57" y="6"/>
                    </a:cubicBezTo>
                    <a:cubicBezTo>
                      <a:pt x="57" y="6"/>
                      <a:pt x="57" y="5"/>
                      <a:pt x="57" y="5"/>
                    </a:cubicBezTo>
                    <a:cubicBezTo>
                      <a:pt x="57" y="4"/>
                      <a:pt x="57" y="4"/>
                      <a:pt x="57" y="4"/>
                    </a:cubicBezTo>
                    <a:cubicBezTo>
                      <a:pt x="57" y="4"/>
                      <a:pt x="57" y="4"/>
                      <a:pt x="56" y="4"/>
                    </a:cubicBezTo>
                    <a:cubicBezTo>
                      <a:pt x="56" y="4"/>
                      <a:pt x="56" y="4"/>
                      <a:pt x="56" y="4"/>
                    </a:cubicBezTo>
                    <a:cubicBezTo>
                      <a:pt x="56" y="4"/>
                      <a:pt x="56" y="4"/>
                      <a:pt x="55" y="5"/>
                    </a:cubicBezTo>
                    <a:cubicBezTo>
                      <a:pt x="55" y="5"/>
                      <a:pt x="55" y="6"/>
                      <a:pt x="55" y="6"/>
                    </a:cubicBezTo>
                    <a:cubicBezTo>
                      <a:pt x="54" y="7"/>
                      <a:pt x="54" y="7"/>
                      <a:pt x="54" y="8"/>
                    </a:cubicBezTo>
                    <a:cubicBezTo>
                      <a:pt x="54" y="8"/>
                      <a:pt x="54" y="8"/>
                      <a:pt x="54" y="8"/>
                    </a:cubicBezTo>
                    <a:cubicBezTo>
                      <a:pt x="54" y="8"/>
                      <a:pt x="54" y="8"/>
                      <a:pt x="54" y="9"/>
                    </a:cubicBezTo>
                    <a:cubicBezTo>
                      <a:pt x="53" y="9"/>
                      <a:pt x="53" y="9"/>
                      <a:pt x="52" y="9"/>
                    </a:cubicBezTo>
                    <a:cubicBezTo>
                      <a:pt x="52" y="10"/>
                      <a:pt x="52" y="9"/>
                      <a:pt x="51" y="9"/>
                    </a:cubicBezTo>
                    <a:cubicBezTo>
                      <a:pt x="51" y="9"/>
                      <a:pt x="50" y="10"/>
                      <a:pt x="50" y="10"/>
                    </a:cubicBezTo>
                    <a:cubicBezTo>
                      <a:pt x="50" y="10"/>
                      <a:pt x="50" y="10"/>
                      <a:pt x="49" y="10"/>
                    </a:cubicBezTo>
                    <a:cubicBezTo>
                      <a:pt x="49" y="10"/>
                      <a:pt x="49" y="9"/>
                      <a:pt x="48" y="9"/>
                    </a:cubicBezTo>
                    <a:cubicBezTo>
                      <a:pt x="48" y="9"/>
                      <a:pt x="48" y="9"/>
                      <a:pt x="48" y="9"/>
                    </a:cubicBezTo>
                    <a:cubicBezTo>
                      <a:pt x="47" y="9"/>
                      <a:pt x="47" y="8"/>
                      <a:pt x="46" y="9"/>
                    </a:cubicBezTo>
                    <a:cubicBezTo>
                      <a:pt x="46" y="9"/>
                      <a:pt x="46" y="9"/>
                      <a:pt x="46" y="9"/>
                    </a:cubicBezTo>
                    <a:cubicBezTo>
                      <a:pt x="45" y="9"/>
                      <a:pt x="45" y="9"/>
                      <a:pt x="45" y="9"/>
                    </a:cubicBezTo>
                    <a:cubicBezTo>
                      <a:pt x="45" y="10"/>
                      <a:pt x="45" y="10"/>
                      <a:pt x="45" y="10"/>
                    </a:cubicBezTo>
                    <a:cubicBezTo>
                      <a:pt x="44" y="11"/>
                      <a:pt x="44" y="11"/>
                      <a:pt x="44" y="11"/>
                    </a:cubicBezTo>
                    <a:cubicBezTo>
                      <a:pt x="44" y="11"/>
                      <a:pt x="44" y="11"/>
                      <a:pt x="44" y="11"/>
                    </a:cubicBezTo>
                    <a:cubicBezTo>
                      <a:pt x="43" y="10"/>
                      <a:pt x="43" y="10"/>
                      <a:pt x="42" y="10"/>
                    </a:cubicBezTo>
                    <a:cubicBezTo>
                      <a:pt x="42" y="10"/>
                      <a:pt x="42" y="10"/>
                      <a:pt x="41" y="11"/>
                    </a:cubicBezTo>
                    <a:cubicBezTo>
                      <a:pt x="41" y="11"/>
                      <a:pt x="41" y="11"/>
                      <a:pt x="40" y="11"/>
                    </a:cubicBezTo>
                    <a:cubicBezTo>
                      <a:pt x="40" y="12"/>
                      <a:pt x="39" y="11"/>
                      <a:pt x="39" y="12"/>
                    </a:cubicBezTo>
                    <a:cubicBezTo>
                      <a:pt x="38" y="12"/>
                      <a:pt x="39" y="12"/>
                      <a:pt x="38" y="12"/>
                    </a:cubicBezTo>
                    <a:cubicBezTo>
                      <a:pt x="38" y="12"/>
                      <a:pt x="38" y="12"/>
                      <a:pt x="37" y="12"/>
                    </a:cubicBezTo>
                    <a:cubicBezTo>
                      <a:pt x="37" y="12"/>
                      <a:pt x="37" y="12"/>
                      <a:pt x="36" y="12"/>
                    </a:cubicBezTo>
                    <a:cubicBezTo>
                      <a:pt x="36" y="11"/>
                      <a:pt x="36" y="11"/>
                      <a:pt x="36" y="10"/>
                    </a:cubicBezTo>
                    <a:cubicBezTo>
                      <a:pt x="35" y="10"/>
                      <a:pt x="36" y="9"/>
                      <a:pt x="35" y="9"/>
                    </a:cubicBezTo>
                    <a:cubicBezTo>
                      <a:pt x="35" y="9"/>
                      <a:pt x="35" y="9"/>
                      <a:pt x="35" y="9"/>
                    </a:cubicBezTo>
                    <a:cubicBezTo>
                      <a:pt x="34" y="8"/>
                      <a:pt x="35" y="8"/>
                      <a:pt x="35" y="8"/>
                    </a:cubicBezTo>
                    <a:cubicBezTo>
                      <a:pt x="35" y="8"/>
                      <a:pt x="35" y="7"/>
                      <a:pt x="35" y="7"/>
                    </a:cubicBezTo>
                    <a:cubicBezTo>
                      <a:pt x="35" y="7"/>
                      <a:pt x="35" y="6"/>
                      <a:pt x="35" y="6"/>
                    </a:cubicBezTo>
                    <a:cubicBezTo>
                      <a:pt x="35" y="6"/>
                      <a:pt x="35" y="5"/>
                      <a:pt x="36" y="5"/>
                    </a:cubicBezTo>
                    <a:cubicBezTo>
                      <a:pt x="36" y="5"/>
                      <a:pt x="36" y="5"/>
                      <a:pt x="36" y="4"/>
                    </a:cubicBezTo>
                    <a:cubicBezTo>
                      <a:pt x="36" y="4"/>
                      <a:pt x="36" y="4"/>
                      <a:pt x="35" y="4"/>
                    </a:cubicBezTo>
                    <a:cubicBezTo>
                      <a:pt x="35" y="3"/>
                      <a:pt x="35" y="3"/>
                      <a:pt x="35" y="3"/>
                    </a:cubicBezTo>
                    <a:cubicBezTo>
                      <a:pt x="35" y="2"/>
                      <a:pt x="35" y="2"/>
                      <a:pt x="35" y="1"/>
                    </a:cubicBezTo>
                    <a:cubicBezTo>
                      <a:pt x="35" y="1"/>
                      <a:pt x="35" y="1"/>
                      <a:pt x="35" y="1"/>
                    </a:cubicBezTo>
                    <a:cubicBezTo>
                      <a:pt x="34" y="0"/>
                      <a:pt x="34" y="1"/>
                      <a:pt x="33" y="1"/>
                    </a:cubicBezTo>
                    <a:cubicBezTo>
                      <a:pt x="33" y="1"/>
                      <a:pt x="33" y="1"/>
                      <a:pt x="33" y="1"/>
                    </a:cubicBezTo>
                    <a:cubicBezTo>
                      <a:pt x="33" y="2"/>
                      <a:pt x="33" y="2"/>
                      <a:pt x="32" y="2"/>
                    </a:cubicBezTo>
                    <a:cubicBezTo>
                      <a:pt x="32" y="3"/>
                      <a:pt x="32" y="3"/>
                      <a:pt x="32" y="3"/>
                    </a:cubicBezTo>
                    <a:cubicBezTo>
                      <a:pt x="31" y="3"/>
                      <a:pt x="31" y="3"/>
                      <a:pt x="31" y="3"/>
                    </a:cubicBezTo>
                    <a:cubicBezTo>
                      <a:pt x="30" y="4"/>
                      <a:pt x="30" y="4"/>
                      <a:pt x="29" y="4"/>
                    </a:cubicBezTo>
                    <a:cubicBezTo>
                      <a:pt x="29" y="4"/>
                      <a:pt x="29" y="4"/>
                      <a:pt x="29" y="4"/>
                    </a:cubicBezTo>
                    <a:cubicBezTo>
                      <a:pt x="28" y="4"/>
                      <a:pt x="28" y="5"/>
                      <a:pt x="27" y="5"/>
                    </a:cubicBezTo>
                    <a:cubicBezTo>
                      <a:pt x="27" y="5"/>
                      <a:pt x="27" y="5"/>
                      <a:pt x="26" y="5"/>
                    </a:cubicBezTo>
                    <a:cubicBezTo>
                      <a:pt x="26" y="4"/>
                      <a:pt x="26" y="4"/>
                      <a:pt x="26" y="4"/>
                    </a:cubicBezTo>
                    <a:cubicBezTo>
                      <a:pt x="25" y="4"/>
                      <a:pt x="25" y="4"/>
                      <a:pt x="25" y="4"/>
                    </a:cubicBezTo>
                    <a:cubicBezTo>
                      <a:pt x="24" y="4"/>
                      <a:pt x="24" y="4"/>
                      <a:pt x="24" y="4"/>
                    </a:cubicBezTo>
                    <a:cubicBezTo>
                      <a:pt x="23" y="4"/>
                      <a:pt x="23" y="4"/>
                      <a:pt x="23" y="4"/>
                    </a:cubicBezTo>
                    <a:cubicBezTo>
                      <a:pt x="22" y="4"/>
                      <a:pt x="24" y="5"/>
                      <a:pt x="24" y="6"/>
                    </a:cubicBezTo>
                    <a:cubicBezTo>
                      <a:pt x="24" y="6"/>
                      <a:pt x="24" y="6"/>
                      <a:pt x="24" y="7"/>
                    </a:cubicBezTo>
                    <a:cubicBezTo>
                      <a:pt x="24" y="7"/>
                      <a:pt x="24" y="7"/>
                      <a:pt x="24" y="8"/>
                    </a:cubicBezTo>
                    <a:cubicBezTo>
                      <a:pt x="24" y="8"/>
                      <a:pt x="24" y="8"/>
                      <a:pt x="24" y="9"/>
                    </a:cubicBezTo>
                    <a:cubicBezTo>
                      <a:pt x="25" y="9"/>
                      <a:pt x="26" y="8"/>
                      <a:pt x="26" y="9"/>
                    </a:cubicBezTo>
                    <a:cubicBezTo>
                      <a:pt x="26" y="9"/>
                      <a:pt x="26" y="10"/>
                      <a:pt x="25" y="10"/>
                    </a:cubicBezTo>
                    <a:cubicBezTo>
                      <a:pt x="25" y="11"/>
                      <a:pt x="24" y="11"/>
                      <a:pt x="24" y="11"/>
                    </a:cubicBezTo>
                    <a:cubicBezTo>
                      <a:pt x="23" y="12"/>
                      <a:pt x="23" y="12"/>
                      <a:pt x="22" y="13"/>
                    </a:cubicBezTo>
                    <a:cubicBezTo>
                      <a:pt x="22" y="13"/>
                      <a:pt x="22" y="13"/>
                      <a:pt x="21" y="14"/>
                    </a:cubicBezTo>
                    <a:cubicBezTo>
                      <a:pt x="20" y="14"/>
                      <a:pt x="20" y="14"/>
                      <a:pt x="19" y="14"/>
                    </a:cubicBezTo>
                    <a:cubicBezTo>
                      <a:pt x="19" y="14"/>
                      <a:pt x="18" y="13"/>
                      <a:pt x="18" y="13"/>
                    </a:cubicBezTo>
                    <a:cubicBezTo>
                      <a:pt x="17" y="13"/>
                      <a:pt x="17" y="13"/>
                      <a:pt x="17" y="13"/>
                    </a:cubicBezTo>
                    <a:cubicBezTo>
                      <a:pt x="16" y="12"/>
                      <a:pt x="17" y="12"/>
                      <a:pt x="16" y="12"/>
                    </a:cubicBezTo>
                    <a:cubicBezTo>
                      <a:pt x="16" y="11"/>
                      <a:pt x="16" y="10"/>
                      <a:pt x="16" y="10"/>
                    </a:cubicBezTo>
                    <a:cubicBezTo>
                      <a:pt x="15" y="10"/>
                      <a:pt x="15" y="10"/>
                      <a:pt x="15" y="11"/>
                    </a:cubicBezTo>
                    <a:cubicBezTo>
                      <a:pt x="13" y="11"/>
                      <a:pt x="13" y="11"/>
                      <a:pt x="13" y="11"/>
                    </a:cubicBezTo>
                    <a:cubicBezTo>
                      <a:pt x="12" y="11"/>
                      <a:pt x="11" y="10"/>
                      <a:pt x="11" y="11"/>
                    </a:cubicBezTo>
                    <a:cubicBezTo>
                      <a:pt x="10" y="11"/>
                      <a:pt x="10" y="11"/>
                      <a:pt x="10" y="11"/>
                    </a:cubicBezTo>
                    <a:cubicBezTo>
                      <a:pt x="10" y="12"/>
                      <a:pt x="9" y="12"/>
                      <a:pt x="10" y="13"/>
                    </a:cubicBezTo>
                    <a:cubicBezTo>
                      <a:pt x="10" y="13"/>
                      <a:pt x="11" y="13"/>
                      <a:pt x="11" y="13"/>
                    </a:cubicBezTo>
                    <a:cubicBezTo>
                      <a:pt x="11" y="13"/>
                      <a:pt x="11" y="14"/>
                      <a:pt x="11" y="14"/>
                    </a:cubicBezTo>
                    <a:cubicBezTo>
                      <a:pt x="11" y="14"/>
                      <a:pt x="10" y="14"/>
                      <a:pt x="10" y="14"/>
                    </a:cubicBezTo>
                    <a:cubicBezTo>
                      <a:pt x="9" y="14"/>
                      <a:pt x="9" y="14"/>
                      <a:pt x="9" y="15"/>
                    </a:cubicBezTo>
                    <a:cubicBezTo>
                      <a:pt x="9" y="15"/>
                      <a:pt x="9" y="15"/>
                      <a:pt x="9" y="15"/>
                    </a:cubicBezTo>
                    <a:cubicBezTo>
                      <a:pt x="9" y="15"/>
                      <a:pt x="9" y="16"/>
                      <a:pt x="9" y="16"/>
                    </a:cubicBezTo>
                    <a:cubicBezTo>
                      <a:pt x="9" y="17"/>
                      <a:pt x="9" y="17"/>
                      <a:pt x="10" y="17"/>
                    </a:cubicBezTo>
                    <a:cubicBezTo>
                      <a:pt x="10" y="18"/>
                      <a:pt x="10" y="18"/>
                      <a:pt x="10" y="19"/>
                    </a:cubicBezTo>
                    <a:cubicBezTo>
                      <a:pt x="10" y="20"/>
                      <a:pt x="10" y="20"/>
                      <a:pt x="10" y="21"/>
                    </a:cubicBezTo>
                    <a:cubicBezTo>
                      <a:pt x="10" y="21"/>
                      <a:pt x="11" y="22"/>
                      <a:pt x="10" y="23"/>
                    </a:cubicBezTo>
                    <a:cubicBezTo>
                      <a:pt x="10" y="23"/>
                      <a:pt x="10" y="23"/>
                      <a:pt x="10" y="24"/>
                    </a:cubicBezTo>
                    <a:cubicBezTo>
                      <a:pt x="10" y="25"/>
                      <a:pt x="10" y="25"/>
                      <a:pt x="10" y="26"/>
                    </a:cubicBezTo>
                    <a:cubicBezTo>
                      <a:pt x="10" y="26"/>
                      <a:pt x="9" y="26"/>
                      <a:pt x="9" y="27"/>
                    </a:cubicBezTo>
                    <a:cubicBezTo>
                      <a:pt x="9" y="27"/>
                      <a:pt x="10" y="27"/>
                      <a:pt x="10" y="28"/>
                    </a:cubicBezTo>
                    <a:cubicBezTo>
                      <a:pt x="9" y="28"/>
                      <a:pt x="9" y="28"/>
                      <a:pt x="8" y="28"/>
                    </a:cubicBezTo>
                    <a:cubicBezTo>
                      <a:pt x="8" y="28"/>
                      <a:pt x="8" y="28"/>
                      <a:pt x="8" y="28"/>
                    </a:cubicBezTo>
                    <a:cubicBezTo>
                      <a:pt x="8" y="28"/>
                      <a:pt x="8" y="28"/>
                      <a:pt x="8" y="28"/>
                    </a:cubicBezTo>
                    <a:cubicBezTo>
                      <a:pt x="7" y="28"/>
                      <a:pt x="7" y="28"/>
                      <a:pt x="7" y="28"/>
                    </a:cubicBezTo>
                    <a:cubicBezTo>
                      <a:pt x="7" y="28"/>
                      <a:pt x="7" y="28"/>
                      <a:pt x="7" y="28"/>
                    </a:cubicBezTo>
                    <a:cubicBezTo>
                      <a:pt x="7" y="29"/>
                      <a:pt x="7" y="29"/>
                      <a:pt x="6" y="28"/>
                    </a:cubicBezTo>
                    <a:cubicBezTo>
                      <a:pt x="6" y="28"/>
                      <a:pt x="6" y="28"/>
                      <a:pt x="6" y="28"/>
                    </a:cubicBezTo>
                    <a:cubicBezTo>
                      <a:pt x="6" y="28"/>
                      <a:pt x="5" y="28"/>
                      <a:pt x="5" y="28"/>
                    </a:cubicBezTo>
                    <a:cubicBezTo>
                      <a:pt x="5" y="28"/>
                      <a:pt x="5" y="28"/>
                      <a:pt x="5" y="28"/>
                    </a:cubicBezTo>
                    <a:cubicBezTo>
                      <a:pt x="5" y="29"/>
                      <a:pt x="4" y="29"/>
                      <a:pt x="4" y="29"/>
                    </a:cubicBezTo>
                    <a:cubicBezTo>
                      <a:pt x="4" y="29"/>
                      <a:pt x="4" y="30"/>
                      <a:pt x="3" y="30"/>
                    </a:cubicBezTo>
                    <a:cubicBezTo>
                      <a:pt x="3" y="30"/>
                      <a:pt x="3" y="30"/>
                      <a:pt x="2" y="30"/>
                    </a:cubicBezTo>
                    <a:cubicBezTo>
                      <a:pt x="2" y="30"/>
                      <a:pt x="2" y="30"/>
                      <a:pt x="2" y="31"/>
                    </a:cubicBezTo>
                    <a:cubicBezTo>
                      <a:pt x="2" y="31"/>
                      <a:pt x="2" y="32"/>
                      <a:pt x="2" y="32"/>
                    </a:cubicBezTo>
                    <a:cubicBezTo>
                      <a:pt x="2" y="33"/>
                      <a:pt x="2" y="33"/>
                      <a:pt x="1" y="34"/>
                    </a:cubicBezTo>
                    <a:cubicBezTo>
                      <a:pt x="1" y="34"/>
                      <a:pt x="1" y="34"/>
                      <a:pt x="0" y="35"/>
                    </a:cubicBezTo>
                    <a:cubicBezTo>
                      <a:pt x="0" y="35"/>
                      <a:pt x="0" y="36"/>
                      <a:pt x="0" y="37"/>
                    </a:cubicBezTo>
                    <a:cubicBezTo>
                      <a:pt x="0" y="37"/>
                      <a:pt x="0" y="37"/>
                      <a:pt x="0" y="38"/>
                    </a:cubicBezTo>
                    <a:cubicBezTo>
                      <a:pt x="0" y="38"/>
                      <a:pt x="0" y="38"/>
                      <a:pt x="1" y="39"/>
                    </a:cubicBezTo>
                    <a:cubicBezTo>
                      <a:pt x="1" y="39"/>
                      <a:pt x="1" y="39"/>
                      <a:pt x="1" y="39"/>
                    </a:cubicBezTo>
                    <a:cubicBezTo>
                      <a:pt x="1" y="40"/>
                      <a:pt x="1" y="40"/>
                      <a:pt x="1" y="40"/>
                    </a:cubicBezTo>
                    <a:cubicBezTo>
                      <a:pt x="2" y="41"/>
                      <a:pt x="2" y="41"/>
                      <a:pt x="2" y="41"/>
                    </a:cubicBezTo>
                    <a:cubicBezTo>
                      <a:pt x="2" y="41"/>
                      <a:pt x="2" y="42"/>
                      <a:pt x="2" y="42"/>
                    </a:cubicBezTo>
                    <a:cubicBezTo>
                      <a:pt x="2" y="42"/>
                      <a:pt x="2" y="42"/>
                      <a:pt x="2" y="43"/>
                    </a:cubicBezTo>
                    <a:cubicBezTo>
                      <a:pt x="2" y="43"/>
                      <a:pt x="2" y="43"/>
                      <a:pt x="3" y="43"/>
                    </a:cubicBezTo>
                    <a:cubicBezTo>
                      <a:pt x="3" y="43"/>
                      <a:pt x="3" y="43"/>
                      <a:pt x="4" y="43"/>
                    </a:cubicBezTo>
                    <a:cubicBezTo>
                      <a:pt x="4" y="43"/>
                      <a:pt x="4" y="44"/>
                      <a:pt x="4" y="44"/>
                    </a:cubicBezTo>
                    <a:cubicBezTo>
                      <a:pt x="5" y="44"/>
                      <a:pt x="5" y="44"/>
                      <a:pt x="6" y="44"/>
                    </a:cubicBezTo>
                    <a:cubicBezTo>
                      <a:pt x="6" y="44"/>
                      <a:pt x="6" y="44"/>
                      <a:pt x="7" y="44"/>
                    </a:cubicBezTo>
                    <a:cubicBezTo>
                      <a:pt x="7" y="44"/>
                      <a:pt x="7" y="44"/>
                      <a:pt x="8" y="44"/>
                    </a:cubicBezTo>
                    <a:cubicBezTo>
                      <a:pt x="8" y="44"/>
                      <a:pt x="8" y="43"/>
                      <a:pt x="8" y="45"/>
                    </a:cubicBezTo>
                    <a:cubicBezTo>
                      <a:pt x="8" y="45"/>
                      <a:pt x="8" y="46"/>
                      <a:pt x="8" y="46"/>
                    </a:cubicBezTo>
                    <a:cubicBezTo>
                      <a:pt x="8" y="47"/>
                      <a:pt x="8" y="47"/>
                      <a:pt x="8" y="47"/>
                    </a:cubicBezTo>
                    <a:cubicBezTo>
                      <a:pt x="8" y="48"/>
                      <a:pt x="9" y="47"/>
                      <a:pt x="9" y="47"/>
                    </a:cubicBezTo>
                    <a:cubicBezTo>
                      <a:pt x="10" y="47"/>
                      <a:pt x="10" y="47"/>
                      <a:pt x="10" y="47"/>
                    </a:cubicBezTo>
                    <a:cubicBezTo>
                      <a:pt x="11" y="47"/>
                      <a:pt x="11" y="47"/>
                      <a:pt x="11" y="47"/>
                    </a:cubicBezTo>
                    <a:cubicBezTo>
                      <a:pt x="11" y="47"/>
                      <a:pt x="11" y="47"/>
                      <a:pt x="11" y="47"/>
                    </a:cubicBezTo>
                    <a:cubicBezTo>
                      <a:pt x="12" y="48"/>
                      <a:pt x="12" y="48"/>
                      <a:pt x="13" y="48"/>
                    </a:cubicBezTo>
                    <a:cubicBezTo>
                      <a:pt x="13" y="48"/>
                      <a:pt x="14" y="48"/>
                      <a:pt x="14" y="48"/>
                    </a:cubicBezTo>
                    <a:cubicBezTo>
                      <a:pt x="15" y="47"/>
                      <a:pt x="15" y="47"/>
                      <a:pt x="15" y="47"/>
                    </a:cubicBezTo>
                    <a:cubicBezTo>
                      <a:pt x="15" y="47"/>
                      <a:pt x="15" y="47"/>
                      <a:pt x="15" y="46"/>
                    </a:cubicBezTo>
                    <a:cubicBezTo>
                      <a:pt x="16" y="46"/>
                      <a:pt x="16" y="46"/>
                      <a:pt x="17" y="46"/>
                    </a:cubicBezTo>
                    <a:cubicBezTo>
                      <a:pt x="17" y="46"/>
                      <a:pt x="17" y="46"/>
                      <a:pt x="17" y="46"/>
                    </a:cubicBezTo>
                    <a:cubicBezTo>
                      <a:pt x="18" y="46"/>
                      <a:pt x="18" y="45"/>
                      <a:pt x="18" y="45"/>
                    </a:cubicBezTo>
                    <a:cubicBezTo>
                      <a:pt x="19" y="44"/>
                      <a:pt x="19" y="44"/>
                      <a:pt x="19" y="44"/>
                    </a:cubicBezTo>
                    <a:cubicBezTo>
                      <a:pt x="20" y="44"/>
                      <a:pt x="20" y="44"/>
                      <a:pt x="20" y="44"/>
                    </a:cubicBezTo>
                    <a:cubicBezTo>
                      <a:pt x="21" y="44"/>
                      <a:pt x="21" y="44"/>
                      <a:pt x="21" y="44"/>
                    </a:cubicBezTo>
                    <a:cubicBezTo>
                      <a:pt x="21" y="44"/>
                      <a:pt x="22" y="44"/>
                      <a:pt x="22" y="44"/>
                    </a:cubicBezTo>
                    <a:cubicBezTo>
                      <a:pt x="22" y="44"/>
                      <a:pt x="22" y="44"/>
                      <a:pt x="22" y="44"/>
                    </a:cubicBezTo>
                    <a:cubicBezTo>
                      <a:pt x="22" y="45"/>
                      <a:pt x="22" y="45"/>
                      <a:pt x="22" y="46"/>
                    </a:cubicBezTo>
                    <a:cubicBezTo>
                      <a:pt x="22" y="46"/>
                      <a:pt x="22" y="47"/>
                      <a:pt x="22" y="47"/>
                    </a:cubicBezTo>
                    <a:cubicBezTo>
                      <a:pt x="22" y="48"/>
                      <a:pt x="22" y="48"/>
                      <a:pt x="22" y="49"/>
                    </a:cubicBezTo>
                    <a:cubicBezTo>
                      <a:pt x="22" y="49"/>
                      <a:pt x="22" y="50"/>
                      <a:pt x="22" y="50"/>
                    </a:cubicBezTo>
                    <a:cubicBezTo>
                      <a:pt x="23" y="51"/>
                      <a:pt x="23" y="50"/>
                      <a:pt x="24" y="51"/>
                    </a:cubicBezTo>
                    <a:cubicBezTo>
                      <a:pt x="24" y="51"/>
                      <a:pt x="24" y="51"/>
                      <a:pt x="24" y="52"/>
                    </a:cubicBezTo>
                    <a:cubicBezTo>
                      <a:pt x="25" y="52"/>
                      <a:pt x="25" y="52"/>
                      <a:pt x="25" y="52"/>
                    </a:cubicBezTo>
                    <a:cubicBezTo>
                      <a:pt x="26" y="52"/>
                      <a:pt x="26" y="52"/>
                      <a:pt x="26" y="52"/>
                    </a:cubicBezTo>
                    <a:cubicBezTo>
                      <a:pt x="26" y="52"/>
                      <a:pt x="27" y="52"/>
                      <a:pt x="27" y="52"/>
                    </a:cubicBezTo>
                    <a:cubicBezTo>
                      <a:pt x="28" y="52"/>
                      <a:pt x="28" y="52"/>
                      <a:pt x="28" y="53"/>
                    </a:cubicBezTo>
                    <a:cubicBezTo>
                      <a:pt x="29" y="53"/>
                      <a:pt x="29" y="53"/>
                      <a:pt x="30" y="53"/>
                    </a:cubicBezTo>
                    <a:cubicBezTo>
                      <a:pt x="30" y="54"/>
                      <a:pt x="30" y="54"/>
                      <a:pt x="31" y="54"/>
                    </a:cubicBezTo>
                    <a:cubicBezTo>
                      <a:pt x="31" y="54"/>
                      <a:pt x="31" y="55"/>
                      <a:pt x="31" y="55"/>
                    </a:cubicBezTo>
                    <a:cubicBezTo>
                      <a:pt x="32" y="55"/>
                      <a:pt x="32" y="55"/>
                      <a:pt x="33" y="55"/>
                    </a:cubicBezTo>
                    <a:cubicBezTo>
                      <a:pt x="33" y="55"/>
                      <a:pt x="33" y="55"/>
                      <a:pt x="34" y="55"/>
                    </a:cubicBezTo>
                    <a:cubicBezTo>
                      <a:pt x="34" y="55"/>
                      <a:pt x="34" y="55"/>
                      <a:pt x="34" y="56"/>
                    </a:cubicBezTo>
                    <a:cubicBezTo>
                      <a:pt x="34" y="56"/>
                      <a:pt x="35" y="56"/>
                      <a:pt x="35" y="56"/>
                    </a:cubicBezTo>
                    <a:cubicBezTo>
                      <a:pt x="35" y="56"/>
                      <a:pt x="35" y="57"/>
                      <a:pt x="35" y="57"/>
                    </a:cubicBezTo>
                    <a:cubicBezTo>
                      <a:pt x="35" y="57"/>
                      <a:pt x="35" y="57"/>
                      <a:pt x="35" y="58"/>
                    </a:cubicBezTo>
                    <a:cubicBezTo>
                      <a:pt x="35" y="58"/>
                      <a:pt x="34" y="59"/>
                      <a:pt x="35" y="60"/>
                    </a:cubicBezTo>
                    <a:cubicBezTo>
                      <a:pt x="35" y="60"/>
                      <a:pt x="35" y="60"/>
                      <a:pt x="36" y="60"/>
                    </a:cubicBezTo>
                    <a:cubicBezTo>
                      <a:pt x="36" y="61"/>
                      <a:pt x="36" y="61"/>
                      <a:pt x="36" y="62"/>
                    </a:cubicBezTo>
                    <a:cubicBezTo>
                      <a:pt x="36" y="62"/>
                      <a:pt x="36" y="62"/>
                      <a:pt x="36" y="62"/>
                    </a:cubicBezTo>
                    <a:cubicBezTo>
                      <a:pt x="37" y="63"/>
                      <a:pt x="37" y="63"/>
                      <a:pt x="37" y="63"/>
                    </a:cubicBezTo>
                    <a:cubicBezTo>
                      <a:pt x="38" y="63"/>
                      <a:pt x="39" y="63"/>
                      <a:pt x="40" y="63"/>
                    </a:cubicBezTo>
                    <a:cubicBezTo>
                      <a:pt x="40" y="63"/>
                      <a:pt x="40" y="63"/>
                      <a:pt x="40" y="63"/>
                    </a:cubicBezTo>
                    <a:cubicBezTo>
                      <a:pt x="41" y="64"/>
                      <a:pt x="40" y="64"/>
                      <a:pt x="40" y="64"/>
                    </a:cubicBezTo>
                    <a:cubicBezTo>
                      <a:pt x="40" y="65"/>
                      <a:pt x="40" y="65"/>
                      <a:pt x="40" y="66"/>
                    </a:cubicBezTo>
                    <a:cubicBezTo>
                      <a:pt x="41" y="66"/>
                      <a:pt x="42" y="66"/>
                      <a:pt x="42" y="66"/>
                    </a:cubicBezTo>
                    <a:cubicBezTo>
                      <a:pt x="42" y="66"/>
                      <a:pt x="42" y="67"/>
                      <a:pt x="42" y="67"/>
                    </a:cubicBezTo>
                    <a:cubicBezTo>
                      <a:pt x="43" y="67"/>
                      <a:pt x="43" y="67"/>
                      <a:pt x="43" y="68"/>
                    </a:cubicBezTo>
                    <a:cubicBezTo>
                      <a:pt x="43" y="68"/>
                      <a:pt x="43" y="68"/>
                      <a:pt x="43" y="69"/>
                    </a:cubicBezTo>
                    <a:cubicBezTo>
                      <a:pt x="43" y="70"/>
                      <a:pt x="43" y="70"/>
                      <a:pt x="43" y="71"/>
                    </a:cubicBezTo>
                    <a:cubicBezTo>
                      <a:pt x="42" y="72"/>
                      <a:pt x="42" y="72"/>
                      <a:pt x="42" y="73"/>
                    </a:cubicBezTo>
                    <a:cubicBezTo>
                      <a:pt x="42" y="73"/>
                      <a:pt x="43" y="73"/>
                      <a:pt x="43" y="73"/>
                    </a:cubicBezTo>
                    <a:cubicBezTo>
                      <a:pt x="42" y="74"/>
                      <a:pt x="42" y="73"/>
                      <a:pt x="42" y="73"/>
                    </a:cubicBezTo>
                    <a:cubicBezTo>
                      <a:pt x="42" y="74"/>
                      <a:pt x="42" y="74"/>
                      <a:pt x="42" y="74"/>
                    </a:cubicBezTo>
                    <a:cubicBezTo>
                      <a:pt x="42" y="75"/>
                      <a:pt x="42" y="75"/>
                      <a:pt x="42" y="76"/>
                    </a:cubicBezTo>
                    <a:cubicBezTo>
                      <a:pt x="42" y="76"/>
                      <a:pt x="42" y="76"/>
                      <a:pt x="42" y="77"/>
                    </a:cubicBezTo>
                    <a:cubicBezTo>
                      <a:pt x="42" y="77"/>
                      <a:pt x="42" y="77"/>
                      <a:pt x="42" y="78"/>
                    </a:cubicBezTo>
                    <a:cubicBezTo>
                      <a:pt x="42" y="78"/>
                      <a:pt x="43" y="78"/>
                      <a:pt x="43" y="78"/>
                    </a:cubicBezTo>
                    <a:cubicBezTo>
                      <a:pt x="43" y="79"/>
                      <a:pt x="42" y="79"/>
                      <a:pt x="43" y="79"/>
                    </a:cubicBezTo>
                    <a:cubicBezTo>
                      <a:pt x="43" y="80"/>
                      <a:pt x="43" y="79"/>
                      <a:pt x="44" y="79"/>
                    </a:cubicBezTo>
                    <a:cubicBezTo>
                      <a:pt x="44" y="79"/>
                      <a:pt x="45" y="79"/>
                      <a:pt x="45" y="79"/>
                    </a:cubicBezTo>
                    <a:cubicBezTo>
                      <a:pt x="45" y="79"/>
                      <a:pt x="46" y="79"/>
                      <a:pt x="46" y="79"/>
                    </a:cubicBezTo>
                    <a:cubicBezTo>
                      <a:pt x="47" y="79"/>
                      <a:pt x="47" y="79"/>
                      <a:pt x="47" y="80"/>
                    </a:cubicBezTo>
                    <a:cubicBezTo>
                      <a:pt x="48" y="80"/>
                      <a:pt x="48" y="79"/>
                      <a:pt x="48" y="80"/>
                    </a:cubicBezTo>
                    <a:cubicBezTo>
                      <a:pt x="49" y="80"/>
                      <a:pt x="49" y="81"/>
                      <a:pt x="49" y="81"/>
                    </a:cubicBezTo>
                    <a:cubicBezTo>
                      <a:pt x="49" y="82"/>
                      <a:pt x="49" y="82"/>
                      <a:pt x="49" y="83"/>
                    </a:cubicBezTo>
                    <a:cubicBezTo>
                      <a:pt x="49" y="83"/>
                      <a:pt x="49" y="83"/>
                      <a:pt x="49" y="84"/>
                    </a:cubicBezTo>
                    <a:cubicBezTo>
                      <a:pt x="49" y="84"/>
                      <a:pt x="49" y="84"/>
                      <a:pt x="49" y="84"/>
                    </a:cubicBezTo>
                    <a:cubicBezTo>
                      <a:pt x="49" y="85"/>
                      <a:pt x="50" y="85"/>
                      <a:pt x="50" y="85"/>
                    </a:cubicBezTo>
                    <a:cubicBezTo>
                      <a:pt x="50" y="85"/>
                      <a:pt x="51" y="84"/>
                      <a:pt x="51" y="84"/>
                    </a:cubicBezTo>
                    <a:cubicBezTo>
                      <a:pt x="51" y="84"/>
                      <a:pt x="52" y="84"/>
                      <a:pt x="52" y="84"/>
                    </a:cubicBezTo>
                    <a:cubicBezTo>
                      <a:pt x="52" y="85"/>
                      <a:pt x="52" y="85"/>
                      <a:pt x="52" y="86"/>
                    </a:cubicBezTo>
                    <a:cubicBezTo>
                      <a:pt x="52" y="86"/>
                      <a:pt x="52" y="87"/>
                      <a:pt x="52" y="87"/>
                    </a:cubicBezTo>
                    <a:cubicBezTo>
                      <a:pt x="52" y="88"/>
                      <a:pt x="52" y="88"/>
                      <a:pt x="52" y="88"/>
                    </a:cubicBezTo>
                    <a:cubicBezTo>
                      <a:pt x="52" y="89"/>
                      <a:pt x="52" y="89"/>
                      <a:pt x="52" y="90"/>
                    </a:cubicBezTo>
                    <a:cubicBezTo>
                      <a:pt x="52" y="89"/>
                      <a:pt x="52" y="89"/>
                      <a:pt x="52" y="89"/>
                    </a:cubicBezTo>
                    <a:cubicBezTo>
                      <a:pt x="53" y="90"/>
                      <a:pt x="53" y="89"/>
                      <a:pt x="53" y="90"/>
                    </a:cubicBezTo>
                    <a:cubicBezTo>
                      <a:pt x="54" y="90"/>
                      <a:pt x="54" y="90"/>
                      <a:pt x="54" y="90"/>
                    </a:cubicBezTo>
                    <a:cubicBezTo>
                      <a:pt x="54" y="90"/>
                      <a:pt x="54" y="91"/>
                      <a:pt x="54" y="91"/>
                    </a:cubicBezTo>
                    <a:cubicBezTo>
                      <a:pt x="54" y="92"/>
                      <a:pt x="54" y="92"/>
                      <a:pt x="54" y="93"/>
                    </a:cubicBezTo>
                    <a:cubicBezTo>
                      <a:pt x="54" y="93"/>
                      <a:pt x="54" y="93"/>
                      <a:pt x="54" y="94"/>
                    </a:cubicBezTo>
                    <a:cubicBezTo>
                      <a:pt x="54" y="94"/>
                      <a:pt x="54" y="94"/>
                      <a:pt x="53" y="94"/>
                    </a:cubicBezTo>
                    <a:cubicBezTo>
                      <a:pt x="53" y="95"/>
                      <a:pt x="53" y="94"/>
                      <a:pt x="52" y="95"/>
                    </a:cubicBezTo>
                    <a:cubicBezTo>
                      <a:pt x="52" y="95"/>
                      <a:pt x="52" y="95"/>
                      <a:pt x="52" y="95"/>
                    </a:cubicBezTo>
                    <a:cubicBezTo>
                      <a:pt x="52" y="96"/>
                      <a:pt x="51" y="96"/>
                      <a:pt x="51" y="96"/>
                    </a:cubicBezTo>
                    <a:cubicBezTo>
                      <a:pt x="51" y="96"/>
                      <a:pt x="51" y="96"/>
                      <a:pt x="51" y="97"/>
                    </a:cubicBezTo>
                    <a:cubicBezTo>
                      <a:pt x="50" y="97"/>
                      <a:pt x="50" y="97"/>
                      <a:pt x="50" y="98"/>
                    </a:cubicBezTo>
                    <a:cubicBezTo>
                      <a:pt x="50" y="98"/>
                      <a:pt x="49" y="98"/>
                      <a:pt x="49" y="99"/>
                    </a:cubicBezTo>
                    <a:cubicBezTo>
                      <a:pt x="49" y="99"/>
                      <a:pt x="49" y="99"/>
                      <a:pt x="49" y="100"/>
                    </a:cubicBezTo>
                    <a:cubicBezTo>
                      <a:pt x="48" y="100"/>
                      <a:pt x="48" y="100"/>
                      <a:pt x="48" y="100"/>
                    </a:cubicBezTo>
                    <a:cubicBezTo>
                      <a:pt x="47" y="102"/>
                      <a:pt x="47" y="102"/>
                      <a:pt x="47" y="102"/>
                    </a:cubicBezTo>
                    <a:cubicBezTo>
                      <a:pt x="47" y="102"/>
                      <a:pt x="47" y="102"/>
                      <a:pt x="46" y="103"/>
                    </a:cubicBezTo>
                    <a:cubicBezTo>
                      <a:pt x="47" y="103"/>
                      <a:pt x="47" y="103"/>
                      <a:pt x="47" y="103"/>
                    </a:cubicBezTo>
                    <a:cubicBezTo>
                      <a:pt x="48" y="103"/>
                      <a:pt x="48" y="103"/>
                      <a:pt x="48" y="103"/>
                    </a:cubicBezTo>
                    <a:cubicBezTo>
                      <a:pt x="48" y="103"/>
                      <a:pt x="49" y="103"/>
                      <a:pt x="49" y="103"/>
                    </a:cubicBezTo>
                    <a:cubicBezTo>
                      <a:pt x="49" y="103"/>
                      <a:pt x="50" y="103"/>
                      <a:pt x="50" y="103"/>
                    </a:cubicBezTo>
                    <a:cubicBezTo>
                      <a:pt x="50" y="103"/>
                      <a:pt x="50" y="104"/>
                      <a:pt x="50" y="104"/>
                    </a:cubicBezTo>
                    <a:cubicBezTo>
                      <a:pt x="50" y="105"/>
                      <a:pt x="50" y="105"/>
                      <a:pt x="51" y="105"/>
                    </a:cubicBezTo>
                    <a:cubicBezTo>
                      <a:pt x="51" y="105"/>
                      <a:pt x="51" y="105"/>
                      <a:pt x="51" y="105"/>
                    </a:cubicBezTo>
                    <a:cubicBezTo>
                      <a:pt x="51" y="104"/>
                      <a:pt x="52" y="104"/>
                      <a:pt x="52" y="104"/>
                    </a:cubicBezTo>
                    <a:cubicBezTo>
                      <a:pt x="52" y="105"/>
                      <a:pt x="52" y="105"/>
                      <a:pt x="53" y="106"/>
                    </a:cubicBezTo>
                    <a:cubicBezTo>
                      <a:pt x="53" y="106"/>
                      <a:pt x="53" y="106"/>
                      <a:pt x="54" y="106"/>
                    </a:cubicBezTo>
                    <a:cubicBezTo>
                      <a:pt x="54" y="106"/>
                      <a:pt x="54" y="106"/>
                      <a:pt x="54" y="107"/>
                    </a:cubicBezTo>
                    <a:cubicBezTo>
                      <a:pt x="55" y="107"/>
                      <a:pt x="55" y="107"/>
                      <a:pt x="55" y="107"/>
                    </a:cubicBezTo>
                    <a:cubicBezTo>
                      <a:pt x="56" y="108"/>
                      <a:pt x="56" y="107"/>
                      <a:pt x="56" y="107"/>
                    </a:cubicBezTo>
                    <a:cubicBezTo>
                      <a:pt x="57" y="108"/>
                      <a:pt x="57" y="108"/>
                      <a:pt x="57" y="109"/>
                    </a:cubicBezTo>
                    <a:cubicBezTo>
                      <a:pt x="57" y="109"/>
                      <a:pt x="57" y="110"/>
                      <a:pt x="58" y="110"/>
                    </a:cubicBezTo>
                    <a:cubicBezTo>
                      <a:pt x="58" y="111"/>
                      <a:pt x="59" y="111"/>
                      <a:pt x="60" y="111"/>
                    </a:cubicBezTo>
                    <a:cubicBezTo>
                      <a:pt x="60" y="111"/>
                      <a:pt x="60" y="111"/>
                      <a:pt x="60" y="111"/>
                    </a:cubicBezTo>
                    <a:cubicBezTo>
                      <a:pt x="60" y="111"/>
                      <a:pt x="60" y="111"/>
                      <a:pt x="60" y="110"/>
                    </a:cubicBezTo>
                    <a:cubicBezTo>
                      <a:pt x="60" y="110"/>
                      <a:pt x="60" y="109"/>
                      <a:pt x="61" y="109"/>
                    </a:cubicBezTo>
                    <a:cubicBezTo>
                      <a:pt x="61" y="108"/>
                      <a:pt x="61" y="108"/>
                      <a:pt x="61" y="107"/>
                    </a:cubicBezTo>
                    <a:cubicBezTo>
                      <a:pt x="62" y="107"/>
                      <a:pt x="62" y="107"/>
                      <a:pt x="62" y="107"/>
                    </a:cubicBezTo>
                    <a:cubicBezTo>
                      <a:pt x="63" y="107"/>
                      <a:pt x="62" y="107"/>
                      <a:pt x="63" y="106"/>
                    </a:cubicBezTo>
                    <a:cubicBezTo>
                      <a:pt x="63" y="106"/>
                      <a:pt x="63" y="106"/>
                      <a:pt x="64" y="105"/>
                    </a:cubicBezTo>
                    <a:cubicBezTo>
                      <a:pt x="64" y="105"/>
                      <a:pt x="64" y="104"/>
                      <a:pt x="64" y="104"/>
                    </a:cubicBezTo>
                    <a:cubicBezTo>
                      <a:pt x="64" y="103"/>
                      <a:pt x="64" y="103"/>
                      <a:pt x="64" y="102"/>
                    </a:cubicBezTo>
                    <a:cubicBezTo>
                      <a:pt x="64" y="102"/>
                      <a:pt x="65" y="102"/>
                      <a:pt x="65" y="101"/>
                    </a:cubicBezTo>
                    <a:cubicBezTo>
                      <a:pt x="65" y="100"/>
                      <a:pt x="65" y="100"/>
                      <a:pt x="66" y="100"/>
                    </a:cubicBezTo>
                    <a:cubicBezTo>
                      <a:pt x="66" y="99"/>
                      <a:pt x="66" y="99"/>
                      <a:pt x="66" y="99"/>
                    </a:cubicBezTo>
                    <a:cubicBezTo>
                      <a:pt x="67" y="98"/>
                      <a:pt x="67" y="98"/>
                      <a:pt x="67" y="97"/>
                    </a:cubicBezTo>
                    <a:cubicBezTo>
                      <a:pt x="68" y="96"/>
                      <a:pt x="67" y="95"/>
                      <a:pt x="67" y="94"/>
                    </a:cubicBezTo>
                    <a:cubicBezTo>
                      <a:pt x="67" y="94"/>
                      <a:pt x="67" y="94"/>
                      <a:pt x="67" y="93"/>
                    </a:cubicBezTo>
                    <a:cubicBezTo>
                      <a:pt x="67" y="93"/>
                      <a:pt x="67" y="93"/>
                      <a:pt x="67" y="92"/>
                    </a:cubicBezTo>
                    <a:cubicBezTo>
                      <a:pt x="66" y="91"/>
                      <a:pt x="66" y="91"/>
                      <a:pt x="67" y="90"/>
                    </a:cubicBezTo>
                    <a:cubicBezTo>
                      <a:pt x="67" y="89"/>
                      <a:pt x="67" y="89"/>
                      <a:pt x="67" y="89"/>
                    </a:cubicBezTo>
                    <a:cubicBezTo>
                      <a:pt x="68" y="89"/>
                      <a:pt x="68" y="88"/>
                      <a:pt x="68" y="88"/>
                    </a:cubicBezTo>
                    <a:cubicBezTo>
                      <a:pt x="69" y="88"/>
                      <a:pt x="69" y="88"/>
                      <a:pt x="69" y="87"/>
                    </a:cubicBezTo>
                    <a:cubicBezTo>
                      <a:pt x="69" y="87"/>
                      <a:pt x="70" y="87"/>
                      <a:pt x="70" y="87"/>
                    </a:cubicBezTo>
                    <a:cubicBezTo>
                      <a:pt x="70" y="86"/>
                      <a:pt x="70" y="86"/>
                      <a:pt x="71" y="85"/>
                    </a:cubicBezTo>
                    <a:cubicBezTo>
                      <a:pt x="71" y="85"/>
                      <a:pt x="72" y="85"/>
                      <a:pt x="72" y="85"/>
                    </a:cubicBezTo>
                    <a:cubicBezTo>
                      <a:pt x="73" y="85"/>
                      <a:pt x="73" y="85"/>
                      <a:pt x="74" y="85"/>
                    </a:cubicBezTo>
                    <a:cubicBezTo>
                      <a:pt x="74" y="84"/>
                      <a:pt x="74" y="84"/>
                      <a:pt x="75" y="84"/>
                    </a:cubicBezTo>
                    <a:cubicBezTo>
                      <a:pt x="75" y="84"/>
                      <a:pt x="75" y="84"/>
                      <a:pt x="75" y="84"/>
                    </a:cubicBezTo>
                    <a:cubicBezTo>
                      <a:pt x="75" y="83"/>
                      <a:pt x="75" y="83"/>
                      <a:pt x="76" y="83"/>
                    </a:cubicBezTo>
                    <a:cubicBezTo>
                      <a:pt x="76" y="83"/>
                      <a:pt x="76" y="83"/>
                      <a:pt x="77" y="82"/>
                    </a:cubicBezTo>
                    <a:cubicBezTo>
                      <a:pt x="77" y="82"/>
                      <a:pt x="77" y="82"/>
                      <a:pt x="78" y="82"/>
                    </a:cubicBezTo>
                    <a:cubicBezTo>
                      <a:pt x="79" y="82"/>
                      <a:pt x="79" y="82"/>
                      <a:pt x="80" y="82"/>
                    </a:cubicBezTo>
                    <a:cubicBezTo>
                      <a:pt x="81" y="82"/>
                      <a:pt x="81" y="82"/>
                      <a:pt x="82" y="82"/>
                    </a:cubicBezTo>
                    <a:cubicBezTo>
                      <a:pt x="82" y="82"/>
                      <a:pt x="82" y="81"/>
                      <a:pt x="82" y="81"/>
                    </a:cubicBezTo>
                    <a:cubicBezTo>
                      <a:pt x="83" y="81"/>
                      <a:pt x="83" y="81"/>
                      <a:pt x="83" y="81"/>
                    </a:cubicBezTo>
                    <a:cubicBezTo>
                      <a:pt x="83" y="80"/>
                      <a:pt x="83" y="80"/>
                      <a:pt x="84" y="80"/>
                    </a:cubicBezTo>
                    <a:cubicBezTo>
                      <a:pt x="84" y="79"/>
                      <a:pt x="84" y="79"/>
                      <a:pt x="84" y="79"/>
                    </a:cubicBezTo>
                    <a:cubicBezTo>
                      <a:pt x="85" y="79"/>
                      <a:pt x="85" y="78"/>
                      <a:pt x="85" y="78"/>
                    </a:cubicBezTo>
                    <a:cubicBezTo>
                      <a:pt x="85" y="77"/>
                      <a:pt x="84" y="76"/>
                      <a:pt x="85" y="76"/>
                    </a:cubicBezTo>
                    <a:cubicBezTo>
                      <a:pt x="85" y="76"/>
                      <a:pt x="86" y="76"/>
                      <a:pt x="86" y="76"/>
                    </a:cubicBezTo>
                    <a:cubicBezTo>
                      <a:pt x="86" y="75"/>
                      <a:pt x="86" y="75"/>
                      <a:pt x="86" y="75"/>
                    </a:cubicBezTo>
                    <a:cubicBezTo>
                      <a:pt x="87" y="74"/>
                      <a:pt x="86" y="74"/>
                      <a:pt x="86" y="73"/>
                    </a:cubicBezTo>
                    <a:cubicBezTo>
                      <a:pt x="86" y="73"/>
                      <a:pt x="87" y="73"/>
                      <a:pt x="87" y="73"/>
                    </a:cubicBezTo>
                    <a:cubicBezTo>
                      <a:pt x="87" y="73"/>
                      <a:pt x="87" y="73"/>
                      <a:pt x="88" y="72"/>
                    </a:cubicBezTo>
                    <a:cubicBezTo>
                      <a:pt x="89" y="72"/>
                      <a:pt x="88" y="71"/>
                      <a:pt x="88" y="69"/>
                    </a:cubicBezTo>
                    <a:cubicBezTo>
                      <a:pt x="88" y="69"/>
                      <a:pt x="88" y="68"/>
                      <a:pt x="88" y="68"/>
                    </a:cubicBezTo>
                    <a:cubicBezTo>
                      <a:pt x="88" y="67"/>
                      <a:pt x="89" y="67"/>
                      <a:pt x="89" y="67"/>
                    </a:cubicBezTo>
                    <a:cubicBezTo>
                      <a:pt x="89" y="66"/>
                      <a:pt x="88" y="66"/>
                      <a:pt x="88" y="65"/>
                    </a:cubicBezTo>
                    <a:cubicBezTo>
                      <a:pt x="88" y="65"/>
                      <a:pt x="88" y="64"/>
                      <a:pt x="89" y="64"/>
                    </a:cubicBezTo>
                    <a:cubicBezTo>
                      <a:pt x="89" y="64"/>
                      <a:pt x="89" y="64"/>
                      <a:pt x="89" y="63"/>
                    </a:cubicBezTo>
                    <a:cubicBezTo>
                      <a:pt x="90" y="63"/>
                      <a:pt x="89" y="62"/>
                      <a:pt x="89" y="61"/>
                    </a:cubicBezTo>
                    <a:cubicBezTo>
                      <a:pt x="89" y="61"/>
                      <a:pt x="89" y="60"/>
                      <a:pt x="89" y="60"/>
                    </a:cubicBezTo>
                    <a:cubicBezTo>
                      <a:pt x="89" y="59"/>
                      <a:pt x="89" y="59"/>
                      <a:pt x="89" y="58"/>
                    </a:cubicBezTo>
                    <a:cubicBezTo>
                      <a:pt x="88" y="58"/>
                      <a:pt x="88" y="58"/>
                      <a:pt x="88" y="57"/>
                    </a:cubicBezTo>
                    <a:cubicBezTo>
                      <a:pt x="88" y="57"/>
                      <a:pt x="88" y="56"/>
                      <a:pt x="89" y="56"/>
                    </a:cubicBezTo>
                    <a:cubicBezTo>
                      <a:pt x="89" y="56"/>
                      <a:pt x="89" y="56"/>
                      <a:pt x="89" y="56"/>
                    </a:cubicBezTo>
                    <a:cubicBezTo>
                      <a:pt x="89" y="55"/>
                      <a:pt x="88" y="55"/>
                      <a:pt x="88" y="54"/>
                    </a:cubicBezTo>
                    <a:cubicBezTo>
                      <a:pt x="88" y="54"/>
                      <a:pt x="88" y="54"/>
                      <a:pt x="89" y="53"/>
                    </a:cubicBezTo>
                    <a:cubicBezTo>
                      <a:pt x="89" y="53"/>
                      <a:pt x="89" y="53"/>
                      <a:pt x="90" y="53"/>
                    </a:cubicBezTo>
                    <a:cubicBezTo>
                      <a:pt x="90" y="52"/>
                      <a:pt x="90" y="53"/>
                      <a:pt x="91" y="52"/>
                    </a:cubicBezTo>
                    <a:cubicBezTo>
                      <a:pt x="91" y="52"/>
                      <a:pt x="91" y="52"/>
                      <a:pt x="91" y="51"/>
                    </a:cubicBezTo>
                    <a:cubicBezTo>
                      <a:pt x="91" y="51"/>
                      <a:pt x="91" y="51"/>
                      <a:pt x="92" y="51"/>
                    </a:cubicBezTo>
                    <a:cubicBezTo>
                      <a:pt x="92" y="50"/>
                      <a:pt x="92" y="50"/>
                      <a:pt x="92" y="49"/>
                    </a:cubicBezTo>
                    <a:cubicBezTo>
                      <a:pt x="93" y="49"/>
                      <a:pt x="93" y="48"/>
                      <a:pt x="93" y="47"/>
                    </a:cubicBezTo>
                    <a:cubicBezTo>
                      <a:pt x="93" y="47"/>
                      <a:pt x="93" y="47"/>
                      <a:pt x="93" y="47"/>
                    </a:cubicBezTo>
                    <a:cubicBezTo>
                      <a:pt x="94" y="46"/>
                      <a:pt x="94" y="47"/>
                      <a:pt x="94" y="47"/>
                    </a:cubicBezTo>
                    <a:cubicBezTo>
                      <a:pt x="95" y="46"/>
                      <a:pt x="95" y="46"/>
                      <a:pt x="95" y="45"/>
                    </a:cubicBezTo>
                    <a:cubicBezTo>
                      <a:pt x="95" y="45"/>
                      <a:pt x="96" y="45"/>
                      <a:pt x="96" y="44"/>
                    </a:cubicBezTo>
                    <a:cubicBezTo>
                      <a:pt x="96" y="43"/>
                      <a:pt x="97" y="43"/>
                      <a:pt x="97" y="43"/>
                    </a:cubicBezTo>
                    <a:cubicBezTo>
                      <a:pt x="97" y="42"/>
                      <a:pt x="98" y="42"/>
                      <a:pt x="98" y="42"/>
                    </a:cubicBezTo>
                    <a:cubicBezTo>
                      <a:pt x="98" y="42"/>
                      <a:pt x="98" y="41"/>
                      <a:pt x="98" y="41"/>
                    </a:cubicBezTo>
                    <a:cubicBezTo>
                      <a:pt x="98" y="40"/>
                      <a:pt x="98" y="40"/>
                      <a:pt x="98" y="39"/>
                    </a:cubicBezTo>
                    <a:cubicBezTo>
                      <a:pt x="98" y="39"/>
                      <a:pt x="98" y="38"/>
                      <a:pt x="98" y="38"/>
                    </a:cubicBezTo>
                    <a:cubicBezTo>
                      <a:pt x="98" y="37"/>
                      <a:pt x="99" y="37"/>
                      <a:pt x="99" y="36"/>
                    </a:cubicBezTo>
                    <a:cubicBezTo>
                      <a:pt x="99" y="36"/>
                      <a:pt x="98" y="35"/>
                      <a:pt x="98" y="35"/>
                    </a:cubicBezTo>
                    <a:cubicBezTo>
                      <a:pt x="98" y="34"/>
                      <a:pt x="98" y="34"/>
                      <a:pt x="98" y="3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3" name="Freeform 102"/>
              <p:cNvSpPr>
                <a:spLocks/>
              </p:cNvSpPr>
              <p:nvPr/>
            </p:nvSpPr>
            <p:spPr bwMode="auto">
              <a:xfrm>
                <a:off x="3967164" y="1919289"/>
                <a:ext cx="550863" cy="573088"/>
              </a:xfrm>
              <a:custGeom>
                <a:avLst/>
                <a:gdLst>
                  <a:gd name="T0" fmla="*/ 47 w 51"/>
                  <a:gd name="T1" fmla="*/ 44 h 53"/>
                  <a:gd name="T2" fmla="*/ 49 w 51"/>
                  <a:gd name="T3" fmla="*/ 42 h 53"/>
                  <a:gd name="T4" fmla="*/ 50 w 51"/>
                  <a:gd name="T5" fmla="*/ 41 h 53"/>
                  <a:gd name="T6" fmla="*/ 51 w 51"/>
                  <a:gd name="T7" fmla="*/ 39 h 53"/>
                  <a:gd name="T8" fmla="*/ 49 w 51"/>
                  <a:gd name="T9" fmla="*/ 38 h 53"/>
                  <a:gd name="T10" fmla="*/ 48 w 51"/>
                  <a:gd name="T11" fmla="*/ 37 h 53"/>
                  <a:gd name="T12" fmla="*/ 46 w 51"/>
                  <a:gd name="T13" fmla="*/ 35 h 53"/>
                  <a:gd name="T14" fmla="*/ 46 w 51"/>
                  <a:gd name="T15" fmla="*/ 32 h 53"/>
                  <a:gd name="T16" fmla="*/ 46 w 51"/>
                  <a:gd name="T17" fmla="*/ 29 h 53"/>
                  <a:gd name="T18" fmla="*/ 46 w 51"/>
                  <a:gd name="T19" fmla="*/ 27 h 53"/>
                  <a:gd name="T20" fmla="*/ 46 w 51"/>
                  <a:gd name="T21" fmla="*/ 25 h 53"/>
                  <a:gd name="T22" fmla="*/ 45 w 51"/>
                  <a:gd name="T23" fmla="*/ 22 h 53"/>
                  <a:gd name="T24" fmla="*/ 45 w 51"/>
                  <a:gd name="T25" fmla="*/ 21 h 53"/>
                  <a:gd name="T26" fmla="*/ 45 w 51"/>
                  <a:gd name="T27" fmla="*/ 20 h 53"/>
                  <a:gd name="T28" fmla="*/ 44 w 51"/>
                  <a:gd name="T29" fmla="*/ 17 h 53"/>
                  <a:gd name="T30" fmla="*/ 43 w 51"/>
                  <a:gd name="T31" fmla="*/ 15 h 53"/>
                  <a:gd name="T32" fmla="*/ 42 w 51"/>
                  <a:gd name="T33" fmla="*/ 13 h 53"/>
                  <a:gd name="T34" fmla="*/ 40 w 51"/>
                  <a:gd name="T35" fmla="*/ 12 h 53"/>
                  <a:gd name="T36" fmla="*/ 40 w 51"/>
                  <a:gd name="T37" fmla="*/ 10 h 53"/>
                  <a:gd name="T38" fmla="*/ 42 w 51"/>
                  <a:gd name="T39" fmla="*/ 7 h 53"/>
                  <a:gd name="T40" fmla="*/ 41 w 51"/>
                  <a:gd name="T41" fmla="*/ 4 h 53"/>
                  <a:gd name="T42" fmla="*/ 42 w 51"/>
                  <a:gd name="T43" fmla="*/ 2 h 53"/>
                  <a:gd name="T44" fmla="*/ 42 w 51"/>
                  <a:gd name="T45" fmla="*/ 1 h 53"/>
                  <a:gd name="T46" fmla="*/ 39 w 51"/>
                  <a:gd name="T47" fmla="*/ 1 h 53"/>
                  <a:gd name="T48" fmla="*/ 37 w 51"/>
                  <a:gd name="T49" fmla="*/ 1 h 53"/>
                  <a:gd name="T50" fmla="*/ 35 w 51"/>
                  <a:gd name="T51" fmla="*/ 1 h 53"/>
                  <a:gd name="T52" fmla="*/ 34 w 51"/>
                  <a:gd name="T53" fmla="*/ 2 h 53"/>
                  <a:gd name="T54" fmla="*/ 32 w 51"/>
                  <a:gd name="T55" fmla="*/ 1 h 53"/>
                  <a:gd name="T56" fmla="*/ 29 w 51"/>
                  <a:gd name="T57" fmla="*/ 1 h 53"/>
                  <a:gd name="T58" fmla="*/ 27 w 51"/>
                  <a:gd name="T59" fmla="*/ 2 h 53"/>
                  <a:gd name="T60" fmla="*/ 24 w 51"/>
                  <a:gd name="T61" fmla="*/ 2 h 53"/>
                  <a:gd name="T62" fmla="*/ 22 w 51"/>
                  <a:gd name="T63" fmla="*/ 4 h 53"/>
                  <a:gd name="T64" fmla="*/ 20 w 51"/>
                  <a:gd name="T65" fmla="*/ 4 h 53"/>
                  <a:gd name="T66" fmla="*/ 18 w 51"/>
                  <a:gd name="T67" fmla="*/ 5 h 53"/>
                  <a:gd name="T68" fmla="*/ 17 w 51"/>
                  <a:gd name="T69" fmla="*/ 6 h 53"/>
                  <a:gd name="T70" fmla="*/ 18 w 51"/>
                  <a:gd name="T71" fmla="*/ 9 h 53"/>
                  <a:gd name="T72" fmla="*/ 18 w 51"/>
                  <a:gd name="T73" fmla="*/ 11 h 53"/>
                  <a:gd name="T74" fmla="*/ 18 w 51"/>
                  <a:gd name="T75" fmla="*/ 14 h 53"/>
                  <a:gd name="T76" fmla="*/ 19 w 51"/>
                  <a:gd name="T77" fmla="*/ 15 h 53"/>
                  <a:gd name="T78" fmla="*/ 17 w 51"/>
                  <a:gd name="T79" fmla="*/ 16 h 53"/>
                  <a:gd name="T80" fmla="*/ 14 w 51"/>
                  <a:gd name="T81" fmla="*/ 16 h 53"/>
                  <a:gd name="T82" fmla="*/ 14 w 51"/>
                  <a:gd name="T83" fmla="*/ 19 h 53"/>
                  <a:gd name="T84" fmla="*/ 11 w 51"/>
                  <a:gd name="T85" fmla="*/ 20 h 53"/>
                  <a:gd name="T86" fmla="*/ 9 w 51"/>
                  <a:gd name="T87" fmla="*/ 21 h 53"/>
                  <a:gd name="T88" fmla="*/ 7 w 51"/>
                  <a:gd name="T89" fmla="*/ 22 h 53"/>
                  <a:gd name="T90" fmla="*/ 4 w 51"/>
                  <a:gd name="T91" fmla="*/ 23 h 53"/>
                  <a:gd name="T92" fmla="*/ 2 w 51"/>
                  <a:gd name="T93" fmla="*/ 24 h 53"/>
                  <a:gd name="T94" fmla="*/ 1 w 51"/>
                  <a:gd name="T95" fmla="*/ 25 h 53"/>
                  <a:gd name="T96" fmla="*/ 1 w 51"/>
                  <a:gd name="T97" fmla="*/ 28 h 53"/>
                  <a:gd name="T98" fmla="*/ 10 w 51"/>
                  <a:gd name="T99" fmla="*/ 36 h 53"/>
                  <a:gd name="T100" fmla="*/ 25 w 51"/>
                  <a:gd name="T101" fmla="*/ 47 h 53"/>
                  <a:gd name="T102" fmla="*/ 25 w 51"/>
                  <a:gd name="T103" fmla="*/ 48 h 53"/>
                  <a:gd name="T104" fmla="*/ 27 w 51"/>
                  <a:gd name="T105" fmla="*/ 49 h 53"/>
                  <a:gd name="T106" fmla="*/ 28 w 51"/>
                  <a:gd name="T107" fmla="*/ 50 h 53"/>
                  <a:gd name="T108" fmla="*/ 30 w 51"/>
                  <a:gd name="T109" fmla="*/ 52 h 53"/>
                  <a:gd name="T110" fmla="*/ 30 w 51"/>
                  <a:gd name="T111" fmla="*/ 53 h 53"/>
                  <a:gd name="T112" fmla="*/ 31 w 51"/>
                  <a:gd name="T113" fmla="*/ 53 h 53"/>
                  <a:gd name="T114" fmla="*/ 36 w 51"/>
                  <a:gd name="T115" fmla="*/ 52 h 53"/>
                  <a:gd name="T116" fmla="*/ 39 w 51"/>
                  <a:gd name="T117" fmla="*/ 50 h 53"/>
                  <a:gd name="T118" fmla="*/ 43 w 51"/>
                  <a:gd name="T119" fmla="*/ 4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 h="53">
                    <a:moveTo>
                      <a:pt x="44" y="45"/>
                    </a:moveTo>
                    <a:cubicBezTo>
                      <a:pt x="45" y="44"/>
                      <a:pt x="46" y="45"/>
                      <a:pt x="47" y="44"/>
                    </a:cubicBezTo>
                    <a:cubicBezTo>
                      <a:pt x="47" y="43"/>
                      <a:pt x="47" y="43"/>
                      <a:pt x="48" y="43"/>
                    </a:cubicBezTo>
                    <a:cubicBezTo>
                      <a:pt x="48" y="42"/>
                      <a:pt x="48" y="42"/>
                      <a:pt x="49" y="42"/>
                    </a:cubicBezTo>
                    <a:cubicBezTo>
                      <a:pt x="49" y="42"/>
                      <a:pt x="49" y="42"/>
                      <a:pt x="50" y="41"/>
                    </a:cubicBezTo>
                    <a:cubicBezTo>
                      <a:pt x="50" y="41"/>
                      <a:pt x="50" y="41"/>
                      <a:pt x="50" y="41"/>
                    </a:cubicBezTo>
                    <a:cubicBezTo>
                      <a:pt x="51" y="41"/>
                      <a:pt x="51" y="40"/>
                      <a:pt x="51" y="40"/>
                    </a:cubicBezTo>
                    <a:cubicBezTo>
                      <a:pt x="51" y="40"/>
                      <a:pt x="51" y="39"/>
                      <a:pt x="51" y="39"/>
                    </a:cubicBezTo>
                    <a:cubicBezTo>
                      <a:pt x="51" y="38"/>
                      <a:pt x="50" y="38"/>
                      <a:pt x="50" y="38"/>
                    </a:cubicBezTo>
                    <a:cubicBezTo>
                      <a:pt x="50" y="38"/>
                      <a:pt x="50" y="38"/>
                      <a:pt x="49" y="38"/>
                    </a:cubicBezTo>
                    <a:cubicBezTo>
                      <a:pt x="49" y="37"/>
                      <a:pt x="49" y="37"/>
                      <a:pt x="48" y="37"/>
                    </a:cubicBezTo>
                    <a:cubicBezTo>
                      <a:pt x="48" y="37"/>
                      <a:pt x="48" y="37"/>
                      <a:pt x="48" y="37"/>
                    </a:cubicBezTo>
                    <a:cubicBezTo>
                      <a:pt x="47" y="37"/>
                      <a:pt x="47" y="37"/>
                      <a:pt x="47" y="37"/>
                    </a:cubicBezTo>
                    <a:cubicBezTo>
                      <a:pt x="47" y="36"/>
                      <a:pt x="46" y="36"/>
                      <a:pt x="46" y="35"/>
                    </a:cubicBezTo>
                    <a:cubicBezTo>
                      <a:pt x="46" y="35"/>
                      <a:pt x="46" y="35"/>
                      <a:pt x="46" y="34"/>
                    </a:cubicBezTo>
                    <a:cubicBezTo>
                      <a:pt x="46" y="33"/>
                      <a:pt x="46" y="33"/>
                      <a:pt x="46" y="32"/>
                    </a:cubicBezTo>
                    <a:cubicBezTo>
                      <a:pt x="46" y="32"/>
                      <a:pt x="46" y="31"/>
                      <a:pt x="46" y="31"/>
                    </a:cubicBezTo>
                    <a:cubicBezTo>
                      <a:pt x="46" y="30"/>
                      <a:pt x="46" y="30"/>
                      <a:pt x="46" y="29"/>
                    </a:cubicBezTo>
                    <a:cubicBezTo>
                      <a:pt x="46" y="28"/>
                      <a:pt x="46" y="28"/>
                      <a:pt x="46" y="27"/>
                    </a:cubicBezTo>
                    <a:cubicBezTo>
                      <a:pt x="46" y="27"/>
                      <a:pt x="46" y="27"/>
                      <a:pt x="46" y="27"/>
                    </a:cubicBezTo>
                    <a:cubicBezTo>
                      <a:pt x="46" y="27"/>
                      <a:pt x="46" y="26"/>
                      <a:pt x="46" y="26"/>
                    </a:cubicBezTo>
                    <a:cubicBezTo>
                      <a:pt x="46" y="25"/>
                      <a:pt x="46" y="25"/>
                      <a:pt x="46" y="25"/>
                    </a:cubicBezTo>
                    <a:cubicBezTo>
                      <a:pt x="46" y="24"/>
                      <a:pt x="46" y="24"/>
                      <a:pt x="45" y="24"/>
                    </a:cubicBezTo>
                    <a:cubicBezTo>
                      <a:pt x="45" y="23"/>
                      <a:pt x="46" y="23"/>
                      <a:pt x="45" y="22"/>
                    </a:cubicBezTo>
                    <a:cubicBezTo>
                      <a:pt x="45" y="22"/>
                      <a:pt x="45" y="22"/>
                      <a:pt x="45" y="22"/>
                    </a:cubicBezTo>
                    <a:cubicBezTo>
                      <a:pt x="45" y="21"/>
                      <a:pt x="45" y="21"/>
                      <a:pt x="45" y="21"/>
                    </a:cubicBezTo>
                    <a:cubicBezTo>
                      <a:pt x="45" y="21"/>
                      <a:pt x="45" y="21"/>
                      <a:pt x="45" y="21"/>
                    </a:cubicBezTo>
                    <a:cubicBezTo>
                      <a:pt x="45" y="20"/>
                      <a:pt x="45" y="20"/>
                      <a:pt x="45" y="20"/>
                    </a:cubicBezTo>
                    <a:cubicBezTo>
                      <a:pt x="45" y="19"/>
                      <a:pt x="45" y="19"/>
                      <a:pt x="45" y="18"/>
                    </a:cubicBezTo>
                    <a:cubicBezTo>
                      <a:pt x="44" y="18"/>
                      <a:pt x="44" y="17"/>
                      <a:pt x="44" y="17"/>
                    </a:cubicBezTo>
                    <a:cubicBezTo>
                      <a:pt x="44" y="16"/>
                      <a:pt x="44" y="16"/>
                      <a:pt x="44" y="15"/>
                    </a:cubicBezTo>
                    <a:cubicBezTo>
                      <a:pt x="43" y="15"/>
                      <a:pt x="43" y="15"/>
                      <a:pt x="43" y="15"/>
                    </a:cubicBezTo>
                    <a:cubicBezTo>
                      <a:pt x="42" y="15"/>
                      <a:pt x="42" y="15"/>
                      <a:pt x="42" y="14"/>
                    </a:cubicBezTo>
                    <a:cubicBezTo>
                      <a:pt x="42" y="14"/>
                      <a:pt x="42" y="14"/>
                      <a:pt x="42" y="13"/>
                    </a:cubicBezTo>
                    <a:cubicBezTo>
                      <a:pt x="42" y="13"/>
                      <a:pt x="42" y="13"/>
                      <a:pt x="41" y="12"/>
                    </a:cubicBezTo>
                    <a:cubicBezTo>
                      <a:pt x="41" y="12"/>
                      <a:pt x="41" y="12"/>
                      <a:pt x="40" y="12"/>
                    </a:cubicBezTo>
                    <a:cubicBezTo>
                      <a:pt x="40" y="12"/>
                      <a:pt x="40" y="11"/>
                      <a:pt x="40" y="11"/>
                    </a:cubicBezTo>
                    <a:cubicBezTo>
                      <a:pt x="40" y="10"/>
                      <a:pt x="40" y="10"/>
                      <a:pt x="40" y="10"/>
                    </a:cubicBezTo>
                    <a:cubicBezTo>
                      <a:pt x="40" y="9"/>
                      <a:pt x="41" y="9"/>
                      <a:pt x="41" y="9"/>
                    </a:cubicBezTo>
                    <a:cubicBezTo>
                      <a:pt x="42" y="8"/>
                      <a:pt x="42" y="8"/>
                      <a:pt x="42" y="7"/>
                    </a:cubicBezTo>
                    <a:cubicBezTo>
                      <a:pt x="42" y="7"/>
                      <a:pt x="42" y="6"/>
                      <a:pt x="42" y="6"/>
                    </a:cubicBezTo>
                    <a:cubicBezTo>
                      <a:pt x="42" y="5"/>
                      <a:pt x="41" y="5"/>
                      <a:pt x="41" y="4"/>
                    </a:cubicBezTo>
                    <a:cubicBezTo>
                      <a:pt x="41" y="4"/>
                      <a:pt x="42" y="4"/>
                      <a:pt x="42" y="3"/>
                    </a:cubicBezTo>
                    <a:cubicBezTo>
                      <a:pt x="42" y="3"/>
                      <a:pt x="42" y="3"/>
                      <a:pt x="42" y="2"/>
                    </a:cubicBezTo>
                    <a:cubicBezTo>
                      <a:pt x="42" y="2"/>
                      <a:pt x="42" y="2"/>
                      <a:pt x="42" y="1"/>
                    </a:cubicBezTo>
                    <a:cubicBezTo>
                      <a:pt x="42" y="1"/>
                      <a:pt x="42" y="1"/>
                      <a:pt x="42" y="1"/>
                    </a:cubicBezTo>
                    <a:cubicBezTo>
                      <a:pt x="41" y="2"/>
                      <a:pt x="41" y="1"/>
                      <a:pt x="40" y="1"/>
                    </a:cubicBezTo>
                    <a:cubicBezTo>
                      <a:pt x="40" y="1"/>
                      <a:pt x="39" y="1"/>
                      <a:pt x="39" y="1"/>
                    </a:cubicBezTo>
                    <a:cubicBezTo>
                      <a:pt x="38" y="1"/>
                      <a:pt x="38" y="1"/>
                      <a:pt x="38" y="1"/>
                    </a:cubicBezTo>
                    <a:cubicBezTo>
                      <a:pt x="37" y="1"/>
                      <a:pt x="37" y="0"/>
                      <a:pt x="37" y="1"/>
                    </a:cubicBezTo>
                    <a:cubicBezTo>
                      <a:pt x="37" y="1"/>
                      <a:pt x="37" y="1"/>
                      <a:pt x="37" y="1"/>
                    </a:cubicBezTo>
                    <a:cubicBezTo>
                      <a:pt x="36" y="2"/>
                      <a:pt x="36" y="1"/>
                      <a:pt x="35" y="1"/>
                    </a:cubicBezTo>
                    <a:cubicBezTo>
                      <a:pt x="35" y="2"/>
                      <a:pt x="35" y="2"/>
                      <a:pt x="35" y="2"/>
                    </a:cubicBezTo>
                    <a:cubicBezTo>
                      <a:pt x="35" y="2"/>
                      <a:pt x="35" y="2"/>
                      <a:pt x="34" y="2"/>
                    </a:cubicBezTo>
                    <a:cubicBezTo>
                      <a:pt x="34" y="2"/>
                      <a:pt x="34" y="1"/>
                      <a:pt x="33" y="1"/>
                    </a:cubicBezTo>
                    <a:cubicBezTo>
                      <a:pt x="33" y="1"/>
                      <a:pt x="32" y="1"/>
                      <a:pt x="32" y="1"/>
                    </a:cubicBezTo>
                    <a:cubicBezTo>
                      <a:pt x="31" y="1"/>
                      <a:pt x="31" y="1"/>
                      <a:pt x="30" y="1"/>
                    </a:cubicBezTo>
                    <a:cubicBezTo>
                      <a:pt x="30" y="1"/>
                      <a:pt x="29" y="1"/>
                      <a:pt x="29" y="1"/>
                    </a:cubicBezTo>
                    <a:cubicBezTo>
                      <a:pt x="28" y="1"/>
                      <a:pt x="28" y="2"/>
                      <a:pt x="28" y="2"/>
                    </a:cubicBezTo>
                    <a:cubicBezTo>
                      <a:pt x="28" y="2"/>
                      <a:pt x="27" y="2"/>
                      <a:pt x="27" y="2"/>
                    </a:cubicBezTo>
                    <a:cubicBezTo>
                      <a:pt x="26" y="2"/>
                      <a:pt x="26" y="2"/>
                      <a:pt x="25" y="2"/>
                    </a:cubicBezTo>
                    <a:cubicBezTo>
                      <a:pt x="25" y="2"/>
                      <a:pt x="24" y="2"/>
                      <a:pt x="24" y="2"/>
                    </a:cubicBezTo>
                    <a:cubicBezTo>
                      <a:pt x="24" y="2"/>
                      <a:pt x="23" y="2"/>
                      <a:pt x="23" y="3"/>
                    </a:cubicBezTo>
                    <a:cubicBezTo>
                      <a:pt x="23" y="3"/>
                      <a:pt x="23" y="4"/>
                      <a:pt x="22" y="4"/>
                    </a:cubicBezTo>
                    <a:cubicBezTo>
                      <a:pt x="22" y="4"/>
                      <a:pt x="22" y="4"/>
                      <a:pt x="21" y="4"/>
                    </a:cubicBezTo>
                    <a:cubicBezTo>
                      <a:pt x="21" y="4"/>
                      <a:pt x="20" y="4"/>
                      <a:pt x="20" y="4"/>
                    </a:cubicBezTo>
                    <a:cubicBezTo>
                      <a:pt x="19" y="4"/>
                      <a:pt x="19" y="4"/>
                      <a:pt x="19" y="5"/>
                    </a:cubicBezTo>
                    <a:cubicBezTo>
                      <a:pt x="19" y="5"/>
                      <a:pt x="18" y="5"/>
                      <a:pt x="18" y="5"/>
                    </a:cubicBezTo>
                    <a:cubicBezTo>
                      <a:pt x="18" y="5"/>
                      <a:pt x="18" y="6"/>
                      <a:pt x="17" y="6"/>
                    </a:cubicBezTo>
                    <a:cubicBezTo>
                      <a:pt x="17" y="6"/>
                      <a:pt x="17" y="6"/>
                      <a:pt x="17" y="6"/>
                    </a:cubicBezTo>
                    <a:cubicBezTo>
                      <a:pt x="17" y="7"/>
                      <a:pt x="17" y="7"/>
                      <a:pt x="17" y="7"/>
                    </a:cubicBezTo>
                    <a:cubicBezTo>
                      <a:pt x="18" y="8"/>
                      <a:pt x="18" y="8"/>
                      <a:pt x="18" y="9"/>
                    </a:cubicBezTo>
                    <a:cubicBezTo>
                      <a:pt x="18" y="9"/>
                      <a:pt x="18" y="10"/>
                      <a:pt x="18" y="10"/>
                    </a:cubicBezTo>
                    <a:cubicBezTo>
                      <a:pt x="18" y="10"/>
                      <a:pt x="18" y="11"/>
                      <a:pt x="18" y="11"/>
                    </a:cubicBezTo>
                    <a:cubicBezTo>
                      <a:pt x="18" y="11"/>
                      <a:pt x="18" y="12"/>
                      <a:pt x="18" y="12"/>
                    </a:cubicBezTo>
                    <a:cubicBezTo>
                      <a:pt x="18" y="13"/>
                      <a:pt x="18" y="13"/>
                      <a:pt x="18" y="14"/>
                    </a:cubicBezTo>
                    <a:cubicBezTo>
                      <a:pt x="19" y="14"/>
                      <a:pt x="19" y="14"/>
                      <a:pt x="19" y="14"/>
                    </a:cubicBezTo>
                    <a:cubicBezTo>
                      <a:pt x="19" y="15"/>
                      <a:pt x="19" y="15"/>
                      <a:pt x="19" y="15"/>
                    </a:cubicBezTo>
                    <a:cubicBezTo>
                      <a:pt x="19" y="16"/>
                      <a:pt x="19" y="16"/>
                      <a:pt x="18" y="16"/>
                    </a:cubicBezTo>
                    <a:cubicBezTo>
                      <a:pt x="18" y="16"/>
                      <a:pt x="17" y="16"/>
                      <a:pt x="17" y="16"/>
                    </a:cubicBezTo>
                    <a:cubicBezTo>
                      <a:pt x="17" y="15"/>
                      <a:pt x="16" y="15"/>
                      <a:pt x="16" y="16"/>
                    </a:cubicBezTo>
                    <a:cubicBezTo>
                      <a:pt x="15" y="16"/>
                      <a:pt x="14" y="16"/>
                      <a:pt x="14" y="16"/>
                    </a:cubicBezTo>
                    <a:cubicBezTo>
                      <a:pt x="14" y="17"/>
                      <a:pt x="13" y="17"/>
                      <a:pt x="13" y="18"/>
                    </a:cubicBezTo>
                    <a:cubicBezTo>
                      <a:pt x="13" y="18"/>
                      <a:pt x="14" y="19"/>
                      <a:pt x="14" y="19"/>
                    </a:cubicBezTo>
                    <a:cubicBezTo>
                      <a:pt x="14" y="20"/>
                      <a:pt x="13" y="20"/>
                      <a:pt x="12" y="20"/>
                    </a:cubicBezTo>
                    <a:cubicBezTo>
                      <a:pt x="12" y="20"/>
                      <a:pt x="12" y="20"/>
                      <a:pt x="11" y="20"/>
                    </a:cubicBezTo>
                    <a:cubicBezTo>
                      <a:pt x="11" y="20"/>
                      <a:pt x="11" y="20"/>
                      <a:pt x="10" y="20"/>
                    </a:cubicBezTo>
                    <a:cubicBezTo>
                      <a:pt x="10" y="20"/>
                      <a:pt x="10" y="21"/>
                      <a:pt x="9" y="21"/>
                    </a:cubicBezTo>
                    <a:cubicBezTo>
                      <a:pt x="9" y="21"/>
                      <a:pt x="8" y="22"/>
                      <a:pt x="8" y="22"/>
                    </a:cubicBezTo>
                    <a:cubicBezTo>
                      <a:pt x="7" y="22"/>
                      <a:pt x="7" y="22"/>
                      <a:pt x="7" y="22"/>
                    </a:cubicBezTo>
                    <a:cubicBezTo>
                      <a:pt x="6" y="22"/>
                      <a:pt x="6" y="22"/>
                      <a:pt x="5" y="23"/>
                    </a:cubicBezTo>
                    <a:cubicBezTo>
                      <a:pt x="5" y="23"/>
                      <a:pt x="4" y="23"/>
                      <a:pt x="4" y="23"/>
                    </a:cubicBezTo>
                    <a:cubicBezTo>
                      <a:pt x="3" y="24"/>
                      <a:pt x="3" y="24"/>
                      <a:pt x="3" y="24"/>
                    </a:cubicBezTo>
                    <a:cubicBezTo>
                      <a:pt x="3" y="24"/>
                      <a:pt x="2" y="24"/>
                      <a:pt x="2" y="24"/>
                    </a:cubicBezTo>
                    <a:cubicBezTo>
                      <a:pt x="2" y="24"/>
                      <a:pt x="2" y="25"/>
                      <a:pt x="1" y="25"/>
                    </a:cubicBezTo>
                    <a:cubicBezTo>
                      <a:pt x="1" y="25"/>
                      <a:pt x="1" y="25"/>
                      <a:pt x="1" y="25"/>
                    </a:cubicBezTo>
                    <a:cubicBezTo>
                      <a:pt x="1" y="25"/>
                      <a:pt x="1" y="26"/>
                      <a:pt x="1" y="27"/>
                    </a:cubicBezTo>
                    <a:cubicBezTo>
                      <a:pt x="1" y="27"/>
                      <a:pt x="1" y="28"/>
                      <a:pt x="1" y="28"/>
                    </a:cubicBezTo>
                    <a:cubicBezTo>
                      <a:pt x="0" y="28"/>
                      <a:pt x="0" y="28"/>
                      <a:pt x="0" y="28"/>
                    </a:cubicBezTo>
                    <a:cubicBezTo>
                      <a:pt x="10" y="36"/>
                      <a:pt x="10" y="36"/>
                      <a:pt x="10" y="36"/>
                    </a:cubicBezTo>
                    <a:cubicBezTo>
                      <a:pt x="10" y="36"/>
                      <a:pt x="10" y="36"/>
                      <a:pt x="10" y="36"/>
                    </a:cubicBezTo>
                    <a:cubicBezTo>
                      <a:pt x="25" y="47"/>
                      <a:pt x="25" y="47"/>
                      <a:pt x="25" y="47"/>
                    </a:cubicBezTo>
                    <a:cubicBezTo>
                      <a:pt x="25" y="47"/>
                      <a:pt x="25" y="48"/>
                      <a:pt x="25" y="48"/>
                    </a:cubicBezTo>
                    <a:cubicBezTo>
                      <a:pt x="25" y="48"/>
                      <a:pt x="25" y="48"/>
                      <a:pt x="25" y="48"/>
                    </a:cubicBezTo>
                    <a:cubicBezTo>
                      <a:pt x="26" y="49"/>
                      <a:pt x="26" y="49"/>
                      <a:pt x="26" y="49"/>
                    </a:cubicBezTo>
                    <a:cubicBezTo>
                      <a:pt x="27" y="49"/>
                      <a:pt x="27" y="49"/>
                      <a:pt x="27" y="49"/>
                    </a:cubicBezTo>
                    <a:cubicBezTo>
                      <a:pt x="27" y="50"/>
                      <a:pt x="27" y="50"/>
                      <a:pt x="28" y="50"/>
                    </a:cubicBezTo>
                    <a:cubicBezTo>
                      <a:pt x="28" y="51"/>
                      <a:pt x="28" y="50"/>
                      <a:pt x="28" y="50"/>
                    </a:cubicBezTo>
                    <a:cubicBezTo>
                      <a:pt x="29" y="50"/>
                      <a:pt x="29" y="50"/>
                      <a:pt x="29" y="51"/>
                    </a:cubicBezTo>
                    <a:cubicBezTo>
                      <a:pt x="30" y="51"/>
                      <a:pt x="30" y="52"/>
                      <a:pt x="30" y="52"/>
                    </a:cubicBezTo>
                    <a:cubicBezTo>
                      <a:pt x="30" y="52"/>
                      <a:pt x="29" y="53"/>
                      <a:pt x="30" y="53"/>
                    </a:cubicBezTo>
                    <a:cubicBezTo>
                      <a:pt x="30" y="53"/>
                      <a:pt x="30" y="53"/>
                      <a:pt x="30" y="53"/>
                    </a:cubicBezTo>
                    <a:cubicBezTo>
                      <a:pt x="31" y="53"/>
                      <a:pt x="31" y="53"/>
                      <a:pt x="32" y="53"/>
                    </a:cubicBezTo>
                    <a:cubicBezTo>
                      <a:pt x="31" y="53"/>
                      <a:pt x="31" y="53"/>
                      <a:pt x="31" y="53"/>
                    </a:cubicBezTo>
                    <a:cubicBezTo>
                      <a:pt x="32" y="53"/>
                      <a:pt x="33" y="52"/>
                      <a:pt x="34" y="52"/>
                    </a:cubicBezTo>
                    <a:cubicBezTo>
                      <a:pt x="35" y="52"/>
                      <a:pt x="35" y="52"/>
                      <a:pt x="36" y="52"/>
                    </a:cubicBezTo>
                    <a:cubicBezTo>
                      <a:pt x="36" y="52"/>
                      <a:pt x="36" y="51"/>
                      <a:pt x="37" y="51"/>
                    </a:cubicBezTo>
                    <a:cubicBezTo>
                      <a:pt x="37" y="51"/>
                      <a:pt x="38" y="50"/>
                      <a:pt x="39" y="50"/>
                    </a:cubicBezTo>
                    <a:cubicBezTo>
                      <a:pt x="39" y="49"/>
                      <a:pt x="40" y="49"/>
                      <a:pt x="40" y="48"/>
                    </a:cubicBezTo>
                    <a:cubicBezTo>
                      <a:pt x="41" y="48"/>
                      <a:pt x="42" y="47"/>
                      <a:pt x="43" y="47"/>
                    </a:cubicBezTo>
                    <a:cubicBezTo>
                      <a:pt x="43" y="46"/>
                      <a:pt x="43" y="45"/>
                      <a:pt x="44" y="4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4" name="Freeform 103"/>
              <p:cNvSpPr>
                <a:spLocks/>
              </p:cNvSpPr>
              <p:nvPr/>
            </p:nvSpPr>
            <p:spPr bwMode="auto">
              <a:xfrm>
                <a:off x="4852989" y="2103439"/>
                <a:ext cx="301625" cy="312738"/>
              </a:xfrm>
              <a:custGeom>
                <a:avLst/>
                <a:gdLst>
                  <a:gd name="T0" fmla="*/ 23 w 28"/>
                  <a:gd name="T1" fmla="*/ 29 h 29"/>
                  <a:gd name="T2" fmla="*/ 24 w 28"/>
                  <a:gd name="T3" fmla="*/ 27 h 29"/>
                  <a:gd name="T4" fmla="*/ 25 w 28"/>
                  <a:gd name="T5" fmla="*/ 27 h 29"/>
                  <a:gd name="T6" fmla="*/ 27 w 28"/>
                  <a:gd name="T7" fmla="*/ 25 h 29"/>
                  <a:gd name="T8" fmla="*/ 28 w 28"/>
                  <a:gd name="T9" fmla="*/ 24 h 29"/>
                  <a:gd name="T10" fmla="*/ 28 w 28"/>
                  <a:gd name="T11" fmla="*/ 23 h 29"/>
                  <a:gd name="T12" fmla="*/ 27 w 28"/>
                  <a:gd name="T13" fmla="*/ 21 h 29"/>
                  <a:gd name="T14" fmla="*/ 26 w 28"/>
                  <a:gd name="T15" fmla="*/ 18 h 29"/>
                  <a:gd name="T16" fmla="*/ 25 w 28"/>
                  <a:gd name="T17" fmla="*/ 16 h 29"/>
                  <a:gd name="T18" fmla="*/ 24 w 28"/>
                  <a:gd name="T19" fmla="*/ 15 h 29"/>
                  <a:gd name="T20" fmla="*/ 23 w 28"/>
                  <a:gd name="T21" fmla="*/ 13 h 29"/>
                  <a:gd name="T22" fmla="*/ 22 w 28"/>
                  <a:gd name="T23" fmla="*/ 11 h 29"/>
                  <a:gd name="T24" fmla="*/ 21 w 28"/>
                  <a:gd name="T25" fmla="*/ 9 h 29"/>
                  <a:gd name="T26" fmla="*/ 19 w 28"/>
                  <a:gd name="T27" fmla="*/ 7 h 29"/>
                  <a:gd name="T28" fmla="*/ 19 w 28"/>
                  <a:gd name="T29" fmla="*/ 5 h 29"/>
                  <a:gd name="T30" fmla="*/ 20 w 28"/>
                  <a:gd name="T31" fmla="*/ 7 h 29"/>
                  <a:gd name="T32" fmla="*/ 22 w 28"/>
                  <a:gd name="T33" fmla="*/ 10 h 29"/>
                  <a:gd name="T34" fmla="*/ 24 w 28"/>
                  <a:gd name="T35" fmla="*/ 10 h 29"/>
                  <a:gd name="T36" fmla="*/ 24 w 28"/>
                  <a:gd name="T37" fmla="*/ 8 h 29"/>
                  <a:gd name="T38" fmla="*/ 25 w 28"/>
                  <a:gd name="T39" fmla="*/ 6 h 29"/>
                  <a:gd name="T40" fmla="*/ 25 w 28"/>
                  <a:gd name="T41" fmla="*/ 5 h 29"/>
                  <a:gd name="T42" fmla="*/ 24 w 28"/>
                  <a:gd name="T43" fmla="*/ 3 h 29"/>
                  <a:gd name="T44" fmla="*/ 23 w 28"/>
                  <a:gd name="T45" fmla="*/ 1 h 29"/>
                  <a:gd name="T46" fmla="*/ 22 w 28"/>
                  <a:gd name="T47" fmla="*/ 1 h 29"/>
                  <a:gd name="T48" fmla="*/ 19 w 28"/>
                  <a:gd name="T49" fmla="*/ 1 h 29"/>
                  <a:gd name="T50" fmla="*/ 16 w 28"/>
                  <a:gd name="T51" fmla="*/ 0 h 29"/>
                  <a:gd name="T52" fmla="*/ 14 w 28"/>
                  <a:gd name="T53" fmla="*/ 0 h 29"/>
                  <a:gd name="T54" fmla="*/ 12 w 28"/>
                  <a:gd name="T55" fmla="*/ 2 h 29"/>
                  <a:gd name="T56" fmla="*/ 8 w 28"/>
                  <a:gd name="T57" fmla="*/ 2 h 29"/>
                  <a:gd name="T58" fmla="*/ 6 w 28"/>
                  <a:gd name="T59" fmla="*/ 1 h 29"/>
                  <a:gd name="T60" fmla="*/ 3 w 28"/>
                  <a:gd name="T61" fmla="*/ 0 h 29"/>
                  <a:gd name="T62" fmla="*/ 2 w 28"/>
                  <a:gd name="T63" fmla="*/ 1 h 29"/>
                  <a:gd name="T64" fmla="*/ 1 w 28"/>
                  <a:gd name="T65" fmla="*/ 0 h 29"/>
                  <a:gd name="T66" fmla="*/ 0 w 28"/>
                  <a:gd name="T67" fmla="*/ 1 h 29"/>
                  <a:gd name="T68" fmla="*/ 1 w 28"/>
                  <a:gd name="T69" fmla="*/ 5 h 29"/>
                  <a:gd name="T70" fmla="*/ 2 w 28"/>
                  <a:gd name="T71" fmla="*/ 27 h 29"/>
                  <a:gd name="T72" fmla="*/ 22 w 28"/>
                  <a:gd name="T73" fmla="*/ 2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 h="29">
                    <a:moveTo>
                      <a:pt x="23" y="28"/>
                    </a:moveTo>
                    <a:cubicBezTo>
                      <a:pt x="23" y="29"/>
                      <a:pt x="23" y="29"/>
                      <a:pt x="23" y="29"/>
                    </a:cubicBezTo>
                    <a:cubicBezTo>
                      <a:pt x="23" y="29"/>
                      <a:pt x="23" y="29"/>
                      <a:pt x="24" y="29"/>
                    </a:cubicBezTo>
                    <a:cubicBezTo>
                      <a:pt x="24" y="28"/>
                      <a:pt x="24" y="28"/>
                      <a:pt x="24" y="27"/>
                    </a:cubicBezTo>
                    <a:cubicBezTo>
                      <a:pt x="25" y="27"/>
                      <a:pt x="25" y="27"/>
                      <a:pt x="25" y="27"/>
                    </a:cubicBezTo>
                    <a:cubicBezTo>
                      <a:pt x="25" y="27"/>
                      <a:pt x="25" y="27"/>
                      <a:pt x="25" y="27"/>
                    </a:cubicBezTo>
                    <a:cubicBezTo>
                      <a:pt x="26" y="26"/>
                      <a:pt x="25" y="26"/>
                      <a:pt x="26" y="26"/>
                    </a:cubicBezTo>
                    <a:cubicBezTo>
                      <a:pt x="26" y="25"/>
                      <a:pt x="26" y="25"/>
                      <a:pt x="27" y="25"/>
                    </a:cubicBezTo>
                    <a:cubicBezTo>
                      <a:pt x="27" y="25"/>
                      <a:pt x="27" y="25"/>
                      <a:pt x="27" y="25"/>
                    </a:cubicBezTo>
                    <a:cubicBezTo>
                      <a:pt x="28" y="25"/>
                      <a:pt x="28" y="25"/>
                      <a:pt x="28" y="24"/>
                    </a:cubicBezTo>
                    <a:cubicBezTo>
                      <a:pt x="28" y="24"/>
                      <a:pt x="28" y="24"/>
                      <a:pt x="28" y="24"/>
                    </a:cubicBezTo>
                    <a:cubicBezTo>
                      <a:pt x="28" y="24"/>
                      <a:pt x="28" y="24"/>
                      <a:pt x="28" y="23"/>
                    </a:cubicBezTo>
                    <a:cubicBezTo>
                      <a:pt x="28" y="22"/>
                      <a:pt x="28" y="22"/>
                      <a:pt x="28" y="21"/>
                    </a:cubicBezTo>
                    <a:cubicBezTo>
                      <a:pt x="28" y="21"/>
                      <a:pt x="27" y="21"/>
                      <a:pt x="27" y="21"/>
                    </a:cubicBezTo>
                    <a:cubicBezTo>
                      <a:pt x="27" y="20"/>
                      <a:pt x="27" y="20"/>
                      <a:pt x="27" y="19"/>
                    </a:cubicBezTo>
                    <a:cubicBezTo>
                      <a:pt x="27" y="19"/>
                      <a:pt x="26" y="19"/>
                      <a:pt x="26" y="18"/>
                    </a:cubicBezTo>
                    <a:cubicBezTo>
                      <a:pt x="26" y="18"/>
                      <a:pt x="26" y="18"/>
                      <a:pt x="26" y="17"/>
                    </a:cubicBezTo>
                    <a:cubicBezTo>
                      <a:pt x="25" y="17"/>
                      <a:pt x="25" y="17"/>
                      <a:pt x="25" y="16"/>
                    </a:cubicBezTo>
                    <a:cubicBezTo>
                      <a:pt x="25" y="16"/>
                      <a:pt x="25" y="16"/>
                      <a:pt x="25" y="16"/>
                    </a:cubicBezTo>
                    <a:cubicBezTo>
                      <a:pt x="24" y="15"/>
                      <a:pt x="24" y="15"/>
                      <a:pt x="24" y="15"/>
                    </a:cubicBezTo>
                    <a:cubicBezTo>
                      <a:pt x="24" y="14"/>
                      <a:pt x="23" y="14"/>
                      <a:pt x="23" y="14"/>
                    </a:cubicBezTo>
                    <a:cubicBezTo>
                      <a:pt x="23" y="13"/>
                      <a:pt x="23" y="13"/>
                      <a:pt x="23" y="13"/>
                    </a:cubicBezTo>
                    <a:cubicBezTo>
                      <a:pt x="23" y="12"/>
                      <a:pt x="23" y="12"/>
                      <a:pt x="23" y="12"/>
                    </a:cubicBezTo>
                    <a:cubicBezTo>
                      <a:pt x="23" y="11"/>
                      <a:pt x="22" y="11"/>
                      <a:pt x="22" y="11"/>
                    </a:cubicBezTo>
                    <a:cubicBezTo>
                      <a:pt x="22" y="11"/>
                      <a:pt x="22" y="11"/>
                      <a:pt x="21" y="10"/>
                    </a:cubicBezTo>
                    <a:cubicBezTo>
                      <a:pt x="21" y="10"/>
                      <a:pt x="21" y="10"/>
                      <a:pt x="21" y="9"/>
                    </a:cubicBezTo>
                    <a:cubicBezTo>
                      <a:pt x="20" y="9"/>
                      <a:pt x="20" y="8"/>
                      <a:pt x="20" y="8"/>
                    </a:cubicBezTo>
                    <a:cubicBezTo>
                      <a:pt x="20" y="7"/>
                      <a:pt x="19" y="7"/>
                      <a:pt x="19" y="7"/>
                    </a:cubicBezTo>
                    <a:cubicBezTo>
                      <a:pt x="19" y="6"/>
                      <a:pt x="19" y="6"/>
                      <a:pt x="19" y="5"/>
                    </a:cubicBezTo>
                    <a:cubicBezTo>
                      <a:pt x="19" y="5"/>
                      <a:pt x="19" y="5"/>
                      <a:pt x="19" y="5"/>
                    </a:cubicBezTo>
                    <a:cubicBezTo>
                      <a:pt x="20" y="5"/>
                      <a:pt x="20" y="5"/>
                      <a:pt x="20" y="6"/>
                    </a:cubicBezTo>
                    <a:cubicBezTo>
                      <a:pt x="20" y="6"/>
                      <a:pt x="20" y="7"/>
                      <a:pt x="20" y="7"/>
                    </a:cubicBezTo>
                    <a:cubicBezTo>
                      <a:pt x="21" y="8"/>
                      <a:pt x="21" y="8"/>
                      <a:pt x="21" y="9"/>
                    </a:cubicBezTo>
                    <a:cubicBezTo>
                      <a:pt x="22" y="9"/>
                      <a:pt x="22" y="9"/>
                      <a:pt x="22" y="10"/>
                    </a:cubicBezTo>
                    <a:cubicBezTo>
                      <a:pt x="23" y="10"/>
                      <a:pt x="22" y="11"/>
                      <a:pt x="23" y="11"/>
                    </a:cubicBezTo>
                    <a:cubicBezTo>
                      <a:pt x="23" y="11"/>
                      <a:pt x="23" y="11"/>
                      <a:pt x="24" y="10"/>
                    </a:cubicBezTo>
                    <a:cubicBezTo>
                      <a:pt x="24" y="10"/>
                      <a:pt x="24" y="10"/>
                      <a:pt x="24" y="9"/>
                    </a:cubicBezTo>
                    <a:cubicBezTo>
                      <a:pt x="24" y="9"/>
                      <a:pt x="24" y="9"/>
                      <a:pt x="24" y="8"/>
                    </a:cubicBezTo>
                    <a:cubicBezTo>
                      <a:pt x="24" y="8"/>
                      <a:pt x="24" y="8"/>
                      <a:pt x="25" y="7"/>
                    </a:cubicBezTo>
                    <a:cubicBezTo>
                      <a:pt x="25" y="7"/>
                      <a:pt x="24" y="6"/>
                      <a:pt x="25" y="6"/>
                    </a:cubicBezTo>
                    <a:cubicBezTo>
                      <a:pt x="25" y="6"/>
                      <a:pt x="25" y="6"/>
                      <a:pt x="25" y="6"/>
                    </a:cubicBezTo>
                    <a:cubicBezTo>
                      <a:pt x="25" y="6"/>
                      <a:pt x="25" y="5"/>
                      <a:pt x="25" y="5"/>
                    </a:cubicBezTo>
                    <a:cubicBezTo>
                      <a:pt x="25" y="5"/>
                      <a:pt x="25" y="4"/>
                      <a:pt x="25" y="4"/>
                    </a:cubicBezTo>
                    <a:cubicBezTo>
                      <a:pt x="25" y="4"/>
                      <a:pt x="24" y="4"/>
                      <a:pt x="24" y="3"/>
                    </a:cubicBezTo>
                    <a:cubicBezTo>
                      <a:pt x="24" y="3"/>
                      <a:pt x="24" y="3"/>
                      <a:pt x="24" y="2"/>
                    </a:cubicBezTo>
                    <a:cubicBezTo>
                      <a:pt x="24" y="2"/>
                      <a:pt x="24" y="2"/>
                      <a:pt x="23" y="1"/>
                    </a:cubicBezTo>
                    <a:cubicBezTo>
                      <a:pt x="23" y="1"/>
                      <a:pt x="23" y="1"/>
                      <a:pt x="23" y="1"/>
                    </a:cubicBezTo>
                    <a:cubicBezTo>
                      <a:pt x="22" y="1"/>
                      <a:pt x="22" y="1"/>
                      <a:pt x="22" y="1"/>
                    </a:cubicBezTo>
                    <a:cubicBezTo>
                      <a:pt x="22" y="1"/>
                      <a:pt x="22" y="1"/>
                      <a:pt x="21" y="1"/>
                    </a:cubicBezTo>
                    <a:cubicBezTo>
                      <a:pt x="20" y="1"/>
                      <a:pt x="20" y="1"/>
                      <a:pt x="19" y="1"/>
                    </a:cubicBezTo>
                    <a:cubicBezTo>
                      <a:pt x="19" y="1"/>
                      <a:pt x="18" y="1"/>
                      <a:pt x="18" y="1"/>
                    </a:cubicBezTo>
                    <a:cubicBezTo>
                      <a:pt x="17" y="0"/>
                      <a:pt x="17" y="0"/>
                      <a:pt x="16" y="0"/>
                    </a:cubicBezTo>
                    <a:cubicBezTo>
                      <a:pt x="15" y="0"/>
                      <a:pt x="15" y="0"/>
                      <a:pt x="14" y="0"/>
                    </a:cubicBezTo>
                    <a:cubicBezTo>
                      <a:pt x="14" y="0"/>
                      <a:pt x="14" y="0"/>
                      <a:pt x="14" y="0"/>
                    </a:cubicBezTo>
                    <a:cubicBezTo>
                      <a:pt x="13" y="1"/>
                      <a:pt x="13" y="1"/>
                      <a:pt x="13" y="1"/>
                    </a:cubicBezTo>
                    <a:cubicBezTo>
                      <a:pt x="12" y="1"/>
                      <a:pt x="12" y="2"/>
                      <a:pt x="12" y="2"/>
                    </a:cubicBezTo>
                    <a:cubicBezTo>
                      <a:pt x="11" y="2"/>
                      <a:pt x="11" y="2"/>
                      <a:pt x="10" y="2"/>
                    </a:cubicBezTo>
                    <a:cubicBezTo>
                      <a:pt x="10" y="2"/>
                      <a:pt x="9" y="2"/>
                      <a:pt x="8" y="2"/>
                    </a:cubicBezTo>
                    <a:cubicBezTo>
                      <a:pt x="8" y="1"/>
                      <a:pt x="7" y="2"/>
                      <a:pt x="7" y="1"/>
                    </a:cubicBezTo>
                    <a:cubicBezTo>
                      <a:pt x="6" y="1"/>
                      <a:pt x="6" y="1"/>
                      <a:pt x="6" y="1"/>
                    </a:cubicBezTo>
                    <a:cubicBezTo>
                      <a:pt x="5" y="0"/>
                      <a:pt x="5" y="0"/>
                      <a:pt x="5" y="0"/>
                    </a:cubicBezTo>
                    <a:cubicBezTo>
                      <a:pt x="4" y="0"/>
                      <a:pt x="4" y="0"/>
                      <a:pt x="3" y="0"/>
                    </a:cubicBezTo>
                    <a:cubicBezTo>
                      <a:pt x="3" y="0"/>
                      <a:pt x="3" y="0"/>
                      <a:pt x="2" y="0"/>
                    </a:cubicBezTo>
                    <a:cubicBezTo>
                      <a:pt x="2" y="0"/>
                      <a:pt x="2" y="0"/>
                      <a:pt x="2" y="1"/>
                    </a:cubicBezTo>
                    <a:cubicBezTo>
                      <a:pt x="1" y="1"/>
                      <a:pt x="1" y="0"/>
                      <a:pt x="1" y="0"/>
                    </a:cubicBezTo>
                    <a:cubicBezTo>
                      <a:pt x="1" y="0"/>
                      <a:pt x="1" y="0"/>
                      <a:pt x="1" y="0"/>
                    </a:cubicBezTo>
                    <a:cubicBezTo>
                      <a:pt x="1" y="0"/>
                      <a:pt x="0" y="0"/>
                      <a:pt x="0" y="0"/>
                    </a:cubicBezTo>
                    <a:cubicBezTo>
                      <a:pt x="0" y="1"/>
                      <a:pt x="0" y="1"/>
                      <a:pt x="0" y="1"/>
                    </a:cubicBezTo>
                    <a:cubicBezTo>
                      <a:pt x="0" y="2"/>
                      <a:pt x="0" y="2"/>
                      <a:pt x="0" y="2"/>
                    </a:cubicBezTo>
                    <a:cubicBezTo>
                      <a:pt x="0" y="3"/>
                      <a:pt x="1" y="4"/>
                      <a:pt x="1" y="5"/>
                    </a:cubicBezTo>
                    <a:cubicBezTo>
                      <a:pt x="1" y="6"/>
                      <a:pt x="1" y="6"/>
                      <a:pt x="1" y="6"/>
                    </a:cubicBezTo>
                    <a:cubicBezTo>
                      <a:pt x="2" y="27"/>
                      <a:pt x="2" y="27"/>
                      <a:pt x="2" y="27"/>
                    </a:cubicBezTo>
                    <a:cubicBezTo>
                      <a:pt x="2" y="28"/>
                      <a:pt x="2" y="28"/>
                      <a:pt x="2" y="28"/>
                    </a:cubicBezTo>
                    <a:cubicBezTo>
                      <a:pt x="22" y="28"/>
                      <a:pt x="22" y="28"/>
                      <a:pt x="22" y="28"/>
                    </a:cubicBezTo>
                    <a:cubicBezTo>
                      <a:pt x="22" y="28"/>
                      <a:pt x="23" y="28"/>
                      <a:pt x="23"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5" name="Freeform 104"/>
              <p:cNvSpPr>
                <a:spLocks/>
              </p:cNvSpPr>
              <p:nvPr/>
            </p:nvSpPr>
            <p:spPr bwMode="auto">
              <a:xfrm>
                <a:off x="5554664" y="2265364"/>
                <a:ext cx="150813" cy="119063"/>
              </a:xfrm>
              <a:custGeom>
                <a:avLst/>
                <a:gdLst>
                  <a:gd name="T0" fmla="*/ 13 w 14"/>
                  <a:gd name="T1" fmla="*/ 2 h 11"/>
                  <a:gd name="T2" fmla="*/ 14 w 14"/>
                  <a:gd name="T3" fmla="*/ 1 h 11"/>
                  <a:gd name="T4" fmla="*/ 14 w 14"/>
                  <a:gd name="T5" fmla="*/ 1 h 11"/>
                  <a:gd name="T6" fmla="*/ 13 w 14"/>
                  <a:gd name="T7" fmla="*/ 0 h 11"/>
                  <a:gd name="T8" fmla="*/ 13 w 14"/>
                  <a:gd name="T9" fmla="*/ 1 h 11"/>
                  <a:gd name="T10" fmla="*/ 12 w 14"/>
                  <a:gd name="T11" fmla="*/ 1 h 11"/>
                  <a:gd name="T12" fmla="*/ 12 w 14"/>
                  <a:gd name="T13" fmla="*/ 2 h 11"/>
                  <a:gd name="T14" fmla="*/ 11 w 14"/>
                  <a:gd name="T15" fmla="*/ 3 h 11"/>
                  <a:gd name="T16" fmla="*/ 10 w 14"/>
                  <a:gd name="T17" fmla="*/ 4 h 11"/>
                  <a:gd name="T18" fmla="*/ 10 w 14"/>
                  <a:gd name="T19" fmla="*/ 5 h 11"/>
                  <a:gd name="T20" fmla="*/ 10 w 14"/>
                  <a:gd name="T21" fmla="*/ 6 h 11"/>
                  <a:gd name="T22" fmla="*/ 9 w 14"/>
                  <a:gd name="T23" fmla="*/ 6 h 11"/>
                  <a:gd name="T24" fmla="*/ 8 w 14"/>
                  <a:gd name="T25" fmla="*/ 7 h 11"/>
                  <a:gd name="T26" fmla="*/ 7 w 14"/>
                  <a:gd name="T27" fmla="*/ 7 h 11"/>
                  <a:gd name="T28" fmla="*/ 6 w 14"/>
                  <a:gd name="T29" fmla="*/ 7 h 11"/>
                  <a:gd name="T30" fmla="*/ 5 w 14"/>
                  <a:gd name="T31" fmla="*/ 6 h 11"/>
                  <a:gd name="T32" fmla="*/ 4 w 14"/>
                  <a:gd name="T33" fmla="*/ 7 h 11"/>
                  <a:gd name="T34" fmla="*/ 4 w 14"/>
                  <a:gd name="T35" fmla="*/ 7 h 11"/>
                  <a:gd name="T36" fmla="*/ 3 w 14"/>
                  <a:gd name="T37" fmla="*/ 6 h 11"/>
                  <a:gd name="T38" fmla="*/ 2 w 14"/>
                  <a:gd name="T39" fmla="*/ 6 h 11"/>
                  <a:gd name="T40" fmla="*/ 2 w 14"/>
                  <a:gd name="T41" fmla="*/ 5 h 11"/>
                  <a:gd name="T42" fmla="*/ 2 w 14"/>
                  <a:gd name="T43" fmla="*/ 5 h 11"/>
                  <a:gd name="T44" fmla="*/ 0 w 14"/>
                  <a:gd name="T45" fmla="*/ 4 h 11"/>
                  <a:gd name="T46" fmla="*/ 0 w 14"/>
                  <a:gd name="T47" fmla="*/ 4 h 11"/>
                  <a:gd name="T48" fmla="*/ 0 w 14"/>
                  <a:gd name="T49" fmla="*/ 5 h 11"/>
                  <a:gd name="T50" fmla="*/ 1 w 14"/>
                  <a:gd name="T51" fmla="*/ 6 h 11"/>
                  <a:gd name="T52" fmla="*/ 2 w 14"/>
                  <a:gd name="T53" fmla="*/ 8 h 11"/>
                  <a:gd name="T54" fmla="*/ 3 w 14"/>
                  <a:gd name="T55" fmla="*/ 8 h 11"/>
                  <a:gd name="T56" fmla="*/ 4 w 14"/>
                  <a:gd name="T57" fmla="*/ 9 h 11"/>
                  <a:gd name="T58" fmla="*/ 5 w 14"/>
                  <a:gd name="T59" fmla="*/ 9 h 11"/>
                  <a:gd name="T60" fmla="*/ 7 w 14"/>
                  <a:gd name="T61" fmla="*/ 9 h 11"/>
                  <a:gd name="T62" fmla="*/ 9 w 14"/>
                  <a:gd name="T63" fmla="*/ 10 h 11"/>
                  <a:gd name="T64" fmla="*/ 11 w 14"/>
                  <a:gd name="T65" fmla="*/ 11 h 11"/>
                  <a:gd name="T66" fmla="*/ 11 w 14"/>
                  <a:gd name="T67" fmla="*/ 10 h 11"/>
                  <a:gd name="T68" fmla="*/ 11 w 14"/>
                  <a:gd name="T69" fmla="*/ 8 h 11"/>
                  <a:gd name="T70" fmla="*/ 12 w 14"/>
                  <a:gd name="T71" fmla="*/ 6 h 11"/>
                  <a:gd name="T72" fmla="*/ 12 w 14"/>
                  <a:gd name="T73" fmla="*/ 4 h 11"/>
                  <a:gd name="T74" fmla="*/ 13 w 14"/>
                  <a:gd name="T75" fmla="*/ 3 h 11"/>
                  <a:gd name="T76" fmla="*/ 14 w 14"/>
                  <a:gd name="T77" fmla="*/ 3 h 11"/>
                  <a:gd name="T78" fmla="*/ 14 w 14"/>
                  <a:gd name="T79" fmla="*/ 2 h 11"/>
                  <a:gd name="T80" fmla="*/ 13 w 14"/>
                  <a:gd name="T81"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 h="11">
                    <a:moveTo>
                      <a:pt x="13" y="2"/>
                    </a:moveTo>
                    <a:cubicBezTo>
                      <a:pt x="13" y="1"/>
                      <a:pt x="14" y="1"/>
                      <a:pt x="14" y="1"/>
                    </a:cubicBezTo>
                    <a:cubicBezTo>
                      <a:pt x="14" y="1"/>
                      <a:pt x="14" y="1"/>
                      <a:pt x="14" y="1"/>
                    </a:cubicBezTo>
                    <a:cubicBezTo>
                      <a:pt x="14" y="0"/>
                      <a:pt x="14" y="0"/>
                      <a:pt x="13" y="0"/>
                    </a:cubicBezTo>
                    <a:cubicBezTo>
                      <a:pt x="13" y="0"/>
                      <a:pt x="13" y="0"/>
                      <a:pt x="13" y="1"/>
                    </a:cubicBezTo>
                    <a:cubicBezTo>
                      <a:pt x="13" y="1"/>
                      <a:pt x="13" y="1"/>
                      <a:pt x="12" y="1"/>
                    </a:cubicBezTo>
                    <a:cubicBezTo>
                      <a:pt x="12" y="2"/>
                      <a:pt x="12" y="2"/>
                      <a:pt x="12" y="2"/>
                    </a:cubicBezTo>
                    <a:cubicBezTo>
                      <a:pt x="11" y="3"/>
                      <a:pt x="11" y="3"/>
                      <a:pt x="11" y="3"/>
                    </a:cubicBezTo>
                    <a:cubicBezTo>
                      <a:pt x="11" y="4"/>
                      <a:pt x="11" y="4"/>
                      <a:pt x="10" y="4"/>
                    </a:cubicBezTo>
                    <a:cubicBezTo>
                      <a:pt x="10" y="4"/>
                      <a:pt x="10" y="5"/>
                      <a:pt x="10" y="5"/>
                    </a:cubicBezTo>
                    <a:cubicBezTo>
                      <a:pt x="10" y="5"/>
                      <a:pt x="10" y="5"/>
                      <a:pt x="10" y="6"/>
                    </a:cubicBezTo>
                    <a:cubicBezTo>
                      <a:pt x="9" y="6"/>
                      <a:pt x="9" y="6"/>
                      <a:pt x="9" y="6"/>
                    </a:cubicBezTo>
                    <a:cubicBezTo>
                      <a:pt x="8" y="6"/>
                      <a:pt x="8" y="6"/>
                      <a:pt x="8" y="7"/>
                    </a:cubicBezTo>
                    <a:cubicBezTo>
                      <a:pt x="7" y="7"/>
                      <a:pt x="7" y="7"/>
                      <a:pt x="7" y="7"/>
                    </a:cubicBezTo>
                    <a:cubicBezTo>
                      <a:pt x="6" y="7"/>
                      <a:pt x="6" y="7"/>
                      <a:pt x="6" y="7"/>
                    </a:cubicBezTo>
                    <a:cubicBezTo>
                      <a:pt x="6" y="6"/>
                      <a:pt x="5" y="6"/>
                      <a:pt x="5" y="6"/>
                    </a:cubicBezTo>
                    <a:cubicBezTo>
                      <a:pt x="5" y="6"/>
                      <a:pt x="5" y="7"/>
                      <a:pt x="4" y="7"/>
                    </a:cubicBezTo>
                    <a:cubicBezTo>
                      <a:pt x="4" y="7"/>
                      <a:pt x="4" y="7"/>
                      <a:pt x="4" y="7"/>
                    </a:cubicBezTo>
                    <a:cubicBezTo>
                      <a:pt x="3" y="7"/>
                      <a:pt x="3" y="6"/>
                      <a:pt x="3" y="6"/>
                    </a:cubicBezTo>
                    <a:cubicBezTo>
                      <a:pt x="2" y="6"/>
                      <a:pt x="2" y="6"/>
                      <a:pt x="2" y="6"/>
                    </a:cubicBezTo>
                    <a:cubicBezTo>
                      <a:pt x="2" y="5"/>
                      <a:pt x="2" y="5"/>
                      <a:pt x="2" y="5"/>
                    </a:cubicBezTo>
                    <a:cubicBezTo>
                      <a:pt x="2" y="5"/>
                      <a:pt x="2" y="5"/>
                      <a:pt x="2" y="5"/>
                    </a:cubicBezTo>
                    <a:cubicBezTo>
                      <a:pt x="0" y="4"/>
                      <a:pt x="0" y="4"/>
                      <a:pt x="0" y="4"/>
                    </a:cubicBezTo>
                    <a:cubicBezTo>
                      <a:pt x="0" y="5"/>
                      <a:pt x="0" y="4"/>
                      <a:pt x="0" y="4"/>
                    </a:cubicBezTo>
                    <a:cubicBezTo>
                      <a:pt x="0" y="5"/>
                      <a:pt x="0" y="5"/>
                      <a:pt x="0" y="5"/>
                    </a:cubicBezTo>
                    <a:cubicBezTo>
                      <a:pt x="0" y="5"/>
                      <a:pt x="0" y="5"/>
                      <a:pt x="1" y="6"/>
                    </a:cubicBezTo>
                    <a:cubicBezTo>
                      <a:pt x="1" y="7"/>
                      <a:pt x="1" y="7"/>
                      <a:pt x="2" y="8"/>
                    </a:cubicBezTo>
                    <a:cubicBezTo>
                      <a:pt x="2" y="8"/>
                      <a:pt x="2" y="8"/>
                      <a:pt x="3" y="8"/>
                    </a:cubicBezTo>
                    <a:cubicBezTo>
                      <a:pt x="3" y="9"/>
                      <a:pt x="3" y="9"/>
                      <a:pt x="4" y="9"/>
                    </a:cubicBezTo>
                    <a:cubicBezTo>
                      <a:pt x="4" y="9"/>
                      <a:pt x="5" y="9"/>
                      <a:pt x="5" y="9"/>
                    </a:cubicBezTo>
                    <a:cubicBezTo>
                      <a:pt x="6" y="9"/>
                      <a:pt x="6" y="9"/>
                      <a:pt x="7" y="9"/>
                    </a:cubicBezTo>
                    <a:cubicBezTo>
                      <a:pt x="8" y="9"/>
                      <a:pt x="9" y="9"/>
                      <a:pt x="9" y="10"/>
                    </a:cubicBezTo>
                    <a:cubicBezTo>
                      <a:pt x="10" y="10"/>
                      <a:pt x="10" y="10"/>
                      <a:pt x="11" y="11"/>
                    </a:cubicBezTo>
                    <a:cubicBezTo>
                      <a:pt x="11" y="10"/>
                      <a:pt x="11" y="10"/>
                      <a:pt x="11" y="10"/>
                    </a:cubicBezTo>
                    <a:cubicBezTo>
                      <a:pt x="11" y="10"/>
                      <a:pt x="11" y="9"/>
                      <a:pt x="11" y="8"/>
                    </a:cubicBezTo>
                    <a:cubicBezTo>
                      <a:pt x="12" y="8"/>
                      <a:pt x="12" y="7"/>
                      <a:pt x="12" y="6"/>
                    </a:cubicBezTo>
                    <a:cubicBezTo>
                      <a:pt x="12" y="6"/>
                      <a:pt x="12" y="5"/>
                      <a:pt x="12" y="4"/>
                    </a:cubicBezTo>
                    <a:cubicBezTo>
                      <a:pt x="13" y="4"/>
                      <a:pt x="13" y="4"/>
                      <a:pt x="13" y="3"/>
                    </a:cubicBezTo>
                    <a:cubicBezTo>
                      <a:pt x="14" y="3"/>
                      <a:pt x="14" y="3"/>
                      <a:pt x="14" y="3"/>
                    </a:cubicBezTo>
                    <a:cubicBezTo>
                      <a:pt x="14" y="2"/>
                      <a:pt x="14" y="2"/>
                      <a:pt x="14" y="2"/>
                    </a:cubicBezTo>
                    <a:cubicBezTo>
                      <a:pt x="13" y="2"/>
                      <a:pt x="13" y="2"/>
                      <a:pt x="1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6" name="Freeform 105"/>
              <p:cNvSpPr>
                <a:spLocks/>
              </p:cNvSpPr>
              <p:nvPr/>
            </p:nvSpPr>
            <p:spPr bwMode="auto">
              <a:xfrm>
                <a:off x="5813427" y="1930401"/>
                <a:ext cx="400050" cy="420688"/>
              </a:xfrm>
              <a:custGeom>
                <a:avLst/>
                <a:gdLst>
                  <a:gd name="T0" fmla="*/ 15 w 37"/>
                  <a:gd name="T1" fmla="*/ 35 h 39"/>
                  <a:gd name="T2" fmla="*/ 18 w 37"/>
                  <a:gd name="T3" fmla="*/ 37 h 39"/>
                  <a:gd name="T4" fmla="*/ 20 w 37"/>
                  <a:gd name="T5" fmla="*/ 39 h 39"/>
                  <a:gd name="T6" fmla="*/ 22 w 37"/>
                  <a:gd name="T7" fmla="*/ 37 h 39"/>
                  <a:gd name="T8" fmla="*/ 25 w 37"/>
                  <a:gd name="T9" fmla="*/ 36 h 39"/>
                  <a:gd name="T10" fmla="*/ 26 w 37"/>
                  <a:gd name="T11" fmla="*/ 35 h 39"/>
                  <a:gd name="T12" fmla="*/ 24 w 37"/>
                  <a:gd name="T13" fmla="*/ 32 h 39"/>
                  <a:gd name="T14" fmla="*/ 23 w 37"/>
                  <a:gd name="T15" fmla="*/ 30 h 39"/>
                  <a:gd name="T16" fmla="*/ 22 w 37"/>
                  <a:gd name="T17" fmla="*/ 28 h 39"/>
                  <a:gd name="T18" fmla="*/ 24 w 37"/>
                  <a:gd name="T19" fmla="*/ 26 h 39"/>
                  <a:gd name="T20" fmla="*/ 25 w 37"/>
                  <a:gd name="T21" fmla="*/ 27 h 39"/>
                  <a:gd name="T22" fmla="*/ 27 w 37"/>
                  <a:gd name="T23" fmla="*/ 26 h 39"/>
                  <a:gd name="T24" fmla="*/ 29 w 37"/>
                  <a:gd name="T25" fmla="*/ 23 h 39"/>
                  <a:gd name="T26" fmla="*/ 31 w 37"/>
                  <a:gd name="T27" fmla="*/ 20 h 39"/>
                  <a:gd name="T28" fmla="*/ 31 w 37"/>
                  <a:gd name="T29" fmla="*/ 19 h 39"/>
                  <a:gd name="T30" fmla="*/ 32 w 37"/>
                  <a:gd name="T31" fmla="*/ 17 h 39"/>
                  <a:gd name="T32" fmla="*/ 33 w 37"/>
                  <a:gd name="T33" fmla="*/ 15 h 39"/>
                  <a:gd name="T34" fmla="*/ 32 w 37"/>
                  <a:gd name="T35" fmla="*/ 13 h 39"/>
                  <a:gd name="T36" fmla="*/ 30 w 37"/>
                  <a:gd name="T37" fmla="*/ 10 h 39"/>
                  <a:gd name="T38" fmla="*/ 32 w 37"/>
                  <a:gd name="T39" fmla="*/ 7 h 39"/>
                  <a:gd name="T40" fmla="*/ 35 w 37"/>
                  <a:gd name="T41" fmla="*/ 6 h 39"/>
                  <a:gd name="T42" fmla="*/ 37 w 37"/>
                  <a:gd name="T43" fmla="*/ 5 h 39"/>
                  <a:gd name="T44" fmla="*/ 33 w 37"/>
                  <a:gd name="T45" fmla="*/ 4 h 39"/>
                  <a:gd name="T46" fmla="*/ 31 w 37"/>
                  <a:gd name="T47" fmla="*/ 1 h 39"/>
                  <a:gd name="T48" fmla="*/ 29 w 37"/>
                  <a:gd name="T49" fmla="*/ 0 h 39"/>
                  <a:gd name="T50" fmla="*/ 26 w 37"/>
                  <a:gd name="T51" fmla="*/ 1 h 39"/>
                  <a:gd name="T52" fmla="*/ 22 w 37"/>
                  <a:gd name="T53" fmla="*/ 3 h 39"/>
                  <a:gd name="T54" fmla="*/ 24 w 37"/>
                  <a:gd name="T55" fmla="*/ 9 h 39"/>
                  <a:gd name="T56" fmla="*/ 20 w 37"/>
                  <a:gd name="T57" fmla="*/ 12 h 39"/>
                  <a:gd name="T58" fmla="*/ 19 w 37"/>
                  <a:gd name="T59" fmla="*/ 16 h 39"/>
                  <a:gd name="T60" fmla="*/ 17 w 37"/>
                  <a:gd name="T61" fmla="*/ 15 h 39"/>
                  <a:gd name="T62" fmla="*/ 14 w 37"/>
                  <a:gd name="T63" fmla="*/ 17 h 39"/>
                  <a:gd name="T64" fmla="*/ 13 w 37"/>
                  <a:gd name="T65" fmla="*/ 19 h 39"/>
                  <a:gd name="T66" fmla="*/ 11 w 37"/>
                  <a:gd name="T67" fmla="*/ 22 h 39"/>
                  <a:gd name="T68" fmla="*/ 7 w 37"/>
                  <a:gd name="T69" fmla="*/ 22 h 39"/>
                  <a:gd name="T70" fmla="*/ 2 w 37"/>
                  <a:gd name="T71" fmla="*/ 21 h 39"/>
                  <a:gd name="T72" fmla="*/ 1 w 37"/>
                  <a:gd name="T73" fmla="*/ 22 h 39"/>
                  <a:gd name="T74" fmla="*/ 3 w 37"/>
                  <a:gd name="T75" fmla="*/ 25 h 39"/>
                  <a:gd name="T76" fmla="*/ 6 w 37"/>
                  <a:gd name="T77" fmla="*/ 26 h 39"/>
                  <a:gd name="T78" fmla="*/ 7 w 37"/>
                  <a:gd name="T79" fmla="*/ 29 h 39"/>
                  <a:gd name="T80" fmla="*/ 4 w 37"/>
                  <a:gd name="T81" fmla="*/ 32 h 39"/>
                  <a:gd name="T82" fmla="*/ 4 w 37"/>
                  <a:gd name="T83" fmla="*/ 35 h 39"/>
                  <a:gd name="T84" fmla="*/ 8 w 37"/>
                  <a:gd name="T85" fmla="*/ 34 h 39"/>
                  <a:gd name="T86" fmla="*/ 12 w 37"/>
                  <a:gd name="T87" fmla="*/ 34 h 39"/>
                  <a:gd name="T88" fmla="*/ 15 w 37"/>
                  <a:gd name="T89"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 h="39">
                    <a:moveTo>
                      <a:pt x="15" y="34"/>
                    </a:moveTo>
                    <a:cubicBezTo>
                      <a:pt x="15" y="34"/>
                      <a:pt x="15" y="34"/>
                      <a:pt x="16" y="34"/>
                    </a:cubicBezTo>
                    <a:cubicBezTo>
                      <a:pt x="16" y="34"/>
                      <a:pt x="15" y="35"/>
                      <a:pt x="15" y="35"/>
                    </a:cubicBezTo>
                    <a:cubicBezTo>
                      <a:pt x="15" y="35"/>
                      <a:pt x="16" y="36"/>
                      <a:pt x="16" y="36"/>
                    </a:cubicBezTo>
                    <a:cubicBezTo>
                      <a:pt x="16" y="36"/>
                      <a:pt x="17" y="36"/>
                      <a:pt x="17" y="36"/>
                    </a:cubicBezTo>
                    <a:cubicBezTo>
                      <a:pt x="17" y="36"/>
                      <a:pt x="17" y="37"/>
                      <a:pt x="18" y="37"/>
                    </a:cubicBezTo>
                    <a:cubicBezTo>
                      <a:pt x="18" y="38"/>
                      <a:pt x="18" y="38"/>
                      <a:pt x="18" y="38"/>
                    </a:cubicBezTo>
                    <a:cubicBezTo>
                      <a:pt x="19" y="39"/>
                      <a:pt x="19" y="39"/>
                      <a:pt x="19" y="39"/>
                    </a:cubicBezTo>
                    <a:cubicBezTo>
                      <a:pt x="20" y="39"/>
                      <a:pt x="20" y="39"/>
                      <a:pt x="20" y="39"/>
                    </a:cubicBezTo>
                    <a:cubicBezTo>
                      <a:pt x="20" y="38"/>
                      <a:pt x="21" y="38"/>
                      <a:pt x="21" y="38"/>
                    </a:cubicBezTo>
                    <a:cubicBezTo>
                      <a:pt x="21" y="37"/>
                      <a:pt x="21" y="37"/>
                      <a:pt x="22" y="37"/>
                    </a:cubicBezTo>
                    <a:cubicBezTo>
                      <a:pt x="22" y="37"/>
                      <a:pt x="22" y="37"/>
                      <a:pt x="22" y="37"/>
                    </a:cubicBezTo>
                    <a:cubicBezTo>
                      <a:pt x="23" y="37"/>
                      <a:pt x="23" y="37"/>
                      <a:pt x="23" y="37"/>
                    </a:cubicBezTo>
                    <a:cubicBezTo>
                      <a:pt x="24" y="37"/>
                      <a:pt x="24" y="37"/>
                      <a:pt x="24" y="37"/>
                    </a:cubicBezTo>
                    <a:cubicBezTo>
                      <a:pt x="25" y="37"/>
                      <a:pt x="25" y="36"/>
                      <a:pt x="25" y="36"/>
                    </a:cubicBezTo>
                    <a:cubicBezTo>
                      <a:pt x="26" y="36"/>
                      <a:pt x="26" y="37"/>
                      <a:pt x="26" y="37"/>
                    </a:cubicBezTo>
                    <a:cubicBezTo>
                      <a:pt x="26" y="37"/>
                      <a:pt x="27" y="37"/>
                      <a:pt x="27" y="36"/>
                    </a:cubicBezTo>
                    <a:cubicBezTo>
                      <a:pt x="27" y="36"/>
                      <a:pt x="27" y="36"/>
                      <a:pt x="26" y="35"/>
                    </a:cubicBezTo>
                    <a:cubicBezTo>
                      <a:pt x="26" y="35"/>
                      <a:pt x="26" y="35"/>
                      <a:pt x="26" y="34"/>
                    </a:cubicBezTo>
                    <a:cubicBezTo>
                      <a:pt x="26" y="34"/>
                      <a:pt x="26" y="33"/>
                      <a:pt x="25" y="33"/>
                    </a:cubicBezTo>
                    <a:cubicBezTo>
                      <a:pt x="25" y="33"/>
                      <a:pt x="25" y="33"/>
                      <a:pt x="24" y="32"/>
                    </a:cubicBezTo>
                    <a:cubicBezTo>
                      <a:pt x="24" y="32"/>
                      <a:pt x="24" y="32"/>
                      <a:pt x="24" y="32"/>
                    </a:cubicBezTo>
                    <a:cubicBezTo>
                      <a:pt x="24" y="31"/>
                      <a:pt x="24" y="31"/>
                      <a:pt x="24" y="31"/>
                    </a:cubicBezTo>
                    <a:cubicBezTo>
                      <a:pt x="24" y="30"/>
                      <a:pt x="24" y="30"/>
                      <a:pt x="23" y="30"/>
                    </a:cubicBezTo>
                    <a:cubicBezTo>
                      <a:pt x="23" y="30"/>
                      <a:pt x="23" y="31"/>
                      <a:pt x="22" y="31"/>
                    </a:cubicBezTo>
                    <a:cubicBezTo>
                      <a:pt x="22" y="30"/>
                      <a:pt x="22" y="30"/>
                      <a:pt x="22" y="29"/>
                    </a:cubicBezTo>
                    <a:cubicBezTo>
                      <a:pt x="22" y="29"/>
                      <a:pt x="22" y="28"/>
                      <a:pt x="22" y="28"/>
                    </a:cubicBezTo>
                    <a:cubicBezTo>
                      <a:pt x="23" y="28"/>
                      <a:pt x="23" y="28"/>
                      <a:pt x="23" y="28"/>
                    </a:cubicBezTo>
                    <a:cubicBezTo>
                      <a:pt x="24" y="27"/>
                      <a:pt x="23" y="27"/>
                      <a:pt x="23" y="27"/>
                    </a:cubicBezTo>
                    <a:cubicBezTo>
                      <a:pt x="23" y="26"/>
                      <a:pt x="23" y="26"/>
                      <a:pt x="24" y="26"/>
                    </a:cubicBezTo>
                    <a:cubicBezTo>
                      <a:pt x="24" y="26"/>
                      <a:pt x="24" y="26"/>
                      <a:pt x="24" y="26"/>
                    </a:cubicBezTo>
                    <a:cubicBezTo>
                      <a:pt x="24" y="26"/>
                      <a:pt x="24" y="27"/>
                      <a:pt x="24" y="27"/>
                    </a:cubicBezTo>
                    <a:cubicBezTo>
                      <a:pt x="24" y="27"/>
                      <a:pt x="25" y="27"/>
                      <a:pt x="25" y="27"/>
                    </a:cubicBezTo>
                    <a:cubicBezTo>
                      <a:pt x="25" y="27"/>
                      <a:pt x="25" y="27"/>
                      <a:pt x="26" y="26"/>
                    </a:cubicBezTo>
                    <a:cubicBezTo>
                      <a:pt x="26" y="26"/>
                      <a:pt x="26" y="26"/>
                      <a:pt x="27" y="26"/>
                    </a:cubicBezTo>
                    <a:cubicBezTo>
                      <a:pt x="27" y="26"/>
                      <a:pt x="27" y="26"/>
                      <a:pt x="27" y="26"/>
                    </a:cubicBezTo>
                    <a:cubicBezTo>
                      <a:pt x="28" y="26"/>
                      <a:pt x="28" y="25"/>
                      <a:pt x="28" y="25"/>
                    </a:cubicBezTo>
                    <a:cubicBezTo>
                      <a:pt x="28" y="25"/>
                      <a:pt x="28" y="24"/>
                      <a:pt x="28" y="24"/>
                    </a:cubicBezTo>
                    <a:cubicBezTo>
                      <a:pt x="29" y="23"/>
                      <a:pt x="29" y="23"/>
                      <a:pt x="29" y="23"/>
                    </a:cubicBezTo>
                    <a:cubicBezTo>
                      <a:pt x="30" y="23"/>
                      <a:pt x="30" y="23"/>
                      <a:pt x="30" y="22"/>
                    </a:cubicBezTo>
                    <a:cubicBezTo>
                      <a:pt x="30" y="22"/>
                      <a:pt x="30" y="22"/>
                      <a:pt x="30" y="21"/>
                    </a:cubicBezTo>
                    <a:cubicBezTo>
                      <a:pt x="30" y="21"/>
                      <a:pt x="30" y="20"/>
                      <a:pt x="31" y="20"/>
                    </a:cubicBezTo>
                    <a:cubicBezTo>
                      <a:pt x="31" y="20"/>
                      <a:pt x="31" y="20"/>
                      <a:pt x="31" y="20"/>
                    </a:cubicBezTo>
                    <a:cubicBezTo>
                      <a:pt x="32" y="20"/>
                      <a:pt x="32" y="20"/>
                      <a:pt x="31" y="19"/>
                    </a:cubicBezTo>
                    <a:cubicBezTo>
                      <a:pt x="31" y="19"/>
                      <a:pt x="31" y="19"/>
                      <a:pt x="31" y="19"/>
                    </a:cubicBezTo>
                    <a:cubicBezTo>
                      <a:pt x="32" y="19"/>
                      <a:pt x="32" y="19"/>
                      <a:pt x="32" y="18"/>
                    </a:cubicBezTo>
                    <a:cubicBezTo>
                      <a:pt x="32" y="18"/>
                      <a:pt x="32" y="18"/>
                      <a:pt x="32" y="18"/>
                    </a:cubicBezTo>
                    <a:cubicBezTo>
                      <a:pt x="33" y="17"/>
                      <a:pt x="32" y="17"/>
                      <a:pt x="32" y="17"/>
                    </a:cubicBezTo>
                    <a:cubicBezTo>
                      <a:pt x="32" y="17"/>
                      <a:pt x="32" y="16"/>
                      <a:pt x="32" y="16"/>
                    </a:cubicBezTo>
                    <a:cubicBezTo>
                      <a:pt x="32" y="16"/>
                      <a:pt x="32" y="15"/>
                      <a:pt x="32" y="15"/>
                    </a:cubicBezTo>
                    <a:cubicBezTo>
                      <a:pt x="32" y="15"/>
                      <a:pt x="32" y="15"/>
                      <a:pt x="33" y="15"/>
                    </a:cubicBezTo>
                    <a:cubicBezTo>
                      <a:pt x="33" y="15"/>
                      <a:pt x="34" y="14"/>
                      <a:pt x="33" y="14"/>
                    </a:cubicBezTo>
                    <a:cubicBezTo>
                      <a:pt x="33" y="13"/>
                      <a:pt x="33" y="14"/>
                      <a:pt x="33" y="13"/>
                    </a:cubicBezTo>
                    <a:cubicBezTo>
                      <a:pt x="32" y="13"/>
                      <a:pt x="32" y="13"/>
                      <a:pt x="32" y="13"/>
                    </a:cubicBezTo>
                    <a:cubicBezTo>
                      <a:pt x="31" y="13"/>
                      <a:pt x="31" y="13"/>
                      <a:pt x="31" y="12"/>
                    </a:cubicBezTo>
                    <a:cubicBezTo>
                      <a:pt x="30" y="12"/>
                      <a:pt x="30" y="12"/>
                      <a:pt x="30" y="11"/>
                    </a:cubicBezTo>
                    <a:cubicBezTo>
                      <a:pt x="30" y="11"/>
                      <a:pt x="30" y="10"/>
                      <a:pt x="30" y="10"/>
                    </a:cubicBezTo>
                    <a:cubicBezTo>
                      <a:pt x="30" y="9"/>
                      <a:pt x="30" y="9"/>
                      <a:pt x="30" y="8"/>
                    </a:cubicBezTo>
                    <a:cubicBezTo>
                      <a:pt x="30" y="8"/>
                      <a:pt x="30" y="7"/>
                      <a:pt x="30" y="7"/>
                    </a:cubicBezTo>
                    <a:cubicBezTo>
                      <a:pt x="31" y="7"/>
                      <a:pt x="31" y="7"/>
                      <a:pt x="32" y="7"/>
                    </a:cubicBezTo>
                    <a:cubicBezTo>
                      <a:pt x="33" y="8"/>
                      <a:pt x="33" y="8"/>
                      <a:pt x="34" y="8"/>
                    </a:cubicBezTo>
                    <a:cubicBezTo>
                      <a:pt x="34" y="7"/>
                      <a:pt x="34" y="7"/>
                      <a:pt x="34" y="7"/>
                    </a:cubicBezTo>
                    <a:cubicBezTo>
                      <a:pt x="35" y="7"/>
                      <a:pt x="35" y="7"/>
                      <a:pt x="35" y="6"/>
                    </a:cubicBezTo>
                    <a:cubicBezTo>
                      <a:pt x="36" y="6"/>
                      <a:pt x="36" y="6"/>
                      <a:pt x="36" y="6"/>
                    </a:cubicBezTo>
                    <a:cubicBezTo>
                      <a:pt x="37" y="6"/>
                      <a:pt x="36" y="5"/>
                      <a:pt x="37" y="5"/>
                    </a:cubicBezTo>
                    <a:cubicBezTo>
                      <a:pt x="37" y="5"/>
                      <a:pt x="37" y="5"/>
                      <a:pt x="37" y="5"/>
                    </a:cubicBezTo>
                    <a:cubicBezTo>
                      <a:pt x="36" y="5"/>
                      <a:pt x="36" y="5"/>
                      <a:pt x="35" y="4"/>
                    </a:cubicBezTo>
                    <a:cubicBezTo>
                      <a:pt x="35" y="4"/>
                      <a:pt x="35" y="4"/>
                      <a:pt x="34" y="4"/>
                    </a:cubicBezTo>
                    <a:cubicBezTo>
                      <a:pt x="34" y="4"/>
                      <a:pt x="33" y="4"/>
                      <a:pt x="33" y="4"/>
                    </a:cubicBezTo>
                    <a:cubicBezTo>
                      <a:pt x="33" y="3"/>
                      <a:pt x="32" y="3"/>
                      <a:pt x="32" y="3"/>
                    </a:cubicBezTo>
                    <a:cubicBezTo>
                      <a:pt x="32" y="3"/>
                      <a:pt x="32" y="3"/>
                      <a:pt x="32" y="2"/>
                    </a:cubicBezTo>
                    <a:cubicBezTo>
                      <a:pt x="32" y="2"/>
                      <a:pt x="32" y="1"/>
                      <a:pt x="31" y="1"/>
                    </a:cubicBezTo>
                    <a:cubicBezTo>
                      <a:pt x="31" y="1"/>
                      <a:pt x="30" y="1"/>
                      <a:pt x="30" y="1"/>
                    </a:cubicBezTo>
                    <a:cubicBezTo>
                      <a:pt x="30" y="1"/>
                      <a:pt x="30" y="1"/>
                      <a:pt x="30" y="0"/>
                    </a:cubicBezTo>
                    <a:cubicBezTo>
                      <a:pt x="29" y="0"/>
                      <a:pt x="29" y="0"/>
                      <a:pt x="29" y="0"/>
                    </a:cubicBezTo>
                    <a:cubicBezTo>
                      <a:pt x="28" y="0"/>
                      <a:pt x="28" y="0"/>
                      <a:pt x="28" y="0"/>
                    </a:cubicBezTo>
                    <a:cubicBezTo>
                      <a:pt x="28" y="0"/>
                      <a:pt x="28" y="1"/>
                      <a:pt x="27" y="1"/>
                    </a:cubicBezTo>
                    <a:cubicBezTo>
                      <a:pt x="27" y="1"/>
                      <a:pt x="26" y="1"/>
                      <a:pt x="26" y="1"/>
                    </a:cubicBezTo>
                    <a:cubicBezTo>
                      <a:pt x="25" y="1"/>
                      <a:pt x="25" y="1"/>
                      <a:pt x="24" y="1"/>
                    </a:cubicBezTo>
                    <a:cubicBezTo>
                      <a:pt x="24" y="1"/>
                      <a:pt x="23" y="2"/>
                      <a:pt x="23" y="2"/>
                    </a:cubicBezTo>
                    <a:cubicBezTo>
                      <a:pt x="22" y="2"/>
                      <a:pt x="22" y="3"/>
                      <a:pt x="22" y="3"/>
                    </a:cubicBezTo>
                    <a:cubicBezTo>
                      <a:pt x="22" y="4"/>
                      <a:pt x="22" y="4"/>
                      <a:pt x="23" y="5"/>
                    </a:cubicBezTo>
                    <a:cubicBezTo>
                      <a:pt x="23" y="5"/>
                      <a:pt x="23" y="5"/>
                      <a:pt x="24" y="6"/>
                    </a:cubicBezTo>
                    <a:cubicBezTo>
                      <a:pt x="24" y="7"/>
                      <a:pt x="25" y="8"/>
                      <a:pt x="24" y="9"/>
                    </a:cubicBezTo>
                    <a:cubicBezTo>
                      <a:pt x="24" y="9"/>
                      <a:pt x="23" y="9"/>
                      <a:pt x="23" y="9"/>
                    </a:cubicBezTo>
                    <a:cubicBezTo>
                      <a:pt x="22" y="9"/>
                      <a:pt x="22" y="9"/>
                      <a:pt x="21" y="9"/>
                    </a:cubicBezTo>
                    <a:cubicBezTo>
                      <a:pt x="20" y="10"/>
                      <a:pt x="20" y="11"/>
                      <a:pt x="20" y="12"/>
                    </a:cubicBezTo>
                    <a:cubicBezTo>
                      <a:pt x="19" y="12"/>
                      <a:pt x="19" y="12"/>
                      <a:pt x="19" y="13"/>
                    </a:cubicBezTo>
                    <a:cubicBezTo>
                      <a:pt x="19" y="13"/>
                      <a:pt x="19" y="14"/>
                      <a:pt x="19" y="14"/>
                    </a:cubicBezTo>
                    <a:cubicBezTo>
                      <a:pt x="20" y="15"/>
                      <a:pt x="20" y="15"/>
                      <a:pt x="19" y="16"/>
                    </a:cubicBezTo>
                    <a:cubicBezTo>
                      <a:pt x="19" y="16"/>
                      <a:pt x="19" y="16"/>
                      <a:pt x="19" y="16"/>
                    </a:cubicBezTo>
                    <a:cubicBezTo>
                      <a:pt x="18" y="16"/>
                      <a:pt x="18" y="15"/>
                      <a:pt x="18" y="15"/>
                    </a:cubicBezTo>
                    <a:cubicBezTo>
                      <a:pt x="18" y="15"/>
                      <a:pt x="17" y="15"/>
                      <a:pt x="17" y="15"/>
                    </a:cubicBezTo>
                    <a:cubicBezTo>
                      <a:pt x="17" y="15"/>
                      <a:pt x="16" y="15"/>
                      <a:pt x="16" y="16"/>
                    </a:cubicBezTo>
                    <a:cubicBezTo>
                      <a:pt x="15" y="16"/>
                      <a:pt x="16" y="17"/>
                      <a:pt x="15" y="17"/>
                    </a:cubicBezTo>
                    <a:cubicBezTo>
                      <a:pt x="15" y="17"/>
                      <a:pt x="15" y="17"/>
                      <a:pt x="14" y="17"/>
                    </a:cubicBezTo>
                    <a:cubicBezTo>
                      <a:pt x="14" y="17"/>
                      <a:pt x="14" y="17"/>
                      <a:pt x="13" y="17"/>
                    </a:cubicBezTo>
                    <a:cubicBezTo>
                      <a:pt x="13" y="17"/>
                      <a:pt x="13" y="18"/>
                      <a:pt x="13" y="18"/>
                    </a:cubicBezTo>
                    <a:cubicBezTo>
                      <a:pt x="13" y="19"/>
                      <a:pt x="13" y="19"/>
                      <a:pt x="13" y="19"/>
                    </a:cubicBezTo>
                    <a:cubicBezTo>
                      <a:pt x="13" y="19"/>
                      <a:pt x="13" y="19"/>
                      <a:pt x="13" y="19"/>
                    </a:cubicBezTo>
                    <a:cubicBezTo>
                      <a:pt x="13" y="20"/>
                      <a:pt x="13" y="20"/>
                      <a:pt x="13" y="21"/>
                    </a:cubicBezTo>
                    <a:cubicBezTo>
                      <a:pt x="12" y="21"/>
                      <a:pt x="12" y="22"/>
                      <a:pt x="11" y="22"/>
                    </a:cubicBezTo>
                    <a:cubicBezTo>
                      <a:pt x="11" y="22"/>
                      <a:pt x="11" y="22"/>
                      <a:pt x="10" y="22"/>
                    </a:cubicBezTo>
                    <a:cubicBezTo>
                      <a:pt x="9" y="22"/>
                      <a:pt x="9" y="22"/>
                      <a:pt x="8" y="22"/>
                    </a:cubicBezTo>
                    <a:cubicBezTo>
                      <a:pt x="8" y="22"/>
                      <a:pt x="8" y="22"/>
                      <a:pt x="7" y="22"/>
                    </a:cubicBezTo>
                    <a:cubicBezTo>
                      <a:pt x="7" y="22"/>
                      <a:pt x="6" y="22"/>
                      <a:pt x="5" y="22"/>
                    </a:cubicBezTo>
                    <a:cubicBezTo>
                      <a:pt x="5" y="22"/>
                      <a:pt x="4" y="22"/>
                      <a:pt x="4" y="22"/>
                    </a:cubicBezTo>
                    <a:cubicBezTo>
                      <a:pt x="3" y="22"/>
                      <a:pt x="3" y="21"/>
                      <a:pt x="2" y="21"/>
                    </a:cubicBezTo>
                    <a:cubicBezTo>
                      <a:pt x="2" y="21"/>
                      <a:pt x="1" y="21"/>
                      <a:pt x="1" y="21"/>
                    </a:cubicBezTo>
                    <a:cubicBezTo>
                      <a:pt x="0" y="21"/>
                      <a:pt x="0" y="21"/>
                      <a:pt x="0" y="21"/>
                    </a:cubicBezTo>
                    <a:cubicBezTo>
                      <a:pt x="0" y="21"/>
                      <a:pt x="1" y="21"/>
                      <a:pt x="1" y="22"/>
                    </a:cubicBezTo>
                    <a:cubicBezTo>
                      <a:pt x="1" y="22"/>
                      <a:pt x="1" y="23"/>
                      <a:pt x="1" y="23"/>
                    </a:cubicBezTo>
                    <a:cubicBezTo>
                      <a:pt x="2" y="24"/>
                      <a:pt x="2" y="24"/>
                      <a:pt x="2" y="24"/>
                    </a:cubicBezTo>
                    <a:cubicBezTo>
                      <a:pt x="3" y="24"/>
                      <a:pt x="3" y="25"/>
                      <a:pt x="3" y="25"/>
                    </a:cubicBezTo>
                    <a:cubicBezTo>
                      <a:pt x="3" y="25"/>
                      <a:pt x="3" y="25"/>
                      <a:pt x="4" y="25"/>
                    </a:cubicBezTo>
                    <a:cubicBezTo>
                      <a:pt x="4" y="25"/>
                      <a:pt x="4" y="25"/>
                      <a:pt x="4" y="25"/>
                    </a:cubicBezTo>
                    <a:cubicBezTo>
                      <a:pt x="5" y="25"/>
                      <a:pt x="5" y="25"/>
                      <a:pt x="6" y="26"/>
                    </a:cubicBezTo>
                    <a:cubicBezTo>
                      <a:pt x="6" y="26"/>
                      <a:pt x="6" y="27"/>
                      <a:pt x="6" y="27"/>
                    </a:cubicBezTo>
                    <a:cubicBezTo>
                      <a:pt x="6" y="28"/>
                      <a:pt x="6" y="28"/>
                      <a:pt x="6" y="28"/>
                    </a:cubicBezTo>
                    <a:cubicBezTo>
                      <a:pt x="6" y="29"/>
                      <a:pt x="7" y="29"/>
                      <a:pt x="7" y="29"/>
                    </a:cubicBezTo>
                    <a:cubicBezTo>
                      <a:pt x="6" y="30"/>
                      <a:pt x="6" y="30"/>
                      <a:pt x="6" y="30"/>
                    </a:cubicBezTo>
                    <a:cubicBezTo>
                      <a:pt x="5" y="30"/>
                      <a:pt x="5" y="30"/>
                      <a:pt x="5" y="30"/>
                    </a:cubicBezTo>
                    <a:cubicBezTo>
                      <a:pt x="4" y="31"/>
                      <a:pt x="4" y="31"/>
                      <a:pt x="4" y="32"/>
                    </a:cubicBezTo>
                    <a:cubicBezTo>
                      <a:pt x="3" y="32"/>
                      <a:pt x="3" y="32"/>
                      <a:pt x="3" y="33"/>
                    </a:cubicBezTo>
                    <a:cubicBezTo>
                      <a:pt x="3" y="34"/>
                      <a:pt x="4" y="34"/>
                      <a:pt x="4" y="35"/>
                    </a:cubicBezTo>
                    <a:cubicBezTo>
                      <a:pt x="4" y="35"/>
                      <a:pt x="4" y="35"/>
                      <a:pt x="4" y="35"/>
                    </a:cubicBezTo>
                    <a:cubicBezTo>
                      <a:pt x="4" y="35"/>
                      <a:pt x="4" y="35"/>
                      <a:pt x="5" y="35"/>
                    </a:cubicBezTo>
                    <a:cubicBezTo>
                      <a:pt x="5" y="34"/>
                      <a:pt x="6" y="35"/>
                      <a:pt x="7" y="35"/>
                    </a:cubicBezTo>
                    <a:cubicBezTo>
                      <a:pt x="7" y="34"/>
                      <a:pt x="7" y="34"/>
                      <a:pt x="8" y="34"/>
                    </a:cubicBezTo>
                    <a:cubicBezTo>
                      <a:pt x="8" y="34"/>
                      <a:pt x="8" y="34"/>
                      <a:pt x="9" y="34"/>
                    </a:cubicBezTo>
                    <a:cubicBezTo>
                      <a:pt x="9" y="34"/>
                      <a:pt x="10" y="34"/>
                      <a:pt x="10" y="34"/>
                    </a:cubicBezTo>
                    <a:cubicBezTo>
                      <a:pt x="11" y="35"/>
                      <a:pt x="11" y="35"/>
                      <a:pt x="12" y="34"/>
                    </a:cubicBezTo>
                    <a:cubicBezTo>
                      <a:pt x="12" y="34"/>
                      <a:pt x="13" y="34"/>
                      <a:pt x="13" y="34"/>
                    </a:cubicBezTo>
                    <a:cubicBezTo>
                      <a:pt x="13" y="34"/>
                      <a:pt x="13" y="34"/>
                      <a:pt x="14" y="34"/>
                    </a:cubicBezTo>
                    <a:cubicBezTo>
                      <a:pt x="14" y="33"/>
                      <a:pt x="14" y="33"/>
                      <a:pt x="15" y="3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7" name="Freeform 106"/>
              <p:cNvSpPr>
                <a:spLocks/>
              </p:cNvSpPr>
              <p:nvPr/>
            </p:nvSpPr>
            <p:spPr bwMode="auto">
              <a:xfrm>
                <a:off x="4421189" y="2676526"/>
                <a:ext cx="215900" cy="355600"/>
              </a:xfrm>
              <a:custGeom>
                <a:avLst/>
                <a:gdLst>
                  <a:gd name="T0" fmla="*/ 11 w 20"/>
                  <a:gd name="T1" fmla="*/ 31 h 33"/>
                  <a:gd name="T2" fmla="*/ 14 w 20"/>
                  <a:gd name="T3" fmla="*/ 31 h 33"/>
                  <a:gd name="T4" fmla="*/ 16 w 20"/>
                  <a:gd name="T5" fmla="*/ 31 h 33"/>
                  <a:gd name="T6" fmla="*/ 18 w 20"/>
                  <a:gd name="T7" fmla="*/ 32 h 33"/>
                  <a:gd name="T8" fmla="*/ 19 w 20"/>
                  <a:gd name="T9" fmla="*/ 33 h 33"/>
                  <a:gd name="T10" fmla="*/ 20 w 20"/>
                  <a:gd name="T11" fmla="*/ 32 h 33"/>
                  <a:gd name="T12" fmla="*/ 20 w 20"/>
                  <a:gd name="T13" fmla="*/ 31 h 33"/>
                  <a:gd name="T14" fmla="*/ 19 w 20"/>
                  <a:gd name="T15" fmla="*/ 28 h 33"/>
                  <a:gd name="T16" fmla="*/ 17 w 20"/>
                  <a:gd name="T17" fmla="*/ 25 h 33"/>
                  <a:gd name="T18" fmla="*/ 16 w 20"/>
                  <a:gd name="T19" fmla="*/ 23 h 33"/>
                  <a:gd name="T20" fmla="*/ 16 w 20"/>
                  <a:gd name="T21" fmla="*/ 22 h 33"/>
                  <a:gd name="T22" fmla="*/ 16 w 20"/>
                  <a:gd name="T23" fmla="*/ 20 h 33"/>
                  <a:gd name="T24" fmla="*/ 17 w 20"/>
                  <a:gd name="T25" fmla="*/ 19 h 33"/>
                  <a:gd name="T26" fmla="*/ 18 w 20"/>
                  <a:gd name="T27" fmla="*/ 17 h 33"/>
                  <a:gd name="T28" fmla="*/ 18 w 20"/>
                  <a:gd name="T29" fmla="*/ 16 h 33"/>
                  <a:gd name="T30" fmla="*/ 18 w 20"/>
                  <a:gd name="T31" fmla="*/ 14 h 33"/>
                  <a:gd name="T32" fmla="*/ 16 w 20"/>
                  <a:gd name="T33" fmla="*/ 12 h 33"/>
                  <a:gd name="T34" fmla="*/ 15 w 20"/>
                  <a:gd name="T35" fmla="*/ 11 h 33"/>
                  <a:gd name="T36" fmla="*/ 15 w 20"/>
                  <a:gd name="T37" fmla="*/ 9 h 33"/>
                  <a:gd name="T38" fmla="*/ 17 w 20"/>
                  <a:gd name="T39" fmla="*/ 9 h 33"/>
                  <a:gd name="T40" fmla="*/ 18 w 20"/>
                  <a:gd name="T41" fmla="*/ 8 h 33"/>
                  <a:gd name="T42" fmla="*/ 17 w 20"/>
                  <a:gd name="T43" fmla="*/ 6 h 33"/>
                  <a:gd name="T44" fmla="*/ 17 w 20"/>
                  <a:gd name="T45" fmla="*/ 4 h 33"/>
                  <a:gd name="T46" fmla="*/ 17 w 20"/>
                  <a:gd name="T47" fmla="*/ 2 h 33"/>
                  <a:gd name="T48" fmla="*/ 15 w 20"/>
                  <a:gd name="T49" fmla="*/ 0 h 33"/>
                  <a:gd name="T50" fmla="*/ 14 w 20"/>
                  <a:gd name="T51" fmla="*/ 0 h 33"/>
                  <a:gd name="T52" fmla="*/ 15 w 20"/>
                  <a:gd name="T53" fmla="*/ 2 h 33"/>
                  <a:gd name="T54" fmla="*/ 16 w 20"/>
                  <a:gd name="T55" fmla="*/ 3 h 33"/>
                  <a:gd name="T56" fmla="*/ 15 w 20"/>
                  <a:gd name="T57" fmla="*/ 5 h 33"/>
                  <a:gd name="T58" fmla="*/ 14 w 20"/>
                  <a:gd name="T59" fmla="*/ 6 h 33"/>
                  <a:gd name="T60" fmla="*/ 13 w 20"/>
                  <a:gd name="T61" fmla="*/ 8 h 33"/>
                  <a:gd name="T62" fmla="*/ 12 w 20"/>
                  <a:gd name="T63" fmla="*/ 10 h 33"/>
                  <a:gd name="T64" fmla="*/ 12 w 20"/>
                  <a:gd name="T65" fmla="*/ 11 h 33"/>
                  <a:gd name="T66" fmla="*/ 10 w 20"/>
                  <a:gd name="T67" fmla="*/ 13 h 33"/>
                  <a:gd name="T68" fmla="*/ 9 w 20"/>
                  <a:gd name="T69" fmla="*/ 15 h 33"/>
                  <a:gd name="T70" fmla="*/ 9 w 20"/>
                  <a:gd name="T71" fmla="*/ 16 h 33"/>
                  <a:gd name="T72" fmla="*/ 8 w 20"/>
                  <a:gd name="T73" fmla="*/ 18 h 33"/>
                  <a:gd name="T74" fmla="*/ 7 w 20"/>
                  <a:gd name="T75" fmla="*/ 18 h 33"/>
                  <a:gd name="T76" fmla="*/ 6 w 20"/>
                  <a:gd name="T77" fmla="*/ 17 h 33"/>
                  <a:gd name="T78" fmla="*/ 4 w 20"/>
                  <a:gd name="T79" fmla="*/ 18 h 33"/>
                  <a:gd name="T80" fmla="*/ 3 w 20"/>
                  <a:gd name="T81" fmla="*/ 19 h 33"/>
                  <a:gd name="T82" fmla="*/ 1 w 20"/>
                  <a:gd name="T83" fmla="*/ 21 h 33"/>
                  <a:gd name="T84" fmla="*/ 1 w 20"/>
                  <a:gd name="T85" fmla="*/ 23 h 33"/>
                  <a:gd name="T86" fmla="*/ 0 w 20"/>
                  <a:gd name="T87" fmla="*/ 24 h 33"/>
                  <a:gd name="T88" fmla="*/ 1 w 20"/>
                  <a:gd name="T89" fmla="*/ 24 h 33"/>
                  <a:gd name="T90" fmla="*/ 3 w 20"/>
                  <a:gd name="T91" fmla="*/ 26 h 33"/>
                  <a:gd name="T92" fmla="*/ 4 w 20"/>
                  <a:gd name="T93" fmla="*/ 29 h 33"/>
                  <a:gd name="T94" fmla="*/ 4 w 20"/>
                  <a:gd name="T95" fmla="*/ 31 h 33"/>
                  <a:gd name="T96" fmla="*/ 7 w 20"/>
                  <a:gd name="T97" fmla="*/ 31 h 33"/>
                  <a:gd name="T98" fmla="*/ 8 w 20"/>
                  <a:gd name="T99" fmla="*/ 31 h 33"/>
                  <a:gd name="T100" fmla="*/ 10 w 20"/>
                  <a:gd name="T101"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 h="33">
                    <a:moveTo>
                      <a:pt x="10" y="31"/>
                    </a:moveTo>
                    <a:cubicBezTo>
                      <a:pt x="10" y="31"/>
                      <a:pt x="10" y="31"/>
                      <a:pt x="11" y="31"/>
                    </a:cubicBezTo>
                    <a:cubicBezTo>
                      <a:pt x="11" y="31"/>
                      <a:pt x="12" y="31"/>
                      <a:pt x="12" y="31"/>
                    </a:cubicBezTo>
                    <a:cubicBezTo>
                      <a:pt x="13" y="31"/>
                      <a:pt x="13" y="31"/>
                      <a:pt x="14" y="31"/>
                    </a:cubicBezTo>
                    <a:cubicBezTo>
                      <a:pt x="14" y="31"/>
                      <a:pt x="14" y="31"/>
                      <a:pt x="15" y="31"/>
                    </a:cubicBezTo>
                    <a:cubicBezTo>
                      <a:pt x="15" y="31"/>
                      <a:pt x="15" y="31"/>
                      <a:pt x="16" y="31"/>
                    </a:cubicBezTo>
                    <a:cubicBezTo>
                      <a:pt x="16" y="31"/>
                      <a:pt x="17" y="31"/>
                      <a:pt x="17" y="31"/>
                    </a:cubicBezTo>
                    <a:cubicBezTo>
                      <a:pt x="17" y="32"/>
                      <a:pt x="18" y="32"/>
                      <a:pt x="18" y="32"/>
                    </a:cubicBezTo>
                    <a:cubicBezTo>
                      <a:pt x="18" y="32"/>
                      <a:pt x="18" y="33"/>
                      <a:pt x="18" y="33"/>
                    </a:cubicBezTo>
                    <a:cubicBezTo>
                      <a:pt x="19" y="33"/>
                      <a:pt x="19" y="33"/>
                      <a:pt x="19" y="33"/>
                    </a:cubicBezTo>
                    <a:cubicBezTo>
                      <a:pt x="20" y="33"/>
                      <a:pt x="20" y="33"/>
                      <a:pt x="20" y="33"/>
                    </a:cubicBezTo>
                    <a:cubicBezTo>
                      <a:pt x="20" y="32"/>
                      <a:pt x="20" y="32"/>
                      <a:pt x="20" y="32"/>
                    </a:cubicBezTo>
                    <a:cubicBezTo>
                      <a:pt x="20" y="31"/>
                      <a:pt x="20" y="31"/>
                      <a:pt x="20" y="31"/>
                    </a:cubicBezTo>
                    <a:cubicBezTo>
                      <a:pt x="20" y="31"/>
                      <a:pt x="20" y="31"/>
                      <a:pt x="20" y="31"/>
                    </a:cubicBezTo>
                    <a:cubicBezTo>
                      <a:pt x="20" y="30"/>
                      <a:pt x="19" y="30"/>
                      <a:pt x="19" y="29"/>
                    </a:cubicBezTo>
                    <a:cubicBezTo>
                      <a:pt x="19" y="28"/>
                      <a:pt x="19" y="28"/>
                      <a:pt x="19" y="28"/>
                    </a:cubicBezTo>
                    <a:cubicBezTo>
                      <a:pt x="19" y="27"/>
                      <a:pt x="19" y="27"/>
                      <a:pt x="18" y="26"/>
                    </a:cubicBezTo>
                    <a:cubicBezTo>
                      <a:pt x="18" y="26"/>
                      <a:pt x="18" y="25"/>
                      <a:pt x="17" y="25"/>
                    </a:cubicBezTo>
                    <a:cubicBezTo>
                      <a:pt x="17" y="24"/>
                      <a:pt x="16" y="24"/>
                      <a:pt x="16" y="24"/>
                    </a:cubicBezTo>
                    <a:cubicBezTo>
                      <a:pt x="16" y="23"/>
                      <a:pt x="16" y="23"/>
                      <a:pt x="16" y="23"/>
                    </a:cubicBezTo>
                    <a:cubicBezTo>
                      <a:pt x="16" y="22"/>
                      <a:pt x="15" y="22"/>
                      <a:pt x="16" y="22"/>
                    </a:cubicBezTo>
                    <a:cubicBezTo>
                      <a:pt x="16" y="22"/>
                      <a:pt x="16" y="22"/>
                      <a:pt x="16" y="22"/>
                    </a:cubicBezTo>
                    <a:cubicBezTo>
                      <a:pt x="17" y="22"/>
                      <a:pt x="16" y="21"/>
                      <a:pt x="16" y="21"/>
                    </a:cubicBezTo>
                    <a:cubicBezTo>
                      <a:pt x="16" y="20"/>
                      <a:pt x="16" y="20"/>
                      <a:pt x="16" y="20"/>
                    </a:cubicBezTo>
                    <a:cubicBezTo>
                      <a:pt x="16" y="19"/>
                      <a:pt x="16" y="20"/>
                      <a:pt x="16" y="19"/>
                    </a:cubicBezTo>
                    <a:cubicBezTo>
                      <a:pt x="17" y="19"/>
                      <a:pt x="17" y="19"/>
                      <a:pt x="17" y="19"/>
                    </a:cubicBezTo>
                    <a:cubicBezTo>
                      <a:pt x="17" y="18"/>
                      <a:pt x="17" y="18"/>
                      <a:pt x="17" y="18"/>
                    </a:cubicBezTo>
                    <a:cubicBezTo>
                      <a:pt x="17" y="17"/>
                      <a:pt x="18" y="17"/>
                      <a:pt x="18" y="17"/>
                    </a:cubicBezTo>
                    <a:cubicBezTo>
                      <a:pt x="18" y="17"/>
                      <a:pt x="18" y="16"/>
                      <a:pt x="18" y="16"/>
                    </a:cubicBezTo>
                    <a:cubicBezTo>
                      <a:pt x="18" y="16"/>
                      <a:pt x="18" y="16"/>
                      <a:pt x="18" y="16"/>
                    </a:cubicBezTo>
                    <a:cubicBezTo>
                      <a:pt x="18" y="16"/>
                      <a:pt x="18" y="16"/>
                      <a:pt x="18" y="16"/>
                    </a:cubicBezTo>
                    <a:cubicBezTo>
                      <a:pt x="18" y="15"/>
                      <a:pt x="18" y="15"/>
                      <a:pt x="18" y="14"/>
                    </a:cubicBezTo>
                    <a:cubicBezTo>
                      <a:pt x="18" y="14"/>
                      <a:pt x="18" y="13"/>
                      <a:pt x="18" y="13"/>
                    </a:cubicBezTo>
                    <a:cubicBezTo>
                      <a:pt x="17" y="12"/>
                      <a:pt x="17" y="12"/>
                      <a:pt x="16" y="12"/>
                    </a:cubicBezTo>
                    <a:cubicBezTo>
                      <a:pt x="16" y="12"/>
                      <a:pt x="16" y="12"/>
                      <a:pt x="16" y="12"/>
                    </a:cubicBezTo>
                    <a:cubicBezTo>
                      <a:pt x="15" y="11"/>
                      <a:pt x="15" y="11"/>
                      <a:pt x="15" y="11"/>
                    </a:cubicBezTo>
                    <a:cubicBezTo>
                      <a:pt x="15" y="10"/>
                      <a:pt x="15" y="10"/>
                      <a:pt x="15" y="10"/>
                    </a:cubicBezTo>
                    <a:cubicBezTo>
                      <a:pt x="15" y="10"/>
                      <a:pt x="15" y="9"/>
                      <a:pt x="15" y="9"/>
                    </a:cubicBezTo>
                    <a:cubicBezTo>
                      <a:pt x="15" y="9"/>
                      <a:pt x="16" y="9"/>
                      <a:pt x="16" y="9"/>
                    </a:cubicBezTo>
                    <a:cubicBezTo>
                      <a:pt x="17" y="9"/>
                      <a:pt x="17" y="9"/>
                      <a:pt x="17" y="9"/>
                    </a:cubicBezTo>
                    <a:cubicBezTo>
                      <a:pt x="18" y="9"/>
                      <a:pt x="18" y="9"/>
                      <a:pt x="18" y="9"/>
                    </a:cubicBezTo>
                    <a:cubicBezTo>
                      <a:pt x="19" y="8"/>
                      <a:pt x="18" y="8"/>
                      <a:pt x="18" y="8"/>
                    </a:cubicBezTo>
                    <a:cubicBezTo>
                      <a:pt x="18" y="8"/>
                      <a:pt x="18" y="8"/>
                      <a:pt x="17" y="7"/>
                    </a:cubicBezTo>
                    <a:cubicBezTo>
                      <a:pt x="17" y="7"/>
                      <a:pt x="17" y="7"/>
                      <a:pt x="17" y="6"/>
                    </a:cubicBezTo>
                    <a:cubicBezTo>
                      <a:pt x="17" y="6"/>
                      <a:pt x="18" y="5"/>
                      <a:pt x="17" y="4"/>
                    </a:cubicBezTo>
                    <a:cubicBezTo>
                      <a:pt x="17" y="4"/>
                      <a:pt x="17" y="4"/>
                      <a:pt x="17" y="4"/>
                    </a:cubicBezTo>
                    <a:cubicBezTo>
                      <a:pt x="17" y="4"/>
                      <a:pt x="17" y="3"/>
                      <a:pt x="17" y="3"/>
                    </a:cubicBezTo>
                    <a:cubicBezTo>
                      <a:pt x="17" y="3"/>
                      <a:pt x="17" y="2"/>
                      <a:pt x="17" y="2"/>
                    </a:cubicBezTo>
                    <a:cubicBezTo>
                      <a:pt x="17" y="1"/>
                      <a:pt x="16" y="1"/>
                      <a:pt x="16" y="1"/>
                    </a:cubicBezTo>
                    <a:cubicBezTo>
                      <a:pt x="16" y="1"/>
                      <a:pt x="16" y="0"/>
                      <a:pt x="15" y="0"/>
                    </a:cubicBezTo>
                    <a:cubicBezTo>
                      <a:pt x="15" y="0"/>
                      <a:pt x="15" y="0"/>
                      <a:pt x="15" y="0"/>
                    </a:cubicBezTo>
                    <a:cubicBezTo>
                      <a:pt x="14" y="0"/>
                      <a:pt x="14" y="0"/>
                      <a:pt x="14" y="0"/>
                    </a:cubicBezTo>
                    <a:cubicBezTo>
                      <a:pt x="14" y="1"/>
                      <a:pt x="14" y="1"/>
                      <a:pt x="14" y="1"/>
                    </a:cubicBezTo>
                    <a:cubicBezTo>
                      <a:pt x="14" y="1"/>
                      <a:pt x="14" y="2"/>
                      <a:pt x="15" y="2"/>
                    </a:cubicBezTo>
                    <a:cubicBezTo>
                      <a:pt x="15" y="2"/>
                      <a:pt x="15" y="2"/>
                      <a:pt x="15" y="2"/>
                    </a:cubicBezTo>
                    <a:cubicBezTo>
                      <a:pt x="16" y="2"/>
                      <a:pt x="16" y="2"/>
                      <a:pt x="16" y="3"/>
                    </a:cubicBezTo>
                    <a:cubicBezTo>
                      <a:pt x="16" y="3"/>
                      <a:pt x="16" y="4"/>
                      <a:pt x="16" y="4"/>
                    </a:cubicBezTo>
                    <a:cubicBezTo>
                      <a:pt x="16" y="4"/>
                      <a:pt x="16" y="5"/>
                      <a:pt x="15" y="5"/>
                    </a:cubicBezTo>
                    <a:cubicBezTo>
                      <a:pt x="15" y="5"/>
                      <a:pt x="15" y="5"/>
                      <a:pt x="14" y="5"/>
                    </a:cubicBezTo>
                    <a:cubicBezTo>
                      <a:pt x="14" y="5"/>
                      <a:pt x="14" y="5"/>
                      <a:pt x="14" y="6"/>
                    </a:cubicBezTo>
                    <a:cubicBezTo>
                      <a:pt x="14" y="6"/>
                      <a:pt x="14" y="6"/>
                      <a:pt x="13" y="7"/>
                    </a:cubicBezTo>
                    <a:cubicBezTo>
                      <a:pt x="13" y="7"/>
                      <a:pt x="13" y="7"/>
                      <a:pt x="13" y="8"/>
                    </a:cubicBezTo>
                    <a:cubicBezTo>
                      <a:pt x="13" y="8"/>
                      <a:pt x="13" y="8"/>
                      <a:pt x="12" y="8"/>
                    </a:cubicBezTo>
                    <a:cubicBezTo>
                      <a:pt x="12" y="9"/>
                      <a:pt x="13" y="9"/>
                      <a:pt x="12" y="10"/>
                    </a:cubicBezTo>
                    <a:cubicBezTo>
                      <a:pt x="12" y="10"/>
                      <a:pt x="12" y="10"/>
                      <a:pt x="12" y="10"/>
                    </a:cubicBezTo>
                    <a:cubicBezTo>
                      <a:pt x="11" y="10"/>
                      <a:pt x="12" y="11"/>
                      <a:pt x="12" y="11"/>
                    </a:cubicBezTo>
                    <a:cubicBezTo>
                      <a:pt x="11" y="11"/>
                      <a:pt x="11" y="12"/>
                      <a:pt x="11" y="12"/>
                    </a:cubicBezTo>
                    <a:cubicBezTo>
                      <a:pt x="11" y="12"/>
                      <a:pt x="11" y="12"/>
                      <a:pt x="10" y="13"/>
                    </a:cubicBezTo>
                    <a:cubicBezTo>
                      <a:pt x="10" y="13"/>
                      <a:pt x="10" y="13"/>
                      <a:pt x="10" y="13"/>
                    </a:cubicBezTo>
                    <a:cubicBezTo>
                      <a:pt x="10" y="14"/>
                      <a:pt x="10" y="14"/>
                      <a:pt x="9" y="15"/>
                    </a:cubicBezTo>
                    <a:cubicBezTo>
                      <a:pt x="9" y="15"/>
                      <a:pt x="9" y="15"/>
                      <a:pt x="9" y="16"/>
                    </a:cubicBezTo>
                    <a:cubicBezTo>
                      <a:pt x="9" y="16"/>
                      <a:pt x="9" y="16"/>
                      <a:pt x="9" y="16"/>
                    </a:cubicBezTo>
                    <a:cubicBezTo>
                      <a:pt x="9" y="17"/>
                      <a:pt x="9" y="17"/>
                      <a:pt x="9" y="17"/>
                    </a:cubicBezTo>
                    <a:cubicBezTo>
                      <a:pt x="9" y="17"/>
                      <a:pt x="9" y="17"/>
                      <a:pt x="8" y="18"/>
                    </a:cubicBezTo>
                    <a:cubicBezTo>
                      <a:pt x="8" y="18"/>
                      <a:pt x="8" y="19"/>
                      <a:pt x="8" y="18"/>
                    </a:cubicBezTo>
                    <a:cubicBezTo>
                      <a:pt x="7" y="18"/>
                      <a:pt x="7" y="18"/>
                      <a:pt x="7" y="18"/>
                    </a:cubicBezTo>
                    <a:cubicBezTo>
                      <a:pt x="7" y="18"/>
                      <a:pt x="7" y="17"/>
                      <a:pt x="6" y="17"/>
                    </a:cubicBezTo>
                    <a:cubicBezTo>
                      <a:pt x="6" y="17"/>
                      <a:pt x="6" y="17"/>
                      <a:pt x="6" y="17"/>
                    </a:cubicBezTo>
                    <a:cubicBezTo>
                      <a:pt x="5" y="17"/>
                      <a:pt x="5" y="17"/>
                      <a:pt x="5" y="17"/>
                    </a:cubicBezTo>
                    <a:cubicBezTo>
                      <a:pt x="4" y="17"/>
                      <a:pt x="4" y="18"/>
                      <a:pt x="4" y="18"/>
                    </a:cubicBezTo>
                    <a:cubicBezTo>
                      <a:pt x="4" y="18"/>
                      <a:pt x="4" y="19"/>
                      <a:pt x="3" y="19"/>
                    </a:cubicBezTo>
                    <a:cubicBezTo>
                      <a:pt x="3" y="19"/>
                      <a:pt x="3" y="19"/>
                      <a:pt x="3" y="19"/>
                    </a:cubicBezTo>
                    <a:cubicBezTo>
                      <a:pt x="2" y="20"/>
                      <a:pt x="2" y="20"/>
                      <a:pt x="2" y="20"/>
                    </a:cubicBezTo>
                    <a:cubicBezTo>
                      <a:pt x="2" y="20"/>
                      <a:pt x="1" y="21"/>
                      <a:pt x="1" y="21"/>
                    </a:cubicBezTo>
                    <a:cubicBezTo>
                      <a:pt x="1" y="21"/>
                      <a:pt x="1" y="22"/>
                      <a:pt x="1" y="22"/>
                    </a:cubicBezTo>
                    <a:cubicBezTo>
                      <a:pt x="1" y="22"/>
                      <a:pt x="1" y="22"/>
                      <a:pt x="1" y="23"/>
                    </a:cubicBezTo>
                    <a:cubicBezTo>
                      <a:pt x="1" y="23"/>
                      <a:pt x="1" y="23"/>
                      <a:pt x="1" y="23"/>
                    </a:cubicBezTo>
                    <a:cubicBezTo>
                      <a:pt x="0" y="23"/>
                      <a:pt x="0" y="23"/>
                      <a:pt x="0" y="24"/>
                    </a:cubicBezTo>
                    <a:cubicBezTo>
                      <a:pt x="0" y="24"/>
                      <a:pt x="0" y="24"/>
                      <a:pt x="0" y="24"/>
                    </a:cubicBezTo>
                    <a:cubicBezTo>
                      <a:pt x="0" y="24"/>
                      <a:pt x="1" y="24"/>
                      <a:pt x="1" y="24"/>
                    </a:cubicBezTo>
                    <a:cubicBezTo>
                      <a:pt x="1" y="24"/>
                      <a:pt x="1" y="25"/>
                      <a:pt x="2" y="25"/>
                    </a:cubicBezTo>
                    <a:cubicBezTo>
                      <a:pt x="2" y="25"/>
                      <a:pt x="2" y="26"/>
                      <a:pt x="3" y="26"/>
                    </a:cubicBezTo>
                    <a:cubicBezTo>
                      <a:pt x="3" y="27"/>
                      <a:pt x="3" y="27"/>
                      <a:pt x="4" y="28"/>
                    </a:cubicBezTo>
                    <a:cubicBezTo>
                      <a:pt x="4" y="28"/>
                      <a:pt x="4" y="29"/>
                      <a:pt x="4" y="29"/>
                    </a:cubicBezTo>
                    <a:cubicBezTo>
                      <a:pt x="4" y="30"/>
                      <a:pt x="4" y="31"/>
                      <a:pt x="4" y="31"/>
                    </a:cubicBezTo>
                    <a:cubicBezTo>
                      <a:pt x="4" y="31"/>
                      <a:pt x="4" y="31"/>
                      <a:pt x="4" y="31"/>
                    </a:cubicBezTo>
                    <a:cubicBezTo>
                      <a:pt x="5" y="31"/>
                      <a:pt x="5" y="31"/>
                      <a:pt x="5" y="31"/>
                    </a:cubicBezTo>
                    <a:cubicBezTo>
                      <a:pt x="6" y="31"/>
                      <a:pt x="6" y="31"/>
                      <a:pt x="7" y="31"/>
                    </a:cubicBezTo>
                    <a:cubicBezTo>
                      <a:pt x="7" y="31"/>
                      <a:pt x="7" y="31"/>
                      <a:pt x="8" y="31"/>
                    </a:cubicBezTo>
                    <a:cubicBezTo>
                      <a:pt x="8" y="31"/>
                      <a:pt x="8" y="31"/>
                      <a:pt x="8" y="31"/>
                    </a:cubicBezTo>
                    <a:cubicBezTo>
                      <a:pt x="8" y="31"/>
                      <a:pt x="8" y="31"/>
                      <a:pt x="9" y="31"/>
                    </a:cubicBezTo>
                    <a:cubicBezTo>
                      <a:pt x="9" y="30"/>
                      <a:pt x="9" y="31"/>
                      <a:pt x="10" y="3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8" name="Freeform 107"/>
              <p:cNvSpPr>
                <a:spLocks/>
              </p:cNvSpPr>
              <p:nvPr/>
            </p:nvSpPr>
            <p:spPr bwMode="auto">
              <a:xfrm>
                <a:off x="3783014" y="2686051"/>
                <a:ext cx="206375" cy="173038"/>
              </a:xfrm>
              <a:custGeom>
                <a:avLst/>
                <a:gdLst>
                  <a:gd name="T0" fmla="*/ 18 w 19"/>
                  <a:gd name="T1" fmla="*/ 10 h 16"/>
                  <a:gd name="T2" fmla="*/ 18 w 19"/>
                  <a:gd name="T3" fmla="*/ 8 h 16"/>
                  <a:gd name="T4" fmla="*/ 18 w 19"/>
                  <a:gd name="T5" fmla="*/ 7 h 16"/>
                  <a:gd name="T6" fmla="*/ 17 w 19"/>
                  <a:gd name="T7" fmla="*/ 5 h 16"/>
                  <a:gd name="T8" fmla="*/ 17 w 19"/>
                  <a:gd name="T9" fmla="*/ 3 h 16"/>
                  <a:gd name="T10" fmla="*/ 16 w 19"/>
                  <a:gd name="T11" fmla="*/ 1 h 16"/>
                  <a:gd name="T12" fmla="*/ 14 w 19"/>
                  <a:gd name="T13" fmla="*/ 1 h 16"/>
                  <a:gd name="T14" fmla="*/ 12 w 19"/>
                  <a:gd name="T15" fmla="*/ 1 h 16"/>
                  <a:gd name="T16" fmla="*/ 11 w 19"/>
                  <a:gd name="T17" fmla="*/ 2 h 16"/>
                  <a:gd name="T18" fmla="*/ 9 w 19"/>
                  <a:gd name="T19" fmla="*/ 1 h 16"/>
                  <a:gd name="T20" fmla="*/ 7 w 19"/>
                  <a:gd name="T21" fmla="*/ 1 h 16"/>
                  <a:gd name="T22" fmla="*/ 5 w 19"/>
                  <a:gd name="T23" fmla="*/ 0 h 16"/>
                  <a:gd name="T24" fmla="*/ 4 w 19"/>
                  <a:gd name="T25" fmla="*/ 0 h 16"/>
                  <a:gd name="T26" fmla="*/ 4 w 19"/>
                  <a:gd name="T27" fmla="*/ 2 h 16"/>
                  <a:gd name="T28" fmla="*/ 2 w 19"/>
                  <a:gd name="T29" fmla="*/ 3 h 16"/>
                  <a:gd name="T30" fmla="*/ 1 w 19"/>
                  <a:gd name="T31" fmla="*/ 4 h 16"/>
                  <a:gd name="T32" fmla="*/ 1 w 19"/>
                  <a:gd name="T33" fmla="*/ 5 h 16"/>
                  <a:gd name="T34" fmla="*/ 2 w 19"/>
                  <a:gd name="T35" fmla="*/ 7 h 16"/>
                  <a:gd name="T36" fmla="*/ 3 w 19"/>
                  <a:gd name="T37" fmla="*/ 8 h 16"/>
                  <a:gd name="T38" fmla="*/ 4 w 19"/>
                  <a:gd name="T39" fmla="*/ 9 h 16"/>
                  <a:gd name="T40" fmla="*/ 5 w 19"/>
                  <a:gd name="T41" fmla="*/ 10 h 16"/>
                  <a:gd name="T42" fmla="*/ 6 w 19"/>
                  <a:gd name="T43" fmla="*/ 10 h 16"/>
                  <a:gd name="T44" fmla="*/ 7 w 19"/>
                  <a:gd name="T45" fmla="*/ 8 h 16"/>
                  <a:gd name="T46" fmla="*/ 9 w 19"/>
                  <a:gd name="T47" fmla="*/ 8 h 16"/>
                  <a:gd name="T48" fmla="*/ 11 w 19"/>
                  <a:gd name="T49" fmla="*/ 9 h 16"/>
                  <a:gd name="T50" fmla="*/ 12 w 19"/>
                  <a:gd name="T51" fmla="*/ 11 h 16"/>
                  <a:gd name="T52" fmla="*/ 11 w 19"/>
                  <a:gd name="T53" fmla="*/ 12 h 16"/>
                  <a:gd name="T54" fmla="*/ 12 w 19"/>
                  <a:gd name="T55" fmla="*/ 12 h 16"/>
                  <a:gd name="T56" fmla="*/ 14 w 19"/>
                  <a:gd name="T57" fmla="*/ 12 h 16"/>
                  <a:gd name="T58" fmla="*/ 14 w 19"/>
                  <a:gd name="T59" fmla="*/ 14 h 16"/>
                  <a:gd name="T60" fmla="*/ 15 w 19"/>
                  <a:gd name="T61" fmla="*/ 15 h 16"/>
                  <a:gd name="T62" fmla="*/ 17 w 19"/>
                  <a:gd name="T63" fmla="*/ 14 h 16"/>
                  <a:gd name="T64" fmla="*/ 18 w 19"/>
                  <a:gd name="T65" fmla="*/ 14 h 16"/>
                  <a:gd name="T66" fmla="*/ 17 w 19"/>
                  <a:gd name="T67" fmla="*/ 12 h 16"/>
                  <a:gd name="T68" fmla="*/ 19 w 19"/>
                  <a:gd name="T69" fmla="*/ 12 h 16"/>
                  <a:gd name="T70" fmla="*/ 18 w 19"/>
                  <a:gd name="T71"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 h="16">
                    <a:moveTo>
                      <a:pt x="18" y="11"/>
                    </a:moveTo>
                    <a:cubicBezTo>
                      <a:pt x="18" y="10"/>
                      <a:pt x="18" y="10"/>
                      <a:pt x="18" y="10"/>
                    </a:cubicBezTo>
                    <a:cubicBezTo>
                      <a:pt x="18" y="9"/>
                      <a:pt x="18" y="9"/>
                      <a:pt x="18" y="9"/>
                    </a:cubicBezTo>
                    <a:cubicBezTo>
                      <a:pt x="18" y="9"/>
                      <a:pt x="18" y="9"/>
                      <a:pt x="18" y="8"/>
                    </a:cubicBezTo>
                    <a:cubicBezTo>
                      <a:pt x="18" y="8"/>
                      <a:pt x="18" y="7"/>
                      <a:pt x="18" y="7"/>
                    </a:cubicBezTo>
                    <a:cubicBezTo>
                      <a:pt x="18" y="7"/>
                      <a:pt x="18" y="7"/>
                      <a:pt x="18" y="7"/>
                    </a:cubicBezTo>
                    <a:cubicBezTo>
                      <a:pt x="18" y="6"/>
                      <a:pt x="17" y="6"/>
                      <a:pt x="17" y="6"/>
                    </a:cubicBezTo>
                    <a:cubicBezTo>
                      <a:pt x="17" y="5"/>
                      <a:pt x="18" y="5"/>
                      <a:pt x="17" y="5"/>
                    </a:cubicBezTo>
                    <a:cubicBezTo>
                      <a:pt x="17" y="5"/>
                      <a:pt x="17" y="5"/>
                      <a:pt x="17" y="4"/>
                    </a:cubicBezTo>
                    <a:cubicBezTo>
                      <a:pt x="16" y="4"/>
                      <a:pt x="17" y="4"/>
                      <a:pt x="17" y="3"/>
                    </a:cubicBezTo>
                    <a:cubicBezTo>
                      <a:pt x="16" y="3"/>
                      <a:pt x="16" y="3"/>
                      <a:pt x="16" y="2"/>
                    </a:cubicBezTo>
                    <a:cubicBezTo>
                      <a:pt x="16" y="2"/>
                      <a:pt x="16" y="2"/>
                      <a:pt x="16" y="1"/>
                    </a:cubicBezTo>
                    <a:cubicBezTo>
                      <a:pt x="16" y="1"/>
                      <a:pt x="15" y="1"/>
                      <a:pt x="15" y="1"/>
                    </a:cubicBezTo>
                    <a:cubicBezTo>
                      <a:pt x="15" y="0"/>
                      <a:pt x="15" y="1"/>
                      <a:pt x="14" y="1"/>
                    </a:cubicBezTo>
                    <a:cubicBezTo>
                      <a:pt x="14" y="1"/>
                      <a:pt x="14" y="2"/>
                      <a:pt x="13" y="2"/>
                    </a:cubicBezTo>
                    <a:cubicBezTo>
                      <a:pt x="13" y="2"/>
                      <a:pt x="12" y="1"/>
                      <a:pt x="12" y="1"/>
                    </a:cubicBezTo>
                    <a:cubicBezTo>
                      <a:pt x="12" y="2"/>
                      <a:pt x="12" y="2"/>
                      <a:pt x="11" y="2"/>
                    </a:cubicBezTo>
                    <a:cubicBezTo>
                      <a:pt x="11" y="2"/>
                      <a:pt x="11" y="2"/>
                      <a:pt x="11" y="2"/>
                    </a:cubicBezTo>
                    <a:cubicBezTo>
                      <a:pt x="11" y="1"/>
                      <a:pt x="10" y="1"/>
                      <a:pt x="10" y="1"/>
                    </a:cubicBezTo>
                    <a:cubicBezTo>
                      <a:pt x="10" y="1"/>
                      <a:pt x="10" y="1"/>
                      <a:pt x="9" y="1"/>
                    </a:cubicBezTo>
                    <a:cubicBezTo>
                      <a:pt x="9" y="1"/>
                      <a:pt x="9" y="1"/>
                      <a:pt x="8" y="1"/>
                    </a:cubicBezTo>
                    <a:cubicBezTo>
                      <a:pt x="8" y="0"/>
                      <a:pt x="8" y="1"/>
                      <a:pt x="7" y="1"/>
                    </a:cubicBezTo>
                    <a:cubicBezTo>
                      <a:pt x="7" y="1"/>
                      <a:pt x="6" y="1"/>
                      <a:pt x="6" y="1"/>
                    </a:cubicBezTo>
                    <a:cubicBezTo>
                      <a:pt x="5" y="0"/>
                      <a:pt x="5" y="0"/>
                      <a:pt x="5" y="0"/>
                    </a:cubicBezTo>
                    <a:cubicBezTo>
                      <a:pt x="4" y="0"/>
                      <a:pt x="4" y="0"/>
                      <a:pt x="4" y="0"/>
                    </a:cubicBezTo>
                    <a:cubicBezTo>
                      <a:pt x="4" y="0"/>
                      <a:pt x="4" y="0"/>
                      <a:pt x="4" y="0"/>
                    </a:cubicBezTo>
                    <a:cubicBezTo>
                      <a:pt x="4" y="1"/>
                      <a:pt x="4" y="1"/>
                      <a:pt x="4" y="1"/>
                    </a:cubicBezTo>
                    <a:cubicBezTo>
                      <a:pt x="3" y="1"/>
                      <a:pt x="4" y="2"/>
                      <a:pt x="4" y="2"/>
                    </a:cubicBezTo>
                    <a:cubicBezTo>
                      <a:pt x="4" y="2"/>
                      <a:pt x="4" y="2"/>
                      <a:pt x="3" y="3"/>
                    </a:cubicBezTo>
                    <a:cubicBezTo>
                      <a:pt x="3" y="3"/>
                      <a:pt x="3" y="3"/>
                      <a:pt x="2" y="3"/>
                    </a:cubicBezTo>
                    <a:cubicBezTo>
                      <a:pt x="2" y="3"/>
                      <a:pt x="2" y="3"/>
                      <a:pt x="2" y="3"/>
                    </a:cubicBezTo>
                    <a:cubicBezTo>
                      <a:pt x="1" y="3"/>
                      <a:pt x="1" y="3"/>
                      <a:pt x="1" y="4"/>
                    </a:cubicBezTo>
                    <a:cubicBezTo>
                      <a:pt x="0" y="4"/>
                      <a:pt x="0" y="4"/>
                      <a:pt x="0" y="5"/>
                    </a:cubicBezTo>
                    <a:cubicBezTo>
                      <a:pt x="0" y="5"/>
                      <a:pt x="1" y="5"/>
                      <a:pt x="1" y="5"/>
                    </a:cubicBezTo>
                    <a:cubicBezTo>
                      <a:pt x="1" y="5"/>
                      <a:pt x="1" y="6"/>
                      <a:pt x="1" y="6"/>
                    </a:cubicBezTo>
                    <a:cubicBezTo>
                      <a:pt x="2" y="7"/>
                      <a:pt x="2" y="7"/>
                      <a:pt x="2" y="7"/>
                    </a:cubicBezTo>
                    <a:cubicBezTo>
                      <a:pt x="2" y="7"/>
                      <a:pt x="2" y="8"/>
                      <a:pt x="2" y="8"/>
                    </a:cubicBezTo>
                    <a:cubicBezTo>
                      <a:pt x="2" y="8"/>
                      <a:pt x="3" y="8"/>
                      <a:pt x="3" y="8"/>
                    </a:cubicBezTo>
                    <a:cubicBezTo>
                      <a:pt x="3" y="8"/>
                      <a:pt x="3" y="9"/>
                      <a:pt x="4" y="9"/>
                    </a:cubicBezTo>
                    <a:cubicBezTo>
                      <a:pt x="4" y="9"/>
                      <a:pt x="4" y="9"/>
                      <a:pt x="4" y="9"/>
                    </a:cubicBezTo>
                    <a:cubicBezTo>
                      <a:pt x="4" y="9"/>
                      <a:pt x="5" y="9"/>
                      <a:pt x="5" y="10"/>
                    </a:cubicBezTo>
                    <a:cubicBezTo>
                      <a:pt x="5" y="10"/>
                      <a:pt x="5" y="10"/>
                      <a:pt x="5" y="10"/>
                    </a:cubicBezTo>
                    <a:cubicBezTo>
                      <a:pt x="4" y="10"/>
                      <a:pt x="4" y="10"/>
                      <a:pt x="4" y="10"/>
                    </a:cubicBezTo>
                    <a:cubicBezTo>
                      <a:pt x="5" y="10"/>
                      <a:pt x="5" y="10"/>
                      <a:pt x="6" y="10"/>
                    </a:cubicBezTo>
                    <a:cubicBezTo>
                      <a:pt x="6" y="10"/>
                      <a:pt x="6" y="10"/>
                      <a:pt x="6" y="9"/>
                    </a:cubicBezTo>
                    <a:cubicBezTo>
                      <a:pt x="7" y="9"/>
                      <a:pt x="7" y="8"/>
                      <a:pt x="7" y="8"/>
                    </a:cubicBezTo>
                    <a:cubicBezTo>
                      <a:pt x="8" y="8"/>
                      <a:pt x="8" y="8"/>
                      <a:pt x="8" y="8"/>
                    </a:cubicBezTo>
                    <a:cubicBezTo>
                      <a:pt x="9" y="8"/>
                      <a:pt x="9" y="8"/>
                      <a:pt x="9" y="8"/>
                    </a:cubicBezTo>
                    <a:cubicBezTo>
                      <a:pt x="10" y="8"/>
                      <a:pt x="10" y="8"/>
                      <a:pt x="10" y="8"/>
                    </a:cubicBezTo>
                    <a:cubicBezTo>
                      <a:pt x="11" y="8"/>
                      <a:pt x="11" y="8"/>
                      <a:pt x="11" y="9"/>
                    </a:cubicBezTo>
                    <a:cubicBezTo>
                      <a:pt x="11" y="9"/>
                      <a:pt x="11" y="9"/>
                      <a:pt x="11" y="10"/>
                    </a:cubicBezTo>
                    <a:cubicBezTo>
                      <a:pt x="11" y="10"/>
                      <a:pt x="12" y="10"/>
                      <a:pt x="12" y="11"/>
                    </a:cubicBezTo>
                    <a:cubicBezTo>
                      <a:pt x="12" y="11"/>
                      <a:pt x="12" y="11"/>
                      <a:pt x="12" y="11"/>
                    </a:cubicBezTo>
                    <a:cubicBezTo>
                      <a:pt x="12" y="11"/>
                      <a:pt x="11" y="11"/>
                      <a:pt x="11" y="12"/>
                    </a:cubicBezTo>
                    <a:cubicBezTo>
                      <a:pt x="11" y="12"/>
                      <a:pt x="11" y="12"/>
                      <a:pt x="12" y="12"/>
                    </a:cubicBezTo>
                    <a:cubicBezTo>
                      <a:pt x="12" y="12"/>
                      <a:pt x="12" y="12"/>
                      <a:pt x="12" y="12"/>
                    </a:cubicBezTo>
                    <a:cubicBezTo>
                      <a:pt x="12" y="12"/>
                      <a:pt x="12" y="12"/>
                      <a:pt x="12" y="12"/>
                    </a:cubicBezTo>
                    <a:cubicBezTo>
                      <a:pt x="13" y="12"/>
                      <a:pt x="13" y="11"/>
                      <a:pt x="14" y="12"/>
                    </a:cubicBezTo>
                    <a:cubicBezTo>
                      <a:pt x="14" y="12"/>
                      <a:pt x="14" y="12"/>
                      <a:pt x="14" y="12"/>
                    </a:cubicBezTo>
                    <a:cubicBezTo>
                      <a:pt x="14" y="13"/>
                      <a:pt x="14" y="13"/>
                      <a:pt x="14" y="14"/>
                    </a:cubicBezTo>
                    <a:cubicBezTo>
                      <a:pt x="14" y="14"/>
                      <a:pt x="14" y="15"/>
                      <a:pt x="14" y="15"/>
                    </a:cubicBezTo>
                    <a:cubicBezTo>
                      <a:pt x="15" y="15"/>
                      <a:pt x="15" y="16"/>
                      <a:pt x="15" y="15"/>
                    </a:cubicBezTo>
                    <a:cubicBezTo>
                      <a:pt x="16" y="15"/>
                      <a:pt x="16" y="14"/>
                      <a:pt x="16" y="14"/>
                    </a:cubicBezTo>
                    <a:cubicBezTo>
                      <a:pt x="16" y="14"/>
                      <a:pt x="17" y="14"/>
                      <a:pt x="17" y="14"/>
                    </a:cubicBezTo>
                    <a:cubicBezTo>
                      <a:pt x="18" y="14"/>
                      <a:pt x="18" y="14"/>
                      <a:pt x="18" y="14"/>
                    </a:cubicBezTo>
                    <a:cubicBezTo>
                      <a:pt x="18" y="14"/>
                      <a:pt x="18" y="14"/>
                      <a:pt x="18" y="14"/>
                    </a:cubicBezTo>
                    <a:cubicBezTo>
                      <a:pt x="18" y="13"/>
                      <a:pt x="18" y="13"/>
                      <a:pt x="18" y="13"/>
                    </a:cubicBezTo>
                    <a:cubicBezTo>
                      <a:pt x="18" y="12"/>
                      <a:pt x="17" y="12"/>
                      <a:pt x="17" y="12"/>
                    </a:cubicBezTo>
                    <a:cubicBezTo>
                      <a:pt x="17" y="12"/>
                      <a:pt x="18" y="12"/>
                      <a:pt x="18" y="12"/>
                    </a:cubicBezTo>
                    <a:cubicBezTo>
                      <a:pt x="18" y="12"/>
                      <a:pt x="19" y="12"/>
                      <a:pt x="19" y="12"/>
                    </a:cubicBezTo>
                    <a:cubicBezTo>
                      <a:pt x="19" y="12"/>
                      <a:pt x="19" y="11"/>
                      <a:pt x="19" y="11"/>
                    </a:cubicBezTo>
                    <a:cubicBezTo>
                      <a:pt x="19" y="11"/>
                      <a:pt x="18" y="11"/>
                      <a:pt x="18"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9" name="Freeform 108"/>
              <p:cNvSpPr>
                <a:spLocks/>
              </p:cNvSpPr>
              <p:nvPr/>
            </p:nvSpPr>
            <p:spPr bwMode="auto">
              <a:xfrm>
                <a:off x="3827464" y="268605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0" name="Freeform 109"/>
              <p:cNvSpPr>
                <a:spLocks/>
              </p:cNvSpPr>
              <p:nvPr/>
            </p:nvSpPr>
            <p:spPr bwMode="auto">
              <a:xfrm>
                <a:off x="3783014" y="27400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1" name="Freeform 110"/>
              <p:cNvSpPr>
                <a:spLocks/>
              </p:cNvSpPr>
              <p:nvPr/>
            </p:nvSpPr>
            <p:spPr bwMode="auto">
              <a:xfrm>
                <a:off x="4106864" y="2730501"/>
                <a:ext cx="119063" cy="204788"/>
              </a:xfrm>
              <a:custGeom>
                <a:avLst/>
                <a:gdLst>
                  <a:gd name="T0" fmla="*/ 11 w 11"/>
                  <a:gd name="T1" fmla="*/ 12 h 19"/>
                  <a:gd name="T2" fmla="*/ 11 w 11"/>
                  <a:gd name="T3" fmla="*/ 11 h 19"/>
                  <a:gd name="T4" fmla="*/ 11 w 11"/>
                  <a:gd name="T5" fmla="*/ 10 h 19"/>
                  <a:gd name="T6" fmla="*/ 11 w 11"/>
                  <a:gd name="T7" fmla="*/ 8 h 19"/>
                  <a:gd name="T8" fmla="*/ 10 w 11"/>
                  <a:gd name="T9" fmla="*/ 6 h 19"/>
                  <a:gd name="T10" fmla="*/ 10 w 11"/>
                  <a:gd name="T11" fmla="*/ 5 h 19"/>
                  <a:gd name="T12" fmla="*/ 10 w 11"/>
                  <a:gd name="T13" fmla="*/ 3 h 19"/>
                  <a:gd name="T14" fmla="*/ 10 w 11"/>
                  <a:gd name="T15" fmla="*/ 2 h 19"/>
                  <a:gd name="T16" fmla="*/ 10 w 11"/>
                  <a:gd name="T17" fmla="*/ 1 h 19"/>
                  <a:gd name="T18" fmla="*/ 10 w 11"/>
                  <a:gd name="T19" fmla="*/ 1 h 19"/>
                  <a:gd name="T20" fmla="*/ 9 w 11"/>
                  <a:gd name="T21" fmla="*/ 1 h 19"/>
                  <a:gd name="T22" fmla="*/ 7 w 11"/>
                  <a:gd name="T23" fmla="*/ 0 h 19"/>
                  <a:gd name="T24" fmla="*/ 7 w 11"/>
                  <a:gd name="T25" fmla="*/ 1 h 19"/>
                  <a:gd name="T26" fmla="*/ 6 w 11"/>
                  <a:gd name="T27" fmla="*/ 1 h 19"/>
                  <a:gd name="T28" fmla="*/ 5 w 11"/>
                  <a:gd name="T29" fmla="*/ 1 h 19"/>
                  <a:gd name="T30" fmla="*/ 3 w 11"/>
                  <a:gd name="T31" fmla="*/ 1 h 19"/>
                  <a:gd name="T32" fmla="*/ 2 w 11"/>
                  <a:gd name="T33" fmla="*/ 1 h 19"/>
                  <a:gd name="T34" fmla="*/ 1 w 11"/>
                  <a:gd name="T35" fmla="*/ 2 h 19"/>
                  <a:gd name="T36" fmla="*/ 1 w 11"/>
                  <a:gd name="T37" fmla="*/ 3 h 19"/>
                  <a:gd name="T38" fmla="*/ 1 w 11"/>
                  <a:gd name="T39" fmla="*/ 4 h 19"/>
                  <a:gd name="T40" fmla="*/ 1 w 11"/>
                  <a:gd name="T41" fmla="*/ 5 h 19"/>
                  <a:gd name="T42" fmla="*/ 1 w 11"/>
                  <a:gd name="T43" fmla="*/ 5 h 19"/>
                  <a:gd name="T44" fmla="*/ 2 w 11"/>
                  <a:gd name="T45" fmla="*/ 6 h 19"/>
                  <a:gd name="T46" fmla="*/ 1 w 11"/>
                  <a:gd name="T47" fmla="*/ 7 h 19"/>
                  <a:gd name="T48" fmla="*/ 1 w 11"/>
                  <a:gd name="T49" fmla="*/ 8 h 19"/>
                  <a:gd name="T50" fmla="*/ 1 w 11"/>
                  <a:gd name="T51" fmla="*/ 9 h 19"/>
                  <a:gd name="T52" fmla="*/ 1 w 11"/>
                  <a:gd name="T53" fmla="*/ 11 h 19"/>
                  <a:gd name="T54" fmla="*/ 0 w 11"/>
                  <a:gd name="T55" fmla="*/ 12 h 19"/>
                  <a:gd name="T56" fmla="*/ 0 w 11"/>
                  <a:gd name="T57" fmla="*/ 13 h 19"/>
                  <a:gd name="T58" fmla="*/ 0 w 11"/>
                  <a:gd name="T59" fmla="*/ 14 h 19"/>
                  <a:gd name="T60" fmla="*/ 0 w 11"/>
                  <a:gd name="T61" fmla="*/ 16 h 19"/>
                  <a:gd name="T62" fmla="*/ 1 w 11"/>
                  <a:gd name="T63" fmla="*/ 17 h 19"/>
                  <a:gd name="T64" fmla="*/ 1 w 11"/>
                  <a:gd name="T65" fmla="*/ 18 h 19"/>
                  <a:gd name="T66" fmla="*/ 1 w 11"/>
                  <a:gd name="T67" fmla="*/ 18 h 19"/>
                  <a:gd name="T68" fmla="*/ 2 w 11"/>
                  <a:gd name="T69" fmla="*/ 18 h 19"/>
                  <a:gd name="T70" fmla="*/ 2 w 11"/>
                  <a:gd name="T71" fmla="*/ 19 h 19"/>
                  <a:gd name="T72" fmla="*/ 3 w 11"/>
                  <a:gd name="T73" fmla="*/ 18 h 19"/>
                  <a:gd name="T74" fmla="*/ 5 w 11"/>
                  <a:gd name="T75" fmla="*/ 18 h 19"/>
                  <a:gd name="T76" fmla="*/ 6 w 11"/>
                  <a:gd name="T77" fmla="*/ 17 h 19"/>
                  <a:gd name="T78" fmla="*/ 7 w 11"/>
                  <a:gd name="T79" fmla="*/ 17 h 19"/>
                  <a:gd name="T80" fmla="*/ 7 w 11"/>
                  <a:gd name="T81" fmla="*/ 17 h 19"/>
                  <a:gd name="T82" fmla="*/ 8 w 11"/>
                  <a:gd name="T83" fmla="*/ 16 h 19"/>
                  <a:gd name="T84" fmla="*/ 9 w 11"/>
                  <a:gd name="T85" fmla="*/ 16 h 19"/>
                  <a:gd name="T86" fmla="*/ 10 w 11"/>
                  <a:gd name="T87" fmla="*/ 16 h 19"/>
                  <a:gd name="T88" fmla="*/ 11 w 11"/>
                  <a:gd name="T89" fmla="*/ 15 h 19"/>
                  <a:gd name="T90" fmla="*/ 11 w 11"/>
                  <a:gd name="T91" fmla="*/ 15 h 19"/>
                  <a:gd name="T92" fmla="*/ 11 w 11"/>
                  <a:gd name="T93" fmla="*/ 15 h 19"/>
                  <a:gd name="T94" fmla="*/ 11 w 11"/>
                  <a:gd name="T95" fmla="*/ 14 h 19"/>
                  <a:gd name="T96" fmla="*/ 11 w 11"/>
                  <a:gd name="T97"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 h="19">
                    <a:moveTo>
                      <a:pt x="11" y="12"/>
                    </a:moveTo>
                    <a:cubicBezTo>
                      <a:pt x="10" y="12"/>
                      <a:pt x="11" y="11"/>
                      <a:pt x="11" y="11"/>
                    </a:cubicBezTo>
                    <a:cubicBezTo>
                      <a:pt x="11" y="10"/>
                      <a:pt x="11" y="10"/>
                      <a:pt x="11" y="10"/>
                    </a:cubicBezTo>
                    <a:cubicBezTo>
                      <a:pt x="11" y="9"/>
                      <a:pt x="11" y="9"/>
                      <a:pt x="11" y="8"/>
                    </a:cubicBezTo>
                    <a:cubicBezTo>
                      <a:pt x="11" y="7"/>
                      <a:pt x="10" y="7"/>
                      <a:pt x="10" y="6"/>
                    </a:cubicBezTo>
                    <a:cubicBezTo>
                      <a:pt x="10" y="6"/>
                      <a:pt x="10" y="5"/>
                      <a:pt x="10" y="5"/>
                    </a:cubicBezTo>
                    <a:cubicBezTo>
                      <a:pt x="10" y="4"/>
                      <a:pt x="10" y="4"/>
                      <a:pt x="10" y="3"/>
                    </a:cubicBezTo>
                    <a:cubicBezTo>
                      <a:pt x="10" y="3"/>
                      <a:pt x="10" y="3"/>
                      <a:pt x="10" y="2"/>
                    </a:cubicBezTo>
                    <a:cubicBezTo>
                      <a:pt x="10" y="2"/>
                      <a:pt x="10" y="1"/>
                      <a:pt x="10" y="1"/>
                    </a:cubicBezTo>
                    <a:cubicBezTo>
                      <a:pt x="10" y="1"/>
                      <a:pt x="10" y="1"/>
                      <a:pt x="10" y="1"/>
                    </a:cubicBezTo>
                    <a:cubicBezTo>
                      <a:pt x="9" y="1"/>
                      <a:pt x="9" y="1"/>
                      <a:pt x="9" y="1"/>
                    </a:cubicBezTo>
                    <a:cubicBezTo>
                      <a:pt x="8" y="1"/>
                      <a:pt x="8" y="0"/>
                      <a:pt x="7" y="0"/>
                    </a:cubicBezTo>
                    <a:cubicBezTo>
                      <a:pt x="7" y="1"/>
                      <a:pt x="7" y="1"/>
                      <a:pt x="7" y="1"/>
                    </a:cubicBezTo>
                    <a:cubicBezTo>
                      <a:pt x="6" y="1"/>
                      <a:pt x="6" y="1"/>
                      <a:pt x="6" y="1"/>
                    </a:cubicBezTo>
                    <a:cubicBezTo>
                      <a:pt x="6" y="1"/>
                      <a:pt x="6" y="1"/>
                      <a:pt x="5" y="1"/>
                    </a:cubicBezTo>
                    <a:cubicBezTo>
                      <a:pt x="5" y="1"/>
                      <a:pt x="4" y="1"/>
                      <a:pt x="3" y="1"/>
                    </a:cubicBezTo>
                    <a:cubicBezTo>
                      <a:pt x="3" y="1"/>
                      <a:pt x="2" y="0"/>
                      <a:pt x="2" y="1"/>
                    </a:cubicBezTo>
                    <a:cubicBezTo>
                      <a:pt x="1" y="1"/>
                      <a:pt x="1" y="1"/>
                      <a:pt x="1" y="2"/>
                    </a:cubicBezTo>
                    <a:cubicBezTo>
                      <a:pt x="1" y="2"/>
                      <a:pt x="1" y="2"/>
                      <a:pt x="1" y="3"/>
                    </a:cubicBezTo>
                    <a:cubicBezTo>
                      <a:pt x="1" y="3"/>
                      <a:pt x="2" y="4"/>
                      <a:pt x="1" y="4"/>
                    </a:cubicBezTo>
                    <a:cubicBezTo>
                      <a:pt x="1" y="4"/>
                      <a:pt x="1" y="4"/>
                      <a:pt x="1" y="5"/>
                    </a:cubicBezTo>
                    <a:cubicBezTo>
                      <a:pt x="1" y="5"/>
                      <a:pt x="1" y="5"/>
                      <a:pt x="1" y="5"/>
                    </a:cubicBezTo>
                    <a:cubicBezTo>
                      <a:pt x="1" y="5"/>
                      <a:pt x="2" y="5"/>
                      <a:pt x="2" y="6"/>
                    </a:cubicBezTo>
                    <a:cubicBezTo>
                      <a:pt x="2" y="6"/>
                      <a:pt x="1" y="7"/>
                      <a:pt x="1" y="7"/>
                    </a:cubicBezTo>
                    <a:cubicBezTo>
                      <a:pt x="1" y="7"/>
                      <a:pt x="1" y="7"/>
                      <a:pt x="1" y="8"/>
                    </a:cubicBezTo>
                    <a:cubicBezTo>
                      <a:pt x="0" y="8"/>
                      <a:pt x="1" y="9"/>
                      <a:pt x="1" y="9"/>
                    </a:cubicBezTo>
                    <a:cubicBezTo>
                      <a:pt x="1" y="10"/>
                      <a:pt x="1" y="10"/>
                      <a:pt x="1" y="11"/>
                    </a:cubicBezTo>
                    <a:cubicBezTo>
                      <a:pt x="1" y="11"/>
                      <a:pt x="1" y="11"/>
                      <a:pt x="0" y="12"/>
                    </a:cubicBezTo>
                    <a:cubicBezTo>
                      <a:pt x="0" y="12"/>
                      <a:pt x="0" y="12"/>
                      <a:pt x="0" y="13"/>
                    </a:cubicBezTo>
                    <a:cubicBezTo>
                      <a:pt x="0" y="13"/>
                      <a:pt x="0" y="14"/>
                      <a:pt x="0" y="14"/>
                    </a:cubicBezTo>
                    <a:cubicBezTo>
                      <a:pt x="0" y="15"/>
                      <a:pt x="0" y="15"/>
                      <a:pt x="0" y="16"/>
                    </a:cubicBezTo>
                    <a:cubicBezTo>
                      <a:pt x="1" y="16"/>
                      <a:pt x="1" y="16"/>
                      <a:pt x="1" y="17"/>
                    </a:cubicBezTo>
                    <a:cubicBezTo>
                      <a:pt x="1" y="17"/>
                      <a:pt x="1" y="17"/>
                      <a:pt x="1" y="18"/>
                    </a:cubicBezTo>
                    <a:cubicBezTo>
                      <a:pt x="1" y="18"/>
                      <a:pt x="1" y="18"/>
                      <a:pt x="1" y="18"/>
                    </a:cubicBezTo>
                    <a:cubicBezTo>
                      <a:pt x="1" y="18"/>
                      <a:pt x="1" y="18"/>
                      <a:pt x="2" y="18"/>
                    </a:cubicBezTo>
                    <a:cubicBezTo>
                      <a:pt x="2" y="18"/>
                      <a:pt x="2" y="19"/>
                      <a:pt x="2" y="19"/>
                    </a:cubicBezTo>
                    <a:cubicBezTo>
                      <a:pt x="3" y="19"/>
                      <a:pt x="3" y="18"/>
                      <a:pt x="3" y="18"/>
                    </a:cubicBezTo>
                    <a:cubicBezTo>
                      <a:pt x="4" y="18"/>
                      <a:pt x="4" y="18"/>
                      <a:pt x="5" y="18"/>
                    </a:cubicBezTo>
                    <a:cubicBezTo>
                      <a:pt x="5" y="18"/>
                      <a:pt x="5" y="17"/>
                      <a:pt x="6" y="17"/>
                    </a:cubicBezTo>
                    <a:cubicBezTo>
                      <a:pt x="6" y="17"/>
                      <a:pt x="6" y="17"/>
                      <a:pt x="7" y="17"/>
                    </a:cubicBezTo>
                    <a:cubicBezTo>
                      <a:pt x="7" y="17"/>
                      <a:pt x="7" y="17"/>
                      <a:pt x="7" y="17"/>
                    </a:cubicBezTo>
                    <a:cubicBezTo>
                      <a:pt x="8" y="16"/>
                      <a:pt x="8" y="16"/>
                      <a:pt x="8" y="16"/>
                    </a:cubicBezTo>
                    <a:cubicBezTo>
                      <a:pt x="9" y="16"/>
                      <a:pt x="9" y="16"/>
                      <a:pt x="9" y="16"/>
                    </a:cubicBezTo>
                    <a:cubicBezTo>
                      <a:pt x="10" y="16"/>
                      <a:pt x="10" y="16"/>
                      <a:pt x="10" y="16"/>
                    </a:cubicBezTo>
                    <a:cubicBezTo>
                      <a:pt x="11" y="16"/>
                      <a:pt x="11" y="16"/>
                      <a:pt x="11" y="15"/>
                    </a:cubicBezTo>
                    <a:cubicBezTo>
                      <a:pt x="11" y="15"/>
                      <a:pt x="11" y="15"/>
                      <a:pt x="11" y="15"/>
                    </a:cubicBezTo>
                    <a:cubicBezTo>
                      <a:pt x="11" y="15"/>
                      <a:pt x="11" y="15"/>
                      <a:pt x="11" y="15"/>
                    </a:cubicBezTo>
                    <a:cubicBezTo>
                      <a:pt x="11" y="14"/>
                      <a:pt x="11" y="14"/>
                      <a:pt x="11" y="14"/>
                    </a:cubicBezTo>
                    <a:cubicBezTo>
                      <a:pt x="11" y="13"/>
                      <a:pt x="11" y="13"/>
                      <a:pt x="11"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2" name="Freeform 111"/>
              <p:cNvSpPr>
                <a:spLocks/>
              </p:cNvSpPr>
              <p:nvPr/>
            </p:nvSpPr>
            <p:spPr bwMode="auto">
              <a:xfrm>
                <a:off x="4518027" y="3205164"/>
                <a:ext cx="53975" cy="53975"/>
              </a:xfrm>
              <a:custGeom>
                <a:avLst/>
                <a:gdLst>
                  <a:gd name="T0" fmla="*/ 2 w 5"/>
                  <a:gd name="T1" fmla="*/ 2 h 5"/>
                  <a:gd name="T2" fmla="*/ 3 w 5"/>
                  <a:gd name="T3" fmla="*/ 2 h 5"/>
                  <a:gd name="T4" fmla="*/ 4 w 5"/>
                  <a:gd name="T5" fmla="*/ 2 h 5"/>
                  <a:gd name="T6" fmla="*/ 5 w 5"/>
                  <a:gd name="T7" fmla="*/ 2 h 5"/>
                  <a:gd name="T8" fmla="*/ 4 w 5"/>
                  <a:gd name="T9" fmla="*/ 1 h 5"/>
                  <a:gd name="T10" fmla="*/ 3 w 5"/>
                  <a:gd name="T11" fmla="*/ 1 h 5"/>
                  <a:gd name="T12" fmla="*/ 2 w 5"/>
                  <a:gd name="T13" fmla="*/ 1 h 5"/>
                  <a:gd name="T14" fmla="*/ 1 w 5"/>
                  <a:gd name="T15" fmla="*/ 2 h 5"/>
                  <a:gd name="T16" fmla="*/ 0 w 5"/>
                  <a:gd name="T17" fmla="*/ 2 h 5"/>
                  <a:gd name="T18" fmla="*/ 0 w 5"/>
                  <a:gd name="T19" fmla="*/ 3 h 5"/>
                  <a:gd name="T20" fmla="*/ 0 w 5"/>
                  <a:gd name="T21" fmla="*/ 3 h 5"/>
                  <a:gd name="T22" fmla="*/ 0 w 5"/>
                  <a:gd name="T23" fmla="*/ 3 h 5"/>
                  <a:gd name="T24" fmla="*/ 1 w 5"/>
                  <a:gd name="T25" fmla="*/ 4 h 5"/>
                  <a:gd name="T26" fmla="*/ 1 w 5"/>
                  <a:gd name="T27" fmla="*/ 5 h 5"/>
                  <a:gd name="T28" fmla="*/ 1 w 5"/>
                  <a:gd name="T29" fmla="*/ 5 h 5"/>
                  <a:gd name="T30" fmla="*/ 1 w 5"/>
                  <a:gd name="T31" fmla="*/ 4 h 5"/>
                  <a:gd name="T32" fmla="*/ 2 w 5"/>
                  <a:gd name="T33" fmla="*/ 3 h 5"/>
                  <a:gd name="T34" fmla="*/ 2 w 5"/>
                  <a:gd name="T35"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5">
                    <a:moveTo>
                      <a:pt x="2" y="2"/>
                    </a:moveTo>
                    <a:cubicBezTo>
                      <a:pt x="3" y="2"/>
                      <a:pt x="3" y="2"/>
                      <a:pt x="3" y="2"/>
                    </a:cubicBezTo>
                    <a:cubicBezTo>
                      <a:pt x="4" y="2"/>
                      <a:pt x="4" y="2"/>
                      <a:pt x="4" y="2"/>
                    </a:cubicBezTo>
                    <a:cubicBezTo>
                      <a:pt x="5" y="2"/>
                      <a:pt x="5" y="2"/>
                      <a:pt x="5" y="2"/>
                    </a:cubicBezTo>
                    <a:cubicBezTo>
                      <a:pt x="5" y="1"/>
                      <a:pt x="5" y="1"/>
                      <a:pt x="4" y="1"/>
                    </a:cubicBezTo>
                    <a:cubicBezTo>
                      <a:pt x="4" y="0"/>
                      <a:pt x="4" y="1"/>
                      <a:pt x="3" y="1"/>
                    </a:cubicBezTo>
                    <a:cubicBezTo>
                      <a:pt x="3" y="1"/>
                      <a:pt x="3" y="1"/>
                      <a:pt x="2" y="1"/>
                    </a:cubicBezTo>
                    <a:cubicBezTo>
                      <a:pt x="2" y="1"/>
                      <a:pt x="2" y="2"/>
                      <a:pt x="1" y="2"/>
                    </a:cubicBezTo>
                    <a:cubicBezTo>
                      <a:pt x="1" y="2"/>
                      <a:pt x="1" y="2"/>
                      <a:pt x="0" y="2"/>
                    </a:cubicBezTo>
                    <a:cubicBezTo>
                      <a:pt x="0" y="2"/>
                      <a:pt x="0" y="3"/>
                      <a:pt x="0" y="3"/>
                    </a:cubicBezTo>
                    <a:cubicBezTo>
                      <a:pt x="0" y="3"/>
                      <a:pt x="0" y="3"/>
                      <a:pt x="0" y="3"/>
                    </a:cubicBezTo>
                    <a:cubicBezTo>
                      <a:pt x="0" y="3"/>
                      <a:pt x="0" y="3"/>
                      <a:pt x="0" y="3"/>
                    </a:cubicBezTo>
                    <a:cubicBezTo>
                      <a:pt x="0" y="4"/>
                      <a:pt x="0" y="4"/>
                      <a:pt x="1" y="4"/>
                    </a:cubicBezTo>
                    <a:cubicBezTo>
                      <a:pt x="1" y="4"/>
                      <a:pt x="1" y="5"/>
                      <a:pt x="1" y="5"/>
                    </a:cubicBezTo>
                    <a:cubicBezTo>
                      <a:pt x="1" y="5"/>
                      <a:pt x="1" y="5"/>
                      <a:pt x="1" y="5"/>
                    </a:cubicBezTo>
                    <a:cubicBezTo>
                      <a:pt x="1" y="5"/>
                      <a:pt x="1" y="5"/>
                      <a:pt x="1" y="4"/>
                    </a:cubicBezTo>
                    <a:cubicBezTo>
                      <a:pt x="2" y="4"/>
                      <a:pt x="1" y="4"/>
                      <a:pt x="2" y="3"/>
                    </a:cubicBezTo>
                    <a:cubicBezTo>
                      <a:pt x="2" y="3"/>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3" name="Freeform 112"/>
              <p:cNvSpPr>
                <a:spLocks/>
              </p:cNvSpPr>
              <p:nvPr/>
            </p:nvSpPr>
            <p:spPr bwMode="auto">
              <a:xfrm>
                <a:off x="4506914" y="3259139"/>
                <a:ext cx="346075" cy="388938"/>
              </a:xfrm>
              <a:custGeom>
                <a:avLst/>
                <a:gdLst>
                  <a:gd name="T0" fmla="*/ 31 w 32"/>
                  <a:gd name="T1" fmla="*/ 18 h 36"/>
                  <a:gd name="T2" fmla="*/ 31 w 32"/>
                  <a:gd name="T3" fmla="*/ 15 h 36"/>
                  <a:gd name="T4" fmla="*/ 30 w 32"/>
                  <a:gd name="T5" fmla="*/ 15 h 36"/>
                  <a:gd name="T6" fmla="*/ 28 w 32"/>
                  <a:gd name="T7" fmla="*/ 15 h 36"/>
                  <a:gd name="T8" fmla="*/ 27 w 32"/>
                  <a:gd name="T9" fmla="*/ 15 h 36"/>
                  <a:gd name="T10" fmla="*/ 27 w 32"/>
                  <a:gd name="T11" fmla="*/ 12 h 36"/>
                  <a:gd name="T12" fmla="*/ 26 w 32"/>
                  <a:gd name="T13" fmla="*/ 9 h 36"/>
                  <a:gd name="T14" fmla="*/ 26 w 32"/>
                  <a:gd name="T15" fmla="*/ 6 h 36"/>
                  <a:gd name="T16" fmla="*/ 26 w 32"/>
                  <a:gd name="T17" fmla="*/ 4 h 36"/>
                  <a:gd name="T18" fmla="*/ 23 w 32"/>
                  <a:gd name="T19" fmla="*/ 4 h 36"/>
                  <a:gd name="T20" fmla="*/ 22 w 32"/>
                  <a:gd name="T21" fmla="*/ 3 h 36"/>
                  <a:gd name="T22" fmla="*/ 20 w 32"/>
                  <a:gd name="T23" fmla="*/ 4 h 36"/>
                  <a:gd name="T24" fmla="*/ 20 w 32"/>
                  <a:gd name="T25" fmla="*/ 6 h 36"/>
                  <a:gd name="T26" fmla="*/ 18 w 32"/>
                  <a:gd name="T27" fmla="*/ 6 h 36"/>
                  <a:gd name="T28" fmla="*/ 16 w 32"/>
                  <a:gd name="T29" fmla="*/ 7 h 36"/>
                  <a:gd name="T30" fmla="*/ 14 w 32"/>
                  <a:gd name="T31" fmla="*/ 5 h 36"/>
                  <a:gd name="T32" fmla="*/ 13 w 32"/>
                  <a:gd name="T33" fmla="*/ 3 h 36"/>
                  <a:gd name="T34" fmla="*/ 13 w 32"/>
                  <a:gd name="T35" fmla="*/ 1 h 36"/>
                  <a:gd name="T36" fmla="*/ 12 w 32"/>
                  <a:gd name="T37" fmla="*/ 0 h 36"/>
                  <a:gd name="T38" fmla="*/ 8 w 32"/>
                  <a:gd name="T39" fmla="*/ 0 h 36"/>
                  <a:gd name="T40" fmla="*/ 5 w 32"/>
                  <a:gd name="T41" fmla="*/ 0 h 36"/>
                  <a:gd name="T42" fmla="*/ 3 w 32"/>
                  <a:gd name="T43" fmla="*/ 1 h 36"/>
                  <a:gd name="T44" fmla="*/ 2 w 32"/>
                  <a:gd name="T45" fmla="*/ 1 h 36"/>
                  <a:gd name="T46" fmla="*/ 2 w 32"/>
                  <a:gd name="T47" fmla="*/ 3 h 36"/>
                  <a:gd name="T48" fmla="*/ 3 w 32"/>
                  <a:gd name="T49" fmla="*/ 5 h 36"/>
                  <a:gd name="T50" fmla="*/ 4 w 32"/>
                  <a:gd name="T51" fmla="*/ 7 h 36"/>
                  <a:gd name="T52" fmla="*/ 4 w 32"/>
                  <a:gd name="T53" fmla="*/ 9 h 36"/>
                  <a:gd name="T54" fmla="*/ 4 w 32"/>
                  <a:gd name="T55" fmla="*/ 12 h 36"/>
                  <a:gd name="T56" fmla="*/ 5 w 32"/>
                  <a:gd name="T57" fmla="*/ 14 h 36"/>
                  <a:gd name="T58" fmla="*/ 5 w 32"/>
                  <a:gd name="T59" fmla="*/ 18 h 36"/>
                  <a:gd name="T60" fmla="*/ 4 w 32"/>
                  <a:gd name="T61" fmla="*/ 18 h 36"/>
                  <a:gd name="T62" fmla="*/ 3 w 32"/>
                  <a:gd name="T63" fmla="*/ 21 h 36"/>
                  <a:gd name="T64" fmla="*/ 2 w 32"/>
                  <a:gd name="T65" fmla="*/ 22 h 36"/>
                  <a:gd name="T66" fmla="*/ 2 w 32"/>
                  <a:gd name="T67" fmla="*/ 25 h 36"/>
                  <a:gd name="T68" fmla="*/ 1 w 32"/>
                  <a:gd name="T69" fmla="*/ 27 h 36"/>
                  <a:gd name="T70" fmla="*/ 0 w 32"/>
                  <a:gd name="T71" fmla="*/ 30 h 36"/>
                  <a:gd name="T72" fmla="*/ 0 w 32"/>
                  <a:gd name="T73" fmla="*/ 33 h 36"/>
                  <a:gd name="T74" fmla="*/ 1 w 32"/>
                  <a:gd name="T75" fmla="*/ 33 h 36"/>
                  <a:gd name="T76" fmla="*/ 3 w 32"/>
                  <a:gd name="T77" fmla="*/ 32 h 36"/>
                  <a:gd name="T78" fmla="*/ 5 w 32"/>
                  <a:gd name="T79" fmla="*/ 33 h 36"/>
                  <a:gd name="T80" fmla="*/ 8 w 32"/>
                  <a:gd name="T81" fmla="*/ 33 h 36"/>
                  <a:gd name="T82" fmla="*/ 12 w 32"/>
                  <a:gd name="T83" fmla="*/ 33 h 36"/>
                  <a:gd name="T84" fmla="*/ 15 w 32"/>
                  <a:gd name="T85" fmla="*/ 33 h 36"/>
                  <a:gd name="T86" fmla="*/ 17 w 32"/>
                  <a:gd name="T87" fmla="*/ 34 h 36"/>
                  <a:gd name="T88" fmla="*/ 20 w 32"/>
                  <a:gd name="T89" fmla="*/ 35 h 36"/>
                  <a:gd name="T90" fmla="*/ 23 w 32"/>
                  <a:gd name="T91" fmla="*/ 35 h 36"/>
                  <a:gd name="T92" fmla="*/ 24 w 32"/>
                  <a:gd name="T93" fmla="*/ 35 h 36"/>
                  <a:gd name="T94" fmla="*/ 28 w 32"/>
                  <a:gd name="T95" fmla="*/ 35 h 36"/>
                  <a:gd name="T96" fmla="*/ 29 w 32"/>
                  <a:gd name="T97" fmla="*/ 34 h 36"/>
                  <a:gd name="T98" fmla="*/ 26 w 32"/>
                  <a:gd name="T99" fmla="*/ 27 h 36"/>
                  <a:gd name="T100" fmla="*/ 26 w 32"/>
                  <a:gd name="T101" fmla="*/ 22 h 36"/>
                  <a:gd name="T102" fmla="*/ 27 w 32"/>
                  <a:gd name="T103" fmla="*/ 21 h 36"/>
                  <a:gd name="T104" fmla="*/ 30 w 32"/>
                  <a:gd name="T105" fmla="*/ 21 h 36"/>
                  <a:gd name="T106" fmla="*/ 31 w 32"/>
                  <a:gd name="T107"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 h="36">
                    <a:moveTo>
                      <a:pt x="31" y="18"/>
                    </a:moveTo>
                    <a:cubicBezTo>
                      <a:pt x="31" y="18"/>
                      <a:pt x="31" y="18"/>
                      <a:pt x="31" y="18"/>
                    </a:cubicBezTo>
                    <a:cubicBezTo>
                      <a:pt x="31" y="17"/>
                      <a:pt x="31" y="17"/>
                      <a:pt x="31" y="17"/>
                    </a:cubicBezTo>
                    <a:cubicBezTo>
                      <a:pt x="31" y="16"/>
                      <a:pt x="31" y="16"/>
                      <a:pt x="31" y="15"/>
                    </a:cubicBezTo>
                    <a:cubicBezTo>
                      <a:pt x="31" y="15"/>
                      <a:pt x="31" y="15"/>
                      <a:pt x="31" y="15"/>
                    </a:cubicBezTo>
                    <a:cubicBezTo>
                      <a:pt x="31" y="15"/>
                      <a:pt x="31" y="15"/>
                      <a:pt x="30" y="15"/>
                    </a:cubicBezTo>
                    <a:cubicBezTo>
                      <a:pt x="30" y="15"/>
                      <a:pt x="29" y="15"/>
                      <a:pt x="29" y="15"/>
                    </a:cubicBezTo>
                    <a:cubicBezTo>
                      <a:pt x="29" y="15"/>
                      <a:pt x="28" y="15"/>
                      <a:pt x="28" y="15"/>
                    </a:cubicBezTo>
                    <a:cubicBezTo>
                      <a:pt x="28" y="15"/>
                      <a:pt x="27" y="16"/>
                      <a:pt x="27" y="15"/>
                    </a:cubicBezTo>
                    <a:cubicBezTo>
                      <a:pt x="27" y="15"/>
                      <a:pt x="27" y="15"/>
                      <a:pt x="27" y="15"/>
                    </a:cubicBezTo>
                    <a:cubicBezTo>
                      <a:pt x="27" y="14"/>
                      <a:pt x="27" y="14"/>
                      <a:pt x="27" y="14"/>
                    </a:cubicBezTo>
                    <a:cubicBezTo>
                      <a:pt x="27" y="13"/>
                      <a:pt x="27" y="13"/>
                      <a:pt x="27" y="12"/>
                    </a:cubicBezTo>
                    <a:cubicBezTo>
                      <a:pt x="27" y="12"/>
                      <a:pt x="26" y="11"/>
                      <a:pt x="26" y="11"/>
                    </a:cubicBezTo>
                    <a:cubicBezTo>
                      <a:pt x="26" y="10"/>
                      <a:pt x="26" y="10"/>
                      <a:pt x="26" y="9"/>
                    </a:cubicBezTo>
                    <a:cubicBezTo>
                      <a:pt x="26" y="8"/>
                      <a:pt x="26" y="8"/>
                      <a:pt x="26" y="7"/>
                    </a:cubicBezTo>
                    <a:cubicBezTo>
                      <a:pt x="26" y="7"/>
                      <a:pt x="26" y="7"/>
                      <a:pt x="26" y="6"/>
                    </a:cubicBezTo>
                    <a:cubicBezTo>
                      <a:pt x="26" y="6"/>
                      <a:pt x="26" y="6"/>
                      <a:pt x="26" y="5"/>
                    </a:cubicBezTo>
                    <a:cubicBezTo>
                      <a:pt x="26" y="5"/>
                      <a:pt x="26" y="5"/>
                      <a:pt x="26" y="4"/>
                    </a:cubicBezTo>
                    <a:cubicBezTo>
                      <a:pt x="26" y="4"/>
                      <a:pt x="25" y="4"/>
                      <a:pt x="25" y="4"/>
                    </a:cubicBezTo>
                    <a:cubicBezTo>
                      <a:pt x="24" y="4"/>
                      <a:pt x="23" y="5"/>
                      <a:pt x="23" y="4"/>
                    </a:cubicBezTo>
                    <a:cubicBezTo>
                      <a:pt x="23" y="4"/>
                      <a:pt x="23" y="4"/>
                      <a:pt x="23" y="4"/>
                    </a:cubicBezTo>
                    <a:cubicBezTo>
                      <a:pt x="23" y="3"/>
                      <a:pt x="22" y="4"/>
                      <a:pt x="22" y="3"/>
                    </a:cubicBezTo>
                    <a:cubicBezTo>
                      <a:pt x="21" y="3"/>
                      <a:pt x="21" y="3"/>
                      <a:pt x="21" y="4"/>
                    </a:cubicBezTo>
                    <a:cubicBezTo>
                      <a:pt x="20" y="4"/>
                      <a:pt x="20" y="4"/>
                      <a:pt x="20" y="4"/>
                    </a:cubicBezTo>
                    <a:cubicBezTo>
                      <a:pt x="20" y="5"/>
                      <a:pt x="20" y="5"/>
                      <a:pt x="20" y="5"/>
                    </a:cubicBezTo>
                    <a:cubicBezTo>
                      <a:pt x="20" y="6"/>
                      <a:pt x="20" y="6"/>
                      <a:pt x="20" y="6"/>
                    </a:cubicBezTo>
                    <a:cubicBezTo>
                      <a:pt x="20" y="6"/>
                      <a:pt x="19" y="6"/>
                      <a:pt x="19" y="6"/>
                    </a:cubicBezTo>
                    <a:cubicBezTo>
                      <a:pt x="19" y="6"/>
                      <a:pt x="18" y="6"/>
                      <a:pt x="18" y="6"/>
                    </a:cubicBezTo>
                    <a:cubicBezTo>
                      <a:pt x="17" y="6"/>
                      <a:pt x="17" y="6"/>
                      <a:pt x="17" y="6"/>
                    </a:cubicBezTo>
                    <a:cubicBezTo>
                      <a:pt x="16" y="6"/>
                      <a:pt x="16" y="7"/>
                      <a:pt x="16" y="7"/>
                    </a:cubicBezTo>
                    <a:cubicBezTo>
                      <a:pt x="15" y="7"/>
                      <a:pt x="15" y="6"/>
                      <a:pt x="15" y="6"/>
                    </a:cubicBezTo>
                    <a:cubicBezTo>
                      <a:pt x="14" y="6"/>
                      <a:pt x="14" y="5"/>
                      <a:pt x="14" y="5"/>
                    </a:cubicBezTo>
                    <a:cubicBezTo>
                      <a:pt x="14" y="5"/>
                      <a:pt x="14" y="4"/>
                      <a:pt x="14" y="4"/>
                    </a:cubicBezTo>
                    <a:cubicBezTo>
                      <a:pt x="13" y="4"/>
                      <a:pt x="13" y="3"/>
                      <a:pt x="13" y="3"/>
                    </a:cubicBezTo>
                    <a:cubicBezTo>
                      <a:pt x="13" y="2"/>
                      <a:pt x="13" y="2"/>
                      <a:pt x="13" y="2"/>
                    </a:cubicBezTo>
                    <a:cubicBezTo>
                      <a:pt x="13" y="1"/>
                      <a:pt x="13" y="1"/>
                      <a:pt x="13" y="1"/>
                    </a:cubicBezTo>
                    <a:cubicBezTo>
                      <a:pt x="13" y="1"/>
                      <a:pt x="13" y="1"/>
                      <a:pt x="13" y="0"/>
                    </a:cubicBezTo>
                    <a:cubicBezTo>
                      <a:pt x="13" y="0"/>
                      <a:pt x="12" y="0"/>
                      <a:pt x="12" y="0"/>
                    </a:cubicBezTo>
                    <a:cubicBezTo>
                      <a:pt x="11" y="0"/>
                      <a:pt x="11" y="0"/>
                      <a:pt x="10" y="0"/>
                    </a:cubicBezTo>
                    <a:cubicBezTo>
                      <a:pt x="9" y="0"/>
                      <a:pt x="9" y="0"/>
                      <a:pt x="8" y="0"/>
                    </a:cubicBezTo>
                    <a:cubicBezTo>
                      <a:pt x="8" y="0"/>
                      <a:pt x="8" y="0"/>
                      <a:pt x="7" y="0"/>
                    </a:cubicBezTo>
                    <a:cubicBezTo>
                      <a:pt x="6" y="0"/>
                      <a:pt x="6" y="0"/>
                      <a:pt x="5" y="0"/>
                    </a:cubicBezTo>
                    <a:cubicBezTo>
                      <a:pt x="5" y="0"/>
                      <a:pt x="4" y="0"/>
                      <a:pt x="4" y="0"/>
                    </a:cubicBezTo>
                    <a:cubicBezTo>
                      <a:pt x="4" y="0"/>
                      <a:pt x="4" y="1"/>
                      <a:pt x="3" y="1"/>
                    </a:cubicBezTo>
                    <a:cubicBezTo>
                      <a:pt x="3" y="1"/>
                      <a:pt x="3" y="1"/>
                      <a:pt x="3" y="1"/>
                    </a:cubicBezTo>
                    <a:cubicBezTo>
                      <a:pt x="2" y="1"/>
                      <a:pt x="2" y="1"/>
                      <a:pt x="2" y="1"/>
                    </a:cubicBezTo>
                    <a:cubicBezTo>
                      <a:pt x="2" y="1"/>
                      <a:pt x="2" y="1"/>
                      <a:pt x="2" y="1"/>
                    </a:cubicBezTo>
                    <a:cubicBezTo>
                      <a:pt x="1" y="2"/>
                      <a:pt x="2" y="2"/>
                      <a:pt x="2" y="3"/>
                    </a:cubicBezTo>
                    <a:cubicBezTo>
                      <a:pt x="2" y="3"/>
                      <a:pt x="2" y="3"/>
                      <a:pt x="3" y="3"/>
                    </a:cubicBezTo>
                    <a:cubicBezTo>
                      <a:pt x="3" y="4"/>
                      <a:pt x="3" y="4"/>
                      <a:pt x="3" y="5"/>
                    </a:cubicBezTo>
                    <a:cubicBezTo>
                      <a:pt x="3" y="5"/>
                      <a:pt x="3" y="6"/>
                      <a:pt x="4" y="6"/>
                    </a:cubicBezTo>
                    <a:cubicBezTo>
                      <a:pt x="4" y="6"/>
                      <a:pt x="4" y="6"/>
                      <a:pt x="4" y="7"/>
                    </a:cubicBezTo>
                    <a:cubicBezTo>
                      <a:pt x="4" y="7"/>
                      <a:pt x="5" y="8"/>
                      <a:pt x="4" y="8"/>
                    </a:cubicBezTo>
                    <a:cubicBezTo>
                      <a:pt x="4" y="9"/>
                      <a:pt x="4" y="9"/>
                      <a:pt x="4" y="9"/>
                    </a:cubicBezTo>
                    <a:cubicBezTo>
                      <a:pt x="4" y="10"/>
                      <a:pt x="4" y="10"/>
                      <a:pt x="4" y="10"/>
                    </a:cubicBezTo>
                    <a:cubicBezTo>
                      <a:pt x="4" y="11"/>
                      <a:pt x="4" y="11"/>
                      <a:pt x="4" y="12"/>
                    </a:cubicBezTo>
                    <a:cubicBezTo>
                      <a:pt x="4" y="12"/>
                      <a:pt x="5" y="13"/>
                      <a:pt x="5" y="13"/>
                    </a:cubicBezTo>
                    <a:cubicBezTo>
                      <a:pt x="5" y="14"/>
                      <a:pt x="5" y="14"/>
                      <a:pt x="5" y="14"/>
                    </a:cubicBezTo>
                    <a:cubicBezTo>
                      <a:pt x="5" y="15"/>
                      <a:pt x="6" y="15"/>
                      <a:pt x="6" y="16"/>
                    </a:cubicBezTo>
                    <a:cubicBezTo>
                      <a:pt x="6" y="17"/>
                      <a:pt x="5" y="17"/>
                      <a:pt x="5" y="18"/>
                    </a:cubicBezTo>
                    <a:cubicBezTo>
                      <a:pt x="5" y="18"/>
                      <a:pt x="5" y="18"/>
                      <a:pt x="5" y="18"/>
                    </a:cubicBezTo>
                    <a:cubicBezTo>
                      <a:pt x="5" y="18"/>
                      <a:pt x="4" y="18"/>
                      <a:pt x="4" y="18"/>
                    </a:cubicBezTo>
                    <a:cubicBezTo>
                      <a:pt x="4" y="19"/>
                      <a:pt x="4" y="19"/>
                      <a:pt x="3" y="19"/>
                    </a:cubicBezTo>
                    <a:cubicBezTo>
                      <a:pt x="3" y="19"/>
                      <a:pt x="3" y="20"/>
                      <a:pt x="3" y="21"/>
                    </a:cubicBezTo>
                    <a:cubicBezTo>
                      <a:pt x="3" y="21"/>
                      <a:pt x="3" y="21"/>
                      <a:pt x="3" y="22"/>
                    </a:cubicBezTo>
                    <a:cubicBezTo>
                      <a:pt x="2" y="22"/>
                      <a:pt x="2" y="22"/>
                      <a:pt x="2" y="22"/>
                    </a:cubicBezTo>
                    <a:cubicBezTo>
                      <a:pt x="2" y="23"/>
                      <a:pt x="2" y="23"/>
                      <a:pt x="2" y="24"/>
                    </a:cubicBezTo>
                    <a:cubicBezTo>
                      <a:pt x="2" y="24"/>
                      <a:pt x="2" y="25"/>
                      <a:pt x="2" y="25"/>
                    </a:cubicBezTo>
                    <a:cubicBezTo>
                      <a:pt x="2" y="26"/>
                      <a:pt x="2" y="26"/>
                      <a:pt x="2" y="26"/>
                    </a:cubicBezTo>
                    <a:cubicBezTo>
                      <a:pt x="1" y="26"/>
                      <a:pt x="1" y="27"/>
                      <a:pt x="1" y="27"/>
                    </a:cubicBezTo>
                    <a:cubicBezTo>
                      <a:pt x="1" y="27"/>
                      <a:pt x="1" y="28"/>
                      <a:pt x="0" y="28"/>
                    </a:cubicBezTo>
                    <a:cubicBezTo>
                      <a:pt x="0" y="29"/>
                      <a:pt x="0" y="29"/>
                      <a:pt x="0" y="30"/>
                    </a:cubicBezTo>
                    <a:cubicBezTo>
                      <a:pt x="0" y="31"/>
                      <a:pt x="0" y="31"/>
                      <a:pt x="0" y="32"/>
                    </a:cubicBezTo>
                    <a:cubicBezTo>
                      <a:pt x="0" y="32"/>
                      <a:pt x="0" y="32"/>
                      <a:pt x="0" y="33"/>
                    </a:cubicBezTo>
                    <a:cubicBezTo>
                      <a:pt x="0" y="33"/>
                      <a:pt x="0" y="33"/>
                      <a:pt x="0" y="33"/>
                    </a:cubicBezTo>
                    <a:cubicBezTo>
                      <a:pt x="1" y="33"/>
                      <a:pt x="1" y="33"/>
                      <a:pt x="1" y="33"/>
                    </a:cubicBezTo>
                    <a:cubicBezTo>
                      <a:pt x="2" y="33"/>
                      <a:pt x="2" y="33"/>
                      <a:pt x="2" y="33"/>
                    </a:cubicBezTo>
                    <a:cubicBezTo>
                      <a:pt x="3" y="33"/>
                      <a:pt x="3" y="32"/>
                      <a:pt x="3" y="32"/>
                    </a:cubicBezTo>
                    <a:cubicBezTo>
                      <a:pt x="3" y="32"/>
                      <a:pt x="4" y="33"/>
                      <a:pt x="4" y="33"/>
                    </a:cubicBezTo>
                    <a:cubicBezTo>
                      <a:pt x="4" y="33"/>
                      <a:pt x="4" y="33"/>
                      <a:pt x="5" y="33"/>
                    </a:cubicBezTo>
                    <a:cubicBezTo>
                      <a:pt x="5" y="33"/>
                      <a:pt x="5" y="33"/>
                      <a:pt x="6" y="34"/>
                    </a:cubicBezTo>
                    <a:cubicBezTo>
                      <a:pt x="7" y="34"/>
                      <a:pt x="7" y="33"/>
                      <a:pt x="8" y="33"/>
                    </a:cubicBezTo>
                    <a:cubicBezTo>
                      <a:pt x="9" y="33"/>
                      <a:pt x="9" y="33"/>
                      <a:pt x="10" y="33"/>
                    </a:cubicBezTo>
                    <a:cubicBezTo>
                      <a:pt x="10" y="33"/>
                      <a:pt x="11" y="33"/>
                      <a:pt x="12" y="33"/>
                    </a:cubicBezTo>
                    <a:cubicBezTo>
                      <a:pt x="12" y="33"/>
                      <a:pt x="13" y="33"/>
                      <a:pt x="13" y="34"/>
                    </a:cubicBezTo>
                    <a:cubicBezTo>
                      <a:pt x="14" y="34"/>
                      <a:pt x="14" y="33"/>
                      <a:pt x="15" y="33"/>
                    </a:cubicBezTo>
                    <a:cubicBezTo>
                      <a:pt x="16" y="33"/>
                      <a:pt x="16" y="33"/>
                      <a:pt x="17" y="34"/>
                    </a:cubicBezTo>
                    <a:cubicBezTo>
                      <a:pt x="17" y="34"/>
                      <a:pt x="17" y="34"/>
                      <a:pt x="17" y="34"/>
                    </a:cubicBezTo>
                    <a:cubicBezTo>
                      <a:pt x="18" y="35"/>
                      <a:pt x="18" y="35"/>
                      <a:pt x="18" y="35"/>
                    </a:cubicBezTo>
                    <a:cubicBezTo>
                      <a:pt x="19" y="35"/>
                      <a:pt x="19" y="35"/>
                      <a:pt x="20" y="35"/>
                    </a:cubicBezTo>
                    <a:cubicBezTo>
                      <a:pt x="21" y="35"/>
                      <a:pt x="21" y="35"/>
                      <a:pt x="22" y="35"/>
                    </a:cubicBezTo>
                    <a:cubicBezTo>
                      <a:pt x="22" y="35"/>
                      <a:pt x="22" y="35"/>
                      <a:pt x="23" y="35"/>
                    </a:cubicBezTo>
                    <a:cubicBezTo>
                      <a:pt x="23" y="36"/>
                      <a:pt x="23" y="35"/>
                      <a:pt x="24" y="35"/>
                    </a:cubicBezTo>
                    <a:cubicBezTo>
                      <a:pt x="24" y="35"/>
                      <a:pt x="24" y="35"/>
                      <a:pt x="24" y="35"/>
                    </a:cubicBezTo>
                    <a:cubicBezTo>
                      <a:pt x="25" y="35"/>
                      <a:pt x="26" y="35"/>
                      <a:pt x="27" y="35"/>
                    </a:cubicBezTo>
                    <a:cubicBezTo>
                      <a:pt x="27" y="35"/>
                      <a:pt x="27" y="35"/>
                      <a:pt x="28" y="35"/>
                    </a:cubicBezTo>
                    <a:cubicBezTo>
                      <a:pt x="28" y="34"/>
                      <a:pt x="28" y="34"/>
                      <a:pt x="29" y="34"/>
                    </a:cubicBezTo>
                    <a:cubicBezTo>
                      <a:pt x="29" y="34"/>
                      <a:pt x="29" y="34"/>
                      <a:pt x="29" y="34"/>
                    </a:cubicBezTo>
                    <a:cubicBezTo>
                      <a:pt x="26" y="30"/>
                      <a:pt x="26" y="30"/>
                      <a:pt x="26" y="30"/>
                    </a:cubicBezTo>
                    <a:cubicBezTo>
                      <a:pt x="26" y="29"/>
                      <a:pt x="26" y="28"/>
                      <a:pt x="26" y="27"/>
                    </a:cubicBezTo>
                    <a:cubicBezTo>
                      <a:pt x="26" y="26"/>
                      <a:pt x="26" y="25"/>
                      <a:pt x="26" y="24"/>
                    </a:cubicBezTo>
                    <a:cubicBezTo>
                      <a:pt x="26" y="24"/>
                      <a:pt x="26" y="23"/>
                      <a:pt x="26" y="22"/>
                    </a:cubicBezTo>
                    <a:cubicBezTo>
                      <a:pt x="26" y="22"/>
                      <a:pt x="26" y="21"/>
                      <a:pt x="26" y="21"/>
                    </a:cubicBezTo>
                    <a:cubicBezTo>
                      <a:pt x="26" y="21"/>
                      <a:pt x="27" y="21"/>
                      <a:pt x="27" y="21"/>
                    </a:cubicBezTo>
                    <a:cubicBezTo>
                      <a:pt x="28" y="21"/>
                      <a:pt x="28" y="21"/>
                      <a:pt x="29" y="21"/>
                    </a:cubicBezTo>
                    <a:cubicBezTo>
                      <a:pt x="29" y="21"/>
                      <a:pt x="29" y="21"/>
                      <a:pt x="30" y="21"/>
                    </a:cubicBezTo>
                    <a:cubicBezTo>
                      <a:pt x="30" y="21"/>
                      <a:pt x="31" y="21"/>
                      <a:pt x="31" y="21"/>
                    </a:cubicBezTo>
                    <a:cubicBezTo>
                      <a:pt x="32" y="21"/>
                      <a:pt x="31" y="20"/>
                      <a:pt x="31" y="20"/>
                    </a:cubicBezTo>
                    <a:cubicBezTo>
                      <a:pt x="31" y="19"/>
                      <a:pt x="31" y="19"/>
                      <a:pt x="31" y="1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4" name="Freeform 113"/>
              <p:cNvSpPr>
                <a:spLocks/>
              </p:cNvSpPr>
              <p:nvPr/>
            </p:nvSpPr>
            <p:spPr bwMode="auto">
              <a:xfrm>
                <a:off x="4981577" y="3076576"/>
                <a:ext cx="312738" cy="377825"/>
              </a:xfrm>
              <a:custGeom>
                <a:avLst/>
                <a:gdLst>
                  <a:gd name="T0" fmla="*/ 27 w 29"/>
                  <a:gd name="T1" fmla="*/ 29 h 35"/>
                  <a:gd name="T2" fmla="*/ 27 w 29"/>
                  <a:gd name="T3" fmla="*/ 26 h 35"/>
                  <a:gd name="T4" fmla="*/ 26 w 29"/>
                  <a:gd name="T5" fmla="*/ 24 h 35"/>
                  <a:gd name="T6" fmla="*/ 27 w 29"/>
                  <a:gd name="T7" fmla="*/ 22 h 35"/>
                  <a:gd name="T8" fmla="*/ 26 w 29"/>
                  <a:gd name="T9" fmla="*/ 20 h 35"/>
                  <a:gd name="T10" fmla="*/ 26 w 29"/>
                  <a:gd name="T11" fmla="*/ 18 h 35"/>
                  <a:gd name="T12" fmla="*/ 26 w 29"/>
                  <a:gd name="T13" fmla="*/ 17 h 35"/>
                  <a:gd name="T14" fmla="*/ 28 w 29"/>
                  <a:gd name="T15" fmla="*/ 16 h 35"/>
                  <a:gd name="T16" fmla="*/ 28 w 29"/>
                  <a:gd name="T17" fmla="*/ 15 h 35"/>
                  <a:gd name="T18" fmla="*/ 27 w 29"/>
                  <a:gd name="T19" fmla="*/ 14 h 35"/>
                  <a:gd name="T20" fmla="*/ 26 w 29"/>
                  <a:gd name="T21" fmla="*/ 14 h 35"/>
                  <a:gd name="T22" fmla="*/ 24 w 29"/>
                  <a:gd name="T23" fmla="*/ 13 h 35"/>
                  <a:gd name="T24" fmla="*/ 22 w 29"/>
                  <a:gd name="T25" fmla="*/ 9 h 35"/>
                  <a:gd name="T26" fmla="*/ 19 w 29"/>
                  <a:gd name="T27" fmla="*/ 7 h 35"/>
                  <a:gd name="T28" fmla="*/ 15 w 29"/>
                  <a:gd name="T29" fmla="*/ 5 h 35"/>
                  <a:gd name="T30" fmla="*/ 13 w 29"/>
                  <a:gd name="T31" fmla="*/ 3 h 35"/>
                  <a:gd name="T32" fmla="*/ 14 w 29"/>
                  <a:gd name="T33" fmla="*/ 2 h 35"/>
                  <a:gd name="T34" fmla="*/ 13 w 29"/>
                  <a:gd name="T35" fmla="*/ 1 h 35"/>
                  <a:gd name="T36" fmla="*/ 12 w 29"/>
                  <a:gd name="T37" fmla="*/ 0 h 35"/>
                  <a:gd name="T38" fmla="*/ 10 w 29"/>
                  <a:gd name="T39" fmla="*/ 0 h 35"/>
                  <a:gd name="T40" fmla="*/ 9 w 29"/>
                  <a:gd name="T41" fmla="*/ 2 h 35"/>
                  <a:gd name="T42" fmla="*/ 8 w 29"/>
                  <a:gd name="T43" fmla="*/ 4 h 35"/>
                  <a:gd name="T44" fmla="*/ 7 w 29"/>
                  <a:gd name="T45" fmla="*/ 4 h 35"/>
                  <a:gd name="T46" fmla="*/ 4 w 29"/>
                  <a:gd name="T47" fmla="*/ 4 h 35"/>
                  <a:gd name="T48" fmla="*/ 5 w 29"/>
                  <a:gd name="T49" fmla="*/ 5 h 35"/>
                  <a:gd name="T50" fmla="*/ 5 w 29"/>
                  <a:gd name="T51" fmla="*/ 7 h 35"/>
                  <a:gd name="T52" fmla="*/ 4 w 29"/>
                  <a:gd name="T53" fmla="*/ 7 h 35"/>
                  <a:gd name="T54" fmla="*/ 5 w 29"/>
                  <a:gd name="T55" fmla="*/ 9 h 35"/>
                  <a:gd name="T56" fmla="*/ 4 w 29"/>
                  <a:gd name="T57" fmla="*/ 10 h 35"/>
                  <a:gd name="T58" fmla="*/ 4 w 29"/>
                  <a:gd name="T59" fmla="*/ 12 h 35"/>
                  <a:gd name="T60" fmla="*/ 3 w 29"/>
                  <a:gd name="T61" fmla="*/ 13 h 35"/>
                  <a:gd name="T62" fmla="*/ 2 w 29"/>
                  <a:gd name="T63" fmla="*/ 12 h 35"/>
                  <a:gd name="T64" fmla="*/ 1 w 29"/>
                  <a:gd name="T65" fmla="*/ 11 h 35"/>
                  <a:gd name="T66" fmla="*/ 1 w 29"/>
                  <a:gd name="T67" fmla="*/ 14 h 35"/>
                  <a:gd name="T68" fmla="*/ 2 w 29"/>
                  <a:gd name="T69" fmla="*/ 17 h 35"/>
                  <a:gd name="T70" fmla="*/ 2 w 29"/>
                  <a:gd name="T71" fmla="*/ 18 h 35"/>
                  <a:gd name="T72" fmla="*/ 2 w 29"/>
                  <a:gd name="T73" fmla="*/ 20 h 35"/>
                  <a:gd name="T74" fmla="*/ 3 w 29"/>
                  <a:gd name="T75" fmla="*/ 22 h 35"/>
                  <a:gd name="T76" fmla="*/ 4 w 29"/>
                  <a:gd name="T77" fmla="*/ 24 h 35"/>
                  <a:gd name="T78" fmla="*/ 5 w 29"/>
                  <a:gd name="T79" fmla="*/ 26 h 35"/>
                  <a:gd name="T80" fmla="*/ 6 w 29"/>
                  <a:gd name="T81" fmla="*/ 25 h 35"/>
                  <a:gd name="T82" fmla="*/ 8 w 29"/>
                  <a:gd name="T83" fmla="*/ 26 h 35"/>
                  <a:gd name="T84" fmla="*/ 11 w 29"/>
                  <a:gd name="T85" fmla="*/ 28 h 35"/>
                  <a:gd name="T86" fmla="*/ 13 w 29"/>
                  <a:gd name="T87" fmla="*/ 29 h 35"/>
                  <a:gd name="T88" fmla="*/ 14 w 29"/>
                  <a:gd name="T89" fmla="*/ 30 h 35"/>
                  <a:gd name="T90" fmla="*/ 15 w 29"/>
                  <a:gd name="T91" fmla="*/ 33 h 35"/>
                  <a:gd name="T92" fmla="*/ 15 w 29"/>
                  <a:gd name="T93" fmla="*/ 34 h 35"/>
                  <a:gd name="T94" fmla="*/ 16 w 29"/>
                  <a:gd name="T95" fmla="*/ 34 h 35"/>
                  <a:gd name="T96" fmla="*/ 18 w 29"/>
                  <a:gd name="T97" fmla="*/ 34 h 35"/>
                  <a:gd name="T98" fmla="*/ 19 w 29"/>
                  <a:gd name="T99" fmla="*/ 35 h 35"/>
                  <a:gd name="T100" fmla="*/ 20 w 29"/>
                  <a:gd name="T101" fmla="*/ 34 h 35"/>
                  <a:gd name="T102" fmla="*/ 22 w 29"/>
                  <a:gd name="T103" fmla="*/ 34 h 35"/>
                  <a:gd name="T104" fmla="*/ 23 w 29"/>
                  <a:gd name="T105" fmla="*/ 33 h 35"/>
                  <a:gd name="T106" fmla="*/ 25 w 29"/>
                  <a:gd name="T107" fmla="*/ 33 h 35"/>
                  <a:gd name="T108" fmla="*/ 26 w 29"/>
                  <a:gd name="T109" fmla="*/ 33 h 35"/>
                  <a:gd name="T110" fmla="*/ 27 w 29"/>
                  <a:gd name="T111" fmla="*/ 32 h 35"/>
                  <a:gd name="T112" fmla="*/ 28 w 29"/>
                  <a:gd name="T113" fmla="*/ 31 h 35"/>
                  <a:gd name="T114" fmla="*/ 29 w 29"/>
                  <a:gd name="T115" fmla="*/ 3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 h="35">
                    <a:moveTo>
                      <a:pt x="28" y="30"/>
                    </a:moveTo>
                    <a:cubicBezTo>
                      <a:pt x="27" y="30"/>
                      <a:pt x="27" y="29"/>
                      <a:pt x="27" y="29"/>
                    </a:cubicBezTo>
                    <a:cubicBezTo>
                      <a:pt x="27" y="28"/>
                      <a:pt x="27" y="28"/>
                      <a:pt x="27" y="27"/>
                    </a:cubicBezTo>
                    <a:cubicBezTo>
                      <a:pt x="27" y="27"/>
                      <a:pt x="27" y="27"/>
                      <a:pt x="27" y="26"/>
                    </a:cubicBezTo>
                    <a:cubicBezTo>
                      <a:pt x="26" y="26"/>
                      <a:pt x="27" y="25"/>
                      <a:pt x="26" y="25"/>
                    </a:cubicBezTo>
                    <a:cubicBezTo>
                      <a:pt x="26" y="24"/>
                      <a:pt x="26" y="24"/>
                      <a:pt x="26" y="24"/>
                    </a:cubicBezTo>
                    <a:cubicBezTo>
                      <a:pt x="26" y="23"/>
                      <a:pt x="26" y="23"/>
                      <a:pt x="26" y="23"/>
                    </a:cubicBezTo>
                    <a:cubicBezTo>
                      <a:pt x="27" y="22"/>
                      <a:pt x="27" y="22"/>
                      <a:pt x="27" y="22"/>
                    </a:cubicBezTo>
                    <a:cubicBezTo>
                      <a:pt x="27" y="21"/>
                      <a:pt x="27" y="21"/>
                      <a:pt x="27" y="20"/>
                    </a:cubicBezTo>
                    <a:cubicBezTo>
                      <a:pt x="27" y="20"/>
                      <a:pt x="26" y="20"/>
                      <a:pt x="26" y="20"/>
                    </a:cubicBezTo>
                    <a:cubicBezTo>
                      <a:pt x="26" y="19"/>
                      <a:pt x="26" y="19"/>
                      <a:pt x="25" y="19"/>
                    </a:cubicBezTo>
                    <a:cubicBezTo>
                      <a:pt x="25" y="18"/>
                      <a:pt x="26" y="18"/>
                      <a:pt x="26" y="18"/>
                    </a:cubicBezTo>
                    <a:cubicBezTo>
                      <a:pt x="26" y="17"/>
                      <a:pt x="26" y="17"/>
                      <a:pt x="26" y="17"/>
                    </a:cubicBezTo>
                    <a:cubicBezTo>
                      <a:pt x="26" y="17"/>
                      <a:pt x="26" y="17"/>
                      <a:pt x="26" y="17"/>
                    </a:cubicBezTo>
                    <a:cubicBezTo>
                      <a:pt x="27" y="17"/>
                      <a:pt x="27" y="16"/>
                      <a:pt x="28" y="16"/>
                    </a:cubicBezTo>
                    <a:cubicBezTo>
                      <a:pt x="28" y="16"/>
                      <a:pt x="28" y="17"/>
                      <a:pt x="28" y="16"/>
                    </a:cubicBezTo>
                    <a:cubicBezTo>
                      <a:pt x="29" y="16"/>
                      <a:pt x="29" y="16"/>
                      <a:pt x="28" y="16"/>
                    </a:cubicBezTo>
                    <a:cubicBezTo>
                      <a:pt x="28" y="15"/>
                      <a:pt x="28" y="15"/>
                      <a:pt x="28" y="15"/>
                    </a:cubicBezTo>
                    <a:cubicBezTo>
                      <a:pt x="28" y="15"/>
                      <a:pt x="28" y="15"/>
                      <a:pt x="28" y="14"/>
                    </a:cubicBezTo>
                    <a:cubicBezTo>
                      <a:pt x="27" y="14"/>
                      <a:pt x="27" y="14"/>
                      <a:pt x="27" y="14"/>
                    </a:cubicBezTo>
                    <a:cubicBezTo>
                      <a:pt x="27" y="14"/>
                      <a:pt x="27" y="14"/>
                      <a:pt x="27" y="14"/>
                    </a:cubicBezTo>
                    <a:cubicBezTo>
                      <a:pt x="27" y="14"/>
                      <a:pt x="26" y="14"/>
                      <a:pt x="26" y="14"/>
                    </a:cubicBezTo>
                    <a:cubicBezTo>
                      <a:pt x="26" y="14"/>
                      <a:pt x="25" y="14"/>
                      <a:pt x="25" y="13"/>
                    </a:cubicBezTo>
                    <a:cubicBezTo>
                      <a:pt x="24" y="13"/>
                      <a:pt x="24" y="13"/>
                      <a:pt x="24" y="13"/>
                    </a:cubicBezTo>
                    <a:cubicBezTo>
                      <a:pt x="23" y="12"/>
                      <a:pt x="23" y="12"/>
                      <a:pt x="22" y="11"/>
                    </a:cubicBezTo>
                    <a:cubicBezTo>
                      <a:pt x="22" y="10"/>
                      <a:pt x="23" y="10"/>
                      <a:pt x="22" y="9"/>
                    </a:cubicBezTo>
                    <a:cubicBezTo>
                      <a:pt x="22" y="9"/>
                      <a:pt x="21" y="9"/>
                      <a:pt x="21" y="8"/>
                    </a:cubicBezTo>
                    <a:cubicBezTo>
                      <a:pt x="20" y="8"/>
                      <a:pt x="20" y="8"/>
                      <a:pt x="19" y="7"/>
                    </a:cubicBezTo>
                    <a:cubicBezTo>
                      <a:pt x="19" y="7"/>
                      <a:pt x="18" y="6"/>
                      <a:pt x="18" y="6"/>
                    </a:cubicBezTo>
                    <a:cubicBezTo>
                      <a:pt x="17" y="5"/>
                      <a:pt x="16" y="5"/>
                      <a:pt x="15" y="5"/>
                    </a:cubicBezTo>
                    <a:cubicBezTo>
                      <a:pt x="15" y="5"/>
                      <a:pt x="14" y="4"/>
                      <a:pt x="13" y="4"/>
                    </a:cubicBezTo>
                    <a:cubicBezTo>
                      <a:pt x="13" y="3"/>
                      <a:pt x="13" y="3"/>
                      <a:pt x="13" y="3"/>
                    </a:cubicBezTo>
                    <a:cubicBezTo>
                      <a:pt x="14" y="3"/>
                      <a:pt x="13" y="3"/>
                      <a:pt x="13" y="3"/>
                    </a:cubicBezTo>
                    <a:cubicBezTo>
                      <a:pt x="13" y="2"/>
                      <a:pt x="14" y="2"/>
                      <a:pt x="14" y="2"/>
                    </a:cubicBezTo>
                    <a:cubicBezTo>
                      <a:pt x="14" y="2"/>
                      <a:pt x="14" y="2"/>
                      <a:pt x="14" y="1"/>
                    </a:cubicBezTo>
                    <a:cubicBezTo>
                      <a:pt x="14" y="1"/>
                      <a:pt x="14" y="1"/>
                      <a:pt x="13" y="1"/>
                    </a:cubicBezTo>
                    <a:cubicBezTo>
                      <a:pt x="13" y="1"/>
                      <a:pt x="13" y="1"/>
                      <a:pt x="13" y="0"/>
                    </a:cubicBezTo>
                    <a:cubicBezTo>
                      <a:pt x="12" y="0"/>
                      <a:pt x="12" y="0"/>
                      <a:pt x="12" y="0"/>
                    </a:cubicBezTo>
                    <a:cubicBezTo>
                      <a:pt x="12" y="0"/>
                      <a:pt x="12" y="0"/>
                      <a:pt x="11" y="0"/>
                    </a:cubicBezTo>
                    <a:cubicBezTo>
                      <a:pt x="11" y="0"/>
                      <a:pt x="11" y="0"/>
                      <a:pt x="10" y="0"/>
                    </a:cubicBezTo>
                    <a:cubicBezTo>
                      <a:pt x="10" y="1"/>
                      <a:pt x="9" y="1"/>
                      <a:pt x="9" y="1"/>
                    </a:cubicBezTo>
                    <a:cubicBezTo>
                      <a:pt x="9" y="1"/>
                      <a:pt x="9" y="1"/>
                      <a:pt x="9" y="2"/>
                    </a:cubicBezTo>
                    <a:cubicBezTo>
                      <a:pt x="8" y="2"/>
                      <a:pt x="8" y="2"/>
                      <a:pt x="8" y="3"/>
                    </a:cubicBezTo>
                    <a:cubicBezTo>
                      <a:pt x="8" y="3"/>
                      <a:pt x="8" y="3"/>
                      <a:pt x="8" y="4"/>
                    </a:cubicBezTo>
                    <a:cubicBezTo>
                      <a:pt x="8" y="4"/>
                      <a:pt x="8" y="4"/>
                      <a:pt x="8" y="4"/>
                    </a:cubicBezTo>
                    <a:cubicBezTo>
                      <a:pt x="7" y="4"/>
                      <a:pt x="7" y="4"/>
                      <a:pt x="7" y="4"/>
                    </a:cubicBezTo>
                    <a:cubicBezTo>
                      <a:pt x="6" y="4"/>
                      <a:pt x="6" y="3"/>
                      <a:pt x="5" y="4"/>
                    </a:cubicBezTo>
                    <a:cubicBezTo>
                      <a:pt x="5" y="4"/>
                      <a:pt x="4" y="4"/>
                      <a:pt x="4" y="4"/>
                    </a:cubicBezTo>
                    <a:cubicBezTo>
                      <a:pt x="4" y="5"/>
                      <a:pt x="4" y="5"/>
                      <a:pt x="4" y="5"/>
                    </a:cubicBezTo>
                    <a:cubicBezTo>
                      <a:pt x="5" y="5"/>
                      <a:pt x="5" y="5"/>
                      <a:pt x="5" y="5"/>
                    </a:cubicBezTo>
                    <a:cubicBezTo>
                      <a:pt x="5" y="6"/>
                      <a:pt x="5" y="6"/>
                      <a:pt x="5" y="6"/>
                    </a:cubicBezTo>
                    <a:cubicBezTo>
                      <a:pt x="5" y="6"/>
                      <a:pt x="6" y="7"/>
                      <a:pt x="5" y="7"/>
                    </a:cubicBezTo>
                    <a:cubicBezTo>
                      <a:pt x="5" y="7"/>
                      <a:pt x="5" y="8"/>
                      <a:pt x="5" y="8"/>
                    </a:cubicBezTo>
                    <a:cubicBezTo>
                      <a:pt x="5" y="8"/>
                      <a:pt x="5" y="7"/>
                      <a:pt x="4" y="7"/>
                    </a:cubicBezTo>
                    <a:cubicBezTo>
                      <a:pt x="4" y="8"/>
                      <a:pt x="4" y="8"/>
                      <a:pt x="4" y="8"/>
                    </a:cubicBezTo>
                    <a:cubicBezTo>
                      <a:pt x="4" y="8"/>
                      <a:pt x="4" y="8"/>
                      <a:pt x="5" y="9"/>
                    </a:cubicBezTo>
                    <a:cubicBezTo>
                      <a:pt x="5" y="9"/>
                      <a:pt x="5" y="9"/>
                      <a:pt x="5" y="9"/>
                    </a:cubicBezTo>
                    <a:cubicBezTo>
                      <a:pt x="5" y="10"/>
                      <a:pt x="5" y="10"/>
                      <a:pt x="4" y="10"/>
                    </a:cubicBezTo>
                    <a:cubicBezTo>
                      <a:pt x="4" y="11"/>
                      <a:pt x="4" y="11"/>
                      <a:pt x="4" y="11"/>
                    </a:cubicBezTo>
                    <a:cubicBezTo>
                      <a:pt x="4" y="12"/>
                      <a:pt x="4" y="12"/>
                      <a:pt x="4" y="12"/>
                    </a:cubicBezTo>
                    <a:cubicBezTo>
                      <a:pt x="4" y="13"/>
                      <a:pt x="4" y="13"/>
                      <a:pt x="3" y="13"/>
                    </a:cubicBezTo>
                    <a:cubicBezTo>
                      <a:pt x="3" y="13"/>
                      <a:pt x="3" y="13"/>
                      <a:pt x="3" y="13"/>
                    </a:cubicBezTo>
                    <a:cubicBezTo>
                      <a:pt x="2" y="13"/>
                      <a:pt x="2" y="13"/>
                      <a:pt x="2" y="13"/>
                    </a:cubicBezTo>
                    <a:cubicBezTo>
                      <a:pt x="2" y="12"/>
                      <a:pt x="2" y="12"/>
                      <a:pt x="2" y="12"/>
                    </a:cubicBezTo>
                    <a:cubicBezTo>
                      <a:pt x="2" y="11"/>
                      <a:pt x="2" y="11"/>
                      <a:pt x="1" y="11"/>
                    </a:cubicBezTo>
                    <a:cubicBezTo>
                      <a:pt x="1" y="11"/>
                      <a:pt x="1" y="11"/>
                      <a:pt x="1" y="11"/>
                    </a:cubicBezTo>
                    <a:cubicBezTo>
                      <a:pt x="0" y="12"/>
                      <a:pt x="1" y="12"/>
                      <a:pt x="1" y="13"/>
                    </a:cubicBezTo>
                    <a:cubicBezTo>
                      <a:pt x="1" y="13"/>
                      <a:pt x="1" y="13"/>
                      <a:pt x="1" y="14"/>
                    </a:cubicBezTo>
                    <a:cubicBezTo>
                      <a:pt x="1" y="14"/>
                      <a:pt x="1" y="14"/>
                      <a:pt x="1" y="15"/>
                    </a:cubicBezTo>
                    <a:cubicBezTo>
                      <a:pt x="1" y="16"/>
                      <a:pt x="1" y="16"/>
                      <a:pt x="2" y="17"/>
                    </a:cubicBezTo>
                    <a:cubicBezTo>
                      <a:pt x="2" y="17"/>
                      <a:pt x="2" y="17"/>
                      <a:pt x="2" y="17"/>
                    </a:cubicBezTo>
                    <a:cubicBezTo>
                      <a:pt x="2" y="18"/>
                      <a:pt x="1" y="18"/>
                      <a:pt x="2" y="18"/>
                    </a:cubicBezTo>
                    <a:cubicBezTo>
                      <a:pt x="2" y="19"/>
                      <a:pt x="2" y="19"/>
                      <a:pt x="2" y="19"/>
                    </a:cubicBezTo>
                    <a:cubicBezTo>
                      <a:pt x="2" y="20"/>
                      <a:pt x="2" y="20"/>
                      <a:pt x="2" y="20"/>
                    </a:cubicBezTo>
                    <a:cubicBezTo>
                      <a:pt x="2" y="21"/>
                      <a:pt x="3" y="20"/>
                      <a:pt x="3" y="21"/>
                    </a:cubicBezTo>
                    <a:cubicBezTo>
                      <a:pt x="3" y="21"/>
                      <a:pt x="3" y="22"/>
                      <a:pt x="3" y="22"/>
                    </a:cubicBezTo>
                    <a:cubicBezTo>
                      <a:pt x="3" y="23"/>
                      <a:pt x="4" y="23"/>
                      <a:pt x="4" y="23"/>
                    </a:cubicBezTo>
                    <a:cubicBezTo>
                      <a:pt x="4" y="24"/>
                      <a:pt x="4" y="24"/>
                      <a:pt x="4" y="24"/>
                    </a:cubicBezTo>
                    <a:cubicBezTo>
                      <a:pt x="4" y="25"/>
                      <a:pt x="5" y="25"/>
                      <a:pt x="5" y="25"/>
                    </a:cubicBezTo>
                    <a:cubicBezTo>
                      <a:pt x="5" y="25"/>
                      <a:pt x="5" y="26"/>
                      <a:pt x="5" y="26"/>
                    </a:cubicBezTo>
                    <a:cubicBezTo>
                      <a:pt x="5" y="26"/>
                      <a:pt x="5" y="26"/>
                      <a:pt x="5" y="26"/>
                    </a:cubicBezTo>
                    <a:cubicBezTo>
                      <a:pt x="6" y="26"/>
                      <a:pt x="6" y="26"/>
                      <a:pt x="6" y="25"/>
                    </a:cubicBezTo>
                    <a:cubicBezTo>
                      <a:pt x="6" y="26"/>
                      <a:pt x="6" y="26"/>
                      <a:pt x="6" y="26"/>
                    </a:cubicBezTo>
                    <a:cubicBezTo>
                      <a:pt x="7" y="26"/>
                      <a:pt x="7" y="26"/>
                      <a:pt x="8" y="26"/>
                    </a:cubicBezTo>
                    <a:cubicBezTo>
                      <a:pt x="8" y="27"/>
                      <a:pt x="9" y="27"/>
                      <a:pt x="9" y="27"/>
                    </a:cubicBezTo>
                    <a:cubicBezTo>
                      <a:pt x="10" y="28"/>
                      <a:pt x="10" y="28"/>
                      <a:pt x="11" y="28"/>
                    </a:cubicBezTo>
                    <a:cubicBezTo>
                      <a:pt x="11" y="28"/>
                      <a:pt x="12" y="28"/>
                      <a:pt x="12" y="28"/>
                    </a:cubicBezTo>
                    <a:cubicBezTo>
                      <a:pt x="12" y="28"/>
                      <a:pt x="13" y="28"/>
                      <a:pt x="13" y="29"/>
                    </a:cubicBezTo>
                    <a:cubicBezTo>
                      <a:pt x="13" y="29"/>
                      <a:pt x="14" y="29"/>
                      <a:pt x="14" y="29"/>
                    </a:cubicBezTo>
                    <a:cubicBezTo>
                      <a:pt x="14" y="30"/>
                      <a:pt x="14" y="30"/>
                      <a:pt x="14" y="30"/>
                    </a:cubicBezTo>
                    <a:cubicBezTo>
                      <a:pt x="15" y="31"/>
                      <a:pt x="14" y="31"/>
                      <a:pt x="14" y="31"/>
                    </a:cubicBezTo>
                    <a:cubicBezTo>
                      <a:pt x="15" y="32"/>
                      <a:pt x="14" y="32"/>
                      <a:pt x="15" y="33"/>
                    </a:cubicBezTo>
                    <a:cubicBezTo>
                      <a:pt x="15" y="33"/>
                      <a:pt x="15" y="33"/>
                      <a:pt x="15" y="33"/>
                    </a:cubicBezTo>
                    <a:cubicBezTo>
                      <a:pt x="15" y="34"/>
                      <a:pt x="15" y="34"/>
                      <a:pt x="15" y="34"/>
                    </a:cubicBezTo>
                    <a:cubicBezTo>
                      <a:pt x="15" y="34"/>
                      <a:pt x="15" y="34"/>
                      <a:pt x="15" y="34"/>
                    </a:cubicBezTo>
                    <a:cubicBezTo>
                      <a:pt x="15" y="34"/>
                      <a:pt x="15" y="34"/>
                      <a:pt x="16" y="34"/>
                    </a:cubicBezTo>
                    <a:cubicBezTo>
                      <a:pt x="16" y="34"/>
                      <a:pt x="16" y="34"/>
                      <a:pt x="17" y="34"/>
                    </a:cubicBezTo>
                    <a:cubicBezTo>
                      <a:pt x="17" y="34"/>
                      <a:pt x="17" y="34"/>
                      <a:pt x="18" y="34"/>
                    </a:cubicBezTo>
                    <a:cubicBezTo>
                      <a:pt x="18" y="34"/>
                      <a:pt x="18" y="34"/>
                      <a:pt x="18" y="34"/>
                    </a:cubicBezTo>
                    <a:cubicBezTo>
                      <a:pt x="18" y="35"/>
                      <a:pt x="19" y="35"/>
                      <a:pt x="19" y="35"/>
                    </a:cubicBezTo>
                    <a:cubicBezTo>
                      <a:pt x="19" y="34"/>
                      <a:pt x="19" y="34"/>
                      <a:pt x="20" y="34"/>
                    </a:cubicBezTo>
                    <a:cubicBezTo>
                      <a:pt x="20" y="34"/>
                      <a:pt x="20" y="34"/>
                      <a:pt x="20" y="34"/>
                    </a:cubicBezTo>
                    <a:cubicBezTo>
                      <a:pt x="21" y="34"/>
                      <a:pt x="21" y="35"/>
                      <a:pt x="21" y="35"/>
                    </a:cubicBezTo>
                    <a:cubicBezTo>
                      <a:pt x="22" y="35"/>
                      <a:pt x="22" y="34"/>
                      <a:pt x="22" y="34"/>
                    </a:cubicBezTo>
                    <a:cubicBezTo>
                      <a:pt x="22" y="34"/>
                      <a:pt x="22" y="33"/>
                      <a:pt x="23" y="33"/>
                    </a:cubicBezTo>
                    <a:cubicBezTo>
                      <a:pt x="23" y="33"/>
                      <a:pt x="23" y="33"/>
                      <a:pt x="23" y="33"/>
                    </a:cubicBezTo>
                    <a:cubicBezTo>
                      <a:pt x="24" y="33"/>
                      <a:pt x="24" y="34"/>
                      <a:pt x="24" y="34"/>
                    </a:cubicBezTo>
                    <a:cubicBezTo>
                      <a:pt x="24" y="34"/>
                      <a:pt x="24" y="33"/>
                      <a:pt x="25" y="33"/>
                    </a:cubicBezTo>
                    <a:cubicBezTo>
                      <a:pt x="25" y="33"/>
                      <a:pt x="25" y="33"/>
                      <a:pt x="26" y="33"/>
                    </a:cubicBezTo>
                    <a:cubicBezTo>
                      <a:pt x="26" y="33"/>
                      <a:pt x="26" y="33"/>
                      <a:pt x="26" y="33"/>
                    </a:cubicBezTo>
                    <a:cubicBezTo>
                      <a:pt x="27" y="33"/>
                      <a:pt x="26" y="32"/>
                      <a:pt x="27" y="32"/>
                    </a:cubicBezTo>
                    <a:cubicBezTo>
                      <a:pt x="27" y="32"/>
                      <a:pt x="27" y="32"/>
                      <a:pt x="27" y="32"/>
                    </a:cubicBezTo>
                    <a:cubicBezTo>
                      <a:pt x="27" y="32"/>
                      <a:pt x="28" y="32"/>
                      <a:pt x="28" y="32"/>
                    </a:cubicBezTo>
                    <a:cubicBezTo>
                      <a:pt x="28" y="32"/>
                      <a:pt x="28" y="32"/>
                      <a:pt x="28" y="31"/>
                    </a:cubicBezTo>
                    <a:cubicBezTo>
                      <a:pt x="28" y="31"/>
                      <a:pt x="29" y="31"/>
                      <a:pt x="29" y="31"/>
                    </a:cubicBezTo>
                    <a:cubicBezTo>
                      <a:pt x="29" y="31"/>
                      <a:pt x="29" y="31"/>
                      <a:pt x="29" y="31"/>
                    </a:cubicBezTo>
                    <a:cubicBezTo>
                      <a:pt x="28" y="30"/>
                      <a:pt x="28" y="30"/>
                      <a:pt x="28" y="3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5" name="Freeform 114"/>
              <p:cNvSpPr>
                <a:spLocks/>
              </p:cNvSpPr>
              <p:nvPr/>
            </p:nvSpPr>
            <p:spPr bwMode="auto">
              <a:xfrm>
                <a:off x="5111752" y="3378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6" name="Freeform 115"/>
              <p:cNvSpPr>
                <a:spLocks/>
              </p:cNvSpPr>
              <p:nvPr/>
            </p:nvSpPr>
            <p:spPr bwMode="auto">
              <a:xfrm>
                <a:off x="5100639" y="2632076"/>
                <a:ext cx="409575" cy="346075"/>
              </a:xfrm>
              <a:custGeom>
                <a:avLst/>
                <a:gdLst>
                  <a:gd name="T0" fmla="*/ 36 w 38"/>
                  <a:gd name="T1" fmla="*/ 19 h 32"/>
                  <a:gd name="T2" fmla="*/ 34 w 38"/>
                  <a:gd name="T3" fmla="*/ 18 h 32"/>
                  <a:gd name="T4" fmla="*/ 31 w 38"/>
                  <a:gd name="T5" fmla="*/ 17 h 32"/>
                  <a:gd name="T6" fmla="*/ 28 w 38"/>
                  <a:gd name="T7" fmla="*/ 16 h 32"/>
                  <a:gd name="T8" fmla="*/ 26 w 38"/>
                  <a:gd name="T9" fmla="*/ 16 h 32"/>
                  <a:gd name="T10" fmla="*/ 25 w 38"/>
                  <a:gd name="T11" fmla="*/ 13 h 32"/>
                  <a:gd name="T12" fmla="*/ 24 w 38"/>
                  <a:gd name="T13" fmla="*/ 11 h 32"/>
                  <a:gd name="T14" fmla="*/ 24 w 38"/>
                  <a:gd name="T15" fmla="*/ 10 h 32"/>
                  <a:gd name="T16" fmla="*/ 23 w 38"/>
                  <a:gd name="T17" fmla="*/ 10 h 32"/>
                  <a:gd name="T18" fmla="*/ 22 w 38"/>
                  <a:gd name="T19" fmla="*/ 10 h 32"/>
                  <a:gd name="T20" fmla="*/ 22 w 38"/>
                  <a:gd name="T21" fmla="*/ 7 h 32"/>
                  <a:gd name="T22" fmla="*/ 23 w 38"/>
                  <a:gd name="T23" fmla="*/ 6 h 32"/>
                  <a:gd name="T24" fmla="*/ 21 w 38"/>
                  <a:gd name="T25" fmla="*/ 4 h 32"/>
                  <a:gd name="T26" fmla="*/ 20 w 38"/>
                  <a:gd name="T27" fmla="*/ 2 h 32"/>
                  <a:gd name="T28" fmla="*/ 17 w 38"/>
                  <a:gd name="T29" fmla="*/ 1 h 32"/>
                  <a:gd name="T30" fmla="*/ 16 w 38"/>
                  <a:gd name="T31" fmla="*/ 0 h 32"/>
                  <a:gd name="T32" fmla="*/ 14 w 38"/>
                  <a:gd name="T33" fmla="*/ 1 h 32"/>
                  <a:gd name="T34" fmla="*/ 13 w 38"/>
                  <a:gd name="T35" fmla="*/ 1 h 32"/>
                  <a:gd name="T36" fmla="*/ 11 w 38"/>
                  <a:gd name="T37" fmla="*/ 1 h 32"/>
                  <a:gd name="T38" fmla="*/ 11 w 38"/>
                  <a:gd name="T39" fmla="*/ 3 h 32"/>
                  <a:gd name="T40" fmla="*/ 9 w 38"/>
                  <a:gd name="T41" fmla="*/ 2 h 32"/>
                  <a:gd name="T42" fmla="*/ 8 w 38"/>
                  <a:gd name="T43" fmla="*/ 2 h 32"/>
                  <a:gd name="T44" fmla="*/ 7 w 38"/>
                  <a:gd name="T45" fmla="*/ 5 h 32"/>
                  <a:gd name="T46" fmla="*/ 6 w 38"/>
                  <a:gd name="T47" fmla="*/ 6 h 32"/>
                  <a:gd name="T48" fmla="*/ 5 w 38"/>
                  <a:gd name="T49" fmla="*/ 7 h 32"/>
                  <a:gd name="T50" fmla="*/ 5 w 38"/>
                  <a:gd name="T51" fmla="*/ 9 h 32"/>
                  <a:gd name="T52" fmla="*/ 4 w 38"/>
                  <a:gd name="T53" fmla="*/ 10 h 32"/>
                  <a:gd name="T54" fmla="*/ 3 w 38"/>
                  <a:gd name="T55" fmla="*/ 12 h 32"/>
                  <a:gd name="T56" fmla="*/ 2 w 38"/>
                  <a:gd name="T57" fmla="*/ 15 h 32"/>
                  <a:gd name="T58" fmla="*/ 2 w 38"/>
                  <a:gd name="T59" fmla="*/ 16 h 32"/>
                  <a:gd name="T60" fmla="*/ 2 w 38"/>
                  <a:gd name="T61" fmla="*/ 18 h 32"/>
                  <a:gd name="T62" fmla="*/ 0 w 38"/>
                  <a:gd name="T63" fmla="*/ 17 h 32"/>
                  <a:gd name="T64" fmla="*/ 0 w 38"/>
                  <a:gd name="T65" fmla="*/ 19 h 32"/>
                  <a:gd name="T66" fmla="*/ 2 w 38"/>
                  <a:gd name="T67" fmla="*/ 20 h 32"/>
                  <a:gd name="T68" fmla="*/ 4 w 38"/>
                  <a:gd name="T69" fmla="*/ 22 h 32"/>
                  <a:gd name="T70" fmla="*/ 5 w 38"/>
                  <a:gd name="T71" fmla="*/ 24 h 32"/>
                  <a:gd name="T72" fmla="*/ 6 w 38"/>
                  <a:gd name="T73" fmla="*/ 26 h 32"/>
                  <a:gd name="T74" fmla="*/ 7 w 38"/>
                  <a:gd name="T75" fmla="*/ 27 h 32"/>
                  <a:gd name="T76" fmla="*/ 7 w 38"/>
                  <a:gd name="T77" fmla="*/ 28 h 32"/>
                  <a:gd name="T78" fmla="*/ 8 w 38"/>
                  <a:gd name="T79" fmla="*/ 29 h 32"/>
                  <a:gd name="T80" fmla="*/ 10 w 38"/>
                  <a:gd name="T81" fmla="*/ 29 h 32"/>
                  <a:gd name="T82" fmla="*/ 12 w 38"/>
                  <a:gd name="T83" fmla="*/ 31 h 32"/>
                  <a:gd name="T84" fmla="*/ 14 w 38"/>
                  <a:gd name="T85" fmla="*/ 31 h 32"/>
                  <a:gd name="T86" fmla="*/ 16 w 38"/>
                  <a:gd name="T87" fmla="*/ 32 h 32"/>
                  <a:gd name="T88" fmla="*/ 17 w 38"/>
                  <a:gd name="T89" fmla="*/ 31 h 32"/>
                  <a:gd name="T90" fmla="*/ 19 w 38"/>
                  <a:gd name="T91" fmla="*/ 30 h 32"/>
                  <a:gd name="T92" fmla="*/ 20 w 38"/>
                  <a:gd name="T93" fmla="*/ 30 h 32"/>
                  <a:gd name="T94" fmla="*/ 22 w 38"/>
                  <a:gd name="T95" fmla="*/ 30 h 32"/>
                  <a:gd name="T96" fmla="*/ 23 w 38"/>
                  <a:gd name="T97" fmla="*/ 30 h 32"/>
                  <a:gd name="T98" fmla="*/ 25 w 38"/>
                  <a:gd name="T99" fmla="*/ 29 h 32"/>
                  <a:gd name="T100" fmla="*/ 26 w 38"/>
                  <a:gd name="T101" fmla="*/ 28 h 32"/>
                  <a:gd name="T102" fmla="*/ 29 w 38"/>
                  <a:gd name="T103" fmla="*/ 28 h 32"/>
                  <a:gd name="T104" fmla="*/ 30 w 38"/>
                  <a:gd name="T105" fmla="*/ 27 h 32"/>
                  <a:gd name="T106" fmla="*/ 32 w 38"/>
                  <a:gd name="T107" fmla="*/ 25 h 32"/>
                  <a:gd name="T108" fmla="*/ 34 w 38"/>
                  <a:gd name="T109" fmla="*/ 23 h 32"/>
                  <a:gd name="T110" fmla="*/ 36 w 38"/>
                  <a:gd name="T111" fmla="*/ 21 h 32"/>
                  <a:gd name="T112" fmla="*/ 37 w 38"/>
                  <a:gd name="T113" fmla="*/ 19 h 32"/>
                  <a:gd name="T114" fmla="*/ 37 w 38"/>
                  <a:gd name="T115"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 h="32">
                    <a:moveTo>
                      <a:pt x="37" y="19"/>
                    </a:moveTo>
                    <a:cubicBezTo>
                      <a:pt x="37" y="19"/>
                      <a:pt x="36" y="19"/>
                      <a:pt x="36" y="19"/>
                    </a:cubicBezTo>
                    <a:cubicBezTo>
                      <a:pt x="35" y="19"/>
                      <a:pt x="35" y="19"/>
                      <a:pt x="34" y="19"/>
                    </a:cubicBezTo>
                    <a:cubicBezTo>
                      <a:pt x="34" y="19"/>
                      <a:pt x="34" y="18"/>
                      <a:pt x="34" y="18"/>
                    </a:cubicBezTo>
                    <a:cubicBezTo>
                      <a:pt x="33" y="18"/>
                      <a:pt x="33" y="18"/>
                      <a:pt x="33" y="18"/>
                    </a:cubicBezTo>
                    <a:cubicBezTo>
                      <a:pt x="32" y="18"/>
                      <a:pt x="32" y="17"/>
                      <a:pt x="31" y="17"/>
                    </a:cubicBezTo>
                    <a:cubicBezTo>
                      <a:pt x="30" y="17"/>
                      <a:pt x="30" y="17"/>
                      <a:pt x="29" y="17"/>
                    </a:cubicBezTo>
                    <a:cubicBezTo>
                      <a:pt x="28" y="17"/>
                      <a:pt x="28" y="17"/>
                      <a:pt x="28" y="16"/>
                    </a:cubicBezTo>
                    <a:cubicBezTo>
                      <a:pt x="27" y="16"/>
                      <a:pt x="27" y="16"/>
                      <a:pt x="26" y="16"/>
                    </a:cubicBezTo>
                    <a:cubicBezTo>
                      <a:pt x="26" y="16"/>
                      <a:pt x="26" y="16"/>
                      <a:pt x="26" y="16"/>
                    </a:cubicBezTo>
                    <a:cubicBezTo>
                      <a:pt x="26" y="15"/>
                      <a:pt x="25" y="15"/>
                      <a:pt x="25" y="15"/>
                    </a:cubicBezTo>
                    <a:cubicBezTo>
                      <a:pt x="25" y="14"/>
                      <a:pt x="26" y="13"/>
                      <a:pt x="25" y="13"/>
                    </a:cubicBezTo>
                    <a:cubicBezTo>
                      <a:pt x="25" y="12"/>
                      <a:pt x="25" y="12"/>
                      <a:pt x="25" y="12"/>
                    </a:cubicBezTo>
                    <a:cubicBezTo>
                      <a:pt x="24" y="12"/>
                      <a:pt x="24" y="11"/>
                      <a:pt x="24" y="11"/>
                    </a:cubicBezTo>
                    <a:cubicBezTo>
                      <a:pt x="24" y="11"/>
                      <a:pt x="24" y="11"/>
                      <a:pt x="24" y="11"/>
                    </a:cubicBezTo>
                    <a:cubicBezTo>
                      <a:pt x="24" y="11"/>
                      <a:pt x="24" y="10"/>
                      <a:pt x="24" y="10"/>
                    </a:cubicBezTo>
                    <a:cubicBezTo>
                      <a:pt x="24" y="10"/>
                      <a:pt x="24" y="10"/>
                      <a:pt x="23" y="10"/>
                    </a:cubicBezTo>
                    <a:cubicBezTo>
                      <a:pt x="23" y="10"/>
                      <a:pt x="23" y="10"/>
                      <a:pt x="23" y="10"/>
                    </a:cubicBezTo>
                    <a:cubicBezTo>
                      <a:pt x="23" y="10"/>
                      <a:pt x="23" y="11"/>
                      <a:pt x="22" y="11"/>
                    </a:cubicBezTo>
                    <a:cubicBezTo>
                      <a:pt x="22" y="11"/>
                      <a:pt x="22" y="10"/>
                      <a:pt x="22" y="10"/>
                    </a:cubicBezTo>
                    <a:cubicBezTo>
                      <a:pt x="21" y="9"/>
                      <a:pt x="22" y="9"/>
                      <a:pt x="22" y="8"/>
                    </a:cubicBezTo>
                    <a:cubicBezTo>
                      <a:pt x="22" y="8"/>
                      <a:pt x="22" y="8"/>
                      <a:pt x="22" y="7"/>
                    </a:cubicBezTo>
                    <a:cubicBezTo>
                      <a:pt x="23" y="7"/>
                      <a:pt x="23" y="6"/>
                      <a:pt x="23" y="6"/>
                    </a:cubicBezTo>
                    <a:cubicBezTo>
                      <a:pt x="23" y="6"/>
                      <a:pt x="23" y="6"/>
                      <a:pt x="23" y="6"/>
                    </a:cubicBezTo>
                    <a:cubicBezTo>
                      <a:pt x="22" y="6"/>
                      <a:pt x="22" y="6"/>
                      <a:pt x="22" y="5"/>
                    </a:cubicBezTo>
                    <a:cubicBezTo>
                      <a:pt x="22" y="5"/>
                      <a:pt x="22" y="5"/>
                      <a:pt x="21" y="4"/>
                    </a:cubicBezTo>
                    <a:cubicBezTo>
                      <a:pt x="21" y="4"/>
                      <a:pt x="21" y="4"/>
                      <a:pt x="21" y="3"/>
                    </a:cubicBezTo>
                    <a:cubicBezTo>
                      <a:pt x="20" y="3"/>
                      <a:pt x="20" y="3"/>
                      <a:pt x="20" y="2"/>
                    </a:cubicBezTo>
                    <a:cubicBezTo>
                      <a:pt x="19" y="2"/>
                      <a:pt x="19" y="2"/>
                      <a:pt x="19" y="2"/>
                    </a:cubicBezTo>
                    <a:cubicBezTo>
                      <a:pt x="18" y="1"/>
                      <a:pt x="18" y="1"/>
                      <a:pt x="17" y="1"/>
                    </a:cubicBezTo>
                    <a:cubicBezTo>
                      <a:pt x="17" y="1"/>
                      <a:pt x="17" y="1"/>
                      <a:pt x="17" y="1"/>
                    </a:cubicBezTo>
                    <a:cubicBezTo>
                      <a:pt x="16" y="1"/>
                      <a:pt x="16" y="0"/>
                      <a:pt x="16" y="0"/>
                    </a:cubicBezTo>
                    <a:cubicBezTo>
                      <a:pt x="16" y="0"/>
                      <a:pt x="15" y="1"/>
                      <a:pt x="15" y="1"/>
                    </a:cubicBezTo>
                    <a:cubicBezTo>
                      <a:pt x="15" y="1"/>
                      <a:pt x="15" y="1"/>
                      <a:pt x="14" y="1"/>
                    </a:cubicBezTo>
                    <a:cubicBezTo>
                      <a:pt x="14" y="1"/>
                      <a:pt x="14" y="2"/>
                      <a:pt x="13" y="1"/>
                    </a:cubicBezTo>
                    <a:cubicBezTo>
                      <a:pt x="13" y="1"/>
                      <a:pt x="13" y="1"/>
                      <a:pt x="13" y="1"/>
                    </a:cubicBezTo>
                    <a:cubicBezTo>
                      <a:pt x="12" y="0"/>
                      <a:pt x="12" y="0"/>
                      <a:pt x="12" y="0"/>
                    </a:cubicBezTo>
                    <a:cubicBezTo>
                      <a:pt x="12" y="0"/>
                      <a:pt x="11" y="0"/>
                      <a:pt x="11" y="1"/>
                    </a:cubicBezTo>
                    <a:cubicBezTo>
                      <a:pt x="11" y="1"/>
                      <a:pt x="11" y="2"/>
                      <a:pt x="11" y="2"/>
                    </a:cubicBezTo>
                    <a:cubicBezTo>
                      <a:pt x="11" y="2"/>
                      <a:pt x="11" y="3"/>
                      <a:pt x="11" y="3"/>
                    </a:cubicBezTo>
                    <a:cubicBezTo>
                      <a:pt x="10" y="3"/>
                      <a:pt x="10" y="2"/>
                      <a:pt x="10" y="2"/>
                    </a:cubicBezTo>
                    <a:cubicBezTo>
                      <a:pt x="10" y="2"/>
                      <a:pt x="9" y="2"/>
                      <a:pt x="9" y="2"/>
                    </a:cubicBezTo>
                    <a:cubicBezTo>
                      <a:pt x="8" y="2"/>
                      <a:pt x="8" y="3"/>
                      <a:pt x="8" y="3"/>
                    </a:cubicBezTo>
                    <a:cubicBezTo>
                      <a:pt x="8" y="2"/>
                      <a:pt x="8" y="2"/>
                      <a:pt x="8" y="2"/>
                    </a:cubicBezTo>
                    <a:cubicBezTo>
                      <a:pt x="8" y="3"/>
                      <a:pt x="8" y="3"/>
                      <a:pt x="8" y="4"/>
                    </a:cubicBezTo>
                    <a:cubicBezTo>
                      <a:pt x="8" y="4"/>
                      <a:pt x="8" y="5"/>
                      <a:pt x="7" y="5"/>
                    </a:cubicBezTo>
                    <a:cubicBezTo>
                      <a:pt x="7" y="5"/>
                      <a:pt x="7" y="5"/>
                      <a:pt x="6" y="5"/>
                    </a:cubicBezTo>
                    <a:cubicBezTo>
                      <a:pt x="6" y="5"/>
                      <a:pt x="6" y="6"/>
                      <a:pt x="6" y="6"/>
                    </a:cubicBezTo>
                    <a:cubicBezTo>
                      <a:pt x="6" y="6"/>
                      <a:pt x="5" y="6"/>
                      <a:pt x="5" y="7"/>
                    </a:cubicBezTo>
                    <a:cubicBezTo>
                      <a:pt x="5" y="7"/>
                      <a:pt x="5" y="7"/>
                      <a:pt x="5" y="7"/>
                    </a:cubicBezTo>
                    <a:cubicBezTo>
                      <a:pt x="5" y="8"/>
                      <a:pt x="5" y="7"/>
                      <a:pt x="5" y="8"/>
                    </a:cubicBezTo>
                    <a:cubicBezTo>
                      <a:pt x="4" y="8"/>
                      <a:pt x="5" y="8"/>
                      <a:pt x="5" y="9"/>
                    </a:cubicBezTo>
                    <a:cubicBezTo>
                      <a:pt x="5" y="9"/>
                      <a:pt x="5" y="9"/>
                      <a:pt x="5" y="10"/>
                    </a:cubicBezTo>
                    <a:cubicBezTo>
                      <a:pt x="4" y="10"/>
                      <a:pt x="4" y="10"/>
                      <a:pt x="4" y="10"/>
                    </a:cubicBezTo>
                    <a:cubicBezTo>
                      <a:pt x="4" y="11"/>
                      <a:pt x="3" y="11"/>
                      <a:pt x="3" y="11"/>
                    </a:cubicBezTo>
                    <a:cubicBezTo>
                      <a:pt x="3" y="11"/>
                      <a:pt x="3" y="12"/>
                      <a:pt x="3" y="12"/>
                    </a:cubicBezTo>
                    <a:cubicBezTo>
                      <a:pt x="2" y="12"/>
                      <a:pt x="2" y="13"/>
                      <a:pt x="2" y="13"/>
                    </a:cubicBezTo>
                    <a:cubicBezTo>
                      <a:pt x="2" y="14"/>
                      <a:pt x="2" y="14"/>
                      <a:pt x="2" y="15"/>
                    </a:cubicBezTo>
                    <a:cubicBezTo>
                      <a:pt x="2" y="15"/>
                      <a:pt x="2" y="16"/>
                      <a:pt x="2" y="16"/>
                    </a:cubicBezTo>
                    <a:cubicBezTo>
                      <a:pt x="2" y="16"/>
                      <a:pt x="2" y="16"/>
                      <a:pt x="2" y="16"/>
                    </a:cubicBezTo>
                    <a:cubicBezTo>
                      <a:pt x="2" y="17"/>
                      <a:pt x="3" y="17"/>
                      <a:pt x="2" y="17"/>
                    </a:cubicBezTo>
                    <a:cubicBezTo>
                      <a:pt x="2" y="18"/>
                      <a:pt x="2" y="18"/>
                      <a:pt x="2" y="18"/>
                    </a:cubicBezTo>
                    <a:cubicBezTo>
                      <a:pt x="1" y="18"/>
                      <a:pt x="1" y="17"/>
                      <a:pt x="1" y="17"/>
                    </a:cubicBezTo>
                    <a:cubicBezTo>
                      <a:pt x="1" y="17"/>
                      <a:pt x="0" y="17"/>
                      <a:pt x="0" y="17"/>
                    </a:cubicBezTo>
                    <a:cubicBezTo>
                      <a:pt x="0" y="18"/>
                      <a:pt x="0" y="18"/>
                      <a:pt x="0" y="19"/>
                    </a:cubicBezTo>
                    <a:cubicBezTo>
                      <a:pt x="0" y="19"/>
                      <a:pt x="0" y="19"/>
                      <a:pt x="0" y="19"/>
                    </a:cubicBezTo>
                    <a:cubicBezTo>
                      <a:pt x="0" y="20"/>
                      <a:pt x="1" y="19"/>
                      <a:pt x="1" y="20"/>
                    </a:cubicBezTo>
                    <a:cubicBezTo>
                      <a:pt x="1" y="20"/>
                      <a:pt x="2" y="20"/>
                      <a:pt x="2" y="20"/>
                    </a:cubicBezTo>
                    <a:cubicBezTo>
                      <a:pt x="2" y="21"/>
                      <a:pt x="3" y="21"/>
                      <a:pt x="3" y="21"/>
                    </a:cubicBezTo>
                    <a:cubicBezTo>
                      <a:pt x="3" y="22"/>
                      <a:pt x="3" y="22"/>
                      <a:pt x="4" y="22"/>
                    </a:cubicBezTo>
                    <a:cubicBezTo>
                      <a:pt x="4" y="22"/>
                      <a:pt x="4" y="22"/>
                      <a:pt x="4" y="23"/>
                    </a:cubicBezTo>
                    <a:cubicBezTo>
                      <a:pt x="5" y="23"/>
                      <a:pt x="4" y="23"/>
                      <a:pt x="5" y="24"/>
                    </a:cubicBezTo>
                    <a:cubicBezTo>
                      <a:pt x="5" y="24"/>
                      <a:pt x="5" y="25"/>
                      <a:pt x="5" y="25"/>
                    </a:cubicBezTo>
                    <a:cubicBezTo>
                      <a:pt x="5" y="25"/>
                      <a:pt x="5" y="26"/>
                      <a:pt x="6" y="26"/>
                    </a:cubicBezTo>
                    <a:cubicBezTo>
                      <a:pt x="6" y="26"/>
                      <a:pt x="6" y="26"/>
                      <a:pt x="6" y="26"/>
                    </a:cubicBezTo>
                    <a:cubicBezTo>
                      <a:pt x="7" y="26"/>
                      <a:pt x="7" y="26"/>
                      <a:pt x="7" y="27"/>
                    </a:cubicBezTo>
                    <a:cubicBezTo>
                      <a:pt x="7" y="27"/>
                      <a:pt x="7" y="27"/>
                      <a:pt x="7" y="27"/>
                    </a:cubicBezTo>
                    <a:cubicBezTo>
                      <a:pt x="7" y="28"/>
                      <a:pt x="7" y="28"/>
                      <a:pt x="7" y="28"/>
                    </a:cubicBezTo>
                    <a:cubicBezTo>
                      <a:pt x="7" y="29"/>
                      <a:pt x="7" y="29"/>
                      <a:pt x="7" y="29"/>
                    </a:cubicBezTo>
                    <a:cubicBezTo>
                      <a:pt x="8" y="29"/>
                      <a:pt x="8" y="29"/>
                      <a:pt x="8" y="29"/>
                    </a:cubicBezTo>
                    <a:cubicBezTo>
                      <a:pt x="9" y="29"/>
                      <a:pt x="9" y="29"/>
                      <a:pt x="10" y="29"/>
                    </a:cubicBezTo>
                    <a:cubicBezTo>
                      <a:pt x="10" y="29"/>
                      <a:pt x="10" y="29"/>
                      <a:pt x="10" y="29"/>
                    </a:cubicBezTo>
                    <a:cubicBezTo>
                      <a:pt x="11" y="29"/>
                      <a:pt x="11" y="29"/>
                      <a:pt x="11" y="30"/>
                    </a:cubicBezTo>
                    <a:cubicBezTo>
                      <a:pt x="12" y="30"/>
                      <a:pt x="12" y="30"/>
                      <a:pt x="12" y="31"/>
                    </a:cubicBezTo>
                    <a:cubicBezTo>
                      <a:pt x="13" y="31"/>
                      <a:pt x="13" y="31"/>
                      <a:pt x="13" y="31"/>
                    </a:cubicBezTo>
                    <a:cubicBezTo>
                      <a:pt x="13" y="31"/>
                      <a:pt x="14" y="31"/>
                      <a:pt x="14" y="31"/>
                    </a:cubicBezTo>
                    <a:cubicBezTo>
                      <a:pt x="14" y="31"/>
                      <a:pt x="15" y="31"/>
                      <a:pt x="15" y="31"/>
                    </a:cubicBezTo>
                    <a:cubicBezTo>
                      <a:pt x="15" y="31"/>
                      <a:pt x="15" y="32"/>
                      <a:pt x="16" y="32"/>
                    </a:cubicBezTo>
                    <a:cubicBezTo>
                      <a:pt x="16" y="32"/>
                      <a:pt x="16" y="32"/>
                      <a:pt x="16" y="32"/>
                    </a:cubicBezTo>
                    <a:cubicBezTo>
                      <a:pt x="17" y="32"/>
                      <a:pt x="17" y="31"/>
                      <a:pt x="17" y="31"/>
                    </a:cubicBezTo>
                    <a:cubicBezTo>
                      <a:pt x="17" y="30"/>
                      <a:pt x="17" y="30"/>
                      <a:pt x="18" y="30"/>
                    </a:cubicBezTo>
                    <a:cubicBezTo>
                      <a:pt x="18" y="30"/>
                      <a:pt x="18" y="30"/>
                      <a:pt x="19" y="30"/>
                    </a:cubicBezTo>
                    <a:cubicBezTo>
                      <a:pt x="19" y="30"/>
                      <a:pt x="19" y="29"/>
                      <a:pt x="19" y="29"/>
                    </a:cubicBezTo>
                    <a:cubicBezTo>
                      <a:pt x="19" y="29"/>
                      <a:pt x="19" y="30"/>
                      <a:pt x="20" y="30"/>
                    </a:cubicBezTo>
                    <a:cubicBezTo>
                      <a:pt x="20" y="30"/>
                      <a:pt x="20" y="30"/>
                      <a:pt x="21" y="30"/>
                    </a:cubicBezTo>
                    <a:cubicBezTo>
                      <a:pt x="21" y="30"/>
                      <a:pt x="21" y="30"/>
                      <a:pt x="22" y="30"/>
                    </a:cubicBezTo>
                    <a:cubicBezTo>
                      <a:pt x="22" y="30"/>
                      <a:pt x="22" y="30"/>
                      <a:pt x="22" y="30"/>
                    </a:cubicBezTo>
                    <a:cubicBezTo>
                      <a:pt x="22" y="30"/>
                      <a:pt x="23" y="30"/>
                      <a:pt x="23" y="30"/>
                    </a:cubicBezTo>
                    <a:cubicBezTo>
                      <a:pt x="24" y="30"/>
                      <a:pt x="24" y="30"/>
                      <a:pt x="24" y="30"/>
                    </a:cubicBezTo>
                    <a:cubicBezTo>
                      <a:pt x="25" y="29"/>
                      <a:pt x="25" y="29"/>
                      <a:pt x="25" y="29"/>
                    </a:cubicBezTo>
                    <a:cubicBezTo>
                      <a:pt x="25" y="29"/>
                      <a:pt x="26" y="29"/>
                      <a:pt x="26" y="28"/>
                    </a:cubicBezTo>
                    <a:cubicBezTo>
                      <a:pt x="26" y="28"/>
                      <a:pt x="26" y="28"/>
                      <a:pt x="26" y="28"/>
                    </a:cubicBezTo>
                    <a:cubicBezTo>
                      <a:pt x="27" y="27"/>
                      <a:pt x="27" y="28"/>
                      <a:pt x="27" y="27"/>
                    </a:cubicBezTo>
                    <a:cubicBezTo>
                      <a:pt x="28" y="27"/>
                      <a:pt x="28" y="28"/>
                      <a:pt x="29" y="28"/>
                    </a:cubicBezTo>
                    <a:cubicBezTo>
                      <a:pt x="29" y="28"/>
                      <a:pt x="29" y="28"/>
                      <a:pt x="30" y="28"/>
                    </a:cubicBezTo>
                    <a:cubicBezTo>
                      <a:pt x="30" y="28"/>
                      <a:pt x="30" y="28"/>
                      <a:pt x="30" y="27"/>
                    </a:cubicBezTo>
                    <a:cubicBezTo>
                      <a:pt x="31" y="27"/>
                      <a:pt x="31" y="27"/>
                      <a:pt x="31" y="27"/>
                    </a:cubicBezTo>
                    <a:cubicBezTo>
                      <a:pt x="31" y="26"/>
                      <a:pt x="31" y="26"/>
                      <a:pt x="32" y="25"/>
                    </a:cubicBezTo>
                    <a:cubicBezTo>
                      <a:pt x="32" y="25"/>
                      <a:pt x="33" y="25"/>
                      <a:pt x="33" y="24"/>
                    </a:cubicBezTo>
                    <a:cubicBezTo>
                      <a:pt x="33" y="24"/>
                      <a:pt x="34" y="24"/>
                      <a:pt x="34" y="23"/>
                    </a:cubicBezTo>
                    <a:cubicBezTo>
                      <a:pt x="34" y="23"/>
                      <a:pt x="34" y="23"/>
                      <a:pt x="35" y="22"/>
                    </a:cubicBezTo>
                    <a:cubicBezTo>
                      <a:pt x="35" y="22"/>
                      <a:pt x="35" y="22"/>
                      <a:pt x="36" y="21"/>
                    </a:cubicBezTo>
                    <a:cubicBezTo>
                      <a:pt x="36" y="21"/>
                      <a:pt x="36" y="21"/>
                      <a:pt x="37" y="20"/>
                    </a:cubicBezTo>
                    <a:cubicBezTo>
                      <a:pt x="37" y="20"/>
                      <a:pt x="37" y="20"/>
                      <a:pt x="37" y="19"/>
                    </a:cubicBezTo>
                    <a:cubicBezTo>
                      <a:pt x="37" y="19"/>
                      <a:pt x="38" y="19"/>
                      <a:pt x="37" y="19"/>
                    </a:cubicBezTo>
                    <a:cubicBezTo>
                      <a:pt x="37" y="19"/>
                      <a:pt x="37" y="19"/>
                      <a:pt x="37" y="1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7" name="Freeform 116"/>
              <p:cNvSpPr>
                <a:spLocks/>
              </p:cNvSpPr>
              <p:nvPr/>
            </p:nvSpPr>
            <p:spPr bwMode="auto">
              <a:xfrm>
                <a:off x="3535364" y="1897064"/>
                <a:ext cx="31750" cy="11113"/>
              </a:xfrm>
              <a:custGeom>
                <a:avLst/>
                <a:gdLst>
                  <a:gd name="T0" fmla="*/ 1 w 3"/>
                  <a:gd name="T1" fmla="*/ 0 h 1"/>
                  <a:gd name="T2" fmla="*/ 1 w 3"/>
                  <a:gd name="T3" fmla="*/ 0 h 1"/>
                  <a:gd name="T4" fmla="*/ 1 w 3"/>
                  <a:gd name="T5" fmla="*/ 1 h 1"/>
                  <a:gd name="T6" fmla="*/ 2 w 3"/>
                  <a:gd name="T7" fmla="*/ 1 h 1"/>
                  <a:gd name="T8" fmla="*/ 3 w 3"/>
                  <a:gd name="T9" fmla="*/ 1 h 1"/>
                  <a:gd name="T10" fmla="*/ 3 w 3"/>
                  <a:gd name="T11" fmla="*/ 0 h 1"/>
                  <a:gd name="T12" fmla="*/ 1 w 3"/>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1" y="0"/>
                    </a:moveTo>
                    <a:cubicBezTo>
                      <a:pt x="1" y="0"/>
                      <a:pt x="1" y="0"/>
                      <a:pt x="1" y="0"/>
                    </a:cubicBezTo>
                    <a:cubicBezTo>
                      <a:pt x="0" y="1"/>
                      <a:pt x="1" y="1"/>
                      <a:pt x="1" y="1"/>
                    </a:cubicBezTo>
                    <a:cubicBezTo>
                      <a:pt x="1" y="1"/>
                      <a:pt x="1" y="1"/>
                      <a:pt x="2" y="1"/>
                    </a:cubicBezTo>
                    <a:cubicBezTo>
                      <a:pt x="2" y="1"/>
                      <a:pt x="3" y="1"/>
                      <a:pt x="3" y="1"/>
                    </a:cubicBezTo>
                    <a:cubicBezTo>
                      <a:pt x="3" y="1"/>
                      <a:pt x="3" y="1"/>
                      <a:pt x="3"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8" name="Freeform 117"/>
              <p:cNvSpPr>
                <a:spLocks/>
              </p:cNvSpPr>
              <p:nvPr/>
            </p:nvSpPr>
            <p:spPr bwMode="auto">
              <a:xfrm>
                <a:off x="4475164" y="1011239"/>
                <a:ext cx="9525" cy="11113"/>
              </a:xfrm>
              <a:custGeom>
                <a:avLst/>
                <a:gdLst>
                  <a:gd name="T0" fmla="*/ 0 w 1"/>
                  <a:gd name="T1" fmla="*/ 0 h 1"/>
                  <a:gd name="T2" fmla="*/ 0 w 1"/>
                  <a:gd name="T3" fmla="*/ 1 h 1"/>
                  <a:gd name="T4" fmla="*/ 0 w 1"/>
                  <a:gd name="T5" fmla="*/ 0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0" y="1"/>
                      <a:pt x="0" y="1"/>
                    </a:cubicBezTo>
                    <a:cubicBezTo>
                      <a:pt x="1" y="1"/>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9" name="Freeform 118"/>
              <p:cNvSpPr>
                <a:spLocks/>
              </p:cNvSpPr>
              <p:nvPr/>
            </p:nvSpPr>
            <p:spPr bwMode="auto">
              <a:xfrm>
                <a:off x="4484689" y="1000126"/>
                <a:ext cx="33338" cy="11113"/>
              </a:xfrm>
              <a:custGeom>
                <a:avLst/>
                <a:gdLst>
                  <a:gd name="T0" fmla="*/ 2 w 3"/>
                  <a:gd name="T1" fmla="*/ 1 h 1"/>
                  <a:gd name="T2" fmla="*/ 1 w 3"/>
                  <a:gd name="T3" fmla="*/ 1 h 1"/>
                  <a:gd name="T4" fmla="*/ 0 w 3"/>
                  <a:gd name="T5" fmla="*/ 1 h 1"/>
                  <a:gd name="T6" fmla="*/ 1 w 3"/>
                  <a:gd name="T7" fmla="*/ 1 h 1"/>
                  <a:gd name="T8" fmla="*/ 2 w 3"/>
                  <a:gd name="T9" fmla="*/ 1 h 1"/>
                  <a:gd name="T10" fmla="*/ 3 w 3"/>
                  <a:gd name="T11" fmla="*/ 1 h 1"/>
                  <a:gd name="T12" fmla="*/ 2 w 3"/>
                  <a:gd name="T13" fmla="*/ 0 h 1"/>
                  <a:gd name="T14" fmla="*/ 2 w 3"/>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
                    <a:moveTo>
                      <a:pt x="2" y="1"/>
                    </a:moveTo>
                    <a:cubicBezTo>
                      <a:pt x="1" y="1"/>
                      <a:pt x="1" y="1"/>
                      <a:pt x="1" y="1"/>
                    </a:cubicBezTo>
                    <a:cubicBezTo>
                      <a:pt x="1" y="1"/>
                      <a:pt x="1" y="1"/>
                      <a:pt x="0" y="1"/>
                    </a:cubicBezTo>
                    <a:cubicBezTo>
                      <a:pt x="1" y="1"/>
                      <a:pt x="1" y="1"/>
                      <a:pt x="1" y="1"/>
                    </a:cubicBezTo>
                    <a:cubicBezTo>
                      <a:pt x="2" y="1"/>
                      <a:pt x="2" y="1"/>
                      <a:pt x="2" y="1"/>
                    </a:cubicBezTo>
                    <a:cubicBezTo>
                      <a:pt x="2" y="1"/>
                      <a:pt x="2" y="1"/>
                      <a:pt x="3" y="1"/>
                    </a:cubicBezTo>
                    <a:cubicBezTo>
                      <a:pt x="3" y="1"/>
                      <a:pt x="3" y="1"/>
                      <a:pt x="2" y="0"/>
                    </a:cubicBezTo>
                    <a:cubicBezTo>
                      <a:pt x="2" y="0"/>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0" name="Freeform 119"/>
              <p:cNvSpPr>
                <a:spLocks/>
              </p:cNvSpPr>
              <p:nvPr/>
            </p:nvSpPr>
            <p:spPr bwMode="auto">
              <a:xfrm>
                <a:off x="4518027" y="989014"/>
                <a:ext cx="20638" cy="22225"/>
              </a:xfrm>
              <a:custGeom>
                <a:avLst/>
                <a:gdLst>
                  <a:gd name="T0" fmla="*/ 1 w 2"/>
                  <a:gd name="T1" fmla="*/ 2 h 2"/>
                  <a:gd name="T2" fmla="*/ 2 w 2"/>
                  <a:gd name="T3" fmla="*/ 1 h 2"/>
                  <a:gd name="T4" fmla="*/ 2 w 2"/>
                  <a:gd name="T5" fmla="*/ 1 h 2"/>
                  <a:gd name="T6" fmla="*/ 2 w 2"/>
                  <a:gd name="T7" fmla="*/ 0 h 2"/>
                  <a:gd name="T8" fmla="*/ 1 w 2"/>
                  <a:gd name="T9" fmla="*/ 0 h 2"/>
                  <a:gd name="T10" fmla="*/ 1 w 2"/>
                  <a:gd name="T11" fmla="*/ 1 h 2"/>
                  <a:gd name="T12" fmla="*/ 0 w 2"/>
                  <a:gd name="T13" fmla="*/ 1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2" y="1"/>
                      <a:pt x="2" y="1"/>
                      <a:pt x="2" y="1"/>
                    </a:cubicBezTo>
                    <a:cubicBezTo>
                      <a:pt x="2" y="1"/>
                      <a:pt x="2" y="1"/>
                      <a:pt x="2" y="1"/>
                    </a:cubicBezTo>
                    <a:cubicBezTo>
                      <a:pt x="2" y="1"/>
                      <a:pt x="2" y="1"/>
                      <a:pt x="2" y="0"/>
                    </a:cubicBezTo>
                    <a:cubicBezTo>
                      <a:pt x="2" y="0"/>
                      <a:pt x="1" y="0"/>
                      <a:pt x="1" y="0"/>
                    </a:cubicBezTo>
                    <a:cubicBezTo>
                      <a:pt x="1" y="0"/>
                      <a:pt x="1" y="0"/>
                      <a:pt x="1" y="1"/>
                    </a:cubicBezTo>
                    <a:cubicBezTo>
                      <a:pt x="0" y="1"/>
                      <a:pt x="0" y="1"/>
                      <a:pt x="0" y="1"/>
                    </a:cubicBezTo>
                    <a:cubicBezTo>
                      <a:pt x="0" y="1"/>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1" name="Freeform 120"/>
              <p:cNvSpPr>
                <a:spLocks/>
              </p:cNvSpPr>
              <p:nvPr/>
            </p:nvSpPr>
            <p:spPr bwMode="auto">
              <a:xfrm>
                <a:off x="4495802" y="989014"/>
                <a:ext cx="42863" cy="11113"/>
              </a:xfrm>
              <a:custGeom>
                <a:avLst/>
                <a:gdLst>
                  <a:gd name="T0" fmla="*/ 2 w 4"/>
                  <a:gd name="T1" fmla="*/ 0 h 1"/>
                  <a:gd name="T2" fmla="*/ 3 w 4"/>
                  <a:gd name="T3" fmla="*/ 0 h 1"/>
                  <a:gd name="T4" fmla="*/ 3 w 4"/>
                  <a:gd name="T5" fmla="*/ 0 h 1"/>
                  <a:gd name="T6" fmla="*/ 2 w 4"/>
                  <a:gd name="T7" fmla="*/ 0 h 1"/>
                  <a:gd name="T8" fmla="*/ 1 w 4"/>
                  <a:gd name="T9" fmla="*/ 0 h 1"/>
                  <a:gd name="T10" fmla="*/ 1 w 4"/>
                  <a:gd name="T11" fmla="*/ 1 h 1"/>
                  <a:gd name="T12" fmla="*/ 1 w 4"/>
                  <a:gd name="T13" fmla="*/ 1 h 1"/>
                  <a:gd name="T14" fmla="*/ 2 w 4"/>
                  <a:gd name="T15" fmla="*/ 1 h 1"/>
                  <a:gd name="T16" fmla="*/ 2 w 4"/>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
                    <a:moveTo>
                      <a:pt x="2" y="0"/>
                    </a:moveTo>
                    <a:cubicBezTo>
                      <a:pt x="3" y="0"/>
                      <a:pt x="4" y="0"/>
                      <a:pt x="3" y="0"/>
                    </a:cubicBezTo>
                    <a:cubicBezTo>
                      <a:pt x="3" y="0"/>
                      <a:pt x="3" y="0"/>
                      <a:pt x="3" y="0"/>
                    </a:cubicBezTo>
                    <a:cubicBezTo>
                      <a:pt x="2" y="0"/>
                      <a:pt x="2" y="0"/>
                      <a:pt x="2" y="0"/>
                    </a:cubicBezTo>
                    <a:cubicBezTo>
                      <a:pt x="2" y="0"/>
                      <a:pt x="1" y="0"/>
                      <a:pt x="1" y="0"/>
                    </a:cubicBezTo>
                    <a:cubicBezTo>
                      <a:pt x="1" y="1"/>
                      <a:pt x="0" y="1"/>
                      <a:pt x="1" y="1"/>
                    </a:cubicBezTo>
                    <a:cubicBezTo>
                      <a:pt x="1" y="1"/>
                      <a:pt x="1" y="1"/>
                      <a:pt x="1" y="1"/>
                    </a:cubicBezTo>
                    <a:cubicBezTo>
                      <a:pt x="2" y="1"/>
                      <a:pt x="2" y="1"/>
                      <a:pt x="2" y="1"/>
                    </a:cubicBezTo>
                    <a:cubicBezTo>
                      <a:pt x="2" y="1"/>
                      <a:pt x="2"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2" name="Freeform 121"/>
              <p:cNvSpPr>
                <a:spLocks/>
              </p:cNvSpPr>
              <p:nvPr/>
            </p:nvSpPr>
            <p:spPr bwMode="auto">
              <a:xfrm>
                <a:off x="4646614" y="935039"/>
                <a:ext cx="22225" cy="22225"/>
              </a:xfrm>
              <a:custGeom>
                <a:avLst/>
                <a:gdLst>
                  <a:gd name="T0" fmla="*/ 2 w 2"/>
                  <a:gd name="T1" fmla="*/ 1 h 2"/>
                  <a:gd name="T2" fmla="*/ 1 w 2"/>
                  <a:gd name="T3" fmla="*/ 1 h 2"/>
                  <a:gd name="T4" fmla="*/ 0 w 2"/>
                  <a:gd name="T5" fmla="*/ 1 h 2"/>
                  <a:gd name="T6" fmla="*/ 1 w 2"/>
                  <a:gd name="T7" fmla="*/ 1 h 2"/>
                  <a:gd name="T8" fmla="*/ 1 w 2"/>
                  <a:gd name="T9" fmla="*/ 2 h 2"/>
                  <a:gd name="T10" fmla="*/ 2 w 2"/>
                  <a:gd name="T11" fmla="*/ 1 h 2"/>
                  <a:gd name="T12" fmla="*/ 2 w 2"/>
                  <a:gd name="T13" fmla="*/ 1 h 2"/>
                  <a:gd name="T14" fmla="*/ 2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1"/>
                    </a:moveTo>
                    <a:cubicBezTo>
                      <a:pt x="1" y="0"/>
                      <a:pt x="1" y="1"/>
                      <a:pt x="1" y="1"/>
                    </a:cubicBezTo>
                    <a:cubicBezTo>
                      <a:pt x="0" y="1"/>
                      <a:pt x="0" y="1"/>
                      <a:pt x="0" y="1"/>
                    </a:cubicBezTo>
                    <a:cubicBezTo>
                      <a:pt x="0" y="1"/>
                      <a:pt x="0" y="1"/>
                      <a:pt x="1" y="1"/>
                    </a:cubicBezTo>
                    <a:cubicBezTo>
                      <a:pt x="1" y="1"/>
                      <a:pt x="1" y="1"/>
                      <a:pt x="1" y="2"/>
                    </a:cubicBezTo>
                    <a:cubicBezTo>
                      <a:pt x="1" y="2"/>
                      <a:pt x="2" y="2"/>
                      <a:pt x="2" y="1"/>
                    </a:cubicBezTo>
                    <a:cubicBezTo>
                      <a:pt x="2" y="1"/>
                      <a:pt x="2" y="1"/>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3" name="Freeform 122"/>
              <p:cNvSpPr>
                <a:spLocks/>
              </p:cNvSpPr>
              <p:nvPr/>
            </p:nvSpPr>
            <p:spPr bwMode="auto">
              <a:xfrm>
                <a:off x="4032252" y="935039"/>
                <a:ext cx="20638" cy="11113"/>
              </a:xfrm>
              <a:custGeom>
                <a:avLst/>
                <a:gdLst>
                  <a:gd name="T0" fmla="*/ 1 w 2"/>
                  <a:gd name="T1" fmla="*/ 1 h 1"/>
                  <a:gd name="T2" fmla="*/ 1 w 2"/>
                  <a:gd name="T3" fmla="*/ 1 h 1"/>
                  <a:gd name="T4" fmla="*/ 2 w 2"/>
                  <a:gd name="T5" fmla="*/ 0 h 1"/>
                  <a:gd name="T6" fmla="*/ 1 w 2"/>
                  <a:gd name="T7" fmla="*/ 0 h 1"/>
                  <a:gd name="T8" fmla="*/ 1 w 2"/>
                  <a:gd name="T9" fmla="*/ 0 h 1"/>
                  <a:gd name="T10" fmla="*/ 0 w 2"/>
                  <a:gd name="T11" fmla="*/ 1 h 1"/>
                  <a:gd name="T12" fmla="*/ 0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1" y="1"/>
                      <a:pt x="1" y="1"/>
                    </a:cubicBezTo>
                    <a:cubicBezTo>
                      <a:pt x="2" y="0"/>
                      <a:pt x="2" y="0"/>
                      <a:pt x="2" y="0"/>
                    </a:cubicBezTo>
                    <a:cubicBezTo>
                      <a:pt x="2" y="0"/>
                      <a:pt x="1" y="0"/>
                      <a:pt x="1" y="0"/>
                    </a:cubicBezTo>
                    <a:cubicBezTo>
                      <a:pt x="1" y="0"/>
                      <a:pt x="1" y="0"/>
                      <a:pt x="1" y="0"/>
                    </a:cubicBezTo>
                    <a:cubicBezTo>
                      <a:pt x="1" y="0"/>
                      <a:pt x="0" y="0"/>
                      <a:pt x="0" y="1"/>
                    </a:cubicBezTo>
                    <a:cubicBezTo>
                      <a:pt x="0" y="1"/>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4" name="Freeform 123"/>
              <p:cNvSpPr>
                <a:spLocks/>
              </p:cNvSpPr>
              <p:nvPr/>
            </p:nvSpPr>
            <p:spPr bwMode="auto">
              <a:xfrm>
                <a:off x="4313239" y="935039"/>
                <a:ext cx="517525" cy="357188"/>
              </a:xfrm>
              <a:custGeom>
                <a:avLst/>
                <a:gdLst>
                  <a:gd name="T0" fmla="*/ 1 w 48"/>
                  <a:gd name="T1" fmla="*/ 27 h 33"/>
                  <a:gd name="T2" fmla="*/ 1 w 48"/>
                  <a:gd name="T3" fmla="*/ 29 h 33"/>
                  <a:gd name="T4" fmla="*/ 2 w 48"/>
                  <a:gd name="T5" fmla="*/ 32 h 33"/>
                  <a:gd name="T6" fmla="*/ 6 w 48"/>
                  <a:gd name="T7" fmla="*/ 33 h 33"/>
                  <a:gd name="T8" fmla="*/ 10 w 48"/>
                  <a:gd name="T9" fmla="*/ 31 h 33"/>
                  <a:gd name="T10" fmla="*/ 11 w 48"/>
                  <a:gd name="T11" fmla="*/ 30 h 33"/>
                  <a:gd name="T12" fmla="*/ 13 w 48"/>
                  <a:gd name="T13" fmla="*/ 30 h 33"/>
                  <a:gd name="T14" fmla="*/ 15 w 48"/>
                  <a:gd name="T15" fmla="*/ 29 h 33"/>
                  <a:gd name="T16" fmla="*/ 16 w 48"/>
                  <a:gd name="T17" fmla="*/ 27 h 33"/>
                  <a:gd name="T18" fmla="*/ 16 w 48"/>
                  <a:gd name="T19" fmla="*/ 25 h 33"/>
                  <a:gd name="T20" fmla="*/ 15 w 48"/>
                  <a:gd name="T21" fmla="*/ 22 h 33"/>
                  <a:gd name="T22" fmla="*/ 15 w 48"/>
                  <a:gd name="T23" fmla="*/ 18 h 33"/>
                  <a:gd name="T24" fmla="*/ 17 w 48"/>
                  <a:gd name="T25" fmla="*/ 18 h 33"/>
                  <a:gd name="T26" fmla="*/ 17 w 48"/>
                  <a:gd name="T27" fmla="*/ 17 h 33"/>
                  <a:gd name="T28" fmla="*/ 18 w 48"/>
                  <a:gd name="T29" fmla="*/ 14 h 33"/>
                  <a:gd name="T30" fmla="*/ 19 w 48"/>
                  <a:gd name="T31" fmla="*/ 12 h 33"/>
                  <a:gd name="T32" fmla="*/ 21 w 48"/>
                  <a:gd name="T33" fmla="*/ 10 h 33"/>
                  <a:gd name="T34" fmla="*/ 22 w 48"/>
                  <a:gd name="T35" fmla="*/ 8 h 33"/>
                  <a:gd name="T36" fmla="*/ 24 w 48"/>
                  <a:gd name="T37" fmla="*/ 6 h 33"/>
                  <a:gd name="T38" fmla="*/ 27 w 48"/>
                  <a:gd name="T39" fmla="*/ 7 h 33"/>
                  <a:gd name="T40" fmla="*/ 28 w 48"/>
                  <a:gd name="T41" fmla="*/ 5 h 33"/>
                  <a:gd name="T42" fmla="*/ 30 w 48"/>
                  <a:gd name="T43" fmla="*/ 5 h 33"/>
                  <a:gd name="T44" fmla="*/ 34 w 48"/>
                  <a:gd name="T45" fmla="*/ 6 h 33"/>
                  <a:gd name="T46" fmla="*/ 37 w 48"/>
                  <a:gd name="T47" fmla="*/ 6 h 33"/>
                  <a:gd name="T48" fmla="*/ 38 w 48"/>
                  <a:gd name="T49" fmla="*/ 4 h 33"/>
                  <a:gd name="T50" fmla="*/ 41 w 48"/>
                  <a:gd name="T51" fmla="*/ 3 h 33"/>
                  <a:gd name="T52" fmla="*/ 44 w 48"/>
                  <a:gd name="T53" fmla="*/ 4 h 33"/>
                  <a:gd name="T54" fmla="*/ 44 w 48"/>
                  <a:gd name="T55" fmla="*/ 6 h 33"/>
                  <a:gd name="T56" fmla="*/ 46 w 48"/>
                  <a:gd name="T57" fmla="*/ 4 h 33"/>
                  <a:gd name="T58" fmla="*/ 48 w 48"/>
                  <a:gd name="T59" fmla="*/ 4 h 33"/>
                  <a:gd name="T60" fmla="*/ 45 w 48"/>
                  <a:gd name="T61" fmla="*/ 3 h 33"/>
                  <a:gd name="T62" fmla="*/ 46 w 48"/>
                  <a:gd name="T63" fmla="*/ 2 h 33"/>
                  <a:gd name="T64" fmla="*/ 45 w 48"/>
                  <a:gd name="T65" fmla="*/ 1 h 33"/>
                  <a:gd name="T66" fmla="*/ 42 w 48"/>
                  <a:gd name="T67" fmla="*/ 1 h 33"/>
                  <a:gd name="T68" fmla="*/ 40 w 48"/>
                  <a:gd name="T69" fmla="*/ 0 h 33"/>
                  <a:gd name="T70" fmla="*/ 39 w 48"/>
                  <a:gd name="T71" fmla="*/ 1 h 33"/>
                  <a:gd name="T72" fmla="*/ 37 w 48"/>
                  <a:gd name="T73" fmla="*/ 2 h 33"/>
                  <a:gd name="T74" fmla="*/ 37 w 48"/>
                  <a:gd name="T75" fmla="*/ 1 h 33"/>
                  <a:gd name="T76" fmla="*/ 34 w 48"/>
                  <a:gd name="T77" fmla="*/ 1 h 33"/>
                  <a:gd name="T78" fmla="*/ 33 w 48"/>
                  <a:gd name="T79" fmla="*/ 2 h 33"/>
                  <a:gd name="T80" fmla="*/ 30 w 48"/>
                  <a:gd name="T81" fmla="*/ 2 h 33"/>
                  <a:gd name="T82" fmla="*/ 28 w 48"/>
                  <a:gd name="T83" fmla="*/ 3 h 33"/>
                  <a:gd name="T84" fmla="*/ 26 w 48"/>
                  <a:gd name="T85" fmla="*/ 3 h 33"/>
                  <a:gd name="T86" fmla="*/ 24 w 48"/>
                  <a:gd name="T87" fmla="*/ 4 h 33"/>
                  <a:gd name="T88" fmla="*/ 21 w 48"/>
                  <a:gd name="T89" fmla="*/ 5 h 33"/>
                  <a:gd name="T90" fmla="*/ 20 w 48"/>
                  <a:gd name="T91" fmla="*/ 7 h 33"/>
                  <a:gd name="T92" fmla="*/ 18 w 48"/>
                  <a:gd name="T93" fmla="*/ 8 h 33"/>
                  <a:gd name="T94" fmla="*/ 16 w 48"/>
                  <a:gd name="T95" fmla="*/ 10 h 33"/>
                  <a:gd name="T96" fmla="*/ 15 w 48"/>
                  <a:gd name="T97" fmla="*/ 12 h 33"/>
                  <a:gd name="T98" fmla="*/ 13 w 48"/>
                  <a:gd name="T99" fmla="*/ 15 h 33"/>
                  <a:gd name="T100" fmla="*/ 11 w 48"/>
                  <a:gd name="T101" fmla="*/ 16 h 33"/>
                  <a:gd name="T102" fmla="*/ 10 w 48"/>
                  <a:gd name="T103" fmla="*/ 17 h 33"/>
                  <a:gd name="T104" fmla="*/ 9 w 48"/>
                  <a:gd name="T105" fmla="*/ 18 h 33"/>
                  <a:gd name="T106" fmla="*/ 7 w 48"/>
                  <a:gd name="T107" fmla="*/ 20 h 33"/>
                  <a:gd name="T108" fmla="*/ 4 w 48"/>
                  <a:gd name="T109" fmla="*/ 20 h 33"/>
                  <a:gd name="T110" fmla="*/ 2 w 48"/>
                  <a:gd name="T111" fmla="*/ 22 h 33"/>
                  <a:gd name="T112" fmla="*/ 0 w 48"/>
                  <a:gd name="T113" fmla="*/ 23 h 33"/>
                  <a:gd name="T114" fmla="*/ 0 w 48"/>
                  <a:gd name="T115"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 h="33">
                    <a:moveTo>
                      <a:pt x="0" y="26"/>
                    </a:moveTo>
                    <a:cubicBezTo>
                      <a:pt x="1" y="26"/>
                      <a:pt x="1" y="26"/>
                      <a:pt x="1" y="26"/>
                    </a:cubicBezTo>
                    <a:cubicBezTo>
                      <a:pt x="1" y="27"/>
                      <a:pt x="2" y="27"/>
                      <a:pt x="1" y="27"/>
                    </a:cubicBezTo>
                    <a:cubicBezTo>
                      <a:pt x="1" y="28"/>
                      <a:pt x="1" y="28"/>
                      <a:pt x="1" y="28"/>
                    </a:cubicBezTo>
                    <a:cubicBezTo>
                      <a:pt x="1" y="28"/>
                      <a:pt x="1" y="28"/>
                      <a:pt x="0" y="29"/>
                    </a:cubicBezTo>
                    <a:cubicBezTo>
                      <a:pt x="0" y="29"/>
                      <a:pt x="1" y="29"/>
                      <a:pt x="1" y="29"/>
                    </a:cubicBezTo>
                    <a:cubicBezTo>
                      <a:pt x="2" y="30"/>
                      <a:pt x="1" y="30"/>
                      <a:pt x="1" y="31"/>
                    </a:cubicBezTo>
                    <a:cubicBezTo>
                      <a:pt x="1" y="31"/>
                      <a:pt x="1" y="32"/>
                      <a:pt x="1" y="32"/>
                    </a:cubicBezTo>
                    <a:cubicBezTo>
                      <a:pt x="2" y="32"/>
                      <a:pt x="2" y="32"/>
                      <a:pt x="2" y="32"/>
                    </a:cubicBezTo>
                    <a:cubicBezTo>
                      <a:pt x="3" y="32"/>
                      <a:pt x="3" y="32"/>
                      <a:pt x="3" y="33"/>
                    </a:cubicBezTo>
                    <a:cubicBezTo>
                      <a:pt x="4" y="33"/>
                      <a:pt x="4" y="33"/>
                      <a:pt x="4" y="33"/>
                    </a:cubicBezTo>
                    <a:cubicBezTo>
                      <a:pt x="5" y="33"/>
                      <a:pt x="5" y="33"/>
                      <a:pt x="6" y="33"/>
                    </a:cubicBezTo>
                    <a:cubicBezTo>
                      <a:pt x="7" y="33"/>
                      <a:pt x="7" y="32"/>
                      <a:pt x="8" y="32"/>
                    </a:cubicBezTo>
                    <a:cubicBezTo>
                      <a:pt x="8" y="32"/>
                      <a:pt x="9" y="32"/>
                      <a:pt x="9" y="32"/>
                    </a:cubicBezTo>
                    <a:cubicBezTo>
                      <a:pt x="9" y="31"/>
                      <a:pt x="9" y="31"/>
                      <a:pt x="10" y="31"/>
                    </a:cubicBezTo>
                    <a:cubicBezTo>
                      <a:pt x="10" y="31"/>
                      <a:pt x="10" y="31"/>
                      <a:pt x="10" y="31"/>
                    </a:cubicBezTo>
                    <a:cubicBezTo>
                      <a:pt x="10" y="30"/>
                      <a:pt x="11" y="31"/>
                      <a:pt x="11" y="30"/>
                    </a:cubicBezTo>
                    <a:cubicBezTo>
                      <a:pt x="11" y="30"/>
                      <a:pt x="11" y="30"/>
                      <a:pt x="11" y="30"/>
                    </a:cubicBezTo>
                    <a:cubicBezTo>
                      <a:pt x="12" y="29"/>
                      <a:pt x="11" y="29"/>
                      <a:pt x="12" y="29"/>
                    </a:cubicBezTo>
                    <a:cubicBezTo>
                      <a:pt x="12" y="29"/>
                      <a:pt x="12" y="29"/>
                      <a:pt x="13" y="30"/>
                    </a:cubicBezTo>
                    <a:cubicBezTo>
                      <a:pt x="13" y="30"/>
                      <a:pt x="13" y="30"/>
                      <a:pt x="13" y="30"/>
                    </a:cubicBezTo>
                    <a:cubicBezTo>
                      <a:pt x="13" y="30"/>
                      <a:pt x="13" y="30"/>
                      <a:pt x="13" y="30"/>
                    </a:cubicBezTo>
                    <a:cubicBezTo>
                      <a:pt x="14" y="30"/>
                      <a:pt x="14" y="30"/>
                      <a:pt x="15" y="30"/>
                    </a:cubicBezTo>
                    <a:cubicBezTo>
                      <a:pt x="15" y="30"/>
                      <a:pt x="15" y="30"/>
                      <a:pt x="15" y="29"/>
                    </a:cubicBezTo>
                    <a:cubicBezTo>
                      <a:pt x="15" y="29"/>
                      <a:pt x="14" y="29"/>
                      <a:pt x="14" y="29"/>
                    </a:cubicBezTo>
                    <a:cubicBezTo>
                      <a:pt x="14" y="28"/>
                      <a:pt x="15" y="28"/>
                      <a:pt x="15" y="28"/>
                    </a:cubicBezTo>
                    <a:cubicBezTo>
                      <a:pt x="15" y="28"/>
                      <a:pt x="15" y="28"/>
                      <a:pt x="16" y="27"/>
                    </a:cubicBezTo>
                    <a:cubicBezTo>
                      <a:pt x="16" y="27"/>
                      <a:pt x="16" y="27"/>
                      <a:pt x="16" y="26"/>
                    </a:cubicBezTo>
                    <a:cubicBezTo>
                      <a:pt x="16" y="26"/>
                      <a:pt x="15" y="26"/>
                      <a:pt x="15" y="25"/>
                    </a:cubicBezTo>
                    <a:cubicBezTo>
                      <a:pt x="15" y="25"/>
                      <a:pt x="16" y="25"/>
                      <a:pt x="16" y="25"/>
                    </a:cubicBezTo>
                    <a:cubicBezTo>
                      <a:pt x="16" y="25"/>
                      <a:pt x="16" y="24"/>
                      <a:pt x="16" y="24"/>
                    </a:cubicBezTo>
                    <a:cubicBezTo>
                      <a:pt x="16" y="24"/>
                      <a:pt x="15" y="24"/>
                      <a:pt x="15" y="23"/>
                    </a:cubicBezTo>
                    <a:cubicBezTo>
                      <a:pt x="15" y="23"/>
                      <a:pt x="15" y="23"/>
                      <a:pt x="15" y="22"/>
                    </a:cubicBezTo>
                    <a:cubicBezTo>
                      <a:pt x="15" y="22"/>
                      <a:pt x="15" y="22"/>
                      <a:pt x="14" y="21"/>
                    </a:cubicBezTo>
                    <a:cubicBezTo>
                      <a:pt x="14" y="21"/>
                      <a:pt x="14" y="20"/>
                      <a:pt x="14" y="20"/>
                    </a:cubicBezTo>
                    <a:cubicBezTo>
                      <a:pt x="14" y="19"/>
                      <a:pt x="14" y="19"/>
                      <a:pt x="15" y="18"/>
                    </a:cubicBezTo>
                    <a:cubicBezTo>
                      <a:pt x="15" y="18"/>
                      <a:pt x="15" y="18"/>
                      <a:pt x="15" y="18"/>
                    </a:cubicBezTo>
                    <a:cubicBezTo>
                      <a:pt x="16" y="18"/>
                      <a:pt x="16" y="17"/>
                      <a:pt x="16" y="18"/>
                    </a:cubicBezTo>
                    <a:cubicBezTo>
                      <a:pt x="17" y="18"/>
                      <a:pt x="17" y="18"/>
                      <a:pt x="17" y="18"/>
                    </a:cubicBezTo>
                    <a:cubicBezTo>
                      <a:pt x="17" y="18"/>
                      <a:pt x="18" y="18"/>
                      <a:pt x="18" y="18"/>
                    </a:cubicBezTo>
                    <a:cubicBezTo>
                      <a:pt x="18" y="18"/>
                      <a:pt x="18" y="17"/>
                      <a:pt x="18" y="17"/>
                    </a:cubicBezTo>
                    <a:cubicBezTo>
                      <a:pt x="18" y="17"/>
                      <a:pt x="18" y="17"/>
                      <a:pt x="17" y="17"/>
                    </a:cubicBezTo>
                    <a:cubicBezTo>
                      <a:pt x="17" y="16"/>
                      <a:pt x="17" y="16"/>
                      <a:pt x="17" y="16"/>
                    </a:cubicBezTo>
                    <a:cubicBezTo>
                      <a:pt x="17" y="16"/>
                      <a:pt x="18" y="16"/>
                      <a:pt x="18" y="15"/>
                    </a:cubicBezTo>
                    <a:cubicBezTo>
                      <a:pt x="18" y="15"/>
                      <a:pt x="18" y="15"/>
                      <a:pt x="18" y="14"/>
                    </a:cubicBezTo>
                    <a:cubicBezTo>
                      <a:pt x="19" y="14"/>
                      <a:pt x="18" y="14"/>
                      <a:pt x="18" y="14"/>
                    </a:cubicBezTo>
                    <a:cubicBezTo>
                      <a:pt x="18" y="13"/>
                      <a:pt x="18" y="13"/>
                      <a:pt x="18" y="12"/>
                    </a:cubicBezTo>
                    <a:cubicBezTo>
                      <a:pt x="18" y="12"/>
                      <a:pt x="19" y="12"/>
                      <a:pt x="19" y="12"/>
                    </a:cubicBezTo>
                    <a:cubicBezTo>
                      <a:pt x="19" y="12"/>
                      <a:pt x="19" y="12"/>
                      <a:pt x="20" y="12"/>
                    </a:cubicBezTo>
                    <a:cubicBezTo>
                      <a:pt x="20" y="11"/>
                      <a:pt x="20" y="11"/>
                      <a:pt x="21" y="11"/>
                    </a:cubicBezTo>
                    <a:cubicBezTo>
                      <a:pt x="21" y="11"/>
                      <a:pt x="21" y="11"/>
                      <a:pt x="21" y="10"/>
                    </a:cubicBezTo>
                    <a:cubicBezTo>
                      <a:pt x="21" y="10"/>
                      <a:pt x="21" y="9"/>
                      <a:pt x="21" y="9"/>
                    </a:cubicBezTo>
                    <a:cubicBezTo>
                      <a:pt x="21" y="9"/>
                      <a:pt x="21" y="9"/>
                      <a:pt x="22" y="8"/>
                    </a:cubicBezTo>
                    <a:cubicBezTo>
                      <a:pt x="22" y="8"/>
                      <a:pt x="22" y="8"/>
                      <a:pt x="22" y="8"/>
                    </a:cubicBezTo>
                    <a:cubicBezTo>
                      <a:pt x="22" y="8"/>
                      <a:pt x="23" y="8"/>
                      <a:pt x="23" y="8"/>
                    </a:cubicBezTo>
                    <a:cubicBezTo>
                      <a:pt x="23" y="8"/>
                      <a:pt x="24" y="7"/>
                      <a:pt x="24" y="7"/>
                    </a:cubicBezTo>
                    <a:cubicBezTo>
                      <a:pt x="24" y="7"/>
                      <a:pt x="24" y="7"/>
                      <a:pt x="24" y="6"/>
                    </a:cubicBezTo>
                    <a:cubicBezTo>
                      <a:pt x="25" y="6"/>
                      <a:pt x="25" y="7"/>
                      <a:pt x="25" y="7"/>
                    </a:cubicBezTo>
                    <a:cubicBezTo>
                      <a:pt x="26" y="7"/>
                      <a:pt x="26" y="7"/>
                      <a:pt x="26" y="7"/>
                    </a:cubicBezTo>
                    <a:cubicBezTo>
                      <a:pt x="26" y="7"/>
                      <a:pt x="27" y="7"/>
                      <a:pt x="27" y="7"/>
                    </a:cubicBezTo>
                    <a:cubicBezTo>
                      <a:pt x="27" y="7"/>
                      <a:pt x="28" y="7"/>
                      <a:pt x="28" y="7"/>
                    </a:cubicBezTo>
                    <a:cubicBezTo>
                      <a:pt x="28" y="6"/>
                      <a:pt x="28" y="6"/>
                      <a:pt x="28" y="6"/>
                    </a:cubicBezTo>
                    <a:cubicBezTo>
                      <a:pt x="28" y="6"/>
                      <a:pt x="28" y="5"/>
                      <a:pt x="28" y="5"/>
                    </a:cubicBezTo>
                    <a:cubicBezTo>
                      <a:pt x="29" y="5"/>
                      <a:pt x="29" y="5"/>
                      <a:pt x="29" y="5"/>
                    </a:cubicBezTo>
                    <a:cubicBezTo>
                      <a:pt x="29" y="5"/>
                      <a:pt x="29" y="5"/>
                      <a:pt x="30" y="5"/>
                    </a:cubicBezTo>
                    <a:cubicBezTo>
                      <a:pt x="30" y="5"/>
                      <a:pt x="30" y="5"/>
                      <a:pt x="30" y="5"/>
                    </a:cubicBezTo>
                    <a:cubicBezTo>
                      <a:pt x="31" y="5"/>
                      <a:pt x="31" y="5"/>
                      <a:pt x="32" y="6"/>
                    </a:cubicBezTo>
                    <a:cubicBezTo>
                      <a:pt x="32" y="6"/>
                      <a:pt x="32" y="6"/>
                      <a:pt x="32" y="6"/>
                    </a:cubicBezTo>
                    <a:cubicBezTo>
                      <a:pt x="33" y="6"/>
                      <a:pt x="33" y="6"/>
                      <a:pt x="34" y="6"/>
                    </a:cubicBezTo>
                    <a:cubicBezTo>
                      <a:pt x="34" y="6"/>
                      <a:pt x="34" y="6"/>
                      <a:pt x="35" y="6"/>
                    </a:cubicBezTo>
                    <a:cubicBezTo>
                      <a:pt x="35" y="6"/>
                      <a:pt x="35" y="6"/>
                      <a:pt x="36" y="6"/>
                    </a:cubicBezTo>
                    <a:cubicBezTo>
                      <a:pt x="36" y="6"/>
                      <a:pt x="36" y="7"/>
                      <a:pt x="37" y="6"/>
                    </a:cubicBezTo>
                    <a:cubicBezTo>
                      <a:pt x="37" y="6"/>
                      <a:pt x="37" y="6"/>
                      <a:pt x="37" y="6"/>
                    </a:cubicBezTo>
                    <a:cubicBezTo>
                      <a:pt x="38" y="6"/>
                      <a:pt x="38" y="5"/>
                      <a:pt x="38" y="5"/>
                    </a:cubicBezTo>
                    <a:cubicBezTo>
                      <a:pt x="38" y="5"/>
                      <a:pt x="37" y="4"/>
                      <a:pt x="38" y="4"/>
                    </a:cubicBezTo>
                    <a:cubicBezTo>
                      <a:pt x="38" y="3"/>
                      <a:pt x="39" y="3"/>
                      <a:pt x="39" y="3"/>
                    </a:cubicBezTo>
                    <a:cubicBezTo>
                      <a:pt x="39" y="3"/>
                      <a:pt x="39" y="3"/>
                      <a:pt x="40" y="3"/>
                    </a:cubicBezTo>
                    <a:cubicBezTo>
                      <a:pt x="40" y="3"/>
                      <a:pt x="40" y="3"/>
                      <a:pt x="41" y="3"/>
                    </a:cubicBezTo>
                    <a:cubicBezTo>
                      <a:pt x="41" y="3"/>
                      <a:pt x="41" y="3"/>
                      <a:pt x="42" y="3"/>
                    </a:cubicBezTo>
                    <a:cubicBezTo>
                      <a:pt x="42" y="3"/>
                      <a:pt x="42" y="4"/>
                      <a:pt x="42" y="4"/>
                    </a:cubicBezTo>
                    <a:cubicBezTo>
                      <a:pt x="43" y="4"/>
                      <a:pt x="43" y="3"/>
                      <a:pt x="44" y="4"/>
                    </a:cubicBezTo>
                    <a:cubicBezTo>
                      <a:pt x="44" y="4"/>
                      <a:pt x="43" y="4"/>
                      <a:pt x="43" y="5"/>
                    </a:cubicBezTo>
                    <a:cubicBezTo>
                      <a:pt x="43" y="5"/>
                      <a:pt x="43" y="5"/>
                      <a:pt x="44" y="6"/>
                    </a:cubicBezTo>
                    <a:cubicBezTo>
                      <a:pt x="44" y="6"/>
                      <a:pt x="44" y="6"/>
                      <a:pt x="44" y="6"/>
                    </a:cubicBezTo>
                    <a:cubicBezTo>
                      <a:pt x="44" y="6"/>
                      <a:pt x="44" y="6"/>
                      <a:pt x="44" y="5"/>
                    </a:cubicBezTo>
                    <a:cubicBezTo>
                      <a:pt x="45" y="5"/>
                      <a:pt x="45" y="5"/>
                      <a:pt x="45" y="5"/>
                    </a:cubicBezTo>
                    <a:cubicBezTo>
                      <a:pt x="45" y="4"/>
                      <a:pt x="45" y="4"/>
                      <a:pt x="46" y="4"/>
                    </a:cubicBezTo>
                    <a:cubicBezTo>
                      <a:pt x="46" y="4"/>
                      <a:pt x="47" y="4"/>
                      <a:pt x="47" y="4"/>
                    </a:cubicBezTo>
                    <a:cubicBezTo>
                      <a:pt x="47" y="4"/>
                      <a:pt x="47" y="4"/>
                      <a:pt x="48" y="4"/>
                    </a:cubicBezTo>
                    <a:cubicBezTo>
                      <a:pt x="48" y="4"/>
                      <a:pt x="48" y="4"/>
                      <a:pt x="48" y="4"/>
                    </a:cubicBezTo>
                    <a:cubicBezTo>
                      <a:pt x="47" y="4"/>
                      <a:pt x="47" y="4"/>
                      <a:pt x="47" y="4"/>
                    </a:cubicBezTo>
                    <a:cubicBezTo>
                      <a:pt x="47" y="4"/>
                      <a:pt x="46" y="3"/>
                      <a:pt x="46" y="3"/>
                    </a:cubicBezTo>
                    <a:cubicBezTo>
                      <a:pt x="45" y="3"/>
                      <a:pt x="45" y="3"/>
                      <a:pt x="45" y="3"/>
                    </a:cubicBezTo>
                    <a:cubicBezTo>
                      <a:pt x="44" y="3"/>
                      <a:pt x="44" y="3"/>
                      <a:pt x="44" y="2"/>
                    </a:cubicBezTo>
                    <a:cubicBezTo>
                      <a:pt x="44" y="2"/>
                      <a:pt x="45" y="2"/>
                      <a:pt x="45" y="2"/>
                    </a:cubicBezTo>
                    <a:cubicBezTo>
                      <a:pt x="46" y="2"/>
                      <a:pt x="46" y="2"/>
                      <a:pt x="46" y="2"/>
                    </a:cubicBezTo>
                    <a:cubicBezTo>
                      <a:pt x="46" y="2"/>
                      <a:pt x="47" y="2"/>
                      <a:pt x="47" y="2"/>
                    </a:cubicBezTo>
                    <a:cubicBezTo>
                      <a:pt x="47" y="1"/>
                      <a:pt x="46" y="2"/>
                      <a:pt x="46" y="1"/>
                    </a:cubicBezTo>
                    <a:cubicBezTo>
                      <a:pt x="45" y="1"/>
                      <a:pt x="45" y="1"/>
                      <a:pt x="45" y="1"/>
                    </a:cubicBezTo>
                    <a:cubicBezTo>
                      <a:pt x="44" y="1"/>
                      <a:pt x="44" y="1"/>
                      <a:pt x="43" y="1"/>
                    </a:cubicBezTo>
                    <a:cubicBezTo>
                      <a:pt x="43" y="1"/>
                      <a:pt x="43" y="1"/>
                      <a:pt x="43" y="1"/>
                    </a:cubicBezTo>
                    <a:cubicBezTo>
                      <a:pt x="42" y="1"/>
                      <a:pt x="42" y="1"/>
                      <a:pt x="42" y="1"/>
                    </a:cubicBezTo>
                    <a:cubicBezTo>
                      <a:pt x="42" y="1"/>
                      <a:pt x="42" y="1"/>
                      <a:pt x="42" y="0"/>
                    </a:cubicBezTo>
                    <a:cubicBezTo>
                      <a:pt x="41" y="0"/>
                      <a:pt x="41" y="0"/>
                      <a:pt x="41" y="0"/>
                    </a:cubicBezTo>
                    <a:cubicBezTo>
                      <a:pt x="41" y="0"/>
                      <a:pt x="40" y="0"/>
                      <a:pt x="40" y="0"/>
                    </a:cubicBezTo>
                    <a:cubicBezTo>
                      <a:pt x="40" y="1"/>
                      <a:pt x="40" y="1"/>
                      <a:pt x="40" y="1"/>
                    </a:cubicBezTo>
                    <a:cubicBezTo>
                      <a:pt x="39" y="1"/>
                      <a:pt x="39" y="2"/>
                      <a:pt x="39" y="2"/>
                    </a:cubicBezTo>
                    <a:cubicBezTo>
                      <a:pt x="39" y="1"/>
                      <a:pt x="39" y="1"/>
                      <a:pt x="39" y="1"/>
                    </a:cubicBezTo>
                    <a:cubicBezTo>
                      <a:pt x="39" y="0"/>
                      <a:pt x="39" y="0"/>
                      <a:pt x="38" y="0"/>
                    </a:cubicBezTo>
                    <a:cubicBezTo>
                      <a:pt x="38" y="0"/>
                      <a:pt x="38" y="1"/>
                      <a:pt x="38" y="1"/>
                    </a:cubicBezTo>
                    <a:cubicBezTo>
                      <a:pt x="37" y="1"/>
                      <a:pt x="38" y="2"/>
                      <a:pt x="37" y="2"/>
                    </a:cubicBezTo>
                    <a:cubicBezTo>
                      <a:pt x="37" y="2"/>
                      <a:pt x="36" y="3"/>
                      <a:pt x="36" y="2"/>
                    </a:cubicBezTo>
                    <a:cubicBezTo>
                      <a:pt x="36" y="2"/>
                      <a:pt x="36" y="2"/>
                      <a:pt x="36" y="1"/>
                    </a:cubicBezTo>
                    <a:cubicBezTo>
                      <a:pt x="37" y="1"/>
                      <a:pt x="37" y="1"/>
                      <a:pt x="37" y="1"/>
                    </a:cubicBezTo>
                    <a:cubicBezTo>
                      <a:pt x="37" y="1"/>
                      <a:pt x="37" y="1"/>
                      <a:pt x="37" y="1"/>
                    </a:cubicBezTo>
                    <a:cubicBezTo>
                      <a:pt x="36" y="0"/>
                      <a:pt x="36" y="0"/>
                      <a:pt x="36" y="0"/>
                    </a:cubicBezTo>
                    <a:cubicBezTo>
                      <a:pt x="35" y="0"/>
                      <a:pt x="35" y="0"/>
                      <a:pt x="34" y="1"/>
                    </a:cubicBezTo>
                    <a:cubicBezTo>
                      <a:pt x="34" y="1"/>
                      <a:pt x="34" y="1"/>
                      <a:pt x="34" y="1"/>
                    </a:cubicBezTo>
                    <a:cubicBezTo>
                      <a:pt x="34" y="1"/>
                      <a:pt x="34" y="2"/>
                      <a:pt x="34" y="2"/>
                    </a:cubicBezTo>
                    <a:cubicBezTo>
                      <a:pt x="33" y="2"/>
                      <a:pt x="33" y="2"/>
                      <a:pt x="33" y="2"/>
                    </a:cubicBezTo>
                    <a:cubicBezTo>
                      <a:pt x="32" y="2"/>
                      <a:pt x="32" y="2"/>
                      <a:pt x="32" y="2"/>
                    </a:cubicBezTo>
                    <a:cubicBezTo>
                      <a:pt x="31" y="2"/>
                      <a:pt x="31" y="2"/>
                      <a:pt x="31" y="2"/>
                    </a:cubicBezTo>
                    <a:cubicBezTo>
                      <a:pt x="30" y="2"/>
                      <a:pt x="30" y="1"/>
                      <a:pt x="30" y="2"/>
                    </a:cubicBezTo>
                    <a:cubicBezTo>
                      <a:pt x="29" y="2"/>
                      <a:pt x="30" y="2"/>
                      <a:pt x="29" y="2"/>
                    </a:cubicBezTo>
                    <a:cubicBezTo>
                      <a:pt x="29" y="3"/>
                      <a:pt x="29" y="2"/>
                      <a:pt x="28" y="3"/>
                    </a:cubicBezTo>
                    <a:cubicBezTo>
                      <a:pt x="28" y="3"/>
                      <a:pt x="28" y="3"/>
                      <a:pt x="28" y="3"/>
                    </a:cubicBezTo>
                    <a:cubicBezTo>
                      <a:pt x="28" y="3"/>
                      <a:pt x="28" y="3"/>
                      <a:pt x="28" y="3"/>
                    </a:cubicBezTo>
                    <a:cubicBezTo>
                      <a:pt x="28" y="3"/>
                      <a:pt x="27" y="3"/>
                      <a:pt x="27" y="3"/>
                    </a:cubicBezTo>
                    <a:cubicBezTo>
                      <a:pt x="27" y="3"/>
                      <a:pt x="26" y="3"/>
                      <a:pt x="26" y="3"/>
                    </a:cubicBezTo>
                    <a:cubicBezTo>
                      <a:pt x="26" y="3"/>
                      <a:pt x="25" y="3"/>
                      <a:pt x="25" y="3"/>
                    </a:cubicBezTo>
                    <a:cubicBezTo>
                      <a:pt x="25" y="3"/>
                      <a:pt x="25" y="4"/>
                      <a:pt x="25" y="4"/>
                    </a:cubicBezTo>
                    <a:cubicBezTo>
                      <a:pt x="24" y="4"/>
                      <a:pt x="24" y="4"/>
                      <a:pt x="24" y="4"/>
                    </a:cubicBezTo>
                    <a:cubicBezTo>
                      <a:pt x="24" y="4"/>
                      <a:pt x="23" y="4"/>
                      <a:pt x="23" y="4"/>
                    </a:cubicBezTo>
                    <a:cubicBezTo>
                      <a:pt x="23" y="4"/>
                      <a:pt x="22" y="4"/>
                      <a:pt x="22" y="5"/>
                    </a:cubicBezTo>
                    <a:cubicBezTo>
                      <a:pt x="22" y="5"/>
                      <a:pt x="22" y="5"/>
                      <a:pt x="21" y="5"/>
                    </a:cubicBezTo>
                    <a:cubicBezTo>
                      <a:pt x="21" y="6"/>
                      <a:pt x="21" y="6"/>
                      <a:pt x="21" y="6"/>
                    </a:cubicBezTo>
                    <a:cubicBezTo>
                      <a:pt x="21" y="7"/>
                      <a:pt x="21" y="7"/>
                      <a:pt x="21" y="7"/>
                    </a:cubicBezTo>
                    <a:cubicBezTo>
                      <a:pt x="20" y="8"/>
                      <a:pt x="20" y="7"/>
                      <a:pt x="20" y="7"/>
                    </a:cubicBezTo>
                    <a:cubicBezTo>
                      <a:pt x="19" y="7"/>
                      <a:pt x="19" y="7"/>
                      <a:pt x="19" y="7"/>
                    </a:cubicBezTo>
                    <a:cubicBezTo>
                      <a:pt x="18" y="7"/>
                      <a:pt x="18" y="8"/>
                      <a:pt x="18" y="8"/>
                    </a:cubicBezTo>
                    <a:cubicBezTo>
                      <a:pt x="18" y="8"/>
                      <a:pt x="18" y="8"/>
                      <a:pt x="18" y="8"/>
                    </a:cubicBezTo>
                    <a:cubicBezTo>
                      <a:pt x="18" y="9"/>
                      <a:pt x="18" y="9"/>
                      <a:pt x="18" y="9"/>
                    </a:cubicBezTo>
                    <a:cubicBezTo>
                      <a:pt x="18" y="9"/>
                      <a:pt x="17" y="9"/>
                      <a:pt x="17" y="9"/>
                    </a:cubicBezTo>
                    <a:cubicBezTo>
                      <a:pt x="17" y="10"/>
                      <a:pt x="17" y="10"/>
                      <a:pt x="16" y="10"/>
                    </a:cubicBezTo>
                    <a:cubicBezTo>
                      <a:pt x="16" y="10"/>
                      <a:pt x="16" y="10"/>
                      <a:pt x="15" y="11"/>
                    </a:cubicBezTo>
                    <a:cubicBezTo>
                      <a:pt x="15" y="11"/>
                      <a:pt x="16" y="12"/>
                      <a:pt x="15" y="12"/>
                    </a:cubicBezTo>
                    <a:cubicBezTo>
                      <a:pt x="15" y="12"/>
                      <a:pt x="15" y="12"/>
                      <a:pt x="15" y="12"/>
                    </a:cubicBezTo>
                    <a:cubicBezTo>
                      <a:pt x="14" y="12"/>
                      <a:pt x="14" y="13"/>
                      <a:pt x="14" y="13"/>
                    </a:cubicBezTo>
                    <a:cubicBezTo>
                      <a:pt x="14" y="14"/>
                      <a:pt x="14" y="14"/>
                      <a:pt x="14" y="15"/>
                    </a:cubicBezTo>
                    <a:cubicBezTo>
                      <a:pt x="14" y="15"/>
                      <a:pt x="14" y="15"/>
                      <a:pt x="13" y="15"/>
                    </a:cubicBezTo>
                    <a:cubicBezTo>
                      <a:pt x="13" y="15"/>
                      <a:pt x="13" y="15"/>
                      <a:pt x="12" y="15"/>
                    </a:cubicBezTo>
                    <a:cubicBezTo>
                      <a:pt x="12" y="15"/>
                      <a:pt x="12" y="16"/>
                      <a:pt x="12" y="16"/>
                    </a:cubicBezTo>
                    <a:cubicBezTo>
                      <a:pt x="12" y="16"/>
                      <a:pt x="11" y="16"/>
                      <a:pt x="11" y="16"/>
                    </a:cubicBezTo>
                    <a:cubicBezTo>
                      <a:pt x="11" y="16"/>
                      <a:pt x="11" y="16"/>
                      <a:pt x="11" y="17"/>
                    </a:cubicBezTo>
                    <a:cubicBezTo>
                      <a:pt x="11" y="17"/>
                      <a:pt x="11" y="17"/>
                      <a:pt x="11" y="17"/>
                    </a:cubicBezTo>
                    <a:cubicBezTo>
                      <a:pt x="10" y="17"/>
                      <a:pt x="10" y="17"/>
                      <a:pt x="10" y="17"/>
                    </a:cubicBezTo>
                    <a:cubicBezTo>
                      <a:pt x="9" y="17"/>
                      <a:pt x="10" y="17"/>
                      <a:pt x="9" y="17"/>
                    </a:cubicBezTo>
                    <a:cubicBezTo>
                      <a:pt x="9" y="18"/>
                      <a:pt x="9" y="17"/>
                      <a:pt x="9" y="18"/>
                    </a:cubicBezTo>
                    <a:cubicBezTo>
                      <a:pt x="9" y="18"/>
                      <a:pt x="9" y="18"/>
                      <a:pt x="9" y="18"/>
                    </a:cubicBezTo>
                    <a:cubicBezTo>
                      <a:pt x="8" y="19"/>
                      <a:pt x="8" y="18"/>
                      <a:pt x="7" y="18"/>
                    </a:cubicBezTo>
                    <a:cubicBezTo>
                      <a:pt x="7" y="18"/>
                      <a:pt x="7" y="18"/>
                      <a:pt x="7" y="18"/>
                    </a:cubicBezTo>
                    <a:cubicBezTo>
                      <a:pt x="6" y="19"/>
                      <a:pt x="7" y="19"/>
                      <a:pt x="7" y="20"/>
                    </a:cubicBezTo>
                    <a:cubicBezTo>
                      <a:pt x="7" y="20"/>
                      <a:pt x="6" y="20"/>
                      <a:pt x="6" y="20"/>
                    </a:cubicBezTo>
                    <a:cubicBezTo>
                      <a:pt x="6" y="20"/>
                      <a:pt x="5" y="20"/>
                      <a:pt x="5" y="20"/>
                    </a:cubicBezTo>
                    <a:cubicBezTo>
                      <a:pt x="4" y="20"/>
                      <a:pt x="4" y="20"/>
                      <a:pt x="4" y="20"/>
                    </a:cubicBezTo>
                    <a:cubicBezTo>
                      <a:pt x="4" y="21"/>
                      <a:pt x="4" y="21"/>
                      <a:pt x="4" y="21"/>
                    </a:cubicBezTo>
                    <a:cubicBezTo>
                      <a:pt x="3" y="21"/>
                      <a:pt x="3" y="21"/>
                      <a:pt x="3" y="21"/>
                    </a:cubicBezTo>
                    <a:cubicBezTo>
                      <a:pt x="3" y="22"/>
                      <a:pt x="2" y="22"/>
                      <a:pt x="2" y="22"/>
                    </a:cubicBezTo>
                    <a:cubicBezTo>
                      <a:pt x="2" y="22"/>
                      <a:pt x="1" y="22"/>
                      <a:pt x="1" y="22"/>
                    </a:cubicBezTo>
                    <a:cubicBezTo>
                      <a:pt x="1" y="22"/>
                      <a:pt x="0" y="22"/>
                      <a:pt x="0" y="22"/>
                    </a:cubicBezTo>
                    <a:cubicBezTo>
                      <a:pt x="0" y="23"/>
                      <a:pt x="0" y="23"/>
                      <a:pt x="0" y="23"/>
                    </a:cubicBezTo>
                    <a:cubicBezTo>
                      <a:pt x="0" y="23"/>
                      <a:pt x="0" y="24"/>
                      <a:pt x="0" y="25"/>
                    </a:cubicBezTo>
                    <a:cubicBezTo>
                      <a:pt x="0" y="25"/>
                      <a:pt x="0" y="25"/>
                      <a:pt x="0" y="26"/>
                    </a:cubicBezTo>
                    <a:cubicBezTo>
                      <a:pt x="0" y="26"/>
                      <a:pt x="0" y="26"/>
                      <a:pt x="0" y="2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5" name="Freeform 124"/>
              <p:cNvSpPr>
                <a:spLocks/>
              </p:cNvSpPr>
              <p:nvPr/>
            </p:nvSpPr>
            <p:spPr bwMode="auto">
              <a:xfrm>
                <a:off x="4733927" y="18113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6" name="Freeform 125"/>
              <p:cNvSpPr>
                <a:spLocks/>
              </p:cNvSpPr>
              <p:nvPr/>
            </p:nvSpPr>
            <p:spPr bwMode="auto">
              <a:xfrm>
                <a:off x="4711702" y="1768476"/>
                <a:ext cx="65088" cy="42863"/>
              </a:xfrm>
              <a:custGeom>
                <a:avLst/>
                <a:gdLst>
                  <a:gd name="T0" fmla="*/ 6 w 6"/>
                  <a:gd name="T1" fmla="*/ 1 h 4"/>
                  <a:gd name="T2" fmla="*/ 5 w 6"/>
                  <a:gd name="T3" fmla="*/ 0 h 4"/>
                  <a:gd name="T4" fmla="*/ 5 w 6"/>
                  <a:gd name="T5" fmla="*/ 0 h 4"/>
                  <a:gd name="T6" fmla="*/ 4 w 6"/>
                  <a:gd name="T7" fmla="*/ 0 h 4"/>
                  <a:gd name="T8" fmla="*/ 3 w 6"/>
                  <a:gd name="T9" fmla="*/ 1 h 4"/>
                  <a:gd name="T10" fmla="*/ 2 w 6"/>
                  <a:gd name="T11" fmla="*/ 1 h 4"/>
                  <a:gd name="T12" fmla="*/ 1 w 6"/>
                  <a:gd name="T13" fmla="*/ 1 h 4"/>
                  <a:gd name="T14" fmla="*/ 1 w 6"/>
                  <a:gd name="T15" fmla="*/ 1 h 4"/>
                  <a:gd name="T16" fmla="*/ 0 w 6"/>
                  <a:gd name="T17" fmla="*/ 2 h 4"/>
                  <a:gd name="T18" fmla="*/ 1 w 6"/>
                  <a:gd name="T19" fmla="*/ 3 h 4"/>
                  <a:gd name="T20" fmla="*/ 1 w 6"/>
                  <a:gd name="T21" fmla="*/ 4 h 4"/>
                  <a:gd name="T22" fmla="*/ 2 w 6"/>
                  <a:gd name="T23" fmla="*/ 4 h 4"/>
                  <a:gd name="T24" fmla="*/ 2 w 6"/>
                  <a:gd name="T25" fmla="*/ 4 h 4"/>
                  <a:gd name="T26" fmla="*/ 3 w 6"/>
                  <a:gd name="T27" fmla="*/ 4 h 4"/>
                  <a:gd name="T28" fmla="*/ 5 w 6"/>
                  <a:gd name="T29" fmla="*/ 3 h 4"/>
                  <a:gd name="T30" fmla="*/ 6 w 6"/>
                  <a:gd name="T31" fmla="*/ 3 h 4"/>
                  <a:gd name="T32" fmla="*/ 6 w 6"/>
                  <a:gd name="T33" fmla="*/ 3 h 4"/>
                  <a:gd name="T34" fmla="*/ 6 w 6"/>
                  <a:gd name="T35" fmla="*/ 3 h 4"/>
                  <a:gd name="T36" fmla="*/ 6 w 6"/>
                  <a:gd name="T37" fmla="*/ 2 h 4"/>
                  <a:gd name="T38" fmla="*/ 6 w 6"/>
                  <a:gd name="T39"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4">
                    <a:moveTo>
                      <a:pt x="6" y="1"/>
                    </a:moveTo>
                    <a:cubicBezTo>
                      <a:pt x="6" y="0"/>
                      <a:pt x="6" y="0"/>
                      <a:pt x="5" y="0"/>
                    </a:cubicBezTo>
                    <a:cubicBezTo>
                      <a:pt x="5" y="0"/>
                      <a:pt x="5" y="0"/>
                      <a:pt x="5" y="0"/>
                    </a:cubicBezTo>
                    <a:cubicBezTo>
                      <a:pt x="4" y="0"/>
                      <a:pt x="4" y="0"/>
                      <a:pt x="4" y="0"/>
                    </a:cubicBezTo>
                    <a:cubicBezTo>
                      <a:pt x="4" y="1"/>
                      <a:pt x="3" y="1"/>
                      <a:pt x="3" y="1"/>
                    </a:cubicBezTo>
                    <a:cubicBezTo>
                      <a:pt x="3" y="1"/>
                      <a:pt x="2" y="1"/>
                      <a:pt x="2" y="1"/>
                    </a:cubicBezTo>
                    <a:cubicBezTo>
                      <a:pt x="1" y="1"/>
                      <a:pt x="1" y="1"/>
                      <a:pt x="1" y="1"/>
                    </a:cubicBezTo>
                    <a:cubicBezTo>
                      <a:pt x="1" y="1"/>
                      <a:pt x="1" y="1"/>
                      <a:pt x="1" y="1"/>
                    </a:cubicBezTo>
                    <a:cubicBezTo>
                      <a:pt x="1" y="1"/>
                      <a:pt x="0" y="2"/>
                      <a:pt x="0" y="2"/>
                    </a:cubicBezTo>
                    <a:cubicBezTo>
                      <a:pt x="0" y="2"/>
                      <a:pt x="0" y="3"/>
                      <a:pt x="1" y="3"/>
                    </a:cubicBezTo>
                    <a:cubicBezTo>
                      <a:pt x="1" y="3"/>
                      <a:pt x="1" y="3"/>
                      <a:pt x="1" y="4"/>
                    </a:cubicBezTo>
                    <a:cubicBezTo>
                      <a:pt x="1" y="4"/>
                      <a:pt x="2" y="4"/>
                      <a:pt x="2" y="4"/>
                    </a:cubicBezTo>
                    <a:cubicBezTo>
                      <a:pt x="2" y="4"/>
                      <a:pt x="2" y="4"/>
                      <a:pt x="2" y="4"/>
                    </a:cubicBezTo>
                    <a:cubicBezTo>
                      <a:pt x="3" y="4"/>
                      <a:pt x="3" y="4"/>
                      <a:pt x="3" y="4"/>
                    </a:cubicBezTo>
                    <a:cubicBezTo>
                      <a:pt x="4" y="3"/>
                      <a:pt x="4" y="4"/>
                      <a:pt x="5" y="3"/>
                    </a:cubicBezTo>
                    <a:cubicBezTo>
                      <a:pt x="5" y="3"/>
                      <a:pt x="5" y="3"/>
                      <a:pt x="6" y="3"/>
                    </a:cubicBezTo>
                    <a:cubicBezTo>
                      <a:pt x="6" y="3"/>
                      <a:pt x="6" y="3"/>
                      <a:pt x="6" y="3"/>
                    </a:cubicBezTo>
                    <a:cubicBezTo>
                      <a:pt x="6" y="3"/>
                      <a:pt x="6" y="3"/>
                      <a:pt x="6" y="3"/>
                    </a:cubicBezTo>
                    <a:cubicBezTo>
                      <a:pt x="6" y="2"/>
                      <a:pt x="6" y="2"/>
                      <a:pt x="6" y="2"/>
                    </a:cubicBezTo>
                    <a:cubicBezTo>
                      <a:pt x="6" y="2"/>
                      <a:pt x="6" y="1"/>
                      <a:pt x="6"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7" name="Freeform 126"/>
              <p:cNvSpPr>
                <a:spLocks/>
              </p:cNvSpPr>
              <p:nvPr/>
            </p:nvSpPr>
            <p:spPr bwMode="auto">
              <a:xfrm>
                <a:off x="4302127" y="1422401"/>
                <a:ext cx="74613" cy="74613"/>
              </a:xfrm>
              <a:custGeom>
                <a:avLst/>
                <a:gdLst>
                  <a:gd name="T0" fmla="*/ 0 w 7"/>
                  <a:gd name="T1" fmla="*/ 6 h 7"/>
                  <a:gd name="T2" fmla="*/ 0 w 7"/>
                  <a:gd name="T3" fmla="*/ 6 h 7"/>
                  <a:gd name="T4" fmla="*/ 1 w 7"/>
                  <a:gd name="T5" fmla="*/ 6 h 7"/>
                  <a:gd name="T6" fmla="*/ 2 w 7"/>
                  <a:gd name="T7" fmla="*/ 6 h 7"/>
                  <a:gd name="T8" fmla="*/ 3 w 7"/>
                  <a:gd name="T9" fmla="*/ 6 h 7"/>
                  <a:gd name="T10" fmla="*/ 5 w 7"/>
                  <a:gd name="T11" fmla="*/ 7 h 7"/>
                  <a:gd name="T12" fmla="*/ 5 w 7"/>
                  <a:gd name="T13" fmla="*/ 7 h 7"/>
                  <a:gd name="T14" fmla="*/ 5 w 7"/>
                  <a:gd name="T15" fmla="*/ 6 h 7"/>
                  <a:gd name="T16" fmla="*/ 5 w 7"/>
                  <a:gd name="T17" fmla="*/ 5 h 7"/>
                  <a:gd name="T18" fmla="*/ 6 w 7"/>
                  <a:gd name="T19" fmla="*/ 4 h 7"/>
                  <a:gd name="T20" fmla="*/ 6 w 7"/>
                  <a:gd name="T21" fmla="*/ 3 h 7"/>
                  <a:gd name="T22" fmla="*/ 6 w 7"/>
                  <a:gd name="T23" fmla="*/ 3 h 7"/>
                  <a:gd name="T24" fmla="*/ 7 w 7"/>
                  <a:gd name="T25" fmla="*/ 2 h 7"/>
                  <a:gd name="T26" fmla="*/ 7 w 7"/>
                  <a:gd name="T27" fmla="*/ 1 h 7"/>
                  <a:gd name="T28" fmla="*/ 6 w 7"/>
                  <a:gd name="T29" fmla="*/ 0 h 7"/>
                  <a:gd name="T30" fmla="*/ 6 w 7"/>
                  <a:gd name="T31" fmla="*/ 0 h 7"/>
                  <a:gd name="T32" fmla="*/ 5 w 7"/>
                  <a:gd name="T33" fmla="*/ 0 h 7"/>
                  <a:gd name="T34" fmla="*/ 4 w 7"/>
                  <a:gd name="T35" fmla="*/ 0 h 7"/>
                  <a:gd name="T36" fmla="*/ 4 w 7"/>
                  <a:gd name="T37" fmla="*/ 1 h 7"/>
                  <a:gd name="T38" fmla="*/ 3 w 7"/>
                  <a:gd name="T39" fmla="*/ 1 h 7"/>
                  <a:gd name="T40" fmla="*/ 2 w 7"/>
                  <a:gd name="T41" fmla="*/ 2 h 7"/>
                  <a:gd name="T42" fmla="*/ 1 w 7"/>
                  <a:gd name="T43" fmla="*/ 2 h 7"/>
                  <a:gd name="T44" fmla="*/ 1 w 7"/>
                  <a:gd name="T45" fmla="*/ 2 h 7"/>
                  <a:gd name="T46" fmla="*/ 0 w 7"/>
                  <a:gd name="T47" fmla="*/ 3 h 7"/>
                  <a:gd name="T48" fmla="*/ 0 w 7"/>
                  <a:gd name="T49" fmla="*/ 4 h 7"/>
                  <a:gd name="T50" fmla="*/ 0 w 7"/>
                  <a:gd name="T51" fmla="*/ 5 h 7"/>
                  <a:gd name="T52" fmla="*/ 0 w 7"/>
                  <a:gd name="T53"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 h="7">
                    <a:moveTo>
                      <a:pt x="0" y="6"/>
                    </a:moveTo>
                    <a:cubicBezTo>
                      <a:pt x="0" y="6"/>
                      <a:pt x="0" y="6"/>
                      <a:pt x="0" y="6"/>
                    </a:cubicBezTo>
                    <a:cubicBezTo>
                      <a:pt x="1" y="6"/>
                      <a:pt x="1" y="6"/>
                      <a:pt x="1" y="6"/>
                    </a:cubicBezTo>
                    <a:cubicBezTo>
                      <a:pt x="2" y="6"/>
                      <a:pt x="2" y="6"/>
                      <a:pt x="2" y="6"/>
                    </a:cubicBezTo>
                    <a:cubicBezTo>
                      <a:pt x="3" y="6"/>
                      <a:pt x="3" y="6"/>
                      <a:pt x="3" y="6"/>
                    </a:cubicBezTo>
                    <a:cubicBezTo>
                      <a:pt x="4" y="6"/>
                      <a:pt x="4" y="7"/>
                      <a:pt x="5" y="7"/>
                    </a:cubicBezTo>
                    <a:cubicBezTo>
                      <a:pt x="5" y="7"/>
                      <a:pt x="5" y="7"/>
                      <a:pt x="5" y="7"/>
                    </a:cubicBezTo>
                    <a:cubicBezTo>
                      <a:pt x="5" y="6"/>
                      <a:pt x="5" y="6"/>
                      <a:pt x="5" y="6"/>
                    </a:cubicBezTo>
                    <a:cubicBezTo>
                      <a:pt x="5" y="5"/>
                      <a:pt x="4" y="5"/>
                      <a:pt x="5" y="5"/>
                    </a:cubicBezTo>
                    <a:cubicBezTo>
                      <a:pt x="5" y="4"/>
                      <a:pt x="5" y="5"/>
                      <a:pt x="6" y="4"/>
                    </a:cubicBezTo>
                    <a:cubicBezTo>
                      <a:pt x="6" y="4"/>
                      <a:pt x="6" y="4"/>
                      <a:pt x="6" y="3"/>
                    </a:cubicBezTo>
                    <a:cubicBezTo>
                      <a:pt x="6" y="3"/>
                      <a:pt x="6" y="3"/>
                      <a:pt x="6" y="3"/>
                    </a:cubicBezTo>
                    <a:cubicBezTo>
                      <a:pt x="6" y="2"/>
                      <a:pt x="7" y="2"/>
                      <a:pt x="7" y="2"/>
                    </a:cubicBezTo>
                    <a:cubicBezTo>
                      <a:pt x="7" y="2"/>
                      <a:pt x="7" y="1"/>
                      <a:pt x="7" y="1"/>
                    </a:cubicBezTo>
                    <a:cubicBezTo>
                      <a:pt x="7" y="1"/>
                      <a:pt x="7" y="1"/>
                      <a:pt x="6" y="0"/>
                    </a:cubicBezTo>
                    <a:cubicBezTo>
                      <a:pt x="6" y="0"/>
                      <a:pt x="6" y="0"/>
                      <a:pt x="6" y="0"/>
                    </a:cubicBezTo>
                    <a:cubicBezTo>
                      <a:pt x="6" y="0"/>
                      <a:pt x="6" y="0"/>
                      <a:pt x="5" y="0"/>
                    </a:cubicBezTo>
                    <a:cubicBezTo>
                      <a:pt x="5" y="0"/>
                      <a:pt x="5" y="0"/>
                      <a:pt x="4" y="0"/>
                    </a:cubicBezTo>
                    <a:cubicBezTo>
                      <a:pt x="4" y="0"/>
                      <a:pt x="4" y="0"/>
                      <a:pt x="4" y="1"/>
                    </a:cubicBezTo>
                    <a:cubicBezTo>
                      <a:pt x="3" y="1"/>
                      <a:pt x="3" y="1"/>
                      <a:pt x="3" y="1"/>
                    </a:cubicBezTo>
                    <a:cubicBezTo>
                      <a:pt x="2" y="1"/>
                      <a:pt x="2" y="2"/>
                      <a:pt x="2" y="2"/>
                    </a:cubicBezTo>
                    <a:cubicBezTo>
                      <a:pt x="1" y="2"/>
                      <a:pt x="1" y="2"/>
                      <a:pt x="1" y="2"/>
                    </a:cubicBezTo>
                    <a:cubicBezTo>
                      <a:pt x="1" y="2"/>
                      <a:pt x="1" y="2"/>
                      <a:pt x="1" y="2"/>
                    </a:cubicBezTo>
                    <a:cubicBezTo>
                      <a:pt x="1" y="3"/>
                      <a:pt x="0" y="3"/>
                      <a:pt x="0" y="3"/>
                    </a:cubicBezTo>
                    <a:cubicBezTo>
                      <a:pt x="0" y="4"/>
                      <a:pt x="0" y="4"/>
                      <a:pt x="0" y="4"/>
                    </a:cubicBezTo>
                    <a:cubicBezTo>
                      <a:pt x="0" y="5"/>
                      <a:pt x="0" y="5"/>
                      <a:pt x="0" y="5"/>
                    </a:cubicBezTo>
                    <a:cubicBezTo>
                      <a:pt x="0" y="6"/>
                      <a:pt x="0" y="6"/>
                      <a:pt x="0"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8" name="Freeform 127"/>
              <p:cNvSpPr>
                <a:spLocks/>
              </p:cNvSpPr>
              <p:nvPr/>
            </p:nvSpPr>
            <p:spPr bwMode="auto">
              <a:xfrm>
                <a:off x="3967164" y="1768476"/>
                <a:ext cx="85725" cy="161925"/>
              </a:xfrm>
              <a:custGeom>
                <a:avLst/>
                <a:gdLst>
                  <a:gd name="T0" fmla="*/ 0 w 8"/>
                  <a:gd name="T1" fmla="*/ 10 h 15"/>
                  <a:gd name="T2" fmla="*/ 1 w 8"/>
                  <a:gd name="T3" fmla="*/ 10 h 15"/>
                  <a:gd name="T4" fmla="*/ 1 w 8"/>
                  <a:gd name="T5" fmla="*/ 11 h 15"/>
                  <a:gd name="T6" fmla="*/ 1 w 8"/>
                  <a:gd name="T7" fmla="*/ 12 h 15"/>
                  <a:gd name="T8" fmla="*/ 1 w 8"/>
                  <a:gd name="T9" fmla="*/ 13 h 15"/>
                  <a:gd name="T10" fmla="*/ 1 w 8"/>
                  <a:gd name="T11" fmla="*/ 14 h 15"/>
                  <a:gd name="T12" fmla="*/ 2 w 8"/>
                  <a:gd name="T13" fmla="*/ 15 h 15"/>
                  <a:gd name="T14" fmla="*/ 3 w 8"/>
                  <a:gd name="T15" fmla="*/ 15 h 15"/>
                  <a:gd name="T16" fmla="*/ 4 w 8"/>
                  <a:gd name="T17" fmla="*/ 14 h 15"/>
                  <a:gd name="T18" fmla="*/ 5 w 8"/>
                  <a:gd name="T19" fmla="*/ 14 h 15"/>
                  <a:gd name="T20" fmla="*/ 5 w 8"/>
                  <a:gd name="T21" fmla="*/ 12 h 15"/>
                  <a:gd name="T22" fmla="*/ 5 w 8"/>
                  <a:gd name="T23" fmla="*/ 12 h 15"/>
                  <a:gd name="T24" fmla="*/ 6 w 8"/>
                  <a:gd name="T25" fmla="*/ 11 h 15"/>
                  <a:gd name="T26" fmla="*/ 5 w 8"/>
                  <a:gd name="T27" fmla="*/ 11 h 15"/>
                  <a:gd name="T28" fmla="*/ 5 w 8"/>
                  <a:gd name="T29" fmla="*/ 10 h 15"/>
                  <a:gd name="T30" fmla="*/ 5 w 8"/>
                  <a:gd name="T31" fmla="*/ 10 h 15"/>
                  <a:gd name="T32" fmla="*/ 5 w 8"/>
                  <a:gd name="T33" fmla="*/ 9 h 15"/>
                  <a:gd name="T34" fmla="*/ 6 w 8"/>
                  <a:gd name="T35" fmla="*/ 9 h 15"/>
                  <a:gd name="T36" fmla="*/ 6 w 8"/>
                  <a:gd name="T37" fmla="*/ 8 h 15"/>
                  <a:gd name="T38" fmla="*/ 5 w 8"/>
                  <a:gd name="T39" fmla="*/ 8 h 15"/>
                  <a:gd name="T40" fmla="*/ 5 w 8"/>
                  <a:gd name="T41" fmla="*/ 7 h 15"/>
                  <a:gd name="T42" fmla="*/ 6 w 8"/>
                  <a:gd name="T43" fmla="*/ 7 h 15"/>
                  <a:gd name="T44" fmla="*/ 6 w 8"/>
                  <a:gd name="T45" fmla="*/ 6 h 15"/>
                  <a:gd name="T46" fmla="*/ 6 w 8"/>
                  <a:gd name="T47" fmla="*/ 5 h 15"/>
                  <a:gd name="T48" fmla="*/ 6 w 8"/>
                  <a:gd name="T49" fmla="*/ 4 h 15"/>
                  <a:gd name="T50" fmla="*/ 6 w 8"/>
                  <a:gd name="T51" fmla="*/ 3 h 15"/>
                  <a:gd name="T52" fmla="*/ 7 w 8"/>
                  <a:gd name="T53" fmla="*/ 3 h 15"/>
                  <a:gd name="T54" fmla="*/ 8 w 8"/>
                  <a:gd name="T55" fmla="*/ 2 h 15"/>
                  <a:gd name="T56" fmla="*/ 8 w 8"/>
                  <a:gd name="T57" fmla="*/ 1 h 15"/>
                  <a:gd name="T58" fmla="*/ 7 w 8"/>
                  <a:gd name="T59" fmla="*/ 1 h 15"/>
                  <a:gd name="T60" fmla="*/ 7 w 8"/>
                  <a:gd name="T61" fmla="*/ 0 h 15"/>
                  <a:gd name="T62" fmla="*/ 6 w 8"/>
                  <a:gd name="T63" fmla="*/ 1 h 15"/>
                  <a:gd name="T64" fmla="*/ 5 w 8"/>
                  <a:gd name="T65" fmla="*/ 1 h 15"/>
                  <a:gd name="T66" fmla="*/ 5 w 8"/>
                  <a:gd name="T67" fmla="*/ 1 h 15"/>
                  <a:gd name="T68" fmla="*/ 4 w 8"/>
                  <a:gd name="T69" fmla="*/ 1 h 15"/>
                  <a:gd name="T70" fmla="*/ 4 w 8"/>
                  <a:gd name="T71" fmla="*/ 0 h 15"/>
                  <a:gd name="T72" fmla="*/ 3 w 8"/>
                  <a:gd name="T73" fmla="*/ 0 h 15"/>
                  <a:gd name="T74" fmla="*/ 3 w 8"/>
                  <a:gd name="T75" fmla="*/ 0 h 15"/>
                  <a:gd name="T76" fmla="*/ 2 w 8"/>
                  <a:gd name="T77" fmla="*/ 1 h 15"/>
                  <a:gd name="T78" fmla="*/ 2 w 8"/>
                  <a:gd name="T79" fmla="*/ 1 h 15"/>
                  <a:gd name="T80" fmla="*/ 2 w 8"/>
                  <a:gd name="T81" fmla="*/ 1 h 15"/>
                  <a:gd name="T82" fmla="*/ 1 w 8"/>
                  <a:gd name="T83" fmla="*/ 2 h 15"/>
                  <a:gd name="T84" fmla="*/ 2 w 8"/>
                  <a:gd name="T85" fmla="*/ 3 h 15"/>
                  <a:gd name="T86" fmla="*/ 2 w 8"/>
                  <a:gd name="T87" fmla="*/ 4 h 15"/>
                  <a:gd name="T88" fmla="*/ 2 w 8"/>
                  <a:gd name="T89" fmla="*/ 5 h 15"/>
                  <a:gd name="T90" fmla="*/ 1 w 8"/>
                  <a:gd name="T91" fmla="*/ 7 h 15"/>
                  <a:gd name="T92" fmla="*/ 1 w 8"/>
                  <a:gd name="T93" fmla="*/ 7 h 15"/>
                  <a:gd name="T94" fmla="*/ 0 w 8"/>
                  <a:gd name="T95" fmla="*/ 8 h 15"/>
                  <a:gd name="T96" fmla="*/ 0 w 8"/>
                  <a:gd name="T97" fmla="*/ 8 h 15"/>
                  <a:gd name="T98" fmla="*/ 0 w 8"/>
                  <a:gd name="T99" fmla="*/ 10 h 15"/>
                  <a:gd name="T100" fmla="*/ 0 w 8"/>
                  <a:gd name="T10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 h="15">
                    <a:moveTo>
                      <a:pt x="0" y="10"/>
                    </a:moveTo>
                    <a:cubicBezTo>
                      <a:pt x="0" y="10"/>
                      <a:pt x="0" y="10"/>
                      <a:pt x="1" y="10"/>
                    </a:cubicBezTo>
                    <a:cubicBezTo>
                      <a:pt x="1" y="10"/>
                      <a:pt x="1" y="11"/>
                      <a:pt x="1" y="11"/>
                    </a:cubicBezTo>
                    <a:cubicBezTo>
                      <a:pt x="1" y="12"/>
                      <a:pt x="1" y="12"/>
                      <a:pt x="1" y="12"/>
                    </a:cubicBezTo>
                    <a:cubicBezTo>
                      <a:pt x="1" y="13"/>
                      <a:pt x="1" y="13"/>
                      <a:pt x="1" y="13"/>
                    </a:cubicBezTo>
                    <a:cubicBezTo>
                      <a:pt x="1" y="14"/>
                      <a:pt x="1" y="14"/>
                      <a:pt x="1" y="14"/>
                    </a:cubicBezTo>
                    <a:cubicBezTo>
                      <a:pt x="1" y="15"/>
                      <a:pt x="2" y="14"/>
                      <a:pt x="2" y="15"/>
                    </a:cubicBezTo>
                    <a:cubicBezTo>
                      <a:pt x="3" y="15"/>
                      <a:pt x="3" y="15"/>
                      <a:pt x="3" y="15"/>
                    </a:cubicBezTo>
                    <a:cubicBezTo>
                      <a:pt x="4" y="15"/>
                      <a:pt x="4" y="14"/>
                      <a:pt x="4" y="14"/>
                    </a:cubicBezTo>
                    <a:cubicBezTo>
                      <a:pt x="4" y="14"/>
                      <a:pt x="4" y="14"/>
                      <a:pt x="5" y="14"/>
                    </a:cubicBezTo>
                    <a:cubicBezTo>
                      <a:pt x="5" y="13"/>
                      <a:pt x="4" y="13"/>
                      <a:pt x="5" y="12"/>
                    </a:cubicBezTo>
                    <a:cubicBezTo>
                      <a:pt x="5" y="12"/>
                      <a:pt x="5" y="12"/>
                      <a:pt x="5" y="12"/>
                    </a:cubicBezTo>
                    <a:cubicBezTo>
                      <a:pt x="5" y="12"/>
                      <a:pt x="6" y="12"/>
                      <a:pt x="6" y="11"/>
                    </a:cubicBezTo>
                    <a:cubicBezTo>
                      <a:pt x="6" y="11"/>
                      <a:pt x="6" y="11"/>
                      <a:pt x="5" y="11"/>
                    </a:cubicBezTo>
                    <a:cubicBezTo>
                      <a:pt x="5" y="11"/>
                      <a:pt x="5" y="11"/>
                      <a:pt x="5" y="10"/>
                    </a:cubicBezTo>
                    <a:cubicBezTo>
                      <a:pt x="5" y="10"/>
                      <a:pt x="5" y="10"/>
                      <a:pt x="5" y="10"/>
                    </a:cubicBezTo>
                    <a:cubicBezTo>
                      <a:pt x="5" y="10"/>
                      <a:pt x="5" y="10"/>
                      <a:pt x="5" y="9"/>
                    </a:cubicBezTo>
                    <a:cubicBezTo>
                      <a:pt x="6" y="9"/>
                      <a:pt x="6" y="9"/>
                      <a:pt x="6" y="9"/>
                    </a:cubicBezTo>
                    <a:cubicBezTo>
                      <a:pt x="6" y="9"/>
                      <a:pt x="6" y="9"/>
                      <a:pt x="6" y="8"/>
                    </a:cubicBezTo>
                    <a:cubicBezTo>
                      <a:pt x="6" y="8"/>
                      <a:pt x="5" y="8"/>
                      <a:pt x="5" y="8"/>
                    </a:cubicBezTo>
                    <a:cubicBezTo>
                      <a:pt x="5" y="8"/>
                      <a:pt x="5" y="8"/>
                      <a:pt x="5" y="7"/>
                    </a:cubicBezTo>
                    <a:cubicBezTo>
                      <a:pt x="5" y="7"/>
                      <a:pt x="6" y="7"/>
                      <a:pt x="6" y="7"/>
                    </a:cubicBezTo>
                    <a:cubicBezTo>
                      <a:pt x="6" y="7"/>
                      <a:pt x="6" y="6"/>
                      <a:pt x="6" y="6"/>
                    </a:cubicBezTo>
                    <a:cubicBezTo>
                      <a:pt x="6" y="6"/>
                      <a:pt x="6" y="6"/>
                      <a:pt x="6" y="5"/>
                    </a:cubicBezTo>
                    <a:cubicBezTo>
                      <a:pt x="6" y="5"/>
                      <a:pt x="6" y="5"/>
                      <a:pt x="6" y="4"/>
                    </a:cubicBezTo>
                    <a:cubicBezTo>
                      <a:pt x="6" y="4"/>
                      <a:pt x="6" y="3"/>
                      <a:pt x="6" y="3"/>
                    </a:cubicBezTo>
                    <a:cubicBezTo>
                      <a:pt x="6" y="3"/>
                      <a:pt x="7" y="3"/>
                      <a:pt x="7" y="3"/>
                    </a:cubicBezTo>
                    <a:cubicBezTo>
                      <a:pt x="7" y="2"/>
                      <a:pt x="8" y="3"/>
                      <a:pt x="8" y="2"/>
                    </a:cubicBezTo>
                    <a:cubicBezTo>
                      <a:pt x="8" y="2"/>
                      <a:pt x="8" y="1"/>
                      <a:pt x="8" y="1"/>
                    </a:cubicBezTo>
                    <a:cubicBezTo>
                      <a:pt x="7" y="1"/>
                      <a:pt x="7" y="1"/>
                      <a:pt x="7" y="1"/>
                    </a:cubicBezTo>
                    <a:cubicBezTo>
                      <a:pt x="7" y="1"/>
                      <a:pt x="7" y="0"/>
                      <a:pt x="7" y="0"/>
                    </a:cubicBezTo>
                    <a:cubicBezTo>
                      <a:pt x="6" y="0"/>
                      <a:pt x="6" y="1"/>
                      <a:pt x="6" y="1"/>
                    </a:cubicBezTo>
                    <a:cubicBezTo>
                      <a:pt x="6" y="1"/>
                      <a:pt x="5" y="1"/>
                      <a:pt x="5" y="1"/>
                    </a:cubicBezTo>
                    <a:cubicBezTo>
                      <a:pt x="5" y="1"/>
                      <a:pt x="5" y="1"/>
                      <a:pt x="5" y="1"/>
                    </a:cubicBezTo>
                    <a:cubicBezTo>
                      <a:pt x="4" y="1"/>
                      <a:pt x="4" y="1"/>
                      <a:pt x="4" y="1"/>
                    </a:cubicBezTo>
                    <a:cubicBezTo>
                      <a:pt x="4" y="1"/>
                      <a:pt x="4" y="0"/>
                      <a:pt x="4" y="0"/>
                    </a:cubicBezTo>
                    <a:cubicBezTo>
                      <a:pt x="4" y="0"/>
                      <a:pt x="3" y="0"/>
                      <a:pt x="3" y="0"/>
                    </a:cubicBezTo>
                    <a:cubicBezTo>
                      <a:pt x="3" y="0"/>
                      <a:pt x="3" y="0"/>
                      <a:pt x="3" y="0"/>
                    </a:cubicBezTo>
                    <a:cubicBezTo>
                      <a:pt x="2" y="0"/>
                      <a:pt x="3" y="1"/>
                      <a:pt x="2" y="1"/>
                    </a:cubicBezTo>
                    <a:cubicBezTo>
                      <a:pt x="2" y="1"/>
                      <a:pt x="2" y="1"/>
                      <a:pt x="2" y="1"/>
                    </a:cubicBezTo>
                    <a:cubicBezTo>
                      <a:pt x="2" y="1"/>
                      <a:pt x="2" y="1"/>
                      <a:pt x="2" y="1"/>
                    </a:cubicBezTo>
                    <a:cubicBezTo>
                      <a:pt x="2" y="2"/>
                      <a:pt x="1" y="2"/>
                      <a:pt x="1" y="2"/>
                    </a:cubicBezTo>
                    <a:cubicBezTo>
                      <a:pt x="2" y="3"/>
                      <a:pt x="2" y="2"/>
                      <a:pt x="2" y="3"/>
                    </a:cubicBezTo>
                    <a:cubicBezTo>
                      <a:pt x="2" y="3"/>
                      <a:pt x="2" y="3"/>
                      <a:pt x="2" y="4"/>
                    </a:cubicBezTo>
                    <a:cubicBezTo>
                      <a:pt x="2" y="4"/>
                      <a:pt x="2" y="5"/>
                      <a:pt x="2" y="5"/>
                    </a:cubicBezTo>
                    <a:cubicBezTo>
                      <a:pt x="1" y="6"/>
                      <a:pt x="1" y="6"/>
                      <a:pt x="1" y="7"/>
                    </a:cubicBezTo>
                    <a:cubicBezTo>
                      <a:pt x="1" y="7"/>
                      <a:pt x="1" y="7"/>
                      <a:pt x="1" y="7"/>
                    </a:cubicBezTo>
                    <a:cubicBezTo>
                      <a:pt x="0" y="8"/>
                      <a:pt x="0" y="8"/>
                      <a:pt x="0" y="8"/>
                    </a:cubicBezTo>
                    <a:cubicBezTo>
                      <a:pt x="0" y="8"/>
                      <a:pt x="0" y="8"/>
                      <a:pt x="0" y="8"/>
                    </a:cubicBezTo>
                    <a:cubicBezTo>
                      <a:pt x="0" y="9"/>
                      <a:pt x="0" y="9"/>
                      <a:pt x="0" y="10"/>
                    </a:cubicBezTo>
                    <a:cubicBezTo>
                      <a:pt x="0" y="10"/>
                      <a:pt x="0" y="10"/>
                      <a:pt x="0"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9" name="Freeform 128"/>
              <p:cNvSpPr>
                <a:spLocks/>
              </p:cNvSpPr>
              <p:nvPr/>
            </p:nvSpPr>
            <p:spPr bwMode="auto">
              <a:xfrm>
                <a:off x="4021139" y="19192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0" name="Freeform 129"/>
              <p:cNvSpPr>
                <a:spLocks/>
              </p:cNvSpPr>
              <p:nvPr/>
            </p:nvSpPr>
            <p:spPr bwMode="auto">
              <a:xfrm>
                <a:off x="4862514" y="1778001"/>
                <a:ext cx="76200" cy="44450"/>
              </a:xfrm>
              <a:custGeom>
                <a:avLst/>
                <a:gdLst>
                  <a:gd name="T0" fmla="*/ 7 w 7"/>
                  <a:gd name="T1" fmla="*/ 2 h 4"/>
                  <a:gd name="T2" fmla="*/ 6 w 7"/>
                  <a:gd name="T3" fmla="*/ 2 h 4"/>
                  <a:gd name="T4" fmla="*/ 5 w 7"/>
                  <a:gd name="T5" fmla="*/ 1 h 4"/>
                  <a:gd name="T6" fmla="*/ 4 w 7"/>
                  <a:gd name="T7" fmla="*/ 1 h 4"/>
                  <a:gd name="T8" fmla="*/ 4 w 7"/>
                  <a:gd name="T9" fmla="*/ 0 h 4"/>
                  <a:gd name="T10" fmla="*/ 4 w 7"/>
                  <a:gd name="T11" fmla="*/ 0 h 4"/>
                  <a:gd name="T12" fmla="*/ 4 w 7"/>
                  <a:gd name="T13" fmla="*/ 0 h 4"/>
                  <a:gd name="T14" fmla="*/ 3 w 7"/>
                  <a:gd name="T15" fmla="*/ 0 h 4"/>
                  <a:gd name="T16" fmla="*/ 2 w 7"/>
                  <a:gd name="T17" fmla="*/ 0 h 4"/>
                  <a:gd name="T18" fmla="*/ 2 w 7"/>
                  <a:gd name="T19" fmla="*/ 0 h 4"/>
                  <a:gd name="T20" fmla="*/ 1 w 7"/>
                  <a:gd name="T21" fmla="*/ 0 h 4"/>
                  <a:gd name="T22" fmla="*/ 0 w 7"/>
                  <a:gd name="T23" fmla="*/ 0 h 4"/>
                  <a:gd name="T24" fmla="*/ 0 w 7"/>
                  <a:gd name="T25" fmla="*/ 1 h 4"/>
                  <a:gd name="T26" fmla="*/ 1 w 7"/>
                  <a:gd name="T27" fmla="*/ 1 h 4"/>
                  <a:gd name="T28" fmla="*/ 0 w 7"/>
                  <a:gd name="T29" fmla="*/ 2 h 4"/>
                  <a:gd name="T30" fmla="*/ 0 w 7"/>
                  <a:gd name="T31" fmla="*/ 4 h 4"/>
                  <a:gd name="T32" fmla="*/ 0 w 7"/>
                  <a:gd name="T33" fmla="*/ 4 h 4"/>
                  <a:gd name="T34" fmla="*/ 1 w 7"/>
                  <a:gd name="T35" fmla="*/ 4 h 4"/>
                  <a:gd name="T36" fmla="*/ 2 w 7"/>
                  <a:gd name="T37" fmla="*/ 4 h 4"/>
                  <a:gd name="T38" fmla="*/ 3 w 7"/>
                  <a:gd name="T39" fmla="*/ 3 h 4"/>
                  <a:gd name="T40" fmla="*/ 3 w 7"/>
                  <a:gd name="T41" fmla="*/ 3 h 4"/>
                  <a:gd name="T42" fmla="*/ 4 w 7"/>
                  <a:gd name="T43" fmla="*/ 3 h 4"/>
                  <a:gd name="T44" fmla="*/ 5 w 7"/>
                  <a:gd name="T45" fmla="*/ 3 h 4"/>
                  <a:gd name="T46" fmla="*/ 6 w 7"/>
                  <a:gd name="T47" fmla="*/ 3 h 4"/>
                  <a:gd name="T48" fmla="*/ 7 w 7"/>
                  <a:gd name="T49" fmla="*/ 3 h 4"/>
                  <a:gd name="T50" fmla="*/ 7 w 7"/>
                  <a:gd name="T51" fmla="*/ 2 h 4"/>
                  <a:gd name="T52" fmla="*/ 7 w 7"/>
                  <a:gd name="T5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 h="4">
                    <a:moveTo>
                      <a:pt x="7" y="2"/>
                    </a:moveTo>
                    <a:cubicBezTo>
                      <a:pt x="7" y="1"/>
                      <a:pt x="6" y="2"/>
                      <a:pt x="6" y="2"/>
                    </a:cubicBezTo>
                    <a:cubicBezTo>
                      <a:pt x="6" y="1"/>
                      <a:pt x="5" y="1"/>
                      <a:pt x="5" y="1"/>
                    </a:cubicBezTo>
                    <a:cubicBezTo>
                      <a:pt x="5" y="1"/>
                      <a:pt x="5" y="1"/>
                      <a:pt x="4" y="1"/>
                    </a:cubicBezTo>
                    <a:cubicBezTo>
                      <a:pt x="4" y="1"/>
                      <a:pt x="4" y="1"/>
                      <a:pt x="4" y="0"/>
                    </a:cubicBezTo>
                    <a:cubicBezTo>
                      <a:pt x="4" y="0"/>
                      <a:pt x="4" y="0"/>
                      <a:pt x="4" y="0"/>
                    </a:cubicBezTo>
                    <a:cubicBezTo>
                      <a:pt x="4" y="0"/>
                      <a:pt x="4" y="0"/>
                      <a:pt x="4" y="0"/>
                    </a:cubicBezTo>
                    <a:cubicBezTo>
                      <a:pt x="3" y="0"/>
                      <a:pt x="3" y="0"/>
                      <a:pt x="3" y="0"/>
                    </a:cubicBezTo>
                    <a:cubicBezTo>
                      <a:pt x="3" y="0"/>
                      <a:pt x="2" y="0"/>
                      <a:pt x="2" y="0"/>
                    </a:cubicBezTo>
                    <a:cubicBezTo>
                      <a:pt x="2" y="0"/>
                      <a:pt x="2" y="0"/>
                      <a:pt x="2" y="0"/>
                    </a:cubicBezTo>
                    <a:cubicBezTo>
                      <a:pt x="1" y="0"/>
                      <a:pt x="1" y="0"/>
                      <a:pt x="1" y="0"/>
                    </a:cubicBezTo>
                    <a:cubicBezTo>
                      <a:pt x="1" y="0"/>
                      <a:pt x="1" y="0"/>
                      <a:pt x="0" y="0"/>
                    </a:cubicBezTo>
                    <a:cubicBezTo>
                      <a:pt x="0" y="0"/>
                      <a:pt x="0" y="0"/>
                      <a:pt x="0" y="1"/>
                    </a:cubicBezTo>
                    <a:cubicBezTo>
                      <a:pt x="0" y="1"/>
                      <a:pt x="1" y="1"/>
                      <a:pt x="1" y="1"/>
                    </a:cubicBezTo>
                    <a:cubicBezTo>
                      <a:pt x="1" y="2"/>
                      <a:pt x="0" y="2"/>
                      <a:pt x="0" y="2"/>
                    </a:cubicBezTo>
                    <a:cubicBezTo>
                      <a:pt x="0" y="3"/>
                      <a:pt x="0" y="3"/>
                      <a:pt x="0" y="4"/>
                    </a:cubicBezTo>
                    <a:cubicBezTo>
                      <a:pt x="0" y="4"/>
                      <a:pt x="0" y="4"/>
                      <a:pt x="0" y="4"/>
                    </a:cubicBezTo>
                    <a:cubicBezTo>
                      <a:pt x="0" y="4"/>
                      <a:pt x="0" y="4"/>
                      <a:pt x="1" y="4"/>
                    </a:cubicBezTo>
                    <a:cubicBezTo>
                      <a:pt x="1" y="4"/>
                      <a:pt x="1" y="4"/>
                      <a:pt x="2" y="4"/>
                    </a:cubicBezTo>
                    <a:cubicBezTo>
                      <a:pt x="2" y="4"/>
                      <a:pt x="3" y="3"/>
                      <a:pt x="3" y="3"/>
                    </a:cubicBezTo>
                    <a:cubicBezTo>
                      <a:pt x="3" y="3"/>
                      <a:pt x="3" y="3"/>
                      <a:pt x="3" y="3"/>
                    </a:cubicBezTo>
                    <a:cubicBezTo>
                      <a:pt x="4" y="3"/>
                      <a:pt x="4" y="3"/>
                      <a:pt x="4" y="3"/>
                    </a:cubicBezTo>
                    <a:cubicBezTo>
                      <a:pt x="5" y="3"/>
                      <a:pt x="5" y="3"/>
                      <a:pt x="5" y="3"/>
                    </a:cubicBezTo>
                    <a:cubicBezTo>
                      <a:pt x="6" y="3"/>
                      <a:pt x="6" y="3"/>
                      <a:pt x="6" y="3"/>
                    </a:cubicBezTo>
                    <a:cubicBezTo>
                      <a:pt x="6" y="3"/>
                      <a:pt x="6" y="3"/>
                      <a:pt x="7" y="3"/>
                    </a:cubicBezTo>
                    <a:cubicBezTo>
                      <a:pt x="7" y="2"/>
                      <a:pt x="7" y="2"/>
                      <a:pt x="7" y="2"/>
                    </a:cubicBezTo>
                    <a:cubicBezTo>
                      <a:pt x="7" y="2"/>
                      <a:pt x="7" y="2"/>
                      <a:pt x="7"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1" name="Freeform 130"/>
              <p:cNvSpPr>
                <a:spLocks/>
              </p:cNvSpPr>
              <p:nvPr/>
            </p:nvSpPr>
            <p:spPr bwMode="auto">
              <a:xfrm>
                <a:off x="4538664" y="1638301"/>
                <a:ext cx="130175" cy="119063"/>
              </a:xfrm>
              <a:custGeom>
                <a:avLst/>
                <a:gdLst>
                  <a:gd name="T0" fmla="*/ 6 w 12"/>
                  <a:gd name="T1" fmla="*/ 3 h 11"/>
                  <a:gd name="T2" fmla="*/ 7 w 12"/>
                  <a:gd name="T3" fmla="*/ 3 h 11"/>
                  <a:gd name="T4" fmla="*/ 8 w 12"/>
                  <a:gd name="T5" fmla="*/ 3 h 11"/>
                  <a:gd name="T6" fmla="*/ 9 w 12"/>
                  <a:gd name="T7" fmla="*/ 3 h 11"/>
                  <a:gd name="T8" fmla="*/ 10 w 12"/>
                  <a:gd name="T9" fmla="*/ 3 h 11"/>
                  <a:gd name="T10" fmla="*/ 11 w 12"/>
                  <a:gd name="T11" fmla="*/ 3 h 11"/>
                  <a:gd name="T12" fmla="*/ 11 w 12"/>
                  <a:gd name="T13" fmla="*/ 4 h 11"/>
                  <a:gd name="T14" fmla="*/ 12 w 12"/>
                  <a:gd name="T15" fmla="*/ 3 h 11"/>
                  <a:gd name="T16" fmla="*/ 12 w 12"/>
                  <a:gd name="T17" fmla="*/ 3 h 11"/>
                  <a:gd name="T18" fmla="*/ 12 w 12"/>
                  <a:gd name="T19" fmla="*/ 1 h 11"/>
                  <a:gd name="T20" fmla="*/ 12 w 12"/>
                  <a:gd name="T21" fmla="*/ 1 h 11"/>
                  <a:gd name="T22" fmla="*/ 11 w 12"/>
                  <a:gd name="T23" fmla="*/ 1 h 11"/>
                  <a:gd name="T24" fmla="*/ 10 w 12"/>
                  <a:gd name="T25" fmla="*/ 2 h 11"/>
                  <a:gd name="T26" fmla="*/ 9 w 12"/>
                  <a:gd name="T27" fmla="*/ 1 h 11"/>
                  <a:gd name="T28" fmla="*/ 8 w 12"/>
                  <a:gd name="T29" fmla="*/ 1 h 11"/>
                  <a:gd name="T30" fmla="*/ 7 w 12"/>
                  <a:gd name="T31" fmla="*/ 0 h 11"/>
                  <a:gd name="T32" fmla="*/ 6 w 12"/>
                  <a:gd name="T33" fmla="*/ 0 h 11"/>
                  <a:gd name="T34" fmla="*/ 6 w 12"/>
                  <a:gd name="T35" fmla="*/ 1 h 11"/>
                  <a:gd name="T36" fmla="*/ 5 w 12"/>
                  <a:gd name="T37" fmla="*/ 1 h 11"/>
                  <a:gd name="T38" fmla="*/ 4 w 12"/>
                  <a:gd name="T39" fmla="*/ 1 h 11"/>
                  <a:gd name="T40" fmla="*/ 4 w 12"/>
                  <a:gd name="T41" fmla="*/ 1 h 11"/>
                  <a:gd name="T42" fmla="*/ 3 w 12"/>
                  <a:gd name="T43" fmla="*/ 1 h 11"/>
                  <a:gd name="T44" fmla="*/ 2 w 12"/>
                  <a:gd name="T45" fmla="*/ 2 h 11"/>
                  <a:gd name="T46" fmla="*/ 1 w 12"/>
                  <a:gd name="T47" fmla="*/ 2 h 11"/>
                  <a:gd name="T48" fmla="*/ 0 w 12"/>
                  <a:gd name="T49" fmla="*/ 2 h 11"/>
                  <a:gd name="T50" fmla="*/ 0 w 12"/>
                  <a:gd name="T51" fmla="*/ 2 h 11"/>
                  <a:gd name="T52" fmla="*/ 0 w 12"/>
                  <a:gd name="T53" fmla="*/ 4 h 11"/>
                  <a:gd name="T54" fmla="*/ 1 w 12"/>
                  <a:gd name="T55" fmla="*/ 5 h 11"/>
                  <a:gd name="T56" fmla="*/ 2 w 12"/>
                  <a:gd name="T57" fmla="*/ 5 h 11"/>
                  <a:gd name="T58" fmla="*/ 2 w 12"/>
                  <a:gd name="T59" fmla="*/ 5 h 11"/>
                  <a:gd name="T60" fmla="*/ 3 w 12"/>
                  <a:gd name="T61" fmla="*/ 5 h 11"/>
                  <a:gd name="T62" fmla="*/ 3 w 12"/>
                  <a:gd name="T63" fmla="*/ 6 h 11"/>
                  <a:gd name="T64" fmla="*/ 3 w 12"/>
                  <a:gd name="T65" fmla="*/ 6 h 11"/>
                  <a:gd name="T66" fmla="*/ 4 w 12"/>
                  <a:gd name="T67" fmla="*/ 7 h 11"/>
                  <a:gd name="T68" fmla="*/ 5 w 12"/>
                  <a:gd name="T69" fmla="*/ 8 h 11"/>
                  <a:gd name="T70" fmla="*/ 6 w 12"/>
                  <a:gd name="T71" fmla="*/ 9 h 11"/>
                  <a:gd name="T72" fmla="*/ 7 w 12"/>
                  <a:gd name="T73" fmla="*/ 9 h 11"/>
                  <a:gd name="T74" fmla="*/ 9 w 12"/>
                  <a:gd name="T75" fmla="*/ 9 h 11"/>
                  <a:gd name="T76" fmla="*/ 9 w 12"/>
                  <a:gd name="T77" fmla="*/ 10 h 11"/>
                  <a:gd name="T78" fmla="*/ 10 w 12"/>
                  <a:gd name="T79" fmla="*/ 11 h 11"/>
                  <a:gd name="T80" fmla="*/ 11 w 12"/>
                  <a:gd name="T81" fmla="*/ 11 h 11"/>
                  <a:gd name="T82" fmla="*/ 10 w 12"/>
                  <a:gd name="T83" fmla="*/ 9 h 11"/>
                  <a:gd name="T84" fmla="*/ 9 w 12"/>
                  <a:gd name="T85" fmla="*/ 9 h 11"/>
                  <a:gd name="T86" fmla="*/ 8 w 12"/>
                  <a:gd name="T87" fmla="*/ 9 h 11"/>
                  <a:gd name="T88" fmla="*/ 7 w 12"/>
                  <a:gd name="T89" fmla="*/ 9 h 11"/>
                  <a:gd name="T90" fmla="*/ 7 w 12"/>
                  <a:gd name="T91" fmla="*/ 8 h 11"/>
                  <a:gd name="T92" fmla="*/ 7 w 12"/>
                  <a:gd name="T93" fmla="*/ 7 h 11"/>
                  <a:gd name="T94" fmla="*/ 6 w 12"/>
                  <a:gd name="T95" fmla="*/ 7 h 11"/>
                  <a:gd name="T96" fmla="*/ 6 w 12"/>
                  <a:gd name="T97" fmla="*/ 6 h 11"/>
                  <a:gd name="T98" fmla="*/ 6 w 12"/>
                  <a:gd name="T99" fmla="*/ 5 h 11"/>
                  <a:gd name="T100" fmla="*/ 5 w 12"/>
                  <a:gd name="T101" fmla="*/ 4 h 11"/>
                  <a:gd name="T102" fmla="*/ 5 w 12"/>
                  <a:gd name="T103" fmla="*/ 3 h 11"/>
                  <a:gd name="T104" fmla="*/ 6 w 12"/>
                  <a:gd name="T105"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 h="11">
                    <a:moveTo>
                      <a:pt x="6" y="3"/>
                    </a:moveTo>
                    <a:cubicBezTo>
                      <a:pt x="6" y="2"/>
                      <a:pt x="7" y="3"/>
                      <a:pt x="7" y="3"/>
                    </a:cubicBezTo>
                    <a:cubicBezTo>
                      <a:pt x="7" y="3"/>
                      <a:pt x="8" y="3"/>
                      <a:pt x="8" y="3"/>
                    </a:cubicBezTo>
                    <a:cubicBezTo>
                      <a:pt x="8" y="3"/>
                      <a:pt x="9" y="3"/>
                      <a:pt x="9" y="3"/>
                    </a:cubicBezTo>
                    <a:cubicBezTo>
                      <a:pt x="9" y="3"/>
                      <a:pt x="10" y="3"/>
                      <a:pt x="10" y="3"/>
                    </a:cubicBezTo>
                    <a:cubicBezTo>
                      <a:pt x="10" y="3"/>
                      <a:pt x="10" y="3"/>
                      <a:pt x="11" y="3"/>
                    </a:cubicBezTo>
                    <a:cubicBezTo>
                      <a:pt x="11" y="3"/>
                      <a:pt x="11" y="4"/>
                      <a:pt x="11" y="4"/>
                    </a:cubicBezTo>
                    <a:cubicBezTo>
                      <a:pt x="12" y="4"/>
                      <a:pt x="12" y="4"/>
                      <a:pt x="12" y="3"/>
                    </a:cubicBezTo>
                    <a:cubicBezTo>
                      <a:pt x="12" y="3"/>
                      <a:pt x="12" y="3"/>
                      <a:pt x="12" y="3"/>
                    </a:cubicBezTo>
                    <a:cubicBezTo>
                      <a:pt x="12" y="3"/>
                      <a:pt x="12" y="2"/>
                      <a:pt x="12" y="1"/>
                    </a:cubicBezTo>
                    <a:cubicBezTo>
                      <a:pt x="12" y="1"/>
                      <a:pt x="12" y="1"/>
                      <a:pt x="12" y="1"/>
                    </a:cubicBezTo>
                    <a:cubicBezTo>
                      <a:pt x="12" y="1"/>
                      <a:pt x="11" y="1"/>
                      <a:pt x="11" y="1"/>
                    </a:cubicBezTo>
                    <a:cubicBezTo>
                      <a:pt x="11" y="2"/>
                      <a:pt x="11" y="2"/>
                      <a:pt x="10" y="2"/>
                    </a:cubicBezTo>
                    <a:cubicBezTo>
                      <a:pt x="10" y="2"/>
                      <a:pt x="9" y="2"/>
                      <a:pt x="9" y="1"/>
                    </a:cubicBezTo>
                    <a:cubicBezTo>
                      <a:pt x="8" y="1"/>
                      <a:pt x="8" y="1"/>
                      <a:pt x="8" y="1"/>
                    </a:cubicBezTo>
                    <a:cubicBezTo>
                      <a:pt x="7" y="0"/>
                      <a:pt x="7" y="0"/>
                      <a:pt x="7" y="0"/>
                    </a:cubicBezTo>
                    <a:cubicBezTo>
                      <a:pt x="6" y="0"/>
                      <a:pt x="6" y="0"/>
                      <a:pt x="6" y="0"/>
                    </a:cubicBezTo>
                    <a:cubicBezTo>
                      <a:pt x="6" y="1"/>
                      <a:pt x="6" y="1"/>
                      <a:pt x="6" y="1"/>
                    </a:cubicBezTo>
                    <a:cubicBezTo>
                      <a:pt x="5" y="1"/>
                      <a:pt x="5" y="1"/>
                      <a:pt x="5" y="1"/>
                    </a:cubicBezTo>
                    <a:cubicBezTo>
                      <a:pt x="5" y="1"/>
                      <a:pt x="5" y="1"/>
                      <a:pt x="4" y="1"/>
                    </a:cubicBezTo>
                    <a:cubicBezTo>
                      <a:pt x="4" y="1"/>
                      <a:pt x="4" y="1"/>
                      <a:pt x="4" y="1"/>
                    </a:cubicBezTo>
                    <a:cubicBezTo>
                      <a:pt x="3" y="1"/>
                      <a:pt x="3" y="1"/>
                      <a:pt x="3" y="1"/>
                    </a:cubicBezTo>
                    <a:cubicBezTo>
                      <a:pt x="3" y="1"/>
                      <a:pt x="2" y="1"/>
                      <a:pt x="2" y="2"/>
                    </a:cubicBezTo>
                    <a:cubicBezTo>
                      <a:pt x="2" y="2"/>
                      <a:pt x="1" y="2"/>
                      <a:pt x="1" y="2"/>
                    </a:cubicBezTo>
                    <a:cubicBezTo>
                      <a:pt x="1" y="2"/>
                      <a:pt x="1" y="2"/>
                      <a:pt x="0" y="2"/>
                    </a:cubicBezTo>
                    <a:cubicBezTo>
                      <a:pt x="0" y="2"/>
                      <a:pt x="0" y="2"/>
                      <a:pt x="0" y="2"/>
                    </a:cubicBezTo>
                    <a:cubicBezTo>
                      <a:pt x="0" y="3"/>
                      <a:pt x="0" y="3"/>
                      <a:pt x="0" y="4"/>
                    </a:cubicBezTo>
                    <a:cubicBezTo>
                      <a:pt x="0" y="4"/>
                      <a:pt x="0" y="4"/>
                      <a:pt x="1" y="5"/>
                    </a:cubicBezTo>
                    <a:cubicBezTo>
                      <a:pt x="1" y="5"/>
                      <a:pt x="1" y="4"/>
                      <a:pt x="2" y="5"/>
                    </a:cubicBezTo>
                    <a:cubicBezTo>
                      <a:pt x="2" y="5"/>
                      <a:pt x="2" y="5"/>
                      <a:pt x="2" y="5"/>
                    </a:cubicBezTo>
                    <a:cubicBezTo>
                      <a:pt x="2" y="5"/>
                      <a:pt x="3" y="4"/>
                      <a:pt x="3" y="5"/>
                    </a:cubicBezTo>
                    <a:cubicBezTo>
                      <a:pt x="3" y="5"/>
                      <a:pt x="3" y="5"/>
                      <a:pt x="3" y="6"/>
                    </a:cubicBezTo>
                    <a:cubicBezTo>
                      <a:pt x="3" y="6"/>
                      <a:pt x="3" y="6"/>
                      <a:pt x="3" y="6"/>
                    </a:cubicBezTo>
                    <a:cubicBezTo>
                      <a:pt x="4" y="6"/>
                      <a:pt x="3" y="7"/>
                      <a:pt x="4" y="7"/>
                    </a:cubicBezTo>
                    <a:cubicBezTo>
                      <a:pt x="4" y="8"/>
                      <a:pt x="5" y="8"/>
                      <a:pt x="5" y="8"/>
                    </a:cubicBezTo>
                    <a:cubicBezTo>
                      <a:pt x="6" y="8"/>
                      <a:pt x="6" y="9"/>
                      <a:pt x="6" y="9"/>
                    </a:cubicBezTo>
                    <a:cubicBezTo>
                      <a:pt x="7" y="9"/>
                      <a:pt x="7" y="9"/>
                      <a:pt x="7" y="9"/>
                    </a:cubicBezTo>
                    <a:cubicBezTo>
                      <a:pt x="8" y="9"/>
                      <a:pt x="8" y="9"/>
                      <a:pt x="9" y="9"/>
                    </a:cubicBezTo>
                    <a:cubicBezTo>
                      <a:pt x="9" y="9"/>
                      <a:pt x="9" y="10"/>
                      <a:pt x="9" y="10"/>
                    </a:cubicBezTo>
                    <a:cubicBezTo>
                      <a:pt x="10" y="11"/>
                      <a:pt x="10" y="11"/>
                      <a:pt x="10" y="11"/>
                    </a:cubicBezTo>
                    <a:cubicBezTo>
                      <a:pt x="11" y="11"/>
                      <a:pt x="11" y="11"/>
                      <a:pt x="11" y="11"/>
                    </a:cubicBezTo>
                    <a:cubicBezTo>
                      <a:pt x="10" y="10"/>
                      <a:pt x="11" y="10"/>
                      <a:pt x="10" y="9"/>
                    </a:cubicBezTo>
                    <a:cubicBezTo>
                      <a:pt x="10" y="9"/>
                      <a:pt x="10" y="9"/>
                      <a:pt x="9" y="9"/>
                    </a:cubicBezTo>
                    <a:cubicBezTo>
                      <a:pt x="9" y="9"/>
                      <a:pt x="9" y="9"/>
                      <a:pt x="8" y="9"/>
                    </a:cubicBezTo>
                    <a:cubicBezTo>
                      <a:pt x="8" y="9"/>
                      <a:pt x="7" y="9"/>
                      <a:pt x="7" y="9"/>
                    </a:cubicBezTo>
                    <a:cubicBezTo>
                      <a:pt x="7" y="8"/>
                      <a:pt x="8" y="8"/>
                      <a:pt x="7" y="8"/>
                    </a:cubicBezTo>
                    <a:cubicBezTo>
                      <a:pt x="7" y="7"/>
                      <a:pt x="7" y="7"/>
                      <a:pt x="7" y="7"/>
                    </a:cubicBezTo>
                    <a:cubicBezTo>
                      <a:pt x="7" y="7"/>
                      <a:pt x="7" y="7"/>
                      <a:pt x="6" y="7"/>
                    </a:cubicBezTo>
                    <a:cubicBezTo>
                      <a:pt x="6" y="6"/>
                      <a:pt x="6" y="6"/>
                      <a:pt x="6" y="6"/>
                    </a:cubicBezTo>
                    <a:cubicBezTo>
                      <a:pt x="6" y="6"/>
                      <a:pt x="6" y="5"/>
                      <a:pt x="6" y="5"/>
                    </a:cubicBezTo>
                    <a:cubicBezTo>
                      <a:pt x="6" y="4"/>
                      <a:pt x="5" y="4"/>
                      <a:pt x="5" y="4"/>
                    </a:cubicBezTo>
                    <a:cubicBezTo>
                      <a:pt x="5" y="4"/>
                      <a:pt x="5" y="4"/>
                      <a:pt x="5" y="3"/>
                    </a:cubicBezTo>
                    <a:cubicBezTo>
                      <a:pt x="6" y="3"/>
                      <a:pt x="6" y="3"/>
                      <a:pt x="6"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2" name="Freeform 131"/>
              <p:cNvSpPr>
                <a:spLocks/>
              </p:cNvSpPr>
              <p:nvPr/>
            </p:nvSpPr>
            <p:spPr bwMode="auto">
              <a:xfrm>
                <a:off x="5035552" y="1973264"/>
                <a:ext cx="53975" cy="31750"/>
              </a:xfrm>
              <a:custGeom>
                <a:avLst/>
                <a:gdLst>
                  <a:gd name="T0" fmla="*/ 4 w 5"/>
                  <a:gd name="T1" fmla="*/ 0 h 3"/>
                  <a:gd name="T2" fmla="*/ 3 w 5"/>
                  <a:gd name="T3" fmla="*/ 0 h 3"/>
                  <a:gd name="T4" fmla="*/ 3 w 5"/>
                  <a:gd name="T5" fmla="*/ 1 h 3"/>
                  <a:gd name="T6" fmla="*/ 1 w 5"/>
                  <a:gd name="T7" fmla="*/ 1 h 3"/>
                  <a:gd name="T8" fmla="*/ 1 w 5"/>
                  <a:gd name="T9" fmla="*/ 1 h 3"/>
                  <a:gd name="T10" fmla="*/ 0 w 5"/>
                  <a:gd name="T11" fmla="*/ 2 h 3"/>
                  <a:gd name="T12" fmla="*/ 1 w 5"/>
                  <a:gd name="T13" fmla="*/ 3 h 3"/>
                  <a:gd name="T14" fmla="*/ 3 w 5"/>
                  <a:gd name="T15" fmla="*/ 3 h 3"/>
                  <a:gd name="T16" fmla="*/ 4 w 5"/>
                  <a:gd name="T17" fmla="*/ 2 h 3"/>
                  <a:gd name="T18" fmla="*/ 4 w 5"/>
                  <a:gd name="T19" fmla="*/ 1 h 3"/>
                  <a:gd name="T20" fmla="*/ 4 w 5"/>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3">
                    <a:moveTo>
                      <a:pt x="4" y="0"/>
                    </a:moveTo>
                    <a:cubicBezTo>
                      <a:pt x="4" y="0"/>
                      <a:pt x="4" y="0"/>
                      <a:pt x="3" y="0"/>
                    </a:cubicBezTo>
                    <a:cubicBezTo>
                      <a:pt x="3" y="0"/>
                      <a:pt x="3" y="1"/>
                      <a:pt x="3" y="1"/>
                    </a:cubicBezTo>
                    <a:cubicBezTo>
                      <a:pt x="2" y="1"/>
                      <a:pt x="2" y="1"/>
                      <a:pt x="1" y="1"/>
                    </a:cubicBezTo>
                    <a:cubicBezTo>
                      <a:pt x="1" y="1"/>
                      <a:pt x="1" y="1"/>
                      <a:pt x="1" y="1"/>
                    </a:cubicBezTo>
                    <a:cubicBezTo>
                      <a:pt x="0" y="2"/>
                      <a:pt x="0" y="2"/>
                      <a:pt x="0" y="2"/>
                    </a:cubicBezTo>
                    <a:cubicBezTo>
                      <a:pt x="0" y="3"/>
                      <a:pt x="1" y="3"/>
                      <a:pt x="1" y="3"/>
                    </a:cubicBezTo>
                    <a:cubicBezTo>
                      <a:pt x="2" y="3"/>
                      <a:pt x="2" y="3"/>
                      <a:pt x="3" y="3"/>
                    </a:cubicBezTo>
                    <a:cubicBezTo>
                      <a:pt x="3" y="2"/>
                      <a:pt x="3" y="2"/>
                      <a:pt x="4" y="2"/>
                    </a:cubicBezTo>
                    <a:cubicBezTo>
                      <a:pt x="4" y="2"/>
                      <a:pt x="4" y="2"/>
                      <a:pt x="4" y="1"/>
                    </a:cubicBezTo>
                    <a:cubicBezTo>
                      <a:pt x="5" y="1"/>
                      <a:pt x="5"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3" name="Freeform 132"/>
              <p:cNvSpPr>
                <a:spLocks/>
              </p:cNvSpPr>
              <p:nvPr/>
            </p:nvSpPr>
            <p:spPr bwMode="auto">
              <a:xfrm>
                <a:off x="4852989" y="1735139"/>
                <a:ext cx="495300" cy="227013"/>
              </a:xfrm>
              <a:custGeom>
                <a:avLst/>
                <a:gdLst>
                  <a:gd name="T0" fmla="*/ 25 w 46"/>
                  <a:gd name="T1" fmla="*/ 6 h 21"/>
                  <a:gd name="T2" fmla="*/ 22 w 46"/>
                  <a:gd name="T3" fmla="*/ 4 h 21"/>
                  <a:gd name="T4" fmla="*/ 19 w 46"/>
                  <a:gd name="T5" fmla="*/ 4 h 21"/>
                  <a:gd name="T6" fmla="*/ 15 w 46"/>
                  <a:gd name="T7" fmla="*/ 4 h 21"/>
                  <a:gd name="T8" fmla="*/ 12 w 46"/>
                  <a:gd name="T9" fmla="*/ 6 h 21"/>
                  <a:gd name="T10" fmla="*/ 9 w 46"/>
                  <a:gd name="T11" fmla="*/ 6 h 21"/>
                  <a:gd name="T12" fmla="*/ 8 w 46"/>
                  <a:gd name="T13" fmla="*/ 7 h 21"/>
                  <a:gd name="T14" fmla="*/ 7 w 46"/>
                  <a:gd name="T15" fmla="*/ 8 h 21"/>
                  <a:gd name="T16" fmla="*/ 3 w 46"/>
                  <a:gd name="T17" fmla="*/ 8 h 21"/>
                  <a:gd name="T18" fmla="*/ 1 w 46"/>
                  <a:gd name="T19" fmla="*/ 10 h 21"/>
                  <a:gd name="T20" fmla="*/ 3 w 46"/>
                  <a:gd name="T21" fmla="*/ 11 h 21"/>
                  <a:gd name="T22" fmla="*/ 3 w 46"/>
                  <a:gd name="T23" fmla="*/ 13 h 21"/>
                  <a:gd name="T24" fmla="*/ 0 w 46"/>
                  <a:gd name="T25" fmla="*/ 13 h 21"/>
                  <a:gd name="T26" fmla="*/ 3 w 46"/>
                  <a:gd name="T27" fmla="*/ 15 h 21"/>
                  <a:gd name="T28" fmla="*/ 4 w 46"/>
                  <a:gd name="T29" fmla="*/ 16 h 21"/>
                  <a:gd name="T30" fmla="*/ 5 w 46"/>
                  <a:gd name="T31" fmla="*/ 18 h 21"/>
                  <a:gd name="T32" fmla="*/ 8 w 46"/>
                  <a:gd name="T33" fmla="*/ 19 h 21"/>
                  <a:gd name="T34" fmla="*/ 10 w 46"/>
                  <a:gd name="T35" fmla="*/ 20 h 21"/>
                  <a:gd name="T36" fmla="*/ 13 w 46"/>
                  <a:gd name="T37" fmla="*/ 19 h 21"/>
                  <a:gd name="T38" fmla="*/ 17 w 46"/>
                  <a:gd name="T39" fmla="*/ 20 h 21"/>
                  <a:gd name="T40" fmla="*/ 20 w 46"/>
                  <a:gd name="T41" fmla="*/ 20 h 21"/>
                  <a:gd name="T42" fmla="*/ 22 w 46"/>
                  <a:gd name="T43" fmla="*/ 19 h 21"/>
                  <a:gd name="T44" fmla="*/ 25 w 46"/>
                  <a:gd name="T45" fmla="*/ 19 h 21"/>
                  <a:gd name="T46" fmla="*/ 25 w 46"/>
                  <a:gd name="T47" fmla="*/ 21 h 21"/>
                  <a:gd name="T48" fmla="*/ 27 w 46"/>
                  <a:gd name="T49" fmla="*/ 20 h 21"/>
                  <a:gd name="T50" fmla="*/ 28 w 46"/>
                  <a:gd name="T51" fmla="*/ 19 h 21"/>
                  <a:gd name="T52" fmla="*/ 32 w 46"/>
                  <a:gd name="T53" fmla="*/ 19 h 21"/>
                  <a:gd name="T54" fmla="*/ 35 w 46"/>
                  <a:gd name="T55" fmla="*/ 18 h 21"/>
                  <a:gd name="T56" fmla="*/ 38 w 46"/>
                  <a:gd name="T57" fmla="*/ 18 h 21"/>
                  <a:gd name="T58" fmla="*/ 41 w 46"/>
                  <a:gd name="T59" fmla="*/ 17 h 21"/>
                  <a:gd name="T60" fmla="*/ 42 w 46"/>
                  <a:gd name="T61" fmla="*/ 17 h 21"/>
                  <a:gd name="T62" fmla="*/ 45 w 46"/>
                  <a:gd name="T63" fmla="*/ 17 h 21"/>
                  <a:gd name="T64" fmla="*/ 46 w 46"/>
                  <a:gd name="T65" fmla="*/ 17 h 21"/>
                  <a:gd name="T66" fmla="*/ 44 w 46"/>
                  <a:gd name="T67" fmla="*/ 15 h 21"/>
                  <a:gd name="T68" fmla="*/ 44 w 46"/>
                  <a:gd name="T69" fmla="*/ 13 h 21"/>
                  <a:gd name="T70" fmla="*/ 44 w 46"/>
                  <a:gd name="T71" fmla="*/ 11 h 21"/>
                  <a:gd name="T72" fmla="*/ 44 w 46"/>
                  <a:gd name="T73" fmla="*/ 8 h 21"/>
                  <a:gd name="T74" fmla="*/ 44 w 46"/>
                  <a:gd name="T75" fmla="*/ 4 h 21"/>
                  <a:gd name="T76" fmla="*/ 41 w 46"/>
                  <a:gd name="T77" fmla="*/ 2 h 21"/>
                  <a:gd name="T78" fmla="*/ 37 w 46"/>
                  <a:gd name="T79" fmla="*/ 0 h 21"/>
                  <a:gd name="T80" fmla="*/ 33 w 46"/>
                  <a:gd name="T81" fmla="*/ 0 h 21"/>
                  <a:gd name="T82" fmla="*/ 34 w 46"/>
                  <a:gd name="T83" fmla="*/ 1 h 21"/>
                  <a:gd name="T84" fmla="*/ 36 w 46"/>
                  <a:gd name="T85" fmla="*/ 4 h 21"/>
                  <a:gd name="T86" fmla="*/ 33 w 46"/>
                  <a:gd name="T87" fmla="*/ 6 h 21"/>
                  <a:gd name="T88" fmla="*/ 30 w 46"/>
                  <a:gd name="T89" fmla="*/ 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 h="21">
                    <a:moveTo>
                      <a:pt x="27" y="6"/>
                    </a:moveTo>
                    <a:cubicBezTo>
                      <a:pt x="27" y="6"/>
                      <a:pt x="26" y="6"/>
                      <a:pt x="26" y="6"/>
                    </a:cubicBezTo>
                    <a:cubicBezTo>
                      <a:pt x="26" y="6"/>
                      <a:pt x="25" y="6"/>
                      <a:pt x="25" y="6"/>
                    </a:cubicBezTo>
                    <a:cubicBezTo>
                      <a:pt x="24" y="6"/>
                      <a:pt x="24" y="5"/>
                      <a:pt x="24" y="5"/>
                    </a:cubicBezTo>
                    <a:cubicBezTo>
                      <a:pt x="24" y="5"/>
                      <a:pt x="24" y="5"/>
                      <a:pt x="24" y="4"/>
                    </a:cubicBezTo>
                    <a:cubicBezTo>
                      <a:pt x="23" y="4"/>
                      <a:pt x="23" y="5"/>
                      <a:pt x="22" y="4"/>
                    </a:cubicBezTo>
                    <a:cubicBezTo>
                      <a:pt x="22" y="4"/>
                      <a:pt x="22" y="4"/>
                      <a:pt x="21" y="4"/>
                    </a:cubicBezTo>
                    <a:cubicBezTo>
                      <a:pt x="21" y="4"/>
                      <a:pt x="20" y="4"/>
                      <a:pt x="20" y="4"/>
                    </a:cubicBezTo>
                    <a:cubicBezTo>
                      <a:pt x="20" y="4"/>
                      <a:pt x="19" y="4"/>
                      <a:pt x="19" y="4"/>
                    </a:cubicBezTo>
                    <a:cubicBezTo>
                      <a:pt x="18" y="4"/>
                      <a:pt x="18" y="4"/>
                      <a:pt x="18" y="4"/>
                    </a:cubicBezTo>
                    <a:cubicBezTo>
                      <a:pt x="17" y="4"/>
                      <a:pt x="17" y="4"/>
                      <a:pt x="16" y="4"/>
                    </a:cubicBezTo>
                    <a:cubicBezTo>
                      <a:pt x="16" y="4"/>
                      <a:pt x="15" y="4"/>
                      <a:pt x="15" y="4"/>
                    </a:cubicBezTo>
                    <a:cubicBezTo>
                      <a:pt x="14" y="4"/>
                      <a:pt x="14" y="4"/>
                      <a:pt x="14" y="5"/>
                    </a:cubicBezTo>
                    <a:cubicBezTo>
                      <a:pt x="13" y="5"/>
                      <a:pt x="13" y="5"/>
                      <a:pt x="13" y="5"/>
                    </a:cubicBezTo>
                    <a:cubicBezTo>
                      <a:pt x="12" y="6"/>
                      <a:pt x="13" y="6"/>
                      <a:pt x="12" y="6"/>
                    </a:cubicBezTo>
                    <a:cubicBezTo>
                      <a:pt x="12" y="6"/>
                      <a:pt x="12" y="6"/>
                      <a:pt x="11" y="6"/>
                    </a:cubicBezTo>
                    <a:cubicBezTo>
                      <a:pt x="11" y="6"/>
                      <a:pt x="10" y="6"/>
                      <a:pt x="10" y="6"/>
                    </a:cubicBezTo>
                    <a:cubicBezTo>
                      <a:pt x="9" y="6"/>
                      <a:pt x="9" y="6"/>
                      <a:pt x="9" y="6"/>
                    </a:cubicBezTo>
                    <a:cubicBezTo>
                      <a:pt x="8" y="6"/>
                      <a:pt x="8" y="6"/>
                      <a:pt x="8" y="6"/>
                    </a:cubicBezTo>
                    <a:cubicBezTo>
                      <a:pt x="8" y="6"/>
                      <a:pt x="8" y="6"/>
                      <a:pt x="8" y="6"/>
                    </a:cubicBezTo>
                    <a:cubicBezTo>
                      <a:pt x="8" y="7"/>
                      <a:pt x="8" y="7"/>
                      <a:pt x="8" y="7"/>
                    </a:cubicBezTo>
                    <a:cubicBezTo>
                      <a:pt x="8" y="7"/>
                      <a:pt x="9" y="7"/>
                      <a:pt x="9" y="7"/>
                    </a:cubicBezTo>
                    <a:cubicBezTo>
                      <a:pt x="9" y="8"/>
                      <a:pt x="8" y="8"/>
                      <a:pt x="8" y="8"/>
                    </a:cubicBezTo>
                    <a:cubicBezTo>
                      <a:pt x="7" y="8"/>
                      <a:pt x="7" y="8"/>
                      <a:pt x="7" y="8"/>
                    </a:cubicBezTo>
                    <a:cubicBezTo>
                      <a:pt x="6" y="8"/>
                      <a:pt x="6" y="8"/>
                      <a:pt x="5" y="8"/>
                    </a:cubicBezTo>
                    <a:cubicBezTo>
                      <a:pt x="5" y="8"/>
                      <a:pt x="4" y="8"/>
                      <a:pt x="4" y="8"/>
                    </a:cubicBezTo>
                    <a:cubicBezTo>
                      <a:pt x="3" y="8"/>
                      <a:pt x="3" y="8"/>
                      <a:pt x="3" y="8"/>
                    </a:cubicBezTo>
                    <a:cubicBezTo>
                      <a:pt x="2" y="8"/>
                      <a:pt x="2" y="8"/>
                      <a:pt x="2" y="9"/>
                    </a:cubicBezTo>
                    <a:cubicBezTo>
                      <a:pt x="1" y="9"/>
                      <a:pt x="2" y="9"/>
                      <a:pt x="2" y="10"/>
                    </a:cubicBezTo>
                    <a:cubicBezTo>
                      <a:pt x="1" y="10"/>
                      <a:pt x="1" y="10"/>
                      <a:pt x="1" y="10"/>
                    </a:cubicBezTo>
                    <a:cubicBezTo>
                      <a:pt x="1" y="11"/>
                      <a:pt x="1" y="11"/>
                      <a:pt x="1" y="11"/>
                    </a:cubicBezTo>
                    <a:cubicBezTo>
                      <a:pt x="1" y="11"/>
                      <a:pt x="2" y="11"/>
                      <a:pt x="2" y="11"/>
                    </a:cubicBezTo>
                    <a:cubicBezTo>
                      <a:pt x="2" y="11"/>
                      <a:pt x="2" y="11"/>
                      <a:pt x="3" y="11"/>
                    </a:cubicBezTo>
                    <a:cubicBezTo>
                      <a:pt x="3" y="11"/>
                      <a:pt x="3" y="11"/>
                      <a:pt x="3" y="12"/>
                    </a:cubicBezTo>
                    <a:cubicBezTo>
                      <a:pt x="3" y="12"/>
                      <a:pt x="4" y="12"/>
                      <a:pt x="3" y="12"/>
                    </a:cubicBezTo>
                    <a:cubicBezTo>
                      <a:pt x="3" y="13"/>
                      <a:pt x="3" y="13"/>
                      <a:pt x="3" y="13"/>
                    </a:cubicBezTo>
                    <a:cubicBezTo>
                      <a:pt x="3" y="14"/>
                      <a:pt x="2" y="14"/>
                      <a:pt x="2" y="14"/>
                    </a:cubicBezTo>
                    <a:cubicBezTo>
                      <a:pt x="2" y="14"/>
                      <a:pt x="2" y="14"/>
                      <a:pt x="1" y="13"/>
                    </a:cubicBezTo>
                    <a:cubicBezTo>
                      <a:pt x="1" y="13"/>
                      <a:pt x="1" y="13"/>
                      <a:pt x="0" y="13"/>
                    </a:cubicBezTo>
                    <a:cubicBezTo>
                      <a:pt x="0" y="14"/>
                      <a:pt x="0" y="14"/>
                      <a:pt x="1" y="14"/>
                    </a:cubicBezTo>
                    <a:cubicBezTo>
                      <a:pt x="1" y="15"/>
                      <a:pt x="1" y="15"/>
                      <a:pt x="1" y="15"/>
                    </a:cubicBezTo>
                    <a:cubicBezTo>
                      <a:pt x="2" y="15"/>
                      <a:pt x="2" y="15"/>
                      <a:pt x="3" y="15"/>
                    </a:cubicBezTo>
                    <a:cubicBezTo>
                      <a:pt x="3" y="15"/>
                      <a:pt x="3" y="15"/>
                      <a:pt x="3" y="15"/>
                    </a:cubicBezTo>
                    <a:cubicBezTo>
                      <a:pt x="4" y="15"/>
                      <a:pt x="4" y="15"/>
                      <a:pt x="4" y="16"/>
                    </a:cubicBezTo>
                    <a:cubicBezTo>
                      <a:pt x="4" y="16"/>
                      <a:pt x="4" y="16"/>
                      <a:pt x="4" y="16"/>
                    </a:cubicBezTo>
                    <a:cubicBezTo>
                      <a:pt x="4" y="17"/>
                      <a:pt x="5" y="17"/>
                      <a:pt x="5" y="17"/>
                    </a:cubicBezTo>
                    <a:cubicBezTo>
                      <a:pt x="5" y="17"/>
                      <a:pt x="5" y="17"/>
                      <a:pt x="5" y="18"/>
                    </a:cubicBezTo>
                    <a:cubicBezTo>
                      <a:pt x="5" y="18"/>
                      <a:pt x="5" y="18"/>
                      <a:pt x="5" y="18"/>
                    </a:cubicBezTo>
                    <a:cubicBezTo>
                      <a:pt x="5" y="19"/>
                      <a:pt x="6" y="19"/>
                      <a:pt x="6" y="19"/>
                    </a:cubicBezTo>
                    <a:cubicBezTo>
                      <a:pt x="6" y="19"/>
                      <a:pt x="6" y="19"/>
                      <a:pt x="7" y="19"/>
                    </a:cubicBezTo>
                    <a:cubicBezTo>
                      <a:pt x="7" y="19"/>
                      <a:pt x="7" y="19"/>
                      <a:pt x="8" y="19"/>
                    </a:cubicBezTo>
                    <a:cubicBezTo>
                      <a:pt x="8" y="19"/>
                      <a:pt x="8" y="19"/>
                      <a:pt x="9" y="19"/>
                    </a:cubicBezTo>
                    <a:cubicBezTo>
                      <a:pt x="9" y="20"/>
                      <a:pt x="9" y="20"/>
                      <a:pt x="9" y="20"/>
                    </a:cubicBezTo>
                    <a:cubicBezTo>
                      <a:pt x="9" y="21"/>
                      <a:pt x="10" y="20"/>
                      <a:pt x="10" y="20"/>
                    </a:cubicBezTo>
                    <a:cubicBezTo>
                      <a:pt x="11" y="20"/>
                      <a:pt x="11" y="20"/>
                      <a:pt x="12" y="20"/>
                    </a:cubicBezTo>
                    <a:cubicBezTo>
                      <a:pt x="13" y="19"/>
                      <a:pt x="13" y="19"/>
                      <a:pt x="13" y="19"/>
                    </a:cubicBezTo>
                    <a:cubicBezTo>
                      <a:pt x="13" y="19"/>
                      <a:pt x="13" y="19"/>
                      <a:pt x="13" y="19"/>
                    </a:cubicBezTo>
                    <a:cubicBezTo>
                      <a:pt x="14" y="19"/>
                      <a:pt x="14" y="19"/>
                      <a:pt x="15" y="19"/>
                    </a:cubicBezTo>
                    <a:cubicBezTo>
                      <a:pt x="15" y="19"/>
                      <a:pt x="15" y="19"/>
                      <a:pt x="16" y="19"/>
                    </a:cubicBezTo>
                    <a:cubicBezTo>
                      <a:pt x="16" y="20"/>
                      <a:pt x="16" y="20"/>
                      <a:pt x="17" y="20"/>
                    </a:cubicBezTo>
                    <a:cubicBezTo>
                      <a:pt x="17" y="20"/>
                      <a:pt x="17" y="20"/>
                      <a:pt x="18" y="21"/>
                    </a:cubicBezTo>
                    <a:cubicBezTo>
                      <a:pt x="18" y="21"/>
                      <a:pt x="18" y="21"/>
                      <a:pt x="19" y="20"/>
                    </a:cubicBezTo>
                    <a:cubicBezTo>
                      <a:pt x="19" y="20"/>
                      <a:pt x="20" y="21"/>
                      <a:pt x="20" y="20"/>
                    </a:cubicBezTo>
                    <a:cubicBezTo>
                      <a:pt x="20" y="20"/>
                      <a:pt x="21" y="20"/>
                      <a:pt x="21" y="20"/>
                    </a:cubicBezTo>
                    <a:cubicBezTo>
                      <a:pt x="21" y="20"/>
                      <a:pt x="21" y="19"/>
                      <a:pt x="21" y="19"/>
                    </a:cubicBezTo>
                    <a:cubicBezTo>
                      <a:pt x="22" y="19"/>
                      <a:pt x="22" y="19"/>
                      <a:pt x="22" y="19"/>
                    </a:cubicBezTo>
                    <a:cubicBezTo>
                      <a:pt x="22" y="19"/>
                      <a:pt x="23" y="19"/>
                      <a:pt x="23" y="19"/>
                    </a:cubicBezTo>
                    <a:cubicBezTo>
                      <a:pt x="23" y="19"/>
                      <a:pt x="24" y="19"/>
                      <a:pt x="24" y="19"/>
                    </a:cubicBezTo>
                    <a:cubicBezTo>
                      <a:pt x="25" y="19"/>
                      <a:pt x="25" y="19"/>
                      <a:pt x="25" y="19"/>
                    </a:cubicBezTo>
                    <a:cubicBezTo>
                      <a:pt x="25" y="19"/>
                      <a:pt x="26" y="19"/>
                      <a:pt x="26" y="19"/>
                    </a:cubicBezTo>
                    <a:cubicBezTo>
                      <a:pt x="25" y="20"/>
                      <a:pt x="25" y="20"/>
                      <a:pt x="25" y="20"/>
                    </a:cubicBezTo>
                    <a:cubicBezTo>
                      <a:pt x="25" y="20"/>
                      <a:pt x="25" y="21"/>
                      <a:pt x="25" y="21"/>
                    </a:cubicBezTo>
                    <a:cubicBezTo>
                      <a:pt x="25" y="21"/>
                      <a:pt x="25" y="21"/>
                      <a:pt x="25" y="21"/>
                    </a:cubicBezTo>
                    <a:cubicBezTo>
                      <a:pt x="26" y="21"/>
                      <a:pt x="26" y="21"/>
                      <a:pt x="26" y="21"/>
                    </a:cubicBezTo>
                    <a:cubicBezTo>
                      <a:pt x="27" y="21"/>
                      <a:pt x="27" y="20"/>
                      <a:pt x="27" y="20"/>
                    </a:cubicBezTo>
                    <a:cubicBezTo>
                      <a:pt x="27" y="20"/>
                      <a:pt x="27" y="19"/>
                      <a:pt x="27" y="19"/>
                    </a:cubicBezTo>
                    <a:cubicBezTo>
                      <a:pt x="27" y="19"/>
                      <a:pt x="27" y="18"/>
                      <a:pt x="27" y="18"/>
                    </a:cubicBezTo>
                    <a:cubicBezTo>
                      <a:pt x="28" y="18"/>
                      <a:pt x="28" y="19"/>
                      <a:pt x="28" y="19"/>
                    </a:cubicBezTo>
                    <a:cubicBezTo>
                      <a:pt x="29" y="19"/>
                      <a:pt x="29" y="19"/>
                      <a:pt x="29" y="19"/>
                    </a:cubicBezTo>
                    <a:cubicBezTo>
                      <a:pt x="30" y="19"/>
                      <a:pt x="30" y="18"/>
                      <a:pt x="31" y="18"/>
                    </a:cubicBezTo>
                    <a:cubicBezTo>
                      <a:pt x="31" y="18"/>
                      <a:pt x="31" y="19"/>
                      <a:pt x="32" y="19"/>
                    </a:cubicBezTo>
                    <a:cubicBezTo>
                      <a:pt x="32" y="19"/>
                      <a:pt x="33" y="19"/>
                      <a:pt x="33" y="19"/>
                    </a:cubicBezTo>
                    <a:cubicBezTo>
                      <a:pt x="34" y="19"/>
                      <a:pt x="34" y="19"/>
                      <a:pt x="34" y="19"/>
                    </a:cubicBezTo>
                    <a:cubicBezTo>
                      <a:pt x="35" y="19"/>
                      <a:pt x="35" y="19"/>
                      <a:pt x="35" y="18"/>
                    </a:cubicBezTo>
                    <a:cubicBezTo>
                      <a:pt x="36" y="18"/>
                      <a:pt x="36" y="18"/>
                      <a:pt x="36" y="18"/>
                    </a:cubicBezTo>
                    <a:cubicBezTo>
                      <a:pt x="36" y="18"/>
                      <a:pt x="36" y="18"/>
                      <a:pt x="36" y="18"/>
                    </a:cubicBezTo>
                    <a:cubicBezTo>
                      <a:pt x="37" y="17"/>
                      <a:pt x="37" y="18"/>
                      <a:pt x="38" y="18"/>
                    </a:cubicBezTo>
                    <a:cubicBezTo>
                      <a:pt x="38" y="18"/>
                      <a:pt x="39" y="18"/>
                      <a:pt x="39" y="18"/>
                    </a:cubicBezTo>
                    <a:cubicBezTo>
                      <a:pt x="39" y="18"/>
                      <a:pt x="40" y="17"/>
                      <a:pt x="40" y="17"/>
                    </a:cubicBezTo>
                    <a:cubicBezTo>
                      <a:pt x="40" y="17"/>
                      <a:pt x="41" y="17"/>
                      <a:pt x="41" y="17"/>
                    </a:cubicBezTo>
                    <a:cubicBezTo>
                      <a:pt x="41" y="17"/>
                      <a:pt x="41" y="17"/>
                      <a:pt x="41" y="18"/>
                    </a:cubicBezTo>
                    <a:cubicBezTo>
                      <a:pt x="41" y="17"/>
                      <a:pt x="41" y="17"/>
                      <a:pt x="41" y="17"/>
                    </a:cubicBezTo>
                    <a:cubicBezTo>
                      <a:pt x="42" y="17"/>
                      <a:pt x="42" y="17"/>
                      <a:pt x="42" y="17"/>
                    </a:cubicBezTo>
                    <a:cubicBezTo>
                      <a:pt x="43" y="17"/>
                      <a:pt x="43" y="18"/>
                      <a:pt x="43" y="18"/>
                    </a:cubicBezTo>
                    <a:cubicBezTo>
                      <a:pt x="44" y="18"/>
                      <a:pt x="44" y="18"/>
                      <a:pt x="44" y="18"/>
                    </a:cubicBezTo>
                    <a:cubicBezTo>
                      <a:pt x="44" y="18"/>
                      <a:pt x="44" y="17"/>
                      <a:pt x="45" y="17"/>
                    </a:cubicBezTo>
                    <a:cubicBezTo>
                      <a:pt x="45" y="17"/>
                      <a:pt x="45" y="18"/>
                      <a:pt x="45" y="18"/>
                    </a:cubicBezTo>
                    <a:cubicBezTo>
                      <a:pt x="45" y="18"/>
                      <a:pt x="46" y="18"/>
                      <a:pt x="46" y="18"/>
                    </a:cubicBezTo>
                    <a:cubicBezTo>
                      <a:pt x="46" y="17"/>
                      <a:pt x="46" y="17"/>
                      <a:pt x="46" y="17"/>
                    </a:cubicBezTo>
                    <a:cubicBezTo>
                      <a:pt x="46" y="17"/>
                      <a:pt x="46" y="17"/>
                      <a:pt x="45" y="16"/>
                    </a:cubicBezTo>
                    <a:cubicBezTo>
                      <a:pt x="45" y="16"/>
                      <a:pt x="45" y="16"/>
                      <a:pt x="45" y="16"/>
                    </a:cubicBezTo>
                    <a:cubicBezTo>
                      <a:pt x="45" y="16"/>
                      <a:pt x="44" y="15"/>
                      <a:pt x="44" y="15"/>
                    </a:cubicBezTo>
                    <a:cubicBezTo>
                      <a:pt x="45" y="15"/>
                      <a:pt x="45" y="15"/>
                      <a:pt x="45" y="14"/>
                    </a:cubicBezTo>
                    <a:cubicBezTo>
                      <a:pt x="45" y="14"/>
                      <a:pt x="45" y="14"/>
                      <a:pt x="44" y="14"/>
                    </a:cubicBezTo>
                    <a:cubicBezTo>
                      <a:pt x="44" y="14"/>
                      <a:pt x="44" y="13"/>
                      <a:pt x="44" y="13"/>
                    </a:cubicBezTo>
                    <a:cubicBezTo>
                      <a:pt x="44" y="13"/>
                      <a:pt x="44" y="12"/>
                      <a:pt x="44" y="12"/>
                    </a:cubicBezTo>
                    <a:cubicBezTo>
                      <a:pt x="44" y="12"/>
                      <a:pt x="44" y="12"/>
                      <a:pt x="44" y="11"/>
                    </a:cubicBezTo>
                    <a:cubicBezTo>
                      <a:pt x="44" y="11"/>
                      <a:pt x="44" y="11"/>
                      <a:pt x="44" y="11"/>
                    </a:cubicBezTo>
                    <a:cubicBezTo>
                      <a:pt x="45" y="11"/>
                      <a:pt x="45" y="11"/>
                      <a:pt x="45" y="10"/>
                    </a:cubicBezTo>
                    <a:cubicBezTo>
                      <a:pt x="45" y="10"/>
                      <a:pt x="45" y="10"/>
                      <a:pt x="45" y="9"/>
                    </a:cubicBezTo>
                    <a:cubicBezTo>
                      <a:pt x="45" y="9"/>
                      <a:pt x="44" y="8"/>
                      <a:pt x="44" y="8"/>
                    </a:cubicBezTo>
                    <a:cubicBezTo>
                      <a:pt x="44" y="7"/>
                      <a:pt x="44" y="7"/>
                      <a:pt x="44" y="6"/>
                    </a:cubicBezTo>
                    <a:cubicBezTo>
                      <a:pt x="44" y="6"/>
                      <a:pt x="44" y="6"/>
                      <a:pt x="44" y="5"/>
                    </a:cubicBezTo>
                    <a:cubicBezTo>
                      <a:pt x="44" y="5"/>
                      <a:pt x="44" y="5"/>
                      <a:pt x="44" y="4"/>
                    </a:cubicBezTo>
                    <a:cubicBezTo>
                      <a:pt x="44" y="4"/>
                      <a:pt x="44" y="4"/>
                      <a:pt x="44" y="4"/>
                    </a:cubicBezTo>
                    <a:cubicBezTo>
                      <a:pt x="44" y="4"/>
                      <a:pt x="44" y="4"/>
                      <a:pt x="44" y="4"/>
                    </a:cubicBezTo>
                    <a:cubicBezTo>
                      <a:pt x="43" y="3"/>
                      <a:pt x="42" y="2"/>
                      <a:pt x="41" y="2"/>
                    </a:cubicBezTo>
                    <a:cubicBezTo>
                      <a:pt x="40" y="2"/>
                      <a:pt x="40" y="3"/>
                      <a:pt x="39" y="3"/>
                    </a:cubicBezTo>
                    <a:cubicBezTo>
                      <a:pt x="38" y="2"/>
                      <a:pt x="38" y="2"/>
                      <a:pt x="38" y="1"/>
                    </a:cubicBezTo>
                    <a:cubicBezTo>
                      <a:pt x="37" y="1"/>
                      <a:pt x="37" y="0"/>
                      <a:pt x="37" y="0"/>
                    </a:cubicBezTo>
                    <a:cubicBezTo>
                      <a:pt x="36" y="0"/>
                      <a:pt x="35" y="0"/>
                      <a:pt x="35" y="0"/>
                    </a:cubicBezTo>
                    <a:cubicBezTo>
                      <a:pt x="34" y="0"/>
                      <a:pt x="34" y="0"/>
                      <a:pt x="34" y="0"/>
                    </a:cubicBezTo>
                    <a:cubicBezTo>
                      <a:pt x="33" y="0"/>
                      <a:pt x="33" y="0"/>
                      <a:pt x="33" y="0"/>
                    </a:cubicBezTo>
                    <a:cubicBezTo>
                      <a:pt x="33" y="0"/>
                      <a:pt x="33" y="0"/>
                      <a:pt x="33" y="0"/>
                    </a:cubicBezTo>
                    <a:cubicBezTo>
                      <a:pt x="33" y="1"/>
                      <a:pt x="33" y="1"/>
                      <a:pt x="33" y="1"/>
                    </a:cubicBezTo>
                    <a:cubicBezTo>
                      <a:pt x="34" y="1"/>
                      <a:pt x="34" y="1"/>
                      <a:pt x="34" y="1"/>
                    </a:cubicBezTo>
                    <a:cubicBezTo>
                      <a:pt x="35" y="2"/>
                      <a:pt x="35" y="2"/>
                      <a:pt x="35" y="2"/>
                    </a:cubicBezTo>
                    <a:cubicBezTo>
                      <a:pt x="35" y="3"/>
                      <a:pt x="35" y="3"/>
                      <a:pt x="36" y="3"/>
                    </a:cubicBezTo>
                    <a:cubicBezTo>
                      <a:pt x="36" y="4"/>
                      <a:pt x="36" y="4"/>
                      <a:pt x="36" y="4"/>
                    </a:cubicBezTo>
                    <a:cubicBezTo>
                      <a:pt x="36" y="5"/>
                      <a:pt x="36" y="5"/>
                      <a:pt x="35" y="5"/>
                    </a:cubicBezTo>
                    <a:cubicBezTo>
                      <a:pt x="35" y="5"/>
                      <a:pt x="35" y="5"/>
                      <a:pt x="34" y="6"/>
                    </a:cubicBezTo>
                    <a:cubicBezTo>
                      <a:pt x="34" y="6"/>
                      <a:pt x="34" y="6"/>
                      <a:pt x="33" y="6"/>
                    </a:cubicBezTo>
                    <a:cubicBezTo>
                      <a:pt x="33" y="6"/>
                      <a:pt x="33" y="6"/>
                      <a:pt x="32" y="6"/>
                    </a:cubicBezTo>
                    <a:cubicBezTo>
                      <a:pt x="32" y="6"/>
                      <a:pt x="31" y="6"/>
                      <a:pt x="31" y="6"/>
                    </a:cubicBezTo>
                    <a:cubicBezTo>
                      <a:pt x="31" y="6"/>
                      <a:pt x="31" y="6"/>
                      <a:pt x="30" y="6"/>
                    </a:cubicBezTo>
                    <a:cubicBezTo>
                      <a:pt x="30" y="6"/>
                      <a:pt x="30" y="6"/>
                      <a:pt x="29" y="6"/>
                    </a:cubicBezTo>
                    <a:cubicBezTo>
                      <a:pt x="28" y="6"/>
                      <a:pt x="28" y="6"/>
                      <a:pt x="27"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4" name="Freeform 133"/>
              <p:cNvSpPr>
                <a:spLocks/>
              </p:cNvSpPr>
              <p:nvPr/>
            </p:nvSpPr>
            <p:spPr bwMode="auto">
              <a:xfrm>
                <a:off x="5348289" y="19304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5" name="Freeform 134"/>
              <p:cNvSpPr>
                <a:spLocks/>
              </p:cNvSpPr>
              <p:nvPr/>
            </p:nvSpPr>
            <p:spPr bwMode="auto">
              <a:xfrm>
                <a:off x="5359402" y="1400176"/>
                <a:ext cx="971550" cy="388938"/>
              </a:xfrm>
              <a:custGeom>
                <a:avLst/>
                <a:gdLst>
                  <a:gd name="T0" fmla="*/ 49 w 90"/>
                  <a:gd name="T1" fmla="*/ 33 h 36"/>
                  <a:gd name="T2" fmla="*/ 53 w 90"/>
                  <a:gd name="T3" fmla="*/ 36 h 36"/>
                  <a:gd name="T4" fmla="*/ 59 w 90"/>
                  <a:gd name="T5" fmla="*/ 34 h 36"/>
                  <a:gd name="T6" fmla="*/ 64 w 90"/>
                  <a:gd name="T7" fmla="*/ 31 h 36"/>
                  <a:gd name="T8" fmla="*/ 71 w 90"/>
                  <a:gd name="T9" fmla="*/ 32 h 36"/>
                  <a:gd name="T10" fmla="*/ 78 w 90"/>
                  <a:gd name="T11" fmla="*/ 33 h 36"/>
                  <a:gd name="T12" fmla="*/ 77 w 90"/>
                  <a:gd name="T13" fmla="*/ 28 h 36"/>
                  <a:gd name="T14" fmla="*/ 79 w 90"/>
                  <a:gd name="T15" fmla="*/ 26 h 36"/>
                  <a:gd name="T16" fmla="*/ 80 w 90"/>
                  <a:gd name="T17" fmla="*/ 22 h 36"/>
                  <a:gd name="T18" fmla="*/ 84 w 90"/>
                  <a:gd name="T19" fmla="*/ 21 h 36"/>
                  <a:gd name="T20" fmla="*/ 85 w 90"/>
                  <a:gd name="T21" fmla="*/ 18 h 36"/>
                  <a:gd name="T22" fmla="*/ 89 w 90"/>
                  <a:gd name="T23" fmla="*/ 14 h 36"/>
                  <a:gd name="T24" fmla="*/ 84 w 90"/>
                  <a:gd name="T25" fmla="*/ 12 h 36"/>
                  <a:gd name="T26" fmla="*/ 80 w 90"/>
                  <a:gd name="T27" fmla="*/ 11 h 36"/>
                  <a:gd name="T28" fmla="*/ 74 w 90"/>
                  <a:gd name="T29" fmla="*/ 11 h 36"/>
                  <a:gd name="T30" fmla="*/ 70 w 90"/>
                  <a:gd name="T31" fmla="*/ 13 h 36"/>
                  <a:gd name="T32" fmla="*/ 65 w 90"/>
                  <a:gd name="T33" fmla="*/ 11 h 36"/>
                  <a:gd name="T34" fmla="*/ 61 w 90"/>
                  <a:gd name="T35" fmla="*/ 7 h 36"/>
                  <a:gd name="T36" fmla="*/ 54 w 90"/>
                  <a:gd name="T37" fmla="*/ 3 h 36"/>
                  <a:gd name="T38" fmla="*/ 49 w 90"/>
                  <a:gd name="T39" fmla="*/ 4 h 36"/>
                  <a:gd name="T40" fmla="*/ 44 w 90"/>
                  <a:gd name="T41" fmla="*/ 1 h 36"/>
                  <a:gd name="T42" fmla="*/ 40 w 90"/>
                  <a:gd name="T43" fmla="*/ 1 h 36"/>
                  <a:gd name="T44" fmla="*/ 36 w 90"/>
                  <a:gd name="T45" fmla="*/ 2 h 36"/>
                  <a:gd name="T46" fmla="*/ 31 w 90"/>
                  <a:gd name="T47" fmla="*/ 4 h 36"/>
                  <a:gd name="T48" fmla="*/ 29 w 90"/>
                  <a:gd name="T49" fmla="*/ 5 h 36"/>
                  <a:gd name="T50" fmla="*/ 27 w 90"/>
                  <a:gd name="T51" fmla="*/ 8 h 36"/>
                  <a:gd name="T52" fmla="*/ 26 w 90"/>
                  <a:gd name="T53" fmla="*/ 11 h 36"/>
                  <a:gd name="T54" fmla="*/ 27 w 90"/>
                  <a:gd name="T55" fmla="*/ 13 h 36"/>
                  <a:gd name="T56" fmla="*/ 21 w 90"/>
                  <a:gd name="T57" fmla="*/ 13 h 36"/>
                  <a:gd name="T58" fmla="*/ 13 w 90"/>
                  <a:gd name="T59" fmla="*/ 11 h 36"/>
                  <a:gd name="T60" fmla="*/ 5 w 90"/>
                  <a:gd name="T61" fmla="*/ 11 h 36"/>
                  <a:gd name="T62" fmla="*/ 1 w 90"/>
                  <a:gd name="T63" fmla="*/ 14 h 36"/>
                  <a:gd name="T64" fmla="*/ 2 w 90"/>
                  <a:gd name="T65" fmla="*/ 18 h 36"/>
                  <a:gd name="T66" fmla="*/ 3 w 90"/>
                  <a:gd name="T67" fmla="*/ 24 h 36"/>
                  <a:gd name="T68" fmla="*/ 8 w 90"/>
                  <a:gd name="T69" fmla="*/ 20 h 36"/>
                  <a:gd name="T70" fmla="*/ 13 w 90"/>
                  <a:gd name="T71" fmla="*/ 23 h 36"/>
                  <a:gd name="T72" fmla="*/ 11 w 90"/>
                  <a:gd name="T73" fmla="*/ 25 h 36"/>
                  <a:gd name="T74" fmla="*/ 10 w 90"/>
                  <a:gd name="T75" fmla="*/ 27 h 36"/>
                  <a:gd name="T76" fmla="*/ 8 w 90"/>
                  <a:gd name="T77" fmla="*/ 27 h 36"/>
                  <a:gd name="T78" fmla="*/ 11 w 90"/>
                  <a:gd name="T79" fmla="*/ 30 h 36"/>
                  <a:gd name="T80" fmla="*/ 14 w 90"/>
                  <a:gd name="T81" fmla="*/ 32 h 36"/>
                  <a:gd name="T82" fmla="*/ 17 w 90"/>
                  <a:gd name="T83" fmla="*/ 34 h 36"/>
                  <a:gd name="T84" fmla="*/ 22 w 90"/>
                  <a:gd name="T85" fmla="*/ 36 h 36"/>
                  <a:gd name="T86" fmla="*/ 24 w 90"/>
                  <a:gd name="T87" fmla="*/ 33 h 36"/>
                  <a:gd name="T88" fmla="*/ 23 w 90"/>
                  <a:gd name="T89" fmla="*/ 26 h 36"/>
                  <a:gd name="T90" fmla="*/ 26 w 90"/>
                  <a:gd name="T91" fmla="*/ 24 h 36"/>
                  <a:gd name="T92" fmla="*/ 28 w 90"/>
                  <a:gd name="T93" fmla="*/ 22 h 36"/>
                  <a:gd name="T94" fmla="*/ 32 w 90"/>
                  <a:gd name="T95" fmla="*/ 21 h 36"/>
                  <a:gd name="T96" fmla="*/ 32 w 90"/>
                  <a:gd name="T97" fmla="*/ 25 h 36"/>
                  <a:gd name="T98" fmla="*/ 33 w 90"/>
                  <a:gd name="T99" fmla="*/ 27 h 36"/>
                  <a:gd name="T100" fmla="*/ 35 w 90"/>
                  <a:gd name="T101" fmla="*/ 30 h 36"/>
                  <a:gd name="T102" fmla="*/ 43 w 90"/>
                  <a:gd name="T103"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0" h="36">
                    <a:moveTo>
                      <a:pt x="44" y="31"/>
                    </a:moveTo>
                    <a:cubicBezTo>
                      <a:pt x="45" y="31"/>
                      <a:pt x="45" y="31"/>
                      <a:pt x="45" y="31"/>
                    </a:cubicBezTo>
                    <a:cubicBezTo>
                      <a:pt x="46" y="31"/>
                      <a:pt x="46" y="30"/>
                      <a:pt x="46" y="30"/>
                    </a:cubicBezTo>
                    <a:cubicBezTo>
                      <a:pt x="47" y="30"/>
                      <a:pt x="47" y="31"/>
                      <a:pt x="47" y="32"/>
                    </a:cubicBezTo>
                    <a:cubicBezTo>
                      <a:pt x="48" y="32"/>
                      <a:pt x="48" y="32"/>
                      <a:pt x="49" y="33"/>
                    </a:cubicBezTo>
                    <a:cubicBezTo>
                      <a:pt x="49" y="33"/>
                      <a:pt x="50" y="33"/>
                      <a:pt x="50" y="34"/>
                    </a:cubicBezTo>
                    <a:cubicBezTo>
                      <a:pt x="50" y="35"/>
                      <a:pt x="49" y="35"/>
                      <a:pt x="50" y="36"/>
                    </a:cubicBezTo>
                    <a:cubicBezTo>
                      <a:pt x="50" y="36"/>
                      <a:pt x="51" y="36"/>
                      <a:pt x="51" y="36"/>
                    </a:cubicBezTo>
                    <a:cubicBezTo>
                      <a:pt x="52" y="36"/>
                      <a:pt x="52" y="36"/>
                      <a:pt x="52" y="36"/>
                    </a:cubicBezTo>
                    <a:cubicBezTo>
                      <a:pt x="53" y="36"/>
                      <a:pt x="53" y="36"/>
                      <a:pt x="53" y="36"/>
                    </a:cubicBezTo>
                    <a:cubicBezTo>
                      <a:pt x="54" y="36"/>
                      <a:pt x="54" y="35"/>
                      <a:pt x="54" y="35"/>
                    </a:cubicBezTo>
                    <a:cubicBezTo>
                      <a:pt x="55" y="35"/>
                      <a:pt x="55" y="35"/>
                      <a:pt x="56" y="35"/>
                    </a:cubicBezTo>
                    <a:cubicBezTo>
                      <a:pt x="56" y="35"/>
                      <a:pt x="57" y="35"/>
                      <a:pt x="58" y="35"/>
                    </a:cubicBezTo>
                    <a:cubicBezTo>
                      <a:pt x="58" y="35"/>
                      <a:pt x="58" y="35"/>
                      <a:pt x="58" y="35"/>
                    </a:cubicBezTo>
                    <a:cubicBezTo>
                      <a:pt x="58" y="34"/>
                      <a:pt x="58" y="34"/>
                      <a:pt x="59" y="34"/>
                    </a:cubicBezTo>
                    <a:cubicBezTo>
                      <a:pt x="59" y="34"/>
                      <a:pt x="59" y="33"/>
                      <a:pt x="60" y="33"/>
                    </a:cubicBezTo>
                    <a:cubicBezTo>
                      <a:pt x="60" y="32"/>
                      <a:pt x="60" y="32"/>
                      <a:pt x="61" y="32"/>
                    </a:cubicBezTo>
                    <a:cubicBezTo>
                      <a:pt x="61" y="32"/>
                      <a:pt x="62" y="32"/>
                      <a:pt x="62" y="32"/>
                    </a:cubicBezTo>
                    <a:cubicBezTo>
                      <a:pt x="62" y="32"/>
                      <a:pt x="63" y="32"/>
                      <a:pt x="63" y="32"/>
                    </a:cubicBezTo>
                    <a:cubicBezTo>
                      <a:pt x="64" y="32"/>
                      <a:pt x="64" y="31"/>
                      <a:pt x="64" y="31"/>
                    </a:cubicBezTo>
                    <a:cubicBezTo>
                      <a:pt x="65" y="31"/>
                      <a:pt x="65" y="31"/>
                      <a:pt x="65" y="31"/>
                    </a:cubicBezTo>
                    <a:cubicBezTo>
                      <a:pt x="66" y="30"/>
                      <a:pt x="66" y="31"/>
                      <a:pt x="67" y="31"/>
                    </a:cubicBezTo>
                    <a:cubicBezTo>
                      <a:pt x="68" y="31"/>
                      <a:pt x="68" y="32"/>
                      <a:pt x="69" y="32"/>
                    </a:cubicBezTo>
                    <a:cubicBezTo>
                      <a:pt x="70" y="32"/>
                      <a:pt x="70" y="32"/>
                      <a:pt x="70" y="32"/>
                    </a:cubicBezTo>
                    <a:cubicBezTo>
                      <a:pt x="71" y="32"/>
                      <a:pt x="71" y="32"/>
                      <a:pt x="71" y="32"/>
                    </a:cubicBezTo>
                    <a:cubicBezTo>
                      <a:pt x="72" y="32"/>
                      <a:pt x="72" y="32"/>
                      <a:pt x="73" y="32"/>
                    </a:cubicBezTo>
                    <a:cubicBezTo>
                      <a:pt x="73" y="32"/>
                      <a:pt x="73" y="33"/>
                      <a:pt x="74" y="33"/>
                    </a:cubicBezTo>
                    <a:cubicBezTo>
                      <a:pt x="75" y="33"/>
                      <a:pt x="75" y="33"/>
                      <a:pt x="76" y="33"/>
                    </a:cubicBezTo>
                    <a:cubicBezTo>
                      <a:pt x="76" y="33"/>
                      <a:pt x="77" y="33"/>
                      <a:pt x="77" y="33"/>
                    </a:cubicBezTo>
                    <a:cubicBezTo>
                      <a:pt x="78" y="33"/>
                      <a:pt x="78" y="33"/>
                      <a:pt x="78" y="33"/>
                    </a:cubicBezTo>
                    <a:cubicBezTo>
                      <a:pt x="79" y="33"/>
                      <a:pt x="79" y="33"/>
                      <a:pt x="79" y="33"/>
                    </a:cubicBezTo>
                    <a:cubicBezTo>
                      <a:pt x="79" y="32"/>
                      <a:pt x="79" y="32"/>
                      <a:pt x="79" y="31"/>
                    </a:cubicBezTo>
                    <a:cubicBezTo>
                      <a:pt x="79" y="31"/>
                      <a:pt x="78" y="30"/>
                      <a:pt x="78" y="30"/>
                    </a:cubicBezTo>
                    <a:cubicBezTo>
                      <a:pt x="78" y="29"/>
                      <a:pt x="78" y="29"/>
                      <a:pt x="77" y="29"/>
                    </a:cubicBezTo>
                    <a:cubicBezTo>
                      <a:pt x="77" y="28"/>
                      <a:pt x="77" y="28"/>
                      <a:pt x="77" y="28"/>
                    </a:cubicBezTo>
                    <a:cubicBezTo>
                      <a:pt x="77" y="27"/>
                      <a:pt x="76" y="28"/>
                      <a:pt x="76" y="27"/>
                    </a:cubicBezTo>
                    <a:cubicBezTo>
                      <a:pt x="76" y="27"/>
                      <a:pt x="76" y="27"/>
                      <a:pt x="76" y="27"/>
                    </a:cubicBezTo>
                    <a:cubicBezTo>
                      <a:pt x="76" y="27"/>
                      <a:pt x="76" y="27"/>
                      <a:pt x="76" y="26"/>
                    </a:cubicBezTo>
                    <a:cubicBezTo>
                      <a:pt x="76" y="26"/>
                      <a:pt x="76" y="26"/>
                      <a:pt x="77" y="26"/>
                    </a:cubicBezTo>
                    <a:cubicBezTo>
                      <a:pt x="77" y="26"/>
                      <a:pt x="78" y="26"/>
                      <a:pt x="79" y="26"/>
                    </a:cubicBezTo>
                    <a:cubicBezTo>
                      <a:pt x="79" y="26"/>
                      <a:pt x="79" y="26"/>
                      <a:pt x="80" y="26"/>
                    </a:cubicBezTo>
                    <a:cubicBezTo>
                      <a:pt x="80" y="26"/>
                      <a:pt x="81" y="27"/>
                      <a:pt x="81" y="27"/>
                    </a:cubicBezTo>
                    <a:cubicBezTo>
                      <a:pt x="81" y="26"/>
                      <a:pt x="81" y="26"/>
                      <a:pt x="81" y="25"/>
                    </a:cubicBezTo>
                    <a:cubicBezTo>
                      <a:pt x="81" y="25"/>
                      <a:pt x="80" y="25"/>
                      <a:pt x="80" y="24"/>
                    </a:cubicBezTo>
                    <a:cubicBezTo>
                      <a:pt x="80" y="23"/>
                      <a:pt x="80" y="23"/>
                      <a:pt x="80" y="22"/>
                    </a:cubicBezTo>
                    <a:cubicBezTo>
                      <a:pt x="80" y="21"/>
                      <a:pt x="80" y="20"/>
                      <a:pt x="81" y="20"/>
                    </a:cubicBezTo>
                    <a:cubicBezTo>
                      <a:pt x="81" y="21"/>
                      <a:pt x="81" y="21"/>
                      <a:pt x="82" y="21"/>
                    </a:cubicBezTo>
                    <a:cubicBezTo>
                      <a:pt x="82" y="21"/>
                      <a:pt x="82" y="21"/>
                      <a:pt x="82" y="21"/>
                    </a:cubicBezTo>
                    <a:cubicBezTo>
                      <a:pt x="83" y="21"/>
                      <a:pt x="83" y="21"/>
                      <a:pt x="83" y="21"/>
                    </a:cubicBezTo>
                    <a:cubicBezTo>
                      <a:pt x="84" y="21"/>
                      <a:pt x="84" y="21"/>
                      <a:pt x="84" y="21"/>
                    </a:cubicBezTo>
                    <a:cubicBezTo>
                      <a:pt x="85" y="21"/>
                      <a:pt x="85" y="21"/>
                      <a:pt x="85" y="20"/>
                    </a:cubicBezTo>
                    <a:cubicBezTo>
                      <a:pt x="85" y="20"/>
                      <a:pt x="85" y="20"/>
                      <a:pt x="85" y="20"/>
                    </a:cubicBezTo>
                    <a:cubicBezTo>
                      <a:pt x="85" y="19"/>
                      <a:pt x="85" y="19"/>
                      <a:pt x="85" y="19"/>
                    </a:cubicBezTo>
                    <a:cubicBezTo>
                      <a:pt x="85" y="18"/>
                      <a:pt x="85" y="18"/>
                      <a:pt x="85" y="18"/>
                    </a:cubicBezTo>
                    <a:cubicBezTo>
                      <a:pt x="85" y="18"/>
                      <a:pt x="85" y="18"/>
                      <a:pt x="85" y="18"/>
                    </a:cubicBezTo>
                    <a:cubicBezTo>
                      <a:pt x="85" y="17"/>
                      <a:pt x="85" y="16"/>
                      <a:pt x="86" y="16"/>
                    </a:cubicBezTo>
                    <a:cubicBezTo>
                      <a:pt x="87" y="15"/>
                      <a:pt x="87" y="15"/>
                      <a:pt x="88" y="15"/>
                    </a:cubicBezTo>
                    <a:cubicBezTo>
                      <a:pt x="89" y="15"/>
                      <a:pt x="89" y="15"/>
                      <a:pt x="90" y="15"/>
                    </a:cubicBezTo>
                    <a:cubicBezTo>
                      <a:pt x="90" y="15"/>
                      <a:pt x="90" y="15"/>
                      <a:pt x="90" y="15"/>
                    </a:cubicBezTo>
                    <a:cubicBezTo>
                      <a:pt x="89" y="14"/>
                      <a:pt x="89" y="14"/>
                      <a:pt x="89" y="14"/>
                    </a:cubicBezTo>
                    <a:cubicBezTo>
                      <a:pt x="89" y="14"/>
                      <a:pt x="88" y="14"/>
                      <a:pt x="87" y="13"/>
                    </a:cubicBezTo>
                    <a:cubicBezTo>
                      <a:pt x="87" y="13"/>
                      <a:pt x="87" y="13"/>
                      <a:pt x="87" y="13"/>
                    </a:cubicBezTo>
                    <a:cubicBezTo>
                      <a:pt x="87" y="12"/>
                      <a:pt x="87" y="12"/>
                      <a:pt x="86" y="12"/>
                    </a:cubicBezTo>
                    <a:cubicBezTo>
                      <a:pt x="86" y="12"/>
                      <a:pt x="86" y="12"/>
                      <a:pt x="85" y="12"/>
                    </a:cubicBezTo>
                    <a:cubicBezTo>
                      <a:pt x="85" y="12"/>
                      <a:pt x="85" y="12"/>
                      <a:pt x="84" y="12"/>
                    </a:cubicBezTo>
                    <a:cubicBezTo>
                      <a:pt x="84" y="13"/>
                      <a:pt x="84" y="13"/>
                      <a:pt x="83" y="13"/>
                    </a:cubicBezTo>
                    <a:cubicBezTo>
                      <a:pt x="83" y="13"/>
                      <a:pt x="82" y="13"/>
                      <a:pt x="82" y="13"/>
                    </a:cubicBezTo>
                    <a:cubicBezTo>
                      <a:pt x="81" y="12"/>
                      <a:pt x="81" y="12"/>
                      <a:pt x="81" y="12"/>
                    </a:cubicBezTo>
                    <a:cubicBezTo>
                      <a:pt x="81" y="12"/>
                      <a:pt x="80" y="12"/>
                      <a:pt x="80" y="12"/>
                    </a:cubicBezTo>
                    <a:cubicBezTo>
                      <a:pt x="80" y="12"/>
                      <a:pt x="80" y="11"/>
                      <a:pt x="80" y="11"/>
                    </a:cubicBezTo>
                    <a:cubicBezTo>
                      <a:pt x="79" y="11"/>
                      <a:pt x="79" y="11"/>
                      <a:pt x="79" y="11"/>
                    </a:cubicBezTo>
                    <a:cubicBezTo>
                      <a:pt x="78" y="10"/>
                      <a:pt x="78" y="11"/>
                      <a:pt x="77" y="11"/>
                    </a:cubicBezTo>
                    <a:cubicBezTo>
                      <a:pt x="77" y="11"/>
                      <a:pt x="77" y="11"/>
                      <a:pt x="76" y="11"/>
                    </a:cubicBezTo>
                    <a:cubicBezTo>
                      <a:pt x="76" y="11"/>
                      <a:pt x="75" y="11"/>
                      <a:pt x="75" y="11"/>
                    </a:cubicBezTo>
                    <a:cubicBezTo>
                      <a:pt x="75" y="11"/>
                      <a:pt x="74" y="11"/>
                      <a:pt x="74" y="11"/>
                    </a:cubicBezTo>
                    <a:cubicBezTo>
                      <a:pt x="74" y="12"/>
                      <a:pt x="73" y="12"/>
                      <a:pt x="73" y="12"/>
                    </a:cubicBezTo>
                    <a:cubicBezTo>
                      <a:pt x="73" y="12"/>
                      <a:pt x="72" y="12"/>
                      <a:pt x="72" y="12"/>
                    </a:cubicBezTo>
                    <a:cubicBezTo>
                      <a:pt x="72" y="11"/>
                      <a:pt x="72" y="11"/>
                      <a:pt x="72" y="11"/>
                    </a:cubicBezTo>
                    <a:cubicBezTo>
                      <a:pt x="71" y="11"/>
                      <a:pt x="71" y="11"/>
                      <a:pt x="71" y="12"/>
                    </a:cubicBezTo>
                    <a:cubicBezTo>
                      <a:pt x="70" y="12"/>
                      <a:pt x="70" y="12"/>
                      <a:pt x="70" y="13"/>
                    </a:cubicBezTo>
                    <a:cubicBezTo>
                      <a:pt x="70" y="13"/>
                      <a:pt x="70" y="13"/>
                      <a:pt x="69" y="13"/>
                    </a:cubicBezTo>
                    <a:cubicBezTo>
                      <a:pt x="69" y="13"/>
                      <a:pt x="68" y="13"/>
                      <a:pt x="68" y="13"/>
                    </a:cubicBezTo>
                    <a:cubicBezTo>
                      <a:pt x="68" y="12"/>
                      <a:pt x="67" y="12"/>
                      <a:pt x="67" y="12"/>
                    </a:cubicBezTo>
                    <a:cubicBezTo>
                      <a:pt x="66" y="12"/>
                      <a:pt x="66" y="12"/>
                      <a:pt x="66" y="11"/>
                    </a:cubicBezTo>
                    <a:cubicBezTo>
                      <a:pt x="66" y="11"/>
                      <a:pt x="65" y="11"/>
                      <a:pt x="65" y="11"/>
                    </a:cubicBezTo>
                    <a:cubicBezTo>
                      <a:pt x="65" y="11"/>
                      <a:pt x="65" y="10"/>
                      <a:pt x="64" y="10"/>
                    </a:cubicBezTo>
                    <a:cubicBezTo>
                      <a:pt x="64" y="10"/>
                      <a:pt x="64" y="9"/>
                      <a:pt x="63" y="9"/>
                    </a:cubicBezTo>
                    <a:cubicBezTo>
                      <a:pt x="63" y="9"/>
                      <a:pt x="63" y="9"/>
                      <a:pt x="63" y="9"/>
                    </a:cubicBezTo>
                    <a:cubicBezTo>
                      <a:pt x="63" y="9"/>
                      <a:pt x="63" y="8"/>
                      <a:pt x="63" y="8"/>
                    </a:cubicBezTo>
                    <a:cubicBezTo>
                      <a:pt x="62" y="7"/>
                      <a:pt x="62" y="7"/>
                      <a:pt x="61" y="7"/>
                    </a:cubicBezTo>
                    <a:cubicBezTo>
                      <a:pt x="60" y="6"/>
                      <a:pt x="60" y="6"/>
                      <a:pt x="59" y="6"/>
                    </a:cubicBezTo>
                    <a:cubicBezTo>
                      <a:pt x="59" y="5"/>
                      <a:pt x="58" y="5"/>
                      <a:pt x="58" y="5"/>
                    </a:cubicBezTo>
                    <a:cubicBezTo>
                      <a:pt x="57" y="5"/>
                      <a:pt x="57" y="5"/>
                      <a:pt x="56" y="5"/>
                    </a:cubicBezTo>
                    <a:cubicBezTo>
                      <a:pt x="56" y="4"/>
                      <a:pt x="56" y="4"/>
                      <a:pt x="56" y="3"/>
                    </a:cubicBezTo>
                    <a:cubicBezTo>
                      <a:pt x="55" y="3"/>
                      <a:pt x="55" y="3"/>
                      <a:pt x="54" y="3"/>
                    </a:cubicBezTo>
                    <a:cubicBezTo>
                      <a:pt x="54" y="3"/>
                      <a:pt x="53" y="3"/>
                      <a:pt x="53" y="3"/>
                    </a:cubicBezTo>
                    <a:cubicBezTo>
                      <a:pt x="53" y="3"/>
                      <a:pt x="52" y="4"/>
                      <a:pt x="52" y="4"/>
                    </a:cubicBezTo>
                    <a:cubicBezTo>
                      <a:pt x="51" y="4"/>
                      <a:pt x="51" y="5"/>
                      <a:pt x="51" y="5"/>
                    </a:cubicBezTo>
                    <a:cubicBezTo>
                      <a:pt x="50" y="5"/>
                      <a:pt x="50" y="5"/>
                      <a:pt x="50" y="5"/>
                    </a:cubicBezTo>
                    <a:cubicBezTo>
                      <a:pt x="50" y="4"/>
                      <a:pt x="49" y="4"/>
                      <a:pt x="49" y="4"/>
                    </a:cubicBezTo>
                    <a:cubicBezTo>
                      <a:pt x="49" y="3"/>
                      <a:pt x="49" y="3"/>
                      <a:pt x="48" y="3"/>
                    </a:cubicBezTo>
                    <a:cubicBezTo>
                      <a:pt x="48" y="3"/>
                      <a:pt x="48" y="3"/>
                      <a:pt x="47" y="3"/>
                    </a:cubicBezTo>
                    <a:cubicBezTo>
                      <a:pt x="47" y="3"/>
                      <a:pt x="46" y="3"/>
                      <a:pt x="46" y="3"/>
                    </a:cubicBezTo>
                    <a:cubicBezTo>
                      <a:pt x="46" y="3"/>
                      <a:pt x="46" y="3"/>
                      <a:pt x="45" y="3"/>
                    </a:cubicBezTo>
                    <a:cubicBezTo>
                      <a:pt x="45" y="2"/>
                      <a:pt x="45" y="2"/>
                      <a:pt x="44" y="1"/>
                    </a:cubicBezTo>
                    <a:cubicBezTo>
                      <a:pt x="44" y="1"/>
                      <a:pt x="44" y="1"/>
                      <a:pt x="44" y="1"/>
                    </a:cubicBezTo>
                    <a:cubicBezTo>
                      <a:pt x="44" y="1"/>
                      <a:pt x="43" y="0"/>
                      <a:pt x="43" y="0"/>
                    </a:cubicBezTo>
                    <a:cubicBezTo>
                      <a:pt x="43" y="0"/>
                      <a:pt x="42" y="0"/>
                      <a:pt x="42" y="0"/>
                    </a:cubicBezTo>
                    <a:cubicBezTo>
                      <a:pt x="41" y="0"/>
                      <a:pt x="41" y="0"/>
                      <a:pt x="41" y="0"/>
                    </a:cubicBezTo>
                    <a:cubicBezTo>
                      <a:pt x="41" y="0"/>
                      <a:pt x="40" y="0"/>
                      <a:pt x="40" y="1"/>
                    </a:cubicBezTo>
                    <a:cubicBezTo>
                      <a:pt x="40" y="1"/>
                      <a:pt x="40" y="0"/>
                      <a:pt x="39" y="1"/>
                    </a:cubicBezTo>
                    <a:cubicBezTo>
                      <a:pt x="39" y="1"/>
                      <a:pt x="39" y="1"/>
                      <a:pt x="39" y="1"/>
                    </a:cubicBezTo>
                    <a:cubicBezTo>
                      <a:pt x="38" y="2"/>
                      <a:pt x="38" y="2"/>
                      <a:pt x="37" y="2"/>
                    </a:cubicBezTo>
                    <a:cubicBezTo>
                      <a:pt x="37" y="2"/>
                      <a:pt x="37" y="2"/>
                      <a:pt x="36" y="2"/>
                    </a:cubicBezTo>
                    <a:cubicBezTo>
                      <a:pt x="36" y="2"/>
                      <a:pt x="36" y="2"/>
                      <a:pt x="36" y="2"/>
                    </a:cubicBezTo>
                    <a:cubicBezTo>
                      <a:pt x="35" y="2"/>
                      <a:pt x="35" y="2"/>
                      <a:pt x="35" y="2"/>
                    </a:cubicBezTo>
                    <a:cubicBezTo>
                      <a:pt x="34" y="3"/>
                      <a:pt x="34" y="3"/>
                      <a:pt x="34" y="3"/>
                    </a:cubicBezTo>
                    <a:cubicBezTo>
                      <a:pt x="33" y="3"/>
                      <a:pt x="33" y="3"/>
                      <a:pt x="32" y="3"/>
                    </a:cubicBezTo>
                    <a:cubicBezTo>
                      <a:pt x="32" y="3"/>
                      <a:pt x="31" y="3"/>
                      <a:pt x="31" y="3"/>
                    </a:cubicBezTo>
                    <a:cubicBezTo>
                      <a:pt x="31" y="3"/>
                      <a:pt x="31" y="3"/>
                      <a:pt x="31" y="4"/>
                    </a:cubicBezTo>
                    <a:cubicBezTo>
                      <a:pt x="30" y="4"/>
                      <a:pt x="30" y="4"/>
                      <a:pt x="29" y="4"/>
                    </a:cubicBezTo>
                    <a:cubicBezTo>
                      <a:pt x="29" y="4"/>
                      <a:pt x="28" y="3"/>
                      <a:pt x="28" y="4"/>
                    </a:cubicBezTo>
                    <a:cubicBezTo>
                      <a:pt x="28" y="4"/>
                      <a:pt x="27" y="4"/>
                      <a:pt x="27" y="5"/>
                    </a:cubicBezTo>
                    <a:cubicBezTo>
                      <a:pt x="27" y="5"/>
                      <a:pt x="27" y="5"/>
                      <a:pt x="28" y="5"/>
                    </a:cubicBezTo>
                    <a:cubicBezTo>
                      <a:pt x="28" y="5"/>
                      <a:pt x="28" y="5"/>
                      <a:pt x="29" y="5"/>
                    </a:cubicBezTo>
                    <a:cubicBezTo>
                      <a:pt x="29" y="6"/>
                      <a:pt x="29" y="6"/>
                      <a:pt x="29" y="6"/>
                    </a:cubicBezTo>
                    <a:cubicBezTo>
                      <a:pt x="29" y="7"/>
                      <a:pt x="29" y="7"/>
                      <a:pt x="29" y="7"/>
                    </a:cubicBezTo>
                    <a:cubicBezTo>
                      <a:pt x="29" y="7"/>
                      <a:pt x="28" y="7"/>
                      <a:pt x="28" y="7"/>
                    </a:cubicBezTo>
                    <a:cubicBezTo>
                      <a:pt x="28" y="7"/>
                      <a:pt x="27" y="7"/>
                      <a:pt x="27" y="7"/>
                    </a:cubicBezTo>
                    <a:cubicBezTo>
                      <a:pt x="27" y="8"/>
                      <a:pt x="27" y="8"/>
                      <a:pt x="27" y="8"/>
                    </a:cubicBezTo>
                    <a:cubicBezTo>
                      <a:pt x="27" y="8"/>
                      <a:pt x="27" y="8"/>
                      <a:pt x="27" y="9"/>
                    </a:cubicBezTo>
                    <a:cubicBezTo>
                      <a:pt x="28" y="9"/>
                      <a:pt x="28" y="9"/>
                      <a:pt x="28" y="9"/>
                    </a:cubicBezTo>
                    <a:cubicBezTo>
                      <a:pt x="27" y="9"/>
                      <a:pt x="27" y="9"/>
                      <a:pt x="27" y="10"/>
                    </a:cubicBezTo>
                    <a:cubicBezTo>
                      <a:pt x="27" y="10"/>
                      <a:pt x="26" y="9"/>
                      <a:pt x="26" y="10"/>
                    </a:cubicBezTo>
                    <a:cubicBezTo>
                      <a:pt x="26" y="10"/>
                      <a:pt x="26" y="11"/>
                      <a:pt x="26" y="11"/>
                    </a:cubicBezTo>
                    <a:cubicBezTo>
                      <a:pt x="27" y="11"/>
                      <a:pt x="27" y="11"/>
                      <a:pt x="27" y="11"/>
                    </a:cubicBezTo>
                    <a:cubicBezTo>
                      <a:pt x="28" y="11"/>
                      <a:pt x="28" y="11"/>
                      <a:pt x="28" y="11"/>
                    </a:cubicBezTo>
                    <a:cubicBezTo>
                      <a:pt x="29" y="11"/>
                      <a:pt x="29" y="11"/>
                      <a:pt x="29" y="12"/>
                    </a:cubicBezTo>
                    <a:cubicBezTo>
                      <a:pt x="29" y="12"/>
                      <a:pt x="29" y="12"/>
                      <a:pt x="29" y="12"/>
                    </a:cubicBezTo>
                    <a:cubicBezTo>
                      <a:pt x="29" y="13"/>
                      <a:pt x="28" y="13"/>
                      <a:pt x="27" y="13"/>
                    </a:cubicBezTo>
                    <a:cubicBezTo>
                      <a:pt x="27" y="13"/>
                      <a:pt x="27" y="13"/>
                      <a:pt x="26" y="13"/>
                    </a:cubicBezTo>
                    <a:cubicBezTo>
                      <a:pt x="26" y="13"/>
                      <a:pt x="26" y="13"/>
                      <a:pt x="25" y="12"/>
                    </a:cubicBezTo>
                    <a:cubicBezTo>
                      <a:pt x="25" y="12"/>
                      <a:pt x="24" y="12"/>
                      <a:pt x="24" y="12"/>
                    </a:cubicBezTo>
                    <a:cubicBezTo>
                      <a:pt x="23" y="12"/>
                      <a:pt x="23" y="12"/>
                      <a:pt x="23" y="12"/>
                    </a:cubicBezTo>
                    <a:cubicBezTo>
                      <a:pt x="22" y="12"/>
                      <a:pt x="21" y="12"/>
                      <a:pt x="21" y="13"/>
                    </a:cubicBezTo>
                    <a:cubicBezTo>
                      <a:pt x="20" y="13"/>
                      <a:pt x="19" y="12"/>
                      <a:pt x="18" y="13"/>
                    </a:cubicBezTo>
                    <a:cubicBezTo>
                      <a:pt x="17" y="13"/>
                      <a:pt x="17" y="13"/>
                      <a:pt x="16" y="13"/>
                    </a:cubicBezTo>
                    <a:cubicBezTo>
                      <a:pt x="16" y="13"/>
                      <a:pt x="16" y="12"/>
                      <a:pt x="15" y="12"/>
                    </a:cubicBezTo>
                    <a:cubicBezTo>
                      <a:pt x="15" y="12"/>
                      <a:pt x="14" y="12"/>
                      <a:pt x="14" y="12"/>
                    </a:cubicBezTo>
                    <a:cubicBezTo>
                      <a:pt x="13" y="12"/>
                      <a:pt x="13" y="11"/>
                      <a:pt x="13" y="11"/>
                    </a:cubicBezTo>
                    <a:cubicBezTo>
                      <a:pt x="12" y="10"/>
                      <a:pt x="12" y="10"/>
                      <a:pt x="11" y="10"/>
                    </a:cubicBezTo>
                    <a:cubicBezTo>
                      <a:pt x="11" y="10"/>
                      <a:pt x="11" y="10"/>
                      <a:pt x="10" y="10"/>
                    </a:cubicBezTo>
                    <a:cubicBezTo>
                      <a:pt x="9" y="10"/>
                      <a:pt x="9" y="10"/>
                      <a:pt x="8" y="10"/>
                    </a:cubicBezTo>
                    <a:cubicBezTo>
                      <a:pt x="7" y="11"/>
                      <a:pt x="7" y="10"/>
                      <a:pt x="6" y="10"/>
                    </a:cubicBezTo>
                    <a:cubicBezTo>
                      <a:pt x="5" y="11"/>
                      <a:pt x="5" y="11"/>
                      <a:pt x="5" y="11"/>
                    </a:cubicBezTo>
                    <a:cubicBezTo>
                      <a:pt x="4" y="12"/>
                      <a:pt x="5" y="12"/>
                      <a:pt x="4" y="13"/>
                    </a:cubicBezTo>
                    <a:cubicBezTo>
                      <a:pt x="4" y="13"/>
                      <a:pt x="4" y="14"/>
                      <a:pt x="3" y="14"/>
                    </a:cubicBezTo>
                    <a:cubicBezTo>
                      <a:pt x="3" y="14"/>
                      <a:pt x="2" y="15"/>
                      <a:pt x="2" y="15"/>
                    </a:cubicBezTo>
                    <a:cubicBezTo>
                      <a:pt x="2" y="15"/>
                      <a:pt x="2" y="14"/>
                      <a:pt x="1" y="14"/>
                    </a:cubicBezTo>
                    <a:cubicBezTo>
                      <a:pt x="1" y="14"/>
                      <a:pt x="1" y="14"/>
                      <a:pt x="1" y="14"/>
                    </a:cubicBezTo>
                    <a:cubicBezTo>
                      <a:pt x="0" y="14"/>
                      <a:pt x="0" y="14"/>
                      <a:pt x="0" y="14"/>
                    </a:cubicBezTo>
                    <a:cubicBezTo>
                      <a:pt x="0" y="15"/>
                      <a:pt x="0" y="15"/>
                      <a:pt x="0" y="16"/>
                    </a:cubicBezTo>
                    <a:cubicBezTo>
                      <a:pt x="0" y="17"/>
                      <a:pt x="0" y="17"/>
                      <a:pt x="1" y="18"/>
                    </a:cubicBezTo>
                    <a:cubicBezTo>
                      <a:pt x="1" y="18"/>
                      <a:pt x="1" y="18"/>
                      <a:pt x="2" y="18"/>
                    </a:cubicBezTo>
                    <a:cubicBezTo>
                      <a:pt x="2" y="18"/>
                      <a:pt x="2" y="18"/>
                      <a:pt x="2" y="18"/>
                    </a:cubicBezTo>
                    <a:cubicBezTo>
                      <a:pt x="2" y="19"/>
                      <a:pt x="2" y="19"/>
                      <a:pt x="2" y="20"/>
                    </a:cubicBezTo>
                    <a:cubicBezTo>
                      <a:pt x="3" y="20"/>
                      <a:pt x="2" y="20"/>
                      <a:pt x="2" y="21"/>
                    </a:cubicBezTo>
                    <a:cubicBezTo>
                      <a:pt x="2" y="22"/>
                      <a:pt x="3" y="22"/>
                      <a:pt x="3" y="23"/>
                    </a:cubicBezTo>
                    <a:cubicBezTo>
                      <a:pt x="3" y="23"/>
                      <a:pt x="3" y="23"/>
                      <a:pt x="3" y="23"/>
                    </a:cubicBezTo>
                    <a:cubicBezTo>
                      <a:pt x="3" y="24"/>
                      <a:pt x="3" y="24"/>
                      <a:pt x="3" y="24"/>
                    </a:cubicBezTo>
                    <a:cubicBezTo>
                      <a:pt x="3" y="24"/>
                      <a:pt x="3" y="23"/>
                      <a:pt x="4" y="23"/>
                    </a:cubicBezTo>
                    <a:cubicBezTo>
                      <a:pt x="4" y="23"/>
                      <a:pt x="4" y="22"/>
                      <a:pt x="5" y="22"/>
                    </a:cubicBezTo>
                    <a:cubicBezTo>
                      <a:pt x="5" y="22"/>
                      <a:pt x="6" y="22"/>
                      <a:pt x="6" y="22"/>
                    </a:cubicBezTo>
                    <a:cubicBezTo>
                      <a:pt x="7" y="22"/>
                      <a:pt x="7" y="22"/>
                      <a:pt x="7" y="22"/>
                    </a:cubicBezTo>
                    <a:cubicBezTo>
                      <a:pt x="8" y="21"/>
                      <a:pt x="7" y="21"/>
                      <a:pt x="8" y="20"/>
                    </a:cubicBezTo>
                    <a:cubicBezTo>
                      <a:pt x="8" y="20"/>
                      <a:pt x="9" y="20"/>
                      <a:pt x="9" y="20"/>
                    </a:cubicBezTo>
                    <a:cubicBezTo>
                      <a:pt x="10" y="21"/>
                      <a:pt x="10" y="21"/>
                      <a:pt x="11" y="21"/>
                    </a:cubicBezTo>
                    <a:cubicBezTo>
                      <a:pt x="11" y="21"/>
                      <a:pt x="12" y="21"/>
                      <a:pt x="12" y="21"/>
                    </a:cubicBezTo>
                    <a:cubicBezTo>
                      <a:pt x="12" y="21"/>
                      <a:pt x="13" y="21"/>
                      <a:pt x="13" y="22"/>
                    </a:cubicBezTo>
                    <a:cubicBezTo>
                      <a:pt x="13" y="22"/>
                      <a:pt x="13" y="23"/>
                      <a:pt x="13" y="23"/>
                    </a:cubicBezTo>
                    <a:cubicBezTo>
                      <a:pt x="13" y="24"/>
                      <a:pt x="13" y="24"/>
                      <a:pt x="13" y="25"/>
                    </a:cubicBezTo>
                    <a:cubicBezTo>
                      <a:pt x="13" y="25"/>
                      <a:pt x="13" y="25"/>
                      <a:pt x="13" y="25"/>
                    </a:cubicBezTo>
                    <a:cubicBezTo>
                      <a:pt x="13" y="25"/>
                      <a:pt x="13" y="25"/>
                      <a:pt x="12" y="25"/>
                    </a:cubicBezTo>
                    <a:cubicBezTo>
                      <a:pt x="12" y="25"/>
                      <a:pt x="12" y="25"/>
                      <a:pt x="12" y="25"/>
                    </a:cubicBezTo>
                    <a:cubicBezTo>
                      <a:pt x="11" y="25"/>
                      <a:pt x="11" y="25"/>
                      <a:pt x="11" y="25"/>
                    </a:cubicBezTo>
                    <a:cubicBezTo>
                      <a:pt x="10" y="25"/>
                      <a:pt x="10" y="25"/>
                      <a:pt x="10" y="25"/>
                    </a:cubicBezTo>
                    <a:cubicBezTo>
                      <a:pt x="9" y="25"/>
                      <a:pt x="9" y="26"/>
                      <a:pt x="9" y="26"/>
                    </a:cubicBezTo>
                    <a:cubicBezTo>
                      <a:pt x="10" y="26"/>
                      <a:pt x="10" y="26"/>
                      <a:pt x="10" y="27"/>
                    </a:cubicBezTo>
                    <a:cubicBezTo>
                      <a:pt x="10" y="27"/>
                      <a:pt x="10" y="27"/>
                      <a:pt x="10" y="27"/>
                    </a:cubicBezTo>
                    <a:cubicBezTo>
                      <a:pt x="10" y="27"/>
                      <a:pt x="10" y="27"/>
                      <a:pt x="10" y="27"/>
                    </a:cubicBezTo>
                    <a:cubicBezTo>
                      <a:pt x="10" y="28"/>
                      <a:pt x="10" y="27"/>
                      <a:pt x="9" y="27"/>
                    </a:cubicBezTo>
                    <a:cubicBezTo>
                      <a:pt x="9" y="27"/>
                      <a:pt x="9" y="27"/>
                      <a:pt x="9" y="27"/>
                    </a:cubicBezTo>
                    <a:cubicBezTo>
                      <a:pt x="9" y="27"/>
                      <a:pt x="9" y="27"/>
                      <a:pt x="8" y="27"/>
                    </a:cubicBezTo>
                    <a:cubicBezTo>
                      <a:pt x="8" y="27"/>
                      <a:pt x="8" y="27"/>
                      <a:pt x="8" y="27"/>
                    </a:cubicBezTo>
                    <a:cubicBezTo>
                      <a:pt x="8" y="27"/>
                      <a:pt x="8" y="27"/>
                      <a:pt x="8" y="27"/>
                    </a:cubicBezTo>
                    <a:cubicBezTo>
                      <a:pt x="8" y="28"/>
                      <a:pt x="8" y="28"/>
                      <a:pt x="8" y="28"/>
                    </a:cubicBezTo>
                    <a:cubicBezTo>
                      <a:pt x="9" y="28"/>
                      <a:pt x="9" y="28"/>
                      <a:pt x="9" y="28"/>
                    </a:cubicBezTo>
                    <a:cubicBezTo>
                      <a:pt x="9" y="29"/>
                      <a:pt x="9" y="29"/>
                      <a:pt x="9" y="29"/>
                    </a:cubicBezTo>
                    <a:cubicBezTo>
                      <a:pt x="10" y="29"/>
                      <a:pt x="10" y="29"/>
                      <a:pt x="10" y="30"/>
                    </a:cubicBezTo>
                    <a:cubicBezTo>
                      <a:pt x="10" y="30"/>
                      <a:pt x="11" y="30"/>
                      <a:pt x="11" y="30"/>
                    </a:cubicBezTo>
                    <a:cubicBezTo>
                      <a:pt x="11" y="30"/>
                      <a:pt x="11" y="31"/>
                      <a:pt x="11" y="31"/>
                    </a:cubicBezTo>
                    <a:cubicBezTo>
                      <a:pt x="11" y="31"/>
                      <a:pt x="12" y="31"/>
                      <a:pt x="12" y="31"/>
                    </a:cubicBezTo>
                    <a:cubicBezTo>
                      <a:pt x="12" y="31"/>
                      <a:pt x="12" y="31"/>
                      <a:pt x="12" y="32"/>
                    </a:cubicBezTo>
                    <a:cubicBezTo>
                      <a:pt x="12" y="32"/>
                      <a:pt x="13" y="32"/>
                      <a:pt x="13" y="32"/>
                    </a:cubicBezTo>
                    <a:cubicBezTo>
                      <a:pt x="13" y="32"/>
                      <a:pt x="14" y="32"/>
                      <a:pt x="14" y="32"/>
                    </a:cubicBezTo>
                    <a:cubicBezTo>
                      <a:pt x="14" y="32"/>
                      <a:pt x="14" y="32"/>
                      <a:pt x="14" y="33"/>
                    </a:cubicBezTo>
                    <a:cubicBezTo>
                      <a:pt x="14" y="33"/>
                      <a:pt x="14" y="33"/>
                      <a:pt x="14" y="34"/>
                    </a:cubicBezTo>
                    <a:cubicBezTo>
                      <a:pt x="15" y="34"/>
                      <a:pt x="15" y="34"/>
                      <a:pt x="15" y="34"/>
                    </a:cubicBezTo>
                    <a:cubicBezTo>
                      <a:pt x="15" y="34"/>
                      <a:pt x="16" y="34"/>
                      <a:pt x="16" y="34"/>
                    </a:cubicBezTo>
                    <a:cubicBezTo>
                      <a:pt x="17" y="34"/>
                      <a:pt x="17" y="34"/>
                      <a:pt x="17" y="34"/>
                    </a:cubicBezTo>
                    <a:cubicBezTo>
                      <a:pt x="18" y="34"/>
                      <a:pt x="18" y="34"/>
                      <a:pt x="18" y="34"/>
                    </a:cubicBezTo>
                    <a:cubicBezTo>
                      <a:pt x="19" y="34"/>
                      <a:pt x="19" y="34"/>
                      <a:pt x="19" y="34"/>
                    </a:cubicBezTo>
                    <a:cubicBezTo>
                      <a:pt x="19" y="34"/>
                      <a:pt x="19" y="35"/>
                      <a:pt x="20" y="35"/>
                    </a:cubicBezTo>
                    <a:cubicBezTo>
                      <a:pt x="20" y="35"/>
                      <a:pt x="21" y="35"/>
                      <a:pt x="21" y="35"/>
                    </a:cubicBezTo>
                    <a:cubicBezTo>
                      <a:pt x="22" y="35"/>
                      <a:pt x="22" y="36"/>
                      <a:pt x="22" y="36"/>
                    </a:cubicBezTo>
                    <a:cubicBezTo>
                      <a:pt x="23" y="36"/>
                      <a:pt x="23" y="36"/>
                      <a:pt x="23" y="36"/>
                    </a:cubicBezTo>
                    <a:cubicBezTo>
                      <a:pt x="23" y="36"/>
                      <a:pt x="24" y="36"/>
                      <a:pt x="24" y="36"/>
                    </a:cubicBezTo>
                    <a:cubicBezTo>
                      <a:pt x="24" y="36"/>
                      <a:pt x="24" y="36"/>
                      <a:pt x="24" y="36"/>
                    </a:cubicBezTo>
                    <a:cubicBezTo>
                      <a:pt x="24" y="35"/>
                      <a:pt x="23" y="35"/>
                      <a:pt x="23" y="34"/>
                    </a:cubicBezTo>
                    <a:cubicBezTo>
                      <a:pt x="23" y="34"/>
                      <a:pt x="24" y="34"/>
                      <a:pt x="24" y="33"/>
                    </a:cubicBezTo>
                    <a:cubicBezTo>
                      <a:pt x="24" y="33"/>
                      <a:pt x="24" y="32"/>
                      <a:pt x="24" y="32"/>
                    </a:cubicBezTo>
                    <a:cubicBezTo>
                      <a:pt x="23" y="31"/>
                      <a:pt x="23" y="31"/>
                      <a:pt x="23" y="30"/>
                    </a:cubicBezTo>
                    <a:cubicBezTo>
                      <a:pt x="23" y="29"/>
                      <a:pt x="22" y="29"/>
                      <a:pt x="22" y="28"/>
                    </a:cubicBezTo>
                    <a:cubicBezTo>
                      <a:pt x="22" y="28"/>
                      <a:pt x="22" y="28"/>
                      <a:pt x="23" y="27"/>
                    </a:cubicBezTo>
                    <a:cubicBezTo>
                      <a:pt x="23" y="27"/>
                      <a:pt x="23" y="26"/>
                      <a:pt x="23" y="26"/>
                    </a:cubicBezTo>
                    <a:cubicBezTo>
                      <a:pt x="23" y="27"/>
                      <a:pt x="23" y="27"/>
                      <a:pt x="24" y="26"/>
                    </a:cubicBezTo>
                    <a:cubicBezTo>
                      <a:pt x="24" y="26"/>
                      <a:pt x="24" y="26"/>
                      <a:pt x="24" y="26"/>
                    </a:cubicBezTo>
                    <a:cubicBezTo>
                      <a:pt x="25" y="26"/>
                      <a:pt x="25" y="26"/>
                      <a:pt x="26" y="26"/>
                    </a:cubicBezTo>
                    <a:cubicBezTo>
                      <a:pt x="26" y="25"/>
                      <a:pt x="26" y="25"/>
                      <a:pt x="26" y="25"/>
                    </a:cubicBezTo>
                    <a:cubicBezTo>
                      <a:pt x="26" y="25"/>
                      <a:pt x="26" y="24"/>
                      <a:pt x="26" y="24"/>
                    </a:cubicBezTo>
                    <a:cubicBezTo>
                      <a:pt x="26" y="24"/>
                      <a:pt x="26" y="24"/>
                      <a:pt x="27" y="24"/>
                    </a:cubicBezTo>
                    <a:cubicBezTo>
                      <a:pt x="27" y="24"/>
                      <a:pt x="27" y="24"/>
                      <a:pt x="27" y="24"/>
                    </a:cubicBezTo>
                    <a:cubicBezTo>
                      <a:pt x="28" y="24"/>
                      <a:pt x="27" y="23"/>
                      <a:pt x="28" y="23"/>
                    </a:cubicBezTo>
                    <a:cubicBezTo>
                      <a:pt x="28" y="23"/>
                      <a:pt x="28" y="23"/>
                      <a:pt x="29" y="23"/>
                    </a:cubicBezTo>
                    <a:cubicBezTo>
                      <a:pt x="29" y="23"/>
                      <a:pt x="28" y="22"/>
                      <a:pt x="28" y="22"/>
                    </a:cubicBezTo>
                    <a:cubicBezTo>
                      <a:pt x="29" y="22"/>
                      <a:pt x="29" y="21"/>
                      <a:pt x="29" y="21"/>
                    </a:cubicBezTo>
                    <a:cubicBezTo>
                      <a:pt x="29" y="21"/>
                      <a:pt x="29" y="21"/>
                      <a:pt x="30" y="21"/>
                    </a:cubicBezTo>
                    <a:cubicBezTo>
                      <a:pt x="30" y="21"/>
                      <a:pt x="30" y="22"/>
                      <a:pt x="30" y="22"/>
                    </a:cubicBezTo>
                    <a:cubicBezTo>
                      <a:pt x="31" y="22"/>
                      <a:pt x="31" y="22"/>
                      <a:pt x="31" y="22"/>
                    </a:cubicBezTo>
                    <a:cubicBezTo>
                      <a:pt x="31" y="22"/>
                      <a:pt x="31" y="21"/>
                      <a:pt x="32" y="21"/>
                    </a:cubicBezTo>
                    <a:cubicBezTo>
                      <a:pt x="32" y="21"/>
                      <a:pt x="32" y="21"/>
                      <a:pt x="32" y="21"/>
                    </a:cubicBezTo>
                    <a:cubicBezTo>
                      <a:pt x="33" y="21"/>
                      <a:pt x="32" y="22"/>
                      <a:pt x="32" y="22"/>
                    </a:cubicBezTo>
                    <a:cubicBezTo>
                      <a:pt x="32" y="23"/>
                      <a:pt x="32" y="23"/>
                      <a:pt x="31" y="23"/>
                    </a:cubicBezTo>
                    <a:cubicBezTo>
                      <a:pt x="31" y="24"/>
                      <a:pt x="31" y="24"/>
                      <a:pt x="32" y="25"/>
                    </a:cubicBezTo>
                    <a:cubicBezTo>
                      <a:pt x="32" y="25"/>
                      <a:pt x="32" y="25"/>
                      <a:pt x="32" y="25"/>
                    </a:cubicBezTo>
                    <a:cubicBezTo>
                      <a:pt x="33" y="25"/>
                      <a:pt x="33" y="25"/>
                      <a:pt x="33" y="25"/>
                    </a:cubicBezTo>
                    <a:cubicBezTo>
                      <a:pt x="33" y="26"/>
                      <a:pt x="33" y="26"/>
                      <a:pt x="33" y="26"/>
                    </a:cubicBezTo>
                    <a:cubicBezTo>
                      <a:pt x="33" y="27"/>
                      <a:pt x="33" y="27"/>
                      <a:pt x="33" y="27"/>
                    </a:cubicBezTo>
                    <a:cubicBezTo>
                      <a:pt x="33" y="27"/>
                      <a:pt x="33" y="27"/>
                      <a:pt x="33" y="27"/>
                    </a:cubicBezTo>
                    <a:cubicBezTo>
                      <a:pt x="33" y="27"/>
                      <a:pt x="33" y="27"/>
                      <a:pt x="33" y="27"/>
                    </a:cubicBezTo>
                    <a:cubicBezTo>
                      <a:pt x="33" y="27"/>
                      <a:pt x="33" y="27"/>
                      <a:pt x="33" y="27"/>
                    </a:cubicBezTo>
                    <a:cubicBezTo>
                      <a:pt x="33" y="28"/>
                      <a:pt x="33" y="28"/>
                      <a:pt x="33" y="28"/>
                    </a:cubicBezTo>
                    <a:cubicBezTo>
                      <a:pt x="34" y="28"/>
                      <a:pt x="34" y="28"/>
                      <a:pt x="35" y="28"/>
                    </a:cubicBezTo>
                    <a:cubicBezTo>
                      <a:pt x="35" y="29"/>
                      <a:pt x="35" y="29"/>
                      <a:pt x="35" y="29"/>
                    </a:cubicBezTo>
                    <a:cubicBezTo>
                      <a:pt x="35" y="30"/>
                      <a:pt x="35" y="30"/>
                      <a:pt x="35" y="30"/>
                    </a:cubicBezTo>
                    <a:cubicBezTo>
                      <a:pt x="35" y="31"/>
                      <a:pt x="36" y="31"/>
                      <a:pt x="37" y="31"/>
                    </a:cubicBezTo>
                    <a:cubicBezTo>
                      <a:pt x="37" y="31"/>
                      <a:pt x="37" y="31"/>
                      <a:pt x="38" y="30"/>
                    </a:cubicBezTo>
                    <a:cubicBezTo>
                      <a:pt x="38" y="30"/>
                      <a:pt x="39" y="30"/>
                      <a:pt x="39" y="30"/>
                    </a:cubicBezTo>
                    <a:cubicBezTo>
                      <a:pt x="40" y="30"/>
                      <a:pt x="40" y="30"/>
                      <a:pt x="41" y="30"/>
                    </a:cubicBezTo>
                    <a:cubicBezTo>
                      <a:pt x="42" y="30"/>
                      <a:pt x="42" y="30"/>
                      <a:pt x="43" y="31"/>
                    </a:cubicBezTo>
                    <a:cubicBezTo>
                      <a:pt x="44" y="31"/>
                      <a:pt x="44" y="31"/>
                      <a:pt x="44" y="3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6" name="Freeform 135"/>
              <p:cNvSpPr>
                <a:spLocks/>
              </p:cNvSpPr>
              <p:nvPr/>
            </p:nvSpPr>
            <p:spPr bwMode="auto">
              <a:xfrm>
                <a:off x="5640389" y="16811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7" name="Freeform 136"/>
              <p:cNvSpPr>
                <a:spLocks/>
              </p:cNvSpPr>
              <p:nvPr/>
            </p:nvSpPr>
            <p:spPr bwMode="auto">
              <a:xfrm>
                <a:off x="4745039" y="1476376"/>
                <a:ext cx="431800" cy="227013"/>
              </a:xfrm>
              <a:custGeom>
                <a:avLst/>
                <a:gdLst>
                  <a:gd name="T0" fmla="*/ 13 w 40"/>
                  <a:gd name="T1" fmla="*/ 10 h 21"/>
                  <a:gd name="T2" fmla="*/ 15 w 40"/>
                  <a:gd name="T3" fmla="*/ 10 h 21"/>
                  <a:gd name="T4" fmla="*/ 16 w 40"/>
                  <a:gd name="T5" fmla="*/ 12 h 21"/>
                  <a:gd name="T6" fmla="*/ 16 w 40"/>
                  <a:gd name="T7" fmla="*/ 16 h 21"/>
                  <a:gd name="T8" fmla="*/ 14 w 40"/>
                  <a:gd name="T9" fmla="*/ 18 h 21"/>
                  <a:gd name="T10" fmla="*/ 16 w 40"/>
                  <a:gd name="T11" fmla="*/ 18 h 21"/>
                  <a:gd name="T12" fmla="*/ 17 w 40"/>
                  <a:gd name="T13" fmla="*/ 18 h 21"/>
                  <a:gd name="T14" fmla="*/ 18 w 40"/>
                  <a:gd name="T15" fmla="*/ 18 h 21"/>
                  <a:gd name="T16" fmla="*/ 19 w 40"/>
                  <a:gd name="T17" fmla="*/ 16 h 21"/>
                  <a:gd name="T18" fmla="*/ 21 w 40"/>
                  <a:gd name="T19" fmla="*/ 14 h 21"/>
                  <a:gd name="T20" fmla="*/ 22 w 40"/>
                  <a:gd name="T21" fmla="*/ 16 h 21"/>
                  <a:gd name="T22" fmla="*/ 25 w 40"/>
                  <a:gd name="T23" fmla="*/ 16 h 21"/>
                  <a:gd name="T24" fmla="*/ 25 w 40"/>
                  <a:gd name="T25" fmla="*/ 17 h 21"/>
                  <a:gd name="T26" fmla="*/ 25 w 40"/>
                  <a:gd name="T27" fmla="*/ 18 h 21"/>
                  <a:gd name="T28" fmla="*/ 26 w 40"/>
                  <a:gd name="T29" fmla="*/ 20 h 21"/>
                  <a:gd name="T30" fmla="*/ 29 w 40"/>
                  <a:gd name="T31" fmla="*/ 20 h 21"/>
                  <a:gd name="T32" fmla="*/ 31 w 40"/>
                  <a:gd name="T33" fmla="*/ 19 h 21"/>
                  <a:gd name="T34" fmla="*/ 33 w 40"/>
                  <a:gd name="T35" fmla="*/ 19 h 21"/>
                  <a:gd name="T36" fmla="*/ 32 w 40"/>
                  <a:gd name="T37" fmla="*/ 18 h 21"/>
                  <a:gd name="T38" fmla="*/ 29 w 40"/>
                  <a:gd name="T39" fmla="*/ 17 h 21"/>
                  <a:gd name="T40" fmla="*/ 29 w 40"/>
                  <a:gd name="T41" fmla="*/ 16 h 21"/>
                  <a:gd name="T42" fmla="*/ 31 w 40"/>
                  <a:gd name="T43" fmla="*/ 14 h 21"/>
                  <a:gd name="T44" fmla="*/ 34 w 40"/>
                  <a:gd name="T45" fmla="*/ 14 h 21"/>
                  <a:gd name="T46" fmla="*/ 36 w 40"/>
                  <a:gd name="T47" fmla="*/ 13 h 21"/>
                  <a:gd name="T48" fmla="*/ 38 w 40"/>
                  <a:gd name="T49" fmla="*/ 10 h 21"/>
                  <a:gd name="T50" fmla="*/ 39 w 40"/>
                  <a:gd name="T51" fmla="*/ 8 h 21"/>
                  <a:gd name="T52" fmla="*/ 36 w 40"/>
                  <a:gd name="T53" fmla="*/ 7 h 21"/>
                  <a:gd name="T54" fmla="*/ 32 w 40"/>
                  <a:gd name="T55" fmla="*/ 7 h 21"/>
                  <a:gd name="T56" fmla="*/ 29 w 40"/>
                  <a:gd name="T57" fmla="*/ 7 h 21"/>
                  <a:gd name="T58" fmla="*/ 25 w 40"/>
                  <a:gd name="T59" fmla="*/ 7 h 21"/>
                  <a:gd name="T60" fmla="*/ 22 w 40"/>
                  <a:gd name="T61" fmla="*/ 4 h 21"/>
                  <a:gd name="T62" fmla="*/ 20 w 40"/>
                  <a:gd name="T63" fmla="*/ 2 h 21"/>
                  <a:gd name="T64" fmla="*/ 17 w 40"/>
                  <a:gd name="T65" fmla="*/ 0 h 21"/>
                  <a:gd name="T66" fmla="*/ 14 w 40"/>
                  <a:gd name="T67" fmla="*/ 1 h 21"/>
                  <a:gd name="T68" fmla="*/ 12 w 40"/>
                  <a:gd name="T69" fmla="*/ 1 h 21"/>
                  <a:gd name="T70" fmla="*/ 10 w 40"/>
                  <a:gd name="T71" fmla="*/ 2 h 21"/>
                  <a:gd name="T72" fmla="*/ 8 w 40"/>
                  <a:gd name="T73" fmla="*/ 2 h 21"/>
                  <a:gd name="T74" fmla="*/ 6 w 40"/>
                  <a:gd name="T75" fmla="*/ 1 h 21"/>
                  <a:gd name="T76" fmla="*/ 3 w 40"/>
                  <a:gd name="T77" fmla="*/ 1 h 21"/>
                  <a:gd name="T78" fmla="*/ 2 w 40"/>
                  <a:gd name="T79" fmla="*/ 2 h 21"/>
                  <a:gd name="T80" fmla="*/ 1 w 40"/>
                  <a:gd name="T81" fmla="*/ 5 h 21"/>
                  <a:gd name="T82" fmla="*/ 1 w 40"/>
                  <a:gd name="T83" fmla="*/ 7 h 21"/>
                  <a:gd name="T84" fmla="*/ 0 w 40"/>
                  <a:gd name="T85" fmla="*/ 8 h 21"/>
                  <a:gd name="T86" fmla="*/ 0 w 40"/>
                  <a:gd name="T87" fmla="*/ 10 h 21"/>
                  <a:gd name="T88" fmla="*/ 1 w 40"/>
                  <a:gd name="T89" fmla="*/ 10 h 21"/>
                  <a:gd name="T90" fmla="*/ 3 w 40"/>
                  <a:gd name="T91" fmla="*/ 10 h 21"/>
                  <a:gd name="T92" fmla="*/ 5 w 40"/>
                  <a:gd name="T93" fmla="*/ 11 h 21"/>
                  <a:gd name="T94" fmla="*/ 7 w 40"/>
                  <a:gd name="T95" fmla="*/ 10 h 21"/>
                  <a:gd name="T96" fmla="*/ 9 w 40"/>
                  <a:gd name="T97" fmla="*/ 10 h 21"/>
                  <a:gd name="T98" fmla="*/ 10 w 40"/>
                  <a:gd name="T99"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 h="21">
                    <a:moveTo>
                      <a:pt x="12" y="9"/>
                    </a:moveTo>
                    <a:cubicBezTo>
                      <a:pt x="12" y="9"/>
                      <a:pt x="12" y="9"/>
                      <a:pt x="12" y="9"/>
                    </a:cubicBezTo>
                    <a:cubicBezTo>
                      <a:pt x="12" y="9"/>
                      <a:pt x="12" y="10"/>
                      <a:pt x="13" y="10"/>
                    </a:cubicBezTo>
                    <a:cubicBezTo>
                      <a:pt x="13" y="10"/>
                      <a:pt x="13" y="10"/>
                      <a:pt x="13" y="10"/>
                    </a:cubicBezTo>
                    <a:cubicBezTo>
                      <a:pt x="13" y="10"/>
                      <a:pt x="14" y="10"/>
                      <a:pt x="14" y="10"/>
                    </a:cubicBezTo>
                    <a:cubicBezTo>
                      <a:pt x="14" y="10"/>
                      <a:pt x="15" y="10"/>
                      <a:pt x="15" y="10"/>
                    </a:cubicBezTo>
                    <a:cubicBezTo>
                      <a:pt x="15" y="10"/>
                      <a:pt x="15" y="10"/>
                      <a:pt x="15" y="10"/>
                    </a:cubicBezTo>
                    <a:cubicBezTo>
                      <a:pt x="15" y="11"/>
                      <a:pt x="15" y="11"/>
                      <a:pt x="16" y="11"/>
                    </a:cubicBezTo>
                    <a:cubicBezTo>
                      <a:pt x="16" y="12"/>
                      <a:pt x="16" y="12"/>
                      <a:pt x="16" y="12"/>
                    </a:cubicBezTo>
                    <a:cubicBezTo>
                      <a:pt x="16" y="13"/>
                      <a:pt x="16" y="13"/>
                      <a:pt x="16" y="13"/>
                    </a:cubicBezTo>
                    <a:cubicBezTo>
                      <a:pt x="16" y="14"/>
                      <a:pt x="16" y="14"/>
                      <a:pt x="16" y="15"/>
                    </a:cubicBezTo>
                    <a:cubicBezTo>
                      <a:pt x="16" y="15"/>
                      <a:pt x="16" y="15"/>
                      <a:pt x="16" y="16"/>
                    </a:cubicBezTo>
                    <a:cubicBezTo>
                      <a:pt x="15" y="16"/>
                      <a:pt x="15" y="16"/>
                      <a:pt x="15" y="17"/>
                    </a:cubicBezTo>
                    <a:cubicBezTo>
                      <a:pt x="16" y="17"/>
                      <a:pt x="14" y="17"/>
                      <a:pt x="14" y="18"/>
                    </a:cubicBezTo>
                    <a:cubicBezTo>
                      <a:pt x="14" y="18"/>
                      <a:pt x="14" y="18"/>
                      <a:pt x="14" y="18"/>
                    </a:cubicBezTo>
                    <a:cubicBezTo>
                      <a:pt x="14" y="18"/>
                      <a:pt x="14" y="18"/>
                      <a:pt x="14" y="18"/>
                    </a:cubicBezTo>
                    <a:cubicBezTo>
                      <a:pt x="14" y="18"/>
                      <a:pt x="15" y="18"/>
                      <a:pt x="15" y="18"/>
                    </a:cubicBezTo>
                    <a:cubicBezTo>
                      <a:pt x="15" y="18"/>
                      <a:pt x="15" y="18"/>
                      <a:pt x="16" y="18"/>
                    </a:cubicBezTo>
                    <a:cubicBezTo>
                      <a:pt x="16" y="18"/>
                      <a:pt x="16" y="18"/>
                      <a:pt x="16" y="17"/>
                    </a:cubicBezTo>
                    <a:cubicBezTo>
                      <a:pt x="16" y="17"/>
                      <a:pt x="17" y="17"/>
                      <a:pt x="17" y="17"/>
                    </a:cubicBezTo>
                    <a:cubicBezTo>
                      <a:pt x="17" y="18"/>
                      <a:pt x="17" y="18"/>
                      <a:pt x="17" y="18"/>
                    </a:cubicBezTo>
                    <a:cubicBezTo>
                      <a:pt x="17" y="19"/>
                      <a:pt x="17" y="18"/>
                      <a:pt x="18" y="18"/>
                    </a:cubicBezTo>
                    <a:cubicBezTo>
                      <a:pt x="18" y="18"/>
                      <a:pt x="18" y="18"/>
                      <a:pt x="18" y="18"/>
                    </a:cubicBezTo>
                    <a:cubicBezTo>
                      <a:pt x="18" y="18"/>
                      <a:pt x="18" y="18"/>
                      <a:pt x="18" y="18"/>
                    </a:cubicBezTo>
                    <a:cubicBezTo>
                      <a:pt x="18" y="18"/>
                      <a:pt x="18" y="17"/>
                      <a:pt x="18" y="17"/>
                    </a:cubicBezTo>
                    <a:cubicBezTo>
                      <a:pt x="18" y="17"/>
                      <a:pt x="19" y="17"/>
                      <a:pt x="19" y="17"/>
                    </a:cubicBezTo>
                    <a:cubicBezTo>
                      <a:pt x="19" y="16"/>
                      <a:pt x="19" y="16"/>
                      <a:pt x="19" y="16"/>
                    </a:cubicBezTo>
                    <a:cubicBezTo>
                      <a:pt x="20" y="15"/>
                      <a:pt x="20" y="16"/>
                      <a:pt x="20" y="15"/>
                    </a:cubicBezTo>
                    <a:cubicBezTo>
                      <a:pt x="20" y="15"/>
                      <a:pt x="20" y="15"/>
                      <a:pt x="20" y="15"/>
                    </a:cubicBezTo>
                    <a:cubicBezTo>
                      <a:pt x="20" y="14"/>
                      <a:pt x="21" y="14"/>
                      <a:pt x="21" y="14"/>
                    </a:cubicBezTo>
                    <a:cubicBezTo>
                      <a:pt x="21" y="15"/>
                      <a:pt x="21" y="15"/>
                      <a:pt x="21" y="15"/>
                    </a:cubicBezTo>
                    <a:cubicBezTo>
                      <a:pt x="21" y="15"/>
                      <a:pt x="22" y="15"/>
                      <a:pt x="22" y="15"/>
                    </a:cubicBezTo>
                    <a:cubicBezTo>
                      <a:pt x="22" y="15"/>
                      <a:pt x="22" y="15"/>
                      <a:pt x="22" y="16"/>
                    </a:cubicBezTo>
                    <a:cubicBezTo>
                      <a:pt x="23" y="16"/>
                      <a:pt x="23" y="16"/>
                      <a:pt x="23" y="16"/>
                    </a:cubicBezTo>
                    <a:cubicBezTo>
                      <a:pt x="23" y="16"/>
                      <a:pt x="24" y="16"/>
                      <a:pt x="24" y="16"/>
                    </a:cubicBezTo>
                    <a:cubicBezTo>
                      <a:pt x="24" y="16"/>
                      <a:pt x="25" y="16"/>
                      <a:pt x="25" y="16"/>
                    </a:cubicBezTo>
                    <a:cubicBezTo>
                      <a:pt x="26" y="16"/>
                      <a:pt x="26" y="15"/>
                      <a:pt x="26" y="16"/>
                    </a:cubicBezTo>
                    <a:cubicBezTo>
                      <a:pt x="27" y="16"/>
                      <a:pt x="26" y="16"/>
                      <a:pt x="26" y="17"/>
                    </a:cubicBezTo>
                    <a:cubicBezTo>
                      <a:pt x="25" y="17"/>
                      <a:pt x="25" y="17"/>
                      <a:pt x="25" y="17"/>
                    </a:cubicBezTo>
                    <a:cubicBezTo>
                      <a:pt x="25" y="17"/>
                      <a:pt x="25" y="17"/>
                      <a:pt x="24" y="17"/>
                    </a:cubicBezTo>
                    <a:cubicBezTo>
                      <a:pt x="24" y="18"/>
                      <a:pt x="24" y="18"/>
                      <a:pt x="24" y="18"/>
                    </a:cubicBezTo>
                    <a:cubicBezTo>
                      <a:pt x="24" y="18"/>
                      <a:pt x="24" y="18"/>
                      <a:pt x="25" y="18"/>
                    </a:cubicBezTo>
                    <a:cubicBezTo>
                      <a:pt x="25" y="18"/>
                      <a:pt x="25" y="18"/>
                      <a:pt x="26" y="18"/>
                    </a:cubicBezTo>
                    <a:cubicBezTo>
                      <a:pt x="26" y="19"/>
                      <a:pt x="26" y="19"/>
                      <a:pt x="26" y="19"/>
                    </a:cubicBezTo>
                    <a:cubicBezTo>
                      <a:pt x="27" y="19"/>
                      <a:pt x="26" y="19"/>
                      <a:pt x="26" y="20"/>
                    </a:cubicBezTo>
                    <a:cubicBezTo>
                      <a:pt x="27" y="20"/>
                      <a:pt x="27" y="20"/>
                      <a:pt x="27" y="21"/>
                    </a:cubicBezTo>
                    <a:cubicBezTo>
                      <a:pt x="27" y="21"/>
                      <a:pt x="28" y="21"/>
                      <a:pt x="28" y="21"/>
                    </a:cubicBezTo>
                    <a:cubicBezTo>
                      <a:pt x="28" y="20"/>
                      <a:pt x="28" y="20"/>
                      <a:pt x="29" y="20"/>
                    </a:cubicBezTo>
                    <a:cubicBezTo>
                      <a:pt x="29" y="19"/>
                      <a:pt x="29" y="20"/>
                      <a:pt x="30" y="20"/>
                    </a:cubicBezTo>
                    <a:cubicBezTo>
                      <a:pt x="30" y="20"/>
                      <a:pt x="30" y="20"/>
                      <a:pt x="30" y="19"/>
                    </a:cubicBezTo>
                    <a:cubicBezTo>
                      <a:pt x="30" y="19"/>
                      <a:pt x="30" y="19"/>
                      <a:pt x="31" y="19"/>
                    </a:cubicBezTo>
                    <a:cubicBezTo>
                      <a:pt x="31" y="19"/>
                      <a:pt x="31" y="19"/>
                      <a:pt x="31" y="19"/>
                    </a:cubicBezTo>
                    <a:cubicBezTo>
                      <a:pt x="32" y="19"/>
                      <a:pt x="32" y="19"/>
                      <a:pt x="32" y="19"/>
                    </a:cubicBezTo>
                    <a:cubicBezTo>
                      <a:pt x="32" y="19"/>
                      <a:pt x="33" y="19"/>
                      <a:pt x="33" y="19"/>
                    </a:cubicBezTo>
                    <a:cubicBezTo>
                      <a:pt x="33" y="19"/>
                      <a:pt x="33" y="19"/>
                      <a:pt x="33" y="19"/>
                    </a:cubicBezTo>
                    <a:cubicBezTo>
                      <a:pt x="33" y="18"/>
                      <a:pt x="33" y="18"/>
                      <a:pt x="32" y="18"/>
                    </a:cubicBezTo>
                    <a:cubicBezTo>
                      <a:pt x="32" y="18"/>
                      <a:pt x="32" y="18"/>
                      <a:pt x="32" y="18"/>
                    </a:cubicBezTo>
                    <a:cubicBezTo>
                      <a:pt x="31" y="18"/>
                      <a:pt x="31" y="18"/>
                      <a:pt x="31" y="18"/>
                    </a:cubicBezTo>
                    <a:cubicBezTo>
                      <a:pt x="30" y="18"/>
                      <a:pt x="30" y="18"/>
                      <a:pt x="30" y="18"/>
                    </a:cubicBezTo>
                    <a:cubicBezTo>
                      <a:pt x="30" y="18"/>
                      <a:pt x="29" y="17"/>
                      <a:pt x="29" y="17"/>
                    </a:cubicBezTo>
                    <a:cubicBezTo>
                      <a:pt x="29" y="17"/>
                      <a:pt x="29" y="17"/>
                      <a:pt x="29" y="16"/>
                    </a:cubicBezTo>
                    <a:cubicBezTo>
                      <a:pt x="29" y="16"/>
                      <a:pt x="28" y="16"/>
                      <a:pt x="28" y="16"/>
                    </a:cubicBezTo>
                    <a:cubicBezTo>
                      <a:pt x="28" y="16"/>
                      <a:pt x="29" y="16"/>
                      <a:pt x="29" y="16"/>
                    </a:cubicBezTo>
                    <a:cubicBezTo>
                      <a:pt x="29" y="16"/>
                      <a:pt x="29" y="15"/>
                      <a:pt x="30" y="15"/>
                    </a:cubicBezTo>
                    <a:cubicBezTo>
                      <a:pt x="30" y="15"/>
                      <a:pt x="30" y="15"/>
                      <a:pt x="30" y="15"/>
                    </a:cubicBezTo>
                    <a:cubicBezTo>
                      <a:pt x="31" y="14"/>
                      <a:pt x="31" y="15"/>
                      <a:pt x="31" y="14"/>
                    </a:cubicBezTo>
                    <a:cubicBezTo>
                      <a:pt x="32" y="14"/>
                      <a:pt x="32" y="14"/>
                      <a:pt x="33" y="14"/>
                    </a:cubicBezTo>
                    <a:cubicBezTo>
                      <a:pt x="33" y="14"/>
                      <a:pt x="33" y="14"/>
                      <a:pt x="34" y="14"/>
                    </a:cubicBezTo>
                    <a:cubicBezTo>
                      <a:pt x="34" y="14"/>
                      <a:pt x="34" y="14"/>
                      <a:pt x="34" y="14"/>
                    </a:cubicBezTo>
                    <a:cubicBezTo>
                      <a:pt x="35" y="13"/>
                      <a:pt x="35" y="13"/>
                      <a:pt x="35" y="13"/>
                    </a:cubicBezTo>
                    <a:cubicBezTo>
                      <a:pt x="35" y="13"/>
                      <a:pt x="36" y="13"/>
                      <a:pt x="36" y="13"/>
                    </a:cubicBezTo>
                    <a:cubicBezTo>
                      <a:pt x="36" y="13"/>
                      <a:pt x="36" y="13"/>
                      <a:pt x="36" y="13"/>
                    </a:cubicBezTo>
                    <a:cubicBezTo>
                      <a:pt x="36" y="13"/>
                      <a:pt x="37" y="13"/>
                      <a:pt x="37" y="12"/>
                    </a:cubicBezTo>
                    <a:cubicBezTo>
                      <a:pt x="38" y="12"/>
                      <a:pt x="38" y="12"/>
                      <a:pt x="38" y="11"/>
                    </a:cubicBezTo>
                    <a:cubicBezTo>
                      <a:pt x="38" y="11"/>
                      <a:pt x="38" y="11"/>
                      <a:pt x="38" y="10"/>
                    </a:cubicBezTo>
                    <a:cubicBezTo>
                      <a:pt x="38" y="10"/>
                      <a:pt x="38" y="10"/>
                      <a:pt x="38" y="10"/>
                    </a:cubicBezTo>
                    <a:cubicBezTo>
                      <a:pt x="38" y="10"/>
                      <a:pt x="39" y="10"/>
                      <a:pt x="39" y="10"/>
                    </a:cubicBezTo>
                    <a:cubicBezTo>
                      <a:pt x="40" y="9"/>
                      <a:pt x="40" y="9"/>
                      <a:pt x="39" y="8"/>
                    </a:cubicBezTo>
                    <a:cubicBezTo>
                      <a:pt x="39" y="8"/>
                      <a:pt x="39" y="8"/>
                      <a:pt x="38" y="8"/>
                    </a:cubicBezTo>
                    <a:cubicBezTo>
                      <a:pt x="38" y="8"/>
                      <a:pt x="37" y="8"/>
                      <a:pt x="37" y="7"/>
                    </a:cubicBezTo>
                    <a:cubicBezTo>
                      <a:pt x="37" y="7"/>
                      <a:pt x="36" y="7"/>
                      <a:pt x="36" y="7"/>
                    </a:cubicBezTo>
                    <a:cubicBezTo>
                      <a:pt x="35" y="7"/>
                      <a:pt x="35" y="8"/>
                      <a:pt x="34" y="8"/>
                    </a:cubicBezTo>
                    <a:cubicBezTo>
                      <a:pt x="34" y="8"/>
                      <a:pt x="33" y="8"/>
                      <a:pt x="33" y="8"/>
                    </a:cubicBezTo>
                    <a:cubicBezTo>
                      <a:pt x="32" y="8"/>
                      <a:pt x="33" y="7"/>
                      <a:pt x="32" y="7"/>
                    </a:cubicBezTo>
                    <a:cubicBezTo>
                      <a:pt x="32" y="6"/>
                      <a:pt x="32" y="6"/>
                      <a:pt x="31" y="6"/>
                    </a:cubicBezTo>
                    <a:cubicBezTo>
                      <a:pt x="31" y="6"/>
                      <a:pt x="31" y="6"/>
                      <a:pt x="30" y="6"/>
                    </a:cubicBezTo>
                    <a:cubicBezTo>
                      <a:pt x="30" y="6"/>
                      <a:pt x="30" y="6"/>
                      <a:pt x="29" y="7"/>
                    </a:cubicBezTo>
                    <a:cubicBezTo>
                      <a:pt x="29" y="7"/>
                      <a:pt x="29" y="7"/>
                      <a:pt x="28" y="7"/>
                    </a:cubicBezTo>
                    <a:cubicBezTo>
                      <a:pt x="28" y="7"/>
                      <a:pt x="27" y="7"/>
                      <a:pt x="27" y="7"/>
                    </a:cubicBezTo>
                    <a:cubicBezTo>
                      <a:pt x="26" y="7"/>
                      <a:pt x="26" y="7"/>
                      <a:pt x="25" y="7"/>
                    </a:cubicBezTo>
                    <a:cubicBezTo>
                      <a:pt x="25" y="7"/>
                      <a:pt x="25" y="7"/>
                      <a:pt x="24" y="6"/>
                    </a:cubicBezTo>
                    <a:cubicBezTo>
                      <a:pt x="24" y="6"/>
                      <a:pt x="24" y="6"/>
                      <a:pt x="24" y="5"/>
                    </a:cubicBezTo>
                    <a:cubicBezTo>
                      <a:pt x="23" y="5"/>
                      <a:pt x="23" y="4"/>
                      <a:pt x="22" y="4"/>
                    </a:cubicBezTo>
                    <a:cubicBezTo>
                      <a:pt x="22" y="4"/>
                      <a:pt x="22" y="4"/>
                      <a:pt x="21" y="4"/>
                    </a:cubicBezTo>
                    <a:cubicBezTo>
                      <a:pt x="21" y="4"/>
                      <a:pt x="21" y="4"/>
                      <a:pt x="20" y="4"/>
                    </a:cubicBezTo>
                    <a:cubicBezTo>
                      <a:pt x="20" y="3"/>
                      <a:pt x="20" y="3"/>
                      <a:pt x="20" y="2"/>
                    </a:cubicBezTo>
                    <a:cubicBezTo>
                      <a:pt x="19" y="2"/>
                      <a:pt x="20" y="1"/>
                      <a:pt x="19" y="1"/>
                    </a:cubicBezTo>
                    <a:cubicBezTo>
                      <a:pt x="19" y="0"/>
                      <a:pt x="19" y="0"/>
                      <a:pt x="19" y="0"/>
                    </a:cubicBezTo>
                    <a:cubicBezTo>
                      <a:pt x="18" y="0"/>
                      <a:pt x="18" y="0"/>
                      <a:pt x="17" y="0"/>
                    </a:cubicBezTo>
                    <a:cubicBezTo>
                      <a:pt x="16" y="0"/>
                      <a:pt x="16" y="0"/>
                      <a:pt x="16" y="0"/>
                    </a:cubicBezTo>
                    <a:cubicBezTo>
                      <a:pt x="15" y="0"/>
                      <a:pt x="15" y="1"/>
                      <a:pt x="15" y="1"/>
                    </a:cubicBezTo>
                    <a:cubicBezTo>
                      <a:pt x="14" y="1"/>
                      <a:pt x="14" y="1"/>
                      <a:pt x="14" y="1"/>
                    </a:cubicBezTo>
                    <a:cubicBezTo>
                      <a:pt x="13" y="1"/>
                      <a:pt x="13" y="1"/>
                      <a:pt x="13" y="0"/>
                    </a:cubicBezTo>
                    <a:cubicBezTo>
                      <a:pt x="13" y="0"/>
                      <a:pt x="13" y="0"/>
                      <a:pt x="13" y="0"/>
                    </a:cubicBezTo>
                    <a:cubicBezTo>
                      <a:pt x="13" y="1"/>
                      <a:pt x="12" y="1"/>
                      <a:pt x="12" y="1"/>
                    </a:cubicBezTo>
                    <a:cubicBezTo>
                      <a:pt x="12" y="2"/>
                      <a:pt x="12" y="2"/>
                      <a:pt x="12" y="2"/>
                    </a:cubicBezTo>
                    <a:cubicBezTo>
                      <a:pt x="12" y="3"/>
                      <a:pt x="11" y="3"/>
                      <a:pt x="11" y="3"/>
                    </a:cubicBezTo>
                    <a:cubicBezTo>
                      <a:pt x="10" y="3"/>
                      <a:pt x="10" y="2"/>
                      <a:pt x="10" y="2"/>
                    </a:cubicBezTo>
                    <a:cubicBezTo>
                      <a:pt x="10" y="2"/>
                      <a:pt x="9" y="2"/>
                      <a:pt x="9" y="2"/>
                    </a:cubicBezTo>
                    <a:cubicBezTo>
                      <a:pt x="9" y="2"/>
                      <a:pt x="9" y="2"/>
                      <a:pt x="9" y="2"/>
                    </a:cubicBezTo>
                    <a:cubicBezTo>
                      <a:pt x="8" y="2"/>
                      <a:pt x="8" y="2"/>
                      <a:pt x="8" y="2"/>
                    </a:cubicBezTo>
                    <a:cubicBezTo>
                      <a:pt x="7" y="2"/>
                      <a:pt x="7" y="2"/>
                      <a:pt x="7" y="1"/>
                    </a:cubicBezTo>
                    <a:cubicBezTo>
                      <a:pt x="7" y="1"/>
                      <a:pt x="7" y="1"/>
                      <a:pt x="6" y="1"/>
                    </a:cubicBezTo>
                    <a:cubicBezTo>
                      <a:pt x="6" y="1"/>
                      <a:pt x="6" y="1"/>
                      <a:pt x="6" y="1"/>
                    </a:cubicBezTo>
                    <a:cubicBezTo>
                      <a:pt x="5" y="1"/>
                      <a:pt x="5" y="1"/>
                      <a:pt x="4" y="1"/>
                    </a:cubicBezTo>
                    <a:cubicBezTo>
                      <a:pt x="4" y="1"/>
                      <a:pt x="4" y="0"/>
                      <a:pt x="4" y="0"/>
                    </a:cubicBezTo>
                    <a:cubicBezTo>
                      <a:pt x="4" y="0"/>
                      <a:pt x="3" y="0"/>
                      <a:pt x="3" y="1"/>
                    </a:cubicBezTo>
                    <a:cubicBezTo>
                      <a:pt x="3" y="1"/>
                      <a:pt x="3" y="1"/>
                      <a:pt x="2" y="2"/>
                    </a:cubicBezTo>
                    <a:cubicBezTo>
                      <a:pt x="2" y="2"/>
                      <a:pt x="2" y="2"/>
                      <a:pt x="2" y="2"/>
                    </a:cubicBezTo>
                    <a:cubicBezTo>
                      <a:pt x="2" y="2"/>
                      <a:pt x="2" y="2"/>
                      <a:pt x="2" y="2"/>
                    </a:cubicBezTo>
                    <a:cubicBezTo>
                      <a:pt x="3" y="2"/>
                      <a:pt x="3" y="3"/>
                      <a:pt x="3" y="3"/>
                    </a:cubicBezTo>
                    <a:cubicBezTo>
                      <a:pt x="3" y="3"/>
                      <a:pt x="3" y="4"/>
                      <a:pt x="2" y="4"/>
                    </a:cubicBezTo>
                    <a:cubicBezTo>
                      <a:pt x="2" y="4"/>
                      <a:pt x="2" y="4"/>
                      <a:pt x="1" y="5"/>
                    </a:cubicBezTo>
                    <a:cubicBezTo>
                      <a:pt x="1" y="5"/>
                      <a:pt x="1" y="5"/>
                      <a:pt x="0" y="5"/>
                    </a:cubicBezTo>
                    <a:cubicBezTo>
                      <a:pt x="0" y="6"/>
                      <a:pt x="1" y="6"/>
                      <a:pt x="1" y="7"/>
                    </a:cubicBezTo>
                    <a:cubicBezTo>
                      <a:pt x="1" y="7"/>
                      <a:pt x="1" y="7"/>
                      <a:pt x="1" y="7"/>
                    </a:cubicBezTo>
                    <a:cubicBezTo>
                      <a:pt x="0" y="8"/>
                      <a:pt x="0" y="8"/>
                      <a:pt x="0" y="8"/>
                    </a:cubicBezTo>
                    <a:cubicBezTo>
                      <a:pt x="0" y="8"/>
                      <a:pt x="0" y="8"/>
                      <a:pt x="0" y="8"/>
                    </a:cubicBezTo>
                    <a:cubicBezTo>
                      <a:pt x="0" y="8"/>
                      <a:pt x="0" y="8"/>
                      <a:pt x="0" y="8"/>
                    </a:cubicBezTo>
                    <a:cubicBezTo>
                      <a:pt x="0" y="9"/>
                      <a:pt x="0" y="9"/>
                      <a:pt x="0" y="9"/>
                    </a:cubicBezTo>
                    <a:cubicBezTo>
                      <a:pt x="0" y="9"/>
                      <a:pt x="0" y="9"/>
                      <a:pt x="0" y="9"/>
                    </a:cubicBezTo>
                    <a:cubicBezTo>
                      <a:pt x="0" y="10"/>
                      <a:pt x="0" y="10"/>
                      <a:pt x="0" y="10"/>
                    </a:cubicBezTo>
                    <a:cubicBezTo>
                      <a:pt x="0" y="10"/>
                      <a:pt x="0" y="10"/>
                      <a:pt x="1" y="10"/>
                    </a:cubicBezTo>
                    <a:cubicBezTo>
                      <a:pt x="1" y="10"/>
                      <a:pt x="1" y="10"/>
                      <a:pt x="1" y="10"/>
                    </a:cubicBezTo>
                    <a:cubicBezTo>
                      <a:pt x="1" y="10"/>
                      <a:pt x="1" y="10"/>
                      <a:pt x="1" y="10"/>
                    </a:cubicBezTo>
                    <a:cubicBezTo>
                      <a:pt x="1" y="10"/>
                      <a:pt x="2" y="10"/>
                      <a:pt x="2" y="10"/>
                    </a:cubicBezTo>
                    <a:cubicBezTo>
                      <a:pt x="2" y="10"/>
                      <a:pt x="2" y="10"/>
                      <a:pt x="2" y="10"/>
                    </a:cubicBezTo>
                    <a:cubicBezTo>
                      <a:pt x="2" y="10"/>
                      <a:pt x="2" y="10"/>
                      <a:pt x="3" y="10"/>
                    </a:cubicBezTo>
                    <a:cubicBezTo>
                      <a:pt x="3" y="11"/>
                      <a:pt x="3" y="11"/>
                      <a:pt x="3" y="11"/>
                    </a:cubicBezTo>
                    <a:cubicBezTo>
                      <a:pt x="4" y="11"/>
                      <a:pt x="4" y="11"/>
                      <a:pt x="4" y="11"/>
                    </a:cubicBezTo>
                    <a:cubicBezTo>
                      <a:pt x="4" y="11"/>
                      <a:pt x="5" y="11"/>
                      <a:pt x="5" y="11"/>
                    </a:cubicBezTo>
                    <a:cubicBezTo>
                      <a:pt x="6" y="11"/>
                      <a:pt x="6" y="11"/>
                      <a:pt x="6" y="11"/>
                    </a:cubicBezTo>
                    <a:cubicBezTo>
                      <a:pt x="7" y="11"/>
                      <a:pt x="7" y="10"/>
                      <a:pt x="7" y="10"/>
                    </a:cubicBezTo>
                    <a:cubicBezTo>
                      <a:pt x="7" y="10"/>
                      <a:pt x="7" y="10"/>
                      <a:pt x="7" y="10"/>
                    </a:cubicBezTo>
                    <a:cubicBezTo>
                      <a:pt x="7" y="10"/>
                      <a:pt x="7" y="10"/>
                      <a:pt x="7" y="10"/>
                    </a:cubicBezTo>
                    <a:cubicBezTo>
                      <a:pt x="7" y="10"/>
                      <a:pt x="8" y="11"/>
                      <a:pt x="8" y="11"/>
                    </a:cubicBezTo>
                    <a:cubicBezTo>
                      <a:pt x="8" y="11"/>
                      <a:pt x="8" y="11"/>
                      <a:pt x="9" y="10"/>
                    </a:cubicBezTo>
                    <a:cubicBezTo>
                      <a:pt x="9" y="10"/>
                      <a:pt x="9" y="10"/>
                      <a:pt x="9" y="10"/>
                    </a:cubicBezTo>
                    <a:cubicBezTo>
                      <a:pt x="9" y="10"/>
                      <a:pt x="9" y="10"/>
                      <a:pt x="9" y="10"/>
                    </a:cubicBezTo>
                    <a:cubicBezTo>
                      <a:pt x="9" y="10"/>
                      <a:pt x="9" y="10"/>
                      <a:pt x="10" y="10"/>
                    </a:cubicBezTo>
                    <a:cubicBezTo>
                      <a:pt x="10" y="9"/>
                      <a:pt x="10" y="9"/>
                      <a:pt x="10" y="9"/>
                    </a:cubicBezTo>
                    <a:cubicBezTo>
                      <a:pt x="11" y="9"/>
                      <a:pt x="11" y="9"/>
                      <a:pt x="12"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8" name="Freeform 137"/>
              <p:cNvSpPr>
                <a:spLocks/>
              </p:cNvSpPr>
              <p:nvPr/>
            </p:nvSpPr>
            <p:spPr bwMode="auto">
              <a:xfrm>
                <a:off x="7713664" y="3011489"/>
                <a:ext cx="11113" cy="20638"/>
              </a:xfrm>
              <a:custGeom>
                <a:avLst/>
                <a:gdLst>
                  <a:gd name="T0" fmla="*/ 0 w 1"/>
                  <a:gd name="T1" fmla="*/ 1 h 2"/>
                  <a:gd name="T2" fmla="*/ 1 w 1"/>
                  <a:gd name="T3" fmla="*/ 2 h 2"/>
                  <a:gd name="T4" fmla="*/ 1 w 1"/>
                  <a:gd name="T5" fmla="*/ 1 h 2"/>
                  <a:gd name="T6" fmla="*/ 1 w 1"/>
                  <a:gd name="T7" fmla="*/ 0 h 2"/>
                  <a:gd name="T8" fmla="*/ 1 w 1"/>
                  <a:gd name="T9" fmla="*/ 0 h 2"/>
                  <a:gd name="T10" fmla="*/ 0 w 1"/>
                  <a:gd name="T11" fmla="*/ 0 h 2"/>
                  <a:gd name="T12" fmla="*/ 0 w 1"/>
                  <a:gd name="T13" fmla="*/ 1 h 2"/>
                  <a:gd name="T14" fmla="*/ 0 w 1"/>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1"/>
                    </a:moveTo>
                    <a:cubicBezTo>
                      <a:pt x="0" y="2"/>
                      <a:pt x="0" y="2"/>
                      <a:pt x="1" y="2"/>
                    </a:cubicBezTo>
                    <a:cubicBezTo>
                      <a:pt x="1" y="2"/>
                      <a:pt x="1" y="1"/>
                      <a:pt x="1" y="1"/>
                    </a:cubicBezTo>
                    <a:cubicBezTo>
                      <a:pt x="1" y="1"/>
                      <a:pt x="1" y="1"/>
                      <a:pt x="1" y="0"/>
                    </a:cubicBezTo>
                    <a:cubicBezTo>
                      <a:pt x="1" y="0"/>
                      <a:pt x="1" y="0"/>
                      <a:pt x="1"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9" name="Freeform 138"/>
              <p:cNvSpPr>
                <a:spLocks/>
              </p:cNvSpPr>
              <p:nvPr/>
            </p:nvSpPr>
            <p:spPr bwMode="auto">
              <a:xfrm>
                <a:off x="7562852" y="3130551"/>
                <a:ext cx="31750" cy="9525"/>
              </a:xfrm>
              <a:custGeom>
                <a:avLst/>
                <a:gdLst>
                  <a:gd name="T0" fmla="*/ 2 w 3"/>
                  <a:gd name="T1" fmla="*/ 1 h 1"/>
                  <a:gd name="T2" fmla="*/ 3 w 3"/>
                  <a:gd name="T3" fmla="*/ 0 h 1"/>
                  <a:gd name="T4" fmla="*/ 2 w 3"/>
                  <a:gd name="T5" fmla="*/ 0 h 1"/>
                  <a:gd name="T6" fmla="*/ 1 w 3"/>
                  <a:gd name="T7" fmla="*/ 0 h 1"/>
                  <a:gd name="T8" fmla="*/ 1 w 3"/>
                  <a:gd name="T9" fmla="*/ 0 h 1"/>
                  <a:gd name="T10" fmla="*/ 0 w 3"/>
                  <a:gd name="T11" fmla="*/ 1 h 1"/>
                  <a:gd name="T12" fmla="*/ 1 w 3"/>
                  <a:gd name="T13" fmla="*/ 1 h 1"/>
                  <a:gd name="T14" fmla="*/ 1 w 3"/>
                  <a:gd name="T15" fmla="*/ 1 h 1"/>
                  <a:gd name="T16" fmla="*/ 2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2" y="1"/>
                    </a:moveTo>
                    <a:cubicBezTo>
                      <a:pt x="2" y="1"/>
                      <a:pt x="2" y="1"/>
                      <a:pt x="3" y="0"/>
                    </a:cubicBezTo>
                    <a:cubicBezTo>
                      <a:pt x="3" y="0"/>
                      <a:pt x="2" y="0"/>
                      <a:pt x="2" y="0"/>
                    </a:cubicBezTo>
                    <a:cubicBezTo>
                      <a:pt x="2" y="0"/>
                      <a:pt x="1" y="0"/>
                      <a:pt x="1" y="0"/>
                    </a:cubicBezTo>
                    <a:cubicBezTo>
                      <a:pt x="1" y="0"/>
                      <a:pt x="1" y="0"/>
                      <a:pt x="1" y="0"/>
                    </a:cubicBezTo>
                    <a:cubicBezTo>
                      <a:pt x="0" y="0"/>
                      <a:pt x="0" y="0"/>
                      <a:pt x="0" y="1"/>
                    </a:cubicBezTo>
                    <a:cubicBezTo>
                      <a:pt x="0" y="1"/>
                      <a:pt x="0" y="1"/>
                      <a:pt x="1" y="1"/>
                    </a:cubicBezTo>
                    <a:cubicBezTo>
                      <a:pt x="1" y="1"/>
                      <a:pt x="1" y="1"/>
                      <a:pt x="1" y="1"/>
                    </a:cubicBezTo>
                    <a:cubicBezTo>
                      <a:pt x="1"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0" name="Freeform 139"/>
              <p:cNvSpPr>
                <a:spLocks/>
              </p:cNvSpPr>
              <p:nvPr/>
            </p:nvSpPr>
            <p:spPr bwMode="auto">
              <a:xfrm>
                <a:off x="7680327" y="3022601"/>
                <a:ext cx="53975" cy="96838"/>
              </a:xfrm>
              <a:custGeom>
                <a:avLst/>
                <a:gdLst>
                  <a:gd name="T0" fmla="*/ 1 w 5"/>
                  <a:gd name="T1" fmla="*/ 8 h 9"/>
                  <a:gd name="T2" fmla="*/ 2 w 5"/>
                  <a:gd name="T3" fmla="*/ 8 h 9"/>
                  <a:gd name="T4" fmla="*/ 2 w 5"/>
                  <a:gd name="T5" fmla="*/ 9 h 9"/>
                  <a:gd name="T6" fmla="*/ 3 w 5"/>
                  <a:gd name="T7" fmla="*/ 9 h 9"/>
                  <a:gd name="T8" fmla="*/ 3 w 5"/>
                  <a:gd name="T9" fmla="*/ 8 h 9"/>
                  <a:gd name="T10" fmla="*/ 3 w 5"/>
                  <a:gd name="T11" fmla="*/ 8 h 9"/>
                  <a:gd name="T12" fmla="*/ 3 w 5"/>
                  <a:gd name="T13" fmla="*/ 7 h 9"/>
                  <a:gd name="T14" fmla="*/ 3 w 5"/>
                  <a:gd name="T15" fmla="*/ 6 h 9"/>
                  <a:gd name="T16" fmla="*/ 4 w 5"/>
                  <a:gd name="T17" fmla="*/ 6 h 9"/>
                  <a:gd name="T18" fmla="*/ 5 w 5"/>
                  <a:gd name="T19" fmla="*/ 5 h 9"/>
                  <a:gd name="T20" fmla="*/ 5 w 5"/>
                  <a:gd name="T21" fmla="*/ 5 h 9"/>
                  <a:gd name="T22" fmla="*/ 4 w 5"/>
                  <a:gd name="T23" fmla="*/ 4 h 9"/>
                  <a:gd name="T24" fmla="*/ 5 w 5"/>
                  <a:gd name="T25" fmla="*/ 3 h 9"/>
                  <a:gd name="T26" fmla="*/ 5 w 5"/>
                  <a:gd name="T27" fmla="*/ 2 h 9"/>
                  <a:gd name="T28" fmla="*/ 5 w 5"/>
                  <a:gd name="T29" fmla="*/ 2 h 9"/>
                  <a:gd name="T30" fmla="*/ 4 w 5"/>
                  <a:gd name="T31" fmla="*/ 2 h 9"/>
                  <a:gd name="T32" fmla="*/ 3 w 5"/>
                  <a:gd name="T33" fmla="*/ 2 h 9"/>
                  <a:gd name="T34" fmla="*/ 3 w 5"/>
                  <a:gd name="T35" fmla="*/ 1 h 9"/>
                  <a:gd name="T36" fmla="*/ 2 w 5"/>
                  <a:gd name="T37" fmla="*/ 0 h 9"/>
                  <a:gd name="T38" fmla="*/ 2 w 5"/>
                  <a:gd name="T39" fmla="*/ 1 h 9"/>
                  <a:gd name="T40" fmla="*/ 1 w 5"/>
                  <a:gd name="T41" fmla="*/ 1 h 9"/>
                  <a:gd name="T42" fmla="*/ 1 w 5"/>
                  <a:gd name="T43" fmla="*/ 2 h 9"/>
                  <a:gd name="T44" fmla="*/ 1 w 5"/>
                  <a:gd name="T45" fmla="*/ 3 h 9"/>
                  <a:gd name="T46" fmla="*/ 1 w 5"/>
                  <a:gd name="T47" fmla="*/ 4 h 9"/>
                  <a:gd name="T48" fmla="*/ 1 w 5"/>
                  <a:gd name="T49" fmla="*/ 4 h 9"/>
                  <a:gd name="T50" fmla="*/ 1 w 5"/>
                  <a:gd name="T51" fmla="*/ 5 h 9"/>
                  <a:gd name="T52" fmla="*/ 2 w 5"/>
                  <a:gd name="T53" fmla="*/ 6 h 9"/>
                  <a:gd name="T54" fmla="*/ 1 w 5"/>
                  <a:gd name="T55" fmla="*/ 7 h 9"/>
                  <a:gd name="T56" fmla="*/ 1 w 5"/>
                  <a:gd name="T57" fmla="*/ 8 h 9"/>
                  <a:gd name="T58" fmla="*/ 0 w 5"/>
                  <a:gd name="T59" fmla="*/ 8 h 9"/>
                  <a:gd name="T60" fmla="*/ 1 w 5"/>
                  <a:gd name="T61"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 h="9">
                    <a:moveTo>
                      <a:pt x="1" y="8"/>
                    </a:moveTo>
                    <a:cubicBezTo>
                      <a:pt x="1" y="8"/>
                      <a:pt x="2" y="8"/>
                      <a:pt x="2" y="8"/>
                    </a:cubicBezTo>
                    <a:cubicBezTo>
                      <a:pt x="2" y="8"/>
                      <a:pt x="2" y="9"/>
                      <a:pt x="2" y="9"/>
                    </a:cubicBezTo>
                    <a:cubicBezTo>
                      <a:pt x="3" y="9"/>
                      <a:pt x="3" y="9"/>
                      <a:pt x="3" y="9"/>
                    </a:cubicBezTo>
                    <a:cubicBezTo>
                      <a:pt x="3" y="9"/>
                      <a:pt x="3" y="9"/>
                      <a:pt x="3" y="8"/>
                    </a:cubicBezTo>
                    <a:cubicBezTo>
                      <a:pt x="3" y="8"/>
                      <a:pt x="3" y="8"/>
                      <a:pt x="3" y="8"/>
                    </a:cubicBezTo>
                    <a:cubicBezTo>
                      <a:pt x="2" y="7"/>
                      <a:pt x="3" y="7"/>
                      <a:pt x="3" y="7"/>
                    </a:cubicBezTo>
                    <a:cubicBezTo>
                      <a:pt x="3" y="6"/>
                      <a:pt x="2" y="6"/>
                      <a:pt x="3" y="6"/>
                    </a:cubicBezTo>
                    <a:cubicBezTo>
                      <a:pt x="3" y="5"/>
                      <a:pt x="3" y="6"/>
                      <a:pt x="4" y="6"/>
                    </a:cubicBezTo>
                    <a:cubicBezTo>
                      <a:pt x="4" y="6"/>
                      <a:pt x="4" y="6"/>
                      <a:pt x="5" y="5"/>
                    </a:cubicBezTo>
                    <a:cubicBezTo>
                      <a:pt x="5" y="5"/>
                      <a:pt x="5" y="5"/>
                      <a:pt x="5" y="5"/>
                    </a:cubicBezTo>
                    <a:cubicBezTo>
                      <a:pt x="4" y="4"/>
                      <a:pt x="4" y="4"/>
                      <a:pt x="4" y="4"/>
                    </a:cubicBezTo>
                    <a:cubicBezTo>
                      <a:pt x="4" y="4"/>
                      <a:pt x="5" y="4"/>
                      <a:pt x="5" y="3"/>
                    </a:cubicBezTo>
                    <a:cubicBezTo>
                      <a:pt x="5" y="3"/>
                      <a:pt x="5" y="3"/>
                      <a:pt x="5" y="2"/>
                    </a:cubicBezTo>
                    <a:cubicBezTo>
                      <a:pt x="5" y="2"/>
                      <a:pt x="5" y="2"/>
                      <a:pt x="5" y="2"/>
                    </a:cubicBezTo>
                    <a:cubicBezTo>
                      <a:pt x="4" y="1"/>
                      <a:pt x="4" y="2"/>
                      <a:pt x="4" y="2"/>
                    </a:cubicBezTo>
                    <a:cubicBezTo>
                      <a:pt x="4" y="2"/>
                      <a:pt x="3" y="2"/>
                      <a:pt x="3" y="2"/>
                    </a:cubicBezTo>
                    <a:cubicBezTo>
                      <a:pt x="3" y="2"/>
                      <a:pt x="3" y="1"/>
                      <a:pt x="3" y="1"/>
                    </a:cubicBezTo>
                    <a:cubicBezTo>
                      <a:pt x="3" y="1"/>
                      <a:pt x="3" y="0"/>
                      <a:pt x="2" y="0"/>
                    </a:cubicBezTo>
                    <a:cubicBezTo>
                      <a:pt x="2" y="0"/>
                      <a:pt x="2" y="0"/>
                      <a:pt x="2" y="1"/>
                    </a:cubicBezTo>
                    <a:cubicBezTo>
                      <a:pt x="2" y="1"/>
                      <a:pt x="1" y="1"/>
                      <a:pt x="1" y="1"/>
                    </a:cubicBezTo>
                    <a:cubicBezTo>
                      <a:pt x="1" y="2"/>
                      <a:pt x="1" y="2"/>
                      <a:pt x="1" y="2"/>
                    </a:cubicBezTo>
                    <a:cubicBezTo>
                      <a:pt x="1" y="3"/>
                      <a:pt x="1" y="3"/>
                      <a:pt x="1" y="3"/>
                    </a:cubicBezTo>
                    <a:cubicBezTo>
                      <a:pt x="1" y="3"/>
                      <a:pt x="1" y="3"/>
                      <a:pt x="1" y="4"/>
                    </a:cubicBezTo>
                    <a:cubicBezTo>
                      <a:pt x="1" y="4"/>
                      <a:pt x="1" y="4"/>
                      <a:pt x="1" y="4"/>
                    </a:cubicBezTo>
                    <a:cubicBezTo>
                      <a:pt x="1" y="5"/>
                      <a:pt x="1" y="5"/>
                      <a:pt x="1" y="5"/>
                    </a:cubicBezTo>
                    <a:cubicBezTo>
                      <a:pt x="1" y="6"/>
                      <a:pt x="2" y="6"/>
                      <a:pt x="2" y="6"/>
                    </a:cubicBezTo>
                    <a:cubicBezTo>
                      <a:pt x="1" y="7"/>
                      <a:pt x="1" y="7"/>
                      <a:pt x="1" y="7"/>
                    </a:cubicBezTo>
                    <a:cubicBezTo>
                      <a:pt x="1" y="7"/>
                      <a:pt x="1" y="7"/>
                      <a:pt x="1" y="8"/>
                    </a:cubicBezTo>
                    <a:cubicBezTo>
                      <a:pt x="0" y="8"/>
                      <a:pt x="0" y="8"/>
                      <a:pt x="0" y="8"/>
                    </a:cubicBezTo>
                    <a:cubicBezTo>
                      <a:pt x="0" y="9"/>
                      <a:pt x="1" y="8"/>
                      <a:pt x="1"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1" name="Freeform 140"/>
              <p:cNvSpPr>
                <a:spLocks/>
              </p:cNvSpPr>
              <p:nvPr/>
            </p:nvSpPr>
            <p:spPr bwMode="auto">
              <a:xfrm>
                <a:off x="7767639" y="3086101"/>
                <a:ext cx="31750" cy="22225"/>
              </a:xfrm>
              <a:custGeom>
                <a:avLst/>
                <a:gdLst>
                  <a:gd name="T0" fmla="*/ 1 w 3"/>
                  <a:gd name="T1" fmla="*/ 2 h 2"/>
                  <a:gd name="T2" fmla="*/ 2 w 3"/>
                  <a:gd name="T3" fmla="*/ 2 h 2"/>
                  <a:gd name="T4" fmla="*/ 3 w 3"/>
                  <a:gd name="T5" fmla="*/ 2 h 2"/>
                  <a:gd name="T6" fmla="*/ 3 w 3"/>
                  <a:gd name="T7" fmla="*/ 1 h 2"/>
                  <a:gd name="T8" fmla="*/ 3 w 3"/>
                  <a:gd name="T9" fmla="*/ 0 h 2"/>
                  <a:gd name="T10" fmla="*/ 3 w 3"/>
                  <a:gd name="T11" fmla="*/ 0 h 2"/>
                  <a:gd name="T12" fmla="*/ 2 w 3"/>
                  <a:gd name="T13" fmla="*/ 0 h 2"/>
                  <a:gd name="T14" fmla="*/ 1 w 3"/>
                  <a:gd name="T15" fmla="*/ 0 h 2"/>
                  <a:gd name="T16" fmla="*/ 1 w 3"/>
                  <a:gd name="T17" fmla="*/ 1 h 2"/>
                  <a:gd name="T18" fmla="*/ 0 w 3"/>
                  <a:gd name="T19" fmla="*/ 1 h 2"/>
                  <a:gd name="T20" fmla="*/ 1 w 3"/>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1" y="2"/>
                    </a:moveTo>
                    <a:cubicBezTo>
                      <a:pt x="1" y="2"/>
                      <a:pt x="2" y="2"/>
                      <a:pt x="2" y="2"/>
                    </a:cubicBezTo>
                    <a:cubicBezTo>
                      <a:pt x="2" y="2"/>
                      <a:pt x="2" y="2"/>
                      <a:pt x="3" y="2"/>
                    </a:cubicBezTo>
                    <a:cubicBezTo>
                      <a:pt x="3" y="1"/>
                      <a:pt x="3" y="1"/>
                      <a:pt x="3" y="1"/>
                    </a:cubicBezTo>
                    <a:cubicBezTo>
                      <a:pt x="3" y="1"/>
                      <a:pt x="3" y="1"/>
                      <a:pt x="3" y="0"/>
                    </a:cubicBezTo>
                    <a:cubicBezTo>
                      <a:pt x="3" y="0"/>
                      <a:pt x="3" y="0"/>
                      <a:pt x="3" y="0"/>
                    </a:cubicBezTo>
                    <a:cubicBezTo>
                      <a:pt x="2" y="0"/>
                      <a:pt x="2" y="0"/>
                      <a:pt x="2" y="0"/>
                    </a:cubicBezTo>
                    <a:cubicBezTo>
                      <a:pt x="2" y="0"/>
                      <a:pt x="1" y="0"/>
                      <a:pt x="1" y="0"/>
                    </a:cubicBezTo>
                    <a:cubicBezTo>
                      <a:pt x="1" y="0"/>
                      <a:pt x="1" y="0"/>
                      <a:pt x="1" y="1"/>
                    </a:cubicBezTo>
                    <a:cubicBezTo>
                      <a:pt x="1" y="1"/>
                      <a:pt x="0" y="1"/>
                      <a:pt x="0" y="1"/>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2" name="Freeform 141"/>
              <p:cNvSpPr>
                <a:spLocks/>
              </p:cNvSpPr>
              <p:nvPr/>
            </p:nvSpPr>
            <p:spPr bwMode="auto">
              <a:xfrm>
                <a:off x="7778752" y="3108326"/>
                <a:ext cx="0" cy="22225"/>
              </a:xfrm>
              <a:custGeom>
                <a:avLst/>
                <a:gdLst>
                  <a:gd name="T0" fmla="*/ 1 h 2"/>
                  <a:gd name="T1" fmla="*/ 0 h 2"/>
                  <a:gd name="T2" fmla="*/ 1 h 2"/>
                  <a:gd name="T3" fmla="*/ 1 h 2"/>
                </a:gdLst>
                <a:ahLst/>
                <a:cxnLst>
                  <a:cxn ang="0">
                    <a:pos x="0" y="T0"/>
                  </a:cxn>
                  <a:cxn ang="0">
                    <a:pos x="0" y="T1"/>
                  </a:cxn>
                  <a:cxn ang="0">
                    <a:pos x="0" y="T2"/>
                  </a:cxn>
                  <a:cxn ang="0">
                    <a:pos x="0" y="T3"/>
                  </a:cxn>
                </a:cxnLst>
                <a:rect l="0" t="0" r="r" b="b"/>
                <a:pathLst>
                  <a:path h="2">
                    <a:moveTo>
                      <a:pt x="0" y="1"/>
                    </a:moveTo>
                    <a:cubicBezTo>
                      <a:pt x="0" y="2"/>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3" name="Freeform 142"/>
              <p:cNvSpPr>
                <a:spLocks/>
              </p:cNvSpPr>
              <p:nvPr/>
            </p:nvSpPr>
            <p:spPr bwMode="auto">
              <a:xfrm>
                <a:off x="7907339" y="3108326"/>
                <a:ext cx="33338" cy="22225"/>
              </a:xfrm>
              <a:custGeom>
                <a:avLst/>
                <a:gdLst>
                  <a:gd name="T0" fmla="*/ 1 w 3"/>
                  <a:gd name="T1" fmla="*/ 1 h 2"/>
                  <a:gd name="T2" fmla="*/ 1 w 3"/>
                  <a:gd name="T3" fmla="*/ 2 h 2"/>
                  <a:gd name="T4" fmla="*/ 2 w 3"/>
                  <a:gd name="T5" fmla="*/ 2 h 2"/>
                  <a:gd name="T6" fmla="*/ 2 w 3"/>
                  <a:gd name="T7" fmla="*/ 2 h 2"/>
                  <a:gd name="T8" fmla="*/ 3 w 3"/>
                  <a:gd name="T9" fmla="*/ 1 h 2"/>
                  <a:gd name="T10" fmla="*/ 2 w 3"/>
                  <a:gd name="T11" fmla="*/ 1 h 2"/>
                  <a:gd name="T12" fmla="*/ 1 w 3"/>
                  <a:gd name="T13" fmla="*/ 0 h 2"/>
                  <a:gd name="T14" fmla="*/ 1 w 3"/>
                  <a:gd name="T15" fmla="*/ 0 h 2"/>
                  <a:gd name="T16" fmla="*/ 0 w 3"/>
                  <a:gd name="T17" fmla="*/ 1 h 2"/>
                  <a:gd name="T18" fmla="*/ 1 w 3"/>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1" y="1"/>
                    </a:moveTo>
                    <a:cubicBezTo>
                      <a:pt x="1" y="1"/>
                      <a:pt x="1" y="2"/>
                      <a:pt x="1" y="2"/>
                    </a:cubicBezTo>
                    <a:cubicBezTo>
                      <a:pt x="1" y="2"/>
                      <a:pt x="2" y="2"/>
                      <a:pt x="2" y="2"/>
                    </a:cubicBezTo>
                    <a:cubicBezTo>
                      <a:pt x="2" y="2"/>
                      <a:pt x="2" y="2"/>
                      <a:pt x="2" y="2"/>
                    </a:cubicBezTo>
                    <a:cubicBezTo>
                      <a:pt x="3" y="2"/>
                      <a:pt x="3" y="2"/>
                      <a:pt x="3" y="1"/>
                    </a:cubicBezTo>
                    <a:cubicBezTo>
                      <a:pt x="2" y="1"/>
                      <a:pt x="2" y="1"/>
                      <a:pt x="2" y="1"/>
                    </a:cubicBezTo>
                    <a:cubicBezTo>
                      <a:pt x="2" y="0"/>
                      <a:pt x="2" y="0"/>
                      <a:pt x="1" y="0"/>
                    </a:cubicBezTo>
                    <a:cubicBezTo>
                      <a:pt x="1" y="0"/>
                      <a:pt x="1" y="0"/>
                      <a:pt x="1" y="0"/>
                    </a:cubicBezTo>
                    <a:cubicBezTo>
                      <a:pt x="0" y="0"/>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4" name="Freeform 143"/>
              <p:cNvSpPr>
                <a:spLocks/>
              </p:cNvSpPr>
              <p:nvPr/>
            </p:nvSpPr>
            <p:spPr bwMode="auto">
              <a:xfrm>
                <a:off x="7605714" y="3130551"/>
                <a:ext cx="31750" cy="20638"/>
              </a:xfrm>
              <a:custGeom>
                <a:avLst/>
                <a:gdLst>
                  <a:gd name="T0" fmla="*/ 2 w 3"/>
                  <a:gd name="T1" fmla="*/ 1 h 2"/>
                  <a:gd name="T2" fmla="*/ 1 w 3"/>
                  <a:gd name="T3" fmla="*/ 1 h 2"/>
                  <a:gd name="T4" fmla="*/ 0 w 3"/>
                  <a:gd name="T5" fmla="*/ 1 h 2"/>
                  <a:gd name="T6" fmla="*/ 0 w 3"/>
                  <a:gd name="T7" fmla="*/ 1 h 2"/>
                  <a:gd name="T8" fmla="*/ 0 w 3"/>
                  <a:gd name="T9" fmla="*/ 2 h 2"/>
                  <a:gd name="T10" fmla="*/ 1 w 3"/>
                  <a:gd name="T11" fmla="*/ 2 h 2"/>
                  <a:gd name="T12" fmla="*/ 1 w 3"/>
                  <a:gd name="T13" fmla="*/ 2 h 2"/>
                  <a:gd name="T14" fmla="*/ 2 w 3"/>
                  <a:gd name="T15" fmla="*/ 2 h 2"/>
                  <a:gd name="T16" fmla="*/ 3 w 3"/>
                  <a:gd name="T17" fmla="*/ 2 h 2"/>
                  <a:gd name="T18" fmla="*/ 3 w 3"/>
                  <a:gd name="T19" fmla="*/ 1 h 2"/>
                  <a:gd name="T20" fmla="*/ 2 w 3"/>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2" y="1"/>
                    </a:moveTo>
                    <a:cubicBezTo>
                      <a:pt x="2" y="1"/>
                      <a:pt x="1" y="1"/>
                      <a:pt x="1" y="1"/>
                    </a:cubicBezTo>
                    <a:cubicBezTo>
                      <a:pt x="1" y="1"/>
                      <a:pt x="0" y="0"/>
                      <a:pt x="0" y="1"/>
                    </a:cubicBezTo>
                    <a:cubicBezTo>
                      <a:pt x="0" y="1"/>
                      <a:pt x="0" y="1"/>
                      <a:pt x="0" y="1"/>
                    </a:cubicBezTo>
                    <a:cubicBezTo>
                      <a:pt x="0" y="1"/>
                      <a:pt x="0" y="1"/>
                      <a:pt x="0" y="2"/>
                    </a:cubicBezTo>
                    <a:cubicBezTo>
                      <a:pt x="0" y="2"/>
                      <a:pt x="0" y="2"/>
                      <a:pt x="1" y="2"/>
                    </a:cubicBezTo>
                    <a:cubicBezTo>
                      <a:pt x="1" y="2"/>
                      <a:pt x="1" y="2"/>
                      <a:pt x="1" y="2"/>
                    </a:cubicBezTo>
                    <a:cubicBezTo>
                      <a:pt x="2" y="2"/>
                      <a:pt x="2" y="2"/>
                      <a:pt x="2" y="2"/>
                    </a:cubicBezTo>
                    <a:cubicBezTo>
                      <a:pt x="2" y="2"/>
                      <a:pt x="3" y="2"/>
                      <a:pt x="3" y="2"/>
                    </a:cubicBezTo>
                    <a:cubicBezTo>
                      <a:pt x="3" y="1"/>
                      <a:pt x="3" y="1"/>
                      <a:pt x="3" y="1"/>
                    </a:cubicBezTo>
                    <a:cubicBezTo>
                      <a:pt x="3"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5" name="Freeform 144"/>
              <p:cNvSpPr>
                <a:spLocks/>
              </p:cNvSpPr>
              <p:nvPr/>
            </p:nvSpPr>
            <p:spPr bwMode="auto">
              <a:xfrm>
                <a:off x="7691439" y="3130551"/>
                <a:ext cx="22225" cy="20638"/>
              </a:xfrm>
              <a:custGeom>
                <a:avLst/>
                <a:gdLst>
                  <a:gd name="T0" fmla="*/ 2 w 2"/>
                  <a:gd name="T1" fmla="*/ 0 h 2"/>
                  <a:gd name="T2" fmla="*/ 1 w 2"/>
                  <a:gd name="T3" fmla="*/ 0 h 2"/>
                  <a:gd name="T4" fmla="*/ 0 w 2"/>
                  <a:gd name="T5" fmla="*/ 0 h 2"/>
                  <a:gd name="T6" fmla="*/ 0 w 2"/>
                  <a:gd name="T7" fmla="*/ 1 h 2"/>
                  <a:gd name="T8" fmla="*/ 0 w 2"/>
                  <a:gd name="T9" fmla="*/ 2 h 2"/>
                  <a:gd name="T10" fmla="*/ 1 w 2"/>
                  <a:gd name="T11" fmla="*/ 1 h 2"/>
                  <a:gd name="T12" fmla="*/ 1 w 2"/>
                  <a:gd name="T13" fmla="*/ 1 h 2"/>
                  <a:gd name="T14" fmla="*/ 2 w 2"/>
                  <a:gd name="T15" fmla="*/ 1 h 2"/>
                  <a:gd name="T16" fmla="*/ 2 w 2"/>
                  <a:gd name="T17" fmla="*/ 1 h 2"/>
                  <a:gd name="T18" fmla="*/ 2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2" y="0"/>
                    </a:moveTo>
                    <a:cubicBezTo>
                      <a:pt x="1" y="0"/>
                      <a:pt x="1" y="0"/>
                      <a:pt x="1" y="0"/>
                    </a:cubicBezTo>
                    <a:cubicBezTo>
                      <a:pt x="0" y="0"/>
                      <a:pt x="0" y="0"/>
                      <a:pt x="0" y="0"/>
                    </a:cubicBezTo>
                    <a:cubicBezTo>
                      <a:pt x="0" y="1"/>
                      <a:pt x="0" y="1"/>
                      <a:pt x="0" y="1"/>
                    </a:cubicBezTo>
                    <a:cubicBezTo>
                      <a:pt x="0" y="1"/>
                      <a:pt x="0" y="2"/>
                      <a:pt x="0" y="2"/>
                    </a:cubicBezTo>
                    <a:cubicBezTo>
                      <a:pt x="0" y="2"/>
                      <a:pt x="0" y="2"/>
                      <a:pt x="1" y="1"/>
                    </a:cubicBezTo>
                    <a:cubicBezTo>
                      <a:pt x="1" y="1"/>
                      <a:pt x="1" y="1"/>
                      <a:pt x="1" y="1"/>
                    </a:cubicBezTo>
                    <a:cubicBezTo>
                      <a:pt x="2" y="1"/>
                      <a:pt x="2" y="2"/>
                      <a:pt x="2" y="1"/>
                    </a:cubicBezTo>
                    <a:cubicBezTo>
                      <a:pt x="2" y="1"/>
                      <a:pt x="2" y="1"/>
                      <a:pt x="2" y="1"/>
                    </a:cubicBezTo>
                    <a:cubicBezTo>
                      <a:pt x="2" y="1"/>
                      <a:pt x="2"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6" name="Freeform 145"/>
              <p:cNvSpPr>
                <a:spLocks/>
              </p:cNvSpPr>
              <p:nvPr/>
            </p:nvSpPr>
            <p:spPr bwMode="auto">
              <a:xfrm>
                <a:off x="7756527" y="3140076"/>
                <a:ext cx="22225" cy="22225"/>
              </a:xfrm>
              <a:custGeom>
                <a:avLst/>
                <a:gdLst>
                  <a:gd name="T0" fmla="*/ 0 w 2"/>
                  <a:gd name="T1" fmla="*/ 1 h 2"/>
                  <a:gd name="T2" fmla="*/ 2 w 2"/>
                  <a:gd name="T3" fmla="*/ 1 h 2"/>
                  <a:gd name="T4" fmla="*/ 2 w 2"/>
                  <a:gd name="T5" fmla="*/ 1 h 2"/>
                  <a:gd name="T6" fmla="*/ 2 w 2"/>
                  <a:gd name="T7" fmla="*/ 0 h 2"/>
                  <a:gd name="T8" fmla="*/ 2 w 2"/>
                  <a:gd name="T9" fmla="*/ 0 h 2"/>
                  <a:gd name="T10" fmla="*/ 1 w 2"/>
                  <a:gd name="T11" fmla="*/ 0 h 2"/>
                  <a:gd name="T12" fmla="*/ 0 w 2"/>
                  <a:gd name="T13" fmla="*/ 0 h 2"/>
                  <a:gd name="T14" fmla="*/ 0 w 2"/>
                  <a:gd name="T15" fmla="*/ 1 h 2"/>
                  <a:gd name="T16" fmla="*/ 0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1"/>
                    </a:moveTo>
                    <a:cubicBezTo>
                      <a:pt x="1" y="2"/>
                      <a:pt x="2" y="2"/>
                      <a:pt x="2" y="1"/>
                    </a:cubicBezTo>
                    <a:cubicBezTo>
                      <a:pt x="2" y="1"/>
                      <a:pt x="2" y="1"/>
                      <a:pt x="2" y="1"/>
                    </a:cubicBezTo>
                    <a:cubicBezTo>
                      <a:pt x="2" y="1"/>
                      <a:pt x="2" y="0"/>
                      <a:pt x="2" y="0"/>
                    </a:cubicBezTo>
                    <a:cubicBezTo>
                      <a:pt x="2" y="0"/>
                      <a:pt x="2" y="0"/>
                      <a:pt x="2" y="0"/>
                    </a:cubicBezTo>
                    <a:cubicBezTo>
                      <a:pt x="1" y="0"/>
                      <a:pt x="1" y="0"/>
                      <a:pt x="1"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7" name="Freeform 146"/>
              <p:cNvSpPr>
                <a:spLocks/>
              </p:cNvSpPr>
              <p:nvPr/>
            </p:nvSpPr>
            <p:spPr bwMode="auto">
              <a:xfrm>
                <a:off x="7140577" y="3162301"/>
                <a:ext cx="22225" cy="31750"/>
              </a:xfrm>
              <a:custGeom>
                <a:avLst/>
                <a:gdLst>
                  <a:gd name="T0" fmla="*/ 0 w 2"/>
                  <a:gd name="T1" fmla="*/ 3 h 3"/>
                  <a:gd name="T2" fmla="*/ 2 w 2"/>
                  <a:gd name="T3" fmla="*/ 2 h 3"/>
                  <a:gd name="T4" fmla="*/ 2 w 2"/>
                  <a:gd name="T5" fmla="*/ 2 h 3"/>
                  <a:gd name="T6" fmla="*/ 2 w 2"/>
                  <a:gd name="T7" fmla="*/ 1 h 3"/>
                  <a:gd name="T8" fmla="*/ 2 w 2"/>
                  <a:gd name="T9" fmla="*/ 1 h 3"/>
                  <a:gd name="T10" fmla="*/ 1 w 2"/>
                  <a:gd name="T11" fmla="*/ 0 h 3"/>
                  <a:gd name="T12" fmla="*/ 1 w 2"/>
                  <a:gd name="T13" fmla="*/ 1 h 3"/>
                  <a:gd name="T14" fmla="*/ 0 w 2"/>
                  <a:gd name="T15" fmla="*/ 2 h 3"/>
                  <a:gd name="T16" fmla="*/ 0 w 2"/>
                  <a:gd name="T17" fmla="*/ 2 h 3"/>
                  <a:gd name="T18" fmla="*/ 0 w 2"/>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3">
                    <a:moveTo>
                      <a:pt x="0" y="3"/>
                    </a:moveTo>
                    <a:cubicBezTo>
                      <a:pt x="1" y="3"/>
                      <a:pt x="1" y="3"/>
                      <a:pt x="2" y="2"/>
                    </a:cubicBezTo>
                    <a:cubicBezTo>
                      <a:pt x="2" y="2"/>
                      <a:pt x="2" y="2"/>
                      <a:pt x="2" y="2"/>
                    </a:cubicBezTo>
                    <a:cubicBezTo>
                      <a:pt x="2" y="2"/>
                      <a:pt x="2" y="1"/>
                      <a:pt x="2" y="1"/>
                    </a:cubicBezTo>
                    <a:cubicBezTo>
                      <a:pt x="2" y="1"/>
                      <a:pt x="2" y="1"/>
                      <a:pt x="2" y="1"/>
                    </a:cubicBezTo>
                    <a:cubicBezTo>
                      <a:pt x="1" y="1"/>
                      <a:pt x="1" y="0"/>
                      <a:pt x="1" y="0"/>
                    </a:cubicBezTo>
                    <a:cubicBezTo>
                      <a:pt x="1" y="0"/>
                      <a:pt x="1" y="1"/>
                      <a:pt x="1" y="1"/>
                    </a:cubicBezTo>
                    <a:cubicBezTo>
                      <a:pt x="0" y="1"/>
                      <a:pt x="0" y="1"/>
                      <a:pt x="0" y="2"/>
                    </a:cubicBezTo>
                    <a:cubicBezTo>
                      <a:pt x="0" y="2"/>
                      <a:pt x="0" y="2"/>
                      <a:pt x="0" y="2"/>
                    </a:cubicBezTo>
                    <a:cubicBezTo>
                      <a:pt x="0" y="3"/>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8" name="Freeform 147"/>
              <p:cNvSpPr>
                <a:spLocks/>
              </p:cNvSpPr>
              <p:nvPr/>
            </p:nvSpPr>
            <p:spPr bwMode="auto">
              <a:xfrm>
                <a:off x="7077077" y="3130551"/>
                <a:ext cx="53975" cy="63500"/>
              </a:xfrm>
              <a:custGeom>
                <a:avLst/>
                <a:gdLst>
                  <a:gd name="T0" fmla="*/ 0 w 5"/>
                  <a:gd name="T1" fmla="*/ 3 h 6"/>
                  <a:gd name="T2" fmla="*/ 1 w 5"/>
                  <a:gd name="T3" fmla="*/ 3 h 6"/>
                  <a:gd name="T4" fmla="*/ 2 w 5"/>
                  <a:gd name="T5" fmla="*/ 3 h 6"/>
                  <a:gd name="T6" fmla="*/ 2 w 5"/>
                  <a:gd name="T7" fmla="*/ 4 h 6"/>
                  <a:gd name="T8" fmla="*/ 2 w 5"/>
                  <a:gd name="T9" fmla="*/ 4 h 6"/>
                  <a:gd name="T10" fmla="*/ 3 w 5"/>
                  <a:gd name="T11" fmla="*/ 5 h 6"/>
                  <a:gd name="T12" fmla="*/ 4 w 5"/>
                  <a:gd name="T13" fmla="*/ 6 h 6"/>
                  <a:gd name="T14" fmla="*/ 4 w 5"/>
                  <a:gd name="T15" fmla="*/ 5 h 6"/>
                  <a:gd name="T16" fmla="*/ 4 w 5"/>
                  <a:gd name="T17" fmla="*/ 4 h 6"/>
                  <a:gd name="T18" fmla="*/ 5 w 5"/>
                  <a:gd name="T19" fmla="*/ 4 h 6"/>
                  <a:gd name="T20" fmla="*/ 4 w 5"/>
                  <a:gd name="T21" fmla="*/ 3 h 6"/>
                  <a:gd name="T22" fmla="*/ 3 w 5"/>
                  <a:gd name="T23" fmla="*/ 2 h 6"/>
                  <a:gd name="T24" fmla="*/ 3 w 5"/>
                  <a:gd name="T25" fmla="*/ 1 h 6"/>
                  <a:gd name="T26" fmla="*/ 2 w 5"/>
                  <a:gd name="T27" fmla="*/ 0 h 6"/>
                  <a:gd name="T28" fmla="*/ 1 w 5"/>
                  <a:gd name="T29" fmla="*/ 1 h 6"/>
                  <a:gd name="T30" fmla="*/ 0 w 5"/>
                  <a:gd name="T31" fmla="*/ 2 h 6"/>
                  <a:gd name="T32" fmla="*/ 0 w 5"/>
                  <a:gd name="T33" fmla="*/ 2 h 6"/>
                  <a:gd name="T34" fmla="*/ 0 w 5"/>
                  <a:gd name="T35" fmla="*/ 2 h 6"/>
                  <a:gd name="T36" fmla="*/ 0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0" y="3"/>
                    </a:moveTo>
                    <a:cubicBezTo>
                      <a:pt x="0" y="3"/>
                      <a:pt x="1" y="3"/>
                      <a:pt x="1" y="3"/>
                    </a:cubicBezTo>
                    <a:cubicBezTo>
                      <a:pt x="1" y="3"/>
                      <a:pt x="2" y="3"/>
                      <a:pt x="2" y="3"/>
                    </a:cubicBezTo>
                    <a:cubicBezTo>
                      <a:pt x="2" y="3"/>
                      <a:pt x="2" y="3"/>
                      <a:pt x="2" y="4"/>
                    </a:cubicBezTo>
                    <a:cubicBezTo>
                      <a:pt x="2" y="4"/>
                      <a:pt x="2" y="4"/>
                      <a:pt x="2" y="4"/>
                    </a:cubicBezTo>
                    <a:cubicBezTo>
                      <a:pt x="3" y="5"/>
                      <a:pt x="3" y="5"/>
                      <a:pt x="3" y="5"/>
                    </a:cubicBezTo>
                    <a:cubicBezTo>
                      <a:pt x="3" y="5"/>
                      <a:pt x="3" y="6"/>
                      <a:pt x="4" y="6"/>
                    </a:cubicBezTo>
                    <a:cubicBezTo>
                      <a:pt x="4" y="6"/>
                      <a:pt x="4" y="5"/>
                      <a:pt x="4" y="5"/>
                    </a:cubicBezTo>
                    <a:cubicBezTo>
                      <a:pt x="4" y="5"/>
                      <a:pt x="4" y="5"/>
                      <a:pt x="4" y="4"/>
                    </a:cubicBezTo>
                    <a:cubicBezTo>
                      <a:pt x="4" y="4"/>
                      <a:pt x="5" y="4"/>
                      <a:pt x="5" y="4"/>
                    </a:cubicBezTo>
                    <a:cubicBezTo>
                      <a:pt x="4" y="3"/>
                      <a:pt x="4" y="3"/>
                      <a:pt x="4" y="3"/>
                    </a:cubicBezTo>
                    <a:cubicBezTo>
                      <a:pt x="3" y="2"/>
                      <a:pt x="3" y="2"/>
                      <a:pt x="3" y="2"/>
                    </a:cubicBezTo>
                    <a:cubicBezTo>
                      <a:pt x="3" y="2"/>
                      <a:pt x="3" y="2"/>
                      <a:pt x="3" y="1"/>
                    </a:cubicBezTo>
                    <a:cubicBezTo>
                      <a:pt x="3" y="1"/>
                      <a:pt x="3" y="1"/>
                      <a:pt x="2" y="0"/>
                    </a:cubicBezTo>
                    <a:cubicBezTo>
                      <a:pt x="2" y="0"/>
                      <a:pt x="2" y="1"/>
                      <a:pt x="1" y="1"/>
                    </a:cubicBezTo>
                    <a:cubicBezTo>
                      <a:pt x="1" y="1"/>
                      <a:pt x="0" y="1"/>
                      <a:pt x="0" y="2"/>
                    </a:cubicBezTo>
                    <a:cubicBezTo>
                      <a:pt x="0" y="2"/>
                      <a:pt x="0" y="2"/>
                      <a:pt x="0" y="2"/>
                    </a:cubicBezTo>
                    <a:cubicBezTo>
                      <a:pt x="0" y="2"/>
                      <a:pt x="0" y="2"/>
                      <a:pt x="0" y="2"/>
                    </a:cubicBezTo>
                    <a:cubicBezTo>
                      <a:pt x="0" y="2"/>
                      <a:pt x="0" y="2"/>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9" name="Freeform 148"/>
              <p:cNvSpPr>
                <a:spLocks/>
              </p:cNvSpPr>
              <p:nvPr/>
            </p:nvSpPr>
            <p:spPr bwMode="auto">
              <a:xfrm>
                <a:off x="7077077" y="3270251"/>
                <a:ext cx="247650" cy="87313"/>
              </a:xfrm>
              <a:custGeom>
                <a:avLst/>
                <a:gdLst>
                  <a:gd name="T0" fmla="*/ 16 w 23"/>
                  <a:gd name="T1" fmla="*/ 7 h 8"/>
                  <a:gd name="T2" fmla="*/ 17 w 23"/>
                  <a:gd name="T3" fmla="*/ 7 h 8"/>
                  <a:gd name="T4" fmla="*/ 18 w 23"/>
                  <a:gd name="T5" fmla="*/ 8 h 8"/>
                  <a:gd name="T6" fmla="*/ 19 w 23"/>
                  <a:gd name="T7" fmla="*/ 8 h 8"/>
                  <a:gd name="T8" fmla="*/ 20 w 23"/>
                  <a:gd name="T9" fmla="*/ 8 h 8"/>
                  <a:gd name="T10" fmla="*/ 21 w 23"/>
                  <a:gd name="T11" fmla="*/ 8 h 8"/>
                  <a:gd name="T12" fmla="*/ 23 w 23"/>
                  <a:gd name="T13" fmla="*/ 8 h 8"/>
                  <a:gd name="T14" fmla="*/ 23 w 23"/>
                  <a:gd name="T15" fmla="*/ 7 h 8"/>
                  <a:gd name="T16" fmla="*/ 23 w 23"/>
                  <a:gd name="T17" fmla="*/ 6 h 8"/>
                  <a:gd name="T18" fmla="*/ 23 w 23"/>
                  <a:gd name="T19" fmla="*/ 5 h 8"/>
                  <a:gd name="T20" fmla="*/ 22 w 23"/>
                  <a:gd name="T21" fmla="*/ 5 h 8"/>
                  <a:gd name="T22" fmla="*/ 21 w 23"/>
                  <a:gd name="T23" fmla="*/ 5 h 8"/>
                  <a:gd name="T24" fmla="*/ 20 w 23"/>
                  <a:gd name="T25" fmla="*/ 5 h 8"/>
                  <a:gd name="T26" fmla="*/ 19 w 23"/>
                  <a:gd name="T27" fmla="*/ 4 h 8"/>
                  <a:gd name="T28" fmla="*/ 19 w 23"/>
                  <a:gd name="T29" fmla="*/ 4 h 8"/>
                  <a:gd name="T30" fmla="*/ 19 w 23"/>
                  <a:gd name="T31" fmla="*/ 3 h 8"/>
                  <a:gd name="T32" fmla="*/ 18 w 23"/>
                  <a:gd name="T33" fmla="*/ 3 h 8"/>
                  <a:gd name="T34" fmla="*/ 17 w 23"/>
                  <a:gd name="T35" fmla="*/ 3 h 8"/>
                  <a:gd name="T36" fmla="*/ 16 w 23"/>
                  <a:gd name="T37" fmla="*/ 2 h 8"/>
                  <a:gd name="T38" fmla="*/ 15 w 23"/>
                  <a:gd name="T39" fmla="*/ 2 h 8"/>
                  <a:gd name="T40" fmla="*/ 15 w 23"/>
                  <a:gd name="T41" fmla="*/ 2 h 8"/>
                  <a:gd name="T42" fmla="*/ 14 w 23"/>
                  <a:gd name="T43" fmla="*/ 2 h 8"/>
                  <a:gd name="T44" fmla="*/ 14 w 23"/>
                  <a:gd name="T45" fmla="*/ 3 h 8"/>
                  <a:gd name="T46" fmla="*/ 13 w 23"/>
                  <a:gd name="T47" fmla="*/ 3 h 8"/>
                  <a:gd name="T48" fmla="*/ 11 w 23"/>
                  <a:gd name="T49" fmla="*/ 2 h 8"/>
                  <a:gd name="T50" fmla="*/ 10 w 23"/>
                  <a:gd name="T51" fmla="*/ 2 h 8"/>
                  <a:gd name="T52" fmla="*/ 8 w 23"/>
                  <a:gd name="T53" fmla="*/ 2 h 8"/>
                  <a:gd name="T54" fmla="*/ 8 w 23"/>
                  <a:gd name="T55" fmla="*/ 1 h 8"/>
                  <a:gd name="T56" fmla="*/ 6 w 23"/>
                  <a:gd name="T57" fmla="*/ 1 h 8"/>
                  <a:gd name="T58" fmla="*/ 5 w 23"/>
                  <a:gd name="T59" fmla="*/ 1 h 8"/>
                  <a:gd name="T60" fmla="*/ 4 w 23"/>
                  <a:gd name="T61" fmla="*/ 0 h 8"/>
                  <a:gd name="T62" fmla="*/ 2 w 23"/>
                  <a:gd name="T63" fmla="*/ 0 h 8"/>
                  <a:gd name="T64" fmla="*/ 1 w 23"/>
                  <a:gd name="T65" fmla="*/ 2 h 8"/>
                  <a:gd name="T66" fmla="*/ 1 w 23"/>
                  <a:gd name="T67" fmla="*/ 2 h 8"/>
                  <a:gd name="T68" fmla="*/ 0 w 23"/>
                  <a:gd name="T69" fmla="*/ 2 h 8"/>
                  <a:gd name="T70" fmla="*/ 0 w 23"/>
                  <a:gd name="T71" fmla="*/ 3 h 8"/>
                  <a:gd name="T72" fmla="*/ 0 w 23"/>
                  <a:gd name="T73" fmla="*/ 4 h 8"/>
                  <a:gd name="T74" fmla="*/ 1 w 23"/>
                  <a:gd name="T75" fmla="*/ 4 h 8"/>
                  <a:gd name="T76" fmla="*/ 2 w 23"/>
                  <a:gd name="T77" fmla="*/ 4 h 8"/>
                  <a:gd name="T78" fmla="*/ 3 w 23"/>
                  <a:gd name="T79" fmla="*/ 4 h 8"/>
                  <a:gd name="T80" fmla="*/ 3 w 23"/>
                  <a:gd name="T81" fmla="*/ 5 h 8"/>
                  <a:gd name="T82" fmla="*/ 5 w 23"/>
                  <a:gd name="T83" fmla="*/ 5 h 8"/>
                  <a:gd name="T84" fmla="*/ 6 w 23"/>
                  <a:gd name="T85" fmla="*/ 5 h 8"/>
                  <a:gd name="T86" fmla="*/ 7 w 23"/>
                  <a:gd name="T87" fmla="*/ 6 h 8"/>
                  <a:gd name="T88" fmla="*/ 8 w 23"/>
                  <a:gd name="T89" fmla="*/ 6 h 8"/>
                  <a:gd name="T90" fmla="*/ 10 w 23"/>
                  <a:gd name="T91" fmla="*/ 6 h 8"/>
                  <a:gd name="T92" fmla="*/ 11 w 23"/>
                  <a:gd name="T93" fmla="*/ 6 h 8"/>
                  <a:gd name="T94" fmla="*/ 12 w 23"/>
                  <a:gd name="T95" fmla="*/ 6 h 8"/>
                  <a:gd name="T96" fmla="*/ 13 w 23"/>
                  <a:gd name="T97" fmla="*/ 7 h 8"/>
                  <a:gd name="T98" fmla="*/ 15 w 23"/>
                  <a:gd name="T99" fmla="*/ 7 h 8"/>
                  <a:gd name="T100" fmla="*/ 16 w 23"/>
                  <a:gd name="T101"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 h="8">
                    <a:moveTo>
                      <a:pt x="16" y="7"/>
                    </a:moveTo>
                    <a:cubicBezTo>
                      <a:pt x="16" y="7"/>
                      <a:pt x="16" y="7"/>
                      <a:pt x="17" y="7"/>
                    </a:cubicBezTo>
                    <a:cubicBezTo>
                      <a:pt x="17" y="7"/>
                      <a:pt x="17" y="8"/>
                      <a:pt x="18" y="8"/>
                    </a:cubicBezTo>
                    <a:cubicBezTo>
                      <a:pt x="18" y="8"/>
                      <a:pt x="18" y="8"/>
                      <a:pt x="19" y="8"/>
                    </a:cubicBezTo>
                    <a:cubicBezTo>
                      <a:pt x="19" y="8"/>
                      <a:pt x="20" y="8"/>
                      <a:pt x="20" y="8"/>
                    </a:cubicBezTo>
                    <a:cubicBezTo>
                      <a:pt x="20" y="8"/>
                      <a:pt x="21" y="8"/>
                      <a:pt x="21" y="8"/>
                    </a:cubicBezTo>
                    <a:cubicBezTo>
                      <a:pt x="22" y="8"/>
                      <a:pt x="22" y="8"/>
                      <a:pt x="23" y="8"/>
                    </a:cubicBezTo>
                    <a:cubicBezTo>
                      <a:pt x="23" y="8"/>
                      <a:pt x="23" y="7"/>
                      <a:pt x="23" y="7"/>
                    </a:cubicBezTo>
                    <a:cubicBezTo>
                      <a:pt x="23" y="7"/>
                      <a:pt x="23" y="6"/>
                      <a:pt x="23" y="6"/>
                    </a:cubicBezTo>
                    <a:cubicBezTo>
                      <a:pt x="23" y="6"/>
                      <a:pt x="23" y="5"/>
                      <a:pt x="23" y="5"/>
                    </a:cubicBezTo>
                    <a:cubicBezTo>
                      <a:pt x="22" y="5"/>
                      <a:pt x="22" y="5"/>
                      <a:pt x="22" y="5"/>
                    </a:cubicBezTo>
                    <a:cubicBezTo>
                      <a:pt x="22" y="5"/>
                      <a:pt x="21" y="5"/>
                      <a:pt x="21" y="5"/>
                    </a:cubicBezTo>
                    <a:cubicBezTo>
                      <a:pt x="21" y="5"/>
                      <a:pt x="20" y="5"/>
                      <a:pt x="20" y="5"/>
                    </a:cubicBezTo>
                    <a:cubicBezTo>
                      <a:pt x="20" y="5"/>
                      <a:pt x="19" y="5"/>
                      <a:pt x="19" y="4"/>
                    </a:cubicBezTo>
                    <a:cubicBezTo>
                      <a:pt x="19" y="4"/>
                      <a:pt x="19" y="4"/>
                      <a:pt x="19" y="4"/>
                    </a:cubicBezTo>
                    <a:cubicBezTo>
                      <a:pt x="19" y="3"/>
                      <a:pt x="19" y="3"/>
                      <a:pt x="19" y="3"/>
                    </a:cubicBezTo>
                    <a:cubicBezTo>
                      <a:pt x="18" y="3"/>
                      <a:pt x="18" y="3"/>
                      <a:pt x="18" y="3"/>
                    </a:cubicBezTo>
                    <a:cubicBezTo>
                      <a:pt x="17" y="3"/>
                      <a:pt x="17" y="3"/>
                      <a:pt x="17" y="3"/>
                    </a:cubicBezTo>
                    <a:cubicBezTo>
                      <a:pt x="17" y="3"/>
                      <a:pt x="17" y="2"/>
                      <a:pt x="16" y="2"/>
                    </a:cubicBezTo>
                    <a:cubicBezTo>
                      <a:pt x="16" y="2"/>
                      <a:pt x="15" y="3"/>
                      <a:pt x="15" y="2"/>
                    </a:cubicBezTo>
                    <a:cubicBezTo>
                      <a:pt x="15" y="2"/>
                      <a:pt x="15" y="2"/>
                      <a:pt x="15" y="2"/>
                    </a:cubicBezTo>
                    <a:cubicBezTo>
                      <a:pt x="15" y="2"/>
                      <a:pt x="15" y="2"/>
                      <a:pt x="14" y="2"/>
                    </a:cubicBezTo>
                    <a:cubicBezTo>
                      <a:pt x="14" y="2"/>
                      <a:pt x="14" y="2"/>
                      <a:pt x="14" y="3"/>
                    </a:cubicBezTo>
                    <a:cubicBezTo>
                      <a:pt x="13" y="3"/>
                      <a:pt x="13" y="3"/>
                      <a:pt x="13" y="3"/>
                    </a:cubicBezTo>
                    <a:cubicBezTo>
                      <a:pt x="12" y="3"/>
                      <a:pt x="12" y="3"/>
                      <a:pt x="11" y="2"/>
                    </a:cubicBezTo>
                    <a:cubicBezTo>
                      <a:pt x="10" y="2"/>
                      <a:pt x="10" y="2"/>
                      <a:pt x="10" y="2"/>
                    </a:cubicBezTo>
                    <a:cubicBezTo>
                      <a:pt x="9" y="2"/>
                      <a:pt x="9" y="2"/>
                      <a:pt x="8" y="2"/>
                    </a:cubicBezTo>
                    <a:cubicBezTo>
                      <a:pt x="8" y="2"/>
                      <a:pt x="8" y="1"/>
                      <a:pt x="8" y="1"/>
                    </a:cubicBezTo>
                    <a:cubicBezTo>
                      <a:pt x="7" y="1"/>
                      <a:pt x="7" y="1"/>
                      <a:pt x="6" y="1"/>
                    </a:cubicBezTo>
                    <a:cubicBezTo>
                      <a:pt x="6" y="1"/>
                      <a:pt x="5" y="1"/>
                      <a:pt x="5" y="1"/>
                    </a:cubicBezTo>
                    <a:cubicBezTo>
                      <a:pt x="4" y="1"/>
                      <a:pt x="4" y="0"/>
                      <a:pt x="4" y="0"/>
                    </a:cubicBezTo>
                    <a:cubicBezTo>
                      <a:pt x="3" y="0"/>
                      <a:pt x="2" y="0"/>
                      <a:pt x="2" y="0"/>
                    </a:cubicBezTo>
                    <a:cubicBezTo>
                      <a:pt x="1" y="1"/>
                      <a:pt x="1" y="1"/>
                      <a:pt x="1" y="2"/>
                    </a:cubicBezTo>
                    <a:cubicBezTo>
                      <a:pt x="1" y="2"/>
                      <a:pt x="1" y="2"/>
                      <a:pt x="1" y="2"/>
                    </a:cubicBezTo>
                    <a:cubicBezTo>
                      <a:pt x="1" y="3"/>
                      <a:pt x="0" y="2"/>
                      <a:pt x="0" y="2"/>
                    </a:cubicBezTo>
                    <a:cubicBezTo>
                      <a:pt x="0" y="3"/>
                      <a:pt x="0" y="3"/>
                      <a:pt x="0" y="3"/>
                    </a:cubicBezTo>
                    <a:cubicBezTo>
                      <a:pt x="0" y="4"/>
                      <a:pt x="0" y="4"/>
                      <a:pt x="0" y="4"/>
                    </a:cubicBezTo>
                    <a:cubicBezTo>
                      <a:pt x="1" y="4"/>
                      <a:pt x="1" y="4"/>
                      <a:pt x="1" y="4"/>
                    </a:cubicBezTo>
                    <a:cubicBezTo>
                      <a:pt x="2" y="4"/>
                      <a:pt x="2" y="4"/>
                      <a:pt x="2" y="4"/>
                    </a:cubicBezTo>
                    <a:cubicBezTo>
                      <a:pt x="2" y="4"/>
                      <a:pt x="3" y="4"/>
                      <a:pt x="3" y="4"/>
                    </a:cubicBezTo>
                    <a:cubicBezTo>
                      <a:pt x="3" y="5"/>
                      <a:pt x="3" y="5"/>
                      <a:pt x="3" y="5"/>
                    </a:cubicBezTo>
                    <a:cubicBezTo>
                      <a:pt x="3" y="5"/>
                      <a:pt x="4" y="5"/>
                      <a:pt x="5" y="5"/>
                    </a:cubicBezTo>
                    <a:cubicBezTo>
                      <a:pt x="5" y="5"/>
                      <a:pt x="5" y="5"/>
                      <a:pt x="6" y="5"/>
                    </a:cubicBezTo>
                    <a:cubicBezTo>
                      <a:pt x="6" y="5"/>
                      <a:pt x="6" y="6"/>
                      <a:pt x="7" y="6"/>
                    </a:cubicBezTo>
                    <a:cubicBezTo>
                      <a:pt x="7" y="6"/>
                      <a:pt x="8" y="6"/>
                      <a:pt x="8" y="6"/>
                    </a:cubicBezTo>
                    <a:cubicBezTo>
                      <a:pt x="9" y="6"/>
                      <a:pt x="9" y="6"/>
                      <a:pt x="10" y="6"/>
                    </a:cubicBezTo>
                    <a:cubicBezTo>
                      <a:pt x="10" y="6"/>
                      <a:pt x="11" y="6"/>
                      <a:pt x="11" y="6"/>
                    </a:cubicBezTo>
                    <a:cubicBezTo>
                      <a:pt x="12" y="6"/>
                      <a:pt x="12" y="6"/>
                      <a:pt x="12" y="6"/>
                    </a:cubicBezTo>
                    <a:cubicBezTo>
                      <a:pt x="12" y="7"/>
                      <a:pt x="13" y="6"/>
                      <a:pt x="13" y="7"/>
                    </a:cubicBezTo>
                    <a:cubicBezTo>
                      <a:pt x="14" y="7"/>
                      <a:pt x="14" y="7"/>
                      <a:pt x="15" y="7"/>
                    </a:cubicBezTo>
                    <a:cubicBezTo>
                      <a:pt x="15" y="8"/>
                      <a:pt x="15" y="8"/>
                      <a:pt x="16"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0" name="Freeform 149"/>
              <p:cNvSpPr>
                <a:spLocks/>
              </p:cNvSpPr>
              <p:nvPr/>
            </p:nvSpPr>
            <p:spPr bwMode="auto">
              <a:xfrm>
                <a:off x="7281864" y="3292476"/>
                <a:ext cx="42863" cy="20638"/>
              </a:xfrm>
              <a:custGeom>
                <a:avLst/>
                <a:gdLst>
                  <a:gd name="T0" fmla="*/ 3 w 4"/>
                  <a:gd name="T1" fmla="*/ 1 h 2"/>
                  <a:gd name="T2" fmla="*/ 2 w 4"/>
                  <a:gd name="T3" fmla="*/ 0 h 2"/>
                  <a:gd name="T4" fmla="*/ 1 w 4"/>
                  <a:gd name="T5" fmla="*/ 1 h 2"/>
                  <a:gd name="T6" fmla="*/ 1 w 4"/>
                  <a:gd name="T7" fmla="*/ 1 h 2"/>
                  <a:gd name="T8" fmla="*/ 1 w 4"/>
                  <a:gd name="T9" fmla="*/ 2 h 2"/>
                  <a:gd name="T10" fmla="*/ 2 w 4"/>
                  <a:gd name="T11" fmla="*/ 2 h 2"/>
                  <a:gd name="T12" fmla="*/ 3 w 4"/>
                  <a:gd name="T13" fmla="*/ 2 h 2"/>
                  <a:gd name="T14" fmla="*/ 4 w 4"/>
                  <a:gd name="T15" fmla="*/ 1 h 2"/>
                  <a:gd name="T16" fmla="*/ 4 w 4"/>
                  <a:gd name="T17" fmla="*/ 1 h 2"/>
                  <a:gd name="T18" fmla="*/ 3 w 4"/>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
                    <a:moveTo>
                      <a:pt x="3" y="1"/>
                    </a:moveTo>
                    <a:cubicBezTo>
                      <a:pt x="3" y="0"/>
                      <a:pt x="2" y="0"/>
                      <a:pt x="2" y="0"/>
                    </a:cubicBezTo>
                    <a:cubicBezTo>
                      <a:pt x="1" y="1"/>
                      <a:pt x="1" y="0"/>
                      <a:pt x="1" y="1"/>
                    </a:cubicBezTo>
                    <a:cubicBezTo>
                      <a:pt x="0" y="1"/>
                      <a:pt x="0" y="1"/>
                      <a:pt x="1" y="1"/>
                    </a:cubicBezTo>
                    <a:cubicBezTo>
                      <a:pt x="1" y="2"/>
                      <a:pt x="1" y="2"/>
                      <a:pt x="1" y="2"/>
                    </a:cubicBezTo>
                    <a:cubicBezTo>
                      <a:pt x="1" y="2"/>
                      <a:pt x="2" y="2"/>
                      <a:pt x="2" y="2"/>
                    </a:cubicBezTo>
                    <a:cubicBezTo>
                      <a:pt x="2" y="2"/>
                      <a:pt x="3" y="2"/>
                      <a:pt x="3" y="2"/>
                    </a:cubicBezTo>
                    <a:cubicBezTo>
                      <a:pt x="3" y="2"/>
                      <a:pt x="3" y="2"/>
                      <a:pt x="4" y="1"/>
                    </a:cubicBezTo>
                    <a:cubicBezTo>
                      <a:pt x="4" y="1"/>
                      <a:pt x="4" y="1"/>
                      <a:pt x="4" y="1"/>
                    </a:cubicBezTo>
                    <a:cubicBezTo>
                      <a:pt x="4"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1" name="Freeform 150"/>
              <p:cNvSpPr>
                <a:spLocks/>
              </p:cNvSpPr>
              <p:nvPr/>
            </p:nvSpPr>
            <p:spPr bwMode="auto">
              <a:xfrm>
                <a:off x="7324727" y="3346451"/>
                <a:ext cx="31750" cy="20638"/>
              </a:xfrm>
              <a:custGeom>
                <a:avLst/>
                <a:gdLst>
                  <a:gd name="T0" fmla="*/ 3 w 3"/>
                  <a:gd name="T1" fmla="*/ 0 h 2"/>
                  <a:gd name="T2" fmla="*/ 2 w 3"/>
                  <a:gd name="T3" fmla="*/ 0 h 2"/>
                  <a:gd name="T4" fmla="*/ 1 w 3"/>
                  <a:gd name="T5" fmla="*/ 0 h 2"/>
                  <a:gd name="T6" fmla="*/ 1 w 3"/>
                  <a:gd name="T7" fmla="*/ 0 h 2"/>
                  <a:gd name="T8" fmla="*/ 0 w 3"/>
                  <a:gd name="T9" fmla="*/ 0 h 2"/>
                  <a:gd name="T10" fmla="*/ 1 w 3"/>
                  <a:gd name="T11" fmla="*/ 1 h 2"/>
                  <a:gd name="T12" fmla="*/ 1 w 3"/>
                  <a:gd name="T13" fmla="*/ 2 h 2"/>
                  <a:gd name="T14" fmla="*/ 2 w 3"/>
                  <a:gd name="T15" fmla="*/ 1 h 2"/>
                  <a:gd name="T16" fmla="*/ 3 w 3"/>
                  <a:gd name="T17" fmla="*/ 1 h 2"/>
                  <a:gd name="T18" fmla="*/ 3 w 3"/>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3" y="0"/>
                    </a:moveTo>
                    <a:cubicBezTo>
                      <a:pt x="3" y="0"/>
                      <a:pt x="3" y="0"/>
                      <a:pt x="2" y="0"/>
                    </a:cubicBezTo>
                    <a:cubicBezTo>
                      <a:pt x="2" y="0"/>
                      <a:pt x="2" y="0"/>
                      <a:pt x="1" y="0"/>
                    </a:cubicBezTo>
                    <a:cubicBezTo>
                      <a:pt x="1" y="0"/>
                      <a:pt x="1" y="0"/>
                      <a:pt x="1" y="0"/>
                    </a:cubicBezTo>
                    <a:cubicBezTo>
                      <a:pt x="1" y="0"/>
                      <a:pt x="0" y="0"/>
                      <a:pt x="0" y="0"/>
                    </a:cubicBezTo>
                    <a:cubicBezTo>
                      <a:pt x="0" y="1"/>
                      <a:pt x="1" y="1"/>
                      <a:pt x="1" y="1"/>
                    </a:cubicBezTo>
                    <a:cubicBezTo>
                      <a:pt x="1" y="1"/>
                      <a:pt x="1" y="1"/>
                      <a:pt x="1" y="2"/>
                    </a:cubicBezTo>
                    <a:cubicBezTo>
                      <a:pt x="2" y="2"/>
                      <a:pt x="2" y="1"/>
                      <a:pt x="2" y="1"/>
                    </a:cubicBezTo>
                    <a:cubicBezTo>
                      <a:pt x="3" y="1"/>
                      <a:pt x="3" y="1"/>
                      <a:pt x="3" y="1"/>
                    </a:cubicBezTo>
                    <a:cubicBezTo>
                      <a:pt x="3" y="1"/>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2" name="Freeform 151"/>
              <p:cNvSpPr>
                <a:spLocks/>
              </p:cNvSpPr>
              <p:nvPr/>
            </p:nvSpPr>
            <p:spPr bwMode="auto">
              <a:xfrm>
                <a:off x="7356477" y="3346451"/>
                <a:ext cx="33338" cy="31750"/>
              </a:xfrm>
              <a:custGeom>
                <a:avLst/>
                <a:gdLst>
                  <a:gd name="T0" fmla="*/ 1 w 3"/>
                  <a:gd name="T1" fmla="*/ 2 h 3"/>
                  <a:gd name="T2" fmla="*/ 2 w 3"/>
                  <a:gd name="T3" fmla="*/ 2 h 3"/>
                  <a:gd name="T4" fmla="*/ 2 w 3"/>
                  <a:gd name="T5" fmla="*/ 2 h 3"/>
                  <a:gd name="T6" fmla="*/ 2 w 3"/>
                  <a:gd name="T7" fmla="*/ 1 h 3"/>
                  <a:gd name="T8" fmla="*/ 2 w 3"/>
                  <a:gd name="T9" fmla="*/ 0 h 3"/>
                  <a:gd name="T10" fmla="*/ 1 w 3"/>
                  <a:gd name="T11" fmla="*/ 0 h 3"/>
                  <a:gd name="T12" fmla="*/ 1 w 3"/>
                  <a:gd name="T13" fmla="*/ 0 h 3"/>
                  <a:gd name="T14" fmla="*/ 1 w 3"/>
                  <a:gd name="T15" fmla="*/ 1 h 3"/>
                  <a:gd name="T16" fmla="*/ 0 w 3"/>
                  <a:gd name="T17" fmla="*/ 2 h 3"/>
                  <a:gd name="T18" fmla="*/ 0 w 3"/>
                  <a:gd name="T19" fmla="*/ 2 h 3"/>
                  <a:gd name="T20" fmla="*/ 1 w 3"/>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1" y="2"/>
                    </a:moveTo>
                    <a:cubicBezTo>
                      <a:pt x="1" y="2"/>
                      <a:pt x="1" y="3"/>
                      <a:pt x="2" y="2"/>
                    </a:cubicBezTo>
                    <a:cubicBezTo>
                      <a:pt x="2" y="2"/>
                      <a:pt x="2" y="2"/>
                      <a:pt x="2" y="2"/>
                    </a:cubicBezTo>
                    <a:cubicBezTo>
                      <a:pt x="2" y="1"/>
                      <a:pt x="2" y="1"/>
                      <a:pt x="2" y="1"/>
                    </a:cubicBezTo>
                    <a:cubicBezTo>
                      <a:pt x="2" y="0"/>
                      <a:pt x="3" y="0"/>
                      <a:pt x="2" y="0"/>
                    </a:cubicBezTo>
                    <a:cubicBezTo>
                      <a:pt x="2" y="0"/>
                      <a:pt x="2" y="0"/>
                      <a:pt x="1" y="0"/>
                    </a:cubicBezTo>
                    <a:cubicBezTo>
                      <a:pt x="1" y="0"/>
                      <a:pt x="1" y="0"/>
                      <a:pt x="1" y="0"/>
                    </a:cubicBezTo>
                    <a:cubicBezTo>
                      <a:pt x="1" y="1"/>
                      <a:pt x="1" y="1"/>
                      <a:pt x="1" y="1"/>
                    </a:cubicBezTo>
                    <a:cubicBezTo>
                      <a:pt x="0" y="1"/>
                      <a:pt x="0" y="1"/>
                      <a:pt x="0" y="2"/>
                    </a:cubicBezTo>
                    <a:cubicBezTo>
                      <a:pt x="0" y="2"/>
                      <a:pt x="0" y="2"/>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3" name="Freeform 152"/>
              <p:cNvSpPr>
                <a:spLocks/>
              </p:cNvSpPr>
              <p:nvPr/>
            </p:nvSpPr>
            <p:spPr bwMode="auto">
              <a:xfrm>
                <a:off x="7378702" y="3335339"/>
                <a:ext cx="76200" cy="42863"/>
              </a:xfrm>
              <a:custGeom>
                <a:avLst/>
                <a:gdLst>
                  <a:gd name="T0" fmla="*/ 1 w 7"/>
                  <a:gd name="T1" fmla="*/ 4 h 4"/>
                  <a:gd name="T2" fmla="*/ 2 w 7"/>
                  <a:gd name="T3" fmla="*/ 4 h 4"/>
                  <a:gd name="T4" fmla="*/ 3 w 7"/>
                  <a:gd name="T5" fmla="*/ 3 h 4"/>
                  <a:gd name="T6" fmla="*/ 5 w 7"/>
                  <a:gd name="T7" fmla="*/ 3 h 4"/>
                  <a:gd name="T8" fmla="*/ 6 w 7"/>
                  <a:gd name="T9" fmla="*/ 3 h 4"/>
                  <a:gd name="T10" fmla="*/ 7 w 7"/>
                  <a:gd name="T11" fmla="*/ 2 h 4"/>
                  <a:gd name="T12" fmla="*/ 6 w 7"/>
                  <a:gd name="T13" fmla="*/ 1 h 4"/>
                  <a:gd name="T14" fmla="*/ 6 w 7"/>
                  <a:gd name="T15" fmla="*/ 1 h 4"/>
                  <a:gd name="T16" fmla="*/ 5 w 7"/>
                  <a:gd name="T17" fmla="*/ 1 h 4"/>
                  <a:gd name="T18" fmla="*/ 4 w 7"/>
                  <a:gd name="T19" fmla="*/ 0 h 4"/>
                  <a:gd name="T20" fmla="*/ 3 w 7"/>
                  <a:gd name="T21" fmla="*/ 1 h 4"/>
                  <a:gd name="T22" fmla="*/ 2 w 7"/>
                  <a:gd name="T23" fmla="*/ 2 h 4"/>
                  <a:gd name="T24" fmla="*/ 1 w 7"/>
                  <a:gd name="T25" fmla="*/ 2 h 4"/>
                  <a:gd name="T26" fmla="*/ 0 w 7"/>
                  <a:gd name="T27" fmla="*/ 3 h 4"/>
                  <a:gd name="T28" fmla="*/ 1 w 7"/>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4">
                    <a:moveTo>
                      <a:pt x="1" y="4"/>
                    </a:moveTo>
                    <a:cubicBezTo>
                      <a:pt x="1" y="4"/>
                      <a:pt x="1" y="4"/>
                      <a:pt x="2" y="4"/>
                    </a:cubicBezTo>
                    <a:cubicBezTo>
                      <a:pt x="3" y="3"/>
                      <a:pt x="3" y="3"/>
                      <a:pt x="3" y="3"/>
                    </a:cubicBezTo>
                    <a:cubicBezTo>
                      <a:pt x="4" y="3"/>
                      <a:pt x="4" y="3"/>
                      <a:pt x="5" y="3"/>
                    </a:cubicBezTo>
                    <a:cubicBezTo>
                      <a:pt x="5" y="3"/>
                      <a:pt x="6" y="3"/>
                      <a:pt x="6" y="3"/>
                    </a:cubicBezTo>
                    <a:cubicBezTo>
                      <a:pt x="6" y="3"/>
                      <a:pt x="7" y="2"/>
                      <a:pt x="7" y="2"/>
                    </a:cubicBezTo>
                    <a:cubicBezTo>
                      <a:pt x="7" y="2"/>
                      <a:pt x="7" y="1"/>
                      <a:pt x="6" y="1"/>
                    </a:cubicBezTo>
                    <a:cubicBezTo>
                      <a:pt x="6" y="1"/>
                      <a:pt x="6" y="1"/>
                      <a:pt x="6" y="1"/>
                    </a:cubicBezTo>
                    <a:cubicBezTo>
                      <a:pt x="5" y="1"/>
                      <a:pt x="5" y="1"/>
                      <a:pt x="5" y="1"/>
                    </a:cubicBezTo>
                    <a:cubicBezTo>
                      <a:pt x="4" y="1"/>
                      <a:pt x="4" y="0"/>
                      <a:pt x="4" y="0"/>
                    </a:cubicBezTo>
                    <a:cubicBezTo>
                      <a:pt x="4" y="0"/>
                      <a:pt x="3" y="1"/>
                      <a:pt x="3" y="1"/>
                    </a:cubicBezTo>
                    <a:cubicBezTo>
                      <a:pt x="3" y="1"/>
                      <a:pt x="3" y="1"/>
                      <a:pt x="2" y="2"/>
                    </a:cubicBezTo>
                    <a:cubicBezTo>
                      <a:pt x="2" y="2"/>
                      <a:pt x="2" y="2"/>
                      <a:pt x="1" y="2"/>
                    </a:cubicBezTo>
                    <a:cubicBezTo>
                      <a:pt x="1" y="2"/>
                      <a:pt x="0" y="2"/>
                      <a:pt x="0" y="3"/>
                    </a:cubicBezTo>
                    <a:cubicBezTo>
                      <a:pt x="0" y="3"/>
                      <a:pt x="0" y="3"/>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4" name="Freeform 153"/>
              <p:cNvSpPr>
                <a:spLocks/>
              </p:cNvSpPr>
              <p:nvPr/>
            </p:nvSpPr>
            <p:spPr bwMode="auto">
              <a:xfrm>
                <a:off x="7464427" y="3346451"/>
                <a:ext cx="87313" cy="31750"/>
              </a:xfrm>
              <a:custGeom>
                <a:avLst/>
                <a:gdLst>
                  <a:gd name="T0" fmla="*/ 4 w 8"/>
                  <a:gd name="T1" fmla="*/ 2 h 3"/>
                  <a:gd name="T2" fmla="*/ 6 w 8"/>
                  <a:gd name="T3" fmla="*/ 2 h 3"/>
                  <a:gd name="T4" fmla="*/ 7 w 8"/>
                  <a:gd name="T5" fmla="*/ 1 h 3"/>
                  <a:gd name="T6" fmla="*/ 8 w 8"/>
                  <a:gd name="T7" fmla="*/ 1 h 3"/>
                  <a:gd name="T8" fmla="*/ 8 w 8"/>
                  <a:gd name="T9" fmla="*/ 1 h 3"/>
                  <a:gd name="T10" fmla="*/ 8 w 8"/>
                  <a:gd name="T11" fmla="*/ 0 h 3"/>
                  <a:gd name="T12" fmla="*/ 7 w 8"/>
                  <a:gd name="T13" fmla="*/ 0 h 3"/>
                  <a:gd name="T14" fmla="*/ 6 w 8"/>
                  <a:gd name="T15" fmla="*/ 0 h 3"/>
                  <a:gd name="T16" fmla="*/ 4 w 8"/>
                  <a:gd name="T17" fmla="*/ 1 h 3"/>
                  <a:gd name="T18" fmla="*/ 4 w 8"/>
                  <a:gd name="T19" fmla="*/ 0 h 3"/>
                  <a:gd name="T20" fmla="*/ 2 w 8"/>
                  <a:gd name="T21" fmla="*/ 0 h 3"/>
                  <a:gd name="T22" fmla="*/ 1 w 8"/>
                  <a:gd name="T23" fmla="*/ 0 h 3"/>
                  <a:gd name="T24" fmla="*/ 0 w 8"/>
                  <a:gd name="T25" fmla="*/ 1 h 3"/>
                  <a:gd name="T26" fmla="*/ 0 w 8"/>
                  <a:gd name="T27" fmla="*/ 2 h 3"/>
                  <a:gd name="T28" fmla="*/ 0 w 8"/>
                  <a:gd name="T29" fmla="*/ 2 h 3"/>
                  <a:gd name="T30" fmla="*/ 1 w 8"/>
                  <a:gd name="T31" fmla="*/ 3 h 3"/>
                  <a:gd name="T32" fmla="*/ 2 w 8"/>
                  <a:gd name="T33" fmla="*/ 3 h 3"/>
                  <a:gd name="T34" fmla="*/ 3 w 8"/>
                  <a:gd name="T35" fmla="*/ 3 h 3"/>
                  <a:gd name="T36" fmla="*/ 4 w 8"/>
                  <a:gd name="T3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 h="3">
                    <a:moveTo>
                      <a:pt x="4" y="2"/>
                    </a:moveTo>
                    <a:cubicBezTo>
                      <a:pt x="5" y="2"/>
                      <a:pt x="5" y="2"/>
                      <a:pt x="6" y="2"/>
                    </a:cubicBezTo>
                    <a:cubicBezTo>
                      <a:pt x="6" y="1"/>
                      <a:pt x="6" y="2"/>
                      <a:pt x="7" y="1"/>
                    </a:cubicBezTo>
                    <a:cubicBezTo>
                      <a:pt x="7" y="1"/>
                      <a:pt x="8" y="2"/>
                      <a:pt x="8" y="1"/>
                    </a:cubicBezTo>
                    <a:cubicBezTo>
                      <a:pt x="8" y="1"/>
                      <a:pt x="8" y="1"/>
                      <a:pt x="8" y="1"/>
                    </a:cubicBezTo>
                    <a:cubicBezTo>
                      <a:pt x="8" y="0"/>
                      <a:pt x="8" y="0"/>
                      <a:pt x="8" y="0"/>
                    </a:cubicBezTo>
                    <a:cubicBezTo>
                      <a:pt x="8" y="0"/>
                      <a:pt x="8" y="0"/>
                      <a:pt x="7" y="0"/>
                    </a:cubicBezTo>
                    <a:cubicBezTo>
                      <a:pt x="7" y="0"/>
                      <a:pt x="6" y="0"/>
                      <a:pt x="6" y="0"/>
                    </a:cubicBezTo>
                    <a:cubicBezTo>
                      <a:pt x="5" y="1"/>
                      <a:pt x="5" y="1"/>
                      <a:pt x="4" y="1"/>
                    </a:cubicBezTo>
                    <a:cubicBezTo>
                      <a:pt x="4" y="1"/>
                      <a:pt x="4" y="0"/>
                      <a:pt x="4" y="0"/>
                    </a:cubicBezTo>
                    <a:cubicBezTo>
                      <a:pt x="3" y="0"/>
                      <a:pt x="3" y="0"/>
                      <a:pt x="2" y="0"/>
                    </a:cubicBezTo>
                    <a:cubicBezTo>
                      <a:pt x="2" y="0"/>
                      <a:pt x="2" y="0"/>
                      <a:pt x="1" y="0"/>
                    </a:cubicBezTo>
                    <a:cubicBezTo>
                      <a:pt x="1" y="1"/>
                      <a:pt x="1" y="1"/>
                      <a:pt x="0" y="1"/>
                    </a:cubicBezTo>
                    <a:cubicBezTo>
                      <a:pt x="0" y="1"/>
                      <a:pt x="0" y="1"/>
                      <a:pt x="0" y="2"/>
                    </a:cubicBezTo>
                    <a:cubicBezTo>
                      <a:pt x="0" y="2"/>
                      <a:pt x="0" y="2"/>
                      <a:pt x="0" y="2"/>
                    </a:cubicBezTo>
                    <a:cubicBezTo>
                      <a:pt x="0" y="3"/>
                      <a:pt x="1" y="2"/>
                      <a:pt x="1" y="3"/>
                    </a:cubicBezTo>
                    <a:cubicBezTo>
                      <a:pt x="1" y="3"/>
                      <a:pt x="2" y="3"/>
                      <a:pt x="2" y="3"/>
                    </a:cubicBezTo>
                    <a:cubicBezTo>
                      <a:pt x="2" y="3"/>
                      <a:pt x="3" y="3"/>
                      <a:pt x="3" y="3"/>
                    </a:cubicBezTo>
                    <a:cubicBezTo>
                      <a:pt x="4" y="3"/>
                      <a:pt x="4" y="3"/>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5" name="Freeform 154"/>
              <p:cNvSpPr>
                <a:spLocks/>
              </p:cNvSpPr>
              <p:nvPr/>
            </p:nvSpPr>
            <p:spPr bwMode="auto">
              <a:xfrm>
                <a:off x="7443789" y="3378201"/>
                <a:ext cx="42863" cy="33338"/>
              </a:xfrm>
              <a:custGeom>
                <a:avLst/>
                <a:gdLst>
                  <a:gd name="T0" fmla="*/ 1 w 4"/>
                  <a:gd name="T1" fmla="*/ 1 h 3"/>
                  <a:gd name="T2" fmla="*/ 2 w 4"/>
                  <a:gd name="T3" fmla="*/ 2 h 3"/>
                  <a:gd name="T4" fmla="*/ 3 w 4"/>
                  <a:gd name="T5" fmla="*/ 2 h 3"/>
                  <a:gd name="T6" fmla="*/ 3 w 4"/>
                  <a:gd name="T7" fmla="*/ 3 h 3"/>
                  <a:gd name="T8" fmla="*/ 4 w 4"/>
                  <a:gd name="T9" fmla="*/ 3 h 3"/>
                  <a:gd name="T10" fmla="*/ 4 w 4"/>
                  <a:gd name="T11" fmla="*/ 2 h 3"/>
                  <a:gd name="T12" fmla="*/ 4 w 4"/>
                  <a:gd name="T13" fmla="*/ 1 h 3"/>
                  <a:gd name="T14" fmla="*/ 3 w 4"/>
                  <a:gd name="T15" fmla="*/ 1 h 3"/>
                  <a:gd name="T16" fmla="*/ 3 w 4"/>
                  <a:gd name="T17" fmla="*/ 0 h 3"/>
                  <a:gd name="T18" fmla="*/ 2 w 4"/>
                  <a:gd name="T19" fmla="*/ 0 h 3"/>
                  <a:gd name="T20" fmla="*/ 1 w 4"/>
                  <a:gd name="T21" fmla="*/ 0 h 3"/>
                  <a:gd name="T22" fmla="*/ 0 w 4"/>
                  <a:gd name="T23" fmla="*/ 1 h 3"/>
                  <a:gd name="T24" fmla="*/ 1 w 4"/>
                  <a:gd name="T25"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3">
                    <a:moveTo>
                      <a:pt x="1" y="1"/>
                    </a:moveTo>
                    <a:cubicBezTo>
                      <a:pt x="1" y="2"/>
                      <a:pt x="1" y="1"/>
                      <a:pt x="2" y="2"/>
                    </a:cubicBezTo>
                    <a:cubicBezTo>
                      <a:pt x="2" y="2"/>
                      <a:pt x="2" y="2"/>
                      <a:pt x="3" y="2"/>
                    </a:cubicBezTo>
                    <a:cubicBezTo>
                      <a:pt x="3" y="2"/>
                      <a:pt x="3" y="3"/>
                      <a:pt x="3" y="3"/>
                    </a:cubicBezTo>
                    <a:cubicBezTo>
                      <a:pt x="3" y="3"/>
                      <a:pt x="4" y="3"/>
                      <a:pt x="4" y="3"/>
                    </a:cubicBezTo>
                    <a:cubicBezTo>
                      <a:pt x="4" y="2"/>
                      <a:pt x="4" y="2"/>
                      <a:pt x="4" y="2"/>
                    </a:cubicBezTo>
                    <a:cubicBezTo>
                      <a:pt x="4" y="2"/>
                      <a:pt x="4" y="1"/>
                      <a:pt x="4" y="1"/>
                    </a:cubicBezTo>
                    <a:cubicBezTo>
                      <a:pt x="4" y="1"/>
                      <a:pt x="3" y="1"/>
                      <a:pt x="3" y="1"/>
                    </a:cubicBezTo>
                    <a:cubicBezTo>
                      <a:pt x="3" y="1"/>
                      <a:pt x="3" y="0"/>
                      <a:pt x="3" y="0"/>
                    </a:cubicBezTo>
                    <a:cubicBezTo>
                      <a:pt x="2" y="0"/>
                      <a:pt x="2" y="0"/>
                      <a:pt x="2" y="0"/>
                    </a:cubicBezTo>
                    <a:cubicBezTo>
                      <a:pt x="1" y="0"/>
                      <a:pt x="1" y="0"/>
                      <a:pt x="1" y="0"/>
                    </a:cubicBezTo>
                    <a:cubicBezTo>
                      <a:pt x="0" y="0"/>
                      <a:pt x="0" y="0"/>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6" name="Freeform 155"/>
              <p:cNvSpPr>
                <a:spLocks/>
              </p:cNvSpPr>
              <p:nvPr/>
            </p:nvSpPr>
            <p:spPr bwMode="auto">
              <a:xfrm>
                <a:off x="7540627" y="3421064"/>
                <a:ext cx="22225" cy="22225"/>
              </a:xfrm>
              <a:custGeom>
                <a:avLst/>
                <a:gdLst>
                  <a:gd name="T0" fmla="*/ 1 w 2"/>
                  <a:gd name="T1" fmla="*/ 1 h 2"/>
                  <a:gd name="T2" fmla="*/ 2 w 2"/>
                  <a:gd name="T3" fmla="*/ 1 h 2"/>
                  <a:gd name="T4" fmla="*/ 2 w 2"/>
                  <a:gd name="T5" fmla="*/ 0 h 2"/>
                  <a:gd name="T6" fmla="*/ 1 w 2"/>
                  <a:gd name="T7" fmla="*/ 0 h 2"/>
                  <a:gd name="T8" fmla="*/ 1 w 2"/>
                  <a:gd name="T9" fmla="*/ 0 h 2"/>
                  <a:gd name="T10" fmla="*/ 0 w 2"/>
                  <a:gd name="T11" fmla="*/ 1 h 2"/>
                  <a:gd name="T12" fmla="*/ 1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1"/>
                    </a:moveTo>
                    <a:cubicBezTo>
                      <a:pt x="2" y="1"/>
                      <a:pt x="2" y="1"/>
                      <a:pt x="2" y="1"/>
                    </a:cubicBezTo>
                    <a:cubicBezTo>
                      <a:pt x="2" y="0"/>
                      <a:pt x="2" y="0"/>
                      <a:pt x="2" y="0"/>
                    </a:cubicBezTo>
                    <a:cubicBezTo>
                      <a:pt x="2" y="0"/>
                      <a:pt x="2" y="0"/>
                      <a:pt x="1" y="0"/>
                    </a:cubicBezTo>
                    <a:cubicBezTo>
                      <a:pt x="1" y="0"/>
                      <a:pt x="1" y="0"/>
                      <a:pt x="1" y="0"/>
                    </a:cubicBezTo>
                    <a:cubicBezTo>
                      <a:pt x="0" y="0"/>
                      <a:pt x="0" y="1"/>
                      <a:pt x="0" y="1"/>
                    </a:cubicBezTo>
                    <a:cubicBezTo>
                      <a:pt x="0" y="2"/>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7" name="Freeform 156"/>
              <p:cNvSpPr>
                <a:spLocks/>
              </p:cNvSpPr>
              <p:nvPr/>
            </p:nvSpPr>
            <p:spPr bwMode="auto">
              <a:xfrm>
                <a:off x="7562852" y="3346451"/>
                <a:ext cx="117475" cy="74613"/>
              </a:xfrm>
              <a:custGeom>
                <a:avLst/>
                <a:gdLst>
                  <a:gd name="T0" fmla="*/ 1 w 11"/>
                  <a:gd name="T1" fmla="*/ 7 h 7"/>
                  <a:gd name="T2" fmla="*/ 2 w 11"/>
                  <a:gd name="T3" fmla="*/ 6 h 7"/>
                  <a:gd name="T4" fmla="*/ 3 w 11"/>
                  <a:gd name="T5" fmla="*/ 5 h 7"/>
                  <a:gd name="T6" fmla="*/ 4 w 11"/>
                  <a:gd name="T7" fmla="*/ 5 h 7"/>
                  <a:gd name="T8" fmla="*/ 5 w 11"/>
                  <a:gd name="T9" fmla="*/ 4 h 7"/>
                  <a:gd name="T10" fmla="*/ 6 w 11"/>
                  <a:gd name="T11" fmla="*/ 4 h 7"/>
                  <a:gd name="T12" fmla="*/ 7 w 11"/>
                  <a:gd name="T13" fmla="*/ 3 h 7"/>
                  <a:gd name="T14" fmla="*/ 8 w 11"/>
                  <a:gd name="T15" fmla="*/ 3 h 7"/>
                  <a:gd name="T16" fmla="*/ 9 w 11"/>
                  <a:gd name="T17" fmla="*/ 2 h 7"/>
                  <a:gd name="T18" fmla="*/ 10 w 11"/>
                  <a:gd name="T19" fmla="*/ 1 h 7"/>
                  <a:gd name="T20" fmla="*/ 10 w 11"/>
                  <a:gd name="T21" fmla="*/ 0 h 7"/>
                  <a:gd name="T22" fmla="*/ 8 w 11"/>
                  <a:gd name="T23" fmla="*/ 0 h 7"/>
                  <a:gd name="T24" fmla="*/ 7 w 11"/>
                  <a:gd name="T25" fmla="*/ 1 h 7"/>
                  <a:gd name="T26" fmla="*/ 5 w 11"/>
                  <a:gd name="T27" fmla="*/ 1 h 7"/>
                  <a:gd name="T28" fmla="*/ 4 w 11"/>
                  <a:gd name="T29" fmla="*/ 2 h 7"/>
                  <a:gd name="T30" fmla="*/ 3 w 11"/>
                  <a:gd name="T31" fmla="*/ 3 h 7"/>
                  <a:gd name="T32" fmla="*/ 2 w 11"/>
                  <a:gd name="T33" fmla="*/ 3 h 7"/>
                  <a:gd name="T34" fmla="*/ 1 w 11"/>
                  <a:gd name="T35" fmla="*/ 4 h 7"/>
                  <a:gd name="T36" fmla="*/ 0 w 11"/>
                  <a:gd name="T37" fmla="*/ 5 h 7"/>
                  <a:gd name="T38" fmla="*/ 0 w 11"/>
                  <a:gd name="T39" fmla="*/ 6 h 7"/>
                  <a:gd name="T40" fmla="*/ 0 w 11"/>
                  <a:gd name="T41" fmla="*/ 7 h 7"/>
                  <a:gd name="T42" fmla="*/ 1 w 11"/>
                  <a:gd name="T4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7">
                    <a:moveTo>
                      <a:pt x="1" y="7"/>
                    </a:moveTo>
                    <a:cubicBezTo>
                      <a:pt x="1" y="7"/>
                      <a:pt x="2" y="7"/>
                      <a:pt x="2" y="6"/>
                    </a:cubicBezTo>
                    <a:cubicBezTo>
                      <a:pt x="2" y="6"/>
                      <a:pt x="2" y="6"/>
                      <a:pt x="3" y="5"/>
                    </a:cubicBezTo>
                    <a:cubicBezTo>
                      <a:pt x="3" y="5"/>
                      <a:pt x="4" y="5"/>
                      <a:pt x="4" y="5"/>
                    </a:cubicBezTo>
                    <a:cubicBezTo>
                      <a:pt x="4" y="5"/>
                      <a:pt x="4" y="4"/>
                      <a:pt x="5" y="4"/>
                    </a:cubicBezTo>
                    <a:cubicBezTo>
                      <a:pt x="5" y="4"/>
                      <a:pt x="5" y="4"/>
                      <a:pt x="6" y="4"/>
                    </a:cubicBezTo>
                    <a:cubicBezTo>
                      <a:pt x="6" y="3"/>
                      <a:pt x="6" y="3"/>
                      <a:pt x="7" y="3"/>
                    </a:cubicBezTo>
                    <a:cubicBezTo>
                      <a:pt x="7" y="3"/>
                      <a:pt x="7" y="3"/>
                      <a:pt x="8" y="3"/>
                    </a:cubicBezTo>
                    <a:cubicBezTo>
                      <a:pt x="8" y="2"/>
                      <a:pt x="9" y="2"/>
                      <a:pt x="9" y="2"/>
                    </a:cubicBezTo>
                    <a:cubicBezTo>
                      <a:pt x="10" y="2"/>
                      <a:pt x="10" y="2"/>
                      <a:pt x="10" y="1"/>
                    </a:cubicBezTo>
                    <a:cubicBezTo>
                      <a:pt x="11" y="1"/>
                      <a:pt x="10" y="1"/>
                      <a:pt x="10" y="0"/>
                    </a:cubicBezTo>
                    <a:cubicBezTo>
                      <a:pt x="9" y="0"/>
                      <a:pt x="9" y="0"/>
                      <a:pt x="8" y="0"/>
                    </a:cubicBezTo>
                    <a:cubicBezTo>
                      <a:pt x="7" y="0"/>
                      <a:pt x="7" y="0"/>
                      <a:pt x="7" y="1"/>
                    </a:cubicBezTo>
                    <a:cubicBezTo>
                      <a:pt x="6" y="1"/>
                      <a:pt x="5" y="1"/>
                      <a:pt x="5" y="1"/>
                    </a:cubicBezTo>
                    <a:cubicBezTo>
                      <a:pt x="4" y="1"/>
                      <a:pt x="4" y="1"/>
                      <a:pt x="4" y="2"/>
                    </a:cubicBezTo>
                    <a:cubicBezTo>
                      <a:pt x="4" y="2"/>
                      <a:pt x="4" y="2"/>
                      <a:pt x="3" y="3"/>
                    </a:cubicBezTo>
                    <a:cubicBezTo>
                      <a:pt x="3" y="3"/>
                      <a:pt x="3" y="3"/>
                      <a:pt x="2" y="3"/>
                    </a:cubicBezTo>
                    <a:cubicBezTo>
                      <a:pt x="2" y="3"/>
                      <a:pt x="2" y="4"/>
                      <a:pt x="1" y="4"/>
                    </a:cubicBezTo>
                    <a:cubicBezTo>
                      <a:pt x="1" y="4"/>
                      <a:pt x="0" y="4"/>
                      <a:pt x="0" y="5"/>
                    </a:cubicBezTo>
                    <a:cubicBezTo>
                      <a:pt x="0" y="5"/>
                      <a:pt x="0" y="5"/>
                      <a:pt x="0" y="6"/>
                    </a:cubicBezTo>
                    <a:cubicBezTo>
                      <a:pt x="0" y="6"/>
                      <a:pt x="0" y="6"/>
                      <a:pt x="0" y="7"/>
                    </a:cubicBezTo>
                    <a:cubicBezTo>
                      <a:pt x="0" y="7"/>
                      <a:pt x="1" y="7"/>
                      <a:pt x="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8" name="Freeform 157"/>
              <p:cNvSpPr>
                <a:spLocks/>
              </p:cNvSpPr>
              <p:nvPr/>
            </p:nvSpPr>
            <p:spPr bwMode="auto">
              <a:xfrm>
                <a:off x="7562852" y="3346451"/>
                <a:ext cx="20638" cy="11113"/>
              </a:xfrm>
              <a:custGeom>
                <a:avLst/>
                <a:gdLst>
                  <a:gd name="T0" fmla="*/ 1 w 2"/>
                  <a:gd name="T1" fmla="*/ 0 h 1"/>
                  <a:gd name="T2" fmla="*/ 0 w 2"/>
                  <a:gd name="T3" fmla="*/ 0 h 1"/>
                  <a:gd name="T4" fmla="*/ 0 w 2"/>
                  <a:gd name="T5" fmla="*/ 1 h 1"/>
                  <a:gd name="T6" fmla="*/ 1 w 2"/>
                  <a:gd name="T7" fmla="*/ 1 h 1"/>
                  <a:gd name="T8" fmla="*/ 2 w 2"/>
                  <a:gd name="T9" fmla="*/ 1 h 1"/>
                  <a:gd name="T10" fmla="*/ 2 w 2"/>
                  <a:gd name="T11" fmla="*/ 0 h 1"/>
                  <a:gd name="T12" fmla="*/ 1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0"/>
                    </a:moveTo>
                    <a:cubicBezTo>
                      <a:pt x="0" y="0"/>
                      <a:pt x="0" y="0"/>
                      <a:pt x="0" y="0"/>
                    </a:cubicBezTo>
                    <a:cubicBezTo>
                      <a:pt x="0" y="1"/>
                      <a:pt x="0" y="1"/>
                      <a:pt x="0" y="1"/>
                    </a:cubicBezTo>
                    <a:cubicBezTo>
                      <a:pt x="0" y="1"/>
                      <a:pt x="0" y="1"/>
                      <a:pt x="1" y="1"/>
                    </a:cubicBezTo>
                    <a:cubicBezTo>
                      <a:pt x="1" y="1"/>
                      <a:pt x="1" y="1"/>
                      <a:pt x="2" y="1"/>
                    </a:cubicBezTo>
                    <a:cubicBezTo>
                      <a:pt x="2" y="1"/>
                      <a:pt x="2" y="0"/>
                      <a:pt x="2"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9" name="Freeform 158"/>
              <p:cNvSpPr>
                <a:spLocks/>
              </p:cNvSpPr>
              <p:nvPr/>
            </p:nvSpPr>
            <p:spPr bwMode="auto">
              <a:xfrm>
                <a:off x="7626352" y="3324226"/>
                <a:ext cx="44450" cy="22225"/>
              </a:xfrm>
              <a:custGeom>
                <a:avLst/>
                <a:gdLst>
                  <a:gd name="T0" fmla="*/ 1 w 4"/>
                  <a:gd name="T1" fmla="*/ 1 h 2"/>
                  <a:gd name="T2" fmla="*/ 1 w 4"/>
                  <a:gd name="T3" fmla="*/ 1 h 2"/>
                  <a:gd name="T4" fmla="*/ 2 w 4"/>
                  <a:gd name="T5" fmla="*/ 1 h 2"/>
                  <a:gd name="T6" fmla="*/ 3 w 4"/>
                  <a:gd name="T7" fmla="*/ 1 h 2"/>
                  <a:gd name="T8" fmla="*/ 3 w 4"/>
                  <a:gd name="T9" fmla="*/ 1 h 2"/>
                  <a:gd name="T10" fmla="*/ 3 w 4"/>
                  <a:gd name="T11" fmla="*/ 0 h 2"/>
                  <a:gd name="T12" fmla="*/ 3 w 4"/>
                  <a:gd name="T13" fmla="*/ 0 h 2"/>
                  <a:gd name="T14" fmla="*/ 1 w 4"/>
                  <a:gd name="T15" fmla="*/ 1 h 2"/>
                  <a:gd name="T16" fmla="*/ 1 w 4"/>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1" y="1"/>
                    </a:moveTo>
                    <a:cubicBezTo>
                      <a:pt x="1" y="1"/>
                      <a:pt x="1" y="1"/>
                      <a:pt x="1" y="1"/>
                    </a:cubicBezTo>
                    <a:cubicBezTo>
                      <a:pt x="1" y="2"/>
                      <a:pt x="2" y="2"/>
                      <a:pt x="2" y="1"/>
                    </a:cubicBezTo>
                    <a:cubicBezTo>
                      <a:pt x="2" y="1"/>
                      <a:pt x="2" y="1"/>
                      <a:pt x="3" y="1"/>
                    </a:cubicBezTo>
                    <a:cubicBezTo>
                      <a:pt x="3" y="1"/>
                      <a:pt x="3" y="1"/>
                      <a:pt x="3" y="1"/>
                    </a:cubicBezTo>
                    <a:cubicBezTo>
                      <a:pt x="4" y="0"/>
                      <a:pt x="4" y="0"/>
                      <a:pt x="3" y="0"/>
                    </a:cubicBezTo>
                    <a:cubicBezTo>
                      <a:pt x="3" y="0"/>
                      <a:pt x="3" y="0"/>
                      <a:pt x="3" y="0"/>
                    </a:cubicBezTo>
                    <a:cubicBezTo>
                      <a:pt x="2" y="0"/>
                      <a:pt x="1" y="0"/>
                      <a:pt x="1" y="1"/>
                    </a:cubicBezTo>
                    <a:cubicBezTo>
                      <a:pt x="1"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0" name="Freeform 159"/>
              <p:cNvSpPr>
                <a:spLocks/>
              </p:cNvSpPr>
              <p:nvPr/>
            </p:nvSpPr>
            <p:spPr bwMode="auto">
              <a:xfrm>
                <a:off x="7540627" y="3227389"/>
                <a:ext cx="42863" cy="42863"/>
              </a:xfrm>
              <a:custGeom>
                <a:avLst/>
                <a:gdLst>
                  <a:gd name="T0" fmla="*/ 2 w 4"/>
                  <a:gd name="T1" fmla="*/ 1 h 4"/>
                  <a:gd name="T2" fmla="*/ 2 w 4"/>
                  <a:gd name="T3" fmla="*/ 1 h 4"/>
                  <a:gd name="T4" fmla="*/ 1 w 4"/>
                  <a:gd name="T5" fmla="*/ 1 h 4"/>
                  <a:gd name="T6" fmla="*/ 0 w 4"/>
                  <a:gd name="T7" fmla="*/ 2 h 4"/>
                  <a:gd name="T8" fmla="*/ 1 w 4"/>
                  <a:gd name="T9" fmla="*/ 3 h 4"/>
                  <a:gd name="T10" fmla="*/ 1 w 4"/>
                  <a:gd name="T11" fmla="*/ 4 h 4"/>
                  <a:gd name="T12" fmla="*/ 2 w 4"/>
                  <a:gd name="T13" fmla="*/ 4 h 4"/>
                  <a:gd name="T14" fmla="*/ 3 w 4"/>
                  <a:gd name="T15" fmla="*/ 4 h 4"/>
                  <a:gd name="T16" fmla="*/ 3 w 4"/>
                  <a:gd name="T17" fmla="*/ 3 h 4"/>
                  <a:gd name="T18" fmla="*/ 3 w 4"/>
                  <a:gd name="T19" fmla="*/ 2 h 4"/>
                  <a:gd name="T20" fmla="*/ 3 w 4"/>
                  <a:gd name="T21" fmla="*/ 2 h 4"/>
                  <a:gd name="T22" fmla="*/ 3 w 4"/>
                  <a:gd name="T23" fmla="*/ 1 h 4"/>
                  <a:gd name="T24" fmla="*/ 4 w 4"/>
                  <a:gd name="T25" fmla="*/ 1 h 4"/>
                  <a:gd name="T26" fmla="*/ 4 w 4"/>
                  <a:gd name="T27" fmla="*/ 0 h 4"/>
                  <a:gd name="T28" fmla="*/ 3 w 4"/>
                  <a:gd name="T29" fmla="*/ 0 h 4"/>
                  <a:gd name="T30" fmla="*/ 2 w 4"/>
                  <a:gd name="T3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4">
                    <a:moveTo>
                      <a:pt x="2" y="1"/>
                    </a:moveTo>
                    <a:cubicBezTo>
                      <a:pt x="2" y="1"/>
                      <a:pt x="2" y="1"/>
                      <a:pt x="2" y="1"/>
                    </a:cubicBezTo>
                    <a:cubicBezTo>
                      <a:pt x="1" y="1"/>
                      <a:pt x="1" y="1"/>
                      <a:pt x="1" y="1"/>
                    </a:cubicBezTo>
                    <a:cubicBezTo>
                      <a:pt x="0" y="2"/>
                      <a:pt x="0" y="2"/>
                      <a:pt x="0" y="2"/>
                    </a:cubicBezTo>
                    <a:cubicBezTo>
                      <a:pt x="0" y="3"/>
                      <a:pt x="1" y="3"/>
                      <a:pt x="1" y="3"/>
                    </a:cubicBezTo>
                    <a:cubicBezTo>
                      <a:pt x="1" y="4"/>
                      <a:pt x="1" y="4"/>
                      <a:pt x="1" y="4"/>
                    </a:cubicBezTo>
                    <a:cubicBezTo>
                      <a:pt x="1" y="4"/>
                      <a:pt x="2" y="4"/>
                      <a:pt x="2" y="4"/>
                    </a:cubicBezTo>
                    <a:cubicBezTo>
                      <a:pt x="2" y="4"/>
                      <a:pt x="2" y="4"/>
                      <a:pt x="3" y="4"/>
                    </a:cubicBezTo>
                    <a:cubicBezTo>
                      <a:pt x="3" y="4"/>
                      <a:pt x="3" y="3"/>
                      <a:pt x="3" y="3"/>
                    </a:cubicBezTo>
                    <a:cubicBezTo>
                      <a:pt x="3" y="3"/>
                      <a:pt x="3" y="3"/>
                      <a:pt x="3" y="2"/>
                    </a:cubicBezTo>
                    <a:cubicBezTo>
                      <a:pt x="3" y="2"/>
                      <a:pt x="3" y="2"/>
                      <a:pt x="3" y="2"/>
                    </a:cubicBezTo>
                    <a:cubicBezTo>
                      <a:pt x="3" y="2"/>
                      <a:pt x="3" y="1"/>
                      <a:pt x="3" y="1"/>
                    </a:cubicBezTo>
                    <a:cubicBezTo>
                      <a:pt x="3" y="1"/>
                      <a:pt x="4" y="1"/>
                      <a:pt x="4" y="1"/>
                    </a:cubicBezTo>
                    <a:cubicBezTo>
                      <a:pt x="4" y="1"/>
                      <a:pt x="4" y="0"/>
                      <a:pt x="4" y="0"/>
                    </a:cubicBezTo>
                    <a:cubicBezTo>
                      <a:pt x="3" y="0"/>
                      <a:pt x="3" y="0"/>
                      <a:pt x="3" y="0"/>
                    </a:cubicBezTo>
                    <a:cubicBezTo>
                      <a:pt x="3" y="0"/>
                      <a:pt x="3"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1" name="Freeform 160"/>
              <p:cNvSpPr>
                <a:spLocks/>
              </p:cNvSpPr>
              <p:nvPr/>
            </p:nvSpPr>
            <p:spPr bwMode="auto">
              <a:xfrm>
                <a:off x="7648577" y="3162301"/>
                <a:ext cx="11113" cy="11113"/>
              </a:xfrm>
              <a:custGeom>
                <a:avLst/>
                <a:gdLst>
                  <a:gd name="T0" fmla="*/ 1 w 1"/>
                  <a:gd name="T1" fmla="*/ 0 h 1"/>
                  <a:gd name="T2" fmla="*/ 1 w 1"/>
                  <a:gd name="T3" fmla="*/ 0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0"/>
                    </a:cubicBezTo>
                    <a:cubicBezTo>
                      <a:pt x="0" y="0"/>
                      <a:pt x="0" y="0"/>
                      <a:pt x="0" y="0"/>
                    </a:cubicBezTo>
                    <a:cubicBezTo>
                      <a:pt x="0" y="0"/>
                      <a:pt x="0"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2" name="Freeform 161"/>
              <p:cNvSpPr>
                <a:spLocks/>
              </p:cNvSpPr>
              <p:nvPr/>
            </p:nvSpPr>
            <p:spPr bwMode="auto">
              <a:xfrm>
                <a:off x="7648577" y="3184526"/>
                <a:ext cx="31750" cy="31750"/>
              </a:xfrm>
              <a:custGeom>
                <a:avLst/>
                <a:gdLst>
                  <a:gd name="T0" fmla="*/ 1 w 3"/>
                  <a:gd name="T1" fmla="*/ 1 h 3"/>
                  <a:gd name="T2" fmla="*/ 1 w 3"/>
                  <a:gd name="T3" fmla="*/ 1 h 3"/>
                  <a:gd name="T4" fmla="*/ 1 w 3"/>
                  <a:gd name="T5" fmla="*/ 2 h 3"/>
                  <a:gd name="T6" fmla="*/ 2 w 3"/>
                  <a:gd name="T7" fmla="*/ 2 h 3"/>
                  <a:gd name="T8" fmla="*/ 3 w 3"/>
                  <a:gd name="T9" fmla="*/ 2 h 3"/>
                  <a:gd name="T10" fmla="*/ 3 w 3"/>
                  <a:gd name="T11" fmla="*/ 2 h 3"/>
                  <a:gd name="T12" fmla="*/ 3 w 3"/>
                  <a:gd name="T13" fmla="*/ 1 h 3"/>
                  <a:gd name="T14" fmla="*/ 3 w 3"/>
                  <a:gd name="T15" fmla="*/ 0 h 3"/>
                  <a:gd name="T16" fmla="*/ 2 w 3"/>
                  <a:gd name="T17" fmla="*/ 0 h 3"/>
                  <a:gd name="T18" fmla="*/ 1 w 3"/>
                  <a:gd name="T19" fmla="*/ 0 h 3"/>
                  <a:gd name="T20" fmla="*/ 1 w 3"/>
                  <a:gd name="T2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1" y="1"/>
                    </a:moveTo>
                    <a:cubicBezTo>
                      <a:pt x="1" y="1"/>
                      <a:pt x="1" y="1"/>
                      <a:pt x="1" y="1"/>
                    </a:cubicBezTo>
                    <a:cubicBezTo>
                      <a:pt x="1" y="1"/>
                      <a:pt x="1" y="1"/>
                      <a:pt x="1" y="2"/>
                    </a:cubicBezTo>
                    <a:cubicBezTo>
                      <a:pt x="1" y="2"/>
                      <a:pt x="1" y="2"/>
                      <a:pt x="2" y="2"/>
                    </a:cubicBezTo>
                    <a:cubicBezTo>
                      <a:pt x="2" y="2"/>
                      <a:pt x="2" y="3"/>
                      <a:pt x="3" y="2"/>
                    </a:cubicBezTo>
                    <a:cubicBezTo>
                      <a:pt x="3" y="2"/>
                      <a:pt x="3" y="2"/>
                      <a:pt x="3" y="2"/>
                    </a:cubicBezTo>
                    <a:cubicBezTo>
                      <a:pt x="3" y="2"/>
                      <a:pt x="3" y="2"/>
                      <a:pt x="3" y="1"/>
                    </a:cubicBezTo>
                    <a:cubicBezTo>
                      <a:pt x="3" y="1"/>
                      <a:pt x="3" y="1"/>
                      <a:pt x="3" y="0"/>
                    </a:cubicBezTo>
                    <a:cubicBezTo>
                      <a:pt x="3" y="0"/>
                      <a:pt x="3" y="0"/>
                      <a:pt x="2" y="0"/>
                    </a:cubicBezTo>
                    <a:cubicBezTo>
                      <a:pt x="2" y="0"/>
                      <a:pt x="1" y="0"/>
                      <a:pt x="1" y="0"/>
                    </a:cubicBezTo>
                    <a:cubicBezTo>
                      <a:pt x="1" y="0"/>
                      <a:pt x="0" y="0"/>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3" name="Freeform 162"/>
              <p:cNvSpPr>
                <a:spLocks/>
              </p:cNvSpPr>
              <p:nvPr/>
            </p:nvSpPr>
            <p:spPr bwMode="auto">
              <a:xfrm>
                <a:off x="7713664" y="3173414"/>
                <a:ext cx="74613" cy="42863"/>
              </a:xfrm>
              <a:custGeom>
                <a:avLst/>
                <a:gdLst>
                  <a:gd name="T0" fmla="*/ 7 w 7"/>
                  <a:gd name="T1" fmla="*/ 4 h 4"/>
                  <a:gd name="T2" fmla="*/ 7 w 7"/>
                  <a:gd name="T3" fmla="*/ 3 h 4"/>
                  <a:gd name="T4" fmla="*/ 6 w 7"/>
                  <a:gd name="T5" fmla="*/ 1 h 4"/>
                  <a:gd name="T6" fmla="*/ 5 w 7"/>
                  <a:gd name="T7" fmla="*/ 1 h 4"/>
                  <a:gd name="T8" fmla="*/ 4 w 7"/>
                  <a:gd name="T9" fmla="*/ 0 h 4"/>
                  <a:gd name="T10" fmla="*/ 3 w 7"/>
                  <a:gd name="T11" fmla="*/ 1 h 4"/>
                  <a:gd name="T12" fmla="*/ 2 w 7"/>
                  <a:gd name="T13" fmla="*/ 0 h 4"/>
                  <a:gd name="T14" fmla="*/ 0 w 7"/>
                  <a:gd name="T15" fmla="*/ 0 h 4"/>
                  <a:gd name="T16" fmla="*/ 0 w 7"/>
                  <a:gd name="T17" fmla="*/ 1 h 4"/>
                  <a:gd name="T18" fmla="*/ 0 w 7"/>
                  <a:gd name="T19" fmla="*/ 2 h 4"/>
                  <a:gd name="T20" fmla="*/ 0 w 7"/>
                  <a:gd name="T21" fmla="*/ 3 h 4"/>
                  <a:gd name="T22" fmla="*/ 1 w 7"/>
                  <a:gd name="T23" fmla="*/ 3 h 4"/>
                  <a:gd name="T24" fmla="*/ 3 w 7"/>
                  <a:gd name="T25" fmla="*/ 3 h 4"/>
                  <a:gd name="T26" fmla="*/ 4 w 7"/>
                  <a:gd name="T27" fmla="*/ 3 h 4"/>
                  <a:gd name="T28" fmla="*/ 5 w 7"/>
                  <a:gd name="T29" fmla="*/ 3 h 4"/>
                  <a:gd name="T30" fmla="*/ 6 w 7"/>
                  <a:gd name="T31" fmla="*/ 4 h 4"/>
                  <a:gd name="T32" fmla="*/ 7 w 7"/>
                  <a:gd name="T3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4">
                    <a:moveTo>
                      <a:pt x="7" y="4"/>
                    </a:moveTo>
                    <a:cubicBezTo>
                      <a:pt x="7" y="3"/>
                      <a:pt x="7" y="3"/>
                      <a:pt x="7" y="3"/>
                    </a:cubicBezTo>
                    <a:cubicBezTo>
                      <a:pt x="7" y="2"/>
                      <a:pt x="7" y="2"/>
                      <a:pt x="6" y="1"/>
                    </a:cubicBezTo>
                    <a:cubicBezTo>
                      <a:pt x="6" y="1"/>
                      <a:pt x="5" y="1"/>
                      <a:pt x="5" y="1"/>
                    </a:cubicBezTo>
                    <a:cubicBezTo>
                      <a:pt x="5" y="1"/>
                      <a:pt x="4" y="1"/>
                      <a:pt x="4" y="0"/>
                    </a:cubicBezTo>
                    <a:cubicBezTo>
                      <a:pt x="3" y="0"/>
                      <a:pt x="3" y="1"/>
                      <a:pt x="3" y="1"/>
                    </a:cubicBezTo>
                    <a:cubicBezTo>
                      <a:pt x="2" y="1"/>
                      <a:pt x="2" y="1"/>
                      <a:pt x="2" y="0"/>
                    </a:cubicBezTo>
                    <a:cubicBezTo>
                      <a:pt x="1" y="0"/>
                      <a:pt x="1" y="0"/>
                      <a:pt x="0" y="0"/>
                    </a:cubicBezTo>
                    <a:cubicBezTo>
                      <a:pt x="0" y="1"/>
                      <a:pt x="0" y="1"/>
                      <a:pt x="0" y="1"/>
                    </a:cubicBezTo>
                    <a:cubicBezTo>
                      <a:pt x="0" y="1"/>
                      <a:pt x="0" y="2"/>
                      <a:pt x="0" y="2"/>
                    </a:cubicBezTo>
                    <a:cubicBezTo>
                      <a:pt x="0" y="2"/>
                      <a:pt x="0" y="2"/>
                      <a:pt x="0" y="3"/>
                    </a:cubicBezTo>
                    <a:cubicBezTo>
                      <a:pt x="0" y="3"/>
                      <a:pt x="0" y="3"/>
                      <a:pt x="1" y="3"/>
                    </a:cubicBezTo>
                    <a:cubicBezTo>
                      <a:pt x="1" y="2"/>
                      <a:pt x="2" y="3"/>
                      <a:pt x="3" y="3"/>
                    </a:cubicBezTo>
                    <a:cubicBezTo>
                      <a:pt x="3" y="3"/>
                      <a:pt x="4" y="2"/>
                      <a:pt x="4" y="3"/>
                    </a:cubicBezTo>
                    <a:cubicBezTo>
                      <a:pt x="4" y="3"/>
                      <a:pt x="4" y="3"/>
                      <a:pt x="5" y="3"/>
                    </a:cubicBezTo>
                    <a:cubicBezTo>
                      <a:pt x="5" y="3"/>
                      <a:pt x="5" y="4"/>
                      <a:pt x="6" y="4"/>
                    </a:cubicBezTo>
                    <a:cubicBezTo>
                      <a:pt x="6" y="4"/>
                      <a:pt x="6" y="4"/>
                      <a:pt x="7"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4" name="Freeform 163"/>
              <p:cNvSpPr>
                <a:spLocks/>
              </p:cNvSpPr>
              <p:nvPr/>
            </p:nvSpPr>
            <p:spPr bwMode="auto">
              <a:xfrm>
                <a:off x="7767639" y="3313114"/>
                <a:ext cx="42863" cy="33338"/>
              </a:xfrm>
              <a:custGeom>
                <a:avLst/>
                <a:gdLst>
                  <a:gd name="T0" fmla="*/ 3 w 4"/>
                  <a:gd name="T1" fmla="*/ 0 h 3"/>
                  <a:gd name="T2" fmla="*/ 2 w 4"/>
                  <a:gd name="T3" fmla="*/ 0 h 3"/>
                  <a:gd name="T4" fmla="*/ 1 w 4"/>
                  <a:gd name="T5" fmla="*/ 1 h 3"/>
                  <a:gd name="T6" fmla="*/ 1 w 4"/>
                  <a:gd name="T7" fmla="*/ 2 h 3"/>
                  <a:gd name="T8" fmla="*/ 0 w 4"/>
                  <a:gd name="T9" fmla="*/ 3 h 3"/>
                  <a:gd name="T10" fmla="*/ 1 w 4"/>
                  <a:gd name="T11" fmla="*/ 3 h 3"/>
                  <a:gd name="T12" fmla="*/ 2 w 4"/>
                  <a:gd name="T13" fmla="*/ 3 h 3"/>
                  <a:gd name="T14" fmla="*/ 2 w 4"/>
                  <a:gd name="T15" fmla="*/ 2 h 3"/>
                  <a:gd name="T16" fmla="*/ 3 w 4"/>
                  <a:gd name="T17" fmla="*/ 1 h 3"/>
                  <a:gd name="T18" fmla="*/ 4 w 4"/>
                  <a:gd name="T19" fmla="*/ 0 h 3"/>
                  <a:gd name="T20" fmla="*/ 3 w 4"/>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3">
                    <a:moveTo>
                      <a:pt x="3" y="0"/>
                    </a:moveTo>
                    <a:cubicBezTo>
                      <a:pt x="3" y="0"/>
                      <a:pt x="2" y="0"/>
                      <a:pt x="2" y="0"/>
                    </a:cubicBezTo>
                    <a:cubicBezTo>
                      <a:pt x="2" y="1"/>
                      <a:pt x="2" y="1"/>
                      <a:pt x="1" y="1"/>
                    </a:cubicBezTo>
                    <a:cubicBezTo>
                      <a:pt x="1" y="2"/>
                      <a:pt x="1" y="2"/>
                      <a:pt x="1" y="2"/>
                    </a:cubicBezTo>
                    <a:cubicBezTo>
                      <a:pt x="1" y="2"/>
                      <a:pt x="0" y="2"/>
                      <a:pt x="0" y="3"/>
                    </a:cubicBezTo>
                    <a:cubicBezTo>
                      <a:pt x="0" y="3"/>
                      <a:pt x="1" y="3"/>
                      <a:pt x="1" y="3"/>
                    </a:cubicBezTo>
                    <a:cubicBezTo>
                      <a:pt x="1" y="3"/>
                      <a:pt x="1" y="3"/>
                      <a:pt x="2" y="3"/>
                    </a:cubicBezTo>
                    <a:cubicBezTo>
                      <a:pt x="2" y="3"/>
                      <a:pt x="2" y="2"/>
                      <a:pt x="2" y="2"/>
                    </a:cubicBezTo>
                    <a:cubicBezTo>
                      <a:pt x="3" y="2"/>
                      <a:pt x="3" y="2"/>
                      <a:pt x="3" y="1"/>
                    </a:cubicBezTo>
                    <a:cubicBezTo>
                      <a:pt x="4" y="1"/>
                      <a:pt x="4" y="1"/>
                      <a:pt x="4" y="0"/>
                    </a:cubicBezTo>
                    <a:cubicBezTo>
                      <a:pt x="4" y="0"/>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5" name="Freeform 164"/>
              <p:cNvSpPr>
                <a:spLocks/>
              </p:cNvSpPr>
              <p:nvPr/>
            </p:nvSpPr>
            <p:spPr bwMode="auto">
              <a:xfrm>
                <a:off x="7832727" y="3259139"/>
                <a:ext cx="9525" cy="11113"/>
              </a:xfrm>
              <a:custGeom>
                <a:avLst/>
                <a:gdLst>
                  <a:gd name="T0" fmla="*/ 1 w 1"/>
                  <a:gd name="T1" fmla="*/ 0 h 1"/>
                  <a:gd name="T2" fmla="*/ 0 w 1"/>
                  <a:gd name="T3" fmla="*/ 1 h 1"/>
                  <a:gd name="T4" fmla="*/ 1 w 1"/>
                  <a:gd name="T5" fmla="*/ 1 h 1"/>
                  <a:gd name="T6" fmla="*/ 1 w 1"/>
                  <a:gd name="T7" fmla="*/ 0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0" y="0"/>
                      <a:pt x="0" y="1"/>
                      <a:pt x="0" y="1"/>
                    </a:cubicBezTo>
                    <a:cubicBezTo>
                      <a:pt x="0" y="1"/>
                      <a:pt x="1" y="1"/>
                      <a:pt x="1" y="1"/>
                    </a:cubicBezTo>
                    <a:cubicBezTo>
                      <a:pt x="1" y="1"/>
                      <a:pt x="1" y="1"/>
                      <a:pt x="1" y="0"/>
                    </a:cubicBezTo>
                    <a:cubicBezTo>
                      <a:pt x="1" y="0"/>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6" name="Freeform 165"/>
              <p:cNvSpPr>
                <a:spLocks/>
              </p:cNvSpPr>
              <p:nvPr/>
            </p:nvSpPr>
            <p:spPr bwMode="auto">
              <a:xfrm>
                <a:off x="7864477" y="3259139"/>
                <a:ext cx="31750" cy="53975"/>
              </a:xfrm>
              <a:custGeom>
                <a:avLst/>
                <a:gdLst>
                  <a:gd name="T0" fmla="*/ 2 w 3"/>
                  <a:gd name="T1" fmla="*/ 0 h 5"/>
                  <a:gd name="T2" fmla="*/ 2 w 3"/>
                  <a:gd name="T3" fmla="*/ 1 h 5"/>
                  <a:gd name="T4" fmla="*/ 1 w 3"/>
                  <a:gd name="T5" fmla="*/ 2 h 5"/>
                  <a:gd name="T6" fmla="*/ 0 w 3"/>
                  <a:gd name="T7" fmla="*/ 3 h 5"/>
                  <a:gd name="T8" fmla="*/ 0 w 3"/>
                  <a:gd name="T9" fmla="*/ 4 h 5"/>
                  <a:gd name="T10" fmla="*/ 1 w 3"/>
                  <a:gd name="T11" fmla="*/ 4 h 5"/>
                  <a:gd name="T12" fmla="*/ 2 w 3"/>
                  <a:gd name="T13" fmla="*/ 4 h 5"/>
                  <a:gd name="T14" fmla="*/ 2 w 3"/>
                  <a:gd name="T15" fmla="*/ 2 h 5"/>
                  <a:gd name="T16" fmla="*/ 3 w 3"/>
                  <a:gd name="T17" fmla="*/ 0 h 5"/>
                  <a:gd name="T18" fmla="*/ 2 w 3"/>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
                    <a:moveTo>
                      <a:pt x="2" y="0"/>
                    </a:moveTo>
                    <a:cubicBezTo>
                      <a:pt x="2" y="0"/>
                      <a:pt x="2" y="1"/>
                      <a:pt x="2" y="1"/>
                    </a:cubicBezTo>
                    <a:cubicBezTo>
                      <a:pt x="1" y="1"/>
                      <a:pt x="1" y="1"/>
                      <a:pt x="1" y="2"/>
                    </a:cubicBezTo>
                    <a:cubicBezTo>
                      <a:pt x="0" y="2"/>
                      <a:pt x="0" y="2"/>
                      <a:pt x="0" y="3"/>
                    </a:cubicBezTo>
                    <a:cubicBezTo>
                      <a:pt x="0" y="3"/>
                      <a:pt x="0" y="4"/>
                      <a:pt x="0" y="4"/>
                    </a:cubicBezTo>
                    <a:cubicBezTo>
                      <a:pt x="0" y="5"/>
                      <a:pt x="1" y="4"/>
                      <a:pt x="1" y="4"/>
                    </a:cubicBezTo>
                    <a:cubicBezTo>
                      <a:pt x="1" y="4"/>
                      <a:pt x="1" y="4"/>
                      <a:pt x="2" y="4"/>
                    </a:cubicBezTo>
                    <a:cubicBezTo>
                      <a:pt x="2" y="3"/>
                      <a:pt x="2" y="3"/>
                      <a:pt x="2" y="2"/>
                    </a:cubicBezTo>
                    <a:cubicBezTo>
                      <a:pt x="2" y="2"/>
                      <a:pt x="3" y="1"/>
                      <a:pt x="3"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7" name="Freeform 166"/>
              <p:cNvSpPr>
                <a:spLocks/>
              </p:cNvSpPr>
              <p:nvPr/>
            </p:nvSpPr>
            <p:spPr bwMode="auto">
              <a:xfrm>
                <a:off x="7961314" y="3313114"/>
                <a:ext cx="42863" cy="44450"/>
              </a:xfrm>
              <a:custGeom>
                <a:avLst/>
                <a:gdLst>
                  <a:gd name="T0" fmla="*/ 3 w 4"/>
                  <a:gd name="T1" fmla="*/ 1 h 4"/>
                  <a:gd name="T2" fmla="*/ 2 w 4"/>
                  <a:gd name="T3" fmla="*/ 1 h 4"/>
                  <a:gd name="T4" fmla="*/ 1 w 4"/>
                  <a:gd name="T5" fmla="*/ 1 h 4"/>
                  <a:gd name="T6" fmla="*/ 1 w 4"/>
                  <a:gd name="T7" fmla="*/ 2 h 4"/>
                  <a:gd name="T8" fmla="*/ 0 w 4"/>
                  <a:gd name="T9" fmla="*/ 3 h 4"/>
                  <a:gd name="T10" fmla="*/ 0 w 4"/>
                  <a:gd name="T11" fmla="*/ 4 h 4"/>
                  <a:gd name="T12" fmla="*/ 1 w 4"/>
                  <a:gd name="T13" fmla="*/ 4 h 4"/>
                  <a:gd name="T14" fmla="*/ 2 w 4"/>
                  <a:gd name="T15" fmla="*/ 3 h 4"/>
                  <a:gd name="T16" fmla="*/ 3 w 4"/>
                  <a:gd name="T17" fmla="*/ 3 h 4"/>
                  <a:gd name="T18" fmla="*/ 3 w 4"/>
                  <a:gd name="T19" fmla="*/ 2 h 4"/>
                  <a:gd name="T20" fmla="*/ 3 w 4"/>
                  <a:gd name="T21" fmla="*/ 1 h 4"/>
                  <a:gd name="T22" fmla="*/ 3 w 4"/>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4">
                    <a:moveTo>
                      <a:pt x="3" y="1"/>
                    </a:moveTo>
                    <a:cubicBezTo>
                      <a:pt x="3" y="0"/>
                      <a:pt x="2" y="1"/>
                      <a:pt x="2" y="1"/>
                    </a:cubicBezTo>
                    <a:cubicBezTo>
                      <a:pt x="2" y="1"/>
                      <a:pt x="2" y="1"/>
                      <a:pt x="1" y="1"/>
                    </a:cubicBezTo>
                    <a:cubicBezTo>
                      <a:pt x="1" y="2"/>
                      <a:pt x="1" y="2"/>
                      <a:pt x="1" y="2"/>
                    </a:cubicBezTo>
                    <a:cubicBezTo>
                      <a:pt x="0" y="3"/>
                      <a:pt x="0" y="3"/>
                      <a:pt x="0" y="3"/>
                    </a:cubicBezTo>
                    <a:cubicBezTo>
                      <a:pt x="0" y="3"/>
                      <a:pt x="0" y="4"/>
                      <a:pt x="0" y="4"/>
                    </a:cubicBezTo>
                    <a:cubicBezTo>
                      <a:pt x="0" y="4"/>
                      <a:pt x="1" y="4"/>
                      <a:pt x="1" y="4"/>
                    </a:cubicBezTo>
                    <a:cubicBezTo>
                      <a:pt x="1" y="4"/>
                      <a:pt x="1" y="3"/>
                      <a:pt x="2" y="3"/>
                    </a:cubicBezTo>
                    <a:cubicBezTo>
                      <a:pt x="2" y="3"/>
                      <a:pt x="3" y="3"/>
                      <a:pt x="3" y="3"/>
                    </a:cubicBezTo>
                    <a:cubicBezTo>
                      <a:pt x="3" y="3"/>
                      <a:pt x="3" y="3"/>
                      <a:pt x="3" y="2"/>
                    </a:cubicBezTo>
                    <a:cubicBezTo>
                      <a:pt x="3" y="2"/>
                      <a:pt x="4" y="2"/>
                      <a:pt x="3" y="1"/>
                    </a:cubicBezTo>
                    <a:cubicBezTo>
                      <a:pt x="3"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8" name="Freeform 167"/>
              <p:cNvSpPr>
                <a:spLocks/>
              </p:cNvSpPr>
              <p:nvPr/>
            </p:nvSpPr>
            <p:spPr bwMode="auto">
              <a:xfrm>
                <a:off x="7788277" y="3097214"/>
                <a:ext cx="269875" cy="269875"/>
              </a:xfrm>
              <a:custGeom>
                <a:avLst/>
                <a:gdLst>
                  <a:gd name="T0" fmla="*/ 5 w 25"/>
                  <a:gd name="T1" fmla="*/ 7 h 25"/>
                  <a:gd name="T2" fmla="*/ 3 w 25"/>
                  <a:gd name="T3" fmla="*/ 7 h 25"/>
                  <a:gd name="T4" fmla="*/ 4 w 25"/>
                  <a:gd name="T5" fmla="*/ 8 h 25"/>
                  <a:gd name="T6" fmla="*/ 4 w 25"/>
                  <a:gd name="T7" fmla="*/ 10 h 25"/>
                  <a:gd name="T8" fmla="*/ 6 w 25"/>
                  <a:gd name="T9" fmla="*/ 11 h 25"/>
                  <a:gd name="T10" fmla="*/ 7 w 25"/>
                  <a:gd name="T11" fmla="*/ 10 h 25"/>
                  <a:gd name="T12" fmla="*/ 9 w 25"/>
                  <a:gd name="T13" fmla="*/ 11 h 25"/>
                  <a:gd name="T14" fmla="*/ 10 w 25"/>
                  <a:gd name="T15" fmla="*/ 12 h 25"/>
                  <a:gd name="T16" fmla="*/ 13 w 25"/>
                  <a:gd name="T17" fmla="*/ 13 h 25"/>
                  <a:gd name="T18" fmla="*/ 16 w 25"/>
                  <a:gd name="T19" fmla="*/ 14 h 25"/>
                  <a:gd name="T20" fmla="*/ 18 w 25"/>
                  <a:gd name="T21" fmla="*/ 16 h 25"/>
                  <a:gd name="T22" fmla="*/ 19 w 25"/>
                  <a:gd name="T23" fmla="*/ 18 h 25"/>
                  <a:gd name="T24" fmla="*/ 20 w 25"/>
                  <a:gd name="T25" fmla="*/ 21 h 25"/>
                  <a:gd name="T26" fmla="*/ 20 w 25"/>
                  <a:gd name="T27" fmla="*/ 23 h 25"/>
                  <a:gd name="T28" fmla="*/ 22 w 25"/>
                  <a:gd name="T29" fmla="*/ 23 h 25"/>
                  <a:gd name="T30" fmla="*/ 24 w 25"/>
                  <a:gd name="T31" fmla="*/ 25 h 25"/>
                  <a:gd name="T32" fmla="*/ 24 w 25"/>
                  <a:gd name="T33" fmla="*/ 21 h 25"/>
                  <a:gd name="T34" fmla="*/ 25 w 25"/>
                  <a:gd name="T35" fmla="*/ 11 h 25"/>
                  <a:gd name="T36" fmla="*/ 25 w 25"/>
                  <a:gd name="T37" fmla="*/ 7 h 25"/>
                  <a:gd name="T38" fmla="*/ 23 w 25"/>
                  <a:gd name="T39" fmla="*/ 6 h 25"/>
                  <a:gd name="T40" fmla="*/ 20 w 25"/>
                  <a:gd name="T41" fmla="*/ 5 h 25"/>
                  <a:gd name="T42" fmla="*/ 19 w 25"/>
                  <a:gd name="T43" fmla="*/ 5 h 25"/>
                  <a:gd name="T44" fmla="*/ 17 w 25"/>
                  <a:gd name="T45" fmla="*/ 4 h 25"/>
                  <a:gd name="T46" fmla="*/ 16 w 25"/>
                  <a:gd name="T47" fmla="*/ 6 h 25"/>
                  <a:gd name="T48" fmla="*/ 14 w 25"/>
                  <a:gd name="T49" fmla="*/ 6 h 25"/>
                  <a:gd name="T50" fmla="*/ 12 w 25"/>
                  <a:gd name="T51" fmla="*/ 7 h 25"/>
                  <a:gd name="T52" fmla="*/ 12 w 25"/>
                  <a:gd name="T53" fmla="*/ 9 h 25"/>
                  <a:gd name="T54" fmla="*/ 10 w 25"/>
                  <a:gd name="T55" fmla="*/ 8 h 25"/>
                  <a:gd name="T56" fmla="*/ 9 w 25"/>
                  <a:gd name="T57" fmla="*/ 6 h 25"/>
                  <a:gd name="T58" fmla="*/ 8 w 25"/>
                  <a:gd name="T59" fmla="*/ 3 h 25"/>
                  <a:gd name="T60" fmla="*/ 7 w 25"/>
                  <a:gd name="T61" fmla="*/ 1 h 25"/>
                  <a:gd name="T62" fmla="*/ 5 w 25"/>
                  <a:gd name="T63" fmla="*/ 1 h 25"/>
                  <a:gd name="T64" fmla="*/ 3 w 25"/>
                  <a:gd name="T65" fmla="*/ 1 h 25"/>
                  <a:gd name="T66" fmla="*/ 1 w 25"/>
                  <a:gd name="T67" fmla="*/ 2 h 25"/>
                  <a:gd name="T68" fmla="*/ 0 w 25"/>
                  <a:gd name="T69" fmla="*/ 3 h 25"/>
                  <a:gd name="T70" fmla="*/ 1 w 25"/>
                  <a:gd name="T71" fmla="*/ 4 h 25"/>
                  <a:gd name="T72" fmla="*/ 2 w 25"/>
                  <a:gd name="T73" fmla="*/ 5 h 25"/>
                  <a:gd name="T74" fmla="*/ 4 w 25"/>
                  <a:gd name="T75" fmla="*/ 6 h 25"/>
                  <a:gd name="T76" fmla="*/ 7 w 25"/>
                  <a:gd name="T77" fmla="*/ 6 h 25"/>
                  <a:gd name="T78" fmla="*/ 5 w 25"/>
                  <a:gd name="T79" fmla="*/ 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 h="25">
                    <a:moveTo>
                      <a:pt x="5" y="6"/>
                    </a:moveTo>
                    <a:cubicBezTo>
                      <a:pt x="5" y="7"/>
                      <a:pt x="5" y="7"/>
                      <a:pt x="5" y="7"/>
                    </a:cubicBezTo>
                    <a:cubicBezTo>
                      <a:pt x="4" y="7"/>
                      <a:pt x="4" y="7"/>
                      <a:pt x="4" y="7"/>
                    </a:cubicBezTo>
                    <a:cubicBezTo>
                      <a:pt x="3" y="7"/>
                      <a:pt x="3" y="7"/>
                      <a:pt x="3" y="7"/>
                    </a:cubicBezTo>
                    <a:cubicBezTo>
                      <a:pt x="2" y="7"/>
                      <a:pt x="3" y="8"/>
                      <a:pt x="3" y="8"/>
                    </a:cubicBezTo>
                    <a:cubicBezTo>
                      <a:pt x="3" y="8"/>
                      <a:pt x="4" y="8"/>
                      <a:pt x="4" y="8"/>
                    </a:cubicBezTo>
                    <a:cubicBezTo>
                      <a:pt x="4" y="9"/>
                      <a:pt x="4" y="9"/>
                      <a:pt x="4" y="9"/>
                    </a:cubicBezTo>
                    <a:cubicBezTo>
                      <a:pt x="5" y="10"/>
                      <a:pt x="4" y="10"/>
                      <a:pt x="4" y="10"/>
                    </a:cubicBezTo>
                    <a:cubicBezTo>
                      <a:pt x="4" y="11"/>
                      <a:pt x="4" y="11"/>
                      <a:pt x="5" y="11"/>
                    </a:cubicBezTo>
                    <a:cubicBezTo>
                      <a:pt x="5" y="12"/>
                      <a:pt x="6" y="11"/>
                      <a:pt x="6" y="11"/>
                    </a:cubicBezTo>
                    <a:cubicBezTo>
                      <a:pt x="6" y="11"/>
                      <a:pt x="6" y="11"/>
                      <a:pt x="7" y="10"/>
                    </a:cubicBezTo>
                    <a:cubicBezTo>
                      <a:pt x="7" y="10"/>
                      <a:pt x="7" y="10"/>
                      <a:pt x="7" y="10"/>
                    </a:cubicBezTo>
                    <a:cubicBezTo>
                      <a:pt x="8" y="10"/>
                      <a:pt x="7" y="11"/>
                      <a:pt x="8" y="11"/>
                    </a:cubicBezTo>
                    <a:cubicBezTo>
                      <a:pt x="8" y="11"/>
                      <a:pt x="8" y="11"/>
                      <a:pt x="9" y="11"/>
                    </a:cubicBezTo>
                    <a:cubicBezTo>
                      <a:pt x="9" y="11"/>
                      <a:pt x="9" y="11"/>
                      <a:pt x="9" y="11"/>
                    </a:cubicBezTo>
                    <a:cubicBezTo>
                      <a:pt x="10" y="12"/>
                      <a:pt x="9" y="12"/>
                      <a:pt x="10" y="12"/>
                    </a:cubicBezTo>
                    <a:cubicBezTo>
                      <a:pt x="10" y="12"/>
                      <a:pt x="10" y="12"/>
                      <a:pt x="11" y="12"/>
                    </a:cubicBezTo>
                    <a:cubicBezTo>
                      <a:pt x="12" y="13"/>
                      <a:pt x="12" y="13"/>
                      <a:pt x="13" y="13"/>
                    </a:cubicBezTo>
                    <a:cubicBezTo>
                      <a:pt x="14" y="13"/>
                      <a:pt x="14" y="13"/>
                      <a:pt x="14" y="13"/>
                    </a:cubicBezTo>
                    <a:cubicBezTo>
                      <a:pt x="15" y="14"/>
                      <a:pt x="16" y="13"/>
                      <a:pt x="16" y="14"/>
                    </a:cubicBezTo>
                    <a:cubicBezTo>
                      <a:pt x="16" y="14"/>
                      <a:pt x="16" y="14"/>
                      <a:pt x="17" y="15"/>
                    </a:cubicBezTo>
                    <a:cubicBezTo>
                      <a:pt x="17" y="15"/>
                      <a:pt x="18" y="15"/>
                      <a:pt x="18" y="16"/>
                    </a:cubicBezTo>
                    <a:cubicBezTo>
                      <a:pt x="18" y="16"/>
                      <a:pt x="18" y="16"/>
                      <a:pt x="18" y="17"/>
                    </a:cubicBezTo>
                    <a:cubicBezTo>
                      <a:pt x="18" y="17"/>
                      <a:pt x="19" y="18"/>
                      <a:pt x="19" y="18"/>
                    </a:cubicBezTo>
                    <a:cubicBezTo>
                      <a:pt x="19" y="18"/>
                      <a:pt x="19" y="19"/>
                      <a:pt x="19" y="19"/>
                    </a:cubicBezTo>
                    <a:cubicBezTo>
                      <a:pt x="20" y="20"/>
                      <a:pt x="20" y="20"/>
                      <a:pt x="20" y="21"/>
                    </a:cubicBezTo>
                    <a:cubicBezTo>
                      <a:pt x="20" y="21"/>
                      <a:pt x="20" y="21"/>
                      <a:pt x="20" y="22"/>
                    </a:cubicBezTo>
                    <a:cubicBezTo>
                      <a:pt x="20" y="22"/>
                      <a:pt x="19" y="23"/>
                      <a:pt x="20" y="23"/>
                    </a:cubicBezTo>
                    <a:cubicBezTo>
                      <a:pt x="20" y="23"/>
                      <a:pt x="20" y="23"/>
                      <a:pt x="21" y="23"/>
                    </a:cubicBezTo>
                    <a:cubicBezTo>
                      <a:pt x="21" y="23"/>
                      <a:pt x="22" y="23"/>
                      <a:pt x="22" y="23"/>
                    </a:cubicBezTo>
                    <a:cubicBezTo>
                      <a:pt x="23" y="23"/>
                      <a:pt x="23" y="23"/>
                      <a:pt x="23" y="24"/>
                    </a:cubicBezTo>
                    <a:cubicBezTo>
                      <a:pt x="23" y="24"/>
                      <a:pt x="24" y="25"/>
                      <a:pt x="24" y="25"/>
                    </a:cubicBezTo>
                    <a:cubicBezTo>
                      <a:pt x="24" y="25"/>
                      <a:pt x="24" y="25"/>
                      <a:pt x="24" y="25"/>
                    </a:cubicBezTo>
                    <a:cubicBezTo>
                      <a:pt x="24" y="21"/>
                      <a:pt x="24" y="21"/>
                      <a:pt x="24" y="21"/>
                    </a:cubicBezTo>
                    <a:cubicBezTo>
                      <a:pt x="25" y="16"/>
                      <a:pt x="25" y="16"/>
                      <a:pt x="25" y="16"/>
                    </a:cubicBezTo>
                    <a:cubicBezTo>
                      <a:pt x="25" y="11"/>
                      <a:pt x="25" y="11"/>
                      <a:pt x="25" y="11"/>
                    </a:cubicBezTo>
                    <a:cubicBezTo>
                      <a:pt x="25" y="7"/>
                      <a:pt x="25" y="7"/>
                      <a:pt x="25" y="7"/>
                    </a:cubicBezTo>
                    <a:cubicBezTo>
                      <a:pt x="25" y="7"/>
                      <a:pt x="25" y="7"/>
                      <a:pt x="25" y="7"/>
                    </a:cubicBezTo>
                    <a:cubicBezTo>
                      <a:pt x="25" y="7"/>
                      <a:pt x="25" y="6"/>
                      <a:pt x="24" y="6"/>
                    </a:cubicBezTo>
                    <a:cubicBezTo>
                      <a:pt x="24" y="6"/>
                      <a:pt x="23" y="6"/>
                      <a:pt x="23" y="6"/>
                    </a:cubicBezTo>
                    <a:cubicBezTo>
                      <a:pt x="23" y="6"/>
                      <a:pt x="22" y="6"/>
                      <a:pt x="22" y="6"/>
                    </a:cubicBezTo>
                    <a:cubicBezTo>
                      <a:pt x="21" y="6"/>
                      <a:pt x="21" y="6"/>
                      <a:pt x="20" y="5"/>
                    </a:cubicBezTo>
                    <a:cubicBezTo>
                      <a:pt x="20" y="5"/>
                      <a:pt x="20" y="5"/>
                      <a:pt x="20" y="5"/>
                    </a:cubicBezTo>
                    <a:cubicBezTo>
                      <a:pt x="20" y="5"/>
                      <a:pt x="19" y="5"/>
                      <a:pt x="19" y="5"/>
                    </a:cubicBezTo>
                    <a:cubicBezTo>
                      <a:pt x="19" y="4"/>
                      <a:pt x="19" y="4"/>
                      <a:pt x="18" y="4"/>
                    </a:cubicBezTo>
                    <a:cubicBezTo>
                      <a:pt x="18" y="4"/>
                      <a:pt x="18" y="4"/>
                      <a:pt x="17" y="4"/>
                    </a:cubicBezTo>
                    <a:cubicBezTo>
                      <a:pt x="17" y="4"/>
                      <a:pt x="16" y="4"/>
                      <a:pt x="16" y="4"/>
                    </a:cubicBezTo>
                    <a:cubicBezTo>
                      <a:pt x="16" y="5"/>
                      <a:pt x="16" y="5"/>
                      <a:pt x="16" y="6"/>
                    </a:cubicBezTo>
                    <a:cubicBezTo>
                      <a:pt x="16" y="6"/>
                      <a:pt x="15" y="6"/>
                      <a:pt x="15" y="6"/>
                    </a:cubicBezTo>
                    <a:cubicBezTo>
                      <a:pt x="15" y="6"/>
                      <a:pt x="14" y="6"/>
                      <a:pt x="14" y="6"/>
                    </a:cubicBezTo>
                    <a:cubicBezTo>
                      <a:pt x="13" y="6"/>
                      <a:pt x="13" y="7"/>
                      <a:pt x="13" y="7"/>
                    </a:cubicBezTo>
                    <a:cubicBezTo>
                      <a:pt x="13" y="7"/>
                      <a:pt x="13" y="7"/>
                      <a:pt x="12" y="7"/>
                    </a:cubicBezTo>
                    <a:cubicBezTo>
                      <a:pt x="12" y="8"/>
                      <a:pt x="13" y="8"/>
                      <a:pt x="12" y="8"/>
                    </a:cubicBezTo>
                    <a:cubicBezTo>
                      <a:pt x="12" y="8"/>
                      <a:pt x="12" y="9"/>
                      <a:pt x="12" y="9"/>
                    </a:cubicBezTo>
                    <a:cubicBezTo>
                      <a:pt x="11" y="9"/>
                      <a:pt x="11" y="9"/>
                      <a:pt x="10" y="9"/>
                    </a:cubicBezTo>
                    <a:cubicBezTo>
                      <a:pt x="10" y="8"/>
                      <a:pt x="10" y="8"/>
                      <a:pt x="10" y="8"/>
                    </a:cubicBezTo>
                    <a:cubicBezTo>
                      <a:pt x="9" y="7"/>
                      <a:pt x="9" y="7"/>
                      <a:pt x="9" y="7"/>
                    </a:cubicBezTo>
                    <a:cubicBezTo>
                      <a:pt x="9" y="6"/>
                      <a:pt x="9" y="6"/>
                      <a:pt x="9" y="6"/>
                    </a:cubicBezTo>
                    <a:cubicBezTo>
                      <a:pt x="9" y="5"/>
                      <a:pt x="9" y="5"/>
                      <a:pt x="9" y="4"/>
                    </a:cubicBezTo>
                    <a:cubicBezTo>
                      <a:pt x="8" y="3"/>
                      <a:pt x="8" y="3"/>
                      <a:pt x="8" y="3"/>
                    </a:cubicBezTo>
                    <a:cubicBezTo>
                      <a:pt x="8" y="2"/>
                      <a:pt x="8" y="2"/>
                      <a:pt x="8" y="2"/>
                    </a:cubicBezTo>
                    <a:cubicBezTo>
                      <a:pt x="7" y="1"/>
                      <a:pt x="7" y="1"/>
                      <a:pt x="7" y="1"/>
                    </a:cubicBezTo>
                    <a:cubicBezTo>
                      <a:pt x="6" y="1"/>
                      <a:pt x="6" y="1"/>
                      <a:pt x="6" y="1"/>
                    </a:cubicBezTo>
                    <a:cubicBezTo>
                      <a:pt x="5" y="1"/>
                      <a:pt x="5" y="1"/>
                      <a:pt x="5" y="1"/>
                    </a:cubicBezTo>
                    <a:cubicBezTo>
                      <a:pt x="4" y="0"/>
                      <a:pt x="4" y="0"/>
                      <a:pt x="4" y="0"/>
                    </a:cubicBezTo>
                    <a:cubicBezTo>
                      <a:pt x="3" y="0"/>
                      <a:pt x="3" y="0"/>
                      <a:pt x="3" y="1"/>
                    </a:cubicBezTo>
                    <a:cubicBezTo>
                      <a:pt x="3" y="1"/>
                      <a:pt x="2" y="1"/>
                      <a:pt x="2" y="1"/>
                    </a:cubicBezTo>
                    <a:cubicBezTo>
                      <a:pt x="1" y="1"/>
                      <a:pt x="1" y="1"/>
                      <a:pt x="1" y="2"/>
                    </a:cubicBezTo>
                    <a:cubicBezTo>
                      <a:pt x="0" y="2"/>
                      <a:pt x="1" y="2"/>
                      <a:pt x="0" y="2"/>
                    </a:cubicBezTo>
                    <a:cubicBezTo>
                      <a:pt x="0" y="3"/>
                      <a:pt x="0" y="3"/>
                      <a:pt x="0" y="3"/>
                    </a:cubicBezTo>
                    <a:cubicBezTo>
                      <a:pt x="0" y="3"/>
                      <a:pt x="0" y="4"/>
                      <a:pt x="0" y="4"/>
                    </a:cubicBezTo>
                    <a:cubicBezTo>
                      <a:pt x="0" y="4"/>
                      <a:pt x="1" y="4"/>
                      <a:pt x="1" y="4"/>
                    </a:cubicBezTo>
                    <a:cubicBezTo>
                      <a:pt x="2" y="4"/>
                      <a:pt x="2" y="4"/>
                      <a:pt x="2" y="4"/>
                    </a:cubicBezTo>
                    <a:cubicBezTo>
                      <a:pt x="2" y="4"/>
                      <a:pt x="2" y="5"/>
                      <a:pt x="2" y="5"/>
                    </a:cubicBezTo>
                    <a:cubicBezTo>
                      <a:pt x="2" y="5"/>
                      <a:pt x="3" y="5"/>
                      <a:pt x="3" y="6"/>
                    </a:cubicBezTo>
                    <a:cubicBezTo>
                      <a:pt x="3" y="6"/>
                      <a:pt x="3" y="6"/>
                      <a:pt x="4" y="6"/>
                    </a:cubicBezTo>
                    <a:cubicBezTo>
                      <a:pt x="5" y="6"/>
                      <a:pt x="5" y="6"/>
                      <a:pt x="6" y="6"/>
                    </a:cubicBezTo>
                    <a:cubicBezTo>
                      <a:pt x="6" y="6"/>
                      <a:pt x="6" y="6"/>
                      <a:pt x="7" y="6"/>
                    </a:cubicBezTo>
                    <a:cubicBezTo>
                      <a:pt x="7" y="6"/>
                      <a:pt x="7" y="6"/>
                      <a:pt x="7" y="7"/>
                    </a:cubicBezTo>
                    <a:cubicBezTo>
                      <a:pt x="7" y="7"/>
                      <a:pt x="6" y="6"/>
                      <a:pt x="5"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9" name="Freeform 168"/>
              <p:cNvSpPr>
                <a:spLocks/>
              </p:cNvSpPr>
              <p:nvPr/>
            </p:nvSpPr>
            <p:spPr bwMode="auto">
              <a:xfrm>
                <a:off x="9029702" y="3605214"/>
                <a:ext cx="22225" cy="33338"/>
              </a:xfrm>
              <a:custGeom>
                <a:avLst/>
                <a:gdLst>
                  <a:gd name="T0" fmla="*/ 2 w 2"/>
                  <a:gd name="T1" fmla="*/ 2 h 3"/>
                  <a:gd name="T2" fmla="*/ 2 w 2"/>
                  <a:gd name="T3" fmla="*/ 0 h 3"/>
                  <a:gd name="T4" fmla="*/ 1 w 2"/>
                  <a:gd name="T5" fmla="*/ 0 h 3"/>
                  <a:gd name="T6" fmla="*/ 0 w 2"/>
                  <a:gd name="T7" fmla="*/ 0 h 3"/>
                  <a:gd name="T8" fmla="*/ 0 w 2"/>
                  <a:gd name="T9" fmla="*/ 1 h 3"/>
                  <a:gd name="T10" fmla="*/ 0 w 2"/>
                  <a:gd name="T11" fmla="*/ 2 h 3"/>
                  <a:gd name="T12" fmla="*/ 2 w 2"/>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2" y="2"/>
                    </a:moveTo>
                    <a:cubicBezTo>
                      <a:pt x="2" y="1"/>
                      <a:pt x="2" y="1"/>
                      <a:pt x="2" y="0"/>
                    </a:cubicBezTo>
                    <a:cubicBezTo>
                      <a:pt x="2" y="0"/>
                      <a:pt x="2" y="0"/>
                      <a:pt x="1" y="0"/>
                    </a:cubicBezTo>
                    <a:cubicBezTo>
                      <a:pt x="1" y="0"/>
                      <a:pt x="1" y="0"/>
                      <a:pt x="0" y="0"/>
                    </a:cubicBezTo>
                    <a:cubicBezTo>
                      <a:pt x="0" y="1"/>
                      <a:pt x="0" y="1"/>
                      <a:pt x="0" y="1"/>
                    </a:cubicBezTo>
                    <a:cubicBezTo>
                      <a:pt x="0" y="2"/>
                      <a:pt x="0" y="2"/>
                      <a:pt x="0" y="2"/>
                    </a:cubicBezTo>
                    <a:cubicBezTo>
                      <a:pt x="1" y="3"/>
                      <a:pt x="1"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0" name="Freeform 169"/>
              <p:cNvSpPr>
                <a:spLocks/>
              </p:cNvSpPr>
              <p:nvPr/>
            </p:nvSpPr>
            <p:spPr bwMode="auto">
              <a:xfrm>
                <a:off x="8986839" y="3627439"/>
                <a:ext cx="42863" cy="42863"/>
              </a:xfrm>
              <a:custGeom>
                <a:avLst/>
                <a:gdLst>
                  <a:gd name="T0" fmla="*/ 0 w 4"/>
                  <a:gd name="T1" fmla="*/ 4 h 4"/>
                  <a:gd name="T2" fmla="*/ 2 w 4"/>
                  <a:gd name="T3" fmla="*/ 4 h 4"/>
                  <a:gd name="T4" fmla="*/ 3 w 4"/>
                  <a:gd name="T5" fmla="*/ 3 h 4"/>
                  <a:gd name="T6" fmla="*/ 4 w 4"/>
                  <a:gd name="T7" fmla="*/ 3 h 4"/>
                  <a:gd name="T8" fmla="*/ 4 w 4"/>
                  <a:gd name="T9" fmla="*/ 1 h 4"/>
                  <a:gd name="T10" fmla="*/ 3 w 4"/>
                  <a:gd name="T11" fmla="*/ 1 h 4"/>
                  <a:gd name="T12" fmla="*/ 2 w 4"/>
                  <a:gd name="T13" fmla="*/ 1 h 4"/>
                  <a:gd name="T14" fmla="*/ 1 w 4"/>
                  <a:gd name="T15" fmla="*/ 1 h 4"/>
                  <a:gd name="T16" fmla="*/ 0 w 4"/>
                  <a:gd name="T17" fmla="*/ 2 h 4"/>
                  <a:gd name="T18" fmla="*/ 0 w 4"/>
                  <a:gd name="T19" fmla="*/ 3 h 4"/>
                  <a:gd name="T20" fmla="*/ 0 w 4"/>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0" y="4"/>
                    </a:moveTo>
                    <a:cubicBezTo>
                      <a:pt x="1" y="4"/>
                      <a:pt x="1" y="4"/>
                      <a:pt x="2" y="4"/>
                    </a:cubicBezTo>
                    <a:cubicBezTo>
                      <a:pt x="2" y="4"/>
                      <a:pt x="3" y="4"/>
                      <a:pt x="3" y="3"/>
                    </a:cubicBezTo>
                    <a:cubicBezTo>
                      <a:pt x="3" y="3"/>
                      <a:pt x="4" y="3"/>
                      <a:pt x="4" y="3"/>
                    </a:cubicBezTo>
                    <a:cubicBezTo>
                      <a:pt x="4" y="2"/>
                      <a:pt x="4" y="2"/>
                      <a:pt x="4" y="1"/>
                    </a:cubicBezTo>
                    <a:cubicBezTo>
                      <a:pt x="4" y="1"/>
                      <a:pt x="4" y="1"/>
                      <a:pt x="3" y="1"/>
                    </a:cubicBezTo>
                    <a:cubicBezTo>
                      <a:pt x="3" y="0"/>
                      <a:pt x="3" y="0"/>
                      <a:pt x="2" y="1"/>
                    </a:cubicBezTo>
                    <a:cubicBezTo>
                      <a:pt x="2" y="1"/>
                      <a:pt x="2" y="1"/>
                      <a:pt x="1" y="1"/>
                    </a:cubicBezTo>
                    <a:cubicBezTo>
                      <a:pt x="1" y="2"/>
                      <a:pt x="0" y="2"/>
                      <a:pt x="0" y="2"/>
                    </a:cubicBezTo>
                    <a:cubicBezTo>
                      <a:pt x="0" y="3"/>
                      <a:pt x="0" y="3"/>
                      <a:pt x="0" y="3"/>
                    </a:cubicBezTo>
                    <a:cubicBezTo>
                      <a:pt x="0" y="3"/>
                      <a:pt x="0" y="4"/>
                      <a:pt x="0"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1" name="Freeform 170"/>
              <p:cNvSpPr>
                <a:spLocks/>
              </p:cNvSpPr>
              <p:nvPr/>
            </p:nvSpPr>
            <p:spPr bwMode="auto">
              <a:xfrm>
                <a:off x="8997952" y="3681414"/>
                <a:ext cx="22225" cy="11113"/>
              </a:xfrm>
              <a:custGeom>
                <a:avLst/>
                <a:gdLst>
                  <a:gd name="T0" fmla="*/ 1 w 2"/>
                  <a:gd name="T1" fmla="*/ 0 h 1"/>
                  <a:gd name="T2" fmla="*/ 0 w 2"/>
                  <a:gd name="T3" fmla="*/ 1 h 1"/>
                  <a:gd name="T4" fmla="*/ 1 w 2"/>
                  <a:gd name="T5" fmla="*/ 1 h 1"/>
                  <a:gd name="T6" fmla="*/ 2 w 2"/>
                  <a:gd name="T7" fmla="*/ 1 h 1"/>
                  <a:gd name="T8" fmla="*/ 2 w 2"/>
                  <a:gd name="T9" fmla="*/ 0 h 1"/>
                  <a:gd name="T10" fmla="*/ 1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1" y="0"/>
                    </a:moveTo>
                    <a:cubicBezTo>
                      <a:pt x="1" y="0"/>
                      <a:pt x="0" y="0"/>
                      <a:pt x="0" y="1"/>
                    </a:cubicBezTo>
                    <a:cubicBezTo>
                      <a:pt x="0" y="1"/>
                      <a:pt x="1" y="1"/>
                      <a:pt x="1" y="1"/>
                    </a:cubicBezTo>
                    <a:cubicBezTo>
                      <a:pt x="1" y="1"/>
                      <a:pt x="1" y="1"/>
                      <a:pt x="2" y="1"/>
                    </a:cubicBezTo>
                    <a:cubicBezTo>
                      <a:pt x="2" y="0"/>
                      <a:pt x="2"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2" name="Freeform 171"/>
              <p:cNvSpPr>
                <a:spLocks/>
              </p:cNvSpPr>
              <p:nvPr/>
            </p:nvSpPr>
            <p:spPr bwMode="auto">
              <a:xfrm>
                <a:off x="4387852" y="708026"/>
                <a:ext cx="280988" cy="96838"/>
              </a:xfrm>
              <a:custGeom>
                <a:avLst/>
                <a:gdLst>
                  <a:gd name="T0" fmla="*/ 2 w 26"/>
                  <a:gd name="T1" fmla="*/ 3 h 9"/>
                  <a:gd name="T2" fmla="*/ 3 w 26"/>
                  <a:gd name="T3" fmla="*/ 4 h 9"/>
                  <a:gd name="T4" fmla="*/ 5 w 26"/>
                  <a:gd name="T5" fmla="*/ 5 h 9"/>
                  <a:gd name="T6" fmla="*/ 6 w 26"/>
                  <a:gd name="T7" fmla="*/ 5 h 9"/>
                  <a:gd name="T8" fmla="*/ 7 w 26"/>
                  <a:gd name="T9" fmla="*/ 4 h 9"/>
                  <a:gd name="T10" fmla="*/ 9 w 26"/>
                  <a:gd name="T11" fmla="*/ 5 h 9"/>
                  <a:gd name="T12" fmla="*/ 8 w 26"/>
                  <a:gd name="T13" fmla="*/ 5 h 9"/>
                  <a:gd name="T14" fmla="*/ 6 w 26"/>
                  <a:gd name="T15" fmla="*/ 6 h 9"/>
                  <a:gd name="T16" fmla="*/ 8 w 26"/>
                  <a:gd name="T17" fmla="*/ 6 h 9"/>
                  <a:gd name="T18" fmla="*/ 8 w 26"/>
                  <a:gd name="T19" fmla="*/ 8 h 9"/>
                  <a:gd name="T20" fmla="*/ 9 w 26"/>
                  <a:gd name="T21" fmla="*/ 8 h 9"/>
                  <a:gd name="T22" fmla="*/ 12 w 26"/>
                  <a:gd name="T23" fmla="*/ 9 h 9"/>
                  <a:gd name="T24" fmla="*/ 13 w 26"/>
                  <a:gd name="T25" fmla="*/ 7 h 9"/>
                  <a:gd name="T26" fmla="*/ 14 w 26"/>
                  <a:gd name="T27" fmla="*/ 5 h 9"/>
                  <a:gd name="T28" fmla="*/ 14 w 26"/>
                  <a:gd name="T29" fmla="*/ 5 h 9"/>
                  <a:gd name="T30" fmla="*/ 15 w 26"/>
                  <a:gd name="T31" fmla="*/ 5 h 9"/>
                  <a:gd name="T32" fmla="*/ 17 w 26"/>
                  <a:gd name="T33" fmla="*/ 6 h 9"/>
                  <a:gd name="T34" fmla="*/ 18 w 26"/>
                  <a:gd name="T35" fmla="*/ 8 h 9"/>
                  <a:gd name="T36" fmla="*/ 20 w 26"/>
                  <a:gd name="T37" fmla="*/ 6 h 9"/>
                  <a:gd name="T38" fmla="*/ 20 w 26"/>
                  <a:gd name="T39" fmla="*/ 5 h 9"/>
                  <a:gd name="T40" fmla="*/ 18 w 26"/>
                  <a:gd name="T41" fmla="*/ 4 h 9"/>
                  <a:gd name="T42" fmla="*/ 15 w 26"/>
                  <a:gd name="T43" fmla="*/ 3 h 9"/>
                  <a:gd name="T44" fmla="*/ 16 w 26"/>
                  <a:gd name="T45" fmla="*/ 2 h 9"/>
                  <a:gd name="T46" fmla="*/ 17 w 26"/>
                  <a:gd name="T47" fmla="*/ 3 h 9"/>
                  <a:gd name="T48" fmla="*/ 20 w 26"/>
                  <a:gd name="T49" fmla="*/ 3 h 9"/>
                  <a:gd name="T50" fmla="*/ 23 w 26"/>
                  <a:gd name="T51" fmla="*/ 3 h 9"/>
                  <a:gd name="T52" fmla="*/ 25 w 26"/>
                  <a:gd name="T53" fmla="*/ 3 h 9"/>
                  <a:gd name="T54" fmla="*/ 26 w 26"/>
                  <a:gd name="T55" fmla="*/ 2 h 9"/>
                  <a:gd name="T56" fmla="*/ 24 w 26"/>
                  <a:gd name="T57" fmla="*/ 1 h 9"/>
                  <a:gd name="T58" fmla="*/ 22 w 26"/>
                  <a:gd name="T59" fmla="*/ 1 h 9"/>
                  <a:gd name="T60" fmla="*/ 19 w 26"/>
                  <a:gd name="T61" fmla="*/ 1 h 9"/>
                  <a:gd name="T62" fmla="*/ 14 w 26"/>
                  <a:gd name="T63" fmla="*/ 1 h 9"/>
                  <a:gd name="T64" fmla="*/ 13 w 26"/>
                  <a:gd name="T65" fmla="*/ 2 h 9"/>
                  <a:gd name="T66" fmla="*/ 13 w 26"/>
                  <a:gd name="T67" fmla="*/ 3 h 9"/>
                  <a:gd name="T68" fmla="*/ 11 w 26"/>
                  <a:gd name="T69" fmla="*/ 2 h 9"/>
                  <a:gd name="T70" fmla="*/ 9 w 26"/>
                  <a:gd name="T71" fmla="*/ 2 h 9"/>
                  <a:gd name="T72" fmla="*/ 9 w 26"/>
                  <a:gd name="T73" fmla="*/ 4 h 9"/>
                  <a:gd name="T74" fmla="*/ 8 w 26"/>
                  <a:gd name="T75" fmla="*/ 3 h 9"/>
                  <a:gd name="T76" fmla="*/ 7 w 26"/>
                  <a:gd name="T77" fmla="*/ 2 h 9"/>
                  <a:gd name="T78" fmla="*/ 5 w 26"/>
                  <a:gd name="T79" fmla="*/ 3 h 9"/>
                  <a:gd name="T80" fmla="*/ 4 w 26"/>
                  <a:gd name="T81" fmla="*/ 2 h 9"/>
                  <a:gd name="T82" fmla="*/ 1 w 26"/>
                  <a:gd name="T83" fmla="*/ 2 h 9"/>
                  <a:gd name="T84" fmla="*/ 1 w 26"/>
                  <a:gd name="T8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9">
                    <a:moveTo>
                      <a:pt x="1" y="3"/>
                    </a:moveTo>
                    <a:cubicBezTo>
                      <a:pt x="1" y="3"/>
                      <a:pt x="2" y="3"/>
                      <a:pt x="2" y="3"/>
                    </a:cubicBezTo>
                    <a:cubicBezTo>
                      <a:pt x="2" y="3"/>
                      <a:pt x="3" y="3"/>
                      <a:pt x="3" y="4"/>
                    </a:cubicBezTo>
                    <a:cubicBezTo>
                      <a:pt x="3" y="4"/>
                      <a:pt x="3" y="4"/>
                      <a:pt x="3" y="4"/>
                    </a:cubicBezTo>
                    <a:cubicBezTo>
                      <a:pt x="4" y="5"/>
                      <a:pt x="4" y="4"/>
                      <a:pt x="4" y="4"/>
                    </a:cubicBezTo>
                    <a:cubicBezTo>
                      <a:pt x="5" y="4"/>
                      <a:pt x="5" y="5"/>
                      <a:pt x="5" y="5"/>
                    </a:cubicBezTo>
                    <a:cubicBezTo>
                      <a:pt x="5" y="5"/>
                      <a:pt x="5" y="5"/>
                      <a:pt x="5" y="5"/>
                    </a:cubicBezTo>
                    <a:cubicBezTo>
                      <a:pt x="5" y="5"/>
                      <a:pt x="6" y="5"/>
                      <a:pt x="6" y="5"/>
                    </a:cubicBezTo>
                    <a:cubicBezTo>
                      <a:pt x="6" y="5"/>
                      <a:pt x="6" y="5"/>
                      <a:pt x="6" y="5"/>
                    </a:cubicBezTo>
                    <a:cubicBezTo>
                      <a:pt x="7" y="5"/>
                      <a:pt x="7" y="4"/>
                      <a:pt x="7" y="4"/>
                    </a:cubicBezTo>
                    <a:cubicBezTo>
                      <a:pt x="8" y="4"/>
                      <a:pt x="8" y="4"/>
                      <a:pt x="9" y="4"/>
                    </a:cubicBezTo>
                    <a:cubicBezTo>
                      <a:pt x="9" y="5"/>
                      <a:pt x="9" y="5"/>
                      <a:pt x="9" y="5"/>
                    </a:cubicBezTo>
                    <a:cubicBezTo>
                      <a:pt x="9" y="5"/>
                      <a:pt x="9" y="5"/>
                      <a:pt x="9" y="5"/>
                    </a:cubicBezTo>
                    <a:cubicBezTo>
                      <a:pt x="8" y="5"/>
                      <a:pt x="8" y="5"/>
                      <a:pt x="8" y="5"/>
                    </a:cubicBezTo>
                    <a:cubicBezTo>
                      <a:pt x="7" y="5"/>
                      <a:pt x="7" y="5"/>
                      <a:pt x="7" y="6"/>
                    </a:cubicBezTo>
                    <a:cubicBezTo>
                      <a:pt x="7" y="6"/>
                      <a:pt x="6" y="6"/>
                      <a:pt x="6" y="6"/>
                    </a:cubicBezTo>
                    <a:cubicBezTo>
                      <a:pt x="6" y="6"/>
                      <a:pt x="6" y="6"/>
                      <a:pt x="7" y="6"/>
                    </a:cubicBezTo>
                    <a:cubicBezTo>
                      <a:pt x="7" y="7"/>
                      <a:pt x="8" y="6"/>
                      <a:pt x="8" y="6"/>
                    </a:cubicBezTo>
                    <a:cubicBezTo>
                      <a:pt x="8" y="7"/>
                      <a:pt x="7" y="7"/>
                      <a:pt x="7" y="7"/>
                    </a:cubicBezTo>
                    <a:cubicBezTo>
                      <a:pt x="7" y="7"/>
                      <a:pt x="7" y="7"/>
                      <a:pt x="8" y="8"/>
                    </a:cubicBezTo>
                    <a:cubicBezTo>
                      <a:pt x="8" y="8"/>
                      <a:pt x="8" y="7"/>
                      <a:pt x="8" y="7"/>
                    </a:cubicBezTo>
                    <a:cubicBezTo>
                      <a:pt x="9" y="7"/>
                      <a:pt x="9" y="8"/>
                      <a:pt x="9" y="8"/>
                    </a:cubicBezTo>
                    <a:cubicBezTo>
                      <a:pt x="10" y="8"/>
                      <a:pt x="10" y="8"/>
                      <a:pt x="10" y="9"/>
                    </a:cubicBezTo>
                    <a:cubicBezTo>
                      <a:pt x="11" y="9"/>
                      <a:pt x="11" y="9"/>
                      <a:pt x="12" y="9"/>
                    </a:cubicBezTo>
                    <a:cubicBezTo>
                      <a:pt x="12" y="9"/>
                      <a:pt x="12" y="9"/>
                      <a:pt x="12" y="8"/>
                    </a:cubicBezTo>
                    <a:cubicBezTo>
                      <a:pt x="13" y="8"/>
                      <a:pt x="13" y="8"/>
                      <a:pt x="13" y="7"/>
                    </a:cubicBezTo>
                    <a:cubicBezTo>
                      <a:pt x="13" y="7"/>
                      <a:pt x="13" y="7"/>
                      <a:pt x="14" y="7"/>
                    </a:cubicBezTo>
                    <a:cubicBezTo>
                      <a:pt x="14" y="6"/>
                      <a:pt x="14" y="6"/>
                      <a:pt x="14" y="5"/>
                    </a:cubicBezTo>
                    <a:cubicBezTo>
                      <a:pt x="14" y="5"/>
                      <a:pt x="14" y="5"/>
                      <a:pt x="14" y="5"/>
                    </a:cubicBezTo>
                    <a:cubicBezTo>
                      <a:pt x="14" y="5"/>
                      <a:pt x="14" y="5"/>
                      <a:pt x="14" y="5"/>
                    </a:cubicBezTo>
                    <a:cubicBezTo>
                      <a:pt x="14" y="4"/>
                      <a:pt x="15" y="5"/>
                      <a:pt x="15" y="5"/>
                    </a:cubicBezTo>
                    <a:cubicBezTo>
                      <a:pt x="15" y="5"/>
                      <a:pt x="15" y="5"/>
                      <a:pt x="15" y="5"/>
                    </a:cubicBezTo>
                    <a:cubicBezTo>
                      <a:pt x="16" y="5"/>
                      <a:pt x="16" y="5"/>
                      <a:pt x="16" y="5"/>
                    </a:cubicBezTo>
                    <a:cubicBezTo>
                      <a:pt x="17" y="6"/>
                      <a:pt x="17" y="6"/>
                      <a:pt x="17" y="6"/>
                    </a:cubicBezTo>
                    <a:cubicBezTo>
                      <a:pt x="17" y="7"/>
                      <a:pt x="17" y="7"/>
                      <a:pt x="18" y="7"/>
                    </a:cubicBezTo>
                    <a:cubicBezTo>
                      <a:pt x="18" y="8"/>
                      <a:pt x="18" y="8"/>
                      <a:pt x="18" y="8"/>
                    </a:cubicBezTo>
                    <a:cubicBezTo>
                      <a:pt x="19" y="8"/>
                      <a:pt x="19" y="7"/>
                      <a:pt x="20" y="7"/>
                    </a:cubicBezTo>
                    <a:cubicBezTo>
                      <a:pt x="20" y="7"/>
                      <a:pt x="20" y="6"/>
                      <a:pt x="20" y="6"/>
                    </a:cubicBezTo>
                    <a:cubicBezTo>
                      <a:pt x="20" y="5"/>
                      <a:pt x="20" y="5"/>
                      <a:pt x="20" y="5"/>
                    </a:cubicBezTo>
                    <a:cubicBezTo>
                      <a:pt x="20" y="5"/>
                      <a:pt x="20" y="5"/>
                      <a:pt x="20" y="5"/>
                    </a:cubicBezTo>
                    <a:cubicBezTo>
                      <a:pt x="19" y="5"/>
                      <a:pt x="19" y="4"/>
                      <a:pt x="19" y="4"/>
                    </a:cubicBezTo>
                    <a:cubicBezTo>
                      <a:pt x="19" y="4"/>
                      <a:pt x="18" y="4"/>
                      <a:pt x="18" y="4"/>
                    </a:cubicBezTo>
                    <a:cubicBezTo>
                      <a:pt x="17" y="4"/>
                      <a:pt x="17" y="3"/>
                      <a:pt x="17" y="3"/>
                    </a:cubicBezTo>
                    <a:cubicBezTo>
                      <a:pt x="16" y="3"/>
                      <a:pt x="16" y="3"/>
                      <a:pt x="15" y="3"/>
                    </a:cubicBezTo>
                    <a:cubicBezTo>
                      <a:pt x="15" y="3"/>
                      <a:pt x="15" y="3"/>
                      <a:pt x="15" y="3"/>
                    </a:cubicBezTo>
                    <a:cubicBezTo>
                      <a:pt x="15" y="2"/>
                      <a:pt x="15" y="3"/>
                      <a:pt x="16" y="2"/>
                    </a:cubicBezTo>
                    <a:cubicBezTo>
                      <a:pt x="16" y="2"/>
                      <a:pt x="17" y="2"/>
                      <a:pt x="17" y="2"/>
                    </a:cubicBezTo>
                    <a:cubicBezTo>
                      <a:pt x="17" y="2"/>
                      <a:pt x="17" y="3"/>
                      <a:pt x="17" y="3"/>
                    </a:cubicBezTo>
                    <a:cubicBezTo>
                      <a:pt x="17" y="3"/>
                      <a:pt x="18" y="3"/>
                      <a:pt x="18" y="3"/>
                    </a:cubicBezTo>
                    <a:cubicBezTo>
                      <a:pt x="19" y="3"/>
                      <a:pt x="19" y="3"/>
                      <a:pt x="20" y="3"/>
                    </a:cubicBezTo>
                    <a:cubicBezTo>
                      <a:pt x="20" y="3"/>
                      <a:pt x="20" y="3"/>
                      <a:pt x="21" y="3"/>
                    </a:cubicBezTo>
                    <a:cubicBezTo>
                      <a:pt x="22" y="4"/>
                      <a:pt x="22" y="3"/>
                      <a:pt x="23" y="3"/>
                    </a:cubicBezTo>
                    <a:cubicBezTo>
                      <a:pt x="23" y="3"/>
                      <a:pt x="23" y="3"/>
                      <a:pt x="23" y="3"/>
                    </a:cubicBezTo>
                    <a:cubicBezTo>
                      <a:pt x="24" y="3"/>
                      <a:pt x="24" y="3"/>
                      <a:pt x="25" y="3"/>
                    </a:cubicBezTo>
                    <a:cubicBezTo>
                      <a:pt x="25" y="3"/>
                      <a:pt x="25" y="2"/>
                      <a:pt x="25" y="2"/>
                    </a:cubicBezTo>
                    <a:cubicBezTo>
                      <a:pt x="26" y="2"/>
                      <a:pt x="26" y="2"/>
                      <a:pt x="26" y="2"/>
                    </a:cubicBezTo>
                    <a:cubicBezTo>
                      <a:pt x="26" y="1"/>
                      <a:pt x="26" y="1"/>
                      <a:pt x="26" y="1"/>
                    </a:cubicBezTo>
                    <a:cubicBezTo>
                      <a:pt x="26" y="0"/>
                      <a:pt x="25" y="1"/>
                      <a:pt x="24" y="1"/>
                    </a:cubicBezTo>
                    <a:cubicBezTo>
                      <a:pt x="24" y="1"/>
                      <a:pt x="24" y="1"/>
                      <a:pt x="23" y="1"/>
                    </a:cubicBezTo>
                    <a:cubicBezTo>
                      <a:pt x="22" y="1"/>
                      <a:pt x="22" y="1"/>
                      <a:pt x="22" y="1"/>
                    </a:cubicBezTo>
                    <a:cubicBezTo>
                      <a:pt x="21" y="1"/>
                      <a:pt x="21" y="1"/>
                      <a:pt x="20" y="1"/>
                    </a:cubicBezTo>
                    <a:cubicBezTo>
                      <a:pt x="20" y="1"/>
                      <a:pt x="19" y="1"/>
                      <a:pt x="19" y="1"/>
                    </a:cubicBezTo>
                    <a:cubicBezTo>
                      <a:pt x="18" y="1"/>
                      <a:pt x="18" y="1"/>
                      <a:pt x="17" y="1"/>
                    </a:cubicBezTo>
                    <a:cubicBezTo>
                      <a:pt x="16" y="1"/>
                      <a:pt x="15" y="1"/>
                      <a:pt x="14" y="1"/>
                    </a:cubicBezTo>
                    <a:cubicBezTo>
                      <a:pt x="14" y="1"/>
                      <a:pt x="13" y="1"/>
                      <a:pt x="13" y="1"/>
                    </a:cubicBezTo>
                    <a:cubicBezTo>
                      <a:pt x="12" y="1"/>
                      <a:pt x="13" y="2"/>
                      <a:pt x="13" y="2"/>
                    </a:cubicBezTo>
                    <a:cubicBezTo>
                      <a:pt x="13" y="2"/>
                      <a:pt x="14" y="2"/>
                      <a:pt x="14" y="3"/>
                    </a:cubicBezTo>
                    <a:cubicBezTo>
                      <a:pt x="13" y="3"/>
                      <a:pt x="13" y="3"/>
                      <a:pt x="13" y="3"/>
                    </a:cubicBezTo>
                    <a:cubicBezTo>
                      <a:pt x="13" y="4"/>
                      <a:pt x="12" y="3"/>
                      <a:pt x="12" y="3"/>
                    </a:cubicBezTo>
                    <a:cubicBezTo>
                      <a:pt x="12" y="3"/>
                      <a:pt x="12" y="3"/>
                      <a:pt x="11" y="2"/>
                    </a:cubicBezTo>
                    <a:cubicBezTo>
                      <a:pt x="11" y="2"/>
                      <a:pt x="11" y="2"/>
                      <a:pt x="10" y="2"/>
                    </a:cubicBezTo>
                    <a:cubicBezTo>
                      <a:pt x="10" y="2"/>
                      <a:pt x="9" y="2"/>
                      <a:pt x="9" y="2"/>
                    </a:cubicBezTo>
                    <a:cubicBezTo>
                      <a:pt x="9" y="2"/>
                      <a:pt x="10" y="3"/>
                      <a:pt x="10" y="3"/>
                    </a:cubicBezTo>
                    <a:cubicBezTo>
                      <a:pt x="9" y="3"/>
                      <a:pt x="9" y="4"/>
                      <a:pt x="9" y="4"/>
                    </a:cubicBezTo>
                    <a:cubicBezTo>
                      <a:pt x="9" y="4"/>
                      <a:pt x="9" y="3"/>
                      <a:pt x="9" y="3"/>
                    </a:cubicBezTo>
                    <a:cubicBezTo>
                      <a:pt x="8" y="3"/>
                      <a:pt x="8" y="3"/>
                      <a:pt x="8" y="3"/>
                    </a:cubicBezTo>
                    <a:cubicBezTo>
                      <a:pt x="8" y="3"/>
                      <a:pt x="7" y="2"/>
                      <a:pt x="7" y="2"/>
                    </a:cubicBezTo>
                    <a:cubicBezTo>
                      <a:pt x="7" y="2"/>
                      <a:pt x="7" y="2"/>
                      <a:pt x="7" y="2"/>
                    </a:cubicBezTo>
                    <a:cubicBezTo>
                      <a:pt x="6" y="2"/>
                      <a:pt x="6" y="2"/>
                      <a:pt x="6" y="3"/>
                    </a:cubicBezTo>
                    <a:cubicBezTo>
                      <a:pt x="6" y="3"/>
                      <a:pt x="6" y="3"/>
                      <a:pt x="5" y="3"/>
                    </a:cubicBezTo>
                    <a:cubicBezTo>
                      <a:pt x="5" y="4"/>
                      <a:pt x="5" y="3"/>
                      <a:pt x="5" y="2"/>
                    </a:cubicBezTo>
                    <a:cubicBezTo>
                      <a:pt x="4" y="2"/>
                      <a:pt x="4" y="2"/>
                      <a:pt x="4" y="2"/>
                    </a:cubicBezTo>
                    <a:cubicBezTo>
                      <a:pt x="4" y="1"/>
                      <a:pt x="3" y="2"/>
                      <a:pt x="2" y="2"/>
                    </a:cubicBezTo>
                    <a:cubicBezTo>
                      <a:pt x="2" y="2"/>
                      <a:pt x="2" y="2"/>
                      <a:pt x="1" y="2"/>
                    </a:cubicBezTo>
                    <a:cubicBezTo>
                      <a:pt x="1" y="2"/>
                      <a:pt x="0" y="2"/>
                      <a:pt x="0" y="3"/>
                    </a:cubicBezTo>
                    <a:cubicBezTo>
                      <a:pt x="1"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3" name="Freeform 172"/>
              <p:cNvSpPr>
                <a:spLocks/>
              </p:cNvSpPr>
              <p:nvPr/>
            </p:nvSpPr>
            <p:spPr bwMode="auto">
              <a:xfrm>
                <a:off x="6892927" y="3119439"/>
                <a:ext cx="22225" cy="20638"/>
              </a:xfrm>
              <a:custGeom>
                <a:avLst/>
                <a:gdLst>
                  <a:gd name="T0" fmla="*/ 1 w 2"/>
                  <a:gd name="T1" fmla="*/ 2 h 2"/>
                  <a:gd name="T2" fmla="*/ 1 w 2"/>
                  <a:gd name="T3" fmla="*/ 2 h 2"/>
                  <a:gd name="T4" fmla="*/ 2 w 2"/>
                  <a:gd name="T5" fmla="*/ 2 h 2"/>
                  <a:gd name="T6" fmla="*/ 2 w 2"/>
                  <a:gd name="T7" fmla="*/ 1 h 2"/>
                  <a:gd name="T8" fmla="*/ 1 w 2"/>
                  <a:gd name="T9" fmla="*/ 0 h 2"/>
                  <a:gd name="T10" fmla="*/ 0 w 2"/>
                  <a:gd name="T11" fmla="*/ 0 h 2"/>
                  <a:gd name="T12" fmla="*/ 0 w 2"/>
                  <a:gd name="T13" fmla="*/ 1 h 2"/>
                  <a:gd name="T14" fmla="*/ 1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2"/>
                    </a:moveTo>
                    <a:cubicBezTo>
                      <a:pt x="1" y="2"/>
                      <a:pt x="1" y="2"/>
                      <a:pt x="1" y="2"/>
                    </a:cubicBezTo>
                    <a:cubicBezTo>
                      <a:pt x="2" y="2"/>
                      <a:pt x="2" y="2"/>
                      <a:pt x="2" y="2"/>
                    </a:cubicBezTo>
                    <a:cubicBezTo>
                      <a:pt x="2" y="2"/>
                      <a:pt x="2" y="1"/>
                      <a:pt x="2" y="1"/>
                    </a:cubicBezTo>
                    <a:cubicBezTo>
                      <a:pt x="2" y="1"/>
                      <a:pt x="2" y="0"/>
                      <a:pt x="1" y="0"/>
                    </a:cubicBezTo>
                    <a:cubicBezTo>
                      <a:pt x="1" y="0"/>
                      <a:pt x="1" y="0"/>
                      <a:pt x="0" y="0"/>
                    </a:cubicBezTo>
                    <a:cubicBezTo>
                      <a:pt x="0" y="0"/>
                      <a:pt x="0" y="0"/>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4" name="Freeform 173"/>
              <p:cNvSpPr>
                <a:spLocks/>
              </p:cNvSpPr>
              <p:nvPr/>
            </p:nvSpPr>
            <p:spPr bwMode="auto">
              <a:xfrm>
                <a:off x="7486652" y="3270251"/>
                <a:ext cx="11113" cy="22225"/>
              </a:xfrm>
              <a:custGeom>
                <a:avLst/>
                <a:gdLst>
                  <a:gd name="T0" fmla="*/ 1 w 1"/>
                  <a:gd name="T1" fmla="*/ 1 h 2"/>
                  <a:gd name="T2" fmla="*/ 1 w 1"/>
                  <a:gd name="T3" fmla="*/ 1 h 2"/>
                  <a:gd name="T4" fmla="*/ 1 w 1"/>
                  <a:gd name="T5" fmla="*/ 0 h 2"/>
                  <a:gd name="T6" fmla="*/ 1 w 1"/>
                  <a:gd name="T7" fmla="*/ 1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1"/>
                      <a:pt x="1" y="0"/>
                      <a:pt x="1" y="0"/>
                    </a:cubicBezTo>
                    <a:cubicBezTo>
                      <a:pt x="1" y="0"/>
                      <a:pt x="1" y="0"/>
                      <a:pt x="1" y="1"/>
                    </a:cubicBezTo>
                    <a:cubicBezTo>
                      <a:pt x="0" y="1"/>
                      <a:pt x="0" y="1"/>
                      <a:pt x="0" y="1"/>
                    </a:cubicBezTo>
                    <a:cubicBezTo>
                      <a:pt x="1" y="2"/>
                      <a:pt x="1" y="2"/>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5" name="Freeform 174"/>
              <p:cNvSpPr>
                <a:spLocks/>
              </p:cNvSpPr>
              <p:nvPr/>
            </p:nvSpPr>
            <p:spPr bwMode="auto">
              <a:xfrm>
                <a:off x="6924677" y="3151189"/>
                <a:ext cx="11113" cy="11113"/>
              </a:xfrm>
              <a:custGeom>
                <a:avLst/>
                <a:gdLst>
                  <a:gd name="T0" fmla="*/ 0 w 1"/>
                  <a:gd name="T1" fmla="*/ 1 h 1"/>
                  <a:gd name="T2" fmla="*/ 1 w 1"/>
                  <a:gd name="T3" fmla="*/ 1 h 1"/>
                  <a:gd name="T4" fmla="*/ 1 w 1"/>
                  <a:gd name="T5" fmla="*/ 1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1" y="1"/>
                    </a:cubicBezTo>
                    <a:cubicBezTo>
                      <a:pt x="1" y="1"/>
                      <a:pt x="1" y="1"/>
                      <a:pt x="1" y="1"/>
                    </a:cubicBezTo>
                    <a:cubicBezTo>
                      <a:pt x="1"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6" name="Freeform 175"/>
              <p:cNvSpPr>
                <a:spLocks/>
              </p:cNvSpPr>
              <p:nvPr/>
            </p:nvSpPr>
            <p:spPr bwMode="auto">
              <a:xfrm>
                <a:off x="5262564" y="3270251"/>
                <a:ext cx="11113" cy="11113"/>
              </a:xfrm>
              <a:custGeom>
                <a:avLst/>
                <a:gdLst>
                  <a:gd name="T0" fmla="*/ 0 w 1"/>
                  <a:gd name="T1" fmla="*/ 0 h 1"/>
                  <a:gd name="T2" fmla="*/ 0 w 1"/>
                  <a:gd name="T3" fmla="*/ 1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1" y="1"/>
                      <a:pt x="1" y="1"/>
                    </a:cubicBezTo>
                    <a:cubicBezTo>
                      <a:pt x="1" y="1"/>
                      <a:pt x="1" y="1"/>
                      <a:pt x="1" y="1"/>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7" name="Freeform 176"/>
              <p:cNvSpPr>
                <a:spLocks/>
              </p:cNvSpPr>
              <p:nvPr/>
            </p:nvSpPr>
            <p:spPr bwMode="auto">
              <a:xfrm>
                <a:off x="7853364" y="1649414"/>
                <a:ext cx="22225" cy="20638"/>
              </a:xfrm>
              <a:custGeom>
                <a:avLst/>
                <a:gdLst>
                  <a:gd name="T0" fmla="*/ 2 w 2"/>
                  <a:gd name="T1" fmla="*/ 0 h 2"/>
                  <a:gd name="T2" fmla="*/ 1 w 2"/>
                  <a:gd name="T3" fmla="*/ 1 h 2"/>
                  <a:gd name="T4" fmla="*/ 1 w 2"/>
                  <a:gd name="T5" fmla="*/ 2 h 2"/>
                  <a:gd name="T6" fmla="*/ 2 w 2"/>
                  <a:gd name="T7" fmla="*/ 2 h 2"/>
                  <a:gd name="T8" fmla="*/ 2 w 2"/>
                  <a:gd name="T9" fmla="*/ 1 h 2"/>
                  <a:gd name="T10" fmla="*/ 2 w 2"/>
                  <a:gd name="T11" fmla="*/ 0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cubicBezTo>
                      <a:pt x="1" y="0"/>
                      <a:pt x="1" y="1"/>
                      <a:pt x="1" y="1"/>
                    </a:cubicBezTo>
                    <a:cubicBezTo>
                      <a:pt x="1" y="1"/>
                      <a:pt x="0" y="2"/>
                      <a:pt x="1" y="2"/>
                    </a:cubicBezTo>
                    <a:cubicBezTo>
                      <a:pt x="1" y="2"/>
                      <a:pt x="1" y="2"/>
                      <a:pt x="2" y="2"/>
                    </a:cubicBezTo>
                    <a:cubicBezTo>
                      <a:pt x="2" y="2"/>
                      <a:pt x="2" y="1"/>
                      <a:pt x="2" y="1"/>
                    </a:cubicBezTo>
                    <a:cubicBezTo>
                      <a:pt x="2" y="1"/>
                      <a:pt x="2" y="1"/>
                      <a:pt x="2"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8" name="Freeform 177"/>
              <p:cNvSpPr>
                <a:spLocks/>
              </p:cNvSpPr>
              <p:nvPr/>
            </p:nvSpPr>
            <p:spPr bwMode="auto">
              <a:xfrm>
                <a:off x="7821614" y="1670051"/>
                <a:ext cx="31750" cy="44450"/>
              </a:xfrm>
              <a:custGeom>
                <a:avLst/>
                <a:gdLst>
                  <a:gd name="T0" fmla="*/ 2 w 3"/>
                  <a:gd name="T1" fmla="*/ 2 h 4"/>
                  <a:gd name="T2" fmla="*/ 3 w 3"/>
                  <a:gd name="T3" fmla="*/ 1 h 4"/>
                  <a:gd name="T4" fmla="*/ 2 w 3"/>
                  <a:gd name="T5" fmla="*/ 0 h 4"/>
                  <a:gd name="T6" fmla="*/ 1 w 3"/>
                  <a:gd name="T7" fmla="*/ 1 h 4"/>
                  <a:gd name="T8" fmla="*/ 0 w 3"/>
                  <a:gd name="T9" fmla="*/ 2 h 4"/>
                  <a:gd name="T10" fmla="*/ 0 w 3"/>
                  <a:gd name="T11" fmla="*/ 3 h 4"/>
                  <a:gd name="T12" fmla="*/ 0 w 3"/>
                  <a:gd name="T13" fmla="*/ 3 h 4"/>
                  <a:gd name="T14" fmla="*/ 1 w 3"/>
                  <a:gd name="T15" fmla="*/ 3 h 4"/>
                  <a:gd name="T16" fmla="*/ 1 w 3"/>
                  <a:gd name="T17" fmla="*/ 2 h 4"/>
                  <a:gd name="T18" fmla="*/ 2 w 3"/>
                  <a:gd name="T19"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4">
                    <a:moveTo>
                      <a:pt x="2" y="2"/>
                    </a:moveTo>
                    <a:cubicBezTo>
                      <a:pt x="2" y="1"/>
                      <a:pt x="3" y="1"/>
                      <a:pt x="3" y="1"/>
                    </a:cubicBezTo>
                    <a:cubicBezTo>
                      <a:pt x="2" y="0"/>
                      <a:pt x="2" y="0"/>
                      <a:pt x="2" y="0"/>
                    </a:cubicBezTo>
                    <a:cubicBezTo>
                      <a:pt x="1" y="0"/>
                      <a:pt x="1" y="0"/>
                      <a:pt x="1" y="1"/>
                    </a:cubicBezTo>
                    <a:cubicBezTo>
                      <a:pt x="0" y="1"/>
                      <a:pt x="0" y="1"/>
                      <a:pt x="0" y="2"/>
                    </a:cubicBezTo>
                    <a:cubicBezTo>
                      <a:pt x="0" y="2"/>
                      <a:pt x="0" y="2"/>
                      <a:pt x="0" y="3"/>
                    </a:cubicBezTo>
                    <a:cubicBezTo>
                      <a:pt x="0" y="3"/>
                      <a:pt x="0" y="3"/>
                      <a:pt x="0" y="3"/>
                    </a:cubicBezTo>
                    <a:cubicBezTo>
                      <a:pt x="1" y="4"/>
                      <a:pt x="1" y="3"/>
                      <a:pt x="1" y="3"/>
                    </a:cubicBezTo>
                    <a:cubicBezTo>
                      <a:pt x="2" y="3"/>
                      <a:pt x="1" y="2"/>
                      <a:pt x="1" y="2"/>
                    </a:cubicBezTo>
                    <a:cubicBezTo>
                      <a:pt x="2"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9" name="Freeform 178"/>
              <p:cNvSpPr>
                <a:spLocks/>
              </p:cNvSpPr>
              <p:nvPr/>
            </p:nvSpPr>
            <p:spPr bwMode="auto">
              <a:xfrm>
                <a:off x="7486652" y="1400176"/>
                <a:ext cx="227013" cy="258763"/>
              </a:xfrm>
              <a:custGeom>
                <a:avLst/>
                <a:gdLst>
                  <a:gd name="T0" fmla="*/ 19 w 21"/>
                  <a:gd name="T1" fmla="*/ 22 h 24"/>
                  <a:gd name="T2" fmla="*/ 18 w 21"/>
                  <a:gd name="T3" fmla="*/ 20 h 24"/>
                  <a:gd name="T4" fmla="*/ 17 w 21"/>
                  <a:gd name="T5" fmla="*/ 20 h 24"/>
                  <a:gd name="T6" fmla="*/ 16 w 21"/>
                  <a:gd name="T7" fmla="*/ 19 h 24"/>
                  <a:gd name="T8" fmla="*/ 15 w 21"/>
                  <a:gd name="T9" fmla="*/ 18 h 24"/>
                  <a:gd name="T10" fmla="*/ 15 w 21"/>
                  <a:gd name="T11" fmla="*/ 16 h 24"/>
                  <a:gd name="T12" fmla="*/ 14 w 21"/>
                  <a:gd name="T13" fmla="*/ 16 h 24"/>
                  <a:gd name="T14" fmla="*/ 15 w 21"/>
                  <a:gd name="T15" fmla="*/ 15 h 24"/>
                  <a:gd name="T16" fmla="*/ 16 w 21"/>
                  <a:gd name="T17" fmla="*/ 15 h 24"/>
                  <a:gd name="T18" fmla="*/ 17 w 21"/>
                  <a:gd name="T19" fmla="*/ 16 h 24"/>
                  <a:gd name="T20" fmla="*/ 17 w 21"/>
                  <a:gd name="T21" fmla="*/ 17 h 24"/>
                  <a:gd name="T22" fmla="*/ 18 w 21"/>
                  <a:gd name="T23" fmla="*/ 16 h 24"/>
                  <a:gd name="T24" fmla="*/ 18 w 21"/>
                  <a:gd name="T25" fmla="*/ 15 h 24"/>
                  <a:gd name="T26" fmla="*/ 17 w 21"/>
                  <a:gd name="T27" fmla="*/ 15 h 24"/>
                  <a:gd name="T28" fmla="*/ 16 w 21"/>
                  <a:gd name="T29" fmla="*/ 14 h 24"/>
                  <a:gd name="T30" fmla="*/ 16 w 21"/>
                  <a:gd name="T31" fmla="*/ 14 h 24"/>
                  <a:gd name="T32" fmla="*/ 14 w 21"/>
                  <a:gd name="T33" fmla="*/ 13 h 24"/>
                  <a:gd name="T34" fmla="*/ 13 w 21"/>
                  <a:gd name="T35" fmla="*/ 12 h 24"/>
                  <a:gd name="T36" fmla="*/ 12 w 21"/>
                  <a:gd name="T37" fmla="*/ 11 h 24"/>
                  <a:gd name="T38" fmla="*/ 11 w 21"/>
                  <a:gd name="T39" fmla="*/ 10 h 24"/>
                  <a:gd name="T40" fmla="*/ 11 w 21"/>
                  <a:gd name="T41" fmla="*/ 9 h 24"/>
                  <a:gd name="T42" fmla="*/ 10 w 21"/>
                  <a:gd name="T43" fmla="*/ 8 h 24"/>
                  <a:gd name="T44" fmla="*/ 9 w 21"/>
                  <a:gd name="T45" fmla="*/ 8 h 24"/>
                  <a:gd name="T46" fmla="*/ 8 w 21"/>
                  <a:gd name="T47" fmla="*/ 7 h 24"/>
                  <a:gd name="T48" fmla="*/ 7 w 21"/>
                  <a:gd name="T49" fmla="*/ 7 h 24"/>
                  <a:gd name="T50" fmla="*/ 7 w 21"/>
                  <a:gd name="T51" fmla="*/ 6 h 24"/>
                  <a:gd name="T52" fmla="*/ 6 w 21"/>
                  <a:gd name="T53" fmla="*/ 5 h 24"/>
                  <a:gd name="T54" fmla="*/ 5 w 21"/>
                  <a:gd name="T55" fmla="*/ 3 h 24"/>
                  <a:gd name="T56" fmla="*/ 4 w 21"/>
                  <a:gd name="T57" fmla="*/ 2 h 24"/>
                  <a:gd name="T58" fmla="*/ 3 w 21"/>
                  <a:gd name="T59" fmla="*/ 2 h 24"/>
                  <a:gd name="T60" fmla="*/ 2 w 21"/>
                  <a:gd name="T61" fmla="*/ 1 h 24"/>
                  <a:gd name="T62" fmla="*/ 1 w 21"/>
                  <a:gd name="T63" fmla="*/ 1 h 24"/>
                  <a:gd name="T64" fmla="*/ 0 w 21"/>
                  <a:gd name="T65" fmla="*/ 0 h 24"/>
                  <a:gd name="T66" fmla="*/ 1 w 21"/>
                  <a:gd name="T67" fmla="*/ 1 h 24"/>
                  <a:gd name="T68" fmla="*/ 1 w 21"/>
                  <a:gd name="T69" fmla="*/ 2 h 24"/>
                  <a:gd name="T70" fmla="*/ 1 w 21"/>
                  <a:gd name="T71" fmla="*/ 3 h 24"/>
                  <a:gd name="T72" fmla="*/ 2 w 21"/>
                  <a:gd name="T73" fmla="*/ 5 h 24"/>
                  <a:gd name="T74" fmla="*/ 4 w 21"/>
                  <a:gd name="T75" fmla="*/ 6 h 24"/>
                  <a:gd name="T76" fmla="*/ 5 w 21"/>
                  <a:gd name="T77" fmla="*/ 8 h 24"/>
                  <a:gd name="T78" fmla="*/ 6 w 21"/>
                  <a:gd name="T79" fmla="*/ 8 h 24"/>
                  <a:gd name="T80" fmla="*/ 7 w 21"/>
                  <a:gd name="T81" fmla="*/ 9 h 24"/>
                  <a:gd name="T82" fmla="*/ 8 w 21"/>
                  <a:gd name="T83" fmla="*/ 10 h 24"/>
                  <a:gd name="T84" fmla="*/ 9 w 21"/>
                  <a:gd name="T85" fmla="*/ 11 h 24"/>
                  <a:gd name="T86" fmla="*/ 9 w 21"/>
                  <a:gd name="T87" fmla="*/ 13 h 24"/>
                  <a:gd name="T88" fmla="*/ 11 w 21"/>
                  <a:gd name="T89" fmla="*/ 14 h 24"/>
                  <a:gd name="T90" fmla="*/ 12 w 21"/>
                  <a:gd name="T91" fmla="*/ 16 h 24"/>
                  <a:gd name="T92" fmla="*/ 12 w 21"/>
                  <a:gd name="T93" fmla="*/ 17 h 24"/>
                  <a:gd name="T94" fmla="*/ 14 w 21"/>
                  <a:gd name="T95" fmla="*/ 18 h 24"/>
                  <a:gd name="T96" fmla="*/ 14 w 21"/>
                  <a:gd name="T97" fmla="*/ 19 h 24"/>
                  <a:gd name="T98" fmla="*/ 14 w 21"/>
                  <a:gd name="T99" fmla="*/ 20 h 24"/>
                  <a:gd name="T100" fmla="*/ 15 w 21"/>
                  <a:gd name="T101" fmla="*/ 21 h 24"/>
                  <a:gd name="T102" fmla="*/ 16 w 21"/>
                  <a:gd name="T103" fmla="*/ 22 h 24"/>
                  <a:gd name="T104" fmla="*/ 16 w 21"/>
                  <a:gd name="T105" fmla="*/ 23 h 24"/>
                  <a:gd name="T106" fmla="*/ 18 w 21"/>
                  <a:gd name="T107" fmla="*/ 24 h 24"/>
                  <a:gd name="T108" fmla="*/ 18 w 21"/>
                  <a:gd name="T109" fmla="*/ 22 h 24"/>
                  <a:gd name="T110" fmla="*/ 18 w 21"/>
                  <a:gd name="T111" fmla="*/ 22 h 24"/>
                  <a:gd name="T112" fmla="*/ 19 w 21"/>
                  <a:gd name="T113" fmla="*/ 23 h 24"/>
                  <a:gd name="T114" fmla="*/ 21 w 21"/>
                  <a:gd name="T115" fmla="*/ 23 h 24"/>
                  <a:gd name="T116" fmla="*/ 19 w 21"/>
                  <a:gd name="T1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 h="24">
                    <a:moveTo>
                      <a:pt x="19" y="22"/>
                    </a:moveTo>
                    <a:cubicBezTo>
                      <a:pt x="19" y="21"/>
                      <a:pt x="18" y="21"/>
                      <a:pt x="18" y="20"/>
                    </a:cubicBezTo>
                    <a:cubicBezTo>
                      <a:pt x="17" y="20"/>
                      <a:pt x="17" y="20"/>
                      <a:pt x="17" y="20"/>
                    </a:cubicBezTo>
                    <a:cubicBezTo>
                      <a:pt x="17" y="19"/>
                      <a:pt x="16" y="19"/>
                      <a:pt x="16" y="19"/>
                    </a:cubicBezTo>
                    <a:cubicBezTo>
                      <a:pt x="16" y="19"/>
                      <a:pt x="16" y="18"/>
                      <a:pt x="15" y="18"/>
                    </a:cubicBezTo>
                    <a:cubicBezTo>
                      <a:pt x="15" y="17"/>
                      <a:pt x="15" y="17"/>
                      <a:pt x="15" y="16"/>
                    </a:cubicBezTo>
                    <a:cubicBezTo>
                      <a:pt x="15" y="16"/>
                      <a:pt x="14" y="16"/>
                      <a:pt x="14" y="16"/>
                    </a:cubicBezTo>
                    <a:cubicBezTo>
                      <a:pt x="14" y="15"/>
                      <a:pt x="14" y="15"/>
                      <a:pt x="15" y="15"/>
                    </a:cubicBezTo>
                    <a:cubicBezTo>
                      <a:pt x="15" y="15"/>
                      <a:pt x="15" y="15"/>
                      <a:pt x="16" y="15"/>
                    </a:cubicBezTo>
                    <a:cubicBezTo>
                      <a:pt x="16" y="15"/>
                      <a:pt x="16" y="16"/>
                      <a:pt x="17" y="16"/>
                    </a:cubicBezTo>
                    <a:cubicBezTo>
                      <a:pt x="17" y="16"/>
                      <a:pt x="17" y="17"/>
                      <a:pt x="17" y="17"/>
                    </a:cubicBezTo>
                    <a:cubicBezTo>
                      <a:pt x="18" y="17"/>
                      <a:pt x="18" y="17"/>
                      <a:pt x="18" y="16"/>
                    </a:cubicBezTo>
                    <a:cubicBezTo>
                      <a:pt x="19" y="16"/>
                      <a:pt x="18" y="16"/>
                      <a:pt x="18" y="15"/>
                    </a:cubicBezTo>
                    <a:cubicBezTo>
                      <a:pt x="17" y="15"/>
                      <a:pt x="17" y="15"/>
                      <a:pt x="17" y="15"/>
                    </a:cubicBezTo>
                    <a:cubicBezTo>
                      <a:pt x="17" y="15"/>
                      <a:pt x="17" y="15"/>
                      <a:pt x="16" y="14"/>
                    </a:cubicBezTo>
                    <a:cubicBezTo>
                      <a:pt x="16" y="14"/>
                      <a:pt x="16" y="14"/>
                      <a:pt x="16" y="14"/>
                    </a:cubicBezTo>
                    <a:cubicBezTo>
                      <a:pt x="15" y="13"/>
                      <a:pt x="15" y="13"/>
                      <a:pt x="14" y="13"/>
                    </a:cubicBezTo>
                    <a:cubicBezTo>
                      <a:pt x="14" y="12"/>
                      <a:pt x="14" y="12"/>
                      <a:pt x="13" y="12"/>
                    </a:cubicBezTo>
                    <a:cubicBezTo>
                      <a:pt x="13" y="12"/>
                      <a:pt x="13" y="12"/>
                      <a:pt x="12" y="11"/>
                    </a:cubicBezTo>
                    <a:cubicBezTo>
                      <a:pt x="12" y="11"/>
                      <a:pt x="12" y="11"/>
                      <a:pt x="11" y="10"/>
                    </a:cubicBezTo>
                    <a:cubicBezTo>
                      <a:pt x="11" y="10"/>
                      <a:pt x="11" y="10"/>
                      <a:pt x="11" y="9"/>
                    </a:cubicBezTo>
                    <a:cubicBezTo>
                      <a:pt x="11" y="9"/>
                      <a:pt x="10" y="8"/>
                      <a:pt x="10" y="8"/>
                    </a:cubicBezTo>
                    <a:cubicBezTo>
                      <a:pt x="10" y="8"/>
                      <a:pt x="9" y="8"/>
                      <a:pt x="9" y="8"/>
                    </a:cubicBezTo>
                    <a:cubicBezTo>
                      <a:pt x="8" y="8"/>
                      <a:pt x="9" y="7"/>
                      <a:pt x="8" y="7"/>
                    </a:cubicBezTo>
                    <a:cubicBezTo>
                      <a:pt x="8" y="7"/>
                      <a:pt x="8" y="7"/>
                      <a:pt x="7" y="7"/>
                    </a:cubicBezTo>
                    <a:cubicBezTo>
                      <a:pt x="7" y="6"/>
                      <a:pt x="7" y="6"/>
                      <a:pt x="7" y="6"/>
                    </a:cubicBezTo>
                    <a:cubicBezTo>
                      <a:pt x="7" y="5"/>
                      <a:pt x="7" y="5"/>
                      <a:pt x="6" y="5"/>
                    </a:cubicBezTo>
                    <a:cubicBezTo>
                      <a:pt x="6" y="4"/>
                      <a:pt x="5" y="4"/>
                      <a:pt x="5" y="3"/>
                    </a:cubicBezTo>
                    <a:cubicBezTo>
                      <a:pt x="4" y="3"/>
                      <a:pt x="4" y="3"/>
                      <a:pt x="4" y="2"/>
                    </a:cubicBezTo>
                    <a:cubicBezTo>
                      <a:pt x="4" y="2"/>
                      <a:pt x="3" y="2"/>
                      <a:pt x="3" y="2"/>
                    </a:cubicBezTo>
                    <a:cubicBezTo>
                      <a:pt x="3" y="2"/>
                      <a:pt x="3" y="2"/>
                      <a:pt x="2" y="1"/>
                    </a:cubicBezTo>
                    <a:cubicBezTo>
                      <a:pt x="2" y="1"/>
                      <a:pt x="2" y="1"/>
                      <a:pt x="1" y="1"/>
                    </a:cubicBezTo>
                    <a:cubicBezTo>
                      <a:pt x="1" y="0"/>
                      <a:pt x="1" y="0"/>
                      <a:pt x="0" y="0"/>
                    </a:cubicBezTo>
                    <a:cubicBezTo>
                      <a:pt x="0" y="1"/>
                      <a:pt x="0" y="1"/>
                      <a:pt x="1" y="1"/>
                    </a:cubicBezTo>
                    <a:cubicBezTo>
                      <a:pt x="1" y="2"/>
                      <a:pt x="1" y="2"/>
                      <a:pt x="1" y="2"/>
                    </a:cubicBezTo>
                    <a:cubicBezTo>
                      <a:pt x="2" y="3"/>
                      <a:pt x="1" y="3"/>
                      <a:pt x="1" y="3"/>
                    </a:cubicBezTo>
                    <a:cubicBezTo>
                      <a:pt x="1" y="4"/>
                      <a:pt x="2" y="4"/>
                      <a:pt x="2" y="5"/>
                    </a:cubicBezTo>
                    <a:cubicBezTo>
                      <a:pt x="3" y="5"/>
                      <a:pt x="3" y="6"/>
                      <a:pt x="4" y="6"/>
                    </a:cubicBezTo>
                    <a:cubicBezTo>
                      <a:pt x="4" y="7"/>
                      <a:pt x="5" y="7"/>
                      <a:pt x="5" y="8"/>
                    </a:cubicBezTo>
                    <a:cubicBezTo>
                      <a:pt x="6" y="8"/>
                      <a:pt x="6" y="8"/>
                      <a:pt x="6" y="8"/>
                    </a:cubicBezTo>
                    <a:cubicBezTo>
                      <a:pt x="7" y="9"/>
                      <a:pt x="7" y="9"/>
                      <a:pt x="7" y="9"/>
                    </a:cubicBezTo>
                    <a:cubicBezTo>
                      <a:pt x="7" y="9"/>
                      <a:pt x="8" y="10"/>
                      <a:pt x="8" y="10"/>
                    </a:cubicBezTo>
                    <a:cubicBezTo>
                      <a:pt x="8" y="10"/>
                      <a:pt x="8" y="11"/>
                      <a:pt x="9" y="11"/>
                    </a:cubicBezTo>
                    <a:cubicBezTo>
                      <a:pt x="9" y="12"/>
                      <a:pt x="9" y="12"/>
                      <a:pt x="9" y="13"/>
                    </a:cubicBezTo>
                    <a:cubicBezTo>
                      <a:pt x="10" y="13"/>
                      <a:pt x="10" y="14"/>
                      <a:pt x="11" y="14"/>
                    </a:cubicBezTo>
                    <a:cubicBezTo>
                      <a:pt x="11" y="15"/>
                      <a:pt x="11" y="15"/>
                      <a:pt x="12" y="16"/>
                    </a:cubicBezTo>
                    <a:cubicBezTo>
                      <a:pt x="12" y="17"/>
                      <a:pt x="12" y="17"/>
                      <a:pt x="12" y="17"/>
                    </a:cubicBezTo>
                    <a:cubicBezTo>
                      <a:pt x="13" y="18"/>
                      <a:pt x="13" y="17"/>
                      <a:pt x="14" y="18"/>
                    </a:cubicBezTo>
                    <a:cubicBezTo>
                      <a:pt x="14" y="18"/>
                      <a:pt x="14" y="19"/>
                      <a:pt x="14" y="19"/>
                    </a:cubicBezTo>
                    <a:cubicBezTo>
                      <a:pt x="14" y="19"/>
                      <a:pt x="14" y="20"/>
                      <a:pt x="14" y="20"/>
                    </a:cubicBezTo>
                    <a:cubicBezTo>
                      <a:pt x="14" y="20"/>
                      <a:pt x="15" y="21"/>
                      <a:pt x="15" y="21"/>
                    </a:cubicBezTo>
                    <a:cubicBezTo>
                      <a:pt x="15" y="21"/>
                      <a:pt x="15" y="22"/>
                      <a:pt x="16" y="22"/>
                    </a:cubicBezTo>
                    <a:cubicBezTo>
                      <a:pt x="16" y="22"/>
                      <a:pt x="16" y="23"/>
                      <a:pt x="16" y="23"/>
                    </a:cubicBezTo>
                    <a:cubicBezTo>
                      <a:pt x="17" y="24"/>
                      <a:pt x="17" y="24"/>
                      <a:pt x="18" y="24"/>
                    </a:cubicBezTo>
                    <a:cubicBezTo>
                      <a:pt x="18" y="23"/>
                      <a:pt x="17" y="23"/>
                      <a:pt x="18" y="22"/>
                    </a:cubicBezTo>
                    <a:cubicBezTo>
                      <a:pt x="18" y="22"/>
                      <a:pt x="18" y="22"/>
                      <a:pt x="18" y="22"/>
                    </a:cubicBezTo>
                    <a:cubicBezTo>
                      <a:pt x="19" y="22"/>
                      <a:pt x="19" y="23"/>
                      <a:pt x="19" y="23"/>
                    </a:cubicBezTo>
                    <a:cubicBezTo>
                      <a:pt x="20" y="23"/>
                      <a:pt x="20" y="23"/>
                      <a:pt x="21" y="23"/>
                    </a:cubicBezTo>
                    <a:cubicBezTo>
                      <a:pt x="21" y="22"/>
                      <a:pt x="20" y="22"/>
                      <a:pt x="19" y="2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0" name="Freeform 179"/>
              <p:cNvSpPr>
                <a:spLocks/>
              </p:cNvSpPr>
              <p:nvPr/>
            </p:nvSpPr>
            <p:spPr bwMode="auto">
              <a:xfrm>
                <a:off x="6234114" y="2103439"/>
                <a:ext cx="312738" cy="161925"/>
              </a:xfrm>
              <a:custGeom>
                <a:avLst/>
                <a:gdLst>
                  <a:gd name="T0" fmla="*/ 27 w 29"/>
                  <a:gd name="T1" fmla="*/ 15 h 15"/>
                  <a:gd name="T2" fmla="*/ 28 w 29"/>
                  <a:gd name="T3" fmla="*/ 15 h 15"/>
                  <a:gd name="T4" fmla="*/ 28 w 29"/>
                  <a:gd name="T5" fmla="*/ 13 h 15"/>
                  <a:gd name="T6" fmla="*/ 28 w 29"/>
                  <a:gd name="T7" fmla="*/ 13 h 15"/>
                  <a:gd name="T8" fmla="*/ 27 w 29"/>
                  <a:gd name="T9" fmla="*/ 12 h 15"/>
                  <a:gd name="T10" fmla="*/ 27 w 29"/>
                  <a:gd name="T11" fmla="*/ 10 h 15"/>
                  <a:gd name="T12" fmla="*/ 27 w 29"/>
                  <a:gd name="T13" fmla="*/ 10 h 15"/>
                  <a:gd name="T14" fmla="*/ 26 w 29"/>
                  <a:gd name="T15" fmla="*/ 10 h 15"/>
                  <a:gd name="T16" fmla="*/ 25 w 29"/>
                  <a:gd name="T17" fmla="*/ 9 h 15"/>
                  <a:gd name="T18" fmla="*/ 24 w 29"/>
                  <a:gd name="T19" fmla="*/ 9 h 15"/>
                  <a:gd name="T20" fmla="*/ 23 w 29"/>
                  <a:gd name="T21" fmla="*/ 8 h 15"/>
                  <a:gd name="T22" fmla="*/ 22 w 29"/>
                  <a:gd name="T23" fmla="*/ 8 h 15"/>
                  <a:gd name="T24" fmla="*/ 21 w 29"/>
                  <a:gd name="T25" fmla="*/ 9 h 15"/>
                  <a:gd name="T26" fmla="*/ 19 w 29"/>
                  <a:gd name="T27" fmla="*/ 8 h 15"/>
                  <a:gd name="T28" fmla="*/ 19 w 29"/>
                  <a:gd name="T29" fmla="*/ 7 h 15"/>
                  <a:gd name="T30" fmla="*/ 18 w 29"/>
                  <a:gd name="T31" fmla="*/ 7 h 15"/>
                  <a:gd name="T32" fmla="*/ 17 w 29"/>
                  <a:gd name="T33" fmla="*/ 7 h 15"/>
                  <a:gd name="T34" fmla="*/ 16 w 29"/>
                  <a:gd name="T35" fmla="*/ 6 h 15"/>
                  <a:gd name="T36" fmla="*/ 14 w 29"/>
                  <a:gd name="T37" fmla="*/ 5 h 15"/>
                  <a:gd name="T38" fmla="*/ 13 w 29"/>
                  <a:gd name="T39" fmla="*/ 5 h 15"/>
                  <a:gd name="T40" fmla="*/ 13 w 29"/>
                  <a:gd name="T41" fmla="*/ 4 h 15"/>
                  <a:gd name="T42" fmla="*/ 12 w 29"/>
                  <a:gd name="T43" fmla="*/ 4 h 15"/>
                  <a:gd name="T44" fmla="*/ 11 w 29"/>
                  <a:gd name="T45" fmla="*/ 3 h 15"/>
                  <a:gd name="T46" fmla="*/ 10 w 29"/>
                  <a:gd name="T47" fmla="*/ 3 h 15"/>
                  <a:gd name="T48" fmla="*/ 9 w 29"/>
                  <a:gd name="T49" fmla="*/ 2 h 15"/>
                  <a:gd name="T50" fmla="*/ 8 w 29"/>
                  <a:gd name="T51" fmla="*/ 2 h 15"/>
                  <a:gd name="T52" fmla="*/ 7 w 29"/>
                  <a:gd name="T53" fmla="*/ 2 h 15"/>
                  <a:gd name="T54" fmla="*/ 6 w 29"/>
                  <a:gd name="T55" fmla="*/ 2 h 15"/>
                  <a:gd name="T56" fmla="*/ 4 w 29"/>
                  <a:gd name="T57" fmla="*/ 1 h 15"/>
                  <a:gd name="T58" fmla="*/ 3 w 29"/>
                  <a:gd name="T59" fmla="*/ 0 h 15"/>
                  <a:gd name="T60" fmla="*/ 3 w 29"/>
                  <a:gd name="T61" fmla="*/ 0 h 15"/>
                  <a:gd name="T62" fmla="*/ 3 w 29"/>
                  <a:gd name="T63" fmla="*/ 1 h 15"/>
                  <a:gd name="T64" fmla="*/ 2 w 29"/>
                  <a:gd name="T65" fmla="*/ 2 h 15"/>
                  <a:gd name="T66" fmla="*/ 1 w 29"/>
                  <a:gd name="T67" fmla="*/ 3 h 15"/>
                  <a:gd name="T68" fmla="*/ 1 w 29"/>
                  <a:gd name="T69" fmla="*/ 4 h 15"/>
                  <a:gd name="T70" fmla="*/ 2 w 29"/>
                  <a:gd name="T71" fmla="*/ 4 h 15"/>
                  <a:gd name="T72" fmla="*/ 3 w 29"/>
                  <a:gd name="T73" fmla="*/ 5 h 15"/>
                  <a:gd name="T74" fmla="*/ 4 w 29"/>
                  <a:gd name="T75" fmla="*/ 6 h 15"/>
                  <a:gd name="T76" fmla="*/ 5 w 29"/>
                  <a:gd name="T77" fmla="*/ 6 h 15"/>
                  <a:gd name="T78" fmla="*/ 6 w 29"/>
                  <a:gd name="T79" fmla="*/ 6 h 15"/>
                  <a:gd name="T80" fmla="*/ 7 w 29"/>
                  <a:gd name="T81" fmla="*/ 7 h 15"/>
                  <a:gd name="T82" fmla="*/ 8 w 29"/>
                  <a:gd name="T83" fmla="*/ 8 h 15"/>
                  <a:gd name="T84" fmla="*/ 9 w 29"/>
                  <a:gd name="T85" fmla="*/ 9 h 15"/>
                  <a:gd name="T86" fmla="*/ 10 w 29"/>
                  <a:gd name="T87" fmla="*/ 9 h 15"/>
                  <a:gd name="T88" fmla="*/ 11 w 29"/>
                  <a:gd name="T89" fmla="*/ 9 h 15"/>
                  <a:gd name="T90" fmla="*/ 12 w 29"/>
                  <a:gd name="T91" fmla="*/ 10 h 15"/>
                  <a:gd name="T92" fmla="*/ 12 w 29"/>
                  <a:gd name="T93" fmla="*/ 11 h 15"/>
                  <a:gd name="T94" fmla="*/ 13 w 29"/>
                  <a:gd name="T95" fmla="*/ 11 h 15"/>
                  <a:gd name="T96" fmla="*/ 14 w 29"/>
                  <a:gd name="T97" fmla="*/ 11 h 15"/>
                  <a:gd name="T98" fmla="*/ 15 w 29"/>
                  <a:gd name="T99" fmla="*/ 11 h 15"/>
                  <a:gd name="T100" fmla="*/ 15 w 29"/>
                  <a:gd name="T101" fmla="*/ 13 h 15"/>
                  <a:gd name="T102" fmla="*/ 17 w 29"/>
                  <a:gd name="T103" fmla="*/ 13 h 15"/>
                  <a:gd name="T104" fmla="*/ 18 w 29"/>
                  <a:gd name="T105" fmla="*/ 13 h 15"/>
                  <a:gd name="T106" fmla="*/ 19 w 29"/>
                  <a:gd name="T107" fmla="*/ 12 h 15"/>
                  <a:gd name="T108" fmla="*/ 20 w 29"/>
                  <a:gd name="T109" fmla="*/ 12 h 15"/>
                  <a:gd name="T110" fmla="*/ 21 w 29"/>
                  <a:gd name="T111" fmla="*/ 13 h 15"/>
                  <a:gd name="T112" fmla="*/ 22 w 29"/>
                  <a:gd name="T113" fmla="*/ 14 h 15"/>
                  <a:gd name="T114" fmla="*/ 23 w 29"/>
                  <a:gd name="T115" fmla="*/ 14 h 15"/>
                  <a:gd name="T116" fmla="*/ 24 w 29"/>
                  <a:gd name="T117" fmla="*/ 14 h 15"/>
                  <a:gd name="T118" fmla="*/ 25 w 29"/>
                  <a:gd name="T119" fmla="*/ 14 h 15"/>
                  <a:gd name="T120" fmla="*/ 26 w 29"/>
                  <a:gd name="T121" fmla="*/ 15 h 15"/>
                  <a:gd name="T122" fmla="*/ 27 w 29"/>
                  <a:gd name="T12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 h="15">
                    <a:moveTo>
                      <a:pt x="27" y="15"/>
                    </a:moveTo>
                    <a:cubicBezTo>
                      <a:pt x="28" y="15"/>
                      <a:pt x="28" y="15"/>
                      <a:pt x="28" y="15"/>
                    </a:cubicBezTo>
                    <a:cubicBezTo>
                      <a:pt x="29" y="14"/>
                      <a:pt x="28" y="14"/>
                      <a:pt x="28" y="13"/>
                    </a:cubicBezTo>
                    <a:cubicBezTo>
                      <a:pt x="28" y="13"/>
                      <a:pt x="28" y="13"/>
                      <a:pt x="28" y="13"/>
                    </a:cubicBezTo>
                    <a:cubicBezTo>
                      <a:pt x="27" y="12"/>
                      <a:pt x="27" y="12"/>
                      <a:pt x="27" y="12"/>
                    </a:cubicBezTo>
                    <a:cubicBezTo>
                      <a:pt x="27" y="11"/>
                      <a:pt x="27" y="11"/>
                      <a:pt x="27" y="10"/>
                    </a:cubicBezTo>
                    <a:cubicBezTo>
                      <a:pt x="27" y="10"/>
                      <a:pt x="27" y="10"/>
                      <a:pt x="27" y="10"/>
                    </a:cubicBezTo>
                    <a:cubicBezTo>
                      <a:pt x="27" y="10"/>
                      <a:pt x="27" y="10"/>
                      <a:pt x="26" y="10"/>
                    </a:cubicBezTo>
                    <a:cubicBezTo>
                      <a:pt x="26" y="10"/>
                      <a:pt x="26" y="10"/>
                      <a:pt x="25" y="9"/>
                    </a:cubicBezTo>
                    <a:cubicBezTo>
                      <a:pt x="25" y="9"/>
                      <a:pt x="25" y="9"/>
                      <a:pt x="24" y="9"/>
                    </a:cubicBezTo>
                    <a:cubicBezTo>
                      <a:pt x="24" y="9"/>
                      <a:pt x="24" y="8"/>
                      <a:pt x="23" y="8"/>
                    </a:cubicBezTo>
                    <a:cubicBezTo>
                      <a:pt x="23" y="8"/>
                      <a:pt x="23" y="8"/>
                      <a:pt x="22" y="8"/>
                    </a:cubicBezTo>
                    <a:cubicBezTo>
                      <a:pt x="22" y="8"/>
                      <a:pt x="21" y="9"/>
                      <a:pt x="21" y="9"/>
                    </a:cubicBezTo>
                    <a:cubicBezTo>
                      <a:pt x="20" y="9"/>
                      <a:pt x="20" y="9"/>
                      <a:pt x="19" y="8"/>
                    </a:cubicBezTo>
                    <a:cubicBezTo>
                      <a:pt x="19" y="8"/>
                      <a:pt x="19" y="7"/>
                      <a:pt x="19" y="7"/>
                    </a:cubicBezTo>
                    <a:cubicBezTo>
                      <a:pt x="18" y="7"/>
                      <a:pt x="18" y="7"/>
                      <a:pt x="18" y="7"/>
                    </a:cubicBezTo>
                    <a:cubicBezTo>
                      <a:pt x="17" y="7"/>
                      <a:pt x="17" y="7"/>
                      <a:pt x="17" y="7"/>
                    </a:cubicBezTo>
                    <a:cubicBezTo>
                      <a:pt x="16" y="7"/>
                      <a:pt x="16" y="7"/>
                      <a:pt x="16" y="6"/>
                    </a:cubicBezTo>
                    <a:cubicBezTo>
                      <a:pt x="15" y="6"/>
                      <a:pt x="15" y="6"/>
                      <a:pt x="14" y="5"/>
                    </a:cubicBezTo>
                    <a:cubicBezTo>
                      <a:pt x="14" y="5"/>
                      <a:pt x="14" y="5"/>
                      <a:pt x="13" y="5"/>
                    </a:cubicBezTo>
                    <a:cubicBezTo>
                      <a:pt x="13" y="5"/>
                      <a:pt x="13" y="5"/>
                      <a:pt x="13" y="4"/>
                    </a:cubicBezTo>
                    <a:cubicBezTo>
                      <a:pt x="12" y="4"/>
                      <a:pt x="12" y="4"/>
                      <a:pt x="12" y="4"/>
                    </a:cubicBezTo>
                    <a:cubicBezTo>
                      <a:pt x="11" y="4"/>
                      <a:pt x="11" y="4"/>
                      <a:pt x="11" y="3"/>
                    </a:cubicBezTo>
                    <a:cubicBezTo>
                      <a:pt x="10" y="3"/>
                      <a:pt x="10" y="3"/>
                      <a:pt x="10" y="3"/>
                    </a:cubicBezTo>
                    <a:cubicBezTo>
                      <a:pt x="10" y="3"/>
                      <a:pt x="9" y="2"/>
                      <a:pt x="9" y="2"/>
                    </a:cubicBezTo>
                    <a:cubicBezTo>
                      <a:pt x="9" y="2"/>
                      <a:pt x="8" y="2"/>
                      <a:pt x="8" y="2"/>
                    </a:cubicBezTo>
                    <a:cubicBezTo>
                      <a:pt x="8" y="2"/>
                      <a:pt x="8" y="2"/>
                      <a:pt x="7" y="2"/>
                    </a:cubicBezTo>
                    <a:cubicBezTo>
                      <a:pt x="7" y="2"/>
                      <a:pt x="6" y="2"/>
                      <a:pt x="6" y="2"/>
                    </a:cubicBezTo>
                    <a:cubicBezTo>
                      <a:pt x="5" y="2"/>
                      <a:pt x="5" y="1"/>
                      <a:pt x="4" y="1"/>
                    </a:cubicBezTo>
                    <a:cubicBezTo>
                      <a:pt x="4" y="0"/>
                      <a:pt x="3" y="1"/>
                      <a:pt x="3" y="0"/>
                    </a:cubicBezTo>
                    <a:cubicBezTo>
                      <a:pt x="3" y="0"/>
                      <a:pt x="3" y="0"/>
                      <a:pt x="3" y="0"/>
                    </a:cubicBezTo>
                    <a:cubicBezTo>
                      <a:pt x="3" y="1"/>
                      <a:pt x="3" y="1"/>
                      <a:pt x="3" y="1"/>
                    </a:cubicBezTo>
                    <a:cubicBezTo>
                      <a:pt x="2" y="1"/>
                      <a:pt x="2" y="2"/>
                      <a:pt x="2" y="2"/>
                    </a:cubicBezTo>
                    <a:cubicBezTo>
                      <a:pt x="1" y="2"/>
                      <a:pt x="0" y="3"/>
                      <a:pt x="1" y="3"/>
                    </a:cubicBezTo>
                    <a:cubicBezTo>
                      <a:pt x="1" y="3"/>
                      <a:pt x="1" y="4"/>
                      <a:pt x="1" y="4"/>
                    </a:cubicBezTo>
                    <a:cubicBezTo>
                      <a:pt x="1" y="4"/>
                      <a:pt x="2" y="4"/>
                      <a:pt x="2" y="4"/>
                    </a:cubicBezTo>
                    <a:cubicBezTo>
                      <a:pt x="3" y="4"/>
                      <a:pt x="3" y="4"/>
                      <a:pt x="3" y="5"/>
                    </a:cubicBezTo>
                    <a:cubicBezTo>
                      <a:pt x="3" y="5"/>
                      <a:pt x="3" y="5"/>
                      <a:pt x="4" y="6"/>
                    </a:cubicBezTo>
                    <a:cubicBezTo>
                      <a:pt x="4" y="6"/>
                      <a:pt x="4" y="6"/>
                      <a:pt x="5" y="6"/>
                    </a:cubicBezTo>
                    <a:cubicBezTo>
                      <a:pt x="5" y="6"/>
                      <a:pt x="5" y="6"/>
                      <a:pt x="6" y="6"/>
                    </a:cubicBezTo>
                    <a:cubicBezTo>
                      <a:pt x="6" y="6"/>
                      <a:pt x="7" y="7"/>
                      <a:pt x="7" y="7"/>
                    </a:cubicBezTo>
                    <a:cubicBezTo>
                      <a:pt x="8" y="7"/>
                      <a:pt x="8" y="8"/>
                      <a:pt x="8" y="8"/>
                    </a:cubicBezTo>
                    <a:cubicBezTo>
                      <a:pt x="8" y="9"/>
                      <a:pt x="8" y="9"/>
                      <a:pt x="9" y="9"/>
                    </a:cubicBezTo>
                    <a:cubicBezTo>
                      <a:pt x="9" y="9"/>
                      <a:pt x="9" y="9"/>
                      <a:pt x="10" y="9"/>
                    </a:cubicBezTo>
                    <a:cubicBezTo>
                      <a:pt x="10" y="9"/>
                      <a:pt x="10" y="9"/>
                      <a:pt x="11" y="9"/>
                    </a:cubicBezTo>
                    <a:cubicBezTo>
                      <a:pt x="11" y="10"/>
                      <a:pt x="11" y="10"/>
                      <a:pt x="12" y="10"/>
                    </a:cubicBezTo>
                    <a:cubicBezTo>
                      <a:pt x="12" y="10"/>
                      <a:pt x="12" y="11"/>
                      <a:pt x="12" y="11"/>
                    </a:cubicBezTo>
                    <a:cubicBezTo>
                      <a:pt x="12" y="11"/>
                      <a:pt x="12" y="11"/>
                      <a:pt x="13" y="11"/>
                    </a:cubicBezTo>
                    <a:cubicBezTo>
                      <a:pt x="13" y="11"/>
                      <a:pt x="13" y="11"/>
                      <a:pt x="14" y="11"/>
                    </a:cubicBezTo>
                    <a:cubicBezTo>
                      <a:pt x="14" y="11"/>
                      <a:pt x="14" y="11"/>
                      <a:pt x="15" y="11"/>
                    </a:cubicBezTo>
                    <a:cubicBezTo>
                      <a:pt x="15" y="12"/>
                      <a:pt x="15" y="12"/>
                      <a:pt x="15" y="13"/>
                    </a:cubicBezTo>
                    <a:cubicBezTo>
                      <a:pt x="16" y="13"/>
                      <a:pt x="16" y="13"/>
                      <a:pt x="17" y="13"/>
                    </a:cubicBezTo>
                    <a:cubicBezTo>
                      <a:pt x="17" y="13"/>
                      <a:pt x="18" y="13"/>
                      <a:pt x="18" y="13"/>
                    </a:cubicBezTo>
                    <a:cubicBezTo>
                      <a:pt x="18" y="13"/>
                      <a:pt x="19" y="12"/>
                      <a:pt x="19" y="12"/>
                    </a:cubicBezTo>
                    <a:cubicBezTo>
                      <a:pt x="19" y="12"/>
                      <a:pt x="20" y="12"/>
                      <a:pt x="20" y="12"/>
                    </a:cubicBezTo>
                    <a:cubicBezTo>
                      <a:pt x="20" y="13"/>
                      <a:pt x="20" y="13"/>
                      <a:pt x="21" y="13"/>
                    </a:cubicBezTo>
                    <a:cubicBezTo>
                      <a:pt x="21" y="14"/>
                      <a:pt x="21" y="14"/>
                      <a:pt x="22" y="14"/>
                    </a:cubicBezTo>
                    <a:cubicBezTo>
                      <a:pt x="22" y="14"/>
                      <a:pt x="22" y="14"/>
                      <a:pt x="23" y="14"/>
                    </a:cubicBezTo>
                    <a:cubicBezTo>
                      <a:pt x="23" y="14"/>
                      <a:pt x="23" y="14"/>
                      <a:pt x="24" y="14"/>
                    </a:cubicBezTo>
                    <a:cubicBezTo>
                      <a:pt x="24" y="14"/>
                      <a:pt x="24" y="14"/>
                      <a:pt x="25" y="14"/>
                    </a:cubicBezTo>
                    <a:cubicBezTo>
                      <a:pt x="25" y="14"/>
                      <a:pt x="26" y="14"/>
                      <a:pt x="26" y="15"/>
                    </a:cubicBezTo>
                    <a:cubicBezTo>
                      <a:pt x="26" y="15"/>
                      <a:pt x="27" y="15"/>
                      <a:pt x="27" y="1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1" name="Freeform 180"/>
              <p:cNvSpPr>
                <a:spLocks/>
              </p:cNvSpPr>
              <p:nvPr/>
            </p:nvSpPr>
            <p:spPr bwMode="auto">
              <a:xfrm>
                <a:off x="6904039" y="2395539"/>
                <a:ext cx="215900" cy="258763"/>
              </a:xfrm>
              <a:custGeom>
                <a:avLst/>
                <a:gdLst>
                  <a:gd name="T0" fmla="*/ 0 w 20"/>
                  <a:gd name="T1" fmla="*/ 3 h 24"/>
                  <a:gd name="T2" fmla="*/ 0 w 20"/>
                  <a:gd name="T3" fmla="*/ 5 h 24"/>
                  <a:gd name="T4" fmla="*/ 1 w 20"/>
                  <a:gd name="T5" fmla="*/ 7 h 24"/>
                  <a:gd name="T6" fmla="*/ 1 w 20"/>
                  <a:gd name="T7" fmla="*/ 9 h 24"/>
                  <a:gd name="T8" fmla="*/ 2 w 20"/>
                  <a:gd name="T9" fmla="*/ 11 h 24"/>
                  <a:gd name="T10" fmla="*/ 2 w 20"/>
                  <a:gd name="T11" fmla="*/ 12 h 24"/>
                  <a:gd name="T12" fmla="*/ 3 w 20"/>
                  <a:gd name="T13" fmla="*/ 13 h 24"/>
                  <a:gd name="T14" fmla="*/ 4 w 20"/>
                  <a:gd name="T15" fmla="*/ 12 h 24"/>
                  <a:gd name="T16" fmla="*/ 6 w 20"/>
                  <a:gd name="T17" fmla="*/ 12 h 24"/>
                  <a:gd name="T18" fmla="*/ 7 w 20"/>
                  <a:gd name="T19" fmla="*/ 12 h 24"/>
                  <a:gd name="T20" fmla="*/ 9 w 20"/>
                  <a:gd name="T21" fmla="*/ 12 h 24"/>
                  <a:gd name="T22" fmla="*/ 10 w 20"/>
                  <a:gd name="T23" fmla="*/ 13 h 24"/>
                  <a:gd name="T24" fmla="*/ 12 w 20"/>
                  <a:gd name="T25" fmla="*/ 15 h 24"/>
                  <a:gd name="T26" fmla="*/ 13 w 20"/>
                  <a:gd name="T27" fmla="*/ 17 h 24"/>
                  <a:gd name="T28" fmla="*/ 14 w 20"/>
                  <a:gd name="T29" fmla="*/ 19 h 24"/>
                  <a:gd name="T30" fmla="*/ 15 w 20"/>
                  <a:gd name="T31" fmla="*/ 21 h 24"/>
                  <a:gd name="T32" fmla="*/ 14 w 20"/>
                  <a:gd name="T33" fmla="*/ 23 h 24"/>
                  <a:gd name="T34" fmla="*/ 14 w 20"/>
                  <a:gd name="T35" fmla="*/ 23 h 24"/>
                  <a:gd name="T36" fmla="*/ 16 w 20"/>
                  <a:gd name="T37" fmla="*/ 24 h 24"/>
                  <a:gd name="T38" fmla="*/ 17 w 20"/>
                  <a:gd name="T39" fmla="*/ 22 h 24"/>
                  <a:gd name="T40" fmla="*/ 19 w 20"/>
                  <a:gd name="T41" fmla="*/ 23 h 24"/>
                  <a:gd name="T42" fmla="*/ 20 w 20"/>
                  <a:gd name="T43" fmla="*/ 21 h 24"/>
                  <a:gd name="T44" fmla="*/ 19 w 20"/>
                  <a:gd name="T45" fmla="*/ 19 h 24"/>
                  <a:gd name="T46" fmla="*/ 18 w 20"/>
                  <a:gd name="T47" fmla="*/ 17 h 24"/>
                  <a:gd name="T48" fmla="*/ 17 w 20"/>
                  <a:gd name="T49" fmla="*/ 16 h 24"/>
                  <a:gd name="T50" fmla="*/ 15 w 20"/>
                  <a:gd name="T51" fmla="*/ 14 h 24"/>
                  <a:gd name="T52" fmla="*/ 14 w 20"/>
                  <a:gd name="T53" fmla="*/ 13 h 24"/>
                  <a:gd name="T54" fmla="*/ 13 w 20"/>
                  <a:gd name="T55" fmla="*/ 11 h 24"/>
                  <a:gd name="T56" fmla="*/ 12 w 20"/>
                  <a:gd name="T57" fmla="*/ 8 h 24"/>
                  <a:gd name="T58" fmla="*/ 10 w 20"/>
                  <a:gd name="T59" fmla="*/ 5 h 24"/>
                  <a:gd name="T60" fmla="*/ 10 w 20"/>
                  <a:gd name="T61" fmla="*/ 4 h 24"/>
                  <a:gd name="T62" fmla="*/ 8 w 20"/>
                  <a:gd name="T63" fmla="*/ 4 h 24"/>
                  <a:gd name="T64" fmla="*/ 6 w 20"/>
                  <a:gd name="T65" fmla="*/ 3 h 24"/>
                  <a:gd name="T66" fmla="*/ 5 w 20"/>
                  <a:gd name="T67" fmla="*/ 1 h 24"/>
                  <a:gd name="T68" fmla="*/ 3 w 20"/>
                  <a:gd name="T69" fmla="*/ 0 h 24"/>
                  <a:gd name="T70" fmla="*/ 2 w 20"/>
                  <a:gd name="T71" fmla="*/ 0 h 24"/>
                  <a:gd name="T72" fmla="*/ 3 w 20"/>
                  <a:gd name="T73" fmla="*/ 2 h 24"/>
                  <a:gd name="T74" fmla="*/ 2 w 20"/>
                  <a:gd name="T75"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 h="24">
                    <a:moveTo>
                      <a:pt x="2" y="3"/>
                    </a:moveTo>
                    <a:cubicBezTo>
                      <a:pt x="1" y="3"/>
                      <a:pt x="1" y="3"/>
                      <a:pt x="0" y="3"/>
                    </a:cubicBezTo>
                    <a:cubicBezTo>
                      <a:pt x="0" y="4"/>
                      <a:pt x="0" y="4"/>
                      <a:pt x="0" y="4"/>
                    </a:cubicBezTo>
                    <a:cubicBezTo>
                      <a:pt x="0" y="4"/>
                      <a:pt x="0" y="5"/>
                      <a:pt x="0" y="5"/>
                    </a:cubicBezTo>
                    <a:cubicBezTo>
                      <a:pt x="0" y="6"/>
                      <a:pt x="0" y="6"/>
                      <a:pt x="0" y="6"/>
                    </a:cubicBezTo>
                    <a:cubicBezTo>
                      <a:pt x="0" y="7"/>
                      <a:pt x="0" y="7"/>
                      <a:pt x="1" y="7"/>
                    </a:cubicBezTo>
                    <a:cubicBezTo>
                      <a:pt x="1" y="7"/>
                      <a:pt x="1" y="8"/>
                      <a:pt x="1" y="8"/>
                    </a:cubicBezTo>
                    <a:cubicBezTo>
                      <a:pt x="1" y="8"/>
                      <a:pt x="1" y="9"/>
                      <a:pt x="1" y="9"/>
                    </a:cubicBezTo>
                    <a:cubicBezTo>
                      <a:pt x="1" y="9"/>
                      <a:pt x="1" y="9"/>
                      <a:pt x="2" y="10"/>
                    </a:cubicBezTo>
                    <a:cubicBezTo>
                      <a:pt x="2" y="10"/>
                      <a:pt x="2" y="10"/>
                      <a:pt x="2" y="11"/>
                    </a:cubicBezTo>
                    <a:cubicBezTo>
                      <a:pt x="3" y="11"/>
                      <a:pt x="2" y="11"/>
                      <a:pt x="2" y="11"/>
                    </a:cubicBezTo>
                    <a:cubicBezTo>
                      <a:pt x="2" y="12"/>
                      <a:pt x="2" y="12"/>
                      <a:pt x="2" y="12"/>
                    </a:cubicBezTo>
                    <a:cubicBezTo>
                      <a:pt x="2" y="13"/>
                      <a:pt x="2" y="13"/>
                      <a:pt x="2" y="13"/>
                    </a:cubicBezTo>
                    <a:cubicBezTo>
                      <a:pt x="2" y="13"/>
                      <a:pt x="2" y="13"/>
                      <a:pt x="3" y="13"/>
                    </a:cubicBezTo>
                    <a:cubicBezTo>
                      <a:pt x="3" y="13"/>
                      <a:pt x="3" y="13"/>
                      <a:pt x="3" y="12"/>
                    </a:cubicBezTo>
                    <a:cubicBezTo>
                      <a:pt x="4" y="12"/>
                      <a:pt x="4" y="12"/>
                      <a:pt x="4" y="12"/>
                    </a:cubicBezTo>
                    <a:cubicBezTo>
                      <a:pt x="5" y="12"/>
                      <a:pt x="5" y="12"/>
                      <a:pt x="5" y="12"/>
                    </a:cubicBezTo>
                    <a:cubicBezTo>
                      <a:pt x="5" y="12"/>
                      <a:pt x="6" y="12"/>
                      <a:pt x="6" y="12"/>
                    </a:cubicBezTo>
                    <a:cubicBezTo>
                      <a:pt x="6" y="12"/>
                      <a:pt x="7" y="13"/>
                      <a:pt x="7" y="13"/>
                    </a:cubicBezTo>
                    <a:cubicBezTo>
                      <a:pt x="7" y="13"/>
                      <a:pt x="7" y="12"/>
                      <a:pt x="7" y="12"/>
                    </a:cubicBezTo>
                    <a:cubicBezTo>
                      <a:pt x="7" y="12"/>
                      <a:pt x="8" y="12"/>
                      <a:pt x="8" y="12"/>
                    </a:cubicBezTo>
                    <a:cubicBezTo>
                      <a:pt x="9" y="12"/>
                      <a:pt x="9" y="12"/>
                      <a:pt x="9" y="12"/>
                    </a:cubicBezTo>
                    <a:cubicBezTo>
                      <a:pt x="10" y="12"/>
                      <a:pt x="10" y="12"/>
                      <a:pt x="10" y="12"/>
                    </a:cubicBezTo>
                    <a:cubicBezTo>
                      <a:pt x="10" y="12"/>
                      <a:pt x="10" y="13"/>
                      <a:pt x="10" y="13"/>
                    </a:cubicBezTo>
                    <a:cubicBezTo>
                      <a:pt x="11" y="13"/>
                      <a:pt x="11" y="13"/>
                      <a:pt x="11" y="14"/>
                    </a:cubicBezTo>
                    <a:cubicBezTo>
                      <a:pt x="12" y="14"/>
                      <a:pt x="12" y="14"/>
                      <a:pt x="12" y="15"/>
                    </a:cubicBezTo>
                    <a:cubicBezTo>
                      <a:pt x="12" y="15"/>
                      <a:pt x="12" y="15"/>
                      <a:pt x="12" y="16"/>
                    </a:cubicBezTo>
                    <a:cubicBezTo>
                      <a:pt x="12" y="16"/>
                      <a:pt x="12" y="17"/>
                      <a:pt x="13" y="17"/>
                    </a:cubicBezTo>
                    <a:cubicBezTo>
                      <a:pt x="13" y="18"/>
                      <a:pt x="13" y="18"/>
                      <a:pt x="14" y="18"/>
                    </a:cubicBezTo>
                    <a:cubicBezTo>
                      <a:pt x="14" y="18"/>
                      <a:pt x="14" y="18"/>
                      <a:pt x="14" y="19"/>
                    </a:cubicBezTo>
                    <a:cubicBezTo>
                      <a:pt x="15" y="19"/>
                      <a:pt x="14" y="19"/>
                      <a:pt x="15" y="20"/>
                    </a:cubicBezTo>
                    <a:cubicBezTo>
                      <a:pt x="15" y="20"/>
                      <a:pt x="15" y="20"/>
                      <a:pt x="15" y="21"/>
                    </a:cubicBezTo>
                    <a:cubicBezTo>
                      <a:pt x="15" y="21"/>
                      <a:pt x="15" y="21"/>
                      <a:pt x="15" y="22"/>
                    </a:cubicBezTo>
                    <a:cubicBezTo>
                      <a:pt x="15" y="22"/>
                      <a:pt x="15" y="22"/>
                      <a:pt x="14" y="23"/>
                    </a:cubicBezTo>
                    <a:cubicBezTo>
                      <a:pt x="14" y="23"/>
                      <a:pt x="14" y="23"/>
                      <a:pt x="14" y="23"/>
                    </a:cubicBezTo>
                    <a:cubicBezTo>
                      <a:pt x="14" y="23"/>
                      <a:pt x="14" y="23"/>
                      <a:pt x="14" y="23"/>
                    </a:cubicBezTo>
                    <a:cubicBezTo>
                      <a:pt x="15" y="24"/>
                      <a:pt x="15" y="23"/>
                      <a:pt x="15" y="23"/>
                    </a:cubicBezTo>
                    <a:cubicBezTo>
                      <a:pt x="16" y="23"/>
                      <a:pt x="16" y="24"/>
                      <a:pt x="16" y="24"/>
                    </a:cubicBezTo>
                    <a:cubicBezTo>
                      <a:pt x="16" y="24"/>
                      <a:pt x="16" y="23"/>
                      <a:pt x="17" y="23"/>
                    </a:cubicBezTo>
                    <a:cubicBezTo>
                      <a:pt x="17" y="23"/>
                      <a:pt x="17" y="22"/>
                      <a:pt x="17" y="22"/>
                    </a:cubicBezTo>
                    <a:cubicBezTo>
                      <a:pt x="17" y="22"/>
                      <a:pt x="18" y="22"/>
                      <a:pt x="18" y="23"/>
                    </a:cubicBezTo>
                    <a:cubicBezTo>
                      <a:pt x="19" y="23"/>
                      <a:pt x="19" y="23"/>
                      <a:pt x="19" y="23"/>
                    </a:cubicBezTo>
                    <a:cubicBezTo>
                      <a:pt x="19" y="22"/>
                      <a:pt x="19" y="22"/>
                      <a:pt x="20" y="22"/>
                    </a:cubicBezTo>
                    <a:cubicBezTo>
                      <a:pt x="20" y="22"/>
                      <a:pt x="20" y="21"/>
                      <a:pt x="20" y="21"/>
                    </a:cubicBezTo>
                    <a:cubicBezTo>
                      <a:pt x="20" y="20"/>
                      <a:pt x="20" y="20"/>
                      <a:pt x="20" y="20"/>
                    </a:cubicBezTo>
                    <a:cubicBezTo>
                      <a:pt x="20" y="19"/>
                      <a:pt x="19" y="19"/>
                      <a:pt x="19" y="19"/>
                    </a:cubicBezTo>
                    <a:cubicBezTo>
                      <a:pt x="19" y="19"/>
                      <a:pt x="19" y="18"/>
                      <a:pt x="19" y="18"/>
                    </a:cubicBezTo>
                    <a:cubicBezTo>
                      <a:pt x="19" y="17"/>
                      <a:pt x="19" y="17"/>
                      <a:pt x="18" y="17"/>
                    </a:cubicBezTo>
                    <a:cubicBezTo>
                      <a:pt x="18" y="17"/>
                      <a:pt x="18" y="17"/>
                      <a:pt x="18" y="17"/>
                    </a:cubicBezTo>
                    <a:cubicBezTo>
                      <a:pt x="17" y="16"/>
                      <a:pt x="17" y="16"/>
                      <a:pt x="17" y="16"/>
                    </a:cubicBezTo>
                    <a:cubicBezTo>
                      <a:pt x="17" y="16"/>
                      <a:pt x="16" y="15"/>
                      <a:pt x="16" y="15"/>
                    </a:cubicBezTo>
                    <a:cubicBezTo>
                      <a:pt x="16" y="15"/>
                      <a:pt x="16" y="14"/>
                      <a:pt x="15" y="14"/>
                    </a:cubicBezTo>
                    <a:cubicBezTo>
                      <a:pt x="15" y="14"/>
                      <a:pt x="15" y="14"/>
                      <a:pt x="15" y="14"/>
                    </a:cubicBezTo>
                    <a:cubicBezTo>
                      <a:pt x="14" y="13"/>
                      <a:pt x="14" y="13"/>
                      <a:pt x="14" y="13"/>
                    </a:cubicBezTo>
                    <a:cubicBezTo>
                      <a:pt x="14" y="13"/>
                      <a:pt x="14" y="12"/>
                      <a:pt x="14" y="12"/>
                    </a:cubicBezTo>
                    <a:cubicBezTo>
                      <a:pt x="14" y="12"/>
                      <a:pt x="13" y="12"/>
                      <a:pt x="13" y="11"/>
                    </a:cubicBezTo>
                    <a:cubicBezTo>
                      <a:pt x="12" y="11"/>
                      <a:pt x="12" y="10"/>
                      <a:pt x="12" y="10"/>
                    </a:cubicBezTo>
                    <a:cubicBezTo>
                      <a:pt x="12" y="9"/>
                      <a:pt x="12" y="9"/>
                      <a:pt x="12" y="8"/>
                    </a:cubicBezTo>
                    <a:cubicBezTo>
                      <a:pt x="12" y="7"/>
                      <a:pt x="12" y="7"/>
                      <a:pt x="12" y="6"/>
                    </a:cubicBezTo>
                    <a:cubicBezTo>
                      <a:pt x="11" y="6"/>
                      <a:pt x="10" y="6"/>
                      <a:pt x="10" y="5"/>
                    </a:cubicBezTo>
                    <a:cubicBezTo>
                      <a:pt x="10" y="5"/>
                      <a:pt x="10" y="5"/>
                      <a:pt x="10" y="5"/>
                    </a:cubicBezTo>
                    <a:cubicBezTo>
                      <a:pt x="10" y="4"/>
                      <a:pt x="10" y="4"/>
                      <a:pt x="10" y="4"/>
                    </a:cubicBezTo>
                    <a:cubicBezTo>
                      <a:pt x="10" y="4"/>
                      <a:pt x="9" y="4"/>
                      <a:pt x="9" y="4"/>
                    </a:cubicBezTo>
                    <a:cubicBezTo>
                      <a:pt x="9" y="4"/>
                      <a:pt x="9" y="4"/>
                      <a:pt x="8" y="4"/>
                    </a:cubicBezTo>
                    <a:cubicBezTo>
                      <a:pt x="8" y="5"/>
                      <a:pt x="7" y="4"/>
                      <a:pt x="7" y="4"/>
                    </a:cubicBezTo>
                    <a:cubicBezTo>
                      <a:pt x="6" y="4"/>
                      <a:pt x="6" y="3"/>
                      <a:pt x="6" y="3"/>
                    </a:cubicBezTo>
                    <a:cubicBezTo>
                      <a:pt x="6" y="3"/>
                      <a:pt x="6" y="2"/>
                      <a:pt x="6" y="2"/>
                    </a:cubicBezTo>
                    <a:cubicBezTo>
                      <a:pt x="6" y="2"/>
                      <a:pt x="5" y="2"/>
                      <a:pt x="5" y="1"/>
                    </a:cubicBezTo>
                    <a:cubicBezTo>
                      <a:pt x="5" y="1"/>
                      <a:pt x="5" y="1"/>
                      <a:pt x="4" y="0"/>
                    </a:cubicBezTo>
                    <a:cubicBezTo>
                      <a:pt x="4" y="0"/>
                      <a:pt x="4" y="0"/>
                      <a:pt x="3" y="0"/>
                    </a:cubicBezTo>
                    <a:cubicBezTo>
                      <a:pt x="3" y="0"/>
                      <a:pt x="3" y="0"/>
                      <a:pt x="3" y="0"/>
                    </a:cubicBezTo>
                    <a:cubicBezTo>
                      <a:pt x="3" y="0"/>
                      <a:pt x="3" y="0"/>
                      <a:pt x="2" y="0"/>
                    </a:cubicBezTo>
                    <a:cubicBezTo>
                      <a:pt x="2" y="0"/>
                      <a:pt x="2" y="1"/>
                      <a:pt x="2" y="1"/>
                    </a:cubicBezTo>
                    <a:cubicBezTo>
                      <a:pt x="2" y="2"/>
                      <a:pt x="3" y="2"/>
                      <a:pt x="3" y="2"/>
                    </a:cubicBezTo>
                    <a:cubicBezTo>
                      <a:pt x="3" y="3"/>
                      <a:pt x="3" y="3"/>
                      <a:pt x="3" y="3"/>
                    </a:cubicBezTo>
                    <a:cubicBezTo>
                      <a:pt x="2" y="4"/>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2" name="Freeform 181"/>
              <p:cNvSpPr>
                <a:spLocks/>
              </p:cNvSpPr>
              <p:nvPr/>
            </p:nvSpPr>
            <p:spPr bwMode="auto">
              <a:xfrm>
                <a:off x="1171577" y="914401"/>
                <a:ext cx="1758950" cy="874713"/>
              </a:xfrm>
              <a:custGeom>
                <a:avLst/>
                <a:gdLst>
                  <a:gd name="T0" fmla="*/ 89 w 163"/>
                  <a:gd name="T1" fmla="*/ 61 h 81"/>
                  <a:gd name="T2" fmla="*/ 92 w 163"/>
                  <a:gd name="T3" fmla="*/ 67 h 81"/>
                  <a:gd name="T4" fmla="*/ 100 w 163"/>
                  <a:gd name="T5" fmla="*/ 70 h 81"/>
                  <a:gd name="T6" fmla="*/ 96 w 163"/>
                  <a:gd name="T7" fmla="*/ 73 h 81"/>
                  <a:gd name="T8" fmla="*/ 89 w 163"/>
                  <a:gd name="T9" fmla="*/ 80 h 81"/>
                  <a:gd name="T10" fmla="*/ 96 w 163"/>
                  <a:gd name="T11" fmla="*/ 78 h 81"/>
                  <a:gd name="T12" fmla="*/ 104 w 163"/>
                  <a:gd name="T13" fmla="*/ 74 h 81"/>
                  <a:gd name="T14" fmla="*/ 116 w 163"/>
                  <a:gd name="T15" fmla="*/ 72 h 81"/>
                  <a:gd name="T16" fmla="*/ 127 w 163"/>
                  <a:gd name="T17" fmla="*/ 65 h 81"/>
                  <a:gd name="T18" fmla="*/ 130 w 163"/>
                  <a:gd name="T19" fmla="*/ 71 h 81"/>
                  <a:gd name="T20" fmla="*/ 133 w 163"/>
                  <a:gd name="T21" fmla="*/ 71 h 81"/>
                  <a:gd name="T22" fmla="*/ 135 w 163"/>
                  <a:gd name="T23" fmla="*/ 73 h 81"/>
                  <a:gd name="T24" fmla="*/ 139 w 163"/>
                  <a:gd name="T25" fmla="*/ 69 h 81"/>
                  <a:gd name="T26" fmla="*/ 134 w 163"/>
                  <a:gd name="T27" fmla="*/ 63 h 81"/>
                  <a:gd name="T28" fmla="*/ 133 w 163"/>
                  <a:gd name="T29" fmla="*/ 60 h 81"/>
                  <a:gd name="T30" fmla="*/ 130 w 163"/>
                  <a:gd name="T31" fmla="*/ 60 h 81"/>
                  <a:gd name="T32" fmla="*/ 146 w 163"/>
                  <a:gd name="T33" fmla="*/ 57 h 81"/>
                  <a:gd name="T34" fmla="*/ 162 w 163"/>
                  <a:gd name="T35" fmla="*/ 51 h 81"/>
                  <a:gd name="T36" fmla="*/ 159 w 163"/>
                  <a:gd name="T37" fmla="*/ 43 h 81"/>
                  <a:gd name="T38" fmla="*/ 154 w 163"/>
                  <a:gd name="T39" fmla="*/ 38 h 81"/>
                  <a:gd name="T40" fmla="*/ 149 w 163"/>
                  <a:gd name="T41" fmla="*/ 30 h 81"/>
                  <a:gd name="T42" fmla="*/ 141 w 163"/>
                  <a:gd name="T43" fmla="*/ 30 h 81"/>
                  <a:gd name="T44" fmla="*/ 136 w 163"/>
                  <a:gd name="T45" fmla="*/ 24 h 81"/>
                  <a:gd name="T46" fmla="*/ 125 w 163"/>
                  <a:gd name="T47" fmla="*/ 31 h 81"/>
                  <a:gd name="T48" fmla="*/ 122 w 163"/>
                  <a:gd name="T49" fmla="*/ 40 h 81"/>
                  <a:gd name="T50" fmla="*/ 113 w 163"/>
                  <a:gd name="T51" fmla="*/ 47 h 81"/>
                  <a:gd name="T52" fmla="*/ 106 w 163"/>
                  <a:gd name="T53" fmla="*/ 51 h 81"/>
                  <a:gd name="T54" fmla="*/ 103 w 163"/>
                  <a:gd name="T55" fmla="*/ 42 h 81"/>
                  <a:gd name="T56" fmla="*/ 93 w 163"/>
                  <a:gd name="T57" fmla="*/ 37 h 81"/>
                  <a:gd name="T58" fmla="*/ 90 w 163"/>
                  <a:gd name="T59" fmla="*/ 31 h 81"/>
                  <a:gd name="T60" fmla="*/ 98 w 163"/>
                  <a:gd name="T61" fmla="*/ 24 h 81"/>
                  <a:gd name="T62" fmla="*/ 102 w 163"/>
                  <a:gd name="T63" fmla="*/ 20 h 81"/>
                  <a:gd name="T64" fmla="*/ 110 w 163"/>
                  <a:gd name="T65" fmla="*/ 19 h 81"/>
                  <a:gd name="T66" fmla="*/ 118 w 163"/>
                  <a:gd name="T67" fmla="*/ 13 h 81"/>
                  <a:gd name="T68" fmla="*/ 125 w 163"/>
                  <a:gd name="T69" fmla="*/ 13 h 81"/>
                  <a:gd name="T70" fmla="*/ 131 w 163"/>
                  <a:gd name="T71" fmla="*/ 8 h 81"/>
                  <a:gd name="T72" fmla="*/ 125 w 163"/>
                  <a:gd name="T73" fmla="*/ 6 h 81"/>
                  <a:gd name="T74" fmla="*/ 117 w 163"/>
                  <a:gd name="T75" fmla="*/ 10 h 81"/>
                  <a:gd name="T76" fmla="*/ 115 w 163"/>
                  <a:gd name="T77" fmla="*/ 7 h 81"/>
                  <a:gd name="T78" fmla="*/ 115 w 163"/>
                  <a:gd name="T79" fmla="*/ 1 h 81"/>
                  <a:gd name="T80" fmla="*/ 106 w 163"/>
                  <a:gd name="T81" fmla="*/ 4 h 81"/>
                  <a:gd name="T82" fmla="*/ 107 w 163"/>
                  <a:gd name="T83" fmla="*/ 8 h 81"/>
                  <a:gd name="T84" fmla="*/ 101 w 163"/>
                  <a:gd name="T85" fmla="*/ 11 h 81"/>
                  <a:gd name="T86" fmla="*/ 95 w 163"/>
                  <a:gd name="T87" fmla="*/ 10 h 81"/>
                  <a:gd name="T88" fmla="*/ 86 w 163"/>
                  <a:gd name="T89" fmla="*/ 8 h 81"/>
                  <a:gd name="T90" fmla="*/ 80 w 163"/>
                  <a:gd name="T91" fmla="*/ 10 h 81"/>
                  <a:gd name="T92" fmla="*/ 70 w 163"/>
                  <a:gd name="T93" fmla="*/ 10 h 81"/>
                  <a:gd name="T94" fmla="*/ 69 w 163"/>
                  <a:gd name="T95" fmla="*/ 7 h 81"/>
                  <a:gd name="T96" fmla="*/ 54 w 163"/>
                  <a:gd name="T97" fmla="*/ 5 h 81"/>
                  <a:gd name="T98" fmla="*/ 46 w 163"/>
                  <a:gd name="T99" fmla="*/ 5 h 81"/>
                  <a:gd name="T100" fmla="*/ 38 w 163"/>
                  <a:gd name="T101" fmla="*/ 6 h 81"/>
                  <a:gd name="T102" fmla="*/ 36 w 163"/>
                  <a:gd name="T103" fmla="*/ 6 h 81"/>
                  <a:gd name="T104" fmla="*/ 24 w 163"/>
                  <a:gd name="T105" fmla="*/ 6 h 81"/>
                  <a:gd name="T106" fmla="*/ 0 w 163"/>
                  <a:gd name="T107" fmla="*/ 27 h 81"/>
                  <a:gd name="T108" fmla="*/ 7 w 163"/>
                  <a:gd name="T109" fmla="*/ 32 h 81"/>
                  <a:gd name="T110" fmla="*/ 5 w 163"/>
                  <a:gd name="T111" fmla="*/ 44 h 81"/>
                  <a:gd name="T112" fmla="*/ 4 w 163"/>
                  <a:gd name="T113" fmla="*/ 49 h 81"/>
                  <a:gd name="T114" fmla="*/ 5 w 163"/>
                  <a:gd name="T115" fmla="*/ 56 h 81"/>
                  <a:gd name="T116" fmla="*/ 71 w 163"/>
                  <a:gd name="T117" fmla="*/ 59 h 81"/>
                  <a:gd name="T118" fmla="*/ 77 w 163"/>
                  <a:gd name="T119" fmla="*/ 6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 h="81">
                    <a:moveTo>
                      <a:pt x="83" y="62"/>
                    </a:moveTo>
                    <a:cubicBezTo>
                      <a:pt x="84" y="62"/>
                      <a:pt x="84" y="62"/>
                      <a:pt x="84" y="61"/>
                    </a:cubicBezTo>
                    <a:cubicBezTo>
                      <a:pt x="84" y="61"/>
                      <a:pt x="84" y="62"/>
                      <a:pt x="85" y="62"/>
                    </a:cubicBezTo>
                    <a:cubicBezTo>
                      <a:pt x="85" y="62"/>
                      <a:pt x="85" y="61"/>
                      <a:pt x="85" y="61"/>
                    </a:cubicBezTo>
                    <a:cubicBezTo>
                      <a:pt x="86" y="61"/>
                      <a:pt x="86" y="61"/>
                      <a:pt x="86" y="61"/>
                    </a:cubicBezTo>
                    <a:cubicBezTo>
                      <a:pt x="86" y="61"/>
                      <a:pt x="86" y="61"/>
                      <a:pt x="86" y="61"/>
                    </a:cubicBezTo>
                    <a:cubicBezTo>
                      <a:pt x="86" y="61"/>
                      <a:pt x="86" y="61"/>
                      <a:pt x="86" y="61"/>
                    </a:cubicBezTo>
                    <a:cubicBezTo>
                      <a:pt x="86" y="60"/>
                      <a:pt x="87" y="60"/>
                      <a:pt x="87" y="60"/>
                    </a:cubicBezTo>
                    <a:cubicBezTo>
                      <a:pt x="87" y="60"/>
                      <a:pt x="87" y="60"/>
                      <a:pt x="88" y="61"/>
                    </a:cubicBezTo>
                    <a:cubicBezTo>
                      <a:pt x="88" y="61"/>
                      <a:pt x="88" y="61"/>
                      <a:pt x="88" y="61"/>
                    </a:cubicBezTo>
                    <a:cubicBezTo>
                      <a:pt x="88" y="61"/>
                      <a:pt x="88" y="61"/>
                      <a:pt x="88" y="61"/>
                    </a:cubicBezTo>
                    <a:cubicBezTo>
                      <a:pt x="89" y="61"/>
                      <a:pt x="89" y="61"/>
                      <a:pt x="89" y="61"/>
                    </a:cubicBezTo>
                    <a:cubicBezTo>
                      <a:pt x="89" y="61"/>
                      <a:pt x="89" y="61"/>
                      <a:pt x="89" y="61"/>
                    </a:cubicBezTo>
                    <a:cubicBezTo>
                      <a:pt x="89" y="61"/>
                      <a:pt x="90" y="61"/>
                      <a:pt x="90" y="61"/>
                    </a:cubicBezTo>
                    <a:cubicBezTo>
                      <a:pt x="90" y="61"/>
                      <a:pt x="90" y="61"/>
                      <a:pt x="90" y="61"/>
                    </a:cubicBezTo>
                    <a:cubicBezTo>
                      <a:pt x="90" y="62"/>
                      <a:pt x="89" y="62"/>
                      <a:pt x="90" y="62"/>
                    </a:cubicBezTo>
                    <a:cubicBezTo>
                      <a:pt x="90" y="63"/>
                      <a:pt x="90" y="62"/>
                      <a:pt x="91" y="63"/>
                    </a:cubicBezTo>
                    <a:cubicBezTo>
                      <a:pt x="91" y="63"/>
                      <a:pt x="91" y="63"/>
                      <a:pt x="91" y="63"/>
                    </a:cubicBezTo>
                    <a:cubicBezTo>
                      <a:pt x="91" y="63"/>
                      <a:pt x="92" y="63"/>
                      <a:pt x="92" y="63"/>
                    </a:cubicBezTo>
                    <a:cubicBezTo>
                      <a:pt x="92" y="63"/>
                      <a:pt x="92" y="64"/>
                      <a:pt x="92" y="64"/>
                    </a:cubicBezTo>
                    <a:cubicBezTo>
                      <a:pt x="92" y="64"/>
                      <a:pt x="92" y="64"/>
                      <a:pt x="92" y="65"/>
                    </a:cubicBezTo>
                    <a:cubicBezTo>
                      <a:pt x="92" y="65"/>
                      <a:pt x="92" y="65"/>
                      <a:pt x="92" y="65"/>
                    </a:cubicBezTo>
                    <a:cubicBezTo>
                      <a:pt x="91" y="65"/>
                      <a:pt x="92" y="65"/>
                      <a:pt x="92" y="66"/>
                    </a:cubicBezTo>
                    <a:cubicBezTo>
                      <a:pt x="92" y="66"/>
                      <a:pt x="92" y="66"/>
                      <a:pt x="92" y="67"/>
                    </a:cubicBezTo>
                    <a:cubicBezTo>
                      <a:pt x="92" y="67"/>
                      <a:pt x="92" y="67"/>
                      <a:pt x="92" y="67"/>
                    </a:cubicBezTo>
                    <a:cubicBezTo>
                      <a:pt x="92" y="67"/>
                      <a:pt x="92" y="67"/>
                      <a:pt x="92" y="67"/>
                    </a:cubicBezTo>
                    <a:cubicBezTo>
                      <a:pt x="92" y="68"/>
                      <a:pt x="92" y="68"/>
                      <a:pt x="92" y="68"/>
                    </a:cubicBezTo>
                    <a:cubicBezTo>
                      <a:pt x="92" y="68"/>
                      <a:pt x="92" y="68"/>
                      <a:pt x="92" y="68"/>
                    </a:cubicBezTo>
                    <a:cubicBezTo>
                      <a:pt x="92" y="68"/>
                      <a:pt x="92" y="68"/>
                      <a:pt x="92" y="68"/>
                    </a:cubicBezTo>
                    <a:cubicBezTo>
                      <a:pt x="93" y="68"/>
                      <a:pt x="92" y="68"/>
                      <a:pt x="93" y="67"/>
                    </a:cubicBezTo>
                    <a:cubicBezTo>
                      <a:pt x="93" y="67"/>
                      <a:pt x="93" y="68"/>
                      <a:pt x="94" y="68"/>
                    </a:cubicBezTo>
                    <a:cubicBezTo>
                      <a:pt x="94" y="68"/>
                      <a:pt x="95" y="68"/>
                      <a:pt x="95" y="68"/>
                    </a:cubicBezTo>
                    <a:cubicBezTo>
                      <a:pt x="96" y="68"/>
                      <a:pt x="96" y="68"/>
                      <a:pt x="97" y="68"/>
                    </a:cubicBezTo>
                    <a:cubicBezTo>
                      <a:pt x="97" y="68"/>
                      <a:pt x="97" y="68"/>
                      <a:pt x="98" y="68"/>
                    </a:cubicBezTo>
                    <a:cubicBezTo>
                      <a:pt x="98" y="68"/>
                      <a:pt x="99" y="69"/>
                      <a:pt x="99" y="69"/>
                    </a:cubicBezTo>
                    <a:cubicBezTo>
                      <a:pt x="99" y="69"/>
                      <a:pt x="100" y="69"/>
                      <a:pt x="100" y="70"/>
                    </a:cubicBezTo>
                    <a:cubicBezTo>
                      <a:pt x="100" y="70"/>
                      <a:pt x="100" y="70"/>
                      <a:pt x="100" y="71"/>
                    </a:cubicBezTo>
                    <a:cubicBezTo>
                      <a:pt x="100" y="71"/>
                      <a:pt x="100" y="71"/>
                      <a:pt x="100" y="71"/>
                    </a:cubicBezTo>
                    <a:cubicBezTo>
                      <a:pt x="100" y="72"/>
                      <a:pt x="100" y="72"/>
                      <a:pt x="100" y="72"/>
                    </a:cubicBezTo>
                    <a:cubicBezTo>
                      <a:pt x="99" y="72"/>
                      <a:pt x="99" y="72"/>
                      <a:pt x="99" y="72"/>
                    </a:cubicBezTo>
                    <a:cubicBezTo>
                      <a:pt x="98" y="72"/>
                      <a:pt x="98" y="72"/>
                      <a:pt x="98" y="72"/>
                    </a:cubicBezTo>
                    <a:cubicBezTo>
                      <a:pt x="98" y="71"/>
                      <a:pt x="98" y="71"/>
                      <a:pt x="97" y="71"/>
                    </a:cubicBezTo>
                    <a:cubicBezTo>
                      <a:pt x="97" y="71"/>
                      <a:pt x="97" y="71"/>
                      <a:pt x="97" y="71"/>
                    </a:cubicBezTo>
                    <a:cubicBezTo>
                      <a:pt x="97" y="70"/>
                      <a:pt x="97" y="70"/>
                      <a:pt x="96" y="71"/>
                    </a:cubicBezTo>
                    <a:cubicBezTo>
                      <a:pt x="96" y="71"/>
                      <a:pt x="96" y="71"/>
                      <a:pt x="96" y="71"/>
                    </a:cubicBezTo>
                    <a:cubicBezTo>
                      <a:pt x="96" y="71"/>
                      <a:pt x="96" y="71"/>
                      <a:pt x="96" y="72"/>
                    </a:cubicBezTo>
                    <a:cubicBezTo>
                      <a:pt x="96" y="72"/>
                      <a:pt x="97" y="72"/>
                      <a:pt x="96" y="72"/>
                    </a:cubicBezTo>
                    <a:cubicBezTo>
                      <a:pt x="96" y="73"/>
                      <a:pt x="96" y="73"/>
                      <a:pt x="96" y="73"/>
                    </a:cubicBezTo>
                    <a:cubicBezTo>
                      <a:pt x="95" y="73"/>
                      <a:pt x="95" y="73"/>
                      <a:pt x="95" y="74"/>
                    </a:cubicBezTo>
                    <a:cubicBezTo>
                      <a:pt x="95" y="74"/>
                      <a:pt x="95" y="74"/>
                      <a:pt x="95" y="74"/>
                    </a:cubicBezTo>
                    <a:cubicBezTo>
                      <a:pt x="95" y="75"/>
                      <a:pt x="95" y="75"/>
                      <a:pt x="94" y="75"/>
                    </a:cubicBezTo>
                    <a:cubicBezTo>
                      <a:pt x="94" y="75"/>
                      <a:pt x="94" y="76"/>
                      <a:pt x="94" y="76"/>
                    </a:cubicBezTo>
                    <a:cubicBezTo>
                      <a:pt x="93" y="76"/>
                      <a:pt x="93" y="76"/>
                      <a:pt x="93" y="76"/>
                    </a:cubicBezTo>
                    <a:cubicBezTo>
                      <a:pt x="93" y="76"/>
                      <a:pt x="93" y="76"/>
                      <a:pt x="93" y="76"/>
                    </a:cubicBezTo>
                    <a:cubicBezTo>
                      <a:pt x="93" y="76"/>
                      <a:pt x="93" y="76"/>
                      <a:pt x="93" y="76"/>
                    </a:cubicBezTo>
                    <a:cubicBezTo>
                      <a:pt x="92" y="77"/>
                      <a:pt x="92" y="77"/>
                      <a:pt x="92" y="78"/>
                    </a:cubicBezTo>
                    <a:cubicBezTo>
                      <a:pt x="91" y="78"/>
                      <a:pt x="91" y="78"/>
                      <a:pt x="91" y="79"/>
                    </a:cubicBezTo>
                    <a:cubicBezTo>
                      <a:pt x="91" y="79"/>
                      <a:pt x="90" y="78"/>
                      <a:pt x="90" y="79"/>
                    </a:cubicBezTo>
                    <a:cubicBezTo>
                      <a:pt x="90" y="79"/>
                      <a:pt x="90" y="79"/>
                      <a:pt x="89" y="79"/>
                    </a:cubicBezTo>
                    <a:cubicBezTo>
                      <a:pt x="89" y="79"/>
                      <a:pt x="89" y="79"/>
                      <a:pt x="89" y="80"/>
                    </a:cubicBezTo>
                    <a:cubicBezTo>
                      <a:pt x="89" y="80"/>
                      <a:pt x="89" y="80"/>
                      <a:pt x="89" y="81"/>
                    </a:cubicBezTo>
                    <a:cubicBezTo>
                      <a:pt x="89" y="81"/>
                      <a:pt x="89" y="81"/>
                      <a:pt x="89" y="81"/>
                    </a:cubicBezTo>
                    <a:cubicBezTo>
                      <a:pt x="89" y="81"/>
                      <a:pt x="89" y="80"/>
                      <a:pt x="90" y="80"/>
                    </a:cubicBezTo>
                    <a:cubicBezTo>
                      <a:pt x="90" y="80"/>
                      <a:pt x="90" y="80"/>
                      <a:pt x="90" y="80"/>
                    </a:cubicBezTo>
                    <a:cubicBezTo>
                      <a:pt x="91" y="80"/>
                      <a:pt x="91" y="80"/>
                      <a:pt x="91" y="80"/>
                    </a:cubicBezTo>
                    <a:cubicBezTo>
                      <a:pt x="91" y="80"/>
                      <a:pt x="91" y="79"/>
                      <a:pt x="92" y="79"/>
                    </a:cubicBezTo>
                    <a:cubicBezTo>
                      <a:pt x="92" y="79"/>
                      <a:pt x="92" y="79"/>
                      <a:pt x="92" y="79"/>
                    </a:cubicBezTo>
                    <a:cubicBezTo>
                      <a:pt x="93" y="79"/>
                      <a:pt x="93" y="79"/>
                      <a:pt x="93" y="79"/>
                    </a:cubicBezTo>
                    <a:cubicBezTo>
                      <a:pt x="93" y="79"/>
                      <a:pt x="93" y="78"/>
                      <a:pt x="94" y="78"/>
                    </a:cubicBezTo>
                    <a:cubicBezTo>
                      <a:pt x="94" y="78"/>
                      <a:pt x="94" y="78"/>
                      <a:pt x="94" y="78"/>
                    </a:cubicBezTo>
                    <a:cubicBezTo>
                      <a:pt x="95" y="78"/>
                      <a:pt x="95" y="78"/>
                      <a:pt x="95" y="78"/>
                    </a:cubicBezTo>
                    <a:cubicBezTo>
                      <a:pt x="96" y="78"/>
                      <a:pt x="96" y="78"/>
                      <a:pt x="96" y="78"/>
                    </a:cubicBezTo>
                    <a:cubicBezTo>
                      <a:pt x="97" y="78"/>
                      <a:pt x="97" y="78"/>
                      <a:pt x="97" y="78"/>
                    </a:cubicBezTo>
                    <a:cubicBezTo>
                      <a:pt x="97" y="78"/>
                      <a:pt x="98" y="78"/>
                      <a:pt x="98" y="77"/>
                    </a:cubicBezTo>
                    <a:cubicBezTo>
                      <a:pt x="98" y="77"/>
                      <a:pt x="98" y="77"/>
                      <a:pt x="99" y="77"/>
                    </a:cubicBezTo>
                    <a:cubicBezTo>
                      <a:pt x="99" y="77"/>
                      <a:pt x="99" y="77"/>
                      <a:pt x="99" y="77"/>
                    </a:cubicBezTo>
                    <a:cubicBezTo>
                      <a:pt x="99" y="76"/>
                      <a:pt x="99" y="76"/>
                      <a:pt x="99" y="76"/>
                    </a:cubicBezTo>
                    <a:cubicBezTo>
                      <a:pt x="99" y="76"/>
                      <a:pt x="99" y="76"/>
                      <a:pt x="99" y="76"/>
                    </a:cubicBezTo>
                    <a:cubicBezTo>
                      <a:pt x="99" y="76"/>
                      <a:pt x="99" y="76"/>
                      <a:pt x="99" y="75"/>
                    </a:cubicBezTo>
                    <a:cubicBezTo>
                      <a:pt x="99" y="75"/>
                      <a:pt x="100" y="75"/>
                      <a:pt x="100" y="75"/>
                    </a:cubicBezTo>
                    <a:cubicBezTo>
                      <a:pt x="100" y="75"/>
                      <a:pt x="101" y="75"/>
                      <a:pt x="101" y="75"/>
                    </a:cubicBezTo>
                    <a:cubicBezTo>
                      <a:pt x="102" y="75"/>
                      <a:pt x="102" y="74"/>
                      <a:pt x="102" y="74"/>
                    </a:cubicBezTo>
                    <a:cubicBezTo>
                      <a:pt x="103" y="74"/>
                      <a:pt x="103" y="74"/>
                      <a:pt x="104" y="74"/>
                    </a:cubicBezTo>
                    <a:cubicBezTo>
                      <a:pt x="104" y="74"/>
                      <a:pt x="104" y="74"/>
                      <a:pt x="104" y="74"/>
                    </a:cubicBezTo>
                    <a:cubicBezTo>
                      <a:pt x="105" y="74"/>
                      <a:pt x="105" y="74"/>
                      <a:pt x="105" y="74"/>
                    </a:cubicBezTo>
                    <a:cubicBezTo>
                      <a:pt x="105" y="74"/>
                      <a:pt x="105" y="74"/>
                      <a:pt x="106" y="74"/>
                    </a:cubicBezTo>
                    <a:cubicBezTo>
                      <a:pt x="106" y="74"/>
                      <a:pt x="106" y="74"/>
                      <a:pt x="106" y="74"/>
                    </a:cubicBezTo>
                    <a:cubicBezTo>
                      <a:pt x="107" y="74"/>
                      <a:pt x="107" y="74"/>
                      <a:pt x="107" y="73"/>
                    </a:cubicBezTo>
                    <a:cubicBezTo>
                      <a:pt x="107" y="73"/>
                      <a:pt x="108" y="73"/>
                      <a:pt x="108" y="73"/>
                    </a:cubicBezTo>
                    <a:cubicBezTo>
                      <a:pt x="108" y="73"/>
                      <a:pt x="108" y="73"/>
                      <a:pt x="108" y="73"/>
                    </a:cubicBezTo>
                    <a:cubicBezTo>
                      <a:pt x="108" y="73"/>
                      <a:pt x="109" y="73"/>
                      <a:pt x="109" y="72"/>
                    </a:cubicBezTo>
                    <a:cubicBezTo>
                      <a:pt x="110" y="72"/>
                      <a:pt x="110" y="72"/>
                      <a:pt x="110" y="72"/>
                    </a:cubicBezTo>
                    <a:cubicBezTo>
                      <a:pt x="111" y="72"/>
                      <a:pt x="111" y="72"/>
                      <a:pt x="111" y="72"/>
                    </a:cubicBezTo>
                    <a:cubicBezTo>
                      <a:pt x="112" y="72"/>
                      <a:pt x="112" y="72"/>
                      <a:pt x="113" y="72"/>
                    </a:cubicBezTo>
                    <a:cubicBezTo>
                      <a:pt x="114" y="72"/>
                      <a:pt x="114" y="72"/>
                      <a:pt x="115" y="72"/>
                    </a:cubicBezTo>
                    <a:cubicBezTo>
                      <a:pt x="115" y="72"/>
                      <a:pt x="115" y="72"/>
                      <a:pt x="116" y="72"/>
                    </a:cubicBezTo>
                    <a:cubicBezTo>
                      <a:pt x="116" y="72"/>
                      <a:pt x="117" y="71"/>
                      <a:pt x="117" y="71"/>
                    </a:cubicBezTo>
                    <a:cubicBezTo>
                      <a:pt x="118" y="71"/>
                      <a:pt x="118" y="72"/>
                      <a:pt x="118" y="72"/>
                    </a:cubicBezTo>
                    <a:cubicBezTo>
                      <a:pt x="119" y="72"/>
                      <a:pt x="119" y="71"/>
                      <a:pt x="119" y="71"/>
                    </a:cubicBezTo>
                    <a:cubicBezTo>
                      <a:pt x="119" y="71"/>
                      <a:pt x="119" y="71"/>
                      <a:pt x="119" y="71"/>
                    </a:cubicBezTo>
                    <a:cubicBezTo>
                      <a:pt x="120" y="71"/>
                      <a:pt x="120" y="70"/>
                      <a:pt x="120" y="70"/>
                    </a:cubicBezTo>
                    <a:cubicBezTo>
                      <a:pt x="120" y="70"/>
                      <a:pt x="121" y="71"/>
                      <a:pt x="121" y="70"/>
                    </a:cubicBezTo>
                    <a:cubicBezTo>
                      <a:pt x="121" y="70"/>
                      <a:pt x="122" y="70"/>
                      <a:pt x="122" y="70"/>
                    </a:cubicBezTo>
                    <a:cubicBezTo>
                      <a:pt x="122" y="69"/>
                      <a:pt x="123" y="69"/>
                      <a:pt x="123" y="68"/>
                    </a:cubicBezTo>
                    <a:cubicBezTo>
                      <a:pt x="123" y="68"/>
                      <a:pt x="123" y="68"/>
                      <a:pt x="123" y="67"/>
                    </a:cubicBezTo>
                    <a:cubicBezTo>
                      <a:pt x="124" y="67"/>
                      <a:pt x="124" y="67"/>
                      <a:pt x="124" y="66"/>
                    </a:cubicBezTo>
                    <a:cubicBezTo>
                      <a:pt x="125" y="66"/>
                      <a:pt x="125" y="65"/>
                      <a:pt x="126" y="65"/>
                    </a:cubicBezTo>
                    <a:cubicBezTo>
                      <a:pt x="126" y="65"/>
                      <a:pt x="126" y="65"/>
                      <a:pt x="127" y="65"/>
                    </a:cubicBezTo>
                    <a:cubicBezTo>
                      <a:pt x="127" y="65"/>
                      <a:pt x="127" y="65"/>
                      <a:pt x="127" y="65"/>
                    </a:cubicBezTo>
                    <a:cubicBezTo>
                      <a:pt x="128" y="65"/>
                      <a:pt x="128" y="65"/>
                      <a:pt x="128" y="65"/>
                    </a:cubicBezTo>
                    <a:cubicBezTo>
                      <a:pt x="129" y="65"/>
                      <a:pt x="129" y="65"/>
                      <a:pt x="129" y="65"/>
                    </a:cubicBezTo>
                    <a:cubicBezTo>
                      <a:pt x="130" y="66"/>
                      <a:pt x="129" y="66"/>
                      <a:pt x="129" y="67"/>
                    </a:cubicBezTo>
                    <a:cubicBezTo>
                      <a:pt x="129" y="67"/>
                      <a:pt x="129" y="68"/>
                      <a:pt x="128" y="68"/>
                    </a:cubicBezTo>
                    <a:cubicBezTo>
                      <a:pt x="128" y="69"/>
                      <a:pt x="128" y="69"/>
                      <a:pt x="128" y="69"/>
                    </a:cubicBezTo>
                    <a:cubicBezTo>
                      <a:pt x="128" y="70"/>
                      <a:pt x="129" y="70"/>
                      <a:pt x="129" y="70"/>
                    </a:cubicBezTo>
                    <a:cubicBezTo>
                      <a:pt x="129" y="70"/>
                      <a:pt x="129" y="71"/>
                      <a:pt x="129" y="71"/>
                    </a:cubicBezTo>
                    <a:cubicBezTo>
                      <a:pt x="129" y="71"/>
                      <a:pt x="129" y="71"/>
                      <a:pt x="129" y="72"/>
                    </a:cubicBezTo>
                    <a:cubicBezTo>
                      <a:pt x="129" y="72"/>
                      <a:pt x="129" y="72"/>
                      <a:pt x="129" y="72"/>
                    </a:cubicBezTo>
                    <a:cubicBezTo>
                      <a:pt x="130" y="72"/>
                      <a:pt x="130" y="72"/>
                      <a:pt x="130" y="72"/>
                    </a:cubicBezTo>
                    <a:cubicBezTo>
                      <a:pt x="130" y="71"/>
                      <a:pt x="130" y="71"/>
                      <a:pt x="130" y="71"/>
                    </a:cubicBezTo>
                    <a:cubicBezTo>
                      <a:pt x="130" y="71"/>
                      <a:pt x="130" y="71"/>
                      <a:pt x="130" y="71"/>
                    </a:cubicBezTo>
                    <a:cubicBezTo>
                      <a:pt x="130" y="71"/>
                      <a:pt x="131" y="71"/>
                      <a:pt x="131" y="71"/>
                    </a:cubicBezTo>
                    <a:cubicBezTo>
                      <a:pt x="131" y="71"/>
                      <a:pt x="131" y="71"/>
                      <a:pt x="131" y="71"/>
                    </a:cubicBezTo>
                    <a:cubicBezTo>
                      <a:pt x="131" y="71"/>
                      <a:pt x="131" y="71"/>
                      <a:pt x="132" y="71"/>
                    </a:cubicBezTo>
                    <a:cubicBezTo>
                      <a:pt x="132" y="71"/>
                      <a:pt x="132" y="71"/>
                      <a:pt x="132" y="71"/>
                    </a:cubicBezTo>
                    <a:cubicBezTo>
                      <a:pt x="132" y="71"/>
                      <a:pt x="132" y="71"/>
                      <a:pt x="133" y="70"/>
                    </a:cubicBezTo>
                    <a:cubicBezTo>
                      <a:pt x="133" y="70"/>
                      <a:pt x="133" y="70"/>
                      <a:pt x="134" y="70"/>
                    </a:cubicBezTo>
                    <a:cubicBezTo>
                      <a:pt x="134" y="70"/>
                      <a:pt x="135" y="69"/>
                      <a:pt x="135" y="70"/>
                    </a:cubicBezTo>
                    <a:cubicBezTo>
                      <a:pt x="135" y="70"/>
                      <a:pt x="135" y="70"/>
                      <a:pt x="135" y="70"/>
                    </a:cubicBezTo>
                    <a:cubicBezTo>
                      <a:pt x="134" y="71"/>
                      <a:pt x="134" y="71"/>
                      <a:pt x="134" y="71"/>
                    </a:cubicBezTo>
                    <a:cubicBezTo>
                      <a:pt x="134" y="71"/>
                      <a:pt x="134" y="71"/>
                      <a:pt x="134" y="71"/>
                    </a:cubicBezTo>
                    <a:cubicBezTo>
                      <a:pt x="134" y="71"/>
                      <a:pt x="134" y="71"/>
                      <a:pt x="133" y="71"/>
                    </a:cubicBezTo>
                    <a:cubicBezTo>
                      <a:pt x="133" y="71"/>
                      <a:pt x="133" y="72"/>
                      <a:pt x="133" y="72"/>
                    </a:cubicBezTo>
                    <a:cubicBezTo>
                      <a:pt x="132" y="72"/>
                      <a:pt x="132" y="72"/>
                      <a:pt x="132" y="72"/>
                    </a:cubicBezTo>
                    <a:cubicBezTo>
                      <a:pt x="132" y="72"/>
                      <a:pt x="132" y="72"/>
                      <a:pt x="132" y="73"/>
                    </a:cubicBezTo>
                    <a:cubicBezTo>
                      <a:pt x="131" y="73"/>
                      <a:pt x="131" y="73"/>
                      <a:pt x="131" y="73"/>
                    </a:cubicBezTo>
                    <a:cubicBezTo>
                      <a:pt x="131" y="73"/>
                      <a:pt x="130" y="73"/>
                      <a:pt x="130" y="74"/>
                    </a:cubicBezTo>
                    <a:cubicBezTo>
                      <a:pt x="130" y="74"/>
                      <a:pt x="131" y="74"/>
                      <a:pt x="131" y="75"/>
                    </a:cubicBezTo>
                    <a:cubicBezTo>
                      <a:pt x="131" y="75"/>
                      <a:pt x="131" y="75"/>
                      <a:pt x="131" y="75"/>
                    </a:cubicBezTo>
                    <a:cubicBezTo>
                      <a:pt x="131" y="75"/>
                      <a:pt x="132" y="76"/>
                      <a:pt x="132" y="76"/>
                    </a:cubicBezTo>
                    <a:cubicBezTo>
                      <a:pt x="132" y="76"/>
                      <a:pt x="132" y="75"/>
                      <a:pt x="133" y="75"/>
                    </a:cubicBezTo>
                    <a:cubicBezTo>
                      <a:pt x="133" y="75"/>
                      <a:pt x="133" y="75"/>
                      <a:pt x="133" y="75"/>
                    </a:cubicBezTo>
                    <a:cubicBezTo>
                      <a:pt x="134" y="75"/>
                      <a:pt x="134" y="75"/>
                      <a:pt x="134" y="74"/>
                    </a:cubicBezTo>
                    <a:cubicBezTo>
                      <a:pt x="135" y="74"/>
                      <a:pt x="135" y="74"/>
                      <a:pt x="135" y="73"/>
                    </a:cubicBezTo>
                    <a:cubicBezTo>
                      <a:pt x="136" y="73"/>
                      <a:pt x="136" y="73"/>
                      <a:pt x="136" y="73"/>
                    </a:cubicBezTo>
                    <a:cubicBezTo>
                      <a:pt x="137" y="73"/>
                      <a:pt x="137" y="73"/>
                      <a:pt x="138" y="73"/>
                    </a:cubicBezTo>
                    <a:cubicBezTo>
                      <a:pt x="138" y="73"/>
                      <a:pt x="138" y="72"/>
                      <a:pt x="139" y="72"/>
                    </a:cubicBezTo>
                    <a:cubicBezTo>
                      <a:pt x="139" y="72"/>
                      <a:pt x="140" y="72"/>
                      <a:pt x="140" y="72"/>
                    </a:cubicBezTo>
                    <a:cubicBezTo>
                      <a:pt x="141" y="72"/>
                      <a:pt x="141" y="72"/>
                      <a:pt x="142" y="71"/>
                    </a:cubicBezTo>
                    <a:cubicBezTo>
                      <a:pt x="142" y="71"/>
                      <a:pt x="142" y="71"/>
                      <a:pt x="143" y="71"/>
                    </a:cubicBezTo>
                    <a:cubicBezTo>
                      <a:pt x="143" y="71"/>
                      <a:pt x="143" y="71"/>
                      <a:pt x="143" y="71"/>
                    </a:cubicBezTo>
                    <a:cubicBezTo>
                      <a:pt x="143" y="71"/>
                      <a:pt x="144" y="71"/>
                      <a:pt x="144" y="70"/>
                    </a:cubicBezTo>
                    <a:cubicBezTo>
                      <a:pt x="144" y="70"/>
                      <a:pt x="144" y="70"/>
                      <a:pt x="143" y="69"/>
                    </a:cubicBezTo>
                    <a:cubicBezTo>
                      <a:pt x="143" y="69"/>
                      <a:pt x="142" y="69"/>
                      <a:pt x="142" y="69"/>
                    </a:cubicBezTo>
                    <a:cubicBezTo>
                      <a:pt x="141" y="69"/>
                      <a:pt x="141" y="69"/>
                      <a:pt x="141" y="69"/>
                    </a:cubicBezTo>
                    <a:cubicBezTo>
                      <a:pt x="140" y="69"/>
                      <a:pt x="140" y="69"/>
                      <a:pt x="139" y="69"/>
                    </a:cubicBezTo>
                    <a:cubicBezTo>
                      <a:pt x="139" y="69"/>
                      <a:pt x="139" y="69"/>
                      <a:pt x="138" y="69"/>
                    </a:cubicBezTo>
                    <a:cubicBezTo>
                      <a:pt x="138" y="68"/>
                      <a:pt x="138" y="68"/>
                      <a:pt x="138" y="68"/>
                    </a:cubicBezTo>
                    <a:cubicBezTo>
                      <a:pt x="137" y="68"/>
                      <a:pt x="137" y="68"/>
                      <a:pt x="137" y="68"/>
                    </a:cubicBezTo>
                    <a:cubicBezTo>
                      <a:pt x="137" y="67"/>
                      <a:pt x="137" y="67"/>
                      <a:pt x="136" y="67"/>
                    </a:cubicBezTo>
                    <a:cubicBezTo>
                      <a:pt x="136" y="66"/>
                      <a:pt x="137" y="66"/>
                      <a:pt x="136" y="65"/>
                    </a:cubicBezTo>
                    <a:cubicBezTo>
                      <a:pt x="136" y="65"/>
                      <a:pt x="136" y="65"/>
                      <a:pt x="136" y="65"/>
                    </a:cubicBezTo>
                    <a:cubicBezTo>
                      <a:pt x="137" y="64"/>
                      <a:pt x="137" y="64"/>
                      <a:pt x="137" y="64"/>
                    </a:cubicBezTo>
                    <a:cubicBezTo>
                      <a:pt x="137" y="64"/>
                      <a:pt x="137" y="63"/>
                      <a:pt x="137" y="63"/>
                    </a:cubicBezTo>
                    <a:cubicBezTo>
                      <a:pt x="137" y="63"/>
                      <a:pt x="137" y="63"/>
                      <a:pt x="136" y="63"/>
                    </a:cubicBezTo>
                    <a:cubicBezTo>
                      <a:pt x="136" y="63"/>
                      <a:pt x="136" y="63"/>
                      <a:pt x="136" y="63"/>
                    </a:cubicBezTo>
                    <a:cubicBezTo>
                      <a:pt x="135" y="63"/>
                      <a:pt x="135" y="63"/>
                      <a:pt x="135" y="63"/>
                    </a:cubicBezTo>
                    <a:cubicBezTo>
                      <a:pt x="135" y="63"/>
                      <a:pt x="134" y="63"/>
                      <a:pt x="134" y="63"/>
                    </a:cubicBezTo>
                    <a:cubicBezTo>
                      <a:pt x="134" y="63"/>
                      <a:pt x="135" y="62"/>
                      <a:pt x="135" y="62"/>
                    </a:cubicBezTo>
                    <a:cubicBezTo>
                      <a:pt x="135" y="62"/>
                      <a:pt x="136" y="62"/>
                      <a:pt x="136" y="62"/>
                    </a:cubicBezTo>
                    <a:cubicBezTo>
                      <a:pt x="137" y="62"/>
                      <a:pt x="137" y="63"/>
                      <a:pt x="137" y="62"/>
                    </a:cubicBezTo>
                    <a:cubicBezTo>
                      <a:pt x="138" y="62"/>
                      <a:pt x="138" y="62"/>
                      <a:pt x="139" y="62"/>
                    </a:cubicBezTo>
                    <a:cubicBezTo>
                      <a:pt x="139" y="61"/>
                      <a:pt x="139" y="61"/>
                      <a:pt x="139" y="61"/>
                    </a:cubicBezTo>
                    <a:cubicBezTo>
                      <a:pt x="140" y="61"/>
                      <a:pt x="140" y="61"/>
                      <a:pt x="140" y="61"/>
                    </a:cubicBezTo>
                    <a:cubicBezTo>
                      <a:pt x="140" y="60"/>
                      <a:pt x="139" y="60"/>
                      <a:pt x="139" y="60"/>
                    </a:cubicBezTo>
                    <a:cubicBezTo>
                      <a:pt x="139" y="59"/>
                      <a:pt x="139" y="59"/>
                      <a:pt x="138" y="59"/>
                    </a:cubicBezTo>
                    <a:cubicBezTo>
                      <a:pt x="138" y="59"/>
                      <a:pt x="137" y="59"/>
                      <a:pt x="137" y="59"/>
                    </a:cubicBezTo>
                    <a:cubicBezTo>
                      <a:pt x="136" y="59"/>
                      <a:pt x="135" y="59"/>
                      <a:pt x="135" y="59"/>
                    </a:cubicBezTo>
                    <a:cubicBezTo>
                      <a:pt x="134" y="59"/>
                      <a:pt x="134" y="59"/>
                      <a:pt x="134" y="60"/>
                    </a:cubicBezTo>
                    <a:cubicBezTo>
                      <a:pt x="133" y="60"/>
                      <a:pt x="133" y="60"/>
                      <a:pt x="133" y="60"/>
                    </a:cubicBezTo>
                    <a:cubicBezTo>
                      <a:pt x="133" y="60"/>
                      <a:pt x="133" y="60"/>
                      <a:pt x="133" y="60"/>
                    </a:cubicBezTo>
                    <a:cubicBezTo>
                      <a:pt x="132" y="60"/>
                      <a:pt x="132" y="60"/>
                      <a:pt x="132" y="60"/>
                    </a:cubicBezTo>
                    <a:cubicBezTo>
                      <a:pt x="131" y="60"/>
                      <a:pt x="131" y="60"/>
                      <a:pt x="131" y="61"/>
                    </a:cubicBezTo>
                    <a:cubicBezTo>
                      <a:pt x="131" y="61"/>
                      <a:pt x="131" y="61"/>
                      <a:pt x="131" y="61"/>
                    </a:cubicBezTo>
                    <a:cubicBezTo>
                      <a:pt x="130" y="61"/>
                      <a:pt x="130" y="61"/>
                      <a:pt x="129" y="62"/>
                    </a:cubicBezTo>
                    <a:cubicBezTo>
                      <a:pt x="129" y="62"/>
                      <a:pt x="129" y="62"/>
                      <a:pt x="128" y="62"/>
                    </a:cubicBezTo>
                    <a:cubicBezTo>
                      <a:pt x="128" y="62"/>
                      <a:pt x="128" y="63"/>
                      <a:pt x="127" y="63"/>
                    </a:cubicBezTo>
                    <a:cubicBezTo>
                      <a:pt x="127" y="63"/>
                      <a:pt x="126" y="63"/>
                      <a:pt x="126" y="62"/>
                    </a:cubicBezTo>
                    <a:cubicBezTo>
                      <a:pt x="126" y="62"/>
                      <a:pt x="127" y="62"/>
                      <a:pt x="128" y="62"/>
                    </a:cubicBezTo>
                    <a:cubicBezTo>
                      <a:pt x="128" y="61"/>
                      <a:pt x="128" y="61"/>
                      <a:pt x="129" y="61"/>
                    </a:cubicBezTo>
                    <a:cubicBezTo>
                      <a:pt x="129" y="61"/>
                      <a:pt x="129" y="61"/>
                      <a:pt x="129" y="61"/>
                    </a:cubicBezTo>
                    <a:cubicBezTo>
                      <a:pt x="129" y="60"/>
                      <a:pt x="130" y="60"/>
                      <a:pt x="130" y="60"/>
                    </a:cubicBezTo>
                    <a:cubicBezTo>
                      <a:pt x="130" y="60"/>
                      <a:pt x="130" y="60"/>
                      <a:pt x="131" y="60"/>
                    </a:cubicBezTo>
                    <a:cubicBezTo>
                      <a:pt x="131" y="59"/>
                      <a:pt x="132" y="60"/>
                      <a:pt x="132" y="59"/>
                    </a:cubicBezTo>
                    <a:cubicBezTo>
                      <a:pt x="132" y="59"/>
                      <a:pt x="133" y="59"/>
                      <a:pt x="133" y="59"/>
                    </a:cubicBezTo>
                    <a:cubicBezTo>
                      <a:pt x="133" y="59"/>
                      <a:pt x="133" y="59"/>
                      <a:pt x="133" y="59"/>
                    </a:cubicBezTo>
                    <a:cubicBezTo>
                      <a:pt x="134" y="58"/>
                      <a:pt x="134" y="58"/>
                      <a:pt x="134" y="58"/>
                    </a:cubicBezTo>
                    <a:cubicBezTo>
                      <a:pt x="135" y="57"/>
                      <a:pt x="135" y="57"/>
                      <a:pt x="136" y="57"/>
                    </a:cubicBezTo>
                    <a:cubicBezTo>
                      <a:pt x="136" y="57"/>
                      <a:pt x="136" y="57"/>
                      <a:pt x="136" y="57"/>
                    </a:cubicBezTo>
                    <a:cubicBezTo>
                      <a:pt x="137" y="56"/>
                      <a:pt x="138" y="56"/>
                      <a:pt x="138" y="56"/>
                    </a:cubicBezTo>
                    <a:cubicBezTo>
                      <a:pt x="139" y="56"/>
                      <a:pt x="139" y="56"/>
                      <a:pt x="140" y="56"/>
                    </a:cubicBezTo>
                    <a:cubicBezTo>
                      <a:pt x="141" y="56"/>
                      <a:pt x="141" y="57"/>
                      <a:pt x="142" y="57"/>
                    </a:cubicBezTo>
                    <a:cubicBezTo>
                      <a:pt x="143" y="57"/>
                      <a:pt x="143" y="57"/>
                      <a:pt x="144" y="57"/>
                    </a:cubicBezTo>
                    <a:cubicBezTo>
                      <a:pt x="145" y="57"/>
                      <a:pt x="145" y="56"/>
                      <a:pt x="146" y="57"/>
                    </a:cubicBezTo>
                    <a:cubicBezTo>
                      <a:pt x="146" y="57"/>
                      <a:pt x="146" y="57"/>
                      <a:pt x="147" y="57"/>
                    </a:cubicBezTo>
                    <a:cubicBezTo>
                      <a:pt x="147" y="57"/>
                      <a:pt x="148" y="56"/>
                      <a:pt x="148" y="56"/>
                    </a:cubicBezTo>
                    <a:cubicBezTo>
                      <a:pt x="149" y="56"/>
                      <a:pt x="149" y="57"/>
                      <a:pt x="149" y="57"/>
                    </a:cubicBezTo>
                    <a:cubicBezTo>
                      <a:pt x="150" y="57"/>
                      <a:pt x="151" y="57"/>
                      <a:pt x="151" y="57"/>
                    </a:cubicBezTo>
                    <a:cubicBezTo>
                      <a:pt x="151" y="56"/>
                      <a:pt x="152" y="56"/>
                      <a:pt x="152" y="56"/>
                    </a:cubicBezTo>
                    <a:cubicBezTo>
                      <a:pt x="152" y="55"/>
                      <a:pt x="153" y="55"/>
                      <a:pt x="154" y="54"/>
                    </a:cubicBezTo>
                    <a:cubicBezTo>
                      <a:pt x="154" y="54"/>
                      <a:pt x="155" y="53"/>
                      <a:pt x="155" y="53"/>
                    </a:cubicBezTo>
                    <a:cubicBezTo>
                      <a:pt x="156" y="53"/>
                      <a:pt x="156" y="53"/>
                      <a:pt x="157" y="53"/>
                    </a:cubicBezTo>
                    <a:cubicBezTo>
                      <a:pt x="157" y="53"/>
                      <a:pt x="158" y="53"/>
                      <a:pt x="159" y="53"/>
                    </a:cubicBezTo>
                    <a:cubicBezTo>
                      <a:pt x="159" y="52"/>
                      <a:pt x="159" y="52"/>
                      <a:pt x="160" y="52"/>
                    </a:cubicBezTo>
                    <a:cubicBezTo>
                      <a:pt x="160" y="52"/>
                      <a:pt x="161" y="52"/>
                      <a:pt x="161" y="51"/>
                    </a:cubicBezTo>
                    <a:cubicBezTo>
                      <a:pt x="162" y="51"/>
                      <a:pt x="162" y="51"/>
                      <a:pt x="162" y="51"/>
                    </a:cubicBezTo>
                    <a:cubicBezTo>
                      <a:pt x="162" y="51"/>
                      <a:pt x="162" y="50"/>
                      <a:pt x="162" y="50"/>
                    </a:cubicBezTo>
                    <a:cubicBezTo>
                      <a:pt x="162" y="50"/>
                      <a:pt x="162" y="49"/>
                      <a:pt x="162" y="49"/>
                    </a:cubicBezTo>
                    <a:cubicBezTo>
                      <a:pt x="162" y="48"/>
                      <a:pt x="163" y="48"/>
                      <a:pt x="163" y="48"/>
                    </a:cubicBezTo>
                    <a:cubicBezTo>
                      <a:pt x="163" y="48"/>
                      <a:pt x="162" y="48"/>
                      <a:pt x="162" y="47"/>
                    </a:cubicBezTo>
                    <a:cubicBezTo>
                      <a:pt x="162" y="47"/>
                      <a:pt x="162" y="47"/>
                      <a:pt x="162" y="46"/>
                    </a:cubicBezTo>
                    <a:cubicBezTo>
                      <a:pt x="161" y="46"/>
                      <a:pt x="161" y="46"/>
                      <a:pt x="161" y="46"/>
                    </a:cubicBezTo>
                    <a:cubicBezTo>
                      <a:pt x="160" y="46"/>
                      <a:pt x="160" y="47"/>
                      <a:pt x="160" y="46"/>
                    </a:cubicBezTo>
                    <a:cubicBezTo>
                      <a:pt x="160" y="46"/>
                      <a:pt x="160" y="46"/>
                      <a:pt x="160" y="46"/>
                    </a:cubicBezTo>
                    <a:cubicBezTo>
                      <a:pt x="160" y="45"/>
                      <a:pt x="159" y="45"/>
                      <a:pt x="160" y="45"/>
                    </a:cubicBezTo>
                    <a:cubicBezTo>
                      <a:pt x="160" y="44"/>
                      <a:pt x="160" y="44"/>
                      <a:pt x="160" y="44"/>
                    </a:cubicBezTo>
                    <a:cubicBezTo>
                      <a:pt x="160" y="44"/>
                      <a:pt x="160" y="44"/>
                      <a:pt x="160" y="43"/>
                    </a:cubicBezTo>
                    <a:cubicBezTo>
                      <a:pt x="159" y="43"/>
                      <a:pt x="159" y="43"/>
                      <a:pt x="159" y="43"/>
                    </a:cubicBezTo>
                    <a:cubicBezTo>
                      <a:pt x="158" y="43"/>
                      <a:pt x="158" y="43"/>
                      <a:pt x="158" y="43"/>
                    </a:cubicBezTo>
                    <a:cubicBezTo>
                      <a:pt x="157" y="43"/>
                      <a:pt x="158" y="42"/>
                      <a:pt x="157" y="42"/>
                    </a:cubicBezTo>
                    <a:cubicBezTo>
                      <a:pt x="157" y="42"/>
                      <a:pt x="157" y="42"/>
                      <a:pt x="156" y="42"/>
                    </a:cubicBezTo>
                    <a:cubicBezTo>
                      <a:pt x="156" y="42"/>
                      <a:pt x="156" y="42"/>
                      <a:pt x="155" y="42"/>
                    </a:cubicBezTo>
                    <a:cubicBezTo>
                      <a:pt x="155" y="42"/>
                      <a:pt x="155" y="41"/>
                      <a:pt x="155" y="41"/>
                    </a:cubicBezTo>
                    <a:cubicBezTo>
                      <a:pt x="155" y="41"/>
                      <a:pt x="155" y="41"/>
                      <a:pt x="155" y="41"/>
                    </a:cubicBezTo>
                    <a:cubicBezTo>
                      <a:pt x="155" y="40"/>
                      <a:pt x="155" y="40"/>
                      <a:pt x="155" y="40"/>
                    </a:cubicBezTo>
                    <a:cubicBezTo>
                      <a:pt x="154" y="40"/>
                      <a:pt x="154" y="40"/>
                      <a:pt x="154" y="40"/>
                    </a:cubicBezTo>
                    <a:cubicBezTo>
                      <a:pt x="153" y="40"/>
                      <a:pt x="153" y="40"/>
                      <a:pt x="153" y="39"/>
                    </a:cubicBezTo>
                    <a:cubicBezTo>
                      <a:pt x="153" y="39"/>
                      <a:pt x="153" y="39"/>
                      <a:pt x="153" y="39"/>
                    </a:cubicBezTo>
                    <a:cubicBezTo>
                      <a:pt x="153" y="38"/>
                      <a:pt x="153" y="38"/>
                      <a:pt x="153" y="38"/>
                    </a:cubicBezTo>
                    <a:cubicBezTo>
                      <a:pt x="153" y="38"/>
                      <a:pt x="154" y="38"/>
                      <a:pt x="154" y="38"/>
                    </a:cubicBezTo>
                    <a:cubicBezTo>
                      <a:pt x="154" y="38"/>
                      <a:pt x="154" y="38"/>
                      <a:pt x="154" y="37"/>
                    </a:cubicBezTo>
                    <a:cubicBezTo>
                      <a:pt x="154" y="37"/>
                      <a:pt x="154" y="37"/>
                      <a:pt x="154" y="36"/>
                    </a:cubicBezTo>
                    <a:cubicBezTo>
                      <a:pt x="154" y="36"/>
                      <a:pt x="154" y="36"/>
                      <a:pt x="154" y="35"/>
                    </a:cubicBezTo>
                    <a:cubicBezTo>
                      <a:pt x="154" y="35"/>
                      <a:pt x="153" y="35"/>
                      <a:pt x="153" y="35"/>
                    </a:cubicBezTo>
                    <a:cubicBezTo>
                      <a:pt x="153" y="34"/>
                      <a:pt x="153" y="34"/>
                      <a:pt x="153" y="34"/>
                    </a:cubicBezTo>
                    <a:cubicBezTo>
                      <a:pt x="153" y="33"/>
                      <a:pt x="153" y="33"/>
                      <a:pt x="153" y="32"/>
                    </a:cubicBezTo>
                    <a:cubicBezTo>
                      <a:pt x="153" y="32"/>
                      <a:pt x="152" y="31"/>
                      <a:pt x="152" y="31"/>
                    </a:cubicBezTo>
                    <a:cubicBezTo>
                      <a:pt x="152" y="30"/>
                      <a:pt x="152" y="30"/>
                      <a:pt x="152" y="30"/>
                    </a:cubicBezTo>
                    <a:cubicBezTo>
                      <a:pt x="152" y="29"/>
                      <a:pt x="152" y="29"/>
                      <a:pt x="151" y="28"/>
                    </a:cubicBezTo>
                    <a:cubicBezTo>
                      <a:pt x="151" y="28"/>
                      <a:pt x="151" y="29"/>
                      <a:pt x="150" y="29"/>
                    </a:cubicBezTo>
                    <a:cubicBezTo>
                      <a:pt x="150" y="29"/>
                      <a:pt x="150" y="29"/>
                      <a:pt x="150" y="30"/>
                    </a:cubicBezTo>
                    <a:cubicBezTo>
                      <a:pt x="149" y="30"/>
                      <a:pt x="149" y="30"/>
                      <a:pt x="149" y="30"/>
                    </a:cubicBezTo>
                    <a:cubicBezTo>
                      <a:pt x="149" y="31"/>
                      <a:pt x="149" y="31"/>
                      <a:pt x="148" y="32"/>
                    </a:cubicBezTo>
                    <a:cubicBezTo>
                      <a:pt x="148" y="32"/>
                      <a:pt x="148" y="32"/>
                      <a:pt x="148" y="32"/>
                    </a:cubicBezTo>
                    <a:cubicBezTo>
                      <a:pt x="147" y="32"/>
                      <a:pt x="147" y="32"/>
                      <a:pt x="147" y="33"/>
                    </a:cubicBezTo>
                    <a:cubicBezTo>
                      <a:pt x="147" y="33"/>
                      <a:pt x="147" y="33"/>
                      <a:pt x="146" y="33"/>
                    </a:cubicBezTo>
                    <a:cubicBezTo>
                      <a:pt x="146" y="33"/>
                      <a:pt x="146" y="33"/>
                      <a:pt x="145" y="33"/>
                    </a:cubicBezTo>
                    <a:cubicBezTo>
                      <a:pt x="145" y="33"/>
                      <a:pt x="145" y="34"/>
                      <a:pt x="144" y="34"/>
                    </a:cubicBezTo>
                    <a:cubicBezTo>
                      <a:pt x="144" y="34"/>
                      <a:pt x="143" y="34"/>
                      <a:pt x="143" y="34"/>
                    </a:cubicBezTo>
                    <a:cubicBezTo>
                      <a:pt x="143" y="34"/>
                      <a:pt x="142" y="33"/>
                      <a:pt x="142" y="33"/>
                    </a:cubicBezTo>
                    <a:cubicBezTo>
                      <a:pt x="142" y="33"/>
                      <a:pt x="142" y="33"/>
                      <a:pt x="142" y="32"/>
                    </a:cubicBezTo>
                    <a:cubicBezTo>
                      <a:pt x="141" y="32"/>
                      <a:pt x="141" y="33"/>
                      <a:pt x="141" y="32"/>
                    </a:cubicBezTo>
                    <a:cubicBezTo>
                      <a:pt x="140" y="32"/>
                      <a:pt x="141" y="32"/>
                      <a:pt x="141" y="32"/>
                    </a:cubicBezTo>
                    <a:cubicBezTo>
                      <a:pt x="141" y="31"/>
                      <a:pt x="140" y="31"/>
                      <a:pt x="141" y="30"/>
                    </a:cubicBezTo>
                    <a:cubicBezTo>
                      <a:pt x="141" y="30"/>
                      <a:pt x="141" y="30"/>
                      <a:pt x="141" y="29"/>
                    </a:cubicBezTo>
                    <a:cubicBezTo>
                      <a:pt x="141" y="29"/>
                      <a:pt x="142" y="28"/>
                      <a:pt x="142" y="28"/>
                    </a:cubicBezTo>
                    <a:cubicBezTo>
                      <a:pt x="142" y="28"/>
                      <a:pt x="142" y="28"/>
                      <a:pt x="143" y="28"/>
                    </a:cubicBezTo>
                    <a:cubicBezTo>
                      <a:pt x="143" y="27"/>
                      <a:pt x="143" y="27"/>
                      <a:pt x="142" y="27"/>
                    </a:cubicBezTo>
                    <a:cubicBezTo>
                      <a:pt x="142" y="26"/>
                      <a:pt x="142" y="27"/>
                      <a:pt x="141" y="27"/>
                    </a:cubicBezTo>
                    <a:cubicBezTo>
                      <a:pt x="141" y="26"/>
                      <a:pt x="140" y="26"/>
                      <a:pt x="140" y="26"/>
                    </a:cubicBezTo>
                    <a:cubicBezTo>
                      <a:pt x="140" y="26"/>
                      <a:pt x="139" y="27"/>
                      <a:pt x="139" y="26"/>
                    </a:cubicBezTo>
                    <a:cubicBezTo>
                      <a:pt x="139" y="26"/>
                      <a:pt x="139" y="26"/>
                      <a:pt x="139" y="26"/>
                    </a:cubicBezTo>
                    <a:cubicBezTo>
                      <a:pt x="139" y="25"/>
                      <a:pt x="139" y="25"/>
                      <a:pt x="139" y="25"/>
                    </a:cubicBezTo>
                    <a:cubicBezTo>
                      <a:pt x="138" y="25"/>
                      <a:pt x="138" y="25"/>
                      <a:pt x="138" y="25"/>
                    </a:cubicBezTo>
                    <a:cubicBezTo>
                      <a:pt x="138" y="25"/>
                      <a:pt x="138" y="24"/>
                      <a:pt x="137" y="24"/>
                    </a:cubicBezTo>
                    <a:cubicBezTo>
                      <a:pt x="137" y="24"/>
                      <a:pt x="137" y="24"/>
                      <a:pt x="136" y="24"/>
                    </a:cubicBezTo>
                    <a:cubicBezTo>
                      <a:pt x="136" y="23"/>
                      <a:pt x="135" y="24"/>
                      <a:pt x="134" y="24"/>
                    </a:cubicBezTo>
                    <a:cubicBezTo>
                      <a:pt x="134" y="24"/>
                      <a:pt x="133" y="24"/>
                      <a:pt x="133" y="24"/>
                    </a:cubicBezTo>
                    <a:cubicBezTo>
                      <a:pt x="132" y="24"/>
                      <a:pt x="132" y="24"/>
                      <a:pt x="131" y="24"/>
                    </a:cubicBezTo>
                    <a:cubicBezTo>
                      <a:pt x="130" y="24"/>
                      <a:pt x="130" y="24"/>
                      <a:pt x="129" y="24"/>
                    </a:cubicBezTo>
                    <a:cubicBezTo>
                      <a:pt x="128" y="24"/>
                      <a:pt x="128" y="24"/>
                      <a:pt x="127" y="24"/>
                    </a:cubicBezTo>
                    <a:cubicBezTo>
                      <a:pt x="127" y="24"/>
                      <a:pt x="127" y="24"/>
                      <a:pt x="127" y="25"/>
                    </a:cubicBezTo>
                    <a:cubicBezTo>
                      <a:pt x="127" y="25"/>
                      <a:pt x="127" y="25"/>
                      <a:pt x="127" y="26"/>
                    </a:cubicBezTo>
                    <a:cubicBezTo>
                      <a:pt x="127" y="26"/>
                      <a:pt x="127" y="26"/>
                      <a:pt x="127" y="26"/>
                    </a:cubicBezTo>
                    <a:cubicBezTo>
                      <a:pt x="127" y="27"/>
                      <a:pt x="126" y="27"/>
                      <a:pt x="126" y="28"/>
                    </a:cubicBezTo>
                    <a:cubicBezTo>
                      <a:pt x="126" y="28"/>
                      <a:pt x="126" y="28"/>
                      <a:pt x="125" y="29"/>
                    </a:cubicBezTo>
                    <a:cubicBezTo>
                      <a:pt x="125" y="29"/>
                      <a:pt x="126" y="30"/>
                      <a:pt x="125" y="30"/>
                    </a:cubicBezTo>
                    <a:cubicBezTo>
                      <a:pt x="125" y="30"/>
                      <a:pt x="125" y="30"/>
                      <a:pt x="125" y="31"/>
                    </a:cubicBezTo>
                    <a:cubicBezTo>
                      <a:pt x="125" y="31"/>
                      <a:pt x="124" y="31"/>
                      <a:pt x="124" y="31"/>
                    </a:cubicBezTo>
                    <a:cubicBezTo>
                      <a:pt x="124" y="31"/>
                      <a:pt x="124" y="31"/>
                      <a:pt x="123" y="32"/>
                    </a:cubicBezTo>
                    <a:cubicBezTo>
                      <a:pt x="123" y="32"/>
                      <a:pt x="123" y="32"/>
                      <a:pt x="122" y="32"/>
                    </a:cubicBezTo>
                    <a:cubicBezTo>
                      <a:pt x="122" y="33"/>
                      <a:pt x="121" y="33"/>
                      <a:pt x="121" y="33"/>
                    </a:cubicBezTo>
                    <a:cubicBezTo>
                      <a:pt x="121" y="33"/>
                      <a:pt x="121" y="34"/>
                      <a:pt x="121" y="34"/>
                    </a:cubicBezTo>
                    <a:cubicBezTo>
                      <a:pt x="122" y="34"/>
                      <a:pt x="122" y="34"/>
                      <a:pt x="122" y="34"/>
                    </a:cubicBezTo>
                    <a:cubicBezTo>
                      <a:pt x="123" y="34"/>
                      <a:pt x="123" y="35"/>
                      <a:pt x="123" y="35"/>
                    </a:cubicBezTo>
                    <a:cubicBezTo>
                      <a:pt x="123" y="36"/>
                      <a:pt x="123" y="36"/>
                      <a:pt x="123" y="37"/>
                    </a:cubicBezTo>
                    <a:cubicBezTo>
                      <a:pt x="123" y="37"/>
                      <a:pt x="123" y="38"/>
                      <a:pt x="123" y="38"/>
                    </a:cubicBezTo>
                    <a:cubicBezTo>
                      <a:pt x="123" y="38"/>
                      <a:pt x="122" y="38"/>
                      <a:pt x="122" y="39"/>
                    </a:cubicBezTo>
                    <a:cubicBezTo>
                      <a:pt x="122" y="39"/>
                      <a:pt x="123" y="40"/>
                      <a:pt x="122" y="40"/>
                    </a:cubicBezTo>
                    <a:cubicBezTo>
                      <a:pt x="122" y="40"/>
                      <a:pt x="122" y="40"/>
                      <a:pt x="122" y="40"/>
                    </a:cubicBezTo>
                    <a:cubicBezTo>
                      <a:pt x="121" y="40"/>
                      <a:pt x="121" y="40"/>
                      <a:pt x="121" y="40"/>
                    </a:cubicBezTo>
                    <a:cubicBezTo>
                      <a:pt x="121" y="40"/>
                      <a:pt x="121" y="40"/>
                      <a:pt x="121" y="41"/>
                    </a:cubicBezTo>
                    <a:cubicBezTo>
                      <a:pt x="120" y="41"/>
                      <a:pt x="120" y="41"/>
                      <a:pt x="119" y="42"/>
                    </a:cubicBezTo>
                    <a:cubicBezTo>
                      <a:pt x="119" y="42"/>
                      <a:pt x="119" y="42"/>
                      <a:pt x="119" y="42"/>
                    </a:cubicBezTo>
                    <a:cubicBezTo>
                      <a:pt x="118" y="43"/>
                      <a:pt x="118" y="42"/>
                      <a:pt x="117" y="43"/>
                    </a:cubicBezTo>
                    <a:cubicBezTo>
                      <a:pt x="117" y="43"/>
                      <a:pt x="116" y="43"/>
                      <a:pt x="116" y="43"/>
                    </a:cubicBezTo>
                    <a:cubicBezTo>
                      <a:pt x="115" y="43"/>
                      <a:pt x="115" y="43"/>
                      <a:pt x="115" y="44"/>
                    </a:cubicBezTo>
                    <a:cubicBezTo>
                      <a:pt x="114" y="44"/>
                      <a:pt x="114" y="44"/>
                      <a:pt x="113" y="44"/>
                    </a:cubicBezTo>
                    <a:cubicBezTo>
                      <a:pt x="113" y="44"/>
                      <a:pt x="113" y="44"/>
                      <a:pt x="113" y="44"/>
                    </a:cubicBezTo>
                    <a:cubicBezTo>
                      <a:pt x="112" y="45"/>
                      <a:pt x="113" y="45"/>
                      <a:pt x="113" y="45"/>
                    </a:cubicBezTo>
                    <a:cubicBezTo>
                      <a:pt x="113" y="46"/>
                      <a:pt x="113" y="46"/>
                      <a:pt x="113" y="46"/>
                    </a:cubicBezTo>
                    <a:cubicBezTo>
                      <a:pt x="113" y="47"/>
                      <a:pt x="113" y="47"/>
                      <a:pt x="113" y="47"/>
                    </a:cubicBezTo>
                    <a:cubicBezTo>
                      <a:pt x="112" y="48"/>
                      <a:pt x="112" y="49"/>
                      <a:pt x="112" y="50"/>
                    </a:cubicBezTo>
                    <a:cubicBezTo>
                      <a:pt x="112" y="50"/>
                      <a:pt x="112" y="50"/>
                      <a:pt x="112" y="51"/>
                    </a:cubicBezTo>
                    <a:cubicBezTo>
                      <a:pt x="112" y="51"/>
                      <a:pt x="112" y="51"/>
                      <a:pt x="112" y="51"/>
                    </a:cubicBezTo>
                    <a:cubicBezTo>
                      <a:pt x="111" y="51"/>
                      <a:pt x="111" y="51"/>
                      <a:pt x="111" y="52"/>
                    </a:cubicBezTo>
                    <a:cubicBezTo>
                      <a:pt x="111" y="52"/>
                      <a:pt x="110" y="52"/>
                      <a:pt x="110" y="53"/>
                    </a:cubicBezTo>
                    <a:cubicBezTo>
                      <a:pt x="110" y="53"/>
                      <a:pt x="110" y="53"/>
                      <a:pt x="110" y="53"/>
                    </a:cubicBezTo>
                    <a:cubicBezTo>
                      <a:pt x="109" y="53"/>
                      <a:pt x="109" y="53"/>
                      <a:pt x="109" y="53"/>
                    </a:cubicBezTo>
                    <a:cubicBezTo>
                      <a:pt x="109" y="53"/>
                      <a:pt x="108" y="54"/>
                      <a:pt x="108" y="54"/>
                    </a:cubicBezTo>
                    <a:cubicBezTo>
                      <a:pt x="108" y="54"/>
                      <a:pt x="107" y="54"/>
                      <a:pt x="107" y="54"/>
                    </a:cubicBezTo>
                    <a:cubicBezTo>
                      <a:pt x="106" y="53"/>
                      <a:pt x="106" y="53"/>
                      <a:pt x="106" y="52"/>
                    </a:cubicBezTo>
                    <a:cubicBezTo>
                      <a:pt x="106" y="52"/>
                      <a:pt x="106" y="52"/>
                      <a:pt x="106" y="51"/>
                    </a:cubicBezTo>
                    <a:cubicBezTo>
                      <a:pt x="106" y="51"/>
                      <a:pt x="106" y="51"/>
                      <a:pt x="106" y="51"/>
                    </a:cubicBezTo>
                    <a:cubicBezTo>
                      <a:pt x="106" y="51"/>
                      <a:pt x="106" y="50"/>
                      <a:pt x="106" y="50"/>
                    </a:cubicBezTo>
                    <a:cubicBezTo>
                      <a:pt x="106" y="50"/>
                      <a:pt x="105" y="50"/>
                      <a:pt x="105" y="49"/>
                    </a:cubicBezTo>
                    <a:cubicBezTo>
                      <a:pt x="105" y="49"/>
                      <a:pt x="105" y="49"/>
                      <a:pt x="106" y="48"/>
                    </a:cubicBezTo>
                    <a:cubicBezTo>
                      <a:pt x="106" y="48"/>
                      <a:pt x="106" y="48"/>
                      <a:pt x="106" y="47"/>
                    </a:cubicBezTo>
                    <a:cubicBezTo>
                      <a:pt x="106" y="47"/>
                      <a:pt x="106" y="47"/>
                      <a:pt x="106" y="46"/>
                    </a:cubicBezTo>
                    <a:cubicBezTo>
                      <a:pt x="106" y="46"/>
                      <a:pt x="107" y="46"/>
                      <a:pt x="107" y="46"/>
                    </a:cubicBezTo>
                    <a:cubicBezTo>
                      <a:pt x="107" y="45"/>
                      <a:pt x="107" y="45"/>
                      <a:pt x="107" y="44"/>
                    </a:cubicBezTo>
                    <a:cubicBezTo>
                      <a:pt x="107" y="44"/>
                      <a:pt x="108" y="43"/>
                      <a:pt x="108" y="43"/>
                    </a:cubicBezTo>
                    <a:cubicBezTo>
                      <a:pt x="108" y="43"/>
                      <a:pt x="107" y="43"/>
                      <a:pt x="107" y="42"/>
                    </a:cubicBezTo>
                    <a:cubicBezTo>
                      <a:pt x="107" y="42"/>
                      <a:pt x="106" y="43"/>
                      <a:pt x="106" y="43"/>
                    </a:cubicBezTo>
                    <a:cubicBezTo>
                      <a:pt x="105" y="43"/>
                      <a:pt x="105" y="43"/>
                      <a:pt x="104" y="42"/>
                    </a:cubicBezTo>
                    <a:cubicBezTo>
                      <a:pt x="104" y="42"/>
                      <a:pt x="104" y="42"/>
                      <a:pt x="103" y="42"/>
                    </a:cubicBezTo>
                    <a:cubicBezTo>
                      <a:pt x="103" y="42"/>
                      <a:pt x="102" y="43"/>
                      <a:pt x="102" y="42"/>
                    </a:cubicBezTo>
                    <a:cubicBezTo>
                      <a:pt x="102" y="42"/>
                      <a:pt x="102" y="42"/>
                      <a:pt x="102" y="42"/>
                    </a:cubicBezTo>
                    <a:cubicBezTo>
                      <a:pt x="102" y="41"/>
                      <a:pt x="102" y="41"/>
                      <a:pt x="102" y="41"/>
                    </a:cubicBezTo>
                    <a:cubicBezTo>
                      <a:pt x="102" y="40"/>
                      <a:pt x="100" y="41"/>
                      <a:pt x="100" y="41"/>
                    </a:cubicBezTo>
                    <a:cubicBezTo>
                      <a:pt x="99" y="41"/>
                      <a:pt x="98" y="41"/>
                      <a:pt x="98" y="41"/>
                    </a:cubicBezTo>
                    <a:cubicBezTo>
                      <a:pt x="98" y="41"/>
                      <a:pt x="98" y="41"/>
                      <a:pt x="98" y="41"/>
                    </a:cubicBezTo>
                    <a:cubicBezTo>
                      <a:pt x="98" y="40"/>
                      <a:pt x="98" y="40"/>
                      <a:pt x="98" y="40"/>
                    </a:cubicBezTo>
                    <a:cubicBezTo>
                      <a:pt x="98" y="39"/>
                      <a:pt x="98" y="39"/>
                      <a:pt x="97" y="39"/>
                    </a:cubicBezTo>
                    <a:cubicBezTo>
                      <a:pt x="97" y="38"/>
                      <a:pt x="97" y="39"/>
                      <a:pt x="96" y="38"/>
                    </a:cubicBezTo>
                    <a:cubicBezTo>
                      <a:pt x="95" y="38"/>
                      <a:pt x="95" y="38"/>
                      <a:pt x="95" y="38"/>
                    </a:cubicBezTo>
                    <a:cubicBezTo>
                      <a:pt x="94" y="38"/>
                      <a:pt x="94" y="38"/>
                      <a:pt x="94" y="37"/>
                    </a:cubicBezTo>
                    <a:cubicBezTo>
                      <a:pt x="94" y="37"/>
                      <a:pt x="94" y="37"/>
                      <a:pt x="93" y="37"/>
                    </a:cubicBezTo>
                    <a:cubicBezTo>
                      <a:pt x="93" y="37"/>
                      <a:pt x="92" y="37"/>
                      <a:pt x="92" y="37"/>
                    </a:cubicBezTo>
                    <a:cubicBezTo>
                      <a:pt x="91" y="38"/>
                      <a:pt x="91" y="38"/>
                      <a:pt x="90" y="38"/>
                    </a:cubicBezTo>
                    <a:cubicBezTo>
                      <a:pt x="90" y="38"/>
                      <a:pt x="89" y="38"/>
                      <a:pt x="89" y="38"/>
                    </a:cubicBezTo>
                    <a:cubicBezTo>
                      <a:pt x="89" y="38"/>
                      <a:pt x="90" y="38"/>
                      <a:pt x="90" y="37"/>
                    </a:cubicBezTo>
                    <a:cubicBezTo>
                      <a:pt x="90" y="37"/>
                      <a:pt x="90" y="37"/>
                      <a:pt x="90" y="36"/>
                    </a:cubicBezTo>
                    <a:cubicBezTo>
                      <a:pt x="90" y="36"/>
                      <a:pt x="90" y="36"/>
                      <a:pt x="90" y="35"/>
                    </a:cubicBezTo>
                    <a:cubicBezTo>
                      <a:pt x="90" y="34"/>
                      <a:pt x="91" y="34"/>
                      <a:pt x="91" y="34"/>
                    </a:cubicBezTo>
                    <a:cubicBezTo>
                      <a:pt x="91" y="33"/>
                      <a:pt x="90" y="33"/>
                      <a:pt x="90" y="33"/>
                    </a:cubicBezTo>
                    <a:cubicBezTo>
                      <a:pt x="90" y="33"/>
                      <a:pt x="90" y="33"/>
                      <a:pt x="89" y="33"/>
                    </a:cubicBezTo>
                    <a:cubicBezTo>
                      <a:pt x="89" y="33"/>
                      <a:pt x="89" y="33"/>
                      <a:pt x="88" y="33"/>
                    </a:cubicBezTo>
                    <a:cubicBezTo>
                      <a:pt x="88" y="32"/>
                      <a:pt x="88" y="32"/>
                      <a:pt x="89" y="31"/>
                    </a:cubicBezTo>
                    <a:cubicBezTo>
                      <a:pt x="89" y="31"/>
                      <a:pt x="89" y="31"/>
                      <a:pt x="90" y="31"/>
                    </a:cubicBezTo>
                    <a:cubicBezTo>
                      <a:pt x="90" y="30"/>
                      <a:pt x="90" y="30"/>
                      <a:pt x="90" y="30"/>
                    </a:cubicBezTo>
                    <a:cubicBezTo>
                      <a:pt x="90" y="30"/>
                      <a:pt x="90" y="29"/>
                      <a:pt x="90" y="29"/>
                    </a:cubicBezTo>
                    <a:cubicBezTo>
                      <a:pt x="91" y="29"/>
                      <a:pt x="91" y="29"/>
                      <a:pt x="91" y="28"/>
                    </a:cubicBezTo>
                    <a:cubicBezTo>
                      <a:pt x="92" y="28"/>
                      <a:pt x="92" y="28"/>
                      <a:pt x="92" y="28"/>
                    </a:cubicBezTo>
                    <a:cubicBezTo>
                      <a:pt x="92" y="28"/>
                      <a:pt x="92" y="27"/>
                      <a:pt x="93" y="27"/>
                    </a:cubicBezTo>
                    <a:cubicBezTo>
                      <a:pt x="93" y="27"/>
                      <a:pt x="93" y="27"/>
                      <a:pt x="93" y="27"/>
                    </a:cubicBezTo>
                    <a:cubicBezTo>
                      <a:pt x="94" y="27"/>
                      <a:pt x="94" y="27"/>
                      <a:pt x="94" y="26"/>
                    </a:cubicBezTo>
                    <a:cubicBezTo>
                      <a:pt x="94" y="26"/>
                      <a:pt x="95" y="26"/>
                      <a:pt x="95" y="26"/>
                    </a:cubicBezTo>
                    <a:cubicBezTo>
                      <a:pt x="95" y="26"/>
                      <a:pt x="95" y="26"/>
                      <a:pt x="96" y="25"/>
                    </a:cubicBezTo>
                    <a:cubicBezTo>
                      <a:pt x="96" y="25"/>
                      <a:pt x="96" y="24"/>
                      <a:pt x="96" y="24"/>
                    </a:cubicBezTo>
                    <a:cubicBezTo>
                      <a:pt x="96" y="24"/>
                      <a:pt x="97" y="24"/>
                      <a:pt x="97" y="24"/>
                    </a:cubicBezTo>
                    <a:cubicBezTo>
                      <a:pt x="97" y="24"/>
                      <a:pt x="97" y="24"/>
                      <a:pt x="98" y="24"/>
                    </a:cubicBezTo>
                    <a:cubicBezTo>
                      <a:pt x="98" y="24"/>
                      <a:pt x="98" y="24"/>
                      <a:pt x="99" y="23"/>
                    </a:cubicBezTo>
                    <a:cubicBezTo>
                      <a:pt x="99" y="23"/>
                      <a:pt x="99" y="23"/>
                      <a:pt x="100" y="23"/>
                    </a:cubicBezTo>
                    <a:cubicBezTo>
                      <a:pt x="100" y="23"/>
                      <a:pt x="100" y="23"/>
                      <a:pt x="100" y="22"/>
                    </a:cubicBezTo>
                    <a:cubicBezTo>
                      <a:pt x="100" y="22"/>
                      <a:pt x="100" y="22"/>
                      <a:pt x="100" y="22"/>
                    </a:cubicBezTo>
                    <a:cubicBezTo>
                      <a:pt x="100" y="21"/>
                      <a:pt x="100" y="22"/>
                      <a:pt x="101" y="22"/>
                    </a:cubicBezTo>
                    <a:cubicBezTo>
                      <a:pt x="101" y="22"/>
                      <a:pt x="101" y="22"/>
                      <a:pt x="101" y="22"/>
                    </a:cubicBezTo>
                    <a:cubicBezTo>
                      <a:pt x="102" y="22"/>
                      <a:pt x="102" y="22"/>
                      <a:pt x="102" y="22"/>
                    </a:cubicBezTo>
                    <a:cubicBezTo>
                      <a:pt x="103" y="22"/>
                      <a:pt x="103" y="22"/>
                      <a:pt x="103" y="22"/>
                    </a:cubicBezTo>
                    <a:cubicBezTo>
                      <a:pt x="103" y="22"/>
                      <a:pt x="103" y="22"/>
                      <a:pt x="104" y="21"/>
                    </a:cubicBezTo>
                    <a:cubicBezTo>
                      <a:pt x="104" y="21"/>
                      <a:pt x="103" y="21"/>
                      <a:pt x="103" y="21"/>
                    </a:cubicBezTo>
                    <a:cubicBezTo>
                      <a:pt x="103" y="20"/>
                      <a:pt x="103" y="21"/>
                      <a:pt x="102" y="20"/>
                    </a:cubicBezTo>
                    <a:cubicBezTo>
                      <a:pt x="102" y="20"/>
                      <a:pt x="102" y="20"/>
                      <a:pt x="102" y="20"/>
                    </a:cubicBezTo>
                    <a:cubicBezTo>
                      <a:pt x="102" y="20"/>
                      <a:pt x="103" y="20"/>
                      <a:pt x="103" y="20"/>
                    </a:cubicBezTo>
                    <a:cubicBezTo>
                      <a:pt x="104" y="20"/>
                      <a:pt x="104" y="20"/>
                      <a:pt x="104" y="20"/>
                    </a:cubicBezTo>
                    <a:cubicBezTo>
                      <a:pt x="104" y="20"/>
                      <a:pt x="104" y="20"/>
                      <a:pt x="104" y="20"/>
                    </a:cubicBezTo>
                    <a:cubicBezTo>
                      <a:pt x="104" y="20"/>
                      <a:pt x="104" y="20"/>
                      <a:pt x="104" y="20"/>
                    </a:cubicBezTo>
                    <a:cubicBezTo>
                      <a:pt x="104" y="20"/>
                      <a:pt x="105" y="20"/>
                      <a:pt x="105" y="20"/>
                    </a:cubicBezTo>
                    <a:cubicBezTo>
                      <a:pt x="105" y="20"/>
                      <a:pt x="105" y="20"/>
                      <a:pt x="105" y="20"/>
                    </a:cubicBezTo>
                    <a:cubicBezTo>
                      <a:pt x="106" y="20"/>
                      <a:pt x="106" y="20"/>
                      <a:pt x="106" y="20"/>
                    </a:cubicBezTo>
                    <a:cubicBezTo>
                      <a:pt x="106" y="20"/>
                      <a:pt x="106" y="20"/>
                      <a:pt x="107" y="20"/>
                    </a:cubicBezTo>
                    <a:cubicBezTo>
                      <a:pt x="107" y="19"/>
                      <a:pt x="107" y="19"/>
                      <a:pt x="107" y="19"/>
                    </a:cubicBezTo>
                    <a:cubicBezTo>
                      <a:pt x="107" y="19"/>
                      <a:pt x="108" y="19"/>
                      <a:pt x="108" y="19"/>
                    </a:cubicBezTo>
                    <a:cubicBezTo>
                      <a:pt x="108" y="19"/>
                      <a:pt x="108" y="20"/>
                      <a:pt x="109" y="20"/>
                    </a:cubicBezTo>
                    <a:cubicBezTo>
                      <a:pt x="109" y="19"/>
                      <a:pt x="109" y="19"/>
                      <a:pt x="110" y="19"/>
                    </a:cubicBezTo>
                    <a:cubicBezTo>
                      <a:pt x="110" y="19"/>
                      <a:pt x="111" y="19"/>
                      <a:pt x="111" y="19"/>
                    </a:cubicBezTo>
                    <a:cubicBezTo>
                      <a:pt x="111" y="19"/>
                      <a:pt x="112" y="18"/>
                      <a:pt x="112" y="18"/>
                    </a:cubicBezTo>
                    <a:cubicBezTo>
                      <a:pt x="113" y="18"/>
                      <a:pt x="113" y="18"/>
                      <a:pt x="113" y="17"/>
                    </a:cubicBezTo>
                    <a:cubicBezTo>
                      <a:pt x="114" y="17"/>
                      <a:pt x="114" y="17"/>
                      <a:pt x="114" y="17"/>
                    </a:cubicBezTo>
                    <a:cubicBezTo>
                      <a:pt x="115" y="16"/>
                      <a:pt x="114" y="16"/>
                      <a:pt x="115" y="15"/>
                    </a:cubicBezTo>
                    <a:cubicBezTo>
                      <a:pt x="115" y="15"/>
                      <a:pt x="115" y="15"/>
                      <a:pt x="115" y="15"/>
                    </a:cubicBezTo>
                    <a:cubicBezTo>
                      <a:pt x="116" y="15"/>
                      <a:pt x="116" y="15"/>
                      <a:pt x="116" y="15"/>
                    </a:cubicBezTo>
                    <a:cubicBezTo>
                      <a:pt x="117" y="15"/>
                      <a:pt x="117" y="15"/>
                      <a:pt x="117" y="15"/>
                    </a:cubicBezTo>
                    <a:cubicBezTo>
                      <a:pt x="117" y="15"/>
                      <a:pt x="118" y="15"/>
                      <a:pt x="118" y="15"/>
                    </a:cubicBezTo>
                    <a:cubicBezTo>
                      <a:pt x="118" y="14"/>
                      <a:pt x="118" y="14"/>
                      <a:pt x="118" y="14"/>
                    </a:cubicBezTo>
                    <a:cubicBezTo>
                      <a:pt x="118" y="14"/>
                      <a:pt x="118" y="14"/>
                      <a:pt x="118" y="13"/>
                    </a:cubicBezTo>
                    <a:cubicBezTo>
                      <a:pt x="118" y="13"/>
                      <a:pt x="118" y="13"/>
                      <a:pt x="118" y="13"/>
                    </a:cubicBezTo>
                    <a:cubicBezTo>
                      <a:pt x="119" y="13"/>
                      <a:pt x="119" y="13"/>
                      <a:pt x="119" y="13"/>
                    </a:cubicBezTo>
                    <a:cubicBezTo>
                      <a:pt x="119" y="13"/>
                      <a:pt x="120" y="13"/>
                      <a:pt x="120" y="13"/>
                    </a:cubicBezTo>
                    <a:cubicBezTo>
                      <a:pt x="120" y="13"/>
                      <a:pt x="120" y="13"/>
                      <a:pt x="120" y="13"/>
                    </a:cubicBezTo>
                    <a:cubicBezTo>
                      <a:pt x="121" y="13"/>
                      <a:pt x="120" y="14"/>
                      <a:pt x="121" y="14"/>
                    </a:cubicBezTo>
                    <a:cubicBezTo>
                      <a:pt x="121" y="14"/>
                      <a:pt x="121" y="14"/>
                      <a:pt x="122" y="14"/>
                    </a:cubicBezTo>
                    <a:cubicBezTo>
                      <a:pt x="122" y="14"/>
                      <a:pt x="122" y="14"/>
                      <a:pt x="122" y="14"/>
                    </a:cubicBezTo>
                    <a:cubicBezTo>
                      <a:pt x="122" y="14"/>
                      <a:pt x="123" y="14"/>
                      <a:pt x="123" y="13"/>
                    </a:cubicBezTo>
                    <a:cubicBezTo>
                      <a:pt x="123" y="13"/>
                      <a:pt x="122" y="13"/>
                      <a:pt x="123" y="13"/>
                    </a:cubicBezTo>
                    <a:cubicBezTo>
                      <a:pt x="123" y="12"/>
                      <a:pt x="123" y="13"/>
                      <a:pt x="123" y="13"/>
                    </a:cubicBezTo>
                    <a:cubicBezTo>
                      <a:pt x="124" y="13"/>
                      <a:pt x="124" y="13"/>
                      <a:pt x="124" y="13"/>
                    </a:cubicBezTo>
                    <a:cubicBezTo>
                      <a:pt x="124" y="13"/>
                      <a:pt x="124" y="13"/>
                      <a:pt x="124" y="13"/>
                    </a:cubicBezTo>
                    <a:cubicBezTo>
                      <a:pt x="125" y="13"/>
                      <a:pt x="125" y="13"/>
                      <a:pt x="125" y="13"/>
                    </a:cubicBezTo>
                    <a:cubicBezTo>
                      <a:pt x="126" y="13"/>
                      <a:pt x="126" y="13"/>
                      <a:pt x="126" y="13"/>
                    </a:cubicBezTo>
                    <a:cubicBezTo>
                      <a:pt x="127" y="13"/>
                      <a:pt x="127" y="13"/>
                      <a:pt x="128" y="12"/>
                    </a:cubicBezTo>
                    <a:cubicBezTo>
                      <a:pt x="128" y="12"/>
                      <a:pt x="128" y="12"/>
                      <a:pt x="128" y="12"/>
                    </a:cubicBezTo>
                    <a:cubicBezTo>
                      <a:pt x="129" y="11"/>
                      <a:pt x="129" y="11"/>
                      <a:pt x="129" y="11"/>
                    </a:cubicBezTo>
                    <a:cubicBezTo>
                      <a:pt x="129" y="11"/>
                      <a:pt x="130" y="11"/>
                      <a:pt x="130" y="10"/>
                    </a:cubicBezTo>
                    <a:cubicBezTo>
                      <a:pt x="130" y="10"/>
                      <a:pt x="130" y="10"/>
                      <a:pt x="130" y="10"/>
                    </a:cubicBezTo>
                    <a:cubicBezTo>
                      <a:pt x="130" y="10"/>
                      <a:pt x="129" y="10"/>
                      <a:pt x="129" y="10"/>
                    </a:cubicBezTo>
                    <a:cubicBezTo>
                      <a:pt x="129" y="10"/>
                      <a:pt x="129" y="9"/>
                      <a:pt x="129" y="9"/>
                    </a:cubicBezTo>
                    <a:cubicBezTo>
                      <a:pt x="129" y="9"/>
                      <a:pt x="129" y="9"/>
                      <a:pt x="129" y="8"/>
                    </a:cubicBezTo>
                    <a:cubicBezTo>
                      <a:pt x="129" y="8"/>
                      <a:pt x="129" y="8"/>
                      <a:pt x="130" y="8"/>
                    </a:cubicBezTo>
                    <a:cubicBezTo>
                      <a:pt x="130" y="8"/>
                      <a:pt x="130" y="8"/>
                      <a:pt x="130" y="8"/>
                    </a:cubicBezTo>
                    <a:cubicBezTo>
                      <a:pt x="130" y="8"/>
                      <a:pt x="130" y="8"/>
                      <a:pt x="131" y="8"/>
                    </a:cubicBezTo>
                    <a:cubicBezTo>
                      <a:pt x="131" y="8"/>
                      <a:pt x="131" y="8"/>
                      <a:pt x="131" y="8"/>
                    </a:cubicBezTo>
                    <a:cubicBezTo>
                      <a:pt x="131" y="8"/>
                      <a:pt x="132" y="8"/>
                      <a:pt x="132" y="8"/>
                    </a:cubicBezTo>
                    <a:cubicBezTo>
                      <a:pt x="132" y="8"/>
                      <a:pt x="132" y="7"/>
                      <a:pt x="132" y="7"/>
                    </a:cubicBezTo>
                    <a:cubicBezTo>
                      <a:pt x="132" y="7"/>
                      <a:pt x="132" y="7"/>
                      <a:pt x="132" y="6"/>
                    </a:cubicBezTo>
                    <a:cubicBezTo>
                      <a:pt x="132" y="6"/>
                      <a:pt x="132" y="6"/>
                      <a:pt x="132" y="6"/>
                    </a:cubicBezTo>
                    <a:cubicBezTo>
                      <a:pt x="131" y="6"/>
                      <a:pt x="131" y="6"/>
                      <a:pt x="131" y="6"/>
                    </a:cubicBezTo>
                    <a:cubicBezTo>
                      <a:pt x="131" y="6"/>
                      <a:pt x="131" y="6"/>
                      <a:pt x="131" y="6"/>
                    </a:cubicBezTo>
                    <a:cubicBezTo>
                      <a:pt x="130" y="5"/>
                      <a:pt x="130" y="5"/>
                      <a:pt x="130" y="5"/>
                    </a:cubicBezTo>
                    <a:cubicBezTo>
                      <a:pt x="129" y="5"/>
                      <a:pt x="129" y="5"/>
                      <a:pt x="128" y="5"/>
                    </a:cubicBezTo>
                    <a:cubicBezTo>
                      <a:pt x="128" y="5"/>
                      <a:pt x="127" y="5"/>
                      <a:pt x="127" y="5"/>
                    </a:cubicBezTo>
                    <a:cubicBezTo>
                      <a:pt x="126" y="5"/>
                      <a:pt x="126" y="5"/>
                      <a:pt x="126" y="6"/>
                    </a:cubicBezTo>
                    <a:cubicBezTo>
                      <a:pt x="126" y="6"/>
                      <a:pt x="125" y="6"/>
                      <a:pt x="125" y="6"/>
                    </a:cubicBezTo>
                    <a:cubicBezTo>
                      <a:pt x="125" y="7"/>
                      <a:pt x="125" y="7"/>
                      <a:pt x="125" y="8"/>
                    </a:cubicBezTo>
                    <a:cubicBezTo>
                      <a:pt x="125" y="8"/>
                      <a:pt x="125" y="8"/>
                      <a:pt x="124" y="8"/>
                    </a:cubicBezTo>
                    <a:cubicBezTo>
                      <a:pt x="124" y="8"/>
                      <a:pt x="124" y="8"/>
                      <a:pt x="123" y="8"/>
                    </a:cubicBezTo>
                    <a:cubicBezTo>
                      <a:pt x="123" y="8"/>
                      <a:pt x="123" y="8"/>
                      <a:pt x="123" y="9"/>
                    </a:cubicBezTo>
                    <a:cubicBezTo>
                      <a:pt x="123" y="9"/>
                      <a:pt x="122" y="9"/>
                      <a:pt x="122" y="9"/>
                    </a:cubicBezTo>
                    <a:cubicBezTo>
                      <a:pt x="121" y="10"/>
                      <a:pt x="121" y="10"/>
                      <a:pt x="121" y="10"/>
                    </a:cubicBezTo>
                    <a:cubicBezTo>
                      <a:pt x="120" y="10"/>
                      <a:pt x="120" y="10"/>
                      <a:pt x="120" y="10"/>
                    </a:cubicBezTo>
                    <a:cubicBezTo>
                      <a:pt x="120" y="10"/>
                      <a:pt x="120" y="10"/>
                      <a:pt x="120" y="10"/>
                    </a:cubicBezTo>
                    <a:cubicBezTo>
                      <a:pt x="119" y="10"/>
                      <a:pt x="119" y="11"/>
                      <a:pt x="119" y="11"/>
                    </a:cubicBezTo>
                    <a:cubicBezTo>
                      <a:pt x="119" y="11"/>
                      <a:pt x="119" y="11"/>
                      <a:pt x="118" y="11"/>
                    </a:cubicBezTo>
                    <a:cubicBezTo>
                      <a:pt x="118" y="11"/>
                      <a:pt x="117" y="11"/>
                      <a:pt x="117" y="11"/>
                    </a:cubicBezTo>
                    <a:cubicBezTo>
                      <a:pt x="117" y="11"/>
                      <a:pt x="117" y="10"/>
                      <a:pt x="117" y="10"/>
                    </a:cubicBezTo>
                    <a:cubicBezTo>
                      <a:pt x="117" y="10"/>
                      <a:pt x="117" y="10"/>
                      <a:pt x="117" y="10"/>
                    </a:cubicBezTo>
                    <a:cubicBezTo>
                      <a:pt x="117" y="10"/>
                      <a:pt x="116" y="9"/>
                      <a:pt x="117" y="9"/>
                    </a:cubicBezTo>
                    <a:cubicBezTo>
                      <a:pt x="117" y="9"/>
                      <a:pt x="117" y="9"/>
                      <a:pt x="118" y="9"/>
                    </a:cubicBezTo>
                    <a:cubicBezTo>
                      <a:pt x="118" y="8"/>
                      <a:pt x="118" y="9"/>
                      <a:pt x="119" y="8"/>
                    </a:cubicBezTo>
                    <a:cubicBezTo>
                      <a:pt x="119" y="8"/>
                      <a:pt x="119" y="8"/>
                      <a:pt x="119" y="7"/>
                    </a:cubicBezTo>
                    <a:cubicBezTo>
                      <a:pt x="119" y="7"/>
                      <a:pt x="119" y="7"/>
                      <a:pt x="118" y="7"/>
                    </a:cubicBezTo>
                    <a:cubicBezTo>
                      <a:pt x="118" y="6"/>
                      <a:pt x="118" y="6"/>
                      <a:pt x="117" y="7"/>
                    </a:cubicBezTo>
                    <a:cubicBezTo>
                      <a:pt x="117" y="7"/>
                      <a:pt x="117" y="7"/>
                      <a:pt x="116" y="7"/>
                    </a:cubicBezTo>
                    <a:cubicBezTo>
                      <a:pt x="116" y="7"/>
                      <a:pt x="116" y="7"/>
                      <a:pt x="116" y="8"/>
                    </a:cubicBezTo>
                    <a:cubicBezTo>
                      <a:pt x="116" y="8"/>
                      <a:pt x="115" y="8"/>
                      <a:pt x="115" y="8"/>
                    </a:cubicBezTo>
                    <a:cubicBezTo>
                      <a:pt x="115" y="8"/>
                      <a:pt x="115" y="9"/>
                      <a:pt x="114" y="8"/>
                    </a:cubicBezTo>
                    <a:cubicBezTo>
                      <a:pt x="114" y="8"/>
                      <a:pt x="114" y="8"/>
                      <a:pt x="115" y="7"/>
                    </a:cubicBezTo>
                    <a:cubicBezTo>
                      <a:pt x="115" y="7"/>
                      <a:pt x="115" y="7"/>
                      <a:pt x="115" y="6"/>
                    </a:cubicBezTo>
                    <a:cubicBezTo>
                      <a:pt x="115" y="6"/>
                      <a:pt x="116" y="6"/>
                      <a:pt x="116" y="6"/>
                    </a:cubicBezTo>
                    <a:cubicBezTo>
                      <a:pt x="116" y="6"/>
                      <a:pt x="116" y="5"/>
                      <a:pt x="115" y="5"/>
                    </a:cubicBezTo>
                    <a:cubicBezTo>
                      <a:pt x="115" y="5"/>
                      <a:pt x="115" y="5"/>
                      <a:pt x="114" y="5"/>
                    </a:cubicBezTo>
                    <a:cubicBezTo>
                      <a:pt x="114" y="5"/>
                      <a:pt x="114" y="6"/>
                      <a:pt x="113" y="6"/>
                    </a:cubicBezTo>
                    <a:cubicBezTo>
                      <a:pt x="113" y="5"/>
                      <a:pt x="113" y="5"/>
                      <a:pt x="113" y="5"/>
                    </a:cubicBezTo>
                    <a:cubicBezTo>
                      <a:pt x="113" y="5"/>
                      <a:pt x="114" y="4"/>
                      <a:pt x="114" y="4"/>
                    </a:cubicBezTo>
                    <a:cubicBezTo>
                      <a:pt x="115" y="4"/>
                      <a:pt x="115" y="4"/>
                      <a:pt x="115" y="4"/>
                    </a:cubicBezTo>
                    <a:cubicBezTo>
                      <a:pt x="115" y="4"/>
                      <a:pt x="115" y="4"/>
                      <a:pt x="115" y="4"/>
                    </a:cubicBezTo>
                    <a:cubicBezTo>
                      <a:pt x="115" y="3"/>
                      <a:pt x="115" y="3"/>
                      <a:pt x="115" y="3"/>
                    </a:cubicBezTo>
                    <a:cubicBezTo>
                      <a:pt x="115" y="3"/>
                      <a:pt x="115" y="3"/>
                      <a:pt x="115" y="2"/>
                    </a:cubicBezTo>
                    <a:cubicBezTo>
                      <a:pt x="115" y="2"/>
                      <a:pt x="115" y="2"/>
                      <a:pt x="115" y="1"/>
                    </a:cubicBezTo>
                    <a:cubicBezTo>
                      <a:pt x="115" y="1"/>
                      <a:pt x="115" y="1"/>
                      <a:pt x="114" y="1"/>
                    </a:cubicBezTo>
                    <a:cubicBezTo>
                      <a:pt x="114" y="1"/>
                      <a:pt x="114" y="1"/>
                      <a:pt x="113" y="0"/>
                    </a:cubicBezTo>
                    <a:cubicBezTo>
                      <a:pt x="113" y="0"/>
                      <a:pt x="113" y="0"/>
                      <a:pt x="113" y="0"/>
                    </a:cubicBezTo>
                    <a:cubicBezTo>
                      <a:pt x="112" y="0"/>
                      <a:pt x="112" y="0"/>
                      <a:pt x="112" y="1"/>
                    </a:cubicBezTo>
                    <a:cubicBezTo>
                      <a:pt x="111" y="1"/>
                      <a:pt x="111" y="0"/>
                      <a:pt x="111" y="1"/>
                    </a:cubicBezTo>
                    <a:cubicBezTo>
                      <a:pt x="110" y="1"/>
                      <a:pt x="111" y="1"/>
                      <a:pt x="110" y="1"/>
                    </a:cubicBezTo>
                    <a:cubicBezTo>
                      <a:pt x="110" y="1"/>
                      <a:pt x="110" y="1"/>
                      <a:pt x="110" y="1"/>
                    </a:cubicBezTo>
                    <a:cubicBezTo>
                      <a:pt x="109" y="1"/>
                      <a:pt x="109" y="2"/>
                      <a:pt x="109" y="2"/>
                    </a:cubicBezTo>
                    <a:cubicBezTo>
                      <a:pt x="109" y="3"/>
                      <a:pt x="108" y="3"/>
                      <a:pt x="108" y="3"/>
                    </a:cubicBezTo>
                    <a:cubicBezTo>
                      <a:pt x="108" y="3"/>
                      <a:pt x="108" y="3"/>
                      <a:pt x="108" y="3"/>
                    </a:cubicBezTo>
                    <a:cubicBezTo>
                      <a:pt x="108" y="4"/>
                      <a:pt x="107" y="4"/>
                      <a:pt x="107" y="4"/>
                    </a:cubicBezTo>
                    <a:cubicBezTo>
                      <a:pt x="107" y="4"/>
                      <a:pt x="107" y="4"/>
                      <a:pt x="106" y="4"/>
                    </a:cubicBezTo>
                    <a:cubicBezTo>
                      <a:pt x="106" y="4"/>
                      <a:pt x="106" y="5"/>
                      <a:pt x="106" y="5"/>
                    </a:cubicBezTo>
                    <a:cubicBezTo>
                      <a:pt x="106" y="5"/>
                      <a:pt x="107" y="5"/>
                      <a:pt x="107" y="5"/>
                    </a:cubicBezTo>
                    <a:cubicBezTo>
                      <a:pt x="107" y="5"/>
                      <a:pt x="108" y="5"/>
                      <a:pt x="108" y="5"/>
                    </a:cubicBezTo>
                    <a:cubicBezTo>
                      <a:pt x="108" y="6"/>
                      <a:pt x="109" y="5"/>
                      <a:pt x="109" y="6"/>
                    </a:cubicBezTo>
                    <a:cubicBezTo>
                      <a:pt x="109" y="6"/>
                      <a:pt x="109" y="7"/>
                      <a:pt x="109" y="7"/>
                    </a:cubicBezTo>
                    <a:cubicBezTo>
                      <a:pt x="108" y="7"/>
                      <a:pt x="108" y="7"/>
                      <a:pt x="107" y="7"/>
                    </a:cubicBezTo>
                    <a:cubicBezTo>
                      <a:pt x="107" y="7"/>
                      <a:pt x="107" y="7"/>
                      <a:pt x="107" y="7"/>
                    </a:cubicBezTo>
                    <a:cubicBezTo>
                      <a:pt x="107" y="8"/>
                      <a:pt x="107" y="8"/>
                      <a:pt x="107" y="8"/>
                    </a:cubicBezTo>
                    <a:cubicBezTo>
                      <a:pt x="107" y="8"/>
                      <a:pt x="108" y="8"/>
                      <a:pt x="108" y="8"/>
                    </a:cubicBezTo>
                    <a:cubicBezTo>
                      <a:pt x="108" y="8"/>
                      <a:pt x="109" y="8"/>
                      <a:pt x="108" y="8"/>
                    </a:cubicBezTo>
                    <a:cubicBezTo>
                      <a:pt x="108" y="9"/>
                      <a:pt x="108" y="8"/>
                      <a:pt x="108" y="8"/>
                    </a:cubicBezTo>
                    <a:cubicBezTo>
                      <a:pt x="107" y="8"/>
                      <a:pt x="107" y="8"/>
                      <a:pt x="107" y="8"/>
                    </a:cubicBezTo>
                    <a:cubicBezTo>
                      <a:pt x="107" y="9"/>
                      <a:pt x="107" y="9"/>
                      <a:pt x="106" y="9"/>
                    </a:cubicBezTo>
                    <a:cubicBezTo>
                      <a:pt x="106" y="9"/>
                      <a:pt x="106" y="9"/>
                      <a:pt x="106" y="9"/>
                    </a:cubicBezTo>
                    <a:cubicBezTo>
                      <a:pt x="105" y="9"/>
                      <a:pt x="105" y="9"/>
                      <a:pt x="105" y="9"/>
                    </a:cubicBezTo>
                    <a:cubicBezTo>
                      <a:pt x="105" y="9"/>
                      <a:pt x="105" y="9"/>
                      <a:pt x="104" y="9"/>
                    </a:cubicBezTo>
                    <a:cubicBezTo>
                      <a:pt x="104" y="9"/>
                      <a:pt x="104" y="9"/>
                      <a:pt x="104" y="9"/>
                    </a:cubicBezTo>
                    <a:cubicBezTo>
                      <a:pt x="104" y="9"/>
                      <a:pt x="104" y="10"/>
                      <a:pt x="103" y="10"/>
                    </a:cubicBezTo>
                    <a:cubicBezTo>
                      <a:pt x="103" y="10"/>
                      <a:pt x="103" y="10"/>
                      <a:pt x="103" y="10"/>
                    </a:cubicBezTo>
                    <a:cubicBezTo>
                      <a:pt x="103" y="10"/>
                      <a:pt x="103" y="10"/>
                      <a:pt x="103" y="10"/>
                    </a:cubicBezTo>
                    <a:cubicBezTo>
                      <a:pt x="103" y="10"/>
                      <a:pt x="103" y="10"/>
                      <a:pt x="103" y="11"/>
                    </a:cubicBezTo>
                    <a:cubicBezTo>
                      <a:pt x="103" y="11"/>
                      <a:pt x="103" y="11"/>
                      <a:pt x="102" y="12"/>
                    </a:cubicBezTo>
                    <a:cubicBezTo>
                      <a:pt x="102" y="12"/>
                      <a:pt x="102" y="12"/>
                      <a:pt x="102" y="12"/>
                    </a:cubicBezTo>
                    <a:cubicBezTo>
                      <a:pt x="101" y="11"/>
                      <a:pt x="101" y="11"/>
                      <a:pt x="101" y="11"/>
                    </a:cubicBezTo>
                    <a:cubicBezTo>
                      <a:pt x="101" y="11"/>
                      <a:pt x="101" y="10"/>
                      <a:pt x="101" y="10"/>
                    </a:cubicBezTo>
                    <a:cubicBezTo>
                      <a:pt x="102" y="10"/>
                      <a:pt x="102" y="10"/>
                      <a:pt x="102" y="10"/>
                    </a:cubicBezTo>
                    <a:cubicBezTo>
                      <a:pt x="102" y="9"/>
                      <a:pt x="103" y="9"/>
                      <a:pt x="103" y="9"/>
                    </a:cubicBezTo>
                    <a:cubicBezTo>
                      <a:pt x="102" y="9"/>
                      <a:pt x="102" y="9"/>
                      <a:pt x="102" y="9"/>
                    </a:cubicBezTo>
                    <a:cubicBezTo>
                      <a:pt x="101" y="9"/>
                      <a:pt x="101" y="8"/>
                      <a:pt x="101" y="8"/>
                    </a:cubicBezTo>
                    <a:cubicBezTo>
                      <a:pt x="100" y="8"/>
                      <a:pt x="100" y="8"/>
                      <a:pt x="99" y="8"/>
                    </a:cubicBezTo>
                    <a:cubicBezTo>
                      <a:pt x="99" y="9"/>
                      <a:pt x="99" y="9"/>
                      <a:pt x="98" y="9"/>
                    </a:cubicBezTo>
                    <a:cubicBezTo>
                      <a:pt x="98" y="9"/>
                      <a:pt x="98" y="9"/>
                      <a:pt x="97" y="10"/>
                    </a:cubicBezTo>
                    <a:cubicBezTo>
                      <a:pt x="97" y="10"/>
                      <a:pt x="97" y="10"/>
                      <a:pt x="97" y="10"/>
                    </a:cubicBezTo>
                    <a:cubicBezTo>
                      <a:pt x="97" y="10"/>
                      <a:pt x="97" y="10"/>
                      <a:pt x="97" y="10"/>
                    </a:cubicBezTo>
                    <a:cubicBezTo>
                      <a:pt x="97" y="11"/>
                      <a:pt x="96" y="10"/>
                      <a:pt x="96" y="10"/>
                    </a:cubicBezTo>
                    <a:cubicBezTo>
                      <a:pt x="96" y="10"/>
                      <a:pt x="96" y="10"/>
                      <a:pt x="95" y="10"/>
                    </a:cubicBezTo>
                    <a:cubicBezTo>
                      <a:pt x="95" y="10"/>
                      <a:pt x="95" y="10"/>
                      <a:pt x="95" y="10"/>
                    </a:cubicBezTo>
                    <a:cubicBezTo>
                      <a:pt x="94" y="10"/>
                      <a:pt x="94" y="10"/>
                      <a:pt x="94" y="10"/>
                    </a:cubicBezTo>
                    <a:cubicBezTo>
                      <a:pt x="93" y="10"/>
                      <a:pt x="93" y="10"/>
                      <a:pt x="92" y="10"/>
                    </a:cubicBezTo>
                    <a:cubicBezTo>
                      <a:pt x="92" y="10"/>
                      <a:pt x="92" y="10"/>
                      <a:pt x="92" y="10"/>
                    </a:cubicBezTo>
                    <a:cubicBezTo>
                      <a:pt x="91" y="10"/>
                      <a:pt x="91" y="11"/>
                      <a:pt x="90" y="10"/>
                    </a:cubicBezTo>
                    <a:cubicBezTo>
                      <a:pt x="90" y="10"/>
                      <a:pt x="90" y="10"/>
                      <a:pt x="90" y="10"/>
                    </a:cubicBezTo>
                    <a:cubicBezTo>
                      <a:pt x="90" y="10"/>
                      <a:pt x="90" y="10"/>
                      <a:pt x="90" y="10"/>
                    </a:cubicBezTo>
                    <a:cubicBezTo>
                      <a:pt x="89" y="10"/>
                      <a:pt x="89" y="9"/>
                      <a:pt x="89" y="9"/>
                    </a:cubicBezTo>
                    <a:cubicBezTo>
                      <a:pt x="88" y="9"/>
                      <a:pt x="88" y="10"/>
                      <a:pt x="87" y="9"/>
                    </a:cubicBezTo>
                    <a:cubicBezTo>
                      <a:pt x="87" y="9"/>
                      <a:pt x="87" y="9"/>
                      <a:pt x="87" y="9"/>
                    </a:cubicBezTo>
                    <a:cubicBezTo>
                      <a:pt x="87" y="9"/>
                      <a:pt x="86" y="9"/>
                      <a:pt x="86" y="8"/>
                    </a:cubicBezTo>
                    <a:cubicBezTo>
                      <a:pt x="86" y="8"/>
                      <a:pt x="86" y="8"/>
                      <a:pt x="86" y="8"/>
                    </a:cubicBezTo>
                    <a:cubicBezTo>
                      <a:pt x="86" y="7"/>
                      <a:pt x="86" y="7"/>
                      <a:pt x="85" y="7"/>
                    </a:cubicBezTo>
                    <a:cubicBezTo>
                      <a:pt x="85" y="7"/>
                      <a:pt x="84" y="7"/>
                      <a:pt x="84" y="8"/>
                    </a:cubicBezTo>
                    <a:cubicBezTo>
                      <a:pt x="84" y="8"/>
                      <a:pt x="83" y="8"/>
                      <a:pt x="83" y="8"/>
                    </a:cubicBezTo>
                    <a:cubicBezTo>
                      <a:pt x="83" y="8"/>
                      <a:pt x="82" y="8"/>
                      <a:pt x="82" y="8"/>
                    </a:cubicBezTo>
                    <a:cubicBezTo>
                      <a:pt x="82" y="8"/>
                      <a:pt x="81" y="8"/>
                      <a:pt x="81" y="8"/>
                    </a:cubicBezTo>
                    <a:cubicBezTo>
                      <a:pt x="81" y="8"/>
                      <a:pt x="81" y="8"/>
                      <a:pt x="80" y="8"/>
                    </a:cubicBezTo>
                    <a:cubicBezTo>
                      <a:pt x="80" y="8"/>
                      <a:pt x="80" y="8"/>
                      <a:pt x="79" y="9"/>
                    </a:cubicBezTo>
                    <a:cubicBezTo>
                      <a:pt x="79" y="9"/>
                      <a:pt x="79" y="9"/>
                      <a:pt x="80" y="9"/>
                    </a:cubicBezTo>
                    <a:cubicBezTo>
                      <a:pt x="80" y="9"/>
                      <a:pt x="80" y="9"/>
                      <a:pt x="80" y="9"/>
                    </a:cubicBezTo>
                    <a:cubicBezTo>
                      <a:pt x="82" y="9"/>
                      <a:pt x="84" y="8"/>
                      <a:pt x="84" y="9"/>
                    </a:cubicBezTo>
                    <a:cubicBezTo>
                      <a:pt x="84" y="10"/>
                      <a:pt x="82" y="9"/>
                      <a:pt x="81" y="10"/>
                    </a:cubicBezTo>
                    <a:cubicBezTo>
                      <a:pt x="81" y="10"/>
                      <a:pt x="80" y="10"/>
                      <a:pt x="80" y="10"/>
                    </a:cubicBezTo>
                    <a:cubicBezTo>
                      <a:pt x="80" y="10"/>
                      <a:pt x="80" y="11"/>
                      <a:pt x="80" y="11"/>
                    </a:cubicBezTo>
                    <a:cubicBezTo>
                      <a:pt x="79" y="11"/>
                      <a:pt x="79" y="11"/>
                      <a:pt x="79" y="11"/>
                    </a:cubicBezTo>
                    <a:cubicBezTo>
                      <a:pt x="79" y="11"/>
                      <a:pt x="79" y="12"/>
                      <a:pt x="79" y="12"/>
                    </a:cubicBezTo>
                    <a:cubicBezTo>
                      <a:pt x="78" y="12"/>
                      <a:pt x="78" y="11"/>
                      <a:pt x="78" y="11"/>
                    </a:cubicBezTo>
                    <a:cubicBezTo>
                      <a:pt x="77" y="11"/>
                      <a:pt x="77" y="10"/>
                      <a:pt x="77" y="10"/>
                    </a:cubicBezTo>
                    <a:cubicBezTo>
                      <a:pt x="77" y="10"/>
                      <a:pt x="77" y="10"/>
                      <a:pt x="77" y="10"/>
                    </a:cubicBezTo>
                    <a:cubicBezTo>
                      <a:pt x="76" y="10"/>
                      <a:pt x="76" y="10"/>
                      <a:pt x="76" y="10"/>
                    </a:cubicBezTo>
                    <a:cubicBezTo>
                      <a:pt x="75" y="10"/>
                      <a:pt x="75" y="10"/>
                      <a:pt x="75" y="10"/>
                    </a:cubicBezTo>
                    <a:cubicBezTo>
                      <a:pt x="74" y="10"/>
                      <a:pt x="73" y="10"/>
                      <a:pt x="73" y="10"/>
                    </a:cubicBezTo>
                    <a:cubicBezTo>
                      <a:pt x="72" y="10"/>
                      <a:pt x="72" y="10"/>
                      <a:pt x="72" y="10"/>
                    </a:cubicBezTo>
                    <a:cubicBezTo>
                      <a:pt x="71" y="10"/>
                      <a:pt x="71" y="10"/>
                      <a:pt x="71" y="10"/>
                    </a:cubicBezTo>
                    <a:cubicBezTo>
                      <a:pt x="71" y="10"/>
                      <a:pt x="70" y="10"/>
                      <a:pt x="70" y="10"/>
                    </a:cubicBezTo>
                    <a:cubicBezTo>
                      <a:pt x="70" y="10"/>
                      <a:pt x="69" y="10"/>
                      <a:pt x="69" y="10"/>
                    </a:cubicBezTo>
                    <a:cubicBezTo>
                      <a:pt x="69" y="10"/>
                      <a:pt x="69" y="10"/>
                      <a:pt x="68" y="10"/>
                    </a:cubicBezTo>
                    <a:cubicBezTo>
                      <a:pt x="68" y="10"/>
                      <a:pt x="68" y="10"/>
                      <a:pt x="68" y="10"/>
                    </a:cubicBezTo>
                    <a:cubicBezTo>
                      <a:pt x="68" y="10"/>
                      <a:pt x="67" y="11"/>
                      <a:pt x="67" y="11"/>
                    </a:cubicBezTo>
                    <a:cubicBezTo>
                      <a:pt x="67" y="10"/>
                      <a:pt x="67" y="10"/>
                      <a:pt x="67" y="10"/>
                    </a:cubicBezTo>
                    <a:cubicBezTo>
                      <a:pt x="67" y="10"/>
                      <a:pt x="67" y="10"/>
                      <a:pt x="67" y="10"/>
                    </a:cubicBezTo>
                    <a:cubicBezTo>
                      <a:pt x="67" y="9"/>
                      <a:pt x="67" y="9"/>
                      <a:pt x="67" y="9"/>
                    </a:cubicBezTo>
                    <a:cubicBezTo>
                      <a:pt x="67" y="9"/>
                      <a:pt x="68" y="9"/>
                      <a:pt x="68" y="9"/>
                    </a:cubicBezTo>
                    <a:cubicBezTo>
                      <a:pt x="69" y="9"/>
                      <a:pt x="69" y="9"/>
                      <a:pt x="69" y="9"/>
                    </a:cubicBezTo>
                    <a:cubicBezTo>
                      <a:pt x="70" y="9"/>
                      <a:pt x="70" y="9"/>
                      <a:pt x="70" y="9"/>
                    </a:cubicBezTo>
                    <a:cubicBezTo>
                      <a:pt x="70" y="8"/>
                      <a:pt x="70" y="8"/>
                      <a:pt x="70" y="8"/>
                    </a:cubicBezTo>
                    <a:cubicBezTo>
                      <a:pt x="70" y="7"/>
                      <a:pt x="69" y="7"/>
                      <a:pt x="69" y="7"/>
                    </a:cubicBezTo>
                    <a:cubicBezTo>
                      <a:pt x="68" y="7"/>
                      <a:pt x="68" y="7"/>
                      <a:pt x="67" y="7"/>
                    </a:cubicBezTo>
                    <a:cubicBezTo>
                      <a:pt x="67" y="7"/>
                      <a:pt x="67" y="7"/>
                      <a:pt x="66" y="7"/>
                    </a:cubicBezTo>
                    <a:cubicBezTo>
                      <a:pt x="66" y="7"/>
                      <a:pt x="65" y="7"/>
                      <a:pt x="65" y="7"/>
                    </a:cubicBezTo>
                    <a:cubicBezTo>
                      <a:pt x="64" y="7"/>
                      <a:pt x="64" y="7"/>
                      <a:pt x="63" y="6"/>
                    </a:cubicBezTo>
                    <a:cubicBezTo>
                      <a:pt x="63" y="6"/>
                      <a:pt x="63" y="6"/>
                      <a:pt x="62" y="6"/>
                    </a:cubicBezTo>
                    <a:cubicBezTo>
                      <a:pt x="62" y="6"/>
                      <a:pt x="61" y="6"/>
                      <a:pt x="61" y="6"/>
                    </a:cubicBezTo>
                    <a:cubicBezTo>
                      <a:pt x="60" y="6"/>
                      <a:pt x="60" y="5"/>
                      <a:pt x="60" y="5"/>
                    </a:cubicBezTo>
                    <a:cubicBezTo>
                      <a:pt x="59" y="5"/>
                      <a:pt x="59" y="5"/>
                      <a:pt x="58" y="5"/>
                    </a:cubicBezTo>
                    <a:cubicBezTo>
                      <a:pt x="58" y="5"/>
                      <a:pt x="57" y="5"/>
                      <a:pt x="57" y="5"/>
                    </a:cubicBezTo>
                    <a:cubicBezTo>
                      <a:pt x="56" y="5"/>
                      <a:pt x="56" y="5"/>
                      <a:pt x="56" y="6"/>
                    </a:cubicBezTo>
                    <a:cubicBezTo>
                      <a:pt x="55" y="6"/>
                      <a:pt x="55" y="7"/>
                      <a:pt x="54" y="6"/>
                    </a:cubicBezTo>
                    <a:cubicBezTo>
                      <a:pt x="54" y="6"/>
                      <a:pt x="54" y="6"/>
                      <a:pt x="54" y="5"/>
                    </a:cubicBezTo>
                    <a:cubicBezTo>
                      <a:pt x="54" y="5"/>
                      <a:pt x="54" y="5"/>
                      <a:pt x="54" y="5"/>
                    </a:cubicBezTo>
                    <a:cubicBezTo>
                      <a:pt x="53" y="4"/>
                      <a:pt x="53" y="4"/>
                      <a:pt x="53" y="5"/>
                    </a:cubicBezTo>
                    <a:cubicBezTo>
                      <a:pt x="53" y="5"/>
                      <a:pt x="53" y="5"/>
                      <a:pt x="52" y="5"/>
                    </a:cubicBezTo>
                    <a:cubicBezTo>
                      <a:pt x="52" y="5"/>
                      <a:pt x="52" y="6"/>
                      <a:pt x="52" y="6"/>
                    </a:cubicBezTo>
                    <a:cubicBezTo>
                      <a:pt x="52" y="6"/>
                      <a:pt x="51" y="6"/>
                      <a:pt x="51" y="6"/>
                    </a:cubicBezTo>
                    <a:cubicBezTo>
                      <a:pt x="51" y="6"/>
                      <a:pt x="50" y="6"/>
                      <a:pt x="50" y="6"/>
                    </a:cubicBezTo>
                    <a:cubicBezTo>
                      <a:pt x="50" y="5"/>
                      <a:pt x="50" y="5"/>
                      <a:pt x="50" y="5"/>
                    </a:cubicBezTo>
                    <a:cubicBezTo>
                      <a:pt x="50" y="4"/>
                      <a:pt x="50" y="4"/>
                      <a:pt x="50" y="4"/>
                    </a:cubicBezTo>
                    <a:cubicBezTo>
                      <a:pt x="50" y="3"/>
                      <a:pt x="50" y="4"/>
                      <a:pt x="49" y="4"/>
                    </a:cubicBezTo>
                    <a:cubicBezTo>
                      <a:pt x="49" y="4"/>
                      <a:pt x="49" y="4"/>
                      <a:pt x="48" y="4"/>
                    </a:cubicBezTo>
                    <a:cubicBezTo>
                      <a:pt x="48" y="5"/>
                      <a:pt x="48" y="5"/>
                      <a:pt x="47" y="5"/>
                    </a:cubicBezTo>
                    <a:cubicBezTo>
                      <a:pt x="47" y="5"/>
                      <a:pt x="46" y="5"/>
                      <a:pt x="46" y="5"/>
                    </a:cubicBezTo>
                    <a:cubicBezTo>
                      <a:pt x="45" y="5"/>
                      <a:pt x="45" y="5"/>
                      <a:pt x="45" y="6"/>
                    </a:cubicBezTo>
                    <a:cubicBezTo>
                      <a:pt x="44" y="6"/>
                      <a:pt x="44" y="6"/>
                      <a:pt x="43" y="6"/>
                    </a:cubicBezTo>
                    <a:cubicBezTo>
                      <a:pt x="42" y="6"/>
                      <a:pt x="42" y="7"/>
                      <a:pt x="42" y="7"/>
                    </a:cubicBezTo>
                    <a:cubicBezTo>
                      <a:pt x="41" y="7"/>
                      <a:pt x="41" y="7"/>
                      <a:pt x="41" y="7"/>
                    </a:cubicBezTo>
                    <a:cubicBezTo>
                      <a:pt x="40" y="7"/>
                      <a:pt x="39" y="7"/>
                      <a:pt x="39" y="7"/>
                    </a:cubicBezTo>
                    <a:cubicBezTo>
                      <a:pt x="38" y="7"/>
                      <a:pt x="38" y="7"/>
                      <a:pt x="37" y="8"/>
                    </a:cubicBezTo>
                    <a:cubicBezTo>
                      <a:pt x="37" y="8"/>
                      <a:pt x="37" y="8"/>
                      <a:pt x="37" y="8"/>
                    </a:cubicBezTo>
                    <a:cubicBezTo>
                      <a:pt x="36" y="9"/>
                      <a:pt x="36" y="8"/>
                      <a:pt x="35" y="8"/>
                    </a:cubicBezTo>
                    <a:cubicBezTo>
                      <a:pt x="35" y="8"/>
                      <a:pt x="35" y="7"/>
                      <a:pt x="35" y="7"/>
                    </a:cubicBezTo>
                    <a:cubicBezTo>
                      <a:pt x="35" y="7"/>
                      <a:pt x="36" y="7"/>
                      <a:pt x="36" y="7"/>
                    </a:cubicBezTo>
                    <a:cubicBezTo>
                      <a:pt x="37" y="7"/>
                      <a:pt x="37" y="7"/>
                      <a:pt x="37" y="7"/>
                    </a:cubicBezTo>
                    <a:cubicBezTo>
                      <a:pt x="38" y="6"/>
                      <a:pt x="38" y="6"/>
                      <a:pt x="38" y="6"/>
                    </a:cubicBezTo>
                    <a:cubicBezTo>
                      <a:pt x="39" y="6"/>
                      <a:pt x="39" y="6"/>
                      <a:pt x="39" y="6"/>
                    </a:cubicBezTo>
                    <a:cubicBezTo>
                      <a:pt x="40" y="6"/>
                      <a:pt x="40" y="6"/>
                      <a:pt x="40" y="6"/>
                    </a:cubicBezTo>
                    <a:cubicBezTo>
                      <a:pt x="41" y="6"/>
                      <a:pt x="41" y="6"/>
                      <a:pt x="42" y="6"/>
                    </a:cubicBezTo>
                    <a:cubicBezTo>
                      <a:pt x="42" y="5"/>
                      <a:pt x="43" y="5"/>
                      <a:pt x="43" y="5"/>
                    </a:cubicBezTo>
                    <a:cubicBezTo>
                      <a:pt x="44" y="4"/>
                      <a:pt x="44" y="4"/>
                      <a:pt x="44" y="4"/>
                    </a:cubicBezTo>
                    <a:cubicBezTo>
                      <a:pt x="44" y="4"/>
                      <a:pt x="44" y="4"/>
                      <a:pt x="43" y="4"/>
                    </a:cubicBezTo>
                    <a:cubicBezTo>
                      <a:pt x="43" y="4"/>
                      <a:pt x="43" y="4"/>
                      <a:pt x="42" y="4"/>
                    </a:cubicBezTo>
                    <a:cubicBezTo>
                      <a:pt x="42" y="5"/>
                      <a:pt x="41" y="4"/>
                      <a:pt x="41" y="4"/>
                    </a:cubicBezTo>
                    <a:cubicBezTo>
                      <a:pt x="40" y="4"/>
                      <a:pt x="40" y="5"/>
                      <a:pt x="40" y="5"/>
                    </a:cubicBezTo>
                    <a:cubicBezTo>
                      <a:pt x="39" y="5"/>
                      <a:pt x="39" y="5"/>
                      <a:pt x="38" y="5"/>
                    </a:cubicBezTo>
                    <a:cubicBezTo>
                      <a:pt x="38" y="5"/>
                      <a:pt x="38" y="5"/>
                      <a:pt x="37" y="5"/>
                    </a:cubicBezTo>
                    <a:cubicBezTo>
                      <a:pt x="37" y="5"/>
                      <a:pt x="37" y="6"/>
                      <a:pt x="36" y="6"/>
                    </a:cubicBezTo>
                    <a:cubicBezTo>
                      <a:pt x="36" y="6"/>
                      <a:pt x="36" y="6"/>
                      <a:pt x="36" y="6"/>
                    </a:cubicBezTo>
                    <a:cubicBezTo>
                      <a:pt x="36" y="6"/>
                      <a:pt x="36" y="5"/>
                      <a:pt x="35" y="5"/>
                    </a:cubicBezTo>
                    <a:cubicBezTo>
                      <a:pt x="35" y="5"/>
                      <a:pt x="35" y="6"/>
                      <a:pt x="34" y="6"/>
                    </a:cubicBezTo>
                    <a:cubicBezTo>
                      <a:pt x="33" y="6"/>
                      <a:pt x="33" y="6"/>
                      <a:pt x="32" y="6"/>
                    </a:cubicBezTo>
                    <a:cubicBezTo>
                      <a:pt x="32" y="6"/>
                      <a:pt x="32" y="6"/>
                      <a:pt x="31" y="7"/>
                    </a:cubicBezTo>
                    <a:cubicBezTo>
                      <a:pt x="31" y="7"/>
                      <a:pt x="31" y="7"/>
                      <a:pt x="31" y="7"/>
                    </a:cubicBezTo>
                    <a:cubicBezTo>
                      <a:pt x="31" y="7"/>
                      <a:pt x="30" y="8"/>
                      <a:pt x="30" y="8"/>
                    </a:cubicBezTo>
                    <a:cubicBezTo>
                      <a:pt x="30" y="8"/>
                      <a:pt x="29" y="7"/>
                      <a:pt x="29" y="7"/>
                    </a:cubicBezTo>
                    <a:cubicBezTo>
                      <a:pt x="28" y="7"/>
                      <a:pt x="28" y="7"/>
                      <a:pt x="27" y="7"/>
                    </a:cubicBezTo>
                    <a:cubicBezTo>
                      <a:pt x="27" y="7"/>
                      <a:pt x="27" y="6"/>
                      <a:pt x="26" y="6"/>
                    </a:cubicBezTo>
                    <a:cubicBezTo>
                      <a:pt x="26" y="6"/>
                      <a:pt x="26" y="6"/>
                      <a:pt x="25" y="6"/>
                    </a:cubicBezTo>
                    <a:cubicBezTo>
                      <a:pt x="25" y="6"/>
                      <a:pt x="25" y="6"/>
                      <a:pt x="24" y="6"/>
                    </a:cubicBezTo>
                    <a:cubicBezTo>
                      <a:pt x="24" y="6"/>
                      <a:pt x="23" y="6"/>
                      <a:pt x="23" y="6"/>
                    </a:cubicBezTo>
                    <a:cubicBezTo>
                      <a:pt x="23" y="6"/>
                      <a:pt x="22" y="6"/>
                      <a:pt x="22" y="5"/>
                    </a:cubicBezTo>
                    <a:cubicBezTo>
                      <a:pt x="22" y="6"/>
                      <a:pt x="22" y="6"/>
                      <a:pt x="22" y="6"/>
                    </a:cubicBezTo>
                    <a:cubicBezTo>
                      <a:pt x="20" y="7"/>
                      <a:pt x="20" y="8"/>
                      <a:pt x="18" y="9"/>
                    </a:cubicBezTo>
                    <a:cubicBezTo>
                      <a:pt x="17" y="10"/>
                      <a:pt x="17" y="10"/>
                      <a:pt x="16" y="10"/>
                    </a:cubicBezTo>
                    <a:cubicBezTo>
                      <a:pt x="15" y="11"/>
                      <a:pt x="14" y="12"/>
                      <a:pt x="13" y="13"/>
                    </a:cubicBezTo>
                    <a:cubicBezTo>
                      <a:pt x="11" y="15"/>
                      <a:pt x="10" y="16"/>
                      <a:pt x="8" y="17"/>
                    </a:cubicBezTo>
                    <a:cubicBezTo>
                      <a:pt x="7" y="19"/>
                      <a:pt x="6" y="19"/>
                      <a:pt x="5" y="20"/>
                    </a:cubicBezTo>
                    <a:cubicBezTo>
                      <a:pt x="5" y="20"/>
                      <a:pt x="5" y="21"/>
                      <a:pt x="5" y="21"/>
                    </a:cubicBezTo>
                    <a:cubicBezTo>
                      <a:pt x="3" y="22"/>
                      <a:pt x="2" y="23"/>
                      <a:pt x="1" y="25"/>
                    </a:cubicBezTo>
                    <a:cubicBezTo>
                      <a:pt x="0" y="25"/>
                      <a:pt x="0" y="26"/>
                      <a:pt x="0" y="26"/>
                    </a:cubicBezTo>
                    <a:cubicBezTo>
                      <a:pt x="0" y="27"/>
                      <a:pt x="0" y="27"/>
                      <a:pt x="0" y="27"/>
                    </a:cubicBezTo>
                    <a:cubicBezTo>
                      <a:pt x="1" y="28"/>
                      <a:pt x="1" y="28"/>
                      <a:pt x="1" y="28"/>
                    </a:cubicBezTo>
                    <a:cubicBezTo>
                      <a:pt x="1" y="29"/>
                      <a:pt x="1" y="29"/>
                      <a:pt x="1" y="29"/>
                    </a:cubicBezTo>
                    <a:cubicBezTo>
                      <a:pt x="1" y="30"/>
                      <a:pt x="1" y="30"/>
                      <a:pt x="1" y="31"/>
                    </a:cubicBezTo>
                    <a:cubicBezTo>
                      <a:pt x="1" y="31"/>
                      <a:pt x="1" y="32"/>
                      <a:pt x="1" y="32"/>
                    </a:cubicBezTo>
                    <a:cubicBezTo>
                      <a:pt x="1" y="32"/>
                      <a:pt x="0" y="33"/>
                      <a:pt x="0" y="33"/>
                    </a:cubicBezTo>
                    <a:cubicBezTo>
                      <a:pt x="1" y="33"/>
                      <a:pt x="1" y="33"/>
                      <a:pt x="2" y="32"/>
                    </a:cubicBezTo>
                    <a:cubicBezTo>
                      <a:pt x="2" y="32"/>
                      <a:pt x="2" y="32"/>
                      <a:pt x="3" y="32"/>
                    </a:cubicBezTo>
                    <a:cubicBezTo>
                      <a:pt x="3" y="32"/>
                      <a:pt x="4" y="32"/>
                      <a:pt x="4" y="31"/>
                    </a:cubicBezTo>
                    <a:cubicBezTo>
                      <a:pt x="4" y="31"/>
                      <a:pt x="4" y="31"/>
                      <a:pt x="5" y="31"/>
                    </a:cubicBezTo>
                    <a:cubicBezTo>
                      <a:pt x="5" y="31"/>
                      <a:pt x="5" y="31"/>
                      <a:pt x="6" y="31"/>
                    </a:cubicBezTo>
                    <a:cubicBezTo>
                      <a:pt x="6" y="31"/>
                      <a:pt x="6" y="31"/>
                      <a:pt x="7" y="31"/>
                    </a:cubicBezTo>
                    <a:cubicBezTo>
                      <a:pt x="7" y="31"/>
                      <a:pt x="7" y="32"/>
                      <a:pt x="7" y="32"/>
                    </a:cubicBezTo>
                    <a:cubicBezTo>
                      <a:pt x="6" y="32"/>
                      <a:pt x="6" y="33"/>
                      <a:pt x="6" y="33"/>
                    </a:cubicBezTo>
                    <a:cubicBezTo>
                      <a:pt x="6" y="34"/>
                      <a:pt x="7" y="34"/>
                      <a:pt x="7" y="35"/>
                    </a:cubicBezTo>
                    <a:cubicBezTo>
                      <a:pt x="7" y="35"/>
                      <a:pt x="7" y="36"/>
                      <a:pt x="7" y="36"/>
                    </a:cubicBezTo>
                    <a:cubicBezTo>
                      <a:pt x="7" y="36"/>
                      <a:pt x="7" y="37"/>
                      <a:pt x="7" y="37"/>
                    </a:cubicBezTo>
                    <a:cubicBezTo>
                      <a:pt x="6" y="37"/>
                      <a:pt x="6" y="37"/>
                      <a:pt x="6" y="38"/>
                    </a:cubicBezTo>
                    <a:cubicBezTo>
                      <a:pt x="6" y="38"/>
                      <a:pt x="6" y="39"/>
                      <a:pt x="6" y="39"/>
                    </a:cubicBezTo>
                    <a:cubicBezTo>
                      <a:pt x="7" y="39"/>
                      <a:pt x="7" y="39"/>
                      <a:pt x="7" y="40"/>
                    </a:cubicBezTo>
                    <a:cubicBezTo>
                      <a:pt x="7" y="40"/>
                      <a:pt x="8" y="40"/>
                      <a:pt x="8" y="40"/>
                    </a:cubicBezTo>
                    <a:cubicBezTo>
                      <a:pt x="8" y="40"/>
                      <a:pt x="8" y="40"/>
                      <a:pt x="8" y="41"/>
                    </a:cubicBezTo>
                    <a:cubicBezTo>
                      <a:pt x="8" y="41"/>
                      <a:pt x="8" y="41"/>
                      <a:pt x="7" y="42"/>
                    </a:cubicBezTo>
                    <a:cubicBezTo>
                      <a:pt x="7" y="42"/>
                      <a:pt x="7" y="43"/>
                      <a:pt x="7" y="43"/>
                    </a:cubicBezTo>
                    <a:cubicBezTo>
                      <a:pt x="6" y="43"/>
                      <a:pt x="5" y="43"/>
                      <a:pt x="5" y="44"/>
                    </a:cubicBezTo>
                    <a:cubicBezTo>
                      <a:pt x="5" y="44"/>
                      <a:pt x="4" y="44"/>
                      <a:pt x="4" y="44"/>
                    </a:cubicBezTo>
                    <a:cubicBezTo>
                      <a:pt x="4" y="44"/>
                      <a:pt x="4" y="44"/>
                      <a:pt x="4" y="44"/>
                    </a:cubicBezTo>
                    <a:cubicBezTo>
                      <a:pt x="4" y="44"/>
                      <a:pt x="4" y="44"/>
                      <a:pt x="4" y="45"/>
                    </a:cubicBezTo>
                    <a:cubicBezTo>
                      <a:pt x="4" y="45"/>
                      <a:pt x="4" y="46"/>
                      <a:pt x="4" y="46"/>
                    </a:cubicBezTo>
                    <a:cubicBezTo>
                      <a:pt x="3" y="46"/>
                      <a:pt x="3" y="46"/>
                      <a:pt x="3" y="47"/>
                    </a:cubicBezTo>
                    <a:cubicBezTo>
                      <a:pt x="3" y="47"/>
                      <a:pt x="3" y="47"/>
                      <a:pt x="2" y="47"/>
                    </a:cubicBezTo>
                    <a:cubicBezTo>
                      <a:pt x="2" y="47"/>
                      <a:pt x="2" y="47"/>
                      <a:pt x="2" y="48"/>
                    </a:cubicBezTo>
                    <a:cubicBezTo>
                      <a:pt x="2" y="48"/>
                      <a:pt x="2" y="49"/>
                      <a:pt x="3" y="49"/>
                    </a:cubicBezTo>
                    <a:cubicBezTo>
                      <a:pt x="3" y="49"/>
                      <a:pt x="3" y="48"/>
                      <a:pt x="3" y="48"/>
                    </a:cubicBezTo>
                    <a:cubicBezTo>
                      <a:pt x="3" y="48"/>
                      <a:pt x="3" y="48"/>
                      <a:pt x="3" y="48"/>
                    </a:cubicBezTo>
                    <a:cubicBezTo>
                      <a:pt x="4" y="48"/>
                      <a:pt x="4" y="48"/>
                      <a:pt x="4" y="48"/>
                    </a:cubicBezTo>
                    <a:cubicBezTo>
                      <a:pt x="4" y="48"/>
                      <a:pt x="4" y="49"/>
                      <a:pt x="4" y="49"/>
                    </a:cubicBezTo>
                    <a:cubicBezTo>
                      <a:pt x="4" y="49"/>
                      <a:pt x="3" y="49"/>
                      <a:pt x="3" y="49"/>
                    </a:cubicBezTo>
                    <a:cubicBezTo>
                      <a:pt x="3" y="50"/>
                      <a:pt x="4" y="50"/>
                      <a:pt x="4" y="50"/>
                    </a:cubicBezTo>
                    <a:cubicBezTo>
                      <a:pt x="4" y="50"/>
                      <a:pt x="4" y="51"/>
                      <a:pt x="4" y="51"/>
                    </a:cubicBezTo>
                    <a:cubicBezTo>
                      <a:pt x="5" y="51"/>
                      <a:pt x="5" y="51"/>
                      <a:pt x="5" y="51"/>
                    </a:cubicBezTo>
                    <a:cubicBezTo>
                      <a:pt x="5" y="51"/>
                      <a:pt x="5" y="52"/>
                      <a:pt x="5" y="52"/>
                    </a:cubicBezTo>
                    <a:cubicBezTo>
                      <a:pt x="5" y="52"/>
                      <a:pt x="4" y="52"/>
                      <a:pt x="4" y="52"/>
                    </a:cubicBezTo>
                    <a:cubicBezTo>
                      <a:pt x="3" y="52"/>
                      <a:pt x="4" y="53"/>
                      <a:pt x="3" y="53"/>
                    </a:cubicBezTo>
                    <a:cubicBezTo>
                      <a:pt x="3" y="53"/>
                      <a:pt x="3" y="54"/>
                      <a:pt x="3" y="54"/>
                    </a:cubicBezTo>
                    <a:cubicBezTo>
                      <a:pt x="3" y="54"/>
                      <a:pt x="3" y="55"/>
                      <a:pt x="3" y="55"/>
                    </a:cubicBezTo>
                    <a:cubicBezTo>
                      <a:pt x="3" y="55"/>
                      <a:pt x="4" y="55"/>
                      <a:pt x="4" y="55"/>
                    </a:cubicBezTo>
                    <a:cubicBezTo>
                      <a:pt x="4" y="55"/>
                      <a:pt x="5" y="55"/>
                      <a:pt x="5" y="55"/>
                    </a:cubicBezTo>
                    <a:cubicBezTo>
                      <a:pt x="5" y="55"/>
                      <a:pt x="5" y="56"/>
                      <a:pt x="5" y="56"/>
                    </a:cubicBezTo>
                    <a:cubicBezTo>
                      <a:pt x="6" y="56"/>
                      <a:pt x="6" y="56"/>
                      <a:pt x="6" y="56"/>
                    </a:cubicBezTo>
                    <a:cubicBezTo>
                      <a:pt x="7" y="56"/>
                      <a:pt x="7" y="56"/>
                      <a:pt x="7" y="57"/>
                    </a:cubicBezTo>
                    <a:cubicBezTo>
                      <a:pt x="7" y="57"/>
                      <a:pt x="7" y="57"/>
                      <a:pt x="7" y="58"/>
                    </a:cubicBezTo>
                    <a:cubicBezTo>
                      <a:pt x="7" y="58"/>
                      <a:pt x="7" y="59"/>
                      <a:pt x="8" y="59"/>
                    </a:cubicBezTo>
                    <a:cubicBezTo>
                      <a:pt x="8" y="59"/>
                      <a:pt x="8" y="59"/>
                      <a:pt x="8" y="59"/>
                    </a:cubicBezTo>
                    <a:cubicBezTo>
                      <a:pt x="8" y="59"/>
                      <a:pt x="9" y="59"/>
                      <a:pt x="9" y="60"/>
                    </a:cubicBezTo>
                    <a:cubicBezTo>
                      <a:pt x="9" y="60"/>
                      <a:pt x="9" y="60"/>
                      <a:pt x="9" y="60"/>
                    </a:cubicBezTo>
                    <a:cubicBezTo>
                      <a:pt x="9" y="60"/>
                      <a:pt x="9" y="60"/>
                      <a:pt x="9" y="60"/>
                    </a:cubicBezTo>
                    <a:cubicBezTo>
                      <a:pt x="48" y="60"/>
                      <a:pt x="48" y="60"/>
                      <a:pt x="48" y="60"/>
                    </a:cubicBezTo>
                    <a:cubicBezTo>
                      <a:pt x="70" y="60"/>
                      <a:pt x="70" y="60"/>
                      <a:pt x="70" y="60"/>
                    </a:cubicBezTo>
                    <a:cubicBezTo>
                      <a:pt x="70" y="60"/>
                      <a:pt x="70" y="60"/>
                      <a:pt x="70" y="60"/>
                    </a:cubicBezTo>
                    <a:cubicBezTo>
                      <a:pt x="70" y="60"/>
                      <a:pt x="71" y="59"/>
                      <a:pt x="71" y="59"/>
                    </a:cubicBezTo>
                    <a:cubicBezTo>
                      <a:pt x="71" y="59"/>
                      <a:pt x="71" y="59"/>
                      <a:pt x="72" y="59"/>
                    </a:cubicBezTo>
                    <a:cubicBezTo>
                      <a:pt x="72" y="59"/>
                      <a:pt x="72" y="60"/>
                      <a:pt x="72" y="60"/>
                    </a:cubicBezTo>
                    <a:cubicBezTo>
                      <a:pt x="72" y="61"/>
                      <a:pt x="72" y="61"/>
                      <a:pt x="71" y="61"/>
                    </a:cubicBezTo>
                    <a:cubicBezTo>
                      <a:pt x="71" y="61"/>
                      <a:pt x="71" y="61"/>
                      <a:pt x="71" y="61"/>
                    </a:cubicBezTo>
                    <a:cubicBezTo>
                      <a:pt x="71" y="61"/>
                      <a:pt x="71" y="61"/>
                      <a:pt x="72" y="61"/>
                    </a:cubicBezTo>
                    <a:cubicBezTo>
                      <a:pt x="72" y="62"/>
                      <a:pt x="72" y="61"/>
                      <a:pt x="72" y="61"/>
                    </a:cubicBezTo>
                    <a:cubicBezTo>
                      <a:pt x="73" y="61"/>
                      <a:pt x="73" y="61"/>
                      <a:pt x="73" y="61"/>
                    </a:cubicBezTo>
                    <a:cubicBezTo>
                      <a:pt x="73" y="61"/>
                      <a:pt x="73" y="61"/>
                      <a:pt x="74" y="61"/>
                    </a:cubicBezTo>
                    <a:cubicBezTo>
                      <a:pt x="74" y="61"/>
                      <a:pt x="74" y="61"/>
                      <a:pt x="75" y="61"/>
                    </a:cubicBezTo>
                    <a:cubicBezTo>
                      <a:pt x="75" y="61"/>
                      <a:pt x="75" y="61"/>
                      <a:pt x="76" y="62"/>
                    </a:cubicBezTo>
                    <a:cubicBezTo>
                      <a:pt x="76" y="62"/>
                      <a:pt x="76" y="62"/>
                      <a:pt x="76" y="62"/>
                    </a:cubicBezTo>
                    <a:cubicBezTo>
                      <a:pt x="77" y="62"/>
                      <a:pt x="77" y="63"/>
                      <a:pt x="77" y="63"/>
                    </a:cubicBezTo>
                    <a:cubicBezTo>
                      <a:pt x="78" y="63"/>
                      <a:pt x="78" y="63"/>
                      <a:pt x="78" y="63"/>
                    </a:cubicBezTo>
                    <a:cubicBezTo>
                      <a:pt x="78" y="63"/>
                      <a:pt x="78" y="62"/>
                      <a:pt x="79" y="62"/>
                    </a:cubicBezTo>
                    <a:cubicBezTo>
                      <a:pt x="79" y="62"/>
                      <a:pt x="79" y="62"/>
                      <a:pt x="79" y="62"/>
                    </a:cubicBezTo>
                    <a:cubicBezTo>
                      <a:pt x="80" y="62"/>
                      <a:pt x="80" y="62"/>
                      <a:pt x="80" y="62"/>
                    </a:cubicBezTo>
                    <a:cubicBezTo>
                      <a:pt x="81" y="63"/>
                      <a:pt x="81" y="63"/>
                      <a:pt x="81" y="63"/>
                    </a:cubicBezTo>
                    <a:cubicBezTo>
                      <a:pt x="81" y="63"/>
                      <a:pt x="81" y="63"/>
                      <a:pt x="81" y="63"/>
                    </a:cubicBezTo>
                    <a:cubicBezTo>
                      <a:pt x="81" y="63"/>
                      <a:pt x="82" y="63"/>
                      <a:pt x="82" y="63"/>
                    </a:cubicBezTo>
                    <a:cubicBezTo>
                      <a:pt x="82" y="63"/>
                      <a:pt x="82" y="63"/>
                      <a:pt x="83" y="62"/>
                    </a:cubicBezTo>
                    <a:cubicBezTo>
                      <a:pt x="83" y="62"/>
                      <a:pt x="83" y="62"/>
                      <a:pt x="83" y="6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3" name="Freeform 182"/>
              <p:cNvSpPr>
                <a:spLocks/>
              </p:cNvSpPr>
              <p:nvPr/>
            </p:nvSpPr>
            <p:spPr bwMode="auto">
              <a:xfrm>
                <a:off x="2541589" y="11842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4" name="Freeform 183"/>
              <p:cNvSpPr>
                <a:spLocks/>
              </p:cNvSpPr>
              <p:nvPr/>
            </p:nvSpPr>
            <p:spPr bwMode="auto">
              <a:xfrm>
                <a:off x="1990727" y="773114"/>
                <a:ext cx="173038" cy="42863"/>
              </a:xfrm>
              <a:custGeom>
                <a:avLst/>
                <a:gdLst>
                  <a:gd name="T0" fmla="*/ 1 w 16"/>
                  <a:gd name="T1" fmla="*/ 4 h 4"/>
                  <a:gd name="T2" fmla="*/ 2 w 16"/>
                  <a:gd name="T3" fmla="*/ 4 h 4"/>
                  <a:gd name="T4" fmla="*/ 3 w 16"/>
                  <a:gd name="T5" fmla="*/ 4 h 4"/>
                  <a:gd name="T6" fmla="*/ 4 w 16"/>
                  <a:gd name="T7" fmla="*/ 4 h 4"/>
                  <a:gd name="T8" fmla="*/ 5 w 16"/>
                  <a:gd name="T9" fmla="*/ 4 h 4"/>
                  <a:gd name="T10" fmla="*/ 6 w 16"/>
                  <a:gd name="T11" fmla="*/ 3 h 4"/>
                  <a:gd name="T12" fmla="*/ 7 w 16"/>
                  <a:gd name="T13" fmla="*/ 3 h 4"/>
                  <a:gd name="T14" fmla="*/ 7 w 16"/>
                  <a:gd name="T15" fmla="*/ 3 h 4"/>
                  <a:gd name="T16" fmla="*/ 8 w 16"/>
                  <a:gd name="T17" fmla="*/ 3 h 4"/>
                  <a:gd name="T18" fmla="*/ 9 w 16"/>
                  <a:gd name="T19" fmla="*/ 3 h 4"/>
                  <a:gd name="T20" fmla="*/ 9 w 16"/>
                  <a:gd name="T21" fmla="*/ 3 h 4"/>
                  <a:gd name="T22" fmla="*/ 11 w 16"/>
                  <a:gd name="T23" fmla="*/ 3 h 4"/>
                  <a:gd name="T24" fmla="*/ 12 w 16"/>
                  <a:gd name="T25" fmla="*/ 2 h 4"/>
                  <a:gd name="T26" fmla="*/ 13 w 16"/>
                  <a:gd name="T27" fmla="*/ 2 h 4"/>
                  <a:gd name="T28" fmla="*/ 14 w 16"/>
                  <a:gd name="T29" fmla="*/ 2 h 4"/>
                  <a:gd name="T30" fmla="*/ 15 w 16"/>
                  <a:gd name="T31" fmla="*/ 1 h 4"/>
                  <a:gd name="T32" fmla="*/ 16 w 16"/>
                  <a:gd name="T33" fmla="*/ 1 h 4"/>
                  <a:gd name="T34" fmla="*/ 16 w 16"/>
                  <a:gd name="T35" fmla="*/ 1 h 4"/>
                  <a:gd name="T36" fmla="*/ 15 w 16"/>
                  <a:gd name="T37" fmla="*/ 0 h 4"/>
                  <a:gd name="T38" fmla="*/ 14 w 16"/>
                  <a:gd name="T39" fmla="*/ 0 h 4"/>
                  <a:gd name="T40" fmla="*/ 13 w 16"/>
                  <a:gd name="T41" fmla="*/ 1 h 4"/>
                  <a:gd name="T42" fmla="*/ 12 w 16"/>
                  <a:gd name="T43" fmla="*/ 1 h 4"/>
                  <a:gd name="T44" fmla="*/ 11 w 16"/>
                  <a:gd name="T45" fmla="*/ 1 h 4"/>
                  <a:gd name="T46" fmla="*/ 10 w 16"/>
                  <a:gd name="T47" fmla="*/ 1 h 4"/>
                  <a:gd name="T48" fmla="*/ 9 w 16"/>
                  <a:gd name="T49" fmla="*/ 0 h 4"/>
                  <a:gd name="T50" fmla="*/ 8 w 16"/>
                  <a:gd name="T51" fmla="*/ 0 h 4"/>
                  <a:gd name="T52" fmla="*/ 8 w 16"/>
                  <a:gd name="T53" fmla="*/ 1 h 4"/>
                  <a:gd name="T54" fmla="*/ 6 w 16"/>
                  <a:gd name="T55" fmla="*/ 1 h 4"/>
                  <a:gd name="T56" fmla="*/ 5 w 16"/>
                  <a:gd name="T57" fmla="*/ 2 h 4"/>
                  <a:gd name="T58" fmla="*/ 4 w 16"/>
                  <a:gd name="T59" fmla="*/ 2 h 4"/>
                  <a:gd name="T60" fmla="*/ 3 w 16"/>
                  <a:gd name="T61" fmla="*/ 2 h 4"/>
                  <a:gd name="T62" fmla="*/ 2 w 16"/>
                  <a:gd name="T63" fmla="*/ 3 h 4"/>
                  <a:gd name="T64" fmla="*/ 1 w 16"/>
                  <a:gd name="T65" fmla="*/ 3 h 4"/>
                  <a:gd name="T66" fmla="*/ 0 w 16"/>
                  <a:gd name="T67" fmla="*/ 3 h 4"/>
                  <a:gd name="T68" fmla="*/ 0 w 16"/>
                  <a:gd name="T69" fmla="*/ 4 h 4"/>
                  <a:gd name="T70" fmla="*/ 1 w 16"/>
                  <a:gd name="T7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 h="4">
                    <a:moveTo>
                      <a:pt x="1" y="4"/>
                    </a:moveTo>
                    <a:cubicBezTo>
                      <a:pt x="2" y="4"/>
                      <a:pt x="2" y="4"/>
                      <a:pt x="2" y="4"/>
                    </a:cubicBezTo>
                    <a:cubicBezTo>
                      <a:pt x="3" y="4"/>
                      <a:pt x="3" y="4"/>
                      <a:pt x="3" y="4"/>
                    </a:cubicBezTo>
                    <a:cubicBezTo>
                      <a:pt x="4" y="4"/>
                      <a:pt x="4" y="4"/>
                      <a:pt x="4" y="4"/>
                    </a:cubicBezTo>
                    <a:cubicBezTo>
                      <a:pt x="4" y="4"/>
                      <a:pt x="5" y="4"/>
                      <a:pt x="5" y="4"/>
                    </a:cubicBezTo>
                    <a:cubicBezTo>
                      <a:pt x="5" y="4"/>
                      <a:pt x="5" y="3"/>
                      <a:pt x="6" y="3"/>
                    </a:cubicBezTo>
                    <a:cubicBezTo>
                      <a:pt x="6" y="3"/>
                      <a:pt x="6" y="3"/>
                      <a:pt x="7" y="3"/>
                    </a:cubicBezTo>
                    <a:cubicBezTo>
                      <a:pt x="7" y="3"/>
                      <a:pt x="7" y="3"/>
                      <a:pt x="7" y="3"/>
                    </a:cubicBezTo>
                    <a:cubicBezTo>
                      <a:pt x="8" y="3"/>
                      <a:pt x="8" y="3"/>
                      <a:pt x="8" y="3"/>
                    </a:cubicBezTo>
                    <a:cubicBezTo>
                      <a:pt x="9" y="3"/>
                      <a:pt x="9" y="3"/>
                      <a:pt x="9" y="3"/>
                    </a:cubicBezTo>
                    <a:cubicBezTo>
                      <a:pt x="9" y="3"/>
                      <a:pt x="9" y="3"/>
                      <a:pt x="9" y="3"/>
                    </a:cubicBezTo>
                    <a:cubicBezTo>
                      <a:pt x="10" y="4"/>
                      <a:pt x="10" y="3"/>
                      <a:pt x="11" y="3"/>
                    </a:cubicBezTo>
                    <a:cubicBezTo>
                      <a:pt x="11" y="3"/>
                      <a:pt x="11" y="2"/>
                      <a:pt x="12" y="2"/>
                    </a:cubicBezTo>
                    <a:cubicBezTo>
                      <a:pt x="12" y="2"/>
                      <a:pt x="12" y="2"/>
                      <a:pt x="13" y="2"/>
                    </a:cubicBezTo>
                    <a:cubicBezTo>
                      <a:pt x="13" y="2"/>
                      <a:pt x="13" y="2"/>
                      <a:pt x="14" y="2"/>
                    </a:cubicBezTo>
                    <a:cubicBezTo>
                      <a:pt x="14" y="1"/>
                      <a:pt x="14" y="1"/>
                      <a:pt x="15" y="1"/>
                    </a:cubicBezTo>
                    <a:cubicBezTo>
                      <a:pt x="15" y="1"/>
                      <a:pt x="15" y="1"/>
                      <a:pt x="16" y="1"/>
                    </a:cubicBezTo>
                    <a:cubicBezTo>
                      <a:pt x="16" y="1"/>
                      <a:pt x="16" y="1"/>
                      <a:pt x="16" y="1"/>
                    </a:cubicBezTo>
                    <a:cubicBezTo>
                      <a:pt x="16" y="0"/>
                      <a:pt x="15" y="0"/>
                      <a:pt x="15" y="0"/>
                    </a:cubicBezTo>
                    <a:cubicBezTo>
                      <a:pt x="15" y="0"/>
                      <a:pt x="14" y="0"/>
                      <a:pt x="14" y="0"/>
                    </a:cubicBezTo>
                    <a:cubicBezTo>
                      <a:pt x="13" y="0"/>
                      <a:pt x="13" y="0"/>
                      <a:pt x="13" y="1"/>
                    </a:cubicBezTo>
                    <a:cubicBezTo>
                      <a:pt x="13" y="1"/>
                      <a:pt x="12" y="1"/>
                      <a:pt x="12" y="1"/>
                    </a:cubicBezTo>
                    <a:cubicBezTo>
                      <a:pt x="11" y="1"/>
                      <a:pt x="11" y="1"/>
                      <a:pt x="11" y="1"/>
                    </a:cubicBezTo>
                    <a:cubicBezTo>
                      <a:pt x="10" y="1"/>
                      <a:pt x="10" y="1"/>
                      <a:pt x="10" y="1"/>
                    </a:cubicBezTo>
                    <a:cubicBezTo>
                      <a:pt x="9" y="1"/>
                      <a:pt x="9" y="0"/>
                      <a:pt x="9" y="0"/>
                    </a:cubicBezTo>
                    <a:cubicBezTo>
                      <a:pt x="9" y="0"/>
                      <a:pt x="8" y="0"/>
                      <a:pt x="8" y="0"/>
                    </a:cubicBezTo>
                    <a:cubicBezTo>
                      <a:pt x="8" y="0"/>
                      <a:pt x="8" y="1"/>
                      <a:pt x="8" y="1"/>
                    </a:cubicBezTo>
                    <a:cubicBezTo>
                      <a:pt x="7" y="1"/>
                      <a:pt x="7" y="1"/>
                      <a:pt x="6" y="1"/>
                    </a:cubicBezTo>
                    <a:cubicBezTo>
                      <a:pt x="6" y="2"/>
                      <a:pt x="6" y="2"/>
                      <a:pt x="5" y="2"/>
                    </a:cubicBezTo>
                    <a:cubicBezTo>
                      <a:pt x="5" y="2"/>
                      <a:pt x="5" y="2"/>
                      <a:pt x="4" y="2"/>
                    </a:cubicBezTo>
                    <a:cubicBezTo>
                      <a:pt x="4" y="2"/>
                      <a:pt x="4" y="2"/>
                      <a:pt x="3" y="2"/>
                    </a:cubicBezTo>
                    <a:cubicBezTo>
                      <a:pt x="3" y="2"/>
                      <a:pt x="3" y="3"/>
                      <a:pt x="2" y="3"/>
                    </a:cubicBezTo>
                    <a:cubicBezTo>
                      <a:pt x="2" y="3"/>
                      <a:pt x="2" y="3"/>
                      <a:pt x="1" y="3"/>
                    </a:cubicBezTo>
                    <a:cubicBezTo>
                      <a:pt x="1" y="3"/>
                      <a:pt x="0" y="3"/>
                      <a:pt x="0" y="3"/>
                    </a:cubicBezTo>
                    <a:cubicBezTo>
                      <a:pt x="0" y="4"/>
                      <a:pt x="0" y="4"/>
                      <a:pt x="0" y="4"/>
                    </a:cubicBezTo>
                    <a:cubicBezTo>
                      <a:pt x="1" y="4"/>
                      <a:pt x="1" y="4"/>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5" name="Freeform 184"/>
              <p:cNvSpPr>
                <a:spLocks/>
              </p:cNvSpPr>
              <p:nvPr/>
            </p:nvSpPr>
            <p:spPr bwMode="auto">
              <a:xfrm>
                <a:off x="1808164" y="849314"/>
                <a:ext cx="236538" cy="85725"/>
              </a:xfrm>
              <a:custGeom>
                <a:avLst/>
                <a:gdLst>
                  <a:gd name="T0" fmla="*/ 1 w 22"/>
                  <a:gd name="T1" fmla="*/ 7 h 8"/>
                  <a:gd name="T2" fmla="*/ 1 w 22"/>
                  <a:gd name="T3" fmla="*/ 7 h 8"/>
                  <a:gd name="T4" fmla="*/ 1 w 22"/>
                  <a:gd name="T5" fmla="*/ 8 h 8"/>
                  <a:gd name="T6" fmla="*/ 2 w 22"/>
                  <a:gd name="T7" fmla="*/ 8 h 8"/>
                  <a:gd name="T8" fmla="*/ 4 w 22"/>
                  <a:gd name="T9" fmla="*/ 8 h 8"/>
                  <a:gd name="T10" fmla="*/ 5 w 22"/>
                  <a:gd name="T11" fmla="*/ 7 h 8"/>
                  <a:gd name="T12" fmla="*/ 6 w 22"/>
                  <a:gd name="T13" fmla="*/ 7 h 8"/>
                  <a:gd name="T14" fmla="*/ 7 w 22"/>
                  <a:gd name="T15" fmla="*/ 7 h 8"/>
                  <a:gd name="T16" fmla="*/ 8 w 22"/>
                  <a:gd name="T17" fmla="*/ 6 h 8"/>
                  <a:gd name="T18" fmla="*/ 9 w 22"/>
                  <a:gd name="T19" fmla="*/ 5 h 8"/>
                  <a:gd name="T20" fmla="*/ 10 w 22"/>
                  <a:gd name="T21" fmla="*/ 5 h 8"/>
                  <a:gd name="T22" fmla="*/ 12 w 22"/>
                  <a:gd name="T23" fmla="*/ 5 h 8"/>
                  <a:gd name="T24" fmla="*/ 13 w 22"/>
                  <a:gd name="T25" fmla="*/ 4 h 8"/>
                  <a:gd name="T26" fmla="*/ 14 w 22"/>
                  <a:gd name="T27" fmla="*/ 4 h 8"/>
                  <a:gd name="T28" fmla="*/ 16 w 22"/>
                  <a:gd name="T29" fmla="*/ 3 h 8"/>
                  <a:gd name="T30" fmla="*/ 17 w 22"/>
                  <a:gd name="T31" fmla="*/ 3 h 8"/>
                  <a:gd name="T32" fmla="*/ 19 w 22"/>
                  <a:gd name="T33" fmla="*/ 3 h 8"/>
                  <a:gd name="T34" fmla="*/ 20 w 22"/>
                  <a:gd name="T35" fmla="*/ 3 h 8"/>
                  <a:gd name="T36" fmla="*/ 21 w 22"/>
                  <a:gd name="T37" fmla="*/ 2 h 8"/>
                  <a:gd name="T38" fmla="*/ 21 w 22"/>
                  <a:gd name="T39" fmla="*/ 2 h 8"/>
                  <a:gd name="T40" fmla="*/ 21 w 22"/>
                  <a:gd name="T41" fmla="*/ 2 h 8"/>
                  <a:gd name="T42" fmla="*/ 21 w 22"/>
                  <a:gd name="T43" fmla="*/ 2 h 8"/>
                  <a:gd name="T44" fmla="*/ 21 w 22"/>
                  <a:gd name="T45" fmla="*/ 1 h 8"/>
                  <a:gd name="T46" fmla="*/ 20 w 22"/>
                  <a:gd name="T47" fmla="*/ 1 h 8"/>
                  <a:gd name="T48" fmla="*/ 19 w 22"/>
                  <a:gd name="T49" fmla="*/ 0 h 8"/>
                  <a:gd name="T50" fmla="*/ 18 w 22"/>
                  <a:gd name="T51" fmla="*/ 1 h 8"/>
                  <a:gd name="T52" fmla="*/ 16 w 22"/>
                  <a:gd name="T53" fmla="*/ 1 h 8"/>
                  <a:gd name="T54" fmla="*/ 15 w 22"/>
                  <a:gd name="T55" fmla="*/ 1 h 8"/>
                  <a:gd name="T56" fmla="*/ 14 w 22"/>
                  <a:gd name="T57" fmla="*/ 0 h 8"/>
                  <a:gd name="T58" fmla="*/ 13 w 22"/>
                  <a:gd name="T59" fmla="*/ 0 h 8"/>
                  <a:gd name="T60" fmla="*/ 12 w 22"/>
                  <a:gd name="T61" fmla="*/ 0 h 8"/>
                  <a:gd name="T62" fmla="*/ 10 w 22"/>
                  <a:gd name="T63" fmla="*/ 0 h 8"/>
                  <a:gd name="T64" fmla="*/ 8 w 22"/>
                  <a:gd name="T65" fmla="*/ 0 h 8"/>
                  <a:gd name="T66" fmla="*/ 8 w 22"/>
                  <a:gd name="T67" fmla="*/ 1 h 8"/>
                  <a:gd name="T68" fmla="*/ 8 w 22"/>
                  <a:gd name="T69" fmla="*/ 2 h 8"/>
                  <a:gd name="T70" fmla="*/ 7 w 22"/>
                  <a:gd name="T71" fmla="*/ 2 h 8"/>
                  <a:gd name="T72" fmla="*/ 6 w 22"/>
                  <a:gd name="T73" fmla="*/ 3 h 8"/>
                  <a:gd name="T74" fmla="*/ 4 w 22"/>
                  <a:gd name="T75" fmla="*/ 3 h 8"/>
                  <a:gd name="T76" fmla="*/ 3 w 22"/>
                  <a:gd name="T77" fmla="*/ 4 h 8"/>
                  <a:gd name="T78" fmla="*/ 2 w 22"/>
                  <a:gd name="T79" fmla="*/ 5 h 8"/>
                  <a:gd name="T80" fmla="*/ 1 w 22"/>
                  <a:gd name="T81" fmla="*/ 5 h 8"/>
                  <a:gd name="T82" fmla="*/ 0 w 22"/>
                  <a:gd name="T83" fmla="*/ 5 h 8"/>
                  <a:gd name="T84" fmla="*/ 0 w 22"/>
                  <a:gd name="T85" fmla="*/ 6 h 8"/>
                  <a:gd name="T86" fmla="*/ 1 w 22"/>
                  <a:gd name="T8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2" h="8">
                    <a:moveTo>
                      <a:pt x="1" y="7"/>
                    </a:moveTo>
                    <a:cubicBezTo>
                      <a:pt x="1" y="7"/>
                      <a:pt x="1" y="7"/>
                      <a:pt x="1" y="7"/>
                    </a:cubicBezTo>
                    <a:cubicBezTo>
                      <a:pt x="1" y="8"/>
                      <a:pt x="1" y="8"/>
                      <a:pt x="1" y="8"/>
                    </a:cubicBezTo>
                    <a:cubicBezTo>
                      <a:pt x="1" y="8"/>
                      <a:pt x="2" y="8"/>
                      <a:pt x="2" y="8"/>
                    </a:cubicBezTo>
                    <a:cubicBezTo>
                      <a:pt x="3" y="8"/>
                      <a:pt x="3" y="8"/>
                      <a:pt x="4" y="8"/>
                    </a:cubicBezTo>
                    <a:cubicBezTo>
                      <a:pt x="4" y="8"/>
                      <a:pt x="4" y="7"/>
                      <a:pt x="5" y="7"/>
                    </a:cubicBezTo>
                    <a:cubicBezTo>
                      <a:pt x="5" y="7"/>
                      <a:pt x="5" y="7"/>
                      <a:pt x="6" y="7"/>
                    </a:cubicBezTo>
                    <a:cubicBezTo>
                      <a:pt x="6" y="7"/>
                      <a:pt x="6" y="7"/>
                      <a:pt x="7" y="7"/>
                    </a:cubicBezTo>
                    <a:cubicBezTo>
                      <a:pt x="7" y="7"/>
                      <a:pt x="8" y="7"/>
                      <a:pt x="8" y="6"/>
                    </a:cubicBezTo>
                    <a:cubicBezTo>
                      <a:pt x="9" y="6"/>
                      <a:pt x="9" y="6"/>
                      <a:pt x="9" y="5"/>
                    </a:cubicBezTo>
                    <a:cubicBezTo>
                      <a:pt x="10" y="5"/>
                      <a:pt x="10" y="6"/>
                      <a:pt x="10" y="5"/>
                    </a:cubicBezTo>
                    <a:cubicBezTo>
                      <a:pt x="11" y="5"/>
                      <a:pt x="11" y="5"/>
                      <a:pt x="12" y="5"/>
                    </a:cubicBezTo>
                    <a:cubicBezTo>
                      <a:pt x="12" y="5"/>
                      <a:pt x="12" y="4"/>
                      <a:pt x="13" y="4"/>
                    </a:cubicBezTo>
                    <a:cubicBezTo>
                      <a:pt x="13" y="4"/>
                      <a:pt x="14" y="4"/>
                      <a:pt x="14" y="4"/>
                    </a:cubicBezTo>
                    <a:cubicBezTo>
                      <a:pt x="15" y="4"/>
                      <a:pt x="15" y="4"/>
                      <a:pt x="16" y="3"/>
                    </a:cubicBezTo>
                    <a:cubicBezTo>
                      <a:pt x="17" y="3"/>
                      <a:pt x="17" y="3"/>
                      <a:pt x="17" y="3"/>
                    </a:cubicBezTo>
                    <a:cubicBezTo>
                      <a:pt x="18" y="3"/>
                      <a:pt x="18" y="3"/>
                      <a:pt x="19" y="3"/>
                    </a:cubicBezTo>
                    <a:cubicBezTo>
                      <a:pt x="19" y="3"/>
                      <a:pt x="19" y="3"/>
                      <a:pt x="20" y="3"/>
                    </a:cubicBezTo>
                    <a:cubicBezTo>
                      <a:pt x="20" y="3"/>
                      <a:pt x="21" y="3"/>
                      <a:pt x="21" y="2"/>
                    </a:cubicBezTo>
                    <a:cubicBezTo>
                      <a:pt x="21" y="2"/>
                      <a:pt x="21" y="2"/>
                      <a:pt x="21" y="2"/>
                    </a:cubicBezTo>
                    <a:cubicBezTo>
                      <a:pt x="21" y="2"/>
                      <a:pt x="21" y="2"/>
                      <a:pt x="21" y="2"/>
                    </a:cubicBezTo>
                    <a:cubicBezTo>
                      <a:pt x="22" y="2"/>
                      <a:pt x="21" y="2"/>
                      <a:pt x="21" y="2"/>
                    </a:cubicBezTo>
                    <a:cubicBezTo>
                      <a:pt x="21" y="1"/>
                      <a:pt x="21" y="1"/>
                      <a:pt x="21" y="1"/>
                    </a:cubicBezTo>
                    <a:cubicBezTo>
                      <a:pt x="20" y="1"/>
                      <a:pt x="20" y="1"/>
                      <a:pt x="20" y="1"/>
                    </a:cubicBezTo>
                    <a:cubicBezTo>
                      <a:pt x="19" y="0"/>
                      <a:pt x="19" y="0"/>
                      <a:pt x="19" y="0"/>
                    </a:cubicBezTo>
                    <a:cubicBezTo>
                      <a:pt x="18" y="0"/>
                      <a:pt x="18" y="1"/>
                      <a:pt x="18" y="1"/>
                    </a:cubicBezTo>
                    <a:cubicBezTo>
                      <a:pt x="17" y="1"/>
                      <a:pt x="17" y="1"/>
                      <a:pt x="16" y="1"/>
                    </a:cubicBezTo>
                    <a:cubicBezTo>
                      <a:pt x="16" y="1"/>
                      <a:pt x="16" y="1"/>
                      <a:pt x="15" y="1"/>
                    </a:cubicBezTo>
                    <a:cubicBezTo>
                      <a:pt x="15" y="1"/>
                      <a:pt x="15" y="0"/>
                      <a:pt x="14" y="0"/>
                    </a:cubicBezTo>
                    <a:cubicBezTo>
                      <a:pt x="14" y="0"/>
                      <a:pt x="14" y="0"/>
                      <a:pt x="13" y="0"/>
                    </a:cubicBezTo>
                    <a:cubicBezTo>
                      <a:pt x="13" y="0"/>
                      <a:pt x="12" y="0"/>
                      <a:pt x="12" y="0"/>
                    </a:cubicBezTo>
                    <a:cubicBezTo>
                      <a:pt x="11" y="0"/>
                      <a:pt x="10" y="0"/>
                      <a:pt x="10" y="0"/>
                    </a:cubicBezTo>
                    <a:cubicBezTo>
                      <a:pt x="9" y="0"/>
                      <a:pt x="9" y="0"/>
                      <a:pt x="8" y="0"/>
                    </a:cubicBezTo>
                    <a:cubicBezTo>
                      <a:pt x="8" y="0"/>
                      <a:pt x="8" y="0"/>
                      <a:pt x="8" y="1"/>
                    </a:cubicBezTo>
                    <a:cubicBezTo>
                      <a:pt x="8" y="1"/>
                      <a:pt x="8" y="2"/>
                      <a:pt x="8" y="2"/>
                    </a:cubicBezTo>
                    <a:cubicBezTo>
                      <a:pt x="7" y="2"/>
                      <a:pt x="7" y="2"/>
                      <a:pt x="7" y="2"/>
                    </a:cubicBezTo>
                    <a:cubicBezTo>
                      <a:pt x="7" y="2"/>
                      <a:pt x="6" y="2"/>
                      <a:pt x="6" y="3"/>
                    </a:cubicBezTo>
                    <a:cubicBezTo>
                      <a:pt x="5" y="3"/>
                      <a:pt x="5" y="3"/>
                      <a:pt x="4" y="3"/>
                    </a:cubicBezTo>
                    <a:cubicBezTo>
                      <a:pt x="4" y="4"/>
                      <a:pt x="4" y="4"/>
                      <a:pt x="3" y="4"/>
                    </a:cubicBezTo>
                    <a:cubicBezTo>
                      <a:pt x="3" y="4"/>
                      <a:pt x="3" y="4"/>
                      <a:pt x="2" y="5"/>
                    </a:cubicBezTo>
                    <a:cubicBezTo>
                      <a:pt x="2" y="5"/>
                      <a:pt x="1" y="5"/>
                      <a:pt x="1" y="5"/>
                    </a:cubicBezTo>
                    <a:cubicBezTo>
                      <a:pt x="1" y="5"/>
                      <a:pt x="0" y="5"/>
                      <a:pt x="0" y="5"/>
                    </a:cubicBezTo>
                    <a:cubicBezTo>
                      <a:pt x="0" y="6"/>
                      <a:pt x="0" y="6"/>
                      <a:pt x="0" y="6"/>
                    </a:cubicBezTo>
                    <a:cubicBezTo>
                      <a:pt x="0" y="6"/>
                      <a:pt x="0" y="6"/>
                      <a:pt x="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6" name="Freeform 185"/>
              <p:cNvSpPr>
                <a:spLocks/>
              </p:cNvSpPr>
              <p:nvPr/>
            </p:nvSpPr>
            <p:spPr bwMode="auto">
              <a:xfrm>
                <a:off x="1893889" y="881064"/>
                <a:ext cx="334963" cy="130175"/>
              </a:xfrm>
              <a:custGeom>
                <a:avLst/>
                <a:gdLst>
                  <a:gd name="T0" fmla="*/ 28 w 31"/>
                  <a:gd name="T1" fmla="*/ 8 h 12"/>
                  <a:gd name="T2" fmla="*/ 30 w 31"/>
                  <a:gd name="T3" fmla="*/ 8 h 12"/>
                  <a:gd name="T4" fmla="*/ 31 w 31"/>
                  <a:gd name="T5" fmla="*/ 7 h 12"/>
                  <a:gd name="T6" fmla="*/ 29 w 31"/>
                  <a:gd name="T7" fmla="*/ 7 h 12"/>
                  <a:gd name="T8" fmla="*/ 27 w 31"/>
                  <a:gd name="T9" fmla="*/ 6 h 12"/>
                  <a:gd name="T10" fmla="*/ 27 w 31"/>
                  <a:gd name="T11" fmla="*/ 5 h 12"/>
                  <a:gd name="T12" fmla="*/ 28 w 31"/>
                  <a:gd name="T13" fmla="*/ 4 h 12"/>
                  <a:gd name="T14" fmla="*/ 29 w 31"/>
                  <a:gd name="T15" fmla="*/ 2 h 12"/>
                  <a:gd name="T16" fmla="*/ 29 w 31"/>
                  <a:gd name="T17" fmla="*/ 1 h 12"/>
                  <a:gd name="T18" fmla="*/ 27 w 31"/>
                  <a:gd name="T19" fmla="*/ 0 h 12"/>
                  <a:gd name="T20" fmla="*/ 25 w 31"/>
                  <a:gd name="T21" fmla="*/ 0 h 12"/>
                  <a:gd name="T22" fmla="*/ 24 w 31"/>
                  <a:gd name="T23" fmla="*/ 2 h 12"/>
                  <a:gd name="T24" fmla="*/ 24 w 31"/>
                  <a:gd name="T25" fmla="*/ 3 h 12"/>
                  <a:gd name="T26" fmla="*/ 22 w 31"/>
                  <a:gd name="T27" fmla="*/ 4 h 12"/>
                  <a:gd name="T28" fmla="*/ 23 w 31"/>
                  <a:gd name="T29" fmla="*/ 2 h 12"/>
                  <a:gd name="T30" fmla="*/ 21 w 31"/>
                  <a:gd name="T31" fmla="*/ 1 h 12"/>
                  <a:gd name="T32" fmla="*/ 20 w 31"/>
                  <a:gd name="T33" fmla="*/ 1 h 12"/>
                  <a:gd name="T34" fmla="*/ 18 w 31"/>
                  <a:gd name="T35" fmla="*/ 1 h 12"/>
                  <a:gd name="T36" fmla="*/ 17 w 31"/>
                  <a:gd name="T37" fmla="*/ 1 h 12"/>
                  <a:gd name="T38" fmla="*/ 15 w 31"/>
                  <a:gd name="T39" fmla="*/ 1 h 12"/>
                  <a:gd name="T40" fmla="*/ 14 w 31"/>
                  <a:gd name="T41" fmla="*/ 2 h 12"/>
                  <a:gd name="T42" fmla="*/ 14 w 31"/>
                  <a:gd name="T43" fmla="*/ 0 h 12"/>
                  <a:gd name="T44" fmla="*/ 11 w 31"/>
                  <a:gd name="T45" fmla="*/ 1 h 12"/>
                  <a:gd name="T46" fmla="*/ 8 w 31"/>
                  <a:gd name="T47" fmla="*/ 2 h 12"/>
                  <a:gd name="T48" fmla="*/ 5 w 31"/>
                  <a:gd name="T49" fmla="*/ 2 h 12"/>
                  <a:gd name="T50" fmla="*/ 3 w 31"/>
                  <a:gd name="T51" fmla="*/ 3 h 12"/>
                  <a:gd name="T52" fmla="*/ 4 w 31"/>
                  <a:gd name="T53" fmla="*/ 4 h 12"/>
                  <a:gd name="T54" fmla="*/ 5 w 31"/>
                  <a:gd name="T55" fmla="*/ 5 h 12"/>
                  <a:gd name="T56" fmla="*/ 3 w 31"/>
                  <a:gd name="T57" fmla="*/ 5 h 12"/>
                  <a:gd name="T58" fmla="*/ 2 w 31"/>
                  <a:gd name="T59" fmla="*/ 6 h 12"/>
                  <a:gd name="T60" fmla="*/ 2 w 31"/>
                  <a:gd name="T61" fmla="*/ 6 h 12"/>
                  <a:gd name="T62" fmla="*/ 4 w 31"/>
                  <a:gd name="T63" fmla="*/ 6 h 12"/>
                  <a:gd name="T64" fmla="*/ 5 w 31"/>
                  <a:gd name="T65" fmla="*/ 6 h 12"/>
                  <a:gd name="T66" fmla="*/ 8 w 31"/>
                  <a:gd name="T67" fmla="*/ 6 h 12"/>
                  <a:gd name="T68" fmla="*/ 10 w 31"/>
                  <a:gd name="T69" fmla="*/ 6 h 12"/>
                  <a:gd name="T70" fmla="*/ 11 w 31"/>
                  <a:gd name="T71" fmla="*/ 7 h 12"/>
                  <a:gd name="T72" fmla="*/ 9 w 31"/>
                  <a:gd name="T73" fmla="*/ 8 h 12"/>
                  <a:gd name="T74" fmla="*/ 5 w 31"/>
                  <a:gd name="T75" fmla="*/ 8 h 12"/>
                  <a:gd name="T76" fmla="*/ 2 w 31"/>
                  <a:gd name="T77" fmla="*/ 8 h 12"/>
                  <a:gd name="T78" fmla="*/ 0 w 31"/>
                  <a:gd name="T79" fmla="*/ 8 h 12"/>
                  <a:gd name="T80" fmla="*/ 2 w 31"/>
                  <a:gd name="T81" fmla="*/ 9 h 12"/>
                  <a:gd name="T82" fmla="*/ 5 w 31"/>
                  <a:gd name="T83" fmla="*/ 9 h 12"/>
                  <a:gd name="T84" fmla="*/ 5 w 31"/>
                  <a:gd name="T85" fmla="*/ 10 h 12"/>
                  <a:gd name="T86" fmla="*/ 5 w 31"/>
                  <a:gd name="T87" fmla="*/ 11 h 12"/>
                  <a:gd name="T88" fmla="*/ 8 w 31"/>
                  <a:gd name="T89" fmla="*/ 11 h 12"/>
                  <a:gd name="T90" fmla="*/ 10 w 31"/>
                  <a:gd name="T91" fmla="*/ 11 h 12"/>
                  <a:gd name="T92" fmla="*/ 13 w 31"/>
                  <a:gd name="T93" fmla="*/ 10 h 12"/>
                  <a:gd name="T94" fmla="*/ 16 w 31"/>
                  <a:gd name="T95" fmla="*/ 10 h 12"/>
                  <a:gd name="T96" fmla="*/ 18 w 31"/>
                  <a:gd name="T97" fmla="*/ 10 h 12"/>
                  <a:gd name="T98" fmla="*/ 20 w 31"/>
                  <a:gd name="T99" fmla="*/ 10 h 12"/>
                  <a:gd name="T100" fmla="*/ 23 w 31"/>
                  <a:gd name="T101" fmla="*/ 10 h 12"/>
                  <a:gd name="T102" fmla="*/ 26 w 31"/>
                  <a:gd name="T103" fmla="*/ 10 h 12"/>
                  <a:gd name="T104" fmla="*/ 27 w 31"/>
                  <a:gd name="T10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 h="12">
                    <a:moveTo>
                      <a:pt x="27" y="9"/>
                    </a:moveTo>
                    <a:cubicBezTo>
                      <a:pt x="28" y="8"/>
                      <a:pt x="28" y="8"/>
                      <a:pt x="28" y="8"/>
                    </a:cubicBezTo>
                    <a:cubicBezTo>
                      <a:pt x="28" y="8"/>
                      <a:pt x="29" y="8"/>
                      <a:pt x="29" y="8"/>
                    </a:cubicBezTo>
                    <a:cubicBezTo>
                      <a:pt x="29" y="8"/>
                      <a:pt x="29" y="8"/>
                      <a:pt x="30" y="8"/>
                    </a:cubicBezTo>
                    <a:cubicBezTo>
                      <a:pt x="30" y="8"/>
                      <a:pt x="30" y="8"/>
                      <a:pt x="31" y="8"/>
                    </a:cubicBezTo>
                    <a:cubicBezTo>
                      <a:pt x="31" y="8"/>
                      <a:pt x="31" y="8"/>
                      <a:pt x="31" y="7"/>
                    </a:cubicBezTo>
                    <a:cubicBezTo>
                      <a:pt x="31" y="7"/>
                      <a:pt x="31" y="7"/>
                      <a:pt x="30" y="7"/>
                    </a:cubicBezTo>
                    <a:cubicBezTo>
                      <a:pt x="30" y="7"/>
                      <a:pt x="30" y="7"/>
                      <a:pt x="29" y="7"/>
                    </a:cubicBezTo>
                    <a:cubicBezTo>
                      <a:pt x="29" y="6"/>
                      <a:pt x="29" y="6"/>
                      <a:pt x="28" y="6"/>
                    </a:cubicBezTo>
                    <a:cubicBezTo>
                      <a:pt x="28" y="6"/>
                      <a:pt x="28" y="6"/>
                      <a:pt x="27" y="6"/>
                    </a:cubicBezTo>
                    <a:cubicBezTo>
                      <a:pt x="27" y="6"/>
                      <a:pt x="27" y="6"/>
                      <a:pt x="27" y="6"/>
                    </a:cubicBezTo>
                    <a:cubicBezTo>
                      <a:pt x="27" y="6"/>
                      <a:pt x="27" y="5"/>
                      <a:pt x="27" y="5"/>
                    </a:cubicBezTo>
                    <a:cubicBezTo>
                      <a:pt x="27" y="5"/>
                      <a:pt x="27" y="5"/>
                      <a:pt x="28" y="4"/>
                    </a:cubicBezTo>
                    <a:cubicBezTo>
                      <a:pt x="28" y="4"/>
                      <a:pt x="28" y="4"/>
                      <a:pt x="28" y="4"/>
                    </a:cubicBezTo>
                    <a:cubicBezTo>
                      <a:pt x="28" y="4"/>
                      <a:pt x="28" y="3"/>
                      <a:pt x="28" y="3"/>
                    </a:cubicBezTo>
                    <a:cubicBezTo>
                      <a:pt x="28" y="3"/>
                      <a:pt x="28" y="2"/>
                      <a:pt x="29" y="2"/>
                    </a:cubicBezTo>
                    <a:cubicBezTo>
                      <a:pt x="29" y="2"/>
                      <a:pt x="29" y="2"/>
                      <a:pt x="29" y="1"/>
                    </a:cubicBezTo>
                    <a:cubicBezTo>
                      <a:pt x="29" y="1"/>
                      <a:pt x="29" y="1"/>
                      <a:pt x="29" y="1"/>
                    </a:cubicBezTo>
                    <a:cubicBezTo>
                      <a:pt x="29" y="0"/>
                      <a:pt x="28" y="0"/>
                      <a:pt x="28" y="0"/>
                    </a:cubicBezTo>
                    <a:cubicBezTo>
                      <a:pt x="28" y="0"/>
                      <a:pt x="27" y="0"/>
                      <a:pt x="27" y="0"/>
                    </a:cubicBezTo>
                    <a:cubicBezTo>
                      <a:pt x="26" y="0"/>
                      <a:pt x="26" y="0"/>
                      <a:pt x="26" y="0"/>
                    </a:cubicBezTo>
                    <a:cubicBezTo>
                      <a:pt x="26" y="0"/>
                      <a:pt x="25" y="0"/>
                      <a:pt x="25" y="0"/>
                    </a:cubicBezTo>
                    <a:cubicBezTo>
                      <a:pt x="25" y="1"/>
                      <a:pt x="25" y="1"/>
                      <a:pt x="25" y="1"/>
                    </a:cubicBezTo>
                    <a:cubicBezTo>
                      <a:pt x="25" y="1"/>
                      <a:pt x="24" y="1"/>
                      <a:pt x="24" y="2"/>
                    </a:cubicBezTo>
                    <a:cubicBezTo>
                      <a:pt x="24" y="2"/>
                      <a:pt x="24" y="2"/>
                      <a:pt x="24" y="2"/>
                    </a:cubicBezTo>
                    <a:cubicBezTo>
                      <a:pt x="24" y="3"/>
                      <a:pt x="24" y="3"/>
                      <a:pt x="24" y="3"/>
                    </a:cubicBezTo>
                    <a:cubicBezTo>
                      <a:pt x="23" y="4"/>
                      <a:pt x="23" y="4"/>
                      <a:pt x="23" y="4"/>
                    </a:cubicBezTo>
                    <a:cubicBezTo>
                      <a:pt x="22" y="4"/>
                      <a:pt x="22" y="4"/>
                      <a:pt x="22" y="4"/>
                    </a:cubicBezTo>
                    <a:cubicBezTo>
                      <a:pt x="22" y="3"/>
                      <a:pt x="22" y="3"/>
                      <a:pt x="23" y="2"/>
                    </a:cubicBezTo>
                    <a:cubicBezTo>
                      <a:pt x="23" y="2"/>
                      <a:pt x="23" y="2"/>
                      <a:pt x="23" y="2"/>
                    </a:cubicBezTo>
                    <a:cubicBezTo>
                      <a:pt x="23" y="1"/>
                      <a:pt x="22" y="1"/>
                      <a:pt x="22" y="1"/>
                    </a:cubicBezTo>
                    <a:cubicBezTo>
                      <a:pt x="22" y="1"/>
                      <a:pt x="22" y="1"/>
                      <a:pt x="21" y="1"/>
                    </a:cubicBezTo>
                    <a:cubicBezTo>
                      <a:pt x="21" y="1"/>
                      <a:pt x="21" y="1"/>
                      <a:pt x="21" y="1"/>
                    </a:cubicBezTo>
                    <a:cubicBezTo>
                      <a:pt x="20" y="1"/>
                      <a:pt x="20" y="1"/>
                      <a:pt x="20" y="1"/>
                    </a:cubicBezTo>
                    <a:cubicBezTo>
                      <a:pt x="20" y="2"/>
                      <a:pt x="19" y="1"/>
                      <a:pt x="19" y="1"/>
                    </a:cubicBezTo>
                    <a:cubicBezTo>
                      <a:pt x="19" y="1"/>
                      <a:pt x="18" y="2"/>
                      <a:pt x="18" y="1"/>
                    </a:cubicBezTo>
                    <a:cubicBezTo>
                      <a:pt x="18" y="1"/>
                      <a:pt x="18" y="1"/>
                      <a:pt x="18" y="1"/>
                    </a:cubicBezTo>
                    <a:cubicBezTo>
                      <a:pt x="17" y="1"/>
                      <a:pt x="17" y="1"/>
                      <a:pt x="17" y="1"/>
                    </a:cubicBezTo>
                    <a:cubicBezTo>
                      <a:pt x="17" y="1"/>
                      <a:pt x="16" y="1"/>
                      <a:pt x="16" y="1"/>
                    </a:cubicBezTo>
                    <a:cubicBezTo>
                      <a:pt x="16" y="1"/>
                      <a:pt x="16" y="1"/>
                      <a:pt x="15" y="1"/>
                    </a:cubicBezTo>
                    <a:cubicBezTo>
                      <a:pt x="15" y="1"/>
                      <a:pt x="15" y="1"/>
                      <a:pt x="15" y="1"/>
                    </a:cubicBezTo>
                    <a:cubicBezTo>
                      <a:pt x="14" y="2"/>
                      <a:pt x="14" y="2"/>
                      <a:pt x="14" y="2"/>
                    </a:cubicBezTo>
                    <a:cubicBezTo>
                      <a:pt x="13" y="1"/>
                      <a:pt x="15" y="1"/>
                      <a:pt x="14" y="0"/>
                    </a:cubicBezTo>
                    <a:cubicBezTo>
                      <a:pt x="14" y="0"/>
                      <a:pt x="14" y="0"/>
                      <a:pt x="14" y="0"/>
                    </a:cubicBezTo>
                    <a:cubicBezTo>
                      <a:pt x="13" y="0"/>
                      <a:pt x="13" y="0"/>
                      <a:pt x="13" y="0"/>
                    </a:cubicBezTo>
                    <a:cubicBezTo>
                      <a:pt x="12" y="1"/>
                      <a:pt x="12" y="1"/>
                      <a:pt x="11" y="1"/>
                    </a:cubicBezTo>
                    <a:cubicBezTo>
                      <a:pt x="11" y="1"/>
                      <a:pt x="10" y="1"/>
                      <a:pt x="10" y="1"/>
                    </a:cubicBezTo>
                    <a:cubicBezTo>
                      <a:pt x="9" y="1"/>
                      <a:pt x="9" y="1"/>
                      <a:pt x="8" y="2"/>
                    </a:cubicBezTo>
                    <a:cubicBezTo>
                      <a:pt x="7" y="2"/>
                      <a:pt x="7" y="2"/>
                      <a:pt x="6" y="2"/>
                    </a:cubicBezTo>
                    <a:cubicBezTo>
                      <a:pt x="6" y="2"/>
                      <a:pt x="6" y="2"/>
                      <a:pt x="5" y="2"/>
                    </a:cubicBezTo>
                    <a:cubicBezTo>
                      <a:pt x="5" y="3"/>
                      <a:pt x="5" y="3"/>
                      <a:pt x="4" y="3"/>
                    </a:cubicBezTo>
                    <a:cubicBezTo>
                      <a:pt x="4" y="3"/>
                      <a:pt x="3" y="3"/>
                      <a:pt x="3" y="3"/>
                    </a:cubicBezTo>
                    <a:cubicBezTo>
                      <a:pt x="3" y="4"/>
                      <a:pt x="3" y="4"/>
                      <a:pt x="3" y="4"/>
                    </a:cubicBezTo>
                    <a:cubicBezTo>
                      <a:pt x="3" y="4"/>
                      <a:pt x="3" y="4"/>
                      <a:pt x="4" y="4"/>
                    </a:cubicBezTo>
                    <a:cubicBezTo>
                      <a:pt x="4" y="4"/>
                      <a:pt x="5" y="4"/>
                      <a:pt x="5" y="5"/>
                    </a:cubicBezTo>
                    <a:cubicBezTo>
                      <a:pt x="5" y="5"/>
                      <a:pt x="5" y="5"/>
                      <a:pt x="5" y="5"/>
                    </a:cubicBezTo>
                    <a:cubicBezTo>
                      <a:pt x="5" y="6"/>
                      <a:pt x="5" y="5"/>
                      <a:pt x="4" y="5"/>
                    </a:cubicBezTo>
                    <a:cubicBezTo>
                      <a:pt x="4" y="5"/>
                      <a:pt x="4" y="5"/>
                      <a:pt x="3" y="5"/>
                    </a:cubicBezTo>
                    <a:cubicBezTo>
                      <a:pt x="3" y="5"/>
                      <a:pt x="3" y="5"/>
                      <a:pt x="2" y="5"/>
                    </a:cubicBezTo>
                    <a:cubicBezTo>
                      <a:pt x="2" y="5"/>
                      <a:pt x="2" y="5"/>
                      <a:pt x="2" y="6"/>
                    </a:cubicBezTo>
                    <a:cubicBezTo>
                      <a:pt x="1" y="6"/>
                      <a:pt x="1" y="6"/>
                      <a:pt x="1" y="6"/>
                    </a:cubicBezTo>
                    <a:cubicBezTo>
                      <a:pt x="1" y="6"/>
                      <a:pt x="2" y="6"/>
                      <a:pt x="2" y="6"/>
                    </a:cubicBezTo>
                    <a:cubicBezTo>
                      <a:pt x="2" y="7"/>
                      <a:pt x="2" y="7"/>
                      <a:pt x="3" y="7"/>
                    </a:cubicBezTo>
                    <a:cubicBezTo>
                      <a:pt x="3" y="7"/>
                      <a:pt x="3" y="6"/>
                      <a:pt x="4" y="6"/>
                    </a:cubicBezTo>
                    <a:cubicBezTo>
                      <a:pt x="4" y="6"/>
                      <a:pt x="4" y="6"/>
                      <a:pt x="5" y="6"/>
                    </a:cubicBezTo>
                    <a:cubicBezTo>
                      <a:pt x="5" y="6"/>
                      <a:pt x="5" y="6"/>
                      <a:pt x="5" y="6"/>
                    </a:cubicBezTo>
                    <a:cubicBezTo>
                      <a:pt x="6" y="6"/>
                      <a:pt x="6" y="6"/>
                      <a:pt x="7" y="6"/>
                    </a:cubicBezTo>
                    <a:cubicBezTo>
                      <a:pt x="7" y="6"/>
                      <a:pt x="7" y="6"/>
                      <a:pt x="8" y="6"/>
                    </a:cubicBezTo>
                    <a:cubicBezTo>
                      <a:pt x="8" y="6"/>
                      <a:pt x="9" y="6"/>
                      <a:pt x="9" y="6"/>
                    </a:cubicBezTo>
                    <a:cubicBezTo>
                      <a:pt x="10" y="6"/>
                      <a:pt x="10" y="6"/>
                      <a:pt x="10" y="6"/>
                    </a:cubicBezTo>
                    <a:cubicBezTo>
                      <a:pt x="11" y="6"/>
                      <a:pt x="11" y="6"/>
                      <a:pt x="11" y="7"/>
                    </a:cubicBezTo>
                    <a:cubicBezTo>
                      <a:pt x="11" y="7"/>
                      <a:pt x="11" y="7"/>
                      <a:pt x="11" y="7"/>
                    </a:cubicBezTo>
                    <a:cubicBezTo>
                      <a:pt x="11" y="8"/>
                      <a:pt x="10" y="8"/>
                      <a:pt x="10" y="8"/>
                    </a:cubicBezTo>
                    <a:cubicBezTo>
                      <a:pt x="9" y="8"/>
                      <a:pt x="9" y="8"/>
                      <a:pt x="9" y="8"/>
                    </a:cubicBezTo>
                    <a:cubicBezTo>
                      <a:pt x="8" y="7"/>
                      <a:pt x="8" y="8"/>
                      <a:pt x="7" y="8"/>
                    </a:cubicBezTo>
                    <a:cubicBezTo>
                      <a:pt x="6" y="8"/>
                      <a:pt x="6" y="7"/>
                      <a:pt x="5" y="8"/>
                    </a:cubicBezTo>
                    <a:cubicBezTo>
                      <a:pt x="4" y="8"/>
                      <a:pt x="4" y="8"/>
                      <a:pt x="3" y="8"/>
                    </a:cubicBezTo>
                    <a:cubicBezTo>
                      <a:pt x="3" y="8"/>
                      <a:pt x="2" y="8"/>
                      <a:pt x="2" y="8"/>
                    </a:cubicBezTo>
                    <a:cubicBezTo>
                      <a:pt x="1" y="8"/>
                      <a:pt x="1" y="8"/>
                      <a:pt x="1" y="8"/>
                    </a:cubicBezTo>
                    <a:cubicBezTo>
                      <a:pt x="1" y="8"/>
                      <a:pt x="0" y="8"/>
                      <a:pt x="0" y="8"/>
                    </a:cubicBezTo>
                    <a:cubicBezTo>
                      <a:pt x="0" y="9"/>
                      <a:pt x="1" y="9"/>
                      <a:pt x="1" y="9"/>
                    </a:cubicBezTo>
                    <a:cubicBezTo>
                      <a:pt x="1" y="9"/>
                      <a:pt x="2" y="9"/>
                      <a:pt x="2" y="9"/>
                    </a:cubicBezTo>
                    <a:cubicBezTo>
                      <a:pt x="3" y="9"/>
                      <a:pt x="3" y="9"/>
                      <a:pt x="3" y="9"/>
                    </a:cubicBezTo>
                    <a:cubicBezTo>
                      <a:pt x="4" y="9"/>
                      <a:pt x="4" y="9"/>
                      <a:pt x="5" y="9"/>
                    </a:cubicBezTo>
                    <a:cubicBezTo>
                      <a:pt x="5" y="9"/>
                      <a:pt x="5" y="9"/>
                      <a:pt x="6" y="9"/>
                    </a:cubicBezTo>
                    <a:cubicBezTo>
                      <a:pt x="6" y="10"/>
                      <a:pt x="6" y="10"/>
                      <a:pt x="5" y="10"/>
                    </a:cubicBezTo>
                    <a:cubicBezTo>
                      <a:pt x="5" y="11"/>
                      <a:pt x="5" y="10"/>
                      <a:pt x="5" y="11"/>
                    </a:cubicBezTo>
                    <a:cubicBezTo>
                      <a:pt x="5" y="11"/>
                      <a:pt x="5" y="11"/>
                      <a:pt x="5" y="11"/>
                    </a:cubicBezTo>
                    <a:cubicBezTo>
                      <a:pt x="6" y="12"/>
                      <a:pt x="6" y="11"/>
                      <a:pt x="7" y="11"/>
                    </a:cubicBezTo>
                    <a:cubicBezTo>
                      <a:pt x="7" y="12"/>
                      <a:pt x="7" y="12"/>
                      <a:pt x="8" y="11"/>
                    </a:cubicBezTo>
                    <a:cubicBezTo>
                      <a:pt x="8" y="11"/>
                      <a:pt x="8" y="11"/>
                      <a:pt x="9" y="11"/>
                    </a:cubicBezTo>
                    <a:cubicBezTo>
                      <a:pt x="9" y="11"/>
                      <a:pt x="10" y="11"/>
                      <a:pt x="10" y="11"/>
                    </a:cubicBezTo>
                    <a:cubicBezTo>
                      <a:pt x="11" y="11"/>
                      <a:pt x="11" y="11"/>
                      <a:pt x="12" y="11"/>
                    </a:cubicBezTo>
                    <a:cubicBezTo>
                      <a:pt x="12" y="10"/>
                      <a:pt x="12" y="10"/>
                      <a:pt x="13" y="10"/>
                    </a:cubicBezTo>
                    <a:cubicBezTo>
                      <a:pt x="14" y="10"/>
                      <a:pt x="14" y="10"/>
                      <a:pt x="15" y="10"/>
                    </a:cubicBezTo>
                    <a:cubicBezTo>
                      <a:pt x="15" y="10"/>
                      <a:pt x="15" y="10"/>
                      <a:pt x="16" y="10"/>
                    </a:cubicBezTo>
                    <a:cubicBezTo>
                      <a:pt x="16" y="10"/>
                      <a:pt x="17" y="10"/>
                      <a:pt x="17" y="10"/>
                    </a:cubicBezTo>
                    <a:cubicBezTo>
                      <a:pt x="18" y="10"/>
                      <a:pt x="18" y="10"/>
                      <a:pt x="18" y="10"/>
                    </a:cubicBezTo>
                    <a:cubicBezTo>
                      <a:pt x="19" y="9"/>
                      <a:pt x="19" y="9"/>
                      <a:pt x="19" y="9"/>
                    </a:cubicBezTo>
                    <a:cubicBezTo>
                      <a:pt x="20" y="9"/>
                      <a:pt x="20" y="9"/>
                      <a:pt x="20" y="10"/>
                    </a:cubicBezTo>
                    <a:cubicBezTo>
                      <a:pt x="21" y="10"/>
                      <a:pt x="21" y="10"/>
                      <a:pt x="21" y="10"/>
                    </a:cubicBezTo>
                    <a:cubicBezTo>
                      <a:pt x="22" y="11"/>
                      <a:pt x="22" y="10"/>
                      <a:pt x="23" y="10"/>
                    </a:cubicBezTo>
                    <a:cubicBezTo>
                      <a:pt x="23" y="10"/>
                      <a:pt x="24" y="10"/>
                      <a:pt x="24" y="10"/>
                    </a:cubicBezTo>
                    <a:cubicBezTo>
                      <a:pt x="25" y="10"/>
                      <a:pt x="25" y="10"/>
                      <a:pt x="26" y="10"/>
                    </a:cubicBezTo>
                    <a:cubicBezTo>
                      <a:pt x="27" y="10"/>
                      <a:pt x="28" y="10"/>
                      <a:pt x="28" y="10"/>
                    </a:cubicBezTo>
                    <a:cubicBezTo>
                      <a:pt x="28" y="9"/>
                      <a:pt x="27" y="9"/>
                      <a:pt x="27" y="9"/>
                    </a:cubicBezTo>
                    <a:cubicBezTo>
                      <a:pt x="27" y="9"/>
                      <a:pt x="27" y="9"/>
                      <a:pt x="27"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7" name="Freeform 186"/>
              <p:cNvSpPr>
                <a:spLocks/>
              </p:cNvSpPr>
              <p:nvPr/>
            </p:nvSpPr>
            <p:spPr bwMode="auto">
              <a:xfrm>
                <a:off x="2206627" y="750889"/>
                <a:ext cx="33338" cy="22225"/>
              </a:xfrm>
              <a:custGeom>
                <a:avLst/>
                <a:gdLst>
                  <a:gd name="T0" fmla="*/ 0 w 3"/>
                  <a:gd name="T1" fmla="*/ 2 h 2"/>
                  <a:gd name="T2" fmla="*/ 1 w 3"/>
                  <a:gd name="T3" fmla="*/ 2 h 2"/>
                  <a:gd name="T4" fmla="*/ 1 w 3"/>
                  <a:gd name="T5" fmla="*/ 2 h 2"/>
                  <a:gd name="T6" fmla="*/ 2 w 3"/>
                  <a:gd name="T7" fmla="*/ 2 h 2"/>
                  <a:gd name="T8" fmla="*/ 3 w 3"/>
                  <a:gd name="T9" fmla="*/ 1 h 2"/>
                  <a:gd name="T10" fmla="*/ 1 w 3"/>
                  <a:gd name="T11" fmla="*/ 1 h 2"/>
                  <a:gd name="T12" fmla="*/ 0 w 3"/>
                  <a:gd name="T13" fmla="*/ 1 h 2"/>
                  <a:gd name="T14" fmla="*/ 0 w 3"/>
                  <a:gd name="T15" fmla="*/ 2 h 2"/>
                  <a:gd name="T16" fmla="*/ 0 w 3"/>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0" y="2"/>
                    </a:moveTo>
                    <a:cubicBezTo>
                      <a:pt x="0" y="2"/>
                      <a:pt x="1" y="2"/>
                      <a:pt x="1" y="2"/>
                    </a:cubicBezTo>
                    <a:cubicBezTo>
                      <a:pt x="1" y="2"/>
                      <a:pt x="1" y="2"/>
                      <a:pt x="1" y="2"/>
                    </a:cubicBezTo>
                    <a:cubicBezTo>
                      <a:pt x="2" y="2"/>
                      <a:pt x="2" y="2"/>
                      <a:pt x="2" y="2"/>
                    </a:cubicBezTo>
                    <a:cubicBezTo>
                      <a:pt x="3" y="1"/>
                      <a:pt x="3" y="1"/>
                      <a:pt x="3" y="1"/>
                    </a:cubicBezTo>
                    <a:cubicBezTo>
                      <a:pt x="3" y="0"/>
                      <a:pt x="2" y="1"/>
                      <a:pt x="1" y="1"/>
                    </a:cubicBezTo>
                    <a:cubicBezTo>
                      <a:pt x="1" y="1"/>
                      <a:pt x="1" y="1"/>
                      <a:pt x="0" y="1"/>
                    </a:cubicBezTo>
                    <a:cubicBezTo>
                      <a:pt x="0" y="1"/>
                      <a:pt x="0" y="1"/>
                      <a:pt x="0" y="2"/>
                    </a:cubicBezTo>
                    <a:cubicBezTo>
                      <a:pt x="0" y="2"/>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8" name="Freeform 187"/>
              <p:cNvSpPr>
                <a:spLocks/>
              </p:cNvSpPr>
              <p:nvPr/>
            </p:nvSpPr>
            <p:spPr bwMode="auto">
              <a:xfrm>
                <a:off x="2228852" y="762001"/>
                <a:ext cx="65088" cy="22225"/>
              </a:xfrm>
              <a:custGeom>
                <a:avLst/>
                <a:gdLst>
                  <a:gd name="T0" fmla="*/ 0 w 6"/>
                  <a:gd name="T1" fmla="*/ 1 h 2"/>
                  <a:gd name="T2" fmla="*/ 0 w 6"/>
                  <a:gd name="T3" fmla="*/ 2 h 2"/>
                  <a:gd name="T4" fmla="*/ 1 w 6"/>
                  <a:gd name="T5" fmla="*/ 2 h 2"/>
                  <a:gd name="T6" fmla="*/ 2 w 6"/>
                  <a:gd name="T7" fmla="*/ 2 h 2"/>
                  <a:gd name="T8" fmla="*/ 3 w 6"/>
                  <a:gd name="T9" fmla="*/ 2 h 2"/>
                  <a:gd name="T10" fmla="*/ 4 w 6"/>
                  <a:gd name="T11" fmla="*/ 1 h 2"/>
                  <a:gd name="T12" fmla="*/ 5 w 6"/>
                  <a:gd name="T13" fmla="*/ 1 h 2"/>
                  <a:gd name="T14" fmla="*/ 6 w 6"/>
                  <a:gd name="T15" fmla="*/ 1 h 2"/>
                  <a:gd name="T16" fmla="*/ 6 w 6"/>
                  <a:gd name="T17" fmla="*/ 0 h 2"/>
                  <a:gd name="T18" fmla="*/ 5 w 6"/>
                  <a:gd name="T19" fmla="*/ 0 h 2"/>
                  <a:gd name="T20" fmla="*/ 4 w 6"/>
                  <a:gd name="T21" fmla="*/ 0 h 2"/>
                  <a:gd name="T22" fmla="*/ 3 w 6"/>
                  <a:gd name="T23" fmla="*/ 0 h 2"/>
                  <a:gd name="T24" fmla="*/ 1 w 6"/>
                  <a:gd name="T25" fmla="*/ 0 h 2"/>
                  <a:gd name="T26" fmla="*/ 1 w 6"/>
                  <a:gd name="T27" fmla="*/ 1 h 2"/>
                  <a:gd name="T28" fmla="*/ 0 w 6"/>
                  <a:gd name="T2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2">
                    <a:moveTo>
                      <a:pt x="0" y="1"/>
                    </a:moveTo>
                    <a:cubicBezTo>
                      <a:pt x="0" y="2"/>
                      <a:pt x="0" y="2"/>
                      <a:pt x="0" y="2"/>
                    </a:cubicBezTo>
                    <a:cubicBezTo>
                      <a:pt x="0" y="2"/>
                      <a:pt x="1" y="2"/>
                      <a:pt x="1" y="2"/>
                    </a:cubicBezTo>
                    <a:cubicBezTo>
                      <a:pt x="1" y="2"/>
                      <a:pt x="2" y="2"/>
                      <a:pt x="2" y="2"/>
                    </a:cubicBezTo>
                    <a:cubicBezTo>
                      <a:pt x="2" y="2"/>
                      <a:pt x="3" y="2"/>
                      <a:pt x="3" y="2"/>
                    </a:cubicBezTo>
                    <a:cubicBezTo>
                      <a:pt x="3" y="2"/>
                      <a:pt x="4" y="2"/>
                      <a:pt x="4" y="1"/>
                    </a:cubicBezTo>
                    <a:cubicBezTo>
                      <a:pt x="4" y="1"/>
                      <a:pt x="4" y="1"/>
                      <a:pt x="5" y="1"/>
                    </a:cubicBezTo>
                    <a:cubicBezTo>
                      <a:pt x="5" y="1"/>
                      <a:pt x="6" y="1"/>
                      <a:pt x="6" y="1"/>
                    </a:cubicBezTo>
                    <a:cubicBezTo>
                      <a:pt x="6" y="1"/>
                      <a:pt x="6" y="0"/>
                      <a:pt x="6" y="0"/>
                    </a:cubicBezTo>
                    <a:cubicBezTo>
                      <a:pt x="6" y="0"/>
                      <a:pt x="5" y="0"/>
                      <a:pt x="5" y="0"/>
                    </a:cubicBezTo>
                    <a:cubicBezTo>
                      <a:pt x="5" y="0"/>
                      <a:pt x="4" y="0"/>
                      <a:pt x="4" y="0"/>
                    </a:cubicBezTo>
                    <a:cubicBezTo>
                      <a:pt x="3" y="0"/>
                      <a:pt x="3" y="0"/>
                      <a:pt x="3" y="0"/>
                    </a:cubicBezTo>
                    <a:cubicBezTo>
                      <a:pt x="2" y="0"/>
                      <a:pt x="2" y="0"/>
                      <a:pt x="1" y="0"/>
                    </a:cubicBezTo>
                    <a:cubicBezTo>
                      <a:pt x="1" y="1"/>
                      <a:pt x="1" y="1"/>
                      <a:pt x="1"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9" name="Freeform 188"/>
              <p:cNvSpPr>
                <a:spLocks/>
              </p:cNvSpPr>
              <p:nvPr/>
            </p:nvSpPr>
            <p:spPr bwMode="auto">
              <a:xfrm>
                <a:off x="2260602" y="741364"/>
                <a:ext cx="65088" cy="20638"/>
              </a:xfrm>
              <a:custGeom>
                <a:avLst/>
                <a:gdLst>
                  <a:gd name="T0" fmla="*/ 1 w 6"/>
                  <a:gd name="T1" fmla="*/ 2 h 2"/>
                  <a:gd name="T2" fmla="*/ 1 w 6"/>
                  <a:gd name="T3" fmla="*/ 2 h 2"/>
                  <a:gd name="T4" fmla="*/ 3 w 6"/>
                  <a:gd name="T5" fmla="*/ 1 h 2"/>
                  <a:gd name="T6" fmla="*/ 3 w 6"/>
                  <a:gd name="T7" fmla="*/ 2 h 2"/>
                  <a:gd name="T8" fmla="*/ 5 w 6"/>
                  <a:gd name="T9" fmla="*/ 2 h 2"/>
                  <a:gd name="T10" fmla="*/ 5 w 6"/>
                  <a:gd name="T11" fmla="*/ 1 h 2"/>
                  <a:gd name="T12" fmla="*/ 5 w 6"/>
                  <a:gd name="T13" fmla="*/ 0 h 2"/>
                  <a:gd name="T14" fmla="*/ 4 w 6"/>
                  <a:gd name="T15" fmla="*/ 0 h 2"/>
                  <a:gd name="T16" fmla="*/ 3 w 6"/>
                  <a:gd name="T17" fmla="*/ 0 h 2"/>
                  <a:gd name="T18" fmla="*/ 2 w 6"/>
                  <a:gd name="T19" fmla="*/ 0 h 2"/>
                  <a:gd name="T20" fmla="*/ 1 w 6"/>
                  <a:gd name="T21" fmla="*/ 1 h 2"/>
                  <a:gd name="T22" fmla="*/ 0 w 6"/>
                  <a:gd name="T23" fmla="*/ 1 h 2"/>
                  <a:gd name="T24" fmla="*/ 1 w 6"/>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2">
                    <a:moveTo>
                      <a:pt x="1" y="2"/>
                    </a:moveTo>
                    <a:cubicBezTo>
                      <a:pt x="1" y="2"/>
                      <a:pt x="1" y="2"/>
                      <a:pt x="1" y="2"/>
                    </a:cubicBezTo>
                    <a:cubicBezTo>
                      <a:pt x="2" y="2"/>
                      <a:pt x="2" y="1"/>
                      <a:pt x="3" y="1"/>
                    </a:cubicBezTo>
                    <a:cubicBezTo>
                      <a:pt x="3" y="1"/>
                      <a:pt x="3" y="2"/>
                      <a:pt x="3" y="2"/>
                    </a:cubicBezTo>
                    <a:cubicBezTo>
                      <a:pt x="4" y="2"/>
                      <a:pt x="4" y="2"/>
                      <a:pt x="5" y="2"/>
                    </a:cubicBezTo>
                    <a:cubicBezTo>
                      <a:pt x="5" y="2"/>
                      <a:pt x="5" y="2"/>
                      <a:pt x="5" y="1"/>
                    </a:cubicBezTo>
                    <a:cubicBezTo>
                      <a:pt x="6" y="1"/>
                      <a:pt x="6" y="1"/>
                      <a:pt x="5" y="0"/>
                    </a:cubicBezTo>
                    <a:cubicBezTo>
                      <a:pt x="5" y="0"/>
                      <a:pt x="5" y="0"/>
                      <a:pt x="4" y="0"/>
                    </a:cubicBezTo>
                    <a:cubicBezTo>
                      <a:pt x="4" y="0"/>
                      <a:pt x="3" y="0"/>
                      <a:pt x="3" y="0"/>
                    </a:cubicBezTo>
                    <a:cubicBezTo>
                      <a:pt x="2" y="0"/>
                      <a:pt x="2" y="0"/>
                      <a:pt x="2" y="0"/>
                    </a:cubicBezTo>
                    <a:cubicBezTo>
                      <a:pt x="1" y="0"/>
                      <a:pt x="1" y="0"/>
                      <a:pt x="1" y="1"/>
                    </a:cubicBezTo>
                    <a:cubicBezTo>
                      <a:pt x="1" y="1"/>
                      <a:pt x="1" y="1"/>
                      <a:pt x="0" y="1"/>
                    </a:cubicBezTo>
                    <a:cubicBezTo>
                      <a:pt x="0"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0" name="Freeform 189"/>
              <p:cNvSpPr>
                <a:spLocks/>
              </p:cNvSpPr>
              <p:nvPr/>
            </p:nvSpPr>
            <p:spPr bwMode="auto">
              <a:xfrm>
                <a:off x="2055814" y="795339"/>
                <a:ext cx="238125" cy="65088"/>
              </a:xfrm>
              <a:custGeom>
                <a:avLst/>
                <a:gdLst>
                  <a:gd name="T0" fmla="*/ 9 w 22"/>
                  <a:gd name="T1" fmla="*/ 1 h 6"/>
                  <a:gd name="T2" fmla="*/ 8 w 22"/>
                  <a:gd name="T3" fmla="*/ 1 h 6"/>
                  <a:gd name="T4" fmla="*/ 7 w 22"/>
                  <a:gd name="T5" fmla="*/ 1 h 6"/>
                  <a:gd name="T6" fmla="*/ 6 w 22"/>
                  <a:gd name="T7" fmla="*/ 1 h 6"/>
                  <a:gd name="T8" fmla="*/ 5 w 22"/>
                  <a:gd name="T9" fmla="*/ 2 h 6"/>
                  <a:gd name="T10" fmla="*/ 4 w 22"/>
                  <a:gd name="T11" fmla="*/ 2 h 6"/>
                  <a:gd name="T12" fmla="*/ 3 w 22"/>
                  <a:gd name="T13" fmla="*/ 3 h 6"/>
                  <a:gd name="T14" fmla="*/ 2 w 22"/>
                  <a:gd name="T15" fmla="*/ 3 h 6"/>
                  <a:gd name="T16" fmla="*/ 1 w 22"/>
                  <a:gd name="T17" fmla="*/ 3 h 6"/>
                  <a:gd name="T18" fmla="*/ 0 w 22"/>
                  <a:gd name="T19" fmla="*/ 3 h 6"/>
                  <a:gd name="T20" fmla="*/ 0 w 22"/>
                  <a:gd name="T21" fmla="*/ 4 h 6"/>
                  <a:gd name="T22" fmla="*/ 1 w 22"/>
                  <a:gd name="T23" fmla="*/ 4 h 6"/>
                  <a:gd name="T24" fmla="*/ 2 w 22"/>
                  <a:gd name="T25" fmla="*/ 4 h 6"/>
                  <a:gd name="T26" fmla="*/ 2 w 22"/>
                  <a:gd name="T27" fmla="*/ 4 h 6"/>
                  <a:gd name="T28" fmla="*/ 4 w 22"/>
                  <a:gd name="T29" fmla="*/ 3 h 6"/>
                  <a:gd name="T30" fmla="*/ 4 w 22"/>
                  <a:gd name="T31" fmla="*/ 4 h 6"/>
                  <a:gd name="T32" fmla="*/ 5 w 22"/>
                  <a:gd name="T33" fmla="*/ 3 h 6"/>
                  <a:gd name="T34" fmla="*/ 7 w 22"/>
                  <a:gd name="T35" fmla="*/ 4 h 6"/>
                  <a:gd name="T36" fmla="*/ 6 w 22"/>
                  <a:gd name="T37" fmla="*/ 4 h 6"/>
                  <a:gd name="T38" fmla="*/ 5 w 22"/>
                  <a:gd name="T39" fmla="*/ 4 h 6"/>
                  <a:gd name="T40" fmla="*/ 4 w 22"/>
                  <a:gd name="T41" fmla="*/ 4 h 6"/>
                  <a:gd name="T42" fmla="*/ 4 w 22"/>
                  <a:gd name="T43" fmla="*/ 5 h 6"/>
                  <a:gd name="T44" fmla="*/ 4 w 22"/>
                  <a:gd name="T45" fmla="*/ 5 h 6"/>
                  <a:gd name="T46" fmla="*/ 6 w 22"/>
                  <a:gd name="T47" fmla="*/ 5 h 6"/>
                  <a:gd name="T48" fmla="*/ 7 w 22"/>
                  <a:gd name="T49" fmla="*/ 5 h 6"/>
                  <a:gd name="T50" fmla="*/ 9 w 22"/>
                  <a:gd name="T51" fmla="*/ 5 h 6"/>
                  <a:gd name="T52" fmla="*/ 10 w 22"/>
                  <a:gd name="T53" fmla="*/ 4 h 6"/>
                  <a:gd name="T54" fmla="*/ 12 w 22"/>
                  <a:gd name="T55" fmla="*/ 4 h 6"/>
                  <a:gd name="T56" fmla="*/ 13 w 22"/>
                  <a:gd name="T57" fmla="*/ 4 h 6"/>
                  <a:gd name="T58" fmla="*/ 14 w 22"/>
                  <a:gd name="T59" fmla="*/ 4 h 6"/>
                  <a:gd name="T60" fmla="*/ 16 w 22"/>
                  <a:gd name="T61" fmla="*/ 4 h 6"/>
                  <a:gd name="T62" fmla="*/ 17 w 22"/>
                  <a:gd name="T63" fmla="*/ 4 h 6"/>
                  <a:gd name="T64" fmla="*/ 18 w 22"/>
                  <a:gd name="T65" fmla="*/ 4 h 6"/>
                  <a:gd name="T66" fmla="*/ 19 w 22"/>
                  <a:gd name="T67" fmla="*/ 4 h 6"/>
                  <a:gd name="T68" fmla="*/ 21 w 22"/>
                  <a:gd name="T69" fmla="*/ 3 h 6"/>
                  <a:gd name="T70" fmla="*/ 22 w 22"/>
                  <a:gd name="T71" fmla="*/ 3 h 6"/>
                  <a:gd name="T72" fmla="*/ 22 w 22"/>
                  <a:gd name="T73" fmla="*/ 2 h 6"/>
                  <a:gd name="T74" fmla="*/ 21 w 22"/>
                  <a:gd name="T75" fmla="*/ 1 h 6"/>
                  <a:gd name="T76" fmla="*/ 20 w 22"/>
                  <a:gd name="T77" fmla="*/ 1 h 6"/>
                  <a:gd name="T78" fmla="*/ 19 w 22"/>
                  <a:gd name="T79" fmla="*/ 2 h 6"/>
                  <a:gd name="T80" fmla="*/ 18 w 22"/>
                  <a:gd name="T81" fmla="*/ 2 h 6"/>
                  <a:gd name="T82" fmla="*/ 19 w 22"/>
                  <a:gd name="T83" fmla="*/ 1 h 6"/>
                  <a:gd name="T84" fmla="*/ 19 w 22"/>
                  <a:gd name="T85" fmla="*/ 0 h 6"/>
                  <a:gd name="T86" fmla="*/ 18 w 22"/>
                  <a:gd name="T87" fmla="*/ 0 h 6"/>
                  <a:gd name="T88" fmla="*/ 16 w 22"/>
                  <a:gd name="T89" fmla="*/ 0 h 6"/>
                  <a:gd name="T90" fmla="*/ 15 w 22"/>
                  <a:gd name="T91" fmla="*/ 1 h 6"/>
                  <a:gd name="T92" fmla="*/ 16 w 22"/>
                  <a:gd name="T93" fmla="*/ 2 h 6"/>
                  <a:gd name="T94" fmla="*/ 15 w 22"/>
                  <a:gd name="T95" fmla="*/ 3 h 6"/>
                  <a:gd name="T96" fmla="*/ 14 w 22"/>
                  <a:gd name="T97" fmla="*/ 3 h 6"/>
                  <a:gd name="T98" fmla="*/ 12 w 22"/>
                  <a:gd name="T99" fmla="*/ 2 h 6"/>
                  <a:gd name="T100" fmla="*/ 11 w 22"/>
                  <a:gd name="T101" fmla="*/ 2 h 6"/>
                  <a:gd name="T102" fmla="*/ 10 w 22"/>
                  <a:gd name="T103" fmla="*/ 1 h 6"/>
                  <a:gd name="T104" fmla="*/ 9 w 22"/>
                  <a:gd name="T105"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 h="6">
                    <a:moveTo>
                      <a:pt x="9" y="1"/>
                    </a:moveTo>
                    <a:cubicBezTo>
                      <a:pt x="8" y="1"/>
                      <a:pt x="8" y="1"/>
                      <a:pt x="8" y="1"/>
                    </a:cubicBezTo>
                    <a:cubicBezTo>
                      <a:pt x="7" y="1"/>
                      <a:pt x="7" y="1"/>
                      <a:pt x="7" y="1"/>
                    </a:cubicBezTo>
                    <a:cubicBezTo>
                      <a:pt x="6" y="1"/>
                      <a:pt x="6" y="1"/>
                      <a:pt x="6" y="1"/>
                    </a:cubicBezTo>
                    <a:cubicBezTo>
                      <a:pt x="5" y="1"/>
                      <a:pt x="5" y="2"/>
                      <a:pt x="5" y="2"/>
                    </a:cubicBezTo>
                    <a:cubicBezTo>
                      <a:pt x="4" y="2"/>
                      <a:pt x="4" y="2"/>
                      <a:pt x="4" y="2"/>
                    </a:cubicBezTo>
                    <a:cubicBezTo>
                      <a:pt x="3" y="2"/>
                      <a:pt x="3" y="3"/>
                      <a:pt x="3" y="3"/>
                    </a:cubicBezTo>
                    <a:cubicBezTo>
                      <a:pt x="2" y="3"/>
                      <a:pt x="2" y="2"/>
                      <a:pt x="2" y="3"/>
                    </a:cubicBezTo>
                    <a:cubicBezTo>
                      <a:pt x="1" y="3"/>
                      <a:pt x="1" y="3"/>
                      <a:pt x="1" y="3"/>
                    </a:cubicBezTo>
                    <a:cubicBezTo>
                      <a:pt x="0" y="3"/>
                      <a:pt x="0" y="3"/>
                      <a:pt x="0" y="3"/>
                    </a:cubicBezTo>
                    <a:cubicBezTo>
                      <a:pt x="0" y="4"/>
                      <a:pt x="0" y="4"/>
                      <a:pt x="0" y="4"/>
                    </a:cubicBezTo>
                    <a:cubicBezTo>
                      <a:pt x="0" y="5"/>
                      <a:pt x="1" y="4"/>
                      <a:pt x="1" y="4"/>
                    </a:cubicBezTo>
                    <a:cubicBezTo>
                      <a:pt x="2" y="4"/>
                      <a:pt x="2" y="4"/>
                      <a:pt x="2" y="4"/>
                    </a:cubicBezTo>
                    <a:cubicBezTo>
                      <a:pt x="2" y="4"/>
                      <a:pt x="2" y="4"/>
                      <a:pt x="2" y="4"/>
                    </a:cubicBezTo>
                    <a:cubicBezTo>
                      <a:pt x="3" y="3"/>
                      <a:pt x="3" y="3"/>
                      <a:pt x="4" y="3"/>
                    </a:cubicBezTo>
                    <a:cubicBezTo>
                      <a:pt x="4" y="3"/>
                      <a:pt x="4" y="4"/>
                      <a:pt x="4" y="4"/>
                    </a:cubicBezTo>
                    <a:cubicBezTo>
                      <a:pt x="5" y="4"/>
                      <a:pt x="5" y="3"/>
                      <a:pt x="5" y="3"/>
                    </a:cubicBezTo>
                    <a:cubicBezTo>
                      <a:pt x="6" y="3"/>
                      <a:pt x="7" y="3"/>
                      <a:pt x="7" y="4"/>
                    </a:cubicBezTo>
                    <a:cubicBezTo>
                      <a:pt x="7" y="4"/>
                      <a:pt x="6" y="4"/>
                      <a:pt x="6" y="4"/>
                    </a:cubicBezTo>
                    <a:cubicBezTo>
                      <a:pt x="6" y="4"/>
                      <a:pt x="5" y="4"/>
                      <a:pt x="5" y="4"/>
                    </a:cubicBezTo>
                    <a:cubicBezTo>
                      <a:pt x="4" y="4"/>
                      <a:pt x="4" y="4"/>
                      <a:pt x="4" y="4"/>
                    </a:cubicBezTo>
                    <a:cubicBezTo>
                      <a:pt x="4" y="4"/>
                      <a:pt x="4" y="5"/>
                      <a:pt x="4" y="5"/>
                    </a:cubicBezTo>
                    <a:cubicBezTo>
                      <a:pt x="4" y="5"/>
                      <a:pt x="4" y="5"/>
                      <a:pt x="4" y="5"/>
                    </a:cubicBezTo>
                    <a:cubicBezTo>
                      <a:pt x="5" y="6"/>
                      <a:pt x="5" y="5"/>
                      <a:pt x="6" y="5"/>
                    </a:cubicBezTo>
                    <a:cubicBezTo>
                      <a:pt x="7" y="5"/>
                      <a:pt x="7" y="5"/>
                      <a:pt x="7" y="5"/>
                    </a:cubicBezTo>
                    <a:cubicBezTo>
                      <a:pt x="8" y="5"/>
                      <a:pt x="8" y="5"/>
                      <a:pt x="9" y="5"/>
                    </a:cubicBezTo>
                    <a:cubicBezTo>
                      <a:pt x="9" y="5"/>
                      <a:pt x="10" y="5"/>
                      <a:pt x="10" y="4"/>
                    </a:cubicBezTo>
                    <a:cubicBezTo>
                      <a:pt x="11" y="4"/>
                      <a:pt x="11" y="4"/>
                      <a:pt x="12" y="4"/>
                    </a:cubicBezTo>
                    <a:cubicBezTo>
                      <a:pt x="12" y="4"/>
                      <a:pt x="13" y="4"/>
                      <a:pt x="13" y="4"/>
                    </a:cubicBezTo>
                    <a:cubicBezTo>
                      <a:pt x="14" y="4"/>
                      <a:pt x="14" y="4"/>
                      <a:pt x="14" y="4"/>
                    </a:cubicBezTo>
                    <a:cubicBezTo>
                      <a:pt x="15" y="4"/>
                      <a:pt x="15" y="4"/>
                      <a:pt x="16" y="4"/>
                    </a:cubicBezTo>
                    <a:cubicBezTo>
                      <a:pt x="16" y="4"/>
                      <a:pt x="17" y="4"/>
                      <a:pt x="17" y="4"/>
                    </a:cubicBezTo>
                    <a:cubicBezTo>
                      <a:pt x="17" y="4"/>
                      <a:pt x="18" y="4"/>
                      <a:pt x="18" y="4"/>
                    </a:cubicBezTo>
                    <a:cubicBezTo>
                      <a:pt x="19" y="4"/>
                      <a:pt x="19" y="4"/>
                      <a:pt x="19" y="4"/>
                    </a:cubicBezTo>
                    <a:cubicBezTo>
                      <a:pt x="20" y="3"/>
                      <a:pt x="20" y="3"/>
                      <a:pt x="21" y="3"/>
                    </a:cubicBezTo>
                    <a:cubicBezTo>
                      <a:pt x="21" y="3"/>
                      <a:pt x="22" y="3"/>
                      <a:pt x="22" y="3"/>
                    </a:cubicBezTo>
                    <a:cubicBezTo>
                      <a:pt x="22" y="2"/>
                      <a:pt x="22" y="2"/>
                      <a:pt x="22" y="2"/>
                    </a:cubicBezTo>
                    <a:cubicBezTo>
                      <a:pt x="21" y="1"/>
                      <a:pt x="21" y="1"/>
                      <a:pt x="21" y="1"/>
                    </a:cubicBezTo>
                    <a:cubicBezTo>
                      <a:pt x="20" y="1"/>
                      <a:pt x="20" y="1"/>
                      <a:pt x="20" y="1"/>
                    </a:cubicBezTo>
                    <a:cubicBezTo>
                      <a:pt x="19" y="2"/>
                      <a:pt x="19" y="2"/>
                      <a:pt x="19" y="2"/>
                    </a:cubicBezTo>
                    <a:cubicBezTo>
                      <a:pt x="19" y="2"/>
                      <a:pt x="19" y="2"/>
                      <a:pt x="18" y="2"/>
                    </a:cubicBezTo>
                    <a:cubicBezTo>
                      <a:pt x="18" y="2"/>
                      <a:pt x="19" y="1"/>
                      <a:pt x="19" y="1"/>
                    </a:cubicBezTo>
                    <a:cubicBezTo>
                      <a:pt x="19" y="1"/>
                      <a:pt x="19" y="0"/>
                      <a:pt x="19" y="0"/>
                    </a:cubicBezTo>
                    <a:cubicBezTo>
                      <a:pt x="19" y="0"/>
                      <a:pt x="18" y="0"/>
                      <a:pt x="18" y="0"/>
                    </a:cubicBezTo>
                    <a:cubicBezTo>
                      <a:pt x="17" y="0"/>
                      <a:pt x="17" y="0"/>
                      <a:pt x="16" y="0"/>
                    </a:cubicBezTo>
                    <a:cubicBezTo>
                      <a:pt x="16" y="0"/>
                      <a:pt x="15" y="0"/>
                      <a:pt x="15" y="1"/>
                    </a:cubicBezTo>
                    <a:cubicBezTo>
                      <a:pt x="15" y="1"/>
                      <a:pt x="16" y="1"/>
                      <a:pt x="16" y="2"/>
                    </a:cubicBezTo>
                    <a:cubicBezTo>
                      <a:pt x="15" y="2"/>
                      <a:pt x="15" y="3"/>
                      <a:pt x="15" y="3"/>
                    </a:cubicBezTo>
                    <a:cubicBezTo>
                      <a:pt x="15" y="3"/>
                      <a:pt x="15" y="3"/>
                      <a:pt x="14" y="3"/>
                    </a:cubicBezTo>
                    <a:cubicBezTo>
                      <a:pt x="13" y="3"/>
                      <a:pt x="13" y="2"/>
                      <a:pt x="12" y="2"/>
                    </a:cubicBezTo>
                    <a:cubicBezTo>
                      <a:pt x="12" y="2"/>
                      <a:pt x="12" y="2"/>
                      <a:pt x="11" y="2"/>
                    </a:cubicBezTo>
                    <a:cubicBezTo>
                      <a:pt x="11" y="2"/>
                      <a:pt x="11" y="1"/>
                      <a:pt x="10" y="1"/>
                    </a:cubicBezTo>
                    <a:cubicBezTo>
                      <a:pt x="10" y="1"/>
                      <a:pt x="9" y="1"/>
                      <a:pt x="9"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1" name="Freeform 190"/>
              <p:cNvSpPr>
                <a:spLocks/>
              </p:cNvSpPr>
              <p:nvPr/>
            </p:nvSpPr>
            <p:spPr bwMode="auto">
              <a:xfrm>
                <a:off x="2228852" y="968376"/>
                <a:ext cx="76200" cy="31750"/>
              </a:xfrm>
              <a:custGeom>
                <a:avLst/>
                <a:gdLst>
                  <a:gd name="T0" fmla="*/ 1 w 7"/>
                  <a:gd name="T1" fmla="*/ 3 h 3"/>
                  <a:gd name="T2" fmla="*/ 2 w 7"/>
                  <a:gd name="T3" fmla="*/ 2 h 3"/>
                  <a:gd name="T4" fmla="*/ 3 w 7"/>
                  <a:gd name="T5" fmla="*/ 3 h 3"/>
                  <a:gd name="T6" fmla="*/ 4 w 7"/>
                  <a:gd name="T7" fmla="*/ 3 h 3"/>
                  <a:gd name="T8" fmla="*/ 5 w 7"/>
                  <a:gd name="T9" fmla="*/ 3 h 3"/>
                  <a:gd name="T10" fmla="*/ 6 w 7"/>
                  <a:gd name="T11" fmla="*/ 3 h 3"/>
                  <a:gd name="T12" fmla="*/ 7 w 7"/>
                  <a:gd name="T13" fmla="*/ 2 h 3"/>
                  <a:gd name="T14" fmla="*/ 7 w 7"/>
                  <a:gd name="T15" fmla="*/ 1 h 3"/>
                  <a:gd name="T16" fmla="*/ 7 w 7"/>
                  <a:gd name="T17" fmla="*/ 1 h 3"/>
                  <a:gd name="T18" fmla="*/ 6 w 7"/>
                  <a:gd name="T19" fmla="*/ 1 h 3"/>
                  <a:gd name="T20" fmla="*/ 5 w 7"/>
                  <a:gd name="T21" fmla="*/ 0 h 3"/>
                  <a:gd name="T22" fmla="*/ 5 w 7"/>
                  <a:gd name="T23" fmla="*/ 0 h 3"/>
                  <a:gd name="T24" fmla="*/ 4 w 7"/>
                  <a:gd name="T25" fmla="*/ 0 h 3"/>
                  <a:gd name="T26" fmla="*/ 3 w 7"/>
                  <a:gd name="T27" fmla="*/ 0 h 3"/>
                  <a:gd name="T28" fmla="*/ 3 w 7"/>
                  <a:gd name="T29" fmla="*/ 1 h 3"/>
                  <a:gd name="T30" fmla="*/ 2 w 7"/>
                  <a:gd name="T31" fmla="*/ 2 h 3"/>
                  <a:gd name="T32" fmla="*/ 1 w 7"/>
                  <a:gd name="T33" fmla="*/ 2 h 3"/>
                  <a:gd name="T34" fmla="*/ 0 w 7"/>
                  <a:gd name="T35" fmla="*/ 2 h 3"/>
                  <a:gd name="T36" fmla="*/ 1 w 7"/>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3">
                    <a:moveTo>
                      <a:pt x="1" y="3"/>
                    </a:moveTo>
                    <a:cubicBezTo>
                      <a:pt x="1" y="3"/>
                      <a:pt x="1" y="2"/>
                      <a:pt x="2" y="2"/>
                    </a:cubicBezTo>
                    <a:cubicBezTo>
                      <a:pt x="2" y="2"/>
                      <a:pt x="2" y="2"/>
                      <a:pt x="3" y="3"/>
                    </a:cubicBezTo>
                    <a:cubicBezTo>
                      <a:pt x="3" y="3"/>
                      <a:pt x="3" y="3"/>
                      <a:pt x="4" y="3"/>
                    </a:cubicBezTo>
                    <a:cubicBezTo>
                      <a:pt x="4" y="3"/>
                      <a:pt x="4" y="3"/>
                      <a:pt x="5" y="3"/>
                    </a:cubicBezTo>
                    <a:cubicBezTo>
                      <a:pt x="5" y="3"/>
                      <a:pt x="6" y="3"/>
                      <a:pt x="6" y="3"/>
                    </a:cubicBezTo>
                    <a:cubicBezTo>
                      <a:pt x="6" y="3"/>
                      <a:pt x="7" y="3"/>
                      <a:pt x="7" y="2"/>
                    </a:cubicBezTo>
                    <a:cubicBezTo>
                      <a:pt x="7" y="2"/>
                      <a:pt x="7" y="2"/>
                      <a:pt x="7" y="1"/>
                    </a:cubicBezTo>
                    <a:cubicBezTo>
                      <a:pt x="7" y="1"/>
                      <a:pt x="7" y="1"/>
                      <a:pt x="7" y="1"/>
                    </a:cubicBezTo>
                    <a:cubicBezTo>
                      <a:pt x="6" y="1"/>
                      <a:pt x="6" y="1"/>
                      <a:pt x="6" y="1"/>
                    </a:cubicBezTo>
                    <a:cubicBezTo>
                      <a:pt x="6" y="1"/>
                      <a:pt x="6" y="1"/>
                      <a:pt x="5" y="0"/>
                    </a:cubicBezTo>
                    <a:cubicBezTo>
                      <a:pt x="5" y="0"/>
                      <a:pt x="5" y="0"/>
                      <a:pt x="5" y="0"/>
                    </a:cubicBezTo>
                    <a:cubicBezTo>
                      <a:pt x="5" y="0"/>
                      <a:pt x="4" y="0"/>
                      <a:pt x="4" y="0"/>
                    </a:cubicBezTo>
                    <a:cubicBezTo>
                      <a:pt x="4" y="0"/>
                      <a:pt x="4" y="0"/>
                      <a:pt x="3" y="0"/>
                    </a:cubicBezTo>
                    <a:cubicBezTo>
                      <a:pt x="3" y="0"/>
                      <a:pt x="3" y="1"/>
                      <a:pt x="3" y="1"/>
                    </a:cubicBezTo>
                    <a:cubicBezTo>
                      <a:pt x="3" y="1"/>
                      <a:pt x="2" y="1"/>
                      <a:pt x="2" y="2"/>
                    </a:cubicBezTo>
                    <a:cubicBezTo>
                      <a:pt x="1" y="2"/>
                      <a:pt x="1" y="1"/>
                      <a:pt x="1" y="2"/>
                    </a:cubicBezTo>
                    <a:cubicBezTo>
                      <a:pt x="0" y="2"/>
                      <a:pt x="0" y="2"/>
                      <a:pt x="0" y="2"/>
                    </a:cubicBezTo>
                    <a:cubicBezTo>
                      <a:pt x="0" y="2"/>
                      <a:pt x="0" y="2"/>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2" name="Freeform 191"/>
              <p:cNvSpPr>
                <a:spLocks/>
              </p:cNvSpPr>
              <p:nvPr/>
            </p:nvSpPr>
            <p:spPr bwMode="auto">
              <a:xfrm>
                <a:off x="2217739" y="869951"/>
                <a:ext cx="42863" cy="22225"/>
              </a:xfrm>
              <a:custGeom>
                <a:avLst/>
                <a:gdLst>
                  <a:gd name="T0" fmla="*/ 3 w 4"/>
                  <a:gd name="T1" fmla="*/ 1 h 2"/>
                  <a:gd name="T2" fmla="*/ 4 w 4"/>
                  <a:gd name="T3" fmla="*/ 1 h 2"/>
                  <a:gd name="T4" fmla="*/ 4 w 4"/>
                  <a:gd name="T5" fmla="*/ 0 h 2"/>
                  <a:gd name="T6" fmla="*/ 3 w 4"/>
                  <a:gd name="T7" fmla="*/ 0 h 2"/>
                  <a:gd name="T8" fmla="*/ 3 w 4"/>
                  <a:gd name="T9" fmla="*/ 0 h 2"/>
                  <a:gd name="T10" fmla="*/ 2 w 4"/>
                  <a:gd name="T11" fmla="*/ 0 h 2"/>
                  <a:gd name="T12" fmla="*/ 0 w 4"/>
                  <a:gd name="T13" fmla="*/ 0 h 2"/>
                  <a:gd name="T14" fmla="*/ 0 w 4"/>
                  <a:gd name="T15" fmla="*/ 0 h 2"/>
                  <a:gd name="T16" fmla="*/ 0 w 4"/>
                  <a:gd name="T17" fmla="*/ 1 h 2"/>
                  <a:gd name="T18" fmla="*/ 0 w 4"/>
                  <a:gd name="T19" fmla="*/ 1 h 2"/>
                  <a:gd name="T20" fmla="*/ 1 w 4"/>
                  <a:gd name="T21" fmla="*/ 2 h 2"/>
                  <a:gd name="T22" fmla="*/ 2 w 4"/>
                  <a:gd name="T23" fmla="*/ 1 h 2"/>
                  <a:gd name="T24" fmla="*/ 3 w 4"/>
                  <a:gd name="T2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2">
                    <a:moveTo>
                      <a:pt x="3" y="1"/>
                    </a:moveTo>
                    <a:cubicBezTo>
                      <a:pt x="3" y="1"/>
                      <a:pt x="4" y="1"/>
                      <a:pt x="4" y="1"/>
                    </a:cubicBezTo>
                    <a:cubicBezTo>
                      <a:pt x="4" y="1"/>
                      <a:pt x="4" y="0"/>
                      <a:pt x="4" y="0"/>
                    </a:cubicBezTo>
                    <a:cubicBezTo>
                      <a:pt x="4" y="0"/>
                      <a:pt x="3" y="0"/>
                      <a:pt x="3" y="0"/>
                    </a:cubicBezTo>
                    <a:cubicBezTo>
                      <a:pt x="3" y="0"/>
                      <a:pt x="3" y="0"/>
                      <a:pt x="3" y="0"/>
                    </a:cubicBezTo>
                    <a:cubicBezTo>
                      <a:pt x="2" y="0"/>
                      <a:pt x="2" y="0"/>
                      <a:pt x="2" y="0"/>
                    </a:cubicBezTo>
                    <a:cubicBezTo>
                      <a:pt x="1" y="0"/>
                      <a:pt x="1" y="0"/>
                      <a:pt x="0" y="0"/>
                    </a:cubicBezTo>
                    <a:cubicBezTo>
                      <a:pt x="0" y="0"/>
                      <a:pt x="0" y="0"/>
                      <a:pt x="0" y="0"/>
                    </a:cubicBezTo>
                    <a:cubicBezTo>
                      <a:pt x="0" y="0"/>
                      <a:pt x="0" y="0"/>
                      <a:pt x="0" y="1"/>
                    </a:cubicBezTo>
                    <a:cubicBezTo>
                      <a:pt x="0" y="1"/>
                      <a:pt x="0" y="1"/>
                      <a:pt x="0" y="1"/>
                    </a:cubicBezTo>
                    <a:cubicBezTo>
                      <a:pt x="0" y="2"/>
                      <a:pt x="1" y="2"/>
                      <a:pt x="1" y="2"/>
                    </a:cubicBezTo>
                    <a:cubicBezTo>
                      <a:pt x="2" y="2"/>
                      <a:pt x="2" y="1"/>
                      <a:pt x="2" y="1"/>
                    </a:cubicBezTo>
                    <a:cubicBezTo>
                      <a:pt x="2"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3" name="Freeform 192"/>
              <p:cNvSpPr>
                <a:spLocks/>
              </p:cNvSpPr>
              <p:nvPr/>
            </p:nvSpPr>
            <p:spPr bwMode="auto">
              <a:xfrm>
                <a:off x="2282827" y="827089"/>
                <a:ext cx="31750" cy="11113"/>
              </a:xfrm>
              <a:custGeom>
                <a:avLst/>
                <a:gdLst>
                  <a:gd name="T0" fmla="*/ 1 w 3"/>
                  <a:gd name="T1" fmla="*/ 0 h 1"/>
                  <a:gd name="T2" fmla="*/ 1 w 3"/>
                  <a:gd name="T3" fmla="*/ 0 h 1"/>
                  <a:gd name="T4" fmla="*/ 0 w 3"/>
                  <a:gd name="T5" fmla="*/ 1 h 1"/>
                  <a:gd name="T6" fmla="*/ 1 w 3"/>
                  <a:gd name="T7" fmla="*/ 1 h 1"/>
                  <a:gd name="T8" fmla="*/ 2 w 3"/>
                  <a:gd name="T9" fmla="*/ 1 h 1"/>
                  <a:gd name="T10" fmla="*/ 3 w 3"/>
                  <a:gd name="T11" fmla="*/ 0 h 1"/>
                  <a:gd name="T12" fmla="*/ 3 w 3"/>
                  <a:gd name="T13" fmla="*/ 0 h 1"/>
                  <a:gd name="T14" fmla="*/ 2 w 3"/>
                  <a:gd name="T15" fmla="*/ 0 h 1"/>
                  <a:gd name="T16" fmla="*/ 1 w 3"/>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1" y="0"/>
                    </a:moveTo>
                    <a:cubicBezTo>
                      <a:pt x="1" y="0"/>
                      <a:pt x="1" y="0"/>
                      <a:pt x="1" y="0"/>
                    </a:cubicBezTo>
                    <a:cubicBezTo>
                      <a:pt x="0" y="0"/>
                      <a:pt x="0" y="1"/>
                      <a:pt x="0" y="1"/>
                    </a:cubicBezTo>
                    <a:cubicBezTo>
                      <a:pt x="1" y="1"/>
                      <a:pt x="1" y="1"/>
                      <a:pt x="1" y="1"/>
                    </a:cubicBezTo>
                    <a:cubicBezTo>
                      <a:pt x="1" y="1"/>
                      <a:pt x="2" y="1"/>
                      <a:pt x="2" y="1"/>
                    </a:cubicBezTo>
                    <a:cubicBezTo>
                      <a:pt x="2" y="1"/>
                      <a:pt x="2" y="1"/>
                      <a:pt x="3" y="0"/>
                    </a:cubicBezTo>
                    <a:cubicBezTo>
                      <a:pt x="3" y="0"/>
                      <a:pt x="3" y="0"/>
                      <a:pt x="3" y="0"/>
                    </a:cubicBezTo>
                    <a:cubicBezTo>
                      <a:pt x="3" y="0"/>
                      <a:pt x="3"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4" name="Freeform 193"/>
              <p:cNvSpPr>
                <a:spLocks/>
              </p:cNvSpPr>
              <p:nvPr/>
            </p:nvSpPr>
            <p:spPr bwMode="auto">
              <a:xfrm>
                <a:off x="2336802" y="762001"/>
                <a:ext cx="22225" cy="33338"/>
              </a:xfrm>
              <a:custGeom>
                <a:avLst/>
                <a:gdLst>
                  <a:gd name="T0" fmla="*/ 1 w 2"/>
                  <a:gd name="T1" fmla="*/ 2 h 3"/>
                  <a:gd name="T2" fmla="*/ 1 w 2"/>
                  <a:gd name="T3" fmla="*/ 2 h 3"/>
                  <a:gd name="T4" fmla="*/ 2 w 2"/>
                  <a:gd name="T5" fmla="*/ 2 h 3"/>
                  <a:gd name="T6" fmla="*/ 2 w 2"/>
                  <a:gd name="T7" fmla="*/ 2 h 3"/>
                  <a:gd name="T8" fmla="*/ 2 w 2"/>
                  <a:gd name="T9" fmla="*/ 1 h 3"/>
                  <a:gd name="T10" fmla="*/ 1 w 2"/>
                  <a:gd name="T11" fmla="*/ 0 h 3"/>
                  <a:gd name="T12" fmla="*/ 0 w 2"/>
                  <a:gd name="T13" fmla="*/ 1 h 3"/>
                  <a:gd name="T14" fmla="*/ 0 w 2"/>
                  <a:gd name="T15" fmla="*/ 2 h 3"/>
                  <a:gd name="T16" fmla="*/ 1 w 2"/>
                  <a:gd name="T17"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
                    <a:moveTo>
                      <a:pt x="1" y="2"/>
                    </a:moveTo>
                    <a:cubicBezTo>
                      <a:pt x="1" y="3"/>
                      <a:pt x="1" y="2"/>
                      <a:pt x="1" y="2"/>
                    </a:cubicBezTo>
                    <a:cubicBezTo>
                      <a:pt x="1" y="2"/>
                      <a:pt x="2" y="2"/>
                      <a:pt x="2" y="2"/>
                    </a:cubicBezTo>
                    <a:cubicBezTo>
                      <a:pt x="2" y="2"/>
                      <a:pt x="2" y="2"/>
                      <a:pt x="2" y="2"/>
                    </a:cubicBezTo>
                    <a:cubicBezTo>
                      <a:pt x="2" y="1"/>
                      <a:pt x="2" y="1"/>
                      <a:pt x="2" y="1"/>
                    </a:cubicBezTo>
                    <a:cubicBezTo>
                      <a:pt x="2" y="0"/>
                      <a:pt x="2" y="0"/>
                      <a:pt x="1" y="0"/>
                    </a:cubicBezTo>
                    <a:cubicBezTo>
                      <a:pt x="1" y="0"/>
                      <a:pt x="1" y="1"/>
                      <a:pt x="0" y="1"/>
                    </a:cubicBezTo>
                    <a:cubicBezTo>
                      <a:pt x="0" y="1"/>
                      <a:pt x="0" y="2"/>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5" name="Freeform 194"/>
              <p:cNvSpPr>
                <a:spLocks/>
              </p:cNvSpPr>
              <p:nvPr/>
            </p:nvSpPr>
            <p:spPr bwMode="auto">
              <a:xfrm>
                <a:off x="2325689" y="795339"/>
                <a:ext cx="33338" cy="31750"/>
              </a:xfrm>
              <a:custGeom>
                <a:avLst/>
                <a:gdLst>
                  <a:gd name="T0" fmla="*/ 1 w 3"/>
                  <a:gd name="T1" fmla="*/ 1 h 3"/>
                  <a:gd name="T2" fmla="*/ 1 w 3"/>
                  <a:gd name="T3" fmla="*/ 3 h 3"/>
                  <a:gd name="T4" fmla="*/ 2 w 3"/>
                  <a:gd name="T5" fmla="*/ 3 h 3"/>
                  <a:gd name="T6" fmla="*/ 2 w 3"/>
                  <a:gd name="T7" fmla="*/ 2 h 3"/>
                  <a:gd name="T8" fmla="*/ 2 w 3"/>
                  <a:gd name="T9" fmla="*/ 1 h 3"/>
                  <a:gd name="T10" fmla="*/ 2 w 3"/>
                  <a:gd name="T11" fmla="*/ 1 h 3"/>
                  <a:gd name="T12" fmla="*/ 2 w 3"/>
                  <a:gd name="T13" fmla="*/ 0 h 3"/>
                  <a:gd name="T14" fmla="*/ 1 w 3"/>
                  <a:gd name="T15" fmla="*/ 0 h 3"/>
                  <a:gd name="T16" fmla="*/ 0 w 3"/>
                  <a:gd name="T17" fmla="*/ 0 h 3"/>
                  <a:gd name="T18" fmla="*/ 0 w 3"/>
                  <a:gd name="T19" fmla="*/ 1 h 3"/>
                  <a:gd name="T20" fmla="*/ 1 w 3"/>
                  <a:gd name="T2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1" y="1"/>
                    </a:moveTo>
                    <a:cubicBezTo>
                      <a:pt x="1" y="2"/>
                      <a:pt x="1" y="2"/>
                      <a:pt x="1" y="3"/>
                    </a:cubicBezTo>
                    <a:cubicBezTo>
                      <a:pt x="1" y="3"/>
                      <a:pt x="2" y="3"/>
                      <a:pt x="2" y="3"/>
                    </a:cubicBezTo>
                    <a:cubicBezTo>
                      <a:pt x="2" y="3"/>
                      <a:pt x="2" y="3"/>
                      <a:pt x="2" y="2"/>
                    </a:cubicBezTo>
                    <a:cubicBezTo>
                      <a:pt x="3" y="2"/>
                      <a:pt x="2" y="2"/>
                      <a:pt x="2" y="1"/>
                    </a:cubicBezTo>
                    <a:cubicBezTo>
                      <a:pt x="2" y="1"/>
                      <a:pt x="3" y="1"/>
                      <a:pt x="2" y="1"/>
                    </a:cubicBezTo>
                    <a:cubicBezTo>
                      <a:pt x="2" y="1"/>
                      <a:pt x="2" y="0"/>
                      <a:pt x="2" y="0"/>
                    </a:cubicBezTo>
                    <a:cubicBezTo>
                      <a:pt x="2" y="0"/>
                      <a:pt x="1" y="0"/>
                      <a:pt x="1" y="0"/>
                    </a:cubicBezTo>
                    <a:cubicBezTo>
                      <a:pt x="1" y="0"/>
                      <a:pt x="1"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6" name="Freeform 195"/>
              <p:cNvSpPr>
                <a:spLocks/>
              </p:cNvSpPr>
              <p:nvPr/>
            </p:nvSpPr>
            <p:spPr bwMode="auto">
              <a:xfrm>
                <a:off x="2260602" y="860426"/>
                <a:ext cx="141288" cy="74613"/>
              </a:xfrm>
              <a:custGeom>
                <a:avLst/>
                <a:gdLst>
                  <a:gd name="T0" fmla="*/ 4 w 13"/>
                  <a:gd name="T1" fmla="*/ 1 h 7"/>
                  <a:gd name="T2" fmla="*/ 4 w 13"/>
                  <a:gd name="T3" fmla="*/ 2 h 7"/>
                  <a:gd name="T4" fmla="*/ 5 w 13"/>
                  <a:gd name="T5" fmla="*/ 2 h 7"/>
                  <a:gd name="T6" fmla="*/ 4 w 13"/>
                  <a:gd name="T7" fmla="*/ 3 h 7"/>
                  <a:gd name="T8" fmla="*/ 4 w 13"/>
                  <a:gd name="T9" fmla="*/ 3 h 7"/>
                  <a:gd name="T10" fmla="*/ 3 w 13"/>
                  <a:gd name="T11" fmla="*/ 3 h 7"/>
                  <a:gd name="T12" fmla="*/ 2 w 13"/>
                  <a:gd name="T13" fmla="*/ 3 h 7"/>
                  <a:gd name="T14" fmla="*/ 1 w 13"/>
                  <a:gd name="T15" fmla="*/ 2 h 7"/>
                  <a:gd name="T16" fmla="*/ 1 w 13"/>
                  <a:gd name="T17" fmla="*/ 3 h 7"/>
                  <a:gd name="T18" fmla="*/ 0 w 13"/>
                  <a:gd name="T19" fmla="*/ 3 h 7"/>
                  <a:gd name="T20" fmla="*/ 0 w 13"/>
                  <a:gd name="T21" fmla="*/ 4 h 7"/>
                  <a:gd name="T22" fmla="*/ 1 w 13"/>
                  <a:gd name="T23" fmla="*/ 4 h 7"/>
                  <a:gd name="T24" fmla="*/ 2 w 13"/>
                  <a:gd name="T25" fmla="*/ 5 h 7"/>
                  <a:gd name="T26" fmla="*/ 3 w 13"/>
                  <a:gd name="T27" fmla="*/ 6 h 7"/>
                  <a:gd name="T28" fmla="*/ 3 w 13"/>
                  <a:gd name="T29" fmla="*/ 6 h 7"/>
                  <a:gd name="T30" fmla="*/ 5 w 13"/>
                  <a:gd name="T31" fmla="*/ 6 h 7"/>
                  <a:gd name="T32" fmla="*/ 6 w 13"/>
                  <a:gd name="T33" fmla="*/ 6 h 7"/>
                  <a:gd name="T34" fmla="*/ 7 w 13"/>
                  <a:gd name="T35" fmla="*/ 6 h 7"/>
                  <a:gd name="T36" fmla="*/ 8 w 13"/>
                  <a:gd name="T37" fmla="*/ 6 h 7"/>
                  <a:gd name="T38" fmla="*/ 9 w 13"/>
                  <a:gd name="T39" fmla="*/ 5 h 7"/>
                  <a:gd name="T40" fmla="*/ 10 w 13"/>
                  <a:gd name="T41" fmla="*/ 4 h 7"/>
                  <a:gd name="T42" fmla="*/ 10 w 13"/>
                  <a:gd name="T43" fmla="*/ 4 h 7"/>
                  <a:gd name="T44" fmla="*/ 10 w 13"/>
                  <a:gd name="T45" fmla="*/ 3 h 7"/>
                  <a:gd name="T46" fmla="*/ 9 w 13"/>
                  <a:gd name="T47" fmla="*/ 3 h 7"/>
                  <a:gd name="T48" fmla="*/ 10 w 13"/>
                  <a:gd name="T49" fmla="*/ 2 h 7"/>
                  <a:gd name="T50" fmla="*/ 11 w 13"/>
                  <a:gd name="T51" fmla="*/ 2 h 7"/>
                  <a:gd name="T52" fmla="*/ 12 w 13"/>
                  <a:gd name="T53" fmla="*/ 2 h 7"/>
                  <a:gd name="T54" fmla="*/ 12 w 13"/>
                  <a:gd name="T55" fmla="*/ 1 h 7"/>
                  <a:gd name="T56" fmla="*/ 11 w 13"/>
                  <a:gd name="T57" fmla="*/ 1 h 7"/>
                  <a:gd name="T58" fmla="*/ 9 w 13"/>
                  <a:gd name="T59" fmla="*/ 1 h 7"/>
                  <a:gd name="T60" fmla="*/ 8 w 13"/>
                  <a:gd name="T61" fmla="*/ 1 h 7"/>
                  <a:gd name="T62" fmla="*/ 6 w 13"/>
                  <a:gd name="T63" fmla="*/ 1 h 7"/>
                  <a:gd name="T64" fmla="*/ 4 w 13"/>
                  <a:gd name="T65" fmla="*/ 1 h 7"/>
                  <a:gd name="T66" fmla="*/ 4 w 13"/>
                  <a:gd name="T67"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 h="7">
                    <a:moveTo>
                      <a:pt x="4" y="1"/>
                    </a:moveTo>
                    <a:cubicBezTo>
                      <a:pt x="3" y="2"/>
                      <a:pt x="4" y="2"/>
                      <a:pt x="4" y="2"/>
                    </a:cubicBezTo>
                    <a:cubicBezTo>
                      <a:pt x="5" y="2"/>
                      <a:pt x="5" y="2"/>
                      <a:pt x="5" y="2"/>
                    </a:cubicBezTo>
                    <a:cubicBezTo>
                      <a:pt x="5" y="3"/>
                      <a:pt x="5" y="3"/>
                      <a:pt x="4" y="3"/>
                    </a:cubicBezTo>
                    <a:cubicBezTo>
                      <a:pt x="4" y="3"/>
                      <a:pt x="4" y="3"/>
                      <a:pt x="4" y="3"/>
                    </a:cubicBezTo>
                    <a:cubicBezTo>
                      <a:pt x="3" y="3"/>
                      <a:pt x="3" y="3"/>
                      <a:pt x="3" y="3"/>
                    </a:cubicBezTo>
                    <a:cubicBezTo>
                      <a:pt x="2" y="3"/>
                      <a:pt x="2" y="3"/>
                      <a:pt x="2" y="3"/>
                    </a:cubicBezTo>
                    <a:cubicBezTo>
                      <a:pt x="2" y="3"/>
                      <a:pt x="2" y="2"/>
                      <a:pt x="1" y="2"/>
                    </a:cubicBezTo>
                    <a:cubicBezTo>
                      <a:pt x="1" y="2"/>
                      <a:pt x="1" y="2"/>
                      <a:pt x="1" y="3"/>
                    </a:cubicBezTo>
                    <a:cubicBezTo>
                      <a:pt x="0" y="3"/>
                      <a:pt x="0" y="3"/>
                      <a:pt x="0" y="3"/>
                    </a:cubicBezTo>
                    <a:cubicBezTo>
                      <a:pt x="0" y="3"/>
                      <a:pt x="0" y="4"/>
                      <a:pt x="0" y="4"/>
                    </a:cubicBezTo>
                    <a:cubicBezTo>
                      <a:pt x="1" y="4"/>
                      <a:pt x="1" y="4"/>
                      <a:pt x="1" y="4"/>
                    </a:cubicBezTo>
                    <a:cubicBezTo>
                      <a:pt x="2" y="5"/>
                      <a:pt x="2" y="5"/>
                      <a:pt x="2" y="5"/>
                    </a:cubicBezTo>
                    <a:cubicBezTo>
                      <a:pt x="3" y="5"/>
                      <a:pt x="2" y="5"/>
                      <a:pt x="3" y="6"/>
                    </a:cubicBezTo>
                    <a:cubicBezTo>
                      <a:pt x="3" y="6"/>
                      <a:pt x="3" y="6"/>
                      <a:pt x="3" y="6"/>
                    </a:cubicBezTo>
                    <a:cubicBezTo>
                      <a:pt x="4" y="7"/>
                      <a:pt x="4" y="6"/>
                      <a:pt x="5" y="6"/>
                    </a:cubicBezTo>
                    <a:cubicBezTo>
                      <a:pt x="5" y="6"/>
                      <a:pt x="5" y="6"/>
                      <a:pt x="6" y="6"/>
                    </a:cubicBezTo>
                    <a:cubicBezTo>
                      <a:pt x="6" y="6"/>
                      <a:pt x="7" y="6"/>
                      <a:pt x="7" y="6"/>
                    </a:cubicBezTo>
                    <a:cubicBezTo>
                      <a:pt x="7" y="6"/>
                      <a:pt x="7" y="6"/>
                      <a:pt x="8" y="6"/>
                    </a:cubicBezTo>
                    <a:cubicBezTo>
                      <a:pt x="8" y="5"/>
                      <a:pt x="9" y="5"/>
                      <a:pt x="9" y="5"/>
                    </a:cubicBezTo>
                    <a:cubicBezTo>
                      <a:pt x="10" y="5"/>
                      <a:pt x="10" y="5"/>
                      <a:pt x="10" y="4"/>
                    </a:cubicBezTo>
                    <a:cubicBezTo>
                      <a:pt x="10" y="4"/>
                      <a:pt x="10" y="4"/>
                      <a:pt x="10" y="4"/>
                    </a:cubicBezTo>
                    <a:cubicBezTo>
                      <a:pt x="10" y="3"/>
                      <a:pt x="10" y="3"/>
                      <a:pt x="10" y="3"/>
                    </a:cubicBezTo>
                    <a:cubicBezTo>
                      <a:pt x="10" y="3"/>
                      <a:pt x="9" y="3"/>
                      <a:pt x="9" y="3"/>
                    </a:cubicBezTo>
                    <a:cubicBezTo>
                      <a:pt x="9" y="3"/>
                      <a:pt x="10" y="3"/>
                      <a:pt x="10" y="2"/>
                    </a:cubicBezTo>
                    <a:cubicBezTo>
                      <a:pt x="10" y="2"/>
                      <a:pt x="11" y="2"/>
                      <a:pt x="11" y="2"/>
                    </a:cubicBezTo>
                    <a:cubicBezTo>
                      <a:pt x="12" y="2"/>
                      <a:pt x="12" y="2"/>
                      <a:pt x="12" y="2"/>
                    </a:cubicBezTo>
                    <a:cubicBezTo>
                      <a:pt x="12" y="1"/>
                      <a:pt x="13" y="1"/>
                      <a:pt x="12" y="1"/>
                    </a:cubicBezTo>
                    <a:cubicBezTo>
                      <a:pt x="12" y="0"/>
                      <a:pt x="11" y="1"/>
                      <a:pt x="11" y="1"/>
                    </a:cubicBezTo>
                    <a:cubicBezTo>
                      <a:pt x="10" y="1"/>
                      <a:pt x="10" y="1"/>
                      <a:pt x="9" y="1"/>
                    </a:cubicBezTo>
                    <a:cubicBezTo>
                      <a:pt x="9" y="1"/>
                      <a:pt x="8" y="1"/>
                      <a:pt x="8" y="1"/>
                    </a:cubicBezTo>
                    <a:cubicBezTo>
                      <a:pt x="7" y="1"/>
                      <a:pt x="7" y="1"/>
                      <a:pt x="6" y="1"/>
                    </a:cubicBezTo>
                    <a:cubicBezTo>
                      <a:pt x="5" y="1"/>
                      <a:pt x="5" y="1"/>
                      <a:pt x="4" y="1"/>
                    </a:cubicBezTo>
                    <a:cubicBezTo>
                      <a:pt x="4" y="1"/>
                      <a:pt x="4" y="1"/>
                      <a:pt x="4"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7" name="Freeform 196"/>
              <p:cNvSpPr>
                <a:spLocks/>
              </p:cNvSpPr>
              <p:nvPr/>
            </p:nvSpPr>
            <p:spPr bwMode="auto">
              <a:xfrm>
                <a:off x="2379664" y="730251"/>
                <a:ext cx="96838" cy="53975"/>
              </a:xfrm>
              <a:custGeom>
                <a:avLst/>
                <a:gdLst>
                  <a:gd name="T0" fmla="*/ 1 w 9"/>
                  <a:gd name="T1" fmla="*/ 3 h 5"/>
                  <a:gd name="T2" fmla="*/ 2 w 9"/>
                  <a:gd name="T3" fmla="*/ 3 h 5"/>
                  <a:gd name="T4" fmla="*/ 4 w 9"/>
                  <a:gd name="T5" fmla="*/ 3 h 5"/>
                  <a:gd name="T6" fmla="*/ 5 w 9"/>
                  <a:gd name="T7" fmla="*/ 3 h 5"/>
                  <a:gd name="T8" fmla="*/ 6 w 9"/>
                  <a:gd name="T9" fmla="*/ 4 h 5"/>
                  <a:gd name="T10" fmla="*/ 6 w 9"/>
                  <a:gd name="T11" fmla="*/ 5 h 5"/>
                  <a:gd name="T12" fmla="*/ 7 w 9"/>
                  <a:gd name="T13" fmla="*/ 4 h 5"/>
                  <a:gd name="T14" fmla="*/ 8 w 9"/>
                  <a:gd name="T15" fmla="*/ 3 h 5"/>
                  <a:gd name="T16" fmla="*/ 9 w 9"/>
                  <a:gd name="T17" fmla="*/ 3 h 5"/>
                  <a:gd name="T18" fmla="*/ 9 w 9"/>
                  <a:gd name="T19" fmla="*/ 2 h 5"/>
                  <a:gd name="T20" fmla="*/ 8 w 9"/>
                  <a:gd name="T21" fmla="*/ 1 h 5"/>
                  <a:gd name="T22" fmla="*/ 7 w 9"/>
                  <a:gd name="T23" fmla="*/ 1 h 5"/>
                  <a:gd name="T24" fmla="*/ 6 w 9"/>
                  <a:gd name="T25" fmla="*/ 1 h 5"/>
                  <a:gd name="T26" fmla="*/ 5 w 9"/>
                  <a:gd name="T27" fmla="*/ 1 h 5"/>
                  <a:gd name="T28" fmla="*/ 3 w 9"/>
                  <a:gd name="T29" fmla="*/ 0 h 5"/>
                  <a:gd name="T30" fmla="*/ 2 w 9"/>
                  <a:gd name="T31" fmla="*/ 1 h 5"/>
                  <a:gd name="T32" fmla="*/ 1 w 9"/>
                  <a:gd name="T33" fmla="*/ 1 h 5"/>
                  <a:gd name="T34" fmla="*/ 1 w 9"/>
                  <a:gd name="T35" fmla="*/ 2 h 5"/>
                  <a:gd name="T36" fmla="*/ 0 w 9"/>
                  <a:gd name="T37" fmla="*/ 2 h 5"/>
                  <a:gd name="T38" fmla="*/ 1 w 9"/>
                  <a:gd name="T3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5">
                    <a:moveTo>
                      <a:pt x="1" y="3"/>
                    </a:moveTo>
                    <a:cubicBezTo>
                      <a:pt x="1" y="3"/>
                      <a:pt x="2" y="3"/>
                      <a:pt x="2" y="3"/>
                    </a:cubicBezTo>
                    <a:cubicBezTo>
                      <a:pt x="3" y="3"/>
                      <a:pt x="3" y="3"/>
                      <a:pt x="4" y="3"/>
                    </a:cubicBezTo>
                    <a:cubicBezTo>
                      <a:pt x="4" y="3"/>
                      <a:pt x="5" y="2"/>
                      <a:pt x="5" y="3"/>
                    </a:cubicBezTo>
                    <a:cubicBezTo>
                      <a:pt x="6" y="3"/>
                      <a:pt x="6" y="4"/>
                      <a:pt x="6" y="4"/>
                    </a:cubicBezTo>
                    <a:cubicBezTo>
                      <a:pt x="6" y="4"/>
                      <a:pt x="6" y="4"/>
                      <a:pt x="6" y="5"/>
                    </a:cubicBezTo>
                    <a:cubicBezTo>
                      <a:pt x="6" y="5"/>
                      <a:pt x="7" y="4"/>
                      <a:pt x="7" y="4"/>
                    </a:cubicBezTo>
                    <a:cubicBezTo>
                      <a:pt x="7" y="4"/>
                      <a:pt x="8" y="4"/>
                      <a:pt x="8" y="3"/>
                    </a:cubicBezTo>
                    <a:cubicBezTo>
                      <a:pt x="8" y="3"/>
                      <a:pt x="8" y="3"/>
                      <a:pt x="9" y="3"/>
                    </a:cubicBezTo>
                    <a:cubicBezTo>
                      <a:pt x="9" y="3"/>
                      <a:pt x="9" y="2"/>
                      <a:pt x="9" y="2"/>
                    </a:cubicBezTo>
                    <a:cubicBezTo>
                      <a:pt x="9" y="2"/>
                      <a:pt x="8" y="1"/>
                      <a:pt x="8" y="1"/>
                    </a:cubicBezTo>
                    <a:cubicBezTo>
                      <a:pt x="8" y="1"/>
                      <a:pt x="7" y="1"/>
                      <a:pt x="7" y="1"/>
                    </a:cubicBezTo>
                    <a:cubicBezTo>
                      <a:pt x="7" y="1"/>
                      <a:pt x="6" y="1"/>
                      <a:pt x="6" y="1"/>
                    </a:cubicBezTo>
                    <a:cubicBezTo>
                      <a:pt x="5" y="1"/>
                      <a:pt x="5" y="1"/>
                      <a:pt x="5" y="1"/>
                    </a:cubicBezTo>
                    <a:cubicBezTo>
                      <a:pt x="4" y="0"/>
                      <a:pt x="4" y="0"/>
                      <a:pt x="3" y="0"/>
                    </a:cubicBezTo>
                    <a:cubicBezTo>
                      <a:pt x="3" y="0"/>
                      <a:pt x="2" y="0"/>
                      <a:pt x="2" y="1"/>
                    </a:cubicBezTo>
                    <a:cubicBezTo>
                      <a:pt x="2" y="1"/>
                      <a:pt x="2" y="1"/>
                      <a:pt x="1" y="1"/>
                    </a:cubicBezTo>
                    <a:cubicBezTo>
                      <a:pt x="1" y="2"/>
                      <a:pt x="1" y="2"/>
                      <a:pt x="1" y="2"/>
                    </a:cubicBezTo>
                    <a:cubicBezTo>
                      <a:pt x="0" y="2"/>
                      <a:pt x="0" y="2"/>
                      <a:pt x="0" y="2"/>
                    </a:cubicBezTo>
                    <a:cubicBezTo>
                      <a:pt x="0" y="3"/>
                      <a:pt x="0"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8" name="Freeform 197"/>
              <p:cNvSpPr>
                <a:spLocks/>
              </p:cNvSpPr>
              <p:nvPr/>
            </p:nvSpPr>
            <p:spPr bwMode="auto">
              <a:xfrm>
                <a:off x="2368552" y="795339"/>
                <a:ext cx="87313" cy="42863"/>
              </a:xfrm>
              <a:custGeom>
                <a:avLst/>
                <a:gdLst>
                  <a:gd name="T0" fmla="*/ 0 w 8"/>
                  <a:gd name="T1" fmla="*/ 3 h 4"/>
                  <a:gd name="T2" fmla="*/ 0 w 8"/>
                  <a:gd name="T3" fmla="*/ 4 h 4"/>
                  <a:gd name="T4" fmla="*/ 1 w 8"/>
                  <a:gd name="T5" fmla="*/ 4 h 4"/>
                  <a:gd name="T6" fmla="*/ 3 w 8"/>
                  <a:gd name="T7" fmla="*/ 4 h 4"/>
                  <a:gd name="T8" fmla="*/ 4 w 8"/>
                  <a:gd name="T9" fmla="*/ 4 h 4"/>
                  <a:gd name="T10" fmla="*/ 5 w 8"/>
                  <a:gd name="T11" fmla="*/ 3 h 4"/>
                  <a:gd name="T12" fmla="*/ 5 w 8"/>
                  <a:gd name="T13" fmla="*/ 3 h 4"/>
                  <a:gd name="T14" fmla="*/ 7 w 8"/>
                  <a:gd name="T15" fmla="*/ 2 h 4"/>
                  <a:gd name="T16" fmla="*/ 7 w 8"/>
                  <a:gd name="T17" fmla="*/ 1 h 4"/>
                  <a:gd name="T18" fmla="*/ 8 w 8"/>
                  <a:gd name="T19" fmla="*/ 1 h 4"/>
                  <a:gd name="T20" fmla="*/ 7 w 8"/>
                  <a:gd name="T21" fmla="*/ 0 h 4"/>
                  <a:gd name="T22" fmla="*/ 6 w 8"/>
                  <a:gd name="T23" fmla="*/ 1 h 4"/>
                  <a:gd name="T24" fmla="*/ 6 w 8"/>
                  <a:gd name="T25" fmla="*/ 1 h 4"/>
                  <a:gd name="T26" fmla="*/ 5 w 8"/>
                  <a:gd name="T27" fmla="*/ 0 h 4"/>
                  <a:gd name="T28" fmla="*/ 4 w 8"/>
                  <a:gd name="T29" fmla="*/ 0 h 4"/>
                  <a:gd name="T30" fmla="*/ 3 w 8"/>
                  <a:gd name="T31" fmla="*/ 0 h 4"/>
                  <a:gd name="T32" fmla="*/ 2 w 8"/>
                  <a:gd name="T33" fmla="*/ 0 h 4"/>
                  <a:gd name="T34" fmla="*/ 1 w 8"/>
                  <a:gd name="T35" fmla="*/ 1 h 4"/>
                  <a:gd name="T36" fmla="*/ 1 w 8"/>
                  <a:gd name="T37" fmla="*/ 1 h 4"/>
                  <a:gd name="T38" fmla="*/ 0 w 8"/>
                  <a:gd name="T39" fmla="*/ 2 h 4"/>
                  <a:gd name="T40" fmla="*/ 0 w 8"/>
                  <a:gd name="T41" fmla="*/ 3 h 4"/>
                  <a:gd name="T42" fmla="*/ 0 w 8"/>
                  <a:gd name="T43"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4">
                    <a:moveTo>
                      <a:pt x="0" y="3"/>
                    </a:moveTo>
                    <a:cubicBezTo>
                      <a:pt x="1" y="3"/>
                      <a:pt x="0" y="4"/>
                      <a:pt x="0" y="4"/>
                    </a:cubicBezTo>
                    <a:cubicBezTo>
                      <a:pt x="0" y="4"/>
                      <a:pt x="1" y="4"/>
                      <a:pt x="1" y="4"/>
                    </a:cubicBezTo>
                    <a:cubicBezTo>
                      <a:pt x="2" y="4"/>
                      <a:pt x="2" y="4"/>
                      <a:pt x="3" y="4"/>
                    </a:cubicBezTo>
                    <a:cubicBezTo>
                      <a:pt x="3" y="4"/>
                      <a:pt x="4" y="4"/>
                      <a:pt x="4" y="4"/>
                    </a:cubicBezTo>
                    <a:cubicBezTo>
                      <a:pt x="4" y="4"/>
                      <a:pt x="4" y="3"/>
                      <a:pt x="5" y="3"/>
                    </a:cubicBezTo>
                    <a:cubicBezTo>
                      <a:pt x="5" y="3"/>
                      <a:pt x="5" y="3"/>
                      <a:pt x="5" y="3"/>
                    </a:cubicBezTo>
                    <a:cubicBezTo>
                      <a:pt x="6" y="3"/>
                      <a:pt x="6" y="3"/>
                      <a:pt x="7" y="2"/>
                    </a:cubicBezTo>
                    <a:cubicBezTo>
                      <a:pt x="7" y="2"/>
                      <a:pt x="7" y="2"/>
                      <a:pt x="7" y="1"/>
                    </a:cubicBezTo>
                    <a:cubicBezTo>
                      <a:pt x="8" y="1"/>
                      <a:pt x="8" y="1"/>
                      <a:pt x="8" y="1"/>
                    </a:cubicBezTo>
                    <a:cubicBezTo>
                      <a:pt x="8" y="0"/>
                      <a:pt x="7" y="0"/>
                      <a:pt x="7" y="0"/>
                    </a:cubicBezTo>
                    <a:cubicBezTo>
                      <a:pt x="6" y="0"/>
                      <a:pt x="6" y="1"/>
                      <a:pt x="6" y="1"/>
                    </a:cubicBezTo>
                    <a:cubicBezTo>
                      <a:pt x="6" y="1"/>
                      <a:pt x="6" y="1"/>
                      <a:pt x="6" y="1"/>
                    </a:cubicBezTo>
                    <a:cubicBezTo>
                      <a:pt x="5" y="1"/>
                      <a:pt x="5" y="0"/>
                      <a:pt x="5" y="0"/>
                    </a:cubicBezTo>
                    <a:cubicBezTo>
                      <a:pt x="5" y="0"/>
                      <a:pt x="5" y="0"/>
                      <a:pt x="4" y="0"/>
                    </a:cubicBezTo>
                    <a:cubicBezTo>
                      <a:pt x="4" y="0"/>
                      <a:pt x="3" y="0"/>
                      <a:pt x="3" y="0"/>
                    </a:cubicBezTo>
                    <a:cubicBezTo>
                      <a:pt x="2" y="0"/>
                      <a:pt x="2" y="0"/>
                      <a:pt x="2" y="0"/>
                    </a:cubicBezTo>
                    <a:cubicBezTo>
                      <a:pt x="1" y="1"/>
                      <a:pt x="1" y="1"/>
                      <a:pt x="1" y="1"/>
                    </a:cubicBezTo>
                    <a:cubicBezTo>
                      <a:pt x="1" y="1"/>
                      <a:pt x="1" y="1"/>
                      <a:pt x="1" y="1"/>
                    </a:cubicBezTo>
                    <a:cubicBezTo>
                      <a:pt x="1" y="1"/>
                      <a:pt x="0" y="1"/>
                      <a:pt x="0" y="2"/>
                    </a:cubicBezTo>
                    <a:cubicBezTo>
                      <a:pt x="0" y="2"/>
                      <a:pt x="0" y="2"/>
                      <a:pt x="0" y="3"/>
                    </a:cubicBezTo>
                    <a:cubicBezTo>
                      <a:pt x="0" y="3"/>
                      <a:pt x="0" y="3"/>
                      <a:pt x="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9" name="Freeform 198"/>
              <p:cNvSpPr>
                <a:spLocks/>
              </p:cNvSpPr>
              <p:nvPr/>
            </p:nvSpPr>
            <p:spPr bwMode="auto">
              <a:xfrm>
                <a:off x="2444752" y="827089"/>
                <a:ext cx="53975" cy="22225"/>
              </a:xfrm>
              <a:custGeom>
                <a:avLst/>
                <a:gdLst>
                  <a:gd name="T0" fmla="*/ 2 w 5"/>
                  <a:gd name="T1" fmla="*/ 2 h 2"/>
                  <a:gd name="T2" fmla="*/ 4 w 5"/>
                  <a:gd name="T3" fmla="*/ 1 h 2"/>
                  <a:gd name="T4" fmla="*/ 4 w 5"/>
                  <a:gd name="T5" fmla="*/ 1 h 2"/>
                  <a:gd name="T6" fmla="*/ 5 w 5"/>
                  <a:gd name="T7" fmla="*/ 1 h 2"/>
                  <a:gd name="T8" fmla="*/ 4 w 5"/>
                  <a:gd name="T9" fmla="*/ 0 h 2"/>
                  <a:gd name="T10" fmla="*/ 4 w 5"/>
                  <a:gd name="T11" fmla="*/ 0 h 2"/>
                  <a:gd name="T12" fmla="*/ 3 w 5"/>
                  <a:gd name="T13" fmla="*/ 0 h 2"/>
                  <a:gd name="T14" fmla="*/ 1 w 5"/>
                  <a:gd name="T15" fmla="*/ 0 h 2"/>
                  <a:gd name="T16" fmla="*/ 0 w 5"/>
                  <a:gd name="T17" fmla="*/ 0 h 2"/>
                  <a:gd name="T18" fmla="*/ 0 w 5"/>
                  <a:gd name="T19" fmla="*/ 1 h 2"/>
                  <a:gd name="T20" fmla="*/ 0 w 5"/>
                  <a:gd name="T21" fmla="*/ 1 h 2"/>
                  <a:gd name="T22" fmla="*/ 1 w 5"/>
                  <a:gd name="T23" fmla="*/ 2 h 2"/>
                  <a:gd name="T24" fmla="*/ 2 w 5"/>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2">
                    <a:moveTo>
                      <a:pt x="2" y="2"/>
                    </a:moveTo>
                    <a:cubicBezTo>
                      <a:pt x="3" y="2"/>
                      <a:pt x="3" y="2"/>
                      <a:pt x="4" y="1"/>
                    </a:cubicBezTo>
                    <a:cubicBezTo>
                      <a:pt x="4" y="1"/>
                      <a:pt x="4" y="1"/>
                      <a:pt x="4" y="1"/>
                    </a:cubicBezTo>
                    <a:cubicBezTo>
                      <a:pt x="4" y="1"/>
                      <a:pt x="5" y="1"/>
                      <a:pt x="5" y="1"/>
                    </a:cubicBezTo>
                    <a:cubicBezTo>
                      <a:pt x="5" y="0"/>
                      <a:pt x="5" y="0"/>
                      <a:pt x="4" y="0"/>
                    </a:cubicBezTo>
                    <a:cubicBezTo>
                      <a:pt x="4" y="0"/>
                      <a:pt x="4" y="0"/>
                      <a:pt x="4" y="0"/>
                    </a:cubicBezTo>
                    <a:cubicBezTo>
                      <a:pt x="3" y="0"/>
                      <a:pt x="3" y="0"/>
                      <a:pt x="3" y="0"/>
                    </a:cubicBezTo>
                    <a:cubicBezTo>
                      <a:pt x="2" y="0"/>
                      <a:pt x="2" y="0"/>
                      <a:pt x="1" y="0"/>
                    </a:cubicBezTo>
                    <a:cubicBezTo>
                      <a:pt x="1" y="0"/>
                      <a:pt x="1" y="0"/>
                      <a:pt x="0" y="0"/>
                    </a:cubicBezTo>
                    <a:cubicBezTo>
                      <a:pt x="0" y="0"/>
                      <a:pt x="0" y="0"/>
                      <a:pt x="0" y="1"/>
                    </a:cubicBezTo>
                    <a:cubicBezTo>
                      <a:pt x="0" y="1"/>
                      <a:pt x="0" y="1"/>
                      <a:pt x="0" y="1"/>
                    </a:cubicBezTo>
                    <a:cubicBezTo>
                      <a:pt x="0" y="2"/>
                      <a:pt x="1" y="2"/>
                      <a:pt x="1" y="2"/>
                    </a:cubicBezTo>
                    <a:cubicBezTo>
                      <a:pt x="2"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40" name="Freeform 199"/>
              <p:cNvSpPr>
                <a:spLocks/>
              </p:cNvSpPr>
              <p:nvPr/>
            </p:nvSpPr>
            <p:spPr bwMode="auto">
              <a:xfrm>
                <a:off x="2390777" y="860426"/>
                <a:ext cx="130175" cy="53975"/>
              </a:xfrm>
              <a:custGeom>
                <a:avLst/>
                <a:gdLst>
                  <a:gd name="T0" fmla="*/ 3 w 12"/>
                  <a:gd name="T1" fmla="*/ 1 h 5"/>
                  <a:gd name="T2" fmla="*/ 2 w 12"/>
                  <a:gd name="T3" fmla="*/ 1 h 5"/>
                  <a:gd name="T4" fmla="*/ 2 w 12"/>
                  <a:gd name="T5" fmla="*/ 2 h 5"/>
                  <a:gd name="T6" fmla="*/ 1 w 12"/>
                  <a:gd name="T7" fmla="*/ 2 h 5"/>
                  <a:gd name="T8" fmla="*/ 0 w 12"/>
                  <a:gd name="T9" fmla="*/ 3 h 5"/>
                  <a:gd name="T10" fmla="*/ 0 w 12"/>
                  <a:gd name="T11" fmla="*/ 4 h 5"/>
                  <a:gd name="T12" fmla="*/ 0 w 12"/>
                  <a:gd name="T13" fmla="*/ 5 h 5"/>
                  <a:gd name="T14" fmla="*/ 1 w 12"/>
                  <a:gd name="T15" fmla="*/ 5 h 5"/>
                  <a:gd name="T16" fmla="*/ 2 w 12"/>
                  <a:gd name="T17" fmla="*/ 5 h 5"/>
                  <a:gd name="T18" fmla="*/ 3 w 12"/>
                  <a:gd name="T19" fmla="*/ 4 h 5"/>
                  <a:gd name="T20" fmla="*/ 3 w 12"/>
                  <a:gd name="T21" fmla="*/ 4 h 5"/>
                  <a:gd name="T22" fmla="*/ 4 w 12"/>
                  <a:gd name="T23" fmla="*/ 3 h 5"/>
                  <a:gd name="T24" fmla="*/ 5 w 12"/>
                  <a:gd name="T25" fmla="*/ 3 h 5"/>
                  <a:gd name="T26" fmla="*/ 6 w 12"/>
                  <a:gd name="T27" fmla="*/ 3 h 5"/>
                  <a:gd name="T28" fmla="*/ 7 w 12"/>
                  <a:gd name="T29" fmla="*/ 3 h 5"/>
                  <a:gd name="T30" fmla="*/ 8 w 12"/>
                  <a:gd name="T31" fmla="*/ 3 h 5"/>
                  <a:gd name="T32" fmla="*/ 9 w 12"/>
                  <a:gd name="T33" fmla="*/ 2 h 5"/>
                  <a:gd name="T34" fmla="*/ 10 w 12"/>
                  <a:gd name="T35" fmla="*/ 2 h 5"/>
                  <a:gd name="T36" fmla="*/ 11 w 12"/>
                  <a:gd name="T37" fmla="*/ 1 h 5"/>
                  <a:gd name="T38" fmla="*/ 12 w 12"/>
                  <a:gd name="T39" fmla="*/ 0 h 5"/>
                  <a:gd name="T40" fmla="*/ 12 w 12"/>
                  <a:gd name="T41" fmla="*/ 0 h 5"/>
                  <a:gd name="T42" fmla="*/ 11 w 12"/>
                  <a:gd name="T43" fmla="*/ 0 h 5"/>
                  <a:gd name="T44" fmla="*/ 10 w 12"/>
                  <a:gd name="T45" fmla="*/ 0 h 5"/>
                  <a:gd name="T46" fmla="*/ 9 w 12"/>
                  <a:gd name="T47" fmla="*/ 0 h 5"/>
                  <a:gd name="T48" fmla="*/ 8 w 12"/>
                  <a:gd name="T49" fmla="*/ 0 h 5"/>
                  <a:gd name="T50" fmla="*/ 6 w 12"/>
                  <a:gd name="T51" fmla="*/ 0 h 5"/>
                  <a:gd name="T52" fmla="*/ 5 w 12"/>
                  <a:gd name="T53" fmla="*/ 0 h 5"/>
                  <a:gd name="T54" fmla="*/ 3 w 12"/>
                  <a:gd name="T5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 h="5">
                    <a:moveTo>
                      <a:pt x="3" y="1"/>
                    </a:moveTo>
                    <a:cubicBezTo>
                      <a:pt x="3" y="1"/>
                      <a:pt x="3" y="1"/>
                      <a:pt x="2" y="1"/>
                    </a:cubicBezTo>
                    <a:cubicBezTo>
                      <a:pt x="2" y="1"/>
                      <a:pt x="2" y="2"/>
                      <a:pt x="2" y="2"/>
                    </a:cubicBezTo>
                    <a:cubicBezTo>
                      <a:pt x="1" y="2"/>
                      <a:pt x="1" y="2"/>
                      <a:pt x="1" y="2"/>
                    </a:cubicBezTo>
                    <a:cubicBezTo>
                      <a:pt x="0" y="2"/>
                      <a:pt x="1" y="3"/>
                      <a:pt x="0" y="3"/>
                    </a:cubicBezTo>
                    <a:cubicBezTo>
                      <a:pt x="0" y="4"/>
                      <a:pt x="0" y="4"/>
                      <a:pt x="0" y="4"/>
                    </a:cubicBezTo>
                    <a:cubicBezTo>
                      <a:pt x="0" y="4"/>
                      <a:pt x="0" y="5"/>
                      <a:pt x="0" y="5"/>
                    </a:cubicBezTo>
                    <a:cubicBezTo>
                      <a:pt x="1" y="5"/>
                      <a:pt x="1" y="5"/>
                      <a:pt x="1" y="5"/>
                    </a:cubicBezTo>
                    <a:cubicBezTo>
                      <a:pt x="2" y="5"/>
                      <a:pt x="2" y="5"/>
                      <a:pt x="2" y="5"/>
                    </a:cubicBezTo>
                    <a:cubicBezTo>
                      <a:pt x="3" y="5"/>
                      <a:pt x="3" y="5"/>
                      <a:pt x="3" y="4"/>
                    </a:cubicBezTo>
                    <a:cubicBezTo>
                      <a:pt x="3" y="4"/>
                      <a:pt x="3" y="4"/>
                      <a:pt x="3" y="4"/>
                    </a:cubicBezTo>
                    <a:cubicBezTo>
                      <a:pt x="4" y="3"/>
                      <a:pt x="4" y="3"/>
                      <a:pt x="4" y="3"/>
                    </a:cubicBezTo>
                    <a:cubicBezTo>
                      <a:pt x="4" y="3"/>
                      <a:pt x="4" y="3"/>
                      <a:pt x="5" y="3"/>
                    </a:cubicBezTo>
                    <a:cubicBezTo>
                      <a:pt x="5" y="3"/>
                      <a:pt x="5" y="3"/>
                      <a:pt x="6" y="3"/>
                    </a:cubicBezTo>
                    <a:cubicBezTo>
                      <a:pt x="6" y="3"/>
                      <a:pt x="6" y="3"/>
                      <a:pt x="7" y="3"/>
                    </a:cubicBezTo>
                    <a:cubicBezTo>
                      <a:pt x="7" y="3"/>
                      <a:pt x="7" y="3"/>
                      <a:pt x="8" y="3"/>
                    </a:cubicBezTo>
                    <a:cubicBezTo>
                      <a:pt x="8" y="3"/>
                      <a:pt x="8" y="3"/>
                      <a:pt x="9" y="2"/>
                    </a:cubicBezTo>
                    <a:cubicBezTo>
                      <a:pt x="9" y="2"/>
                      <a:pt x="9" y="2"/>
                      <a:pt x="10" y="2"/>
                    </a:cubicBezTo>
                    <a:cubicBezTo>
                      <a:pt x="10" y="2"/>
                      <a:pt x="11" y="2"/>
                      <a:pt x="11" y="1"/>
                    </a:cubicBezTo>
                    <a:cubicBezTo>
                      <a:pt x="12" y="1"/>
                      <a:pt x="12" y="1"/>
                      <a:pt x="12" y="0"/>
                    </a:cubicBezTo>
                    <a:cubicBezTo>
                      <a:pt x="12" y="0"/>
                      <a:pt x="12" y="0"/>
                      <a:pt x="12" y="0"/>
                    </a:cubicBezTo>
                    <a:cubicBezTo>
                      <a:pt x="11" y="0"/>
                      <a:pt x="11" y="0"/>
                      <a:pt x="11" y="0"/>
                    </a:cubicBezTo>
                    <a:cubicBezTo>
                      <a:pt x="10" y="0"/>
                      <a:pt x="10" y="0"/>
                      <a:pt x="10" y="0"/>
                    </a:cubicBezTo>
                    <a:cubicBezTo>
                      <a:pt x="9" y="0"/>
                      <a:pt x="9" y="0"/>
                      <a:pt x="9" y="0"/>
                    </a:cubicBezTo>
                    <a:cubicBezTo>
                      <a:pt x="8" y="0"/>
                      <a:pt x="8" y="0"/>
                      <a:pt x="8" y="0"/>
                    </a:cubicBezTo>
                    <a:cubicBezTo>
                      <a:pt x="7" y="0"/>
                      <a:pt x="7" y="0"/>
                      <a:pt x="6" y="0"/>
                    </a:cubicBezTo>
                    <a:cubicBezTo>
                      <a:pt x="5" y="0"/>
                      <a:pt x="5" y="0"/>
                      <a:pt x="5" y="0"/>
                    </a:cubicBezTo>
                    <a:cubicBezTo>
                      <a:pt x="4" y="1"/>
                      <a:pt x="4"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41" name="Freeform 200"/>
              <p:cNvSpPr>
                <a:spLocks/>
              </p:cNvSpPr>
              <p:nvPr/>
            </p:nvSpPr>
            <p:spPr bwMode="auto">
              <a:xfrm>
                <a:off x="2498727" y="750889"/>
                <a:ext cx="53975" cy="22225"/>
              </a:xfrm>
              <a:custGeom>
                <a:avLst/>
                <a:gdLst>
                  <a:gd name="T0" fmla="*/ 1 w 5"/>
                  <a:gd name="T1" fmla="*/ 1 h 2"/>
                  <a:gd name="T2" fmla="*/ 2 w 5"/>
                  <a:gd name="T3" fmla="*/ 1 h 2"/>
                  <a:gd name="T4" fmla="*/ 2 w 5"/>
                  <a:gd name="T5" fmla="*/ 1 h 2"/>
                  <a:gd name="T6" fmla="*/ 4 w 5"/>
                  <a:gd name="T7" fmla="*/ 1 h 2"/>
                  <a:gd name="T8" fmla="*/ 5 w 5"/>
                  <a:gd name="T9" fmla="*/ 1 h 2"/>
                  <a:gd name="T10" fmla="*/ 5 w 5"/>
                  <a:gd name="T11" fmla="*/ 1 h 2"/>
                  <a:gd name="T12" fmla="*/ 5 w 5"/>
                  <a:gd name="T13" fmla="*/ 0 h 2"/>
                  <a:gd name="T14" fmla="*/ 4 w 5"/>
                  <a:gd name="T15" fmla="*/ 0 h 2"/>
                  <a:gd name="T16" fmla="*/ 3 w 5"/>
                  <a:gd name="T17" fmla="*/ 0 h 2"/>
                  <a:gd name="T18" fmla="*/ 2 w 5"/>
                  <a:gd name="T19" fmla="*/ 0 h 2"/>
                  <a:gd name="T20" fmla="*/ 1 w 5"/>
                  <a:gd name="T21" fmla="*/ 0 h 2"/>
                  <a:gd name="T22" fmla="*/ 1 w 5"/>
                  <a:gd name="T23" fmla="*/ 0 h 2"/>
                  <a:gd name="T24" fmla="*/ 1 w 5"/>
                  <a:gd name="T25" fmla="*/ 1 h 2"/>
                  <a:gd name="T26" fmla="*/ 1 w 5"/>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2">
                    <a:moveTo>
                      <a:pt x="1" y="1"/>
                    </a:moveTo>
                    <a:cubicBezTo>
                      <a:pt x="1" y="1"/>
                      <a:pt x="1" y="1"/>
                      <a:pt x="2" y="1"/>
                    </a:cubicBezTo>
                    <a:cubicBezTo>
                      <a:pt x="2" y="1"/>
                      <a:pt x="2" y="1"/>
                      <a:pt x="2" y="1"/>
                    </a:cubicBezTo>
                    <a:cubicBezTo>
                      <a:pt x="3" y="2"/>
                      <a:pt x="3" y="2"/>
                      <a:pt x="4" y="1"/>
                    </a:cubicBezTo>
                    <a:cubicBezTo>
                      <a:pt x="4" y="1"/>
                      <a:pt x="5" y="2"/>
                      <a:pt x="5" y="1"/>
                    </a:cubicBezTo>
                    <a:cubicBezTo>
                      <a:pt x="5" y="1"/>
                      <a:pt x="5" y="1"/>
                      <a:pt x="5" y="1"/>
                    </a:cubicBezTo>
                    <a:cubicBezTo>
                      <a:pt x="5" y="0"/>
                      <a:pt x="5" y="0"/>
                      <a:pt x="5" y="0"/>
                    </a:cubicBezTo>
                    <a:cubicBezTo>
                      <a:pt x="4" y="0"/>
                      <a:pt x="4" y="0"/>
                      <a:pt x="4" y="0"/>
                    </a:cubicBezTo>
                    <a:cubicBezTo>
                      <a:pt x="3" y="0"/>
                      <a:pt x="3" y="0"/>
                      <a:pt x="3" y="0"/>
                    </a:cubicBezTo>
                    <a:cubicBezTo>
                      <a:pt x="2" y="0"/>
                      <a:pt x="2" y="0"/>
                      <a:pt x="2" y="0"/>
                    </a:cubicBezTo>
                    <a:cubicBezTo>
                      <a:pt x="2" y="0"/>
                      <a:pt x="1" y="0"/>
                      <a:pt x="1" y="0"/>
                    </a:cubicBezTo>
                    <a:cubicBezTo>
                      <a:pt x="1" y="0"/>
                      <a:pt x="1" y="0"/>
                      <a:pt x="1" y="0"/>
                    </a:cubicBezTo>
                    <a:cubicBezTo>
                      <a:pt x="0" y="0"/>
                      <a:pt x="0"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42" name="Freeform 201"/>
              <p:cNvSpPr>
                <a:spLocks/>
              </p:cNvSpPr>
              <p:nvPr/>
            </p:nvSpPr>
            <p:spPr bwMode="auto">
              <a:xfrm>
                <a:off x="2509839" y="773114"/>
                <a:ext cx="53975" cy="11113"/>
              </a:xfrm>
              <a:custGeom>
                <a:avLst/>
                <a:gdLst>
                  <a:gd name="T0" fmla="*/ 3 w 5"/>
                  <a:gd name="T1" fmla="*/ 0 h 1"/>
                  <a:gd name="T2" fmla="*/ 1 w 5"/>
                  <a:gd name="T3" fmla="*/ 0 h 1"/>
                  <a:gd name="T4" fmla="*/ 1 w 5"/>
                  <a:gd name="T5" fmla="*/ 0 h 1"/>
                  <a:gd name="T6" fmla="*/ 1 w 5"/>
                  <a:gd name="T7" fmla="*/ 1 h 1"/>
                  <a:gd name="T8" fmla="*/ 2 w 5"/>
                  <a:gd name="T9" fmla="*/ 1 h 1"/>
                  <a:gd name="T10" fmla="*/ 2 w 5"/>
                  <a:gd name="T11" fmla="*/ 1 h 1"/>
                  <a:gd name="T12" fmla="*/ 3 w 5"/>
                  <a:gd name="T13" fmla="*/ 1 h 1"/>
                  <a:gd name="T14" fmla="*/ 5 w 5"/>
                  <a:gd name="T15" fmla="*/ 1 h 1"/>
                  <a:gd name="T16" fmla="*/ 5 w 5"/>
                  <a:gd name="T17" fmla="*/ 0 h 1"/>
                  <a:gd name="T18" fmla="*/ 4 w 5"/>
                  <a:gd name="T19" fmla="*/ 0 h 1"/>
                  <a:gd name="T20" fmla="*/ 3 w 5"/>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1">
                    <a:moveTo>
                      <a:pt x="3" y="0"/>
                    </a:moveTo>
                    <a:cubicBezTo>
                      <a:pt x="2" y="0"/>
                      <a:pt x="2" y="0"/>
                      <a:pt x="1" y="0"/>
                    </a:cubicBezTo>
                    <a:cubicBezTo>
                      <a:pt x="1" y="0"/>
                      <a:pt x="1" y="0"/>
                      <a:pt x="1" y="0"/>
                    </a:cubicBezTo>
                    <a:cubicBezTo>
                      <a:pt x="0" y="0"/>
                      <a:pt x="1" y="1"/>
                      <a:pt x="1" y="1"/>
                    </a:cubicBezTo>
                    <a:cubicBezTo>
                      <a:pt x="1" y="1"/>
                      <a:pt x="1" y="1"/>
                      <a:pt x="2" y="1"/>
                    </a:cubicBezTo>
                    <a:cubicBezTo>
                      <a:pt x="2" y="1"/>
                      <a:pt x="2" y="1"/>
                      <a:pt x="2" y="1"/>
                    </a:cubicBezTo>
                    <a:cubicBezTo>
                      <a:pt x="3" y="1"/>
                      <a:pt x="3" y="1"/>
                      <a:pt x="3" y="1"/>
                    </a:cubicBezTo>
                    <a:cubicBezTo>
                      <a:pt x="4" y="1"/>
                      <a:pt x="4" y="1"/>
                      <a:pt x="5" y="1"/>
                    </a:cubicBezTo>
                    <a:cubicBezTo>
                      <a:pt x="5" y="1"/>
                      <a:pt x="5" y="0"/>
                      <a:pt x="5" y="0"/>
                    </a:cubicBezTo>
                    <a:cubicBezTo>
                      <a:pt x="5" y="0"/>
                      <a:pt x="4" y="0"/>
                      <a:pt x="4" y="0"/>
                    </a:cubicBezTo>
                    <a:cubicBezTo>
                      <a:pt x="4" y="0"/>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43" name="Freeform 202"/>
              <p:cNvSpPr>
                <a:spLocks/>
              </p:cNvSpPr>
              <p:nvPr/>
            </p:nvSpPr>
            <p:spPr bwMode="auto">
              <a:xfrm>
                <a:off x="2476502" y="784226"/>
                <a:ext cx="280988" cy="76200"/>
              </a:xfrm>
              <a:custGeom>
                <a:avLst/>
                <a:gdLst>
                  <a:gd name="T0" fmla="*/ 1 w 26"/>
                  <a:gd name="T1" fmla="*/ 2 h 7"/>
                  <a:gd name="T2" fmla="*/ 2 w 26"/>
                  <a:gd name="T3" fmla="*/ 2 h 7"/>
                  <a:gd name="T4" fmla="*/ 4 w 26"/>
                  <a:gd name="T5" fmla="*/ 2 h 7"/>
                  <a:gd name="T6" fmla="*/ 5 w 26"/>
                  <a:gd name="T7" fmla="*/ 2 h 7"/>
                  <a:gd name="T8" fmla="*/ 5 w 26"/>
                  <a:gd name="T9" fmla="*/ 2 h 7"/>
                  <a:gd name="T10" fmla="*/ 5 w 26"/>
                  <a:gd name="T11" fmla="*/ 3 h 7"/>
                  <a:gd name="T12" fmla="*/ 5 w 26"/>
                  <a:gd name="T13" fmla="*/ 4 h 7"/>
                  <a:gd name="T14" fmla="*/ 4 w 26"/>
                  <a:gd name="T15" fmla="*/ 4 h 7"/>
                  <a:gd name="T16" fmla="*/ 4 w 26"/>
                  <a:gd name="T17" fmla="*/ 5 h 7"/>
                  <a:gd name="T18" fmla="*/ 4 w 26"/>
                  <a:gd name="T19" fmla="*/ 5 h 7"/>
                  <a:gd name="T20" fmla="*/ 5 w 26"/>
                  <a:gd name="T21" fmla="*/ 5 h 7"/>
                  <a:gd name="T22" fmla="*/ 6 w 26"/>
                  <a:gd name="T23" fmla="*/ 6 h 7"/>
                  <a:gd name="T24" fmla="*/ 7 w 26"/>
                  <a:gd name="T25" fmla="*/ 6 h 7"/>
                  <a:gd name="T26" fmla="*/ 8 w 26"/>
                  <a:gd name="T27" fmla="*/ 5 h 7"/>
                  <a:gd name="T28" fmla="*/ 9 w 26"/>
                  <a:gd name="T29" fmla="*/ 5 h 7"/>
                  <a:gd name="T30" fmla="*/ 9 w 26"/>
                  <a:gd name="T31" fmla="*/ 6 h 7"/>
                  <a:gd name="T32" fmla="*/ 10 w 26"/>
                  <a:gd name="T33" fmla="*/ 6 h 7"/>
                  <a:gd name="T34" fmla="*/ 12 w 26"/>
                  <a:gd name="T35" fmla="*/ 6 h 7"/>
                  <a:gd name="T36" fmla="*/ 13 w 26"/>
                  <a:gd name="T37" fmla="*/ 5 h 7"/>
                  <a:gd name="T38" fmla="*/ 15 w 26"/>
                  <a:gd name="T39" fmla="*/ 6 h 7"/>
                  <a:gd name="T40" fmla="*/ 16 w 26"/>
                  <a:gd name="T41" fmla="*/ 6 h 7"/>
                  <a:gd name="T42" fmla="*/ 17 w 26"/>
                  <a:gd name="T43" fmla="*/ 5 h 7"/>
                  <a:gd name="T44" fmla="*/ 18 w 26"/>
                  <a:gd name="T45" fmla="*/ 6 h 7"/>
                  <a:gd name="T46" fmla="*/ 19 w 26"/>
                  <a:gd name="T47" fmla="*/ 6 h 7"/>
                  <a:gd name="T48" fmla="*/ 21 w 26"/>
                  <a:gd name="T49" fmla="*/ 7 h 7"/>
                  <a:gd name="T50" fmla="*/ 22 w 26"/>
                  <a:gd name="T51" fmla="*/ 6 h 7"/>
                  <a:gd name="T52" fmla="*/ 23 w 26"/>
                  <a:gd name="T53" fmla="*/ 6 h 7"/>
                  <a:gd name="T54" fmla="*/ 24 w 26"/>
                  <a:gd name="T55" fmla="*/ 6 h 7"/>
                  <a:gd name="T56" fmla="*/ 25 w 26"/>
                  <a:gd name="T57" fmla="*/ 5 h 7"/>
                  <a:gd name="T58" fmla="*/ 25 w 26"/>
                  <a:gd name="T59" fmla="*/ 5 h 7"/>
                  <a:gd name="T60" fmla="*/ 26 w 26"/>
                  <a:gd name="T61" fmla="*/ 4 h 7"/>
                  <a:gd name="T62" fmla="*/ 25 w 26"/>
                  <a:gd name="T63" fmla="*/ 3 h 7"/>
                  <a:gd name="T64" fmla="*/ 24 w 26"/>
                  <a:gd name="T65" fmla="*/ 3 h 7"/>
                  <a:gd name="T66" fmla="*/ 23 w 26"/>
                  <a:gd name="T67" fmla="*/ 3 h 7"/>
                  <a:gd name="T68" fmla="*/ 22 w 26"/>
                  <a:gd name="T69" fmla="*/ 3 h 7"/>
                  <a:gd name="T70" fmla="*/ 21 w 26"/>
                  <a:gd name="T71" fmla="*/ 3 h 7"/>
                  <a:gd name="T72" fmla="*/ 20 w 26"/>
                  <a:gd name="T73" fmla="*/ 3 h 7"/>
                  <a:gd name="T74" fmla="*/ 19 w 26"/>
                  <a:gd name="T75" fmla="*/ 3 h 7"/>
                  <a:gd name="T76" fmla="*/ 18 w 26"/>
                  <a:gd name="T77" fmla="*/ 3 h 7"/>
                  <a:gd name="T78" fmla="*/ 16 w 26"/>
                  <a:gd name="T79" fmla="*/ 3 h 7"/>
                  <a:gd name="T80" fmla="*/ 15 w 26"/>
                  <a:gd name="T81" fmla="*/ 4 h 7"/>
                  <a:gd name="T82" fmla="*/ 13 w 26"/>
                  <a:gd name="T83" fmla="*/ 4 h 7"/>
                  <a:gd name="T84" fmla="*/ 12 w 26"/>
                  <a:gd name="T85" fmla="*/ 3 h 7"/>
                  <a:gd name="T86" fmla="*/ 11 w 26"/>
                  <a:gd name="T87" fmla="*/ 3 h 7"/>
                  <a:gd name="T88" fmla="*/ 10 w 26"/>
                  <a:gd name="T89" fmla="*/ 4 h 7"/>
                  <a:gd name="T90" fmla="*/ 10 w 26"/>
                  <a:gd name="T91" fmla="*/ 3 h 7"/>
                  <a:gd name="T92" fmla="*/ 10 w 26"/>
                  <a:gd name="T93" fmla="*/ 3 h 7"/>
                  <a:gd name="T94" fmla="*/ 11 w 26"/>
                  <a:gd name="T95" fmla="*/ 2 h 7"/>
                  <a:gd name="T96" fmla="*/ 10 w 26"/>
                  <a:gd name="T97" fmla="*/ 2 h 7"/>
                  <a:gd name="T98" fmla="*/ 9 w 26"/>
                  <a:gd name="T99" fmla="*/ 1 h 7"/>
                  <a:gd name="T100" fmla="*/ 8 w 26"/>
                  <a:gd name="T101" fmla="*/ 1 h 7"/>
                  <a:gd name="T102" fmla="*/ 6 w 26"/>
                  <a:gd name="T103" fmla="*/ 1 h 7"/>
                  <a:gd name="T104" fmla="*/ 6 w 26"/>
                  <a:gd name="T105" fmla="*/ 1 h 7"/>
                  <a:gd name="T106" fmla="*/ 5 w 26"/>
                  <a:gd name="T107" fmla="*/ 1 h 7"/>
                  <a:gd name="T108" fmla="*/ 3 w 26"/>
                  <a:gd name="T109" fmla="*/ 1 h 7"/>
                  <a:gd name="T110" fmla="*/ 2 w 26"/>
                  <a:gd name="T111" fmla="*/ 1 h 7"/>
                  <a:gd name="T112" fmla="*/ 1 w 26"/>
                  <a:gd name="T113" fmla="*/ 1 h 7"/>
                  <a:gd name="T114" fmla="*/ 0 w 26"/>
                  <a:gd name="T115" fmla="*/ 1 h 7"/>
                  <a:gd name="T116" fmla="*/ 1 w 26"/>
                  <a:gd name="T11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 h="7">
                    <a:moveTo>
                      <a:pt x="1" y="2"/>
                    </a:moveTo>
                    <a:cubicBezTo>
                      <a:pt x="1" y="2"/>
                      <a:pt x="2" y="2"/>
                      <a:pt x="2" y="2"/>
                    </a:cubicBezTo>
                    <a:cubicBezTo>
                      <a:pt x="3" y="2"/>
                      <a:pt x="3" y="2"/>
                      <a:pt x="4" y="2"/>
                    </a:cubicBezTo>
                    <a:cubicBezTo>
                      <a:pt x="4" y="2"/>
                      <a:pt x="4" y="2"/>
                      <a:pt x="5" y="2"/>
                    </a:cubicBezTo>
                    <a:cubicBezTo>
                      <a:pt x="5" y="2"/>
                      <a:pt x="5" y="2"/>
                      <a:pt x="5" y="2"/>
                    </a:cubicBezTo>
                    <a:cubicBezTo>
                      <a:pt x="6" y="2"/>
                      <a:pt x="5" y="3"/>
                      <a:pt x="5" y="3"/>
                    </a:cubicBezTo>
                    <a:cubicBezTo>
                      <a:pt x="5" y="3"/>
                      <a:pt x="5" y="3"/>
                      <a:pt x="5" y="4"/>
                    </a:cubicBezTo>
                    <a:cubicBezTo>
                      <a:pt x="5" y="4"/>
                      <a:pt x="4" y="4"/>
                      <a:pt x="4" y="4"/>
                    </a:cubicBezTo>
                    <a:cubicBezTo>
                      <a:pt x="4" y="4"/>
                      <a:pt x="3" y="5"/>
                      <a:pt x="4" y="5"/>
                    </a:cubicBezTo>
                    <a:cubicBezTo>
                      <a:pt x="4" y="5"/>
                      <a:pt x="4" y="5"/>
                      <a:pt x="4" y="5"/>
                    </a:cubicBezTo>
                    <a:cubicBezTo>
                      <a:pt x="5" y="5"/>
                      <a:pt x="5" y="5"/>
                      <a:pt x="5" y="5"/>
                    </a:cubicBezTo>
                    <a:cubicBezTo>
                      <a:pt x="6" y="5"/>
                      <a:pt x="6" y="6"/>
                      <a:pt x="6" y="6"/>
                    </a:cubicBezTo>
                    <a:cubicBezTo>
                      <a:pt x="7" y="6"/>
                      <a:pt x="7" y="6"/>
                      <a:pt x="7" y="6"/>
                    </a:cubicBezTo>
                    <a:cubicBezTo>
                      <a:pt x="8" y="6"/>
                      <a:pt x="8" y="5"/>
                      <a:pt x="8" y="5"/>
                    </a:cubicBezTo>
                    <a:cubicBezTo>
                      <a:pt x="9" y="5"/>
                      <a:pt x="9" y="5"/>
                      <a:pt x="9" y="5"/>
                    </a:cubicBezTo>
                    <a:cubicBezTo>
                      <a:pt x="9" y="6"/>
                      <a:pt x="9" y="6"/>
                      <a:pt x="9" y="6"/>
                    </a:cubicBezTo>
                    <a:cubicBezTo>
                      <a:pt x="9" y="7"/>
                      <a:pt x="10" y="6"/>
                      <a:pt x="10" y="6"/>
                    </a:cubicBezTo>
                    <a:cubicBezTo>
                      <a:pt x="11" y="6"/>
                      <a:pt x="12" y="6"/>
                      <a:pt x="12" y="6"/>
                    </a:cubicBezTo>
                    <a:cubicBezTo>
                      <a:pt x="13" y="6"/>
                      <a:pt x="13" y="5"/>
                      <a:pt x="13" y="5"/>
                    </a:cubicBezTo>
                    <a:cubicBezTo>
                      <a:pt x="14" y="5"/>
                      <a:pt x="14" y="6"/>
                      <a:pt x="15" y="6"/>
                    </a:cubicBezTo>
                    <a:cubicBezTo>
                      <a:pt x="15" y="6"/>
                      <a:pt x="15" y="6"/>
                      <a:pt x="16" y="6"/>
                    </a:cubicBezTo>
                    <a:cubicBezTo>
                      <a:pt x="16" y="6"/>
                      <a:pt x="17" y="5"/>
                      <a:pt x="17" y="5"/>
                    </a:cubicBezTo>
                    <a:cubicBezTo>
                      <a:pt x="18" y="5"/>
                      <a:pt x="18" y="5"/>
                      <a:pt x="18" y="6"/>
                    </a:cubicBezTo>
                    <a:cubicBezTo>
                      <a:pt x="19" y="6"/>
                      <a:pt x="19" y="6"/>
                      <a:pt x="19" y="6"/>
                    </a:cubicBezTo>
                    <a:cubicBezTo>
                      <a:pt x="19" y="7"/>
                      <a:pt x="20" y="7"/>
                      <a:pt x="21" y="7"/>
                    </a:cubicBezTo>
                    <a:cubicBezTo>
                      <a:pt x="21" y="7"/>
                      <a:pt x="21" y="7"/>
                      <a:pt x="22" y="6"/>
                    </a:cubicBezTo>
                    <a:cubicBezTo>
                      <a:pt x="22" y="6"/>
                      <a:pt x="23" y="6"/>
                      <a:pt x="23" y="6"/>
                    </a:cubicBezTo>
                    <a:cubicBezTo>
                      <a:pt x="23" y="6"/>
                      <a:pt x="24" y="6"/>
                      <a:pt x="24" y="6"/>
                    </a:cubicBezTo>
                    <a:cubicBezTo>
                      <a:pt x="24" y="6"/>
                      <a:pt x="24" y="5"/>
                      <a:pt x="25" y="5"/>
                    </a:cubicBezTo>
                    <a:cubicBezTo>
                      <a:pt x="25" y="5"/>
                      <a:pt x="25" y="5"/>
                      <a:pt x="25" y="5"/>
                    </a:cubicBezTo>
                    <a:cubicBezTo>
                      <a:pt x="26" y="5"/>
                      <a:pt x="26" y="5"/>
                      <a:pt x="26" y="4"/>
                    </a:cubicBezTo>
                    <a:cubicBezTo>
                      <a:pt x="25" y="4"/>
                      <a:pt x="25" y="4"/>
                      <a:pt x="25" y="3"/>
                    </a:cubicBezTo>
                    <a:cubicBezTo>
                      <a:pt x="25" y="3"/>
                      <a:pt x="24" y="3"/>
                      <a:pt x="24" y="3"/>
                    </a:cubicBezTo>
                    <a:cubicBezTo>
                      <a:pt x="24" y="3"/>
                      <a:pt x="23" y="3"/>
                      <a:pt x="23" y="3"/>
                    </a:cubicBezTo>
                    <a:cubicBezTo>
                      <a:pt x="22" y="3"/>
                      <a:pt x="22" y="3"/>
                      <a:pt x="22" y="3"/>
                    </a:cubicBezTo>
                    <a:cubicBezTo>
                      <a:pt x="21" y="3"/>
                      <a:pt x="21" y="3"/>
                      <a:pt x="21" y="3"/>
                    </a:cubicBezTo>
                    <a:cubicBezTo>
                      <a:pt x="20" y="3"/>
                      <a:pt x="20" y="3"/>
                      <a:pt x="20" y="3"/>
                    </a:cubicBezTo>
                    <a:cubicBezTo>
                      <a:pt x="20" y="3"/>
                      <a:pt x="19" y="3"/>
                      <a:pt x="19" y="3"/>
                    </a:cubicBezTo>
                    <a:cubicBezTo>
                      <a:pt x="18" y="3"/>
                      <a:pt x="18" y="3"/>
                      <a:pt x="18" y="3"/>
                    </a:cubicBezTo>
                    <a:cubicBezTo>
                      <a:pt x="17" y="4"/>
                      <a:pt x="17" y="3"/>
                      <a:pt x="16" y="3"/>
                    </a:cubicBezTo>
                    <a:cubicBezTo>
                      <a:pt x="15" y="4"/>
                      <a:pt x="15" y="4"/>
                      <a:pt x="15" y="4"/>
                    </a:cubicBezTo>
                    <a:cubicBezTo>
                      <a:pt x="14" y="4"/>
                      <a:pt x="14" y="4"/>
                      <a:pt x="13" y="4"/>
                    </a:cubicBezTo>
                    <a:cubicBezTo>
                      <a:pt x="13" y="4"/>
                      <a:pt x="13" y="3"/>
                      <a:pt x="12" y="3"/>
                    </a:cubicBezTo>
                    <a:cubicBezTo>
                      <a:pt x="12" y="3"/>
                      <a:pt x="11" y="3"/>
                      <a:pt x="11" y="3"/>
                    </a:cubicBezTo>
                    <a:cubicBezTo>
                      <a:pt x="11" y="4"/>
                      <a:pt x="11" y="4"/>
                      <a:pt x="10" y="4"/>
                    </a:cubicBezTo>
                    <a:cubicBezTo>
                      <a:pt x="10" y="4"/>
                      <a:pt x="10" y="4"/>
                      <a:pt x="10" y="3"/>
                    </a:cubicBezTo>
                    <a:cubicBezTo>
                      <a:pt x="10" y="3"/>
                      <a:pt x="10" y="3"/>
                      <a:pt x="10" y="3"/>
                    </a:cubicBezTo>
                    <a:cubicBezTo>
                      <a:pt x="10" y="2"/>
                      <a:pt x="11" y="2"/>
                      <a:pt x="11" y="2"/>
                    </a:cubicBezTo>
                    <a:cubicBezTo>
                      <a:pt x="11" y="2"/>
                      <a:pt x="10" y="2"/>
                      <a:pt x="10" y="2"/>
                    </a:cubicBezTo>
                    <a:cubicBezTo>
                      <a:pt x="10" y="2"/>
                      <a:pt x="9" y="1"/>
                      <a:pt x="9" y="1"/>
                    </a:cubicBezTo>
                    <a:cubicBezTo>
                      <a:pt x="9" y="1"/>
                      <a:pt x="8" y="1"/>
                      <a:pt x="8" y="1"/>
                    </a:cubicBezTo>
                    <a:cubicBezTo>
                      <a:pt x="7" y="1"/>
                      <a:pt x="7" y="1"/>
                      <a:pt x="6" y="1"/>
                    </a:cubicBezTo>
                    <a:cubicBezTo>
                      <a:pt x="6" y="1"/>
                      <a:pt x="6" y="1"/>
                      <a:pt x="6" y="1"/>
                    </a:cubicBezTo>
                    <a:cubicBezTo>
                      <a:pt x="5" y="1"/>
                      <a:pt x="5" y="1"/>
                      <a:pt x="5" y="1"/>
                    </a:cubicBezTo>
                    <a:cubicBezTo>
                      <a:pt x="4" y="1"/>
                      <a:pt x="4" y="1"/>
                      <a:pt x="3" y="1"/>
                    </a:cubicBezTo>
                    <a:cubicBezTo>
                      <a:pt x="3" y="1"/>
                      <a:pt x="3" y="1"/>
                      <a:pt x="2" y="1"/>
                    </a:cubicBezTo>
                    <a:cubicBezTo>
                      <a:pt x="2" y="1"/>
                      <a:pt x="1" y="0"/>
                      <a:pt x="1" y="1"/>
                    </a:cubicBezTo>
                    <a:cubicBezTo>
                      <a:pt x="0" y="1"/>
                      <a:pt x="0" y="1"/>
                      <a:pt x="0" y="1"/>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44" name="Freeform 203"/>
              <p:cNvSpPr>
                <a:spLocks/>
              </p:cNvSpPr>
              <p:nvPr/>
            </p:nvSpPr>
            <p:spPr bwMode="auto">
              <a:xfrm>
                <a:off x="2584452" y="773114"/>
                <a:ext cx="44450" cy="11113"/>
              </a:xfrm>
              <a:custGeom>
                <a:avLst/>
                <a:gdLst>
                  <a:gd name="T0" fmla="*/ 3 w 4"/>
                  <a:gd name="T1" fmla="*/ 0 h 1"/>
                  <a:gd name="T2" fmla="*/ 2 w 4"/>
                  <a:gd name="T3" fmla="*/ 0 h 1"/>
                  <a:gd name="T4" fmla="*/ 1 w 4"/>
                  <a:gd name="T5" fmla="*/ 0 h 1"/>
                  <a:gd name="T6" fmla="*/ 0 w 4"/>
                  <a:gd name="T7" fmla="*/ 1 h 1"/>
                  <a:gd name="T8" fmla="*/ 1 w 4"/>
                  <a:gd name="T9" fmla="*/ 1 h 1"/>
                  <a:gd name="T10" fmla="*/ 2 w 4"/>
                  <a:gd name="T11" fmla="*/ 1 h 1"/>
                  <a:gd name="T12" fmla="*/ 3 w 4"/>
                  <a:gd name="T13" fmla="*/ 1 h 1"/>
                  <a:gd name="T14" fmla="*/ 3 w 4"/>
                  <a:gd name="T15" fmla="*/ 1 h 1"/>
                  <a:gd name="T16" fmla="*/ 4 w 4"/>
                  <a:gd name="T17" fmla="*/ 0 h 1"/>
                  <a:gd name="T18" fmla="*/ 3 w 4"/>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3" y="0"/>
                    </a:moveTo>
                    <a:cubicBezTo>
                      <a:pt x="2" y="0"/>
                      <a:pt x="2" y="0"/>
                      <a:pt x="2" y="0"/>
                    </a:cubicBezTo>
                    <a:cubicBezTo>
                      <a:pt x="2" y="0"/>
                      <a:pt x="1" y="0"/>
                      <a:pt x="1" y="0"/>
                    </a:cubicBezTo>
                    <a:cubicBezTo>
                      <a:pt x="1" y="0"/>
                      <a:pt x="0" y="0"/>
                      <a:pt x="0" y="1"/>
                    </a:cubicBezTo>
                    <a:cubicBezTo>
                      <a:pt x="0" y="1"/>
                      <a:pt x="1" y="1"/>
                      <a:pt x="1" y="1"/>
                    </a:cubicBezTo>
                    <a:cubicBezTo>
                      <a:pt x="2" y="1"/>
                      <a:pt x="2" y="1"/>
                      <a:pt x="2" y="1"/>
                    </a:cubicBezTo>
                    <a:cubicBezTo>
                      <a:pt x="2" y="1"/>
                      <a:pt x="2" y="1"/>
                      <a:pt x="3" y="1"/>
                    </a:cubicBezTo>
                    <a:cubicBezTo>
                      <a:pt x="3" y="1"/>
                      <a:pt x="3" y="1"/>
                      <a:pt x="3" y="1"/>
                    </a:cubicBezTo>
                    <a:cubicBezTo>
                      <a:pt x="4" y="1"/>
                      <a:pt x="4" y="0"/>
                      <a:pt x="4" y="0"/>
                    </a:cubicBezTo>
                    <a:cubicBezTo>
                      <a:pt x="4" y="0"/>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45" name="Freeform 204"/>
              <p:cNvSpPr>
                <a:spLocks/>
              </p:cNvSpPr>
              <p:nvPr/>
            </p:nvSpPr>
            <p:spPr bwMode="auto">
              <a:xfrm>
                <a:off x="2368552" y="1076326"/>
                <a:ext cx="161925" cy="74613"/>
              </a:xfrm>
              <a:custGeom>
                <a:avLst/>
                <a:gdLst>
                  <a:gd name="T0" fmla="*/ 14 w 15"/>
                  <a:gd name="T1" fmla="*/ 5 h 7"/>
                  <a:gd name="T2" fmla="*/ 14 w 15"/>
                  <a:gd name="T3" fmla="*/ 4 h 7"/>
                  <a:gd name="T4" fmla="*/ 13 w 15"/>
                  <a:gd name="T5" fmla="*/ 4 h 7"/>
                  <a:gd name="T6" fmla="*/ 13 w 15"/>
                  <a:gd name="T7" fmla="*/ 4 h 7"/>
                  <a:gd name="T8" fmla="*/ 12 w 15"/>
                  <a:gd name="T9" fmla="*/ 3 h 7"/>
                  <a:gd name="T10" fmla="*/ 11 w 15"/>
                  <a:gd name="T11" fmla="*/ 2 h 7"/>
                  <a:gd name="T12" fmla="*/ 10 w 15"/>
                  <a:gd name="T13" fmla="*/ 1 h 7"/>
                  <a:gd name="T14" fmla="*/ 9 w 15"/>
                  <a:gd name="T15" fmla="*/ 1 h 7"/>
                  <a:gd name="T16" fmla="*/ 9 w 15"/>
                  <a:gd name="T17" fmla="*/ 0 h 7"/>
                  <a:gd name="T18" fmla="*/ 9 w 15"/>
                  <a:gd name="T19" fmla="*/ 0 h 7"/>
                  <a:gd name="T20" fmla="*/ 7 w 15"/>
                  <a:gd name="T21" fmla="*/ 0 h 7"/>
                  <a:gd name="T22" fmla="*/ 6 w 15"/>
                  <a:gd name="T23" fmla="*/ 1 h 7"/>
                  <a:gd name="T24" fmla="*/ 5 w 15"/>
                  <a:gd name="T25" fmla="*/ 2 h 7"/>
                  <a:gd name="T26" fmla="*/ 5 w 15"/>
                  <a:gd name="T27" fmla="*/ 3 h 7"/>
                  <a:gd name="T28" fmla="*/ 4 w 15"/>
                  <a:gd name="T29" fmla="*/ 3 h 7"/>
                  <a:gd name="T30" fmla="*/ 3 w 15"/>
                  <a:gd name="T31" fmla="*/ 4 h 7"/>
                  <a:gd name="T32" fmla="*/ 2 w 15"/>
                  <a:gd name="T33" fmla="*/ 4 h 7"/>
                  <a:gd name="T34" fmla="*/ 2 w 15"/>
                  <a:gd name="T35" fmla="*/ 4 h 7"/>
                  <a:gd name="T36" fmla="*/ 1 w 15"/>
                  <a:gd name="T37" fmla="*/ 5 h 7"/>
                  <a:gd name="T38" fmla="*/ 1 w 15"/>
                  <a:gd name="T39" fmla="*/ 5 h 7"/>
                  <a:gd name="T40" fmla="*/ 1 w 15"/>
                  <a:gd name="T41" fmla="*/ 6 h 7"/>
                  <a:gd name="T42" fmla="*/ 1 w 15"/>
                  <a:gd name="T43" fmla="*/ 5 h 7"/>
                  <a:gd name="T44" fmla="*/ 2 w 15"/>
                  <a:gd name="T45" fmla="*/ 5 h 7"/>
                  <a:gd name="T46" fmla="*/ 3 w 15"/>
                  <a:gd name="T47" fmla="*/ 6 h 7"/>
                  <a:gd name="T48" fmla="*/ 3 w 15"/>
                  <a:gd name="T49" fmla="*/ 7 h 7"/>
                  <a:gd name="T50" fmla="*/ 5 w 15"/>
                  <a:gd name="T51" fmla="*/ 6 h 7"/>
                  <a:gd name="T52" fmla="*/ 5 w 15"/>
                  <a:gd name="T53" fmla="*/ 6 h 7"/>
                  <a:gd name="T54" fmla="*/ 6 w 15"/>
                  <a:gd name="T55" fmla="*/ 6 h 7"/>
                  <a:gd name="T56" fmla="*/ 7 w 15"/>
                  <a:gd name="T57" fmla="*/ 5 h 7"/>
                  <a:gd name="T58" fmla="*/ 8 w 15"/>
                  <a:gd name="T59" fmla="*/ 5 h 7"/>
                  <a:gd name="T60" fmla="*/ 8 w 15"/>
                  <a:gd name="T61" fmla="*/ 4 h 7"/>
                  <a:gd name="T62" fmla="*/ 9 w 15"/>
                  <a:gd name="T63" fmla="*/ 5 h 7"/>
                  <a:gd name="T64" fmla="*/ 10 w 15"/>
                  <a:gd name="T65" fmla="*/ 5 h 7"/>
                  <a:gd name="T66" fmla="*/ 11 w 15"/>
                  <a:gd name="T67" fmla="*/ 6 h 7"/>
                  <a:gd name="T68" fmla="*/ 12 w 15"/>
                  <a:gd name="T69" fmla="*/ 6 h 7"/>
                  <a:gd name="T70" fmla="*/ 13 w 15"/>
                  <a:gd name="T71" fmla="*/ 6 h 7"/>
                  <a:gd name="T72" fmla="*/ 14 w 15"/>
                  <a:gd name="T73" fmla="*/ 6 h 7"/>
                  <a:gd name="T74" fmla="*/ 14 w 15"/>
                  <a:gd name="T7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 h="7">
                    <a:moveTo>
                      <a:pt x="14" y="5"/>
                    </a:moveTo>
                    <a:cubicBezTo>
                      <a:pt x="14" y="5"/>
                      <a:pt x="15" y="4"/>
                      <a:pt x="14" y="4"/>
                    </a:cubicBezTo>
                    <a:cubicBezTo>
                      <a:pt x="14" y="4"/>
                      <a:pt x="14" y="4"/>
                      <a:pt x="13" y="4"/>
                    </a:cubicBezTo>
                    <a:cubicBezTo>
                      <a:pt x="13" y="4"/>
                      <a:pt x="13" y="4"/>
                      <a:pt x="13" y="4"/>
                    </a:cubicBezTo>
                    <a:cubicBezTo>
                      <a:pt x="12" y="4"/>
                      <a:pt x="12" y="3"/>
                      <a:pt x="12" y="3"/>
                    </a:cubicBezTo>
                    <a:cubicBezTo>
                      <a:pt x="12" y="2"/>
                      <a:pt x="12" y="2"/>
                      <a:pt x="11" y="2"/>
                    </a:cubicBezTo>
                    <a:cubicBezTo>
                      <a:pt x="11" y="2"/>
                      <a:pt x="11" y="2"/>
                      <a:pt x="10" y="1"/>
                    </a:cubicBezTo>
                    <a:cubicBezTo>
                      <a:pt x="10" y="1"/>
                      <a:pt x="9" y="1"/>
                      <a:pt x="9" y="1"/>
                    </a:cubicBezTo>
                    <a:cubicBezTo>
                      <a:pt x="9" y="0"/>
                      <a:pt x="9" y="0"/>
                      <a:pt x="9" y="0"/>
                    </a:cubicBezTo>
                    <a:cubicBezTo>
                      <a:pt x="9" y="0"/>
                      <a:pt x="9" y="0"/>
                      <a:pt x="9" y="0"/>
                    </a:cubicBezTo>
                    <a:cubicBezTo>
                      <a:pt x="8" y="0"/>
                      <a:pt x="8" y="0"/>
                      <a:pt x="7" y="0"/>
                    </a:cubicBezTo>
                    <a:cubicBezTo>
                      <a:pt x="7" y="1"/>
                      <a:pt x="7" y="1"/>
                      <a:pt x="6" y="1"/>
                    </a:cubicBezTo>
                    <a:cubicBezTo>
                      <a:pt x="6" y="1"/>
                      <a:pt x="6" y="1"/>
                      <a:pt x="5" y="2"/>
                    </a:cubicBezTo>
                    <a:cubicBezTo>
                      <a:pt x="5" y="2"/>
                      <a:pt x="5" y="2"/>
                      <a:pt x="5" y="3"/>
                    </a:cubicBezTo>
                    <a:cubicBezTo>
                      <a:pt x="4" y="3"/>
                      <a:pt x="4" y="3"/>
                      <a:pt x="4" y="3"/>
                    </a:cubicBezTo>
                    <a:cubicBezTo>
                      <a:pt x="3" y="3"/>
                      <a:pt x="4" y="4"/>
                      <a:pt x="3" y="4"/>
                    </a:cubicBezTo>
                    <a:cubicBezTo>
                      <a:pt x="3" y="4"/>
                      <a:pt x="3" y="4"/>
                      <a:pt x="2" y="4"/>
                    </a:cubicBezTo>
                    <a:cubicBezTo>
                      <a:pt x="2" y="4"/>
                      <a:pt x="2" y="4"/>
                      <a:pt x="2" y="4"/>
                    </a:cubicBezTo>
                    <a:cubicBezTo>
                      <a:pt x="1" y="4"/>
                      <a:pt x="1" y="4"/>
                      <a:pt x="1" y="5"/>
                    </a:cubicBezTo>
                    <a:cubicBezTo>
                      <a:pt x="1" y="5"/>
                      <a:pt x="1" y="5"/>
                      <a:pt x="1" y="5"/>
                    </a:cubicBezTo>
                    <a:cubicBezTo>
                      <a:pt x="1" y="5"/>
                      <a:pt x="0" y="6"/>
                      <a:pt x="1" y="6"/>
                    </a:cubicBezTo>
                    <a:cubicBezTo>
                      <a:pt x="1" y="6"/>
                      <a:pt x="1" y="6"/>
                      <a:pt x="1" y="5"/>
                    </a:cubicBezTo>
                    <a:cubicBezTo>
                      <a:pt x="2" y="5"/>
                      <a:pt x="2" y="5"/>
                      <a:pt x="2" y="5"/>
                    </a:cubicBezTo>
                    <a:cubicBezTo>
                      <a:pt x="3" y="6"/>
                      <a:pt x="3" y="6"/>
                      <a:pt x="3" y="6"/>
                    </a:cubicBezTo>
                    <a:cubicBezTo>
                      <a:pt x="3" y="6"/>
                      <a:pt x="3" y="7"/>
                      <a:pt x="3" y="7"/>
                    </a:cubicBezTo>
                    <a:cubicBezTo>
                      <a:pt x="4" y="7"/>
                      <a:pt x="4" y="7"/>
                      <a:pt x="5" y="6"/>
                    </a:cubicBezTo>
                    <a:cubicBezTo>
                      <a:pt x="5" y="6"/>
                      <a:pt x="5" y="6"/>
                      <a:pt x="5" y="6"/>
                    </a:cubicBezTo>
                    <a:cubicBezTo>
                      <a:pt x="6" y="6"/>
                      <a:pt x="6" y="6"/>
                      <a:pt x="6" y="6"/>
                    </a:cubicBezTo>
                    <a:cubicBezTo>
                      <a:pt x="7" y="5"/>
                      <a:pt x="7" y="5"/>
                      <a:pt x="7" y="5"/>
                    </a:cubicBezTo>
                    <a:cubicBezTo>
                      <a:pt x="7" y="5"/>
                      <a:pt x="7" y="5"/>
                      <a:pt x="8" y="5"/>
                    </a:cubicBezTo>
                    <a:cubicBezTo>
                      <a:pt x="8" y="5"/>
                      <a:pt x="8" y="4"/>
                      <a:pt x="8" y="4"/>
                    </a:cubicBezTo>
                    <a:cubicBezTo>
                      <a:pt x="9" y="4"/>
                      <a:pt x="9" y="4"/>
                      <a:pt x="9" y="5"/>
                    </a:cubicBezTo>
                    <a:cubicBezTo>
                      <a:pt x="9" y="5"/>
                      <a:pt x="9" y="5"/>
                      <a:pt x="10" y="5"/>
                    </a:cubicBezTo>
                    <a:cubicBezTo>
                      <a:pt x="10" y="6"/>
                      <a:pt x="11" y="6"/>
                      <a:pt x="11" y="6"/>
                    </a:cubicBezTo>
                    <a:cubicBezTo>
                      <a:pt x="11" y="6"/>
                      <a:pt x="12" y="6"/>
                      <a:pt x="12" y="6"/>
                    </a:cubicBezTo>
                    <a:cubicBezTo>
                      <a:pt x="12" y="6"/>
                      <a:pt x="13" y="6"/>
                      <a:pt x="13" y="6"/>
                    </a:cubicBezTo>
                    <a:cubicBezTo>
                      <a:pt x="13" y="6"/>
                      <a:pt x="13" y="6"/>
                      <a:pt x="14" y="6"/>
                    </a:cubicBezTo>
                    <a:cubicBezTo>
                      <a:pt x="14" y="7"/>
                      <a:pt x="14" y="6"/>
                      <a:pt x="14"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6" name="Freeform 206"/>
              <p:cNvSpPr>
                <a:spLocks/>
              </p:cNvSpPr>
              <p:nvPr/>
            </p:nvSpPr>
            <p:spPr bwMode="auto">
              <a:xfrm>
                <a:off x="2413001" y="1150939"/>
                <a:ext cx="63500" cy="33338"/>
              </a:xfrm>
              <a:custGeom>
                <a:avLst/>
                <a:gdLst>
                  <a:gd name="T0" fmla="*/ 4 w 6"/>
                  <a:gd name="T1" fmla="*/ 2 h 3"/>
                  <a:gd name="T2" fmla="*/ 5 w 6"/>
                  <a:gd name="T3" fmla="*/ 1 h 3"/>
                  <a:gd name="T4" fmla="*/ 5 w 6"/>
                  <a:gd name="T5" fmla="*/ 0 h 3"/>
                  <a:gd name="T6" fmla="*/ 5 w 6"/>
                  <a:gd name="T7" fmla="*/ 0 h 3"/>
                  <a:gd name="T8" fmla="*/ 3 w 6"/>
                  <a:gd name="T9" fmla="*/ 0 h 3"/>
                  <a:gd name="T10" fmla="*/ 2 w 6"/>
                  <a:gd name="T11" fmla="*/ 0 h 3"/>
                  <a:gd name="T12" fmla="*/ 1 w 6"/>
                  <a:gd name="T13" fmla="*/ 1 h 3"/>
                  <a:gd name="T14" fmla="*/ 1 w 6"/>
                  <a:gd name="T15" fmla="*/ 2 h 3"/>
                  <a:gd name="T16" fmla="*/ 1 w 6"/>
                  <a:gd name="T17" fmla="*/ 2 h 3"/>
                  <a:gd name="T18" fmla="*/ 2 w 6"/>
                  <a:gd name="T19" fmla="*/ 2 h 3"/>
                  <a:gd name="T20" fmla="*/ 3 w 6"/>
                  <a:gd name="T21" fmla="*/ 2 h 3"/>
                  <a:gd name="T22" fmla="*/ 4 w 6"/>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4" y="2"/>
                    </a:moveTo>
                    <a:cubicBezTo>
                      <a:pt x="5" y="1"/>
                      <a:pt x="5" y="1"/>
                      <a:pt x="5" y="1"/>
                    </a:cubicBezTo>
                    <a:cubicBezTo>
                      <a:pt x="5" y="1"/>
                      <a:pt x="6" y="1"/>
                      <a:pt x="5" y="0"/>
                    </a:cubicBezTo>
                    <a:cubicBezTo>
                      <a:pt x="5" y="0"/>
                      <a:pt x="5" y="0"/>
                      <a:pt x="5" y="0"/>
                    </a:cubicBezTo>
                    <a:cubicBezTo>
                      <a:pt x="4" y="0"/>
                      <a:pt x="4" y="0"/>
                      <a:pt x="3" y="0"/>
                    </a:cubicBezTo>
                    <a:cubicBezTo>
                      <a:pt x="3" y="0"/>
                      <a:pt x="3" y="0"/>
                      <a:pt x="2" y="0"/>
                    </a:cubicBezTo>
                    <a:cubicBezTo>
                      <a:pt x="2" y="1"/>
                      <a:pt x="2" y="1"/>
                      <a:pt x="1" y="1"/>
                    </a:cubicBezTo>
                    <a:cubicBezTo>
                      <a:pt x="1" y="1"/>
                      <a:pt x="1" y="1"/>
                      <a:pt x="1" y="2"/>
                    </a:cubicBezTo>
                    <a:cubicBezTo>
                      <a:pt x="0" y="2"/>
                      <a:pt x="0" y="2"/>
                      <a:pt x="1" y="2"/>
                    </a:cubicBezTo>
                    <a:cubicBezTo>
                      <a:pt x="1" y="3"/>
                      <a:pt x="1" y="2"/>
                      <a:pt x="2" y="2"/>
                    </a:cubicBezTo>
                    <a:cubicBezTo>
                      <a:pt x="2" y="2"/>
                      <a:pt x="2" y="2"/>
                      <a:pt x="3" y="2"/>
                    </a:cubicBezTo>
                    <a:cubicBezTo>
                      <a:pt x="3" y="2"/>
                      <a:pt x="4" y="2"/>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7" name="Freeform 207"/>
              <p:cNvSpPr>
                <a:spLocks/>
              </p:cNvSpPr>
              <p:nvPr/>
            </p:nvSpPr>
            <p:spPr bwMode="auto">
              <a:xfrm>
                <a:off x="2552701" y="1130301"/>
                <a:ext cx="22225" cy="20638"/>
              </a:xfrm>
              <a:custGeom>
                <a:avLst/>
                <a:gdLst>
                  <a:gd name="T0" fmla="*/ 1 w 2"/>
                  <a:gd name="T1" fmla="*/ 1 h 2"/>
                  <a:gd name="T2" fmla="*/ 1 w 2"/>
                  <a:gd name="T3" fmla="*/ 0 h 2"/>
                  <a:gd name="T4" fmla="*/ 0 w 2"/>
                  <a:gd name="T5" fmla="*/ 1 h 2"/>
                  <a:gd name="T6" fmla="*/ 1 w 2"/>
                  <a:gd name="T7" fmla="*/ 2 h 2"/>
                  <a:gd name="T8" fmla="*/ 1 w 2"/>
                  <a:gd name="T9" fmla="*/ 2 h 2"/>
                  <a:gd name="T10" fmla="*/ 2 w 2"/>
                  <a:gd name="T11" fmla="*/ 1 h 2"/>
                  <a:gd name="T12" fmla="*/ 1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1"/>
                    </a:moveTo>
                    <a:cubicBezTo>
                      <a:pt x="1" y="0"/>
                      <a:pt x="1" y="0"/>
                      <a:pt x="1" y="0"/>
                    </a:cubicBezTo>
                    <a:cubicBezTo>
                      <a:pt x="0" y="1"/>
                      <a:pt x="0" y="1"/>
                      <a:pt x="0" y="1"/>
                    </a:cubicBezTo>
                    <a:cubicBezTo>
                      <a:pt x="0" y="1"/>
                      <a:pt x="0" y="1"/>
                      <a:pt x="1" y="2"/>
                    </a:cubicBezTo>
                    <a:cubicBezTo>
                      <a:pt x="1" y="2"/>
                      <a:pt x="1" y="2"/>
                      <a:pt x="1" y="2"/>
                    </a:cubicBezTo>
                    <a:cubicBezTo>
                      <a:pt x="1" y="2"/>
                      <a:pt x="2" y="2"/>
                      <a:pt x="2" y="1"/>
                    </a:cubicBezTo>
                    <a:cubicBezTo>
                      <a:pt x="2" y="1"/>
                      <a:pt x="2"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8" name="Freeform 208"/>
              <p:cNvSpPr>
                <a:spLocks/>
              </p:cNvSpPr>
              <p:nvPr/>
            </p:nvSpPr>
            <p:spPr bwMode="auto">
              <a:xfrm>
                <a:off x="2584451" y="1130301"/>
                <a:ext cx="11113" cy="11113"/>
              </a:xfrm>
              <a:custGeom>
                <a:avLst/>
                <a:gdLst>
                  <a:gd name="T0" fmla="*/ 0 w 1"/>
                  <a:gd name="T1" fmla="*/ 1 h 1"/>
                  <a:gd name="T2" fmla="*/ 1 w 1"/>
                  <a:gd name="T3" fmla="*/ 1 h 1"/>
                  <a:gd name="T4" fmla="*/ 1 w 1"/>
                  <a:gd name="T5" fmla="*/ 1 h 1"/>
                  <a:gd name="T6" fmla="*/ 1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1" y="1"/>
                      <a:pt x="1" y="1"/>
                      <a:pt x="1" y="1"/>
                    </a:cubicBezTo>
                    <a:cubicBezTo>
                      <a:pt x="1" y="1"/>
                      <a:pt x="1" y="1"/>
                      <a:pt x="1" y="1"/>
                    </a:cubicBezTo>
                    <a:cubicBezTo>
                      <a:pt x="1" y="0"/>
                      <a:pt x="1" y="0"/>
                      <a:pt x="1" y="0"/>
                    </a:cubicBezTo>
                    <a:cubicBezTo>
                      <a:pt x="0" y="0"/>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9" name="Freeform 209"/>
              <p:cNvSpPr>
                <a:spLocks/>
              </p:cNvSpPr>
              <p:nvPr/>
            </p:nvSpPr>
            <p:spPr bwMode="auto">
              <a:xfrm>
                <a:off x="2628901" y="968376"/>
                <a:ext cx="31750" cy="31750"/>
              </a:xfrm>
              <a:custGeom>
                <a:avLst/>
                <a:gdLst>
                  <a:gd name="T0" fmla="*/ 2 w 3"/>
                  <a:gd name="T1" fmla="*/ 1 h 3"/>
                  <a:gd name="T2" fmla="*/ 1 w 3"/>
                  <a:gd name="T3" fmla="*/ 2 h 3"/>
                  <a:gd name="T4" fmla="*/ 0 w 3"/>
                  <a:gd name="T5" fmla="*/ 2 h 3"/>
                  <a:gd name="T6" fmla="*/ 1 w 3"/>
                  <a:gd name="T7" fmla="*/ 3 h 3"/>
                  <a:gd name="T8" fmla="*/ 3 w 3"/>
                  <a:gd name="T9" fmla="*/ 2 h 3"/>
                  <a:gd name="T10" fmla="*/ 3 w 3"/>
                  <a:gd name="T11" fmla="*/ 2 h 3"/>
                  <a:gd name="T12" fmla="*/ 3 w 3"/>
                  <a:gd name="T13" fmla="*/ 1 h 3"/>
                  <a:gd name="T14" fmla="*/ 2 w 3"/>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3">
                    <a:moveTo>
                      <a:pt x="2" y="1"/>
                    </a:moveTo>
                    <a:cubicBezTo>
                      <a:pt x="2" y="2"/>
                      <a:pt x="1" y="1"/>
                      <a:pt x="1" y="2"/>
                    </a:cubicBezTo>
                    <a:cubicBezTo>
                      <a:pt x="1" y="2"/>
                      <a:pt x="0" y="2"/>
                      <a:pt x="0" y="2"/>
                    </a:cubicBezTo>
                    <a:cubicBezTo>
                      <a:pt x="0" y="3"/>
                      <a:pt x="1" y="3"/>
                      <a:pt x="1" y="3"/>
                    </a:cubicBezTo>
                    <a:cubicBezTo>
                      <a:pt x="2" y="3"/>
                      <a:pt x="2" y="2"/>
                      <a:pt x="3" y="2"/>
                    </a:cubicBezTo>
                    <a:cubicBezTo>
                      <a:pt x="3" y="2"/>
                      <a:pt x="3" y="2"/>
                      <a:pt x="3" y="2"/>
                    </a:cubicBezTo>
                    <a:cubicBezTo>
                      <a:pt x="3" y="1"/>
                      <a:pt x="3" y="1"/>
                      <a:pt x="3" y="1"/>
                    </a:cubicBezTo>
                    <a:cubicBezTo>
                      <a:pt x="3" y="0"/>
                      <a:pt x="3"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0" name="Freeform 210"/>
              <p:cNvSpPr>
                <a:spLocks/>
              </p:cNvSpPr>
              <p:nvPr/>
            </p:nvSpPr>
            <p:spPr bwMode="auto">
              <a:xfrm>
                <a:off x="2574926" y="687389"/>
                <a:ext cx="182563" cy="85725"/>
              </a:xfrm>
              <a:custGeom>
                <a:avLst/>
                <a:gdLst>
                  <a:gd name="T0" fmla="*/ 1 w 17"/>
                  <a:gd name="T1" fmla="*/ 5 h 8"/>
                  <a:gd name="T2" fmla="*/ 2 w 17"/>
                  <a:gd name="T3" fmla="*/ 5 h 8"/>
                  <a:gd name="T4" fmla="*/ 4 w 17"/>
                  <a:gd name="T5" fmla="*/ 5 h 8"/>
                  <a:gd name="T6" fmla="*/ 5 w 17"/>
                  <a:gd name="T7" fmla="*/ 5 h 8"/>
                  <a:gd name="T8" fmla="*/ 6 w 17"/>
                  <a:gd name="T9" fmla="*/ 5 h 8"/>
                  <a:gd name="T10" fmla="*/ 6 w 17"/>
                  <a:gd name="T11" fmla="*/ 5 h 8"/>
                  <a:gd name="T12" fmla="*/ 4 w 17"/>
                  <a:gd name="T13" fmla="*/ 5 h 8"/>
                  <a:gd name="T14" fmla="*/ 3 w 17"/>
                  <a:gd name="T15" fmla="*/ 6 h 8"/>
                  <a:gd name="T16" fmla="*/ 2 w 17"/>
                  <a:gd name="T17" fmla="*/ 5 h 8"/>
                  <a:gd name="T18" fmla="*/ 1 w 17"/>
                  <a:gd name="T19" fmla="*/ 5 h 8"/>
                  <a:gd name="T20" fmla="*/ 2 w 17"/>
                  <a:gd name="T21" fmla="*/ 6 h 8"/>
                  <a:gd name="T22" fmla="*/ 3 w 17"/>
                  <a:gd name="T23" fmla="*/ 7 h 8"/>
                  <a:gd name="T24" fmla="*/ 3 w 17"/>
                  <a:gd name="T25" fmla="*/ 7 h 8"/>
                  <a:gd name="T26" fmla="*/ 5 w 17"/>
                  <a:gd name="T27" fmla="*/ 7 h 8"/>
                  <a:gd name="T28" fmla="*/ 7 w 17"/>
                  <a:gd name="T29" fmla="*/ 7 h 8"/>
                  <a:gd name="T30" fmla="*/ 7 w 17"/>
                  <a:gd name="T31" fmla="*/ 7 h 8"/>
                  <a:gd name="T32" fmla="*/ 8 w 17"/>
                  <a:gd name="T33" fmla="*/ 6 h 8"/>
                  <a:gd name="T34" fmla="*/ 9 w 17"/>
                  <a:gd name="T35" fmla="*/ 6 h 8"/>
                  <a:gd name="T36" fmla="*/ 11 w 17"/>
                  <a:gd name="T37" fmla="*/ 6 h 8"/>
                  <a:gd name="T38" fmla="*/ 12 w 17"/>
                  <a:gd name="T39" fmla="*/ 5 h 8"/>
                  <a:gd name="T40" fmla="*/ 13 w 17"/>
                  <a:gd name="T41" fmla="*/ 5 h 8"/>
                  <a:gd name="T42" fmla="*/ 15 w 17"/>
                  <a:gd name="T43" fmla="*/ 5 h 8"/>
                  <a:gd name="T44" fmla="*/ 16 w 17"/>
                  <a:gd name="T45" fmla="*/ 5 h 8"/>
                  <a:gd name="T46" fmla="*/ 17 w 17"/>
                  <a:gd name="T47" fmla="*/ 5 h 8"/>
                  <a:gd name="T48" fmla="*/ 17 w 17"/>
                  <a:gd name="T49" fmla="*/ 3 h 8"/>
                  <a:gd name="T50" fmla="*/ 16 w 17"/>
                  <a:gd name="T51" fmla="*/ 4 h 8"/>
                  <a:gd name="T52" fmla="*/ 15 w 17"/>
                  <a:gd name="T53" fmla="*/ 4 h 8"/>
                  <a:gd name="T54" fmla="*/ 14 w 17"/>
                  <a:gd name="T55" fmla="*/ 4 h 8"/>
                  <a:gd name="T56" fmla="*/ 15 w 17"/>
                  <a:gd name="T57" fmla="*/ 3 h 8"/>
                  <a:gd name="T58" fmla="*/ 15 w 17"/>
                  <a:gd name="T59" fmla="*/ 3 h 8"/>
                  <a:gd name="T60" fmla="*/ 15 w 17"/>
                  <a:gd name="T61" fmla="*/ 2 h 8"/>
                  <a:gd name="T62" fmla="*/ 14 w 17"/>
                  <a:gd name="T63" fmla="*/ 3 h 8"/>
                  <a:gd name="T64" fmla="*/ 13 w 17"/>
                  <a:gd name="T65" fmla="*/ 3 h 8"/>
                  <a:gd name="T66" fmla="*/ 13 w 17"/>
                  <a:gd name="T67" fmla="*/ 2 h 8"/>
                  <a:gd name="T68" fmla="*/ 12 w 17"/>
                  <a:gd name="T69" fmla="*/ 2 h 8"/>
                  <a:gd name="T70" fmla="*/ 11 w 17"/>
                  <a:gd name="T71" fmla="*/ 2 h 8"/>
                  <a:gd name="T72" fmla="*/ 10 w 17"/>
                  <a:gd name="T73" fmla="*/ 1 h 8"/>
                  <a:gd name="T74" fmla="*/ 9 w 17"/>
                  <a:gd name="T75" fmla="*/ 1 h 8"/>
                  <a:gd name="T76" fmla="*/ 8 w 17"/>
                  <a:gd name="T77" fmla="*/ 1 h 8"/>
                  <a:gd name="T78" fmla="*/ 7 w 17"/>
                  <a:gd name="T79" fmla="*/ 1 h 8"/>
                  <a:gd name="T80" fmla="*/ 5 w 17"/>
                  <a:gd name="T81" fmla="*/ 1 h 8"/>
                  <a:gd name="T82" fmla="*/ 4 w 17"/>
                  <a:gd name="T83" fmla="*/ 2 h 8"/>
                  <a:gd name="T84" fmla="*/ 3 w 17"/>
                  <a:gd name="T85" fmla="*/ 3 h 8"/>
                  <a:gd name="T86" fmla="*/ 1 w 17"/>
                  <a:gd name="T87" fmla="*/ 3 h 8"/>
                  <a:gd name="T88" fmla="*/ 0 w 17"/>
                  <a:gd name="T89" fmla="*/ 3 h 8"/>
                  <a:gd name="T90" fmla="*/ 0 w 17"/>
                  <a:gd name="T91" fmla="*/ 3 h 8"/>
                  <a:gd name="T92" fmla="*/ 0 w 17"/>
                  <a:gd name="T93" fmla="*/ 4 h 8"/>
                  <a:gd name="T94" fmla="*/ 1 w 17"/>
                  <a:gd name="T9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 h="8">
                    <a:moveTo>
                      <a:pt x="1" y="5"/>
                    </a:moveTo>
                    <a:cubicBezTo>
                      <a:pt x="2" y="5"/>
                      <a:pt x="2" y="5"/>
                      <a:pt x="2" y="5"/>
                    </a:cubicBezTo>
                    <a:cubicBezTo>
                      <a:pt x="3" y="5"/>
                      <a:pt x="3" y="5"/>
                      <a:pt x="4" y="5"/>
                    </a:cubicBezTo>
                    <a:cubicBezTo>
                      <a:pt x="4" y="5"/>
                      <a:pt x="5" y="5"/>
                      <a:pt x="5" y="5"/>
                    </a:cubicBezTo>
                    <a:cubicBezTo>
                      <a:pt x="6" y="4"/>
                      <a:pt x="7" y="4"/>
                      <a:pt x="6" y="5"/>
                    </a:cubicBezTo>
                    <a:cubicBezTo>
                      <a:pt x="6" y="5"/>
                      <a:pt x="6" y="5"/>
                      <a:pt x="6" y="5"/>
                    </a:cubicBezTo>
                    <a:cubicBezTo>
                      <a:pt x="5" y="5"/>
                      <a:pt x="5" y="5"/>
                      <a:pt x="4" y="5"/>
                    </a:cubicBezTo>
                    <a:cubicBezTo>
                      <a:pt x="4" y="5"/>
                      <a:pt x="4" y="6"/>
                      <a:pt x="3" y="6"/>
                    </a:cubicBezTo>
                    <a:cubicBezTo>
                      <a:pt x="3" y="6"/>
                      <a:pt x="3" y="5"/>
                      <a:pt x="2" y="5"/>
                    </a:cubicBezTo>
                    <a:cubicBezTo>
                      <a:pt x="2" y="5"/>
                      <a:pt x="2" y="5"/>
                      <a:pt x="1" y="5"/>
                    </a:cubicBezTo>
                    <a:cubicBezTo>
                      <a:pt x="1" y="6"/>
                      <a:pt x="1" y="6"/>
                      <a:pt x="2" y="6"/>
                    </a:cubicBezTo>
                    <a:cubicBezTo>
                      <a:pt x="2" y="7"/>
                      <a:pt x="2" y="7"/>
                      <a:pt x="3" y="7"/>
                    </a:cubicBezTo>
                    <a:cubicBezTo>
                      <a:pt x="3" y="7"/>
                      <a:pt x="3" y="7"/>
                      <a:pt x="3" y="7"/>
                    </a:cubicBezTo>
                    <a:cubicBezTo>
                      <a:pt x="4" y="7"/>
                      <a:pt x="4" y="7"/>
                      <a:pt x="5" y="7"/>
                    </a:cubicBezTo>
                    <a:cubicBezTo>
                      <a:pt x="5" y="7"/>
                      <a:pt x="6" y="8"/>
                      <a:pt x="7" y="7"/>
                    </a:cubicBezTo>
                    <a:cubicBezTo>
                      <a:pt x="7" y="7"/>
                      <a:pt x="7" y="7"/>
                      <a:pt x="7" y="7"/>
                    </a:cubicBezTo>
                    <a:cubicBezTo>
                      <a:pt x="7" y="7"/>
                      <a:pt x="8" y="6"/>
                      <a:pt x="8" y="6"/>
                    </a:cubicBezTo>
                    <a:cubicBezTo>
                      <a:pt x="8" y="6"/>
                      <a:pt x="8" y="6"/>
                      <a:pt x="9" y="6"/>
                    </a:cubicBezTo>
                    <a:cubicBezTo>
                      <a:pt x="9" y="6"/>
                      <a:pt x="10" y="6"/>
                      <a:pt x="11" y="6"/>
                    </a:cubicBezTo>
                    <a:cubicBezTo>
                      <a:pt x="11" y="6"/>
                      <a:pt x="12" y="5"/>
                      <a:pt x="12" y="5"/>
                    </a:cubicBezTo>
                    <a:cubicBezTo>
                      <a:pt x="13" y="5"/>
                      <a:pt x="13" y="5"/>
                      <a:pt x="13" y="5"/>
                    </a:cubicBezTo>
                    <a:cubicBezTo>
                      <a:pt x="14" y="5"/>
                      <a:pt x="14" y="5"/>
                      <a:pt x="15" y="5"/>
                    </a:cubicBezTo>
                    <a:cubicBezTo>
                      <a:pt x="15" y="5"/>
                      <a:pt x="15" y="5"/>
                      <a:pt x="16" y="5"/>
                    </a:cubicBezTo>
                    <a:cubicBezTo>
                      <a:pt x="16" y="5"/>
                      <a:pt x="16" y="5"/>
                      <a:pt x="17" y="5"/>
                    </a:cubicBezTo>
                    <a:cubicBezTo>
                      <a:pt x="17" y="4"/>
                      <a:pt x="17" y="3"/>
                      <a:pt x="17" y="3"/>
                    </a:cubicBezTo>
                    <a:cubicBezTo>
                      <a:pt x="16" y="3"/>
                      <a:pt x="16" y="4"/>
                      <a:pt x="16" y="4"/>
                    </a:cubicBezTo>
                    <a:cubicBezTo>
                      <a:pt x="16" y="4"/>
                      <a:pt x="16" y="4"/>
                      <a:pt x="15" y="4"/>
                    </a:cubicBezTo>
                    <a:cubicBezTo>
                      <a:pt x="15" y="4"/>
                      <a:pt x="14" y="4"/>
                      <a:pt x="14" y="4"/>
                    </a:cubicBezTo>
                    <a:cubicBezTo>
                      <a:pt x="14" y="4"/>
                      <a:pt x="15" y="4"/>
                      <a:pt x="15" y="3"/>
                    </a:cubicBezTo>
                    <a:cubicBezTo>
                      <a:pt x="15" y="3"/>
                      <a:pt x="15" y="3"/>
                      <a:pt x="15" y="3"/>
                    </a:cubicBezTo>
                    <a:cubicBezTo>
                      <a:pt x="15" y="2"/>
                      <a:pt x="15" y="2"/>
                      <a:pt x="15" y="2"/>
                    </a:cubicBezTo>
                    <a:cubicBezTo>
                      <a:pt x="14" y="2"/>
                      <a:pt x="14" y="3"/>
                      <a:pt x="14" y="3"/>
                    </a:cubicBezTo>
                    <a:cubicBezTo>
                      <a:pt x="13" y="3"/>
                      <a:pt x="13" y="3"/>
                      <a:pt x="13" y="3"/>
                    </a:cubicBezTo>
                    <a:cubicBezTo>
                      <a:pt x="13" y="3"/>
                      <a:pt x="13" y="2"/>
                      <a:pt x="13" y="2"/>
                    </a:cubicBezTo>
                    <a:cubicBezTo>
                      <a:pt x="12" y="2"/>
                      <a:pt x="12" y="2"/>
                      <a:pt x="12" y="2"/>
                    </a:cubicBezTo>
                    <a:cubicBezTo>
                      <a:pt x="11" y="2"/>
                      <a:pt x="11" y="2"/>
                      <a:pt x="11" y="2"/>
                    </a:cubicBezTo>
                    <a:cubicBezTo>
                      <a:pt x="10" y="2"/>
                      <a:pt x="10" y="2"/>
                      <a:pt x="10" y="1"/>
                    </a:cubicBezTo>
                    <a:cubicBezTo>
                      <a:pt x="10" y="1"/>
                      <a:pt x="10" y="1"/>
                      <a:pt x="9" y="1"/>
                    </a:cubicBezTo>
                    <a:cubicBezTo>
                      <a:pt x="9" y="0"/>
                      <a:pt x="8" y="0"/>
                      <a:pt x="8" y="1"/>
                    </a:cubicBezTo>
                    <a:cubicBezTo>
                      <a:pt x="7" y="1"/>
                      <a:pt x="7" y="1"/>
                      <a:pt x="7" y="1"/>
                    </a:cubicBezTo>
                    <a:cubicBezTo>
                      <a:pt x="6" y="1"/>
                      <a:pt x="6" y="1"/>
                      <a:pt x="5" y="1"/>
                    </a:cubicBezTo>
                    <a:cubicBezTo>
                      <a:pt x="5" y="2"/>
                      <a:pt x="5" y="2"/>
                      <a:pt x="4" y="2"/>
                    </a:cubicBezTo>
                    <a:cubicBezTo>
                      <a:pt x="4" y="2"/>
                      <a:pt x="3" y="2"/>
                      <a:pt x="3" y="3"/>
                    </a:cubicBezTo>
                    <a:cubicBezTo>
                      <a:pt x="2" y="3"/>
                      <a:pt x="2" y="3"/>
                      <a:pt x="1" y="3"/>
                    </a:cubicBezTo>
                    <a:cubicBezTo>
                      <a:pt x="1" y="3"/>
                      <a:pt x="1" y="3"/>
                      <a:pt x="0" y="3"/>
                    </a:cubicBezTo>
                    <a:cubicBezTo>
                      <a:pt x="0" y="3"/>
                      <a:pt x="0" y="3"/>
                      <a:pt x="0" y="3"/>
                    </a:cubicBezTo>
                    <a:cubicBezTo>
                      <a:pt x="0" y="4"/>
                      <a:pt x="0" y="4"/>
                      <a:pt x="0" y="4"/>
                    </a:cubicBezTo>
                    <a:cubicBezTo>
                      <a:pt x="0" y="5"/>
                      <a:pt x="1" y="5"/>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1" name="Freeform 211"/>
              <p:cNvSpPr>
                <a:spLocks/>
              </p:cNvSpPr>
              <p:nvPr/>
            </p:nvSpPr>
            <p:spPr bwMode="auto">
              <a:xfrm>
                <a:off x="2606676" y="654051"/>
                <a:ext cx="593725" cy="173038"/>
              </a:xfrm>
              <a:custGeom>
                <a:avLst/>
                <a:gdLst>
                  <a:gd name="T0" fmla="*/ 53 w 55"/>
                  <a:gd name="T1" fmla="*/ 2 h 16"/>
                  <a:gd name="T2" fmla="*/ 50 w 55"/>
                  <a:gd name="T3" fmla="*/ 1 h 16"/>
                  <a:gd name="T4" fmla="*/ 48 w 55"/>
                  <a:gd name="T5" fmla="*/ 1 h 16"/>
                  <a:gd name="T6" fmla="*/ 43 w 55"/>
                  <a:gd name="T7" fmla="*/ 1 h 16"/>
                  <a:gd name="T8" fmla="*/ 41 w 55"/>
                  <a:gd name="T9" fmla="*/ 1 h 16"/>
                  <a:gd name="T10" fmla="*/ 39 w 55"/>
                  <a:gd name="T11" fmla="*/ 1 h 16"/>
                  <a:gd name="T12" fmla="*/ 37 w 55"/>
                  <a:gd name="T13" fmla="*/ 0 h 16"/>
                  <a:gd name="T14" fmla="*/ 34 w 55"/>
                  <a:gd name="T15" fmla="*/ 1 h 16"/>
                  <a:gd name="T16" fmla="*/ 31 w 55"/>
                  <a:gd name="T17" fmla="*/ 1 h 16"/>
                  <a:gd name="T18" fmla="*/ 29 w 55"/>
                  <a:gd name="T19" fmla="*/ 1 h 16"/>
                  <a:gd name="T20" fmla="*/ 26 w 55"/>
                  <a:gd name="T21" fmla="*/ 1 h 16"/>
                  <a:gd name="T22" fmla="*/ 24 w 55"/>
                  <a:gd name="T23" fmla="*/ 2 h 16"/>
                  <a:gd name="T24" fmla="*/ 22 w 55"/>
                  <a:gd name="T25" fmla="*/ 2 h 16"/>
                  <a:gd name="T26" fmla="*/ 19 w 55"/>
                  <a:gd name="T27" fmla="*/ 2 h 16"/>
                  <a:gd name="T28" fmla="*/ 17 w 55"/>
                  <a:gd name="T29" fmla="*/ 3 h 16"/>
                  <a:gd name="T30" fmla="*/ 12 w 55"/>
                  <a:gd name="T31" fmla="*/ 3 h 16"/>
                  <a:gd name="T32" fmla="*/ 9 w 55"/>
                  <a:gd name="T33" fmla="*/ 3 h 16"/>
                  <a:gd name="T34" fmla="*/ 10 w 55"/>
                  <a:gd name="T35" fmla="*/ 4 h 16"/>
                  <a:gd name="T36" fmla="*/ 12 w 55"/>
                  <a:gd name="T37" fmla="*/ 5 h 16"/>
                  <a:gd name="T38" fmla="*/ 14 w 55"/>
                  <a:gd name="T39" fmla="*/ 5 h 16"/>
                  <a:gd name="T40" fmla="*/ 18 w 55"/>
                  <a:gd name="T41" fmla="*/ 5 h 16"/>
                  <a:gd name="T42" fmla="*/ 20 w 55"/>
                  <a:gd name="T43" fmla="*/ 5 h 16"/>
                  <a:gd name="T44" fmla="*/ 17 w 55"/>
                  <a:gd name="T45" fmla="*/ 6 h 16"/>
                  <a:gd name="T46" fmla="*/ 14 w 55"/>
                  <a:gd name="T47" fmla="*/ 6 h 16"/>
                  <a:gd name="T48" fmla="*/ 15 w 55"/>
                  <a:gd name="T49" fmla="*/ 8 h 16"/>
                  <a:gd name="T50" fmla="*/ 16 w 55"/>
                  <a:gd name="T51" fmla="*/ 8 h 16"/>
                  <a:gd name="T52" fmla="*/ 15 w 55"/>
                  <a:gd name="T53" fmla="*/ 9 h 16"/>
                  <a:gd name="T54" fmla="*/ 12 w 55"/>
                  <a:gd name="T55" fmla="*/ 9 h 16"/>
                  <a:gd name="T56" fmla="*/ 10 w 55"/>
                  <a:gd name="T57" fmla="*/ 9 h 16"/>
                  <a:gd name="T58" fmla="*/ 8 w 55"/>
                  <a:gd name="T59" fmla="*/ 10 h 16"/>
                  <a:gd name="T60" fmla="*/ 6 w 55"/>
                  <a:gd name="T61" fmla="*/ 10 h 16"/>
                  <a:gd name="T62" fmla="*/ 5 w 55"/>
                  <a:gd name="T63" fmla="*/ 11 h 16"/>
                  <a:gd name="T64" fmla="*/ 4 w 55"/>
                  <a:gd name="T65" fmla="*/ 12 h 16"/>
                  <a:gd name="T66" fmla="*/ 2 w 55"/>
                  <a:gd name="T67" fmla="*/ 12 h 16"/>
                  <a:gd name="T68" fmla="*/ 0 w 55"/>
                  <a:gd name="T69" fmla="*/ 13 h 16"/>
                  <a:gd name="T70" fmla="*/ 2 w 55"/>
                  <a:gd name="T71" fmla="*/ 14 h 16"/>
                  <a:gd name="T72" fmla="*/ 5 w 55"/>
                  <a:gd name="T73" fmla="*/ 14 h 16"/>
                  <a:gd name="T74" fmla="*/ 7 w 55"/>
                  <a:gd name="T75" fmla="*/ 14 h 16"/>
                  <a:gd name="T76" fmla="*/ 10 w 55"/>
                  <a:gd name="T77" fmla="*/ 14 h 16"/>
                  <a:gd name="T78" fmla="*/ 13 w 55"/>
                  <a:gd name="T79" fmla="*/ 13 h 16"/>
                  <a:gd name="T80" fmla="*/ 13 w 55"/>
                  <a:gd name="T81" fmla="*/ 15 h 16"/>
                  <a:gd name="T82" fmla="*/ 17 w 55"/>
                  <a:gd name="T83" fmla="*/ 14 h 16"/>
                  <a:gd name="T84" fmla="*/ 20 w 55"/>
                  <a:gd name="T85" fmla="*/ 14 h 16"/>
                  <a:gd name="T86" fmla="*/ 20 w 55"/>
                  <a:gd name="T87" fmla="*/ 12 h 16"/>
                  <a:gd name="T88" fmla="*/ 21 w 55"/>
                  <a:gd name="T89" fmla="*/ 12 h 16"/>
                  <a:gd name="T90" fmla="*/ 23 w 55"/>
                  <a:gd name="T91" fmla="*/ 10 h 16"/>
                  <a:gd name="T92" fmla="*/ 25 w 55"/>
                  <a:gd name="T93" fmla="*/ 10 h 16"/>
                  <a:gd name="T94" fmla="*/ 27 w 55"/>
                  <a:gd name="T95" fmla="*/ 10 h 16"/>
                  <a:gd name="T96" fmla="*/ 28 w 55"/>
                  <a:gd name="T97" fmla="*/ 8 h 16"/>
                  <a:gd name="T98" fmla="*/ 29 w 55"/>
                  <a:gd name="T99" fmla="*/ 7 h 16"/>
                  <a:gd name="T100" fmla="*/ 31 w 55"/>
                  <a:gd name="T101" fmla="*/ 6 h 16"/>
                  <a:gd name="T102" fmla="*/ 34 w 55"/>
                  <a:gd name="T103" fmla="*/ 7 h 16"/>
                  <a:gd name="T104" fmla="*/ 37 w 55"/>
                  <a:gd name="T105" fmla="*/ 7 h 16"/>
                  <a:gd name="T106" fmla="*/ 38 w 55"/>
                  <a:gd name="T107" fmla="*/ 6 h 16"/>
                  <a:gd name="T108" fmla="*/ 41 w 55"/>
                  <a:gd name="T109" fmla="*/ 6 h 16"/>
                  <a:gd name="T110" fmla="*/ 44 w 55"/>
                  <a:gd name="T111" fmla="*/ 5 h 16"/>
                  <a:gd name="T112" fmla="*/ 46 w 55"/>
                  <a:gd name="T113" fmla="*/ 4 h 16"/>
                  <a:gd name="T114" fmla="*/ 47 w 55"/>
                  <a:gd name="T115" fmla="*/ 3 h 16"/>
                  <a:gd name="T116" fmla="*/ 50 w 55"/>
                  <a:gd name="T117" fmla="*/ 3 h 16"/>
                  <a:gd name="T118" fmla="*/ 54 w 55"/>
                  <a:gd name="T119" fmla="*/ 3 h 16"/>
                  <a:gd name="T120" fmla="*/ 55 w 55"/>
                  <a:gd name="T121"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 h="16">
                    <a:moveTo>
                      <a:pt x="54" y="2"/>
                    </a:moveTo>
                    <a:cubicBezTo>
                      <a:pt x="54" y="2"/>
                      <a:pt x="53" y="2"/>
                      <a:pt x="53" y="2"/>
                    </a:cubicBezTo>
                    <a:cubicBezTo>
                      <a:pt x="52" y="1"/>
                      <a:pt x="52" y="2"/>
                      <a:pt x="51" y="2"/>
                    </a:cubicBezTo>
                    <a:cubicBezTo>
                      <a:pt x="51" y="1"/>
                      <a:pt x="51" y="1"/>
                      <a:pt x="50" y="1"/>
                    </a:cubicBezTo>
                    <a:cubicBezTo>
                      <a:pt x="49" y="1"/>
                      <a:pt x="49" y="1"/>
                      <a:pt x="48" y="1"/>
                    </a:cubicBezTo>
                    <a:cubicBezTo>
                      <a:pt x="48" y="1"/>
                      <a:pt x="48" y="1"/>
                      <a:pt x="48" y="1"/>
                    </a:cubicBezTo>
                    <a:cubicBezTo>
                      <a:pt x="47" y="1"/>
                      <a:pt x="47" y="1"/>
                      <a:pt x="46" y="1"/>
                    </a:cubicBezTo>
                    <a:cubicBezTo>
                      <a:pt x="45" y="1"/>
                      <a:pt x="45" y="1"/>
                      <a:pt x="43" y="1"/>
                    </a:cubicBezTo>
                    <a:cubicBezTo>
                      <a:pt x="43" y="1"/>
                      <a:pt x="43" y="1"/>
                      <a:pt x="42" y="1"/>
                    </a:cubicBezTo>
                    <a:cubicBezTo>
                      <a:pt x="42" y="1"/>
                      <a:pt x="42" y="1"/>
                      <a:pt x="41" y="1"/>
                    </a:cubicBezTo>
                    <a:cubicBezTo>
                      <a:pt x="41" y="1"/>
                      <a:pt x="41" y="1"/>
                      <a:pt x="40" y="1"/>
                    </a:cubicBezTo>
                    <a:cubicBezTo>
                      <a:pt x="39" y="1"/>
                      <a:pt x="39" y="1"/>
                      <a:pt x="39" y="1"/>
                    </a:cubicBezTo>
                    <a:cubicBezTo>
                      <a:pt x="38" y="1"/>
                      <a:pt x="38" y="1"/>
                      <a:pt x="37" y="1"/>
                    </a:cubicBezTo>
                    <a:cubicBezTo>
                      <a:pt x="37" y="1"/>
                      <a:pt x="37" y="1"/>
                      <a:pt x="37" y="0"/>
                    </a:cubicBezTo>
                    <a:cubicBezTo>
                      <a:pt x="36" y="0"/>
                      <a:pt x="36" y="1"/>
                      <a:pt x="35" y="1"/>
                    </a:cubicBezTo>
                    <a:cubicBezTo>
                      <a:pt x="35" y="1"/>
                      <a:pt x="34" y="1"/>
                      <a:pt x="34" y="1"/>
                    </a:cubicBezTo>
                    <a:cubicBezTo>
                      <a:pt x="33" y="1"/>
                      <a:pt x="33" y="1"/>
                      <a:pt x="33" y="1"/>
                    </a:cubicBezTo>
                    <a:cubicBezTo>
                      <a:pt x="32" y="1"/>
                      <a:pt x="32" y="1"/>
                      <a:pt x="31" y="1"/>
                    </a:cubicBezTo>
                    <a:cubicBezTo>
                      <a:pt x="31" y="1"/>
                      <a:pt x="31" y="1"/>
                      <a:pt x="30" y="1"/>
                    </a:cubicBezTo>
                    <a:cubicBezTo>
                      <a:pt x="30" y="1"/>
                      <a:pt x="30" y="1"/>
                      <a:pt x="29" y="1"/>
                    </a:cubicBezTo>
                    <a:cubicBezTo>
                      <a:pt x="29" y="1"/>
                      <a:pt x="29" y="1"/>
                      <a:pt x="28" y="1"/>
                    </a:cubicBezTo>
                    <a:cubicBezTo>
                      <a:pt x="27" y="1"/>
                      <a:pt x="27" y="1"/>
                      <a:pt x="26" y="1"/>
                    </a:cubicBezTo>
                    <a:cubicBezTo>
                      <a:pt x="26" y="1"/>
                      <a:pt x="25" y="1"/>
                      <a:pt x="25" y="1"/>
                    </a:cubicBezTo>
                    <a:cubicBezTo>
                      <a:pt x="24" y="1"/>
                      <a:pt x="24" y="2"/>
                      <a:pt x="24" y="2"/>
                    </a:cubicBezTo>
                    <a:cubicBezTo>
                      <a:pt x="24" y="2"/>
                      <a:pt x="23" y="2"/>
                      <a:pt x="23" y="2"/>
                    </a:cubicBezTo>
                    <a:cubicBezTo>
                      <a:pt x="23" y="2"/>
                      <a:pt x="22" y="2"/>
                      <a:pt x="22" y="2"/>
                    </a:cubicBezTo>
                    <a:cubicBezTo>
                      <a:pt x="21" y="2"/>
                      <a:pt x="21" y="2"/>
                      <a:pt x="21" y="2"/>
                    </a:cubicBezTo>
                    <a:cubicBezTo>
                      <a:pt x="20" y="2"/>
                      <a:pt x="20" y="2"/>
                      <a:pt x="19" y="2"/>
                    </a:cubicBezTo>
                    <a:cubicBezTo>
                      <a:pt x="19" y="2"/>
                      <a:pt x="19" y="2"/>
                      <a:pt x="19" y="2"/>
                    </a:cubicBezTo>
                    <a:cubicBezTo>
                      <a:pt x="18" y="3"/>
                      <a:pt x="17" y="3"/>
                      <a:pt x="17" y="3"/>
                    </a:cubicBezTo>
                    <a:cubicBezTo>
                      <a:pt x="16" y="3"/>
                      <a:pt x="15" y="3"/>
                      <a:pt x="14" y="3"/>
                    </a:cubicBezTo>
                    <a:cubicBezTo>
                      <a:pt x="13" y="3"/>
                      <a:pt x="13" y="3"/>
                      <a:pt x="12" y="3"/>
                    </a:cubicBezTo>
                    <a:cubicBezTo>
                      <a:pt x="11" y="3"/>
                      <a:pt x="11" y="3"/>
                      <a:pt x="11" y="3"/>
                    </a:cubicBezTo>
                    <a:cubicBezTo>
                      <a:pt x="10" y="3"/>
                      <a:pt x="9" y="3"/>
                      <a:pt x="9" y="3"/>
                    </a:cubicBezTo>
                    <a:cubicBezTo>
                      <a:pt x="9" y="3"/>
                      <a:pt x="9" y="3"/>
                      <a:pt x="9" y="4"/>
                    </a:cubicBezTo>
                    <a:cubicBezTo>
                      <a:pt x="9" y="4"/>
                      <a:pt x="10" y="4"/>
                      <a:pt x="10" y="4"/>
                    </a:cubicBezTo>
                    <a:cubicBezTo>
                      <a:pt x="10" y="5"/>
                      <a:pt x="10" y="5"/>
                      <a:pt x="10" y="5"/>
                    </a:cubicBezTo>
                    <a:cubicBezTo>
                      <a:pt x="11" y="5"/>
                      <a:pt x="11" y="5"/>
                      <a:pt x="12" y="5"/>
                    </a:cubicBezTo>
                    <a:cubicBezTo>
                      <a:pt x="12" y="5"/>
                      <a:pt x="13" y="5"/>
                      <a:pt x="13" y="5"/>
                    </a:cubicBezTo>
                    <a:cubicBezTo>
                      <a:pt x="13" y="5"/>
                      <a:pt x="14" y="5"/>
                      <a:pt x="14" y="5"/>
                    </a:cubicBezTo>
                    <a:cubicBezTo>
                      <a:pt x="15" y="5"/>
                      <a:pt x="15" y="5"/>
                      <a:pt x="16" y="5"/>
                    </a:cubicBezTo>
                    <a:cubicBezTo>
                      <a:pt x="17" y="5"/>
                      <a:pt x="17" y="5"/>
                      <a:pt x="18" y="5"/>
                    </a:cubicBezTo>
                    <a:cubicBezTo>
                      <a:pt x="18" y="5"/>
                      <a:pt x="18" y="5"/>
                      <a:pt x="19" y="5"/>
                    </a:cubicBezTo>
                    <a:cubicBezTo>
                      <a:pt x="20" y="5"/>
                      <a:pt x="20" y="5"/>
                      <a:pt x="20" y="5"/>
                    </a:cubicBezTo>
                    <a:cubicBezTo>
                      <a:pt x="20" y="6"/>
                      <a:pt x="20" y="6"/>
                      <a:pt x="20" y="6"/>
                    </a:cubicBezTo>
                    <a:cubicBezTo>
                      <a:pt x="18" y="6"/>
                      <a:pt x="18" y="6"/>
                      <a:pt x="17" y="6"/>
                    </a:cubicBezTo>
                    <a:cubicBezTo>
                      <a:pt x="16" y="6"/>
                      <a:pt x="16" y="6"/>
                      <a:pt x="15" y="6"/>
                    </a:cubicBezTo>
                    <a:cubicBezTo>
                      <a:pt x="15" y="6"/>
                      <a:pt x="14" y="5"/>
                      <a:pt x="14" y="6"/>
                    </a:cubicBezTo>
                    <a:cubicBezTo>
                      <a:pt x="14" y="6"/>
                      <a:pt x="14" y="6"/>
                      <a:pt x="14" y="7"/>
                    </a:cubicBezTo>
                    <a:cubicBezTo>
                      <a:pt x="14" y="7"/>
                      <a:pt x="15" y="7"/>
                      <a:pt x="15" y="8"/>
                    </a:cubicBezTo>
                    <a:cubicBezTo>
                      <a:pt x="15" y="8"/>
                      <a:pt x="15" y="8"/>
                      <a:pt x="15" y="8"/>
                    </a:cubicBezTo>
                    <a:cubicBezTo>
                      <a:pt x="15" y="8"/>
                      <a:pt x="16" y="8"/>
                      <a:pt x="16" y="8"/>
                    </a:cubicBezTo>
                    <a:cubicBezTo>
                      <a:pt x="16" y="9"/>
                      <a:pt x="17" y="9"/>
                      <a:pt x="17" y="9"/>
                    </a:cubicBezTo>
                    <a:cubicBezTo>
                      <a:pt x="16" y="10"/>
                      <a:pt x="16" y="9"/>
                      <a:pt x="15" y="9"/>
                    </a:cubicBezTo>
                    <a:cubicBezTo>
                      <a:pt x="15" y="9"/>
                      <a:pt x="14" y="9"/>
                      <a:pt x="14" y="9"/>
                    </a:cubicBezTo>
                    <a:cubicBezTo>
                      <a:pt x="13" y="9"/>
                      <a:pt x="13" y="9"/>
                      <a:pt x="12" y="9"/>
                    </a:cubicBezTo>
                    <a:cubicBezTo>
                      <a:pt x="12" y="9"/>
                      <a:pt x="11" y="9"/>
                      <a:pt x="11" y="9"/>
                    </a:cubicBezTo>
                    <a:cubicBezTo>
                      <a:pt x="10" y="9"/>
                      <a:pt x="10" y="9"/>
                      <a:pt x="10" y="9"/>
                    </a:cubicBezTo>
                    <a:cubicBezTo>
                      <a:pt x="9" y="9"/>
                      <a:pt x="9" y="9"/>
                      <a:pt x="8" y="9"/>
                    </a:cubicBezTo>
                    <a:cubicBezTo>
                      <a:pt x="8" y="10"/>
                      <a:pt x="8" y="10"/>
                      <a:pt x="8" y="10"/>
                    </a:cubicBezTo>
                    <a:cubicBezTo>
                      <a:pt x="7" y="10"/>
                      <a:pt x="7" y="10"/>
                      <a:pt x="7" y="10"/>
                    </a:cubicBezTo>
                    <a:cubicBezTo>
                      <a:pt x="6" y="10"/>
                      <a:pt x="6" y="10"/>
                      <a:pt x="6" y="10"/>
                    </a:cubicBezTo>
                    <a:cubicBezTo>
                      <a:pt x="6" y="11"/>
                      <a:pt x="6" y="11"/>
                      <a:pt x="5" y="11"/>
                    </a:cubicBezTo>
                    <a:cubicBezTo>
                      <a:pt x="5" y="11"/>
                      <a:pt x="5" y="11"/>
                      <a:pt x="5" y="11"/>
                    </a:cubicBezTo>
                    <a:cubicBezTo>
                      <a:pt x="5" y="12"/>
                      <a:pt x="5" y="12"/>
                      <a:pt x="5" y="12"/>
                    </a:cubicBezTo>
                    <a:cubicBezTo>
                      <a:pt x="5" y="12"/>
                      <a:pt x="5" y="12"/>
                      <a:pt x="4" y="12"/>
                    </a:cubicBezTo>
                    <a:cubicBezTo>
                      <a:pt x="4" y="12"/>
                      <a:pt x="4" y="12"/>
                      <a:pt x="3" y="12"/>
                    </a:cubicBezTo>
                    <a:cubicBezTo>
                      <a:pt x="3" y="12"/>
                      <a:pt x="3" y="12"/>
                      <a:pt x="2" y="12"/>
                    </a:cubicBezTo>
                    <a:cubicBezTo>
                      <a:pt x="2" y="13"/>
                      <a:pt x="1" y="13"/>
                      <a:pt x="1" y="13"/>
                    </a:cubicBezTo>
                    <a:cubicBezTo>
                      <a:pt x="0" y="13"/>
                      <a:pt x="0" y="13"/>
                      <a:pt x="0" y="13"/>
                    </a:cubicBezTo>
                    <a:cubicBezTo>
                      <a:pt x="0" y="14"/>
                      <a:pt x="0" y="14"/>
                      <a:pt x="0" y="14"/>
                    </a:cubicBezTo>
                    <a:cubicBezTo>
                      <a:pt x="1" y="15"/>
                      <a:pt x="1" y="14"/>
                      <a:pt x="2" y="14"/>
                    </a:cubicBezTo>
                    <a:cubicBezTo>
                      <a:pt x="3" y="14"/>
                      <a:pt x="3" y="14"/>
                      <a:pt x="4" y="14"/>
                    </a:cubicBezTo>
                    <a:cubicBezTo>
                      <a:pt x="4" y="14"/>
                      <a:pt x="4" y="14"/>
                      <a:pt x="5" y="14"/>
                    </a:cubicBezTo>
                    <a:cubicBezTo>
                      <a:pt x="5" y="14"/>
                      <a:pt x="6" y="14"/>
                      <a:pt x="6" y="14"/>
                    </a:cubicBezTo>
                    <a:cubicBezTo>
                      <a:pt x="7" y="14"/>
                      <a:pt x="7" y="14"/>
                      <a:pt x="7" y="14"/>
                    </a:cubicBezTo>
                    <a:cubicBezTo>
                      <a:pt x="8" y="13"/>
                      <a:pt x="8" y="13"/>
                      <a:pt x="9" y="13"/>
                    </a:cubicBezTo>
                    <a:cubicBezTo>
                      <a:pt x="9" y="13"/>
                      <a:pt x="9" y="14"/>
                      <a:pt x="10" y="14"/>
                    </a:cubicBezTo>
                    <a:cubicBezTo>
                      <a:pt x="10" y="14"/>
                      <a:pt x="11" y="14"/>
                      <a:pt x="11" y="14"/>
                    </a:cubicBezTo>
                    <a:cubicBezTo>
                      <a:pt x="12" y="13"/>
                      <a:pt x="12" y="13"/>
                      <a:pt x="13" y="13"/>
                    </a:cubicBezTo>
                    <a:cubicBezTo>
                      <a:pt x="13" y="13"/>
                      <a:pt x="13" y="13"/>
                      <a:pt x="13" y="13"/>
                    </a:cubicBezTo>
                    <a:cubicBezTo>
                      <a:pt x="14" y="14"/>
                      <a:pt x="13" y="14"/>
                      <a:pt x="13" y="15"/>
                    </a:cubicBezTo>
                    <a:cubicBezTo>
                      <a:pt x="13" y="16"/>
                      <a:pt x="14" y="15"/>
                      <a:pt x="15" y="14"/>
                    </a:cubicBezTo>
                    <a:cubicBezTo>
                      <a:pt x="16" y="14"/>
                      <a:pt x="16" y="14"/>
                      <a:pt x="17" y="14"/>
                    </a:cubicBezTo>
                    <a:cubicBezTo>
                      <a:pt x="17" y="14"/>
                      <a:pt x="17" y="14"/>
                      <a:pt x="18" y="14"/>
                    </a:cubicBezTo>
                    <a:cubicBezTo>
                      <a:pt x="19" y="14"/>
                      <a:pt x="19" y="14"/>
                      <a:pt x="20" y="14"/>
                    </a:cubicBezTo>
                    <a:cubicBezTo>
                      <a:pt x="20" y="13"/>
                      <a:pt x="20" y="13"/>
                      <a:pt x="20" y="13"/>
                    </a:cubicBezTo>
                    <a:cubicBezTo>
                      <a:pt x="20" y="13"/>
                      <a:pt x="20" y="12"/>
                      <a:pt x="20" y="12"/>
                    </a:cubicBezTo>
                    <a:cubicBezTo>
                      <a:pt x="20" y="12"/>
                      <a:pt x="20" y="12"/>
                      <a:pt x="21" y="12"/>
                    </a:cubicBezTo>
                    <a:cubicBezTo>
                      <a:pt x="21" y="11"/>
                      <a:pt x="21" y="12"/>
                      <a:pt x="21" y="12"/>
                    </a:cubicBezTo>
                    <a:cubicBezTo>
                      <a:pt x="22" y="11"/>
                      <a:pt x="22" y="11"/>
                      <a:pt x="22" y="11"/>
                    </a:cubicBezTo>
                    <a:cubicBezTo>
                      <a:pt x="22" y="11"/>
                      <a:pt x="22" y="10"/>
                      <a:pt x="23" y="10"/>
                    </a:cubicBezTo>
                    <a:cubicBezTo>
                      <a:pt x="23" y="10"/>
                      <a:pt x="23" y="11"/>
                      <a:pt x="24" y="11"/>
                    </a:cubicBezTo>
                    <a:cubicBezTo>
                      <a:pt x="24" y="11"/>
                      <a:pt x="24" y="10"/>
                      <a:pt x="25" y="10"/>
                    </a:cubicBezTo>
                    <a:cubicBezTo>
                      <a:pt x="25" y="10"/>
                      <a:pt x="26" y="10"/>
                      <a:pt x="26" y="10"/>
                    </a:cubicBezTo>
                    <a:cubicBezTo>
                      <a:pt x="26" y="10"/>
                      <a:pt x="27" y="10"/>
                      <a:pt x="27" y="10"/>
                    </a:cubicBezTo>
                    <a:cubicBezTo>
                      <a:pt x="27" y="9"/>
                      <a:pt x="27" y="9"/>
                      <a:pt x="27" y="9"/>
                    </a:cubicBezTo>
                    <a:cubicBezTo>
                      <a:pt x="28" y="8"/>
                      <a:pt x="28" y="8"/>
                      <a:pt x="28" y="8"/>
                    </a:cubicBezTo>
                    <a:cubicBezTo>
                      <a:pt x="28" y="8"/>
                      <a:pt x="29" y="8"/>
                      <a:pt x="29" y="8"/>
                    </a:cubicBezTo>
                    <a:cubicBezTo>
                      <a:pt x="29" y="7"/>
                      <a:pt x="29" y="7"/>
                      <a:pt x="29" y="7"/>
                    </a:cubicBezTo>
                    <a:cubicBezTo>
                      <a:pt x="29" y="7"/>
                      <a:pt x="29" y="6"/>
                      <a:pt x="30" y="6"/>
                    </a:cubicBezTo>
                    <a:cubicBezTo>
                      <a:pt x="30" y="6"/>
                      <a:pt x="31" y="6"/>
                      <a:pt x="31" y="6"/>
                    </a:cubicBezTo>
                    <a:cubicBezTo>
                      <a:pt x="32" y="6"/>
                      <a:pt x="32" y="6"/>
                      <a:pt x="33" y="6"/>
                    </a:cubicBezTo>
                    <a:cubicBezTo>
                      <a:pt x="33" y="7"/>
                      <a:pt x="33" y="7"/>
                      <a:pt x="34" y="7"/>
                    </a:cubicBezTo>
                    <a:cubicBezTo>
                      <a:pt x="34" y="7"/>
                      <a:pt x="35" y="7"/>
                      <a:pt x="35" y="7"/>
                    </a:cubicBezTo>
                    <a:cubicBezTo>
                      <a:pt x="36" y="7"/>
                      <a:pt x="36" y="7"/>
                      <a:pt x="37" y="7"/>
                    </a:cubicBezTo>
                    <a:cubicBezTo>
                      <a:pt x="37" y="7"/>
                      <a:pt x="37" y="7"/>
                      <a:pt x="37" y="6"/>
                    </a:cubicBezTo>
                    <a:cubicBezTo>
                      <a:pt x="38" y="6"/>
                      <a:pt x="38" y="6"/>
                      <a:pt x="38" y="6"/>
                    </a:cubicBezTo>
                    <a:cubicBezTo>
                      <a:pt x="38" y="6"/>
                      <a:pt x="39" y="6"/>
                      <a:pt x="39" y="6"/>
                    </a:cubicBezTo>
                    <a:cubicBezTo>
                      <a:pt x="40" y="6"/>
                      <a:pt x="40" y="6"/>
                      <a:pt x="41" y="6"/>
                    </a:cubicBezTo>
                    <a:cubicBezTo>
                      <a:pt x="42" y="6"/>
                      <a:pt x="42" y="5"/>
                      <a:pt x="43" y="5"/>
                    </a:cubicBezTo>
                    <a:cubicBezTo>
                      <a:pt x="43" y="5"/>
                      <a:pt x="43" y="5"/>
                      <a:pt x="44" y="5"/>
                    </a:cubicBezTo>
                    <a:cubicBezTo>
                      <a:pt x="44" y="4"/>
                      <a:pt x="45" y="5"/>
                      <a:pt x="45" y="4"/>
                    </a:cubicBezTo>
                    <a:cubicBezTo>
                      <a:pt x="46" y="4"/>
                      <a:pt x="46" y="4"/>
                      <a:pt x="46" y="4"/>
                    </a:cubicBezTo>
                    <a:cubicBezTo>
                      <a:pt x="47" y="4"/>
                      <a:pt x="46" y="3"/>
                      <a:pt x="46" y="3"/>
                    </a:cubicBezTo>
                    <a:cubicBezTo>
                      <a:pt x="47" y="3"/>
                      <a:pt x="47" y="3"/>
                      <a:pt x="47" y="3"/>
                    </a:cubicBezTo>
                    <a:cubicBezTo>
                      <a:pt x="48" y="3"/>
                      <a:pt x="48" y="3"/>
                      <a:pt x="49" y="3"/>
                    </a:cubicBezTo>
                    <a:cubicBezTo>
                      <a:pt x="49" y="3"/>
                      <a:pt x="50" y="3"/>
                      <a:pt x="50" y="3"/>
                    </a:cubicBezTo>
                    <a:cubicBezTo>
                      <a:pt x="51" y="3"/>
                      <a:pt x="51" y="3"/>
                      <a:pt x="52" y="3"/>
                    </a:cubicBezTo>
                    <a:cubicBezTo>
                      <a:pt x="53" y="3"/>
                      <a:pt x="53" y="3"/>
                      <a:pt x="54" y="3"/>
                    </a:cubicBezTo>
                    <a:cubicBezTo>
                      <a:pt x="54" y="3"/>
                      <a:pt x="54" y="3"/>
                      <a:pt x="55" y="3"/>
                    </a:cubicBezTo>
                    <a:cubicBezTo>
                      <a:pt x="55" y="3"/>
                      <a:pt x="55" y="3"/>
                      <a:pt x="55" y="2"/>
                    </a:cubicBezTo>
                    <a:cubicBezTo>
                      <a:pt x="55" y="2"/>
                      <a:pt x="54" y="2"/>
                      <a:pt x="5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2" name="Freeform 212"/>
              <p:cNvSpPr>
                <a:spLocks/>
              </p:cNvSpPr>
              <p:nvPr/>
            </p:nvSpPr>
            <p:spPr bwMode="auto">
              <a:xfrm>
                <a:off x="2693989" y="869951"/>
                <a:ext cx="85725" cy="22225"/>
              </a:xfrm>
              <a:custGeom>
                <a:avLst/>
                <a:gdLst>
                  <a:gd name="T0" fmla="*/ 2 w 8"/>
                  <a:gd name="T1" fmla="*/ 0 h 2"/>
                  <a:gd name="T2" fmla="*/ 1 w 8"/>
                  <a:gd name="T3" fmla="*/ 0 h 2"/>
                  <a:gd name="T4" fmla="*/ 1 w 8"/>
                  <a:gd name="T5" fmla="*/ 0 h 2"/>
                  <a:gd name="T6" fmla="*/ 0 w 8"/>
                  <a:gd name="T7" fmla="*/ 1 h 2"/>
                  <a:gd name="T8" fmla="*/ 1 w 8"/>
                  <a:gd name="T9" fmla="*/ 2 h 2"/>
                  <a:gd name="T10" fmla="*/ 3 w 8"/>
                  <a:gd name="T11" fmla="*/ 2 h 2"/>
                  <a:gd name="T12" fmla="*/ 4 w 8"/>
                  <a:gd name="T13" fmla="*/ 1 h 2"/>
                  <a:gd name="T14" fmla="*/ 5 w 8"/>
                  <a:gd name="T15" fmla="*/ 1 h 2"/>
                  <a:gd name="T16" fmla="*/ 6 w 8"/>
                  <a:gd name="T17" fmla="*/ 1 h 2"/>
                  <a:gd name="T18" fmla="*/ 8 w 8"/>
                  <a:gd name="T19" fmla="*/ 1 h 2"/>
                  <a:gd name="T20" fmla="*/ 7 w 8"/>
                  <a:gd name="T21" fmla="*/ 1 h 2"/>
                  <a:gd name="T22" fmla="*/ 6 w 8"/>
                  <a:gd name="T23" fmla="*/ 0 h 2"/>
                  <a:gd name="T24" fmla="*/ 4 w 8"/>
                  <a:gd name="T25" fmla="*/ 0 h 2"/>
                  <a:gd name="T26" fmla="*/ 2 w 8"/>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2">
                    <a:moveTo>
                      <a:pt x="2" y="0"/>
                    </a:moveTo>
                    <a:cubicBezTo>
                      <a:pt x="2" y="0"/>
                      <a:pt x="2" y="0"/>
                      <a:pt x="1" y="0"/>
                    </a:cubicBezTo>
                    <a:cubicBezTo>
                      <a:pt x="1" y="0"/>
                      <a:pt x="1" y="0"/>
                      <a:pt x="1" y="0"/>
                    </a:cubicBezTo>
                    <a:cubicBezTo>
                      <a:pt x="0" y="0"/>
                      <a:pt x="0" y="1"/>
                      <a:pt x="0" y="1"/>
                    </a:cubicBezTo>
                    <a:cubicBezTo>
                      <a:pt x="0" y="1"/>
                      <a:pt x="1" y="2"/>
                      <a:pt x="1" y="2"/>
                    </a:cubicBezTo>
                    <a:cubicBezTo>
                      <a:pt x="2" y="2"/>
                      <a:pt x="2" y="2"/>
                      <a:pt x="3" y="2"/>
                    </a:cubicBezTo>
                    <a:cubicBezTo>
                      <a:pt x="3" y="2"/>
                      <a:pt x="3" y="1"/>
                      <a:pt x="4" y="1"/>
                    </a:cubicBezTo>
                    <a:cubicBezTo>
                      <a:pt x="4" y="1"/>
                      <a:pt x="4" y="1"/>
                      <a:pt x="5" y="1"/>
                    </a:cubicBezTo>
                    <a:cubicBezTo>
                      <a:pt x="5" y="1"/>
                      <a:pt x="5" y="1"/>
                      <a:pt x="6" y="1"/>
                    </a:cubicBezTo>
                    <a:cubicBezTo>
                      <a:pt x="7" y="2"/>
                      <a:pt x="7" y="2"/>
                      <a:pt x="8" y="1"/>
                    </a:cubicBezTo>
                    <a:cubicBezTo>
                      <a:pt x="8" y="1"/>
                      <a:pt x="8" y="1"/>
                      <a:pt x="7" y="1"/>
                    </a:cubicBezTo>
                    <a:cubicBezTo>
                      <a:pt x="7" y="0"/>
                      <a:pt x="7" y="0"/>
                      <a:pt x="6" y="0"/>
                    </a:cubicBezTo>
                    <a:cubicBezTo>
                      <a:pt x="5" y="0"/>
                      <a:pt x="5" y="0"/>
                      <a:pt x="4" y="0"/>
                    </a:cubicBezTo>
                    <a:cubicBezTo>
                      <a:pt x="3" y="0"/>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3" name="Freeform 213"/>
              <p:cNvSpPr>
                <a:spLocks/>
              </p:cNvSpPr>
              <p:nvPr/>
            </p:nvSpPr>
            <p:spPr bwMode="auto">
              <a:xfrm>
                <a:off x="2649539" y="1011239"/>
                <a:ext cx="65088" cy="20638"/>
              </a:xfrm>
              <a:custGeom>
                <a:avLst/>
                <a:gdLst>
                  <a:gd name="T0" fmla="*/ 0 w 6"/>
                  <a:gd name="T1" fmla="*/ 2 h 2"/>
                  <a:gd name="T2" fmla="*/ 1 w 6"/>
                  <a:gd name="T3" fmla="*/ 2 h 2"/>
                  <a:gd name="T4" fmla="*/ 2 w 6"/>
                  <a:gd name="T5" fmla="*/ 2 h 2"/>
                  <a:gd name="T6" fmla="*/ 4 w 6"/>
                  <a:gd name="T7" fmla="*/ 2 h 2"/>
                  <a:gd name="T8" fmla="*/ 4 w 6"/>
                  <a:gd name="T9" fmla="*/ 2 h 2"/>
                  <a:gd name="T10" fmla="*/ 5 w 6"/>
                  <a:gd name="T11" fmla="*/ 1 h 2"/>
                  <a:gd name="T12" fmla="*/ 6 w 6"/>
                  <a:gd name="T13" fmla="*/ 0 h 2"/>
                  <a:gd name="T14" fmla="*/ 5 w 6"/>
                  <a:gd name="T15" fmla="*/ 0 h 2"/>
                  <a:gd name="T16" fmla="*/ 4 w 6"/>
                  <a:gd name="T17" fmla="*/ 0 h 2"/>
                  <a:gd name="T18" fmla="*/ 3 w 6"/>
                  <a:gd name="T19" fmla="*/ 0 h 2"/>
                  <a:gd name="T20" fmla="*/ 2 w 6"/>
                  <a:gd name="T21" fmla="*/ 0 h 2"/>
                  <a:gd name="T22" fmla="*/ 1 w 6"/>
                  <a:gd name="T23" fmla="*/ 1 h 2"/>
                  <a:gd name="T24" fmla="*/ 0 w 6"/>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2">
                    <a:moveTo>
                      <a:pt x="0" y="2"/>
                    </a:moveTo>
                    <a:cubicBezTo>
                      <a:pt x="0" y="2"/>
                      <a:pt x="1" y="2"/>
                      <a:pt x="1" y="2"/>
                    </a:cubicBezTo>
                    <a:cubicBezTo>
                      <a:pt x="2" y="2"/>
                      <a:pt x="2" y="2"/>
                      <a:pt x="2" y="2"/>
                    </a:cubicBezTo>
                    <a:cubicBezTo>
                      <a:pt x="3" y="2"/>
                      <a:pt x="3" y="2"/>
                      <a:pt x="4" y="2"/>
                    </a:cubicBezTo>
                    <a:cubicBezTo>
                      <a:pt x="4" y="2"/>
                      <a:pt x="4" y="2"/>
                      <a:pt x="4" y="2"/>
                    </a:cubicBezTo>
                    <a:cubicBezTo>
                      <a:pt x="5" y="1"/>
                      <a:pt x="5" y="1"/>
                      <a:pt x="5" y="1"/>
                    </a:cubicBezTo>
                    <a:cubicBezTo>
                      <a:pt x="5" y="1"/>
                      <a:pt x="6" y="0"/>
                      <a:pt x="6" y="0"/>
                    </a:cubicBezTo>
                    <a:cubicBezTo>
                      <a:pt x="6" y="0"/>
                      <a:pt x="5" y="0"/>
                      <a:pt x="5" y="0"/>
                    </a:cubicBezTo>
                    <a:cubicBezTo>
                      <a:pt x="4" y="0"/>
                      <a:pt x="4" y="0"/>
                      <a:pt x="4" y="0"/>
                    </a:cubicBezTo>
                    <a:cubicBezTo>
                      <a:pt x="3" y="0"/>
                      <a:pt x="3" y="0"/>
                      <a:pt x="3" y="0"/>
                    </a:cubicBezTo>
                    <a:cubicBezTo>
                      <a:pt x="2" y="0"/>
                      <a:pt x="2" y="0"/>
                      <a:pt x="2" y="0"/>
                    </a:cubicBezTo>
                    <a:cubicBezTo>
                      <a:pt x="1" y="1"/>
                      <a:pt x="1" y="1"/>
                      <a:pt x="1" y="1"/>
                    </a:cubicBezTo>
                    <a:cubicBezTo>
                      <a:pt x="1" y="1"/>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4" name="Freeform 214"/>
              <p:cNvSpPr>
                <a:spLocks/>
              </p:cNvSpPr>
              <p:nvPr/>
            </p:nvSpPr>
            <p:spPr bwMode="auto">
              <a:xfrm>
                <a:off x="2714626" y="1011239"/>
                <a:ext cx="22225" cy="20638"/>
              </a:xfrm>
              <a:custGeom>
                <a:avLst/>
                <a:gdLst>
                  <a:gd name="T0" fmla="*/ 0 w 2"/>
                  <a:gd name="T1" fmla="*/ 2 h 2"/>
                  <a:gd name="T2" fmla="*/ 1 w 2"/>
                  <a:gd name="T3" fmla="*/ 2 h 2"/>
                  <a:gd name="T4" fmla="*/ 2 w 2"/>
                  <a:gd name="T5" fmla="*/ 1 h 2"/>
                  <a:gd name="T6" fmla="*/ 2 w 2"/>
                  <a:gd name="T7" fmla="*/ 0 h 2"/>
                  <a:gd name="T8" fmla="*/ 1 w 2"/>
                  <a:gd name="T9" fmla="*/ 0 h 2"/>
                  <a:gd name="T10" fmla="*/ 0 w 2"/>
                  <a:gd name="T11" fmla="*/ 0 h 2"/>
                  <a:gd name="T12" fmla="*/ 0 w 2"/>
                  <a:gd name="T13" fmla="*/ 1 h 2"/>
                  <a:gd name="T14" fmla="*/ 0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2"/>
                    </a:moveTo>
                    <a:cubicBezTo>
                      <a:pt x="1" y="2"/>
                      <a:pt x="1" y="2"/>
                      <a:pt x="1" y="2"/>
                    </a:cubicBezTo>
                    <a:cubicBezTo>
                      <a:pt x="2" y="1"/>
                      <a:pt x="2" y="1"/>
                      <a:pt x="2" y="1"/>
                    </a:cubicBezTo>
                    <a:cubicBezTo>
                      <a:pt x="2" y="1"/>
                      <a:pt x="2" y="1"/>
                      <a:pt x="2" y="0"/>
                    </a:cubicBezTo>
                    <a:cubicBezTo>
                      <a:pt x="1" y="0"/>
                      <a:pt x="1" y="0"/>
                      <a:pt x="1" y="0"/>
                    </a:cubicBezTo>
                    <a:cubicBezTo>
                      <a:pt x="0" y="0"/>
                      <a:pt x="0" y="0"/>
                      <a:pt x="0" y="0"/>
                    </a:cubicBezTo>
                    <a:cubicBezTo>
                      <a:pt x="0" y="0"/>
                      <a:pt x="0" y="1"/>
                      <a:pt x="0" y="1"/>
                    </a:cubicBezTo>
                    <a:cubicBezTo>
                      <a:pt x="0" y="1"/>
                      <a:pt x="0" y="1"/>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5" name="Freeform 215"/>
              <p:cNvSpPr>
                <a:spLocks/>
              </p:cNvSpPr>
              <p:nvPr/>
            </p:nvSpPr>
            <p:spPr bwMode="auto">
              <a:xfrm>
                <a:off x="2466976" y="860426"/>
                <a:ext cx="496888" cy="323850"/>
              </a:xfrm>
              <a:custGeom>
                <a:avLst/>
                <a:gdLst>
                  <a:gd name="T0" fmla="*/ 43 w 46"/>
                  <a:gd name="T1" fmla="*/ 16 h 30"/>
                  <a:gd name="T2" fmla="*/ 42 w 46"/>
                  <a:gd name="T3" fmla="*/ 15 h 30"/>
                  <a:gd name="T4" fmla="*/ 38 w 46"/>
                  <a:gd name="T5" fmla="*/ 14 h 30"/>
                  <a:gd name="T6" fmla="*/ 38 w 46"/>
                  <a:gd name="T7" fmla="*/ 12 h 30"/>
                  <a:gd name="T8" fmla="*/ 39 w 46"/>
                  <a:gd name="T9" fmla="*/ 11 h 30"/>
                  <a:gd name="T10" fmla="*/ 39 w 46"/>
                  <a:gd name="T11" fmla="*/ 9 h 30"/>
                  <a:gd name="T12" fmla="*/ 36 w 46"/>
                  <a:gd name="T13" fmla="*/ 8 h 30"/>
                  <a:gd name="T14" fmla="*/ 33 w 46"/>
                  <a:gd name="T15" fmla="*/ 6 h 30"/>
                  <a:gd name="T16" fmla="*/ 29 w 46"/>
                  <a:gd name="T17" fmla="*/ 3 h 30"/>
                  <a:gd name="T18" fmla="*/ 24 w 46"/>
                  <a:gd name="T19" fmla="*/ 4 h 30"/>
                  <a:gd name="T20" fmla="*/ 19 w 46"/>
                  <a:gd name="T21" fmla="*/ 5 h 30"/>
                  <a:gd name="T22" fmla="*/ 20 w 46"/>
                  <a:gd name="T23" fmla="*/ 1 h 30"/>
                  <a:gd name="T24" fmla="*/ 15 w 46"/>
                  <a:gd name="T25" fmla="*/ 2 h 30"/>
                  <a:gd name="T26" fmla="*/ 12 w 46"/>
                  <a:gd name="T27" fmla="*/ 3 h 30"/>
                  <a:gd name="T28" fmla="*/ 11 w 46"/>
                  <a:gd name="T29" fmla="*/ 6 h 30"/>
                  <a:gd name="T30" fmla="*/ 9 w 46"/>
                  <a:gd name="T31" fmla="*/ 5 h 30"/>
                  <a:gd name="T32" fmla="*/ 13 w 46"/>
                  <a:gd name="T33" fmla="*/ 2 h 30"/>
                  <a:gd name="T34" fmla="*/ 12 w 46"/>
                  <a:gd name="T35" fmla="*/ 0 h 30"/>
                  <a:gd name="T36" fmla="*/ 5 w 46"/>
                  <a:gd name="T37" fmla="*/ 2 h 30"/>
                  <a:gd name="T38" fmla="*/ 1 w 46"/>
                  <a:gd name="T39" fmla="*/ 6 h 30"/>
                  <a:gd name="T40" fmla="*/ 5 w 46"/>
                  <a:gd name="T41" fmla="*/ 7 h 30"/>
                  <a:gd name="T42" fmla="*/ 0 w 46"/>
                  <a:gd name="T43" fmla="*/ 8 h 30"/>
                  <a:gd name="T44" fmla="*/ 4 w 46"/>
                  <a:gd name="T45" fmla="*/ 9 h 30"/>
                  <a:gd name="T46" fmla="*/ 8 w 46"/>
                  <a:gd name="T47" fmla="*/ 9 h 30"/>
                  <a:gd name="T48" fmla="*/ 12 w 46"/>
                  <a:gd name="T49" fmla="*/ 10 h 30"/>
                  <a:gd name="T50" fmla="*/ 17 w 46"/>
                  <a:gd name="T51" fmla="*/ 10 h 30"/>
                  <a:gd name="T52" fmla="*/ 19 w 46"/>
                  <a:gd name="T53" fmla="*/ 9 h 30"/>
                  <a:gd name="T54" fmla="*/ 23 w 46"/>
                  <a:gd name="T55" fmla="*/ 11 h 30"/>
                  <a:gd name="T56" fmla="*/ 20 w 46"/>
                  <a:gd name="T57" fmla="*/ 13 h 30"/>
                  <a:gd name="T58" fmla="*/ 24 w 46"/>
                  <a:gd name="T59" fmla="*/ 13 h 30"/>
                  <a:gd name="T60" fmla="*/ 27 w 46"/>
                  <a:gd name="T61" fmla="*/ 15 h 30"/>
                  <a:gd name="T62" fmla="*/ 25 w 46"/>
                  <a:gd name="T63" fmla="*/ 17 h 30"/>
                  <a:gd name="T64" fmla="*/ 22 w 46"/>
                  <a:gd name="T65" fmla="*/ 19 h 30"/>
                  <a:gd name="T66" fmla="*/ 21 w 46"/>
                  <a:gd name="T67" fmla="*/ 21 h 30"/>
                  <a:gd name="T68" fmla="*/ 17 w 46"/>
                  <a:gd name="T69" fmla="*/ 22 h 30"/>
                  <a:gd name="T70" fmla="*/ 14 w 46"/>
                  <a:gd name="T71" fmla="*/ 21 h 30"/>
                  <a:gd name="T72" fmla="*/ 11 w 46"/>
                  <a:gd name="T73" fmla="*/ 23 h 30"/>
                  <a:gd name="T74" fmla="*/ 14 w 46"/>
                  <a:gd name="T75" fmla="*/ 24 h 30"/>
                  <a:gd name="T76" fmla="*/ 17 w 46"/>
                  <a:gd name="T77" fmla="*/ 24 h 30"/>
                  <a:gd name="T78" fmla="*/ 20 w 46"/>
                  <a:gd name="T79" fmla="*/ 24 h 30"/>
                  <a:gd name="T80" fmla="*/ 23 w 46"/>
                  <a:gd name="T81" fmla="*/ 26 h 30"/>
                  <a:gd name="T82" fmla="*/ 24 w 46"/>
                  <a:gd name="T83" fmla="*/ 28 h 30"/>
                  <a:gd name="T84" fmla="*/ 28 w 46"/>
                  <a:gd name="T85" fmla="*/ 29 h 30"/>
                  <a:gd name="T86" fmla="*/ 31 w 46"/>
                  <a:gd name="T87" fmla="*/ 30 h 30"/>
                  <a:gd name="T88" fmla="*/ 29 w 46"/>
                  <a:gd name="T89" fmla="*/ 27 h 30"/>
                  <a:gd name="T90" fmla="*/ 29 w 46"/>
                  <a:gd name="T91" fmla="*/ 26 h 30"/>
                  <a:gd name="T92" fmla="*/ 33 w 46"/>
                  <a:gd name="T93" fmla="*/ 27 h 30"/>
                  <a:gd name="T94" fmla="*/ 35 w 46"/>
                  <a:gd name="T95" fmla="*/ 26 h 30"/>
                  <a:gd name="T96" fmla="*/ 36 w 46"/>
                  <a:gd name="T97" fmla="*/ 24 h 30"/>
                  <a:gd name="T98" fmla="*/ 33 w 46"/>
                  <a:gd name="T99" fmla="*/ 21 h 30"/>
                  <a:gd name="T100" fmla="*/ 34 w 46"/>
                  <a:gd name="T101" fmla="*/ 18 h 30"/>
                  <a:gd name="T102" fmla="*/ 37 w 46"/>
                  <a:gd name="T103" fmla="*/ 20 h 30"/>
                  <a:gd name="T104" fmla="*/ 40 w 46"/>
                  <a:gd name="T105" fmla="*/ 22 h 30"/>
                  <a:gd name="T106" fmla="*/ 43 w 46"/>
                  <a:gd name="T107" fmla="*/ 20 h 30"/>
                  <a:gd name="T108" fmla="*/ 46 w 46"/>
                  <a:gd name="T109" fmla="*/ 1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30">
                    <a:moveTo>
                      <a:pt x="46" y="17"/>
                    </a:moveTo>
                    <a:cubicBezTo>
                      <a:pt x="45" y="17"/>
                      <a:pt x="45" y="17"/>
                      <a:pt x="45" y="17"/>
                    </a:cubicBezTo>
                    <a:cubicBezTo>
                      <a:pt x="44" y="17"/>
                      <a:pt x="44" y="17"/>
                      <a:pt x="44" y="16"/>
                    </a:cubicBezTo>
                    <a:cubicBezTo>
                      <a:pt x="43" y="16"/>
                      <a:pt x="43" y="16"/>
                      <a:pt x="43" y="16"/>
                    </a:cubicBezTo>
                    <a:cubicBezTo>
                      <a:pt x="43" y="16"/>
                      <a:pt x="42" y="17"/>
                      <a:pt x="42" y="16"/>
                    </a:cubicBezTo>
                    <a:cubicBezTo>
                      <a:pt x="42" y="16"/>
                      <a:pt x="42" y="16"/>
                      <a:pt x="42" y="15"/>
                    </a:cubicBezTo>
                    <a:cubicBezTo>
                      <a:pt x="42" y="15"/>
                      <a:pt x="42" y="15"/>
                      <a:pt x="42" y="15"/>
                    </a:cubicBezTo>
                    <a:cubicBezTo>
                      <a:pt x="42" y="15"/>
                      <a:pt x="42" y="15"/>
                      <a:pt x="42" y="15"/>
                    </a:cubicBezTo>
                    <a:cubicBezTo>
                      <a:pt x="41" y="14"/>
                      <a:pt x="41" y="14"/>
                      <a:pt x="41" y="14"/>
                    </a:cubicBezTo>
                    <a:cubicBezTo>
                      <a:pt x="41" y="14"/>
                      <a:pt x="41" y="14"/>
                      <a:pt x="40" y="14"/>
                    </a:cubicBezTo>
                    <a:cubicBezTo>
                      <a:pt x="40" y="14"/>
                      <a:pt x="40" y="14"/>
                      <a:pt x="39" y="14"/>
                    </a:cubicBezTo>
                    <a:cubicBezTo>
                      <a:pt x="39" y="14"/>
                      <a:pt x="38" y="14"/>
                      <a:pt x="38" y="14"/>
                    </a:cubicBezTo>
                    <a:cubicBezTo>
                      <a:pt x="37" y="14"/>
                      <a:pt x="37" y="14"/>
                      <a:pt x="37" y="13"/>
                    </a:cubicBezTo>
                    <a:cubicBezTo>
                      <a:pt x="36" y="13"/>
                      <a:pt x="36" y="13"/>
                      <a:pt x="36" y="13"/>
                    </a:cubicBezTo>
                    <a:cubicBezTo>
                      <a:pt x="36" y="12"/>
                      <a:pt x="36" y="12"/>
                      <a:pt x="37" y="12"/>
                    </a:cubicBezTo>
                    <a:cubicBezTo>
                      <a:pt x="37" y="12"/>
                      <a:pt x="37" y="12"/>
                      <a:pt x="38" y="12"/>
                    </a:cubicBezTo>
                    <a:cubicBezTo>
                      <a:pt x="38" y="12"/>
                      <a:pt x="38" y="12"/>
                      <a:pt x="39" y="12"/>
                    </a:cubicBezTo>
                    <a:cubicBezTo>
                      <a:pt x="39" y="12"/>
                      <a:pt x="39" y="12"/>
                      <a:pt x="40" y="12"/>
                    </a:cubicBezTo>
                    <a:cubicBezTo>
                      <a:pt x="40" y="12"/>
                      <a:pt x="40" y="11"/>
                      <a:pt x="40" y="11"/>
                    </a:cubicBezTo>
                    <a:cubicBezTo>
                      <a:pt x="39" y="11"/>
                      <a:pt x="39" y="11"/>
                      <a:pt x="39" y="11"/>
                    </a:cubicBezTo>
                    <a:cubicBezTo>
                      <a:pt x="38" y="11"/>
                      <a:pt x="38" y="11"/>
                      <a:pt x="38" y="11"/>
                    </a:cubicBezTo>
                    <a:cubicBezTo>
                      <a:pt x="37" y="10"/>
                      <a:pt x="39" y="11"/>
                      <a:pt x="39" y="10"/>
                    </a:cubicBezTo>
                    <a:cubicBezTo>
                      <a:pt x="40" y="10"/>
                      <a:pt x="40" y="10"/>
                      <a:pt x="40" y="10"/>
                    </a:cubicBezTo>
                    <a:cubicBezTo>
                      <a:pt x="39" y="9"/>
                      <a:pt x="39" y="9"/>
                      <a:pt x="39" y="9"/>
                    </a:cubicBezTo>
                    <a:cubicBezTo>
                      <a:pt x="39" y="9"/>
                      <a:pt x="39" y="8"/>
                      <a:pt x="39" y="8"/>
                    </a:cubicBezTo>
                    <a:cubicBezTo>
                      <a:pt x="38" y="8"/>
                      <a:pt x="38" y="8"/>
                      <a:pt x="38" y="8"/>
                    </a:cubicBezTo>
                    <a:cubicBezTo>
                      <a:pt x="38" y="8"/>
                      <a:pt x="38" y="8"/>
                      <a:pt x="37" y="8"/>
                    </a:cubicBezTo>
                    <a:cubicBezTo>
                      <a:pt x="37" y="8"/>
                      <a:pt x="37" y="8"/>
                      <a:pt x="36" y="8"/>
                    </a:cubicBezTo>
                    <a:cubicBezTo>
                      <a:pt x="36" y="7"/>
                      <a:pt x="35" y="7"/>
                      <a:pt x="35" y="7"/>
                    </a:cubicBezTo>
                    <a:cubicBezTo>
                      <a:pt x="35" y="7"/>
                      <a:pt x="35" y="6"/>
                      <a:pt x="34" y="6"/>
                    </a:cubicBezTo>
                    <a:cubicBezTo>
                      <a:pt x="34" y="6"/>
                      <a:pt x="34" y="6"/>
                      <a:pt x="34" y="6"/>
                    </a:cubicBezTo>
                    <a:cubicBezTo>
                      <a:pt x="33" y="6"/>
                      <a:pt x="33" y="6"/>
                      <a:pt x="33" y="6"/>
                    </a:cubicBezTo>
                    <a:cubicBezTo>
                      <a:pt x="32" y="6"/>
                      <a:pt x="32" y="6"/>
                      <a:pt x="31" y="6"/>
                    </a:cubicBezTo>
                    <a:cubicBezTo>
                      <a:pt x="31" y="6"/>
                      <a:pt x="31" y="5"/>
                      <a:pt x="31" y="5"/>
                    </a:cubicBezTo>
                    <a:cubicBezTo>
                      <a:pt x="30" y="5"/>
                      <a:pt x="30" y="4"/>
                      <a:pt x="30" y="4"/>
                    </a:cubicBezTo>
                    <a:cubicBezTo>
                      <a:pt x="29" y="4"/>
                      <a:pt x="29" y="3"/>
                      <a:pt x="29" y="3"/>
                    </a:cubicBezTo>
                    <a:cubicBezTo>
                      <a:pt x="28" y="3"/>
                      <a:pt x="27" y="3"/>
                      <a:pt x="27" y="3"/>
                    </a:cubicBezTo>
                    <a:cubicBezTo>
                      <a:pt x="26" y="3"/>
                      <a:pt x="26" y="3"/>
                      <a:pt x="25" y="3"/>
                    </a:cubicBezTo>
                    <a:cubicBezTo>
                      <a:pt x="25" y="3"/>
                      <a:pt x="24" y="3"/>
                      <a:pt x="24" y="3"/>
                    </a:cubicBezTo>
                    <a:cubicBezTo>
                      <a:pt x="24" y="4"/>
                      <a:pt x="24" y="4"/>
                      <a:pt x="24" y="4"/>
                    </a:cubicBezTo>
                    <a:cubicBezTo>
                      <a:pt x="23" y="4"/>
                      <a:pt x="23" y="4"/>
                      <a:pt x="23" y="4"/>
                    </a:cubicBezTo>
                    <a:cubicBezTo>
                      <a:pt x="22" y="4"/>
                      <a:pt x="22" y="4"/>
                      <a:pt x="22" y="4"/>
                    </a:cubicBezTo>
                    <a:cubicBezTo>
                      <a:pt x="21" y="4"/>
                      <a:pt x="21" y="4"/>
                      <a:pt x="20" y="4"/>
                    </a:cubicBezTo>
                    <a:cubicBezTo>
                      <a:pt x="20" y="4"/>
                      <a:pt x="20" y="5"/>
                      <a:pt x="19" y="5"/>
                    </a:cubicBezTo>
                    <a:cubicBezTo>
                      <a:pt x="19" y="5"/>
                      <a:pt x="20" y="4"/>
                      <a:pt x="20" y="4"/>
                    </a:cubicBezTo>
                    <a:cubicBezTo>
                      <a:pt x="21" y="3"/>
                      <a:pt x="21" y="4"/>
                      <a:pt x="21" y="3"/>
                    </a:cubicBezTo>
                    <a:cubicBezTo>
                      <a:pt x="22" y="3"/>
                      <a:pt x="21" y="3"/>
                      <a:pt x="21" y="2"/>
                    </a:cubicBezTo>
                    <a:cubicBezTo>
                      <a:pt x="21" y="2"/>
                      <a:pt x="21" y="1"/>
                      <a:pt x="20" y="1"/>
                    </a:cubicBezTo>
                    <a:cubicBezTo>
                      <a:pt x="20" y="1"/>
                      <a:pt x="20" y="1"/>
                      <a:pt x="19" y="1"/>
                    </a:cubicBezTo>
                    <a:cubicBezTo>
                      <a:pt x="18" y="1"/>
                      <a:pt x="18" y="1"/>
                      <a:pt x="17" y="1"/>
                    </a:cubicBezTo>
                    <a:cubicBezTo>
                      <a:pt x="17" y="1"/>
                      <a:pt x="17" y="1"/>
                      <a:pt x="16" y="2"/>
                    </a:cubicBezTo>
                    <a:cubicBezTo>
                      <a:pt x="16" y="2"/>
                      <a:pt x="16" y="2"/>
                      <a:pt x="15" y="2"/>
                    </a:cubicBezTo>
                    <a:cubicBezTo>
                      <a:pt x="15" y="2"/>
                      <a:pt x="15" y="1"/>
                      <a:pt x="14" y="2"/>
                    </a:cubicBezTo>
                    <a:cubicBezTo>
                      <a:pt x="14" y="2"/>
                      <a:pt x="14" y="2"/>
                      <a:pt x="13" y="2"/>
                    </a:cubicBezTo>
                    <a:cubicBezTo>
                      <a:pt x="13" y="3"/>
                      <a:pt x="13" y="2"/>
                      <a:pt x="12" y="3"/>
                    </a:cubicBezTo>
                    <a:cubicBezTo>
                      <a:pt x="12" y="3"/>
                      <a:pt x="12" y="3"/>
                      <a:pt x="12" y="3"/>
                    </a:cubicBezTo>
                    <a:cubicBezTo>
                      <a:pt x="11" y="3"/>
                      <a:pt x="11" y="4"/>
                      <a:pt x="11" y="4"/>
                    </a:cubicBezTo>
                    <a:cubicBezTo>
                      <a:pt x="11" y="4"/>
                      <a:pt x="10" y="4"/>
                      <a:pt x="10" y="5"/>
                    </a:cubicBezTo>
                    <a:cubicBezTo>
                      <a:pt x="10" y="5"/>
                      <a:pt x="10" y="5"/>
                      <a:pt x="10" y="5"/>
                    </a:cubicBezTo>
                    <a:cubicBezTo>
                      <a:pt x="10" y="6"/>
                      <a:pt x="11" y="6"/>
                      <a:pt x="11" y="6"/>
                    </a:cubicBezTo>
                    <a:cubicBezTo>
                      <a:pt x="11" y="6"/>
                      <a:pt x="11" y="7"/>
                      <a:pt x="10" y="7"/>
                    </a:cubicBezTo>
                    <a:cubicBezTo>
                      <a:pt x="10" y="7"/>
                      <a:pt x="10" y="7"/>
                      <a:pt x="9" y="7"/>
                    </a:cubicBezTo>
                    <a:cubicBezTo>
                      <a:pt x="9" y="6"/>
                      <a:pt x="9" y="6"/>
                      <a:pt x="9" y="6"/>
                    </a:cubicBezTo>
                    <a:cubicBezTo>
                      <a:pt x="9" y="5"/>
                      <a:pt x="9" y="5"/>
                      <a:pt x="9" y="5"/>
                    </a:cubicBezTo>
                    <a:cubicBezTo>
                      <a:pt x="9" y="4"/>
                      <a:pt x="9" y="4"/>
                      <a:pt x="9" y="4"/>
                    </a:cubicBezTo>
                    <a:cubicBezTo>
                      <a:pt x="10" y="3"/>
                      <a:pt x="10" y="3"/>
                      <a:pt x="10" y="3"/>
                    </a:cubicBezTo>
                    <a:cubicBezTo>
                      <a:pt x="10" y="2"/>
                      <a:pt x="11" y="2"/>
                      <a:pt x="11" y="2"/>
                    </a:cubicBezTo>
                    <a:cubicBezTo>
                      <a:pt x="12" y="2"/>
                      <a:pt x="12" y="2"/>
                      <a:pt x="13" y="2"/>
                    </a:cubicBezTo>
                    <a:cubicBezTo>
                      <a:pt x="13" y="2"/>
                      <a:pt x="14" y="2"/>
                      <a:pt x="14" y="1"/>
                    </a:cubicBezTo>
                    <a:cubicBezTo>
                      <a:pt x="14" y="1"/>
                      <a:pt x="14" y="1"/>
                      <a:pt x="14" y="1"/>
                    </a:cubicBezTo>
                    <a:cubicBezTo>
                      <a:pt x="14" y="0"/>
                      <a:pt x="14" y="0"/>
                      <a:pt x="13" y="0"/>
                    </a:cubicBezTo>
                    <a:cubicBezTo>
                      <a:pt x="13" y="0"/>
                      <a:pt x="12" y="0"/>
                      <a:pt x="12" y="0"/>
                    </a:cubicBezTo>
                    <a:cubicBezTo>
                      <a:pt x="12" y="0"/>
                      <a:pt x="11" y="1"/>
                      <a:pt x="11" y="1"/>
                    </a:cubicBezTo>
                    <a:cubicBezTo>
                      <a:pt x="10" y="1"/>
                      <a:pt x="10" y="1"/>
                      <a:pt x="9" y="1"/>
                    </a:cubicBezTo>
                    <a:cubicBezTo>
                      <a:pt x="8" y="1"/>
                      <a:pt x="8" y="1"/>
                      <a:pt x="7" y="2"/>
                    </a:cubicBezTo>
                    <a:cubicBezTo>
                      <a:pt x="7" y="2"/>
                      <a:pt x="6" y="2"/>
                      <a:pt x="5" y="2"/>
                    </a:cubicBezTo>
                    <a:cubicBezTo>
                      <a:pt x="5" y="2"/>
                      <a:pt x="5" y="2"/>
                      <a:pt x="4" y="3"/>
                    </a:cubicBezTo>
                    <a:cubicBezTo>
                      <a:pt x="4" y="3"/>
                      <a:pt x="4" y="3"/>
                      <a:pt x="3" y="4"/>
                    </a:cubicBezTo>
                    <a:cubicBezTo>
                      <a:pt x="3" y="4"/>
                      <a:pt x="2" y="4"/>
                      <a:pt x="2" y="5"/>
                    </a:cubicBezTo>
                    <a:cubicBezTo>
                      <a:pt x="2" y="5"/>
                      <a:pt x="1" y="6"/>
                      <a:pt x="1" y="6"/>
                    </a:cubicBezTo>
                    <a:cubicBezTo>
                      <a:pt x="1" y="6"/>
                      <a:pt x="2" y="6"/>
                      <a:pt x="2" y="6"/>
                    </a:cubicBezTo>
                    <a:cubicBezTo>
                      <a:pt x="3" y="6"/>
                      <a:pt x="3" y="6"/>
                      <a:pt x="3" y="6"/>
                    </a:cubicBezTo>
                    <a:cubicBezTo>
                      <a:pt x="4" y="6"/>
                      <a:pt x="4" y="6"/>
                      <a:pt x="4" y="7"/>
                    </a:cubicBezTo>
                    <a:cubicBezTo>
                      <a:pt x="5" y="7"/>
                      <a:pt x="5" y="7"/>
                      <a:pt x="5" y="7"/>
                    </a:cubicBezTo>
                    <a:cubicBezTo>
                      <a:pt x="5" y="7"/>
                      <a:pt x="4" y="7"/>
                      <a:pt x="4" y="7"/>
                    </a:cubicBezTo>
                    <a:cubicBezTo>
                      <a:pt x="3" y="7"/>
                      <a:pt x="3" y="7"/>
                      <a:pt x="2" y="7"/>
                    </a:cubicBezTo>
                    <a:cubicBezTo>
                      <a:pt x="2" y="7"/>
                      <a:pt x="2" y="7"/>
                      <a:pt x="1" y="7"/>
                    </a:cubicBezTo>
                    <a:cubicBezTo>
                      <a:pt x="1" y="7"/>
                      <a:pt x="0" y="7"/>
                      <a:pt x="0" y="8"/>
                    </a:cubicBezTo>
                    <a:cubicBezTo>
                      <a:pt x="0" y="8"/>
                      <a:pt x="1" y="8"/>
                      <a:pt x="1" y="8"/>
                    </a:cubicBezTo>
                    <a:cubicBezTo>
                      <a:pt x="1" y="9"/>
                      <a:pt x="1" y="9"/>
                      <a:pt x="1" y="9"/>
                    </a:cubicBezTo>
                    <a:cubicBezTo>
                      <a:pt x="2" y="9"/>
                      <a:pt x="2" y="9"/>
                      <a:pt x="2" y="9"/>
                    </a:cubicBezTo>
                    <a:cubicBezTo>
                      <a:pt x="3" y="9"/>
                      <a:pt x="3" y="9"/>
                      <a:pt x="4" y="9"/>
                    </a:cubicBezTo>
                    <a:cubicBezTo>
                      <a:pt x="4" y="9"/>
                      <a:pt x="4" y="9"/>
                      <a:pt x="4" y="9"/>
                    </a:cubicBezTo>
                    <a:cubicBezTo>
                      <a:pt x="5" y="9"/>
                      <a:pt x="5" y="9"/>
                      <a:pt x="5" y="9"/>
                    </a:cubicBezTo>
                    <a:cubicBezTo>
                      <a:pt x="6" y="9"/>
                      <a:pt x="6" y="9"/>
                      <a:pt x="6" y="10"/>
                    </a:cubicBezTo>
                    <a:cubicBezTo>
                      <a:pt x="7" y="10"/>
                      <a:pt x="7" y="9"/>
                      <a:pt x="8" y="9"/>
                    </a:cubicBezTo>
                    <a:cubicBezTo>
                      <a:pt x="8" y="9"/>
                      <a:pt x="9" y="9"/>
                      <a:pt x="9" y="10"/>
                    </a:cubicBezTo>
                    <a:cubicBezTo>
                      <a:pt x="9" y="10"/>
                      <a:pt x="10" y="10"/>
                      <a:pt x="10" y="10"/>
                    </a:cubicBezTo>
                    <a:cubicBezTo>
                      <a:pt x="11" y="10"/>
                      <a:pt x="11" y="10"/>
                      <a:pt x="11" y="10"/>
                    </a:cubicBezTo>
                    <a:cubicBezTo>
                      <a:pt x="11" y="10"/>
                      <a:pt x="12" y="10"/>
                      <a:pt x="12" y="10"/>
                    </a:cubicBezTo>
                    <a:cubicBezTo>
                      <a:pt x="12" y="10"/>
                      <a:pt x="13" y="10"/>
                      <a:pt x="13" y="10"/>
                    </a:cubicBezTo>
                    <a:cubicBezTo>
                      <a:pt x="14" y="10"/>
                      <a:pt x="14" y="10"/>
                      <a:pt x="14" y="10"/>
                    </a:cubicBezTo>
                    <a:cubicBezTo>
                      <a:pt x="15" y="10"/>
                      <a:pt x="15" y="10"/>
                      <a:pt x="16" y="10"/>
                    </a:cubicBezTo>
                    <a:cubicBezTo>
                      <a:pt x="16" y="10"/>
                      <a:pt x="16" y="10"/>
                      <a:pt x="17" y="10"/>
                    </a:cubicBezTo>
                    <a:cubicBezTo>
                      <a:pt x="17" y="10"/>
                      <a:pt x="17" y="10"/>
                      <a:pt x="18" y="10"/>
                    </a:cubicBezTo>
                    <a:cubicBezTo>
                      <a:pt x="18" y="10"/>
                      <a:pt x="18" y="10"/>
                      <a:pt x="19" y="9"/>
                    </a:cubicBezTo>
                    <a:cubicBezTo>
                      <a:pt x="19" y="9"/>
                      <a:pt x="18" y="9"/>
                      <a:pt x="18" y="9"/>
                    </a:cubicBezTo>
                    <a:cubicBezTo>
                      <a:pt x="19" y="8"/>
                      <a:pt x="19" y="8"/>
                      <a:pt x="19" y="9"/>
                    </a:cubicBezTo>
                    <a:cubicBezTo>
                      <a:pt x="20" y="9"/>
                      <a:pt x="20" y="9"/>
                      <a:pt x="20" y="9"/>
                    </a:cubicBezTo>
                    <a:cubicBezTo>
                      <a:pt x="20" y="10"/>
                      <a:pt x="20" y="10"/>
                      <a:pt x="20" y="10"/>
                    </a:cubicBezTo>
                    <a:cubicBezTo>
                      <a:pt x="21" y="10"/>
                      <a:pt x="21" y="11"/>
                      <a:pt x="21" y="11"/>
                    </a:cubicBezTo>
                    <a:cubicBezTo>
                      <a:pt x="22" y="11"/>
                      <a:pt x="23" y="11"/>
                      <a:pt x="23" y="11"/>
                    </a:cubicBezTo>
                    <a:cubicBezTo>
                      <a:pt x="22" y="12"/>
                      <a:pt x="22" y="11"/>
                      <a:pt x="22" y="12"/>
                    </a:cubicBezTo>
                    <a:cubicBezTo>
                      <a:pt x="21" y="12"/>
                      <a:pt x="21" y="12"/>
                      <a:pt x="21" y="12"/>
                    </a:cubicBezTo>
                    <a:cubicBezTo>
                      <a:pt x="20" y="12"/>
                      <a:pt x="20" y="12"/>
                      <a:pt x="20" y="13"/>
                    </a:cubicBezTo>
                    <a:cubicBezTo>
                      <a:pt x="20" y="13"/>
                      <a:pt x="20" y="13"/>
                      <a:pt x="20" y="13"/>
                    </a:cubicBezTo>
                    <a:cubicBezTo>
                      <a:pt x="21" y="14"/>
                      <a:pt x="21" y="13"/>
                      <a:pt x="22" y="13"/>
                    </a:cubicBezTo>
                    <a:cubicBezTo>
                      <a:pt x="22" y="13"/>
                      <a:pt x="22" y="13"/>
                      <a:pt x="23" y="13"/>
                    </a:cubicBezTo>
                    <a:cubicBezTo>
                      <a:pt x="23" y="13"/>
                      <a:pt x="23" y="12"/>
                      <a:pt x="23" y="12"/>
                    </a:cubicBezTo>
                    <a:cubicBezTo>
                      <a:pt x="24" y="12"/>
                      <a:pt x="24" y="13"/>
                      <a:pt x="24" y="13"/>
                    </a:cubicBezTo>
                    <a:cubicBezTo>
                      <a:pt x="24" y="13"/>
                      <a:pt x="25" y="13"/>
                      <a:pt x="25" y="14"/>
                    </a:cubicBezTo>
                    <a:cubicBezTo>
                      <a:pt x="25" y="14"/>
                      <a:pt x="26" y="14"/>
                      <a:pt x="26" y="14"/>
                    </a:cubicBezTo>
                    <a:cubicBezTo>
                      <a:pt x="26" y="14"/>
                      <a:pt x="26" y="14"/>
                      <a:pt x="26" y="14"/>
                    </a:cubicBezTo>
                    <a:cubicBezTo>
                      <a:pt x="26" y="15"/>
                      <a:pt x="26" y="15"/>
                      <a:pt x="27" y="15"/>
                    </a:cubicBezTo>
                    <a:cubicBezTo>
                      <a:pt x="27" y="15"/>
                      <a:pt x="27" y="15"/>
                      <a:pt x="27" y="16"/>
                    </a:cubicBezTo>
                    <a:cubicBezTo>
                      <a:pt x="26" y="16"/>
                      <a:pt x="26" y="17"/>
                      <a:pt x="26" y="17"/>
                    </a:cubicBezTo>
                    <a:cubicBezTo>
                      <a:pt x="26" y="17"/>
                      <a:pt x="26" y="17"/>
                      <a:pt x="25" y="17"/>
                    </a:cubicBezTo>
                    <a:cubicBezTo>
                      <a:pt x="25" y="17"/>
                      <a:pt x="25" y="17"/>
                      <a:pt x="25" y="17"/>
                    </a:cubicBezTo>
                    <a:cubicBezTo>
                      <a:pt x="25" y="18"/>
                      <a:pt x="24" y="18"/>
                      <a:pt x="24" y="18"/>
                    </a:cubicBezTo>
                    <a:cubicBezTo>
                      <a:pt x="24" y="18"/>
                      <a:pt x="24" y="17"/>
                      <a:pt x="23" y="18"/>
                    </a:cubicBezTo>
                    <a:cubicBezTo>
                      <a:pt x="23" y="18"/>
                      <a:pt x="23" y="18"/>
                      <a:pt x="23" y="18"/>
                    </a:cubicBezTo>
                    <a:cubicBezTo>
                      <a:pt x="23" y="18"/>
                      <a:pt x="22" y="19"/>
                      <a:pt x="22" y="19"/>
                    </a:cubicBezTo>
                    <a:cubicBezTo>
                      <a:pt x="22" y="19"/>
                      <a:pt x="22" y="19"/>
                      <a:pt x="21" y="19"/>
                    </a:cubicBezTo>
                    <a:cubicBezTo>
                      <a:pt x="21" y="19"/>
                      <a:pt x="21" y="19"/>
                      <a:pt x="21" y="19"/>
                    </a:cubicBezTo>
                    <a:cubicBezTo>
                      <a:pt x="20" y="20"/>
                      <a:pt x="21" y="20"/>
                      <a:pt x="21" y="20"/>
                    </a:cubicBezTo>
                    <a:cubicBezTo>
                      <a:pt x="21" y="20"/>
                      <a:pt x="21" y="20"/>
                      <a:pt x="21" y="21"/>
                    </a:cubicBezTo>
                    <a:cubicBezTo>
                      <a:pt x="21" y="21"/>
                      <a:pt x="21" y="21"/>
                      <a:pt x="20" y="21"/>
                    </a:cubicBezTo>
                    <a:cubicBezTo>
                      <a:pt x="20" y="21"/>
                      <a:pt x="20" y="21"/>
                      <a:pt x="19" y="21"/>
                    </a:cubicBezTo>
                    <a:cubicBezTo>
                      <a:pt x="19" y="21"/>
                      <a:pt x="19" y="21"/>
                      <a:pt x="18" y="21"/>
                    </a:cubicBezTo>
                    <a:cubicBezTo>
                      <a:pt x="18" y="21"/>
                      <a:pt x="18" y="22"/>
                      <a:pt x="17" y="22"/>
                    </a:cubicBezTo>
                    <a:cubicBezTo>
                      <a:pt x="17" y="22"/>
                      <a:pt x="17" y="21"/>
                      <a:pt x="16" y="21"/>
                    </a:cubicBezTo>
                    <a:cubicBezTo>
                      <a:pt x="16" y="21"/>
                      <a:pt x="16" y="21"/>
                      <a:pt x="15" y="21"/>
                    </a:cubicBezTo>
                    <a:cubicBezTo>
                      <a:pt x="15" y="21"/>
                      <a:pt x="15" y="21"/>
                      <a:pt x="14" y="21"/>
                    </a:cubicBezTo>
                    <a:cubicBezTo>
                      <a:pt x="14" y="21"/>
                      <a:pt x="14" y="21"/>
                      <a:pt x="14" y="21"/>
                    </a:cubicBezTo>
                    <a:cubicBezTo>
                      <a:pt x="13" y="21"/>
                      <a:pt x="13" y="21"/>
                      <a:pt x="13" y="22"/>
                    </a:cubicBezTo>
                    <a:cubicBezTo>
                      <a:pt x="13" y="22"/>
                      <a:pt x="12" y="22"/>
                      <a:pt x="12" y="22"/>
                    </a:cubicBezTo>
                    <a:cubicBezTo>
                      <a:pt x="12" y="22"/>
                      <a:pt x="12" y="22"/>
                      <a:pt x="11" y="22"/>
                    </a:cubicBezTo>
                    <a:cubicBezTo>
                      <a:pt x="11" y="22"/>
                      <a:pt x="11" y="22"/>
                      <a:pt x="11" y="23"/>
                    </a:cubicBezTo>
                    <a:cubicBezTo>
                      <a:pt x="11" y="23"/>
                      <a:pt x="11" y="23"/>
                      <a:pt x="11" y="23"/>
                    </a:cubicBezTo>
                    <a:cubicBezTo>
                      <a:pt x="11" y="24"/>
                      <a:pt x="11" y="24"/>
                      <a:pt x="11" y="24"/>
                    </a:cubicBezTo>
                    <a:cubicBezTo>
                      <a:pt x="12" y="25"/>
                      <a:pt x="12" y="24"/>
                      <a:pt x="13" y="24"/>
                    </a:cubicBezTo>
                    <a:cubicBezTo>
                      <a:pt x="14" y="24"/>
                      <a:pt x="14" y="24"/>
                      <a:pt x="14" y="24"/>
                    </a:cubicBezTo>
                    <a:cubicBezTo>
                      <a:pt x="15" y="24"/>
                      <a:pt x="15" y="24"/>
                      <a:pt x="15" y="24"/>
                    </a:cubicBezTo>
                    <a:cubicBezTo>
                      <a:pt x="15" y="24"/>
                      <a:pt x="16" y="23"/>
                      <a:pt x="16" y="23"/>
                    </a:cubicBezTo>
                    <a:cubicBezTo>
                      <a:pt x="16" y="23"/>
                      <a:pt x="16" y="24"/>
                      <a:pt x="17" y="24"/>
                    </a:cubicBezTo>
                    <a:cubicBezTo>
                      <a:pt x="17" y="24"/>
                      <a:pt x="17" y="24"/>
                      <a:pt x="17" y="24"/>
                    </a:cubicBezTo>
                    <a:cubicBezTo>
                      <a:pt x="18" y="23"/>
                      <a:pt x="18" y="24"/>
                      <a:pt x="19" y="24"/>
                    </a:cubicBezTo>
                    <a:cubicBezTo>
                      <a:pt x="19" y="24"/>
                      <a:pt x="19" y="24"/>
                      <a:pt x="20" y="24"/>
                    </a:cubicBezTo>
                    <a:cubicBezTo>
                      <a:pt x="20" y="23"/>
                      <a:pt x="20" y="23"/>
                      <a:pt x="20" y="23"/>
                    </a:cubicBezTo>
                    <a:cubicBezTo>
                      <a:pt x="21" y="23"/>
                      <a:pt x="20" y="24"/>
                      <a:pt x="20" y="24"/>
                    </a:cubicBezTo>
                    <a:cubicBezTo>
                      <a:pt x="20" y="25"/>
                      <a:pt x="21" y="25"/>
                      <a:pt x="21" y="25"/>
                    </a:cubicBezTo>
                    <a:cubicBezTo>
                      <a:pt x="21" y="25"/>
                      <a:pt x="21" y="25"/>
                      <a:pt x="22" y="25"/>
                    </a:cubicBezTo>
                    <a:cubicBezTo>
                      <a:pt x="22" y="25"/>
                      <a:pt x="23" y="25"/>
                      <a:pt x="23" y="26"/>
                    </a:cubicBezTo>
                    <a:cubicBezTo>
                      <a:pt x="23" y="26"/>
                      <a:pt x="23" y="26"/>
                      <a:pt x="23" y="26"/>
                    </a:cubicBezTo>
                    <a:cubicBezTo>
                      <a:pt x="22" y="26"/>
                      <a:pt x="22" y="26"/>
                      <a:pt x="22" y="26"/>
                    </a:cubicBezTo>
                    <a:cubicBezTo>
                      <a:pt x="21" y="26"/>
                      <a:pt x="21" y="27"/>
                      <a:pt x="21" y="27"/>
                    </a:cubicBezTo>
                    <a:cubicBezTo>
                      <a:pt x="21" y="28"/>
                      <a:pt x="22" y="27"/>
                      <a:pt x="23" y="27"/>
                    </a:cubicBezTo>
                    <a:cubicBezTo>
                      <a:pt x="23" y="27"/>
                      <a:pt x="23" y="27"/>
                      <a:pt x="24" y="28"/>
                    </a:cubicBezTo>
                    <a:cubicBezTo>
                      <a:pt x="24" y="28"/>
                      <a:pt x="24" y="27"/>
                      <a:pt x="25" y="28"/>
                    </a:cubicBezTo>
                    <a:cubicBezTo>
                      <a:pt x="25" y="28"/>
                      <a:pt x="25" y="28"/>
                      <a:pt x="25" y="29"/>
                    </a:cubicBezTo>
                    <a:cubicBezTo>
                      <a:pt x="25" y="29"/>
                      <a:pt x="26" y="29"/>
                      <a:pt x="27" y="29"/>
                    </a:cubicBezTo>
                    <a:cubicBezTo>
                      <a:pt x="27" y="29"/>
                      <a:pt x="27" y="29"/>
                      <a:pt x="28" y="29"/>
                    </a:cubicBezTo>
                    <a:cubicBezTo>
                      <a:pt x="28" y="29"/>
                      <a:pt x="28" y="29"/>
                      <a:pt x="29" y="29"/>
                    </a:cubicBezTo>
                    <a:cubicBezTo>
                      <a:pt x="29" y="29"/>
                      <a:pt x="29" y="30"/>
                      <a:pt x="29" y="30"/>
                    </a:cubicBezTo>
                    <a:cubicBezTo>
                      <a:pt x="30" y="30"/>
                      <a:pt x="30" y="30"/>
                      <a:pt x="31" y="30"/>
                    </a:cubicBezTo>
                    <a:cubicBezTo>
                      <a:pt x="31" y="30"/>
                      <a:pt x="31" y="30"/>
                      <a:pt x="31" y="30"/>
                    </a:cubicBezTo>
                    <a:cubicBezTo>
                      <a:pt x="32" y="29"/>
                      <a:pt x="31" y="29"/>
                      <a:pt x="31" y="29"/>
                    </a:cubicBezTo>
                    <a:cubicBezTo>
                      <a:pt x="31" y="28"/>
                      <a:pt x="31" y="28"/>
                      <a:pt x="31" y="28"/>
                    </a:cubicBezTo>
                    <a:cubicBezTo>
                      <a:pt x="30" y="28"/>
                      <a:pt x="30" y="28"/>
                      <a:pt x="30" y="27"/>
                    </a:cubicBezTo>
                    <a:cubicBezTo>
                      <a:pt x="30" y="27"/>
                      <a:pt x="29" y="27"/>
                      <a:pt x="29" y="27"/>
                    </a:cubicBezTo>
                    <a:cubicBezTo>
                      <a:pt x="29" y="27"/>
                      <a:pt x="29" y="27"/>
                      <a:pt x="28" y="26"/>
                    </a:cubicBezTo>
                    <a:cubicBezTo>
                      <a:pt x="28" y="26"/>
                      <a:pt x="28" y="26"/>
                      <a:pt x="28" y="26"/>
                    </a:cubicBezTo>
                    <a:cubicBezTo>
                      <a:pt x="28" y="26"/>
                      <a:pt x="28" y="25"/>
                      <a:pt x="28" y="25"/>
                    </a:cubicBezTo>
                    <a:cubicBezTo>
                      <a:pt x="28" y="25"/>
                      <a:pt x="29" y="26"/>
                      <a:pt x="29" y="26"/>
                    </a:cubicBezTo>
                    <a:cubicBezTo>
                      <a:pt x="30" y="26"/>
                      <a:pt x="30" y="26"/>
                      <a:pt x="30" y="26"/>
                    </a:cubicBezTo>
                    <a:cubicBezTo>
                      <a:pt x="31" y="26"/>
                      <a:pt x="31" y="27"/>
                      <a:pt x="31" y="27"/>
                    </a:cubicBezTo>
                    <a:cubicBezTo>
                      <a:pt x="31" y="27"/>
                      <a:pt x="32" y="27"/>
                      <a:pt x="32" y="28"/>
                    </a:cubicBezTo>
                    <a:cubicBezTo>
                      <a:pt x="32" y="28"/>
                      <a:pt x="32" y="27"/>
                      <a:pt x="33" y="27"/>
                    </a:cubicBezTo>
                    <a:cubicBezTo>
                      <a:pt x="33" y="27"/>
                      <a:pt x="33" y="29"/>
                      <a:pt x="34" y="28"/>
                    </a:cubicBezTo>
                    <a:cubicBezTo>
                      <a:pt x="34" y="28"/>
                      <a:pt x="34" y="28"/>
                      <a:pt x="34" y="27"/>
                    </a:cubicBezTo>
                    <a:cubicBezTo>
                      <a:pt x="34" y="27"/>
                      <a:pt x="34" y="27"/>
                      <a:pt x="35" y="27"/>
                    </a:cubicBezTo>
                    <a:cubicBezTo>
                      <a:pt x="35" y="27"/>
                      <a:pt x="34" y="26"/>
                      <a:pt x="35" y="26"/>
                    </a:cubicBezTo>
                    <a:cubicBezTo>
                      <a:pt x="35" y="26"/>
                      <a:pt x="36" y="26"/>
                      <a:pt x="36" y="26"/>
                    </a:cubicBezTo>
                    <a:cubicBezTo>
                      <a:pt x="36" y="26"/>
                      <a:pt x="36" y="25"/>
                      <a:pt x="36" y="25"/>
                    </a:cubicBezTo>
                    <a:cubicBezTo>
                      <a:pt x="36" y="25"/>
                      <a:pt x="36" y="25"/>
                      <a:pt x="36" y="24"/>
                    </a:cubicBezTo>
                    <a:cubicBezTo>
                      <a:pt x="36" y="24"/>
                      <a:pt x="36" y="24"/>
                      <a:pt x="36" y="24"/>
                    </a:cubicBezTo>
                    <a:cubicBezTo>
                      <a:pt x="36" y="23"/>
                      <a:pt x="36" y="23"/>
                      <a:pt x="36" y="23"/>
                    </a:cubicBezTo>
                    <a:cubicBezTo>
                      <a:pt x="35" y="22"/>
                      <a:pt x="35" y="22"/>
                      <a:pt x="35" y="22"/>
                    </a:cubicBezTo>
                    <a:cubicBezTo>
                      <a:pt x="34" y="22"/>
                      <a:pt x="34" y="22"/>
                      <a:pt x="34" y="22"/>
                    </a:cubicBezTo>
                    <a:cubicBezTo>
                      <a:pt x="33" y="22"/>
                      <a:pt x="33" y="21"/>
                      <a:pt x="33" y="21"/>
                    </a:cubicBezTo>
                    <a:cubicBezTo>
                      <a:pt x="33" y="21"/>
                      <a:pt x="33" y="20"/>
                      <a:pt x="33" y="20"/>
                    </a:cubicBezTo>
                    <a:cubicBezTo>
                      <a:pt x="33" y="20"/>
                      <a:pt x="33" y="19"/>
                      <a:pt x="33" y="19"/>
                    </a:cubicBezTo>
                    <a:cubicBezTo>
                      <a:pt x="33" y="19"/>
                      <a:pt x="33" y="19"/>
                      <a:pt x="34" y="19"/>
                    </a:cubicBezTo>
                    <a:cubicBezTo>
                      <a:pt x="34" y="19"/>
                      <a:pt x="34" y="18"/>
                      <a:pt x="34" y="18"/>
                    </a:cubicBezTo>
                    <a:cubicBezTo>
                      <a:pt x="34" y="18"/>
                      <a:pt x="34" y="18"/>
                      <a:pt x="34" y="18"/>
                    </a:cubicBezTo>
                    <a:cubicBezTo>
                      <a:pt x="35" y="18"/>
                      <a:pt x="35" y="18"/>
                      <a:pt x="36" y="19"/>
                    </a:cubicBezTo>
                    <a:cubicBezTo>
                      <a:pt x="36" y="19"/>
                      <a:pt x="36" y="19"/>
                      <a:pt x="37" y="19"/>
                    </a:cubicBezTo>
                    <a:cubicBezTo>
                      <a:pt x="37" y="20"/>
                      <a:pt x="37" y="20"/>
                      <a:pt x="37" y="20"/>
                    </a:cubicBezTo>
                    <a:cubicBezTo>
                      <a:pt x="37" y="20"/>
                      <a:pt x="37" y="21"/>
                      <a:pt x="38" y="21"/>
                    </a:cubicBezTo>
                    <a:cubicBezTo>
                      <a:pt x="38" y="21"/>
                      <a:pt x="38" y="21"/>
                      <a:pt x="38" y="22"/>
                    </a:cubicBezTo>
                    <a:cubicBezTo>
                      <a:pt x="38" y="22"/>
                      <a:pt x="39" y="22"/>
                      <a:pt x="39" y="22"/>
                    </a:cubicBezTo>
                    <a:cubicBezTo>
                      <a:pt x="40" y="22"/>
                      <a:pt x="40" y="22"/>
                      <a:pt x="40" y="22"/>
                    </a:cubicBezTo>
                    <a:cubicBezTo>
                      <a:pt x="41" y="21"/>
                      <a:pt x="41" y="21"/>
                      <a:pt x="41" y="21"/>
                    </a:cubicBezTo>
                    <a:cubicBezTo>
                      <a:pt x="41" y="20"/>
                      <a:pt x="41" y="20"/>
                      <a:pt x="42" y="20"/>
                    </a:cubicBezTo>
                    <a:cubicBezTo>
                      <a:pt x="42" y="20"/>
                      <a:pt x="42" y="21"/>
                      <a:pt x="43" y="21"/>
                    </a:cubicBezTo>
                    <a:cubicBezTo>
                      <a:pt x="43" y="21"/>
                      <a:pt x="43" y="20"/>
                      <a:pt x="43" y="20"/>
                    </a:cubicBezTo>
                    <a:cubicBezTo>
                      <a:pt x="44" y="20"/>
                      <a:pt x="44" y="20"/>
                      <a:pt x="44" y="19"/>
                    </a:cubicBezTo>
                    <a:cubicBezTo>
                      <a:pt x="45" y="19"/>
                      <a:pt x="44" y="19"/>
                      <a:pt x="45" y="19"/>
                    </a:cubicBezTo>
                    <a:cubicBezTo>
                      <a:pt x="45" y="18"/>
                      <a:pt x="45" y="19"/>
                      <a:pt x="45" y="19"/>
                    </a:cubicBezTo>
                    <a:cubicBezTo>
                      <a:pt x="46" y="19"/>
                      <a:pt x="46" y="19"/>
                      <a:pt x="46" y="18"/>
                    </a:cubicBezTo>
                    <a:cubicBezTo>
                      <a:pt x="46" y="18"/>
                      <a:pt x="46" y="18"/>
                      <a:pt x="46" y="18"/>
                    </a:cubicBezTo>
                    <a:cubicBezTo>
                      <a:pt x="46" y="17"/>
                      <a:pt x="46" y="17"/>
                      <a:pt x="46" y="1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6" name="Freeform 216"/>
              <p:cNvSpPr>
                <a:spLocks/>
              </p:cNvSpPr>
              <p:nvPr/>
            </p:nvSpPr>
            <p:spPr bwMode="auto">
              <a:xfrm>
                <a:off x="2487614" y="1173164"/>
                <a:ext cx="33338" cy="22225"/>
              </a:xfrm>
              <a:custGeom>
                <a:avLst/>
                <a:gdLst>
                  <a:gd name="T0" fmla="*/ 2 w 3"/>
                  <a:gd name="T1" fmla="*/ 0 h 2"/>
                  <a:gd name="T2" fmla="*/ 1 w 3"/>
                  <a:gd name="T3" fmla="*/ 0 h 2"/>
                  <a:gd name="T4" fmla="*/ 0 w 3"/>
                  <a:gd name="T5" fmla="*/ 1 h 2"/>
                  <a:gd name="T6" fmla="*/ 0 w 3"/>
                  <a:gd name="T7" fmla="*/ 1 h 2"/>
                  <a:gd name="T8" fmla="*/ 1 w 3"/>
                  <a:gd name="T9" fmla="*/ 2 h 2"/>
                  <a:gd name="T10" fmla="*/ 1 w 3"/>
                  <a:gd name="T11" fmla="*/ 1 h 2"/>
                  <a:gd name="T12" fmla="*/ 2 w 3"/>
                  <a:gd name="T13" fmla="*/ 1 h 2"/>
                  <a:gd name="T14" fmla="*/ 2 w 3"/>
                  <a:gd name="T15" fmla="*/ 0 h 2"/>
                  <a:gd name="T16" fmla="*/ 2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0"/>
                    </a:moveTo>
                    <a:cubicBezTo>
                      <a:pt x="1" y="0"/>
                      <a:pt x="1" y="0"/>
                      <a:pt x="1" y="0"/>
                    </a:cubicBezTo>
                    <a:cubicBezTo>
                      <a:pt x="1" y="0"/>
                      <a:pt x="0" y="0"/>
                      <a:pt x="0" y="1"/>
                    </a:cubicBezTo>
                    <a:cubicBezTo>
                      <a:pt x="0" y="1"/>
                      <a:pt x="0" y="1"/>
                      <a:pt x="0" y="1"/>
                    </a:cubicBezTo>
                    <a:cubicBezTo>
                      <a:pt x="0" y="2"/>
                      <a:pt x="0" y="2"/>
                      <a:pt x="1" y="2"/>
                    </a:cubicBezTo>
                    <a:cubicBezTo>
                      <a:pt x="1" y="2"/>
                      <a:pt x="1" y="1"/>
                      <a:pt x="1" y="1"/>
                    </a:cubicBezTo>
                    <a:cubicBezTo>
                      <a:pt x="2" y="1"/>
                      <a:pt x="2" y="1"/>
                      <a:pt x="2" y="1"/>
                    </a:cubicBezTo>
                    <a:cubicBezTo>
                      <a:pt x="2" y="1"/>
                      <a:pt x="3" y="0"/>
                      <a:pt x="2"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7" name="Freeform 217"/>
              <p:cNvSpPr>
                <a:spLocks/>
              </p:cNvSpPr>
              <p:nvPr/>
            </p:nvSpPr>
            <p:spPr bwMode="auto">
              <a:xfrm>
                <a:off x="2779714" y="1476376"/>
                <a:ext cx="173038" cy="161925"/>
              </a:xfrm>
              <a:custGeom>
                <a:avLst/>
                <a:gdLst>
                  <a:gd name="T0" fmla="*/ 14 w 16"/>
                  <a:gd name="T1" fmla="*/ 11 h 15"/>
                  <a:gd name="T2" fmla="*/ 14 w 16"/>
                  <a:gd name="T3" fmla="*/ 10 h 15"/>
                  <a:gd name="T4" fmla="*/ 14 w 16"/>
                  <a:gd name="T5" fmla="*/ 9 h 15"/>
                  <a:gd name="T6" fmla="*/ 15 w 16"/>
                  <a:gd name="T7" fmla="*/ 7 h 15"/>
                  <a:gd name="T8" fmla="*/ 14 w 16"/>
                  <a:gd name="T9" fmla="*/ 6 h 15"/>
                  <a:gd name="T10" fmla="*/ 13 w 16"/>
                  <a:gd name="T11" fmla="*/ 6 h 15"/>
                  <a:gd name="T12" fmla="*/ 12 w 16"/>
                  <a:gd name="T13" fmla="*/ 6 h 15"/>
                  <a:gd name="T14" fmla="*/ 10 w 16"/>
                  <a:gd name="T15" fmla="*/ 6 h 15"/>
                  <a:gd name="T16" fmla="*/ 10 w 16"/>
                  <a:gd name="T17" fmla="*/ 5 h 15"/>
                  <a:gd name="T18" fmla="*/ 9 w 16"/>
                  <a:gd name="T19" fmla="*/ 4 h 15"/>
                  <a:gd name="T20" fmla="*/ 11 w 16"/>
                  <a:gd name="T21" fmla="*/ 2 h 15"/>
                  <a:gd name="T22" fmla="*/ 12 w 16"/>
                  <a:gd name="T23" fmla="*/ 1 h 15"/>
                  <a:gd name="T24" fmla="*/ 10 w 16"/>
                  <a:gd name="T25" fmla="*/ 1 h 15"/>
                  <a:gd name="T26" fmla="*/ 8 w 16"/>
                  <a:gd name="T27" fmla="*/ 3 h 15"/>
                  <a:gd name="T28" fmla="*/ 6 w 16"/>
                  <a:gd name="T29" fmla="*/ 5 h 15"/>
                  <a:gd name="T30" fmla="*/ 4 w 16"/>
                  <a:gd name="T31" fmla="*/ 7 h 15"/>
                  <a:gd name="T32" fmla="*/ 2 w 16"/>
                  <a:gd name="T33" fmla="*/ 8 h 15"/>
                  <a:gd name="T34" fmla="*/ 2 w 16"/>
                  <a:gd name="T35" fmla="*/ 10 h 15"/>
                  <a:gd name="T36" fmla="*/ 0 w 16"/>
                  <a:gd name="T37" fmla="*/ 12 h 15"/>
                  <a:gd name="T38" fmla="*/ 3 w 16"/>
                  <a:gd name="T39" fmla="*/ 12 h 15"/>
                  <a:gd name="T40" fmla="*/ 5 w 16"/>
                  <a:gd name="T41" fmla="*/ 12 h 15"/>
                  <a:gd name="T42" fmla="*/ 7 w 16"/>
                  <a:gd name="T43" fmla="*/ 12 h 15"/>
                  <a:gd name="T44" fmla="*/ 9 w 16"/>
                  <a:gd name="T45" fmla="*/ 12 h 15"/>
                  <a:gd name="T46" fmla="*/ 8 w 16"/>
                  <a:gd name="T47" fmla="*/ 13 h 15"/>
                  <a:gd name="T48" fmla="*/ 8 w 16"/>
                  <a:gd name="T49" fmla="*/ 14 h 15"/>
                  <a:gd name="T50" fmla="*/ 10 w 16"/>
                  <a:gd name="T51" fmla="*/ 13 h 15"/>
                  <a:gd name="T52" fmla="*/ 12 w 16"/>
                  <a:gd name="T53" fmla="*/ 12 h 15"/>
                  <a:gd name="T54" fmla="*/ 12 w 16"/>
                  <a:gd name="T55" fmla="*/ 13 h 15"/>
                  <a:gd name="T56" fmla="*/ 11 w 16"/>
                  <a:gd name="T57" fmla="*/ 14 h 15"/>
                  <a:gd name="T58" fmla="*/ 13 w 16"/>
                  <a:gd name="T59" fmla="*/ 15 h 15"/>
                  <a:gd name="T60" fmla="*/ 14 w 16"/>
                  <a:gd name="T61" fmla="*/ 14 h 15"/>
                  <a:gd name="T62" fmla="*/ 16 w 16"/>
                  <a:gd name="T63" fmla="*/ 12 h 15"/>
                  <a:gd name="T64" fmla="*/ 15 w 16"/>
                  <a:gd name="T65"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15">
                    <a:moveTo>
                      <a:pt x="15" y="11"/>
                    </a:moveTo>
                    <a:cubicBezTo>
                      <a:pt x="14" y="11"/>
                      <a:pt x="14" y="12"/>
                      <a:pt x="14" y="11"/>
                    </a:cubicBezTo>
                    <a:cubicBezTo>
                      <a:pt x="14" y="11"/>
                      <a:pt x="14" y="11"/>
                      <a:pt x="14" y="11"/>
                    </a:cubicBezTo>
                    <a:cubicBezTo>
                      <a:pt x="14" y="10"/>
                      <a:pt x="14" y="10"/>
                      <a:pt x="14" y="10"/>
                    </a:cubicBezTo>
                    <a:cubicBezTo>
                      <a:pt x="14" y="10"/>
                      <a:pt x="15" y="10"/>
                      <a:pt x="14" y="9"/>
                    </a:cubicBezTo>
                    <a:cubicBezTo>
                      <a:pt x="14" y="9"/>
                      <a:pt x="14" y="9"/>
                      <a:pt x="14" y="9"/>
                    </a:cubicBezTo>
                    <a:cubicBezTo>
                      <a:pt x="14" y="9"/>
                      <a:pt x="14" y="8"/>
                      <a:pt x="14" y="8"/>
                    </a:cubicBezTo>
                    <a:cubicBezTo>
                      <a:pt x="14" y="8"/>
                      <a:pt x="15" y="8"/>
                      <a:pt x="15" y="7"/>
                    </a:cubicBezTo>
                    <a:cubicBezTo>
                      <a:pt x="15" y="7"/>
                      <a:pt x="14" y="7"/>
                      <a:pt x="14" y="6"/>
                    </a:cubicBezTo>
                    <a:cubicBezTo>
                      <a:pt x="14" y="6"/>
                      <a:pt x="14" y="6"/>
                      <a:pt x="14" y="6"/>
                    </a:cubicBezTo>
                    <a:cubicBezTo>
                      <a:pt x="14" y="6"/>
                      <a:pt x="14" y="6"/>
                      <a:pt x="13" y="6"/>
                    </a:cubicBezTo>
                    <a:cubicBezTo>
                      <a:pt x="13" y="6"/>
                      <a:pt x="13" y="6"/>
                      <a:pt x="13" y="6"/>
                    </a:cubicBezTo>
                    <a:cubicBezTo>
                      <a:pt x="13" y="6"/>
                      <a:pt x="13" y="6"/>
                      <a:pt x="13" y="6"/>
                    </a:cubicBezTo>
                    <a:cubicBezTo>
                      <a:pt x="12" y="6"/>
                      <a:pt x="12" y="6"/>
                      <a:pt x="12" y="6"/>
                    </a:cubicBezTo>
                    <a:cubicBezTo>
                      <a:pt x="12" y="7"/>
                      <a:pt x="11" y="7"/>
                      <a:pt x="11" y="7"/>
                    </a:cubicBezTo>
                    <a:cubicBezTo>
                      <a:pt x="11" y="6"/>
                      <a:pt x="11" y="6"/>
                      <a:pt x="10" y="6"/>
                    </a:cubicBezTo>
                    <a:cubicBezTo>
                      <a:pt x="10" y="5"/>
                      <a:pt x="11" y="5"/>
                      <a:pt x="10" y="5"/>
                    </a:cubicBezTo>
                    <a:cubicBezTo>
                      <a:pt x="10" y="5"/>
                      <a:pt x="10" y="5"/>
                      <a:pt x="10" y="5"/>
                    </a:cubicBezTo>
                    <a:cubicBezTo>
                      <a:pt x="10" y="5"/>
                      <a:pt x="9" y="5"/>
                      <a:pt x="9" y="5"/>
                    </a:cubicBezTo>
                    <a:cubicBezTo>
                      <a:pt x="9" y="5"/>
                      <a:pt x="9" y="5"/>
                      <a:pt x="9" y="4"/>
                    </a:cubicBezTo>
                    <a:cubicBezTo>
                      <a:pt x="9" y="4"/>
                      <a:pt x="10" y="4"/>
                      <a:pt x="10" y="3"/>
                    </a:cubicBezTo>
                    <a:cubicBezTo>
                      <a:pt x="10" y="3"/>
                      <a:pt x="11" y="3"/>
                      <a:pt x="11" y="2"/>
                    </a:cubicBezTo>
                    <a:cubicBezTo>
                      <a:pt x="11" y="2"/>
                      <a:pt x="12" y="2"/>
                      <a:pt x="12" y="2"/>
                    </a:cubicBezTo>
                    <a:cubicBezTo>
                      <a:pt x="12" y="1"/>
                      <a:pt x="12" y="1"/>
                      <a:pt x="12" y="1"/>
                    </a:cubicBezTo>
                    <a:cubicBezTo>
                      <a:pt x="12" y="0"/>
                      <a:pt x="11" y="1"/>
                      <a:pt x="11" y="1"/>
                    </a:cubicBezTo>
                    <a:cubicBezTo>
                      <a:pt x="11" y="1"/>
                      <a:pt x="10" y="1"/>
                      <a:pt x="10" y="1"/>
                    </a:cubicBezTo>
                    <a:cubicBezTo>
                      <a:pt x="9" y="1"/>
                      <a:pt x="9" y="2"/>
                      <a:pt x="9" y="2"/>
                    </a:cubicBezTo>
                    <a:cubicBezTo>
                      <a:pt x="8" y="2"/>
                      <a:pt x="8" y="2"/>
                      <a:pt x="8" y="3"/>
                    </a:cubicBezTo>
                    <a:cubicBezTo>
                      <a:pt x="7" y="3"/>
                      <a:pt x="7" y="3"/>
                      <a:pt x="7" y="4"/>
                    </a:cubicBezTo>
                    <a:cubicBezTo>
                      <a:pt x="7" y="4"/>
                      <a:pt x="6" y="4"/>
                      <a:pt x="6" y="5"/>
                    </a:cubicBezTo>
                    <a:cubicBezTo>
                      <a:pt x="5" y="5"/>
                      <a:pt x="5" y="6"/>
                      <a:pt x="5" y="6"/>
                    </a:cubicBezTo>
                    <a:cubicBezTo>
                      <a:pt x="4" y="7"/>
                      <a:pt x="4" y="7"/>
                      <a:pt x="4" y="7"/>
                    </a:cubicBezTo>
                    <a:cubicBezTo>
                      <a:pt x="3" y="8"/>
                      <a:pt x="3" y="8"/>
                      <a:pt x="3" y="8"/>
                    </a:cubicBezTo>
                    <a:cubicBezTo>
                      <a:pt x="2" y="8"/>
                      <a:pt x="2" y="8"/>
                      <a:pt x="2" y="8"/>
                    </a:cubicBezTo>
                    <a:cubicBezTo>
                      <a:pt x="2" y="9"/>
                      <a:pt x="2" y="9"/>
                      <a:pt x="2" y="9"/>
                    </a:cubicBezTo>
                    <a:cubicBezTo>
                      <a:pt x="2" y="10"/>
                      <a:pt x="2" y="10"/>
                      <a:pt x="2" y="10"/>
                    </a:cubicBezTo>
                    <a:cubicBezTo>
                      <a:pt x="1" y="11"/>
                      <a:pt x="0" y="10"/>
                      <a:pt x="0" y="11"/>
                    </a:cubicBezTo>
                    <a:cubicBezTo>
                      <a:pt x="0" y="11"/>
                      <a:pt x="0" y="12"/>
                      <a:pt x="0" y="12"/>
                    </a:cubicBezTo>
                    <a:cubicBezTo>
                      <a:pt x="1" y="12"/>
                      <a:pt x="1" y="12"/>
                      <a:pt x="1" y="12"/>
                    </a:cubicBezTo>
                    <a:cubicBezTo>
                      <a:pt x="2" y="12"/>
                      <a:pt x="2" y="12"/>
                      <a:pt x="3" y="12"/>
                    </a:cubicBezTo>
                    <a:cubicBezTo>
                      <a:pt x="3" y="12"/>
                      <a:pt x="4" y="12"/>
                      <a:pt x="4" y="12"/>
                    </a:cubicBezTo>
                    <a:cubicBezTo>
                      <a:pt x="4" y="12"/>
                      <a:pt x="5" y="12"/>
                      <a:pt x="5" y="12"/>
                    </a:cubicBezTo>
                    <a:cubicBezTo>
                      <a:pt x="5" y="12"/>
                      <a:pt x="6" y="12"/>
                      <a:pt x="6" y="12"/>
                    </a:cubicBezTo>
                    <a:cubicBezTo>
                      <a:pt x="7" y="12"/>
                      <a:pt x="7" y="12"/>
                      <a:pt x="7" y="12"/>
                    </a:cubicBezTo>
                    <a:cubicBezTo>
                      <a:pt x="8" y="12"/>
                      <a:pt x="8" y="12"/>
                      <a:pt x="8" y="12"/>
                    </a:cubicBezTo>
                    <a:cubicBezTo>
                      <a:pt x="9" y="12"/>
                      <a:pt x="9" y="12"/>
                      <a:pt x="9" y="12"/>
                    </a:cubicBezTo>
                    <a:cubicBezTo>
                      <a:pt x="9" y="12"/>
                      <a:pt x="9" y="12"/>
                      <a:pt x="9" y="13"/>
                    </a:cubicBezTo>
                    <a:cubicBezTo>
                      <a:pt x="9" y="13"/>
                      <a:pt x="9" y="13"/>
                      <a:pt x="8" y="13"/>
                    </a:cubicBezTo>
                    <a:cubicBezTo>
                      <a:pt x="8" y="13"/>
                      <a:pt x="7" y="13"/>
                      <a:pt x="7" y="13"/>
                    </a:cubicBezTo>
                    <a:cubicBezTo>
                      <a:pt x="7" y="14"/>
                      <a:pt x="8" y="14"/>
                      <a:pt x="8" y="14"/>
                    </a:cubicBezTo>
                    <a:cubicBezTo>
                      <a:pt x="8" y="14"/>
                      <a:pt x="9" y="14"/>
                      <a:pt x="9" y="14"/>
                    </a:cubicBezTo>
                    <a:cubicBezTo>
                      <a:pt x="10" y="14"/>
                      <a:pt x="10" y="14"/>
                      <a:pt x="10" y="13"/>
                    </a:cubicBezTo>
                    <a:cubicBezTo>
                      <a:pt x="10" y="13"/>
                      <a:pt x="10" y="13"/>
                      <a:pt x="11" y="12"/>
                    </a:cubicBezTo>
                    <a:cubicBezTo>
                      <a:pt x="11" y="12"/>
                      <a:pt x="11" y="12"/>
                      <a:pt x="12" y="12"/>
                    </a:cubicBezTo>
                    <a:cubicBezTo>
                      <a:pt x="12" y="12"/>
                      <a:pt x="12" y="12"/>
                      <a:pt x="12" y="12"/>
                    </a:cubicBezTo>
                    <a:cubicBezTo>
                      <a:pt x="12" y="12"/>
                      <a:pt x="12" y="12"/>
                      <a:pt x="12" y="13"/>
                    </a:cubicBezTo>
                    <a:cubicBezTo>
                      <a:pt x="12" y="13"/>
                      <a:pt x="12" y="13"/>
                      <a:pt x="12" y="13"/>
                    </a:cubicBezTo>
                    <a:cubicBezTo>
                      <a:pt x="11" y="13"/>
                      <a:pt x="11" y="14"/>
                      <a:pt x="11" y="14"/>
                    </a:cubicBezTo>
                    <a:cubicBezTo>
                      <a:pt x="12" y="14"/>
                      <a:pt x="12" y="14"/>
                      <a:pt x="12" y="14"/>
                    </a:cubicBezTo>
                    <a:cubicBezTo>
                      <a:pt x="12" y="14"/>
                      <a:pt x="12" y="15"/>
                      <a:pt x="13" y="15"/>
                    </a:cubicBezTo>
                    <a:cubicBezTo>
                      <a:pt x="13" y="15"/>
                      <a:pt x="14" y="15"/>
                      <a:pt x="14" y="14"/>
                    </a:cubicBezTo>
                    <a:cubicBezTo>
                      <a:pt x="14" y="14"/>
                      <a:pt x="14" y="14"/>
                      <a:pt x="14" y="14"/>
                    </a:cubicBezTo>
                    <a:cubicBezTo>
                      <a:pt x="14" y="14"/>
                      <a:pt x="15" y="13"/>
                      <a:pt x="15" y="13"/>
                    </a:cubicBezTo>
                    <a:cubicBezTo>
                      <a:pt x="15" y="13"/>
                      <a:pt x="15" y="13"/>
                      <a:pt x="16" y="12"/>
                    </a:cubicBezTo>
                    <a:cubicBezTo>
                      <a:pt x="16" y="12"/>
                      <a:pt x="16" y="11"/>
                      <a:pt x="16" y="11"/>
                    </a:cubicBezTo>
                    <a:cubicBezTo>
                      <a:pt x="16" y="11"/>
                      <a:pt x="15" y="11"/>
                      <a:pt x="15"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8" name="Freeform 218"/>
              <p:cNvSpPr>
                <a:spLocks/>
              </p:cNvSpPr>
              <p:nvPr/>
            </p:nvSpPr>
            <p:spPr bwMode="auto">
              <a:xfrm>
                <a:off x="2682876" y="1530351"/>
                <a:ext cx="65088" cy="31750"/>
              </a:xfrm>
              <a:custGeom>
                <a:avLst/>
                <a:gdLst>
                  <a:gd name="T0" fmla="*/ 3 w 6"/>
                  <a:gd name="T1" fmla="*/ 3 h 3"/>
                  <a:gd name="T2" fmla="*/ 4 w 6"/>
                  <a:gd name="T3" fmla="*/ 3 h 3"/>
                  <a:gd name="T4" fmla="*/ 6 w 6"/>
                  <a:gd name="T5" fmla="*/ 2 h 3"/>
                  <a:gd name="T6" fmla="*/ 5 w 6"/>
                  <a:gd name="T7" fmla="*/ 1 h 3"/>
                  <a:gd name="T8" fmla="*/ 4 w 6"/>
                  <a:gd name="T9" fmla="*/ 1 h 3"/>
                  <a:gd name="T10" fmla="*/ 3 w 6"/>
                  <a:gd name="T11" fmla="*/ 1 h 3"/>
                  <a:gd name="T12" fmla="*/ 3 w 6"/>
                  <a:gd name="T13" fmla="*/ 0 h 3"/>
                  <a:gd name="T14" fmla="*/ 1 w 6"/>
                  <a:gd name="T15" fmla="*/ 0 h 3"/>
                  <a:gd name="T16" fmla="*/ 0 w 6"/>
                  <a:gd name="T17" fmla="*/ 0 h 3"/>
                  <a:gd name="T18" fmla="*/ 0 w 6"/>
                  <a:gd name="T19" fmla="*/ 1 h 3"/>
                  <a:gd name="T20" fmla="*/ 1 w 6"/>
                  <a:gd name="T21" fmla="*/ 1 h 3"/>
                  <a:gd name="T22" fmla="*/ 1 w 6"/>
                  <a:gd name="T23" fmla="*/ 1 h 3"/>
                  <a:gd name="T24" fmla="*/ 2 w 6"/>
                  <a:gd name="T25" fmla="*/ 2 h 3"/>
                  <a:gd name="T26" fmla="*/ 3 w 6"/>
                  <a:gd name="T27" fmla="*/ 3 h 3"/>
                  <a:gd name="T28" fmla="*/ 3 w 6"/>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3">
                    <a:moveTo>
                      <a:pt x="3" y="3"/>
                    </a:moveTo>
                    <a:cubicBezTo>
                      <a:pt x="4" y="3"/>
                      <a:pt x="4" y="3"/>
                      <a:pt x="4" y="3"/>
                    </a:cubicBezTo>
                    <a:cubicBezTo>
                      <a:pt x="5" y="3"/>
                      <a:pt x="5" y="3"/>
                      <a:pt x="6" y="2"/>
                    </a:cubicBezTo>
                    <a:cubicBezTo>
                      <a:pt x="6" y="2"/>
                      <a:pt x="6" y="2"/>
                      <a:pt x="5" y="1"/>
                    </a:cubicBezTo>
                    <a:cubicBezTo>
                      <a:pt x="5" y="1"/>
                      <a:pt x="5" y="1"/>
                      <a:pt x="4" y="1"/>
                    </a:cubicBezTo>
                    <a:cubicBezTo>
                      <a:pt x="4" y="1"/>
                      <a:pt x="4" y="1"/>
                      <a:pt x="3" y="1"/>
                    </a:cubicBezTo>
                    <a:cubicBezTo>
                      <a:pt x="3" y="1"/>
                      <a:pt x="3" y="0"/>
                      <a:pt x="3" y="0"/>
                    </a:cubicBezTo>
                    <a:cubicBezTo>
                      <a:pt x="2" y="0"/>
                      <a:pt x="2" y="0"/>
                      <a:pt x="1" y="0"/>
                    </a:cubicBezTo>
                    <a:cubicBezTo>
                      <a:pt x="1" y="0"/>
                      <a:pt x="0" y="0"/>
                      <a:pt x="0" y="0"/>
                    </a:cubicBezTo>
                    <a:cubicBezTo>
                      <a:pt x="0" y="0"/>
                      <a:pt x="0" y="1"/>
                      <a:pt x="0" y="1"/>
                    </a:cubicBezTo>
                    <a:cubicBezTo>
                      <a:pt x="0" y="1"/>
                      <a:pt x="0" y="1"/>
                      <a:pt x="1" y="1"/>
                    </a:cubicBezTo>
                    <a:cubicBezTo>
                      <a:pt x="1" y="1"/>
                      <a:pt x="1" y="1"/>
                      <a:pt x="1" y="1"/>
                    </a:cubicBezTo>
                    <a:cubicBezTo>
                      <a:pt x="2" y="2"/>
                      <a:pt x="2" y="2"/>
                      <a:pt x="2" y="2"/>
                    </a:cubicBezTo>
                    <a:cubicBezTo>
                      <a:pt x="2" y="3"/>
                      <a:pt x="3" y="3"/>
                      <a:pt x="3" y="3"/>
                    </a:cubicBezTo>
                    <a:cubicBezTo>
                      <a:pt x="3" y="3"/>
                      <a:pt x="3" y="3"/>
                      <a:pt x="3"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9" name="Freeform 219"/>
              <p:cNvSpPr>
                <a:spLocks/>
              </p:cNvSpPr>
              <p:nvPr/>
            </p:nvSpPr>
            <p:spPr bwMode="auto">
              <a:xfrm>
                <a:off x="2714626" y="1595439"/>
                <a:ext cx="22225" cy="20638"/>
              </a:xfrm>
              <a:custGeom>
                <a:avLst/>
                <a:gdLst>
                  <a:gd name="T0" fmla="*/ 1 w 2"/>
                  <a:gd name="T1" fmla="*/ 1 h 2"/>
                  <a:gd name="T2" fmla="*/ 0 w 2"/>
                  <a:gd name="T3" fmla="*/ 1 h 2"/>
                  <a:gd name="T4" fmla="*/ 0 w 2"/>
                  <a:gd name="T5" fmla="*/ 2 h 2"/>
                  <a:gd name="T6" fmla="*/ 1 w 2"/>
                  <a:gd name="T7" fmla="*/ 2 h 2"/>
                  <a:gd name="T8" fmla="*/ 1 w 2"/>
                  <a:gd name="T9" fmla="*/ 1 h 2"/>
                  <a:gd name="T10" fmla="*/ 1 w 2"/>
                  <a:gd name="T11" fmla="*/ 0 h 2"/>
                  <a:gd name="T12" fmla="*/ 1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1"/>
                    </a:moveTo>
                    <a:cubicBezTo>
                      <a:pt x="1" y="1"/>
                      <a:pt x="1" y="1"/>
                      <a:pt x="0" y="1"/>
                    </a:cubicBezTo>
                    <a:cubicBezTo>
                      <a:pt x="0" y="1"/>
                      <a:pt x="0" y="1"/>
                      <a:pt x="0" y="2"/>
                    </a:cubicBezTo>
                    <a:cubicBezTo>
                      <a:pt x="0" y="2"/>
                      <a:pt x="1" y="2"/>
                      <a:pt x="1" y="2"/>
                    </a:cubicBezTo>
                    <a:cubicBezTo>
                      <a:pt x="1" y="2"/>
                      <a:pt x="1" y="2"/>
                      <a:pt x="1" y="1"/>
                    </a:cubicBezTo>
                    <a:cubicBezTo>
                      <a:pt x="1" y="1"/>
                      <a:pt x="2" y="1"/>
                      <a:pt x="1" y="0"/>
                    </a:cubicBezTo>
                    <a:cubicBezTo>
                      <a:pt x="1" y="0"/>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0" name="Freeform 220"/>
              <p:cNvSpPr>
                <a:spLocks/>
              </p:cNvSpPr>
              <p:nvPr/>
            </p:nvSpPr>
            <p:spPr bwMode="auto">
              <a:xfrm>
                <a:off x="2649539" y="1616076"/>
                <a:ext cx="65088" cy="42863"/>
              </a:xfrm>
              <a:custGeom>
                <a:avLst/>
                <a:gdLst>
                  <a:gd name="T0" fmla="*/ 1 w 6"/>
                  <a:gd name="T1" fmla="*/ 0 h 4"/>
                  <a:gd name="T2" fmla="*/ 1 w 6"/>
                  <a:gd name="T3" fmla="*/ 0 h 4"/>
                  <a:gd name="T4" fmla="*/ 0 w 6"/>
                  <a:gd name="T5" fmla="*/ 1 h 4"/>
                  <a:gd name="T6" fmla="*/ 0 w 6"/>
                  <a:gd name="T7" fmla="*/ 2 h 4"/>
                  <a:gd name="T8" fmla="*/ 1 w 6"/>
                  <a:gd name="T9" fmla="*/ 3 h 4"/>
                  <a:gd name="T10" fmla="*/ 2 w 6"/>
                  <a:gd name="T11" fmla="*/ 3 h 4"/>
                  <a:gd name="T12" fmla="*/ 3 w 6"/>
                  <a:gd name="T13" fmla="*/ 3 h 4"/>
                  <a:gd name="T14" fmla="*/ 3 w 6"/>
                  <a:gd name="T15" fmla="*/ 4 h 4"/>
                  <a:gd name="T16" fmla="*/ 4 w 6"/>
                  <a:gd name="T17" fmla="*/ 3 h 4"/>
                  <a:gd name="T18" fmla="*/ 5 w 6"/>
                  <a:gd name="T19" fmla="*/ 3 h 4"/>
                  <a:gd name="T20" fmla="*/ 6 w 6"/>
                  <a:gd name="T21" fmla="*/ 2 h 4"/>
                  <a:gd name="T22" fmla="*/ 5 w 6"/>
                  <a:gd name="T23" fmla="*/ 2 h 4"/>
                  <a:gd name="T24" fmla="*/ 4 w 6"/>
                  <a:gd name="T25" fmla="*/ 2 h 4"/>
                  <a:gd name="T26" fmla="*/ 3 w 6"/>
                  <a:gd name="T27" fmla="*/ 2 h 4"/>
                  <a:gd name="T28" fmla="*/ 2 w 6"/>
                  <a:gd name="T29" fmla="*/ 1 h 4"/>
                  <a:gd name="T30" fmla="*/ 2 w 6"/>
                  <a:gd name="T31" fmla="*/ 1 h 4"/>
                  <a:gd name="T32" fmla="*/ 1 w 6"/>
                  <a:gd name="T3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4">
                    <a:moveTo>
                      <a:pt x="1" y="0"/>
                    </a:moveTo>
                    <a:cubicBezTo>
                      <a:pt x="1" y="0"/>
                      <a:pt x="1" y="0"/>
                      <a:pt x="1" y="0"/>
                    </a:cubicBezTo>
                    <a:cubicBezTo>
                      <a:pt x="0" y="1"/>
                      <a:pt x="0" y="1"/>
                      <a:pt x="0" y="1"/>
                    </a:cubicBezTo>
                    <a:cubicBezTo>
                      <a:pt x="0" y="1"/>
                      <a:pt x="0" y="2"/>
                      <a:pt x="0" y="2"/>
                    </a:cubicBezTo>
                    <a:cubicBezTo>
                      <a:pt x="1" y="2"/>
                      <a:pt x="1" y="2"/>
                      <a:pt x="1" y="3"/>
                    </a:cubicBezTo>
                    <a:cubicBezTo>
                      <a:pt x="1" y="3"/>
                      <a:pt x="2" y="3"/>
                      <a:pt x="2" y="3"/>
                    </a:cubicBezTo>
                    <a:cubicBezTo>
                      <a:pt x="2" y="3"/>
                      <a:pt x="2" y="3"/>
                      <a:pt x="3" y="3"/>
                    </a:cubicBezTo>
                    <a:cubicBezTo>
                      <a:pt x="3" y="3"/>
                      <a:pt x="3" y="4"/>
                      <a:pt x="3" y="4"/>
                    </a:cubicBezTo>
                    <a:cubicBezTo>
                      <a:pt x="4" y="4"/>
                      <a:pt x="4" y="3"/>
                      <a:pt x="4" y="3"/>
                    </a:cubicBezTo>
                    <a:cubicBezTo>
                      <a:pt x="4" y="3"/>
                      <a:pt x="4" y="3"/>
                      <a:pt x="5" y="3"/>
                    </a:cubicBezTo>
                    <a:cubicBezTo>
                      <a:pt x="5" y="2"/>
                      <a:pt x="6" y="3"/>
                      <a:pt x="6" y="2"/>
                    </a:cubicBezTo>
                    <a:cubicBezTo>
                      <a:pt x="6" y="2"/>
                      <a:pt x="5" y="2"/>
                      <a:pt x="5" y="2"/>
                    </a:cubicBezTo>
                    <a:cubicBezTo>
                      <a:pt x="4" y="2"/>
                      <a:pt x="4" y="2"/>
                      <a:pt x="4" y="2"/>
                    </a:cubicBezTo>
                    <a:cubicBezTo>
                      <a:pt x="4" y="2"/>
                      <a:pt x="3" y="2"/>
                      <a:pt x="3" y="2"/>
                    </a:cubicBezTo>
                    <a:cubicBezTo>
                      <a:pt x="3" y="2"/>
                      <a:pt x="2" y="1"/>
                      <a:pt x="2" y="1"/>
                    </a:cubicBezTo>
                    <a:cubicBezTo>
                      <a:pt x="2" y="1"/>
                      <a:pt x="2" y="1"/>
                      <a:pt x="2" y="1"/>
                    </a:cubicBezTo>
                    <a:cubicBezTo>
                      <a:pt x="1" y="1"/>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1" name="Freeform 221"/>
              <p:cNvSpPr>
                <a:spLocks/>
              </p:cNvSpPr>
              <p:nvPr/>
            </p:nvSpPr>
            <p:spPr bwMode="auto">
              <a:xfrm>
                <a:off x="2714626" y="1616076"/>
                <a:ext cx="42863" cy="42863"/>
              </a:xfrm>
              <a:custGeom>
                <a:avLst/>
                <a:gdLst>
                  <a:gd name="T0" fmla="*/ 4 w 4"/>
                  <a:gd name="T1" fmla="*/ 2 h 4"/>
                  <a:gd name="T2" fmla="*/ 4 w 4"/>
                  <a:gd name="T3" fmla="*/ 0 h 4"/>
                  <a:gd name="T4" fmla="*/ 3 w 4"/>
                  <a:gd name="T5" fmla="*/ 0 h 4"/>
                  <a:gd name="T6" fmla="*/ 2 w 4"/>
                  <a:gd name="T7" fmla="*/ 1 h 4"/>
                  <a:gd name="T8" fmla="*/ 2 w 4"/>
                  <a:gd name="T9" fmla="*/ 1 h 4"/>
                  <a:gd name="T10" fmla="*/ 1 w 4"/>
                  <a:gd name="T11" fmla="*/ 2 h 4"/>
                  <a:gd name="T12" fmla="*/ 1 w 4"/>
                  <a:gd name="T13" fmla="*/ 3 h 4"/>
                  <a:gd name="T14" fmla="*/ 0 w 4"/>
                  <a:gd name="T15" fmla="*/ 3 h 4"/>
                  <a:gd name="T16" fmla="*/ 0 w 4"/>
                  <a:gd name="T17" fmla="*/ 3 h 4"/>
                  <a:gd name="T18" fmla="*/ 1 w 4"/>
                  <a:gd name="T19" fmla="*/ 4 h 4"/>
                  <a:gd name="T20" fmla="*/ 2 w 4"/>
                  <a:gd name="T21" fmla="*/ 4 h 4"/>
                  <a:gd name="T22" fmla="*/ 3 w 4"/>
                  <a:gd name="T23" fmla="*/ 4 h 4"/>
                  <a:gd name="T24" fmla="*/ 4 w 4"/>
                  <a:gd name="T25" fmla="*/ 4 h 4"/>
                  <a:gd name="T26" fmla="*/ 4 w 4"/>
                  <a:gd name="T27" fmla="*/ 3 h 4"/>
                  <a:gd name="T28" fmla="*/ 3 w 4"/>
                  <a:gd name="T29" fmla="*/ 2 h 4"/>
                  <a:gd name="T30" fmla="*/ 4 w 4"/>
                  <a:gd name="T3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 h="4">
                    <a:moveTo>
                      <a:pt x="4" y="2"/>
                    </a:moveTo>
                    <a:cubicBezTo>
                      <a:pt x="4" y="1"/>
                      <a:pt x="4" y="1"/>
                      <a:pt x="4" y="0"/>
                    </a:cubicBezTo>
                    <a:cubicBezTo>
                      <a:pt x="3" y="0"/>
                      <a:pt x="3" y="0"/>
                      <a:pt x="3" y="0"/>
                    </a:cubicBezTo>
                    <a:cubicBezTo>
                      <a:pt x="3" y="0"/>
                      <a:pt x="3" y="1"/>
                      <a:pt x="2" y="1"/>
                    </a:cubicBezTo>
                    <a:cubicBezTo>
                      <a:pt x="2" y="1"/>
                      <a:pt x="2" y="1"/>
                      <a:pt x="2" y="1"/>
                    </a:cubicBezTo>
                    <a:cubicBezTo>
                      <a:pt x="2" y="1"/>
                      <a:pt x="1" y="1"/>
                      <a:pt x="1" y="2"/>
                    </a:cubicBezTo>
                    <a:cubicBezTo>
                      <a:pt x="1" y="2"/>
                      <a:pt x="1" y="2"/>
                      <a:pt x="1" y="3"/>
                    </a:cubicBezTo>
                    <a:cubicBezTo>
                      <a:pt x="1" y="3"/>
                      <a:pt x="1" y="3"/>
                      <a:pt x="0" y="3"/>
                    </a:cubicBezTo>
                    <a:cubicBezTo>
                      <a:pt x="0" y="3"/>
                      <a:pt x="0" y="3"/>
                      <a:pt x="0" y="3"/>
                    </a:cubicBezTo>
                    <a:cubicBezTo>
                      <a:pt x="0" y="4"/>
                      <a:pt x="0" y="4"/>
                      <a:pt x="1" y="4"/>
                    </a:cubicBezTo>
                    <a:cubicBezTo>
                      <a:pt x="1" y="4"/>
                      <a:pt x="1" y="4"/>
                      <a:pt x="2" y="4"/>
                    </a:cubicBezTo>
                    <a:cubicBezTo>
                      <a:pt x="2" y="4"/>
                      <a:pt x="2" y="4"/>
                      <a:pt x="3" y="4"/>
                    </a:cubicBezTo>
                    <a:cubicBezTo>
                      <a:pt x="3" y="4"/>
                      <a:pt x="4" y="4"/>
                      <a:pt x="4" y="4"/>
                    </a:cubicBezTo>
                    <a:cubicBezTo>
                      <a:pt x="4" y="3"/>
                      <a:pt x="4" y="3"/>
                      <a:pt x="4" y="3"/>
                    </a:cubicBezTo>
                    <a:cubicBezTo>
                      <a:pt x="3" y="3"/>
                      <a:pt x="3" y="3"/>
                      <a:pt x="3" y="2"/>
                    </a:cubicBezTo>
                    <a:cubicBezTo>
                      <a:pt x="3" y="2"/>
                      <a:pt x="3" y="2"/>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2" name="Freeform 222"/>
              <p:cNvSpPr>
                <a:spLocks/>
              </p:cNvSpPr>
              <p:nvPr/>
            </p:nvSpPr>
            <p:spPr bwMode="auto">
              <a:xfrm>
                <a:off x="2811464" y="1184276"/>
                <a:ext cx="11113" cy="11113"/>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1" y="1"/>
                      <a:pt x="1" y="1"/>
                      <a:pt x="1" y="1"/>
                    </a:cubicBezTo>
                    <a:cubicBezTo>
                      <a:pt x="1" y="1"/>
                      <a:pt x="1" y="0"/>
                      <a:pt x="1" y="0"/>
                    </a:cubicBezTo>
                    <a:cubicBezTo>
                      <a:pt x="1" y="0"/>
                      <a:pt x="0" y="0"/>
                      <a:pt x="0" y="0"/>
                    </a:cubicBezTo>
                    <a:cubicBezTo>
                      <a:pt x="0" y="0"/>
                      <a:pt x="0" y="1"/>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3" name="Freeform 223"/>
              <p:cNvSpPr>
                <a:spLocks/>
              </p:cNvSpPr>
              <p:nvPr/>
            </p:nvSpPr>
            <p:spPr bwMode="auto">
              <a:xfrm>
                <a:off x="2413001" y="1335089"/>
                <a:ext cx="20638" cy="22225"/>
              </a:xfrm>
              <a:custGeom>
                <a:avLst/>
                <a:gdLst>
                  <a:gd name="T0" fmla="*/ 6 w 13"/>
                  <a:gd name="T1" fmla="*/ 0 h 14"/>
                  <a:gd name="T2" fmla="*/ 0 w 13"/>
                  <a:gd name="T3" fmla="*/ 7 h 14"/>
                  <a:gd name="T4" fmla="*/ 0 w 13"/>
                  <a:gd name="T5" fmla="*/ 14 h 14"/>
                  <a:gd name="T6" fmla="*/ 0 w 13"/>
                  <a:gd name="T7" fmla="*/ 14 h 14"/>
                  <a:gd name="T8" fmla="*/ 6 w 13"/>
                  <a:gd name="T9" fmla="*/ 14 h 14"/>
                  <a:gd name="T10" fmla="*/ 13 w 13"/>
                  <a:gd name="T11" fmla="*/ 7 h 14"/>
                  <a:gd name="T12" fmla="*/ 13 w 13"/>
                  <a:gd name="T13" fmla="*/ 0 h 14"/>
                  <a:gd name="T14" fmla="*/ 6 w 13"/>
                  <a:gd name="T15" fmla="*/ 0 h 14"/>
                  <a:gd name="T16" fmla="*/ 6 w 13"/>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4">
                    <a:moveTo>
                      <a:pt x="6" y="0"/>
                    </a:moveTo>
                    <a:lnTo>
                      <a:pt x="0" y="7"/>
                    </a:lnTo>
                    <a:lnTo>
                      <a:pt x="0" y="14"/>
                    </a:lnTo>
                    <a:lnTo>
                      <a:pt x="0" y="14"/>
                    </a:lnTo>
                    <a:lnTo>
                      <a:pt x="6" y="14"/>
                    </a:lnTo>
                    <a:lnTo>
                      <a:pt x="13" y="7"/>
                    </a:lnTo>
                    <a:lnTo>
                      <a:pt x="13" y="0"/>
                    </a:lnTo>
                    <a:lnTo>
                      <a:pt x="6" y="0"/>
                    </a:lnTo>
                    <a:lnTo>
                      <a:pt x="6" y="0"/>
                    </a:ln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4" name="Freeform 224"/>
              <p:cNvSpPr>
                <a:spLocks/>
              </p:cNvSpPr>
              <p:nvPr/>
            </p:nvSpPr>
            <p:spPr bwMode="auto">
              <a:xfrm>
                <a:off x="2413001" y="1335089"/>
                <a:ext cx="20638" cy="22225"/>
              </a:xfrm>
              <a:custGeom>
                <a:avLst/>
                <a:gdLst>
                  <a:gd name="T0" fmla="*/ 6 w 13"/>
                  <a:gd name="T1" fmla="*/ 0 h 14"/>
                  <a:gd name="T2" fmla="*/ 0 w 13"/>
                  <a:gd name="T3" fmla="*/ 7 h 14"/>
                  <a:gd name="T4" fmla="*/ 0 w 13"/>
                  <a:gd name="T5" fmla="*/ 14 h 14"/>
                  <a:gd name="T6" fmla="*/ 0 w 13"/>
                  <a:gd name="T7" fmla="*/ 14 h 14"/>
                  <a:gd name="T8" fmla="*/ 6 w 13"/>
                  <a:gd name="T9" fmla="*/ 14 h 14"/>
                  <a:gd name="T10" fmla="*/ 13 w 13"/>
                  <a:gd name="T11" fmla="*/ 7 h 14"/>
                  <a:gd name="T12" fmla="*/ 13 w 13"/>
                  <a:gd name="T13" fmla="*/ 0 h 14"/>
                  <a:gd name="T14" fmla="*/ 6 w 13"/>
                  <a:gd name="T15" fmla="*/ 0 h 14"/>
                  <a:gd name="T16" fmla="*/ 6 w 13"/>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4">
                    <a:moveTo>
                      <a:pt x="6" y="0"/>
                    </a:moveTo>
                    <a:lnTo>
                      <a:pt x="0" y="7"/>
                    </a:lnTo>
                    <a:lnTo>
                      <a:pt x="0" y="14"/>
                    </a:lnTo>
                    <a:lnTo>
                      <a:pt x="0" y="14"/>
                    </a:lnTo>
                    <a:lnTo>
                      <a:pt x="6" y="14"/>
                    </a:lnTo>
                    <a:lnTo>
                      <a:pt x="13" y="7"/>
                    </a:lnTo>
                    <a:lnTo>
                      <a:pt x="13" y="0"/>
                    </a:lnTo>
                    <a:lnTo>
                      <a:pt x="6" y="0"/>
                    </a:lnTo>
                    <a:lnTo>
                      <a:pt x="6" y="0"/>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167" name="Freeform 227"/>
              <p:cNvSpPr>
                <a:spLocks/>
              </p:cNvSpPr>
              <p:nvPr/>
            </p:nvSpPr>
            <p:spPr bwMode="auto">
              <a:xfrm>
                <a:off x="1127126" y="1431926"/>
                <a:ext cx="22225" cy="44450"/>
              </a:xfrm>
              <a:custGeom>
                <a:avLst/>
                <a:gdLst>
                  <a:gd name="T0" fmla="*/ 1 w 2"/>
                  <a:gd name="T1" fmla="*/ 2 h 4"/>
                  <a:gd name="T2" fmla="*/ 1 w 2"/>
                  <a:gd name="T3" fmla="*/ 3 h 4"/>
                  <a:gd name="T4" fmla="*/ 1 w 2"/>
                  <a:gd name="T5" fmla="*/ 4 h 4"/>
                  <a:gd name="T6" fmla="*/ 2 w 2"/>
                  <a:gd name="T7" fmla="*/ 3 h 4"/>
                  <a:gd name="T8" fmla="*/ 2 w 2"/>
                  <a:gd name="T9" fmla="*/ 2 h 4"/>
                  <a:gd name="T10" fmla="*/ 2 w 2"/>
                  <a:gd name="T11" fmla="*/ 1 h 4"/>
                  <a:gd name="T12" fmla="*/ 2 w 2"/>
                  <a:gd name="T13" fmla="*/ 1 h 4"/>
                  <a:gd name="T14" fmla="*/ 1 w 2"/>
                  <a:gd name="T15" fmla="*/ 1 h 4"/>
                  <a:gd name="T16" fmla="*/ 0 w 2"/>
                  <a:gd name="T17" fmla="*/ 1 h 4"/>
                  <a:gd name="T18" fmla="*/ 0 w 2"/>
                  <a:gd name="T19" fmla="*/ 1 h 4"/>
                  <a:gd name="T20" fmla="*/ 1 w 2"/>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4">
                    <a:moveTo>
                      <a:pt x="1" y="2"/>
                    </a:moveTo>
                    <a:cubicBezTo>
                      <a:pt x="1" y="3"/>
                      <a:pt x="1" y="3"/>
                      <a:pt x="1" y="3"/>
                    </a:cubicBezTo>
                    <a:cubicBezTo>
                      <a:pt x="1" y="3"/>
                      <a:pt x="1" y="4"/>
                      <a:pt x="1" y="4"/>
                    </a:cubicBezTo>
                    <a:cubicBezTo>
                      <a:pt x="2" y="3"/>
                      <a:pt x="2" y="3"/>
                      <a:pt x="2" y="3"/>
                    </a:cubicBezTo>
                    <a:cubicBezTo>
                      <a:pt x="2" y="3"/>
                      <a:pt x="2" y="2"/>
                      <a:pt x="2" y="2"/>
                    </a:cubicBezTo>
                    <a:cubicBezTo>
                      <a:pt x="2" y="2"/>
                      <a:pt x="2" y="2"/>
                      <a:pt x="2" y="1"/>
                    </a:cubicBezTo>
                    <a:cubicBezTo>
                      <a:pt x="2" y="1"/>
                      <a:pt x="2" y="1"/>
                      <a:pt x="2" y="1"/>
                    </a:cubicBezTo>
                    <a:cubicBezTo>
                      <a:pt x="2" y="0"/>
                      <a:pt x="1" y="1"/>
                      <a:pt x="1" y="1"/>
                    </a:cubicBezTo>
                    <a:cubicBezTo>
                      <a:pt x="1" y="1"/>
                      <a:pt x="0" y="1"/>
                      <a:pt x="0" y="1"/>
                    </a:cubicBezTo>
                    <a:cubicBezTo>
                      <a:pt x="0" y="1"/>
                      <a:pt x="0" y="1"/>
                      <a:pt x="0" y="1"/>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8" name="Freeform 228"/>
              <p:cNvSpPr>
                <a:spLocks/>
              </p:cNvSpPr>
              <p:nvPr/>
            </p:nvSpPr>
            <p:spPr bwMode="auto">
              <a:xfrm>
                <a:off x="1127126" y="1411289"/>
                <a:ext cx="53975" cy="20638"/>
              </a:xfrm>
              <a:custGeom>
                <a:avLst/>
                <a:gdLst>
                  <a:gd name="T0" fmla="*/ 1 w 5"/>
                  <a:gd name="T1" fmla="*/ 2 h 2"/>
                  <a:gd name="T2" fmla="*/ 2 w 5"/>
                  <a:gd name="T3" fmla="*/ 2 h 2"/>
                  <a:gd name="T4" fmla="*/ 3 w 5"/>
                  <a:gd name="T5" fmla="*/ 2 h 2"/>
                  <a:gd name="T6" fmla="*/ 3 w 5"/>
                  <a:gd name="T7" fmla="*/ 1 h 2"/>
                  <a:gd name="T8" fmla="*/ 5 w 5"/>
                  <a:gd name="T9" fmla="*/ 0 h 2"/>
                  <a:gd name="T10" fmla="*/ 4 w 5"/>
                  <a:gd name="T11" fmla="*/ 0 h 2"/>
                  <a:gd name="T12" fmla="*/ 3 w 5"/>
                  <a:gd name="T13" fmla="*/ 0 h 2"/>
                  <a:gd name="T14" fmla="*/ 2 w 5"/>
                  <a:gd name="T15" fmla="*/ 0 h 2"/>
                  <a:gd name="T16" fmla="*/ 1 w 5"/>
                  <a:gd name="T17" fmla="*/ 0 h 2"/>
                  <a:gd name="T18" fmla="*/ 0 w 5"/>
                  <a:gd name="T19" fmla="*/ 1 h 2"/>
                  <a:gd name="T20" fmla="*/ 1 w 5"/>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2">
                    <a:moveTo>
                      <a:pt x="1" y="2"/>
                    </a:moveTo>
                    <a:cubicBezTo>
                      <a:pt x="1" y="2"/>
                      <a:pt x="1" y="2"/>
                      <a:pt x="2" y="2"/>
                    </a:cubicBezTo>
                    <a:cubicBezTo>
                      <a:pt x="2" y="2"/>
                      <a:pt x="2" y="2"/>
                      <a:pt x="3" y="2"/>
                    </a:cubicBezTo>
                    <a:cubicBezTo>
                      <a:pt x="3" y="2"/>
                      <a:pt x="3" y="1"/>
                      <a:pt x="3" y="1"/>
                    </a:cubicBezTo>
                    <a:cubicBezTo>
                      <a:pt x="4" y="1"/>
                      <a:pt x="5" y="1"/>
                      <a:pt x="5" y="0"/>
                    </a:cubicBezTo>
                    <a:cubicBezTo>
                      <a:pt x="4" y="0"/>
                      <a:pt x="4" y="0"/>
                      <a:pt x="4" y="0"/>
                    </a:cubicBezTo>
                    <a:cubicBezTo>
                      <a:pt x="3" y="0"/>
                      <a:pt x="3" y="0"/>
                      <a:pt x="3" y="0"/>
                    </a:cubicBezTo>
                    <a:cubicBezTo>
                      <a:pt x="2" y="0"/>
                      <a:pt x="2" y="0"/>
                      <a:pt x="2" y="0"/>
                    </a:cubicBezTo>
                    <a:cubicBezTo>
                      <a:pt x="1" y="0"/>
                      <a:pt x="1" y="0"/>
                      <a:pt x="1" y="0"/>
                    </a:cubicBezTo>
                    <a:cubicBezTo>
                      <a:pt x="1" y="1"/>
                      <a:pt x="0" y="1"/>
                      <a:pt x="0" y="1"/>
                    </a:cubicBezTo>
                    <a:cubicBezTo>
                      <a:pt x="0"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9" name="Freeform 229"/>
              <p:cNvSpPr>
                <a:spLocks/>
              </p:cNvSpPr>
              <p:nvPr/>
            </p:nvSpPr>
            <p:spPr bwMode="auto">
              <a:xfrm>
                <a:off x="1160464" y="1497014"/>
                <a:ext cx="85725" cy="87313"/>
              </a:xfrm>
              <a:custGeom>
                <a:avLst/>
                <a:gdLst>
                  <a:gd name="T0" fmla="*/ 7 w 8"/>
                  <a:gd name="T1" fmla="*/ 3 h 8"/>
                  <a:gd name="T2" fmla="*/ 6 w 8"/>
                  <a:gd name="T3" fmla="*/ 2 h 8"/>
                  <a:gd name="T4" fmla="*/ 5 w 8"/>
                  <a:gd name="T5" fmla="*/ 2 h 8"/>
                  <a:gd name="T6" fmla="*/ 4 w 8"/>
                  <a:gd name="T7" fmla="*/ 2 h 8"/>
                  <a:gd name="T8" fmla="*/ 3 w 8"/>
                  <a:gd name="T9" fmla="*/ 1 h 8"/>
                  <a:gd name="T10" fmla="*/ 2 w 8"/>
                  <a:gd name="T11" fmla="*/ 1 h 8"/>
                  <a:gd name="T12" fmla="*/ 1 w 8"/>
                  <a:gd name="T13" fmla="*/ 1 h 8"/>
                  <a:gd name="T14" fmla="*/ 1 w 8"/>
                  <a:gd name="T15" fmla="*/ 2 h 8"/>
                  <a:gd name="T16" fmla="*/ 1 w 8"/>
                  <a:gd name="T17" fmla="*/ 3 h 8"/>
                  <a:gd name="T18" fmla="*/ 2 w 8"/>
                  <a:gd name="T19" fmla="*/ 3 h 8"/>
                  <a:gd name="T20" fmla="*/ 2 w 8"/>
                  <a:gd name="T21" fmla="*/ 4 h 8"/>
                  <a:gd name="T22" fmla="*/ 4 w 8"/>
                  <a:gd name="T23" fmla="*/ 5 h 8"/>
                  <a:gd name="T24" fmla="*/ 4 w 8"/>
                  <a:gd name="T25" fmla="*/ 6 h 8"/>
                  <a:gd name="T26" fmla="*/ 4 w 8"/>
                  <a:gd name="T27" fmla="*/ 7 h 8"/>
                  <a:gd name="T28" fmla="*/ 6 w 8"/>
                  <a:gd name="T29" fmla="*/ 7 h 8"/>
                  <a:gd name="T30" fmla="*/ 6 w 8"/>
                  <a:gd name="T31" fmla="*/ 7 h 8"/>
                  <a:gd name="T32" fmla="*/ 7 w 8"/>
                  <a:gd name="T33" fmla="*/ 8 h 8"/>
                  <a:gd name="T34" fmla="*/ 8 w 8"/>
                  <a:gd name="T35" fmla="*/ 7 h 8"/>
                  <a:gd name="T36" fmla="*/ 8 w 8"/>
                  <a:gd name="T37" fmla="*/ 7 h 8"/>
                  <a:gd name="T38" fmla="*/ 8 w 8"/>
                  <a:gd name="T39" fmla="*/ 6 h 8"/>
                  <a:gd name="T40" fmla="*/ 7 w 8"/>
                  <a:gd name="T41" fmla="*/ 5 h 8"/>
                  <a:gd name="T42" fmla="*/ 7 w 8"/>
                  <a:gd name="T43" fmla="*/ 4 h 8"/>
                  <a:gd name="T44" fmla="*/ 7 w 8"/>
                  <a:gd name="T45"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8">
                    <a:moveTo>
                      <a:pt x="7" y="3"/>
                    </a:moveTo>
                    <a:cubicBezTo>
                      <a:pt x="6" y="3"/>
                      <a:pt x="6" y="3"/>
                      <a:pt x="6" y="2"/>
                    </a:cubicBezTo>
                    <a:cubicBezTo>
                      <a:pt x="6" y="2"/>
                      <a:pt x="5" y="2"/>
                      <a:pt x="5" y="2"/>
                    </a:cubicBezTo>
                    <a:cubicBezTo>
                      <a:pt x="4" y="2"/>
                      <a:pt x="4" y="2"/>
                      <a:pt x="4" y="2"/>
                    </a:cubicBezTo>
                    <a:cubicBezTo>
                      <a:pt x="3" y="1"/>
                      <a:pt x="3" y="1"/>
                      <a:pt x="3" y="1"/>
                    </a:cubicBezTo>
                    <a:cubicBezTo>
                      <a:pt x="3" y="1"/>
                      <a:pt x="2" y="1"/>
                      <a:pt x="2" y="1"/>
                    </a:cubicBezTo>
                    <a:cubicBezTo>
                      <a:pt x="1" y="1"/>
                      <a:pt x="1" y="0"/>
                      <a:pt x="1" y="1"/>
                    </a:cubicBezTo>
                    <a:cubicBezTo>
                      <a:pt x="0" y="1"/>
                      <a:pt x="1" y="1"/>
                      <a:pt x="1" y="2"/>
                    </a:cubicBezTo>
                    <a:cubicBezTo>
                      <a:pt x="1" y="2"/>
                      <a:pt x="1" y="3"/>
                      <a:pt x="1" y="3"/>
                    </a:cubicBezTo>
                    <a:cubicBezTo>
                      <a:pt x="2" y="3"/>
                      <a:pt x="2" y="3"/>
                      <a:pt x="2" y="3"/>
                    </a:cubicBezTo>
                    <a:cubicBezTo>
                      <a:pt x="2" y="4"/>
                      <a:pt x="2" y="4"/>
                      <a:pt x="2" y="4"/>
                    </a:cubicBezTo>
                    <a:cubicBezTo>
                      <a:pt x="3" y="5"/>
                      <a:pt x="3" y="5"/>
                      <a:pt x="4" y="5"/>
                    </a:cubicBezTo>
                    <a:cubicBezTo>
                      <a:pt x="4" y="5"/>
                      <a:pt x="4" y="6"/>
                      <a:pt x="4" y="6"/>
                    </a:cubicBezTo>
                    <a:cubicBezTo>
                      <a:pt x="4" y="6"/>
                      <a:pt x="4" y="6"/>
                      <a:pt x="4" y="7"/>
                    </a:cubicBezTo>
                    <a:cubicBezTo>
                      <a:pt x="5" y="7"/>
                      <a:pt x="5" y="7"/>
                      <a:pt x="6" y="7"/>
                    </a:cubicBezTo>
                    <a:cubicBezTo>
                      <a:pt x="6" y="7"/>
                      <a:pt x="6" y="7"/>
                      <a:pt x="6" y="7"/>
                    </a:cubicBezTo>
                    <a:cubicBezTo>
                      <a:pt x="7" y="8"/>
                      <a:pt x="7" y="8"/>
                      <a:pt x="7" y="8"/>
                    </a:cubicBezTo>
                    <a:cubicBezTo>
                      <a:pt x="8" y="8"/>
                      <a:pt x="8" y="8"/>
                      <a:pt x="8" y="7"/>
                    </a:cubicBezTo>
                    <a:cubicBezTo>
                      <a:pt x="8" y="7"/>
                      <a:pt x="8" y="7"/>
                      <a:pt x="8" y="7"/>
                    </a:cubicBezTo>
                    <a:cubicBezTo>
                      <a:pt x="8" y="6"/>
                      <a:pt x="8" y="6"/>
                      <a:pt x="8" y="6"/>
                    </a:cubicBezTo>
                    <a:cubicBezTo>
                      <a:pt x="8" y="5"/>
                      <a:pt x="7" y="6"/>
                      <a:pt x="7" y="5"/>
                    </a:cubicBezTo>
                    <a:cubicBezTo>
                      <a:pt x="7" y="5"/>
                      <a:pt x="7" y="5"/>
                      <a:pt x="7" y="4"/>
                    </a:cubicBezTo>
                    <a:cubicBezTo>
                      <a:pt x="7" y="4"/>
                      <a:pt x="7" y="4"/>
                      <a:pt x="7"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0" name="Freeform 230"/>
              <p:cNvSpPr>
                <a:spLocks/>
              </p:cNvSpPr>
              <p:nvPr/>
            </p:nvSpPr>
            <p:spPr bwMode="auto">
              <a:xfrm>
                <a:off x="1828801" y="2611439"/>
                <a:ext cx="130175" cy="128588"/>
              </a:xfrm>
              <a:custGeom>
                <a:avLst/>
                <a:gdLst>
                  <a:gd name="T0" fmla="*/ 11 w 12"/>
                  <a:gd name="T1" fmla="*/ 0 h 12"/>
                  <a:gd name="T2" fmla="*/ 10 w 12"/>
                  <a:gd name="T3" fmla="*/ 1 h 12"/>
                  <a:gd name="T4" fmla="*/ 9 w 12"/>
                  <a:gd name="T5" fmla="*/ 1 h 12"/>
                  <a:gd name="T6" fmla="*/ 9 w 12"/>
                  <a:gd name="T7" fmla="*/ 1 h 12"/>
                  <a:gd name="T8" fmla="*/ 8 w 12"/>
                  <a:gd name="T9" fmla="*/ 2 h 12"/>
                  <a:gd name="T10" fmla="*/ 7 w 12"/>
                  <a:gd name="T11" fmla="*/ 2 h 12"/>
                  <a:gd name="T12" fmla="*/ 7 w 12"/>
                  <a:gd name="T13" fmla="*/ 1 h 12"/>
                  <a:gd name="T14" fmla="*/ 6 w 12"/>
                  <a:gd name="T15" fmla="*/ 2 h 12"/>
                  <a:gd name="T16" fmla="*/ 5 w 12"/>
                  <a:gd name="T17" fmla="*/ 3 h 12"/>
                  <a:gd name="T18" fmla="*/ 5 w 12"/>
                  <a:gd name="T19" fmla="*/ 4 h 12"/>
                  <a:gd name="T20" fmla="*/ 3 w 12"/>
                  <a:gd name="T21" fmla="*/ 3 h 12"/>
                  <a:gd name="T22" fmla="*/ 3 w 12"/>
                  <a:gd name="T23" fmla="*/ 4 h 12"/>
                  <a:gd name="T24" fmla="*/ 2 w 12"/>
                  <a:gd name="T25" fmla="*/ 4 h 12"/>
                  <a:gd name="T26" fmla="*/ 2 w 12"/>
                  <a:gd name="T27" fmla="*/ 5 h 12"/>
                  <a:gd name="T28" fmla="*/ 1 w 12"/>
                  <a:gd name="T29" fmla="*/ 6 h 12"/>
                  <a:gd name="T30" fmla="*/ 0 w 12"/>
                  <a:gd name="T31" fmla="*/ 6 h 12"/>
                  <a:gd name="T32" fmla="*/ 0 w 12"/>
                  <a:gd name="T33" fmla="*/ 6 h 12"/>
                  <a:gd name="T34" fmla="*/ 0 w 12"/>
                  <a:gd name="T35" fmla="*/ 7 h 12"/>
                  <a:gd name="T36" fmla="*/ 1 w 12"/>
                  <a:gd name="T37" fmla="*/ 7 h 12"/>
                  <a:gd name="T38" fmla="*/ 1 w 12"/>
                  <a:gd name="T39" fmla="*/ 8 h 12"/>
                  <a:gd name="T40" fmla="*/ 2 w 12"/>
                  <a:gd name="T41" fmla="*/ 9 h 12"/>
                  <a:gd name="T42" fmla="*/ 3 w 12"/>
                  <a:gd name="T43" fmla="*/ 10 h 12"/>
                  <a:gd name="T44" fmla="*/ 4 w 12"/>
                  <a:gd name="T45" fmla="*/ 11 h 12"/>
                  <a:gd name="T46" fmla="*/ 4 w 12"/>
                  <a:gd name="T47" fmla="*/ 11 h 12"/>
                  <a:gd name="T48" fmla="*/ 5 w 12"/>
                  <a:gd name="T49" fmla="*/ 11 h 12"/>
                  <a:gd name="T50" fmla="*/ 6 w 12"/>
                  <a:gd name="T51" fmla="*/ 12 h 12"/>
                  <a:gd name="T52" fmla="*/ 6 w 12"/>
                  <a:gd name="T53" fmla="*/ 12 h 12"/>
                  <a:gd name="T54" fmla="*/ 7 w 12"/>
                  <a:gd name="T55" fmla="*/ 12 h 12"/>
                  <a:gd name="T56" fmla="*/ 8 w 12"/>
                  <a:gd name="T57" fmla="*/ 12 h 12"/>
                  <a:gd name="T58" fmla="*/ 9 w 12"/>
                  <a:gd name="T59" fmla="*/ 12 h 12"/>
                  <a:gd name="T60" fmla="*/ 9 w 12"/>
                  <a:gd name="T61" fmla="*/ 12 h 12"/>
                  <a:gd name="T62" fmla="*/ 10 w 12"/>
                  <a:gd name="T63" fmla="*/ 12 h 12"/>
                  <a:gd name="T64" fmla="*/ 10 w 12"/>
                  <a:gd name="T65" fmla="*/ 10 h 12"/>
                  <a:gd name="T66" fmla="*/ 10 w 12"/>
                  <a:gd name="T67" fmla="*/ 9 h 12"/>
                  <a:gd name="T68" fmla="*/ 10 w 12"/>
                  <a:gd name="T69" fmla="*/ 8 h 12"/>
                  <a:gd name="T70" fmla="*/ 11 w 12"/>
                  <a:gd name="T71" fmla="*/ 7 h 12"/>
                  <a:gd name="T72" fmla="*/ 10 w 12"/>
                  <a:gd name="T73" fmla="*/ 5 h 12"/>
                  <a:gd name="T74" fmla="*/ 11 w 12"/>
                  <a:gd name="T75" fmla="*/ 4 h 12"/>
                  <a:gd name="T76" fmla="*/ 11 w 12"/>
                  <a:gd name="T77" fmla="*/ 3 h 12"/>
                  <a:gd name="T78" fmla="*/ 12 w 12"/>
                  <a:gd name="T79" fmla="*/ 2 h 12"/>
                  <a:gd name="T80" fmla="*/ 12 w 12"/>
                  <a:gd name="T81" fmla="*/ 0 h 12"/>
                  <a:gd name="T82" fmla="*/ 11 w 12"/>
                  <a:gd name="T8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 h="12">
                    <a:moveTo>
                      <a:pt x="11" y="0"/>
                    </a:moveTo>
                    <a:cubicBezTo>
                      <a:pt x="11" y="0"/>
                      <a:pt x="10" y="0"/>
                      <a:pt x="10" y="1"/>
                    </a:cubicBezTo>
                    <a:cubicBezTo>
                      <a:pt x="10" y="1"/>
                      <a:pt x="10" y="1"/>
                      <a:pt x="9" y="1"/>
                    </a:cubicBezTo>
                    <a:cubicBezTo>
                      <a:pt x="9" y="1"/>
                      <a:pt x="9" y="1"/>
                      <a:pt x="9" y="1"/>
                    </a:cubicBezTo>
                    <a:cubicBezTo>
                      <a:pt x="9" y="1"/>
                      <a:pt x="8" y="1"/>
                      <a:pt x="8" y="2"/>
                    </a:cubicBezTo>
                    <a:cubicBezTo>
                      <a:pt x="8" y="2"/>
                      <a:pt x="8" y="2"/>
                      <a:pt x="7" y="2"/>
                    </a:cubicBezTo>
                    <a:cubicBezTo>
                      <a:pt x="7" y="1"/>
                      <a:pt x="7" y="1"/>
                      <a:pt x="7" y="1"/>
                    </a:cubicBezTo>
                    <a:cubicBezTo>
                      <a:pt x="6" y="1"/>
                      <a:pt x="6" y="1"/>
                      <a:pt x="6" y="2"/>
                    </a:cubicBezTo>
                    <a:cubicBezTo>
                      <a:pt x="6" y="2"/>
                      <a:pt x="5" y="2"/>
                      <a:pt x="5" y="3"/>
                    </a:cubicBezTo>
                    <a:cubicBezTo>
                      <a:pt x="5" y="3"/>
                      <a:pt x="5" y="3"/>
                      <a:pt x="5" y="4"/>
                    </a:cubicBezTo>
                    <a:cubicBezTo>
                      <a:pt x="4" y="4"/>
                      <a:pt x="4" y="3"/>
                      <a:pt x="3" y="3"/>
                    </a:cubicBezTo>
                    <a:cubicBezTo>
                      <a:pt x="3" y="3"/>
                      <a:pt x="3" y="4"/>
                      <a:pt x="3" y="4"/>
                    </a:cubicBezTo>
                    <a:cubicBezTo>
                      <a:pt x="2" y="4"/>
                      <a:pt x="2" y="4"/>
                      <a:pt x="2" y="4"/>
                    </a:cubicBezTo>
                    <a:cubicBezTo>
                      <a:pt x="2" y="4"/>
                      <a:pt x="2" y="5"/>
                      <a:pt x="2" y="5"/>
                    </a:cubicBezTo>
                    <a:cubicBezTo>
                      <a:pt x="2" y="5"/>
                      <a:pt x="2" y="5"/>
                      <a:pt x="1" y="6"/>
                    </a:cubicBezTo>
                    <a:cubicBezTo>
                      <a:pt x="1" y="6"/>
                      <a:pt x="1" y="6"/>
                      <a:pt x="0" y="6"/>
                    </a:cubicBezTo>
                    <a:cubicBezTo>
                      <a:pt x="0" y="6"/>
                      <a:pt x="0" y="6"/>
                      <a:pt x="0" y="6"/>
                    </a:cubicBezTo>
                    <a:cubicBezTo>
                      <a:pt x="0" y="6"/>
                      <a:pt x="0" y="7"/>
                      <a:pt x="0" y="7"/>
                    </a:cubicBezTo>
                    <a:cubicBezTo>
                      <a:pt x="0" y="7"/>
                      <a:pt x="0" y="7"/>
                      <a:pt x="1" y="7"/>
                    </a:cubicBezTo>
                    <a:cubicBezTo>
                      <a:pt x="1" y="8"/>
                      <a:pt x="1" y="8"/>
                      <a:pt x="1" y="8"/>
                    </a:cubicBezTo>
                    <a:cubicBezTo>
                      <a:pt x="2" y="8"/>
                      <a:pt x="2" y="9"/>
                      <a:pt x="2" y="9"/>
                    </a:cubicBezTo>
                    <a:cubicBezTo>
                      <a:pt x="3" y="10"/>
                      <a:pt x="3" y="10"/>
                      <a:pt x="3" y="10"/>
                    </a:cubicBezTo>
                    <a:cubicBezTo>
                      <a:pt x="3" y="11"/>
                      <a:pt x="4" y="11"/>
                      <a:pt x="4" y="11"/>
                    </a:cubicBezTo>
                    <a:cubicBezTo>
                      <a:pt x="4" y="11"/>
                      <a:pt x="4" y="11"/>
                      <a:pt x="4" y="11"/>
                    </a:cubicBezTo>
                    <a:cubicBezTo>
                      <a:pt x="4" y="11"/>
                      <a:pt x="4" y="11"/>
                      <a:pt x="5" y="11"/>
                    </a:cubicBezTo>
                    <a:cubicBezTo>
                      <a:pt x="5" y="11"/>
                      <a:pt x="5" y="11"/>
                      <a:pt x="6" y="12"/>
                    </a:cubicBezTo>
                    <a:cubicBezTo>
                      <a:pt x="6" y="12"/>
                      <a:pt x="6" y="12"/>
                      <a:pt x="6" y="12"/>
                    </a:cubicBezTo>
                    <a:cubicBezTo>
                      <a:pt x="7" y="12"/>
                      <a:pt x="7" y="11"/>
                      <a:pt x="7" y="12"/>
                    </a:cubicBezTo>
                    <a:cubicBezTo>
                      <a:pt x="8" y="12"/>
                      <a:pt x="8" y="12"/>
                      <a:pt x="8" y="12"/>
                    </a:cubicBezTo>
                    <a:cubicBezTo>
                      <a:pt x="8" y="12"/>
                      <a:pt x="8" y="12"/>
                      <a:pt x="9" y="12"/>
                    </a:cubicBezTo>
                    <a:cubicBezTo>
                      <a:pt x="9" y="12"/>
                      <a:pt x="9" y="12"/>
                      <a:pt x="9" y="12"/>
                    </a:cubicBezTo>
                    <a:cubicBezTo>
                      <a:pt x="10" y="12"/>
                      <a:pt x="10" y="12"/>
                      <a:pt x="10" y="12"/>
                    </a:cubicBezTo>
                    <a:cubicBezTo>
                      <a:pt x="10" y="11"/>
                      <a:pt x="9" y="11"/>
                      <a:pt x="10" y="10"/>
                    </a:cubicBezTo>
                    <a:cubicBezTo>
                      <a:pt x="10" y="10"/>
                      <a:pt x="10" y="10"/>
                      <a:pt x="10" y="9"/>
                    </a:cubicBezTo>
                    <a:cubicBezTo>
                      <a:pt x="10" y="9"/>
                      <a:pt x="10" y="8"/>
                      <a:pt x="10" y="8"/>
                    </a:cubicBezTo>
                    <a:cubicBezTo>
                      <a:pt x="10" y="7"/>
                      <a:pt x="11" y="7"/>
                      <a:pt x="11" y="7"/>
                    </a:cubicBezTo>
                    <a:cubicBezTo>
                      <a:pt x="11" y="6"/>
                      <a:pt x="10" y="6"/>
                      <a:pt x="10" y="5"/>
                    </a:cubicBezTo>
                    <a:cubicBezTo>
                      <a:pt x="11" y="5"/>
                      <a:pt x="10" y="4"/>
                      <a:pt x="11" y="4"/>
                    </a:cubicBezTo>
                    <a:cubicBezTo>
                      <a:pt x="11" y="3"/>
                      <a:pt x="11" y="3"/>
                      <a:pt x="11" y="3"/>
                    </a:cubicBezTo>
                    <a:cubicBezTo>
                      <a:pt x="12" y="3"/>
                      <a:pt x="12" y="2"/>
                      <a:pt x="12" y="2"/>
                    </a:cubicBezTo>
                    <a:cubicBezTo>
                      <a:pt x="12" y="1"/>
                      <a:pt x="12" y="1"/>
                      <a:pt x="12" y="0"/>
                    </a:cubicBezTo>
                    <a:cubicBezTo>
                      <a:pt x="11" y="0"/>
                      <a:pt x="11" y="0"/>
                      <a:pt x="1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1" name="Freeform 231"/>
              <p:cNvSpPr>
                <a:spLocks/>
              </p:cNvSpPr>
              <p:nvPr/>
            </p:nvSpPr>
            <p:spPr bwMode="auto">
              <a:xfrm>
                <a:off x="2271714" y="2459039"/>
                <a:ext cx="96838" cy="76200"/>
              </a:xfrm>
              <a:custGeom>
                <a:avLst/>
                <a:gdLst>
                  <a:gd name="T0" fmla="*/ 9 w 9"/>
                  <a:gd name="T1" fmla="*/ 4 h 7"/>
                  <a:gd name="T2" fmla="*/ 9 w 9"/>
                  <a:gd name="T3" fmla="*/ 3 h 7"/>
                  <a:gd name="T4" fmla="*/ 8 w 9"/>
                  <a:gd name="T5" fmla="*/ 3 h 7"/>
                  <a:gd name="T6" fmla="*/ 7 w 9"/>
                  <a:gd name="T7" fmla="*/ 3 h 7"/>
                  <a:gd name="T8" fmla="*/ 6 w 9"/>
                  <a:gd name="T9" fmla="*/ 2 h 7"/>
                  <a:gd name="T10" fmla="*/ 5 w 9"/>
                  <a:gd name="T11" fmla="*/ 1 h 7"/>
                  <a:gd name="T12" fmla="*/ 4 w 9"/>
                  <a:gd name="T13" fmla="*/ 1 h 7"/>
                  <a:gd name="T14" fmla="*/ 3 w 9"/>
                  <a:gd name="T15" fmla="*/ 0 h 7"/>
                  <a:gd name="T16" fmla="*/ 2 w 9"/>
                  <a:gd name="T17" fmla="*/ 0 h 7"/>
                  <a:gd name="T18" fmla="*/ 1 w 9"/>
                  <a:gd name="T19" fmla="*/ 0 h 7"/>
                  <a:gd name="T20" fmla="*/ 1 w 9"/>
                  <a:gd name="T21" fmla="*/ 1 h 7"/>
                  <a:gd name="T22" fmla="*/ 1 w 9"/>
                  <a:gd name="T23" fmla="*/ 2 h 7"/>
                  <a:gd name="T24" fmla="*/ 0 w 9"/>
                  <a:gd name="T25" fmla="*/ 3 h 7"/>
                  <a:gd name="T26" fmla="*/ 0 w 9"/>
                  <a:gd name="T27" fmla="*/ 4 h 7"/>
                  <a:gd name="T28" fmla="*/ 0 w 9"/>
                  <a:gd name="T29" fmla="*/ 5 h 7"/>
                  <a:gd name="T30" fmla="*/ 0 w 9"/>
                  <a:gd name="T31" fmla="*/ 6 h 7"/>
                  <a:gd name="T32" fmla="*/ 0 w 9"/>
                  <a:gd name="T33" fmla="*/ 7 h 7"/>
                  <a:gd name="T34" fmla="*/ 1 w 9"/>
                  <a:gd name="T35" fmla="*/ 7 h 7"/>
                  <a:gd name="T36" fmla="*/ 2 w 9"/>
                  <a:gd name="T37" fmla="*/ 7 h 7"/>
                  <a:gd name="T38" fmla="*/ 2 w 9"/>
                  <a:gd name="T39" fmla="*/ 6 h 7"/>
                  <a:gd name="T40" fmla="*/ 3 w 9"/>
                  <a:gd name="T41" fmla="*/ 5 h 7"/>
                  <a:gd name="T42" fmla="*/ 3 w 9"/>
                  <a:gd name="T43" fmla="*/ 5 h 7"/>
                  <a:gd name="T44" fmla="*/ 4 w 9"/>
                  <a:gd name="T45" fmla="*/ 5 h 7"/>
                  <a:gd name="T46" fmla="*/ 5 w 9"/>
                  <a:gd name="T47" fmla="*/ 5 h 7"/>
                  <a:gd name="T48" fmla="*/ 5 w 9"/>
                  <a:gd name="T49" fmla="*/ 5 h 7"/>
                  <a:gd name="T50" fmla="*/ 6 w 9"/>
                  <a:gd name="T51" fmla="*/ 5 h 7"/>
                  <a:gd name="T52" fmla="*/ 7 w 9"/>
                  <a:gd name="T53" fmla="*/ 5 h 7"/>
                  <a:gd name="T54" fmla="*/ 8 w 9"/>
                  <a:gd name="T55" fmla="*/ 5 h 7"/>
                  <a:gd name="T56" fmla="*/ 8 w 9"/>
                  <a:gd name="T57" fmla="*/ 5 h 7"/>
                  <a:gd name="T58" fmla="*/ 8 w 9"/>
                  <a:gd name="T59" fmla="*/ 5 h 7"/>
                  <a:gd name="T60" fmla="*/ 9 w 9"/>
                  <a:gd name="T6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7">
                    <a:moveTo>
                      <a:pt x="9" y="4"/>
                    </a:moveTo>
                    <a:cubicBezTo>
                      <a:pt x="9" y="4"/>
                      <a:pt x="9" y="4"/>
                      <a:pt x="9" y="3"/>
                    </a:cubicBezTo>
                    <a:cubicBezTo>
                      <a:pt x="9" y="3"/>
                      <a:pt x="8" y="3"/>
                      <a:pt x="8" y="3"/>
                    </a:cubicBezTo>
                    <a:cubicBezTo>
                      <a:pt x="8" y="3"/>
                      <a:pt x="7" y="3"/>
                      <a:pt x="7" y="3"/>
                    </a:cubicBezTo>
                    <a:cubicBezTo>
                      <a:pt x="7" y="3"/>
                      <a:pt x="6" y="2"/>
                      <a:pt x="6" y="2"/>
                    </a:cubicBezTo>
                    <a:cubicBezTo>
                      <a:pt x="6" y="2"/>
                      <a:pt x="5" y="2"/>
                      <a:pt x="5" y="1"/>
                    </a:cubicBezTo>
                    <a:cubicBezTo>
                      <a:pt x="4" y="1"/>
                      <a:pt x="4" y="1"/>
                      <a:pt x="4" y="1"/>
                    </a:cubicBezTo>
                    <a:cubicBezTo>
                      <a:pt x="3" y="1"/>
                      <a:pt x="3" y="0"/>
                      <a:pt x="3" y="0"/>
                    </a:cubicBezTo>
                    <a:cubicBezTo>
                      <a:pt x="3" y="0"/>
                      <a:pt x="2" y="0"/>
                      <a:pt x="2" y="0"/>
                    </a:cubicBezTo>
                    <a:cubicBezTo>
                      <a:pt x="1" y="0"/>
                      <a:pt x="1" y="0"/>
                      <a:pt x="1" y="0"/>
                    </a:cubicBezTo>
                    <a:cubicBezTo>
                      <a:pt x="1" y="1"/>
                      <a:pt x="1" y="1"/>
                      <a:pt x="1" y="1"/>
                    </a:cubicBezTo>
                    <a:cubicBezTo>
                      <a:pt x="1" y="1"/>
                      <a:pt x="1" y="1"/>
                      <a:pt x="1" y="2"/>
                    </a:cubicBezTo>
                    <a:cubicBezTo>
                      <a:pt x="1" y="2"/>
                      <a:pt x="0" y="2"/>
                      <a:pt x="0" y="3"/>
                    </a:cubicBezTo>
                    <a:cubicBezTo>
                      <a:pt x="0" y="3"/>
                      <a:pt x="0" y="4"/>
                      <a:pt x="0" y="4"/>
                    </a:cubicBezTo>
                    <a:cubicBezTo>
                      <a:pt x="0" y="5"/>
                      <a:pt x="0" y="5"/>
                      <a:pt x="0" y="5"/>
                    </a:cubicBezTo>
                    <a:cubicBezTo>
                      <a:pt x="0" y="5"/>
                      <a:pt x="0" y="6"/>
                      <a:pt x="0" y="6"/>
                    </a:cubicBezTo>
                    <a:cubicBezTo>
                      <a:pt x="0" y="6"/>
                      <a:pt x="0" y="6"/>
                      <a:pt x="0" y="7"/>
                    </a:cubicBezTo>
                    <a:cubicBezTo>
                      <a:pt x="0" y="7"/>
                      <a:pt x="1" y="7"/>
                      <a:pt x="1" y="7"/>
                    </a:cubicBezTo>
                    <a:cubicBezTo>
                      <a:pt x="1" y="7"/>
                      <a:pt x="1" y="7"/>
                      <a:pt x="2" y="7"/>
                    </a:cubicBezTo>
                    <a:cubicBezTo>
                      <a:pt x="2" y="7"/>
                      <a:pt x="2" y="6"/>
                      <a:pt x="2" y="6"/>
                    </a:cubicBezTo>
                    <a:cubicBezTo>
                      <a:pt x="2" y="6"/>
                      <a:pt x="2" y="5"/>
                      <a:pt x="3" y="5"/>
                    </a:cubicBezTo>
                    <a:cubicBezTo>
                      <a:pt x="3" y="5"/>
                      <a:pt x="3" y="5"/>
                      <a:pt x="3" y="5"/>
                    </a:cubicBezTo>
                    <a:cubicBezTo>
                      <a:pt x="4" y="5"/>
                      <a:pt x="4" y="5"/>
                      <a:pt x="4" y="5"/>
                    </a:cubicBezTo>
                    <a:cubicBezTo>
                      <a:pt x="4" y="5"/>
                      <a:pt x="5" y="6"/>
                      <a:pt x="5" y="5"/>
                    </a:cubicBezTo>
                    <a:cubicBezTo>
                      <a:pt x="5" y="5"/>
                      <a:pt x="5" y="5"/>
                      <a:pt x="5" y="5"/>
                    </a:cubicBezTo>
                    <a:cubicBezTo>
                      <a:pt x="5" y="5"/>
                      <a:pt x="5" y="5"/>
                      <a:pt x="6" y="5"/>
                    </a:cubicBezTo>
                    <a:cubicBezTo>
                      <a:pt x="6" y="5"/>
                      <a:pt x="6" y="5"/>
                      <a:pt x="7" y="5"/>
                    </a:cubicBezTo>
                    <a:cubicBezTo>
                      <a:pt x="7" y="5"/>
                      <a:pt x="7" y="5"/>
                      <a:pt x="8" y="5"/>
                    </a:cubicBezTo>
                    <a:cubicBezTo>
                      <a:pt x="8" y="6"/>
                      <a:pt x="8" y="5"/>
                      <a:pt x="8" y="5"/>
                    </a:cubicBezTo>
                    <a:cubicBezTo>
                      <a:pt x="8" y="5"/>
                      <a:pt x="8" y="5"/>
                      <a:pt x="8" y="5"/>
                    </a:cubicBezTo>
                    <a:cubicBezTo>
                      <a:pt x="8" y="4"/>
                      <a:pt x="9" y="4"/>
                      <a:pt x="9"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2" name="Freeform 232"/>
              <p:cNvSpPr>
                <a:spLocks/>
              </p:cNvSpPr>
              <p:nvPr/>
            </p:nvSpPr>
            <p:spPr bwMode="auto">
              <a:xfrm>
                <a:off x="2055814" y="2697164"/>
                <a:ext cx="334963" cy="519113"/>
              </a:xfrm>
              <a:custGeom>
                <a:avLst/>
                <a:gdLst>
                  <a:gd name="T0" fmla="*/ 31 w 31"/>
                  <a:gd name="T1" fmla="*/ 33 h 48"/>
                  <a:gd name="T2" fmla="*/ 30 w 31"/>
                  <a:gd name="T3" fmla="*/ 30 h 48"/>
                  <a:gd name="T4" fmla="*/ 28 w 31"/>
                  <a:gd name="T5" fmla="*/ 27 h 48"/>
                  <a:gd name="T6" fmla="*/ 28 w 31"/>
                  <a:gd name="T7" fmla="*/ 24 h 48"/>
                  <a:gd name="T8" fmla="*/ 28 w 31"/>
                  <a:gd name="T9" fmla="*/ 20 h 48"/>
                  <a:gd name="T10" fmla="*/ 27 w 31"/>
                  <a:gd name="T11" fmla="*/ 18 h 48"/>
                  <a:gd name="T12" fmla="*/ 23 w 31"/>
                  <a:gd name="T13" fmla="*/ 17 h 48"/>
                  <a:gd name="T14" fmla="*/ 19 w 31"/>
                  <a:gd name="T15" fmla="*/ 16 h 48"/>
                  <a:gd name="T16" fmla="*/ 17 w 31"/>
                  <a:gd name="T17" fmla="*/ 12 h 48"/>
                  <a:gd name="T18" fmla="*/ 15 w 31"/>
                  <a:gd name="T19" fmla="*/ 9 h 48"/>
                  <a:gd name="T20" fmla="*/ 16 w 31"/>
                  <a:gd name="T21" fmla="*/ 5 h 48"/>
                  <a:gd name="T22" fmla="*/ 19 w 31"/>
                  <a:gd name="T23" fmla="*/ 3 h 48"/>
                  <a:gd name="T24" fmla="*/ 20 w 31"/>
                  <a:gd name="T25" fmla="*/ 2 h 48"/>
                  <a:gd name="T26" fmla="*/ 20 w 31"/>
                  <a:gd name="T27" fmla="*/ 0 h 48"/>
                  <a:gd name="T28" fmla="*/ 17 w 31"/>
                  <a:gd name="T29" fmla="*/ 2 h 48"/>
                  <a:gd name="T30" fmla="*/ 13 w 31"/>
                  <a:gd name="T31" fmla="*/ 3 h 48"/>
                  <a:gd name="T32" fmla="*/ 10 w 31"/>
                  <a:gd name="T33" fmla="*/ 4 h 48"/>
                  <a:gd name="T34" fmla="*/ 9 w 31"/>
                  <a:gd name="T35" fmla="*/ 9 h 48"/>
                  <a:gd name="T36" fmla="*/ 7 w 31"/>
                  <a:gd name="T37" fmla="*/ 10 h 48"/>
                  <a:gd name="T38" fmla="*/ 4 w 31"/>
                  <a:gd name="T39" fmla="*/ 12 h 48"/>
                  <a:gd name="T40" fmla="*/ 4 w 31"/>
                  <a:gd name="T41" fmla="*/ 14 h 48"/>
                  <a:gd name="T42" fmla="*/ 3 w 31"/>
                  <a:gd name="T43" fmla="*/ 15 h 48"/>
                  <a:gd name="T44" fmla="*/ 4 w 31"/>
                  <a:gd name="T45" fmla="*/ 18 h 48"/>
                  <a:gd name="T46" fmla="*/ 3 w 31"/>
                  <a:gd name="T47" fmla="*/ 22 h 48"/>
                  <a:gd name="T48" fmla="*/ 2 w 31"/>
                  <a:gd name="T49" fmla="*/ 27 h 48"/>
                  <a:gd name="T50" fmla="*/ 0 w 31"/>
                  <a:gd name="T51" fmla="*/ 30 h 48"/>
                  <a:gd name="T52" fmla="*/ 1 w 31"/>
                  <a:gd name="T53" fmla="*/ 32 h 48"/>
                  <a:gd name="T54" fmla="*/ 4 w 31"/>
                  <a:gd name="T55" fmla="*/ 34 h 48"/>
                  <a:gd name="T56" fmla="*/ 6 w 31"/>
                  <a:gd name="T57" fmla="*/ 34 h 48"/>
                  <a:gd name="T58" fmla="*/ 8 w 31"/>
                  <a:gd name="T59" fmla="*/ 36 h 48"/>
                  <a:gd name="T60" fmla="*/ 11 w 31"/>
                  <a:gd name="T61" fmla="*/ 37 h 48"/>
                  <a:gd name="T62" fmla="*/ 13 w 31"/>
                  <a:gd name="T63" fmla="*/ 40 h 48"/>
                  <a:gd name="T64" fmla="*/ 15 w 31"/>
                  <a:gd name="T65" fmla="*/ 43 h 48"/>
                  <a:gd name="T66" fmla="*/ 18 w 31"/>
                  <a:gd name="T67" fmla="*/ 42 h 48"/>
                  <a:gd name="T68" fmla="*/ 20 w 31"/>
                  <a:gd name="T69" fmla="*/ 43 h 48"/>
                  <a:gd name="T70" fmla="*/ 22 w 31"/>
                  <a:gd name="T71" fmla="*/ 44 h 48"/>
                  <a:gd name="T72" fmla="*/ 20 w 31"/>
                  <a:gd name="T73" fmla="*/ 46 h 48"/>
                  <a:gd name="T74" fmla="*/ 21 w 31"/>
                  <a:gd name="T75" fmla="*/ 48 h 48"/>
                  <a:gd name="T76" fmla="*/ 23 w 31"/>
                  <a:gd name="T77" fmla="*/ 46 h 48"/>
                  <a:gd name="T78" fmla="*/ 23 w 31"/>
                  <a:gd name="T79" fmla="*/ 41 h 48"/>
                  <a:gd name="T80" fmla="*/ 22 w 31"/>
                  <a:gd name="T81" fmla="*/ 36 h 48"/>
                  <a:gd name="T82" fmla="*/ 24 w 31"/>
                  <a:gd name="T83" fmla="*/ 34 h 48"/>
                  <a:gd name="T84" fmla="*/ 23 w 31"/>
                  <a:gd name="T85" fmla="*/ 31 h 48"/>
                  <a:gd name="T86" fmla="*/ 28 w 31"/>
                  <a:gd name="T87" fmla="*/ 3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48">
                    <a:moveTo>
                      <a:pt x="29" y="32"/>
                    </a:moveTo>
                    <a:cubicBezTo>
                      <a:pt x="30" y="32"/>
                      <a:pt x="29" y="32"/>
                      <a:pt x="30" y="33"/>
                    </a:cubicBezTo>
                    <a:cubicBezTo>
                      <a:pt x="30" y="33"/>
                      <a:pt x="30" y="33"/>
                      <a:pt x="31" y="33"/>
                    </a:cubicBezTo>
                    <a:cubicBezTo>
                      <a:pt x="31" y="33"/>
                      <a:pt x="31" y="33"/>
                      <a:pt x="31" y="33"/>
                    </a:cubicBezTo>
                    <a:cubicBezTo>
                      <a:pt x="31" y="32"/>
                      <a:pt x="30" y="32"/>
                      <a:pt x="30" y="32"/>
                    </a:cubicBezTo>
                    <a:cubicBezTo>
                      <a:pt x="30" y="31"/>
                      <a:pt x="30" y="31"/>
                      <a:pt x="30" y="30"/>
                    </a:cubicBezTo>
                    <a:cubicBezTo>
                      <a:pt x="30" y="30"/>
                      <a:pt x="30" y="29"/>
                      <a:pt x="30" y="29"/>
                    </a:cubicBezTo>
                    <a:cubicBezTo>
                      <a:pt x="29" y="28"/>
                      <a:pt x="29" y="29"/>
                      <a:pt x="28" y="28"/>
                    </a:cubicBezTo>
                    <a:cubicBezTo>
                      <a:pt x="28" y="28"/>
                      <a:pt x="28" y="27"/>
                      <a:pt x="28" y="27"/>
                    </a:cubicBezTo>
                    <a:cubicBezTo>
                      <a:pt x="28" y="26"/>
                      <a:pt x="29" y="26"/>
                      <a:pt x="29" y="26"/>
                    </a:cubicBezTo>
                    <a:cubicBezTo>
                      <a:pt x="29" y="25"/>
                      <a:pt x="28" y="25"/>
                      <a:pt x="28" y="25"/>
                    </a:cubicBezTo>
                    <a:cubicBezTo>
                      <a:pt x="28" y="24"/>
                      <a:pt x="28" y="24"/>
                      <a:pt x="28" y="24"/>
                    </a:cubicBezTo>
                    <a:cubicBezTo>
                      <a:pt x="28" y="24"/>
                      <a:pt x="28" y="24"/>
                      <a:pt x="28" y="23"/>
                    </a:cubicBezTo>
                    <a:cubicBezTo>
                      <a:pt x="28" y="23"/>
                      <a:pt x="28" y="22"/>
                      <a:pt x="28" y="21"/>
                    </a:cubicBezTo>
                    <a:cubicBezTo>
                      <a:pt x="28" y="21"/>
                      <a:pt x="28" y="21"/>
                      <a:pt x="28" y="20"/>
                    </a:cubicBezTo>
                    <a:cubicBezTo>
                      <a:pt x="29" y="19"/>
                      <a:pt x="29" y="19"/>
                      <a:pt x="29" y="18"/>
                    </a:cubicBezTo>
                    <a:cubicBezTo>
                      <a:pt x="29" y="18"/>
                      <a:pt x="29" y="18"/>
                      <a:pt x="28" y="18"/>
                    </a:cubicBezTo>
                    <a:cubicBezTo>
                      <a:pt x="28" y="18"/>
                      <a:pt x="28" y="18"/>
                      <a:pt x="27" y="18"/>
                    </a:cubicBezTo>
                    <a:cubicBezTo>
                      <a:pt x="27" y="18"/>
                      <a:pt x="26" y="18"/>
                      <a:pt x="25" y="18"/>
                    </a:cubicBezTo>
                    <a:cubicBezTo>
                      <a:pt x="25" y="18"/>
                      <a:pt x="24" y="18"/>
                      <a:pt x="24" y="18"/>
                    </a:cubicBezTo>
                    <a:cubicBezTo>
                      <a:pt x="24" y="18"/>
                      <a:pt x="23" y="18"/>
                      <a:pt x="23" y="17"/>
                    </a:cubicBezTo>
                    <a:cubicBezTo>
                      <a:pt x="23" y="17"/>
                      <a:pt x="23" y="16"/>
                      <a:pt x="23" y="16"/>
                    </a:cubicBezTo>
                    <a:cubicBezTo>
                      <a:pt x="22" y="16"/>
                      <a:pt x="22" y="16"/>
                      <a:pt x="21" y="16"/>
                    </a:cubicBezTo>
                    <a:cubicBezTo>
                      <a:pt x="20" y="16"/>
                      <a:pt x="20" y="16"/>
                      <a:pt x="19" y="16"/>
                    </a:cubicBezTo>
                    <a:cubicBezTo>
                      <a:pt x="18" y="16"/>
                      <a:pt x="18" y="16"/>
                      <a:pt x="17" y="15"/>
                    </a:cubicBezTo>
                    <a:cubicBezTo>
                      <a:pt x="17" y="15"/>
                      <a:pt x="17" y="14"/>
                      <a:pt x="17" y="13"/>
                    </a:cubicBezTo>
                    <a:cubicBezTo>
                      <a:pt x="17" y="13"/>
                      <a:pt x="17" y="13"/>
                      <a:pt x="17" y="12"/>
                    </a:cubicBezTo>
                    <a:cubicBezTo>
                      <a:pt x="17" y="11"/>
                      <a:pt x="16" y="11"/>
                      <a:pt x="16" y="11"/>
                    </a:cubicBezTo>
                    <a:cubicBezTo>
                      <a:pt x="16" y="10"/>
                      <a:pt x="16" y="10"/>
                      <a:pt x="16" y="10"/>
                    </a:cubicBezTo>
                    <a:cubicBezTo>
                      <a:pt x="16" y="9"/>
                      <a:pt x="15" y="9"/>
                      <a:pt x="15" y="9"/>
                    </a:cubicBezTo>
                    <a:cubicBezTo>
                      <a:pt x="15" y="8"/>
                      <a:pt x="15" y="8"/>
                      <a:pt x="16" y="8"/>
                    </a:cubicBezTo>
                    <a:cubicBezTo>
                      <a:pt x="16" y="7"/>
                      <a:pt x="16" y="7"/>
                      <a:pt x="16" y="6"/>
                    </a:cubicBezTo>
                    <a:cubicBezTo>
                      <a:pt x="16" y="6"/>
                      <a:pt x="16" y="6"/>
                      <a:pt x="16" y="5"/>
                    </a:cubicBezTo>
                    <a:cubicBezTo>
                      <a:pt x="16" y="5"/>
                      <a:pt x="16" y="4"/>
                      <a:pt x="17" y="4"/>
                    </a:cubicBezTo>
                    <a:cubicBezTo>
                      <a:pt x="17" y="3"/>
                      <a:pt x="18" y="4"/>
                      <a:pt x="18" y="3"/>
                    </a:cubicBezTo>
                    <a:cubicBezTo>
                      <a:pt x="19" y="3"/>
                      <a:pt x="19" y="3"/>
                      <a:pt x="19" y="3"/>
                    </a:cubicBezTo>
                    <a:cubicBezTo>
                      <a:pt x="19" y="3"/>
                      <a:pt x="18" y="3"/>
                      <a:pt x="19" y="3"/>
                    </a:cubicBezTo>
                    <a:cubicBezTo>
                      <a:pt x="19" y="3"/>
                      <a:pt x="19" y="3"/>
                      <a:pt x="19" y="2"/>
                    </a:cubicBezTo>
                    <a:cubicBezTo>
                      <a:pt x="19" y="2"/>
                      <a:pt x="19" y="2"/>
                      <a:pt x="20" y="2"/>
                    </a:cubicBezTo>
                    <a:cubicBezTo>
                      <a:pt x="20" y="2"/>
                      <a:pt x="21" y="2"/>
                      <a:pt x="21" y="1"/>
                    </a:cubicBezTo>
                    <a:cubicBezTo>
                      <a:pt x="21" y="1"/>
                      <a:pt x="21" y="0"/>
                      <a:pt x="21" y="0"/>
                    </a:cubicBezTo>
                    <a:cubicBezTo>
                      <a:pt x="20" y="0"/>
                      <a:pt x="20" y="0"/>
                      <a:pt x="20" y="0"/>
                    </a:cubicBezTo>
                    <a:cubicBezTo>
                      <a:pt x="19" y="0"/>
                      <a:pt x="19" y="0"/>
                      <a:pt x="18" y="0"/>
                    </a:cubicBezTo>
                    <a:cubicBezTo>
                      <a:pt x="18" y="1"/>
                      <a:pt x="18" y="1"/>
                      <a:pt x="18" y="2"/>
                    </a:cubicBezTo>
                    <a:cubicBezTo>
                      <a:pt x="18" y="2"/>
                      <a:pt x="17" y="1"/>
                      <a:pt x="17" y="2"/>
                    </a:cubicBezTo>
                    <a:cubicBezTo>
                      <a:pt x="16" y="2"/>
                      <a:pt x="16" y="2"/>
                      <a:pt x="16" y="3"/>
                    </a:cubicBezTo>
                    <a:cubicBezTo>
                      <a:pt x="15" y="3"/>
                      <a:pt x="15" y="3"/>
                      <a:pt x="14" y="3"/>
                    </a:cubicBezTo>
                    <a:cubicBezTo>
                      <a:pt x="13" y="3"/>
                      <a:pt x="13" y="3"/>
                      <a:pt x="13" y="3"/>
                    </a:cubicBezTo>
                    <a:cubicBezTo>
                      <a:pt x="12" y="4"/>
                      <a:pt x="12" y="4"/>
                      <a:pt x="12" y="4"/>
                    </a:cubicBezTo>
                    <a:cubicBezTo>
                      <a:pt x="12" y="4"/>
                      <a:pt x="12" y="4"/>
                      <a:pt x="12" y="4"/>
                    </a:cubicBezTo>
                    <a:cubicBezTo>
                      <a:pt x="11" y="4"/>
                      <a:pt x="11" y="4"/>
                      <a:pt x="10" y="4"/>
                    </a:cubicBezTo>
                    <a:cubicBezTo>
                      <a:pt x="10" y="4"/>
                      <a:pt x="10" y="5"/>
                      <a:pt x="9" y="5"/>
                    </a:cubicBezTo>
                    <a:cubicBezTo>
                      <a:pt x="9" y="6"/>
                      <a:pt x="9" y="6"/>
                      <a:pt x="9" y="7"/>
                    </a:cubicBezTo>
                    <a:cubicBezTo>
                      <a:pt x="9" y="8"/>
                      <a:pt x="9" y="8"/>
                      <a:pt x="9" y="9"/>
                    </a:cubicBezTo>
                    <a:cubicBezTo>
                      <a:pt x="8" y="9"/>
                      <a:pt x="8" y="8"/>
                      <a:pt x="7" y="9"/>
                    </a:cubicBezTo>
                    <a:cubicBezTo>
                      <a:pt x="7" y="9"/>
                      <a:pt x="7" y="9"/>
                      <a:pt x="7" y="10"/>
                    </a:cubicBezTo>
                    <a:cubicBezTo>
                      <a:pt x="7" y="10"/>
                      <a:pt x="7" y="10"/>
                      <a:pt x="7" y="10"/>
                    </a:cubicBezTo>
                    <a:cubicBezTo>
                      <a:pt x="7" y="11"/>
                      <a:pt x="6" y="10"/>
                      <a:pt x="5" y="11"/>
                    </a:cubicBezTo>
                    <a:cubicBezTo>
                      <a:pt x="5" y="11"/>
                      <a:pt x="6" y="12"/>
                      <a:pt x="5" y="12"/>
                    </a:cubicBezTo>
                    <a:cubicBezTo>
                      <a:pt x="5" y="12"/>
                      <a:pt x="5" y="12"/>
                      <a:pt x="4" y="12"/>
                    </a:cubicBezTo>
                    <a:cubicBezTo>
                      <a:pt x="4" y="12"/>
                      <a:pt x="4" y="12"/>
                      <a:pt x="4" y="12"/>
                    </a:cubicBezTo>
                    <a:cubicBezTo>
                      <a:pt x="4" y="12"/>
                      <a:pt x="4" y="13"/>
                      <a:pt x="4" y="13"/>
                    </a:cubicBezTo>
                    <a:cubicBezTo>
                      <a:pt x="4" y="13"/>
                      <a:pt x="4" y="14"/>
                      <a:pt x="4" y="14"/>
                    </a:cubicBezTo>
                    <a:cubicBezTo>
                      <a:pt x="3" y="14"/>
                      <a:pt x="3" y="14"/>
                      <a:pt x="3" y="14"/>
                    </a:cubicBezTo>
                    <a:cubicBezTo>
                      <a:pt x="3" y="14"/>
                      <a:pt x="3" y="14"/>
                      <a:pt x="3" y="14"/>
                    </a:cubicBezTo>
                    <a:cubicBezTo>
                      <a:pt x="3" y="14"/>
                      <a:pt x="3" y="14"/>
                      <a:pt x="3" y="15"/>
                    </a:cubicBezTo>
                    <a:cubicBezTo>
                      <a:pt x="3" y="15"/>
                      <a:pt x="3" y="15"/>
                      <a:pt x="3" y="16"/>
                    </a:cubicBezTo>
                    <a:cubicBezTo>
                      <a:pt x="3" y="16"/>
                      <a:pt x="4" y="16"/>
                      <a:pt x="4" y="17"/>
                    </a:cubicBezTo>
                    <a:cubicBezTo>
                      <a:pt x="4" y="17"/>
                      <a:pt x="4" y="18"/>
                      <a:pt x="4" y="18"/>
                    </a:cubicBezTo>
                    <a:cubicBezTo>
                      <a:pt x="4" y="19"/>
                      <a:pt x="4" y="20"/>
                      <a:pt x="4" y="20"/>
                    </a:cubicBezTo>
                    <a:cubicBezTo>
                      <a:pt x="4" y="21"/>
                      <a:pt x="4" y="21"/>
                      <a:pt x="4" y="22"/>
                    </a:cubicBezTo>
                    <a:cubicBezTo>
                      <a:pt x="4" y="22"/>
                      <a:pt x="3" y="22"/>
                      <a:pt x="3" y="22"/>
                    </a:cubicBezTo>
                    <a:cubicBezTo>
                      <a:pt x="3" y="23"/>
                      <a:pt x="3" y="23"/>
                      <a:pt x="3" y="24"/>
                    </a:cubicBezTo>
                    <a:cubicBezTo>
                      <a:pt x="3" y="24"/>
                      <a:pt x="3" y="24"/>
                      <a:pt x="3" y="24"/>
                    </a:cubicBezTo>
                    <a:cubicBezTo>
                      <a:pt x="3" y="25"/>
                      <a:pt x="3" y="26"/>
                      <a:pt x="2" y="27"/>
                    </a:cubicBezTo>
                    <a:cubicBezTo>
                      <a:pt x="2" y="27"/>
                      <a:pt x="3" y="28"/>
                      <a:pt x="2" y="28"/>
                    </a:cubicBezTo>
                    <a:cubicBezTo>
                      <a:pt x="2" y="29"/>
                      <a:pt x="1" y="28"/>
                      <a:pt x="1" y="29"/>
                    </a:cubicBezTo>
                    <a:cubicBezTo>
                      <a:pt x="0" y="29"/>
                      <a:pt x="0" y="30"/>
                      <a:pt x="0" y="30"/>
                    </a:cubicBezTo>
                    <a:cubicBezTo>
                      <a:pt x="0" y="31"/>
                      <a:pt x="0" y="31"/>
                      <a:pt x="0" y="31"/>
                    </a:cubicBezTo>
                    <a:cubicBezTo>
                      <a:pt x="0" y="32"/>
                      <a:pt x="0" y="32"/>
                      <a:pt x="0" y="32"/>
                    </a:cubicBezTo>
                    <a:cubicBezTo>
                      <a:pt x="0" y="32"/>
                      <a:pt x="0" y="32"/>
                      <a:pt x="1" y="32"/>
                    </a:cubicBezTo>
                    <a:cubicBezTo>
                      <a:pt x="1" y="33"/>
                      <a:pt x="1" y="33"/>
                      <a:pt x="1" y="33"/>
                    </a:cubicBezTo>
                    <a:cubicBezTo>
                      <a:pt x="2" y="34"/>
                      <a:pt x="2" y="34"/>
                      <a:pt x="2" y="34"/>
                    </a:cubicBezTo>
                    <a:cubicBezTo>
                      <a:pt x="3" y="34"/>
                      <a:pt x="3" y="34"/>
                      <a:pt x="4" y="34"/>
                    </a:cubicBezTo>
                    <a:cubicBezTo>
                      <a:pt x="4" y="34"/>
                      <a:pt x="4" y="35"/>
                      <a:pt x="4" y="35"/>
                    </a:cubicBezTo>
                    <a:cubicBezTo>
                      <a:pt x="5" y="35"/>
                      <a:pt x="5" y="35"/>
                      <a:pt x="5" y="35"/>
                    </a:cubicBezTo>
                    <a:cubicBezTo>
                      <a:pt x="6" y="35"/>
                      <a:pt x="6" y="34"/>
                      <a:pt x="6" y="34"/>
                    </a:cubicBezTo>
                    <a:cubicBezTo>
                      <a:pt x="7" y="34"/>
                      <a:pt x="7" y="35"/>
                      <a:pt x="7" y="35"/>
                    </a:cubicBezTo>
                    <a:cubicBezTo>
                      <a:pt x="8" y="36"/>
                      <a:pt x="8" y="36"/>
                      <a:pt x="8" y="36"/>
                    </a:cubicBezTo>
                    <a:cubicBezTo>
                      <a:pt x="8" y="36"/>
                      <a:pt x="8" y="36"/>
                      <a:pt x="8" y="36"/>
                    </a:cubicBezTo>
                    <a:cubicBezTo>
                      <a:pt x="9" y="36"/>
                      <a:pt x="9" y="36"/>
                      <a:pt x="9" y="36"/>
                    </a:cubicBezTo>
                    <a:cubicBezTo>
                      <a:pt x="10" y="36"/>
                      <a:pt x="10" y="37"/>
                      <a:pt x="10" y="37"/>
                    </a:cubicBezTo>
                    <a:cubicBezTo>
                      <a:pt x="10" y="37"/>
                      <a:pt x="10" y="37"/>
                      <a:pt x="11" y="37"/>
                    </a:cubicBezTo>
                    <a:cubicBezTo>
                      <a:pt x="11" y="38"/>
                      <a:pt x="11" y="38"/>
                      <a:pt x="11" y="38"/>
                    </a:cubicBezTo>
                    <a:cubicBezTo>
                      <a:pt x="12" y="39"/>
                      <a:pt x="13" y="39"/>
                      <a:pt x="13" y="39"/>
                    </a:cubicBezTo>
                    <a:cubicBezTo>
                      <a:pt x="13" y="40"/>
                      <a:pt x="13" y="40"/>
                      <a:pt x="13" y="40"/>
                    </a:cubicBezTo>
                    <a:cubicBezTo>
                      <a:pt x="13" y="40"/>
                      <a:pt x="14" y="41"/>
                      <a:pt x="14" y="41"/>
                    </a:cubicBezTo>
                    <a:cubicBezTo>
                      <a:pt x="14" y="41"/>
                      <a:pt x="14" y="42"/>
                      <a:pt x="14" y="42"/>
                    </a:cubicBezTo>
                    <a:cubicBezTo>
                      <a:pt x="15" y="42"/>
                      <a:pt x="15" y="43"/>
                      <a:pt x="15" y="43"/>
                    </a:cubicBezTo>
                    <a:cubicBezTo>
                      <a:pt x="15" y="43"/>
                      <a:pt x="16" y="43"/>
                      <a:pt x="16" y="43"/>
                    </a:cubicBezTo>
                    <a:cubicBezTo>
                      <a:pt x="16" y="43"/>
                      <a:pt x="17" y="43"/>
                      <a:pt x="17" y="43"/>
                    </a:cubicBezTo>
                    <a:cubicBezTo>
                      <a:pt x="17" y="43"/>
                      <a:pt x="17" y="42"/>
                      <a:pt x="18" y="42"/>
                    </a:cubicBezTo>
                    <a:cubicBezTo>
                      <a:pt x="18" y="42"/>
                      <a:pt x="18" y="42"/>
                      <a:pt x="19" y="42"/>
                    </a:cubicBezTo>
                    <a:cubicBezTo>
                      <a:pt x="19" y="43"/>
                      <a:pt x="20" y="42"/>
                      <a:pt x="20" y="42"/>
                    </a:cubicBezTo>
                    <a:cubicBezTo>
                      <a:pt x="20" y="42"/>
                      <a:pt x="20" y="43"/>
                      <a:pt x="20" y="43"/>
                    </a:cubicBezTo>
                    <a:cubicBezTo>
                      <a:pt x="20" y="43"/>
                      <a:pt x="21" y="43"/>
                      <a:pt x="21" y="43"/>
                    </a:cubicBezTo>
                    <a:cubicBezTo>
                      <a:pt x="22" y="43"/>
                      <a:pt x="22" y="42"/>
                      <a:pt x="22" y="43"/>
                    </a:cubicBezTo>
                    <a:cubicBezTo>
                      <a:pt x="22" y="43"/>
                      <a:pt x="22" y="43"/>
                      <a:pt x="22" y="44"/>
                    </a:cubicBezTo>
                    <a:cubicBezTo>
                      <a:pt x="22" y="44"/>
                      <a:pt x="21" y="45"/>
                      <a:pt x="21" y="45"/>
                    </a:cubicBezTo>
                    <a:cubicBezTo>
                      <a:pt x="21" y="45"/>
                      <a:pt x="21" y="45"/>
                      <a:pt x="21" y="45"/>
                    </a:cubicBezTo>
                    <a:cubicBezTo>
                      <a:pt x="21" y="46"/>
                      <a:pt x="20" y="46"/>
                      <a:pt x="20" y="46"/>
                    </a:cubicBezTo>
                    <a:cubicBezTo>
                      <a:pt x="20" y="47"/>
                      <a:pt x="21" y="47"/>
                      <a:pt x="21" y="48"/>
                    </a:cubicBezTo>
                    <a:cubicBezTo>
                      <a:pt x="21" y="48"/>
                      <a:pt x="21" y="48"/>
                      <a:pt x="21" y="48"/>
                    </a:cubicBezTo>
                    <a:cubicBezTo>
                      <a:pt x="21" y="48"/>
                      <a:pt x="21" y="48"/>
                      <a:pt x="21" y="48"/>
                    </a:cubicBezTo>
                    <a:cubicBezTo>
                      <a:pt x="22" y="48"/>
                      <a:pt x="22" y="48"/>
                      <a:pt x="23" y="48"/>
                    </a:cubicBezTo>
                    <a:cubicBezTo>
                      <a:pt x="23" y="47"/>
                      <a:pt x="22" y="47"/>
                      <a:pt x="22" y="47"/>
                    </a:cubicBezTo>
                    <a:cubicBezTo>
                      <a:pt x="22" y="46"/>
                      <a:pt x="23" y="46"/>
                      <a:pt x="23" y="46"/>
                    </a:cubicBezTo>
                    <a:cubicBezTo>
                      <a:pt x="23" y="45"/>
                      <a:pt x="23" y="45"/>
                      <a:pt x="23" y="44"/>
                    </a:cubicBezTo>
                    <a:cubicBezTo>
                      <a:pt x="23" y="43"/>
                      <a:pt x="23" y="43"/>
                      <a:pt x="23" y="43"/>
                    </a:cubicBezTo>
                    <a:cubicBezTo>
                      <a:pt x="24" y="42"/>
                      <a:pt x="23" y="41"/>
                      <a:pt x="23" y="41"/>
                    </a:cubicBezTo>
                    <a:cubicBezTo>
                      <a:pt x="23" y="40"/>
                      <a:pt x="23" y="40"/>
                      <a:pt x="23" y="39"/>
                    </a:cubicBezTo>
                    <a:cubicBezTo>
                      <a:pt x="23" y="38"/>
                      <a:pt x="23" y="38"/>
                      <a:pt x="23" y="37"/>
                    </a:cubicBezTo>
                    <a:cubicBezTo>
                      <a:pt x="22" y="37"/>
                      <a:pt x="22" y="37"/>
                      <a:pt x="22" y="36"/>
                    </a:cubicBezTo>
                    <a:cubicBezTo>
                      <a:pt x="22" y="36"/>
                      <a:pt x="22" y="35"/>
                      <a:pt x="22" y="35"/>
                    </a:cubicBezTo>
                    <a:cubicBezTo>
                      <a:pt x="22" y="35"/>
                      <a:pt x="22" y="34"/>
                      <a:pt x="23" y="34"/>
                    </a:cubicBezTo>
                    <a:cubicBezTo>
                      <a:pt x="23" y="34"/>
                      <a:pt x="24" y="34"/>
                      <a:pt x="24" y="34"/>
                    </a:cubicBezTo>
                    <a:cubicBezTo>
                      <a:pt x="24" y="34"/>
                      <a:pt x="24" y="33"/>
                      <a:pt x="24" y="33"/>
                    </a:cubicBezTo>
                    <a:cubicBezTo>
                      <a:pt x="24" y="33"/>
                      <a:pt x="23" y="33"/>
                      <a:pt x="23" y="33"/>
                    </a:cubicBezTo>
                    <a:cubicBezTo>
                      <a:pt x="22" y="32"/>
                      <a:pt x="23" y="32"/>
                      <a:pt x="23" y="31"/>
                    </a:cubicBezTo>
                    <a:cubicBezTo>
                      <a:pt x="23" y="31"/>
                      <a:pt x="23" y="31"/>
                      <a:pt x="24" y="31"/>
                    </a:cubicBezTo>
                    <a:cubicBezTo>
                      <a:pt x="24" y="30"/>
                      <a:pt x="25" y="31"/>
                      <a:pt x="26" y="31"/>
                    </a:cubicBezTo>
                    <a:cubicBezTo>
                      <a:pt x="28" y="31"/>
                      <a:pt x="28" y="31"/>
                      <a:pt x="28" y="31"/>
                    </a:cubicBezTo>
                    <a:cubicBezTo>
                      <a:pt x="28" y="30"/>
                      <a:pt x="28" y="30"/>
                      <a:pt x="29" y="30"/>
                    </a:cubicBezTo>
                    <a:cubicBezTo>
                      <a:pt x="29" y="30"/>
                      <a:pt x="29" y="31"/>
                      <a:pt x="29" y="3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3" name="Freeform 233"/>
              <p:cNvSpPr>
                <a:spLocks/>
              </p:cNvSpPr>
              <p:nvPr/>
            </p:nvSpPr>
            <p:spPr bwMode="auto">
              <a:xfrm>
                <a:off x="2359026" y="3767139"/>
                <a:ext cx="420688" cy="941388"/>
              </a:xfrm>
              <a:custGeom>
                <a:avLst/>
                <a:gdLst>
                  <a:gd name="T0" fmla="*/ 37 w 39"/>
                  <a:gd name="T1" fmla="*/ 10 h 87"/>
                  <a:gd name="T2" fmla="*/ 37 w 39"/>
                  <a:gd name="T3" fmla="*/ 14 h 87"/>
                  <a:gd name="T4" fmla="*/ 32 w 39"/>
                  <a:gd name="T5" fmla="*/ 16 h 87"/>
                  <a:gd name="T6" fmla="*/ 28 w 39"/>
                  <a:gd name="T7" fmla="*/ 16 h 87"/>
                  <a:gd name="T8" fmla="*/ 29 w 39"/>
                  <a:gd name="T9" fmla="*/ 14 h 87"/>
                  <a:gd name="T10" fmla="*/ 29 w 39"/>
                  <a:gd name="T11" fmla="*/ 9 h 87"/>
                  <a:gd name="T12" fmla="*/ 24 w 39"/>
                  <a:gd name="T13" fmla="*/ 7 h 87"/>
                  <a:gd name="T14" fmla="*/ 17 w 39"/>
                  <a:gd name="T15" fmla="*/ 3 h 87"/>
                  <a:gd name="T16" fmla="*/ 16 w 39"/>
                  <a:gd name="T17" fmla="*/ 1 h 87"/>
                  <a:gd name="T18" fmla="*/ 12 w 39"/>
                  <a:gd name="T19" fmla="*/ 1 h 87"/>
                  <a:gd name="T20" fmla="*/ 8 w 39"/>
                  <a:gd name="T21" fmla="*/ 0 h 87"/>
                  <a:gd name="T22" fmla="*/ 7 w 39"/>
                  <a:gd name="T23" fmla="*/ 1 h 87"/>
                  <a:gd name="T24" fmla="*/ 6 w 39"/>
                  <a:gd name="T25" fmla="*/ 8 h 87"/>
                  <a:gd name="T26" fmla="*/ 4 w 39"/>
                  <a:gd name="T27" fmla="*/ 14 h 87"/>
                  <a:gd name="T28" fmla="*/ 0 w 39"/>
                  <a:gd name="T29" fmla="*/ 22 h 87"/>
                  <a:gd name="T30" fmla="*/ 2 w 39"/>
                  <a:gd name="T31" fmla="*/ 34 h 87"/>
                  <a:gd name="T32" fmla="*/ 3 w 39"/>
                  <a:gd name="T33" fmla="*/ 41 h 87"/>
                  <a:gd name="T34" fmla="*/ 3 w 39"/>
                  <a:gd name="T35" fmla="*/ 45 h 87"/>
                  <a:gd name="T36" fmla="*/ 3 w 39"/>
                  <a:gd name="T37" fmla="*/ 53 h 87"/>
                  <a:gd name="T38" fmla="*/ 5 w 39"/>
                  <a:gd name="T39" fmla="*/ 58 h 87"/>
                  <a:gd name="T40" fmla="*/ 7 w 39"/>
                  <a:gd name="T41" fmla="*/ 63 h 87"/>
                  <a:gd name="T42" fmla="*/ 8 w 39"/>
                  <a:gd name="T43" fmla="*/ 65 h 87"/>
                  <a:gd name="T44" fmla="*/ 10 w 39"/>
                  <a:gd name="T45" fmla="*/ 70 h 87"/>
                  <a:gd name="T46" fmla="*/ 10 w 39"/>
                  <a:gd name="T47" fmla="*/ 73 h 87"/>
                  <a:gd name="T48" fmla="*/ 9 w 39"/>
                  <a:gd name="T49" fmla="*/ 78 h 87"/>
                  <a:gd name="T50" fmla="*/ 11 w 39"/>
                  <a:gd name="T51" fmla="*/ 82 h 87"/>
                  <a:gd name="T52" fmla="*/ 13 w 39"/>
                  <a:gd name="T53" fmla="*/ 84 h 87"/>
                  <a:gd name="T54" fmla="*/ 18 w 39"/>
                  <a:gd name="T55" fmla="*/ 86 h 87"/>
                  <a:gd name="T56" fmla="*/ 23 w 39"/>
                  <a:gd name="T57" fmla="*/ 87 h 87"/>
                  <a:gd name="T58" fmla="*/ 21 w 39"/>
                  <a:gd name="T59" fmla="*/ 84 h 87"/>
                  <a:gd name="T60" fmla="*/ 22 w 39"/>
                  <a:gd name="T61" fmla="*/ 80 h 87"/>
                  <a:gd name="T62" fmla="*/ 23 w 39"/>
                  <a:gd name="T63" fmla="*/ 76 h 87"/>
                  <a:gd name="T64" fmla="*/ 24 w 39"/>
                  <a:gd name="T65" fmla="*/ 73 h 87"/>
                  <a:gd name="T66" fmla="*/ 21 w 39"/>
                  <a:gd name="T67" fmla="*/ 71 h 87"/>
                  <a:gd name="T68" fmla="*/ 19 w 39"/>
                  <a:gd name="T69" fmla="*/ 68 h 87"/>
                  <a:gd name="T70" fmla="*/ 22 w 39"/>
                  <a:gd name="T71" fmla="*/ 65 h 87"/>
                  <a:gd name="T72" fmla="*/ 22 w 39"/>
                  <a:gd name="T73" fmla="*/ 61 h 87"/>
                  <a:gd name="T74" fmla="*/ 23 w 39"/>
                  <a:gd name="T75" fmla="*/ 59 h 87"/>
                  <a:gd name="T76" fmla="*/ 21 w 39"/>
                  <a:gd name="T77" fmla="*/ 58 h 87"/>
                  <a:gd name="T78" fmla="*/ 20 w 39"/>
                  <a:gd name="T79" fmla="*/ 54 h 87"/>
                  <a:gd name="T80" fmla="*/ 25 w 39"/>
                  <a:gd name="T81" fmla="*/ 55 h 87"/>
                  <a:gd name="T82" fmla="*/ 26 w 39"/>
                  <a:gd name="T83" fmla="*/ 54 h 87"/>
                  <a:gd name="T84" fmla="*/ 28 w 39"/>
                  <a:gd name="T85" fmla="*/ 49 h 87"/>
                  <a:gd name="T86" fmla="*/ 33 w 39"/>
                  <a:gd name="T87" fmla="*/ 48 h 87"/>
                  <a:gd name="T88" fmla="*/ 37 w 39"/>
                  <a:gd name="T89" fmla="*/ 43 h 87"/>
                  <a:gd name="T90" fmla="*/ 35 w 39"/>
                  <a:gd name="T91" fmla="*/ 40 h 87"/>
                  <a:gd name="T92" fmla="*/ 33 w 39"/>
                  <a:gd name="T93" fmla="*/ 38 h 87"/>
                  <a:gd name="T94" fmla="*/ 31 w 39"/>
                  <a:gd name="T95" fmla="*/ 35 h 87"/>
                  <a:gd name="T96" fmla="*/ 31 w 39"/>
                  <a:gd name="T97" fmla="*/ 31 h 87"/>
                  <a:gd name="T98" fmla="*/ 31 w 39"/>
                  <a:gd name="T99" fmla="*/ 25 h 87"/>
                  <a:gd name="T100" fmla="*/ 32 w 39"/>
                  <a:gd name="T101" fmla="*/ 23 h 87"/>
                  <a:gd name="T102" fmla="*/ 34 w 39"/>
                  <a:gd name="T103" fmla="*/ 20 h 87"/>
                  <a:gd name="T104" fmla="*/ 37 w 39"/>
                  <a:gd name="T105" fmla="*/ 16 h 87"/>
                  <a:gd name="T106" fmla="*/ 39 w 39"/>
                  <a:gd name="T107" fmla="*/ 1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87">
                    <a:moveTo>
                      <a:pt x="39" y="12"/>
                    </a:moveTo>
                    <a:cubicBezTo>
                      <a:pt x="39" y="12"/>
                      <a:pt x="39" y="11"/>
                      <a:pt x="39" y="11"/>
                    </a:cubicBezTo>
                    <a:cubicBezTo>
                      <a:pt x="39" y="11"/>
                      <a:pt x="39" y="11"/>
                      <a:pt x="38" y="11"/>
                    </a:cubicBezTo>
                    <a:cubicBezTo>
                      <a:pt x="38" y="10"/>
                      <a:pt x="38" y="11"/>
                      <a:pt x="37" y="10"/>
                    </a:cubicBezTo>
                    <a:cubicBezTo>
                      <a:pt x="37" y="11"/>
                      <a:pt x="37" y="11"/>
                      <a:pt x="37" y="11"/>
                    </a:cubicBezTo>
                    <a:cubicBezTo>
                      <a:pt x="37" y="11"/>
                      <a:pt x="37" y="11"/>
                      <a:pt x="37" y="11"/>
                    </a:cubicBezTo>
                    <a:cubicBezTo>
                      <a:pt x="37" y="12"/>
                      <a:pt x="37" y="12"/>
                      <a:pt x="37" y="12"/>
                    </a:cubicBezTo>
                    <a:cubicBezTo>
                      <a:pt x="37" y="13"/>
                      <a:pt x="37" y="13"/>
                      <a:pt x="37" y="14"/>
                    </a:cubicBezTo>
                    <a:cubicBezTo>
                      <a:pt x="37" y="14"/>
                      <a:pt x="36" y="14"/>
                      <a:pt x="36" y="15"/>
                    </a:cubicBezTo>
                    <a:cubicBezTo>
                      <a:pt x="35" y="15"/>
                      <a:pt x="35" y="15"/>
                      <a:pt x="35" y="15"/>
                    </a:cubicBezTo>
                    <a:cubicBezTo>
                      <a:pt x="34" y="16"/>
                      <a:pt x="34" y="16"/>
                      <a:pt x="34" y="16"/>
                    </a:cubicBezTo>
                    <a:cubicBezTo>
                      <a:pt x="33" y="16"/>
                      <a:pt x="33" y="16"/>
                      <a:pt x="32" y="16"/>
                    </a:cubicBezTo>
                    <a:cubicBezTo>
                      <a:pt x="32" y="16"/>
                      <a:pt x="32" y="16"/>
                      <a:pt x="31" y="16"/>
                    </a:cubicBezTo>
                    <a:cubicBezTo>
                      <a:pt x="31" y="16"/>
                      <a:pt x="30" y="16"/>
                      <a:pt x="30" y="16"/>
                    </a:cubicBezTo>
                    <a:cubicBezTo>
                      <a:pt x="29" y="16"/>
                      <a:pt x="29" y="16"/>
                      <a:pt x="29" y="16"/>
                    </a:cubicBezTo>
                    <a:cubicBezTo>
                      <a:pt x="28" y="16"/>
                      <a:pt x="28" y="16"/>
                      <a:pt x="28" y="16"/>
                    </a:cubicBezTo>
                    <a:cubicBezTo>
                      <a:pt x="28" y="16"/>
                      <a:pt x="28" y="16"/>
                      <a:pt x="28" y="16"/>
                    </a:cubicBezTo>
                    <a:cubicBezTo>
                      <a:pt x="28" y="16"/>
                      <a:pt x="28" y="16"/>
                      <a:pt x="28" y="15"/>
                    </a:cubicBezTo>
                    <a:cubicBezTo>
                      <a:pt x="28" y="15"/>
                      <a:pt x="28" y="15"/>
                      <a:pt x="28" y="14"/>
                    </a:cubicBezTo>
                    <a:cubicBezTo>
                      <a:pt x="28" y="14"/>
                      <a:pt x="28" y="14"/>
                      <a:pt x="29" y="14"/>
                    </a:cubicBezTo>
                    <a:cubicBezTo>
                      <a:pt x="29" y="13"/>
                      <a:pt x="29" y="12"/>
                      <a:pt x="29" y="12"/>
                    </a:cubicBezTo>
                    <a:cubicBezTo>
                      <a:pt x="29" y="11"/>
                      <a:pt x="29" y="11"/>
                      <a:pt x="29" y="11"/>
                    </a:cubicBezTo>
                    <a:cubicBezTo>
                      <a:pt x="29" y="11"/>
                      <a:pt x="29" y="10"/>
                      <a:pt x="29" y="10"/>
                    </a:cubicBezTo>
                    <a:cubicBezTo>
                      <a:pt x="30" y="10"/>
                      <a:pt x="29" y="9"/>
                      <a:pt x="29" y="9"/>
                    </a:cubicBezTo>
                    <a:cubicBezTo>
                      <a:pt x="29" y="9"/>
                      <a:pt x="28" y="9"/>
                      <a:pt x="28" y="9"/>
                    </a:cubicBezTo>
                    <a:cubicBezTo>
                      <a:pt x="28" y="9"/>
                      <a:pt x="27" y="8"/>
                      <a:pt x="27" y="8"/>
                    </a:cubicBezTo>
                    <a:cubicBezTo>
                      <a:pt x="26" y="8"/>
                      <a:pt x="26" y="8"/>
                      <a:pt x="25" y="7"/>
                    </a:cubicBezTo>
                    <a:cubicBezTo>
                      <a:pt x="25" y="7"/>
                      <a:pt x="24" y="7"/>
                      <a:pt x="24" y="7"/>
                    </a:cubicBezTo>
                    <a:cubicBezTo>
                      <a:pt x="24" y="7"/>
                      <a:pt x="24" y="7"/>
                      <a:pt x="23" y="6"/>
                    </a:cubicBezTo>
                    <a:cubicBezTo>
                      <a:pt x="23" y="6"/>
                      <a:pt x="22" y="6"/>
                      <a:pt x="22" y="5"/>
                    </a:cubicBezTo>
                    <a:cubicBezTo>
                      <a:pt x="21" y="5"/>
                      <a:pt x="21" y="5"/>
                      <a:pt x="21" y="4"/>
                    </a:cubicBezTo>
                    <a:cubicBezTo>
                      <a:pt x="19" y="3"/>
                      <a:pt x="18" y="4"/>
                      <a:pt x="17" y="3"/>
                    </a:cubicBezTo>
                    <a:cubicBezTo>
                      <a:pt x="17" y="3"/>
                      <a:pt x="17" y="3"/>
                      <a:pt x="17" y="2"/>
                    </a:cubicBezTo>
                    <a:cubicBezTo>
                      <a:pt x="17" y="2"/>
                      <a:pt x="17" y="2"/>
                      <a:pt x="16" y="2"/>
                    </a:cubicBezTo>
                    <a:cubicBezTo>
                      <a:pt x="16" y="1"/>
                      <a:pt x="16" y="1"/>
                      <a:pt x="16" y="1"/>
                    </a:cubicBezTo>
                    <a:cubicBezTo>
                      <a:pt x="16" y="1"/>
                      <a:pt x="16" y="1"/>
                      <a:pt x="16" y="1"/>
                    </a:cubicBezTo>
                    <a:cubicBezTo>
                      <a:pt x="16" y="1"/>
                      <a:pt x="16" y="1"/>
                      <a:pt x="15" y="0"/>
                    </a:cubicBezTo>
                    <a:cubicBezTo>
                      <a:pt x="15" y="0"/>
                      <a:pt x="15" y="0"/>
                      <a:pt x="14" y="0"/>
                    </a:cubicBezTo>
                    <a:cubicBezTo>
                      <a:pt x="14" y="0"/>
                      <a:pt x="14" y="0"/>
                      <a:pt x="13" y="0"/>
                    </a:cubicBezTo>
                    <a:cubicBezTo>
                      <a:pt x="13" y="1"/>
                      <a:pt x="12" y="1"/>
                      <a:pt x="12" y="1"/>
                    </a:cubicBezTo>
                    <a:cubicBezTo>
                      <a:pt x="12" y="1"/>
                      <a:pt x="12" y="2"/>
                      <a:pt x="12" y="2"/>
                    </a:cubicBezTo>
                    <a:cubicBezTo>
                      <a:pt x="11" y="2"/>
                      <a:pt x="11" y="1"/>
                      <a:pt x="11" y="1"/>
                    </a:cubicBezTo>
                    <a:cubicBezTo>
                      <a:pt x="10" y="1"/>
                      <a:pt x="10" y="1"/>
                      <a:pt x="10" y="1"/>
                    </a:cubicBezTo>
                    <a:cubicBezTo>
                      <a:pt x="9" y="1"/>
                      <a:pt x="9" y="0"/>
                      <a:pt x="8" y="0"/>
                    </a:cubicBezTo>
                    <a:cubicBezTo>
                      <a:pt x="8" y="0"/>
                      <a:pt x="7" y="0"/>
                      <a:pt x="7" y="1"/>
                    </a:cubicBezTo>
                    <a:cubicBezTo>
                      <a:pt x="7" y="1"/>
                      <a:pt x="7" y="1"/>
                      <a:pt x="7" y="1"/>
                    </a:cubicBezTo>
                    <a:cubicBezTo>
                      <a:pt x="6" y="1"/>
                      <a:pt x="6" y="1"/>
                      <a:pt x="6" y="2"/>
                    </a:cubicBezTo>
                    <a:cubicBezTo>
                      <a:pt x="7" y="1"/>
                      <a:pt x="7" y="1"/>
                      <a:pt x="7" y="1"/>
                    </a:cubicBezTo>
                    <a:cubicBezTo>
                      <a:pt x="7" y="2"/>
                      <a:pt x="7" y="3"/>
                      <a:pt x="7" y="4"/>
                    </a:cubicBezTo>
                    <a:cubicBezTo>
                      <a:pt x="7" y="5"/>
                      <a:pt x="7" y="5"/>
                      <a:pt x="7" y="5"/>
                    </a:cubicBezTo>
                    <a:cubicBezTo>
                      <a:pt x="7" y="6"/>
                      <a:pt x="6" y="6"/>
                      <a:pt x="6" y="6"/>
                    </a:cubicBezTo>
                    <a:cubicBezTo>
                      <a:pt x="6" y="7"/>
                      <a:pt x="6" y="7"/>
                      <a:pt x="6" y="8"/>
                    </a:cubicBezTo>
                    <a:cubicBezTo>
                      <a:pt x="6" y="9"/>
                      <a:pt x="6" y="9"/>
                      <a:pt x="6" y="10"/>
                    </a:cubicBezTo>
                    <a:cubicBezTo>
                      <a:pt x="6" y="10"/>
                      <a:pt x="6" y="11"/>
                      <a:pt x="5" y="11"/>
                    </a:cubicBezTo>
                    <a:cubicBezTo>
                      <a:pt x="5" y="12"/>
                      <a:pt x="5" y="12"/>
                      <a:pt x="5" y="13"/>
                    </a:cubicBezTo>
                    <a:cubicBezTo>
                      <a:pt x="4" y="13"/>
                      <a:pt x="4" y="14"/>
                      <a:pt x="4" y="14"/>
                    </a:cubicBezTo>
                    <a:cubicBezTo>
                      <a:pt x="3" y="15"/>
                      <a:pt x="3" y="16"/>
                      <a:pt x="2" y="17"/>
                    </a:cubicBezTo>
                    <a:cubicBezTo>
                      <a:pt x="2" y="18"/>
                      <a:pt x="1" y="18"/>
                      <a:pt x="1" y="19"/>
                    </a:cubicBezTo>
                    <a:cubicBezTo>
                      <a:pt x="0" y="20"/>
                      <a:pt x="0" y="21"/>
                      <a:pt x="0" y="22"/>
                    </a:cubicBezTo>
                    <a:cubicBezTo>
                      <a:pt x="0" y="22"/>
                      <a:pt x="0" y="22"/>
                      <a:pt x="0" y="22"/>
                    </a:cubicBezTo>
                    <a:cubicBezTo>
                      <a:pt x="0" y="23"/>
                      <a:pt x="1" y="24"/>
                      <a:pt x="1" y="25"/>
                    </a:cubicBezTo>
                    <a:cubicBezTo>
                      <a:pt x="1" y="26"/>
                      <a:pt x="1" y="27"/>
                      <a:pt x="1" y="28"/>
                    </a:cubicBezTo>
                    <a:cubicBezTo>
                      <a:pt x="2" y="29"/>
                      <a:pt x="2" y="30"/>
                      <a:pt x="2" y="31"/>
                    </a:cubicBezTo>
                    <a:cubicBezTo>
                      <a:pt x="2" y="32"/>
                      <a:pt x="2" y="33"/>
                      <a:pt x="2" y="34"/>
                    </a:cubicBezTo>
                    <a:cubicBezTo>
                      <a:pt x="2" y="35"/>
                      <a:pt x="3" y="35"/>
                      <a:pt x="3" y="37"/>
                    </a:cubicBezTo>
                    <a:cubicBezTo>
                      <a:pt x="3" y="37"/>
                      <a:pt x="3" y="38"/>
                      <a:pt x="3" y="39"/>
                    </a:cubicBezTo>
                    <a:cubicBezTo>
                      <a:pt x="3" y="39"/>
                      <a:pt x="4" y="40"/>
                      <a:pt x="3" y="40"/>
                    </a:cubicBezTo>
                    <a:cubicBezTo>
                      <a:pt x="3" y="41"/>
                      <a:pt x="3" y="40"/>
                      <a:pt x="3" y="41"/>
                    </a:cubicBezTo>
                    <a:cubicBezTo>
                      <a:pt x="2" y="41"/>
                      <a:pt x="2" y="42"/>
                      <a:pt x="2" y="43"/>
                    </a:cubicBezTo>
                    <a:cubicBezTo>
                      <a:pt x="2" y="43"/>
                      <a:pt x="2" y="43"/>
                      <a:pt x="2" y="43"/>
                    </a:cubicBezTo>
                    <a:cubicBezTo>
                      <a:pt x="2" y="44"/>
                      <a:pt x="2" y="44"/>
                      <a:pt x="2" y="45"/>
                    </a:cubicBezTo>
                    <a:cubicBezTo>
                      <a:pt x="2" y="45"/>
                      <a:pt x="3" y="45"/>
                      <a:pt x="3" y="45"/>
                    </a:cubicBezTo>
                    <a:cubicBezTo>
                      <a:pt x="4" y="46"/>
                      <a:pt x="5" y="47"/>
                      <a:pt x="4" y="47"/>
                    </a:cubicBezTo>
                    <a:cubicBezTo>
                      <a:pt x="4" y="48"/>
                      <a:pt x="4" y="48"/>
                      <a:pt x="3" y="49"/>
                    </a:cubicBezTo>
                    <a:cubicBezTo>
                      <a:pt x="3" y="50"/>
                      <a:pt x="3" y="51"/>
                      <a:pt x="3" y="52"/>
                    </a:cubicBezTo>
                    <a:cubicBezTo>
                      <a:pt x="3" y="53"/>
                      <a:pt x="3" y="53"/>
                      <a:pt x="3" y="53"/>
                    </a:cubicBezTo>
                    <a:cubicBezTo>
                      <a:pt x="3" y="54"/>
                      <a:pt x="4" y="55"/>
                      <a:pt x="4" y="55"/>
                    </a:cubicBezTo>
                    <a:cubicBezTo>
                      <a:pt x="4" y="56"/>
                      <a:pt x="4" y="56"/>
                      <a:pt x="4" y="56"/>
                    </a:cubicBezTo>
                    <a:cubicBezTo>
                      <a:pt x="4" y="57"/>
                      <a:pt x="4" y="57"/>
                      <a:pt x="4" y="57"/>
                    </a:cubicBezTo>
                    <a:cubicBezTo>
                      <a:pt x="5" y="58"/>
                      <a:pt x="5" y="58"/>
                      <a:pt x="5" y="58"/>
                    </a:cubicBezTo>
                    <a:cubicBezTo>
                      <a:pt x="5" y="59"/>
                      <a:pt x="5" y="60"/>
                      <a:pt x="5" y="60"/>
                    </a:cubicBezTo>
                    <a:cubicBezTo>
                      <a:pt x="5" y="61"/>
                      <a:pt x="6" y="61"/>
                      <a:pt x="6" y="61"/>
                    </a:cubicBezTo>
                    <a:cubicBezTo>
                      <a:pt x="6" y="61"/>
                      <a:pt x="6" y="62"/>
                      <a:pt x="6" y="62"/>
                    </a:cubicBezTo>
                    <a:cubicBezTo>
                      <a:pt x="7" y="63"/>
                      <a:pt x="7" y="63"/>
                      <a:pt x="7" y="63"/>
                    </a:cubicBezTo>
                    <a:cubicBezTo>
                      <a:pt x="7" y="64"/>
                      <a:pt x="7" y="64"/>
                      <a:pt x="8" y="64"/>
                    </a:cubicBezTo>
                    <a:cubicBezTo>
                      <a:pt x="8" y="65"/>
                      <a:pt x="8" y="64"/>
                      <a:pt x="9" y="65"/>
                    </a:cubicBezTo>
                    <a:cubicBezTo>
                      <a:pt x="9" y="65"/>
                      <a:pt x="8" y="65"/>
                      <a:pt x="8" y="65"/>
                    </a:cubicBezTo>
                    <a:cubicBezTo>
                      <a:pt x="8" y="65"/>
                      <a:pt x="8" y="65"/>
                      <a:pt x="8" y="65"/>
                    </a:cubicBezTo>
                    <a:cubicBezTo>
                      <a:pt x="8" y="66"/>
                      <a:pt x="9" y="66"/>
                      <a:pt x="9" y="66"/>
                    </a:cubicBezTo>
                    <a:cubicBezTo>
                      <a:pt x="9" y="67"/>
                      <a:pt x="9" y="67"/>
                      <a:pt x="9" y="67"/>
                    </a:cubicBezTo>
                    <a:cubicBezTo>
                      <a:pt x="9" y="68"/>
                      <a:pt x="9" y="68"/>
                      <a:pt x="9" y="69"/>
                    </a:cubicBezTo>
                    <a:cubicBezTo>
                      <a:pt x="9" y="69"/>
                      <a:pt x="9" y="69"/>
                      <a:pt x="10" y="70"/>
                    </a:cubicBezTo>
                    <a:cubicBezTo>
                      <a:pt x="10" y="70"/>
                      <a:pt x="10" y="70"/>
                      <a:pt x="10" y="70"/>
                    </a:cubicBezTo>
                    <a:cubicBezTo>
                      <a:pt x="10" y="71"/>
                      <a:pt x="9" y="71"/>
                      <a:pt x="9" y="71"/>
                    </a:cubicBezTo>
                    <a:cubicBezTo>
                      <a:pt x="9" y="71"/>
                      <a:pt x="9" y="71"/>
                      <a:pt x="10" y="72"/>
                    </a:cubicBezTo>
                    <a:cubicBezTo>
                      <a:pt x="10" y="72"/>
                      <a:pt x="10" y="72"/>
                      <a:pt x="10" y="73"/>
                    </a:cubicBezTo>
                    <a:cubicBezTo>
                      <a:pt x="10" y="73"/>
                      <a:pt x="9" y="73"/>
                      <a:pt x="9" y="74"/>
                    </a:cubicBezTo>
                    <a:cubicBezTo>
                      <a:pt x="9" y="74"/>
                      <a:pt x="10" y="74"/>
                      <a:pt x="10" y="75"/>
                    </a:cubicBezTo>
                    <a:cubicBezTo>
                      <a:pt x="10" y="76"/>
                      <a:pt x="10" y="76"/>
                      <a:pt x="10" y="77"/>
                    </a:cubicBezTo>
                    <a:cubicBezTo>
                      <a:pt x="9" y="78"/>
                      <a:pt x="9" y="77"/>
                      <a:pt x="9" y="78"/>
                    </a:cubicBezTo>
                    <a:cubicBezTo>
                      <a:pt x="8" y="78"/>
                      <a:pt x="9" y="79"/>
                      <a:pt x="9" y="79"/>
                    </a:cubicBezTo>
                    <a:cubicBezTo>
                      <a:pt x="9" y="80"/>
                      <a:pt x="9" y="80"/>
                      <a:pt x="9" y="80"/>
                    </a:cubicBezTo>
                    <a:cubicBezTo>
                      <a:pt x="10" y="81"/>
                      <a:pt x="10" y="80"/>
                      <a:pt x="11" y="80"/>
                    </a:cubicBezTo>
                    <a:cubicBezTo>
                      <a:pt x="11" y="81"/>
                      <a:pt x="10" y="81"/>
                      <a:pt x="11" y="82"/>
                    </a:cubicBezTo>
                    <a:cubicBezTo>
                      <a:pt x="11" y="82"/>
                      <a:pt x="11" y="82"/>
                      <a:pt x="12" y="82"/>
                    </a:cubicBezTo>
                    <a:cubicBezTo>
                      <a:pt x="12" y="82"/>
                      <a:pt x="12" y="82"/>
                      <a:pt x="13" y="82"/>
                    </a:cubicBezTo>
                    <a:cubicBezTo>
                      <a:pt x="13" y="82"/>
                      <a:pt x="13" y="82"/>
                      <a:pt x="13" y="82"/>
                    </a:cubicBezTo>
                    <a:cubicBezTo>
                      <a:pt x="14" y="83"/>
                      <a:pt x="13" y="83"/>
                      <a:pt x="13" y="84"/>
                    </a:cubicBezTo>
                    <a:cubicBezTo>
                      <a:pt x="13" y="84"/>
                      <a:pt x="13" y="84"/>
                      <a:pt x="14" y="84"/>
                    </a:cubicBezTo>
                    <a:cubicBezTo>
                      <a:pt x="14" y="85"/>
                      <a:pt x="14" y="85"/>
                      <a:pt x="14" y="85"/>
                    </a:cubicBezTo>
                    <a:cubicBezTo>
                      <a:pt x="15" y="85"/>
                      <a:pt x="15" y="85"/>
                      <a:pt x="16" y="86"/>
                    </a:cubicBezTo>
                    <a:cubicBezTo>
                      <a:pt x="17" y="86"/>
                      <a:pt x="17" y="86"/>
                      <a:pt x="18" y="86"/>
                    </a:cubicBezTo>
                    <a:cubicBezTo>
                      <a:pt x="19" y="86"/>
                      <a:pt x="19" y="85"/>
                      <a:pt x="19" y="85"/>
                    </a:cubicBezTo>
                    <a:cubicBezTo>
                      <a:pt x="20" y="85"/>
                      <a:pt x="20" y="86"/>
                      <a:pt x="21" y="86"/>
                    </a:cubicBezTo>
                    <a:cubicBezTo>
                      <a:pt x="22" y="86"/>
                      <a:pt x="22" y="86"/>
                      <a:pt x="22" y="86"/>
                    </a:cubicBezTo>
                    <a:cubicBezTo>
                      <a:pt x="23" y="87"/>
                      <a:pt x="23" y="87"/>
                      <a:pt x="23" y="87"/>
                    </a:cubicBezTo>
                    <a:cubicBezTo>
                      <a:pt x="24" y="86"/>
                      <a:pt x="23" y="86"/>
                      <a:pt x="23" y="86"/>
                    </a:cubicBezTo>
                    <a:cubicBezTo>
                      <a:pt x="23" y="85"/>
                      <a:pt x="22" y="86"/>
                      <a:pt x="22" y="86"/>
                    </a:cubicBezTo>
                    <a:cubicBezTo>
                      <a:pt x="22" y="85"/>
                      <a:pt x="22" y="85"/>
                      <a:pt x="22" y="85"/>
                    </a:cubicBezTo>
                    <a:cubicBezTo>
                      <a:pt x="22" y="85"/>
                      <a:pt x="21" y="85"/>
                      <a:pt x="21" y="84"/>
                    </a:cubicBezTo>
                    <a:cubicBezTo>
                      <a:pt x="21" y="84"/>
                      <a:pt x="21" y="84"/>
                      <a:pt x="21" y="84"/>
                    </a:cubicBezTo>
                    <a:cubicBezTo>
                      <a:pt x="20" y="83"/>
                      <a:pt x="20" y="82"/>
                      <a:pt x="21" y="82"/>
                    </a:cubicBezTo>
                    <a:cubicBezTo>
                      <a:pt x="21" y="81"/>
                      <a:pt x="21" y="81"/>
                      <a:pt x="21" y="81"/>
                    </a:cubicBezTo>
                    <a:cubicBezTo>
                      <a:pt x="21" y="81"/>
                      <a:pt x="22" y="81"/>
                      <a:pt x="22" y="80"/>
                    </a:cubicBezTo>
                    <a:cubicBezTo>
                      <a:pt x="22" y="80"/>
                      <a:pt x="22" y="80"/>
                      <a:pt x="22" y="79"/>
                    </a:cubicBezTo>
                    <a:cubicBezTo>
                      <a:pt x="22" y="79"/>
                      <a:pt x="22" y="79"/>
                      <a:pt x="22" y="78"/>
                    </a:cubicBezTo>
                    <a:cubicBezTo>
                      <a:pt x="22" y="78"/>
                      <a:pt x="22" y="77"/>
                      <a:pt x="22" y="77"/>
                    </a:cubicBezTo>
                    <a:cubicBezTo>
                      <a:pt x="22" y="77"/>
                      <a:pt x="22" y="77"/>
                      <a:pt x="23" y="76"/>
                    </a:cubicBezTo>
                    <a:cubicBezTo>
                      <a:pt x="23" y="76"/>
                      <a:pt x="23" y="76"/>
                      <a:pt x="24" y="76"/>
                    </a:cubicBezTo>
                    <a:cubicBezTo>
                      <a:pt x="24" y="75"/>
                      <a:pt x="24" y="75"/>
                      <a:pt x="25" y="75"/>
                    </a:cubicBezTo>
                    <a:cubicBezTo>
                      <a:pt x="25" y="74"/>
                      <a:pt x="25" y="74"/>
                      <a:pt x="25" y="73"/>
                    </a:cubicBezTo>
                    <a:cubicBezTo>
                      <a:pt x="25" y="73"/>
                      <a:pt x="25" y="73"/>
                      <a:pt x="24" y="73"/>
                    </a:cubicBezTo>
                    <a:cubicBezTo>
                      <a:pt x="24" y="72"/>
                      <a:pt x="24" y="72"/>
                      <a:pt x="24" y="72"/>
                    </a:cubicBezTo>
                    <a:cubicBezTo>
                      <a:pt x="23" y="72"/>
                      <a:pt x="23" y="72"/>
                      <a:pt x="23" y="72"/>
                    </a:cubicBezTo>
                    <a:cubicBezTo>
                      <a:pt x="22" y="72"/>
                      <a:pt x="22" y="72"/>
                      <a:pt x="22" y="72"/>
                    </a:cubicBezTo>
                    <a:cubicBezTo>
                      <a:pt x="21" y="72"/>
                      <a:pt x="21" y="71"/>
                      <a:pt x="21" y="71"/>
                    </a:cubicBezTo>
                    <a:cubicBezTo>
                      <a:pt x="21" y="71"/>
                      <a:pt x="21" y="71"/>
                      <a:pt x="20" y="71"/>
                    </a:cubicBezTo>
                    <a:cubicBezTo>
                      <a:pt x="20" y="70"/>
                      <a:pt x="20" y="70"/>
                      <a:pt x="20" y="70"/>
                    </a:cubicBezTo>
                    <a:cubicBezTo>
                      <a:pt x="19" y="70"/>
                      <a:pt x="19" y="69"/>
                      <a:pt x="19" y="69"/>
                    </a:cubicBezTo>
                    <a:cubicBezTo>
                      <a:pt x="19" y="68"/>
                      <a:pt x="19" y="68"/>
                      <a:pt x="19" y="68"/>
                    </a:cubicBezTo>
                    <a:cubicBezTo>
                      <a:pt x="20" y="67"/>
                      <a:pt x="20" y="67"/>
                      <a:pt x="21" y="67"/>
                    </a:cubicBezTo>
                    <a:cubicBezTo>
                      <a:pt x="21" y="66"/>
                      <a:pt x="22" y="67"/>
                      <a:pt x="22" y="66"/>
                    </a:cubicBezTo>
                    <a:cubicBezTo>
                      <a:pt x="22" y="66"/>
                      <a:pt x="22" y="66"/>
                      <a:pt x="22" y="65"/>
                    </a:cubicBezTo>
                    <a:cubicBezTo>
                      <a:pt x="22" y="65"/>
                      <a:pt x="22" y="65"/>
                      <a:pt x="22" y="65"/>
                    </a:cubicBezTo>
                    <a:cubicBezTo>
                      <a:pt x="22" y="65"/>
                      <a:pt x="23" y="65"/>
                      <a:pt x="23" y="64"/>
                    </a:cubicBezTo>
                    <a:cubicBezTo>
                      <a:pt x="23" y="64"/>
                      <a:pt x="22" y="64"/>
                      <a:pt x="22" y="63"/>
                    </a:cubicBezTo>
                    <a:cubicBezTo>
                      <a:pt x="22" y="63"/>
                      <a:pt x="22" y="63"/>
                      <a:pt x="22" y="62"/>
                    </a:cubicBezTo>
                    <a:cubicBezTo>
                      <a:pt x="22" y="62"/>
                      <a:pt x="22" y="62"/>
                      <a:pt x="22" y="61"/>
                    </a:cubicBezTo>
                    <a:cubicBezTo>
                      <a:pt x="22" y="61"/>
                      <a:pt x="23" y="61"/>
                      <a:pt x="23" y="61"/>
                    </a:cubicBezTo>
                    <a:cubicBezTo>
                      <a:pt x="23" y="61"/>
                      <a:pt x="23" y="61"/>
                      <a:pt x="23" y="60"/>
                    </a:cubicBezTo>
                    <a:cubicBezTo>
                      <a:pt x="22" y="60"/>
                      <a:pt x="22" y="60"/>
                      <a:pt x="22" y="60"/>
                    </a:cubicBezTo>
                    <a:cubicBezTo>
                      <a:pt x="22" y="59"/>
                      <a:pt x="23" y="60"/>
                      <a:pt x="23" y="59"/>
                    </a:cubicBezTo>
                    <a:cubicBezTo>
                      <a:pt x="23" y="59"/>
                      <a:pt x="23" y="59"/>
                      <a:pt x="23" y="59"/>
                    </a:cubicBezTo>
                    <a:cubicBezTo>
                      <a:pt x="23" y="58"/>
                      <a:pt x="22" y="59"/>
                      <a:pt x="22" y="58"/>
                    </a:cubicBezTo>
                    <a:cubicBezTo>
                      <a:pt x="22" y="58"/>
                      <a:pt x="22" y="59"/>
                      <a:pt x="21" y="58"/>
                    </a:cubicBezTo>
                    <a:cubicBezTo>
                      <a:pt x="21" y="58"/>
                      <a:pt x="21" y="58"/>
                      <a:pt x="21" y="58"/>
                    </a:cubicBezTo>
                    <a:cubicBezTo>
                      <a:pt x="21" y="57"/>
                      <a:pt x="21" y="57"/>
                      <a:pt x="21" y="57"/>
                    </a:cubicBezTo>
                    <a:cubicBezTo>
                      <a:pt x="21" y="56"/>
                      <a:pt x="21" y="56"/>
                      <a:pt x="21" y="56"/>
                    </a:cubicBezTo>
                    <a:cubicBezTo>
                      <a:pt x="20" y="56"/>
                      <a:pt x="20" y="56"/>
                      <a:pt x="20" y="55"/>
                    </a:cubicBezTo>
                    <a:cubicBezTo>
                      <a:pt x="20" y="55"/>
                      <a:pt x="20" y="55"/>
                      <a:pt x="20" y="54"/>
                    </a:cubicBezTo>
                    <a:cubicBezTo>
                      <a:pt x="20" y="54"/>
                      <a:pt x="21" y="54"/>
                      <a:pt x="21" y="54"/>
                    </a:cubicBezTo>
                    <a:cubicBezTo>
                      <a:pt x="22" y="54"/>
                      <a:pt x="22" y="55"/>
                      <a:pt x="23" y="55"/>
                    </a:cubicBezTo>
                    <a:cubicBezTo>
                      <a:pt x="23" y="55"/>
                      <a:pt x="23" y="55"/>
                      <a:pt x="24" y="55"/>
                    </a:cubicBezTo>
                    <a:cubicBezTo>
                      <a:pt x="24" y="55"/>
                      <a:pt x="25" y="55"/>
                      <a:pt x="25" y="55"/>
                    </a:cubicBezTo>
                    <a:cubicBezTo>
                      <a:pt x="25" y="55"/>
                      <a:pt x="26" y="55"/>
                      <a:pt x="26" y="55"/>
                    </a:cubicBezTo>
                    <a:cubicBezTo>
                      <a:pt x="26" y="55"/>
                      <a:pt x="26" y="54"/>
                      <a:pt x="26" y="54"/>
                    </a:cubicBezTo>
                    <a:cubicBezTo>
                      <a:pt x="26" y="54"/>
                      <a:pt x="26" y="54"/>
                      <a:pt x="26" y="53"/>
                    </a:cubicBezTo>
                    <a:cubicBezTo>
                      <a:pt x="26" y="54"/>
                      <a:pt x="26" y="54"/>
                      <a:pt x="26" y="54"/>
                    </a:cubicBezTo>
                    <a:cubicBezTo>
                      <a:pt x="26" y="53"/>
                      <a:pt x="26" y="52"/>
                      <a:pt x="26" y="52"/>
                    </a:cubicBezTo>
                    <a:cubicBezTo>
                      <a:pt x="26" y="51"/>
                      <a:pt x="26" y="50"/>
                      <a:pt x="26" y="50"/>
                    </a:cubicBezTo>
                    <a:cubicBezTo>
                      <a:pt x="26" y="49"/>
                      <a:pt x="26" y="49"/>
                      <a:pt x="26" y="49"/>
                    </a:cubicBezTo>
                    <a:cubicBezTo>
                      <a:pt x="27" y="49"/>
                      <a:pt x="27" y="49"/>
                      <a:pt x="28" y="49"/>
                    </a:cubicBezTo>
                    <a:cubicBezTo>
                      <a:pt x="28" y="49"/>
                      <a:pt x="28" y="49"/>
                      <a:pt x="29" y="49"/>
                    </a:cubicBezTo>
                    <a:cubicBezTo>
                      <a:pt x="29" y="49"/>
                      <a:pt x="30" y="49"/>
                      <a:pt x="30" y="49"/>
                    </a:cubicBezTo>
                    <a:cubicBezTo>
                      <a:pt x="30" y="49"/>
                      <a:pt x="31" y="49"/>
                      <a:pt x="31" y="49"/>
                    </a:cubicBezTo>
                    <a:cubicBezTo>
                      <a:pt x="32" y="49"/>
                      <a:pt x="32" y="48"/>
                      <a:pt x="33" y="48"/>
                    </a:cubicBezTo>
                    <a:cubicBezTo>
                      <a:pt x="34" y="48"/>
                      <a:pt x="34" y="48"/>
                      <a:pt x="35" y="48"/>
                    </a:cubicBezTo>
                    <a:cubicBezTo>
                      <a:pt x="35" y="47"/>
                      <a:pt x="35" y="47"/>
                      <a:pt x="36" y="46"/>
                    </a:cubicBezTo>
                    <a:cubicBezTo>
                      <a:pt x="36" y="46"/>
                      <a:pt x="36" y="45"/>
                      <a:pt x="37" y="45"/>
                    </a:cubicBezTo>
                    <a:cubicBezTo>
                      <a:pt x="37" y="44"/>
                      <a:pt x="37" y="44"/>
                      <a:pt x="37" y="43"/>
                    </a:cubicBezTo>
                    <a:cubicBezTo>
                      <a:pt x="37" y="43"/>
                      <a:pt x="37" y="43"/>
                      <a:pt x="37" y="43"/>
                    </a:cubicBezTo>
                    <a:cubicBezTo>
                      <a:pt x="37" y="43"/>
                      <a:pt x="37" y="43"/>
                      <a:pt x="37" y="42"/>
                    </a:cubicBezTo>
                    <a:cubicBezTo>
                      <a:pt x="36" y="42"/>
                      <a:pt x="36" y="42"/>
                      <a:pt x="36" y="41"/>
                    </a:cubicBezTo>
                    <a:cubicBezTo>
                      <a:pt x="36" y="41"/>
                      <a:pt x="35" y="41"/>
                      <a:pt x="35" y="40"/>
                    </a:cubicBezTo>
                    <a:cubicBezTo>
                      <a:pt x="35" y="40"/>
                      <a:pt x="35" y="40"/>
                      <a:pt x="35" y="39"/>
                    </a:cubicBezTo>
                    <a:cubicBezTo>
                      <a:pt x="35" y="39"/>
                      <a:pt x="35" y="39"/>
                      <a:pt x="35" y="39"/>
                    </a:cubicBezTo>
                    <a:cubicBezTo>
                      <a:pt x="35" y="38"/>
                      <a:pt x="35" y="38"/>
                      <a:pt x="35" y="38"/>
                    </a:cubicBezTo>
                    <a:cubicBezTo>
                      <a:pt x="34" y="37"/>
                      <a:pt x="34" y="38"/>
                      <a:pt x="33" y="38"/>
                    </a:cubicBezTo>
                    <a:cubicBezTo>
                      <a:pt x="32" y="38"/>
                      <a:pt x="32" y="37"/>
                      <a:pt x="32" y="37"/>
                    </a:cubicBezTo>
                    <a:cubicBezTo>
                      <a:pt x="32" y="36"/>
                      <a:pt x="31" y="36"/>
                      <a:pt x="31" y="36"/>
                    </a:cubicBezTo>
                    <a:cubicBezTo>
                      <a:pt x="31" y="35"/>
                      <a:pt x="32" y="35"/>
                      <a:pt x="32" y="35"/>
                    </a:cubicBezTo>
                    <a:cubicBezTo>
                      <a:pt x="31" y="35"/>
                      <a:pt x="31" y="35"/>
                      <a:pt x="31" y="35"/>
                    </a:cubicBezTo>
                    <a:cubicBezTo>
                      <a:pt x="31" y="35"/>
                      <a:pt x="31" y="34"/>
                      <a:pt x="31" y="34"/>
                    </a:cubicBezTo>
                    <a:cubicBezTo>
                      <a:pt x="31" y="34"/>
                      <a:pt x="31" y="33"/>
                      <a:pt x="31" y="33"/>
                    </a:cubicBezTo>
                    <a:cubicBezTo>
                      <a:pt x="31" y="33"/>
                      <a:pt x="31" y="32"/>
                      <a:pt x="31" y="32"/>
                    </a:cubicBezTo>
                    <a:cubicBezTo>
                      <a:pt x="31" y="32"/>
                      <a:pt x="31" y="31"/>
                      <a:pt x="31" y="31"/>
                    </a:cubicBezTo>
                    <a:cubicBezTo>
                      <a:pt x="31" y="30"/>
                      <a:pt x="31" y="30"/>
                      <a:pt x="31" y="30"/>
                    </a:cubicBezTo>
                    <a:cubicBezTo>
                      <a:pt x="31" y="29"/>
                      <a:pt x="31" y="29"/>
                      <a:pt x="31" y="28"/>
                    </a:cubicBezTo>
                    <a:cubicBezTo>
                      <a:pt x="31" y="28"/>
                      <a:pt x="31" y="27"/>
                      <a:pt x="31" y="27"/>
                    </a:cubicBezTo>
                    <a:cubicBezTo>
                      <a:pt x="31" y="26"/>
                      <a:pt x="31" y="26"/>
                      <a:pt x="31" y="25"/>
                    </a:cubicBezTo>
                    <a:cubicBezTo>
                      <a:pt x="31" y="25"/>
                      <a:pt x="31" y="25"/>
                      <a:pt x="31" y="24"/>
                    </a:cubicBezTo>
                    <a:cubicBezTo>
                      <a:pt x="31" y="24"/>
                      <a:pt x="31" y="24"/>
                      <a:pt x="31" y="24"/>
                    </a:cubicBezTo>
                    <a:cubicBezTo>
                      <a:pt x="31" y="24"/>
                      <a:pt x="31" y="24"/>
                      <a:pt x="31" y="24"/>
                    </a:cubicBezTo>
                    <a:cubicBezTo>
                      <a:pt x="32" y="23"/>
                      <a:pt x="32" y="23"/>
                      <a:pt x="32" y="23"/>
                    </a:cubicBezTo>
                    <a:cubicBezTo>
                      <a:pt x="32" y="23"/>
                      <a:pt x="33" y="22"/>
                      <a:pt x="33" y="22"/>
                    </a:cubicBezTo>
                    <a:cubicBezTo>
                      <a:pt x="33" y="22"/>
                      <a:pt x="33" y="21"/>
                      <a:pt x="33" y="21"/>
                    </a:cubicBezTo>
                    <a:cubicBezTo>
                      <a:pt x="33" y="21"/>
                      <a:pt x="33" y="21"/>
                      <a:pt x="34" y="21"/>
                    </a:cubicBezTo>
                    <a:cubicBezTo>
                      <a:pt x="34" y="20"/>
                      <a:pt x="34" y="20"/>
                      <a:pt x="34" y="20"/>
                    </a:cubicBezTo>
                    <a:cubicBezTo>
                      <a:pt x="34" y="19"/>
                      <a:pt x="35" y="19"/>
                      <a:pt x="35" y="19"/>
                    </a:cubicBezTo>
                    <a:cubicBezTo>
                      <a:pt x="35" y="18"/>
                      <a:pt x="35" y="18"/>
                      <a:pt x="36" y="18"/>
                    </a:cubicBezTo>
                    <a:cubicBezTo>
                      <a:pt x="36" y="17"/>
                      <a:pt x="36" y="17"/>
                      <a:pt x="36" y="17"/>
                    </a:cubicBezTo>
                    <a:cubicBezTo>
                      <a:pt x="36" y="17"/>
                      <a:pt x="37" y="17"/>
                      <a:pt x="37" y="16"/>
                    </a:cubicBezTo>
                    <a:cubicBezTo>
                      <a:pt x="37" y="16"/>
                      <a:pt x="37" y="16"/>
                      <a:pt x="37" y="16"/>
                    </a:cubicBezTo>
                    <a:cubicBezTo>
                      <a:pt x="38" y="15"/>
                      <a:pt x="38" y="16"/>
                      <a:pt x="38" y="15"/>
                    </a:cubicBezTo>
                    <a:cubicBezTo>
                      <a:pt x="39" y="15"/>
                      <a:pt x="39" y="15"/>
                      <a:pt x="39" y="15"/>
                    </a:cubicBezTo>
                    <a:cubicBezTo>
                      <a:pt x="39" y="14"/>
                      <a:pt x="39" y="14"/>
                      <a:pt x="39" y="14"/>
                    </a:cubicBezTo>
                    <a:cubicBezTo>
                      <a:pt x="39" y="13"/>
                      <a:pt x="39" y="13"/>
                      <a:pt x="39"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4" name="Freeform 234"/>
              <p:cNvSpPr>
                <a:spLocks/>
              </p:cNvSpPr>
              <p:nvPr/>
            </p:nvSpPr>
            <p:spPr bwMode="auto">
              <a:xfrm>
                <a:off x="2606676" y="4719639"/>
                <a:ext cx="107950" cy="65088"/>
              </a:xfrm>
              <a:custGeom>
                <a:avLst/>
                <a:gdLst>
                  <a:gd name="T0" fmla="*/ 9 w 10"/>
                  <a:gd name="T1" fmla="*/ 5 h 6"/>
                  <a:gd name="T2" fmla="*/ 8 w 10"/>
                  <a:gd name="T3" fmla="*/ 5 h 6"/>
                  <a:gd name="T4" fmla="*/ 8 w 10"/>
                  <a:gd name="T5" fmla="*/ 5 h 6"/>
                  <a:gd name="T6" fmla="*/ 6 w 10"/>
                  <a:gd name="T7" fmla="*/ 4 h 6"/>
                  <a:gd name="T8" fmla="*/ 5 w 10"/>
                  <a:gd name="T9" fmla="*/ 4 h 6"/>
                  <a:gd name="T10" fmla="*/ 4 w 10"/>
                  <a:gd name="T11" fmla="*/ 3 h 6"/>
                  <a:gd name="T12" fmla="*/ 3 w 10"/>
                  <a:gd name="T13" fmla="*/ 2 h 6"/>
                  <a:gd name="T14" fmla="*/ 3 w 10"/>
                  <a:gd name="T15" fmla="*/ 2 h 6"/>
                  <a:gd name="T16" fmla="*/ 2 w 10"/>
                  <a:gd name="T17" fmla="*/ 1 h 6"/>
                  <a:gd name="T18" fmla="*/ 2 w 10"/>
                  <a:gd name="T19" fmla="*/ 1 h 6"/>
                  <a:gd name="T20" fmla="*/ 1 w 10"/>
                  <a:gd name="T21" fmla="*/ 0 h 6"/>
                  <a:gd name="T22" fmla="*/ 0 w 10"/>
                  <a:gd name="T23" fmla="*/ 0 h 6"/>
                  <a:gd name="T24" fmla="*/ 1 w 10"/>
                  <a:gd name="T25" fmla="*/ 0 h 6"/>
                  <a:gd name="T26" fmla="*/ 1 w 10"/>
                  <a:gd name="T27" fmla="*/ 1 h 6"/>
                  <a:gd name="T28" fmla="*/ 2 w 10"/>
                  <a:gd name="T29" fmla="*/ 2 h 6"/>
                  <a:gd name="T30" fmla="*/ 2 w 10"/>
                  <a:gd name="T31" fmla="*/ 3 h 6"/>
                  <a:gd name="T32" fmla="*/ 3 w 10"/>
                  <a:gd name="T33" fmla="*/ 5 h 6"/>
                  <a:gd name="T34" fmla="*/ 4 w 10"/>
                  <a:gd name="T35" fmla="*/ 5 h 6"/>
                  <a:gd name="T36" fmla="*/ 4 w 10"/>
                  <a:gd name="T37" fmla="*/ 6 h 6"/>
                  <a:gd name="T38" fmla="*/ 5 w 10"/>
                  <a:gd name="T39" fmla="*/ 5 h 6"/>
                  <a:gd name="T40" fmla="*/ 6 w 10"/>
                  <a:gd name="T41" fmla="*/ 6 h 6"/>
                  <a:gd name="T42" fmla="*/ 7 w 10"/>
                  <a:gd name="T43" fmla="*/ 6 h 6"/>
                  <a:gd name="T44" fmla="*/ 9 w 10"/>
                  <a:gd name="T45" fmla="*/ 6 h 6"/>
                  <a:gd name="T46" fmla="*/ 10 w 10"/>
                  <a:gd name="T47" fmla="*/ 6 h 6"/>
                  <a:gd name="T48" fmla="*/ 10 w 10"/>
                  <a:gd name="T49" fmla="*/ 5 h 6"/>
                  <a:gd name="T50" fmla="*/ 9 w 10"/>
                  <a:gd name="T51"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6">
                    <a:moveTo>
                      <a:pt x="9" y="5"/>
                    </a:moveTo>
                    <a:cubicBezTo>
                      <a:pt x="9" y="5"/>
                      <a:pt x="9" y="5"/>
                      <a:pt x="8" y="5"/>
                    </a:cubicBezTo>
                    <a:cubicBezTo>
                      <a:pt x="8" y="5"/>
                      <a:pt x="8" y="5"/>
                      <a:pt x="8" y="5"/>
                    </a:cubicBezTo>
                    <a:cubicBezTo>
                      <a:pt x="7" y="5"/>
                      <a:pt x="7" y="4"/>
                      <a:pt x="6" y="4"/>
                    </a:cubicBezTo>
                    <a:cubicBezTo>
                      <a:pt x="6" y="4"/>
                      <a:pt x="6" y="4"/>
                      <a:pt x="5" y="4"/>
                    </a:cubicBezTo>
                    <a:cubicBezTo>
                      <a:pt x="5" y="4"/>
                      <a:pt x="5" y="3"/>
                      <a:pt x="4" y="3"/>
                    </a:cubicBezTo>
                    <a:cubicBezTo>
                      <a:pt x="4" y="3"/>
                      <a:pt x="4" y="3"/>
                      <a:pt x="3" y="2"/>
                    </a:cubicBezTo>
                    <a:cubicBezTo>
                      <a:pt x="3" y="2"/>
                      <a:pt x="3" y="2"/>
                      <a:pt x="3" y="2"/>
                    </a:cubicBezTo>
                    <a:cubicBezTo>
                      <a:pt x="2" y="2"/>
                      <a:pt x="2" y="2"/>
                      <a:pt x="2" y="1"/>
                    </a:cubicBezTo>
                    <a:cubicBezTo>
                      <a:pt x="2" y="1"/>
                      <a:pt x="2" y="1"/>
                      <a:pt x="2" y="1"/>
                    </a:cubicBezTo>
                    <a:cubicBezTo>
                      <a:pt x="2" y="0"/>
                      <a:pt x="1" y="0"/>
                      <a:pt x="1" y="0"/>
                    </a:cubicBezTo>
                    <a:cubicBezTo>
                      <a:pt x="1" y="0"/>
                      <a:pt x="0" y="0"/>
                      <a:pt x="0" y="0"/>
                    </a:cubicBezTo>
                    <a:cubicBezTo>
                      <a:pt x="1" y="0"/>
                      <a:pt x="1" y="0"/>
                      <a:pt x="1" y="0"/>
                    </a:cubicBezTo>
                    <a:cubicBezTo>
                      <a:pt x="1" y="0"/>
                      <a:pt x="1" y="1"/>
                      <a:pt x="1" y="1"/>
                    </a:cubicBezTo>
                    <a:cubicBezTo>
                      <a:pt x="2" y="2"/>
                      <a:pt x="2" y="2"/>
                      <a:pt x="2" y="2"/>
                    </a:cubicBezTo>
                    <a:cubicBezTo>
                      <a:pt x="2" y="3"/>
                      <a:pt x="2" y="3"/>
                      <a:pt x="2" y="3"/>
                    </a:cubicBezTo>
                    <a:cubicBezTo>
                      <a:pt x="2" y="4"/>
                      <a:pt x="2" y="4"/>
                      <a:pt x="3" y="5"/>
                    </a:cubicBezTo>
                    <a:cubicBezTo>
                      <a:pt x="3" y="5"/>
                      <a:pt x="3" y="5"/>
                      <a:pt x="4" y="5"/>
                    </a:cubicBezTo>
                    <a:cubicBezTo>
                      <a:pt x="4" y="6"/>
                      <a:pt x="4" y="6"/>
                      <a:pt x="4" y="6"/>
                    </a:cubicBezTo>
                    <a:cubicBezTo>
                      <a:pt x="4" y="6"/>
                      <a:pt x="5" y="6"/>
                      <a:pt x="5" y="5"/>
                    </a:cubicBezTo>
                    <a:cubicBezTo>
                      <a:pt x="5" y="5"/>
                      <a:pt x="6" y="5"/>
                      <a:pt x="6" y="6"/>
                    </a:cubicBezTo>
                    <a:cubicBezTo>
                      <a:pt x="7" y="6"/>
                      <a:pt x="7" y="6"/>
                      <a:pt x="7" y="6"/>
                    </a:cubicBezTo>
                    <a:cubicBezTo>
                      <a:pt x="8" y="6"/>
                      <a:pt x="8" y="6"/>
                      <a:pt x="9" y="6"/>
                    </a:cubicBezTo>
                    <a:cubicBezTo>
                      <a:pt x="9" y="6"/>
                      <a:pt x="10" y="6"/>
                      <a:pt x="10" y="6"/>
                    </a:cubicBezTo>
                    <a:cubicBezTo>
                      <a:pt x="10" y="6"/>
                      <a:pt x="10" y="5"/>
                      <a:pt x="10" y="5"/>
                    </a:cubicBezTo>
                    <a:cubicBezTo>
                      <a:pt x="10" y="5"/>
                      <a:pt x="9" y="5"/>
                      <a:pt x="9"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5" name="Freeform 235"/>
              <p:cNvSpPr>
                <a:spLocks/>
              </p:cNvSpPr>
              <p:nvPr/>
            </p:nvSpPr>
            <p:spPr bwMode="auto">
              <a:xfrm>
                <a:off x="2606676" y="4394201"/>
                <a:ext cx="22225" cy="22225"/>
              </a:xfrm>
              <a:custGeom>
                <a:avLst/>
                <a:gdLst>
                  <a:gd name="T0" fmla="*/ 1 w 2"/>
                  <a:gd name="T1" fmla="*/ 2 h 2"/>
                  <a:gd name="T2" fmla="*/ 1 w 2"/>
                  <a:gd name="T3" fmla="*/ 2 h 2"/>
                  <a:gd name="T4" fmla="*/ 2 w 2"/>
                  <a:gd name="T5" fmla="*/ 2 h 2"/>
                  <a:gd name="T6" fmla="*/ 2 w 2"/>
                  <a:gd name="T7" fmla="*/ 1 h 2"/>
                  <a:gd name="T8" fmla="*/ 2 w 2"/>
                  <a:gd name="T9" fmla="*/ 1 h 2"/>
                  <a:gd name="T10" fmla="*/ 2 w 2"/>
                  <a:gd name="T11" fmla="*/ 0 h 2"/>
                  <a:gd name="T12" fmla="*/ 1 w 2"/>
                  <a:gd name="T13" fmla="*/ 0 h 2"/>
                  <a:gd name="T14" fmla="*/ 1 w 2"/>
                  <a:gd name="T15" fmla="*/ 0 h 2"/>
                  <a:gd name="T16" fmla="*/ 1 w 2"/>
                  <a:gd name="T17" fmla="*/ 1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1" y="2"/>
                      <a:pt x="1" y="2"/>
                    </a:cubicBezTo>
                    <a:cubicBezTo>
                      <a:pt x="2" y="2"/>
                      <a:pt x="2" y="2"/>
                      <a:pt x="2" y="2"/>
                    </a:cubicBezTo>
                    <a:cubicBezTo>
                      <a:pt x="2" y="2"/>
                      <a:pt x="2" y="2"/>
                      <a:pt x="2" y="1"/>
                    </a:cubicBezTo>
                    <a:cubicBezTo>
                      <a:pt x="2" y="1"/>
                      <a:pt x="2" y="1"/>
                      <a:pt x="2" y="1"/>
                    </a:cubicBezTo>
                    <a:cubicBezTo>
                      <a:pt x="2" y="1"/>
                      <a:pt x="2" y="0"/>
                      <a:pt x="2" y="0"/>
                    </a:cubicBezTo>
                    <a:cubicBezTo>
                      <a:pt x="2" y="0"/>
                      <a:pt x="2" y="0"/>
                      <a:pt x="1" y="0"/>
                    </a:cubicBezTo>
                    <a:cubicBezTo>
                      <a:pt x="1" y="0"/>
                      <a:pt x="1" y="0"/>
                      <a:pt x="1" y="0"/>
                    </a:cubicBezTo>
                    <a:cubicBezTo>
                      <a:pt x="0" y="0"/>
                      <a:pt x="1" y="1"/>
                      <a:pt x="1" y="1"/>
                    </a:cubicBezTo>
                    <a:cubicBezTo>
                      <a:pt x="1" y="1"/>
                      <a:pt x="0"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6" name="Freeform 236"/>
              <p:cNvSpPr>
                <a:spLocks/>
              </p:cNvSpPr>
              <p:nvPr/>
            </p:nvSpPr>
            <p:spPr bwMode="auto">
              <a:xfrm>
                <a:off x="5780089" y="1897064"/>
                <a:ext cx="346075" cy="271463"/>
              </a:xfrm>
              <a:custGeom>
                <a:avLst/>
                <a:gdLst>
                  <a:gd name="T0" fmla="*/ 29 w 32"/>
                  <a:gd name="T1" fmla="*/ 3 h 25"/>
                  <a:gd name="T2" fmla="*/ 28 w 32"/>
                  <a:gd name="T3" fmla="*/ 2 h 25"/>
                  <a:gd name="T4" fmla="*/ 26 w 32"/>
                  <a:gd name="T5" fmla="*/ 4 h 25"/>
                  <a:gd name="T6" fmla="*/ 24 w 32"/>
                  <a:gd name="T7" fmla="*/ 3 h 25"/>
                  <a:gd name="T8" fmla="*/ 23 w 32"/>
                  <a:gd name="T9" fmla="*/ 1 h 25"/>
                  <a:gd name="T10" fmla="*/ 22 w 32"/>
                  <a:gd name="T11" fmla="*/ 0 h 25"/>
                  <a:gd name="T12" fmla="*/ 20 w 32"/>
                  <a:gd name="T13" fmla="*/ 0 h 25"/>
                  <a:gd name="T14" fmla="*/ 20 w 32"/>
                  <a:gd name="T15" fmla="*/ 1 h 25"/>
                  <a:gd name="T16" fmla="*/ 18 w 32"/>
                  <a:gd name="T17" fmla="*/ 3 h 25"/>
                  <a:gd name="T18" fmla="*/ 16 w 32"/>
                  <a:gd name="T19" fmla="*/ 3 h 25"/>
                  <a:gd name="T20" fmla="*/ 15 w 32"/>
                  <a:gd name="T21" fmla="*/ 3 h 25"/>
                  <a:gd name="T22" fmla="*/ 13 w 32"/>
                  <a:gd name="T23" fmla="*/ 3 h 25"/>
                  <a:gd name="T24" fmla="*/ 12 w 32"/>
                  <a:gd name="T25" fmla="*/ 2 h 25"/>
                  <a:gd name="T26" fmla="*/ 11 w 32"/>
                  <a:gd name="T27" fmla="*/ 2 h 25"/>
                  <a:gd name="T28" fmla="*/ 10 w 32"/>
                  <a:gd name="T29" fmla="*/ 3 h 25"/>
                  <a:gd name="T30" fmla="*/ 8 w 32"/>
                  <a:gd name="T31" fmla="*/ 4 h 25"/>
                  <a:gd name="T32" fmla="*/ 7 w 32"/>
                  <a:gd name="T33" fmla="*/ 6 h 25"/>
                  <a:gd name="T34" fmla="*/ 6 w 32"/>
                  <a:gd name="T35" fmla="*/ 6 h 25"/>
                  <a:gd name="T36" fmla="*/ 5 w 32"/>
                  <a:gd name="T37" fmla="*/ 8 h 25"/>
                  <a:gd name="T38" fmla="*/ 4 w 32"/>
                  <a:gd name="T39" fmla="*/ 8 h 25"/>
                  <a:gd name="T40" fmla="*/ 2 w 32"/>
                  <a:gd name="T41" fmla="*/ 8 h 25"/>
                  <a:gd name="T42" fmla="*/ 1 w 32"/>
                  <a:gd name="T43" fmla="*/ 8 h 25"/>
                  <a:gd name="T44" fmla="*/ 1 w 32"/>
                  <a:gd name="T45" fmla="*/ 11 h 25"/>
                  <a:gd name="T46" fmla="*/ 1 w 32"/>
                  <a:gd name="T47" fmla="*/ 13 h 25"/>
                  <a:gd name="T48" fmla="*/ 1 w 32"/>
                  <a:gd name="T49" fmla="*/ 16 h 25"/>
                  <a:gd name="T50" fmla="*/ 1 w 32"/>
                  <a:gd name="T51" fmla="*/ 18 h 25"/>
                  <a:gd name="T52" fmla="*/ 3 w 32"/>
                  <a:gd name="T53" fmla="*/ 19 h 25"/>
                  <a:gd name="T54" fmla="*/ 4 w 32"/>
                  <a:gd name="T55" fmla="*/ 20 h 25"/>
                  <a:gd name="T56" fmla="*/ 3 w 32"/>
                  <a:gd name="T57" fmla="*/ 23 h 25"/>
                  <a:gd name="T58" fmla="*/ 4 w 32"/>
                  <a:gd name="T59" fmla="*/ 24 h 25"/>
                  <a:gd name="T60" fmla="*/ 7 w 32"/>
                  <a:gd name="T61" fmla="*/ 25 h 25"/>
                  <a:gd name="T62" fmla="*/ 10 w 32"/>
                  <a:gd name="T63" fmla="*/ 25 h 25"/>
                  <a:gd name="T64" fmla="*/ 13 w 32"/>
                  <a:gd name="T65" fmla="*/ 25 h 25"/>
                  <a:gd name="T66" fmla="*/ 16 w 32"/>
                  <a:gd name="T67" fmla="*/ 24 h 25"/>
                  <a:gd name="T68" fmla="*/ 16 w 32"/>
                  <a:gd name="T69" fmla="*/ 21 h 25"/>
                  <a:gd name="T70" fmla="*/ 17 w 32"/>
                  <a:gd name="T71" fmla="*/ 20 h 25"/>
                  <a:gd name="T72" fmla="*/ 19 w 32"/>
                  <a:gd name="T73" fmla="*/ 19 h 25"/>
                  <a:gd name="T74" fmla="*/ 21 w 32"/>
                  <a:gd name="T75" fmla="*/ 18 h 25"/>
                  <a:gd name="T76" fmla="*/ 22 w 32"/>
                  <a:gd name="T77" fmla="*/ 19 h 25"/>
                  <a:gd name="T78" fmla="*/ 22 w 32"/>
                  <a:gd name="T79" fmla="*/ 16 h 25"/>
                  <a:gd name="T80" fmla="*/ 23 w 32"/>
                  <a:gd name="T81" fmla="*/ 12 h 25"/>
                  <a:gd name="T82" fmla="*/ 26 w 32"/>
                  <a:gd name="T83" fmla="*/ 12 h 25"/>
                  <a:gd name="T84" fmla="*/ 27 w 32"/>
                  <a:gd name="T85" fmla="*/ 9 h 25"/>
                  <a:gd name="T86" fmla="*/ 25 w 32"/>
                  <a:gd name="T87" fmla="*/ 6 h 25"/>
                  <a:gd name="T88" fmla="*/ 27 w 32"/>
                  <a:gd name="T89" fmla="*/ 4 h 25"/>
                  <a:gd name="T90" fmla="*/ 30 w 32"/>
                  <a:gd name="T91" fmla="*/ 4 h 25"/>
                  <a:gd name="T92" fmla="*/ 32 w 32"/>
                  <a:gd name="T93" fmla="*/ 3 h 25"/>
                  <a:gd name="T94" fmla="*/ 30 w 32"/>
                  <a:gd name="T95"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 h="25">
                    <a:moveTo>
                      <a:pt x="30" y="3"/>
                    </a:moveTo>
                    <a:cubicBezTo>
                      <a:pt x="30" y="3"/>
                      <a:pt x="29" y="3"/>
                      <a:pt x="29" y="3"/>
                    </a:cubicBezTo>
                    <a:cubicBezTo>
                      <a:pt x="29" y="2"/>
                      <a:pt x="29" y="2"/>
                      <a:pt x="29" y="2"/>
                    </a:cubicBezTo>
                    <a:cubicBezTo>
                      <a:pt x="28" y="2"/>
                      <a:pt x="28" y="2"/>
                      <a:pt x="28" y="2"/>
                    </a:cubicBezTo>
                    <a:cubicBezTo>
                      <a:pt x="27" y="2"/>
                      <a:pt x="27" y="3"/>
                      <a:pt x="27" y="3"/>
                    </a:cubicBezTo>
                    <a:cubicBezTo>
                      <a:pt x="26" y="3"/>
                      <a:pt x="26" y="4"/>
                      <a:pt x="26" y="4"/>
                    </a:cubicBezTo>
                    <a:cubicBezTo>
                      <a:pt x="25" y="4"/>
                      <a:pt x="25" y="5"/>
                      <a:pt x="24" y="4"/>
                    </a:cubicBezTo>
                    <a:cubicBezTo>
                      <a:pt x="24" y="4"/>
                      <a:pt x="24" y="4"/>
                      <a:pt x="24" y="3"/>
                    </a:cubicBezTo>
                    <a:cubicBezTo>
                      <a:pt x="23" y="3"/>
                      <a:pt x="24" y="2"/>
                      <a:pt x="24" y="2"/>
                    </a:cubicBezTo>
                    <a:cubicBezTo>
                      <a:pt x="23" y="1"/>
                      <a:pt x="23" y="1"/>
                      <a:pt x="23" y="1"/>
                    </a:cubicBezTo>
                    <a:cubicBezTo>
                      <a:pt x="23" y="1"/>
                      <a:pt x="23" y="1"/>
                      <a:pt x="22" y="0"/>
                    </a:cubicBezTo>
                    <a:cubicBezTo>
                      <a:pt x="22" y="0"/>
                      <a:pt x="22" y="0"/>
                      <a:pt x="22" y="0"/>
                    </a:cubicBezTo>
                    <a:cubicBezTo>
                      <a:pt x="21" y="0"/>
                      <a:pt x="21" y="0"/>
                      <a:pt x="21" y="0"/>
                    </a:cubicBezTo>
                    <a:cubicBezTo>
                      <a:pt x="20" y="0"/>
                      <a:pt x="20" y="0"/>
                      <a:pt x="20" y="0"/>
                    </a:cubicBezTo>
                    <a:cubicBezTo>
                      <a:pt x="20" y="0"/>
                      <a:pt x="20" y="0"/>
                      <a:pt x="20" y="1"/>
                    </a:cubicBezTo>
                    <a:cubicBezTo>
                      <a:pt x="20" y="1"/>
                      <a:pt x="20" y="1"/>
                      <a:pt x="20" y="1"/>
                    </a:cubicBezTo>
                    <a:cubicBezTo>
                      <a:pt x="20" y="2"/>
                      <a:pt x="19" y="2"/>
                      <a:pt x="19" y="3"/>
                    </a:cubicBezTo>
                    <a:cubicBezTo>
                      <a:pt x="18" y="3"/>
                      <a:pt x="18" y="3"/>
                      <a:pt x="18" y="3"/>
                    </a:cubicBezTo>
                    <a:cubicBezTo>
                      <a:pt x="17" y="3"/>
                      <a:pt x="17" y="3"/>
                      <a:pt x="17" y="3"/>
                    </a:cubicBezTo>
                    <a:cubicBezTo>
                      <a:pt x="17" y="3"/>
                      <a:pt x="16" y="3"/>
                      <a:pt x="16" y="3"/>
                    </a:cubicBezTo>
                    <a:cubicBezTo>
                      <a:pt x="16" y="3"/>
                      <a:pt x="16" y="3"/>
                      <a:pt x="16" y="3"/>
                    </a:cubicBezTo>
                    <a:cubicBezTo>
                      <a:pt x="15" y="3"/>
                      <a:pt x="15" y="3"/>
                      <a:pt x="15" y="3"/>
                    </a:cubicBezTo>
                    <a:cubicBezTo>
                      <a:pt x="14" y="3"/>
                      <a:pt x="14" y="3"/>
                      <a:pt x="14" y="3"/>
                    </a:cubicBezTo>
                    <a:cubicBezTo>
                      <a:pt x="14" y="3"/>
                      <a:pt x="14" y="3"/>
                      <a:pt x="13" y="3"/>
                    </a:cubicBezTo>
                    <a:cubicBezTo>
                      <a:pt x="13" y="3"/>
                      <a:pt x="13" y="2"/>
                      <a:pt x="13" y="2"/>
                    </a:cubicBezTo>
                    <a:cubicBezTo>
                      <a:pt x="12" y="2"/>
                      <a:pt x="12" y="2"/>
                      <a:pt x="12" y="2"/>
                    </a:cubicBezTo>
                    <a:cubicBezTo>
                      <a:pt x="12" y="2"/>
                      <a:pt x="12" y="2"/>
                      <a:pt x="12" y="2"/>
                    </a:cubicBezTo>
                    <a:cubicBezTo>
                      <a:pt x="11" y="2"/>
                      <a:pt x="11" y="2"/>
                      <a:pt x="11" y="2"/>
                    </a:cubicBezTo>
                    <a:cubicBezTo>
                      <a:pt x="11" y="2"/>
                      <a:pt x="11" y="2"/>
                      <a:pt x="10" y="2"/>
                    </a:cubicBezTo>
                    <a:cubicBezTo>
                      <a:pt x="10" y="2"/>
                      <a:pt x="10" y="2"/>
                      <a:pt x="10" y="3"/>
                    </a:cubicBezTo>
                    <a:cubicBezTo>
                      <a:pt x="9" y="3"/>
                      <a:pt x="9" y="3"/>
                      <a:pt x="9" y="3"/>
                    </a:cubicBezTo>
                    <a:cubicBezTo>
                      <a:pt x="8" y="3"/>
                      <a:pt x="8" y="3"/>
                      <a:pt x="8" y="4"/>
                    </a:cubicBezTo>
                    <a:cubicBezTo>
                      <a:pt x="8" y="4"/>
                      <a:pt x="8" y="5"/>
                      <a:pt x="8" y="5"/>
                    </a:cubicBezTo>
                    <a:cubicBezTo>
                      <a:pt x="8" y="6"/>
                      <a:pt x="8" y="6"/>
                      <a:pt x="7" y="6"/>
                    </a:cubicBezTo>
                    <a:cubicBezTo>
                      <a:pt x="7" y="6"/>
                      <a:pt x="7" y="6"/>
                      <a:pt x="7" y="6"/>
                    </a:cubicBezTo>
                    <a:cubicBezTo>
                      <a:pt x="6" y="6"/>
                      <a:pt x="6" y="6"/>
                      <a:pt x="6" y="6"/>
                    </a:cubicBezTo>
                    <a:cubicBezTo>
                      <a:pt x="6" y="7"/>
                      <a:pt x="5" y="6"/>
                      <a:pt x="5" y="7"/>
                    </a:cubicBezTo>
                    <a:cubicBezTo>
                      <a:pt x="5" y="7"/>
                      <a:pt x="5" y="8"/>
                      <a:pt x="5" y="8"/>
                    </a:cubicBezTo>
                    <a:cubicBezTo>
                      <a:pt x="5" y="8"/>
                      <a:pt x="5" y="8"/>
                      <a:pt x="4" y="8"/>
                    </a:cubicBezTo>
                    <a:cubicBezTo>
                      <a:pt x="4" y="8"/>
                      <a:pt x="4" y="8"/>
                      <a:pt x="4" y="8"/>
                    </a:cubicBezTo>
                    <a:cubicBezTo>
                      <a:pt x="3" y="9"/>
                      <a:pt x="3" y="8"/>
                      <a:pt x="3" y="8"/>
                    </a:cubicBezTo>
                    <a:cubicBezTo>
                      <a:pt x="2" y="8"/>
                      <a:pt x="2" y="8"/>
                      <a:pt x="2" y="8"/>
                    </a:cubicBezTo>
                    <a:cubicBezTo>
                      <a:pt x="1" y="8"/>
                      <a:pt x="1" y="8"/>
                      <a:pt x="1" y="8"/>
                    </a:cubicBezTo>
                    <a:cubicBezTo>
                      <a:pt x="1" y="8"/>
                      <a:pt x="1" y="8"/>
                      <a:pt x="1" y="8"/>
                    </a:cubicBezTo>
                    <a:cubicBezTo>
                      <a:pt x="1" y="8"/>
                      <a:pt x="1" y="9"/>
                      <a:pt x="1" y="9"/>
                    </a:cubicBezTo>
                    <a:cubicBezTo>
                      <a:pt x="1" y="10"/>
                      <a:pt x="1" y="10"/>
                      <a:pt x="1" y="11"/>
                    </a:cubicBezTo>
                    <a:cubicBezTo>
                      <a:pt x="1" y="12"/>
                      <a:pt x="1" y="12"/>
                      <a:pt x="1" y="12"/>
                    </a:cubicBezTo>
                    <a:cubicBezTo>
                      <a:pt x="1" y="13"/>
                      <a:pt x="1" y="13"/>
                      <a:pt x="1" y="13"/>
                    </a:cubicBezTo>
                    <a:cubicBezTo>
                      <a:pt x="1" y="14"/>
                      <a:pt x="0" y="14"/>
                      <a:pt x="1" y="15"/>
                    </a:cubicBezTo>
                    <a:cubicBezTo>
                      <a:pt x="1" y="15"/>
                      <a:pt x="1" y="15"/>
                      <a:pt x="1" y="16"/>
                    </a:cubicBezTo>
                    <a:cubicBezTo>
                      <a:pt x="1" y="16"/>
                      <a:pt x="2" y="17"/>
                      <a:pt x="2" y="17"/>
                    </a:cubicBezTo>
                    <a:cubicBezTo>
                      <a:pt x="2" y="18"/>
                      <a:pt x="1" y="18"/>
                      <a:pt x="1" y="18"/>
                    </a:cubicBezTo>
                    <a:cubicBezTo>
                      <a:pt x="2" y="19"/>
                      <a:pt x="2" y="19"/>
                      <a:pt x="2" y="19"/>
                    </a:cubicBezTo>
                    <a:cubicBezTo>
                      <a:pt x="2" y="19"/>
                      <a:pt x="2" y="19"/>
                      <a:pt x="3" y="19"/>
                    </a:cubicBezTo>
                    <a:cubicBezTo>
                      <a:pt x="3" y="19"/>
                      <a:pt x="4" y="19"/>
                      <a:pt x="4" y="19"/>
                    </a:cubicBezTo>
                    <a:cubicBezTo>
                      <a:pt x="4" y="20"/>
                      <a:pt x="4" y="20"/>
                      <a:pt x="4" y="20"/>
                    </a:cubicBezTo>
                    <a:cubicBezTo>
                      <a:pt x="4" y="21"/>
                      <a:pt x="4" y="21"/>
                      <a:pt x="4" y="22"/>
                    </a:cubicBezTo>
                    <a:cubicBezTo>
                      <a:pt x="4" y="22"/>
                      <a:pt x="4" y="22"/>
                      <a:pt x="3" y="23"/>
                    </a:cubicBezTo>
                    <a:cubicBezTo>
                      <a:pt x="3" y="23"/>
                      <a:pt x="3" y="23"/>
                      <a:pt x="3" y="24"/>
                    </a:cubicBezTo>
                    <a:cubicBezTo>
                      <a:pt x="4" y="24"/>
                      <a:pt x="4" y="24"/>
                      <a:pt x="4" y="24"/>
                    </a:cubicBezTo>
                    <a:cubicBezTo>
                      <a:pt x="4" y="24"/>
                      <a:pt x="5" y="24"/>
                      <a:pt x="5" y="24"/>
                    </a:cubicBezTo>
                    <a:cubicBezTo>
                      <a:pt x="6" y="24"/>
                      <a:pt x="6" y="25"/>
                      <a:pt x="7" y="25"/>
                    </a:cubicBezTo>
                    <a:cubicBezTo>
                      <a:pt x="7" y="25"/>
                      <a:pt x="8" y="25"/>
                      <a:pt x="8" y="25"/>
                    </a:cubicBezTo>
                    <a:cubicBezTo>
                      <a:pt x="9" y="25"/>
                      <a:pt x="10" y="25"/>
                      <a:pt x="10" y="25"/>
                    </a:cubicBezTo>
                    <a:cubicBezTo>
                      <a:pt x="11" y="25"/>
                      <a:pt x="11" y="25"/>
                      <a:pt x="11" y="25"/>
                    </a:cubicBezTo>
                    <a:cubicBezTo>
                      <a:pt x="12" y="25"/>
                      <a:pt x="12" y="25"/>
                      <a:pt x="13" y="25"/>
                    </a:cubicBezTo>
                    <a:cubicBezTo>
                      <a:pt x="14" y="25"/>
                      <a:pt x="14" y="25"/>
                      <a:pt x="14" y="25"/>
                    </a:cubicBezTo>
                    <a:cubicBezTo>
                      <a:pt x="15" y="25"/>
                      <a:pt x="15" y="24"/>
                      <a:pt x="16" y="24"/>
                    </a:cubicBezTo>
                    <a:cubicBezTo>
                      <a:pt x="16" y="23"/>
                      <a:pt x="16" y="23"/>
                      <a:pt x="16" y="22"/>
                    </a:cubicBezTo>
                    <a:cubicBezTo>
                      <a:pt x="16" y="22"/>
                      <a:pt x="16" y="22"/>
                      <a:pt x="16" y="21"/>
                    </a:cubicBezTo>
                    <a:cubicBezTo>
                      <a:pt x="16" y="21"/>
                      <a:pt x="16" y="20"/>
                      <a:pt x="16" y="20"/>
                    </a:cubicBezTo>
                    <a:cubicBezTo>
                      <a:pt x="17" y="20"/>
                      <a:pt x="17" y="20"/>
                      <a:pt x="17" y="20"/>
                    </a:cubicBezTo>
                    <a:cubicBezTo>
                      <a:pt x="18" y="20"/>
                      <a:pt x="18" y="20"/>
                      <a:pt x="18" y="20"/>
                    </a:cubicBezTo>
                    <a:cubicBezTo>
                      <a:pt x="19" y="20"/>
                      <a:pt x="18" y="19"/>
                      <a:pt x="19" y="19"/>
                    </a:cubicBezTo>
                    <a:cubicBezTo>
                      <a:pt x="19" y="18"/>
                      <a:pt x="20" y="18"/>
                      <a:pt x="20" y="18"/>
                    </a:cubicBezTo>
                    <a:cubicBezTo>
                      <a:pt x="20" y="18"/>
                      <a:pt x="21" y="18"/>
                      <a:pt x="21" y="18"/>
                    </a:cubicBezTo>
                    <a:cubicBezTo>
                      <a:pt x="21" y="18"/>
                      <a:pt x="21" y="19"/>
                      <a:pt x="22" y="19"/>
                    </a:cubicBezTo>
                    <a:cubicBezTo>
                      <a:pt x="22" y="19"/>
                      <a:pt x="22" y="19"/>
                      <a:pt x="22" y="19"/>
                    </a:cubicBezTo>
                    <a:cubicBezTo>
                      <a:pt x="23" y="18"/>
                      <a:pt x="23" y="18"/>
                      <a:pt x="22" y="17"/>
                    </a:cubicBezTo>
                    <a:cubicBezTo>
                      <a:pt x="22" y="17"/>
                      <a:pt x="22" y="16"/>
                      <a:pt x="22" y="16"/>
                    </a:cubicBezTo>
                    <a:cubicBezTo>
                      <a:pt x="22" y="15"/>
                      <a:pt x="22" y="15"/>
                      <a:pt x="23" y="15"/>
                    </a:cubicBezTo>
                    <a:cubicBezTo>
                      <a:pt x="23" y="14"/>
                      <a:pt x="23" y="13"/>
                      <a:pt x="23" y="12"/>
                    </a:cubicBezTo>
                    <a:cubicBezTo>
                      <a:pt x="24" y="12"/>
                      <a:pt x="24" y="12"/>
                      <a:pt x="24" y="12"/>
                    </a:cubicBezTo>
                    <a:cubicBezTo>
                      <a:pt x="25" y="12"/>
                      <a:pt x="25" y="12"/>
                      <a:pt x="26" y="12"/>
                    </a:cubicBezTo>
                    <a:cubicBezTo>
                      <a:pt x="26" y="12"/>
                      <a:pt x="27" y="12"/>
                      <a:pt x="27" y="12"/>
                    </a:cubicBezTo>
                    <a:cubicBezTo>
                      <a:pt x="28" y="11"/>
                      <a:pt x="27" y="10"/>
                      <a:pt x="27" y="9"/>
                    </a:cubicBezTo>
                    <a:cubicBezTo>
                      <a:pt x="26" y="8"/>
                      <a:pt x="26" y="8"/>
                      <a:pt x="26" y="8"/>
                    </a:cubicBezTo>
                    <a:cubicBezTo>
                      <a:pt x="25" y="7"/>
                      <a:pt x="25" y="7"/>
                      <a:pt x="25" y="6"/>
                    </a:cubicBezTo>
                    <a:cubicBezTo>
                      <a:pt x="25" y="6"/>
                      <a:pt x="25" y="5"/>
                      <a:pt x="26" y="5"/>
                    </a:cubicBezTo>
                    <a:cubicBezTo>
                      <a:pt x="26" y="5"/>
                      <a:pt x="27" y="4"/>
                      <a:pt x="27" y="4"/>
                    </a:cubicBezTo>
                    <a:cubicBezTo>
                      <a:pt x="28" y="4"/>
                      <a:pt x="28" y="4"/>
                      <a:pt x="29" y="4"/>
                    </a:cubicBezTo>
                    <a:cubicBezTo>
                      <a:pt x="29" y="4"/>
                      <a:pt x="30" y="4"/>
                      <a:pt x="30" y="4"/>
                    </a:cubicBezTo>
                    <a:cubicBezTo>
                      <a:pt x="31" y="4"/>
                      <a:pt x="31" y="3"/>
                      <a:pt x="31" y="3"/>
                    </a:cubicBezTo>
                    <a:cubicBezTo>
                      <a:pt x="32" y="3"/>
                      <a:pt x="32" y="3"/>
                      <a:pt x="32" y="3"/>
                    </a:cubicBezTo>
                    <a:cubicBezTo>
                      <a:pt x="31" y="3"/>
                      <a:pt x="31" y="3"/>
                      <a:pt x="31" y="3"/>
                    </a:cubicBezTo>
                    <a:cubicBezTo>
                      <a:pt x="31" y="3"/>
                      <a:pt x="31" y="3"/>
                      <a:pt x="3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7" name="Freeform 237"/>
              <p:cNvSpPr>
                <a:spLocks/>
              </p:cNvSpPr>
              <p:nvPr/>
            </p:nvSpPr>
            <p:spPr bwMode="auto">
              <a:xfrm>
                <a:off x="3740151" y="2222501"/>
                <a:ext cx="334963" cy="400050"/>
              </a:xfrm>
              <a:custGeom>
                <a:avLst/>
                <a:gdLst>
                  <a:gd name="T0" fmla="*/ 29 w 31"/>
                  <a:gd name="T1" fmla="*/ 35 h 37"/>
                  <a:gd name="T2" fmla="*/ 30 w 31"/>
                  <a:gd name="T3" fmla="*/ 33 h 37"/>
                  <a:gd name="T4" fmla="*/ 28 w 31"/>
                  <a:gd name="T5" fmla="*/ 32 h 37"/>
                  <a:gd name="T6" fmla="*/ 27 w 31"/>
                  <a:gd name="T7" fmla="*/ 15 h 37"/>
                  <a:gd name="T8" fmla="*/ 31 w 31"/>
                  <a:gd name="T9" fmla="*/ 8 h 37"/>
                  <a:gd name="T10" fmla="*/ 22 w 31"/>
                  <a:gd name="T11" fmla="*/ 0 h 37"/>
                  <a:gd name="T12" fmla="*/ 13 w 31"/>
                  <a:gd name="T13" fmla="*/ 5 h 37"/>
                  <a:gd name="T14" fmla="*/ 12 w 31"/>
                  <a:gd name="T15" fmla="*/ 13 h 37"/>
                  <a:gd name="T16" fmla="*/ 11 w 31"/>
                  <a:gd name="T17" fmla="*/ 13 h 37"/>
                  <a:gd name="T18" fmla="*/ 11 w 31"/>
                  <a:gd name="T19" fmla="*/ 18 h 37"/>
                  <a:gd name="T20" fmla="*/ 0 w 31"/>
                  <a:gd name="T21" fmla="*/ 18 h 37"/>
                  <a:gd name="T22" fmla="*/ 1 w 31"/>
                  <a:gd name="T23" fmla="*/ 20 h 37"/>
                  <a:gd name="T24" fmla="*/ 2 w 31"/>
                  <a:gd name="T25" fmla="*/ 22 h 37"/>
                  <a:gd name="T26" fmla="*/ 1 w 31"/>
                  <a:gd name="T27" fmla="*/ 24 h 37"/>
                  <a:gd name="T28" fmla="*/ 2 w 31"/>
                  <a:gd name="T29" fmla="*/ 25 h 37"/>
                  <a:gd name="T30" fmla="*/ 3 w 31"/>
                  <a:gd name="T31" fmla="*/ 26 h 37"/>
                  <a:gd name="T32" fmla="*/ 3 w 31"/>
                  <a:gd name="T33" fmla="*/ 27 h 37"/>
                  <a:gd name="T34" fmla="*/ 2 w 31"/>
                  <a:gd name="T35" fmla="*/ 30 h 37"/>
                  <a:gd name="T36" fmla="*/ 1 w 31"/>
                  <a:gd name="T37" fmla="*/ 33 h 37"/>
                  <a:gd name="T38" fmla="*/ 2 w 31"/>
                  <a:gd name="T39" fmla="*/ 32 h 37"/>
                  <a:gd name="T40" fmla="*/ 4 w 31"/>
                  <a:gd name="T41" fmla="*/ 32 h 37"/>
                  <a:gd name="T42" fmla="*/ 6 w 31"/>
                  <a:gd name="T43" fmla="*/ 32 h 37"/>
                  <a:gd name="T44" fmla="*/ 7 w 31"/>
                  <a:gd name="T45" fmla="*/ 33 h 37"/>
                  <a:gd name="T46" fmla="*/ 9 w 31"/>
                  <a:gd name="T47" fmla="*/ 33 h 37"/>
                  <a:gd name="T48" fmla="*/ 10 w 31"/>
                  <a:gd name="T49" fmla="*/ 35 h 37"/>
                  <a:gd name="T50" fmla="*/ 11 w 31"/>
                  <a:gd name="T51" fmla="*/ 36 h 37"/>
                  <a:gd name="T52" fmla="*/ 12 w 31"/>
                  <a:gd name="T53" fmla="*/ 37 h 37"/>
                  <a:gd name="T54" fmla="*/ 13 w 31"/>
                  <a:gd name="T55" fmla="*/ 36 h 37"/>
                  <a:gd name="T56" fmla="*/ 13 w 31"/>
                  <a:gd name="T57" fmla="*/ 35 h 37"/>
                  <a:gd name="T58" fmla="*/ 15 w 31"/>
                  <a:gd name="T59" fmla="*/ 36 h 37"/>
                  <a:gd name="T60" fmla="*/ 16 w 31"/>
                  <a:gd name="T61" fmla="*/ 35 h 37"/>
                  <a:gd name="T62" fmla="*/ 18 w 31"/>
                  <a:gd name="T63" fmla="*/ 35 h 37"/>
                  <a:gd name="T64" fmla="*/ 19 w 31"/>
                  <a:gd name="T65" fmla="*/ 34 h 37"/>
                  <a:gd name="T66" fmla="*/ 28 w 31"/>
                  <a:gd name="T67"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 h="37">
                    <a:moveTo>
                      <a:pt x="29" y="35"/>
                    </a:moveTo>
                    <a:cubicBezTo>
                      <a:pt x="29" y="35"/>
                      <a:pt x="29" y="35"/>
                      <a:pt x="29" y="35"/>
                    </a:cubicBezTo>
                    <a:cubicBezTo>
                      <a:pt x="29" y="35"/>
                      <a:pt x="29" y="34"/>
                      <a:pt x="29" y="34"/>
                    </a:cubicBezTo>
                    <a:cubicBezTo>
                      <a:pt x="29" y="34"/>
                      <a:pt x="30" y="34"/>
                      <a:pt x="30" y="33"/>
                    </a:cubicBezTo>
                    <a:cubicBezTo>
                      <a:pt x="30" y="33"/>
                      <a:pt x="29" y="33"/>
                      <a:pt x="29" y="32"/>
                    </a:cubicBezTo>
                    <a:cubicBezTo>
                      <a:pt x="29" y="32"/>
                      <a:pt x="29" y="32"/>
                      <a:pt x="28" y="32"/>
                    </a:cubicBezTo>
                    <a:cubicBezTo>
                      <a:pt x="28" y="24"/>
                      <a:pt x="28" y="24"/>
                      <a:pt x="28" y="24"/>
                    </a:cubicBezTo>
                    <a:cubicBezTo>
                      <a:pt x="27" y="15"/>
                      <a:pt x="27" y="15"/>
                      <a:pt x="27" y="15"/>
                    </a:cubicBezTo>
                    <a:cubicBezTo>
                      <a:pt x="27" y="8"/>
                      <a:pt x="27" y="8"/>
                      <a:pt x="27" y="8"/>
                    </a:cubicBezTo>
                    <a:cubicBezTo>
                      <a:pt x="31" y="8"/>
                      <a:pt x="31" y="8"/>
                      <a:pt x="31" y="8"/>
                    </a:cubicBezTo>
                    <a:cubicBezTo>
                      <a:pt x="31" y="8"/>
                      <a:pt x="31" y="8"/>
                      <a:pt x="31" y="8"/>
                    </a:cubicBezTo>
                    <a:cubicBezTo>
                      <a:pt x="22" y="0"/>
                      <a:pt x="22" y="0"/>
                      <a:pt x="22" y="0"/>
                    </a:cubicBezTo>
                    <a:cubicBezTo>
                      <a:pt x="22" y="5"/>
                      <a:pt x="22" y="5"/>
                      <a:pt x="22" y="5"/>
                    </a:cubicBezTo>
                    <a:cubicBezTo>
                      <a:pt x="13" y="5"/>
                      <a:pt x="13" y="5"/>
                      <a:pt x="13" y="5"/>
                    </a:cubicBezTo>
                    <a:cubicBezTo>
                      <a:pt x="13" y="12"/>
                      <a:pt x="13" y="12"/>
                      <a:pt x="13" y="12"/>
                    </a:cubicBezTo>
                    <a:cubicBezTo>
                      <a:pt x="13" y="12"/>
                      <a:pt x="13" y="13"/>
                      <a:pt x="12" y="13"/>
                    </a:cubicBezTo>
                    <a:cubicBezTo>
                      <a:pt x="12" y="13"/>
                      <a:pt x="12" y="13"/>
                      <a:pt x="11" y="13"/>
                    </a:cubicBezTo>
                    <a:cubicBezTo>
                      <a:pt x="11" y="13"/>
                      <a:pt x="11" y="13"/>
                      <a:pt x="11" y="13"/>
                    </a:cubicBezTo>
                    <a:cubicBezTo>
                      <a:pt x="10" y="14"/>
                      <a:pt x="10" y="14"/>
                      <a:pt x="11" y="15"/>
                    </a:cubicBezTo>
                    <a:cubicBezTo>
                      <a:pt x="11" y="18"/>
                      <a:pt x="11" y="18"/>
                      <a:pt x="11" y="18"/>
                    </a:cubicBezTo>
                    <a:cubicBezTo>
                      <a:pt x="0" y="18"/>
                      <a:pt x="0" y="18"/>
                      <a:pt x="0" y="18"/>
                    </a:cubicBezTo>
                    <a:cubicBezTo>
                      <a:pt x="0" y="18"/>
                      <a:pt x="0" y="18"/>
                      <a:pt x="0" y="18"/>
                    </a:cubicBezTo>
                    <a:cubicBezTo>
                      <a:pt x="0" y="19"/>
                      <a:pt x="0" y="19"/>
                      <a:pt x="0" y="19"/>
                    </a:cubicBezTo>
                    <a:cubicBezTo>
                      <a:pt x="1" y="19"/>
                      <a:pt x="1" y="20"/>
                      <a:pt x="1" y="20"/>
                    </a:cubicBezTo>
                    <a:cubicBezTo>
                      <a:pt x="1" y="20"/>
                      <a:pt x="1" y="20"/>
                      <a:pt x="2" y="20"/>
                    </a:cubicBezTo>
                    <a:cubicBezTo>
                      <a:pt x="2" y="21"/>
                      <a:pt x="2" y="21"/>
                      <a:pt x="2" y="22"/>
                    </a:cubicBezTo>
                    <a:cubicBezTo>
                      <a:pt x="2" y="22"/>
                      <a:pt x="2" y="23"/>
                      <a:pt x="2" y="23"/>
                    </a:cubicBezTo>
                    <a:cubicBezTo>
                      <a:pt x="2" y="23"/>
                      <a:pt x="1" y="23"/>
                      <a:pt x="1" y="24"/>
                    </a:cubicBezTo>
                    <a:cubicBezTo>
                      <a:pt x="1" y="24"/>
                      <a:pt x="1" y="24"/>
                      <a:pt x="2" y="25"/>
                    </a:cubicBezTo>
                    <a:cubicBezTo>
                      <a:pt x="2" y="25"/>
                      <a:pt x="2" y="25"/>
                      <a:pt x="2" y="25"/>
                    </a:cubicBezTo>
                    <a:cubicBezTo>
                      <a:pt x="2" y="25"/>
                      <a:pt x="2" y="25"/>
                      <a:pt x="2" y="25"/>
                    </a:cubicBezTo>
                    <a:cubicBezTo>
                      <a:pt x="2" y="26"/>
                      <a:pt x="3" y="26"/>
                      <a:pt x="3" y="26"/>
                    </a:cubicBezTo>
                    <a:cubicBezTo>
                      <a:pt x="3" y="26"/>
                      <a:pt x="3" y="26"/>
                      <a:pt x="3" y="27"/>
                    </a:cubicBezTo>
                    <a:cubicBezTo>
                      <a:pt x="2" y="27"/>
                      <a:pt x="3" y="27"/>
                      <a:pt x="3" y="27"/>
                    </a:cubicBezTo>
                    <a:cubicBezTo>
                      <a:pt x="3" y="28"/>
                      <a:pt x="3" y="28"/>
                      <a:pt x="3" y="29"/>
                    </a:cubicBezTo>
                    <a:cubicBezTo>
                      <a:pt x="3" y="29"/>
                      <a:pt x="2" y="30"/>
                      <a:pt x="2" y="30"/>
                    </a:cubicBezTo>
                    <a:cubicBezTo>
                      <a:pt x="2" y="31"/>
                      <a:pt x="2" y="31"/>
                      <a:pt x="2" y="31"/>
                    </a:cubicBezTo>
                    <a:cubicBezTo>
                      <a:pt x="2" y="32"/>
                      <a:pt x="1" y="32"/>
                      <a:pt x="1" y="33"/>
                    </a:cubicBezTo>
                    <a:cubicBezTo>
                      <a:pt x="1" y="33"/>
                      <a:pt x="1" y="33"/>
                      <a:pt x="1" y="33"/>
                    </a:cubicBezTo>
                    <a:cubicBezTo>
                      <a:pt x="2" y="33"/>
                      <a:pt x="2" y="32"/>
                      <a:pt x="2" y="32"/>
                    </a:cubicBezTo>
                    <a:cubicBezTo>
                      <a:pt x="2" y="32"/>
                      <a:pt x="3" y="32"/>
                      <a:pt x="3" y="32"/>
                    </a:cubicBezTo>
                    <a:cubicBezTo>
                      <a:pt x="3" y="32"/>
                      <a:pt x="4" y="32"/>
                      <a:pt x="4" y="32"/>
                    </a:cubicBezTo>
                    <a:cubicBezTo>
                      <a:pt x="4" y="31"/>
                      <a:pt x="4" y="31"/>
                      <a:pt x="5" y="31"/>
                    </a:cubicBezTo>
                    <a:cubicBezTo>
                      <a:pt x="5" y="31"/>
                      <a:pt x="5" y="31"/>
                      <a:pt x="6" y="32"/>
                    </a:cubicBezTo>
                    <a:cubicBezTo>
                      <a:pt x="6" y="32"/>
                      <a:pt x="7" y="31"/>
                      <a:pt x="7" y="32"/>
                    </a:cubicBezTo>
                    <a:cubicBezTo>
                      <a:pt x="7" y="32"/>
                      <a:pt x="7" y="32"/>
                      <a:pt x="7" y="33"/>
                    </a:cubicBezTo>
                    <a:cubicBezTo>
                      <a:pt x="8" y="33"/>
                      <a:pt x="8" y="33"/>
                      <a:pt x="8" y="33"/>
                    </a:cubicBezTo>
                    <a:cubicBezTo>
                      <a:pt x="9" y="33"/>
                      <a:pt x="9" y="33"/>
                      <a:pt x="9" y="33"/>
                    </a:cubicBezTo>
                    <a:cubicBezTo>
                      <a:pt x="9" y="34"/>
                      <a:pt x="9" y="34"/>
                      <a:pt x="9" y="34"/>
                    </a:cubicBezTo>
                    <a:cubicBezTo>
                      <a:pt x="9" y="35"/>
                      <a:pt x="10" y="34"/>
                      <a:pt x="10" y="35"/>
                    </a:cubicBezTo>
                    <a:cubicBezTo>
                      <a:pt x="10" y="35"/>
                      <a:pt x="10" y="35"/>
                      <a:pt x="10" y="35"/>
                    </a:cubicBezTo>
                    <a:cubicBezTo>
                      <a:pt x="10" y="36"/>
                      <a:pt x="11" y="36"/>
                      <a:pt x="11" y="36"/>
                    </a:cubicBezTo>
                    <a:cubicBezTo>
                      <a:pt x="11" y="36"/>
                      <a:pt x="11" y="37"/>
                      <a:pt x="12" y="37"/>
                    </a:cubicBezTo>
                    <a:cubicBezTo>
                      <a:pt x="12" y="37"/>
                      <a:pt x="12" y="37"/>
                      <a:pt x="12" y="37"/>
                    </a:cubicBezTo>
                    <a:cubicBezTo>
                      <a:pt x="12" y="37"/>
                      <a:pt x="13" y="37"/>
                      <a:pt x="13" y="37"/>
                    </a:cubicBezTo>
                    <a:cubicBezTo>
                      <a:pt x="13" y="36"/>
                      <a:pt x="13" y="36"/>
                      <a:pt x="13" y="36"/>
                    </a:cubicBezTo>
                    <a:cubicBezTo>
                      <a:pt x="13" y="35"/>
                      <a:pt x="13" y="35"/>
                      <a:pt x="13" y="35"/>
                    </a:cubicBezTo>
                    <a:cubicBezTo>
                      <a:pt x="13" y="35"/>
                      <a:pt x="13" y="35"/>
                      <a:pt x="13" y="35"/>
                    </a:cubicBezTo>
                    <a:cubicBezTo>
                      <a:pt x="14" y="35"/>
                      <a:pt x="14" y="35"/>
                      <a:pt x="14" y="35"/>
                    </a:cubicBezTo>
                    <a:cubicBezTo>
                      <a:pt x="15" y="35"/>
                      <a:pt x="14" y="36"/>
                      <a:pt x="15" y="36"/>
                    </a:cubicBezTo>
                    <a:cubicBezTo>
                      <a:pt x="15" y="36"/>
                      <a:pt x="15" y="36"/>
                      <a:pt x="15" y="35"/>
                    </a:cubicBezTo>
                    <a:cubicBezTo>
                      <a:pt x="16" y="35"/>
                      <a:pt x="16" y="35"/>
                      <a:pt x="16" y="35"/>
                    </a:cubicBezTo>
                    <a:cubicBezTo>
                      <a:pt x="16" y="35"/>
                      <a:pt x="17" y="35"/>
                      <a:pt x="17" y="35"/>
                    </a:cubicBezTo>
                    <a:cubicBezTo>
                      <a:pt x="17" y="35"/>
                      <a:pt x="17" y="35"/>
                      <a:pt x="18" y="35"/>
                    </a:cubicBezTo>
                    <a:cubicBezTo>
                      <a:pt x="18" y="35"/>
                      <a:pt x="18" y="35"/>
                      <a:pt x="18" y="35"/>
                    </a:cubicBezTo>
                    <a:cubicBezTo>
                      <a:pt x="19" y="35"/>
                      <a:pt x="19" y="34"/>
                      <a:pt x="19" y="34"/>
                    </a:cubicBezTo>
                    <a:cubicBezTo>
                      <a:pt x="19" y="34"/>
                      <a:pt x="20" y="35"/>
                      <a:pt x="20" y="35"/>
                    </a:cubicBezTo>
                    <a:cubicBezTo>
                      <a:pt x="28" y="35"/>
                      <a:pt x="28" y="35"/>
                      <a:pt x="28" y="35"/>
                    </a:cubicBezTo>
                    <a:cubicBezTo>
                      <a:pt x="29" y="35"/>
                      <a:pt x="29" y="35"/>
                      <a:pt x="29" y="3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8" name="Rectangle 238"/>
              <p:cNvSpPr>
                <a:spLocks noChangeArrowheads="1"/>
              </p:cNvSpPr>
              <p:nvPr/>
            </p:nvSpPr>
            <p:spPr bwMode="auto">
              <a:xfrm>
                <a:off x="3967164" y="2222501"/>
                <a:ext cx="11113" cy="1588"/>
              </a:xfrm>
              <a:prstGeom prst="rect">
                <a:avLst/>
              </a:prstGeom>
              <a:grpFill/>
              <a:ln w="3175">
                <a:solidFill>
                  <a:schemeClr val="bg1">
                    <a:lumMod val="75000"/>
                  </a:schemeClr>
                </a:solidFill>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9" name="Freeform 239"/>
              <p:cNvSpPr>
                <a:spLocks/>
              </p:cNvSpPr>
              <p:nvPr/>
            </p:nvSpPr>
            <p:spPr bwMode="auto">
              <a:xfrm>
                <a:off x="3967164" y="2222501"/>
                <a:ext cx="11113" cy="0"/>
              </a:xfrm>
              <a:custGeom>
                <a:avLst/>
                <a:gdLst>
                  <a:gd name="T0" fmla="*/ 0 w 7"/>
                  <a:gd name="T1" fmla="*/ 7 w 7"/>
                  <a:gd name="T2" fmla="*/ 7 w 7"/>
                  <a:gd name="T3" fmla="*/ 0 w 7"/>
                </a:gdLst>
                <a:ahLst/>
                <a:cxnLst>
                  <a:cxn ang="0">
                    <a:pos x="T0" y="0"/>
                  </a:cxn>
                  <a:cxn ang="0">
                    <a:pos x="T1" y="0"/>
                  </a:cxn>
                  <a:cxn ang="0">
                    <a:pos x="T2" y="0"/>
                  </a:cxn>
                  <a:cxn ang="0">
                    <a:pos x="T3" y="0"/>
                  </a:cxn>
                </a:cxnLst>
                <a:rect l="0" t="0" r="r" b="b"/>
                <a:pathLst>
                  <a:path w="7">
                    <a:moveTo>
                      <a:pt x="0" y="0"/>
                    </a:moveTo>
                    <a:lnTo>
                      <a:pt x="7" y="0"/>
                    </a:lnTo>
                    <a:lnTo>
                      <a:pt x="7" y="0"/>
                    </a:lnTo>
                    <a:lnTo>
                      <a:pt x="0" y="0"/>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180" name="Freeform 240"/>
              <p:cNvSpPr>
                <a:spLocks/>
              </p:cNvSpPr>
              <p:nvPr/>
            </p:nvSpPr>
            <p:spPr bwMode="auto">
              <a:xfrm>
                <a:off x="4495801" y="2957514"/>
                <a:ext cx="204788" cy="280988"/>
              </a:xfrm>
              <a:custGeom>
                <a:avLst/>
                <a:gdLst>
                  <a:gd name="T0" fmla="*/ 13 w 19"/>
                  <a:gd name="T1" fmla="*/ 21 h 26"/>
                  <a:gd name="T2" fmla="*/ 13 w 19"/>
                  <a:gd name="T3" fmla="*/ 18 h 26"/>
                  <a:gd name="T4" fmla="*/ 13 w 19"/>
                  <a:gd name="T5" fmla="*/ 17 h 26"/>
                  <a:gd name="T6" fmla="*/ 15 w 19"/>
                  <a:gd name="T7" fmla="*/ 16 h 26"/>
                  <a:gd name="T8" fmla="*/ 16 w 19"/>
                  <a:gd name="T9" fmla="*/ 14 h 26"/>
                  <a:gd name="T10" fmla="*/ 17 w 19"/>
                  <a:gd name="T11" fmla="*/ 13 h 26"/>
                  <a:gd name="T12" fmla="*/ 17 w 19"/>
                  <a:gd name="T13" fmla="*/ 10 h 26"/>
                  <a:gd name="T14" fmla="*/ 17 w 19"/>
                  <a:gd name="T15" fmla="*/ 7 h 26"/>
                  <a:gd name="T16" fmla="*/ 18 w 19"/>
                  <a:gd name="T17" fmla="*/ 5 h 26"/>
                  <a:gd name="T18" fmla="*/ 19 w 19"/>
                  <a:gd name="T19" fmla="*/ 2 h 26"/>
                  <a:gd name="T20" fmla="*/ 19 w 19"/>
                  <a:gd name="T21" fmla="*/ 1 h 26"/>
                  <a:gd name="T22" fmla="*/ 17 w 19"/>
                  <a:gd name="T23" fmla="*/ 1 h 26"/>
                  <a:gd name="T24" fmla="*/ 14 w 19"/>
                  <a:gd name="T25" fmla="*/ 2 h 26"/>
                  <a:gd name="T26" fmla="*/ 13 w 19"/>
                  <a:gd name="T27" fmla="*/ 5 h 26"/>
                  <a:gd name="T28" fmla="*/ 13 w 19"/>
                  <a:gd name="T29" fmla="*/ 7 h 26"/>
                  <a:gd name="T30" fmla="*/ 11 w 19"/>
                  <a:gd name="T31" fmla="*/ 7 h 26"/>
                  <a:gd name="T32" fmla="*/ 10 w 19"/>
                  <a:gd name="T33" fmla="*/ 5 h 26"/>
                  <a:gd name="T34" fmla="*/ 8 w 19"/>
                  <a:gd name="T35" fmla="*/ 5 h 26"/>
                  <a:gd name="T36" fmla="*/ 5 w 19"/>
                  <a:gd name="T37" fmla="*/ 5 h 26"/>
                  <a:gd name="T38" fmla="*/ 5 w 19"/>
                  <a:gd name="T39" fmla="*/ 6 h 26"/>
                  <a:gd name="T40" fmla="*/ 5 w 19"/>
                  <a:gd name="T41" fmla="*/ 8 h 26"/>
                  <a:gd name="T42" fmla="*/ 7 w 19"/>
                  <a:gd name="T43" fmla="*/ 7 h 26"/>
                  <a:gd name="T44" fmla="*/ 9 w 19"/>
                  <a:gd name="T45" fmla="*/ 9 h 26"/>
                  <a:gd name="T46" fmla="*/ 7 w 19"/>
                  <a:gd name="T47" fmla="*/ 10 h 26"/>
                  <a:gd name="T48" fmla="*/ 8 w 19"/>
                  <a:gd name="T49" fmla="*/ 12 h 26"/>
                  <a:gd name="T50" fmla="*/ 8 w 19"/>
                  <a:gd name="T51" fmla="*/ 14 h 26"/>
                  <a:gd name="T52" fmla="*/ 8 w 19"/>
                  <a:gd name="T53" fmla="*/ 17 h 26"/>
                  <a:gd name="T54" fmla="*/ 7 w 19"/>
                  <a:gd name="T55" fmla="*/ 18 h 26"/>
                  <a:gd name="T56" fmla="*/ 6 w 19"/>
                  <a:gd name="T57" fmla="*/ 18 h 26"/>
                  <a:gd name="T58" fmla="*/ 5 w 19"/>
                  <a:gd name="T59" fmla="*/ 18 h 26"/>
                  <a:gd name="T60" fmla="*/ 4 w 19"/>
                  <a:gd name="T61" fmla="*/ 17 h 26"/>
                  <a:gd name="T62" fmla="*/ 3 w 19"/>
                  <a:gd name="T63" fmla="*/ 18 h 26"/>
                  <a:gd name="T64" fmla="*/ 1 w 19"/>
                  <a:gd name="T65" fmla="*/ 18 h 26"/>
                  <a:gd name="T66" fmla="*/ 1 w 19"/>
                  <a:gd name="T67" fmla="*/ 20 h 26"/>
                  <a:gd name="T68" fmla="*/ 0 w 19"/>
                  <a:gd name="T69" fmla="*/ 22 h 26"/>
                  <a:gd name="T70" fmla="*/ 0 w 19"/>
                  <a:gd name="T71" fmla="*/ 22 h 26"/>
                  <a:gd name="T72" fmla="*/ 1 w 19"/>
                  <a:gd name="T73" fmla="*/ 24 h 26"/>
                  <a:gd name="T74" fmla="*/ 2 w 19"/>
                  <a:gd name="T75" fmla="*/ 25 h 26"/>
                  <a:gd name="T76" fmla="*/ 2 w 19"/>
                  <a:gd name="T77" fmla="*/ 26 h 26"/>
                  <a:gd name="T78" fmla="*/ 3 w 19"/>
                  <a:gd name="T79" fmla="*/ 25 h 26"/>
                  <a:gd name="T80" fmla="*/ 5 w 19"/>
                  <a:gd name="T81" fmla="*/ 24 h 26"/>
                  <a:gd name="T82" fmla="*/ 7 w 19"/>
                  <a:gd name="T83" fmla="*/ 25 h 26"/>
                  <a:gd name="T84" fmla="*/ 7 w 19"/>
                  <a:gd name="T85" fmla="*/ 24 h 26"/>
                  <a:gd name="T86" fmla="*/ 9 w 19"/>
                  <a:gd name="T87" fmla="*/ 24 h 26"/>
                  <a:gd name="T88" fmla="*/ 9 w 19"/>
                  <a:gd name="T89" fmla="*/ 25 h 26"/>
                  <a:gd name="T90" fmla="*/ 11 w 19"/>
                  <a:gd name="T91" fmla="*/ 23 h 26"/>
                  <a:gd name="T92" fmla="*/ 13 w 19"/>
                  <a:gd name="T93"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26">
                    <a:moveTo>
                      <a:pt x="13" y="21"/>
                    </a:moveTo>
                    <a:cubicBezTo>
                      <a:pt x="13" y="21"/>
                      <a:pt x="13" y="21"/>
                      <a:pt x="13" y="21"/>
                    </a:cubicBezTo>
                    <a:cubicBezTo>
                      <a:pt x="14" y="20"/>
                      <a:pt x="14" y="20"/>
                      <a:pt x="13" y="19"/>
                    </a:cubicBezTo>
                    <a:cubicBezTo>
                      <a:pt x="13" y="19"/>
                      <a:pt x="13" y="19"/>
                      <a:pt x="13" y="18"/>
                    </a:cubicBezTo>
                    <a:cubicBezTo>
                      <a:pt x="13" y="18"/>
                      <a:pt x="13" y="18"/>
                      <a:pt x="13" y="17"/>
                    </a:cubicBezTo>
                    <a:cubicBezTo>
                      <a:pt x="13" y="17"/>
                      <a:pt x="13" y="17"/>
                      <a:pt x="13" y="17"/>
                    </a:cubicBezTo>
                    <a:cubicBezTo>
                      <a:pt x="14" y="16"/>
                      <a:pt x="14" y="16"/>
                      <a:pt x="14" y="16"/>
                    </a:cubicBezTo>
                    <a:cubicBezTo>
                      <a:pt x="14" y="16"/>
                      <a:pt x="14" y="16"/>
                      <a:pt x="15" y="16"/>
                    </a:cubicBezTo>
                    <a:cubicBezTo>
                      <a:pt x="15" y="15"/>
                      <a:pt x="15" y="15"/>
                      <a:pt x="15" y="14"/>
                    </a:cubicBezTo>
                    <a:cubicBezTo>
                      <a:pt x="15" y="14"/>
                      <a:pt x="16" y="14"/>
                      <a:pt x="16" y="14"/>
                    </a:cubicBezTo>
                    <a:cubicBezTo>
                      <a:pt x="16" y="13"/>
                      <a:pt x="16" y="13"/>
                      <a:pt x="16" y="13"/>
                    </a:cubicBezTo>
                    <a:cubicBezTo>
                      <a:pt x="16" y="13"/>
                      <a:pt x="17" y="13"/>
                      <a:pt x="17" y="13"/>
                    </a:cubicBezTo>
                    <a:cubicBezTo>
                      <a:pt x="17" y="12"/>
                      <a:pt x="16" y="11"/>
                      <a:pt x="17" y="11"/>
                    </a:cubicBezTo>
                    <a:cubicBezTo>
                      <a:pt x="17" y="10"/>
                      <a:pt x="17" y="10"/>
                      <a:pt x="17" y="10"/>
                    </a:cubicBezTo>
                    <a:cubicBezTo>
                      <a:pt x="18" y="9"/>
                      <a:pt x="17" y="9"/>
                      <a:pt x="17" y="9"/>
                    </a:cubicBezTo>
                    <a:cubicBezTo>
                      <a:pt x="17" y="8"/>
                      <a:pt x="17" y="8"/>
                      <a:pt x="17" y="7"/>
                    </a:cubicBezTo>
                    <a:cubicBezTo>
                      <a:pt x="17" y="7"/>
                      <a:pt x="17" y="6"/>
                      <a:pt x="17" y="6"/>
                    </a:cubicBezTo>
                    <a:cubicBezTo>
                      <a:pt x="18" y="6"/>
                      <a:pt x="17" y="5"/>
                      <a:pt x="18" y="5"/>
                    </a:cubicBezTo>
                    <a:cubicBezTo>
                      <a:pt x="18" y="4"/>
                      <a:pt x="18" y="4"/>
                      <a:pt x="19" y="4"/>
                    </a:cubicBezTo>
                    <a:cubicBezTo>
                      <a:pt x="19" y="3"/>
                      <a:pt x="19" y="3"/>
                      <a:pt x="19" y="2"/>
                    </a:cubicBezTo>
                    <a:cubicBezTo>
                      <a:pt x="19" y="2"/>
                      <a:pt x="19" y="2"/>
                      <a:pt x="19" y="1"/>
                    </a:cubicBezTo>
                    <a:cubicBezTo>
                      <a:pt x="19" y="1"/>
                      <a:pt x="19" y="1"/>
                      <a:pt x="19" y="1"/>
                    </a:cubicBezTo>
                    <a:cubicBezTo>
                      <a:pt x="19" y="1"/>
                      <a:pt x="18" y="1"/>
                      <a:pt x="18" y="1"/>
                    </a:cubicBezTo>
                    <a:cubicBezTo>
                      <a:pt x="17" y="1"/>
                      <a:pt x="17" y="1"/>
                      <a:pt x="17" y="1"/>
                    </a:cubicBezTo>
                    <a:cubicBezTo>
                      <a:pt x="16" y="1"/>
                      <a:pt x="16" y="0"/>
                      <a:pt x="15" y="1"/>
                    </a:cubicBezTo>
                    <a:cubicBezTo>
                      <a:pt x="14" y="1"/>
                      <a:pt x="15" y="2"/>
                      <a:pt x="14" y="2"/>
                    </a:cubicBezTo>
                    <a:cubicBezTo>
                      <a:pt x="14" y="3"/>
                      <a:pt x="14" y="3"/>
                      <a:pt x="14" y="3"/>
                    </a:cubicBezTo>
                    <a:cubicBezTo>
                      <a:pt x="14" y="4"/>
                      <a:pt x="13" y="4"/>
                      <a:pt x="13" y="5"/>
                    </a:cubicBezTo>
                    <a:cubicBezTo>
                      <a:pt x="13" y="5"/>
                      <a:pt x="13" y="5"/>
                      <a:pt x="13" y="6"/>
                    </a:cubicBezTo>
                    <a:cubicBezTo>
                      <a:pt x="13" y="6"/>
                      <a:pt x="13" y="6"/>
                      <a:pt x="13" y="7"/>
                    </a:cubicBezTo>
                    <a:cubicBezTo>
                      <a:pt x="13" y="7"/>
                      <a:pt x="13" y="7"/>
                      <a:pt x="12" y="7"/>
                    </a:cubicBezTo>
                    <a:cubicBezTo>
                      <a:pt x="12" y="7"/>
                      <a:pt x="12" y="7"/>
                      <a:pt x="11" y="7"/>
                    </a:cubicBezTo>
                    <a:cubicBezTo>
                      <a:pt x="11" y="7"/>
                      <a:pt x="11" y="6"/>
                      <a:pt x="11" y="6"/>
                    </a:cubicBezTo>
                    <a:cubicBezTo>
                      <a:pt x="11" y="6"/>
                      <a:pt x="10" y="6"/>
                      <a:pt x="10" y="5"/>
                    </a:cubicBezTo>
                    <a:cubicBezTo>
                      <a:pt x="10" y="5"/>
                      <a:pt x="9" y="5"/>
                      <a:pt x="9" y="5"/>
                    </a:cubicBezTo>
                    <a:cubicBezTo>
                      <a:pt x="8" y="5"/>
                      <a:pt x="8" y="5"/>
                      <a:pt x="8" y="5"/>
                    </a:cubicBezTo>
                    <a:cubicBezTo>
                      <a:pt x="7" y="5"/>
                      <a:pt x="7" y="5"/>
                      <a:pt x="7" y="5"/>
                    </a:cubicBezTo>
                    <a:cubicBezTo>
                      <a:pt x="6" y="5"/>
                      <a:pt x="6" y="5"/>
                      <a:pt x="5" y="5"/>
                    </a:cubicBezTo>
                    <a:cubicBezTo>
                      <a:pt x="6" y="5"/>
                      <a:pt x="6" y="5"/>
                      <a:pt x="6" y="5"/>
                    </a:cubicBezTo>
                    <a:cubicBezTo>
                      <a:pt x="6" y="5"/>
                      <a:pt x="6" y="6"/>
                      <a:pt x="5" y="6"/>
                    </a:cubicBezTo>
                    <a:cubicBezTo>
                      <a:pt x="5" y="7"/>
                      <a:pt x="5" y="7"/>
                      <a:pt x="5" y="7"/>
                    </a:cubicBezTo>
                    <a:cubicBezTo>
                      <a:pt x="5" y="8"/>
                      <a:pt x="5" y="8"/>
                      <a:pt x="5" y="8"/>
                    </a:cubicBezTo>
                    <a:cubicBezTo>
                      <a:pt x="6" y="8"/>
                      <a:pt x="6" y="8"/>
                      <a:pt x="6" y="7"/>
                    </a:cubicBezTo>
                    <a:cubicBezTo>
                      <a:pt x="7" y="7"/>
                      <a:pt x="7" y="7"/>
                      <a:pt x="7" y="7"/>
                    </a:cubicBezTo>
                    <a:cubicBezTo>
                      <a:pt x="8" y="8"/>
                      <a:pt x="8" y="8"/>
                      <a:pt x="8" y="8"/>
                    </a:cubicBezTo>
                    <a:cubicBezTo>
                      <a:pt x="8" y="8"/>
                      <a:pt x="8" y="8"/>
                      <a:pt x="9" y="9"/>
                    </a:cubicBezTo>
                    <a:cubicBezTo>
                      <a:pt x="9" y="9"/>
                      <a:pt x="8" y="9"/>
                      <a:pt x="8" y="10"/>
                    </a:cubicBezTo>
                    <a:cubicBezTo>
                      <a:pt x="8" y="10"/>
                      <a:pt x="7" y="10"/>
                      <a:pt x="7" y="10"/>
                    </a:cubicBezTo>
                    <a:cubicBezTo>
                      <a:pt x="7" y="10"/>
                      <a:pt x="7" y="11"/>
                      <a:pt x="7" y="11"/>
                    </a:cubicBezTo>
                    <a:cubicBezTo>
                      <a:pt x="7" y="12"/>
                      <a:pt x="7" y="12"/>
                      <a:pt x="8" y="12"/>
                    </a:cubicBezTo>
                    <a:cubicBezTo>
                      <a:pt x="8" y="12"/>
                      <a:pt x="8" y="13"/>
                      <a:pt x="8" y="13"/>
                    </a:cubicBezTo>
                    <a:cubicBezTo>
                      <a:pt x="8" y="13"/>
                      <a:pt x="8" y="14"/>
                      <a:pt x="8" y="14"/>
                    </a:cubicBezTo>
                    <a:cubicBezTo>
                      <a:pt x="8" y="14"/>
                      <a:pt x="8" y="15"/>
                      <a:pt x="8" y="16"/>
                    </a:cubicBezTo>
                    <a:cubicBezTo>
                      <a:pt x="8" y="16"/>
                      <a:pt x="8" y="17"/>
                      <a:pt x="8" y="17"/>
                    </a:cubicBezTo>
                    <a:cubicBezTo>
                      <a:pt x="8" y="18"/>
                      <a:pt x="8" y="18"/>
                      <a:pt x="8" y="18"/>
                    </a:cubicBezTo>
                    <a:cubicBezTo>
                      <a:pt x="7" y="18"/>
                      <a:pt x="7" y="18"/>
                      <a:pt x="7" y="18"/>
                    </a:cubicBezTo>
                    <a:cubicBezTo>
                      <a:pt x="7" y="18"/>
                      <a:pt x="7" y="18"/>
                      <a:pt x="7" y="18"/>
                    </a:cubicBezTo>
                    <a:cubicBezTo>
                      <a:pt x="6" y="18"/>
                      <a:pt x="6" y="18"/>
                      <a:pt x="6" y="18"/>
                    </a:cubicBezTo>
                    <a:cubicBezTo>
                      <a:pt x="6" y="18"/>
                      <a:pt x="6" y="19"/>
                      <a:pt x="5" y="18"/>
                    </a:cubicBezTo>
                    <a:cubicBezTo>
                      <a:pt x="5" y="18"/>
                      <a:pt x="5" y="18"/>
                      <a:pt x="5" y="18"/>
                    </a:cubicBezTo>
                    <a:cubicBezTo>
                      <a:pt x="5" y="18"/>
                      <a:pt x="5" y="17"/>
                      <a:pt x="5" y="17"/>
                    </a:cubicBezTo>
                    <a:cubicBezTo>
                      <a:pt x="4" y="17"/>
                      <a:pt x="4" y="17"/>
                      <a:pt x="4" y="17"/>
                    </a:cubicBezTo>
                    <a:cubicBezTo>
                      <a:pt x="4" y="17"/>
                      <a:pt x="4" y="17"/>
                      <a:pt x="4" y="18"/>
                    </a:cubicBezTo>
                    <a:cubicBezTo>
                      <a:pt x="4" y="18"/>
                      <a:pt x="3" y="18"/>
                      <a:pt x="3" y="18"/>
                    </a:cubicBezTo>
                    <a:cubicBezTo>
                      <a:pt x="3" y="18"/>
                      <a:pt x="3" y="18"/>
                      <a:pt x="2" y="18"/>
                    </a:cubicBezTo>
                    <a:cubicBezTo>
                      <a:pt x="2" y="18"/>
                      <a:pt x="2" y="18"/>
                      <a:pt x="1" y="18"/>
                    </a:cubicBezTo>
                    <a:cubicBezTo>
                      <a:pt x="1" y="18"/>
                      <a:pt x="1" y="19"/>
                      <a:pt x="1" y="19"/>
                    </a:cubicBezTo>
                    <a:cubicBezTo>
                      <a:pt x="1" y="19"/>
                      <a:pt x="1" y="20"/>
                      <a:pt x="1" y="20"/>
                    </a:cubicBezTo>
                    <a:cubicBezTo>
                      <a:pt x="1" y="20"/>
                      <a:pt x="1" y="21"/>
                      <a:pt x="1" y="21"/>
                    </a:cubicBezTo>
                    <a:cubicBezTo>
                      <a:pt x="1" y="21"/>
                      <a:pt x="1" y="21"/>
                      <a:pt x="0" y="22"/>
                    </a:cubicBezTo>
                    <a:cubicBezTo>
                      <a:pt x="0" y="22"/>
                      <a:pt x="0" y="22"/>
                      <a:pt x="0" y="22"/>
                    </a:cubicBezTo>
                    <a:cubicBezTo>
                      <a:pt x="0" y="22"/>
                      <a:pt x="0" y="22"/>
                      <a:pt x="0" y="22"/>
                    </a:cubicBezTo>
                    <a:cubicBezTo>
                      <a:pt x="0" y="23"/>
                      <a:pt x="0" y="23"/>
                      <a:pt x="0" y="24"/>
                    </a:cubicBezTo>
                    <a:cubicBezTo>
                      <a:pt x="0" y="24"/>
                      <a:pt x="1" y="24"/>
                      <a:pt x="1" y="24"/>
                    </a:cubicBezTo>
                    <a:cubicBezTo>
                      <a:pt x="1" y="24"/>
                      <a:pt x="1" y="25"/>
                      <a:pt x="1" y="25"/>
                    </a:cubicBezTo>
                    <a:cubicBezTo>
                      <a:pt x="1" y="25"/>
                      <a:pt x="1" y="25"/>
                      <a:pt x="2" y="25"/>
                    </a:cubicBezTo>
                    <a:cubicBezTo>
                      <a:pt x="2" y="26"/>
                      <a:pt x="2" y="26"/>
                      <a:pt x="2" y="26"/>
                    </a:cubicBezTo>
                    <a:cubicBezTo>
                      <a:pt x="2" y="26"/>
                      <a:pt x="2" y="26"/>
                      <a:pt x="2" y="26"/>
                    </a:cubicBezTo>
                    <a:cubicBezTo>
                      <a:pt x="2" y="26"/>
                      <a:pt x="2" y="25"/>
                      <a:pt x="2" y="25"/>
                    </a:cubicBezTo>
                    <a:cubicBezTo>
                      <a:pt x="3" y="25"/>
                      <a:pt x="3" y="25"/>
                      <a:pt x="3" y="25"/>
                    </a:cubicBezTo>
                    <a:cubicBezTo>
                      <a:pt x="4" y="25"/>
                      <a:pt x="4" y="24"/>
                      <a:pt x="4" y="24"/>
                    </a:cubicBezTo>
                    <a:cubicBezTo>
                      <a:pt x="5" y="24"/>
                      <a:pt x="5" y="24"/>
                      <a:pt x="5" y="24"/>
                    </a:cubicBezTo>
                    <a:cubicBezTo>
                      <a:pt x="6" y="24"/>
                      <a:pt x="6" y="23"/>
                      <a:pt x="6" y="24"/>
                    </a:cubicBezTo>
                    <a:cubicBezTo>
                      <a:pt x="7" y="24"/>
                      <a:pt x="7" y="24"/>
                      <a:pt x="7" y="25"/>
                    </a:cubicBezTo>
                    <a:cubicBezTo>
                      <a:pt x="7" y="25"/>
                      <a:pt x="7" y="25"/>
                      <a:pt x="7" y="25"/>
                    </a:cubicBezTo>
                    <a:cubicBezTo>
                      <a:pt x="7" y="25"/>
                      <a:pt x="7" y="25"/>
                      <a:pt x="7" y="24"/>
                    </a:cubicBezTo>
                    <a:cubicBezTo>
                      <a:pt x="8" y="24"/>
                      <a:pt x="8" y="24"/>
                      <a:pt x="8" y="24"/>
                    </a:cubicBezTo>
                    <a:cubicBezTo>
                      <a:pt x="8" y="24"/>
                      <a:pt x="8" y="24"/>
                      <a:pt x="9" y="24"/>
                    </a:cubicBezTo>
                    <a:cubicBezTo>
                      <a:pt x="9" y="25"/>
                      <a:pt x="8" y="25"/>
                      <a:pt x="9" y="25"/>
                    </a:cubicBezTo>
                    <a:cubicBezTo>
                      <a:pt x="9" y="25"/>
                      <a:pt x="9" y="25"/>
                      <a:pt x="9" y="25"/>
                    </a:cubicBezTo>
                    <a:cubicBezTo>
                      <a:pt x="10" y="25"/>
                      <a:pt x="10" y="25"/>
                      <a:pt x="10" y="24"/>
                    </a:cubicBezTo>
                    <a:cubicBezTo>
                      <a:pt x="11" y="24"/>
                      <a:pt x="11" y="23"/>
                      <a:pt x="11" y="23"/>
                    </a:cubicBezTo>
                    <a:cubicBezTo>
                      <a:pt x="12" y="23"/>
                      <a:pt x="12" y="23"/>
                      <a:pt x="13" y="22"/>
                    </a:cubicBezTo>
                    <a:cubicBezTo>
                      <a:pt x="13" y="22"/>
                      <a:pt x="13" y="22"/>
                      <a:pt x="13" y="2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1" name="Freeform 241"/>
              <p:cNvSpPr>
                <a:spLocks/>
              </p:cNvSpPr>
              <p:nvPr/>
            </p:nvSpPr>
            <p:spPr bwMode="auto">
              <a:xfrm>
                <a:off x="4637089" y="30114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2" name="Freeform 242"/>
              <p:cNvSpPr>
                <a:spLocks/>
              </p:cNvSpPr>
              <p:nvPr/>
            </p:nvSpPr>
            <p:spPr bwMode="auto">
              <a:xfrm>
                <a:off x="3956051" y="2751139"/>
                <a:ext cx="173038" cy="195263"/>
              </a:xfrm>
              <a:custGeom>
                <a:avLst/>
                <a:gdLst>
                  <a:gd name="T0" fmla="*/ 16 w 16"/>
                  <a:gd name="T1" fmla="*/ 4 h 18"/>
                  <a:gd name="T2" fmla="*/ 15 w 16"/>
                  <a:gd name="T3" fmla="*/ 3 h 18"/>
                  <a:gd name="T4" fmla="*/ 12 w 16"/>
                  <a:gd name="T5" fmla="*/ 2 h 18"/>
                  <a:gd name="T6" fmla="*/ 11 w 16"/>
                  <a:gd name="T7" fmla="*/ 3 h 18"/>
                  <a:gd name="T8" fmla="*/ 9 w 16"/>
                  <a:gd name="T9" fmla="*/ 1 h 18"/>
                  <a:gd name="T10" fmla="*/ 8 w 16"/>
                  <a:gd name="T11" fmla="*/ 0 h 18"/>
                  <a:gd name="T12" fmla="*/ 6 w 16"/>
                  <a:gd name="T13" fmla="*/ 1 h 18"/>
                  <a:gd name="T14" fmla="*/ 6 w 16"/>
                  <a:gd name="T15" fmla="*/ 0 h 18"/>
                  <a:gd name="T16" fmla="*/ 5 w 16"/>
                  <a:gd name="T17" fmla="*/ 1 h 18"/>
                  <a:gd name="T18" fmla="*/ 3 w 16"/>
                  <a:gd name="T19" fmla="*/ 0 h 18"/>
                  <a:gd name="T20" fmla="*/ 2 w 16"/>
                  <a:gd name="T21" fmla="*/ 1 h 18"/>
                  <a:gd name="T22" fmla="*/ 2 w 16"/>
                  <a:gd name="T23" fmla="*/ 3 h 18"/>
                  <a:gd name="T24" fmla="*/ 2 w 16"/>
                  <a:gd name="T25" fmla="*/ 5 h 18"/>
                  <a:gd name="T26" fmla="*/ 3 w 16"/>
                  <a:gd name="T27" fmla="*/ 6 h 18"/>
                  <a:gd name="T28" fmla="*/ 1 w 16"/>
                  <a:gd name="T29" fmla="*/ 6 h 18"/>
                  <a:gd name="T30" fmla="*/ 2 w 16"/>
                  <a:gd name="T31" fmla="*/ 8 h 18"/>
                  <a:gd name="T32" fmla="*/ 2 w 16"/>
                  <a:gd name="T33" fmla="*/ 8 h 18"/>
                  <a:gd name="T34" fmla="*/ 1 w 16"/>
                  <a:gd name="T35" fmla="*/ 9 h 18"/>
                  <a:gd name="T36" fmla="*/ 0 w 16"/>
                  <a:gd name="T37" fmla="*/ 11 h 18"/>
                  <a:gd name="T38" fmla="*/ 2 w 16"/>
                  <a:gd name="T39" fmla="*/ 12 h 18"/>
                  <a:gd name="T40" fmla="*/ 3 w 16"/>
                  <a:gd name="T41" fmla="*/ 14 h 18"/>
                  <a:gd name="T42" fmla="*/ 3 w 16"/>
                  <a:gd name="T43" fmla="*/ 16 h 18"/>
                  <a:gd name="T44" fmla="*/ 3 w 16"/>
                  <a:gd name="T45" fmla="*/ 18 h 18"/>
                  <a:gd name="T46" fmla="*/ 5 w 16"/>
                  <a:gd name="T47" fmla="*/ 17 h 18"/>
                  <a:gd name="T48" fmla="*/ 7 w 16"/>
                  <a:gd name="T49" fmla="*/ 16 h 18"/>
                  <a:gd name="T50" fmla="*/ 9 w 16"/>
                  <a:gd name="T51" fmla="*/ 15 h 18"/>
                  <a:gd name="T52" fmla="*/ 12 w 16"/>
                  <a:gd name="T53" fmla="*/ 15 h 18"/>
                  <a:gd name="T54" fmla="*/ 15 w 16"/>
                  <a:gd name="T55" fmla="*/ 16 h 18"/>
                  <a:gd name="T56" fmla="*/ 15 w 16"/>
                  <a:gd name="T57" fmla="*/ 15 h 18"/>
                  <a:gd name="T58" fmla="*/ 14 w 16"/>
                  <a:gd name="T59" fmla="*/ 12 h 18"/>
                  <a:gd name="T60" fmla="*/ 14 w 16"/>
                  <a:gd name="T61" fmla="*/ 10 h 18"/>
                  <a:gd name="T62" fmla="*/ 15 w 16"/>
                  <a:gd name="T63" fmla="*/ 7 h 18"/>
                  <a:gd name="T64" fmla="*/ 15 w 16"/>
                  <a:gd name="T65"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18">
                    <a:moveTo>
                      <a:pt x="15" y="5"/>
                    </a:moveTo>
                    <a:cubicBezTo>
                      <a:pt x="15" y="5"/>
                      <a:pt x="16" y="4"/>
                      <a:pt x="16" y="4"/>
                    </a:cubicBezTo>
                    <a:cubicBezTo>
                      <a:pt x="16" y="3"/>
                      <a:pt x="15" y="3"/>
                      <a:pt x="15" y="3"/>
                    </a:cubicBezTo>
                    <a:cubicBezTo>
                      <a:pt x="15" y="3"/>
                      <a:pt x="15" y="3"/>
                      <a:pt x="15" y="3"/>
                    </a:cubicBezTo>
                    <a:cubicBezTo>
                      <a:pt x="14" y="3"/>
                      <a:pt x="14" y="2"/>
                      <a:pt x="14" y="2"/>
                    </a:cubicBezTo>
                    <a:cubicBezTo>
                      <a:pt x="13" y="2"/>
                      <a:pt x="13" y="2"/>
                      <a:pt x="12" y="2"/>
                    </a:cubicBezTo>
                    <a:cubicBezTo>
                      <a:pt x="12" y="2"/>
                      <a:pt x="12" y="2"/>
                      <a:pt x="12" y="2"/>
                    </a:cubicBezTo>
                    <a:cubicBezTo>
                      <a:pt x="11" y="3"/>
                      <a:pt x="11" y="3"/>
                      <a:pt x="11" y="3"/>
                    </a:cubicBezTo>
                    <a:cubicBezTo>
                      <a:pt x="10" y="3"/>
                      <a:pt x="10" y="3"/>
                      <a:pt x="10" y="2"/>
                    </a:cubicBezTo>
                    <a:cubicBezTo>
                      <a:pt x="9" y="2"/>
                      <a:pt x="10" y="2"/>
                      <a:pt x="9" y="1"/>
                    </a:cubicBezTo>
                    <a:cubicBezTo>
                      <a:pt x="9" y="1"/>
                      <a:pt x="9" y="1"/>
                      <a:pt x="8" y="1"/>
                    </a:cubicBezTo>
                    <a:cubicBezTo>
                      <a:pt x="8" y="0"/>
                      <a:pt x="8" y="0"/>
                      <a:pt x="8" y="0"/>
                    </a:cubicBezTo>
                    <a:cubicBezTo>
                      <a:pt x="8" y="1"/>
                      <a:pt x="8" y="1"/>
                      <a:pt x="7" y="1"/>
                    </a:cubicBezTo>
                    <a:cubicBezTo>
                      <a:pt x="7" y="1"/>
                      <a:pt x="7" y="1"/>
                      <a:pt x="6" y="1"/>
                    </a:cubicBezTo>
                    <a:cubicBezTo>
                      <a:pt x="6" y="0"/>
                      <a:pt x="7" y="0"/>
                      <a:pt x="6" y="0"/>
                    </a:cubicBezTo>
                    <a:cubicBezTo>
                      <a:pt x="6" y="0"/>
                      <a:pt x="6" y="0"/>
                      <a:pt x="6" y="0"/>
                    </a:cubicBezTo>
                    <a:cubicBezTo>
                      <a:pt x="6" y="0"/>
                      <a:pt x="6" y="0"/>
                      <a:pt x="5" y="0"/>
                    </a:cubicBezTo>
                    <a:cubicBezTo>
                      <a:pt x="5" y="0"/>
                      <a:pt x="5" y="1"/>
                      <a:pt x="5" y="1"/>
                    </a:cubicBezTo>
                    <a:cubicBezTo>
                      <a:pt x="4" y="1"/>
                      <a:pt x="4" y="1"/>
                      <a:pt x="4" y="1"/>
                    </a:cubicBezTo>
                    <a:cubicBezTo>
                      <a:pt x="3" y="1"/>
                      <a:pt x="3" y="0"/>
                      <a:pt x="3" y="0"/>
                    </a:cubicBezTo>
                    <a:cubicBezTo>
                      <a:pt x="3" y="0"/>
                      <a:pt x="2" y="1"/>
                      <a:pt x="2" y="1"/>
                    </a:cubicBezTo>
                    <a:cubicBezTo>
                      <a:pt x="2" y="1"/>
                      <a:pt x="2" y="1"/>
                      <a:pt x="2" y="1"/>
                    </a:cubicBezTo>
                    <a:cubicBezTo>
                      <a:pt x="2" y="1"/>
                      <a:pt x="2" y="2"/>
                      <a:pt x="2" y="2"/>
                    </a:cubicBezTo>
                    <a:cubicBezTo>
                      <a:pt x="2" y="3"/>
                      <a:pt x="2" y="3"/>
                      <a:pt x="2" y="3"/>
                    </a:cubicBezTo>
                    <a:cubicBezTo>
                      <a:pt x="2" y="3"/>
                      <a:pt x="2" y="3"/>
                      <a:pt x="2" y="4"/>
                    </a:cubicBezTo>
                    <a:cubicBezTo>
                      <a:pt x="2" y="4"/>
                      <a:pt x="2" y="4"/>
                      <a:pt x="2" y="5"/>
                    </a:cubicBezTo>
                    <a:cubicBezTo>
                      <a:pt x="2" y="5"/>
                      <a:pt x="3" y="5"/>
                      <a:pt x="3" y="5"/>
                    </a:cubicBezTo>
                    <a:cubicBezTo>
                      <a:pt x="3" y="5"/>
                      <a:pt x="3" y="6"/>
                      <a:pt x="3" y="6"/>
                    </a:cubicBezTo>
                    <a:cubicBezTo>
                      <a:pt x="3" y="6"/>
                      <a:pt x="2" y="6"/>
                      <a:pt x="2" y="6"/>
                    </a:cubicBezTo>
                    <a:cubicBezTo>
                      <a:pt x="2" y="6"/>
                      <a:pt x="1" y="6"/>
                      <a:pt x="1" y="6"/>
                    </a:cubicBezTo>
                    <a:cubicBezTo>
                      <a:pt x="1" y="6"/>
                      <a:pt x="2" y="6"/>
                      <a:pt x="2" y="7"/>
                    </a:cubicBezTo>
                    <a:cubicBezTo>
                      <a:pt x="2" y="7"/>
                      <a:pt x="2" y="7"/>
                      <a:pt x="2" y="8"/>
                    </a:cubicBezTo>
                    <a:cubicBezTo>
                      <a:pt x="2" y="8"/>
                      <a:pt x="2" y="8"/>
                      <a:pt x="2" y="8"/>
                    </a:cubicBezTo>
                    <a:cubicBezTo>
                      <a:pt x="2" y="8"/>
                      <a:pt x="2" y="8"/>
                      <a:pt x="2" y="8"/>
                    </a:cubicBezTo>
                    <a:cubicBezTo>
                      <a:pt x="2" y="8"/>
                      <a:pt x="1" y="8"/>
                      <a:pt x="1" y="9"/>
                    </a:cubicBezTo>
                    <a:cubicBezTo>
                      <a:pt x="1" y="9"/>
                      <a:pt x="1" y="9"/>
                      <a:pt x="1" y="9"/>
                    </a:cubicBezTo>
                    <a:cubicBezTo>
                      <a:pt x="1" y="10"/>
                      <a:pt x="1" y="10"/>
                      <a:pt x="1" y="10"/>
                    </a:cubicBezTo>
                    <a:cubicBezTo>
                      <a:pt x="1" y="11"/>
                      <a:pt x="0" y="11"/>
                      <a:pt x="0" y="11"/>
                    </a:cubicBezTo>
                    <a:cubicBezTo>
                      <a:pt x="0" y="12"/>
                      <a:pt x="1" y="12"/>
                      <a:pt x="1" y="12"/>
                    </a:cubicBezTo>
                    <a:cubicBezTo>
                      <a:pt x="1" y="12"/>
                      <a:pt x="2" y="12"/>
                      <a:pt x="2" y="12"/>
                    </a:cubicBezTo>
                    <a:cubicBezTo>
                      <a:pt x="3" y="12"/>
                      <a:pt x="2" y="13"/>
                      <a:pt x="2" y="13"/>
                    </a:cubicBezTo>
                    <a:cubicBezTo>
                      <a:pt x="3" y="13"/>
                      <a:pt x="3" y="13"/>
                      <a:pt x="3" y="14"/>
                    </a:cubicBezTo>
                    <a:cubicBezTo>
                      <a:pt x="3" y="14"/>
                      <a:pt x="3" y="15"/>
                      <a:pt x="3" y="15"/>
                    </a:cubicBezTo>
                    <a:cubicBezTo>
                      <a:pt x="3" y="16"/>
                      <a:pt x="3" y="16"/>
                      <a:pt x="3" y="16"/>
                    </a:cubicBezTo>
                    <a:cubicBezTo>
                      <a:pt x="3" y="17"/>
                      <a:pt x="3" y="17"/>
                      <a:pt x="3" y="18"/>
                    </a:cubicBezTo>
                    <a:cubicBezTo>
                      <a:pt x="3" y="18"/>
                      <a:pt x="3" y="18"/>
                      <a:pt x="3" y="18"/>
                    </a:cubicBezTo>
                    <a:cubicBezTo>
                      <a:pt x="3" y="18"/>
                      <a:pt x="3" y="17"/>
                      <a:pt x="4" y="17"/>
                    </a:cubicBezTo>
                    <a:cubicBezTo>
                      <a:pt x="4" y="17"/>
                      <a:pt x="4" y="17"/>
                      <a:pt x="5" y="17"/>
                    </a:cubicBezTo>
                    <a:cubicBezTo>
                      <a:pt x="5" y="17"/>
                      <a:pt x="5" y="16"/>
                      <a:pt x="6" y="16"/>
                    </a:cubicBezTo>
                    <a:cubicBezTo>
                      <a:pt x="6" y="16"/>
                      <a:pt x="6" y="16"/>
                      <a:pt x="7" y="16"/>
                    </a:cubicBezTo>
                    <a:cubicBezTo>
                      <a:pt x="7" y="16"/>
                      <a:pt x="8" y="16"/>
                      <a:pt x="8" y="16"/>
                    </a:cubicBezTo>
                    <a:cubicBezTo>
                      <a:pt x="8" y="16"/>
                      <a:pt x="8" y="15"/>
                      <a:pt x="9" y="15"/>
                    </a:cubicBezTo>
                    <a:cubicBezTo>
                      <a:pt x="9" y="15"/>
                      <a:pt x="9" y="15"/>
                      <a:pt x="10" y="15"/>
                    </a:cubicBezTo>
                    <a:cubicBezTo>
                      <a:pt x="11" y="15"/>
                      <a:pt x="11" y="15"/>
                      <a:pt x="12" y="15"/>
                    </a:cubicBezTo>
                    <a:cubicBezTo>
                      <a:pt x="13" y="15"/>
                      <a:pt x="13" y="15"/>
                      <a:pt x="14" y="15"/>
                    </a:cubicBezTo>
                    <a:cubicBezTo>
                      <a:pt x="14" y="15"/>
                      <a:pt x="14" y="16"/>
                      <a:pt x="15" y="16"/>
                    </a:cubicBezTo>
                    <a:cubicBezTo>
                      <a:pt x="15" y="16"/>
                      <a:pt x="15" y="16"/>
                      <a:pt x="15" y="16"/>
                    </a:cubicBezTo>
                    <a:cubicBezTo>
                      <a:pt x="15" y="15"/>
                      <a:pt x="15" y="15"/>
                      <a:pt x="15" y="15"/>
                    </a:cubicBezTo>
                    <a:cubicBezTo>
                      <a:pt x="15" y="14"/>
                      <a:pt x="15" y="14"/>
                      <a:pt x="14" y="14"/>
                    </a:cubicBezTo>
                    <a:cubicBezTo>
                      <a:pt x="14" y="13"/>
                      <a:pt x="14" y="13"/>
                      <a:pt x="14" y="12"/>
                    </a:cubicBezTo>
                    <a:cubicBezTo>
                      <a:pt x="14" y="12"/>
                      <a:pt x="14" y="11"/>
                      <a:pt x="14" y="11"/>
                    </a:cubicBezTo>
                    <a:cubicBezTo>
                      <a:pt x="14" y="10"/>
                      <a:pt x="14" y="10"/>
                      <a:pt x="14" y="10"/>
                    </a:cubicBezTo>
                    <a:cubicBezTo>
                      <a:pt x="15" y="9"/>
                      <a:pt x="15" y="9"/>
                      <a:pt x="15" y="9"/>
                    </a:cubicBezTo>
                    <a:cubicBezTo>
                      <a:pt x="15" y="8"/>
                      <a:pt x="15" y="8"/>
                      <a:pt x="15" y="7"/>
                    </a:cubicBezTo>
                    <a:cubicBezTo>
                      <a:pt x="15" y="7"/>
                      <a:pt x="14" y="6"/>
                      <a:pt x="15" y="6"/>
                    </a:cubicBezTo>
                    <a:cubicBezTo>
                      <a:pt x="15" y="5"/>
                      <a:pt x="15" y="5"/>
                      <a:pt x="15"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3" name="Freeform 243"/>
              <p:cNvSpPr>
                <a:spLocks/>
              </p:cNvSpPr>
              <p:nvPr/>
            </p:nvSpPr>
            <p:spPr bwMode="auto">
              <a:xfrm>
                <a:off x="4205289" y="2351089"/>
                <a:ext cx="420688" cy="357188"/>
              </a:xfrm>
              <a:custGeom>
                <a:avLst/>
                <a:gdLst>
                  <a:gd name="T0" fmla="*/ 29 w 39"/>
                  <a:gd name="T1" fmla="*/ 30 h 33"/>
                  <a:gd name="T2" fmla="*/ 31 w 39"/>
                  <a:gd name="T3" fmla="*/ 30 h 33"/>
                  <a:gd name="T4" fmla="*/ 33 w 39"/>
                  <a:gd name="T5" fmla="*/ 29 h 33"/>
                  <a:gd name="T6" fmla="*/ 33 w 39"/>
                  <a:gd name="T7" fmla="*/ 28 h 33"/>
                  <a:gd name="T8" fmla="*/ 34 w 39"/>
                  <a:gd name="T9" fmla="*/ 26 h 33"/>
                  <a:gd name="T10" fmla="*/ 35 w 39"/>
                  <a:gd name="T11" fmla="*/ 23 h 33"/>
                  <a:gd name="T12" fmla="*/ 36 w 39"/>
                  <a:gd name="T13" fmla="*/ 22 h 33"/>
                  <a:gd name="T14" fmla="*/ 37 w 39"/>
                  <a:gd name="T15" fmla="*/ 21 h 33"/>
                  <a:gd name="T16" fmla="*/ 38 w 39"/>
                  <a:gd name="T17" fmla="*/ 19 h 33"/>
                  <a:gd name="T18" fmla="*/ 38 w 39"/>
                  <a:gd name="T19" fmla="*/ 13 h 33"/>
                  <a:gd name="T20" fmla="*/ 39 w 39"/>
                  <a:gd name="T21" fmla="*/ 9 h 33"/>
                  <a:gd name="T22" fmla="*/ 38 w 39"/>
                  <a:gd name="T23" fmla="*/ 8 h 33"/>
                  <a:gd name="T24" fmla="*/ 37 w 39"/>
                  <a:gd name="T25" fmla="*/ 7 h 33"/>
                  <a:gd name="T26" fmla="*/ 37 w 39"/>
                  <a:gd name="T27" fmla="*/ 4 h 33"/>
                  <a:gd name="T28" fmla="*/ 37 w 39"/>
                  <a:gd name="T29" fmla="*/ 2 h 33"/>
                  <a:gd name="T30" fmla="*/ 36 w 39"/>
                  <a:gd name="T31" fmla="*/ 2 h 33"/>
                  <a:gd name="T32" fmla="*/ 34 w 39"/>
                  <a:gd name="T33" fmla="*/ 2 h 33"/>
                  <a:gd name="T34" fmla="*/ 32 w 39"/>
                  <a:gd name="T35" fmla="*/ 1 h 33"/>
                  <a:gd name="T36" fmla="*/ 31 w 39"/>
                  <a:gd name="T37" fmla="*/ 0 h 33"/>
                  <a:gd name="T38" fmla="*/ 28 w 39"/>
                  <a:gd name="T39" fmla="*/ 1 h 33"/>
                  <a:gd name="T40" fmla="*/ 27 w 39"/>
                  <a:gd name="T41" fmla="*/ 2 h 33"/>
                  <a:gd name="T42" fmla="*/ 25 w 39"/>
                  <a:gd name="T43" fmla="*/ 4 h 33"/>
                  <a:gd name="T44" fmla="*/ 21 w 39"/>
                  <a:gd name="T45" fmla="*/ 7 h 33"/>
                  <a:gd name="T46" fmla="*/ 17 w 39"/>
                  <a:gd name="T47" fmla="*/ 10 h 33"/>
                  <a:gd name="T48" fmla="*/ 14 w 39"/>
                  <a:gd name="T49" fmla="*/ 12 h 33"/>
                  <a:gd name="T50" fmla="*/ 9 w 39"/>
                  <a:gd name="T51" fmla="*/ 13 h 33"/>
                  <a:gd name="T52" fmla="*/ 10 w 39"/>
                  <a:gd name="T53" fmla="*/ 14 h 33"/>
                  <a:gd name="T54" fmla="*/ 10 w 39"/>
                  <a:gd name="T55" fmla="*/ 17 h 33"/>
                  <a:gd name="T56" fmla="*/ 10 w 39"/>
                  <a:gd name="T57" fmla="*/ 21 h 33"/>
                  <a:gd name="T58" fmla="*/ 9 w 39"/>
                  <a:gd name="T59" fmla="*/ 23 h 33"/>
                  <a:gd name="T60" fmla="*/ 7 w 39"/>
                  <a:gd name="T61" fmla="*/ 23 h 33"/>
                  <a:gd name="T62" fmla="*/ 4 w 39"/>
                  <a:gd name="T63" fmla="*/ 24 h 33"/>
                  <a:gd name="T64" fmla="*/ 2 w 39"/>
                  <a:gd name="T65" fmla="*/ 24 h 33"/>
                  <a:gd name="T66" fmla="*/ 0 w 39"/>
                  <a:gd name="T67" fmla="*/ 25 h 33"/>
                  <a:gd name="T68" fmla="*/ 0 w 39"/>
                  <a:gd name="T69" fmla="*/ 26 h 33"/>
                  <a:gd name="T70" fmla="*/ 2 w 39"/>
                  <a:gd name="T71" fmla="*/ 28 h 33"/>
                  <a:gd name="T72" fmla="*/ 2 w 39"/>
                  <a:gd name="T73" fmla="*/ 30 h 33"/>
                  <a:gd name="T74" fmla="*/ 4 w 39"/>
                  <a:gd name="T75" fmla="*/ 31 h 33"/>
                  <a:gd name="T76" fmla="*/ 5 w 39"/>
                  <a:gd name="T77" fmla="*/ 31 h 33"/>
                  <a:gd name="T78" fmla="*/ 5 w 39"/>
                  <a:gd name="T79" fmla="*/ 33 h 33"/>
                  <a:gd name="T80" fmla="*/ 7 w 39"/>
                  <a:gd name="T81" fmla="*/ 32 h 33"/>
                  <a:gd name="T82" fmla="*/ 8 w 39"/>
                  <a:gd name="T83" fmla="*/ 33 h 33"/>
                  <a:gd name="T84" fmla="*/ 8 w 39"/>
                  <a:gd name="T85" fmla="*/ 32 h 33"/>
                  <a:gd name="T86" fmla="*/ 10 w 39"/>
                  <a:gd name="T87" fmla="*/ 30 h 33"/>
                  <a:gd name="T88" fmla="*/ 11 w 39"/>
                  <a:gd name="T89" fmla="*/ 28 h 33"/>
                  <a:gd name="T90" fmla="*/ 13 w 39"/>
                  <a:gd name="T91" fmla="*/ 28 h 33"/>
                  <a:gd name="T92" fmla="*/ 14 w 39"/>
                  <a:gd name="T93" fmla="*/ 28 h 33"/>
                  <a:gd name="T94" fmla="*/ 16 w 39"/>
                  <a:gd name="T95" fmla="*/ 29 h 33"/>
                  <a:gd name="T96" fmla="*/ 18 w 39"/>
                  <a:gd name="T97" fmla="*/ 30 h 33"/>
                  <a:gd name="T98" fmla="*/ 20 w 39"/>
                  <a:gd name="T99" fmla="*/ 29 h 33"/>
                  <a:gd name="T100" fmla="*/ 22 w 39"/>
                  <a:gd name="T101" fmla="*/ 31 h 33"/>
                  <a:gd name="T102" fmla="*/ 24 w 39"/>
                  <a:gd name="T103" fmla="*/ 30 h 33"/>
                  <a:gd name="T104" fmla="*/ 26 w 39"/>
                  <a:gd name="T105" fmla="*/ 29 h 33"/>
                  <a:gd name="T106" fmla="*/ 28 w 39"/>
                  <a:gd name="T107" fmla="*/ 2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33">
                    <a:moveTo>
                      <a:pt x="28" y="29"/>
                    </a:moveTo>
                    <a:cubicBezTo>
                      <a:pt x="28" y="30"/>
                      <a:pt x="28" y="30"/>
                      <a:pt x="29" y="30"/>
                    </a:cubicBezTo>
                    <a:cubicBezTo>
                      <a:pt x="29" y="30"/>
                      <a:pt x="29" y="30"/>
                      <a:pt x="30" y="30"/>
                    </a:cubicBezTo>
                    <a:cubicBezTo>
                      <a:pt x="30" y="30"/>
                      <a:pt x="30" y="30"/>
                      <a:pt x="31" y="30"/>
                    </a:cubicBezTo>
                    <a:cubicBezTo>
                      <a:pt x="31" y="29"/>
                      <a:pt x="31" y="29"/>
                      <a:pt x="32" y="29"/>
                    </a:cubicBezTo>
                    <a:cubicBezTo>
                      <a:pt x="32" y="29"/>
                      <a:pt x="32" y="29"/>
                      <a:pt x="33" y="29"/>
                    </a:cubicBezTo>
                    <a:cubicBezTo>
                      <a:pt x="33" y="29"/>
                      <a:pt x="33" y="29"/>
                      <a:pt x="33" y="28"/>
                    </a:cubicBezTo>
                    <a:cubicBezTo>
                      <a:pt x="33" y="28"/>
                      <a:pt x="33" y="28"/>
                      <a:pt x="33" y="28"/>
                    </a:cubicBezTo>
                    <a:cubicBezTo>
                      <a:pt x="33" y="28"/>
                      <a:pt x="33" y="28"/>
                      <a:pt x="34" y="27"/>
                    </a:cubicBezTo>
                    <a:cubicBezTo>
                      <a:pt x="34" y="27"/>
                      <a:pt x="34" y="27"/>
                      <a:pt x="34" y="26"/>
                    </a:cubicBezTo>
                    <a:cubicBezTo>
                      <a:pt x="34" y="26"/>
                      <a:pt x="34" y="25"/>
                      <a:pt x="34" y="25"/>
                    </a:cubicBezTo>
                    <a:cubicBezTo>
                      <a:pt x="34" y="24"/>
                      <a:pt x="34" y="24"/>
                      <a:pt x="35" y="23"/>
                    </a:cubicBezTo>
                    <a:cubicBezTo>
                      <a:pt x="35" y="23"/>
                      <a:pt x="35" y="23"/>
                      <a:pt x="35" y="23"/>
                    </a:cubicBezTo>
                    <a:cubicBezTo>
                      <a:pt x="36" y="23"/>
                      <a:pt x="36" y="22"/>
                      <a:pt x="36" y="22"/>
                    </a:cubicBezTo>
                    <a:cubicBezTo>
                      <a:pt x="36" y="22"/>
                      <a:pt x="36" y="21"/>
                      <a:pt x="36" y="21"/>
                    </a:cubicBezTo>
                    <a:cubicBezTo>
                      <a:pt x="36" y="21"/>
                      <a:pt x="37" y="21"/>
                      <a:pt x="37" y="21"/>
                    </a:cubicBezTo>
                    <a:cubicBezTo>
                      <a:pt x="37" y="20"/>
                      <a:pt x="37" y="20"/>
                      <a:pt x="38" y="20"/>
                    </a:cubicBezTo>
                    <a:cubicBezTo>
                      <a:pt x="38" y="20"/>
                      <a:pt x="38" y="20"/>
                      <a:pt x="38" y="19"/>
                    </a:cubicBezTo>
                    <a:cubicBezTo>
                      <a:pt x="39" y="18"/>
                      <a:pt x="39" y="18"/>
                      <a:pt x="39" y="17"/>
                    </a:cubicBezTo>
                    <a:cubicBezTo>
                      <a:pt x="39" y="16"/>
                      <a:pt x="38" y="14"/>
                      <a:pt x="38" y="13"/>
                    </a:cubicBezTo>
                    <a:cubicBezTo>
                      <a:pt x="38" y="12"/>
                      <a:pt x="38" y="12"/>
                      <a:pt x="39" y="11"/>
                    </a:cubicBezTo>
                    <a:cubicBezTo>
                      <a:pt x="39" y="10"/>
                      <a:pt x="39" y="10"/>
                      <a:pt x="39" y="9"/>
                    </a:cubicBezTo>
                    <a:cubicBezTo>
                      <a:pt x="39" y="9"/>
                      <a:pt x="39" y="9"/>
                      <a:pt x="39" y="9"/>
                    </a:cubicBezTo>
                    <a:cubicBezTo>
                      <a:pt x="39" y="8"/>
                      <a:pt x="38" y="8"/>
                      <a:pt x="38" y="8"/>
                    </a:cubicBezTo>
                    <a:cubicBezTo>
                      <a:pt x="38" y="8"/>
                      <a:pt x="38" y="8"/>
                      <a:pt x="38" y="7"/>
                    </a:cubicBezTo>
                    <a:cubicBezTo>
                      <a:pt x="38" y="7"/>
                      <a:pt x="38" y="7"/>
                      <a:pt x="37" y="7"/>
                    </a:cubicBezTo>
                    <a:cubicBezTo>
                      <a:pt x="37" y="6"/>
                      <a:pt x="37" y="6"/>
                      <a:pt x="37" y="5"/>
                    </a:cubicBezTo>
                    <a:cubicBezTo>
                      <a:pt x="37" y="5"/>
                      <a:pt x="37" y="5"/>
                      <a:pt x="37" y="4"/>
                    </a:cubicBezTo>
                    <a:cubicBezTo>
                      <a:pt x="37" y="4"/>
                      <a:pt x="37" y="3"/>
                      <a:pt x="37" y="3"/>
                    </a:cubicBezTo>
                    <a:cubicBezTo>
                      <a:pt x="37" y="3"/>
                      <a:pt x="37" y="3"/>
                      <a:pt x="37" y="2"/>
                    </a:cubicBezTo>
                    <a:cubicBezTo>
                      <a:pt x="37" y="2"/>
                      <a:pt x="37" y="2"/>
                      <a:pt x="37" y="2"/>
                    </a:cubicBezTo>
                    <a:cubicBezTo>
                      <a:pt x="36" y="2"/>
                      <a:pt x="36" y="2"/>
                      <a:pt x="36" y="2"/>
                    </a:cubicBezTo>
                    <a:cubicBezTo>
                      <a:pt x="36" y="3"/>
                      <a:pt x="35" y="3"/>
                      <a:pt x="35" y="3"/>
                    </a:cubicBezTo>
                    <a:cubicBezTo>
                      <a:pt x="35" y="3"/>
                      <a:pt x="35" y="2"/>
                      <a:pt x="34" y="2"/>
                    </a:cubicBezTo>
                    <a:cubicBezTo>
                      <a:pt x="34" y="2"/>
                      <a:pt x="34" y="2"/>
                      <a:pt x="34" y="1"/>
                    </a:cubicBezTo>
                    <a:cubicBezTo>
                      <a:pt x="33" y="1"/>
                      <a:pt x="33" y="1"/>
                      <a:pt x="32" y="1"/>
                    </a:cubicBezTo>
                    <a:cubicBezTo>
                      <a:pt x="32" y="1"/>
                      <a:pt x="32" y="1"/>
                      <a:pt x="31" y="1"/>
                    </a:cubicBezTo>
                    <a:cubicBezTo>
                      <a:pt x="31" y="1"/>
                      <a:pt x="31" y="0"/>
                      <a:pt x="31" y="0"/>
                    </a:cubicBezTo>
                    <a:cubicBezTo>
                      <a:pt x="30" y="0"/>
                      <a:pt x="30" y="0"/>
                      <a:pt x="29" y="0"/>
                    </a:cubicBezTo>
                    <a:cubicBezTo>
                      <a:pt x="29" y="0"/>
                      <a:pt x="29" y="1"/>
                      <a:pt x="28" y="1"/>
                    </a:cubicBezTo>
                    <a:cubicBezTo>
                      <a:pt x="28" y="1"/>
                      <a:pt x="28" y="1"/>
                      <a:pt x="28" y="1"/>
                    </a:cubicBezTo>
                    <a:cubicBezTo>
                      <a:pt x="27" y="2"/>
                      <a:pt x="27" y="2"/>
                      <a:pt x="27" y="2"/>
                    </a:cubicBezTo>
                    <a:cubicBezTo>
                      <a:pt x="26" y="2"/>
                      <a:pt x="26" y="2"/>
                      <a:pt x="26" y="3"/>
                    </a:cubicBezTo>
                    <a:cubicBezTo>
                      <a:pt x="25" y="3"/>
                      <a:pt x="25" y="3"/>
                      <a:pt x="25" y="4"/>
                    </a:cubicBezTo>
                    <a:cubicBezTo>
                      <a:pt x="24" y="5"/>
                      <a:pt x="23" y="4"/>
                      <a:pt x="22" y="5"/>
                    </a:cubicBezTo>
                    <a:cubicBezTo>
                      <a:pt x="21" y="5"/>
                      <a:pt x="21" y="6"/>
                      <a:pt x="21" y="7"/>
                    </a:cubicBezTo>
                    <a:cubicBezTo>
                      <a:pt x="20" y="7"/>
                      <a:pt x="19" y="8"/>
                      <a:pt x="18" y="8"/>
                    </a:cubicBezTo>
                    <a:cubicBezTo>
                      <a:pt x="18" y="9"/>
                      <a:pt x="17" y="9"/>
                      <a:pt x="17" y="10"/>
                    </a:cubicBezTo>
                    <a:cubicBezTo>
                      <a:pt x="16" y="10"/>
                      <a:pt x="15" y="11"/>
                      <a:pt x="15" y="11"/>
                    </a:cubicBezTo>
                    <a:cubicBezTo>
                      <a:pt x="14" y="11"/>
                      <a:pt x="14" y="12"/>
                      <a:pt x="14" y="12"/>
                    </a:cubicBezTo>
                    <a:cubicBezTo>
                      <a:pt x="13" y="12"/>
                      <a:pt x="13" y="12"/>
                      <a:pt x="12" y="12"/>
                    </a:cubicBezTo>
                    <a:cubicBezTo>
                      <a:pt x="11" y="12"/>
                      <a:pt x="10" y="13"/>
                      <a:pt x="9" y="13"/>
                    </a:cubicBezTo>
                    <a:cubicBezTo>
                      <a:pt x="10" y="13"/>
                      <a:pt x="10" y="13"/>
                      <a:pt x="10" y="13"/>
                    </a:cubicBezTo>
                    <a:cubicBezTo>
                      <a:pt x="10" y="14"/>
                      <a:pt x="10" y="14"/>
                      <a:pt x="10" y="14"/>
                    </a:cubicBezTo>
                    <a:cubicBezTo>
                      <a:pt x="10" y="15"/>
                      <a:pt x="10" y="16"/>
                      <a:pt x="10" y="17"/>
                    </a:cubicBezTo>
                    <a:cubicBezTo>
                      <a:pt x="10" y="17"/>
                      <a:pt x="10" y="17"/>
                      <a:pt x="10" y="17"/>
                    </a:cubicBezTo>
                    <a:cubicBezTo>
                      <a:pt x="10" y="18"/>
                      <a:pt x="10" y="19"/>
                      <a:pt x="10" y="20"/>
                    </a:cubicBezTo>
                    <a:cubicBezTo>
                      <a:pt x="10" y="20"/>
                      <a:pt x="10" y="21"/>
                      <a:pt x="10" y="21"/>
                    </a:cubicBezTo>
                    <a:cubicBezTo>
                      <a:pt x="10" y="22"/>
                      <a:pt x="10" y="22"/>
                      <a:pt x="9" y="22"/>
                    </a:cubicBezTo>
                    <a:cubicBezTo>
                      <a:pt x="9" y="23"/>
                      <a:pt x="9" y="23"/>
                      <a:pt x="9" y="23"/>
                    </a:cubicBezTo>
                    <a:cubicBezTo>
                      <a:pt x="9" y="23"/>
                      <a:pt x="8" y="23"/>
                      <a:pt x="8" y="24"/>
                    </a:cubicBezTo>
                    <a:cubicBezTo>
                      <a:pt x="8" y="24"/>
                      <a:pt x="7" y="23"/>
                      <a:pt x="7" y="23"/>
                    </a:cubicBezTo>
                    <a:cubicBezTo>
                      <a:pt x="6" y="23"/>
                      <a:pt x="6" y="24"/>
                      <a:pt x="6" y="24"/>
                    </a:cubicBezTo>
                    <a:cubicBezTo>
                      <a:pt x="5" y="24"/>
                      <a:pt x="5" y="24"/>
                      <a:pt x="4" y="24"/>
                    </a:cubicBezTo>
                    <a:cubicBezTo>
                      <a:pt x="4" y="24"/>
                      <a:pt x="3" y="24"/>
                      <a:pt x="3" y="24"/>
                    </a:cubicBezTo>
                    <a:cubicBezTo>
                      <a:pt x="3" y="24"/>
                      <a:pt x="3" y="24"/>
                      <a:pt x="2" y="24"/>
                    </a:cubicBezTo>
                    <a:cubicBezTo>
                      <a:pt x="2" y="25"/>
                      <a:pt x="2" y="25"/>
                      <a:pt x="1" y="25"/>
                    </a:cubicBezTo>
                    <a:cubicBezTo>
                      <a:pt x="1" y="25"/>
                      <a:pt x="1" y="25"/>
                      <a:pt x="0" y="25"/>
                    </a:cubicBezTo>
                    <a:cubicBezTo>
                      <a:pt x="0" y="25"/>
                      <a:pt x="0" y="25"/>
                      <a:pt x="0" y="25"/>
                    </a:cubicBezTo>
                    <a:cubicBezTo>
                      <a:pt x="0" y="25"/>
                      <a:pt x="0" y="26"/>
                      <a:pt x="0" y="26"/>
                    </a:cubicBezTo>
                    <a:cubicBezTo>
                      <a:pt x="0" y="26"/>
                      <a:pt x="0" y="27"/>
                      <a:pt x="1" y="27"/>
                    </a:cubicBezTo>
                    <a:cubicBezTo>
                      <a:pt x="1" y="28"/>
                      <a:pt x="1" y="28"/>
                      <a:pt x="2" y="28"/>
                    </a:cubicBezTo>
                    <a:cubicBezTo>
                      <a:pt x="2" y="28"/>
                      <a:pt x="2" y="28"/>
                      <a:pt x="2" y="29"/>
                    </a:cubicBezTo>
                    <a:cubicBezTo>
                      <a:pt x="3" y="29"/>
                      <a:pt x="2" y="29"/>
                      <a:pt x="2" y="30"/>
                    </a:cubicBezTo>
                    <a:cubicBezTo>
                      <a:pt x="2" y="30"/>
                      <a:pt x="2" y="31"/>
                      <a:pt x="2" y="31"/>
                    </a:cubicBezTo>
                    <a:cubicBezTo>
                      <a:pt x="3" y="31"/>
                      <a:pt x="3" y="31"/>
                      <a:pt x="4" y="31"/>
                    </a:cubicBezTo>
                    <a:cubicBezTo>
                      <a:pt x="4" y="31"/>
                      <a:pt x="4" y="31"/>
                      <a:pt x="5" y="31"/>
                    </a:cubicBezTo>
                    <a:cubicBezTo>
                      <a:pt x="5" y="31"/>
                      <a:pt x="5" y="31"/>
                      <a:pt x="5" y="31"/>
                    </a:cubicBezTo>
                    <a:cubicBezTo>
                      <a:pt x="5" y="32"/>
                      <a:pt x="5" y="32"/>
                      <a:pt x="5" y="32"/>
                    </a:cubicBezTo>
                    <a:cubicBezTo>
                      <a:pt x="5" y="33"/>
                      <a:pt x="5" y="33"/>
                      <a:pt x="5" y="33"/>
                    </a:cubicBezTo>
                    <a:cubicBezTo>
                      <a:pt x="5" y="32"/>
                      <a:pt x="6" y="32"/>
                      <a:pt x="6" y="32"/>
                    </a:cubicBezTo>
                    <a:cubicBezTo>
                      <a:pt x="6" y="32"/>
                      <a:pt x="6" y="32"/>
                      <a:pt x="7" y="32"/>
                    </a:cubicBezTo>
                    <a:cubicBezTo>
                      <a:pt x="7" y="32"/>
                      <a:pt x="7" y="33"/>
                      <a:pt x="7" y="33"/>
                    </a:cubicBezTo>
                    <a:cubicBezTo>
                      <a:pt x="8" y="33"/>
                      <a:pt x="8" y="33"/>
                      <a:pt x="8" y="33"/>
                    </a:cubicBezTo>
                    <a:cubicBezTo>
                      <a:pt x="8" y="33"/>
                      <a:pt x="8" y="33"/>
                      <a:pt x="8" y="33"/>
                    </a:cubicBezTo>
                    <a:cubicBezTo>
                      <a:pt x="8" y="32"/>
                      <a:pt x="8" y="32"/>
                      <a:pt x="8" y="32"/>
                    </a:cubicBezTo>
                    <a:cubicBezTo>
                      <a:pt x="8" y="31"/>
                      <a:pt x="9" y="31"/>
                      <a:pt x="9" y="31"/>
                    </a:cubicBezTo>
                    <a:cubicBezTo>
                      <a:pt x="10" y="31"/>
                      <a:pt x="9" y="30"/>
                      <a:pt x="10" y="30"/>
                    </a:cubicBezTo>
                    <a:cubicBezTo>
                      <a:pt x="10" y="29"/>
                      <a:pt x="10" y="29"/>
                      <a:pt x="10" y="29"/>
                    </a:cubicBezTo>
                    <a:cubicBezTo>
                      <a:pt x="10" y="29"/>
                      <a:pt x="11" y="28"/>
                      <a:pt x="11" y="28"/>
                    </a:cubicBezTo>
                    <a:cubicBezTo>
                      <a:pt x="11" y="28"/>
                      <a:pt x="12" y="28"/>
                      <a:pt x="12" y="28"/>
                    </a:cubicBezTo>
                    <a:cubicBezTo>
                      <a:pt x="12" y="28"/>
                      <a:pt x="12" y="28"/>
                      <a:pt x="13" y="28"/>
                    </a:cubicBezTo>
                    <a:cubicBezTo>
                      <a:pt x="13" y="28"/>
                      <a:pt x="13" y="27"/>
                      <a:pt x="13" y="28"/>
                    </a:cubicBezTo>
                    <a:cubicBezTo>
                      <a:pt x="14" y="28"/>
                      <a:pt x="14" y="28"/>
                      <a:pt x="14" y="28"/>
                    </a:cubicBezTo>
                    <a:cubicBezTo>
                      <a:pt x="14" y="28"/>
                      <a:pt x="14" y="29"/>
                      <a:pt x="15" y="29"/>
                    </a:cubicBezTo>
                    <a:cubicBezTo>
                      <a:pt x="15" y="29"/>
                      <a:pt x="15" y="29"/>
                      <a:pt x="16" y="29"/>
                    </a:cubicBezTo>
                    <a:cubicBezTo>
                      <a:pt x="16" y="29"/>
                      <a:pt x="16" y="30"/>
                      <a:pt x="16" y="30"/>
                    </a:cubicBezTo>
                    <a:cubicBezTo>
                      <a:pt x="17" y="30"/>
                      <a:pt x="17" y="30"/>
                      <a:pt x="18" y="30"/>
                    </a:cubicBezTo>
                    <a:cubicBezTo>
                      <a:pt x="18" y="30"/>
                      <a:pt x="18" y="29"/>
                      <a:pt x="19" y="29"/>
                    </a:cubicBezTo>
                    <a:cubicBezTo>
                      <a:pt x="19" y="29"/>
                      <a:pt x="19" y="29"/>
                      <a:pt x="20" y="29"/>
                    </a:cubicBezTo>
                    <a:cubicBezTo>
                      <a:pt x="20" y="29"/>
                      <a:pt x="20" y="30"/>
                      <a:pt x="21" y="30"/>
                    </a:cubicBezTo>
                    <a:cubicBezTo>
                      <a:pt x="21" y="30"/>
                      <a:pt x="21" y="30"/>
                      <a:pt x="22" y="31"/>
                    </a:cubicBezTo>
                    <a:cubicBezTo>
                      <a:pt x="22" y="31"/>
                      <a:pt x="22" y="31"/>
                      <a:pt x="23" y="31"/>
                    </a:cubicBezTo>
                    <a:cubicBezTo>
                      <a:pt x="23" y="31"/>
                      <a:pt x="23" y="31"/>
                      <a:pt x="24" y="30"/>
                    </a:cubicBezTo>
                    <a:cubicBezTo>
                      <a:pt x="24" y="30"/>
                      <a:pt x="24" y="30"/>
                      <a:pt x="25" y="30"/>
                    </a:cubicBezTo>
                    <a:cubicBezTo>
                      <a:pt x="25" y="29"/>
                      <a:pt x="25" y="29"/>
                      <a:pt x="26" y="29"/>
                    </a:cubicBezTo>
                    <a:cubicBezTo>
                      <a:pt x="26" y="29"/>
                      <a:pt x="27" y="29"/>
                      <a:pt x="27" y="29"/>
                    </a:cubicBezTo>
                    <a:cubicBezTo>
                      <a:pt x="27" y="29"/>
                      <a:pt x="28" y="29"/>
                      <a:pt x="28" y="2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4" name="Freeform 244"/>
              <p:cNvSpPr>
                <a:spLocks/>
              </p:cNvSpPr>
              <p:nvPr/>
            </p:nvSpPr>
            <p:spPr bwMode="auto">
              <a:xfrm>
                <a:off x="4992689" y="3151189"/>
                <a:ext cx="42863" cy="65088"/>
              </a:xfrm>
              <a:custGeom>
                <a:avLst/>
                <a:gdLst>
                  <a:gd name="T0" fmla="*/ 3 w 4"/>
                  <a:gd name="T1" fmla="*/ 1 h 6"/>
                  <a:gd name="T2" fmla="*/ 3 w 4"/>
                  <a:gd name="T3" fmla="*/ 0 h 6"/>
                  <a:gd name="T4" fmla="*/ 2 w 4"/>
                  <a:gd name="T5" fmla="*/ 1 h 6"/>
                  <a:gd name="T6" fmla="*/ 2 w 4"/>
                  <a:gd name="T7" fmla="*/ 1 h 6"/>
                  <a:gd name="T8" fmla="*/ 1 w 4"/>
                  <a:gd name="T9" fmla="*/ 2 h 6"/>
                  <a:gd name="T10" fmla="*/ 0 w 4"/>
                  <a:gd name="T11" fmla="*/ 1 h 6"/>
                  <a:gd name="T12" fmla="*/ 0 w 4"/>
                  <a:gd name="T13" fmla="*/ 2 h 6"/>
                  <a:gd name="T14" fmla="*/ 0 w 4"/>
                  <a:gd name="T15" fmla="*/ 2 h 6"/>
                  <a:gd name="T16" fmla="*/ 0 w 4"/>
                  <a:gd name="T17" fmla="*/ 3 h 6"/>
                  <a:gd name="T18" fmla="*/ 0 w 4"/>
                  <a:gd name="T19" fmla="*/ 4 h 6"/>
                  <a:gd name="T20" fmla="*/ 0 w 4"/>
                  <a:gd name="T21" fmla="*/ 4 h 6"/>
                  <a:gd name="T22" fmla="*/ 0 w 4"/>
                  <a:gd name="T23" fmla="*/ 4 h 6"/>
                  <a:gd name="T24" fmla="*/ 1 w 4"/>
                  <a:gd name="T25" fmla="*/ 5 h 6"/>
                  <a:gd name="T26" fmla="*/ 1 w 4"/>
                  <a:gd name="T27" fmla="*/ 6 h 6"/>
                  <a:gd name="T28" fmla="*/ 2 w 4"/>
                  <a:gd name="T29" fmla="*/ 6 h 6"/>
                  <a:gd name="T30" fmla="*/ 2 w 4"/>
                  <a:gd name="T31" fmla="*/ 6 h 6"/>
                  <a:gd name="T32" fmla="*/ 3 w 4"/>
                  <a:gd name="T33" fmla="*/ 5 h 6"/>
                  <a:gd name="T34" fmla="*/ 3 w 4"/>
                  <a:gd name="T35" fmla="*/ 4 h 6"/>
                  <a:gd name="T36" fmla="*/ 3 w 4"/>
                  <a:gd name="T37" fmla="*/ 3 h 6"/>
                  <a:gd name="T38" fmla="*/ 4 w 4"/>
                  <a:gd name="T39" fmla="*/ 2 h 6"/>
                  <a:gd name="T40" fmla="*/ 4 w 4"/>
                  <a:gd name="T41" fmla="*/ 2 h 6"/>
                  <a:gd name="T42" fmla="*/ 3 w 4"/>
                  <a:gd name="T43"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 h="6">
                    <a:moveTo>
                      <a:pt x="3" y="1"/>
                    </a:moveTo>
                    <a:cubicBezTo>
                      <a:pt x="3" y="0"/>
                      <a:pt x="3" y="0"/>
                      <a:pt x="3" y="0"/>
                    </a:cubicBezTo>
                    <a:cubicBezTo>
                      <a:pt x="3" y="0"/>
                      <a:pt x="3" y="0"/>
                      <a:pt x="2" y="1"/>
                    </a:cubicBezTo>
                    <a:cubicBezTo>
                      <a:pt x="2" y="1"/>
                      <a:pt x="2" y="1"/>
                      <a:pt x="2" y="1"/>
                    </a:cubicBezTo>
                    <a:cubicBezTo>
                      <a:pt x="2" y="1"/>
                      <a:pt x="1" y="2"/>
                      <a:pt x="1" y="2"/>
                    </a:cubicBezTo>
                    <a:cubicBezTo>
                      <a:pt x="1" y="2"/>
                      <a:pt x="1" y="1"/>
                      <a:pt x="0" y="1"/>
                    </a:cubicBezTo>
                    <a:cubicBezTo>
                      <a:pt x="0" y="1"/>
                      <a:pt x="0" y="1"/>
                      <a:pt x="0" y="2"/>
                    </a:cubicBezTo>
                    <a:cubicBezTo>
                      <a:pt x="0" y="2"/>
                      <a:pt x="0" y="2"/>
                      <a:pt x="0" y="2"/>
                    </a:cubicBezTo>
                    <a:cubicBezTo>
                      <a:pt x="0" y="2"/>
                      <a:pt x="0" y="2"/>
                      <a:pt x="0" y="3"/>
                    </a:cubicBezTo>
                    <a:cubicBezTo>
                      <a:pt x="0" y="3"/>
                      <a:pt x="0" y="3"/>
                      <a:pt x="0" y="4"/>
                    </a:cubicBezTo>
                    <a:cubicBezTo>
                      <a:pt x="0" y="4"/>
                      <a:pt x="0" y="4"/>
                      <a:pt x="0" y="4"/>
                    </a:cubicBezTo>
                    <a:cubicBezTo>
                      <a:pt x="0" y="4"/>
                      <a:pt x="0" y="4"/>
                      <a:pt x="0" y="4"/>
                    </a:cubicBezTo>
                    <a:cubicBezTo>
                      <a:pt x="1" y="4"/>
                      <a:pt x="1" y="4"/>
                      <a:pt x="1" y="5"/>
                    </a:cubicBezTo>
                    <a:cubicBezTo>
                      <a:pt x="1" y="5"/>
                      <a:pt x="1" y="5"/>
                      <a:pt x="1" y="6"/>
                    </a:cubicBezTo>
                    <a:cubicBezTo>
                      <a:pt x="1" y="6"/>
                      <a:pt x="1" y="6"/>
                      <a:pt x="2" y="6"/>
                    </a:cubicBezTo>
                    <a:cubicBezTo>
                      <a:pt x="2" y="6"/>
                      <a:pt x="2" y="6"/>
                      <a:pt x="2" y="6"/>
                    </a:cubicBezTo>
                    <a:cubicBezTo>
                      <a:pt x="3" y="6"/>
                      <a:pt x="3" y="6"/>
                      <a:pt x="3" y="5"/>
                    </a:cubicBezTo>
                    <a:cubicBezTo>
                      <a:pt x="3" y="5"/>
                      <a:pt x="3" y="5"/>
                      <a:pt x="3" y="4"/>
                    </a:cubicBezTo>
                    <a:cubicBezTo>
                      <a:pt x="3" y="4"/>
                      <a:pt x="3" y="4"/>
                      <a:pt x="3" y="3"/>
                    </a:cubicBezTo>
                    <a:cubicBezTo>
                      <a:pt x="4" y="3"/>
                      <a:pt x="4" y="3"/>
                      <a:pt x="4" y="2"/>
                    </a:cubicBezTo>
                    <a:cubicBezTo>
                      <a:pt x="4" y="2"/>
                      <a:pt x="4" y="2"/>
                      <a:pt x="4" y="2"/>
                    </a:cubicBezTo>
                    <a:cubicBezTo>
                      <a:pt x="3"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5" name="Freeform 245"/>
              <p:cNvSpPr>
                <a:spLocks/>
              </p:cNvSpPr>
              <p:nvPr/>
            </p:nvSpPr>
            <p:spPr bwMode="auto">
              <a:xfrm>
                <a:off x="5003801" y="3216276"/>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6" name="Freeform 246"/>
              <p:cNvSpPr>
                <a:spLocks/>
              </p:cNvSpPr>
              <p:nvPr/>
            </p:nvSpPr>
            <p:spPr bwMode="auto">
              <a:xfrm>
                <a:off x="4787901" y="3335339"/>
                <a:ext cx="323850" cy="312738"/>
              </a:xfrm>
              <a:custGeom>
                <a:avLst/>
                <a:gdLst>
                  <a:gd name="T0" fmla="*/ 29 w 30"/>
                  <a:gd name="T1" fmla="*/ 5 h 29"/>
                  <a:gd name="T2" fmla="*/ 28 w 30"/>
                  <a:gd name="T3" fmla="*/ 4 h 29"/>
                  <a:gd name="T4" fmla="*/ 27 w 30"/>
                  <a:gd name="T5" fmla="*/ 3 h 29"/>
                  <a:gd name="T6" fmla="*/ 24 w 30"/>
                  <a:gd name="T7" fmla="*/ 2 h 29"/>
                  <a:gd name="T8" fmla="*/ 23 w 30"/>
                  <a:gd name="T9" fmla="*/ 2 h 29"/>
                  <a:gd name="T10" fmla="*/ 23 w 30"/>
                  <a:gd name="T11" fmla="*/ 1 h 29"/>
                  <a:gd name="T12" fmla="*/ 22 w 30"/>
                  <a:gd name="T13" fmla="*/ 0 h 29"/>
                  <a:gd name="T14" fmla="*/ 21 w 30"/>
                  <a:gd name="T15" fmla="*/ 0 h 29"/>
                  <a:gd name="T16" fmla="*/ 18 w 30"/>
                  <a:gd name="T17" fmla="*/ 1 h 29"/>
                  <a:gd name="T18" fmla="*/ 16 w 30"/>
                  <a:gd name="T19" fmla="*/ 3 h 29"/>
                  <a:gd name="T20" fmla="*/ 17 w 30"/>
                  <a:gd name="T21" fmla="*/ 5 h 29"/>
                  <a:gd name="T22" fmla="*/ 17 w 30"/>
                  <a:gd name="T23" fmla="*/ 7 h 29"/>
                  <a:gd name="T24" fmla="*/ 17 w 30"/>
                  <a:gd name="T25" fmla="*/ 11 h 29"/>
                  <a:gd name="T26" fmla="*/ 18 w 30"/>
                  <a:gd name="T27" fmla="*/ 13 h 29"/>
                  <a:gd name="T28" fmla="*/ 16 w 30"/>
                  <a:gd name="T29" fmla="*/ 14 h 29"/>
                  <a:gd name="T30" fmla="*/ 14 w 30"/>
                  <a:gd name="T31" fmla="*/ 11 h 29"/>
                  <a:gd name="T32" fmla="*/ 13 w 30"/>
                  <a:gd name="T33" fmla="*/ 10 h 29"/>
                  <a:gd name="T34" fmla="*/ 11 w 30"/>
                  <a:gd name="T35" fmla="*/ 11 h 29"/>
                  <a:gd name="T36" fmla="*/ 9 w 30"/>
                  <a:gd name="T37" fmla="*/ 10 h 29"/>
                  <a:gd name="T38" fmla="*/ 8 w 30"/>
                  <a:gd name="T39" fmla="*/ 9 h 29"/>
                  <a:gd name="T40" fmla="*/ 6 w 30"/>
                  <a:gd name="T41" fmla="*/ 9 h 29"/>
                  <a:gd name="T42" fmla="*/ 5 w 30"/>
                  <a:gd name="T43" fmla="*/ 8 h 29"/>
                  <a:gd name="T44" fmla="*/ 5 w 30"/>
                  <a:gd name="T45" fmla="*/ 11 h 29"/>
                  <a:gd name="T46" fmla="*/ 5 w 30"/>
                  <a:gd name="T47" fmla="*/ 14 h 29"/>
                  <a:gd name="T48" fmla="*/ 3 w 30"/>
                  <a:gd name="T49" fmla="*/ 14 h 29"/>
                  <a:gd name="T50" fmla="*/ 0 w 30"/>
                  <a:gd name="T51" fmla="*/ 14 h 29"/>
                  <a:gd name="T52" fmla="*/ 0 w 30"/>
                  <a:gd name="T53" fmla="*/ 15 h 29"/>
                  <a:gd name="T54" fmla="*/ 0 w 30"/>
                  <a:gd name="T55" fmla="*/ 20 h 29"/>
                  <a:gd name="T56" fmla="*/ 3 w 30"/>
                  <a:gd name="T57" fmla="*/ 27 h 29"/>
                  <a:gd name="T58" fmla="*/ 4 w 30"/>
                  <a:gd name="T59" fmla="*/ 27 h 29"/>
                  <a:gd name="T60" fmla="*/ 6 w 30"/>
                  <a:gd name="T61" fmla="*/ 27 h 29"/>
                  <a:gd name="T62" fmla="*/ 8 w 30"/>
                  <a:gd name="T63" fmla="*/ 28 h 29"/>
                  <a:gd name="T64" fmla="*/ 10 w 30"/>
                  <a:gd name="T65" fmla="*/ 28 h 29"/>
                  <a:gd name="T66" fmla="*/ 11 w 30"/>
                  <a:gd name="T67" fmla="*/ 29 h 29"/>
                  <a:gd name="T68" fmla="*/ 12 w 30"/>
                  <a:gd name="T69" fmla="*/ 29 h 29"/>
                  <a:gd name="T70" fmla="*/ 13 w 30"/>
                  <a:gd name="T71" fmla="*/ 27 h 29"/>
                  <a:gd name="T72" fmla="*/ 15 w 30"/>
                  <a:gd name="T73" fmla="*/ 26 h 29"/>
                  <a:gd name="T74" fmla="*/ 16 w 30"/>
                  <a:gd name="T75" fmla="*/ 25 h 29"/>
                  <a:gd name="T76" fmla="*/ 17 w 30"/>
                  <a:gd name="T77" fmla="*/ 23 h 29"/>
                  <a:gd name="T78" fmla="*/ 18 w 30"/>
                  <a:gd name="T79" fmla="*/ 22 h 29"/>
                  <a:gd name="T80" fmla="*/ 20 w 30"/>
                  <a:gd name="T81" fmla="*/ 22 h 29"/>
                  <a:gd name="T82" fmla="*/ 21 w 30"/>
                  <a:gd name="T83" fmla="*/ 22 h 29"/>
                  <a:gd name="T84" fmla="*/ 20 w 30"/>
                  <a:gd name="T85" fmla="*/ 21 h 29"/>
                  <a:gd name="T86" fmla="*/ 21 w 30"/>
                  <a:gd name="T87" fmla="*/ 19 h 29"/>
                  <a:gd name="T88" fmla="*/ 23 w 30"/>
                  <a:gd name="T89" fmla="*/ 19 h 29"/>
                  <a:gd name="T90" fmla="*/ 25 w 30"/>
                  <a:gd name="T91" fmla="*/ 18 h 29"/>
                  <a:gd name="T92" fmla="*/ 27 w 30"/>
                  <a:gd name="T93" fmla="*/ 18 h 29"/>
                  <a:gd name="T94" fmla="*/ 28 w 30"/>
                  <a:gd name="T95" fmla="*/ 17 h 29"/>
                  <a:gd name="T96" fmla="*/ 27 w 30"/>
                  <a:gd name="T97" fmla="*/ 15 h 29"/>
                  <a:gd name="T98" fmla="*/ 28 w 30"/>
                  <a:gd name="T99" fmla="*/ 14 h 29"/>
                  <a:gd name="T100" fmla="*/ 29 w 30"/>
                  <a:gd name="T101" fmla="*/ 13 h 29"/>
                  <a:gd name="T102" fmla="*/ 29 w 30"/>
                  <a:gd name="T103" fmla="*/ 11 h 29"/>
                  <a:gd name="T104" fmla="*/ 28 w 30"/>
                  <a:gd name="T105" fmla="*/ 10 h 29"/>
                  <a:gd name="T106" fmla="*/ 29 w 30"/>
                  <a:gd name="T107" fmla="*/ 8 h 29"/>
                  <a:gd name="T108" fmla="*/ 29 w 30"/>
                  <a:gd name="T109" fmla="*/ 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 h="29">
                    <a:moveTo>
                      <a:pt x="29" y="6"/>
                    </a:moveTo>
                    <a:cubicBezTo>
                      <a:pt x="29" y="6"/>
                      <a:pt x="29" y="6"/>
                      <a:pt x="29" y="5"/>
                    </a:cubicBezTo>
                    <a:cubicBezTo>
                      <a:pt x="29" y="5"/>
                      <a:pt x="29" y="5"/>
                      <a:pt x="28" y="4"/>
                    </a:cubicBezTo>
                    <a:cubicBezTo>
                      <a:pt x="28" y="4"/>
                      <a:pt x="28" y="4"/>
                      <a:pt x="28" y="4"/>
                    </a:cubicBezTo>
                    <a:cubicBezTo>
                      <a:pt x="28" y="4"/>
                      <a:pt x="28" y="4"/>
                      <a:pt x="28" y="4"/>
                    </a:cubicBezTo>
                    <a:cubicBezTo>
                      <a:pt x="28" y="3"/>
                      <a:pt x="28" y="3"/>
                      <a:pt x="27" y="3"/>
                    </a:cubicBezTo>
                    <a:cubicBezTo>
                      <a:pt x="27" y="3"/>
                      <a:pt x="26" y="3"/>
                      <a:pt x="26" y="2"/>
                    </a:cubicBezTo>
                    <a:cubicBezTo>
                      <a:pt x="25" y="2"/>
                      <a:pt x="25" y="2"/>
                      <a:pt x="24" y="2"/>
                    </a:cubicBezTo>
                    <a:cubicBezTo>
                      <a:pt x="24" y="1"/>
                      <a:pt x="24" y="1"/>
                      <a:pt x="24" y="1"/>
                    </a:cubicBezTo>
                    <a:cubicBezTo>
                      <a:pt x="24" y="2"/>
                      <a:pt x="24" y="2"/>
                      <a:pt x="23" y="2"/>
                    </a:cubicBezTo>
                    <a:cubicBezTo>
                      <a:pt x="23" y="2"/>
                      <a:pt x="23" y="2"/>
                      <a:pt x="23" y="2"/>
                    </a:cubicBezTo>
                    <a:cubicBezTo>
                      <a:pt x="23" y="2"/>
                      <a:pt x="23" y="1"/>
                      <a:pt x="23" y="1"/>
                    </a:cubicBezTo>
                    <a:cubicBezTo>
                      <a:pt x="23" y="1"/>
                      <a:pt x="22" y="1"/>
                      <a:pt x="22" y="0"/>
                    </a:cubicBezTo>
                    <a:cubicBezTo>
                      <a:pt x="22" y="0"/>
                      <a:pt x="22" y="0"/>
                      <a:pt x="22" y="0"/>
                    </a:cubicBezTo>
                    <a:cubicBezTo>
                      <a:pt x="22" y="0"/>
                      <a:pt x="22" y="0"/>
                      <a:pt x="21" y="0"/>
                    </a:cubicBezTo>
                    <a:cubicBezTo>
                      <a:pt x="21" y="0"/>
                      <a:pt x="21" y="0"/>
                      <a:pt x="21" y="0"/>
                    </a:cubicBezTo>
                    <a:cubicBezTo>
                      <a:pt x="20" y="1"/>
                      <a:pt x="20" y="0"/>
                      <a:pt x="19" y="0"/>
                    </a:cubicBezTo>
                    <a:cubicBezTo>
                      <a:pt x="19" y="1"/>
                      <a:pt x="19" y="1"/>
                      <a:pt x="18" y="1"/>
                    </a:cubicBezTo>
                    <a:cubicBezTo>
                      <a:pt x="18" y="2"/>
                      <a:pt x="18" y="2"/>
                      <a:pt x="17" y="2"/>
                    </a:cubicBezTo>
                    <a:cubicBezTo>
                      <a:pt x="17" y="3"/>
                      <a:pt x="17" y="3"/>
                      <a:pt x="16" y="3"/>
                    </a:cubicBezTo>
                    <a:cubicBezTo>
                      <a:pt x="16" y="4"/>
                      <a:pt x="16" y="4"/>
                      <a:pt x="16" y="4"/>
                    </a:cubicBezTo>
                    <a:cubicBezTo>
                      <a:pt x="16" y="5"/>
                      <a:pt x="17" y="4"/>
                      <a:pt x="17" y="5"/>
                    </a:cubicBezTo>
                    <a:cubicBezTo>
                      <a:pt x="17" y="5"/>
                      <a:pt x="17" y="5"/>
                      <a:pt x="17" y="6"/>
                    </a:cubicBezTo>
                    <a:cubicBezTo>
                      <a:pt x="17" y="6"/>
                      <a:pt x="17" y="6"/>
                      <a:pt x="17" y="7"/>
                    </a:cubicBezTo>
                    <a:cubicBezTo>
                      <a:pt x="17" y="8"/>
                      <a:pt x="16" y="8"/>
                      <a:pt x="16" y="8"/>
                    </a:cubicBezTo>
                    <a:cubicBezTo>
                      <a:pt x="16" y="9"/>
                      <a:pt x="16" y="10"/>
                      <a:pt x="17" y="11"/>
                    </a:cubicBezTo>
                    <a:cubicBezTo>
                      <a:pt x="17" y="11"/>
                      <a:pt x="17" y="11"/>
                      <a:pt x="18" y="11"/>
                    </a:cubicBezTo>
                    <a:cubicBezTo>
                      <a:pt x="19" y="11"/>
                      <a:pt x="18" y="12"/>
                      <a:pt x="18" y="13"/>
                    </a:cubicBezTo>
                    <a:cubicBezTo>
                      <a:pt x="18" y="13"/>
                      <a:pt x="18" y="14"/>
                      <a:pt x="18" y="14"/>
                    </a:cubicBezTo>
                    <a:cubicBezTo>
                      <a:pt x="17" y="14"/>
                      <a:pt x="17" y="14"/>
                      <a:pt x="16" y="14"/>
                    </a:cubicBezTo>
                    <a:cubicBezTo>
                      <a:pt x="16" y="13"/>
                      <a:pt x="16" y="13"/>
                      <a:pt x="15" y="12"/>
                    </a:cubicBezTo>
                    <a:cubicBezTo>
                      <a:pt x="15" y="12"/>
                      <a:pt x="14" y="12"/>
                      <a:pt x="14" y="11"/>
                    </a:cubicBezTo>
                    <a:cubicBezTo>
                      <a:pt x="14" y="11"/>
                      <a:pt x="14" y="11"/>
                      <a:pt x="13" y="10"/>
                    </a:cubicBezTo>
                    <a:cubicBezTo>
                      <a:pt x="13" y="10"/>
                      <a:pt x="13" y="10"/>
                      <a:pt x="13" y="10"/>
                    </a:cubicBezTo>
                    <a:cubicBezTo>
                      <a:pt x="12" y="10"/>
                      <a:pt x="13" y="11"/>
                      <a:pt x="12" y="11"/>
                    </a:cubicBezTo>
                    <a:cubicBezTo>
                      <a:pt x="12" y="11"/>
                      <a:pt x="12" y="11"/>
                      <a:pt x="11" y="11"/>
                    </a:cubicBezTo>
                    <a:cubicBezTo>
                      <a:pt x="11" y="11"/>
                      <a:pt x="11" y="10"/>
                      <a:pt x="10" y="10"/>
                    </a:cubicBezTo>
                    <a:cubicBezTo>
                      <a:pt x="10" y="10"/>
                      <a:pt x="9" y="11"/>
                      <a:pt x="9" y="10"/>
                    </a:cubicBezTo>
                    <a:cubicBezTo>
                      <a:pt x="8" y="10"/>
                      <a:pt x="9" y="9"/>
                      <a:pt x="8" y="9"/>
                    </a:cubicBezTo>
                    <a:cubicBezTo>
                      <a:pt x="8" y="9"/>
                      <a:pt x="8" y="9"/>
                      <a:pt x="8" y="9"/>
                    </a:cubicBezTo>
                    <a:cubicBezTo>
                      <a:pt x="7" y="9"/>
                      <a:pt x="7" y="9"/>
                      <a:pt x="7" y="9"/>
                    </a:cubicBezTo>
                    <a:cubicBezTo>
                      <a:pt x="6" y="9"/>
                      <a:pt x="6" y="9"/>
                      <a:pt x="6" y="9"/>
                    </a:cubicBezTo>
                    <a:cubicBezTo>
                      <a:pt x="6" y="8"/>
                      <a:pt x="6" y="8"/>
                      <a:pt x="6" y="8"/>
                    </a:cubicBezTo>
                    <a:cubicBezTo>
                      <a:pt x="5" y="8"/>
                      <a:pt x="5" y="8"/>
                      <a:pt x="5" y="8"/>
                    </a:cubicBezTo>
                    <a:cubicBezTo>
                      <a:pt x="5" y="9"/>
                      <a:pt x="5" y="9"/>
                      <a:pt x="5" y="10"/>
                    </a:cubicBezTo>
                    <a:cubicBezTo>
                      <a:pt x="5" y="10"/>
                      <a:pt x="5" y="10"/>
                      <a:pt x="5" y="11"/>
                    </a:cubicBezTo>
                    <a:cubicBezTo>
                      <a:pt x="5" y="12"/>
                      <a:pt x="5" y="12"/>
                      <a:pt x="5" y="13"/>
                    </a:cubicBezTo>
                    <a:cubicBezTo>
                      <a:pt x="5" y="13"/>
                      <a:pt x="6" y="14"/>
                      <a:pt x="5" y="14"/>
                    </a:cubicBezTo>
                    <a:cubicBezTo>
                      <a:pt x="5" y="14"/>
                      <a:pt x="4" y="14"/>
                      <a:pt x="4" y="14"/>
                    </a:cubicBezTo>
                    <a:cubicBezTo>
                      <a:pt x="3" y="14"/>
                      <a:pt x="3" y="14"/>
                      <a:pt x="3" y="14"/>
                    </a:cubicBezTo>
                    <a:cubicBezTo>
                      <a:pt x="2" y="14"/>
                      <a:pt x="2" y="14"/>
                      <a:pt x="1" y="14"/>
                    </a:cubicBezTo>
                    <a:cubicBezTo>
                      <a:pt x="1" y="14"/>
                      <a:pt x="0" y="14"/>
                      <a:pt x="0" y="14"/>
                    </a:cubicBezTo>
                    <a:cubicBezTo>
                      <a:pt x="0" y="14"/>
                      <a:pt x="0" y="14"/>
                      <a:pt x="0" y="15"/>
                    </a:cubicBezTo>
                    <a:cubicBezTo>
                      <a:pt x="0" y="15"/>
                      <a:pt x="0" y="15"/>
                      <a:pt x="0" y="15"/>
                    </a:cubicBezTo>
                    <a:cubicBezTo>
                      <a:pt x="0" y="16"/>
                      <a:pt x="0" y="17"/>
                      <a:pt x="0" y="17"/>
                    </a:cubicBezTo>
                    <a:cubicBezTo>
                      <a:pt x="0" y="18"/>
                      <a:pt x="0" y="19"/>
                      <a:pt x="0" y="20"/>
                    </a:cubicBezTo>
                    <a:cubicBezTo>
                      <a:pt x="0" y="21"/>
                      <a:pt x="0" y="22"/>
                      <a:pt x="0" y="23"/>
                    </a:cubicBezTo>
                    <a:cubicBezTo>
                      <a:pt x="3" y="27"/>
                      <a:pt x="3" y="27"/>
                      <a:pt x="3" y="27"/>
                    </a:cubicBezTo>
                    <a:cubicBezTo>
                      <a:pt x="3" y="27"/>
                      <a:pt x="3" y="27"/>
                      <a:pt x="3" y="27"/>
                    </a:cubicBezTo>
                    <a:cubicBezTo>
                      <a:pt x="3" y="27"/>
                      <a:pt x="3" y="27"/>
                      <a:pt x="4" y="27"/>
                    </a:cubicBezTo>
                    <a:cubicBezTo>
                      <a:pt x="4" y="27"/>
                      <a:pt x="4" y="27"/>
                      <a:pt x="5" y="27"/>
                    </a:cubicBezTo>
                    <a:cubicBezTo>
                      <a:pt x="5" y="27"/>
                      <a:pt x="6" y="27"/>
                      <a:pt x="6" y="27"/>
                    </a:cubicBezTo>
                    <a:cubicBezTo>
                      <a:pt x="7" y="27"/>
                      <a:pt x="7" y="28"/>
                      <a:pt x="7" y="28"/>
                    </a:cubicBezTo>
                    <a:cubicBezTo>
                      <a:pt x="8" y="28"/>
                      <a:pt x="8" y="28"/>
                      <a:pt x="8" y="28"/>
                    </a:cubicBezTo>
                    <a:cubicBezTo>
                      <a:pt x="8" y="28"/>
                      <a:pt x="9" y="28"/>
                      <a:pt x="9" y="28"/>
                    </a:cubicBezTo>
                    <a:cubicBezTo>
                      <a:pt x="9" y="28"/>
                      <a:pt x="9" y="28"/>
                      <a:pt x="10" y="28"/>
                    </a:cubicBezTo>
                    <a:cubicBezTo>
                      <a:pt x="10" y="29"/>
                      <a:pt x="10" y="29"/>
                      <a:pt x="10" y="29"/>
                    </a:cubicBezTo>
                    <a:cubicBezTo>
                      <a:pt x="11" y="29"/>
                      <a:pt x="11" y="29"/>
                      <a:pt x="11" y="29"/>
                    </a:cubicBezTo>
                    <a:cubicBezTo>
                      <a:pt x="11" y="29"/>
                      <a:pt x="11" y="29"/>
                      <a:pt x="12" y="29"/>
                    </a:cubicBezTo>
                    <a:cubicBezTo>
                      <a:pt x="12" y="29"/>
                      <a:pt x="12" y="29"/>
                      <a:pt x="12" y="29"/>
                    </a:cubicBezTo>
                    <a:cubicBezTo>
                      <a:pt x="13" y="29"/>
                      <a:pt x="12" y="28"/>
                      <a:pt x="12" y="28"/>
                    </a:cubicBezTo>
                    <a:cubicBezTo>
                      <a:pt x="13" y="28"/>
                      <a:pt x="13" y="28"/>
                      <a:pt x="13" y="27"/>
                    </a:cubicBezTo>
                    <a:cubicBezTo>
                      <a:pt x="14" y="27"/>
                      <a:pt x="14" y="27"/>
                      <a:pt x="14" y="26"/>
                    </a:cubicBezTo>
                    <a:cubicBezTo>
                      <a:pt x="14" y="26"/>
                      <a:pt x="14" y="26"/>
                      <a:pt x="15" y="26"/>
                    </a:cubicBezTo>
                    <a:cubicBezTo>
                      <a:pt x="15" y="25"/>
                      <a:pt x="15" y="25"/>
                      <a:pt x="16" y="25"/>
                    </a:cubicBezTo>
                    <a:cubicBezTo>
                      <a:pt x="16" y="25"/>
                      <a:pt x="16" y="25"/>
                      <a:pt x="16" y="25"/>
                    </a:cubicBezTo>
                    <a:cubicBezTo>
                      <a:pt x="16" y="25"/>
                      <a:pt x="16" y="24"/>
                      <a:pt x="16" y="24"/>
                    </a:cubicBezTo>
                    <a:cubicBezTo>
                      <a:pt x="16" y="24"/>
                      <a:pt x="16" y="23"/>
                      <a:pt x="17" y="23"/>
                    </a:cubicBezTo>
                    <a:cubicBezTo>
                      <a:pt x="17" y="23"/>
                      <a:pt x="17" y="22"/>
                      <a:pt x="18" y="22"/>
                    </a:cubicBezTo>
                    <a:cubicBezTo>
                      <a:pt x="18" y="22"/>
                      <a:pt x="18" y="22"/>
                      <a:pt x="18" y="22"/>
                    </a:cubicBezTo>
                    <a:cubicBezTo>
                      <a:pt x="19" y="22"/>
                      <a:pt x="19" y="22"/>
                      <a:pt x="19" y="22"/>
                    </a:cubicBezTo>
                    <a:cubicBezTo>
                      <a:pt x="19" y="22"/>
                      <a:pt x="20" y="22"/>
                      <a:pt x="20" y="22"/>
                    </a:cubicBezTo>
                    <a:cubicBezTo>
                      <a:pt x="20" y="22"/>
                      <a:pt x="20" y="22"/>
                      <a:pt x="21" y="22"/>
                    </a:cubicBezTo>
                    <a:cubicBezTo>
                      <a:pt x="21" y="22"/>
                      <a:pt x="21" y="22"/>
                      <a:pt x="21" y="22"/>
                    </a:cubicBezTo>
                    <a:cubicBezTo>
                      <a:pt x="21" y="21"/>
                      <a:pt x="21" y="21"/>
                      <a:pt x="21" y="21"/>
                    </a:cubicBezTo>
                    <a:cubicBezTo>
                      <a:pt x="21" y="21"/>
                      <a:pt x="21" y="21"/>
                      <a:pt x="20" y="21"/>
                    </a:cubicBezTo>
                    <a:cubicBezTo>
                      <a:pt x="20" y="20"/>
                      <a:pt x="20" y="20"/>
                      <a:pt x="21" y="20"/>
                    </a:cubicBezTo>
                    <a:cubicBezTo>
                      <a:pt x="21" y="20"/>
                      <a:pt x="21" y="20"/>
                      <a:pt x="21" y="19"/>
                    </a:cubicBezTo>
                    <a:cubicBezTo>
                      <a:pt x="22" y="19"/>
                      <a:pt x="22" y="19"/>
                      <a:pt x="22" y="19"/>
                    </a:cubicBezTo>
                    <a:cubicBezTo>
                      <a:pt x="23" y="19"/>
                      <a:pt x="23" y="19"/>
                      <a:pt x="23" y="19"/>
                    </a:cubicBezTo>
                    <a:cubicBezTo>
                      <a:pt x="24" y="19"/>
                      <a:pt x="24" y="19"/>
                      <a:pt x="24" y="18"/>
                    </a:cubicBezTo>
                    <a:cubicBezTo>
                      <a:pt x="25" y="18"/>
                      <a:pt x="25" y="18"/>
                      <a:pt x="25" y="18"/>
                    </a:cubicBezTo>
                    <a:cubicBezTo>
                      <a:pt x="26" y="18"/>
                      <a:pt x="26" y="18"/>
                      <a:pt x="26" y="18"/>
                    </a:cubicBezTo>
                    <a:cubicBezTo>
                      <a:pt x="27" y="18"/>
                      <a:pt x="27" y="18"/>
                      <a:pt x="27" y="18"/>
                    </a:cubicBezTo>
                    <a:cubicBezTo>
                      <a:pt x="27" y="18"/>
                      <a:pt x="27" y="17"/>
                      <a:pt x="27" y="17"/>
                    </a:cubicBezTo>
                    <a:cubicBezTo>
                      <a:pt x="28" y="17"/>
                      <a:pt x="28" y="17"/>
                      <a:pt x="28" y="17"/>
                    </a:cubicBezTo>
                    <a:cubicBezTo>
                      <a:pt x="28" y="17"/>
                      <a:pt x="27" y="17"/>
                      <a:pt x="27" y="16"/>
                    </a:cubicBezTo>
                    <a:cubicBezTo>
                      <a:pt x="27" y="16"/>
                      <a:pt x="27" y="16"/>
                      <a:pt x="27" y="15"/>
                    </a:cubicBezTo>
                    <a:cubicBezTo>
                      <a:pt x="28" y="15"/>
                      <a:pt x="28" y="15"/>
                      <a:pt x="28" y="15"/>
                    </a:cubicBezTo>
                    <a:cubicBezTo>
                      <a:pt x="28" y="14"/>
                      <a:pt x="28" y="14"/>
                      <a:pt x="28" y="14"/>
                    </a:cubicBezTo>
                    <a:cubicBezTo>
                      <a:pt x="28" y="14"/>
                      <a:pt x="28" y="13"/>
                      <a:pt x="28" y="13"/>
                    </a:cubicBezTo>
                    <a:cubicBezTo>
                      <a:pt x="28" y="13"/>
                      <a:pt x="29" y="13"/>
                      <a:pt x="29" y="13"/>
                    </a:cubicBezTo>
                    <a:cubicBezTo>
                      <a:pt x="29" y="13"/>
                      <a:pt x="29" y="12"/>
                      <a:pt x="29" y="12"/>
                    </a:cubicBezTo>
                    <a:cubicBezTo>
                      <a:pt x="29" y="11"/>
                      <a:pt x="29" y="11"/>
                      <a:pt x="29" y="11"/>
                    </a:cubicBezTo>
                    <a:cubicBezTo>
                      <a:pt x="29" y="11"/>
                      <a:pt x="29" y="10"/>
                      <a:pt x="29" y="10"/>
                    </a:cubicBezTo>
                    <a:cubicBezTo>
                      <a:pt x="29" y="10"/>
                      <a:pt x="28" y="10"/>
                      <a:pt x="28" y="10"/>
                    </a:cubicBezTo>
                    <a:cubicBezTo>
                      <a:pt x="29" y="9"/>
                      <a:pt x="29" y="9"/>
                      <a:pt x="29" y="9"/>
                    </a:cubicBezTo>
                    <a:cubicBezTo>
                      <a:pt x="29" y="8"/>
                      <a:pt x="29" y="8"/>
                      <a:pt x="29" y="8"/>
                    </a:cubicBezTo>
                    <a:cubicBezTo>
                      <a:pt x="29" y="7"/>
                      <a:pt x="30" y="8"/>
                      <a:pt x="30" y="7"/>
                    </a:cubicBezTo>
                    <a:cubicBezTo>
                      <a:pt x="30" y="7"/>
                      <a:pt x="29" y="7"/>
                      <a:pt x="29"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7" name="Freeform 247"/>
              <p:cNvSpPr>
                <a:spLocks/>
              </p:cNvSpPr>
              <p:nvPr/>
            </p:nvSpPr>
            <p:spPr bwMode="auto">
              <a:xfrm>
                <a:off x="5024439" y="378936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8" name="Freeform 248"/>
              <p:cNvSpPr>
                <a:spLocks/>
              </p:cNvSpPr>
              <p:nvPr/>
            </p:nvSpPr>
            <p:spPr bwMode="auto">
              <a:xfrm>
                <a:off x="4625976" y="3778251"/>
                <a:ext cx="442913" cy="388938"/>
              </a:xfrm>
              <a:custGeom>
                <a:avLst/>
                <a:gdLst>
                  <a:gd name="T0" fmla="*/ 38 w 41"/>
                  <a:gd name="T1" fmla="*/ 10 h 36"/>
                  <a:gd name="T2" fmla="*/ 39 w 41"/>
                  <a:gd name="T3" fmla="*/ 7 h 36"/>
                  <a:gd name="T4" fmla="*/ 38 w 41"/>
                  <a:gd name="T5" fmla="*/ 5 h 36"/>
                  <a:gd name="T6" fmla="*/ 37 w 41"/>
                  <a:gd name="T7" fmla="*/ 2 h 36"/>
                  <a:gd name="T8" fmla="*/ 36 w 41"/>
                  <a:gd name="T9" fmla="*/ 1 h 36"/>
                  <a:gd name="T10" fmla="*/ 33 w 41"/>
                  <a:gd name="T11" fmla="*/ 0 h 36"/>
                  <a:gd name="T12" fmla="*/ 32 w 41"/>
                  <a:gd name="T13" fmla="*/ 1 h 36"/>
                  <a:gd name="T14" fmla="*/ 28 w 41"/>
                  <a:gd name="T15" fmla="*/ 3 h 36"/>
                  <a:gd name="T16" fmla="*/ 25 w 41"/>
                  <a:gd name="T17" fmla="*/ 5 h 36"/>
                  <a:gd name="T18" fmla="*/ 23 w 41"/>
                  <a:gd name="T19" fmla="*/ 7 h 36"/>
                  <a:gd name="T20" fmla="*/ 23 w 41"/>
                  <a:gd name="T21" fmla="*/ 9 h 36"/>
                  <a:gd name="T22" fmla="*/ 20 w 41"/>
                  <a:gd name="T23" fmla="*/ 10 h 36"/>
                  <a:gd name="T24" fmla="*/ 17 w 41"/>
                  <a:gd name="T25" fmla="*/ 9 h 36"/>
                  <a:gd name="T26" fmla="*/ 16 w 41"/>
                  <a:gd name="T27" fmla="*/ 9 h 36"/>
                  <a:gd name="T28" fmla="*/ 14 w 41"/>
                  <a:gd name="T29" fmla="*/ 11 h 36"/>
                  <a:gd name="T30" fmla="*/ 12 w 41"/>
                  <a:gd name="T31" fmla="*/ 13 h 36"/>
                  <a:gd name="T32" fmla="*/ 10 w 41"/>
                  <a:gd name="T33" fmla="*/ 12 h 36"/>
                  <a:gd name="T34" fmla="*/ 11 w 41"/>
                  <a:gd name="T35" fmla="*/ 10 h 36"/>
                  <a:gd name="T36" fmla="*/ 10 w 41"/>
                  <a:gd name="T37" fmla="*/ 7 h 36"/>
                  <a:gd name="T38" fmla="*/ 9 w 41"/>
                  <a:gd name="T39" fmla="*/ 18 h 36"/>
                  <a:gd name="T40" fmla="*/ 7 w 41"/>
                  <a:gd name="T41" fmla="*/ 18 h 36"/>
                  <a:gd name="T42" fmla="*/ 6 w 41"/>
                  <a:gd name="T43" fmla="*/ 19 h 36"/>
                  <a:gd name="T44" fmla="*/ 4 w 41"/>
                  <a:gd name="T45" fmla="*/ 19 h 36"/>
                  <a:gd name="T46" fmla="*/ 2 w 41"/>
                  <a:gd name="T47" fmla="*/ 18 h 36"/>
                  <a:gd name="T48" fmla="*/ 2 w 41"/>
                  <a:gd name="T49" fmla="*/ 17 h 36"/>
                  <a:gd name="T50" fmla="*/ 1 w 41"/>
                  <a:gd name="T51" fmla="*/ 17 h 36"/>
                  <a:gd name="T52" fmla="*/ 0 w 41"/>
                  <a:gd name="T53" fmla="*/ 18 h 36"/>
                  <a:gd name="T54" fmla="*/ 1 w 41"/>
                  <a:gd name="T55" fmla="*/ 19 h 36"/>
                  <a:gd name="T56" fmla="*/ 1 w 41"/>
                  <a:gd name="T57" fmla="*/ 21 h 36"/>
                  <a:gd name="T58" fmla="*/ 2 w 41"/>
                  <a:gd name="T59" fmla="*/ 24 h 36"/>
                  <a:gd name="T60" fmla="*/ 3 w 41"/>
                  <a:gd name="T61" fmla="*/ 26 h 36"/>
                  <a:gd name="T62" fmla="*/ 4 w 41"/>
                  <a:gd name="T63" fmla="*/ 28 h 36"/>
                  <a:gd name="T64" fmla="*/ 4 w 41"/>
                  <a:gd name="T65" fmla="*/ 30 h 36"/>
                  <a:gd name="T66" fmla="*/ 3 w 41"/>
                  <a:gd name="T67" fmla="*/ 31 h 36"/>
                  <a:gd name="T68" fmla="*/ 4 w 41"/>
                  <a:gd name="T69" fmla="*/ 33 h 36"/>
                  <a:gd name="T70" fmla="*/ 5 w 41"/>
                  <a:gd name="T71" fmla="*/ 34 h 36"/>
                  <a:gd name="T72" fmla="*/ 6 w 41"/>
                  <a:gd name="T73" fmla="*/ 35 h 36"/>
                  <a:gd name="T74" fmla="*/ 8 w 41"/>
                  <a:gd name="T75" fmla="*/ 36 h 36"/>
                  <a:gd name="T76" fmla="*/ 10 w 41"/>
                  <a:gd name="T77" fmla="*/ 35 h 36"/>
                  <a:gd name="T78" fmla="*/ 12 w 41"/>
                  <a:gd name="T79" fmla="*/ 35 h 36"/>
                  <a:gd name="T80" fmla="*/ 14 w 41"/>
                  <a:gd name="T81" fmla="*/ 34 h 36"/>
                  <a:gd name="T82" fmla="*/ 16 w 41"/>
                  <a:gd name="T83" fmla="*/ 34 h 36"/>
                  <a:gd name="T84" fmla="*/ 17 w 41"/>
                  <a:gd name="T85" fmla="*/ 34 h 36"/>
                  <a:gd name="T86" fmla="*/ 19 w 41"/>
                  <a:gd name="T87" fmla="*/ 34 h 36"/>
                  <a:gd name="T88" fmla="*/ 21 w 41"/>
                  <a:gd name="T89" fmla="*/ 33 h 36"/>
                  <a:gd name="T90" fmla="*/ 24 w 41"/>
                  <a:gd name="T91" fmla="*/ 33 h 36"/>
                  <a:gd name="T92" fmla="*/ 26 w 41"/>
                  <a:gd name="T93" fmla="*/ 32 h 36"/>
                  <a:gd name="T94" fmla="*/ 28 w 41"/>
                  <a:gd name="T95" fmla="*/ 31 h 36"/>
                  <a:gd name="T96" fmla="*/ 31 w 41"/>
                  <a:gd name="T97" fmla="*/ 28 h 36"/>
                  <a:gd name="T98" fmla="*/ 33 w 41"/>
                  <a:gd name="T99" fmla="*/ 26 h 36"/>
                  <a:gd name="T100" fmla="*/ 34 w 41"/>
                  <a:gd name="T101" fmla="*/ 24 h 36"/>
                  <a:gd name="T102" fmla="*/ 36 w 41"/>
                  <a:gd name="T103" fmla="*/ 21 h 36"/>
                  <a:gd name="T104" fmla="*/ 38 w 41"/>
                  <a:gd name="T105" fmla="*/ 19 h 36"/>
                  <a:gd name="T106" fmla="*/ 39 w 41"/>
                  <a:gd name="T107" fmla="*/ 18 h 36"/>
                  <a:gd name="T108" fmla="*/ 40 w 41"/>
                  <a:gd name="T109" fmla="*/ 15 h 36"/>
                  <a:gd name="T110" fmla="*/ 41 w 41"/>
                  <a:gd name="T111" fmla="*/ 13 h 36"/>
                  <a:gd name="T112" fmla="*/ 38 w 41"/>
                  <a:gd name="T113"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1" h="36">
                    <a:moveTo>
                      <a:pt x="38" y="11"/>
                    </a:moveTo>
                    <a:cubicBezTo>
                      <a:pt x="38" y="11"/>
                      <a:pt x="38" y="10"/>
                      <a:pt x="38" y="10"/>
                    </a:cubicBezTo>
                    <a:cubicBezTo>
                      <a:pt x="38" y="9"/>
                      <a:pt x="38" y="9"/>
                      <a:pt x="39" y="8"/>
                    </a:cubicBezTo>
                    <a:cubicBezTo>
                      <a:pt x="39" y="8"/>
                      <a:pt x="38" y="7"/>
                      <a:pt x="39" y="7"/>
                    </a:cubicBezTo>
                    <a:cubicBezTo>
                      <a:pt x="39" y="7"/>
                      <a:pt x="39" y="6"/>
                      <a:pt x="39" y="6"/>
                    </a:cubicBezTo>
                    <a:cubicBezTo>
                      <a:pt x="39" y="5"/>
                      <a:pt x="38" y="5"/>
                      <a:pt x="38" y="5"/>
                    </a:cubicBezTo>
                    <a:cubicBezTo>
                      <a:pt x="38" y="4"/>
                      <a:pt x="37" y="4"/>
                      <a:pt x="37" y="3"/>
                    </a:cubicBezTo>
                    <a:cubicBezTo>
                      <a:pt x="37" y="2"/>
                      <a:pt x="38" y="2"/>
                      <a:pt x="37" y="2"/>
                    </a:cubicBezTo>
                    <a:cubicBezTo>
                      <a:pt x="37" y="1"/>
                      <a:pt x="37" y="1"/>
                      <a:pt x="37" y="1"/>
                    </a:cubicBezTo>
                    <a:cubicBezTo>
                      <a:pt x="37" y="1"/>
                      <a:pt x="36" y="1"/>
                      <a:pt x="36" y="1"/>
                    </a:cubicBezTo>
                    <a:cubicBezTo>
                      <a:pt x="35" y="0"/>
                      <a:pt x="35" y="0"/>
                      <a:pt x="34" y="0"/>
                    </a:cubicBezTo>
                    <a:cubicBezTo>
                      <a:pt x="34" y="0"/>
                      <a:pt x="33" y="1"/>
                      <a:pt x="33" y="0"/>
                    </a:cubicBezTo>
                    <a:cubicBezTo>
                      <a:pt x="33" y="0"/>
                      <a:pt x="33" y="0"/>
                      <a:pt x="33" y="0"/>
                    </a:cubicBezTo>
                    <a:cubicBezTo>
                      <a:pt x="32" y="1"/>
                      <a:pt x="32" y="1"/>
                      <a:pt x="32" y="1"/>
                    </a:cubicBezTo>
                    <a:cubicBezTo>
                      <a:pt x="31" y="1"/>
                      <a:pt x="31" y="2"/>
                      <a:pt x="30" y="2"/>
                    </a:cubicBezTo>
                    <a:cubicBezTo>
                      <a:pt x="30" y="3"/>
                      <a:pt x="29" y="3"/>
                      <a:pt x="28" y="3"/>
                    </a:cubicBezTo>
                    <a:cubicBezTo>
                      <a:pt x="28" y="4"/>
                      <a:pt x="27" y="4"/>
                      <a:pt x="27" y="5"/>
                    </a:cubicBezTo>
                    <a:cubicBezTo>
                      <a:pt x="26" y="5"/>
                      <a:pt x="26" y="5"/>
                      <a:pt x="25" y="5"/>
                    </a:cubicBezTo>
                    <a:cubicBezTo>
                      <a:pt x="25" y="5"/>
                      <a:pt x="25" y="6"/>
                      <a:pt x="24" y="6"/>
                    </a:cubicBezTo>
                    <a:cubicBezTo>
                      <a:pt x="24" y="7"/>
                      <a:pt x="23" y="7"/>
                      <a:pt x="23" y="7"/>
                    </a:cubicBezTo>
                    <a:cubicBezTo>
                      <a:pt x="23" y="8"/>
                      <a:pt x="23" y="8"/>
                      <a:pt x="23" y="8"/>
                    </a:cubicBezTo>
                    <a:cubicBezTo>
                      <a:pt x="23" y="9"/>
                      <a:pt x="23" y="9"/>
                      <a:pt x="23" y="9"/>
                    </a:cubicBezTo>
                    <a:cubicBezTo>
                      <a:pt x="22" y="10"/>
                      <a:pt x="22" y="10"/>
                      <a:pt x="21" y="10"/>
                    </a:cubicBezTo>
                    <a:cubicBezTo>
                      <a:pt x="21" y="10"/>
                      <a:pt x="20" y="10"/>
                      <a:pt x="20" y="10"/>
                    </a:cubicBezTo>
                    <a:cubicBezTo>
                      <a:pt x="19" y="10"/>
                      <a:pt x="19" y="10"/>
                      <a:pt x="19" y="9"/>
                    </a:cubicBezTo>
                    <a:cubicBezTo>
                      <a:pt x="18" y="9"/>
                      <a:pt x="18" y="9"/>
                      <a:pt x="17" y="9"/>
                    </a:cubicBezTo>
                    <a:cubicBezTo>
                      <a:pt x="17" y="8"/>
                      <a:pt x="17" y="8"/>
                      <a:pt x="16" y="8"/>
                    </a:cubicBezTo>
                    <a:cubicBezTo>
                      <a:pt x="16" y="9"/>
                      <a:pt x="16" y="9"/>
                      <a:pt x="16" y="9"/>
                    </a:cubicBezTo>
                    <a:cubicBezTo>
                      <a:pt x="15" y="10"/>
                      <a:pt x="15" y="10"/>
                      <a:pt x="15" y="11"/>
                    </a:cubicBezTo>
                    <a:cubicBezTo>
                      <a:pt x="15" y="11"/>
                      <a:pt x="14" y="11"/>
                      <a:pt x="14" y="11"/>
                    </a:cubicBezTo>
                    <a:cubicBezTo>
                      <a:pt x="13" y="12"/>
                      <a:pt x="13" y="12"/>
                      <a:pt x="13" y="13"/>
                    </a:cubicBezTo>
                    <a:cubicBezTo>
                      <a:pt x="12" y="13"/>
                      <a:pt x="12" y="13"/>
                      <a:pt x="12" y="13"/>
                    </a:cubicBezTo>
                    <a:cubicBezTo>
                      <a:pt x="11" y="13"/>
                      <a:pt x="10" y="13"/>
                      <a:pt x="10" y="12"/>
                    </a:cubicBezTo>
                    <a:cubicBezTo>
                      <a:pt x="10" y="12"/>
                      <a:pt x="10" y="12"/>
                      <a:pt x="10" y="12"/>
                    </a:cubicBezTo>
                    <a:cubicBezTo>
                      <a:pt x="10" y="11"/>
                      <a:pt x="10" y="11"/>
                      <a:pt x="11" y="11"/>
                    </a:cubicBezTo>
                    <a:cubicBezTo>
                      <a:pt x="11" y="11"/>
                      <a:pt x="11" y="10"/>
                      <a:pt x="11" y="10"/>
                    </a:cubicBezTo>
                    <a:cubicBezTo>
                      <a:pt x="11" y="9"/>
                      <a:pt x="10" y="9"/>
                      <a:pt x="10" y="9"/>
                    </a:cubicBezTo>
                    <a:cubicBezTo>
                      <a:pt x="10" y="8"/>
                      <a:pt x="10" y="8"/>
                      <a:pt x="10" y="7"/>
                    </a:cubicBezTo>
                    <a:cubicBezTo>
                      <a:pt x="9" y="7"/>
                      <a:pt x="9" y="7"/>
                      <a:pt x="9" y="7"/>
                    </a:cubicBezTo>
                    <a:cubicBezTo>
                      <a:pt x="9" y="11"/>
                      <a:pt x="9" y="14"/>
                      <a:pt x="9" y="18"/>
                    </a:cubicBezTo>
                    <a:cubicBezTo>
                      <a:pt x="8" y="18"/>
                      <a:pt x="8" y="18"/>
                      <a:pt x="8" y="18"/>
                    </a:cubicBezTo>
                    <a:cubicBezTo>
                      <a:pt x="7" y="18"/>
                      <a:pt x="7" y="18"/>
                      <a:pt x="7" y="18"/>
                    </a:cubicBezTo>
                    <a:cubicBezTo>
                      <a:pt x="7" y="18"/>
                      <a:pt x="7" y="18"/>
                      <a:pt x="7" y="18"/>
                    </a:cubicBezTo>
                    <a:cubicBezTo>
                      <a:pt x="6" y="19"/>
                      <a:pt x="6" y="19"/>
                      <a:pt x="6" y="19"/>
                    </a:cubicBezTo>
                    <a:cubicBezTo>
                      <a:pt x="6" y="19"/>
                      <a:pt x="5" y="19"/>
                      <a:pt x="5" y="19"/>
                    </a:cubicBezTo>
                    <a:cubicBezTo>
                      <a:pt x="5" y="19"/>
                      <a:pt x="4" y="19"/>
                      <a:pt x="4" y="19"/>
                    </a:cubicBezTo>
                    <a:cubicBezTo>
                      <a:pt x="3" y="19"/>
                      <a:pt x="3" y="19"/>
                      <a:pt x="3" y="19"/>
                    </a:cubicBezTo>
                    <a:cubicBezTo>
                      <a:pt x="2" y="18"/>
                      <a:pt x="2" y="18"/>
                      <a:pt x="2" y="18"/>
                    </a:cubicBezTo>
                    <a:cubicBezTo>
                      <a:pt x="2" y="18"/>
                      <a:pt x="2" y="18"/>
                      <a:pt x="2" y="18"/>
                    </a:cubicBezTo>
                    <a:cubicBezTo>
                      <a:pt x="2" y="17"/>
                      <a:pt x="2" y="17"/>
                      <a:pt x="2" y="17"/>
                    </a:cubicBezTo>
                    <a:cubicBezTo>
                      <a:pt x="2" y="17"/>
                      <a:pt x="1" y="17"/>
                      <a:pt x="1" y="17"/>
                    </a:cubicBezTo>
                    <a:cubicBezTo>
                      <a:pt x="1" y="17"/>
                      <a:pt x="1" y="17"/>
                      <a:pt x="1" y="17"/>
                    </a:cubicBezTo>
                    <a:cubicBezTo>
                      <a:pt x="1" y="18"/>
                      <a:pt x="0" y="18"/>
                      <a:pt x="0" y="18"/>
                    </a:cubicBezTo>
                    <a:cubicBezTo>
                      <a:pt x="0" y="18"/>
                      <a:pt x="0" y="18"/>
                      <a:pt x="0" y="18"/>
                    </a:cubicBezTo>
                    <a:cubicBezTo>
                      <a:pt x="0" y="18"/>
                      <a:pt x="0" y="19"/>
                      <a:pt x="0" y="19"/>
                    </a:cubicBezTo>
                    <a:cubicBezTo>
                      <a:pt x="0" y="19"/>
                      <a:pt x="0" y="19"/>
                      <a:pt x="1" y="19"/>
                    </a:cubicBezTo>
                    <a:cubicBezTo>
                      <a:pt x="1" y="20"/>
                      <a:pt x="1" y="20"/>
                      <a:pt x="1" y="21"/>
                    </a:cubicBezTo>
                    <a:cubicBezTo>
                      <a:pt x="1" y="21"/>
                      <a:pt x="1" y="21"/>
                      <a:pt x="1" y="21"/>
                    </a:cubicBezTo>
                    <a:cubicBezTo>
                      <a:pt x="1" y="22"/>
                      <a:pt x="1" y="22"/>
                      <a:pt x="1" y="23"/>
                    </a:cubicBezTo>
                    <a:cubicBezTo>
                      <a:pt x="1" y="23"/>
                      <a:pt x="1" y="24"/>
                      <a:pt x="2" y="24"/>
                    </a:cubicBezTo>
                    <a:cubicBezTo>
                      <a:pt x="2" y="24"/>
                      <a:pt x="2" y="25"/>
                      <a:pt x="3" y="25"/>
                    </a:cubicBezTo>
                    <a:cubicBezTo>
                      <a:pt x="3" y="25"/>
                      <a:pt x="3" y="26"/>
                      <a:pt x="3" y="26"/>
                    </a:cubicBezTo>
                    <a:cubicBezTo>
                      <a:pt x="3" y="27"/>
                      <a:pt x="4" y="27"/>
                      <a:pt x="4" y="27"/>
                    </a:cubicBezTo>
                    <a:cubicBezTo>
                      <a:pt x="4" y="27"/>
                      <a:pt x="4" y="28"/>
                      <a:pt x="4" y="28"/>
                    </a:cubicBezTo>
                    <a:cubicBezTo>
                      <a:pt x="4" y="28"/>
                      <a:pt x="4" y="29"/>
                      <a:pt x="4" y="29"/>
                    </a:cubicBezTo>
                    <a:cubicBezTo>
                      <a:pt x="4" y="29"/>
                      <a:pt x="4" y="30"/>
                      <a:pt x="4" y="30"/>
                    </a:cubicBezTo>
                    <a:cubicBezTo>
                      <a:pt x="4" y="30"/>
                      <a:pt x="3" y="30"/>
                      <a:pt x="3" y="30"/>
                    </a:cubicBezTo>
                    <a:cubicBezTo>
                      <a:pt x="3" y="30"/>
                      <a:pt x="3" y="31"/>
                      <a:pt x="3" y="31"/>
                    </a:cubicBezTo>
                    <a:cubicBezTo>
                      <a:pt x="3" y="32"/>
                      <a:pt x="3" y="32"/>
                      <a:pt x="4" y="32"/>
                    </a:cubicBezTo>
                    <a:cubicBezTo>
                      <a:pt x="4" y="33"/>
                      <a:pt x="4" y="33"/>
                      <a:pt x="4" y="33"/>
                    </a:cubicBezTo>
                    <a:cubicBezTo>
                      <a:pt x="4" y="33"/>
                      <a:pt x="3" y="33"/>
                      <a:pt x="4" y="34"/>
                    </a:cubicBezTo>
                    <a:cubicBezTo>
                      <a:pt x="4" y="34"/>
                      <a:pt x="4" y="34"/>
                      <a:pt x="5" y="34"/>
                    </a:cubicBezTo>
                    <a:cubicBezTo>
                      <a:pt x="5" y="34"/>
                      <a:pt x="5" y="34"/>
                      <a:pt x="6" y="35"/>
                    </a:cubicBezTo>
                    <a:cubicBezTo>
                      <a:pt x="6" y="35"/>
                      <a:pt x="6" y="35"/>
                      <a:pt x="6" y="35"/>
                    </a:cubicBezTo>
                    <a:cubicBezTo>
                      <a:pt x="7" y="36"/>
                      <a:pt x="7" y="36"/>
                      <a:pt x="7" y="36"/>
                    </a:cubicBezTo>
                    <a:cubicBezTo>
                      <a:pt x="8" y="36"/>
                      <a:pt x="8" y="36"/>
                      <a:pt x="8" y="36"/>
                    </a:cubicBezTo>
                    <a:cubicBezTo>
                      <a:pt x="8" y="35"/>
                      <a:pt x="9" y="35"/>
                      <a:pt x="9" y="35"/>
                    </a:cubicBezTo>
                    <a:cubicBezTo>
                      <a:pt x="10" y="35"/>
                      <a:pt x="10" y="35"/>
                      <a:pt x="10" y="35"/>
                    </a:cubicBezTo>
                    <a:cubicBezTo>
                      <a:pt x="11" y="35"/>
                      <a:pt x="11" y="35"/>
                      <a:pt x="11" y="35"/>
                    </a:cubicBezTo>
                    <a:cubicBezTo>
                      <a:pt x="12" y="35"/>
                      <a:pt x="12" y="35"/>
                      <a:pt x="12" y="35"/>
                    </a:cubicBezTo>
                    <a:cubicBezTo>
                      <a:pt x="13" y="34"/>
                      <a:pt x="13" y="34"/>
                      <a:pt x="13" y="34"/>
                    </a:cubicBezTo>
                    <a:cubicBezTo>
                      <a:pt x="13" y="34"/>
                      <a:pt x="14" y="34"/>
                      <a:pt x="14" y="34"/>
                    </a:cubicBezTo>
                    <a:cubicBezTo>
                      <a:pt x="14" y="34"/>
                      <a:pt x="14" y="34"/>
                      <a:pt x="15" y="34"/>
                    </a:cubicBezTo>
                    <a:cubicBezTo>
                      <a:pt x="15" y="34"/>
                      <a:pt x="15" y="34"/>
                      <a:pt x="16" y="34"/>
                    </a:cubicBezTo>
                    <a:cubicBezTo>
                      <a:pt x="16" y="34"/>
                      <a:pt x="16" y="34"/>
                      <a:pt x="16" y="34"/>
                    </a:cubicBezTo>
                    <a:cubicBezTo>
                      <a:pt x="17" y="34"/>
                      <a:pt x="17" y="34"/>
                      <a:pt x="17" y="34"/>
                    </a:cubicBezTo>
                    <a:cubicBezTo>
                      <a:pt x="18" y="34"/>
                      <a:pt x="18" y="34"/>
                      <a:pt x="18" y="34"/>
                    </a:cubicBezTo>
                    <a:cubicBezTo>
                      <a:pt x="19" y="34"/>
                      <a:pt x="19" y="34"/>
                      <a:pt x="19" y="34"/>
                    </a:cubicBezTo>
                    <a:cubicBezTo>
                      <a:pt x="20" y="34"/>
                      <a:pt x="20" y="34"/>
                      <a:pt x="20" y="34"/>
                    </a:cubicBezTo>
                    <a:cubicBezTo>
                      <a:pt x="21" y="34"/>
                      <a:pt x="21" y="34"/>
                      <a:pt x="21" y="33"/>
                    </a:cubicBezTo>
                    <a:cubicBezTo>
                      <a:pt x="22" y="33"/>
                      <a:pt x="22" y="33"/>
                      <a:pt x="22" y="33"/>
                    </a:cubicBezTo>
                    <a:cubicBezTo>
                      <a:pt x="23" y="33"/>
                      <a:pt x="23" y="33"/>
                      <a:pt x="24" y="33"/>
                    </a:cubicBezTo>
                    <a:cubicBezTo>
                      <a:pt x="24" y="33"/>
                      <a:pt x="24" y="32"/>
                      <a:pt x="25" y="32"/>
                    </a:cubicBezTo>
                    <a:cubicBezTo>
                      <a:pt x="25" y="32"/>
                      <a:pt x="25" y="32"/>
                      <a:pt x="26" y="32"/>
                    </a:cubicBezTo>
                    <a:cubicBezTo>
                      <a:pt x="26" y="32"/>
                      <a:pt x="26" y="32"/>
                      <a:pt x="27" y="31"/>
                    </a:cubicBezTo>
                    <a:cubicBezTo>
                      <a:pt x="27" y="31"/>
                      <a:pt x="27" y="31"/>
                      <a:pt x="28" y="31"/>
                    </a:cubicBezTo>
                    <a:cubicBezTo>
                      <a:pt x="28" y="30"/>
                      <a:pt x="29" y="30"/>
                      <a:pt x="29" y="30"/>
                    </a:cubicBezTo>
                    <a:cubicBezTo>
                      <a:pt x="30" y="29"/>
                      <a:pt x="30" y="29"/>
                      <a:pt x="31" y="28"/>
                    </a:cubicBezTo>
                    <a:cubicBezTo>
                      <a:pt x="31" y="27"/>
                      <a:pt x="31" y="27"/>
                      <a:pt x="31" y="27"/>
                    </a:cubicBezTo>
                    <a:cubicBezTo>
                      <a:pt x="32" y="26"/>
                      <a:pt x="32" y="27"/>
                      <a:pt x="33" y="26"/>
                    </a:cubicBezTo>
                    <a:cubicBezTo>
                      <a:pt x="33" y="26"/>
                      <a:pt x="33" y="26"/>
                      <a:pt x="34" y="25"/>
                    </a:cubicBezTo>
                    <a:cubicBezTo>
                      <a:pt x="34" y="25"/>
                      <a:pt x="34" y="25"/>
                      <a:pt x="34" y="24"/>
                    </a:cubicBezTo>
                    <a:cubicBezTo>
                      <a:pt x="35" y="24"/>
                      <a:pt x="35" y="23"/>
                      <a:pt x="35" y="23"/>
                    </a:cubicBezTo>
                    <a:cubicBezTo>
                      <a:pt x="36" y="22"/>
                      <a:pt x="36" y="22"/>
                      <a:pt x="36" y="21"/>
                    </a:cubicBezTo>
                    <a:cubicBezTo>
                      <a:pt x="36" y="21"/>
                      <a:pt x="37" y="21"/>
                      <a:pt x="37" y="20"/>
                    </a:cubicBezTo>
                    <a:cubicBezTo>
                      <a:pt x="37" y="19"/>
                      <a:pt x="37" y="19"/>
                      <a:pt x="38" y="19"/>
                    </a:cubicBezTo>
                    <a:cubicBezTo>
                      <a:pt x="38" y="18"/>
                      <a:pt x="39" y="19"/>
                      <a:pt x="39" y="18"/>
                    </a:cubicBezTo>
                    <a:cubicBezTo>
                      <a:pt x="39" y="18"/>
                      <a:pt x="39" y="18"/>
                      <a:pt x="39" y="18"/>
                    </a:cubicBezTo>
                    <a:cubicBezTo>
                      <a:pt x="39" y="18"/>
                      <a:pt x="39" y="18"/>
                      <a:pt x="39" y="17"/>
                    </a:cubicBezTo>
                    <a:cubicBezTo>
                      <a:pt x="39" y="16"/>
                      <a:pt x="40" y="16"/>
                      <a:pt x="40" y="15"/>
                    </a:cubicBezTo>
                    <a:cubicBezTo>
                      <a:pt x="40" y="15"/>
                      <a:pt x="40" y="15"/>
                      <a:pt x="40" y="14"/>
                    </a:cubicBezTo>
                    <a:cubicBezTo>
                      <a:pt x="40" y="14"/>
                      <a:pt x="41" y="13"/>
                      <a:pt x="41" y="13"/>
                    </a:cubicBezTo>
                    <a:cubicBezTo>
                      <a:pt x="38" y="12"/>
                      <a:pt x="38" y="12"/>
                      <a:pt x="38" y="12"/>
                    </a:cubicBezTo>
                    <a:cubicBezTo>
                      <a:pt x="38" y="12"/>
                      <a:pt x="38" y="12"/>
                      <a:pt x="38"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9" name="Freeform 249"/>
              <p:cNvSpPr>
                <a:spLocks/>
              </p:cNvSpPr>
              <p:nvPr/>
            </p:nvSpPr>
            <p:spPr bwMode="auto">
              <a:xfrm>
                <a:off x="5154614" y="2362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0" name="Freeform 250"/>
              <p:cNvSpPr>
                <a:spLocks/>
              </p:cNvSpPr>
              <p:nvPr/>
            </p:nvSpPr>
            <p:spPr bwMode="auto">
              <a:xfrm>
                <a:off x="4799014" y="2362201"/>
                <a:ext cx="452438" cy="604838"/>
              </a:xfrm>
              <a:custGeom>
                <a:avLst/>
                <a:gdLst>
                  <a:gd name="T0" fmla="*/ 40 w 42"/>
                  <a:gd name="T1" fmla="*/ 13 h 56"/>
                  <a:gd name="T2" fmla="*/ 38 w 42"/>
                  <a:gd name="T3" fmla="*/ 11 h 56"/>
                  <a:gd name="T4" fmla="*/ 37 w 42"/>
                  <a:gd name="T5" fmla="*/ 5 h 56"/>
                  <a:gd name="T6" fmla="*/ 35 w 42"/>
                  <a:gd name="T7" fmla="*/ 1 h 56"/>
                  <a:gd name="T8" fmla="*/ 32 w 42"/>
                  <a:gd name="T9" fmla="*/ 1 h 56"/>
                  <a:gd name="T10" fmla="*/ 30 w 42"/>
                  <a:gd name="T11" fmla="*/ 3 h 56"/>
                  <a:gd name="T12" fmla="*/ 29 w 42"/>
                  <a:gd name="T13" fmla="*/ 5 h 56"/>
                  <a:gd name="T14" fmla="*/ 27 w 42"/>
                  <a:gd name="T15" fmla="*/ 4 h 56"/>
                  <a:gd name="T16" fmla="*/ 7 w 42"/>
                  <a:gd name="T17" fmla="*/ 9 h 56"/>
                  <a:gd name="T18" fmla="*/ 4 w 42"/>
                  <a:gd name="T19" fmla="*/ 11 h 56"/>
                  <a:gd name="T20" fmla="*/ 2 w 42"/>
                  <a:gd name="T21" fmla="*/ 22 h 56"/>
                  <a:gd name="T22" fmla="*/ 1 w 42"/>
                  <a:gd name="T23" fmla="*/ 25 h 56"/>
                  <a:gd name="T24" fmla="*/ 1 w 42"/>
                  <a:gd name="T25" fmla="*/ 28 h 56"/>
                  <a:gd name="T26" fmla="*/ 1 w 42"/>
                  <a:gd name="T27" fmla="*/ 30 h 56"/>
                  <a:gd name="T28" fmla="*/ 1 w 42"/>
                  <a:gd name="T29" fmla="*/ 33 h 56"/>
                  <a:gd name="T30" fmla="*/ 2 w 42"/>
                  <a:gd name="T31" fmla="*/ 35 h 56"/>
                  <a:gd name="T32" fmla="*/ 3 w 42"/>
                  <a:gd name="T33" fmla="*/ 37 h 56"/>
                  <a:gd name="T34" fmla="*/ 4 w 42"/>
                  <a:gd name="T35" fmla="*/ 41 h 56"/>
                  <a:gd name="T36" fmla="*/ 8 w 42"/>
                  <a:gd name="T37" fmla="*/ 44 h 56"/>
                  <a:gd name="T38" fmla="*/ 10 w 42"/>
                  <a:gd name="T39" fmla="*/ 47 h 56"/>
                  <a:gd name="T40" fmla="*/ 12 w 42"/>
                  <a:gd name="T41" fmla="*/ 50 h 56"/>
                  <a:gd name="T42" fmla="*/ 13 w 42"/>
                  <a:gd name="T43" fmla="*/ 52 h 56"/>
                  <a:gd name="T44" fmla="*/ 16 w 42"/>
                  <a:gd name="T45" fmla="*/ 54 h 56"/>
                  <a:gd name="T46" fmla="*/ 18 w 42"/>
                  <a:gd name="T47" fmla="*/ 54 h 56"/>
                  <a:gd name="T48" fmla="*/ 20 w 42"/>
                  <a:gd name="T49" fmla="*/ 55 h 56"/>
                  <a:gd name="T50" fmla="*/ 22 w 42"/>
                  <a:gd name="T51" fmla="*/ 56 h 56"/>
                  <a:gd name="T52" fmla="*/ 26 w 42"/>
                  <a:gd name="T53" fmla="*/ 56 h 56"/>
                  <a:gd name="T54" fmla="*/ 28 w 42"/>
                  <a:gd name="T55" fmla="*/ 56 h 56"/>
                  <a:gd name="T56" fmla="*/ 30 w 42"/>
                  <a:gd name="T57" fmla="*/ 55 h 56"/>
                  <a:gd name="T58" fmla="*/ 34 w 42"/>
                  <a:gd name="T59" fmla="*/ 53 h 56"/>
                  <a:gd name="T60" fmla="*/ 35 w 42"/>
                  <a:gd name="T61" fmla="*/ 52 h 56"/>
                  <a:gd name="T62" fmla="*/ 33 w 42"/>
                  <a:gd name="T63" fmla="*/ 50 h 56"/>
                  <a:gd name="T64" fmla="*/ 32 w 42"/>
                  <a:gd name="T65" fmla="*/ 47 h 56"/>
                  <a:gd name="T66" fmla="*/ 29 w 42"/>
                  <a:gd name="T67" fmla="*/ 45 h 56"/>
                  <a:gd name="T68" fmla="*/ 28 w 42"/>
                  <a:gd name="T69" fmla="*/ 42 h 56"/>
                  <a:gd name="T70" fmla="*/ 30 w 42"/>
                  <a:gd name="T71" fmla="*/ 42 h 56"/>
                  <a:gd name="T72" fmla="*/ 30 w 42"/>
                  <a:gd name="T73" fmla="*/ 38 h 56"/>
                  <a:gd name="T74" fmla="*/ 32 w 42"/>
                  <a:gd name="T75" fmla="*/ 35 h 56"/>
                  <a:gd name="T76" fmla="*/ 33 w 42"/>
                  <a:gd name="T77" fmla="*/ 33 h 56"/>
                  <a:gd name="T78" fmla="*/ 34 w 42"/>
                  <a:gd name="T79" fmla="*/ 31 h 56"/>
                  <a:gd name="T80" fmla="*/ 36 w 42"/>
                  <a:gd name="T81" fmla="*/ 29 h 56"/>
                  <a:gd name="T82" fmla="*/ 36 w 42"/>
                  <a:gd name="T83" fmla="*/ 27 h 56"/>
                  <a:gd name="T84" fmla="*/ 36 w 42"/>
                  <a:gd name="T85" fmla="*/ 24 h 56"/>
                  <a:gd name="T86" fmla="*/ 37 w 42"/>
                  <a:gd name="T87" fmla="*/ 20 h 56"/>
                  <a:gd name="T88" fmla="*/ 37 w 42"/>
                  <a:gd name="T89" fmla="*/ 18 h 56"/>
                  <a:gd name="T90" fmla="*/ 39 w 42"/>
                  <a:gd name="T91" fmla="*/ 17 h 56"/>
                  <a:gd name="T92" fmla="*/ 41 w 42"/>
                  <a:gd name="T93" fmla="*/ 15 h 56"/>
                  <a:gd name="T94" fmla="*/ 41 w 42"/>
                  <a:gd name="T95" fmla="*/ 1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 h="56">
                    <a:moveTo>
                      <a:pt x="41" y="14"/>
                    </a:moveTo>
                    <a:cubicBezTo>
                      <a:pt x="41" y="14"/>
                      <a:pt x="40" y="14"/>
                      <a:pt x="40" y="14"/>
                    </a:cubicBezTo>
                    <a:cubicBezTo>
                      <a:pt x="40" y="13"/>
                      <a:pt x="40" y="13"/>
                      <a:pt x="40" y="13"/>
                    </a:cubicBezTo>
                    <a:cubicBezTo>
                      <a:pt x="39" y="12"/>
                      <a:pt x="39" y="13"/>
                      <a:pt x="39" y="12"/>
                    </a:cubicBezTo>
                    <a:cubicBezTo>
                      <a:pt x="38" y="12"/>
                      <a:pt x="38" y="12"/>
                      <a:pt x="38" y="12"/>
                    </a:cubicBezTo>
                    <a:cubicBezTo>
                      <a:pt x="38" y="11"/>
                      <a:pt x="38" y="11"/>
                      <a:pt x="38" y="11"/>
                    </a:cubicBezTo>
                    <a:cubicBezTo>
                      <a:pt x="37" y="10"/>
                      <a:pt x="38" y="9"/>
                      <a:pt x="38" y="9"/>
                    </a:cubicBezTo>
                    <a:cubicBezTo>
                      <a:pt x="37" y="8"/>
                      <a:pt x="38" y="8"/>
                      <a:pt x="38" y="7"/>
                    </a:cubicBezTo>
                    <a:cubicBezTo>
                      <a:pt x="37" y="6"/>
                      <a:pt x="37" y="6"/>
                      <a:pt x="37" y="5"/>
                    </a:cubicBezTo>
                    <a:cubicBezTo>
                      <a:pt x="37" y="5"/>
                      <a:pt x="37" y="5"/>
                      <a:pt x="37" y="4"/>
                    </a:cubicBezTo>
                    <a:cubicBezTo>
                      <a:pt x="36" y="4"/>
                      <a:pt x="36" y="3"/>
                      <a:pt x="36" y="3"/>
                    </a:cubicBezTo>
                    <a:cubicBezTo>
                      <a:pt x="35" y="1"/>
                      <a:pt x="35" y="1"/>
                      <a:pt x="35" y="1"/>
                    </a:cubicBezTo>
                    <a:cubicBezTo>
                      <a:pt x="35" y="1"/>
                      <a:pt x="34" y="1"/>
                      <a:pt x="34" y="1"/>
                    </a:cubicBezTo>
                    <a:cubicBezTo>
                      <a:pt x="34" y="1"/>
                      <a:pt x="33" y="1"/>
                      <a:pt x="33" y="0"/>
                    </a:cubicBezTo>
                    <a:cubicBezTo>
                      <a:pt x="33" y="1"/>
                      <a:pt x="33" y="1"/>
                      <a:pt x="32" y="1"/>
                    </a:cubicBezTo>
                    <a:cubicBezTo>
                      <a:pt x="32" y="1"/>
                      <a:pt x="32" y="1"/>
                      <a:pt x="32" y="1"/>
                    </a:cubicBezTo>
                    <a:cubicBezTo>
                      <a:pt x="31" y="1"/>
                      <a:pt x="31" y="1"/>
                      <a:pt x="31" y="2"/>
                    </a:cubicBezTo>
                    <a:cubicBezTo>
                      <a:pt x="30" y="2"/>
                      <a:pt x="31" y="2"/>
                      <a:pt x="30" y="3"/>
                    </a:cubicBezTo>
                    <a:cubicBezTo>
                      <a:pt x="30" y="3"/>
                      <a:pt x="30" y="3"/>
                      <a:pt x="30" y="3"/>
                    </a:cubicBezTo>
                    <a:cubicBezTo>
                      <a:pt x="30" y="3"/>
                      <a:pt x="30" y="3"/>
                      <a:pt x="29" y="3"/>
                    </a:cubicBezTo>
                    <a:cubicBezTo>
                      <a:pt x="29" y="4"/>
                      <a:pt x="29" y="4"/>
                      <a:pt x="29" y="5"/>
                    </a:cubicBezTo>
                    <a:cubicBezTo>
                      <a:pt x="28" y="5"/>
                      <a:pt x="28" y="5"/>
                      <a:pt x="28" y="5"/>
                    </a:cubicBezTo>
                    <a:cubicBezTo>
                      <a:pt x="28" y="5"/>
                      <a:pt x="28" y="5"/>
                      <a:pt x="28" y="4"/>
                    </a:cubicBezTo>
                    <a:cubicBezTo>
                      <a:pt x="28" y="4"/>
                      <a:pt x="27" y="4"/>
                      <a:pt x="27" y="4"/>
                    </a:cubicBezTo>
                    <a:cubicBezTo>
                      <a:pt x="7" y="4"/>
                      <a:pt x="7" y="4"/>
                      <a:pt x="7" y="4"/>
                    </a:cubicBezTo>
                    <a:cubicBezTo>
                      <a:pt x="7" y="3"/>
                      <a:pt x="7" y="3"/>
                      <a:pt x="7" y="3"/>
                    </a:cubicBezTo>
                    <a:cubicBezTo>
                      <a:pt x="7" y="9"/>
                      <a:pt x="7" y="9"/>
                      <a:pt x="7" y="9"/>
                    </a:cubicBezTo>
                    <a:cubicBezTo>
                      <a:pt x="4" y="9"/>
                      <a:pt x="4" y="9"/>
                      <a:pt x="4" y="9"/>
                    </a:cubicBezTo>
                    <a:cubicBezTo>
                      <a:pt x="4" y="12"/>
                      <a:pt x="4" y="12"/>
                      <a:pt x="4" y="12"/>
                    </a:cubicBezTo>
                    <a:cubicBezTo>
                      <a:pt x="4" y="11"/>
                      <a:pt x="4" y="11"/>
                      <a:pt x="4" y="11"/>
                    </a:cubicBezTo>
                    <a:cubicBezTo>
                      <a:pt x="5" y="22"/>
                      <a:pt x="5" y="22"/>
                      <a:pt x="5" y="22"/>
                    </a:cubicBezTo>
                    <a:cubicBezTo>
                      <a:pt x="3" y="22"/>
                      <a:pt x="3" y="22"/>
                      <a:pt x="3" y="22"/>
                    </a:cubicBezTo>
                    <a:cubicBezTo>
                      <a:pt x="2" y="22"/>
                      <a:pt x="2" y="22"/>
                      <a:pt x="2" y="22"/>
                    </a:cubicBezTo>
                    <a:cubicBezTo>
                      <a:pt x="2" y="22"/>
                      <a:pt x="2" y="23"/>
                      <a:pt x="2" y="23"/>
                    </a:cubicBezTo>
                    <a:cubicBezTo>
                      <a:pt x="2" y="24"/>
                      <a:pt x="2" y="24"/>
                      <a:pt x="2" y="24"/>
                    </a:cubicBezTo>
                    <a:cubicBezTo>
                      <a:pt x="1" y="24"/>
                      <a:pt x="1" y="24"/>
                      <a:pt x="1" y="25"/>
                    </a:cubicBezTo>
                    <a:cubicBezTo>
                      <a:pt x="1" y="25"/>
                      <a:pt x="0" y="25"/>
                      <a:pt x="0" y="26"/>
                    </a:cubicBezTo>
                    <a:cubicBezTo>
                      <a:pt x="0" y="26"/>
                      <a:pt x="1" y="26"/>
                      <a:pt x="1" y="26"/>
                    </a:cubicBezTo>
                    <a:cubicBezTo>
                      <a:pt x="1" y="27"/>
                      <a:pt x="1" y="27"/>
                      <a:pt x="1" y="28"/>
                    </a:cubicBezTo>
                    <a:cubicBezTo>
                      <a:pt x="1" y="28"/>
                      <a:pt x="1" y="28"/>
                      <a:pt x="1" y="28"/>
                    </a:cubicBezTo>
                    <a:cubicBezTo>
                      <a:pt x="1" y="28"/>
                      <a:pt x="1" y="29"/>
                      <a:pt x="1" y="29"/>
                    </a:cubicBezTo>
                    <a:cubicBezTo>
                      <a:pt x="1" y="29"/>
                      <a:pt x="1" y="30"/>
                      <a:pt x="1" y="30"/>
                    </a:cubicBezTo>
                    <a:cubicBezTo>
                      <a:pt x="1" y="31"/>
                      <a:pt x="1" y="31"/>
                      <a:pt x="1" y="32"/>
                    </a:cubicBezTo>
                    <a:cubicBezTo>
                      <a:pt x="1" y="32"/>
                      <a:pt x="1" y="32"/>
                      <a:pt x="1" y="32"/>
                    </a:cubicBezTo>
                    <a:cubicBezTo>
                      <a:pt x="1" y="33"/>
                      <a:pt x="1" y="33"/>
                      <a:pt x="1" y="33"/>
                    </a:cubicBezTo>
                    <a:cubicBezTo>
                      <a:pt x="1" y="33"/>
                      <a:pt x="1" y="33"/>
                      <a:pt x="1" y="34"/>
                    </a:cubicBezTo>
                    <a:cubicBezTo>
                      <a:pt x="1" y="34"/>
                      <a:pt x="2" y="34"/>
                      <a:pt x="2" y="34"/>
                    </a:cubicBezTo>
                    <a:cubicBezTo>
                      <a:pt x="2" y="34"/>
                      <a:pt x="2" y="34"/>
                      <a:pt x="2" y="35"/>
                    </a:cubicBezTo>
                    <a:cubicBezTo>
                      <a:pt x="2" y="35"/>
                      <a:pt x="2" y="35"/>
                      <a:pt x="2" y="35"/>
                    </a:cubicBezTo>
                    <a:cubicBezTo>
                      <a:pt x="2" y="35"/>
                      <a:pt x="2" y="35"/>
                      <a:pt x="2" y="35"/>
                    </a:cubicBezTo>
                    <a:cubicBezTo>
                      <a:pt x="2" y="36"/>
                      <a:pt x="3" y="36"/>
                      <a:pt x="3" y="37"/>
                    </a:cubicBezTo>
                    <a:cubicBezTo>
                      <a:pt x="3" y="37"/>
                      <a:pt x="4" y="37"/>
                      <a:pt x="4" y="38"/>
                    </a:cubicBezTo>
                    <a:cubicBezTo>
                      <a:pt x="4" y="38"/>
                      <a:pt x="4" y="39"/>
                      <a:pt x="4" y="39"/>
                    </a:cubicBezTo>
                    <a:cubicBezTo>
                      <a:pt x="4" y="40"/>
                      <a:pt x="3" y="40"/>
                      <a:pt x="4" y="41"/>
                    </a:cubicBezTo>
                    <a:cubicBezTo>
                      <a:pt x="4" y="41"/>
                      <a:pt x="4" y="41"/>
                      <a:pt x="4" y="41"/>
                    </a:cubicBezTo>
                    <a:cubicBezTo>
                      <a:pt x="5" y="42"/>
                      <a:pt x="5" y="42"/>
                      <a:pt x="6" y="42"/>
                    </a:cubicBezTo>
                    <a:cubicBezTo>
                      <a:pt x="7" y="43"/>
                      <a:pt x="7" y="43"/>
                      <a:pt x="8" y="44"/>
                    </a:cubicBezTo>
                    <a:cubicBezTo>
                      <a:pt x="8" y="44"/>
                      <a:pt x="8" y="44"/>
                      <a:pt x="8" y="44"/>
                    </a:cubicBezTo>
                    <a:cubicBezTo>
                      <a:pt x="9" y="45"/>
                      <a:pt x="8" y="45"/>
                      <a:pt x="8" y="46"/>
                    </a:cubicBezTo>
                    <a:cubicBezTo>
                      <a:pt x="8" y="47"/>
                      <a:pt x="9" y="46"/>
                      <a:pt x="10" y="47"/>
                    </a:cubicBezTo>
                    <a:cubicBezTo>
                      <a:pt x="10" y="47"/>
                      <a:pt x="10" y="47"/>
                      <a:pt x="10" y="48"/>
                    </a:cubicBezTo>
                    <a:cubicBezTo>
                      <a:pt x="11" y="49"/>
                      <a:pt x="11" y="49"/>
                      <a:pt x="11" y="49"/>
                    </a:cubicBezTo>
                    <a:cubicBezTo>
                      <a:pt x="12" y="49"/>
                      <a:pt x="12" y="49"/>
                      <a:pt x="12" y="50"/>
                    </a:cubicBezTo>
                    <a:cubicBezTo>
                      <a:pt x="13" y="50"/>
                      <a:pt x="13" y="50"/>
                      <a:pt x="13" y="50"/>
                    </a:cubicBezTo>
                    <a:cubicBezTo>
                      <a:pt x="13" y="51"/>
                      <a:pt x="13" y="51"/>
                      <a:pt x="13" y="51"/>
                    </a:cubicBezTo>
                    <a:cubicBezTo>
                      <a:pt x="13" y="52"/>
                      <a:pt x="13" y="52"/>
                      <a:pt x="13" y="52"/>
                    </a:cubicBezTo>
                    <a:cubicBezTo>
                      <a:pt x="13" y="52"/>
                      <a:pt x="14" y="52"/>
                      <a:pt x="14" y="52"/>
                    </a:cubicBezTo>
                    <a:cubicBezTo>
                      <a:pt x="14" y="53"/>
                      <a:pt x="14" y="53"/>
                      <a:pt x="15" y="53"/>
                    </a:cubicBezTo>
                    <a:cubicBezTo>
                      <a:pt x="15" y="54"/>
                      <a:pt x="15" y="54"/>
                      <a:pt x="16" y="54"/>
                    </a:cubicBezTo>
                    <a:cubicBezTo>
                      <a:pt x="16" y="54"/>
                      <a:pt x="16" y="54"/>
                      <a:pt x="16" y="54"/>
                    </a:cubicBezTo>
                    <a:cubicBezTo>
                      <a:pt x="17" y="54"/>
                      <a:pt x="17" y="54"/>
                      <a:pt x="18" y="54"/>
                    </a:cubicBezTo>
                    <a:cubicBezTo>
                      <a:pt x="18" y="54"/>
                      <a:pt x="18" y="54"/>
                      <a:pt x="18" y="54"/>
                    </a:cubicBezTo>
                    <a:cubicBezTo>
                      <a:pt x="19" y="54"/>
                      <a:pt x="19" y="53"/>
                      <a:pt x="19" y="53"/>
                    </a:cubicBezTo>
                    <a:cubicBezTo>
                      <a:pt x="20" y="54"/>
                      <a:pt x="20" y="54"/>
                      <a:pt x="20" y="54"/>
                    </a:cubicBezTo>
                    <a:cubicBezTo>
                      <a:pt x="20" y="54"/>
                      <a:pt x="20" y="55"/>
                      <a:pt x="20" y="55"/>
                    </a:cubicBezTo>
                    <a:cubicBezTo>
                      <a:pt x="21" y="55"/>
                      <a:pt x="21" y="55"/>
                      <a:pt x="21" y="55"/>
                    </a:cubicBezTo>
                    <a:cubicBezTo>
                      <a:pt x="21" y="56"/>
                      <a:pt x="21" y="56"/>
                      <a:pt x="22" y="56"/>
                    </a:cubicBezTo>
                    <a:cubicBezTo>
                      <a:pt x="22" y="56"/>
                      <a:pt x="22" y="56"/>
                      <a:pt x="22" y="56"/>
                    </a:cubicBezTo>
                    <a:cubicBezTo>
                      <a:pt x="22" y="56"/>
                      <a:pt x="23" y="56"/>
                      <a:pt x="23" y="56"/>
                    </a:cubicBezTo>
                    <a:cubicBezTo>
                      <a:pt x="23" y="56"/>
                      <a:pt x="24" y="56"/>
                      <a:pt x="24" y="56"/>
                    </a:cubicBezTo>
                    <a:cubicBezTo>
                      <a:pt x="25" y="56"/>
                      <a:pt x="25" y="56"/>
                      <a:pt x="26" y="56"/>
                    </a:cubicBezTo>
                    <a:cubicBezTo>
                      <a:pt x="26" y="56"/>
                      <a:pt x="26" y="56"/>
                      <a:pt x="26" y="56"/>
                    </a:cubicBezTo>
                    <a:cubicBezTo>
                      <a:pt x="27" y="56"/>
                      <a:pt x="27" y="56"/>
                      <a:pt x="27" y="56"/>
                    </a:cubicBezTo>
                    <a:cubicBezTo>
                      <a:pt x="28" y="56"/>
                      <a:pt x="28" y="56"/>
                      <a:pt x="28" y="56"/>
                    </a:cubicBezTo>
                    <a:cubicBezTo>
                      <a:pt x="29" y="56"/>
                      <a:pt x="29" y="55"/>
                      <a:pt x="29" y="55"/>
                    </a:cubicBezTo>
                    <a:cubicBezTo>
                      <a:pt x="30" y="55"/>
                      <a:pt x="30" y="55"/>
                      <a:pt x="30" y="55"/>
                    </a:cubicBezTo>
                    <a:cubicBezTo>
                      <a:pt x="30" y="55"/>
                      <a:pt x="30" y="55"/>
                      <a:pt x="30" y="55"/>
                    </a:cubicBezTo>
                    <a:cubicBezTo>
                      <a:pt x="30" y="55"/>
                      <a:pt x="31" y="54"/>
                      <a:pt x="31" y="53"/>
                    </a:cubicBezTo>
                    <a:cubicBezTo>
                      <a:pt x="31" y="53"/>
                      <a:pt x="33" y="53"/>
                      <a:pt x="33" y="53"/>
                    </a:cubicBezTo>
                    <a:cubicBezTo>
                      <a:pt x="34" y="53"/>
                      <a:pt x="34" y="53"/>
                      <a:pt x="34" y="53"/>
                    </a:cubicBezTo>
                    <a:cubicBezTo>
                      <a:pt x="35" y="53"/>
                      <a:pt x="35" y="53"/>
                      <a:pt x="35" y="53"/>
                    </a:cubicBezTo>
                    <a:cubicBezTo>
                      <a:pt x="35" y="53"/>
                      <a:pt x="35" y="53"/>
                      <a:pt x="35" y="52"/>
                    </a:cubicBezTo>
                    <a:cubicBezTo>
                      <a:pt x="35" y="52"/>
                      <a:pt x="35" y="52"/>
                      <a:pt x="35" y="52"/>
                    </a:cubicBezTo>
                    <a:cubicBezTo>
                      <a:pt x="35" y="51"/>
                      <a:pt x="35" y="51"/>
                      <a:pt x="34" y="51"/>
                    </a:cubicBezTo>
                    <a:cubicBezTo>
                      <a:pt x="34" y="51"/>
                      <a:pt x="34" y="51"/>
                      <a:pt x="34" y="51"/>
                    </a:cubicBezTo>
                    <a:cubicBezTo>
                      <a:pt x="33" y="51"/>
                      <a:pt x="33" y="50"/>
                      <a:pt x="33" y="50"/>
                    </a:cubicBezTo>
                    <a:cubicBezTo>
                      <a:pt x="33" y="50"/>
                      <a:pt x="33" y="49"/>
                      <a:pt x="33" y="49"/>
                    </a:cubicBezTo>
                    <a:cubicBezTo>
                      <a:pt x="32" y="48"/>
                      <a:pt x="33" y="48"/>
                      <a:pt x="32" y="48"/>
                    </a:cubicBezTo>
                    <a:cubicBezTo>
                      <a:pt x="32" y="47"/>
                      <a:pt x="32" y="47"/>
                      <a:pt x="32" y="47"/>
                    </a:cubicBezTo>
                    <a:cubicBezTo>
                      <a:pt x="31" y="47"/>
                      <a:pt x="31" y="47"/>
                      <a:pt x="31" y="46"/>
                    </a:cubicBezTo>
                    <a:cubicBezTo>
                      <a:pt x="31" y="46"/>
                      <a:pt x="30" y="46"/>
                      <a:pt x="30" y="45"/>
                    </a:cubicBezTo>
                    <a:cubicBezTo>
                      <a:pt x="30" y="45"/>
                      <a:pt x="29" y="45"/>
                      <a:pt x="29" y="45"/>
                    </a:cubicBezTo>
                    <a:cubicBezTo>
                      <a:pt x="29" y="44"/>
                      <a:pt x="28" y="45"/>
                      <a:pt x="28" y="44"/>
                    </a:cubicBezTo>
                    <a:cubicBezTo>
                      <a:pt x="28" y="44"/>
                      <a:pt x="28" y="44"/>
                      <a:pt x="28" y="44"/>
                    </a:cubicBezTo>
                    <a:cubicBezTo>
                      <a:pt x="28" y="43"/>
                      <a:pt x="28" y="43"/>
                      <a:pt x="28" y="42"/>
                    </a:cubicBezTo>
                    <a:cubicBezTo>
                      <a:pt x="28" y="42"/>
                      <a:pt x="29" y="42"/>
                      <a:pt x="29" y="42"/>
                    </a:cubicBezTo>
                    <a:cubicBezTo>
                      <a:pt x="29" y="42"/>
                      <a:pt x="29" y="43"/>
                      <a:pt x="30" y="43"/>
                    </a:cubicBezTo>
                    <a:cubicBezTo>
                      <a:pt x="30" y="43"/>
                      <a:pt x="30" y="43"/>
                      <a:pt x="30" y="42"/>
                    </a:cubicBezTo>
                    <a:cubicBezTo>
                      <a:pt x="31" y="42"/>
                      <a:pt x="30" y="42"/>
                      <a:pt x="30" y="41"/>
                    </a:cubicBezTo>
                    <a:cubicBezTo>
                      <a:pt x="30" y="41"/>
                      <a:pt x="30" y="40"/>
                      <a:pt x="30" y="40"/>
                    </a:cubicBezTo>
                    <a:cubicBezTo>
                      <a:pt x="30" y="39"/>
                      <a:pt x="30" y="39"/>
                      <a:pt x="30" y="38"/>
                    </a:cubicBezTo>
                    <a:cubicBezTo>
                      <a:pt x="30" y="38"/>
                      <a:pt x="30" y="37"/>
                      <a:pt x="31" y="37"/>
                    </a:cubicBezTo>
                    <a:cubicBezTo>
                      <a:pt x="31" y="37"/>
                      <a:pt x="31" y="36"/>
                      <a:pt x="31" y="36"/>
                    </a:cubicBezTo>
                    <a:cubicBezTo>
                      <a:pt x="31" y="36"/>
                      <a:pt x="32" y="36"/>
                      <a:pt x="32" y="35"/>
                    </a:cubicBezTo>
                    <a:cubicBezTo>
                      <a:pt x="32" y="35"/>
                      <a:pt x="32" y="35"/>
                      <a:pt x="33" y="35"/>
                    </a:cubicBezTo>
                    <a:cubicBezTo>
                      <a:pt x="33" y="34"/>
                      <a:pt x="33" y="34"/>
                      <a:pt x="33" y="34"/>
                    </a:cubicBezTo>
                    <a:cubicBezTo>
                      <a:pt x="33" y="33"/>
                      <a:pt x="32" y="33"/>
                      <a:pt x="33" y="33"/>
                    </a:cubicBezTo>
                    <a:cubicBezTo>
                      <a:pt x="33" y="32"/>
                      <a:pt x="33" y="33"/>
                      <a:pt x="33" y="32"/>
                    </a:cubicBezTo>
                    <a:cubicBezTo>
                      <a:pt x="33" y="32"/>
                      <a:pt x="33" y="32"/>
                      <a:pt x="33" y="32"/>
                    </a:cubicBezTo>
                    <a:cubicBezTo>
                      <a:pt x="33" y="31"/>
                      <a:pt x="34" y="31"/>
                      <a:pt x="34" y="31"/>
                    </a:cubicBezTo>
                    <a:cubicBezTo>
                      <a:pt x="34" y="31"/>
                      <a:pt x="34" y="30"/>
                      <a:pt x="34" y="30"/>
                    </a:cubicBezTo>
                    <a:cubicBezTo>
                      <a:pt x="35" y="30"/>
                      <a:pt x="35" y="30"/>
                      <a:pt x="35" y="30"/>
                    </a:cubicBezTo>
                    <a:cubicBezTo>
                      <a:pt x="36" y="30"/>
                      <a:pt x="36" y="29"/>
                      <a:pt x="36" y="29"/>
                    </a:cubicBezTo>
                    <a:cubicBezTo>
                      <a:pt x="36" y="29"/>
                      <a:pt x="36" y="28"/>
                      <a:pt x="36" y="28"/>
                    </a:cubicBezTo>
                    <a:cubicBezTo>
                      <a:pt x="36" y="28"/>
                      <a:pt x="36" y="28"/>
                      <a:pt x="36" y="27"/>
                    </a:cubicBezTo>
                    <a:cubicBezTo>
                      <a:pt x="36" y="27"/>
                      <a:pt x="36" y="27"/>
                      <a:pt x="36" y="27"/>
                    </a:cubicBezTo>
                    <a:cubicBezTo>
                      <a:pt x="36" y="26"/>
                      <a:pt x="36" y="26"/>
                      <a:pt x="36" y="26"/>
                    </a:cubicBezTo>
                    <a:cubicBezTo>
                      <a:pt x="36" y="25"/>
                      <a:pt x="36" y="25"/>
                      <a:pt x="36" y="25"/>
                    </a:cubicBezTo>
                    <a:cubicBezTo>
                      <a:pt x="36" y="24"/>
                      <a:pt x="36" y="24"/>
                      <a:pt x="36" y="24"/>
                    </a:cubicBezTo>
                    <a:cubicBezTo>
                      <a:pt x="36" y="24"/>
                      <a:pt x="36" y="23"/>
                      <a:pt x="36" y="23"/>
                    </a:cubicBezTo>
                    <a:cubicBezTo>
                      <a:pt x="36" y="22"/>
                      <a:pt x="36" y="22"/>
                      <a:pt x="37" y="21"/>
                    </a:cubicBezTo>
                    <a:cubicBezTo>
                      <a:pt x="37" y="21"/>
                      <a:pt x="37" y="21"/>
                      <a:pt x="37" y="20"/>
                    </a:cubicBezTo>
                    <a:cubicBezTo>
                      <a:pt x="37" y="20"/>
                      <a:pt x="36" y="19"/>
                      <a:pt x="37" y="19"/>
                    </a:cubicBezTo>
                    <a:cubicBezTo>
                      <a:pt x="37" y="19"/>
                      <a:pt x="37" y="19"/>
                      <a:pt x="37" y="19"/>
                    </a:cubicBezTo>
                    <a:cubicBezTo>
                      <a:pt x="37" y="18"/>
                      <a:pt x="37" y="18"/>
                      <a:pt x="37" y="18"/>
                    </a:cubicBezTo>
                    <a:cubicBezTo>
                      <a:pt x="37" y="18"/>
                      <a:pt x="38" y="18"/>
                      <a:pt x="38" y="18"/>
                    </a:cubicBezTo>
                    <a:cubicBezTo>
                      <a:pt x="38" y="18"/>
                      <a:pt x="38" y="17"/>
                      <a:pt x="38" y="17"/>
                    </a:cubicBezTo>
                    <a:cubicBezTo>
                      <a:pt x="39" y="17"/>
                      <a:pt x="39" y="17"/>
                      <a:pt x="39" y="17"/>
                    </a:cubicBezTo>
                    <a:cubicBezTo>
                      <a:pt x="39" y="17"/>
                      <a:pt x="39" y="17"/>
                      <a:pt x="40" y="17"/>
                    </a:cubicBezTo>
                    <a:cubicBezTo>
                      <a:pt x="40" y="16"/>
                      <a:pt x="40" y="16"/>
                      <a:pt x="41" y="16"/>
                    </a:cubicBezTo>
                    <a:cubicBezTo>
                      <a:pt x="41" y="16"/>
                      <a:pt x="41" y="16"/>
                      <a:pt x="41" y="15"/>
                    </a:cubicBezTo>
                    <a:cubicBezTo>
                      <a:pt x="41" y="15"/>
                      <a:pt x="41" y="15"/>
                      <a:pt x="41" y="15"/>
                    </a:cubicBezTo>
                    <a:cubicBezTo>
                      <a:pt x="42" y="15"/>
                      <a:pt x="42" y="15"/>
                      <a:pt x="42" y="15"/>
                    </a:cubicBezTo>
                    <a:cubicBezTo>
                      <a:pt x="41" y="14"/>
                      <a:pt x="41" y="14"/>
                      <a:pt x="41"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1" name="Freeform 251"/>
              <p:cNvSpPr>
                <a:spLocks/>
              </p:cNvSpPr>
              <p:nvPr/>
            </p:nvSpPr>
            <p:spPr bwMode="auto">
              <a:xfrm>
                <a:off x="5370514" y="3443289"/>
                <a:ext cx="0" cy="11113"/>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1"/>
                      <a:pt x="0" y="1"/>
                      <a:pt x="0" y="1"/>
                    </a:cubicBez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2" name="Freeform 252"/>
              <p:cNvSpPr>
                <a:spLocks/>
              </p:cNvSpPr>
              <p:nvPr/>
            </p:nvSpPr>
            <p:spPr bwMode="auto">
              <a:xfrm>
                <a:off x="5726114" y="3713164"/>
                <a:ext cx="22225" cy="22225"/>
              </a:xfrm>
              <a:custGeom>
                <a:avLst/>
                <a:gdLst>
                  <a:gd name="T0" fmla="*/ 1 w 2"/>
                  <a:gd name="T1" fmla="*/ 0 h 2"/>
                  <a:gd name="T2" fmla="*/ 0 w 2"/>
                  <a:gd name="T3" fmla="*/ 0 h 2"/>
                  <a:gd name="T4" fmla="*/ 0 w 2"/>
                  <a:gd name="T5" fmla="*/ 1 h 2"/>
                  <a:gd name="T6" fmla="*/ 0 w 2"/>
                  <a:gd name="T7" fmla="*/ 2 h 2"/>
                  <a:gd name="T8" fmla="*/ 1 w 2"/>
                  <a:gd name="T9" fmla="*/ 1 h 2"/>
                  <a:gd name="T10" fmla="*/ 2 w 2"/>
                  <a:gd name="T11" fmla="*/ 1 h 2"/>
                  <a:gd name="T12" fmla="*/ 2 w 2"/>
                  <a:gd name="T13" fmla="*/ 0 h 2"/>
                  <a:gd name="T14" fmla="*/ 1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0"/>
                    </a:moveTo>
                    <a:cubicBezTo>
                      <a:pt x="1" y="0"/>
                      <a:pt x="1" y="0"/>
                      <a:pt x="0" y="0"/>
                    </a:cubicBezTo>
                    <a:cubicBezTo>
                      <a:pt x="0" y="1"/>
                      <a:pt x="0" y="1"/>
                      <a:pt x="0" y="1"/>
                    </a:cubicBezTo>
                    <a:cubicBezTo>
                      <a:pt x="0" y="1"/>
                      <a:pt x="0" y="1"/>
                      <a:pt x="0" y="2"/>
                    </a:cubicBezTo>
                    <a:cubicBezTo>
                      <a:pt x="0" y="2"/>
                      <a:pt x="1" y="2"/>
                      <a:pt x="1" y="1"/>
                    </a:cubicBezTo>
                    <a:cubicBezTo>
                      <a:pt x="1" y="1"/>
                      <a:pt x="1" y="1"/>
                      <a:pt x="2" y="1"/>
                    </a:cubicBezTo>
                    <a:cubicBezTo>
                      <a:pt x="2" y="0"/>
                      <a:pt x="2"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3" name="Freeform 253"/>
              <p:cNvSpPr>
                <a:spLocks/>
              </p:cNvSpPr>
              <p:nvPr/>
            </p:nvSpPr>
            <p:spPr bwMode="auto">
              <a:xfrm>
                <a:off x="5672139" y="3735389"/>
                <a:ext cx="11113" cy="22225"/>
              </a:xfrm>
              <a:custGeom>
                <a:avLst/>
                <a:gdLst>
                  <a:gd name="T0" fmla="*/ 0 w 1"/>
                  <a:gd name="T1" fmla="*/ 1 h 2"/>
                  <a:gd name="T2" fmla="*/ 0 w 1"/>
                  <a:gd name="T3" fmla="*/ 1 h 2"/>
                  <a:gd name="T4" fmla="*/ 1 w 1"/>
                  <a:gd name="T5" fmla="*/ 1 h 2"/>
                  <a:gd name="T6" fmla="*/ 1 w 1"/>
                  <a:gd name="T7" fmla="*/ 1 h 2"/>
                  <a:gd name="T8" fmla="*/ 1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1"/>
                      <a:pt x="0" y="1"/>
                      <a:pt x="0" y="1"/>
                    </a:cubicBezTo>
                    <a:cubicBezTo>
                      <a:pt x="0" y="2"/>
                      <a:pt x="0" y="2"/>
                      <a:pt x="1" y="1"/>
                    </a:cubicBezTo>
                    <a:cubicBezTo>
                      <a:pt x="1" y="1"/>
                      <a:pt x="1" y="1"/>
                      <a:pt x="1" y="1"/>
                    </a:cubicBezTo>
                    <a:cubicBezTo>
                      <a:pt x="1" y="1"/>
                      <a:pt x="1" y="1"/>
                      <a:pt x="1" y="1"/>
                    </a:cubicBezTo>
                    <a:cubicBezTo>
                      <a:pt x="1" y="0"/>
                      <a:pt x="1"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4" name="Freeform 254"/>
              <p:cNvSpPr>
                <a:spLocks/>
              </p:cNvSpPr>
              <p:nvPr/>
            </p:nvSpPr>
            <p:spPr bwMode="auto">
              <a:xfrm>
                <a:off x="5219701" y="2081214"/>
                <a:ext cx="11113"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5" name="Freeform 255"/>
              <p:cNvSpPr>
                <a:spLocks/>
              </p:cNvSpPr>
              <p:nvPr/>
            </p:nvSpPr>
            <p:spPr bwMode="auto">
              <a:xfrm>
                <a:off x="5111751" y="2081214"/>
                <a:ext cx="560388" cy="508000"/>
              </a:xfrm>
              <a:custGeom>
                <a:avLst/>
                <a:gdLst>
                  <a:gd name="T0" fmla="*/ 50 w 52"/>
                  <a:gd name="T1" fmla="*/ 27 h 47"/>
                  <a:gd name="T2" fmla="*/ 45 w 52"/>
                  <a:gd name="T3" fmla="*/ 26 h 47"/>
                  <a:gd name="T4" fmla="*/ 42 w 52"/>
                  <a:gd name="T5" fmla="*/ 23 h 47"/>
                  <a:gd name="T6" fmla="*/ 41 w 52"/>
                  <a:gd name="T7" fmla="*/ 21 h 47"/>
                  <a:gd name="T8" fmla="*/ 40 w 52"/>
                  <a:gd name="T9" fmla="*/ 19 h 47"/>
                  <a:gd name="T10" fmla="*/ 39 w 52"/>
                  <a:gd name="T11" fmla="*/ 17 h 47"/>
                  <a:gd name="T12" fmla="*/ 38 w 52"/>
                  <a:gd name="T13" fmla="*/ 15 h 47"/>
                  <a:gd name="T14" fmla="*/ 37 w 52"/>
                  <a:gd name="T15" fmla="*/ 14 h 47"/>
                  <a:gd name="T16" fmla="*/ 35 w 52"/>
                  <a:gd name="T17" fmla="*/ 11 h 47"/>
                  <a:gd name="T18" fmla="*/ 34 w 52"/>
                  <a:gd name="T19" fmla="*/ 10 h 47"/>
                  <a:gd name="T20" fmla="*/ 32 w 52"/>
                  <a:gd name="T21" fmla="*/ 10 h 47"/>
                  <a:gd name="T22" fmla="*/ 30 w 52"/>
                  <a:gd name="T23" fmla="*/ 9 h 47"/>
                  <a:gd name="T24" fmla="*/ 29 w 52"/>
                  <a:gd name="T25" fmla="*/ 9 h 47"/>
                  <a:gd name="T26" fmla="*/ 23 w 52"/>
                  <a:gd name="T27" fmla="*/ 8 h 47"/>
                  <a:gd name="T28" fmla="*/ 21 w 52"/>
                  <a:gd name="T29" fmla="*/ 4 h 47"/>
                  <a:gd name="T30" fmla="*/ 15 w 52"/>
                  <a:gd name="T31" fmla="*/ 2 h 47"/>
                  <a:gd name="T32" fmla="*/ 11 w 52"/>
                  <a:gd name="T33" fmla="*/ 0 h 47"/>
                  <a:gd name="T34" fmla="*/ 9 w 52"/>
                  <a:gd name="T35" fmla="*/ 1 h 47"/>
                  <a:gd name="T36" fmla="*/ 5 w 52"/>
                  <a:gd name="T37" fmla="*/ 3 h 47"/>
                  <a:gd name="T38" fmla="*/ 7 w 52"/>
                  <a:gd name="T39" fmla="*/ 5 h 47"/>
                  <a:gd name="T40" fmla="*/ 5 w 52"/>
                  <a:gd name="T41" fmla="*/ 7 h 47"/>
                  <a:gd name="T42" fmla="*/ 2 w 52"/>
                  <a:gd name="T43" fmla="*/ 8 h 47"/>
                  <a:gd name="T44" fmla="*/ 1 w 52"/>
                  <a:gd name="T45" fmla="*/ 9 h 47"/>
                  <a:gd name="T46" fmla="*/ 1 w 52"/>
                  <a:gd name="T47" fmla="*/ 13 h 47"/>
                  <a:gd name="T48" fmla="*/ 5 w 52"/>
                  <a:gd name="T49" fmla="*/ 16 h 47"/>
                  <a:gd name="T50" fmla="*/ 7 w 52"/>
                  <a:gd name="T51" fmla="*/ 19 h 47"/>
                  <a:gd name="T52" fmla="*/ 9 w 52"/>
                  <a:gd name="T53" fmla="*/ 23 h 47"/>
                  <a:gd name="T54" fmla="*/ 12 w 52"/>
                  <a:gd name="T55" fmla="*/ 25 h 47"/>
                  <a:gd name="T56" fmla="*/ 13 w 52"/>
                  <a:gd name="T57" fmla="*/ 29 h 47"/>
                  <a:gd name="T58" fmla="*/ 13 w 52"/>
                  <a:gd name="T59" fmla="*/ 32 h 47"/>
                  <a:gd name="T60" fmla="*/ 16 w 52"/>
                  <a:gd name="T61" fmla="*/ 35 h 47"/>
                  <a:gd name="T62" fmla="*/ 18 w 52"/>
                  <a:gd name="T63" fmla="*/ 37 h 47"/>
                  <a:gd name="T64" fmla="*/ 18 w 52"/>
                  <a:gd name="T65" fmla="*/ 39 h 47"/>
                  <a:gd name="T66" fmla="*/ 20 w 52"/>
                  <a:gd name="T67" fmla="*/ 41 h 47"/>
                  <a:gd name="T68" fmla="*/ 22 w 52"/>
                  <a:gd name="T69" fmla="*/ 43 h 47"/>
                  <a:gd name="T70" fmla="*/ 26 w 52"/>
                  <a:gd name="T71" fmla="*/ 43 h 47"/>
                  <a:gd name="T72" fmla="*/ 29 w 52"/>
                  <a:gd name="T73" fmla="*/ 45 h 47"/>
                  <a:gd name="T74" fmla="*/ 31 w 52"/>
                  <a:gd name="T75" fmla="*/ 46 h 47"/>
                  <a:gd name="T76" fmla="*/ 33 w 52"/>
                  <a:gd name="T77" fmla="*/ 42 h 47"/>
                  <a:gd name="T78" fmla="*/ 40 w 52"/>
                  <a:gd name="T79" fmla="*/ 40 h 47"/>
                  <a:gd name="T80" fmla="*/ 44 w 52"/>
                  <a:gd name="T81" fmla="*/ 38 h 47"/>
                  <a:gd name="T82" fmla="*/ 50 w 52"/>
                  <a:gd name="T83" fmla="*/ 34 h 47"/>
                  <a:gd name="T84" fmla="*/ 52 w 52"/>
                  <a:gd name="T85"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 h="47">
                    <a:moveTo>
                      <a:pt x="52" y="28"/>
                    </a:moveTo>
                    <a:cubicBezTo>
                      <a:pt x="52" y="28"/>
                      <a:pt x="52" y="28"/>
                      <a:pt x="52" y="28"/>
                    </a:cubicBezTo>
                    <a:cubicBezTo>
                      <a:pt x="51" y="27"/>
                      <a:pt x="51" y="27"/>
                      <a:pt x="50" y="27"/>
                    </a:cubicBezTo>
                    <a:cubicBezTo>
                      <a:pt x="50" y="26"/>
                      <a:pt x="49" y="26"/>
                      <a:pt x="48" y="26"/>
                    </a:cubicBezTo>
                    <a:cubicBezTo>
                      <a:pt x="47" y="26"/>
                      <a:pt x="47" y="26"/>
                      <a:pt x="46" y="26"/>
                    </a:cubicBezTo>
                    <a:cubicBezTo>
                      <a:pt x="46" y="26"/>
                      <a:pt x="45" y="26"/>
                      <a:pt x="45" y="26"/>
                    </a:cubicBezTo>
                    <a:cubicBezTo>
                      <a:pt x="44" y="26"/>
                      <a:pt x="44" y="26"/>
                      <a:pt x="44" y="25"/>
                    </a:cubicBezTo>
                    <a:cubicBezTo>
                      <a:pt x="43" y="25"/>
                      <a:pt x="43" y="25"/>
                      <a:pt x="43" y="25"/>
                    </a:cubicBezTo>
                    <a:cubicBezTo>
                      <a:pt x="42" y="24"/>
                      <a:pt x="42" y="24"/>
                      <a:pt x="42" y="23"/>
                    </a:cubicBezTo>
                    <a:cubicBezTo>
                      <a:pt x="42" y="23"/>
                      <a:pt x="42" y="23"/>
                      <a:pt x="42" y="23"/>
                    </a:cubicBezTo>
                    <a:cubicBezTo>
                      <a:pt x="41" y="22"/>
                      <a:pt x="41" y="22"/>
                      <a:pt x="41" y="22"/>
                    </a:cubicBezTo>
                    <a:cubicBezTo>
                      <a:pt x="41" y="21"/>
                      <a:pt x="41" y="21"/>
                      <a:pt x="41" y="21"/>
                    </a:cubicBezTo>
                    <a:cubicBezTo>
                      <a:pt x="40" y="21"/>
                      <a:pt x="40" y="21"/>
                      <a:pt x="40" y="21"/>
                    </a:cubicBezTo>
                    <a:cubicBezTo>
                      <a:pt x="40" y="20"/>
                      <a:pt x="40" y="20"/>
                      <a:pt x="40" y="20"/>
                    </a:cubicBezTo>
                    <a:cubicBezTo>
                      <a:pt x="40" y="20"/>
                      <a:pt x="40" y="20"/>
                      <a:pt x="40" y="19"/>
                    </a:cubicBezTo>
                    <a:cubicBezTo>
                      <a:pt x="40" y="19"/>
                      <a:pt x="40" y="19"/>
                      <a:pt x="39" y="19"/>
                    </a:cubicBezTo>
                    <a:cubicBezTo>
                      <a:pt x="39" y="18"/>
                      <a:pt x="39" y="18"/>
                      <a:pt x="39" y="18"/>
                    </a:cubicBezTo>
                    <a:cubicBezTo>
                      <a:pt x="39" y="18"/>
                      <a:pt x="39" y="18"/>
                      <a:pt x="39" y="17"/>
                    </a:cubicBezTo>
                    <a:cubicBezTo>
                      <a:pt x="39" y="17"/>
                      <a:pt x="39" y="17"/>
                      <a:pt x="39" y="17"/>
                    </a:cubicBezTo>
                    <a:cubicBezTo>
                      <a:pt x="38" y="16"/>
                      <a:pt x="39" y="16"/>
                      <a:pt x="39" y="16"/>
                    </a:cubicBezTo>
                    <a:cubicBezTo>
                      <a:pt x="39" y="16"/>
                      <a:pt x="38" y="16"/>
                      <a:pt x="38" y="15"/>
                    </a:cubicBezTo>
                    <a:cubicBezTo>
                      <a:pt x="38" y="15"/>
                      <a:pt x="38" y="15"/>
                      <a:pt x="38" y="15"/>
                    </a:cubicBezTo>
                    <a:cubicBezTo>
                      <a:pt x="37" y="15"/>
                      <a:pt x="37" y="15"/>
                      <a:pt x="37" y="14"/>
                    </a:cubicBezTo>
                    <a:cubicBezTo>
                      <a:pt x="37" y="14"/>
                      <a:pt x="37" y="14"/>
                      <a:pt x="37" y="14"/>
                    </a:cubicBezTo>
                    <a:cubicBezTo>
                      <a:pt x="36" y="13"/>
                      <a:pt x="36" y="13"/>
                      <a:pt x="36" y="13"/>
                    </a:cubicBezTo>
                    <a:cubicBezTo>
                      <a:pt x="36" y="13"/>
                      <a:pt x="36" y="13"/>
                      <a:pt x="35" y="12"/>
                    </a:cubicBezTo>
                    <a:cubicBezTo>
                      <a:pt x="35" y="12"/>
                      <a:pt x="35" y="12"/>
                      <a:pt x="35" y="11"/>
                    </a:cubicBezTo>
                    <a:cubicBezTo>
                      <a:pt x="35" y="11"/>
                      <a:pt x="35" y="11"/>
                      <a:pt x="35" y="11"/>
                    </a:cubicBezTo>
                    <a:cubicBezTo>
                      <a:pt x="34" y="11"/>
                      <a:pt x="34" y="11"/>
                      <a:pt x="34" y="10"/>
                    </a:cubicBezTo>
                    <a:cubicBezTo>
                      <a:pt x="34" y="10"/>
                      <a:pt x="34" y="10"/>
                      <a:pt x="34" y="10"/>
                    </a:cubicBezTo>
                    <a:cubicBezTo>
                      <a:pt x="34" y="10"/>
                      <a:pt x="34" y="10"/>
                      <a:pt x="34" y="10"/>
                    </a:cubicBezTo>
                    <a:cubicBezTo>
                      <a:pt x="33" y="10"/>
                      <a:pt x="33" y="10"/>
                      <a:pt x="33" y="10"/>
                    </a:cubicBezTo>
                    <a:cubicBezTo>
                      <a:pt x="33" y="10"/>
                      <a:pt x="32" y="10"/>
                      <a:pt x="32" y="10"/>
                    </a:cubicBezTo>
                    <a:cubicBezTo>
                      <a:pt x="32" y="10"/>
                      <a:pt x="32" y="10"/>
                      <a:pt x="31" y="10"/>
                    </a:cubicBezTo>
                    <a:cubicBezTo>
                      <a:pt x="31" y="9"/>
                      <a:pt x="31" y="9"/>
                      <a:pt x="31" y="9"/>
                    </a:cubicBezTo>
                    <a:cubicBezTo>
                      <a:pt x="31" y="8"/>
                      <a:pt x="30" y="9"/>
                      <a:pt x="30" y="9"/>
                    </a:cubicBezTo>
                    <a:cubicBezTo>
                      <a:pt x="30" y="9"/>
                      <a:pt x="30" y="9"/>
                      <a:pt x="29" y="8"/>
                    </a:cubicBezTo>
                    <a:cubicBezTo>
                      <a:pt x="29" y="9"/>
                      <a:pt x="29" y="9"/>
                      <a:pt x="29" y="9"/>
                    </a:cubicBezTo>
                    <a:cubicBezTo>
                      <a:pt x="29" y="9"/>
                      <a:pt x="29" y="9"/>
                      <a:pt x="29" y="9"/>
                    </a:cubicBezTo>
                    <a:cubicBezTo>
                      <a:pt x="28" y="9"/>
                      <a:pt x="28" y="9"/>
                      <a:pt x="28" y="9"/>
                    </a:cubicBezTo>
                    <a:cubicBezTo>
                      <a:pt x="27" y="9"/>
                      <a:pt x="27" y="8"/>
                      <a:pt x="27" y="8"/>
                    </a:cubicBezTo>
                    <a:cubicBezTo>
                      <a:pt x="25" y="8"/>
                      <a:pt x="24" y="8"/>
                      <a:pt x="23" y="8"/>
                    </a:cubicBezTo>
                    <a:cubicBezTo>
                      <a:pt x="22" y="7"/>
                      <a:pt x="22" y="7"/>
                      <a:pt x="22" y="7"/>
                    </a:cubicBezTo>
                    <a:cubicBezTo>
                      <a:pt x="21" y="6"/>
                      <a:pt x="22" y="6"/>
                      <a:pt x="22" y="6"/>
                    </a:cubicBezTo>
                    <a:cubicBezTo>
                      <a:pt x="22" y="5"/>
                      <a:pt x="21" y="5"/>
                      <a:pt x="21" y="4"/>
                    </a:cubicBezTo>
                    <a:cubicBezTo>
                      <a:pt x="20" y="4"/>
                      <a:pt x="20" y="4"/>
                      <a:pt x="19" y="4"/>
                    </a:cubicBezTo>
                    <a:cubicBezTo>
                      <a:pt x="18" y="3"/>
                      <a:pt x="18" y="3"/>
                      <a:pt x="17" y="3"/>
                    </a:cubicBezTo>
                    <a:cubicBezTo>
                      <a:pt x="16" y="3"/>
                      <a:pt x="16" y="3"/>
                      <a:pt x="15" y="2"/>
                    </a:cubicBezTo>
                    <a:cubicBezTo>
                      <a:pt x="14" y="2"/>
                      <a:pt x="14" y="2"/>
                      <a:pt x="13" y="1"/>
                    </a:cubicBezTo>
                    <a:cubicBezTo>
                      <a:pt x="13" y="1"/>
                      <a:pt x="12" y="1"/>
                      <a:pt x="12" y="1"/>
                    </a:cubicBezTo>
                    <a:cubicBezTo>
                      <a:pt x="12" y="0"/>
                      <a:pt x="12" y="0"/>
                      <a:pt x="11" y="0"/>
                    </a:cubicBezTo>
                    <a:cubicBezTo>
                      <a:pt x="11" y="0"/>
                      <a:pt x="11" y="0"/>
                      <a:pt x="10" y="0"/>
                    </a:cubicBezTo>
                    <a:cubicBezTo>
                      <a:pt x="10" y="0"/>
                      <a:pt x="10" y="0"/>
                      <a:pt x="10" y="0"/>
                    </a:cubicBezTo>
                    <a:cubicBezTo>
                      <a:pt x="10" y="1"/>
                      <a:pt x="9" y="1"/>
                      <a:pt x="9" y="1"/>
                    </a:cubicBezTo>
                    <a:cubicBezTo>
                      <a:pt x="9" y="1"/>
                      <a:pt x="8" y="1"/>
                      <a:pt x="8" y="1"/>
                    </a:cubicBezTo>
                    <a:cubicBezTo>
                      <a:pt x="7" y="1"/>
                      <a:pt x="7" y="1"/>
                      <a:pt x="6" y="2"/>
                    </a:cubicBezTo>
                    <a:cubicBezTo>
                      <a:pt x="6" y="2"/>
                      <a:pt x="5" y="2"/>
                      <a:pt x="5" y="3"/>
                    </a:cubicBezTo>
                    <a:cubicBezTo>
                      <a:pt x="5" y="3"/>
                      <a:pt x="6" y="3"/>
                      <a:pt x="6" y="4"/>
                    </a:cubicBezTo>
                    <a:cubicBezTo>
                      <a:pt x="6" y="4"/>
                      <a:pt x="7" y="3"/>
                      <a:pt x="7" y="4"/>
                    </a:cubicBezTo>
                    <a:cubicBezTo>
                      <a:pt x="7" y="4"/>
                      <a:pt x="7" y="4"/>
                      <a:pt x="7" y="5"/>
                    </a:cubicBezTo>
                    <a:cubicBezTo>
                      <a:pt x="7" y="5"/>
                      <a:pt x="8" y="6"/>
                      <a:pt x="7" y="6"/>
                    </a:cubicBezTo>
                    <a:cubicBezTo>
                      <a:pt x="7" y="7"/>
                      <a:pt x="6" y="6"/>
                      <a:pt x="5" y="6"/>
                    </a:cubicBezTo>
                    <a:cubicBezTo>
                      <a:pt x="5" y="7"/>
                      <a:pt x="5" y="7"/>
                      <a:pt x="5" y="7"/>
                    </a:cubicBezTo>
                    <a:cubicBezTo>
                      <a:pt x="4" y="7"/>
                      <a:pt x="4" y="8"/>
                      <a:pt x="4" y="8"/>
                    </a:cubicBezTo>
                    <a:cubicBezTo>
                      <a:pt x="4" y="8"/>
                      <a:pt x="4" y="8"/>
                      <a:pt x="3" y="8"/>
                    </a:cubicBezTo>
                    <a:cubicBezTo>
                      <a:pt x="3" y="8"/>
                      <a:pt x="2" y="8"/>
                      <a:pt x="2" y="8"/>
                    </a:cubicBezTo>
                    <a:cubicBezTo>
                      <a:pt x="1" y="8"/>
                      <a:pt x="1" y="8"/>
                      <a:pt x="1" y="8"/>
                    </a:cubicBezTo>
                    <a:cubicBezTo>
                      <a:pt x="1" y="8"/>
                      <a:pt x="1" y="8"/>
                      <a:pt x="1" y="8"/>
                    </a:cubicBezTo>
                    <a:cubicBezTo>
                      <a:pt x="1" y="8"/>
                      <a:pt x="1" y="9"/>
                      <a:pt x="1" y="9"/>
                    </a:cubicBezTo>
                    <a:cubicBezTo>
                      <a:pt x="1" y="9"/>
                      <a:pt x="1" y="10"/>
                      <a:pt x="1" y="10"/>
                    </a:cubicBezTo>
                    <a:cubicBezTo>
                      <a:pt x="1" y="11"/>
                      <a:pt x="0" y="11"/>
                      <a:pt x="1" y="12"/>
                    </a:cubicBezTo>
                    <a:cubicBezTo>
                      <a:pt x="1" y="12"/>
                      <a:pt x="1" y="13"/>
                      <a:pt x="1" y="13"/>
                    </a:cubicBezTo>
                    <a:cubicBezTo>
                      <a:pt x="1" y="13"/>
                      <a:pt x="2" y="13"/>
                      <a:pt x="2" y="13"/>
                    </a:cubicBezTo>
                    <a:cubicBezTo>
                      <a:pt x="3" y="13"/>
                      <a:pt x="3" y="14"/>
                      <a:pt x="4" y="14"/>
                    </a:cubicBezTo>
                    <a:cubicBezTo>
                      <a:pt x="4" y="15"/>
                      <a:pt x="4" y="15"/>
                      <a:pt x="5" y="16"/>
                    </a:cubicBezTo>
                    <a:cubicBezTo>
                      <a:pt x="5" y="16"/>
                      <a:pt x="5" y="16"/>
                      <a:pt x="5" y="17"/>
                    </a:cubicBezTo>
                    <a:cubicBezTo>
                      <a:pt x="6" y="17"/>
                      <a:pt x="6" y="18"/>
                      <a:pt x="6" y="18"/>
                    </a:cubicBezTo>
                    <a:cubicBezTo>
                      <a:pt x="7" y="19"/>
                      <a:pt x="7" y="19"/>
                      <a:pt x="7" y="19"/>
                    </a:cubicBezTo>
                    <a:cubicBezTo>
                      <a:pt x="8" y="20"/>
                      <a:pt x="7" y="21"/>
                      <a:pt x="8" y="21"/>
                    </a:cubicBezTo>
                    <a:cubicBezTo>
                      <a:pt x="8" y="22"/>
                      <a:pt x="8" y="22"/>
                      <a:pt x="8" y="22"/>
                    </a:cubicBezTo>
                    <a:cubicBezTo>
                      <a:pt x="9" y="22"/>
                      <a:pt x="8" y="23"/>
                      <a:pt x="9" y="23"/>
                    </a:cubicBezTo>
                    <a:cubicBezTo>
                      <a:pt x="9" y="23"/>
                      <a:pt x="9" y="23"/>
                      <a:pt x="10" y="23"/>
                    </a:cubicBezTo>
                    <a:cubicBezTo>
                      <a:pt x="10" y="24"/>
                      <a:pt x="10" y="24"/>
                      <a:pt x="11" y="24"/>
                    </a:cubicBezTo>
                    <a:cubicBezTo>
                      <a:pt x="11" y="25"/>
                      <a:pt x="11" y="25"/>
                      <a:pt x="12" y="25"/>
                    </a:cubicBezTo>
                    <a:cubicBezTo>
                      <a:pt x="12" y="26"/>
                      <a:pt x="12" y="26"/>
                      <a:pt x="12" y="26"/>
                    </a:cubicBezTo>
                    <a:cubicBezTo>
                      <a:pt x="13" y="27"/>
                      <a:pt x="13" y="27"/>
                      <a:pt x="13" y="28"/>
                    </a:cubicBezTo>
                    <a:cubicBezTo>
                      <a:pt x="13" y="28"/>
                      <a:pt x="12" y="28"/>
                      <a:pt x="13" y="29"/>
                    </a:cubicBezTo>
                    <a:cubicBezTo>
                      <a:pt x="13" y="29"/>
                      <a:pt x="13" y="30"/>
                      <a:pt x="13" y="30"/>
                    </a:cubicBezTo>
                    <a:cubicBezTo>
                      <a:pt x="13" y="31"/>
                      <a:pt x="13" y="31"/>
                      <a:pt x="13" y="32"/>
                    </a:cubicBezTo>
                    <a:cubicBezTo>
                      <a:pt x="13" y="32"/>
                      <a:pt x="13" y="32"/>
                      <a:pt x="13" y="32"/>
                    </a:cubicBezTo>
                    <a:cubicBezTo>
                      <a:pt x="14" y="33"/>
                      <a:pt x="14" y="33"/>
                      <a:pt x="14" y="34"/>
                    </a:cubicBezTo>
                    <a:cubicBezTo>
                      <a:pt x="15" y="34"/>
                      <a:pt x="15" y="34"/>
                      <a:pt x="15" y="35"/>
                    </a:cubicBezTo>
                    <a:cubicBezTo>
                      <a:pt x="16" y="35"/>
                      <a:pt x="16" y="34"/>
                      <a:pt x="16" y="35"/>
                    </a:cubicBezTo>
                    <a:cubicBezTo>
                      <a:pt x="17" y="35"/>
                      <a:pt x="17" y="35"/>
                      <a:pt x="17" y="35"/>
                    </a:cubicBezTo>
                    <a:cubicBezTo>
                      <a:pt x="17" y="36"/>
                      <a:pt x="18" y="36"/>
                      <a:pt x="18" y="36"/>
                    </a:cubicBezTo>
                    <a:cubicBezTo>
                      <a:pt x="18" y="36"/>
                      <a:pt x="18" y="37"/>
                      <a:pt x="18" y="37"/>
                    </a:cubicBezTo>
                    <a:cubicBezTo>
                      <a:pt x="18" y="37"/>
                      <a:pt x="18" y="37"/>
                      <a:pt x="18" y="37"/>
                    </a:cubicBezTo>
                    <a:cubicBezTo>
                      <a:pt x="18" y="38"/>
                      <a:pt x="18" y="38"/>
                      <a:pt x="18" y="38"/>
                    </a:cubicBezTo>
                    <a:cubicBezTo>
                      <a:pt x="18" y="38"/>
                      <a:pt x="18" y="39"/>
                      <a:pt x="18" y="39"/>
                    </a:cubicBezTo>
                    <a:cubicBezTo>
                      <a:pt x="19" y="39"/>
                      <a:pt x="19" y="39"/>
                      <a:pt x="19" y="40"/>
                    </a:cubicBezTo>
                    <a:cubicBezTo>
                      <a:pt x="20" y="40"/>
                      <a:pt x="20" y="40"/>
                      <a:pt x="20" y="41"/>
                    </a:cubicBezTo>
                    <a:cubicBezTo>
                      <a:pt x="20" y="41"/>
                      <a:pt x="20" y="41"/>
                      <a:pt x="20" y="41"/>
                    </a:cubicBezTo>
                    <a:cubicBezTo>
                      <a:pt x="21" y="42"/>
                      <a:pt x="21" y="42"/>
                      <a:pt x="21" y="42"/>
                    </a:cubicBezTo>
                    <a:cubicBezTo>
                      <a:pt x="21" y="42"/>
                      <a:pt x="21" y="43"/>
                      <a:pt x="22" y="43"/>
                    </a:cubicBezTo>
                    <a:cubicBezTo>
                      <a:pt x="22" y="43"/>
                      <a:pt x="22" y="43"/>
                      <a:pt x="22" y="43"/>
                    </a:cubicBezTo>
                    <a:cubicBezTo>
                      <a:pt x="22" y="43"/>
                      <a:pt x="22" y="43"/>
                      <a:pt x="22" y="43"/>
                    </a:cubicBezTo>
                    <a:cubicBezTo>
                      <a:pt x="23" y="43"/>
                      <a:pt x="23" y="43"/>
                      <a:pt x="24" y="43"/>
                    </a:cubicBezTo>
                    <a:cubicBezTo>
                      <a:pt x="25" y="43"/>
                      <a:pt x="26" y="43"/>
                      <a:pt x="26" y="43"/>
                    </a:cubicBezTo>
                    <a:cubicBezTo>
                      <a:pt x="27" y="43"/>
                      <a:pt x="27" y="44"/>
                      <a:pt x="27" y="44"/>
                    </a:cubicBezTo>
                    <a:cubicBezTo>
                      <a:pt x="28" y="44"/>
                      <a:pt x="28" y="44"/>
                      <a:pt x="28" y="44"/>
                    </a:cubicBezTo>
                    <a:cubicBezTo>
                      <a:pt x="29" y="44"/>
                      <a:pt x="29" y="45"/>
                      <a:pt x="29" y="45"/>
                    </a:cubicBezTo>
                    <a:cubicBezTo>
                      <a:pt x="30" y="46"/>
                      <a:pt x="30" y="46"/>
                      <a:pt x="30" y="47"/>
                    </a:cubicBezTo>
                    <a:cubicBezTo>
                      <a:pt x="30" y="47"/>
                      <a:pt x="30" y="47"/>
                      <a:pt x="30" y="47"/>
                    </a:cubicBezTo>
                    <a:cubicBezTo>
                      <a:pt x="31" y="47"/>
                      <a:pt x="31" y="47"/>
                      <a:pt x="31" y="46"/>
                    </a:cubicBezTo>
                    <a:cubicBezTo>
                      <a:pt x="32" y="46"/>
                      <a:pt x="32" y="45"/>
                      <a:pt x="32" y="45"/>
                    </a:cubicBezTo>
                    <a:cubicBezTo>
                      <a:pt x="32" y="44"/>
                      <a:pt x="32" y="44"/>
                      <a:pt x="33" y="43"/>
                    </a:cubicBezTo>
                    <a:cubicBezTo>
                      <a:pt x="33" y="43"/>
                      <a:pt x="33" y="42"/>
                      <a:pt x="33" y="42"/>
                    </a:cubicBezTo>
                    <a:cubicBezTo>
                      <a:pt x="34" y="41"/>
                      <a:pt x="34" y="42"/>
                      <a:pt x="35" y="41"/>
                    </a:cubicBezTo>
                    <a:cubicBezTo>
                      <a:pt x="36" y="41"/>
                      <a:pt x="37" y="41"/>
                      <a:pt x="38" y="40"/>
                    </a:cubicBezTo>
                    <a:cubicBezTo>
                      <a:pt x="39" y="40"/>
                      <a:pt x="39" y="40"/>
                      <a:pt x="40" y="40"/>
                    </a:cubicBezTo>
                    <a:cubicBezTo>
                      <a:pt x="41" y="39"/>
                      <a:pt x="42" y="39"/>
                      <a:pt x="43" y="39"/>
                    </a:cubicBezTo>
                    <a:cubicBezTo>
                      <a:pt x="43" y="39"/>
                      <a:pt x="43" y="39"/>
                      <a:pt x="44" y="38"/>
                    </a:cubicBezTo>
                    <a:cubicBezTo>
                      <a:pt x="44" y="38"/>
                      <a:pt x="44" y="38"/>
                      <a:pt x="44" y="38"/>
                    </a:cubicBezTo>
                    <a:cubicBezTo>
                      <a:pt x="45" y="38"/>
                      <a:pt x="45" y="38"/>
                      <a:pt x="45" y="38"/>
                    </a:cubicBezTo>
                    <a:cubicBezTo>
                      <a:pt x="47" y="37"/>
                      <a:pt x="47" y="37"/>
                      <a:pt x="49" y="36"/>
                    </a:cubicBezTo>
                    <a:cubicBezTo>
                      <a:pt x="50" y="36"/>
                      <a:pt x="50" y="35"/>
                      <a:pt x="50" y="34"/>
                    </a:cubicBezTo>
                    <a:cubicBezTo>
                      <a:pt x="51" y="33"/>
                      <a:pt x="51" y="33"/>
                      <a:pt x="51" y="32"/>
                    </a:cubicBezTo>
                    <a:cubicBezTo>
                      <a:pt x="52" y="31"/>
                      <a:pt x="52" y="31"/>
                      <a:pt x="52" y="30"/>
                    </a:cubicBezTo>
                    <a:cubicBezTo>
                      <a:pt x="52" y="29"/>
                      <a:pt x="52" y="29"/>
                      <a:pt x="52"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6" name="Freeform 256"/>
              <p:cNvSpPr>
                <a:spLocks/>
              </p:cNvSpPr>
              <p:nvPr/>
            </p:nvSpPr>
            <p:spPr bwMode="auto">
              <a:xfrm>
                <a:off x="5165726" y="977901"/>
                <a:ext cx="42863" cy="22225"/>
              </a:xfrm>
              <a:custGeom>
                <a:avLst/>
                <a:gdLst>
                  <a:gd name="T0" fmla="*/ 1 w 4"/>
                  <a:gd name="T1" fmla="*/ 0 h 2"/>
                  <a:gd name="T2" fmla="*/ 1 w 4"/>
                  <a:gd name="T3" fmla="*/ 1 h 2"/>
                  <a:gd name="T4" fmla="*/ 1 w 4"/>
                  <a:gd name="T5" fmla="*/ 2 h 2"/>
                  <a:gd name="T6" fmla="*/ 3 w 4"/>
                  <a:gd name="T7" fmla="*/ 2 h 2"/>
                  <a:gd name="T8" fmla="*/ 4 w 4"/>
                  <a:gd name="T9" fmla="*/ 1 h 2"/>
                  <a:gd name="T10" fmla="*/ 4 w 4"/>
                  <a:gd name="T11" fmla="*/ 1 h 2"/>
                  <a:gd name="T12" fmla="*/ 4 w 4"/>
                  <a:gd name="T13" fmla="*/ 1 h 2"/>
                  <a:gd name="T14" fmla="*/ 3 w 4"/>
                  <a:gd name="T15" fmla="*/ 0 h 2"/>
                  <a:gd name="T16" fmla="*/ 2 w 4"/>
                  <a:gd name="T17" fmla="*/ 0 h 2"/>
                  <a:gd name="T18" fmla="*/ 1 w 4"/>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
                    <a:moveTo>
                      <a:pt x="1" y="0"/>
                    </a:moveTo>
                    <a:cubicBezTo>
                      <a:pt x="1" y="0"/>
                      <a:pt x="0" y="1"/>
                      <a:pt x="1" y="1"/>
                    </a:cubicBezTo>
                    <a:cubicBezTo>
                      <a:pt x="1" y="1"/>
                      <a:pt x="1" y="1"/>
                      <a:pt x="1" y="2"/>
                    </a:cubicBezTo>
                    <a:cubicBezTo>
                      <a:pt x="2" y="2"/>
                      <a:pt x="2" y="2"/>
                      <a:pt x="3" y="2"/>
                    </a:cubicBezTo>
                    <a:cubicBezTo>
                      <a:pt x="3" y="2"/>
                      <a:pt x="3" y="2"/>
                      <a:pt x="4" y="1"/>
                    </a:cubicBezTo>
                    <a:cubicBezTo>
                      <a:pt x="4" y="1"/>
                      <a:pt x="4" y="1"/>
                      <a:pt x="4" y="1"/>
                    </a:cubicBezTo>
                    <a:cubicBezTo>
                      <a:pt x="4" y="1"/>
                      <a:pt x="4" y="1"/>
                      <a:pt x="4" y="1"/>
                    </a:cubicBezTo>
                    <a:cubicBezTo>
                      <a:pt x="4" y="0"/>
                      <a:pt x="3" y="0"/>
                      <a:pt x="3" y="0"/>
                    </a:cubicBezTo>
                    <a:cubicBezTo>
                      <a:pt x="2" y="0"/>
                      <a:pt x="2"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7" name="Freeform 257"/>
              <p:cNvSpPr>
                <a:spLocks/>
              </p:cNvSpPr>
              <p:nvPr/>
            </p:nvSpPr>
            <p:spPr bwMode="auto">
              <a:xfrm>
                <a:off x="5359401" y="957264"/>
                <a:ext cx="42863" cy="20638"/>
              </a:xfrm>
              <a:custGeom>
                <a:avLst/>
                <a:gdLst>
                  <a:gd name="T0" fmla="*/ 2 w 4"/>
                  <a:gd name="T1" fmla="*/ 1 h 2"/>
                  <a:gd name="T2" fmla="*/ 2 w 4"/>
                  <a:gd name="T3" fmla="*/ 0 h 2"/>
                  <a:gd name="T4" fmla="*/ 1 w 4"/>
                  <a:gd name="T5" fmla="*/ 0 h 2"/>
                  <a:gd name="T6" fmla="*/ 0 w 4"/>
                  <a:gd name="T7" fmla="*/ 0 h 2"/>
                  <a:gd name="T8" fmla="*/ 0 w 4"/>
                  <a:gd name="T9" fmla="*/ 1 h 2"/>
                  <a:gd name="T10" fmla="*/ 1 w 4"/>
                  <a:gd name="T11" fmla="*/ 1 h 2"/>
                  <a:gd name="T12" fmla="*/ 2 w 4"/>
                  <a:gd name="T13" fmla="*/ 1 h 2"/>
                  <a:gd name="T14" fmla="*/ 3 w 4"/>
                  <a:gd name="T15" fmla="*/ 1 h 2"/>
                  <a:gd name="T16" fmla="*/ 3 w 4"/>
                  <a:gd name="T17" fmla="*/ 1 h 2"/>
                  <a:gd name="T18" fmla="*/ 2 w 4"/>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
                    <a:moveTo>
                      <a:pt x="2" y="1"/>
                    </a:moveTo>
                    <a:cubicBezTo>
                      <a:pt x="2" y="0"/>
                      <a:pt x="2" y="0"/>
                      <a:pt x="2" y="0"/>
                    </a:cubicBezTo>
                    <a:cubicBezTo>
                      <a:pt x="1" y="0"/>
                      <a:pt x="1" y="0"/>
                      <a:pt x="1" y="0"/>
                    </a:cubicBezTo>
                    <a:cubicBezTo>
                      <a:pt x="0" y="0"/>
                      <a:pt x="0" y="0"/>
                      <a:pt x="0" y="0"/>
                    </a:cubicBezTo>
                    <a:cubicBezTo>
                      <a:pt x="0" y="0"/>
                      <a:pt x="0" y="0"/>
                      <a:pt x="0" y="1"/>
                    </a:cubicBezTo>
                    <a:cubicBezTo>
                      <a:pt x="0" y="1"/>
                      <a:pt x="1" y="1"/>
                      <a:pt x="1" y="1"/>
                    </a:cubicBezTo>
                    <a:cubicBezTo>
                      <a:pt x="1" y="1"/>
                      <a:pt x="2" y="1"/>
                      <a:pt x="2" y="1"/>
                    </a:cubicBezTo>
                    <a:cubicBezTo>
                      <a:pt x="3" y="1"/>
                      <a:pt x="3" y="2"/>
                      <a:pt x="3" y="1"/>
                    </a:cubicBezTo>
                    <a:cubicBezTo>
                      <a:pt x="4" y="1"/>
                      <a:pt x="3" y="1"/>
                      <a:pt x="3" y="1"/>
                    </a:cubicBezTo>
                    <a:cubicBezTo>
                      <a:pt x="3" y="0"/>
                      <a:pt x="3"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8" name="Freeform 258"/>
              <p:cNvSpPr>
                <a:spLocks/>
              </p:cNvSpPr>
              <p:nvPr/>
            </p:nvSpPr>
            <p:spPr bwMode="auto">
              <a:xfrm>
                <a:off x="5197476" y="784226"/>
                <a:ext cx="249238" cy="173038"/>
              </a:xfrm>
              <a:custGeom>
                <a:avLst/>
                <a:gdLst>
                  <a:gd name="T0" fmla="*/ 2 w 23"/>
                  <a:gd name="T1" fmla="*/ 13 h 16"/>
                  <a:gd name="T2" fmla="*/ 4 w 23"/>
                  <a:gd name="T3" fmla="*/ 14 h 16"/>
                  <a:gd name="T4" fmla="*/ 5 w 23"/>
                  <a:gd name="T5" fmla="*/ 14 h 16"/>
                  <a:gd name="T6" fmla="*/ 6 w 23"/>
                  <a:gd name="T7" fmla="*/ 15 h 16"/>
                  <a:gd name="T8" fmla="*/ 8 w 23"/>
                  <a:gd name="T9" fmla="*/ 15 h 16"/>
                  <a:gd name="T10" fmla="*/ 10 w 23"/>
                  <a:gd name="T11" fmla="*/ 15 h 16"/>
                  <a:gd name="T12" fmla="*/ 12 w 23"/>
                  <a:gd name="T13" fmla="*/ 15 h 16"/>
                  <a:gd name="T14" fmla="*/ 11 w 23"/>
                  <a:gd name="T15" fmla="*/ 14 h 16"/>
                  <a:gd name="T16" fmla="*/ 9 w 23"/>
                  <a:gd name="T17" fmla="*/ 13 h 16"/>
                  <a:gd name="T18" fmla="*/ 7 w 23"/>
                  <a:gd name="T19" fmla="*/ 12 h 16"/>
                  <a:gd name="T20" fmla="*/ 7 w 23"/>
                  <a:gd name="T21" fmla="*/ 10 h 16"/>
                  <a:gd name="T22" fmla="*/ 7 w 23"/>
                  <a:gd name="T23" fmla="*/ 9 h 16"/>
                  <a:gd name="T24" fmla="*/ 8 w 23"/>
                  <a:gd name="T25" fmla="*/ 9 h 16"/>
                  <a:gd name="T26" fmla="*/ 9 w 23"/>
                  <a:gd name="T27" fmla="*/ 7 h 16"/>
                  <a:gd name="T28" fmla="*/ 11 w 23"/>
                  <a:gd name="T29" fmla="*/ 6 h 16"/>
                  <a:gd name="T30" fmla="*/ 12 w 23"/>
                  <a:gd name="T31" fmla="*/ 5 h 16"/>
                  <a:gd name="T32" fmla="*/ 15 w 23"/>
                  <a:gd name="T33" fmla="*/ 4 h 16"/>
                  <a:gd name="T34" fmla="*/ 17 w 23"/>
                  <a:gd name="T35" fmla="*/ 4 h 16"/>
                  <a:gd name="T36" fmla="*/ 20 w 23"/>
                  <a:gd name="T37" fmla="*/ 3 h 16"/>
                  <a:gd name="T38" fmla="*/ 23 w 23"/>
                  <a:gd name="T39" fmla="*/ 2 h 16"/>
                  <a:gd name="T40" fmla="*/ 23 w 23"/>
                  <a:gd name="T41" fmla="*/ 1 h 16"/>
                  <a:gd name="T42" fmla="*/ 21 w 23"/>
                  <a:gd name="T43" fmla="*/ 0 h 16"/>
                  <a:gd name="T44" fmla="*/ 19 w 23"/>
                  <a:gd name="T45" fmla="*/ 1 h 16"/>
                  <a:gd name="T46" fmla="*/ 18 w 23"/>
                  <a:gd name="T47" fmla="*/ 2 h 16"/>
                  <a:gd name="T48" fmla="*/ 15 w 23"/>
                  <a:gd name="T49" fmla="*/ 2 h 16"/>
                  <a:gd name="T50" fmla="*/ 13 w 23"/>
                  <a:gd name="T51" fmla="*/ 2 h 16"/>
                  <a:gd name="T52" fmla="*/ 11 w 23"/>
                  <a:gd name="T53" fmla="*/ 3 h 16"/>
                  <a:gd name="T54" fmla="*/ 9 w 23"/>
                  <a:gd name="T55" fmla="*/ 3 h 16"/>
                  <a:gd name="T56" fmla="*/ 7 w 23"/>
                  <a:gd name="T57" fmla="*/ 4 h 16"/>
                  <a:gd name="T58" fmla="*/ 6 w 23"/>
                  <a:gd name="T59" fmla="*/ 5 h 16"/>
                  <a:gd name="T60" fmla="*/ 4 w 23"/>
                  <a:gd name="T61" fmla="*/ 6 h 16"/>
                  <a:gd name="T62" fmla="*/ 4 w 23"/>
                  <a:gd name="T63" fmla="*/ 7 h 16"/>
                  <a:gd name="T64" fmla="*/ 3 w 23"/>
                  <a:gd name="T65" fmla="*/ 8 h 16"/>
                  <a:gd name="T66" fmla="*/ 3 w 23"/>
                  <a:gd name="T67" fmla="*/ 9 h 16"/>
                  <a:gd name="T68" fmla="*/ 1 w 23"/>
                  <a:gd name="T69" fmla="*/ 10 h 16"/>
                  <a:gd name="T70" fmla="*/ 2 w 23"/>
                  <a:gd name="T71" fmla="*/ 11 h 16"/>
                  <a:gd name="T72" fmla="*/ 0 w 23"/>
                  <a:gd name="T73" fmla="*/ 11 h 16"/>
                  <a:gd name="T74" fmla="*/ 0 w 23"/>
                  <a:gd name="T75" fmla="*/ 1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 h="16">
                    <a:moveTo>
                      <a:pt x="1" y="13"/>
                    </a:moveTo>
                    <a:cubicBezTo>
                      <a:pt x="2" y="13"/>
                      <a:pt x="2" y="13"/>
                      <a:pt x="2" y="13"/>
                    </a:cubicBezTo>
                    <a:cubicBezTo>
                      <a:pt x="3" y="13"/>
                      <a:pt x="3" y="14"/>
                      <a:pt x="3" y="14"/>
                    </a:cubicBezTo>
                    <a:cubicBezTo>
                      <a:pt x="3" y="14"/>
                      <a:pt x="4" y="14"/>
                      <a:pt x="4" y="14"/>
                    </a:cubicBezTo>
                    <a:cubicBezTo>
                      <a:pt x="4" y="14"/>
                      <a:pt x="4" y="13"/>
                      <a:pt x="4" y="13"/>
                    </a:cubicBezTo>
                    <a:cubicBezTo>
                      <a:pt x="5" y="13"/>
                      <a:pt x="5" y="14"/>
                      <a:pt x="5" y="14"/>
                    </a:cubicBezTo>
                    <a:cubicBezTo>
                      <a:pt x="5" y="14"/>
                      <a:pt x="5" y="14"/>
                      <a:pt x="5" y="15"/>
                    </a:cubicBezTo>
                    <a:cubicBezTo>
                      <a:pt x="6" y="15"/>
                      <a:pt x="6" y="15"/>
                      <a:pt x="6" y="15"/>
                    </a:cubicBezTo>
                    <a:cubicBezTo>
                      <a:pt x="7" y="15"/>
                      <a:pt x="7" y="15"/>
                      <a:pt x="8" y="15"/>
                    </a:cubicBezTo>
                    <a:cubicBezTo>
                      <a:pt x="8" y="15"/>
                      <a:pt x="8" y="15"/>
                      <a:pt x="8" y="15"/>
                    </a:cubicBezTo>
                    <a:cubicBezTo>
                      <a:pt x="9" y="15"/>
                      <a:pt x="9" y="15"/>
                      <a:pt x="9" y="15"/>
                    </a:cubicBezTo>
                    <a:cubicBezTo>
                      <a:pt x="10" y="15"/>
                      <a:pt x="10" y="15"/>
                      <a:pt x="10" y="15"/>
                    </a:cubicBezTo>
                    <a:cubicBezTo>
                      <a:pt x="10" y="15"/>
                      <a:pt x="11" y="15"/>
                      <a:pt x="11" y="15"/>
                    </a:cubicBezTo>
                    <a:cubicBezTo>
                      <a:pt x="11" y="15"/>
                      <a:pt x="12" y="16"/>
                      <a:pt x="12" y="15"/>
                    </a:cubicBezTo>
                    <a:cubicBezTo>
                      <a:pt x="12" y="15"/>
                      <a:pt x="12" y="15"/>
                      <a:pt x="12" y="14"/>
                    </a:cubicBezTo>
                    <a:cubicBezTo>
                      <a:pt x="11" y="14"/>
                      <a:pt x="11" y="14"/>
                      <a:pt x="11" y="14"/>
                    </a:cubicBezTo>
                    <a:cubicBezTo>
                      <a:pt x="10" y="14"/>
                      <a:pt x="10" y="14"/>
                      <a:pt x="9" y="14"/>
                    </a:cubicBezTo>
                    <a:cubicBezTo>
                      <a:pt x="9" y="14"/>
                      <a:pt x="9" y="14"/>
                      <a:pt x="9" y="13"/>
                    </a:cubicBezTo>
                    <a:cubicBezTo>
                      <a:pt x="9" y="13"/>
                      <a:pt x="8" y="13"/>
                      <a:pt x="8" y="13"/>
                    </a:cubicBezTo>
                    <a:cubicBezTo>
                      <a:pt x="8" y="13"/>
                      <a:pt x="8" y="12"/>
                      <a:pt x="7" y="12"/>
                    </a:cubicBezTo>
                    <a:cubicBezTo>
                      <a:pt x="7" y="12"/>
                      <a:pt x="7" y="12"/>
                      <a:pt x="7" y="11"/>
                    </a:cubicBezTo>
                    <a:cubicBezTo>
                      <a:pt x="6" y="11"/>
                      <a:pt x="6" y="11"/>
                      <a:pt x="7" y="10"/>
                    </a:cubicBezTo>
                    <a:cubicBezTo>
                      <a:pt x="7" y="10"/>
                      <a:pt x="7" y="10"/>
                      <a:pt x="7" y="10"/>
                    </a:cubicBezTo>
                    <a:cubicBezTo>
                      <a:pt x="7" y="9"/>
                      <a:pt x="7" y="10"/>
                      <a:pt x="7" y="9"/>
                    </a:cubicBezTo>
                    <a:cubicBezTo>
                      <a:pt x="7" y="9"/>
                      <a:pt x="7" y="9"/>
                      <a:pt x="7" y="9"/>
                    </a:cubicBezTo>
                    <a:cubicBezTo>
                      <a:pt x="7" y="8"/>
                      <a:pt x="8" y="9"/>
                      <a:pt x="8" y="9"/>
                    </a:cubicBezTo>
                    <a:cubicBezTo>
                      <a:pt x="8" y="9"/>
                      <a:pt x="8" y="8"/>
                      <a:pt x="9" y="8"/>
                    </a:cubicBezTo>
                    <a:cubicBezTo>
                      <a:pt x="9" y="8"/>
                      <a:pt x="9" y="7"/>
                      <a:pt x="9" y="7"/>
                    </a:cubicBezTo>
                    <a:cubicBezTo>
                      <a:pt x="10" y="7"/>
                      <a:pt x="10" y="6"/>
                      <a:pt x="10" y="6"/>
                    </a:cubicBezTo>
                    <a:cubicBezTo>
                      <a:pt x="10" y="6"/>
                      <a:pt x="11" y="6"/>
                      <a:pt x="11" y="6"/>
                    </a:cubicBezTo>
                    <a:cubicBezTo>
                      <a:pt x="11" y="6"/>
                      <a:pt x="11" y="6"/>
                      <a:pt x="12" y="6"/>
                    </a:cubicBezTo>
                    <a:cubicBezTo>
                      <a:pt x="12" y="6"/>
                      <a:pt x="12" y="5"/>
                      <a:pt x="12" y="5"/>
                    </a:cubicBezTo>
                    <a:cubicBezTo>
                      <a:pt x="13" y="5"/>
                      <a:pt x="13" y="5"/>
                      <a:pt x="13" y="5"/>
                    </a:cubicBezTo>
                    <a:cubicBezTo>
                      <a:pt x="14" y="4"/>
                      <a:pt x="14" y="4"/>
                      <a:pt x="15" y="4"/>
                    </a:cubicBezTo>
                    <a:cubicBezTo>
                      <a:pt x="15" y="4"/>
                      <a:pt x="16" y="4"/>
                      <a:pt x="16" y="4"/>
                    </a:cubicBezTo>
                    <a:cubicBezTo>
                      <a:pt x="17" y="4"/>
                      <a:pt x="17" y="4"/>
                      <a:pt x="17" y="4"/>
                    </a:cubicBezTo>
                    <a:cubicBezTo>
                      <a:pt x="18" y="3"/>
                      <a:pt x="18" y="3"/>
                      <a:pt x="19" y="3"/>
                    </a:cubicBezTo>
                    <a:cubicBezTo>
                      <a:pt x="19" y="3"/>
                      <a:pt x="19" y="3"/>
                      <a:pt x="20" y="3"/>
                    </a:cubicBezTo>
                    <a:cubicBezTo>
                      <a:pt x="20" y="3"/>
                      <a:pt x="21" y="3"/>
                      <a:pt x="21" y="3"/>
                    </a:cubicBezTo>
                    <a:cubicBezTo>
                      <a:pt x="22" y="3"/>
                      <a:pt x="22" y="3"/>
                      <a:pt x="23" y="2"/>
                    </a:cubicBezTo>
                    <a:cubicBezTo>
                      <a:pt x="23" y="2"/>
                      <a:pt x="23" y="2"/>
                      <a:pt x="23" y="2"/>
                    </a:cubicBezTo>
                    <a:cubicBezTo>
                      <a:pt x="23" y="1"/>
                      <a:pt x="23" y="1"/>
                      <a:pt x="23" y="1"/>
                    </a:cubicBezTo>
                    <a:cubicBezTo>
                      <a:pt x="23" y="1"/>
                      <a:pt x="22" y="1"/>
                      <a:pt x="22" y="1"/>
                    </a:cubicBezTo>
                    <a:cubicBezTo>
                      <a:pt x="22" y="1"/>
                      <a:pt x="21" y="0"/>
                      <a:pt x="21" y="0"/>
                    </a:cubicBezTo>
                    <a:cubicBezTo>
                      <a:pt x="21" y="0"/>
                      <a:pt x="21" y="1"/>
                      <a:pt x="20" y="1"/>
                    </a:cubicBezTo>
                    <a:cubicBezTo>
                      <a:pt x="20" y="1"/>
                      <a:pt x="20" y="0"/>
                      <a:pt x="19" y="1"/>
                    </a:cubicBezTo>
                    <a:cubicBezTo>
                      <a:pt x="19" y="1"/>
                      <a:pt x="19" y="1"/>
                      <a:pt x="19" y="1"/>
                    </a:cubicBezTo>
                    <a:cubicBezTo>
                      <a:pt x="19" y="1"/>
                      <a:pt x="19" y="2"/>
                      <a:pt x="18" y="2"/>
                    </a:cubicBezTo>
                    <a:cubicBezTo>
                      <a:pt x="18" y="2"/>
                      <a:pt x="17" y="2"/>
                      <a:pt x="16" y="2"/>
                    </a:cubicBezTo>
                    <a:cubicBezTo>
                      <a:pt x="16" y="2"/>
                      <a:pt x="15" y="2"/>
                      <a:pt x="15" y="2"/>
                    </a:cubicBezTo>
                    <a:cubicBezTo>
                      <a:pt x="14" y="2"/>
                      <a:pt x="14" y="2"/>
                      <a:pt x="14" y="2"/>
                    </a:cubicBezTo>
                    <a:cubicBezTo>
                      <a:pt x="13" y="2"/>
                      <a:pt x="13" y="2"/>
                      <a:pt x="13" y="2"/>
                    </a:cubicBezTo>
                    <a:cubicBezTo>
                      <a:pt x="12" y="2"/>
                      <a:pt x="12" y="2"/>
                      <a:pt x="12" y="2"/>
                    </a:cubicBezTo>
                    <a:cubicBezTo>
                      <a:pt x="11" y="2"/>
                      <a:pt x="11" y="3"/>
                      <a:pt x="11" y="3"/>
                    </a:cubicBezTo>
                    <a:cubicBezTo>
                      <a:pt x="10" y="3"/>
                      <a:pt x="10" y="3"/>
                      <a:pt x="10" y="3"/>
                    </a:cubicBezTo>
                    <a:cubicBezTo>
                      <a:pt x="9" y="3"/>
                      <a:pt x="9" y="3"/>
                      <a:pt x="9" y="3"/>
                    </a:cubicBezTo>
                    <a:cubicBezTo>
                      <a:pt x="8" y="3"/>
                      <a:pt x="8" y="3"/>
                      <a:pt x="7" y="3"/>
                    </a:cubicBezTo>
                    <a:cubicBezTo>
                      <a:pt x="7" y="3"/>
                      <a:pt x="7" y="4"/>
                      <a:pt x="7" y="4"/>
                    </a:cubicBezTo>
                    <a:cubicBezTo>
                      <a:pt x="7" y="4"/>
                      <a:pt x="7" y="5"/>
                      <a:pt x="6" y="5"/>
                    </a:cubicBezTo>
                    <a:cubicBezTo>
                      <a:pt x="6" y="5"/>
                      <a:pt x="6" y="5"/>
                      <a:pt x="6" y="5"/>
                    </a:cubicBezTo>
                    <a:cubicBezTo>
                      <a:pt x="5" y="5"/>
                      <a:pt x="5" y="5"/>
                      <a:pt x="5" y="5"/>
                    </a:cubicBezTo>
                    <a:cubicBezTo>
                      <a:pt x="4" y="5"/>
                      <a:pt x="4" y="5"/>
                      <a:pt x="4" y="6"/>
                    </a:cubicBezTo>
                    <a:cubicBezTo>
                      <a:pt x="4" y="6"/>
                      <a:pt x="4" y="6"/>
                      <a:pt x="4" y="7"/>
                    </a:cubicBezTo>
                    <a:cubicBezTo>
                      <a:pt x="4" y="7"/>
                      <a:pt x="4" y="7"/>
                      <a:pt x="4" y="7"/>
                    </a:cubicBezTo>
                    <a:cubicBezTo>
                      <a:pt x="3" y="7"/>
                      <a:pt x="3" y="7"/>
                      <a:pt x="3" y="8"/>
                    </a:cubicBezTo>
                    <a:cubicBezTo>
                      <a:pt x="2" y="8"/>
                      <a:pt x="2" y="8"/>
                      <a:pt x="3" y="8"/>
                    </a:cubicBezTo>
                    <a:cubicBezTo>
                      <a:pt x="3" y="9"/>
                      <a:pt x="4" y="8"/>
                      <a:pt x="4" y="8"/>
                    </a:cubicBezTo>
                    <a:cubicBezTo>
                      <a:pt x="4" y="9"/>
                      <a:pt x="3" y="9"/>
                      <a:pt x="3" y="9"/>
                    </a:cubicBezTo>
                    <a:cubicBezTo>
                      <a:pt x="3" y="9"/>
                      <a:pt x="2" y="9"/>
                      <a:pt x="2" y="9"/>
                    </a:cubicBezTo>
                    <a:cubicBezTo>
                      <a:pt x="2" y="9"/>
                      <a:pt x="2" y="9"/>
                      <a:pt x="1" y="10"/>
                    </a:cubicBezTo>
                    <a:cubicBezTo>
                      <a:pt x="1" y="10"/>
                      <a:pt x="1" y="10"/>
                      <a:pt x="1" y="10"/>
                    </a:cubicBezTo>
                    <a:cubicBezTo>
                      <a:pt x="2" y="11"/>
                      <a:pt x="2" y="11"/>
                      <a:pt x="2" y="11"/>
                    </a:cubicBezTo>
                    <a:cubicBezTo>
                      <a:pt x="2" y="11"/>
                      <a:pt x="2" y="11"/>
                      <a:pt x="1" y="12"/>
                    </a:cubicBezTo>
                    <a:cubicBezTo>
                      <a:pt x="1" y="12"/>
                      <a:pt x="1" y="11"/>
                      <a:pt x="0" y="11"/>
                    </a:cubicBezTo>
                    <a:cubicBezTo>
                      <a:pt x="0" y="12"/>
                      <a:pt x="0" y="12"/>
                      <a:pt x="0" y="12"/>
                    </a:cubicBezTo>
                    <a:cubicBezTo>
                      <a:pt x="0" y="12"/>
                      <a:pt x="0" y="12"/>
                      <a:pt x="0" y="13"/>
                    </a:cubicBezTo>
                    <a:cubicBezTo>
                      <a:pt x="0" y="13"/>
                      <a:pt x="1" y="13"/>
                      <a:pt x="1"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9" name="Freeform 259"/>
              <p:cNvSpPr>
                <a:spLocks/>
              </p:cNvSpPr>
              <p:nvPr/>
            </p:nvSpPr>
            <p:spPr bwMode="auto">
              <a:xfrm>
                <a:off x="4711701" y="1573214"/>
                <a:ext cx="227013" cy="150813"/>
              </a:xfrm>
              <a:custGeom>
                <a:avLst/>
                <a:gdLst>
                  <a:gd name="T0" fmla="*/ 1 w 21"/>
                  <a:gd name="T1" fmla="*/ 7 h 14"/>
                  <a:gd name="T2" fmla="*/ 0 w 21"/>
                  <a:gd name="T3" fmla="*/ 8 h 14"/>
                  <a:gd name="T4" fmla="*/ 0 w 21"/>
                  <a:gd name="T5" fmla="*/ 8 h 14"/>
                  <a:gd name="T6" fmla="*/ 1 w 21"/>
                  <a:gd name="T7" fmla="*/ 8 h 14"/>
                  <a:gd name="T8" fmla="*/ 2 w 21"/>
                  <a:gd name="T9" fmla="*/ 9 h 14"/>
                  <a:gd name="T10" fmla="*/ 2 w 21"/>
                  <a:gd name="T11" fmla="*/ 10 h 14"/>
                  <a:gd name="T12" fmla="*/ 2 w 21"/>
                  <a:gd name="T13" fmla="*/ 11 h 14"/>
                  <a:gd name="T14" fmla="*/ 3 w 21"/>
                  <a:gd name="T15" fmla="*/ 11 h 14"/>
                  <a:gd name="T16" fmla="*/ 4 w 21"/>
                  <a:gd name="T17" fmla="*/ 11 h 14"/>
                  <a:gd name="T18" fmla="*/ 5 w 21"/>
                  <a:gd name="T19" fmla="*/ 11 h 14"/>
                  <a:gd name="T20" fmla="*/ 5 w 21"/>
                  <a:gd name="T21" fmla="*/ 12 h 14"/>
                  <a:gd name="T22" fmla="*/ 5 w 21"/>
                  <a:gd name="T23" fmla="*/ 13 h 14"/>
                  <a:gd name="T24" fmla="*/ 7 w 21"/>
                  <a:gd name="T25" fmla="*/ 13 h 14"/>
                  <a:gd name="T26" fmla="*/ 8 w 21"/>
                  <a:gd name="T27" fmla="*/ 14 h 14"/>
                  <a:gd name="T28" fmla="*/ 9 w 21"/>
                  <a:gd name="T29" fmla="*/ 14 h 14"/>
                  <a:gd name="T30" fmla="*/ 9 w 21"/>
                  <a:gd name="T31" fmla="*/ 14 h 14"/>
                  <a:gd name="T32" fmla="*/ 11 w 21"/>
                  <a:gd name="T33" fmla="*/ 14 h 14"/>
                  <a:gd name="T34" fmla="*/ 11 w 21"/>
                  <a:gd name="T35" fmla="*/ 14 h 14"/>
                  <a:gd name="T36" fmla="*/ 12 w 21"/>
                  <a:gd name="T37" fmla="*/ 13 h 14"/>
                  <a:gd name="T38" fmla="*/ 13 w 21"/>
                  <a:gd name="T39" fmla="*/ 13 h 14"/>
                  <a:gd name="T40" fmla="*/ 15 w 21"/>
                  <a:gd name="T41" fmla="*/ 13 h 14"/>
                  <a:gd name="T42" fmla="*/ 16 w 21"/>
                  <a:gd name="T43" fmla="*/ 13 h 14"/>
                  <a:gd name="T44" fmla="*/ 17 w 21"/>
                  <a:gd name="T45" fmla="*/ 13 h 14"/>
                  <a:gd name="T46" fmla="*/ 18 w 21"/>
                  <a:gd name="T47" fmla="*/ 14 h 14"/>
                  <a:gd name="T48" fmla="*/ 18 w 21"/>
                  <a:gd name="T49" fmla="*/ 13 h 14"/>
                  <a:gd name="T50" fmla="*/ 19 w 21"/>
                  <a:gd name="T51" fmla="*/ 13 h 14"/>
                  <a:gd name="T52" fmla="*/ 19 w 21"/>
                  <a:gd name="T53" fmla="*/ 12 h 14"/>
                  <a:gd name="T54" fmla="*/ 19 w 21"/>
                  <a:gd name="T55" fmla="*/ 11 h 14"/>
                  <a:gd name="T56" fmla="*/ 20 w 21"/>
                  <a:gd name="T57" fmla="*/ 10 h 14"/>
                  <a:gd name="T58" fmla="*/ 21 w 21"/>
                  <a:gd name="T59" fmla="*/ 10 h 14"/>
                  <a:gd name="T60" fmla="*/ 21 w 21"/>
                  <a:gd name="T61" fmla="*/ 9 h 14"/>
                  <a:gd name="T62" fmla="*/ 20 w 21"/>
                  <a:gd name="T63" fmla="*/ 9 h 14"/>
                  <a:gd name="T64" fmla="*/ 20 w 21"/>
                  <a:gd name="T65" fmla="*/ 8 h 14"/>
                  <a:gd name="T66" fmla="*/ 19 w 21"/>
                  <a:gd name="T67" fmla="*/ 9 h 14"/>
                  <a:gd name="T68" fmla="*/ 18 w 21"/>
                  <a:gd name="T69" fmla="*/ 9 h 14"/>
                  <a:gd name="T70" fmla="*/ 17 w 21"/>
                  <a:gd name="T71" fmla="*/ 9 h 14"/>
                  <a:gd name="T72" fmla="*/ 17 w 21"/>
                  <a:gd name="T73" fmla="*/ 8 h 14"/>
                  <a:gd name="T74" fmla="*/ 17 w 21"/>
                  <a:gd name="T75" fmla="*/ 7 h 14"/>
                  <a:gd name="T76" fmla="*/ 16 w 21"/>
                  <a:gd name="T77" fmla="*/ 5 h 14"/>
                  <a:gd name="T78" fmla="*/ 15 w 21"/>
                  <a:gd name="T79" fmla="*/ 4 h 14"/>
                  <a:gd name="T80" fmla="*/ 14 w 21"/>
                  <a:gd name="T81" fmla="*/ 3 h 14"/>
                  <a:gd name="T82" fmla="*/ 14 w 21"/>
                  <a:gd name="T83" fmla="*/ 2 h 14"/>
                  <a:gd name="T84" fmla="*/ 12 w 21"/>
                  <a:gd name="T85" fmla="*/ 0 h 14"/>
                  <a:gd name="T86" fmla="*/ 13 w 21"/>
                  <a:gd name="T87" fmla="*/ 1 h 14"/>
                  <a:gd name="T88" fmla="*/ 12 w 21"/>
                  <a:gd name="T89" fmla="*/ 1 h 14"/>
                  <a:gd name="T90" fmla="*/ 12 w 21"/>
                  <a:gd name="T91" fmla="*/ 1 h 14"/>
                  <a:gd name="T92" fmla="*/ 11 w 21"/>
                  <a:gd name="T93" fmla="*/ 2 h 14"/>
                  <a:gd name="T94" fmla="*/ 10 w 21"/>
                  <a:gd name="T95" fmla="*/ 1 h 14"/>
                  <a:gd name="T96" fmla="*/ 9 w 21"/>
                  <a:gd name="T97" fmla="*/ 2 h 14"/>
                  <a:gd name="T98" fmla="*/ 8 w 21"/>
                  <a:gd name="T99" fmla="*/ 2 h 14"/>
                  <a:gd name="T100" fmla="*/ 7 w 21"/>
                  <a:gd name="T101" fmla="*/ 2 h 14"/>
                  <a:gd name="T102" fmla="*/ 6 w 21"/>
                  <a:gd name="T103" fmla="*/ 2 h 14"/>
                  <a:gd name="T104" fmla="*/ 6 w 21"/>
                  <a:gd name="T105" fmla="*/ 1 h 14"/>
                  <a:gd name="T106" fmla="*/ 5 w 21"/>
                  <a:gd name="T107" fmla="*/ 1 h 14"/>
                  <a:gd name="T108" fmla="*/ 4 w 21"/>
                  <a:gd name="T109" fmla="*/ 2 h 14"/>
                  <a:gd name="T110" fmla="*/ 4 w 21"/>
                  <a:gd name="T111" fmla="*/ 2 h 14"/>
                  <a:gd name="T112" fmla="*/ 3 w 21"/>
                  <a:gd name="T113" fmla="*/ 2 h 14"/>
                  <a:gd name="T114" fmla="*/ 3 w 21"/>
                  <a:gd name="T115" fmla="*/ 3 h 14"/>
                  <a:gd name="T116" fmla="*/ 2 w 21"/>
                  <a:gd name="T117" fmla="*/ 4 h 14"/>
                  <a:gd name="T118" fmla="*/ 1 w 21"/>
                  <a:gd name="T119" fmla="*/ 4 h 14"/>
                  <a:gd name="T120" fmla="*/ 1 w 21"/>
                  <a:gd name="T121" fmla="*/ 6 h 14"/>
                  <a:gd name="T122" fmla="*/ 1 w 21"/>
                  <a:gd name="T123"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 h="14">
                    <a:moveTo>
                      <a:pt x="1" y="7"/>
                    </a:moveTo>
                    <a:cubicBezTo>
                      <a:pt x="1" y="7"/>
                      <a:pt x="1" y="8"/>
                      <a:pt x="0" y="8"/>
                    </a:cubicBezTo>
                    <a:cubicBezTo>
                      <a:pt x="0" y="8"/>
                      <a:pt x="0" y="8"/>
                      <a:pt x="0" y="8"/>
                    </a:cubicBezTo>
                    <a:cubicBezTo>
                      <a:pt x="0" y="8"/>
                      <a:pt x="1" y="8"/>
                      <a:pt x="1" y="8"/>
                    </a:cubicBezTo>
                    <a:cubicBezTo>
                      <a:pt x="1" y="9"/>
                      <a:pt x="1" y="9"/>
                      <a:pt x="2" y="9"/>
                    </a:cubicBezTo>
                    <a:cubicBezTo>
                      <a:pt x="2" y="9"/>
                      <a:pt x="2" y="10"/>
                      <a:pt x="2" y="10"/>
                    </a:cubicBezTo>
                    <a:cubicBezTo>
                      <a:pt x="2" y="10"/>
                      <a:pt x="2" y="10"/>
                      <a:pt x="2" y="11"/>
                    </a:cubicBezTo>
                    <a:cubicBezTo>
                      <a:pt x="2" y="11"/>
                      <a:pt x="3" y="11"/>
                      <a:pt x="3" y="11"/>
                    </a:cubicBezTo>
                    <a:cubicBezTo>
                      <a:pt x="3" y="11"/>
                      <a:pt x="3" y="11"/>
                      <a:pt x="4" y="11"/>
                    </a:cubicBezTo>
                    <a:cubicBezTo>
                      <a:pt x="4" y="11"/>
                      <a:pt x="4" y="11"/>
                      <a:pt x="5" y="11"/>
                    </a:cubicBezTo>
                    <a:cubicBezTo>
                      <a:pt x="5" y="11"/>
                      <a:pt x="5" y="12"/>
                      <a:pt x="5" y="12"/>
                    </a:cubicBezTo>
                    <a:cubicBezTo>
                      <a:pt x="5" y="12"/>
                      <a:pt x="5" y="13"/>
                      <a:pt x="5" y="13"/>
                    </a:cubicBezTo>
                    <a:cubicBezTo>
                      <a:pt x="6" y="13"/>
                      <a:pt x="6" y="13"/>
                      <a:pt x="7" y="13"/>
                    </a:cubicBezTo>
                    <a:cubicBezTo>
                      <a:pt x="7" y="13"/>
                      <a:pt x="7" y="13"/>
                      <a:pt x="8" y="14"/>
                    </a:cubicBezTo>
                    <a:cubicBezTo>
                      <a:pt x="8" y="14"/>
                      <a:pt x="8" y="14"/>
                      <a:pt x="9" y="14"/>
                    </a:cubicBezTo>
                    <a:cubicBezTo>
                      <a:pt x="9" y="14"/>
                      <a:pt x="9" y="14"/>
                      <a:pt x="9" y="14"/>
                    </a:cubicBezTo>
                    <a:cubicBezTo>
                      <a:pt x="10" y="14"/>
                      <a:pt x="10" y="14"/>
                      <a:pt x="11" y="14"/>
                    </a:cubicBezTo>
                    <a:cubicBezTo>
                      <a:pt x="11" y="14"/>
                      <a:pt x="11" y="14"/>
                      <a:pt x="11" y="14"/>
                    </a:cubicBezTo>
                    <a:cubicBezTo>
                      <a:pt x="12" y="14"/>
                      <a:pt x="12" y="14"/>
                      <a:pt x="12" y="13"/>
                    </a:cubicBezTo>
                    <a:cubicBezTo>
                      <a:pt x="13" y="13"/>
                      <a:pt x="13" y="13"/>
                      <a:pt x="13" y="13"/>
                    </a:cubicBezTo>
                    <a:cubicBezTo>
                      <a:pt x="14" y="13"/>
                      <a:pt x="14" y="13"/>
                      <a:pt x="15" y="13"/>
                    </a:cubicBezTo>
                    <a:cubicBezTo>
                      <a:pt x="15" y="13"/>
                      <a:pt x="15" y="13"/>
                      <a:pt x="16" y="13"/>
                    </a:cubicBezTo>
                    <a:cubicBezTo>
                      <a:pt x="16" y="13"/>
                      <a:pt x="17" y="13"/>
                      <a:pt x="17" y="13"/>
                    </a:cubicBezTo>
                    <a:cubicBezTo>
                      <a:pt x="17" y="13"/>
                      <a:pt x="17" y="14"/>
                      <a:pt x="18" y="14"/>
                    </a:cubicBezTo>
                    <a:cubicBezTo>
                      <a:pt x="18" y="14"/>
                      <a:pt x="18" y="14"/>
                      <a:pt x="18" y="13"/>
                    </a:cubicBezTo>
                    <a:cubicBezTo>
                      <a:pt x="19" y="13"/>
                      <a:pt x="19" y="13"/>
                      <a:pt x="19" y="13"/>
                    </a:cubicBezTo>
                    <a:cubicBezTo>
                      <a:pt x="19" y="13"/>
                      <a:pt x="19" y="12"/>
                      <a:pt x="19" y="12"/>
                    </a:cubicBezTo>
                    <a:cubicBezTo>
                      <a:pt x="19" y="11"/>
                      <a:pt x="18" y="11"/>
                      <a:pt x="19" y="11"/>
                    </a:cubicBezTo>
                    <a:cubicBezTo>
                      <a:pt x="19" y="10"/>
                      <a:pt x="19" y="11"/>
                      <a:pt x="20" y="10"/>
                    </a:cubicBezTo>
                    <a:cubicBezTo>
                      <a:pt x="20" y="10"/>
                      <a:pt x="21" y="10"/>
                      <a:pt x="21" y="10"/>
                    </a:cubicBezTo>
                    <a:cubicBezTo>
                      <a:pt x="21" y="10"/>
                      <a:pt x="21" y="10"/>
                      <a:pt x="21" y="9"/>
                    </a:cubicBezTo>
                    <a:cubicBezTo>
                      <a:pt x="20" y="9"/>
                      <a:pt x="20" y="9"/>
                      <a:pt x="20" y="9"/>
                    </a:cubicBezTo>
                    <a:cubicBezTo>
                      <a:pt x="20" y="9"/>
                      <a:pt x="20" y="9"/>
                      <a:pt x="20" y="8"/>
                    </a:cubicBezTo>
                    <a:cubicBezTo>
                      <a:pt x="19" y="8"/>
                      <a:pt x="19" y="9"/>
                      <a:pt x="19" y="9"/>
                    </a:cubicBezTo>
                    <a:cubicBezTo>
                      <a:pt x="18" y="9"/>
                      <a:pt x="18" y="9"/>
                      <a:pt x="18" y="9"/>
                    </a:cubicBezTo>
                    <a:cubicBezTo>
                      <a:pt x="18" y="9"/>
                      <a:pt x="17" y="9"/>
                      <a:pt x="17" y="9"/>
                    </a:cubicBezTo>
                    <a:cubicBezTo>
                      <a:pt x="17" y="9"/>
                      <a:pt x="17" y="8"/>
                      <a:pt x="17" y="8"/>
                    </a:cubicBezTo>
                    <a:cubicBezTo>
                      <a:pt x="17" y="7"/>
                      <a:pt x="17" y="7"/>
                      <a:pt x="17" y="7"/>
                    </a:cubicBezTo>
                    <a:cubicBezTo>
                      <a:pt x="17" y="6"/>
                      <a:pt x="17" y="6"/>
                      <a:pt x="16" y="5"/>
                    </a:cubicBezTo>
                    <a:cubicBezTo>
                      <a:pt x="16" y="4"/>
                      <a:pt x="15" y="4"/>
                      <a:pt x="15" y="4"/>
                    </a:cubicBezTo>
                    <a:cubicBezTo>
                      <a:pt x="15" y="3"/>
                      <a:pt x="14" y="3"/>
                      <a:pt x="14" y="3"/>
                    </a:cubicBezTo>
                    <a:cubicBezTo>
                      <a:pt x="14" y="2"/>
                      <a:pt x="14" y="2"/>
                      <a:pt x="14" y="2"/>
                    </a:cubicBezTo>
                    <a:cubicBezTo>
                      <a:pt x="13" y="1"/>
                      <a:pt x="13" y="1"/>
                      <a:pt x="12" y="0"/>
                    </a:cubicBezTo>
                    <a:cubicBezTo>
                      <a:pt x="13" y="1"/>
                      <a:pt x="13" y="1"/>
                      <a:pt x="13" y="1"/>
                    </a:cubicBezTo>
                    <a:cubicBezTo>
                      <a:pt x="12" y="1"/>
                      <a:pt x="12" y="1"/>
                      <a:pt x="12" y="1"/>
                    </a:cubicBezTo>
                    <a:cubicBezTo>
                      <a:pt x="12" y="1"/>
                      <a:pt x="12" y="1"/>
                      <a:pt x="12" y="1"/>
                    </a:cubicBezTo>
                    <a:cubicBezTo>
                      <a:pt x="11" y="2"/>
                      <a:pt x="11" y="2"/>
                      <a:pt x="11" y="2"/>
                    </a:cubicBezTo>
                    <a:cubicBezTo>
                      <a:pt x="11" y="2"/>
                      <a:pt x="10" y="1"/>
                      <a:pt x="10" y="1"/>
                    </a:cubicBezTo>
                    <a:cubicBezTo>
                      <a:pt x="10" y="1"/>
                      <a:pt x="10" y="2"/>
                      <a:pt x="9" y="2"/>
                    </a:cubicBezTo>
                    <a:cubicBezTo>
                      <a:pt x="9" y="2"/>
                      <a:pt x="9" y="2"/>
                      <a:pt x="8" y="2"/>
                    </a:cubicBezTo>
                    <a:cubicBezTo>
                      <a:pt x="8" y="2"/>
                      <a:pt x="7" y="2"/>
                      <a:pt x="7" y="2"/>
                    </a:cubicBezTo>
                    <a:cubicBezTo>
                      <a:pt x="7" y="2"/>
                      <a:pt x="7" y="2"/>
                      <a:pt x="6" y="2"/>
                    </a:cubicBezTo>
                    <a:cubicBezTo>
                      <a:pt x="6" y="2"/>
                      <a:pt x="6" y="2"/>
                      <a:pt x="6" y="1"/>
                    </a:cubicBezTo>
                    <a:cubicBezTo>
                      <a:pt x="5" y="1"/>
                      <a:pt x="5" y="1"/>
                      <a:pt x="5" y="1"/>
                    </a:cubicBezTo>
                    <a:cubicBezTo>
                      <a:pt x="4" y="2"/>
                      <a:pt x="4" y="2"/>
                      <a:pt x="4" y="2"/>
                    </a:cubicBezTo>
                    <a:cubicBezTo>
                      <a:pt x="4" y="2"/>
                      <a:pt x="4" y="2"/>
                      <a:pt x="4" y="2"/>
                    </a:cubicBezTo>
                    <a:cubicBezTo>
                      <a:pt x="3" y="2"/>
                      <a:pt x="3" y="2"/>
                      <a:pt x="3" y="2"/>
                    </a:cubicBezTo>
                    <a:cubicBezTo>
                      <a:pt x="3" y="2"/>
                      <a:pt x="3" y="2"/>
                      <a:pt x="3" y="3"/>
                    </a:cubicBezTo>
                    <a:cubicBezTo>
                      <a:pt x="2" y="3"/>
                      <a:pt x="2" y="4"/>
                      <a:pt x="2" y="4"/>
                    </a:cubicBezTo>
                    <a:cubicBezTo>
                      <a:pt x="2" y="4"/>
                      <a:pt x="2" y="4"/>
                      <a:pt x="1" y="4"/>
                    </a:cubicBezTo>
                    <a:cubicBezTo>
                      <a:pt x="1" y="5"/>
                      <a:pt x="1" y="5"/>
                      <a:pt x="1" y="6"/>
                    </a:cubicBezTo>
                    <a:cubicBezTo>
                      <a:pt x="1" y="6"/>
                      <a:pt x="2" y="6"/>
                      <a:pt x="1"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0" name="Freeform 260"/>
              <p:cNvSpPr>
                <a:spLocks/>
              </p:cNvSpPr>
              <p:nvPr/>
            </p:nvSpPr>
            <p:spPr bwMode="auto">
              <a:xfrm>
                <a:off x="4938714" y="167005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1" name="Freeform 261"/>
              <p:cNvSpPr>
                <a:spLocks/>
              </p:cNvSpPr>
              <p:nvPr/>
            </p:nvSpPr>
            <p:spPr bwMode="auto">
              <a:xfrm>
                <a:off x="4452939" y="1562101"/>
                <a:ext cx="173038" cy="76200"/>
              </a:xfrm>
              <a:custGeom>
                <a:avLst/>
                <a:gdLst>
                  <a:gd name="T0" fmla="*/ 1 w 16"/>
                  <a:gd name="T1" fmla="*/ 6 h 7"/>
                  <a:gd name="T2" fmla="*/ 3 w 16"/>
                  <a:gd name="T3" fmla="*/ 5 h 7"/>
                  <a:gd name="T4" fmla="*/ 4 w 16"/>
                  <a:gd name="T5" fmla="*/ 6 h 7"/>
                  <a:gd name="T6" fmla="*/ 5 w 16"/>
                  <a:gd name="T7" fmla="*/ 6 h 7"/>
                  <a:gd name="T8" fmla="*/ 7 w 16"/>
                  <a:gd name="T9" fmla="*/ 6 h 7"/>
                  <a:gd name="T10" fmla="*/ 7 w 16"/>
                  <a:gd name="T11" fmla="*/ 7 h 7"/>
                  <a:gd name="T12" fmla="*/ 8 w 16"/>
                  <a:gd name="T13" fmla="*/ 7 h 7"/>
                  <a:gd name="T14" fmla="*/ 9 w 16"/>
                  <a:gd name="T15" fmla="*/ 7 h 7"/>
                  <a:gd name="T16" fmla="*/ 9 w 16"/>
                  <a:gd name="T17" fmla="*/ 7 h 7"/>
                  <a:gd name="T18" fmla="*/ 10 w 16"/>
                  <a:gd name="T19" fmla="*/ 7 h 7"/>
                  <a:gd name="T20" fmla="*/ 11 w 16"/>
                  <a:gd name="T21" fmla="*/ 7 h 7"/>
                  <a:gd name="T22" fmla="*/ 12 w 16"/>
                  <a:gd name="T23" fmla="*/ 6 h 7"/>
                  <a:gd name="T24" fmla="*/ 12 w 16"/>
                  <a:gd name="T25" fmla="*/ 6 h 7"/>
                  <a:gd name="T26" fmla="*/ 13 w 16"/>
                  <a:gd name="T27" fmla="*/ 7 h 7"/>
                  <a:gd name="T28" fmla="*/ 13 w 16"/>
                  <a:gd name="T29" fmla="*/ 6 h 7"/>
                  <a:gd name="T30" fmla="*/ 14 w 16"/>
                  <a:gd name="T31" fmla="*/ 6 h 7"/>
                  <a:gd name="T32" fmla="*/ 14 w 16"/>
                  <a:gd name="T33" fmla="*/ 5 h 7"/>
                  <a:gd name="T34" fmla="*/ 14 w 16"/>
                  <a:gd name="T35" fmla="*/ 5 h 7"/>
                  <a:gd name="T36" fmla="*/ 15 w 16"/>
                  <a:gd name="T37" fmla="*/ 3 h 7"/>
                  <a:gd name="T38" fmla="*/ 15 w 16"/>
                  <a:gd name="T39" fmla="*/ 3 h 7"/>
                  <a:gd name="T40" fmla="*/ 15 w 16"/>
                  <a:gd name="T41" fmla="*/ 2 h 7"/>
                  <a:gd name="T42" fmla="*/ 15 w 16"/>
                  <a:gd name="T43" fmla="*/ 1 h 7"/>
                  <a:gd name="T44" fmla="*/ 15 w 16"/>
                  <a:gd name="T45" fmla="*/ 1 h 7"/>
                  <a:gd name="T46" fmla="*/ 16 w 16"/>
                  <a:gd name="T47" fmla="*/ 0 h 7"/>
                  <a:gd name="T48" fmla="*/ 15 w 16"/>
                  <a:gd name="T49" fmla="*/ 0 h 7"/>
                  <a:gd name="T50" fmla="*/ 14 w 16"/>
                  <a:gd name="T51" fmla="*/ 0 h 7"/>
                  <a:gd name="T52" fmla="*/ 13 w 16"/>
                  <a:gd name="T53" fmla="*/ 0 h 7"/>
                  <a:gd name="T54" fmla="*/ 12 w 16"/>
                  <a:gd name="T55" fmla="*/ 0 h 7"/>
                  <a:gd name="T56" fmla="*/ 10 w 16"/>
                  <a:gd name="T57" fmla="*/ 0 h 7"/>
                  <a:gd name="T58" fmla="*/ 9 w 16"/>
                  <a:gd name="T59" fmla="*/ 0 h 7"/>
                  <a:gd name="T60" fmla="*/ 8 w 16"/>
                  <a:gd name="T61" fmla="*/ 0 h 7"/>
                  <a:gd name="T62" fmla="*/ 7 w 16"/>
                  <a:gd name="T63" fmla="*/ 2 h 7"/>
                  <a:gd name="T64" fmla="*/ 6 w 16"/>
                  <a:gd name="T65" fmla="*/ 2 h 7"/>
                  <a:gd name="T66" fmla="*/ 6 w 16"/>
                  <a:gd name="T67" fmla="*/ 3 h 7"/>
                  <a:gd name="T68" fmla="*/ 6 w 16"/>
                  <a:gd name="T69" fmla="*/ 4 h 7"/>
                  <a:gd name="T70" fmla="*/ 5 w 16"/>
                  <a:gd name="T71" fmla="*/ 4 h 7"/>
                  <a:gd name="T72" fmla="*/ 4 w 16"/>
                  <a:gd name="T73" fmla="*/ 3 h 7"/>
                  <a:gd name="T74" fmla="*/ 3 w 16"/>
                  <a:gd name="T75" fmla="*/ 4 h 7"/>
                  <a:gd name="T76" fmla="*/ 2 w 16"/>
                  <a:gd name="T77" fmla="*/ 4 h 7"/>
                  <a:gd name="T78" fmla="*/ 0 w 16"/>
                  <a:gd name="T79" fmla="*/ 5 h 7"/>
                  <a:gd name="T80" fmla="*/ 0 w 16"/>
                  <a:gd name="T81" fmla="*/ 5 h 7"/>
                  <a:gd name="T82" fmla="*/ 1 w 16"/>
                  <a:gd name="T83"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 h="7">
                    <a:moveTo>
                      <a:pt x="1" y="6"/>
                    </a:moveTo>
                    <a:cubicBezTo>
                      <a:pt x="2" y="6"/>
                      <a:pt x="2" y="5"/>
                      <a:pt x="3" y="5"/>
                    </a:cubicBezTo>
                    <a:cubicBezTo>
                      <a:pt x="3" y="5"/>
                      <a:pt x="4" y="6"/>
                      <a:pt x="4" y="6"/>
                    </a:cubicBezTo>
                    <a:cubicBezTo>
                      <a:pt x="5" y="6"/>
                      <a:pt x="5" y="6"/>
                      <a:pt x="5" y="6"/>
                    </a:cubicBezTo>
                    <a:cubicBezTo>
                      <a:pt x="6" y="6"/>
                      <a:pt x="6" y="6"/>
                      <a:pt x="7" y="6"/>
                    </a:cubicBezTo>
                    <a:cubicBezTo>
                      <a:pt x="7" y="6"/>
                      <a:pt x="7" y="7"/>
                      <a:pt x="7" y="7"/>
                    </a:cubicBezTo>
                    <a:cubicBezTo>
                      <a:pt x="8" y="7"/>
                      <a:pt x="8" y="7"/>
                      <a:pt x="8" y="7"/>
                    </a:cubicBezTo>
                    <a:cubicBezTo>
                      <a:pt x="8" y="7"/>
                      <a:pt x="8" y="7"/>
                      <a:pt x="9" y="7"/>
                    </a:cubicBezTo>
                    <a:cubicBezTo>
                      <a:pt x="9" y="7"/>
                      <a:pt x="9" y="7"/>
                      <a:pt x="9" y="7"/>
                    </a:cubicBezTo>
                    <a:cubicBezTo>
                      <a:pt x="10" y="7"/>
                      <a:pt x="10" y="7"/>
                      <a:pt x="10" y="7"/>
                    </a:cubicBezTo>
                    <a:cubicBezTo>
                      <a:pt x="10" y="7"/>
                      <a:pt x="11" y="7"/>
                      <a:pt x="11" y="7"/>
                    </a:cubicBezTo>
                    <a:cubicBezTo>
                      <a:pt x="11" y="7"/>
                      <a:pt x="11" y="6"/>
                      <a:pt x="12" y="6"/>
                    </a:cubicBezTo>
                    <a:cubicBezTo>
                      <a:pt x="12" y="6"/>
                      <a:pt x="12" y="6"/>
                      <a:pt x="12" y="6"/>
                    </a:cubicBezTo>
                    <a:cubicBezTo>
                      <a:pt x="13" y="6"/>
                      <a:pt x="13" y="7"/>
                      <a:pt x="13" y="7"/>
                    </a:cubicBezTo>
                    <a:cubicBezTo>
                      <a:pt x="13" y="7"/>
                      <a:pt x="13" y="6"/>
                      <a:pt x="13" y="6"/>
                    </a:cubicBezTo>
                    <a:cubicBezTo>
                      <a:pt x="14" y="6"/>
                      <a:pt x="14" y="6"/>
                      <a:pt x="14" y="6"/>
                    </a:cubicBezTo>
                    <a:cubicBezTo>
                      <a:pt x="14" y="5"/>
                      <a:pt x="14" y="5"/>
                      <a:pt x="14" y="5"/>
                    </a:cubicBezTo>
                    <a:cubicBezTo>
                      <a:pt x="14" y="5"/>
                      <a:pt x="14" y="5"/>
                      <a:pt x="14" y="5"/>
                    </a:cubicBezTo>
                    <a:cubicBezTo>
                      <a:pt x="14" y="4"/>
                      <a:pt x="15" y="4"/>
                      <a:pt x="15" y="3"/>
                    </a:cubicBezTo>
                    <a:cubicBezTo>
                      <a:pt x="15" y="3"/>
                      <a:pt x="15" y="3"/>
                      <a:pt x="15" y="3"/>
                    </a:cubicBezTo>
                    <a:cubicBezTo>
                      <a:pt x="15" y="2"/>
                      <a:pt x="15" y="2"/>
                      <a:pt x="15" y="2"/>
                    </a:cubicBezTo>
                    <a:cubicBezTo>
                      <a:pt x="15" y="2"/>
                      <a:pt x="15" y="2"/>
                      <a:pt x="15" y="1"/>
                    </a:cubicBezTo>
                    <a:cubicBezTo>
                      <a:pt x="15" y="1"/>
                      <a:pt x="15" y="1"/>
                      <a:pt x="15" y="1"/>
                    </a:cubicBezTo>
                    <a:cubicBezTo>
                      <a:pt x="15" y="0"/>
                      <a:pt x="15" y="0"/>
                      <a:pt x="16" y="0"/>
                    </a:cubicBezTo>
                    <a:cubicBezTo>
                      <a:pt x="15" y="0"/>
                      <a:pt x="15" y="0"/>
                      <a:pt x="15" y="0"/>
                    </a:cubicBezTo>
                    <a:cubicBezTo>
                      <a:pt x="15" y="0"/>
                      <a:pt x="14" y="0"/>
                      <a:pt x="14" y="0"/>
                    </a:cubicBezTo>
                    <a:cubicBezTo>
                      <a:pt x="14" y="0"/>
                      <a:pt x="13" y="0"/>
                      <a:pt x="13" y="0"/>
                    </a:cubicBezTo>
                    <a:cubicBezTo>
                      <a:pt x="13" y="0"/>
                      <a:pt x="12" y="0"/>
                      <a:pt x="12" y="0"/>
                    </a:cubicBezTo>
                    <a:cubicBezTo>
                      <a:pt x="11" y="0"/>
                      <a:pt x="11" y="0"/>
                      <a:pt x="10" y="0"/>
                    </a:cubicBezTo>
                    <a:cubicBezTo>
                      <a:pt x="10" y="0"/>
                      <a:pt x="10" y="0"/>
                      <a:pt x="9" y="0"/>
                    </a:cubicBezTo>
                    <a:cubicBezTo>
                      <a:pt x="9" y="0"/>
                      <a:pt x="8" y="0"/>
                      <a:pt x="8" y="0"/>
                    </a:cubicBezTo>
                    <a:cubicBezTo>
                      <a:pt x="7" y="1"/>
                      <a:pt x="8" y="1"/>
                      <a:pt x="7" y="2"/>
                    </a:cubicBezTo>
                    <a:cubicBezTo>
                      <a:pt x="7" y="2"/>
                      <a:pt x="6" y="1"/>
                      <a:pt x="6" y="2"/>
                    </a:cubicBezTo>
                    <a:cubicBezTo>
                      <a:pt x="6" y="2"/>
                      <a:pt x="6" y="2"/>
                      <a:pt x="6" y="3"/>
                    </a:cubicBezTo>
                    <a:cubicBezTo>
                      <a:pt x="6" y="3"/>
                      <a:pt x="6" y="3"/>
                      <a:pt x="6" y="4"/>
                    </a:cubicBezTo>
                    <a:cubicBezTo>
                      <a:pt x="6" y="4"/>
                      <a:pt x="5" y="4"/>
                      <a:pt x="5" y="4"/>
                    </a:cubicBezTo>
                    <a:cubicBezTo>
                      <a:pt x="4" y="4"/>
                      <a:pt x="4" y="3"/>
                      <a:pt x="4" y="3"/>
                    </a:cubicBezTo>
                    <a:cubicBezTo>
                      <a:pt x="3" y="3"/>
                      <a:pt x="3" y="4"/>
                      <a:pt x="3" y="4"/>
                    </a:cubicBezTo>
                    <a:cubicBezTo>
                      <a:pt x="2" y="4"/>
                      <a:pt x="2" y="4"/>
                      <a:pt x="2" y="4"/>
                    </a:cubicBezTo>
                    <a:cubicBezTo>
                      <a:pt x="1" y="5"/>
                      <a:pt x="1" y="5"/>
                      <a:pt x="0" y="5"/>
                    </a:cubicBezTo>
                    <a:cubicBezTo>
                      <a:pt x="0" y="5"/>
                      <a:pt x="0" y="5"/>
                      <a:pt x="0" y="5"/>
                    </a:cubicBezTo>
                    <a:cubicBezTo>
                      <a:pt x="1" y="5"/>
                      <a:pt x="1" y="6"/>
                      <a:pt x="1"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2" name="Freeform 262"/>
              <p:cNvSpPr>
                <a:spLocks/>
              </p:cNvSpPr>
              <p:nvPr/>
            </p:nvSpPr>
            <p:spPr bwMode="auto">
              <a:xfrm>
                <a:off x="4549776" y="1368426"/>
                <a:ext cx="11113" cy="9525"/>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0"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3" name="Freeform 263"/>
              <p:cNvSpPr>
                <a:spLocks/>
              </p:cNvSpPr>
              <p:nvPr/>
            </p:nvSpPr>
            <p:spPr bwMode="auto">
              <a:xfrm>
                <a:off x="4421189" y="1746251"/>
                <a:ext cx="20638" cy="42863"/>
              </a:xfrm>
              <a:custGeom>
                <a:avLst/>
                <a:gdLst>
                  <a:gd name="T0" fmla="*/ 1 w 2"/>
                  <a:gd name="T1" fmla="*/ 3 h 4"/>
                  <a:gd name="T2" fmla="*/ 1 w 2"/>
                  <a:gd name="T3" fmla="*/ 4 h 4"/>
                  <a:gd name="T4" fmla="*/ 1 w 2"/>
                  <a:gd name="T5" fmla="*/ 4 h 4"/>
                  <a:gd name="T6" fmla="*/ 2 w 2"/>
                  <a:gd name="T7" fmla="*/ 4 h 4"/>
                  <a:gd name="T8" fmla="*/ 2 w 2"/>
                  <a:gd name="T9" fmla="*/ 3 h 4"/>
                  <a:gd name="T10" fmla="*/ 2 w 2"/>
                  <a:gd name="T11" fmla="*/ 1 h 4"/>
                  <a:gd name="T12" fmla="*/ 2 w 2"/>
                  <a:gd name="T13" fmla="*/ 1 h 4"/>
                  <a:gd name="T14" fmla="*/ 2 w 2"/>
                  <a:gd name="T15" fmla="*/ 0 h 4"/>
                  <a:gd name="T16" fmla="*/ 1 w 2"/>
                  <a:gd name="T17" fmla="*/ 1 h 4"/>
                  <a:gd name="T18" fmla="*/ 0 w 2"/>
                  <a:gd name="T19" fmla="*/ 1 h 4"/>
                  <a:gd name="T20" fmla="*/ 0 w 2"/>
                  <a:gd name="T21" fmla="*/ 2 h 4"/>
                  <a:gd name="T22" fmla="*/ 0 w 2"/>
                  <a:gd name="T23" fmla="*/ 3 h 4"/>
                  <a:gd name="T24" fmla="*/ 1 w 2"/>
                  <a:gd name="T25"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4">
                    <a:moveTo>
                      <a:pt x="1" y="3"/>
                    </a:moveTo>
                    <a:cubicBezTo>
                      <a:pt x="1" y="3"/>
                      <a:pt x="0" y="4"/>
                      <a:pt x="1" y="4"/>
                    </a:cubicBezTo>
                    <a:cubicBezTo>
                      <a:pt x="1" y="4"/>
                      <a:pt x="1" y="4"/>
                      <a:pt x="1" y="4"/>
                    </a:cubicBezTo>
                    <a:cubicBezTo>
                      <a:pt x="1" y="4"/>
                      <a:pt x="2" y="4"/>
                      <a:pt x="2" y="4"/>
                    </a:cubicBezTo>
                    <a:cubicBezTo>
                      <a:pt x="2" y="3"/>
                      <a:pt x="2" y="3"/>
                      <a:pt x="2" y="3"/>
                    </a:cubicBezTo>
                    <a:cubicBezTo>
                      <a:pt x="2" y="2"/>
                      <a:pt x="2" y="2"/>
                      <a:pt x="2" y="1"/>
                    </a:cubicBezTo>
                    <a:cubicBezTo>
                      <a:pt x="2" y="1"/>
                      <a:pt x="2" y="1"/>
                      <a:pt x="2" y="1"/>
                    </a:cubicBezTo>
                    <a:cubicBezTo>
                      <a:pt x="2" y="0"/>
                      <a:pt x="2" y="0"/>
                      <a:pt x="2" y="0"/>
                    </a:cubicBezTo>
                    <a:cubicBezTo>
                      <a:pt x="1" y="0"/>
                      <a:pt x="1" y="0"/>
                      <a:pt x="1" y="1"/>
                    </a:cubicBezTo>
                    <a:cubicBezTo>
                      <a:pt x="1" y="1"/>
                      <a:pt x="1" y="1"/>
                      <a:pt x="0" y="1"/>
                    </a:cubicBezTo>
                    <a:cubicBezTo>
                      <a:pt x="0" y="1"/>
                      <a:pt x="0" y="1"/>
                      <a:pt x="0" y="2"/>
                    </a:cubicBezTo>
                    <a:cubicBezTo>
                      <a:pt x="0" y="2"/>
                      <a:pt x="0" y="2"/>
                      <a:pt x="0" y="3"/>
                    </a:cubicBezTo>
                    <a:cubicBezTo>
                      <a:pt x="0" y="3"/>
                      <a:pt x="0"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4" name="Freeform 264"/>
              <p:cNvSpPr>
                <a:spLocks/>
              </p:cNvSpPr>
              <p:nvPr/>
            </p:nvSpPr>
            <p:spPr bwMode="auto">
              <a:xfrm>
                <a:off x="4657726" y="1368426"/>
                <a:ext cx="65088" cy="53975"/>
              </a:xfrm>
              <a:custGeom>
                <a:avLst/>
                <a:gdLst>
                  <a:gd name="T0" fmla="*/ 2 w 6"/>
                  <a:gd name="T1" fmla="*/ 3 h 5"/>
                  <a:gd name="T2" fmla="*/ 3 w 6"/>
                  <a:gd name="T3" fmla="*/ 3 h 5"/>
                  <a:gd name="T4" fmla="*/ 3 w 6"/>
                  <a:gd name="T5" fmla="*/ 3 h 5"/>
                  <a:gd name="T6" fmla="*/ 4 w 6"/>
                  <a:gd name="T7" fmla="*/ 4 h 5"/>
                  <a:gd name="T8" fmla="*/ 6 w 6"/>
                  <a:gd name="T9" fmla="*/ 4 h 5"/>
                  <a:gd name="T10" fmla="*/ 6 w 6"/>
                  <a:gd name="T11" fmla="*/ 4 h 5"/>
                  <a:gd name="T12" fmla="*/ 5 w 6"/>
                  <a:gd name="T13" fmla="*/ 3 h 5"/>
                  <a:gd name="T14" fmla="*/ 5 w 6"/>
                  <a:gd name="T15" fmla="*/ 2 h 5"/>
                  <a:gd name="T16" fmla="*/ 5 w 6"/>
                  <a:gd name="T17" fmla="*/ 1 h 5"/>
                  <a:gd name="T18" fmla="*/ 4 w 6"/>
                  <a:gd name="T19" fmla="*/ 1 h 5"/>
                  <a:gd name="T20" fmla="*/ 3 w 6"/>
                  <a:gd name="T21" fmla="*/ 0 h 5"/>
                  <a:gd name="T22" fmla="*/ 3 w 6"/>
                  <a:gd name="T23" fmla="*/ 0 h 5"/>
                  <a:gd name="T24" fmla="*/ 2 w 6"/>
                  <a:gd name="T25" fmla="*/ 1 h 5"/>
                  <a:gd name="T26" fmla="*/ 1 w 6"/>
                  <a:gd name="T27" fmla="*/ 1 h 5"/>
                  <a:gd name="T28" fmla="*/ 0 w 6"/>
                  <a:gd name="T29" fmla="*/ 2 h 5"/>
                  <a:gd name="T30" fmla="*/ 0 w 6"/>
                  <a:gd name="T31" fmla="*/ 3 h 5"/>
                  <a:gd name="T32" fmla="*/ 1 w 6"/>
                  <a:gd name="T33" fmla="*/ 3 h 5"/>
                  <a:gd name="T34" fmla="*/ 2 w 6"/>
                  <a:gd name="T35"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5">
                    <a:moveTo>
                      <a:pt x="2" y="3"/>
                    </a:moveTo>
                    <a:cubicBezTo>
                      <a:pt x="2" y="3"/>
                      <a:pt x="3" y="3"/>
                      <a:pt x="3" y="3"/>
                    </a:cubicBezTo>
                    <a:cubicBezTo>
                      <a:pt x="3" y="3"/>
                      <a:pt x="3" y="3"/>
                      <a:pt x="3" y="3"/>
                    </a:cubicBezTo>
                    <a:cubicBezTo>
                      <a:pt x="4" y="4"/>
                      <a:pt x="4" y="4"/>
                      <a:pt x="4" y="4"/>
                    </a:cubicBezTo>
                    <a:cubicBezTo>
                      <a:pt x="4" y="5"/>
                      <a:pt x="5" y="4"/>
                      <a:pt x="6" y="4"/>
                    </a:cubicBezTo>
                    <a:cubicBezTo>
                      <a:pt x="6" y="4"/>
                      <a:pt x="6" y="4"/>
                      <a:pt x="6" y="4"/>
                    </a:cubicBezTo>
                    <a:cubicBezTo>
                      <a:pt x="5" y="4"/>
                      <a:pt x="5" y="4"/>
                      <a:pt x="5" y="3"/>
                    </a:cubicBezTo>
                    <a:cubicBezTo>
                      <a:pt x="5" y="3"/>
                      <a:pt x="5" y="3"/>
                      <a:pt x="5" y="2"/>
                    </a:cubicBezTo>
                    <a:cubicBezTo>
                      <a:pt x="5" y="2"/>
                      <a:pt x="5" y="1"/>
                      <a:pt x="5" y="1"/>
                    </a:cubicBezTo>
                    <a:cubicBezTo>
                      <a:pt x="5" y="1"/>
                      <a:pt x="4" y="1"/>
                      <a:pt x="4" y="1"/>
                    </a:cubicBezTo>
                    <a:cubicBezTo>
                      <a:pt x="3" y="1"/>
                      <a:pt x="3" y="1"/>
                      <a:pt x="3" y="0"/>
                    </a:cubicBezTo>
                    <a:cubicBezTo>
                      <a:pt x="3" y="0"/>
                      <a:pt x="3" y="0"/>
                      <a:pt x="3" y="0"/>
                    </a:cubicBezTo>
                    <a:cubicBezTo>
                      <a:pt x="2" y="1"/>
                      <a:pt x="2" y="1"/>
                      <a:pt x="2" y="1"/>
                    </a:cubicBezTo>
                    <a:cubicBezTo>
                      <a:pt x="1" y="1"/>
                      <a:pt x="1" y="1"/>
                      <a:pt x="1" y="1"/>
                    </a:cubicBezTo>
                    <a:cubicBezTo>
                      <a:pt x="0" y="2"/>
                      <a:pt x="1" y="2"/>
                      <a:pt x="0" y="2"/>
                    </a:cubicBezTo>
                    <a:cubicBezTo>
                      <a:pt x="0" y="3"/>
                      <a:pt x="0" y="3"/>
                      <a:pt x="0" y="3"/>
                    </a:cubicBezTo>
                    <a:cubicBezTo>
                      <a:pt x="1" y="3"/>
                      <a:pt x="1" y="3"/>
                      <a:pt x="1" y="3"/>
                    </a:cubicBezTo>
                    <a:cubicBezTo>
                      <a:pt x="1"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5" name="Freeform 265"/>
              <p:cNvSpPr>
                <a:spLocks/>
              </p:cNvSpPr>
              <p:nvPr/>
            </p:nvSpPr>
            <p:spPr bwMode="auto">
              <a:xfrm>
                <a:off x="4700589" y="1778001"/>
                <a:ext cx="173038" cy="130175"/>
              </a:xfrm>
              <a:custGeom>
                <a:avLst/>
                <a:gdLst>
                  <a:gd name="T0" fmla="*/ 11 w 16"/>
                  <a:gd name="T1" fmla="*/ 12 h 12"/>
                  <a:gd name="T2" fmla="*/ 11 w 16"/>
                  <a:gd name="T3" fmla="*/ 11 h 12"/>
                  <a:gd name="T4" fmla="*/ 9 w 16"/>
                  <a:gd name="T5" fmla="*/ 10 h 12"/>
                  <a:gd name="T6" fmla="*/ 11 w 16"/>
                  <a:gd name="T7" fmla="*/ 10 h 12"/>
                  <a:gd name="T8" fmla="*/ 10 w 16"/>
                  <a:gd name="T9" fmla="*/ 8 h 12"/>
                  <a:gd name="T10" fmla="*/ 9 w 16"/>
                  <a:gd name="T11" fmla="*/ 8 h 12"/>
                  <a:gd name="T12" fmla="*/ 8 w 16"/>
                  <a:gd name="T13" fmla="*/ 7 h 12"/>
                  <a:gd name="T14" fmla="*/ 7 w 16"/>
                  <a:gd name="T15" fmla="*/ 6 h 12"/>
                  <a:gd name="T16" fmla="*/ 7 w 16"/>
                  <a:gd name="T17" fmla="*/ 4 h 12"/>
                  <a:gd name="T18" fmla="*/ 9 w 16"/>
                  <a:gd name="T19" fmla="*/ 5 h 12"/>
                  <a:gd name="T20" fmla="*/ 9 w 16"/>
                  <a:gd name="T21" fmla="*/ 5 h 12"/>
                  <a:gd name="T22" fmla="*/ 10 w 16"/>
                  <a:gd name="T23" fmla="*/ 4 h 12"/>
                  <a:gd name="T24" fmla="*/ 11 w 16"/>
                  <a:gd name="T25" fmla="*/ 3 h 12"/>
                  <a:gd name="T26" fmla="*/ 13 w 16"/>
                  <a:gd name="T27" fmla="*/ 3 h 12"/>
                  <a:gd name="T28" fmla="*/ 15 w 16"/>
                  <a:gd name="T29" fmla="*/ 4 h 12"/>
                  <a:gd name="T30" fmla="*/ 15 w 16"/>
                  <a:gd name="T31" fmla="*/ 2 h 12"/>
                  <a:gd name="T32" fmla="*/ 15 w 16"/>
                  <a:gd name="T33" fmla="*/ 1 h 12"/>
                  <a:gd name="T34" fmla="*/ 15 w 16"/>
                  <a:gd name="T35" fmla="*/ 0 h 12"/>
                  <a:gd name="T36" fmla="*/ 14 w 16"/>
                  <a:gd name="T37" fmla="*/ 1 h 12"/>
                  <a:gd name="T38" fmla="*/ 13 w 16"/>
                  <a:gd name="T39" fmla="*/ 2 h 12"/>
                  <a:gd name="T40" fmla="*/ 11 w 16"/>
                  <a:gd name="T41" fmla="*/ 1 h 12"/>
                  <a:gd name="T42" fmla="*/ 9 w 16"/>
                  <a:gd name="T43" fmla="*/ 1 h 12"/>
                  <a:gd name="T44" fmla="*/ 7 w 16"/>
                  <a:gd name="T45" fmla="*/ 2 h 12"/>
                  <a:gd name="T46" fmla="*/ 6 w 16"/>
                  <a:gd name="T47" fmla="*/ 2 h 12"/>
                  <a:gd name="T48" fmla="*/ 3 w 16"/>
                  <a:gd name="T49" fmla="*/ 3 h 12"/>
                  <a:gd name="T50" fmla="*/ 2 w 16"/>
                  <a:gd name="T51" fmla="*/ 5 h 12"/>
                  <a:gd name="T52" fmla="*/ 0 w 16"/>
                  <a:gd name="T53" fmla="*/ 7 h 12"/>
                  <a:gd name="T54" fmla="*/ 1 w 16"/>
                  <a:gd name="T55" fmla="*/ 7 h 12"/>
                  <a:gd name="T56" fmla="*/ 2 w 16"/>
                  <a:gd name="T57" fmla="*/ 8 h 12"/>
                  <a:gd name="T58" fmla="*/ 4 w 16"/>
                  <a:gd name="T59" fmla="*/ 10 h 12"/>
                  <a:gd name="T60" fmla="*/ 5 w 16"/>
                  <a:gd name="T61" fmla="*/ 10 h 12"/>
                  <a:gd name="T62" fmla="*/ 7 w 16"/>
                  <a:gd name="T63" fmla="*/ 10 h 12"/>
                  <a:gd name="T64" fmla="*/ 8 w 16"/>
                  <a:gd name="T65" fmla="*/ 11 h 12"/>
                  <a:gd name="T66" fmla="*/ 9 w 16"/>
                  <a:gd name="T67"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12">
                    <a:moveTo>
                      <a:pt x="10" y="12"/>
                    </a:moveTo>
                    <a:cubicBezTo>
                      <a:pt x="10" y="12"/>
                      <a:pt x="11" y="12"/>
                      <a:pt x="11" y="12"/>
                    </a:cubicBezTo>
                    <a:cubicBezTo>
                      <a:pt x="11" y="12"/>
                      <a:pt x="11" y="12"/>
                      <a:pt x="11" y="11"/>
                    </a:cubicBezTo>
                    <a:cubicBezTo>
                      <a:pt x="11" y="11"/>
                      <a:pt x="11" y="11"/>
                      <a:pt x="11" y="11"/>
                    </a:cubicBezTo>
                    <a:cubicBezTo>
                      <a:pt x="11" y="10"/>
                      <a:pt x="11" y="10"/>
                      <a:pt x="10" y="10"/>
                    </a:cubicBezTo>
                    <a:cubicBezTo>
                      <a:pt x="10" y="10"/>
                      <a:pt x="10" y="10"/>
                      <a:pt x="9" y="10"/>
                    </a:cubicBezTo>
                    <a:cubicBezTo>
                      <a:pt x="11" y="10"/>
                      <a:pt x="11" y="10"/>
                      <a:pt x="11" y="10"/>
                    </a:cubicBezTo>
                    <a:cubicBezTo>
                      <a:pt x="11" y="10"/>
                      <a:pt x="11" y="10"/>
                      <a:pt x="11" y="10"/>
                    </a:cubicBezTo>
                    <a:cubicBezTo>
                      <a:pt x="11" y="9"/>
                      <a:pt x="11" y="9"/>
                      <a:pt x="11" y="9"/>
                    </a:cubicBezTo>
                    <a:cubicBezTo>
                      <a:pt x="11" y="9"/>
                      <a:pt x="10" y="9"/>
                      <a:pt x="10" y="8"/>
                    </a:cubicBezTo>
                    <a:cubicBezTo>
                      <a:pt x="10" y="8"/>
                      <a:pt x="10" y="8"/>
                      <a:pt x="9" y="8"/>
                    </a:cubicBezTo>
                    <a:cubicBezTo>
                      <a:pt x="9" y="8"/>
                      <a:pt x="9" y="8"/>
                      <a:pt x="9" y="8"/>
                    </a:cubicBezTo>
                    <a:cubicBezTo>
                      <a:pt x="8" y="8"/>
                      <a:pt x="8" y="8"/>
                      <a:pt x="8" y="8"/>
                    </a:cubicBezTo>
                    <a:cubicBezTo>
                      <a:pt x="8" y="7"/>
                      <a:pt x="8" y="7"/>
                      <a:pt x="8" y="7"/>
                    </a:cubicBezTo>
                    <a:cubicBezTo>
                      <a:pt x="8" y="7"/>
                      <a:pt x="8" y="6"/>
                      <a:pt x="8" y="6"/>
                    </a:cubicBezTo>
                    <a:cubicBezTo>
                      <a:pt x="7" y="6"/>
                      <a:pt x="7" y="6"/>
                      <a:pt x="7" y="6"/>
                    </a:cubicBezTo>
                    <a:cubicBezTo>
                      <a:pt x="7" y="5"/>
                      <a:pt x="7" y="5"/>
                      <a:pt x="7" y="5"/>
                    </a:cubicBezTo>
                    <a:cubicBezTo>
                      <a:pt x="7" y="4"/>
                      <a:pt x="7" y="4"/>
                      <a:pt x="7" y="4"/>
                    </a:cubicBezTo>
                    <a:cubicBezTo>
                      <a:pt x="8" y="3"/>
                      <a:pt x="8" y="4"/>
                      <a:pt x="8" y="4"/>
                    </a:cubicBezTo>
                    <a:cubicBezTo>
                      <a:pt x="8" y="5"/>
                      <a:pt x="8" y="5"/>
                      <a:pt x="9" y="5"/>
                    </a:cubicBezTo>
                    <a:cubicBezTo>
                      <a:pt x="9" y="5"/>
                      <a:pt x="9" y="5"/>
                      <a:pt x="9" y="5"/>
                    </a:cubicBezTo>
                    <a:cubicBezTo>
                      <a:pt x="9" y="5"/>
                      <a:pt x="9" y="5"/>
                      <a:pt x="9" y="5"/>
                    </a:cubicBezTo>
                    <a:cubicBezTo>
                      <a:pt x="10" y="5"/>
                      <a:pt x="10" y="5"/>
                      <a:pt x="10" y="4"/>
                    </a:cubicBezTo>
                    <a:cubicBezTo>
                      <a:pt x="10" y="4"/>
                      <a:pt x="10" y="4"/>
                      <a:pt x="10" y="4"/>
                    </a:cubicBezTo>
                    <a:cubicBezTo>
                      <a:pt x="10" y="3"/>
                      <a:pt x="10" y="3"/>
                      <a:pt x="10" y="3"/>
                    </a:cubicBezTo>
                    <a:cubicBezTo>
                      <a:pt x="11" y="3"/>
                      <a:pt x="11" y="3"/>
                      <a:pt x="11" y="3"/>
                    </a:cubicBezTo>
                    <a:cubicBezTo>
                      <a:pt x="12" y="3"/>
                      <a:pt x="12" y="3"/>
                      <a:pt x="12" y="3"/>
                    </a:cubicBezTo>
                    <a:cubicBezTo>
                      <a:pt x="13" y="3"/>
                      <a:pt x="13" y="3"/>
                      <a:pt x="13" y="3"/>
                    </a:cubicBezTo>
                    <a:cubicBezTo>
                      <a:pt x="14" y="3"/>
                      <a:pt x="14" y="3"/>
                      <a:pt x="14" y="3"/>
                    </a:cubicBezTo>
                    <a:cubicBezTo>
                      <a:pt x="14" y="3"/>
                      <a:pt x="14" y="4"/>
                      <a:pt x="15" y="4"/>
                    </a:cubicBezTo>
                    <a:cubicBezTo>
                      <a:pt x="15" y="4"/>
                      <a:pt x="15" y="4"/>
                      <a:pt x="15" y="4"/>
                    </a:cubicBezTo>
                    <a:cubicBezTo>
                      <a:pt x="15" y="3"/>
                      <a:pt x="15" y="3"/>
                      <a:pt x="15" y="2"/>
                    </a:cubicBezTo>
                    <a:cubicBezTo>
                      <a:pt x="15" y="2"/>
                      <a:pt x="16" y="2"/>
                      <a:pt x="16" y="1"/>
                    </a:cubicBezTo>
                    <a:cubicBezTo>
                      <a:pt x="16" y="1"/>
                      <a:pt x="15" y="1"/>
                      <a:pt x="15" y="1"/>
                    </a:cubicBezTo>
                    <a:cubicBezTo>
                      <a:pt x="15" y="0"/>
                      <a:pt x="15" y="0"/>
                      <a:pt x="15" y="0"/>
                    </a:cubicBezTo>
                    <a:cubicBezTo>
                      <a:pt x="15" y="0"/>
                      <a:pt x="15" y="0"/>
                      <a:pt x="15" y="0"/>
                    </a:cubicBezTo>
                    <a:cubicBezTo>
                      <a:pt x="15" y="0"/>
                      <a:pt x="15" y="0"/>
                      <a:pt x="14" y="0"/>
                    </a:cubicBezTo>
                    <a:cubicBezTo>
                      <a:pt x="14" y="0"/>
                      <a:pt x="15" y="1"/>
                      <a:pt x="14" y="1"/>
                    </a:cubicBezTo>
                    <a:cubicBezTo>
                      <a:pt x="14" y="1"/>
                      <a:pt x="14" y="1"/>
                      <a:pt x="14" y="2"/>
                    </a:cubicBezTo>
                    <a:cubicBezTo>
                      <a:pt x="14" y="2"/>
                      <a:pt x="13" y="2"/>
                      <a:pt x="13" y="2"/>
                    </a:cubicBezTo>
                    <a:cubicBezTo>
                      <a:pt x="13" y="2"/>
                      <a:pt x="12" y="2"/>
                      <a:pt x="12" y="1"/>
                    </a:cubicBezTo>
                    <a:cubicBezTo>
                      <a:pt x="11" y="1"/>
                      <a:pt x="11" y="1"/>
                      <a:pt x="11" y="1"/>
                    </a:cubicBezTo>
                    <a:cubicBezTo>
                      <a:pt x="11" y="1"/>
                      <a:pt x="10" y="1"/>
                      <a:pt x="10" y="1"/>
                    </a:cubicBezTo>
                    <a:cubicBezTo>
                      <a:pt x="9" y="1"/>
                      <a:pt x="9" y="1"/>
                      <a:pt x="9" y="1"/>
                    </a:cubicBezTo>
                    <a:cubicBezTo>
                      <a:pt x="8" y="1"/>
                      <a:pt x="8" y="2"/>
                      <a:pt x="7" y="2"/>
                    </a:cubicBezTo>
                    <a:cubicBezTo>
                      <a:pt x="7" y="2"/>
                      <a:pt x="7" y="2"/>
                      <a:pt x="7" y="2"/>
                    </a:cubicBezTo>
                    <a:cubicBezTo>
                      <a:pt x="7" y="2"/>
                      <a:pt x="7" y="2"/>
                      <a:pt x="7" y="2"/>
                    </a:cubicBezTo>
                    <a:cubicBezTo>
                      <a:pt x="6" y="2"/>
                      <a:pt x="6" y="2"/>
                      <a:pt x="6" y="2"/>
                    </a:cubicBezTo>
                    <a:cubicBezTo>
                      <a:pt x="5" y="3"/>
                      <a:pt x="5" y="2"/>
                      <a:pt x="4" y="3"/>
                    </a:cubicBezTo>
                    <a:cubicBezTo>
                      <a:pt x="4" y="3"/>
                      <a:pt x="4" y="3"/>
                      <a:pt x="3" y="3"/>
                    </a:cubicBezTo>
                    <a:cubicBezTo>
                      <a:pt x="3" y="3"/>
                      <a:pt x="3" y="3"/>
                      <a:pt x="3" y="4"/>
                    </a:cubicBezTo>
                    <a:cubicBezTo>
                      <a:pt x="3" y="4"/>
                      <a:pt x="3" y="4"/>
                      <a:pt x="2" y="5"/>
                    </a:cubicBezTo>
                    <a:cubicBezTo>
                      <a:pt x="2" y="5"/>
                      <a:pt x="2" y="5"/>
                      <a:pt x="1" y="6"/>
                    </a:cubicBezTo>
                    <a:cubicBezTo>
                      <a:pt x="0" y="7"/>
                      <a:pt x="0" y="7"/>
                      <a:pt x="0" y="7"/>
                    </a:cubicBezTo>
                    <a:cubicBezTo>
                      <a:pt x="0" y="7"/>
                      <a:pt x="0" y="7"/>
                      <a:pt x="0" y="7"/>
                    </a:cubicBezTo>
                    <a:cubicBezTo>
                      <a:pt x="1" y="7"/>
                      <a:pt x="1" y="7"/>
                      <a:pt x="1" y="7"/>
                    </a:cubicBezTo>
                    <a:cubicBezTo>
                      <a:pt x="1" y="7"/>
                      <a:pt x="2" y="8"/>
                      <a:pt x="2" y="8"/>
                    </a:cubicBezTo>
                    <a:cubicBezTo>
                      <a:pt x="2" y="8"/>
                      <a:pt x="2" y="8"/>
                      <a:pt x="2" y="8"/>
                    </a:cubicBezTo>
                    <a:cubicBezTo>
                      <a:pt x="2" y="9"/>
                      <a:pt x="2" y="9"/>
                      <a:pt x="3" y="9"/>
                    </a:cubicBezTo>
                    <a:cubicBezTo>
                      <a:pt x="3" y="10"/>
                      <a:pt x="3" y="10"/>
                      <a:pt x="4" y="10"/>
                    </a:cubicBezTo>
                    <a:cubicBezTo>
                      <a:pt x="4" y="10"/>
                      <a:pt x="4" y="10"/>
                      <a:pt x="4" y="10"/>
                    </a:cubicBezTo>
                    <a:cubicBezTo>
                      <a:pt x="5" y="10"/>
                      <a:pt x="5" y="10"/>
                      <a:pt x="5" y="10"/>
                    </a:cubicBezTo>
                    <a:cubicBezTo>
                      <a:pt x="6" y="10"/>
                      <a:pt x="6" y="10"/>
                      <a:pt x="6" y="10"/>
                    </a:cubicBezTo>
                    <a:cubicBezTo>
                      <a:pt x="7" y="10"/>
                      <a:pt x="7" y="10"/>
                      <a:pt x="7" y="10"/>
                    </a:cubicBezTo>
                    <a:cubicBezTo>
                      <a:pt x="8" y="10"/>
                      <a:pt x="8" y="10"/>
                      <a:pt x="8" y="11"/>
                    </a:cubicBezTo>
                    <a:cubicBezTo>
                      <a:pt x="8" y="11"/>
                      <a:pt x="8" y="11"/>
                      <a:pt x="8" y="11"/>
                    </a:cubicBezTo>
                    <a:cubicBezTo>
                      <a:pt x="9" y="12"/>
                      <a:pt x="9" y="12"/>
                      <a:pt x="9" y="12"/>
                    </a:cubicBezTo>
                    <a:cubicBezTo>
                      <a:pt x="9" y="12"/>
                      <a:pt x="9" y="11"/>
                      <a:pt x="9" y="11"/>
                    </a:cubicBezTo>
                    <a:cubicBezTo>
                      <a:pt x="10" y="11"/>
                      <a:pt x="10" y="12"/>
                      <a:pt x="10"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6" name="Freeform 266"/>
              <p:cNvSpPr>
                <a:spLocks/>
              </p:cNvSpPr>
              <p:nvPr/>
            </p:nvSpPr>
            <p:spPr bwMode="auto">
              <a:xfrm>
                <a:off x="4097339" y="1497014"/>
                <a:ext cx="301625" cy="271463"/>
              </a:xfrm>
              <a:custGeom>
                <a:avLst/>
                <a:gdLst>
                  <a:gd name="T0" fmla="*/ 12 w 28"/>
                  <a:gd name="T1" fmla="*/ 23 h 25"/>
                  <a:gd name="T2" fmla="*/ 14 w 28"/>
                  <a:gd name="T3" fmla="*/ 24 h 25"/>
                  <a:gd name="T4" fmla="*/ 16 w 28"/>
                  <a:gd name="T5" fmla="*/ 25 h 25"/>
                  <a:gd name="T6" fmla="*/ 17 w 28"/>
                  <a:gd name="T7" fmla="*/ 24 h 25"/>
                  <a:gd name="T8" fmla="*/ 17 w 28"/>
                  <a:gd name="T9" fmla="*/ 24 h 25"/>
                  <a:gd name="T10" fmla="*/ 19 w 28"/>
                  <a:gd name="T11" fmla="*/ 22 h 25"/>
                  <a:gd name="T12" fmla="*/ 22 w 28"/>
                  <a:gd name="T13" fmla="*/ 22 h 25"/>
                  <a:gd name="T14" fmla="*/ 23 w 28"/>
                  <a:gd name="T15" fmla="*/ 23 h 25"/>
                  <a:gd name="T16" fmla="*/ 25 w 28"/>
                  <a:gd name="T17" fmla="*/ 22 h 25"/>
                  <a:gd name="T18" fmla="*/ 28 w 28"/>
                  <a:gd name="T19" fmla="*/ 21 h 25"/>
                  <a:gd name="T20" fmla="*/ 28 w 28"/>
                  <a:gd name="T21" fmla="*/ 19 h 25"/>
                  <a:gd name="T22" fmla="*/ 26 w 28"/>
                  <a:gd name="T23" fmla="*/ 19 h 25"/>
                  <a:gd name="T24" fmla="*/ 27 w 28"/>
                  <a:gd name="T25" fmla="*/ 17 h 25"/>
                  <a:gd name="T26" fmla="*/ 27 w 28"/>
                  <a:gd name="T27" fmla="*/ 16 h 25"/>
                  <a:gd name="T28" fmla="*/ 27 w 28"/>
                  <a:gd name="T29" fmla="*/ 15 h 25"/>
                  <a:gd name="T30" fmla="*/ 26 w 28"/>
                  <a:gd name="T31" fmla="*/ 13 h 25"/>
                  <a:gd name="T32" fmla="*/ 26 w 28"/>
                  <a:gd name="T33" fmla="*/ 11 h 25"/>
                  <a:gd name="T34" fmla="*/ 27 w 28"/>
                  <a:gd name="T35" fmla="*/ 9 h 25"/>
                  <a:gd name="T36" fmla="*/ 27 w 28"/>
                  <a:gd name="T37" fmla="*/ 6 h 25"/>
                  <a:gd name="T38" fmla="*/ 27 w 28"/>
                  <a:gd name="T39" fmla="*/ 4 h 25"/>
                  <a:gd name="T40" fmla="*/ 24 w 28"/>
                  <a:gd name="T41" fmla="*/ 3 h 25"/>
                  <a:gd name="T42" fmla="*/ 24 w 28"/>
                  <a:gd name="T43" fmla="*/ 2 h 25"/>
                  <a:gd name="T44" fmla="*/ 22 w 28"/>
                  <a:gd name="T45" fmla="*/ 2 h 25"/>
                  <a:gd name="T46" fmla="*/ 18 w 28"/>
                  <a:gd name="T47" fmla="*/ 2 h 25"/>
                  <a:gd name="T48" fmla="*/ 16 w 28"/>
                  <a:gd name="T49" fmla="*/ 1 h 25"/>
                  <a:gd name="T50" fmla="*/ 16 w 28"/>
                  <a:gd name="T51" fmla="*/ 0 h 25"/>
                  <a:gd name="T52" fmla="*/ 14 w 28"/>
                  <a:gd name="T53" fmla="*/ 0 h 25"/>
                  <a:gd name="T54" fmla="*/ 14 w 28"/>
                  <a:gd name="T55" fmla="*/ 2 h 25"/>
                  <a:gd name="T56" fmla="*/ 12 w 28"/>
                  <a:gd name="T57" fmla="*/ 3 h 25"/>
                  <a:gd name="T58" fmla="*/ 12 w 28"/>
                  <a:gd name="T59" fmla="*/ 4 h 25"/>
                  <a:gd name="T60" fmla="*/ 11 w 28"/>
                  <a:gd name="T61" fmla="*/ 5 h 25"/>
                  <a:gd name="T62" fmla="*/ 9 w 28"/>
                  <a:gd name="T63" fmla="*/ 5 h 25"/>
                  <a:gd name="T64" fmla="*/ 8 w 28"/>
                  <a:gd name="T65" fmla="*/ 4 h 25"/>
                  <a:gd name="T66" fmla="*/ 6 w 28"/>
                  <a:gd name="T67" fmla="*/ 4 h 25"/>
                  <a:gd name="T68" fmla="*/ 6 w 28"/>
                  <a:gd name="T69" fmla="*/ 5 h 25"/>
                  <a:gd name="T70" fmla="*/ 7 w 28"/>
                  <a:gd name="T71" fmla="*/ 7 h 25"/>
                  <a:gd name="T72" fmla="*/ 5 w 28"/>
                  <a:gd name="T73" fmla="*/ 7 h 25"/>
                  <a:gd name="T74" fmla="*/ 4 w 28"/>
                  <a:gd name="T75" fmla="*/ 6 h 25"/>
                  <a:gd name="T76" fmla="*/ 2 w 28"/>
                  <a:gd name="T77" fmla="*/ 7 h 25"/>
                  <a:gd name="T78" fmla="*/ 0 w 28"/>
                  <a:gd name="T79" fmla="*/ 7 h 25"/>
                  <a:gd name="T80" fmla="*/ 0 w 28"/>
                  <a:gd name="T81" fmla="*/ 8 h 25"/>
                  <a:gd name="T82" fmla="*/ 1 w 28"/>
                  <a:gd name="T83" fmla="*/ 9 h 25"/>
                  <a:gd name="T84" fmla="*/ 2 w 28"/>
                  <a:gd name="T85" fmla="*/ 9 h 25"/>
                  <a:gd name="T86" fmla="*/ 4 w 28"/>
                  <a:gd name="T87" fmla="*/ 10 h 25"/>
                  <a:gd name="T88" fmla="*/ 5 w 28"/>
                  <a:gd name="T89" fmla="*/ 11 h 25"/>
                  <a:gd name="T90" fmla="*/ 6 w 28"/>
                  <a:gd name="T91" fmla="*/ 12 h 25"/>
                  <a:gd name="T92" fmla="*/ 7 w 28"/>
                  <a:gd name="T93" fmla="*/ 13 h 25"/>
                  <a:gd name="T94" fmla="*/ 8 w 28"/>
                  <a:gd name="T95" fmla="*/ 15 h 25"/>
                  <a:gd name="T96" fmla="*/ 8 w 28"/>
                  <a:gd name="T97" fmla="*/ 17 h 25"/>
                  <a:gd name="T98" fmla="*/ 7 w 28"/>
                  <a:gd name="T99" fmla="*/ 20 h 25"/>
                  <a:gd name="T100" fmla="*/ 7 w 28"/>
                  <a:gd name="T101" fmla="*/ 21 h 25"/>
                  <a:gd name="T102" fmla="*/ 8 w 28"/>
                  <a:gd name="T103" fmla="*/ 22 h 25"/>
                  <a:gd name="T104" fmla="*/ 9 w 28"/>
                  <a:gd name="T105" fmla="*/ 23 h 25"/>
                  <a:gd name="T106" fmla="*/ 11 w 28"/>
                  <a:gd name="T10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8" h="25">
                    <a:moveTo>
                      <a:pt x="11" y="23"/>
                    </a:moveTo>
                    <a:cubicBezTo>
                      <a:pt x="11" y="23"/>
                      <a:pt x="12" y="23"/>
                      <a:pt x="12" y="23"/>
                    </a:cubicBezTo>
                    <a:cubicBezTo>
                      <a:pt x="12" y="23"/>
                      <a:pt x="13" y="23"/>
                      <a:pt x="13" y="23"/>
                    </a:cubicBezTo>
                    <a:cubicBezTo>
                      <a:pt x="13" y="24"/>
                      <a:pt x="13" y="24"/>
                      <a:pt x="14" y="24"/>
                    </a:cubicBezTo>
                    <a:cubicBezTo>
                      <a:pt x="14" y="24"/>
                      <a:pt x="14" y="24"/>
                      <a:pt x="15" y="24"/>
                    </a:cubicBezTo>
                    <a:cubicBezTo>
                      <a:pt x="15" y="25"/>
                      <a:pt x="15" y="24"/>
                      <a:pt x="16" y="25"/>
                    </a:cubicBezTo>
                    <a:cubicBezTo>
                      <a:pt x="16" y="25"/>
                      <a:pt x="16" y="25"/>
                      <a:pt x="16" y="25"/>
                    </a:cubicBezTo>
                    <a:cubicBezTo>
                      <a:pt x="17" y="25"/>
                      <a:pt x="17" y="25"/>
                      <a:pt x="17" y="24"/>
                    </a:cubicBezTo>
                    <a:cubicBezTo>
                      <a:pt x="18" y="24"/>
                      <a:pt x="18" y="24"/>
                      <a:pt x="18" y="24"/>
                    </a:cubicBezTo>
                    <a:cubicBezTo>
                      <a:pt x="18" y="24"/>
                      <a:pt x="17" y="24"/>
                      <a:pt x="17" y="24"/>
                    </a:cubicBezTo>
                    <a:cubicBezTo>
                      <a:pt x="17" y="23"/>
                      <a:pt x="17" y="23"/>
                      <a:pt x="18" y="22"/>
                    </a:cubicBezTo>
                    <a:cubicBezTo>
                      <a:pt x="18" y="22"/>
                      <a:pt x="18" y="22"/>
                      <a:pt x="19" y="22"/>
                    </a:cubicBezTo>
                    <a:cubicBezTo>
                      <a:pt x="19" y="22"/>
                      <a:pt x="20" y="22"/>
                      <a:pt x="20" y="22"/>
                    </a:cubicBezTo>
                    <a:cubicBezTo>
                      <a:pt x="21" y="22"/>
                      <a:pt x="21" y="22"/>
                      <a:pt x="22" y="22"/>
                    </a:cubicBezTo>
                    <a:cubicBezTo>
                      <a:pt x="22" y="22"/>
                      <a:pt x="22" y="22"/>
                      <a:pt x="22" y="22"/>
                    </a:cubicBezTo>
                    <a:cubicBezTo>
                      <a:pt x="23" y="23"/>
                      <a:pt x="23" y="23"/>
                      <a:pt x="23" y="23"/>
                    </a:cubicBezTo>
                    <a:cubicBezTo>
                      <a:pt x="24" y="23"/>
                      <a:pt x="24" y="23"/>
                      <a:pt x="24" y="23"/>
                    </a:cubicBezTo>
                    <a:cubicBezTo>
                      <a:pt x="25" y="23"/>
                      <a:pt x="25" y="23"/>
                      <a:pt x="25" y="22"/>
                    </a:cubicBezTo>
                    <a:cubicBezTo>
                      <a:pt x="26" y="22"/>
                      <a:pt x="26" y="22"/>
                      <a:pt x="26" y="22"/>
                    </a:cubicBezTo>
                    <a:cubicBezTo>
                      <a:pt x="27" y="21"/>
                      <a:pt x="27" y="21"/>
                      <a:pt x="28" y="21"/>
                    </a:cubicBezTo>
                    <a:cubicBezTo>
                      <a:pt x="28" y="21"/>
                      <a:pt x="28" y="21"/>
                      <a:pt x="28" y="21"/>
                    </a:cubicBezTo>
                    <a:cubicBezTo>
                      <a:pt x="28" y="20"/>
                      <a:pt x="28" y="20"/>
                      <a:pt x="28" y="19"/>
                    </a:cubicBezTo>
                    <a:cubicBezTo>
                      <a:pt x="27" y="19"/>
                      <a:pt x="27" y="20"/>
                      <a:pt x="26" y="19"/>
                    </a:cubicBezTo>
                    <a:cubicBezTo>
                      <a:pt x="26" y="19"/>
                      <a:pt x="26" y="19"/>
                      <a:pt x="26" y="19"/>
                    </a:cubicBezTo>
                    <a:cubicBezTo>
                      <a:pt x="26" y="18"/>
                      <a:pt x="26" y="18"/>
                      <a:pt x="27" y="18"/>
                    </a:cubicBezTo>
                    <a:cubicBezTo>
                      <a:pt x="27" y="17"/>
                      <a:pt x="27" y="18"/>
                      <a:pt x="27" y="17"/>
                    </a:cubicBezTo>
                    <a:cubicBezTo>
                      <a:pt x="27" y="17"/>
                      <a:pt x="27" y="17"/>
                      <a:pt x="27" y="16"/>
                    </a:cubicBezTo>
                    <a:cubicBezTo>
                      <a:pt x="27" y="16"/>
                      <a:pt x="27" y="16"/>
                      <a:pt x="27" y="16"/>
                    </a:cubicBezTo>
                    <a:cubicBezTo>
                      <a:pt x="27" y="15"/>
                      <a:pt x="27" y="15"/>
                      <a:pt x="27" y="15"/>
                    </a:cubicBezTo>
                    <a:cubicBezTo>
                      <a:pt x="27" y="15"/>
                      <a:pt x="27" y="15"/>
                      <a:pt x="27" y="15"/>
                    </a:cubicBezTo>
                    <a:cubicBezTo>
                      <a:pt x="27" y="15"/>
                      <a:pt x="27" y="14"/>
                      <a:pt x="27" y="14"/>
                    </a:cubicBezTo>
                    <a:cubicBezTo>
                      <a:pt x="27" y="13"/>
                      <a:pt x="26" y="13"/>
                      <a:pt x="26" y="13"/>
                    </a:cubicBezTo>
                    <a:cubicBezTo>
                      <a:pt x="26" y="13"/>
                      <a:pt x="26" y="13"/>
                      <a:pt x="26" y="12"/>
                    </a:cubicBezTo>
                    <a:cubicBezTo>
                      <a:pt x="25" y="12"/>
                      <a:pt x="25" y="12"/>
                      <a:pt x="26" y="11"/>
                    </a:cubicBezTo>
                    <a:cubicBezTo>
                      <a:pt x="26" y="11"/>
                      <a:pt x="26" y="10"/>
                      <a:pt x="26" y="10"/>
                    </a:cubicBezTo>
                    <a:cubicBezTo>
                      <a:pt x="26" y="10"/>
                      <a:pt x="27" y="10"/>
                      <a:pt x="27" y="9"/>
                    </a:cubicBezTo>
                    <a:cubicBezTo>
                      <a:pt x="27" y="9"/>
                      <a:pt x="27" y="9"/>
                      <a:pt x="27" y="8"/>
                    </a:cubicBezTo>
                    <a:cubicBezTo>
                      <a:pt x="27" y="8"/>
                      <a:pt x="27" y="7"/>
                      <a:pt x="27" y="6"/>
                    </a:cubicBezTo>
                    <a:cubicBezTo>
                      <a:pt x="28" y="6"/>
                      <a:pt x="28" y="5"/>
                      <a:pt x="28" y="5"/>
                    </a:cubicBezTo>
                    <a:cubicBezTo>
                      <a:pt x="28" y="4"/>
                      <a:pt x="27" y="4"/>
                      <a:pt x="27" y="4"/>
                    </a:cubicBezTo>
                    <a:cubicBezTo>
                      <a:pt x="27" y="3"/>
                      <a:pt x="26" y="3"/>
                      <a:pt x="26" y="3"/>
                    </a:cubicBezTo>
                    <a:cubicBezTo>
                      <a:pt x="25" y="3"/>
                      <a:pt x="25" y="3"/>
                      <a:pt x="24" y="3"/>
                    </a:cubicBezTo>
                    <a:cubicBezTo>
                      <a:pt x="24" y="3"/>
                      <a:pt x="24" y="3"/>
                      <a:pt x="24" y="2"/>
                    </a:cubicBezTo>
                    <a:cubicBezTo>
                      <a:pt x="24" y="2"/>
                      <a:pt x="24" y="2"/>
                      <a:pt x="24" y="2"/>
                    </a:cubicBezTo>
                    <a:cubicBezTo>
                      <a:pt x="24" y="2"/>
                      <a:pt x="24" y="2"/>
                      <a:pt x="24" y="2"/>
                    </a:cubicBezTo>
                    <a:cubicBezTo>
                      <a:pt x="23" y="2"/>
                      <a:pt x="23" y="2"/>
                      <a:pt x="22" y="2"/>
                    </a:cubicBezTo>
                    <a:cubicBezTo>
                      <a:pt x="21" y="2"/>
                      <a:pt x="21" y="2"/>
                      <a:pt x="20" y="2"/>
                    </a:cubicBezTo>
                    <a:cubicBezTo>
                      <a:pt x="19" y="2"/>
                      <a:pt x="19" y="2"/>
                      <a:pt x="18" y="2"/>
                    </a:cubicBezTo>
                    <a:cubicBezTo>
                      <a:pt x="18" y="1"/>
                      <a:pt x="18" y="1"/>
                      <a:pt x="17" y="1"/>
                    </a:cubicBezTo>
                    <a:cubicBezTo>
                      <a:pt x="17" y="1"/>
                      <a:pt x="16" y="1"/>
                      <a:pt x="16" y="1"/>
                    </a:cubicBezTo>
                    <a:cubicBezTo>
                      <a:pt x="16" y="1"/>
                      <a:pt x="16" y="0"/>
                      <a:pt x="16" y="0"/>
                    </a:cubicBezTo>
                    <a:cubicBezTo>
                      <a:pt x="16" y="0"/>
                      <a:pt x="16" y="0"/>
                      <a:pt x="16" y="0"/>
                    </a:cubicBezTo>
                    <a:cubicBezTo>
                      <a:pt x="15" y="0"/>
                      <a:pt x="15" y="0"/>
                      <a:pt x="15" y="0"/>
                    </a:cubicBezTo>
                    <a:cubicBezTo>
                      <a:pt x="14" y="0"/>
                      <a:pt x="14" y="0"/>
                      <a:pt x="14" y="0"/>
                    </a:cubicBezTo>
                    <a:cubicBezTo>
                      <a:pt x="14" y="1"/>
                      <a:pt x="14" y="1"/>
                      <a:pt x="14" y="1"/>
                    </a:cubicBezTo>
                    <a:cubicBezTo>
                      <a:pt x="14" y="2"/>
                      <a:pt x="14" y="2"/>
                      <a:pt x="14" y="2"/>
                    </a:cubicBezTo>
                    <a:cubicBezTo>
                      <a:pt x="13" y="3"/>
                      <a:pt x="13" y="3"/>
                      <a:pt x="13" y="3"/>
                    </a:cubicBezTo>
                    <a:cubicBezTo>
                      <a:pt x="13" y="3"/>
                      <a:pt x="13" y="3"/>
                      <a:pt x="12" y="3"/>
                    </a:cubicBezTo>
                    <a:cubicBezTo>
                      <a:pt x="12" y="3"/>
                      <a:pt x="11" y="3"/>
                      <a:pt x="11" y="4"/>
                    </a:cubicBezTo>
                    <a:cubicBezTo>
                      <a:pt x="11" y="4"/>
                      <a:pt x="12" y="4"/>
                      <a:pt x="12" y="4"/>
                    </a:cubicBezTo>
                    <a:cubicBezTo>
                      <a:pt x="12" y="5"/>
                      <a:pt x="12" y="5"/>
                      <a:pt x="11" y="5"/>
                    </a:cubicBezTo>
                    <a:cubicBezTo>
                      <a:pt x="11" y="5"/>
                      <a:pt x="11" y="5"/>
                      <a:pt x="11" y="5"/>
                    </a:cubicBezTo>
                    <a:cubicBezTo>
                      <a:pt x="10" y="5"/>
                      <a:pt x="10" y="5"/>
                      <a:pt x="10" y="5"/>
                    </a:cubicBezTo>
                    <a:cubicBezTo>
                      <a:pt x="9" y="5"/>
                      <a:pt x="9" y="5"/>
                      <a:pt x="9" y="5"/>
                    </a:cubicBezTo>
                    <a:cubicBezTo>
                      <a:pt x="9" y="5"/>
                      <a:pt x="8" y="5"/>
                      <a:pt x="8" y="5"/>
                    </a:cubicBezTo>
                    <a:cubicBezTo>
                      <a:pt x="8" y="4"/>
                      <a:pt x="8" y="4"/>
                      <a:pt x="8" y="4"/>
                    </a:cubicBezTo>
                    <a:cubicBezTo>
                      <a:pt x="7" y="4"/>
                      <a:pt x="7" y="4"/>
                      <a:pt x="7" y="4"/>
                    </a:cubicBezTo>
                    <a:cubicBezTo>
                      <a:pt x="7" y="3"/>
                      <a:pt x="7" y="3"/>
                      <a:pt x="6" y="4"/>
                    </a:cubicBezTo>
                    <a:cubicBezTo>
                      <a:pt x="6" y="4"/>
                      <a:pt x="6" y="4"/>
                      <a:pt x="6" y="4"/>
                    </a:cubicBezTo>
                    <a:cubicBezTo>
                      <a:pt x="6" y="5"/>
                      <a:pt x="6" y="5"/>
                      <a:pt x="6" y="5"/>
                    </a:cubicBezTo>
                    <a:cubicBezTo>
                      <a:pt x="6" y="5"/>
                      <a:pt x="7" y="5"/>
                      <a:pt x="7" y="6"/>
                    </a:cubicBezTo>
                    <a:cubicBezTo>
                      <a:pt x="7" y="6"/>
                      <a:pt x="7" y="6"/>
                      <a:pt x="7" y="7"/>
                    </a:cubicBezTo>
                    <a:cubicBezTo>
                      <a:pt x="6" y="7"/>
                      <a:pt x="6" y="7"/>
                      <a:pt x="6" y="7"/>
                    </a:cubicBezTo>
                    <a:cubicBezTo>
                      <a:pt x="6" y="7"/>
                      <a:pt x="6" y="7"/>
                      <a:pt x="5" y="7"/>
                    </a:cubicBezTo>
                    <a:cubicBezTo>
                      <a:pt x="5" y="7"/>
                      <a:pt x="5" y="7"/>
                      <a:pt x="4" y="7"/>
                    </a:cubicBezTo>
                    <a:cubicBezTo>
                      <a:pt x="4" y="7"/>
                      <a:pt x="4" y="6"/>
                      <a:pt x="4" y="6"/>
                    </a:cubicBezTo>
                    <a:cubicBezTo>
                      <a:pt x="4" y="6"/>
                      <a:pt x="3" y="6"/>
                      <a:pt x="3" y="6"/>
                    </a:cubicBezTo>
                    <a:cubicBezTo>
                      <a:pt x="3" y="6"/>
                      <a:pt x="2" y="7"/>
                      <a:pt x="2" y="7"/>
                    </a:cubicBezTo>
                    <a:cubicBezTo>
                      <a:pt x="1" y="7"/>
                      <a:pt x="1" y="7"/>
                      <a:pt x="0" y="7"/>
                    </a:cubicBezTo>
                    <a:cubicBezTo>
                      <a:pt x="0" y="7"/>
                      <a:pt x="0" y="7"/>
                      <a:pt x="0" y="7"/>
                    </a:cubicBezTo>
                    <a:cubicBezTo>
                      <a:pt x="0" y="7"/>
                      <a:pt x="0" y="7"/>
                      <a:pt x="0" y="8"/>
                    </a:cubicBezTo>
                    <a:cubicBezTo>
                      <a:pt x="0" y="8"/>
                      <a:pt x="0" y="8"/>
                      <a:pt x="0" y="8"/>
                    </a:cubicBezTo>
                    <a:cubicBezTo>
                      <a:pt x="0" y="8"/>
                      <a:pt x="0" y="8"/>
                      <a:pt x="0" y="8"/>
                    </a:cubicBezTo>
                    <a:cubicBezTo>
                      <a:pt x="0" y="9"/>
                      <a:pt x="0" y="9"/>
                      <a:pt x="1" y="9"/>
                    </a:cubicBezTo>
                    <a:cubicBezTo>
                      <a:pt x="1" y="9"/>
                      <a:pt x="1" y="9"/>
                      <a:pt x="1" y="9"/>
                    </a:cubicBezTo>
                    <a:cubicBezTo>
                      <a:pt x="2" y="9"/>
                      <a:pt x="2" y="9"/>
                      <a:pt x="2" y="9"/>
                    </a:cubicBezTo>
                    <a:cubicBezTo>
                      <a:pt x="3" y="9"/>
                      <a:pt x="3" y="9"/>
                      <a:pt x="3" y="9"/>
                    </a:cubicBezTo>
                    <a:cubicBezTo>
                      <a:pt x="3" y="10"/>
                      <a:pt x="4" y="10"/>
                      <a:pt x="4" y="10"/>
                    </a:cubicBezTo>
                    <a:cubicBezTo>
                      <a:pt x="4" y="10"/>
                      <a:pt x="4" y="11"/>
                      <a:pt x="5" y="11"/>
                    </a:cubicBezTo>
                    <a:cubicBezTo>
                      <a:pt x="5" y="11"/>
                      <a:pt x="5" y="11"/>
                      <a:pt x="5" y="11"/>
                    </a:cubicBezTo>
                    <a:cubicBezTo>
                      <a:pt x="6" y="11"/>
                      <a:pt x="5" y="11"/>
                      <a:pt x="5" y="12"/>
                    </a:cubicBezTo>
                    <a:cubicBezTo>
                      <a:pt x="5" y="12"/>
                      <a:pt x="6" y="12"/>
                      <a:pt x="6" y="12"/>
                    </a:cubicBezTo>
                    <a:cubicBezTo>
                      <a:pt x="6" y="12"/>
                      <a:pt x="6" y="12"/>
                      <a:pt x="6" y="13"/>
                    </a:cubicBezTo>
                    <a:cubicBezTo>
                      <a:pt x="6" y="13"/>
                      <a:pt x="6" y="13"/>
                      <a:pt x="7" y="13"/>
                    </a:cubicBezTo>
                    <a:cubicBezTo>
                      <a:pt x="7" y="13"/>
                      <a:pt x="7" y="13"/>
                      <a:pt x="7" y="13"/>
                    </a:cubicBezTo>
                    <a:cubicBezTo>
                      <a:pt x="8" y="14"/>
                      <a:pt x="7" y="14"/>
                      <a:pt x="8" y="15"/>
                    </a:cubicBezTo>
                    <a:cubicBezTo>
                      <a:pt x="8" y="15"/>
                      <a:pt x="8" y="15"/>
                      <a:pt x="8" y="16"/>
                    </a:cubicBezTo>
                    <a:cubicBezTo>
                      <a:pt x="8" y="16"/>
                      <a:pt x="8" y="17"/>
                      <a:pt x="8" y="17"/>
                    </a:cubicBezTo>
                    <a:cubicBezTo>
                      <a:pt x="8" y="18"/>
                      <a:pt x="7" y="18"/>
                      <a:pt x="7" y="19"/>
                    </a:cubicBezTo>
                    <a:cubicBezTo>
                      <a:pt x="7" y="19"/>
                      <a:pt x="7" y="19"/>
                      <a:pt x="7" y="20"/>
                    </a:cubicBezTo>
                    <a:cubicBezTo>
                      <a:pt x="7" y="20"/>
                      <a:pt x="7" y="21"/>
                      <a:pt x="6" y="21"/>
                    </a:cubicBezTo>
                    <a:cubicBezTo>
                      <a:pt x="7" y="21"/>
                      <a:pt x="7" y="21"/>
                      <a:pt x="7" y="21"/>
                    </a:cubicBezTo>
                    <a:cubicBezTo>
                      <a:pt x="7" y="22"/>
                      <a:pt x="7" y="22"/>
                      <a:pt x="7" y="22"/>
                    </a:cubicBezTo>
                    <a:cubicBezTo>
                      <a:pt x="7" y="22"/>
                      <a:pt x="7" y="22"/>
                      <a:pt x="8" y="22"/>
                    </a:cubicBezTo>
                    <a:cubicBezTo>
                      <a:pt x="8" y="22"/>
                      <a:pt x="8" y="22"/>
                      <a:pt x="9" y="23"/>
                    </a:cubicBezTo>
                    <a:cubicBezTo>
                      <a:pt x="9" y="23"/>
                      <a:pt x="9" y="23"/>
                      <a:pt x="9" y="23"/>
                    </a:cubicBezTo>
                    <a:cubicBezTo>
                      <a:pt x="10" y="23"/>
                      <a:pt x="10" y="23"/>
                      <a:pt x="10" y="23"/>
                    </a:cubicBezTo>
                    <a:cubicBezTo>
                      <a:pt x="11" y="23"/>
                      <a:pt x="11" y="23"/>
                      <a:pt x="11" y="2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7" name="Freeform 267"/>
              <p:cNvSpPr>
                <a:spLocks/>
              </p:cNvSpPr>
              <p:nvPr/>
            </p:nvSpPr>
            <p:spPr bwMode="auto">
              <a:xfrm>
                <a:off x="4745039" y="1897064"/>
                <a:ext cx="53975" cy="53975"/>
              </a:xfrm>
              <a:custGeom>
                <a:avLst/>
                <a:gdLst>
                  <a:gd name="T0" fmla="*/ 5 w 5"/>
                  <a:gd name="T1" fmla="*/ 2 h 5"/>
                  <a:gd name="T2" fmla="*/ 5 w 5"/>
                  <a:gd name="T3" fmla="*/ 1 h 5"/>
                  <a:gd name="T4" fmla="*/ 4 w 5"/>
                  <a:gd name="T5" fmla="*/ 0 h 5"/>
                  <a:gd name="T6" fmla="*/ 3 w 5"/>
                  <a:gd name="T7" fmla="*/ 0 h 5"/>
                  <a:gd name="T8" fmla="*/ 2 w 5"/>
                  <a:gd name="T9" fmla="*/ 0 h 5"/>
                  <a:gd name="T10" fmla="*/ 1 w 5"/>
                  <a:gd name="T11" fmla="*/ 0 h 5"/>
                  <a:gd name="T12" fmla="*/ 0 w 5"/>
                  <a:gd name="T13" fmla="*/ 0 h 5"/>
                  <a:gd name="T14" fmla="*/ 0 w 5"/>
                  <a:gd name="T15" fmla="*/ 1 h 5"/>
                  <a:gd name="T16" fmla="*/ 0 w 5"/>
                  <a:gd name="T17" fmla="*/ 1 h 5"/>
                  <a:gd name="T18" fmla="*/ 1 w 5"/>
                  <a:gd name="T19" fmla="*/ 2 h 5"/>
                  <a:gd name="T20" fmla="*/ 1 w 5"/>
                  <a:gd name="T21" fmla="*/ 3 h 5"/>
                  <a:gd name="T22" fmla="*/ 2 w 5"/>
                  <a:gd name="T23" fmla="*/ 4 h 5"/>
                  <a:gd name="T24" fmla="*/ 3 w 5"/>
                  <a:gd name="T25" fmla="*/ 3 h 5"/>
                  <a:gd name="T26" fmla="*/ 3 w 5"/>
                  <a:gd name="T27" fmla="*/ 4 h 5"/>
                  <a:gd name="T28" fmla="*/ 3 w 5"/>
                  <a:gd name="T29" fmla="*/ 5 h 5"/>
                  <a:gd name="T30" fmla="*/ 3 w 5"/>
                  <a:gd name="T31" fmla="*/ 4 h 5"/>
                  <a:gd name="T32" fmla="*/ 4 w 5"/>
                  <a:gd name="T33" fmla="*/ 4 h 5"/>
                  <a:gd name="T34" fmla="*/ 5 w 5"/>
                  <a:gd name="T35" fmla="*/ 5 h 5"/>
                  <a:gd name="T36" fmla="*/ 5 w 5"/>
                  <a:gd name="T37" fmla="*/ 4 h 5"/>
                  <a:gd name="T38" fmla="*/ 5 w 5"/>
                  <a:gd name="T39" fmla="*/ 3 h 5"/>
                  <a:gd name="T40" fmla="*/ 4 w 5"/>
                  <a:gd name="T41" fmla="*/ 2 h 5"/>
                  <a:gd name="T42" fmla="*/ 5 w 5"/>
                  <a:gd name="T43"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 h="5">
                    <a:moveTo>
                      <a:pt x="5" y="2"/>
                    </a:moveTo>
                    <a:cubicBezTo>
                      <a:pt x="5" y="2"/>
                      <a:pt x="5" y="1"/>
                      <a:pt x="5" y="1"/>
                    </a:cubicBezTo>
                    <a:cubicBezTo>
                      <a:pt x="4" y="1"/>
                      <a:pt x="4" y="0"/>
                      <a:pt x="4" y="0"/>
                    </a:cubicBezTo>
                    <a:cubicBezTo>
                      <a:pt x="4" y="0"/>
                      <a:pt x="3" y="0"/>
                      <a:pt x="3" y="0"/>
                    </a:cubicBezTo>
                    <a:cubicBezTo>
                      <a:pt x="3" y="0"/>
                      <a:pt x="2" y="0"/>
                      <a:pt x="2" y="0"/>
                    </a:cubicBezTo>
                    <a:cubicBezTo>
                      <a:pt x="1" y="0"/>
                      <a:pt x="1" y="0"/>
                      <a:pt x="1" y="0"/>
                    </a:cubicBezTo>
                    <a:cubicBezTo>
                      <a:pt x="1" y="0"/>
                      <a:pt x="0" y="0"/>
                      <a:pt x="0" y="0"/>
                    </a:cubicBezTo>
                    <a:cubicBezTo>
                      <a:pt x="0" y="0"/>
                      <a:pt x="0" y="1"/>
                      <a:pt x="0" y="1"/>
                    </a:cubicBezTo>
                    <a:cubicBezTo>
                      <a:pt x="0" y="1"/>
                      <a:pt x="0" y="1"/>
                      <a:pt x="0" y="1"/>
                    </a:cubicBezTo>
                    <a:cubicBezTo>
                      <a:pt x="1" y="2"/>
                      <a:pt x="1" y="2"/>
                      <a:pt x="1" y="2"/>
                    </a:cubicBezTo>
                    <a:cubicBezTo>
                      <a:pt x="1" y="2"/>
                      <a:pt x="1" y="3"/>
                      <a:pt x="1" y="3"/>
                    </a:cubicBezTo>
                    <a:cubicBezTo>
                      <a:pt x="1" y="3"/>
                      <a:pt x="1" y="4"/>
                      <a:pt x="2" y="4"/>
                    </a:cubicBezTo>
                    <a:cubicBezTo>
                      <a:pt x="2" y="4"/>
                      <a:pt x="2" y="3"/>
                      <a:pt x="3" y="3"/>
                    </a:cubicBezTo>
                    <a:cubicBezTo>
                      <a:pt x="3" y="4"/>
                      <a:pt x="3" y="4"/>
                      <a:pt x="3" y="4"/>
                    </a:cubicBezTo>
                    <a:cubicBezTo>
                      <a:pt x="3" y="4"/>
                      <a:pt x="3" y="5"/>
                      <a:pt x="3" y="5"/>
                    </a:cubicBezTo>
                    <a:cubicBezTo>
                      <a:pt x="4" y="5"/>
                      <a:pt x="3" y="4"/>
                      <a:pt x="3" y="4"/>
                    </a:cubicBezTo>
                    <a:cubicBezTo>
                      <a:pt x="4" y="4"/>
                      <a:pt x="4" y="4"/>
                      <a:pt x="4" y="4"/>
                    </a:cubicBezTo>
                    <a:cubicBezTo>
                      <a:pt x="4" y="4"/>
                      <a:pt x="4" y="5"/>
                      <a:pt x="5" y="5"/>
                    </a:cubicBezTo>
                    <a:cubicBezTo>
                      <a:pt x="5" y="5"/>
                      <a:pt x="5" y="4"/>
                      <a:pt x="5" y="4"/>
                    </a:cubicBezTo>
                    <a:cubicBezTo>
                      <a:pt x="5" y="3"/>
                      <a:pt x="5" y="3"/>
                      <a:pt x="5" y="3"/>
                    </a:cubicBezTo>
                    <a:cubicBezTo>
                      <a:pt x="4" y="2"/>
                      <a:pt x="4" y="2"/>
                      <a:pt x="4" y="2"/>
                    </a:cubicBezTo>
                    <a:cubicBezTo>
                      <a:pt x="4" y="2"/>
                      <a:pt x="5" y="2"/>
                      <a:pt x="5"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8" name="Freeform 268"/>
              <p:cNvSpPr>
                <a:spLocks/>
              </p:cNvSpPr>
              <p:nvPr/>
            </p:nvSpPr>
            <p:spPr bwMode="auto">
              <a:xfrm>
                <a:off x="4830764" y="1897064"/>
                <a:ext cx="11113" cy="11113"/>
              </a:xfrm>
              <a:custGeom>
                <a:avLst/>
                <a:gdLst>
                  <a:gd name="T0" fmla="*/ 1 w 1"/>
                  <a:gd name="T1" fmla="*/ 1 h 1"/>
                  <a:gd name="T2" fmla="*/ 1 w 1"/>
                  <a:gd name="T3" fmla="*/ 0 h 1"/>
                  <a:gd name="T4" fmla="*/ 0 w 1"/>
                  <a:gd name="T5" fmla="*/ 0 h 1"/>
                  <a:gd name="T6" fmla="*/ 0 w 1"/>
                  <a:gd name="T7" fmla="*/ 0 h 1"/>
                  <a:gd name="T8" fmla="*/ 0 w 1"/>
                  <a:gd name="T9" fmla="*/ 0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0"/>
                    </a:cubicBezTo>
                    <a:cubicBezTo>
                      <a:pt x="1" y="0"/>
                      <a:pt x="1" y="0"/>
                      <a:pt x="0" y="0"/>
                    </a:cubicBezTo>
                    <a:cubicBezTo>
                      <a:pt x="0" y="0"/>
                      <a:pt x="0" y="0"/>
                      <a:pt x="0" y="0"/>
                    </a:cubicBezTo>
                    <a:cubicBezTo>
                      <a:pt x="0" y="0"/>
                      <a:pt x="0" y="0"/>
                      <a:pt x="0" y="0"/>
                    </a:cubicBezTo>
                    <a:cubicBezTo>
                      <a:pt x="0" y="1"/>
                      <a:pt x="0" y="0"/>
                      <a:pt x="0"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9" name="Freeform 269"/>
              <p:cNvSpPr>
                <a:spLocks/>
              </p:cNvSpPr>
              <p:nvPr/>
            </p:nvSpPr>
            <p:spPr bwMode="auto">
              <a:xfrm>
                <a:off x="4819651" y="1930401"/>
                <a:ext cx="22225" cy="11113"/>
              </a:xfrm>
              <a:custGeom>
                <a:avLst/>
                <a:gdLst>
                  <a:gd name="T0" fmla="*/ 1 w 2"/>
                  <a:gd name="T1" fmla="*/ 0 h 1"/>
                  <a:gd name="T2" fmla="*/ 1 w 2"/>
                  <a:gd name="T3" fmla="*/ 1 h 1"/>
                  <a:gd name="T4" fmla="*/ 1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0" y="0"/>
                      <a:pt x="1" y="1"/>
                    </a:cubicBezTo>
                    <a:cubicBezTo>
                      <a:pt x="1" y="1"/>
                      <a:pt x="1" y="1"/>
                      <a:pt x="1" y="1"/>
                    </a:cubicBezTo>
                    <a:cubicBezTo>
                      <a:pt x="2" y="1"/>
                      <a:pt x="2"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0" name="Freeform 270"/>
              <p:cNvSpPr>
                <a:spLocks/>
              </p:cNvSpPr>
              <p:nvPr/>
            </p:nvSpPr>
            <p:spPr bwMode="auto">
              <a:xfrm>
                <a:off x="4852989" y="1941514"/>
                <a:ext cx="9525" cy="9525"/>
              </a:xfrm>
              <a:custGeom>
                <a:avLst/>
                <a:gdLst>
                  <a:gd name="T0" fmla="*/ 0 w 1"/>
                  <a:gd name="T1" fmla="*/ 0 h 1"/>
                  <a:gd name="T2" fmla="*/ 0 w 1"/>
                  <a:gd name="T3" fmla="*/ 1 h 1"/>
                  <a:gd name="T4" fmla="*/ 1 w 1"/>
                  <a:gd name="T5" fmla="*/ 1 h 1"/>
                  <a:gd name="T6" fmla="*/ 0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1"/>
                      <a:pt x="0" y="1"/>
                      <a:pt x="0" y="1"/>
                    </a:cubicBezTo>
                    <a:cubicBezTo>
                      <a:pt x="1" y="1"/>
                      <a:pt x="1" y="1"/>
                      <a:pt x="1" y="1"/>
                    </a:cubicBezTo>
                    <a:cubicBezTo>
                      <a:pt x="1" y="1"/>
                      <a:pt x="1" y="1"/>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1" name="Freeform 271"/>
              <p:cNvSpPr>
                <a:spLocks/>
              </p:cNvSpPr>
              <p:nvPr/>
            </p:nvSpPr>
            <p:spPr bwMode="auto">
              <a:xfrm>
                <a:off x="4808539" y="1962151"/>
                <a:ext cx="65088" cy="42863"/>
              </a:xfrm>
              <a:custGeom>
                <a:avLst/>
                <a:gdLst>
                  <a:gd name="T0" fmla="*/ 1 w 6"/>
                  <a:gd name="T1" fmla="*/ 2 h 4"/>
                  <a:gd name="T2" fmla="*/ 2 w 6"/>
                  <a:gd name="T3" fmla="*/ 2 h 4"/>
                  <a:gd name="T4" fmla="*/ 3 w 6"/>
                  <a:gd name="T5" fmla="*/ 3 h 4"/>
                  <a:gd name="T6" fmla="*/ 4 w 6"/>
                  <a:gd name="T7" fmla="*/ 3 h 4"/>
                  <a:gd name="T8" fmla="*/ 5 w 6"/>
                  <a:gd name="T9" fmla="*/ 3 h 4"/>
                  <a:gd name="T10" fmla="*/ 6 w 6"/>
                  <a:gd name="T11" fmla="*/ 3 h 4"/>
                  <a:gd name="T12" fmla="*/ 6 w 6"/>
                  <a:gd name="T13" fmla="*/ 3 h 4"/>
                  <a:gd name="T14" fmla="*/ 6 w 6"/>
                  <a:gd name="T15" fmla="*/ 2 h 4"/>
                  <a:gd name="T16" fmla="*/ 5 w 6"/>
                  <a:gd name="T17" fmla="*/ 1 h 4"/>
                  <a:gd name="T18" fmla="*/ 4 w 6"/>
                  <a:gd name="T19" fmla="*/ 1 h 4"/>
                  <a:gd name="T20" fmla="*/ 3 w 6"/>
                  <a:gd name="T21" fmla="*/ 1 h 4"/>
                  <a:gd name="T22" fmla="*/ 3 w 6"/>
                  <a:gd name="T23" fmla="*/ 2 h 4"/>
                  <a:gd name="T24" fmla="*/ 2 w 6"/>
                  <a:gd name="T25" fmla="*/ 1 h 4"/>
                  <a:gd name="T26" fmla="*/ 1 w 6"/>
                  <a:gd name="T27" fmla="*/ 1 h 4"/>
                  <a:gd name="T28" fmla="*/ 0 w 6"/>
                  <a:gd name="T29" fmla="*/ 1 h 4"/>
                  <a:gd name="T30" fmla="*/ 0 w 6"/>
                  <a:gd name="T31" fmla="*/ 1 h 4"/>
                  <a:gd name="T32" fmla="*/ 0 w 6"/>
                  <a:gd name="T33" fmla="*/ 2 h 4"/>
                  <a:gd name="T34" fmla="*/ 1 w 6"/>
                  <a:gd name="T3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4">
                    <a:moveTo>
                      <a:pt x="1" y="2"/>
                    </a:moveTo>
                    <a:cubicBezTo>
                      <a:pt x="1" y="2"/>
                      <a:pt x="2" y="2"/>
                      <a:pt x="2" y="2"/>
                    </a:cubicBezTo>
                    <a:cubicBezTo>
                      <a:pt x="2" y="2"/>
                      <a:pt x="3" y="2"/>
                      <a:pt x="3" y="3"/>
                    </a:cubicBezTo>
                    <a:cubicBezTo>
                      <a:pt x="3" y="3"/>
                      <a:pt x="3" y="3"/>
                      <a:pt x="4" y="3"/>
                    </a:cubicBezTo>
                    <a:cubicBezTo>
                      <a:pt x="4" y="3"/>
                      <a:pt x="4" y="3"/>
                      <a:pt x="5" y="3"/>
                    </a:cubicBezTo>
                    <a:cubicBezTo>
                      <a:pt x="5" y="3"/>
                      <a:pt x="6" y="4"/>
                      <a:pt x="6" y="3"/>
                    </a:cubicBezTo>
                    <a:cubicBezTo>
                      <a:pt x="6" y="3"/>
                      <a:pt x="6" y="3"/>
                      <a:pt x="6" y="3"/>
                    </a:cubicBezTo>
                    <a:cubicBezTo>
                      <a:pt x="6" y="2"/>
                      <a:pt x="6" y="2"/>
                      <a:pt x="6" y="2"/>
                    </a:cubicBezTo>
                    <a:cubicBezTo>
                      <a:pt x="6" y="2"/>
                      <a:pt x="5" y="2"/>
                      <a:pt x="5" y="1"/>
                    </a:cubicBezTo>
                    <a:cubicBezTo>
                      <a:pt x="5" y="1"/>
                      <a:pt x="4" y="1"/>
                      <a:pt x="4" y="1"/>
                    </a:cubicBezTo>
                    <a:cubicBezTo>
                      <a:pt x="4" y="1"/>
                      <a:pt x="3" y="1"/>
                      <a:pt x="3" y="1"/>
                    </a:cubicBezTo>
                    <a:cubicBezTo>
                      <a:pt x="3" y="1"/>
                      <a:pt x="3" y="2"/>
                      <a:pt x="3" y="2"/>
                    </a:cubicBezTo>
                    <a:cubicBezTo>
                      <a:pt x="2" y="2"/>
                      <a:pt x="2" y="1"/>
                      <a:pt x="2" y="1"/>
                    </a:cubicBezTo>
                    <a:cubicBezTo>
                      <a:pt x="1" y="1"/>
                      <a:pt x="1" y="1"/>
                      <a:pt x="1" y="1"/>
                    </a:cubicBezTo>
                    <a:cubicBezTo>
                      <a:pt x="1" y="1"/>
                      <a:pt x="0" y="0"/>
                      <a:pt x="0" y="1"/>
                    </a:cubicBezTo>
                    <a:cubicBezTo>
                      <a:pt x="0" y="1"/>
                      <a:pt x="0" y="1"/>
                      <a:pt x="0" y="1"/>
                    </a:cubicBezTo>
                    <a:cubicBezTo>
                      <a:pt x="0" y="1"/>
                      <a:pt x="0" y="2"/>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2" name="Freeform 272"/>
              <p:cNvSpPr>
                <a:spLocks/>
              </p:cNvSpPr>
              <p:nvPr/>
            </p:nvSpPr>
            <p:spPr bwMode="auto">
              <a:xfrm>
                <a:off x="5122864" y="1919289"/>
                <a:ext cx="171450" cy="161925"/>
              </a:xfrm>
              <a:custGeom>
                <a:avLst/>
                <a:gdLst>
                  <a:gd name="T0" fmla="*/ 0 w 16"/>
                  <a:gd name="T1" fmla="*/ 11 h 15"/>
                  <a:gd name="T2" fmla="*/ 0 w 16"/>
                  <a:gd name="T3" fmla="*/ 12 h 15"/>
                  <a:gd name="T4" fmla="*/ 0 w 16"/>
                  <a:gd name="T5" fmla="*/ 12 h 15"/>
                  <a:gd name="T6" fmla="*/ 1 w 16"/>
                  <a:gd name="T7" fmla="*/ 13 h 15"/>
                  <a:gd name="T8" fmla="*/ 1 w 16"/>
                  <a:gd name="T9" fmla="*/ 13 h 15"/>
                  <a:gd name="T10" fmla="*/ 2 w 16"/>
                  <a:gd name="T11" fmla="*/ 13 h 15"/>
                  <a:gd name="T12" fmla="*/ 3 w 16"/>
                  <a:gd name="T13" fmla="*/ 14 h 15"/>
                  <a:gd name="T14" fmla="*/ 4 w 16"/>
                  <a:gd name="T15" fmla="*/ 15 h 15"/>
                  <a:gd name="T16" fmla="*/ 5 w 16"/>
                  <a:gd name="T17" fmla="*/ 14 h 15"/>
                  <a:gd name="T18" fmla="*/ 6 w 16"/>
                  <a:gd name="T19" fmla="*/ 13 h 15"/>
                  <a:gd name="T20" fmla="*/ 8 w 16"/>
                  <a:gd name="T21" fmla="*/ 12 h 15"/>
                  <a:gd name="T22" fmla="*/ 9 w 16"/>
                  <a:gd name="T23" fmla="*/ 11 h 15"/>
                  <a:gd name="T24" fmla="*/ 9 w 16"/>
                  <a:gd name="T25" fmla="*/ 11 h 15"/>
                  <a:gd name="T26" fmla="*/ 10 w 16"/>
                  <a:gd name="T27" fmla="*/ 10 h 15"/>
                  <a:gd name="T28" fmla="*/ 11 w 16"/>
                  <a:gd name="T29" fmla="*/ 10 h 15"/>
                  <a:gd name="T30" fmla="*/ 11 w 16"/>
                  <a:gd name="T31" fmla="*/ 9 h 15"/>
                  <a:gd name="T32" fmla="*/ 13 w 16"/>
                  <a:gd name="T33" fmla="*/ 9 h 15"/>
                  <a:gd name="T34" fmla="*/ 13 w 16"/>
                  <a:gd name="T35" fmla="*/ 8 h 15"/>
                  <a:gd name="T36" fmla="*/ 13 w 16"/>
                  <a:gd name="T37" fmla="*/ 6 h 15"/>
                  <a:gd name="T38" fmla="*/ 13 w 16"/>
                  <a:gd name="T39" fmla="*/ 5 h 15"/>
                  <a:gd name="T40" fmla="*/ 13 w 16"/>
                  <a:gd name="T41" fmla="*/ 3 h 15"/>
                  <a:gd name="T42" fmla="*/ 14 w 16"/>
                  <a:gd name="T43" fmla="*/ 2 h 15"/>
                  <a:gd name="T44" fmla="*/ 15 w 16"/>
                  <a:gd name="T45" fmla="*/ 1 h 15"/>
                  <a:gd name="T46" fmla="*/ 16 w 16"/>
                  <a:gd name="T47" fmla="*/ 1 h 15"/>
                  <a:gd name="T48" fmla="*/ 16 w 16"/>
                  <a:gd name="T49" fmla="*/ 1 h 15"/>
                  <a:gd name="T50" fmla="*/ 16 w 16"/>
                  <a:gd name="T51" fmla="*/ 0 h 15"/>
                  <a:gd name="T52" fmla="*/ 15 w 16"/>
                  <a:gd name="T53" fmla="*/ 0 h 15"/>
                  <a:gd name="T54" fmla="*/ 14 w 16"/>
                  <a:gd name="T55" fmla="*/ 1 h 15"/>
                  <a:gd name="T56" fmla="*/ 13 w 16"/>
                  <a:gd name="T57" fmla="*/ 1 h 15"/>
                  <a:gd name="T58" fmla="*/ 11 w 16"/>
                  <a:gd name="T59" fmla="*/ 1 h 15"/>
                  <a:gd name="T60" fmla="*/ 11 w 16"/>
                  <a:gd name="T61" fmla="*/ 1 h 15"/>
                  <a:gd name="T62" fmla="*/ 10 w 16"/>
                  <a:gd name="T63" fmla="*/ 1 h 15"/>
                  <a:gd name="T64" fmla="*/ 9 w 16"/>
                  <a:gd name="T65" fmla="*/ 2 h 15"/>
                  <a:gd name="T66" fmla="*/ 8 w 16"/>
                  <a:gd name="T67" fmla="*/ 2 h 15"/>
                  <a:gd name="T68" fmla="*/ 7 w 16"/>
                  <a:gd name="T69" fmla="*/ 2 h 15"/>
                  <a:gd name="T70" fmla="*/ 6 w 16"/>
                  <a:gd name="T71" fmla="*/ 1 h 15"/>
                  <a:gd name="T72" fmla="*/ 4 w 16"/>
                  <a:gd name="T73" fmla="*/ 2 h 15"/>
                  <a:gd name="T74" fmla="*/ 3 w 16"/>
                  <a:gd name="T75" fmla="*/ 2 h 15"/>
                  <a:gd name="T76" fmla="*/ 2 w 16"/>
                  <a:gd name="T77" fmla="*/ 1 h 15"/>
                  <a:gd name="T78" fmla="*/ 2 w 16"/>
                  <a:gd name="T79" fmla="*/ 2 h 15"/>
                  <a:gd name="T80" fmla="*/ 2 w 16"/>
                  <a:gd name="T81" fmla="*/ 3 h 15"/>
                  <a:gd name="T82" fmla="*/ 1 w 16"/>
                  <a:gd name="T83" fmla="*/ 4 h 15"/>
                  <a:gd name="T84" fmla="*/ 0 w 16"/>
                  <a:gd name="T85" fmla="*/ 4 h 15"/>
                  <a:gd name="T86" fmla="*/ 0 w 16"/>
                  <a:gd name="T87" fmla="*/ 4 h 15"/>
                  <a:gd name="T88" fmla="*/ 0 w 16"/>
                  <a:gd name="T89" fmla="*/ 5 h 15"/>
                  <a:gd name="T90" fmla="*/ 0 w 16"/>
                  <a:gd name="T91" fmla="*/ 6 h 15"/>
                  <a:gd name="T92" fmla="*/ 0 w 16"/>
                  <a:gd name="T93" fmla="*/ 7 h 15"/>
                  <a:gd name="T94" fmla="*/ 0 w 16"/>
                  <a:gd name="T95" fmla="*/ 8 h 15"/>
                  <a:gd name="T96" fmla="*/ 0 w 16"/>
                  <a:gd name="T97" fmla="*/ 10 h 15"/>
                  <a:gd name="T98" fmla="*/ 0 w 16"/>
                  <a:gd name="T99"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 h="15">
                    <a:moveTo>
                      <a:pt x="0" y="11"/>
                    </a:moveTo>
                    <a:cubicBezTo>
                      <a:pt x="0" y="11"/>
                      <a:pt x="0" y="11"/>
                      <a:pt x="0" y="12"/>
                    </a:cubicBezTo>
                    <a:cubicBezTo>
                      <a:pt x="0" y="12"/>
                      <a:pt x="0" y="12"/>
                      <a:pt x="0" y="12"/>
                    </a:cubicBezTo>
                    <a:cubicBezTo>
                      <a:pt x="1" y="12"/>
                      <a:pt x="1" y="12"/>
                      <a:pt x="1" y="13"/>
                    </a:cubicBezTo>
                    <a:cubicBezTo>
                      <a:pt x="1" y="13"/>
                      <a:pt x="1" y="13"/>
                      <a:pt x="1" y="13"/>
                    </a:cubicBezTo>
                    <a:cubicBezTo>
                      <a:pt x="2" y="13"/>
                      <a:pt x="2" y="13"/>
                      <a:pt x="2" y="13"/>
                    </a:cubicBezTo>
                    <a:cubicBezTo>
                      <a:pt x="2" y="13"/>
                      <a:pt x="3" y="14"/>
                      <a:pt x="3" y="14"/>
                    </a:cubicBezTo>
                    <a:cubicBezTo>
                      <a:pt x="3" y="14"/>
                      <a:pt x="4" y="15"/>
                      <a:pt x="4" y="15"/>
                    </a:cubicBezTo>
                    <a:cubicBezTo>
                      <a:pt x="5" y="15"/>
                      <a:pt x="5" y="14"/>
                      <a:pt x="5" y="14"/>
                    </a:cubicBezTo>
                    <a:cubicBezTo>
                      <a:pt x="6" y="13"/>
                      <a:pt x="6" y="13"/>
                      <a:pt x="6" y="13"/>
                    </a:cubicBezTo>
                    <a:cubicBezTo>
                      <a:pt x="7" y="13"/>
                      <a:pt x="7" y="12"/>
                      <a:pt x="8" y="12"/>
                    </a:cubicBezTo>
                    <a:cubicBezTo>
                      <a:pt x="8" y="12"/>
                      <a:pt x="8" y="12"/>
                      <a:pt x="9" y="11"/>
                    </a:cubicBezTo>
                    <a:cubicBezTo>
                      <a:pt x="9" y="11"/>
                      <a:pt x="9" y="11"/>
                      <a:pt x="9" y="11"/>
                    </a:cubicBezTo>
                    <a:cubicBezTo>
                      <a:pt x="9" y="11"/>
                      <a:pt x="9" y="10"/>
                      <a:pt x="10" y="10"/>
                    </a:cubicBezTo>
                    <a:cubicBezTo>
                      <a:pt x="10" y="10"/>
                      <a:pt x="10" y="10"/>
                      <a:pt x="11" y="10"/>
                    </a:cubicBezTo>
                    <a:cubicBezTo>
                      <a:pt x="11" y="10"/>
                      <a:pt x="11" y="10"/>
                      <a:pt x="11" y="9"/>
                    </a:cubicBezTo>
                    <a:cubicBezTo>
                      <a:pt x="12" y="9"/>
                      <a:pt x="12" y="10"/>
                      <a:pt x="13" y="9"/>
                    </a:cubicBezTo>
                    <a:cubicBezTo>
                      <a:pt x="13" y="9"/>
                      <a:pt x="13" y="8"/>
                      <a:pt x="13" y="8"/>
                    </a:cubicBezTo>
                    <a:cubicBezTo>
                      <a:pt x="14" y="7"/>
                      <a:pt x="14" y="6"/>
                      <a:pt x="13" y="6"/>
                    </a:cubicBezTo>
                    <a:cubicBezTo>
                      <a:pt x="13" y="5"/>
                      <a:pt x="13" y="5"/>
                      <a:pt x="13" y="5"/>
                    </a:cubicBezTo>
                    <a:cubicBezTo>
                      <a:pt x="13" y="4"/>
                      <a:pt x="13" y="4"/>
                      <a:pt x="13" y="3"/>
                    </a:cubicBezTo>
                    <a:cubicBezTo>
                      <a:pt x="13" y="2"/>
                      <a:pt x="14" y="2"/>
                      <a:pt x="14" y="2"/>
                    </a:cubicBezTo>
                    <a:cubicBezTo>
                      <a:pt x="15" y="2"/>
                      <a:pt x="15" y="2"/>
                      <a:pt x="15" y="1"/>
                    </a:cubicBezTo>
                    <a:cubicBezTo>
                      <a:pt x="16" y="1"/>
                      <a:pt x="16" y="1"/>
                      <a:pt x="16" y="1"/>
                    </a:cubicBezTo>
                    <a:cubicBezTo>
                      <a:pt x="16" y="1"/>
                      <a:pt x="16" y="1"/>
                      <a:pt x="16" y="1"/>
                    </a:cubicBezTo>
                    <a:cubicBezTo>
                      <a:pt x="16" y="0"/>
                      <a:pt x="16" y="0"/>
                      <a:pt x="16" y="0"/>
                    </a:cubicBezTo>
                    <a:cubicBezTo>
                      <a:pt x="16" y="0"/>
                      <a:pt x="15" y="0"/>
                      <a:pt x="15" y="0"/>
                    </a:cubicBezTo>
                    <a:cubicBezTo>
                      <a:pt x="15" y="0"/>
                      <a:pt x="14" y="1"/>
                      <a:pt x="14" y="1"/>
                    </a:cubicBezTo>
                    <a:cubicBezTo>
                      <a:pt x="14" y="1"/>
                      <a:pt x="13" y="1"/>
                      <a:pt x="13" y="1"/>
                    </a:cubicBezTo>
                    <a:cubicBezTo>
                      <a:pt x="12" y="1"/>
                      <a:pt x="12" y="0"/>
                      <a:pt x="11" y="1"/>
                    </a:cubicBezTo>
                    <a:cubicBezTo>
                      <a:pt x="11" y="1"/>
                      <a:pt x="11" y="1"/>
                      <a:pt x="11" y="1"/>
                    </a:cubicBezTo>
                    <a:cubicBezTo>
                      <a:pt x="11" y="1"/>
                      <a:pt x="11" y="1"/>
                      <a:pt x="10" y="1"/>
                    </a:cubicBezTo>
                    <a:cubicBezTo>
                      <a:pt x="10" y="2"/>
                      <a:pt x="10" y="2"/>
                      <a:pt x="9" y="2"/>
                    </a:cubicBezTo>
                    <a:cubicBezTo>
                      <a:pt x="9" y="2"/>
                      <a:pt x="9" y="2"/>
                      <a:pt x="8" y="2"/>
                    </a:cubicBezTo>
                    <a:cubicBezTo>
                      <a:pt x="8" y="2"/>
                      <a:pt x="7" y="2"/>
                      <a:pt x="7" y="2"/>
                    </a:cubicBezTo>
                    <a:cubicBezTo>
                      <a:pt x="6" y="2"/>
                      <a:pt x="6" y="1"/>
                      <a:pt x="6" y="1"/>
                    </a:cubicBezTo>
                    <a:cubicBezTo>
                      <a:pt x="5" y="1"/>
                      <a:pt x="5" y="2"/>
                      <a:pt x="4" y="2"/>
                    </a:cubicBezTo>
                    <a:cubicBezTo>
                      <a:pt x="4" y="2"/>
                      <a:pt x="4" y="2"/>
                      <a:pt x="3" y="2"/>
                    </a:cubicBezTo>
                    <a:cubicBezTo>
                      <a:pt x="3" y="2"/>
                      <a:pt x="3" y="1"/>
                      <a:pt x="2" y="1"/>
                    </a:cubicBezTo>
                    <a:cubicBezTo>
                      <a:pt x="2" y="1"/>
                      <a:pt x="2" y="2"/>
                      <a:pt x="2" y="2"/>
                    </a:cubicBezTo>
                    <a:cubicBezTo>
                      <a:pt x="2" y="2"/>
                      <a:pt x="2" y="3"/>
                      <a:pt x="2" y="3"/>
                    </a:cubicBezTo>
                    <a:cubicBezTo>
                      <a:pt x="2" y="3"/>
                      <a:pt x="2" y="4"/>
                      <a:pt x="1" y="4"/>
                    </a:cubicBezTo>
                    <a:cubicBezTo>
                      <a:pt x="1" y="4"/>
                      <a:pt x="1" y="4"/>
                      <a:pt x="0" y="4"/>
                    </a:cubicBezTo>
                    <a:cubicBezTo>
                      <a:pt x="0" y="4"/>
                      <a:pt x="0" y="4"/>
                      <a:pt x="0" y="4"/>
                    </a:cubicBezTo>
                    <a:cubicBezTo>
                      <a:pt x="0" y="4"/>
                      <a:pt x="0" y="5"/>
                      <a:pt x="0" y="5"/>
                    </a:cubicBezTo>
                    <a:cubicBezTo>
                      <a:pt x="0" y="5"/>
                      <a:pt x="0" y="5"/>
                      <a:pt x="0" y="6"/>
                    </a:cubicBezTo>
                    <a:cubicBezTo>
                      <a:pt x="0" y="6"/>
                      <a:pt x="0" y="6"/>
                      <a:pt x="0" y="7"/>
                    </a:cubicBezTo>
                    <a:cubicBezTo>
                      <a:pt x="0" y="7"/>
                      <a:pt x="0" y="8"/>
                      <a:pt x="0" y="8"/>
                    </a:cubicBezTo>
                    <a:cubicBezTo>
                      <a:pt x="0" y="9"/>
                      <a:pt x="0" y="9"/>
                      <a:pt x="0" y="10"/>
                    </a:cubicBezTo>
                    <a:cubicBezTo>
                      <a:pt x="0" y="10"/>
                      <a:pt x="0" y="10"/>
                      <a:pt x="0"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3" name="Freeform 273"/>
              <p:cNvSpPr>
                <a:spLocks/>
              </p:cNvSpPr>
              <p:nvPr/>
            </p:nvSpPr>
            <p:spPr bwMode="auto">
              <a:xfrm>
                <a:off x="8824914" y="2740026"/>
                <a:ext cx="11113" cy="11113"/>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1" y="1"/>
                      <a:pt x="1" y="1"/>
                    </a:cubicBezTo>
                    <a:cubicBezTo>
                      <a:pt x="1" y="0"/>
                      <a:pt x="1" y="0"/>
                      <a:pt x="1" y="0"/>
                    </a:cubicBezTo>
                    <a:cubicBezTo>
                      <a:pt x="1"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4" name="Freeform 274"/>
              <p:cNvSpPr>
                <a:spLocks/>
              </p:cNvSpPr>
              <p:nvPr/>
            </p:nvSpPr>
            <p:spPr bwMode="auto">
              <a:xfrm>
                <a:off x="8867776" y="2816226"/>
                <a:ext cx="22225" cy="11113"/>
              </a:xfrm>
              <a:custGeom>
                <a:avLst/>
                <a:gdLst>
                  <a:gd name="T0" fmla="*/ 1 w 2"/>
                  <a:gd name="T1" fmla="*/ 1 h 1"/>
                  <a:gd name="T2" fmla="*/ 2 w 2"/>
                  <a:gd name="T3" fmla="*/ 1 h 1"/>
                  <a:gd name="T4" fmla="*/ 1 w 2"/>
                  <a:gd name="T5" fmla="*/ 0 h 1"/>
                  <a:gd name="T6" fmla="*/ 1 w 2"/>
                  <a:gd name="T7" fmla="*/ 0 h 1"/>
                  <a:gd name="T8" fmla="*/ 0 w 2"/>
                  <a:gd name="T9" fmla="*/ 0 h 1"/>
                  <a:gd name="T10" fmla="*/ 0 w 2"/>
                  <a:gd name="T11" fmla="*/ 0 h 1"/>
                  <a:gd name="T12" fmla="*/ 0 w 2"/>
                  <a:gd name="T13" fmla="*/ 1 h 1"/>
                  <a:gd name="T14" fmla="*/ 1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1" y="1"/>
                    </a:moveTo>
                    <a:cubicBezTo>
                      <a:pt x="1" y="1"/>
                      <a:pt x="2" y="1"/>
                      <a:pt x="2" y="1"/>
                    </a:cubicBezTo>
                    <a:cubicBezTo>
                      <a:pt x="2" y="1"/>
                      <a:pt x="1" y="1"/>
                      <a:pt x="1" y="0"/>
                    </a:cubicBezTo>
                    <a:cubicBezTo>
                      <a:pt x="1" y="0"/>
                      <a:pt x="1" y="0"/>
                      <a:pt x="1" y="0"/>
                    </a:cubicBezTo>
                    <a:cubicBezTo>
                      <a:pt x="1" y="0"/>
                      <a:pt x="1" y="0"/>
                      <a:pt x="0" y="0"/>
                    </a:cubicBezTo>
                    <a:cubicBezTo>
                      <a:pt x="0" y="0"/>
                      <a:pt x="0" y="0"/>
                      <a:pt x="0" y="0"/>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5" name="Freeform 275"/>
              <p:cNvSpPr>
                <a:spLocks/>
              </p:cNvSpPr>
              <p:nvPr/>
            </p:nvSpPr>
            <p:spPr bwMode="auto">
              <a:xfrm>
                <a:off x="8836026" y="2795589"/>
                <a:ext cx="22225" cy="9525"/>
              </a:xfrm>
              <a:custGeom>
                <a:avLst/>
                <a:gdLst>
                  <a:gd name="T0" fmla="*/ 1 w 2"/>
                  <a:gd name="T1" fmla="*/ 0 h 1"/>
                  <a:gd name="T2" fmla="*/ 2 w 2"/>
                  <a:gd name="T3" fmla="*/ 0 h 1"/>
                  <a:gd name="T4" fmla="*/ 1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0"/>
                      <a:pt x="2" y="0"/>
                    </a:cubicBezTo>
                    <a:cubicBezTo>
                      <a:pt x="2" y="0"/>
                      <a:pt x="2" y="0"/>
                      <a:pt x="1" y="0"/>
                    </a:cubicBezTo>
                    <a:cubicBezTo>
                      <a:pt x="1" y="0"/>
                      <a:pt x="0"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6" name="Freeform 276"/>
              <p:cNvSpPr>
                <a:spLocks/>
              </p:cNvSpPr>
              <p:nvPr/>
            </p:nvSpPr>
            <p:spPr bwMode="auto">
              <a:xfrm>
                <a:off x="7875589" y="2849564"/>
                <a:ext cx="11113" cy="20638"/>
              </a:xfrm>
              <a:custGeom>
                <a:avLst/>
                <a:gdLst>
                  <a:gd name="T0" fmla="*/ 0 w 1"/>
                  <a:gd name="T1" fmla="*/ 0 h 2"/>
                  <a:gd name="T2" fmla="*/ 0 w 1"/>
                  <a:gd name="T3" fmla="*/ 0 h 2"/>
                  <a:gd name="T4" fmla="*/ 0 w 1"/>
                  <a:gd name="T5" fmla="*/ 1 h 2"/>
                  <a:gd name="T6" fmla="*/ 0 w 1"/>
                  <a:gd name="T7" fmla="*/ 2 h 2"/>
                  <a:gd name="T8" fmla="*/ 1 w 1"/>
                  <a:gd name="T9" fmla="*/ 1 h 2"/>
                  <a:gd name="T10" fmla="*/ 1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1"/>
                      <a:pt x="0" y="2"/>
                      <a:pt x="0" y="2"/>
                    </a:cubicBezTo>
                    <a:cubicBezTo>
                      <a:pt x="0" y="2"/>
                      <a:pt x="0" y="1"/>
                      <a:pt x="1" y="1"/>
                    </a:cubicBezTo>
                    <a:cubicBezTo>
                      <a:pt x="1" y="1"/>
                      <a:pt x="1" y="1"/>
                      <a:pt x="1" y="0"/>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7" name="Freeform 277"/>
              <p:cNvSpPr>
                <a:spLocks/>
              </p:cNvSpPr>
              <p:nvPr/>
            </p:nvSpPr>
            <p:spPr bwMode="auto">
              <a:xfrm>
                <a:off x="4981576" y="708026"/>
                <a:ext cx="42863" cy="22225"/>
              </a:xfrm>
              <a:custGeom>
                <a:avLst/>
                <a:gdLst>
                  <a:gd name="T0" fmla="*/ 1 w 4"/>
                  <a:gd name="T1" fmla="*/ 1 h 2"/>
                  <a:gd name="T2" fmla="*/ 2 w 4"/>
                  <a:gd name="T3" fmla="*/ 1 h 2"/>
                  <a:gd name="T4" fmla="*/ 2 w 4"/>
                  <a:gd name="T5" fmla="*/ 1 h 2"/>
                  <a:gd name="T6" fmla="*/ 3 w 4"/>
                  <a:gd name="T7" fmla="*/ 1 h 2"/>
                  <a:gd name="T8" fmla="*/ 4 w 4"/>
                  <a:gd name="T9" fmla="*/ 1 h 2"/>
                  <a:gd name="T10" fmla="*/ 4 w 4"/>
                  <a:gd name="T11" fmla="*/ 0 h 2"/>
                  <a:gd name="T12" fmla="*/ 3 w 4"/>
                  <a:gd name="T13" fmla="*/ 0 h 2"/>
                  <a:gd name="T14" fmla="*/ 1 w 4"/>
                  <a:gd name="T15" fmla="*/ 0 h 2"/>
                  <a:gd name="T16" fmla="*/ 0 w 4"/>
                  <a:gd name="T17" fmla="*/ 0 h 2"/>
                  <a:gd name="T18" fmla="*/ 1 w 4"/>
                  <a:gd name="T19" fmla="*/ 1 h 2"/>
                  <a:gd name="T20" fmla="*/ 1 w 4"/>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1" y="1"/>
                    </a:moveTo>
                    <a:cubicBezTo>
                      <a:pt x="1" y="1"/>
                      <a:pt x="1" y="1"/>
                      <a:pt x="2" y="1"/>
                    </a:cubicBezTo>
                    <a:cubicBezTo>
                      <a:pt x="2" y="1"/>
                      <a:pt x="2" y="1"/>
                      <a:pt x="2" y="1"/>
                    </a:cubicBezTo>
                    <a:cubicBezTo>
                      <a:pt x="3" y="2"/>
                      <a:pt x="3" y="1"/>
                      <a:pt x="3" y="1"/>
                    </a:cubicBezTo>
                    <a:cubicBezTo>
                      <a:pt x="4" y="1"/>
                      <a:pt x="4" y="1"/>
                      <a:pt x="4" y="1"/>
                    </a:cubicBezTo>
                    <a:cubicBezTo>
                      <a:pt x="4" y="1"/>
                      <a:pt x="4" y="0"/>
                      <a:pt x="4" y="0"/>
                    </a:cubicBezTo>
                    <a:cubicBezTo>
                      <a:pt x="4" y="0"/>
                      <a:pt x="3" y="0"/>
                      <a:pt x="3" y="0"/>
                    </a:cubicBezTo>
                    <a:cubicBezTo>
                      <a:pt x="2" y="0"/>
                      <a:pt x="2" y="0"/>
                      <a:pt x="1" y="0"/>
                    </a:cubicBezTo>
                    <a:cubicBezTo>
                      <a:pt x="1" y="0"/>
                      <a:pt x="1" y="0"/>
                      <a:pt x="0" y="0"/>
                    </a:cubicBezTo>
                    <a:cubicBezTo>
                      <a:pt x="0" y="0"/>
                      <a:pt x="0"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8" name="Freeform 278"/>
              <p:cNvSpPr>
                <a:spLocks/>
              </p:cNvSpPr>
              <p:nvPr/>
            </p:nvSpPr>
            <p:spPr bwMode="auto">
              <a:xfrm>
                <a:off x="5046664" y="708026"/>
                <a:ext cx="22225" cy="11113"/>
              </a:xfrm>
              <a:custGeom>
                <a:avLst/>
                <a:gdLst>
                  <a:gd name="T0" fmla="*/ 0 w 2"/>
                  <a:gd name="T1" fmla="*/ 1 h 1"/>
                  <a:gd name="T2" fmla="*/ 1 w 2"/>
                  <a:gd name="T3" fmla="*/ 1 h 1"/>
                  <a:gd name="T4" fmla="*/ 1 w 2"/>
                  <a:gd name="T5" fmla="*/ 1 h 1"/>
                  <a:gd name="T6" fmla="*/ 2 w 2"/>
                  <a:gd name="T7" fmla="*/ 0 h 1"/>
                  <a:gd name="T8" fmla="*/ 2 w 2"/>
                  <a:gd name="T9" fmla="*/ 0 h 1"/>
                  <a:gd name="T10" fmla="*/ 1 w 2"/>
                  <a:gd name="T11" fmla="*/ 0 h 1"/>
                  <a:gd name="T12" fmla="*/ 0 w 2"/>
                  <a:gd name="T13" fmla="*/ 0 h 1"/>
                  <a:gd name="T14" fmla="*/ 0 w 2"/>
                  <a:gd name="T15" fmla="*/ 1 h 1"/>
                  <a:gd name="T16" fmla="*/ 0 w 2"/>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1">
                    <a:moveTo>
                      <a:pt x="0" y="1"/>
                    </a:moveTo>
                    <a:cubicBezTo>
                      <a:pt x="0" y="1"/>
                      <a:pt x="0" y="1"/>
                      <a:pt x="1" y="1"/>
                    </a:cubicBezTo>
                    <a:cubicBezTo>
                      <a:pt x="1" y="1"/>
                      <a:pt x="1" y="1"/>
                      <a:pt x="1" y="1"/>
                    </a:cubicBezTo>
                    <a:cubicBezTo>
                      <a:pt x="2" y="1"/>
                      <a:pt x="2" y="1"/>
                      <a:pt x="2" y="0"/>
                    </a:cubicBezTo>
                    <a:cubicBezTo>
                      <a:pt x="2" y="0"/>
                      <a:pt x="2" y="0"/>
                      <a:pt x="2" y="0"/>
                    </a:cubicBezTo>
                    <a:cubicBezTo>
                      <a:pt x="1" y="0"/>
                      <a:pt x="1" y="0"/>
                      <a:pt x="1" y="0"/>
                    </a:cubicBezTo>
                    <a:cubicBezTo>
                      <a:pt x="0" y="0"/>
                      <a:pt x="0"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9" name="Freeform 279"/>
              <p:cNvSpPr>
                <a:spLocks/>
              </p:cNvSpPr>
              <p:nvPr/>
            </p:nvSpPr>
            <p:spPr bwMode="auto">
              <a:xfrm>
                <a:off x="5100639" y="708026"/>
                <a:ext cx="11113" cy="11113"/>
              </a:xfrm>
              <a:custGeom>
                <a:avLst/>
                <a:gdLst>
                  <a:gd name="T0" fmla="*/ 1 w 1"/>
                  <a:gd name="T1" fmla="*/ 1 h 1"/>
                  <a:gd name="T2" fmla="*/ 1 w 1"/>
                  <a:gd name="T3" fmla="*/ 1 h 1"/>
                  <a:gd name="T4" fmla="*/ 1 w 1"/>
                  <a:gd name="T5" fmla="*/ 1 h 1"/>
                  <a:gd name="T6" fmla="*/ 0 w 1"/>
                  <a:gd name="T7" fmla="*/ 0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1" y="1"/>
                      <a:pt x="1" y="1"/>
                      <a:pt x="1" y="1"/>
                    </a:cubicBezTo>
                    <a:cubicBezTo>
                      <a:pt x="1" y="1"/>
                      <a:pt x="1"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0" name="Freeform 280"/>
              <p:cNvSpPr>
                <a:spLocks/>
              </p:cNvSpPr>
              <p:nvPr/>
            </p:nvSpPr>
            <p:spPr bwMode="auto">
              <a:xfrm>
                <a:off x="5132389" y="696914"/>
                <a:ext cx="22225" cy="11113"/>
              </a:xfrm>
              <a:custGeom>
                <a:avLst/>
                <a:gdLst>
                  <a:gd name="T0" fmla="*/ 0 w 2"/>
                  <a:gd name="T1" fmla="*/ 1 h 1"/>
                  <a:gd name="T2" fmla="*/ 1 w 2"/>
                  <a:gd name="T3" fmla="*/ 1 h 1"/>
                  <a:gd name="T4" fmla="*/ 2 w 2"/>
                  <a:gd name="T5" fmla="*/ 0 h 1"/>
                  <a:gd name="T6" fmla="*/ 1 w 2"/>
                  <a:gd name="T7" fmla="*/ 0 h 1"/>
                  <a:gd name="T8" fmla="*/ 0 w 2"/>
                  <a:gd name="T9" fmla="*/ 0 h 1"/>
                  <a:gd name="T10" fmla="*/ 0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0" y="1"/>
                    </a:moveTo>
                    <a:cubicBezTo>
                      <a:pt x="0" y="1"/>
                      <a:pt x="1" y="1"/>
                      <a:pt x="1" y="1"/>
                    </a:cubicBezTo>
                    <a:cubicBezTo>
                      <a:pt x="1" y="0"/>
                      <a:pt x="2" y="1"/>
                      <a:pt x="2" y="0"/>
                    </a:cubicBezTo>
                    <a:cubicBezTo>
                      <a:pt x="2" y="0"/>
                      <a:pt x="1" y="0"/>
                      <a:pt x="1" y="0"/>
                    </a:cubicBezTo>
                    <a:cubicBezTo>
                      <a:pt x="0" y="0"/>
                      <a:pt x="0" y="0"/>
                      <a:pt x="0" y="0"/>
                    </a:cubicBezTo>
                    <a:cubicBezTo>
                      <a:pt x="0"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1" name="Freeform 281"/>
              <p:cNvSpPr>
                <a:spLocks/>
              </p:cNvSpPr>
              <p:nvPr/>
            </p:nvSpPr>
            <p:spPr bwMode="auto">
              <a:xfrm>
                <a:off x="5132389" y="708026"/>
                <a:ext cx="22225" cy="11113"/>
              </a:xfrm>
              <a:custGeom>
                <a:avLst/>
                <a:gdLst>
                  <a:gd name="T0" fmla="*/ 0 w 2"/>
                  <a:gd name="T1" fmla="*/ 1 h 1"/>
                  <a:gd name="T2" fmla="*/ 1 w 2"/>
                  <a:gd name="T3" fmla="*/ 1 h 1"/>
                  <a:gd name="T4" fmla="*/ 1 w 2"/>
                  <a:gd name="T5" fmla="*/ 1 h 1"/>
                  <a:gd name="T6" fmla="*/ 2 w 2"/>
                  <a:gd name="T7" fmla="*/ 1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0" y="1"/>
                      <a:pt x="0" y="1"/>
                      <a:pt x="1" y="1"/>
                    </a:cubicBezTo>
                    <a:cubicBezTo>
                      <a:pt x="1" y="1"/>
                      <a:pt x="1" y="1"/>
                      <a:pt x="1" y="1"/>
                    </a:cubicBezTo>
                    <a:cubicBezTo>
                      <a:pt x="1" y="1"/>
                      <a:pt x="2" y="1"/>
                      <a:pt x="2" y="1"/>
                    </a:cubicBezTo>
                    <a:cubicBezTo>
                      <a:pt x="2" y="0"/>
                      <a:pt x="1"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2" name="Freeform 282"/>
              <p:cNvSpPr>
                <a:spLocks/>
              </p:cNvSpPr>
              <p:nvPr/>
            </p:nvSpPr>
            <p:spPr bwMode="auto">
              <a:xfrm>
                <a:off x="5068889" y="719139"/>
                <a:ext cx="20638" cy="11113"/>
              </a:xfrm>
              <a:custGeom>
                <a:avLst/>
                <a:gdLst>
                  <a:gd name="T0" fmla="*/ 1 w 2"/>
                  <a:gd name="T1" fmla="*/ 1 h 1"/>
                  <a:gd name="T2" fmla="*/ 2 w 2"/>
                  <a:gd name="T3" fmla="*/ 1 h 1"/>
                  <a:gd name="T4" fmla="*/ 2 w 2"/>
                  <a:gd name="T5" fmla="*/ 1 h 1"/>
                  <a:gd name="T6" fmla="*/ 1 w 2"/>
                  <a:gd name="T7" fmla="*/ 0 h 1"/>
                  <a:gd name="T8" fmla="*/ 0 w 2"/>
                  <a:gd name="T9" fmla="*/ 1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cubicBezTo>
                      <a:pt x="2" y="1"/>
                      <a:pt x="2" y="1"/>
                      <a:pt x="2" y="1"/>
                    </a:cubicBezTo>
                    <a:cubicBezTo>
                      <a:pt x="2" y="1"/>
                      <a:pt x="2" y="1"/>
                      <a:pt x="2" y="1"/>
                    </a:cubicBezTo>
                    <a:cubicBezTo>
                      <a:pt x="2" y="1"/>
                      <a:pt x="2" y="0"/>
                      <a:pt x="1" y="0"/>
                    </a:cubicBezTo>
                    <a:cubicBezTo>
                      <a:pt x="1" y="0"/>
                      <a:pt x="0" y="0"/>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3" name="Freeform 283"/>
              <p:cNvSpPr>
                <a:spLocks/>
              </p:cNvSpPr>
              <p:nvPr/>
            </p:nvSpPr>
            <p:spPr bwMode="auto">
              <a:xfrm>
                <a:off x="5154614" y="708026"/>
                <a:ext cx="31750" cy="22225"/>
              </a:xfrm>
              <a:custGeom>
                <a:avLst/>
                <a:gdLst>
                  <a:gd name="T0" fmla="*/ 1 w 3"/>
                  <a:gd name="T1" fmla="*/ 2 h 2"/>
                  <a:gd name="T2" fmla="*/ 2 w 3"/>
                  <a:gd name="T3" fmla="*/ 2 h 2"/>
                  <a:gd name="T4" fmla="*/ 2 w 3"/>
                  <a:gd name="T5" fmla="*/ 2 h 2"/>
                  <a:gd name="T6" fmla="*/ 3 w 3"/>
                  <a:gd name="T7" fmla="*/ 1 h 2"/>
                  <a:gd name="T8" fmla="*/ 3 w 3"/>
                  <a:gd name="T9" fmla="*/ 1 h 2"/>
                  <a:gd name="T10" fmla="*/ 3 w 3"/>
                  <a:gd name="T11" fmla="*/ 1 h 2"/>
                  <a:gd name="T12" fmla="*/ 2 w 3"/>
                  <a:gd name="T13" fmla="*/ 1 h 2"/>
                  <a:gd name="T14" fmla="*/ 1 w 3"/>
                  <a:gd name="T15" fmla="*/ 1 h 2"/>
                  <a:gd name="T16" fmla="*/ 0 w 3"/>
                  <a:gd name="T17" fmla="*/ 1 h 2"/>
                  <a:gd name="T18" fmla="*/ 1 w 3"/>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1" y="2"/>
                    </a:moveTo>
                    <a:cubicBezTo>
                      <a:pt x="1" y="2"/>
                      <a:pt x="2" y="2"/>
                      <a:pt x="2" y="2"/>
                    </a:cubicBezTo>
                    <a:cubicBezTo>
                      <a:pt x="2" y="2"/>
                      <a:pt x="2" y="2"/>
                      <a:pt x="2" y="2"/>
                    </a:cubicBezTo>
                    <a:cubicBezTo>
                      <a:pt x="2" y="1"/>
                      <a:pt x="3" y="2"/>
                      <a:pt x="3" y="1"/>
                    </a:cubicBezTo>
                    <a:cubicBezTo>
                      <a:pt x="3" y="1"/>
                      <a:pt x="3" y="1"/>
                      <a:pt x="3" y="1"/>
                    </a:cubicBezTo>
                    <a:cubicBezTo>
                      <a:pt x="3" y="1"/>
                      <a:pt x="3" y="1"/>
                      <a:pt x="3" y="1"/>
                    </a:cubicBezTo>
                    <a:cubicBezTo>
                      <a:pt x="3" y="0"/>
                      <a:pt x="2" y="1"/>
                      <a:pt x="2" y="1"/>
                    </a:cubicBezTo>
                    <a:cubicBezTo>
                      <a:pt x="2" y="1"/>
                      <a:pt x="1" y="1"/>
                      <a:pt x="1" y="1"/>
                    </a:cubicBezTo>
                    <a:cubicBezTo>
                      <a:pt x="1" y="1"/>
                      <a:pt x="0" y="1"/>
                      <a:pt x="0" y="1"/>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4" name="Freeform 284"/>
              <p:cNvSpPr>
                <a:spLocks/>
              </p:cNvSpPr>
              <p:nvPr/>
            </p:nvSpPr>
            <p:spPr bwMode="auto">
              <a:xfrm>
                <a:off x="5208589" y="708026"/>
                <a:ext cx="42863" cy="11113"/>
              </a:xfrm>
              <a:custGeom>
                <a:avLst/>
                <a:gdLst>
                  <a:gd name="T0" fmla="*/ 1 w 4"/>
                  <a:gd name="T1" fmla="*/ 1 h 1"/>
                  <a:gd name="T2" fmla="*/ 2 w 4"/>
                  <a:gd name="T3" fmla="*/ 1 h 1"/>
                  <a:gd name="T4" fmla="*/ 3 w 4"/>
                  <a:gd name="T5" fmla="*/ 1 h 1"/>
                  <a:gd name="T6" fmla="*/ 4 w 4"/>
                  <a:gd name="T7" fmla="*/ 1 h 1"/>
                  <a:gd name="T8" fmla="*/ 3 w 4"/>
                  <a:gd name="T9" fmla="*/ 0 h 1"/>
                  <a:gd name="T10" fmla="*/ 2 w 4"/>
                  <a:gd name="T11" fmla="*/ 0 h 1"/>
                  <a:gd name="T12" fmla="*/ 0 w 4"/>
                  <a:gd name="T13" fmla="*/ 0 h 1"/>
                  <a:gd name="T14" fmla="*/ 0 w 4"/>
                  <a:gd name="T15" fmla="*/ 1 h 1"/>
                  <a:gd name="T16" fmla="*/ 1 w 4"/>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
                    <a:moveTo>
                      <a:pt x="1" y="1"/>
                    </a:moveTo>
                    <a:cubicBezTo>
                      <a:pt x="1" y="1"/>
                      <a:pt x="2" y="1"/>
                      <a:pt x="2" y="1"/>
                    </a:cubicBezTo>
                    <a:cubicBezTo>
                      <a:pt x="2" y="1"/>
                      <a:pt x="3" y="1"/>
                      <a:pt x="3" y="1"/>
                    </a:cubicBezTo>
                    <a:cubicBezTo>
                      <a:pt x="3" y="1"/>
                      <a:pt x="4" y="1"/>
                      <a:pt x="4" y="1"/>
                    </a:cubicBezTo>
                    <a:cubicBezTo>
                      <a:pt x="4" y="0"/>
                      <a:pt x="3" y="0"/>
                      <a:pt x="3" y="0"/>
                    </a:cubicBezTo>
                    <a:cubicBezTo>
                      <a:pt x="2" y="0"/>
                      <a:pt x="2" y="0"/>
                      <a:pt x="2" y="0"/>
                    </a:cubicBezTo>
                    <a:cubicBezTo>
                      <a:pt x="1" y="0"/>
                      <a:pt x="1" y="0"/>
                      <a:pt x="0" y="0"/>
                    </a:cubicBezTo>
                    <a:cubicBezTo>
                      <a:pt x="0" y="0"/>
                      <a:pt x="0" y="1"/>
                      <a:pt x="0"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5" name="Freeform 285"/>
              <p:cNvSpPr>
                <a:spLocks/>
              </p:cNvSpPr>
              <p:nvPr/>
            </p:nvSpPr>
            <p:spPr bwMode="auto">
              <a:xfrm>
                <a:off x="5262564" y="696914"/>
                <a:ext cx="31750" cy="22225"/>
              </a:xfrm>
              <a:custGeom>
                <a:avLst/>
                <a:gdLst>
                  <a:gd name="T0" fmla="*/ 2 w 3"/>
                  <a:gd name="T1" fmla="*/ 1 h 2"/>
                  <a:gd name="T2" fmla="*/ 3 w 3"/>
                  <a:gd name="T3" fmla="*/ 1 h 2"/>
                  <a:gd name="T4" fmla="*/ 3 w 3"/>
                  <a:gd name="T5" fmla="*/ 1 h 2"/>
                  <a:gd name="T6" fmla="*/ 2 w 3"/>
                  <a:gd name="T7" fmla="*/ 0 h 2"/>
                  <a:gd name="T8" fmla="*/ 1 w 3"/>
                  <a:gd name="T9" fmla="*/ 0 h 2"/>
                  <a:gd name="T10" fmla="*/ 1 w 3"/>
                  <a:gd name="T11" fmla="*/ 1 h 2"/>
                  <a:gd name="T12" fmla="*/ 0 w 3"/>
                  <a:gd name="T13" fmla="*/ 1 h 2"/>
                  <a:gd name="T14" fmla="*/ 2 w 3"/>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1"/>
                    </a:moveTo>
                    <a:cubicBezTo>
                      <a:pt x="2" y="1"/>
                      <a:pt x="3" y="2"/>
                      <a:pt x="3" y="1"/>
                    </a:cubicBezTo>
                    <a:cubicBezTo>
                      <a:pt x="3" y="1"/>
                      <a:pt x="3" y="1"/>
                      <a:pt x="3" y="1"/>
                    </a:cubicBezTo>
                    <a:cubicBezTo>
                      <a:pt x="3" y="0"/>
                      <a:pt x="3" y="0"/>
                      <a:pt x="2" y="0"/>
                    </a:cubicBezTo>
                    <a:cubicBezTo>
                      <a:pt x="2" y="0"/>
                      <a:pt x="2" y="0"/>
                      <a:pt x="1" y="0"/>
                    </a:cubicBezTo>
                    <a:cubicBezTo>
                      <a:pt x="1" y="0"/>
                      <a:pt x="1" y="0"/>
                      <a:pt x="1" y="1"/>
                    </a:cubicBezTo>
                    <a:cubicBezTo>
                      <a:pt x="0" y="1"/>
                      <a:pt x="0" y="1"/>
                      <a:pt x="0" y="1"/>
                    </a:cubicBezTo>
                    <a:cubicBezTo>
                      <a:pt x="0" y="2"/>
                      <a:pt x="1"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6" name="Freeform 286"/>
              <p:cNvSpPr>
                <a:spLocks/>
              </p:cNvSpPr>
              <p:nvPr/>
            </p:nvSpPr>
            <p:spPr bwMode="auto">
              <a:xfrm>
                <a:off x="5759451" y="696914"/>
                <a:ext cx="96838" cy="33338"/>
              </a:xfrm>
              <a:custGeom>
                <a:avLst/>
                <a:gdLst>
                  <a:gd name="T0" fmla="*/ 2 w 9"/>
                  <a:gd name="T1" fmla="*/ 2 h 3"/>
                  <a:gd name="T2" fmla="*/ 4 w 9"/>
                  <a:gd name="T3" fmla="*/ 2 h 3"/>
                  <a:gd name="T4" fmla="*/ 5 w 9"/>
                  <a:gd name="T5" fmla="*/ 2 h 3"/>
                  <a:gd name="T6" fmla="*/ 6 w 9"/>
                  <a:gd name="T7" fmla="*/ 2 h 3"/>
                  <a:gd name="T8" fmla="*/ 8 w 9"/>
                  <a:gd name="T9" fmla="*/ 2 h 3"/>
                  <a:gd name="T10" fmla="*/ 9 w 9"/>
                  <a:gd name="T11" fmla="*/ 2 h 3"/>
                  <a:gd name="T12" fmla="*/ 9 w 9"/>
                  <a:gd name="T13" fmla="*/ 1 h 3"/>
                  <a:gd name="T14" fmla="*/ 8 w 9"/>
                  <a:gd name="T15" fmla="*/ 0 h 3"/>
                  <a:gd name="T16" fmla="*/ 6 w 9"/>
                  <a:gd name="T17" fmla="*/ 0 h 3"/>
                  <a:gd name="T18" fmla="*/ 5 w 9"/>
                  <a:gd name="T19" fmla="*/ 0 h 3"/>
                  <a:gd name="T20" fmla="*/ 3 w 9"/>
                  <a:gd name="T21" fmla="*/ 0 h 3"/>
                  <a:gd name="T22" fmla="*/ 2 w 9"/>
                  <a:gd name="T23" fmla="*/ 1 h 3"/>
                  <a:gd name="T24" fmla="*/ 1 w 9"/>
                  <a:gd name="T25" fmla="*/ 1 h 3"/>
                  <a:gd name="T26" fmla="*/ 0 w 9"/>
                  <a:gd name="T27" fmla="*/ 1 h 3"/>
                  <a:gd name="T28" fmla="*/ 1 w 9"/>
                  <a:gd name="T29" fmla="*/ 2 h 3"/>
                  <a:gd name="T30" fmla="*/ 2 w 9"/>
                  <a:gd name="T3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3">
                    <a:moveTo>
                      <a:pt x="2" y="2"/>
                    </a:moveTo>
                    <a:cubicBezTo>
                      <a:pt x="3" y="2"/>
                      <a:pt x="3" y="2"/>
                      <a:pt x="4" y="2"/>
                    </a:cubicBezTo>
                    <a:cubicBezTo>
                      <a:pt x="4" y="2"/>
                      <a:pt x="4" y="2"/>
                      <a:pt x="5" y="2"/>
                    </a:cubicBezTo>
                    <a:cubicBezTo>
                      <a:pt x="5" y="2"/>
                      <a:pt x="6" y="2"/>
                      <a:pt x="6" y="2"/>
                    </a:cubicBezTo>
                    <a:cubicBezTo>
                      <a:pt x="7" y="2"/>
                      <a:pt x="7" y="2"/>
                      <a:pt x="8" y="2"/>
                    </a:cubicBezTo>
                    <a:cubicBezTo>
                      <a:pt x="8" y="2"/>
                      <a:pt x="8" y="2"/>
                      <a:pt x="9" y="2"/>
                    </a:cubicBezTo>
                    <a:cubicBezTo>
                      <a:pt x="9" y="1"/>
                      <a:pt x="9" y="1"/>
                      <a:pt x="9" y="1"/>
                    </a:cubicBezTo>
                    <a:cubicBezTo>
                      <a:pt x="8" y="0"/>
                      <a:pt x="8" y="0"/>
                      <a:pt x="8" y="0"/>
                    </a:cubicBezTo>
                    <a:cubicBezTo>
                      <a:pt x="7" y="0"/>
                      <a:pt x="7" y="0"/>
                      <a:pt x="6" y="0"/>
                    </a:cubicBezTo>
                    <a:cubicBezTo>
                      <a:pt x="5" y="0"/>
                      <a:pt x="5" y="0"/>
                      <a:pt x="5" y="0"/>
                    </a:cubicBezTo>
                    <a:cubicBezTo>
                      <a:pt x="4" y="0"/>
                      <a:pt x="4" y="0"/>
                      <a:pt x="3" y="0"/>
                    </a:cubicBezTo>
                    <a:cubicBezTo>
                      <a:pt x="3" y="0"/>
                      <a:pt x="3" y="1"/>
                      <a:pt x="2" y="1"/>
                    </a:cubicBezTo>
                    <a:cubicBezTo>
                      <a:pt x="2" y="1"/>
                      <a:pt x="1" y="1"/>
                      <a:pt x="1" y="1"/>
                    </a:cubicBezTo>
                    <a:cubicBezTo>
                      <a:pt x="1" y="1"/>
                      <a:pt x="0" y="1"/>
                      <a:pt x="0" y="1"/>
                    </a:cubicBezTo>
                    <a:cubicBezTo>
                      <a:pt x="0" y="1"/>
                      <a:pt x="0" y="2"/>
                      <a:pt x="1" y="2"/>
                    </a:cubicBezTo>
                    <a:cubicBezTo>
                      <a:pt x="1" y="3"/>
                      <a:pt x="1"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7" name="Freeform 287"/>
              <p:cNvSpPr>
                <a:spLocks/>
              </p:cNvSpPr>
              <p:nvPr/>
            </p:nvSpPr>
            <p:spPr bwMode="auto">
              <a:xfrm>
                <a:off x="5802314" y="719139"/>
                <a:ext cx="130175" cy="42863"/>
              </a:xfrm>
              <a:custGeom>
                <a:avLst/>
                <a:gdLst>
                  <a:gd name="T0" fmla="*/ 3 w 12"/>
                  <a:gd name="T1" fmla="*/ 0 h 4"/>
                  <a:gd name="T2" fmla="*/ 1 w 12"/>
                  <a:gd name="T3" fmla="*/ 1 h 4"/>
                  <a:gd name="T4" fmla="*/ 0 w 12"/>
                  <a:gd name="T5" fmla="*/ 1 h 4"/>
                  <a:gd name="T6" fmla="*/ 1 w 12"/>
                  <a:gd name="T7" fmla="*/ 2 h 4"/>
                  <a:gd name="T8" fmla="*/ 2 w 12"/>
                  <a:gd name="T9" fmla="*/ 2 h 4"/>
                  <a:gd name="T10" fmla="*/ 3 w 12"/>
                  <a:gd name="T11" fmla="*/ 2 h 4"/>
                  <a:gd name="T12" fmla="*/ 4 w 12"/>
                  <a:gd name="T13" fmla="*/ 2 h 4"/>
                  <a:gd name="T14" fmla="*/ 5 w 12"/>
                  <a:gd name="T15" fmla="*/ 2 h 4"/>
                  <a:gd name="T16" fmla="*/ 7 w 12"/>
                  <a:gd name="T17" fmla="*/ 3 h 4"/>
                  <a:gd name="T18" fmla="*/ 8 w 12"/>
                  <a:gd name="T19" fmla="*/ 3 h 4"/>
                  <a:gd name="T20" fmla="*/ 10 w 12"/>
                  <a:gd name="T21" fmla="*/ 3 h 4"/>
                  <a:gd name="T22" fmla="*/ 12 w 12"/>
                  <a:gd name="T23" fmla="*/ 3 h 4"/>
                  <a:gd name="T24" fmla="*/ 12 w 12"/>
                  <a:gd name="T25" fmla="*/ 3 h 4"/>
                  <a:gd name="T26" fmla="*/ 12 w 12"/>
                  <a:gd name="T27" fmla="*/ 2 h 4"/>
                  <a:gd name="T28" fmla="*/ 11 w 12"/>
                  <a:gd name="T29" fmla="*/ 2 h 4"/>
                  <a:gd name="T30" fmla="*/ 11 w 12"/>
                  <a:gd name="T31" fmla="*/ 1 h 4"/>
                  <a:gd name="T32" fmla="*/ 10 w 12"/>
                  <a:gd name="T33" fmla="*/ 1 h 4"/>
                  <a:gd name="T34" fmla="*/ 9 w 12"/>
                  <a:gd name="T35" fmla="*/ 1 h 4"/>
                  <a:gd name="T36" fmla="*/ 8 w 12"/>
                  <a:gd name="T37" fmla="*/ 1 h 4"/>
                  <a:gd name="T38" fmla="*/ 7 w 12"/>
                  <a:gd name="T39" fmla="*/ 0 h 4"/>
                  <a:gd name="T40" fmla="*/ 6 w 12"/>
                  <a:gd name="T41" fmla="*/ 0 h 4"/>
                  <a:gd name="T42" fmla="*/ 5 w 12"/>
                  <a:gd name="T43" fmla="*/ 0 h 4"/>
                  <a:gd name="T44" fmla="*/ 3 w 12"/>
                  <a:gd name="T4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 h="4">
                    <a:moveTo>
                      <a:pt x="3" y="0"/>
                    </a:moveTo>
                    <a:cubicBezTo>
                      <a:pt x="2" y="0"/>
                      <a:pt x="2" y="0"/>
                      <a:pt x="1" y="1"/>
                    </a:cubicBezTo>
                    <a:cubicBezTo>
                      <a:pt x="1" y="1"/>
                      <a:pt x="0" y="1"/>
                      <a:pt x="0" y="1"/>
                    </a:cubicBezTo>
                    <a:cubicBezTo>
                      <a:pt x="0" y="2"/>
                      <a:pt x="1" y="2"/>
                      <a:pt x="1" y="2"/>
                    </a:cubicBezTo>
                    <a:cubicBezTo>
                      <a:pt x="1" y="2"/>
                      <a:pt x="2" y="2"/>
                      <a:pt x="2" y="2"/>
                    </a:cubicBezTo>
                    <a:cubicBezTo>
                      <a:pt x="3" y="2"/>
                      <a:pt x="3" y="2"/>
                      <a:pt x="3" y="2"/>
                    </a:cubicBezTo>
                    <a:cubicBezTo>
                      <a:pt x="3" y="2"/>
                      <a:pt x="4" y="2"/>
                      <a:pt x="4" y="2"/>
                    </a:cubicBezTo>
                    <a:cubicBezTo>
                      <a:pt x="5" y="2"/>
                      <a:pt x="5" y="2"/>
                      <a:pt x="5" y="2"/>
                    </a:cubicBezTo>
                    <a:cubicBezTo>
                      <a:pt x="6" y="2"/>
                      <a:pt x="6" y="3"/>
                      <a:pt x="7" y="3"/>
                    </a:cubicBezTo>
                    <a:cubicBezTo>
                      <a:pt x="7" y="3"/>
                      <a:pt x="8" y="3"/>
                      <a:pt x="8" y="3"/>
                    </a:cubicBezTo>
                    <a:cubicBezTo>
                      <a:pt x="9" y="3"/>
                      <a:pt x="9" y="3"/>
                      <a:pt x="10" y="3"/>
                    </a:cubicBezTo>
                    <a:cubicBezTo>
                      <a:pt x="11" y="3"/>
                      <a:pt x="11" y="4"/>
                      <a:pt x="12" y="3"/>
                    </a:cubicBezTo>
                    <a:cubicBezTo>
                      <a:pt x="12" y="3"/>
                      <a:pt x="12" y="3"/>
                      <a:pt x="12" y="3"/>
                    </a:cubicBezTo>
                    <a:cubicBezTo>
                      <a:pt x="12" y="2"/>
                      <a:pt x="12" y="2"/>
                      <a:pt x="12" y="2"/>
                    </a:cubicBezTo>
                    <a:cubicBezTo>
                      <a:pt x="12" y="2"/>
                      <a:pt x="12" y="2"/>
                      <a:pt x="11" y="2"/>
                    </a:cubicBezTo>
                    <a:cubicBezTo>
                      <a:pt x="11" y="2"/>
                      <a:pt x="11" y="1"/>
                      <a:pt x="11" y="1"/>
                    </a:cubicBezTo>
                    <a:cubicBezTo>
                      <a:pt x="11" y="1"/>
                      <a:pt x="10" y="1"/>
                      <a:pt x="10" y="1"/>
                    </a:cubicBezTo>
                    <a:cubicBezTo>
                      <a:pt x="9" y="1"/>
                      <a:pt x="9" y="1"/>
                      <a:pt x="9" y="1"/>
                    </a:cubicBezTo>
                    <a:cubicBezTo>
                      <a:pt x="8" y="1"/>
                      <a:pt x="8" y="1"/>
                      <a:pt x="8" y="1"/>
                    </a:cubicBezTo>
                    <a:cubicBezTo>
                      <a:pt x="7" y="1"/>
                      <a:pt x="7" y="1"/>
                      <a:pt x="7" y="0"/>
                    </a:cubicBezTo>
                    <a:cubicBezTo>
                      <a:pt x="7" y="0"/>
                      <a:pt x="7" y="0"/>
                      <a:pt x="6" y="0"/>
                    </a:cubicBezTo>
                    <a:cubicBezTo>
                      <a:pt x="6" y="0"/>
                      <a:pt x="5" y="0"/>
                      <a:pt x="5" y="0"/>
                    </a:cubicBezTo>
                    <a:cubicBezTo>
                      <a:pt x="4" y="0"/>
                      <a:pt x="4"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8" name="Freeform 288"/>
              <p:cNvSpPr>
                <a:spLocks/>
              </p:cNvSpPr>
              <p:nvPr/>
            </p:nvSpPr>
            <p:spPr bwMode="auto">
              <a:xfrm>
                <a:off x="5953126" y="730251"/>
                <a:ext cx="87313" cy="42863"/>
              </a:xfrm>
              <a:custGeom>
                <a:avLst/>
                <a:gdLst>
                  <a:gd name="T0" fmla="*/ 1 w 8"/>
                  <a:gd name="T1" fmla="*/ 4 h 4"/>
                  <a:gd name="T2" fmla="*/ 2 w 8"/>
                  <a:gd name="T3" fmla="*/ 4 h 4"/>
                  <a:gd name="T4" fmla="*/ 3 w 8"/>
                  <a:gd name="T5" fmla="*/ 3 h 4"/>
                  <a:gd name="T6" fmla="*/ 5 w 8"/>
                  <a:gd name="T7" fmla="*/ 3 h 4"/>
                  <a:gd name="T8" fmla="*/ 7 w 8"/>
                  <a:gd name="T9" fmla="*/ 3 h 4"/>
                  <a:gd name="T10" fmla="*/ 8 w 8"/>
                  <a:gd name="T11" fmla="*/ 3 h 4"/>
                  <a:gd name="T12" fmla="*/ 8 w 8"/>
                  <a:gd name="T13" fmla="*/ 2 h 4"/>
                  <a:gd name="T14" fmla="*/ 6 w 8"/>
                  <a:gd name="T15" fmla="*/ 2 h 4"/>
                  <a:gd name="T16" fmla="*/ 6 w 8"/>
                  <a:gd name="T17" fmla="*/ 2 h 4"/>
                  <a:gd name="T18" fmla="*/ 4 w 8"/>
                  <a:gd name="T19" fmla="*/ 1 h 4"/>
                  <a:gd name="T20" fmla="*/ 3 w 8"/>
                  <a:gd name="T21" fmla="*/ 1 h 4"/>
                  <a:gd name="T22" fmla="*/ 3 w 8"/>
                  <a:gd name="T23" fmla="*/ 2 h 4"/>
                  <a:gd name="T24" fmla="*/ 3 w 8"/>
                  <a:gd name="T25" fmla="*/ 1 h 4"/>
                  <a:gd name="T26" fmla="*/ 1 w 8"/>
                  <a:gd name="T27" fmla="*/ 1 h 4"/>
                  <a:gd name="T28" fmla="*/ 0 w 8"/>
                  <a:gd name="T29" fmla="*/ 2 h 4"/>
                  <a:gd name="T30" fmla="*/ 0 w 8"/>
                  <a:gd name="T31" fmla="*/ 3 h 4"/>
                  <a:gd name="T32" fmla="*/ 1 w 8"/>
                  <a:gd name="T3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 h="4">
                    <a:moveTo>
                      <a:pt x="1" y="4"/>
                    </a:moveTo>
                    <a:cubicBezTo>
                      <a:pt x="1" y="4"/>
                      <a:pt x="2" y="4"/>
                      <a:pt x="2" y="4"/>
                    </a:cubicBezTo>
                    <a:cubicBezTo>
                      <a:pt x="2" y="4"/>
                      <a:pt x="3" y="3"/>
                      <a:pt x="3" y="3"/>
                    </a:cubicBezTo>
                    <a:cubicBezTo>
                      <a:pt x="4" y="3"/>
                      <a:pt x="4" y="3"/>
                      <a:pt x="5" y="3"/>
                    </a:cubicBezTo>
                    <a:cubicBezTo>
                      <a:pt x="6" y="3"/>
                      <a:pt x="7" y="4"/>
                      <a:pt x="7" y="3"/>
                    </a:cubicBezTo>
                    <a:cubicBezTo>
                      <a:pt x="8" y="3"/>
                      <a:pt x="8" y="3"/>
                      <a:pt x="8" y="3"/>
                    </a:cubicBezTo>
                    <a:cubicBezTo>
                      <a:pt x="8" y="3"/>
                      <a:pt x="8" y="2"/>
                      <a:pt x="8" y="2"/>
                    </a:cubicBezTo>
                    <a:cubicBezTo>
                      <a:pt x="7" y="2"/>
                      <a:pt x="7" y="2"/>
                      <a:pt x="6" y="2"/>
                    </a:cubicBezTo>
                    <a:cubicBezTo>
                      <a:pt x="6" y="2"/>
                      <a:pt x="6" y="2"/>
                      <a:pt x="6" y="2"/>
                    </a:cubicBezTo>
                    <a:cubicBezTo>
                      <a:pt x="5" y="2"/>
                      <a:pt x="5" y="1"/>
                      <a:pt x="4" y="1"/>
                    </a:cubicBezTo>
                    <a:cubicBezTo>
                      <a:pt x="4" y="1"/>
                      <a:pt x="4" y="1"/>
                      <a:pt x="3" y="1"/>
                    </a:cubicBezTo>
                    <a:cubicBezTo>
                      <a:pt x="3" y="1"/>
                      <a:pt x="3" y="2"/>
                      <a:pt x="3" y="2"/>
                    </a:cubicBezTo>
                    <a:cubicBezTo>
                      <a:pt x="2" y="1"/>
                      <a:pt x="3" y="1"/>
                      <a:pt x="3" y="1"/>
                    </a:cubicBezTo>
                    <a:cubicBezTo>
                      <a:pt x="2" y="0"/>
                      <a:pt x="1" y="1"/>
                      <a:pt x="1" y="1"/>
                    </a:cubicBezTo>
                    <a:cubicBezTo>
                      <a:pt x="1" y="1"/>
                      <a:pt x="0" y="2"/>
                      <a:pt x="0" y="2"/>
                    </a:cubicBezTo>
                    <a:cubicBezTo>
                      <a:pt x="0" y="2"/>
                      <a:pt x="0" y="3"/>
                      <a:pt x="0" y="3"/>
                    </a:cubicBezTo>
                    <a:cubicBezTo>
                      <a:pt x="1" y="4"/>
                      <a:pt x="1" y="4"/>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9" name="Freeform 289"/>
              <p:cNvSpPr>
                <a:spLocks/>
              </p:cNvSpPr>
              <p:nvPr/>
            </p:nvSpPr>
            <p:spPr bwMode="auto">
              <a:xfrm>
                <a:off x="6708776" y="804864"/>
                <a:ext cx="161925" cy="44450"/>
              </a:xfrm>
              <a:custGeom>
                <a:avLst/>
                <a:gdLst>
                  <a:gd name="T0" fmla="*/ 1 w 15"/>
                  <a:gd name="T1" fmla="*/ 2 h 4"/>
                  <a:gd name="T2" fmla="*/ 1 w 15"/>
                  <a:gd name="T3" fmla="*/ 3 h 4"/>
                  <a:gd name="T4" fmla="*/ 2 w 15"/>
                  <a:gd name="T5" fmla="*/ 3 h 4"/>
                  <a:gd name="T6" fmla="*/ 3 w 15"/>
                  <a:gd name="T7" fmla="*/ 3 h 4"/>
                  <a:gd name="T8" fmla="*/ 4 w 15"/>
                  <a:gd name="T9" fmla="*/ 3 h 4"/>
                  <a:gd name="T10" fmla="*/ 5 w 15"/>
                  <a:gd name="T11" fmla="*/ 4 h 4"/>
                  <a:gd name="T12" fmla="*/ 5 w 15"/>
                  <a:gd name="T13" fmla="*/ 4 h 4"/>
                  <a:gd name="T14" fmla="*/ 5 w 15"/>
                  <a:gd name="T15" fmla="*/ 4 h 4"/>
                  <a:gd name="T16" fmla="*/ 7 w 15"/>
                  <a:gd name="T17" fmla="*/ 4 h 4"/>
                  <a:gd name="T18" fmla="*/ 8 w 15"/>
                  <a:gd name="T19" fmla="*/ 4 h 4"/>
                  <a:gd name="T20" fmla="*/ 10 w 15"/>
                  <a:gd name="T21" fmla="*/ 3 h 4"/>
                  <a:gd name="T22" fmla="*/ 11 w 15"/>
                  <a:gd name="T23" fmla="*/ 3 h 4"/>
                  <a:gd name="T24" fmla="*/ 12 w 15"/>
                  <a:gd name="T25" fmla="*/ 3 h 4"/>
                  <a:gd name="T26" fmla="*/ 13 w 15"/>
                  <a:gd name="T27" fmla="*/ 4 h 4"/>
                  <a:gd name="T28" fmla="*/ 14 w 15"/>
                  <a:gd name="T29" fmla="*/ 3 h 4"/>
                  <a:gd name="T30" fmla="*/ 15 w 15"/>
                  <a:gd name="T31" fmla="*/ 3 h 4"/>
                  <a:gd name="T32" fmla="*/ 15 w 15"/>
                  <a:gd name="T33" fmla="*/ 2 h 4"/>
                  <a:gd name="T34" fmla="*/ 14 w 15"/>
                  <a:gd name="T35" fmla="*/ 2 h 4"/>
                  <a:gd name="T36" fmla="*/ 12 w 15"/>
                  <a:gd name="T37" fmla="*/ 2 h 4"/>
                  <a:gd name="T38" fmla="*/ 11 w 15"/>
                  <a:gd name="T39" fmla="*/ 1 h 4"/>
                  <a:gd name="T40" fmla="*/ 9 w 15"/>
                  <a:gd name="T41" fmla="*/ 1 h 4"/>
                  <a:gd name="T42" fmla="*/ 8 w 15"/>
                  <a:gd name="T43" fmla="*/ 1 h 4"/>
                  <a:gd name="T44" fmla="*/ 7 w 15"/>
                  <a:gd name="T45" fmla="*/ 1 h 4"/>
                  <a:gd name="T46" fmla="*/ 6 w 15"/>
                  <a:gd name="T47" fmla="*/ 1 h 4"/>
                  <a:gd name="T48" fmla="*/ 6 w 15"/>
                  <a:gd name="T49" fmla="*/ 1 h 4"/>
                  <a:gd name="T50" fmla="*/ 6 w 15"/>
                  <a:gd name="T51" fmla="*/ 2 h 4"/>
                  <a:gd name="T52" fmla="*/ 5 w 15"/>
                  <a:gd name="T53" fmla="*/ 1 h 4"/>
                  <a:gd name="T54" fmla="*/ 5 w 15"/>
                  <a:gd name="T55" fmla="*/ 1 h 4"/>
                  <a:gd name="T56" fmla="*/ 3 w 15"/>
                  <a:gd name="T57" fmla="*/ 1 h 4"/>
                  <a:gd name="T58" fmla="*/ 2 w 15"/>
                  <a:gd name="T59" fmla="*/ 0 h 4"/>
                  <a:gd name="T60" fmla="*/ 1 w 15"/>
                  <a:gd name="T61" fmla="*/ 0 h 4"/>
                  <a:gd name="T62" fmla="*/ 0 w 15"/>
                  <a:gd name="T63" fmla="*/ 1 h 4"/>
                  <a:gd name="T64" fmla="*/ 1 w 15"/>
                  <a:gd name="T6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 h="4">
                    <a:moveTo>
                      <a:pt x="1" y="2"/>
                    </a:moveTo>
                    <a:cubicBezTo>
                      <a:pt x="1" y="2"/>
                      <a:pt x="1" y="2"/>
                      <a:pt x="1" y="3"/>
                    </a:cubicBezTo>
                    <a:cubicBezTo>
                      <a:pt x="1" y="3"/>
                      <a:pt x="2" y="3"/>
                      <a:pt x="2" y="3"/>
                    </a:cubicBezTo>
                    <a:cubicBezTo>
                      <a:pt x="2" y="3"/>
                      <a:pt x="3" y="3"/>
                      <a:pt x="3" y="3"/>
                    </a:cubicBezTo>
                    <a:cubicBezTo>
                      <a:pt x="3" y="3"/>
                      <a:pt x="3" y="3"/>
                      <a:pt x="4" y="3"/>
                    </a:cubicBezTo>
                    <a:cubicBezTo>
                      <a:pt x="4" y="3"/>
                      <a:pt x="4" y="3"/>
                      <a:pt x="5" y="4"/>
                    </a:cubicBezTo>
                    <a:cubicBezTo>
                      <a:pt x="5" y="4"/>
                      <a:pt x="5" y="4"/>
                      <a:pt x="5" y="4"/>
                    </a:cubicBezTo>
                    <a:cubicBezTo>
                      <a:pt x="5" y="4"/>
                      <a:pt x="5" y="4"/>
                      <a:pt x="5" y="4"/>
                    </a:cubicBezTo>
                    <a:cubicBezTo>
                      <a:pt x="6" y="4"/>
                      <a:pt x="6" y="4"/>
                      <a:pt x="7" y="4"/>
                    </a:cubicBezTo>
                    <a:cubicBezTo>
                      <a:pt x="7" y="4"/>
                      <a:pt x="8" y="4"/>
                      <a:pt x="8" y="4"/>
                    </a:cubicBezTo>
                    <a:cubicBezTo>
                      <a:pt x="9" y="4"/>
                      <a:pt x="9" y="4"/>
                      <a:pt x="10" y="3"/>
                    </a:cubicBezTo>
                    <a:cubicBezTo>
                      <a:pt x="10" y="3"/>
                      <a:pt x="10" y="3"/>
                      <a:pt x="11" y="3"/>
                    </a:cubicBezTo>
                    <a:cubicBezTo>
                      <a:pt x="11" y="3"/>
                      <a:pt x="12" y="3"/>
                      <a:pt x="12" y="3"/>
                    </a:cubicBezTo>
                    <a:cubicBezTo>
                      <a:pt x="12" y="4"/>
                      <a:pt x="13" y="4"/>
                      <a:pt x="13" y="4"/>
                    </a:cubicBezTo>
                    <a:cubicBezTo>
                      <a:pt x="13" y="4"/>
                      <a:pt x="14" y="4"/>
                      <a:pt x="14" y="3"/>
                    </a:cubicBezTo>
                    <a:cubicBezTo>
                      <a:pt x="14" y="3"/>
                      <a:pt x="15" y="3"/>
                      <a:pt x="15" y="3"/>
                    </a:cubicBezTo>
                    <a:cubicBezTo>
                      <a:pt x="15" y="3"/>
                      <a:pt x="15" y="2"/>
                      <a:pt x="15" y="2"/>
                    </a:cubicBezTo>
                    <a:cubicBezTo>
                      <a:pt x="14" y="2"/>
                      <a:pt x="14" y="2"/>
                      <a:pt x="14" y="2"/>
                    </a:cubicBezTo>
                    <a:cubicBezTo>
                      <a:pt x="13" y="2"/>
                      <a:pt x="13" y="2"/>
                      <a:pt x="12" y="2"/>
                    </a:cubicBezTo>
                    <a:cubicBezTo>
                      <a:pt x="12" y="2"/>
                      <a:pt x="11" y="2"/>
                      <a:pt x="11" y="1"/>
                    </a:cubicBezTo>
                    <a:cubicBezTo>
                      <a:pt x="10" y="1"/>
                      <a:pt x="10" y="1"/>
                      <a:pt x="9" y="1"/>
                    </a:cubicBezTo>
                    <a:cubicBezTo>
                      <a:pt x="9" y="1"/>
                      <a:pt x="8" y="1"/>
                      <a:pt x="8" y="1"/>
                    </a:cubicBezTo>
                    <a:cubicBezTo>
                      <a:pt x="7" y="1"/>
                      <a:pt x="7" y="1"/>
                      <a:pt x="7" y="1"/>
                    </a:cubicBezTo>
                    <a:cubicBezTo>
                      <a:pt x="6" y="1"/>
                      <a:pt x="6" y="0"/>
                      <a:pt x="6" y="1"/>
                    </a:cubicBezTo>
                    <a:cubicBezTo>
                      <a:pt x="6" y="1"/>
                      <a:pt x="6" y="1"/>
                      <a:pt x="6" y="1"/>
                    </a:cubicBezTo>
                    <a:cubicBezTo>
                      <a:pt x="6" y="1"/>
                      <a:pt x="6" y="2"/>
                      <a:pt x="6" y="2"/>
                    </a:cubicBezTo>
                    <a:cubicBezTo>
                      <a:pt x="6" y="2"/>
                      <a:pt x="6" y="2"/>
                      <a:pt x="5" y="1"/>
                    </a:cubicBezTo>
                    <a:cubicBezTo>
                      <a:pt x="5" y="1"/>
                      <a:pt x="5" y="1"/>
                      <a:pt x="5" y="1"/>
                    </a:cubicBezTo>
                    <a:cubicBezTo>
                      <a:pt x="4" y="1"/>
                      <a:pt x="4" y="1"/>
                      <a:pt x="3" y="1"/>
                    </a:cubicBezTo>
                    <a:cubicBezTo>
                      <a:pt x="3" y="1"/>
                      <a:pt x="3" y="1"/>
                      <a:pt x="2" y="0"/>
                    </a:cubicBezTo>
                    <a:cubicBezTo>
                      <a:pt x="2" y="0"/>
                      <a:pt x="1" y="0"/>
                      <a:pt x="1" y="0"/>
                    </a:cubicBezTo>
                    <a:cubicBezTo>
                      <a:pt x="1" y="1"/>
                      <a:pt x="0" y="1"/>
                      <a:pt x="0" y="1"/>
                    </a:cubicBezTo>
                    <a:cubicBezTo>
                      <a:pt x="0"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0" name="Freeform 290"/>
              <p:cNvSpPr>
                <a:spLocks/>
              </p:cNvSpPr>
              <p:nvPr/>
            </p:nvSpPr>
            <p:spPr bwMode="auto">
              <a:xfrm>
                <a:off x="6892926" y="827089"/>
                <a:ext cx="96838" cy="33338"/>
              </a:xfrm>
              <a:custGeom>
                <a:avLst/>
                <a:gdLst>
                  <a:gd name="T0" fmla="*/ 0 w 9"/>
                  <a:gd name="T1" fmla="*/ 1 h 3"/>
                  <a:gd name="T2" fmla="*/ 1 w 9"/>
                  <a:gd name="T3" fmla="*/ 1 h 3"/>
                  <a:gd name="T4" fmla="*/ 2 w 9"/>
                  <a:gd name="T5" fmla="*/ 1 h 3"/>
                  <a:gd name="T6" fmla="*/ 4 w 9"/>
                  <a:gd name="T7" fmla="*/ 1 h 3"/>
                  <a:gd name="T8" fmla="*/ 5 w 9"/>
                  <a:gd name="T9" fmla="*/ 2 h 3"/>
                  <a:gd name="T10" fmla="*/ 6 w 9"/>
                  <a:gd name="T11" fmla="*/ 2 h 3"/>
                  <a:gd name="T12" fmla="*/ 7 w 9"/>
                  <a:gd name="T13" fmla="*/ 2 h 3"/>
                  <a:gd name="T14" fmla="*/ 9 w 9"/>
                  <a:gd name="T15" fmla="*/ 2 h 3"/>
                  <a:gd name="T16" fmla="*/ 9 w 9"/>
                  <a:gd name="T17" fmla="*/ 1 h 3"/>
                  <a:gd name="T18" fmla="*/ 8 w 9"/>
                  <a:gd name="T19" fmla="*/ 1 h 3"/>
                  <a:gd name="T20" fmla="*/ 7 w 9"/>
                  <a:gd name="T21" fmla="*/ 1 h 3"/>
                  <a:gd name="T22" fmla="*/ 6 w 9"/>
                  <a:gd name="T23" fmla="*/ 1 h 3"/>
                  <a:gd name="T24" fmla="*/ 4 w 9"/>
                  <a:gd name="T25" fmla="*/ 0 h 3"/>
                  <a:gd name="T26" fmla="*/ 3 w 9"/>
                  <a:gd name="T27" fmla="*/ 0 h 3"/>
                  <a:gd name="T28" fmla="*/ 2 w 9"/>
                  <a:gd name="T29" fmla="*/ 0 h 3"/>
                  <a:gd name="T30" fmla="*/ 1 w 9"/>
                  <a:gd name="T31" fmla="*/ 1 h 3"/>
                  <a:gd name="T32" fmla="*/ 0 w 9"/>
                  <a:gd name="T33" fmla="*/ 0 h 3"/>
                  <a:gd name="T34" fmla="*/ 0 w 9"/>
                  <a:gd name="T35" fmla="*/ 0 h 3"/>
                  <a:gd name="T36" fmla="*/ 0 w 9"/>
                  <a:gd name="T37"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3">
                    <a:moveTo>
                      <a:pt x="0" y="1"/>
                    </a:moveTo>
                    <a:cubicBezTo>
                      <a:pt x="0" y="1"/>
                      <a:pt x="1" y="1"/>
                      <a:pt x="1" y="1"/>
                    </a:cubicBezTo>
                    <a:cubicBezTo>
                      <a:pt x="2" y="1"/>
                      <a:pt x="2" y="1"/>
                      <a:pt x="2" y="1"/>
                    </a:cubicBezTo>
                    <a:cubicBezTo>
                      <a:pt x="3" y="1"/>
                      <a:pt x="3" y="1"/>
                      <a:pt x="4" y="1"/>
                    </a:cubicBezTo>
                    <a:cubicBezTo>
                      <a:pt x="4" y="2"/>
                      <a:pt x="5" y="2"/>
                      <a:pt x="5" y="2"/>
                    </a:cubicBezTo>
                    <a:cubicBezTo>
                      <a:pt x="5" y="2"/>
                      <a:pt x="6" y="2"/>
                      <a:pt x="6" y="2"/>
                    </a:cubicBezTo>
                    <a:cubicBezTo>
                      <a:pt x="7" y="2"/>
                      <a:pt x="7" y="2"/>
                      <a:pt x="7" y="2"/>
                    </a:cubicBezTo>
                    <a:cubicBezTo>
                      <a:pt x="8" y="2"/>
                      <a:pt x="9" y="3"/>
                      <a:pt x="9" y="2"/>
                    </a:cubicBezTo>
                    <a:cubicBezTo>
                      <a:pt x="9" y="2"/>
                      <a:pt x="9" y="1"/>
                      <a:pt x="9" y="1"/>
                    </a:cubicBezTo>
                    <a:cubicBezTo>
                      <a:pt x="9" y="1"/>
                      <a:pt x="8" y="1"/>
                      <a:pt x="8" y="1"/>
                    </a:cubicBezTo>
                    <a:cubicBezTo>
                      <a:pt x="7" y="1"/>
                      <a:pt x="7" y="1"/>
                      <a:pt x="7" y="1"/>
                    </a:cubicBezTo>
                    <a:cubicBezTo>
                      <a:pt x="6" y="1"/>
                      <a:pt x="6" y="1"/>
                      <a:pt x="6" y="1"/>
                    </a:cubicBezTo>
                    <a:cubicBezTo>
                      <a:pt x="5" y="1"/>
                      <a:pt x="5" y="0"/>
                      <a:pt x="4" y="0"/>
                    </a:cubicBezTo>
                    <a:cubicBezTo>
                      <a:pt x="4" y="0"/>
                      <a:pt x="4" y="0"/>
                      <a:pt x="3" y="0"/>
                    </a:cubicBezTo>
                    <a:cubicBezTo>
                      <a:pt x="3" y="0"/>
                      <a:pt x="3" y="0"/>
                      <a:pt x="2" y="0"/>
                    </a:cubicBezTo>
                    <a:cubicBezTo>
                      <a:pt x="2" y="0"/>
                      <a:pt x="2" y="1"/>
                      <a:pt x="1" y="1"/>
                    </a:cubicBezTo>
                    <a:cubicBezTo>
                      <a:pt x="1" y="1"/>
                      <a:pt x="1" y="0"/>
                      <a:pt x="0" y="0"/>
                    </a:cubicBezTo>
                    <a:cubicBezTo>
                      <a:pt x="0" y="0"/>
                      <a:pt x="0" y="0"/>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1" name="Freeform 291"/>
              <p:cNvSpPr>
                <a:spLocks/>
              </p:cNvSpPr>
              <p:nvPr/>
            </p:nvSpPr>
            <p:spPr bwMode="auto">
              <a:xfrm>
                <a:off x="5921376" y="784226"/>
                <a:ext cx="11113" cy="11113"/>
              </a:xfrm>
              <a:custGeom>
                <a:avLst/>
                <a:gdLst>
                  <a:gd name="T0" fmla="*/ 0 w 1"/>
                  <a:gd name="T1" fmla="*/ 0 h 1"/>
                  <a:gd name="T2" fmla="*/ 0 w 1"/>
                  <a:gd name="T3" fmla="*/ 1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1"/>
                    </a:cubicBezTo>
                    <a:cubicBezTo>
                      <a:pt x="0" y="1"/>
                      <a:pt x="0" y="1"/>
                      <a:pt x="1" y="1"/>
                    </a:cubicBezTo>
                    <a:cubicBezTo>
                      <a:pt x="1" y="1"/>
                      <a:pt x="1" y="1"/>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2" name="Freeform 292"/>
              <p:cNvSpPr>
                <a:spLocks/>
              </p:cNvSpPr>
              <p:nvPr/>
            </p:nvSpPr>
            <p:spPr bwMode="auto">
              <a:xfrm>
                <a:off x="6688139" y="815976"/>
                <a:ext cx="11113" cy="22225"/>
              </a:xfrm>
              <a:custGeom>
                <a:avLst/>
                <a:gdLst>
                  <a:gd name="T0" fmla="*/ 1 w 1"/>
                  <a:gd name="T1" fmla="*/ 2 h 2"/>
                  <a:gd name="T2" fmla="*/ 1 w 1"/>
                  <a:gd name="T3" fmla="*/ 2 h 2"/>
                  <a:gd name="T4" fmla="*/ 1 w 1"/>
                  <a:gd name="T5" fmla="*/ 1 h 2"/>
                  <a:gd name="T6" fmla="*/ 1 w 1"/>
                  <a:gd name="T7" fmla="*/ 1 h 2"/>
                  <a:gd name="T8" fmla="*/ 1 w 1"/>
                  <a:gd name="T9" fmla="*/ 1 h 2"/>
                  <a:gd name="T10" fmla="*/ 0 w 1"/>
                  <a:gd name="T11" fmla="*/ 1 h 2"/>
                  <a:gd name="T12" fmla="*/ 0 w 1"/>
                  <a:gd name="T13" fmla="*/ 1 h 2"/>
                  <a:gd name="T14" fmla="*/ 1 w 1"/>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2"/>
                    </a:moveTo>
                    <a:cubicBezTo>
                      <a:pt x="1" y="2"/>
                      <a:pt x="1" y="2"/>
                      <a:pt x="1" y="2"/>
                    </a:cubicBezTo>
                    <a:cubicBezTo>
                      <a:pt x="1" y="2"/>
                      <a:pt x="1" y="2"/>
                      <a:pt x="1" y="1"/>
                    </a:cubicBezTo>
                    <a:cubicBezTo>
                      <a:pt x="1" y="1"/>
                      <a:pt x="1" y="1"/>
                      <a:pt x="1" y="1"/>
                    </a:cubicBezTo>
                    <a:cubicBezTo>
                      <a:pt x="1" y="1"/>
                      <a:pt x="1" y="1"/>
                      <a:pt x="1" y="1"/>
                    </a:cubicBezTo>
                    <a:cubicBezTo>
                      <a:pt x="0" y="1"/>
                      <a:pt x="0" y="0"/>
                      <a:pt x="0" y="1"/>
                    </a:cubicBezTo>
                    <a:cubicBezTo>
                      <a:pt x="0" y="1"/>
                      <a:pt x="0" y="1"/>
                      <a:pt x="0" y="1"/>
                    </a:cubicBezTo>
                    <a:cubicBezTo>
                      <a:pt x="0" y="1"/>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3" name="Freeform 293"/>
              <p:cNvSpPr>
                <a:spLocks/>
              </p:cNvSpPr>
              <p:nvPr/>
            </p:nvSpPr>
            <p:spPr bwMode="auto">
              <a:xfrm>
                <a:off x="6827839" y="860426"/>
                <a:ext cx="22225" cy="9525"/>
              </a:xfrm>
              <a:custGeom>
                <a:avLst/>
                <a:gdLst>
                  <a:gd name="T0" fmla="*/ 0 w 2"/>
                  <a:gd name="T1" fmla="*/ 0 h 1"/>
                  <a:gd name="T2" fmla="*/ 0 w 2"/>
                  <a:gd name="T3" fmla="*/ 1 h 1"/>
                  <a:gd name="T4" fmla="*/ 1 w 2"/>
                  <a:gd name="T5" fmla="*/ 1 h 1"/>
                  <a:gd name="T6" fmla="*/ 2 w 2"/>
                  <a:gd name="T7" fmla="*/ 1 h 1"/>
                  <a:gd name="T8" fmla="*/ 1 w 2"/>
                  <a:gd name="T9" fmla="*/ 0 h 1"/>
                  <a:gd name="T10" fmla="*/ 0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0" y="0"/>
                    </a:moveTo>
                    <a:cubicBezTo>
                      <a:pt x="0" y="0"/>
                      <a:pt x="0" y="0"/>
                      <a:pt x="0" y="1"/>
                    </a:cubicBezTo>
                    <a:cubicBezTo>
                      <a:pt x="1" y="1"/>
                      <a:pt x="1" y="1"/>
                      <a:pt x="1" y="1"/>
                    </a:cubicBezTo>
                    <a:cubicBezTo>
                      <a:pt x="1" y="1"/>
                      <a:pt x="2" y="1"/>
                      <a:pt x="2" y="1"/>
                    </a:cubicBezTo>
                    <a:cubicBezTo>
                      <a:pt x="2"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4" name="Freeform 294"/>
              <p:cNvSpPr>
                <a:spLocks/>
              </p:cNvSpPr>
              <p:nvPr/>
            </p:nvSpPr>
            <p:spPr bwMode="auto">
              <a:xfrm>
                <a:off x="6850064" y="869951"/>
                <a:ext cx="74613" cy="22225"/>
              </a:xfrm>
              <a:custGeom>
                <a:avLst/>
                <a:gdLst>
                  <a:gd name="T0" fmla="*/ 1 w 7"/>
                  <a:gd name="T1" fmla="*/ 0 h 2"/>
                  <a:gd name="T2" fmla="*/ 1 w 7"/>
                  <a:gd name="T3" fmla="*/ 0 h 2"/>
                  <a:gd name="T4" fmla="*/ 0 w 7"/>
                  <a:gd name="T5" fmla="*/ 1 h 2"/>
                  <a:gd name="T6" fmla="*/ 1 w 7"/>
                  <a:gd name="T7" fmla="*/ 1 h 2"/>
                  <a:gd name="T8" fmla="*/ 2 w 7"/>
                  <a:gd name="T9" fmla="*/ 1 h 2"/>
                  <a:gd name="T10" fmla="*/ 3 w 7"/>
                  <a:gd name="T11" fmla="*/ 1 h 2"/>
                  <a:gd name="T12" fmla="*/ 4 w 7"/>
                  <a:gd name="T13" fmla="*/ 1 h 2"/>
                  <a:gd name="T14" fmla="*/ 5 w 7"/>
                  <a:gd name="T15" fmla="*/ 2 h 2"/>
                  <a:gd name="T16" fmla="*/ 7 w 7"/>
                  <a:gd name="T17" fmla="*/ 1 h 2"/>
                  <a:gd name="T18" fmla="*/ 6 w 7"/>
                  <a:gd name="T19" fmla="*/ 1 h 2"/>
                  <a:gd name="T20" fmla="*/ 5 w 7"/>
                  <a:gd name="T21" fmla="*/ 1 h 2"/>
                  <a:gd name="T22" fmla="*/ 3 w 7"/>
                  <a:gd name="T23" fmla="*/ 0 h 2"/>
                  <a:gd name="T24" fmla="*/ 2 w 7"/>
                  <a:gd name="T25" fmla="*/ 0 h 2"/>
                  <a:gd name="T26" fmla="*/ 1 w 7"/>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2">
                    <a:moveTo>
                      <a:pt x="1" y="0"/>
                    </a:moveTo>
                    <a:cubicBezTo>
                      <a:pt x="1" y="0"/>
                      <a:pt x="1" y="0"/>
                      <a:pt x="1" y="0"/>
                    </a:cubicBezTo>
                    <a:cubicBezTo>
                      <a:pt x="0" y="0"/>
                      <a:pt x="0" y="1"/>
                      <a:pt x="0" y="1"/>
                    </a:cubicBezTo>
                    <a:cubicBezTo>
                      <a:pt x="0" y="1"/>
                      <a:pt x="1" y="1"/>
                      <a:pt x="1" y="1"/>
                    </a:cubicBezTo>
                    <a:cubicBezTo>
                      <a:pt x="1" y="1"/>
                      <a:pt x="1" y="1"/>
                      <a:pt x="2" y="1"/>
                    </a:cubicBezTo>
                    <a:cubicBezTo>
                      <a:pt x="2" y="1"/>
                      <a:pt x="3" y="1"/>
                      <a:pt x="3" y="1"/>
                    </a:cubicBezTo>
                    <a:cubicBezTo>
                      <a:pt x="3" y="1"/>
                      <a:pt x="4" y="1"/>
                      <a:pt x="4" y="1"/>
                    </a:cubicBezTo>
                    <a:cubicBezTo>
                      <a:pt x="4" y="2"/>
                      <a:pt x="5" y="2"/>
                      <a:pt x="5" y="2"/>
                    </a:cubicBezTo>
                    <a:cubicBezTo>
                      <a:pt x="6" y="2"/>
                      <a:pt x="7" y="2"/>
                      <a:pt x="7" y="1"/>
                    </a:cubicBezTo>
                    <a:cubicBezTo>
                      <a:pt x="7" y="1"/>
                      <a:pt x="6" y="1"/>
                      <a:pt x="6" y="1"/>
                    </a:cubicBezTo>
                    <a:cubicBezTo>
                      <a:pt x="6" y="1"/>
                      <a:pt x="5" y="1"/>
                      <a:pt x="5" y="1"/>
                    </a:cubicBezTo>
                    <a:cubicBezTo>
                      <a:pt x="4" y="1"/>
                      <a:pt x="4" y="0"/>
                      <a:pt x="3" y="0"/>
                    </a:cubicBezTo>
                    <a:cubicBezTo>
                      <a:pt x="3" y="0"/>
                      <a:pt x="3" y="0"/>
                      <a:pt x="2" y="0"/>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5" name="Freeform 295"/>
              <p:cNvSpPr>
                <a:spLocks/>
              </p:cNvSpPr>
              <p:nvPr/>
            </p:nvSpPr>
            <p:spPr bwMode="auto">
              <a:xfrm>
                <a:off x="7551739" y="968376"/>
                <a:ext cx="11113" cy="9525"/>
              </a:xfrm>
              <a:custGeom>
                <a:avLst/>
                <a:gdLst>
                  <a:gd name="T0" fmla="*/ 0 w 1"/>
                  <a:gd name="T1" fmla="*/ 1 h 1"/>
                  <a:gd name="T2" fmla="*/ 1 w 1"/>
                  <a:gd name="T3" fmla="*/ 1 h 1"/>
                  <a:gd name="T4" fmla="*/ 1 w 1"/>
                  <a:gd name="T5" fmla="*/ 0 h 1"/>
                  <a:gd name="T6" fmla="*/ 0 w 1"/>
                  <a:gd name="T7" fmla="*/ 0 h 1"/>
                  <a:gd name="T8" fmla="*/ 0 w 1"/>
                  <a:gd name="T9" fmla="*/ 1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1" y="1"/>
                      <a:pt x="1" y="1"/>
                      <a:pt x="1" y="1"/>
                    </a:cubicBezTo>
                    <a:cubicBezTo>
                      <a:pt x="1" y="1"/>
                      <a:pt x="1" y="0"/>
                      <a:pt x="1" y="0"/>
                    </a:cubicBezTo>
                    <a:cubicBezTo>
                      <a:pt x="1"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6" name="Freeform 296"/>
              <p:cNvSpPr>
                <a:spLocks/>
              </p:cNvSpPr>
              <p:nvPr/>
            </p:nvSpPr>
            <p:spPr bwMode="auto">
              <a:xfrm>
                <a:off x="8004176" y="1377951"/>
                <a:ext cx="22225" cy="33338"/>
              </a:xfrm>
              <a:custGeom>
                <a:avLst/>
                <a:gdLst>
                  <a:gd name="T0" fmla="*/ 0 w 2"/>
                  <a:gd name="T1" fmla="*/ 1 h 3"/>
                  <a:gd name="T2" fmla="*/ 1 w 2"/>
                  <a:gd name="T3" fmla="*/ 1 h 3"/>
                  <a:gd name="T4" fmla="*/ 1 w 2"/>
                  <a:gd name="T5" fmla="*/ 2 h 3"/>
                  <a:gd name="T6" fmla="*/ 2 w 2"/>
                  <a:gd name="T7" fmla="*/ 2 h 3"/>
                  <a:gd name="T8" fmla="*/ 2 w 2"/>
                  <a:gd name="T9" fmla="*/ 1 h 3"/>
                  <a:gd name="T10" fmla="*/ 1 w 2"/>
                  <a:gd name="T11" fmla="*/ 1 h 3"/>
                  <a:gd name="T12" fmla="*/ 0 w 2"/>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1"/>
                    </a:moveTo>
                    <a:cubicBezTo>
                      <a:pt x="0" y="1"/>
                      <a:pt x="0" y="1"/>
                      <a:pt x="1" y="1"/>
                    </a:cubicBezTo>
                    <a:cubicBezTo>
                      <a:pt x="1" y="2"/>
                      <a:pt x="1" y="2"/>
                      <a:pt x="1" y="2"/>
                    </a:cubicBezTo>
                    <a:cubicBezTo>
                      <a:pt x="2" y="2"/>
                      <a:pt x="2" y="3"/>
                      <a:pt x="2" y="2"/>
                    </a:cubicBezTo>
                    <a:cubicBezTo>
                      <a:pt x="2" y="2"/>
                      <a:pt x="2" y="2"/>
                      <a:pt x="2" y="1"/>
                    </a:cubicBezTo>
                    <a:cubicBezTo>
                      <a:pt x="2" y="1"/>
                      <a:pt x="1" y="1"/>
                      <a:pt x="1" y="1"/>
                    </a:cubicBezTo>
                    <a:cubicBezTo>
                      <a:pt x="1" y="1"/>
                      <a:pt x="1"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7" name="Freeform 297"/>
              <p:cNvSpPr>
                <a:spLocks/>
              </p:cNvSpPr>
              <p:nvPr/>
            </p:nvSpPr>
            <p:spPr bwMode="auto">
              <a:xfrm>
                <a:off x="8048626" y="1389064"/>
                <a:ext cx="20638" cy="22225"/>
              </a:xfrm>
              <a:custGeom>
                <a:avLst/>
                <a:gdLst>
                  <a:gd name="T0" fmla="*/ 0 w 2"/>
                  <a:gd name="T1" fmla="*/ 0 h 2"/>
                  <a:gd name="T2" fmla="*/ 0 w 2"/>
                  <a:gd name="T3" fmla="*/ 1 h 2"/>
                  <a:gd name="T4" fmla="*/ 1 w 2"/>
                  <a:gd name="T5" fmla="*/ 1 h 2"/>
                  <a:gd name="T6" fmla="*/ 1 w 2"/>
                  <a:gd name="T7" fmla="*/ 1 h 2"/>
                  <a:gd name="T8" fmla="*/ 2 w 2"/>
                  <a:gd name="T9" fmla="*/ 2 h 2"/>
                  <a:gd name="T10" fmla="*/ 1 w 2"/>
                  <a:gd name="T11" fmla="*/ 1 h 2"/>
                  <a:gd name="T12" fmla="*/ 0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0"/>
                    </a:moveTo>
                    <a:cubicBezTo>
                      <a:pt x="0" y="0"/>
                      <a:pt x="0" y="1"/>
                      <a:pt x="0" y="1"/>
                    </a:cubicBezTo>
                    <a:cubicBezTo>
                      <a:pt x="1" y="1"/>
                      <a:pt x="1" y="1"/>
                      <a:pt x="1" y="1"/>
                    </a:cubicBezTo>
                    <a:cubicBezTo>
                      <a:pt x="1" y="1"/>
                      <a:pt x="1" y="1"/>
                      <a:pt x="1" y="1"/>
                    </a:cubicBezTo>
                    <a:cubicBezTo>
                      <a:pt x="1" y="2"/>
                      <a:pt x="1" y="2"/>
                      <a:pt x="2" y="2"/>
                    </a:cubicBezTo>
                    <a:cubicBezTo>
                      <a:pt x="2" y="2"/>
                      <a:pt x="1" y="1"/>
                      <a:pt x="1" y="1"/>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8" name="Freeform 298"/>
              <p:cNvSpPr>
                <a:spLocks/>
              </p:cNvSpPr>
              <p:nvPr/>
            </p:nvSpPr>
            <p:spPr bwMode="auto">
              <a:xfrm>
                <a:off x="8220076" y="1454151"/>
                <a:ext cx="33338" cy="11113"/>
              </a:xfrm>
              <a:custGeom>
                <a:avLst/>
                <a:gdLst>
                  <a:gd name="T0" fmla="*/ 1 w 3"/>
                  <a:gd name="T1" fmla="*/ 1 h 1"/>
                  <a:gd name="T2" fmla="*/ 2 w 3"/>
                  <a:gd name="T3" fmla="*/ 1 h 1"/>
                  <a:gd name="T4" fmla="*/ 2 w 3"/>
                  <a:gd name="T5" fmla="*/ 1 h 1"/>
                  <a:gd name="T6" fmla="*/ 3 w 3"/>
                  <a:gd name="T7" fmla="*/ 0 h 1"/>
                  <a:gd name="T8" fmla="*/ 2 w 3"/>
                  <a:gd name="T9" fmla="*/ 0 h 1"/>
                  <a:gd name="T10" fmla="*/ 1 w 3"/>
                  <a:gd name="T11" fmla="*/ 0 h 1"/>
                  <a:gd name="T12" fmla="*/ 1 w 3"/>
                  <a:gd name="T13" fmla="*/ 0 h 1"/>
                  <a:gd name="T14" fmla="*/ 1 w 3"/>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
                    <a:moveTo>
                      <a:pt x="1" y="1"/>
                    </a:moveTo>
                    <a:cubicBezTo>
                      <a:pt x="1" y="1"/>
                      <a:pt x="2" y="1"/>
                      <a:pt x="2" y="1"/>
                    </a:cubicBezTo>
                    <a:cubicBezTo>
                      <a:pt x="2" y="1"/>
                      <a:pt x="2" y="1"/>
                      <a:pt x="2" y="1"/>
                    </a:cubicBezTo>
                    <a:cubicBezTo>
                      <a:pt x="2" y="0"/>
                      <a:pt x="3" y="0"/>
                      <a:pt x="3" y="0"/>
                    </a:cubicBezTo>
                    <a:cubicBezTo>
                      <a:pt x="3" y="0"/>
                      <a:pt x="2" y="0"/>
                      <a:pt x="2" y="0"/>
                    </a:cubicBezTo>
                    <a:cubicBezTo>
                      <a:pt x="2" y="0"/>
                      <a:pt x="1" y="0"/>
                      <a:pt x="1" y="0"/>
                    </a:cubicBezTo>
                    <a:cubicBezTo>
                      <a:pt x="1" y="0"/>
                      <a:pt x="1" y="0"/>
                      <a:pt x="1" y="0"/>
                    </a:cubicBezTo>
                    <a:cubicBezTo>
                      <a:pt x="0" y="0"/>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9" name="Freeform 299"/>
              <p:cNvSpPr>
                <a:spLocks/>
              </p:cNvSpPr>
              <p:nvPr/>
            </p:nvSpPr>
            <p:spPr bwMode="auto">
              <a:xfrm>
                <a:off x="8264526" y="1465264"/>
                <a:ext cx="9525" cy="11113"/>
              </a:xfrm>
              <a:custGeom>
                <a:avLst/>
                <a:gdLst>
                  <a:gd name="T0" fmla="*/ 1 w 1"/>
                  <a:gd name="T1" fmla="*/ 1 h 1"/>
                  <a:gd name="T2" fmla="*/ 1 w 1"/>
                  <a:gd name="T3" fmla="*/ 0 h 1"/>
                  <a:gd name="T4" fmla="*/ 0 w 1"/>
                  <a:gd name="T5" fmla="*/ 0 h 1"/>
                  <a:gd name="T6" fmla="*/ 0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0"/>
                      <a:pt x="1" y="0"/>
                    </a:cubicBezTo>
                    <a:cubicBezTo>
                      <a:pt x="1" y="0"/>
                      <a:pt x="0" y="0"/>
                      <a:pt x="0" y="0"/>
                    </a:cubicBezTo>
                    <a:cubicBezTo>
                      <a:pt x="0" y="0"/>
                      <a:pt x="0" y="0"/>
                      <a:pt x="0" y="0"/>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0" name="Freeform 300"/>
              <p:cNvSpPr>
                <a:spLocks/>
              </p:cNvSpPr>
              <p:nvPr/>
            </p:nvSpPr>
            <p:spPr bwMode="auto">
              <a:xfrm>
                <a:off x="8372476" y="1476376"/>
                <a:ext cx="9525" cy="11113"/>
              </a:xfrm>
              <a:custGeom>
                <a:avLst/>
                <a:gdLst>
                  <a:gd name="T0" fmla="*/ 1 w 1"/>
                  <a:gd name="T1" fmla="*/ 1 h 1"/>
                  <a:gd name="T2" fmla="*/ 0 w 1"/>
                  <a:gd name="T3" fmla="*/ 0 h 1"/>
                  <a:gd name="T4" fmla="*/ 0 w 1"/>
                  <a:gd name="T5" fmla="*/ 1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0" y="0"/>
                    </a:cubicBezTo>
                    <a:cubicBezTo>
                      <a:pt x="0" y="0"/>
                      <a:pt x="0" y="1"/>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1" name="Freeform 301"/>
              <p:cNvSpPr>
                <a:spLocks/>
              </p:cNvSpPr>
              <p:nvPr/>
            </p:nvSpPr>
            <p:spPr bwMode="auto">
              <a:xfrm>
                <a:off x="7886701" y="1508126"/>
                <a:ext cx="9525" cy="11113"/>
              </a:xfrm>
              <a:custGeom>
                <a:avLst/>
                <a:gdLst>
                  <a:gd name="T0" fmla="*/ 0 w 1"/>
                  <a:gd name="T1" fmla="*/ 0 h 1"/>
                  <a:gd name="T2" fmla="*/ 0 w 1"/>
                  <a:gd name="T3" fmla="*/ 1 h 1"/>
                  <a:gd name="T4" fmla="*/ 0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0" y="1"/>
                      <a:pt x="0" y="1"/>
                    </a:cubicBezTo>
                    <a:cubicBezTo>
                      <a:pt x="0"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2" name="Freeform 302"/>
              <p:cNvSpPr>
                <a:spLocks/>
              </p:cNvSpPr>
              <p:nvPr/>
            </p:nvSpPr>
            <p:spPr bwMode="auto">
              <a:xfrm>
                <a:off x="7886701" y="1519239"/>
                <a:ext cx="31750" cy="22225"/>
              </a:xfrm>
              <a:custGeom>
                <a:avLst/>
                <a:gdLst>
                  <a:gd name="T0" fmla="*/ 2 w 3"/>
                  <a:gd name="T1" fmla="*/ 1 h 2"/>
                  <a:gd name="T2" fmla="*/ 2 w 3"/>
                  <a:gd name="T3" fmla="*/ 0 h 2"/>
                  <a:gd name="T4" fmla="*/ 2 w 3"/>
                  <a:gd name="T5" fmla="*/ 0 h 2"/>
                  <a:gd name="T6" fmla="*/ 1 w 3"/>
                  <a:gd name="T7" fmla="*/ 0 h 2"/>
                  <a:gd name="T8" fmla="*/ 1 w 3"/>
                  <a:gd name="T9" fmla="*/ 1 h 2"/>
                  <a:gd name="T10" fmla="*/ 1 w 3"/>
                  <a:gd name="T11" fmla="*/ 2 h 2"/>
                  <a:gd name="T12" fmla="*/ 1 w 3"/>
                  <a:gd name="T13" fmla="*/ 2 h 2"/>
                  <a:gd name="T14" fmla="*/ 2 w 3"/>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1"/>
                    </a:moveTo>
                    <a:cubicBezTo>
                      <a:pt x="3" y="1"/>
                      <a:pt x="2" y="1"/>
                      <a:pt x="2" y="0"/>
                    </a:cubicBezTo>
                    <a:cubicBezTo>
                      <a:pt x="2" y="0"/>
                      <a:pt x="2" y="0"/>
                      <a:pt x="2" y="0"/>
                    </a:cubicBezTo>
                    <a:cubicBezTo>
                      <a:pt x="1" y="0"/>
                      <a:pt x="1" y="0"/>
                      <a:pt x="1" y="0"/>
                    </a:cubicBezTo>
                    <a:cubicBezTo>
                      <a:pt x="1" y="0"/>
                      <a:pt x="1" y="1"/>
                      <a:pt x="1" y="1"/>
                    </a:cubicBezTo>
                    <a:cubicBezTo>
                      <a:pt x="1" y="1"/>
                      <a:pt x="0" y="2"/>
                      <a:pt x="1" y="2"/>
                    </a:cubicBezTo>
                    <a:cubicBezTo>
                      <a:pt x="1" y="2"/>
                      <a:pt x="1" y="2"/>
                      <a:pt x="1" y="2"/>
                    </a:cubicBezTo>
                    <a:cubicBezTo>
                      <a:pt x="2" y="1"/>
                      <a:pt x="2" y="2"/>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3" name="Freeform 303"/>
              <p:cNvSpPr>
                <a:spLocks/>
              </p:cNvSpPr>
              <p:nvPr/>
            </p:nvSpPr>
            <p:spPr bwMode="auto">
              <a:xfrm>
                <a:off x="7896226" y="1550989"/>
                <a:ext cx="11113" cy="11113"/>
              </a:xfrm>
              <a:custGeom>
                <a:avLst/>
                <a:gdLst>
                  <a:gd name="T0" fmla="*/ 0 w 1"/>
                  <a:gd name="T1" fmla="*/ 0 h 1"/>
                  <a:gd name="T2" fmla="*/ 0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1" y="0"/>
                      <a:pt x="1" y="0"/>
                      <a:pt x="1" y="0"/>
                    </a:cubicBezTo>
                    <a:cubicBezTo>
                      <a:pt x="1" y="1"/>
                      <a:pt x="1" y="0"/>
                      <a:pt x="1" y="0"/>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5" name="Freeform 305"/>
              <p:cNvSpPr>
                <a:spLocks/>
              </p:cNvSpPr>
              <p:nvPr/>
            </p:nvSpPr>
            <p:spPr bwMode="auto">
              <a:xfrm>
                <a:off x="5348289" y="18764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6" name="Freeform 306"/>
              <p:cNvSpPr>
                <a:spLocks/>
              </p:cNvSpPr>
              <p:nvPr/>
            </p:nvSpPr>
            <p:spPr bwMode="auto">
              <a:xfrm>
                <a:off x="5284789" y="18113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7" name="Freeform 307"/>
              <p:cNvSpPr>
                <a:spLocks/>
              </p:cNvSpPr>
              <p:nvPr/>
            </p:nvSpPr>
            <p:spPr bwMode="auto">
              <a:xfrm>
                <a:off x="6330951" y="1465264"/>
                <a:ext cx="788988" cy="334963"/>
              </a:xfrm>
              <a:custGeom>
                <a:avLst/>
                <a:gdLst>
                  <a:gd name="T0" fmla="*/ 58 w 73"/>
                  <a:gd name="T1" fmla="*/ 27 h 31"/>
                  <a:gd name="T2" fmla="*/ 59 w 73"/>
                  <a:gd name="T3" fmla="*/ 25 h 31"/>
                  <a:gd name="T4" fmla="*/ 58 w 73"/>
                  <a:gd name="T5" fmla="*/ 23 h 31"/>
                  <a:gd name="T6" fmla="*/ 57 w 73"/>
                  <a:gd name="T7" fmla="*/ 21 h 31"/>
                  <a:gd name="T8" fmla="*/ 60 w 73"/>
                  <a:gd name="T9" fmla="*/ 21 h 31"/>
                  <a:gd name="T10" fmla="*/ 62 w 73"/>
                  <a:gd name="T11" fmla="*/ 21 h 31"/>
                  <a:gd name="T12" fmla="*/ 64 w 73"/>
                  <a:gd name="T13" fmla="*/ 20 h 31"/>
                  <a:gd name="T14" fmla="*/ 66 w 73"/>
                  <a:gd name="T15" fmla="*/ 17 h 31"/>
                  <a:gd name="T16" fmla="*/ 69 w 73"/>
                  <a:gd name="T17" fmla="*/ 16 h 31"/>
                  <a:gd name="T18" fmla="*/ 71 w 73"/>
                  <a:gd name="T19" fmla="*/ 16 h 31"/>
                  <a:gd name="T20" fmla="*/ 73 w 73"/>
                  <a:gd name="T21" fmla="*/ 17 h 31"/>
                  <a:gd name="T22" fmla="*/ 72 w 73"/>
                  <a:gd name="T23" fmla="*/ 15 h 31"/>
                  <a:gd name="T24" fmla="*/ 69 w 73"/>
                  <a:gd name="T25" fmla="*/ 13 h 31"/>
                  <a:gd name="T26" fmla="*/ 66 w 73"/>
                  <a:gd name="T27" fmla="*/ 13 h 31"/>
                  <a:gd name="T28" fmla="*/ 64 w 73"/>
                  <a:gd name="T29" fmla="*/ 13 h 31"/>
                  <a:gd name="T30" fmla="*/ 61 w 73"/>
                  <a:gd name="T31" fmla="*/ 12 h 31"/>
                  <a:gd name="T32" fmla="*/ 61 w 73"/>
                  <a:gd name="T33" fmla="*/ 8 h 31"/>
                  <a:gd name="T34" fmla="*/ 59 w 73"/>
                  <a:gd name="T35" fmla="*/ 7 h 31"/>
                  <a:gd name="T36" fmla="*/ 55 w 73"/>
                  <a:gd name="T37" fmla="*/ 6 h 31"/>
                  <a:gd name="T38" fmla="*/ 49 w 73"/>
                  <a:gd name="T39" fmla="*/ 8 h 31"/>
                  <a:gd name="T40" fmla="*/ 43 w 73"/>
                  <a:gd name="T41" fmla="*/ 8 h 31"/>
                  <a:gd name="T42" fmla="*/ 40 w 73"/>
                  <a:gd name="T43" fmla="*/ 7 h 31"/>
                  <a:gd name="T44" fmla="*/ 36 w 73"/>
                  <a:gd name="T45" fmla="*/ 5 h 31"/>
                  <a:gd name="T46" fmla="*/ 30 w 73"/>
                  <a:gd name="T47" fmla="*/ 6 h 31"/>
                  <a:gd name="T48" fmla="*/ 28 w 73"/>
                  <a:gd name="T49" fmla="*/ 5 h 31"/>
                  <a:gd name="T50" fmla="*/ 24 w 73"/>
                  <a:gd name="T51" fmla="*/ 3 h 31"/>
                  <a:gd name="T52" fmla="*/ 20 w 73"/>
                  <a:gd name="T53" fmla="*/ 1 h 31"/>
                  <a:gd name="T54" fmla="*/ 17 w 73"/>
                  <a:gd name="T55" fmla="*/ 2 h 31"/>
                  <a:gd name="T56" fmla="*/ 19 w 73"/>
                  <a:gd name="T57" fmla="*/ 5 h 31"/>
                  <a:gd name="T58" fmla="*/ 18 w 73"/>
                  <a:gd name="T59" fmla="*/ 7 h 31"/>
                  <a:gd name="T60" fmla="*/ 14 w 73"/>
                  <a:gd name="T61" fmla="*/ 6 h 31"/>
                  <a:gd name="T62" fmla="*/ 10 w 73"/>
                  <a:gd name="T63" fmla="*/ 5 h 31"/>
                  <a:gd name="T64" fmla="*/ 7 w 73"/>
                  <a:gd name="T65" fmla="*/ 4 h 31"/>
                  <a:gd name="T66" fmla="*/ 6 w 73"/>
                  <a:gd name="T67" fmla="*/ 4 h 31"/>
                  <a:gd name="T68" fmla="*/ 2 w 73"/>
                  <a:gd name="T69" fmla="*/ 6 h 31"/>
                  <a:gd name="T70" fmla="*/ 0 w 73"/>
                  <a:gd name="T71" fmla="*/ 8 h 31"/>
                  <a:gd name="T72" fmla="*/ 2 w 73"/>
                  <a:gd name="T73" fmla="*/ 11 h 31"/>
                  <a:gd name="T74" fmla="*/ 5 w 73"/>
                  <a:gd name="T75" fmla="*/ 13 h 31"/>
                  <a:gd name="T76" fmla="*/ 8 w 73"/>
                  <a:gd name="T77" fmla="*/ 16 h 31"/>
                  <a:gd name="T78" fmla="*/ 9 w 73"/>
                  <a:gd name="T79" fmla="*/ 18 h 31"/>
                  <a:gd name="T80" fmla="*/ 14 w 73"/>
                  <a:gd name="T81" fmla="*/ 19 h 31"/>
                  <a:gd name="T82" fmla="*/ 18 w 73"/>
                  <a:gd name="T83" fmla="*/ 21 h 31"/>
                  <a:gd name="T84" fmla="*/ 22 w 73"/>
                  <a:gd name="T85" fmla="*/ 24 h 31"/>
                  <a:gd name="T86" fmla="*/ 25 w 73"/>
                  <a:gd name="T87" fmla="*/ 27 h 31"/>
                  <a:gd name="T88" fmla="*/ 31 w 73"/>
                  <a:gd name="T89" fmla="*/ 28 h 31"/>
                  <a:gd name="T90" fmla="*/ 36 w 73"/>
                  <a:gd name="T91" fmla="*/ 28 h 31"/>
                  <a:gd name="T92" fmla="*/ 40 w 73"/>
                  <a:gd name="T93" fmla="*/ 29 h 31"/>
                  <a:gd name="T94" fmla="*/ 43 w 73"/>
                  <a:gd name="T95" fmla="*/ 30 h 31"/>
                  <a:gd name="T96" fmla="*/ 46 w 73"/>
                  <a:gd name="T97" fmla="*/ 30 h 31"/>
                  <a:gd name="T98" fmla="*/ 48 w 73"/>
                  <a:gd name="T99" fmla="*/ 30 h 31"/>
                  <a:gd name="T100" fmla="*/ 51 w 73"/>
                  <a:gd name="T101" fmla="*/ 29 h 31"/>
                  <a:gd name="T102" fmla="*/ 55 w 73"/>
                  <a:gd name="T103" fmla="*/ 2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3" h="31">
                    <a:moveTo>
                      <a:pt x="56" y="29"/>
                    </a:moveTo>
                    <a:cubicBezTo>
                      <a:pt x="57" y="28"/>
                      <a:pt x="57" y="28"/>
                      <a:pt x="57" y="28"/>
                    </a:cubicBezTo>
                    <a:cubicBezTo>
                      <a:pt x="57" y="27"/>
                      <a:pt x="57" y="27"/>
                      <a:pt x="58" y="27"/>
                    </a:cubicBezTo>
                    <a:cubicBezTo>
                      <a:pt x="58" y="27"/>
                      <a:pt x="58" y="26"/>
                      <a:pt x="58" y="26"/>
                    </a:cubicBezTo>
                    <a:cubicBezTo>
                      <a:pt x="58" y="26"/>
                      <a:pt x="58" y="26"/>
                      <a:pt x="58" y="26"/>
                    </a:cubicBezTo>
                    <a:cubicBezTo>
                      <a:pt x="59" y="25"/>
                      <a:pt x="59" y="25"/>
                      <a:pt x="59" y="25"/>
                    </a:cubicBezTo>
                    <a:cubicBezTo>
                      <a:pt x="60" y="25"/>
                      <a:pt x="60" y="25"/>
                      <a:pt x="60" y="24"/>
                    </a:cubicBezTo>
                    <a:cubicBezTo>
                      <a:pt x="60" y="24"/>
                      <a:pt x="59" y="24"/>
                      <a:pt x="59" y="24"/>
                    </a:cubicBezTo>
                    <a:cubicBezTo>
                      <a:pt x="59" y="23"/>
                      <a:pt x="59" y="23"/>
                      <a:pt x="58" y="23"/>
                    </a:cubicBezTo>
                    <a:cubicBezTo>
                      <a:pt x="58" y="23"/>
                      <a:pt x="58" y="23"/>
                      <a:pt x="57" y="23"/>
                    </a:cubicBezTo>
                    <a:cubicBezTo>
                      <a:pt x="57" y="22"/>
                      <a:pt x="57" y="22"/>
                      <a:pt x="57" y="22"/>
                    </a:cubicBezTo>
                    <a:cubicBezTo>
                      <a:pt x="57" y="22"/>
                      <a:pt x="57" y="21"/>
                      <a:pt x="57" y="21"/>
                    </a:cubicBezTo>
                    <a:cubicBezTo>
                      <a:pt x="57" y="21"/>
                      <a:pt x="58" y="21"/>
                      <a:pt x="58" y="21"/>
                    </a:cubicBezTo>
                    <a:cubicBezTo>
                      <a:pt x="59" y="20"/>
                      <a:pt x="59" y="20"/>
                      <a:pt x="59" y="21"/>
                    </a:cubicBezTo>
                    <a:cubicBezTo>
                      <a:pt x="60" y="21"/>
                      <a:pt x="60" y="21"/>
                      <a:pt x="60" y="21"/>
                    </a:cubicBezTo>
                    <a:cubicBezTo>
                      <a:pt x="60" y="21"/>
                      <a:pt x="61" y="21"/>
                      <a:pt x="61" y="22"/>
                    </a:cubicBezTo>
                    <a:cubicBezTo>
                      <a:pt x="61" y="22"/>
                      <a:pt x="61" y="22"/>
                      <a:pt x="62" y="22"/>
                    </a:cubicBezTo>
                    <a:cubicBezTo>
                      <a:pt x="62" y="22"/>
                      <a:pt x="62" y="21"/>
                      <a:pt x="62" y="21"/>
                    </a:cubicBezTo>
                    <a:cubicBezTo>
                      <a:pt x="63" y="21"/>
                      <a:pt x="63" y="21"/>
                      <a:pt x="63" y="20"/>
                    </a:cubicBezTo>
                    <a:cubicBezTo>
                      <a:pt x="63" y="20"/>
                      <a:pt x="63" y="20"/>
                      <a:pt x="63" y="20"/>
                    </a:cubicBezTo>
                    <a:cubicBezTo>
                      <a:pt x="64" y="19"/>
                      <a:pt x="64" y="20"/>
                      <a:pt x="64" y="20"/>
                    </a:cubicBezTo>
                    <a:cubicBezTo>
                      <a:pt x="65" y="20"/>
                      <a:pt x="65" y="20"/>
                      <a:pt x="66" y="19"/>
                    </a:cubicBezTo>
                    <a:cubicBezTo>
                      <a:pt x="66" y="19"/>
                      <a:pt x="66" y="19"/>
                      <a:pt x="66" y="18"/>
                    </a:cubicBezTo>
                    <a:cubicBezTo>
                      <a:pt x="66" y="18"/>
                      <a:pt x="66" y="18"/>
                      <a:pt x="66" y="17"/>
                    </a:cubicBezTo>
                    <a:cubicBezTo>
                      <a:pt x="67" y="17"/>
                      <a:pt x="67" y="17"/>
                      <a:pt x="67" y="17"/>
                    </a:cubicBezTo>
                    <a:cubicBezTo>
                      <a:pt x="68" y="17"/>
                      <a:pt x="68" y="17"/>
                      <a:pt x="68" y="16"/>
                    </a:cubicBezTo>
                    <a:cubicBezTo>
                      <a:pt x="69" y="16"/>
                      <a:pt x="69" y="16"/>
                      <a:pt x="69" y="16"/>
                    </a:cubicBezTo>
                    <a:cubicBezTo>
                      <a:pt x="69" y="16"/>
                      <a:pt x="69" y="16"/>
                      <a:pt x="69" y="16"/>
                    </a:cubicBezTo>
                    <a:cubicBezTo>
                      <a:pt x="70" y="16"/>
                      <a:pt x="70" y="16"/>
                      <a:pt x="70" y="16"/>
                    </a:cubicBezTo>
                    <a:cubicBezTo>
                      <a:pt x="70" y="16"/>
                      <a:pt x="70" y="16"/>
                      <a:pt x="71" y="16"/>
                    </a:cubicBezTo>
                    <a:cubicBezTo>
                      <a:pt x="71" y="16"/>
                      <a:pt x="71" y="16"/>
                      <a:pt x="72" y="17"/>
                    </a:cubicBezTo>
                    <a:cubicBezTo>
                      <a:pt x="72" y="17"/>
                      <a:pt x="73" y="18"/>
                      <a:pt x="73" y="17"/>
                    </a:cubicBezTo>
                    <a:cubicBezTo>
                      <a:pt x="73" y="17"/>
                      <a:pt x="73" y="17"/>
                      <a:pt x="73" y="17"/>
                    </a:cubicBezTo>
                    <a:cubicBezTo>
                      <a:pt x="73" y="16"/>
                      <a:pt x="73" y="16"/>
                      <a:pt x="72" y="16"/>
                    </a:cubicBezTo>
                    <a:cubicBezTo>
                      <a:pt x="72" y="16"/>
                      <a:pt x="72" y="16"/>
                      <a:pt x="72" y="16"/>
                    </a:cubicBezTo>
                    <a:cubicBezTo>
                      <a:pt x="72" y="15"/>
                      <a:pt x="72" y="15"/>
                      <a:pt x="72" y="15"/>
                    </a:cubicBezTo>
                    <a:cubicBezTo>
                      <a:pt x="72" y="14"/>
                      <a:pt x="72" y="14"/>
                      <a:pt x="71" y="14"/>
                    </a:cubicBezTo>
                    <a:cubicBezTo>
                      <a:pt x="71" y="14"/>
                      <a:pt x="70" y="14"/>
                      <a:pt x="70" y="14"/>
                    </a:cubicBezTo>
                    <a:cubicBezTo>
                      <a:pt x="69" y="14"/>
                      <a:pt x="69" y="13"/>
                      <a:pt x="69" y="13"/>
                    </a:cubicBezTo>
                    <a:cubicBezTo>
                      <a:pt x="68" y="13"/>
                      <a:pt x="68" y="13"/>
                      <a:pt x="68" y="12"/>
                    </a:cubicBezTo>
                    <a:cubicBezTo>
                      <a:pt x="67" y="12"/>
                      <a:pt x="67" y="12"/>
                      <a:pt x="67" y="12"/>
                    </a:cubicBezTo>
                    <a:cubicBezTo>
                      <a:pt x="67" y="13"/>
                      <a:pt x="67" y="13"/>
                      <a:pt x="66" y="13"/>
                    </a:cubicBezTo>
                    <a:cubicBezTo>
                      <a:pt x="66" y="13"/>
                      <a:pt x="66" y="13"/>
                      <a:pt x="66" y="13"/>
                    </a:cubicBezTo>
                    <a:cubicBezTo>
                      <a:pt x="65" y="13"/>
                      <a:pt x="65" y="13"/>
                      <a:pt x="64" y="13"/>
                    </a:cubicBezTo>
                    <a:cubicBezTo>
                      <a:pt x="64" y="13"/>
                      <a:pt x="64" y="13"/>
                      <a:pt x="64" y="13"/>
                    </a:cubicBezTo>
                    <a:cubicBezTo>
                      <a:pt x="63" y="13"/>
                      <a:pt x="63" y="13"/>
                      <a:pt x="63" y="13"/>
                    </a:cubicBezTo>
                    <a:cubicBezTo>
                      <a:pt x="63" y="13"/>
                      <a:pt x="63" y="13"/>
                      <a:pt x="62" y="13"/>
                    </a:cubicBezTo>
                    <a:cubicBezTo>
                      <a:pt x="62" y="13"/>
                      <a:pt x="61" y="13"/>
                      <a:pt x="61" y="12"/>
                    </a:cubicBezTo>
                    <a:cubicBezTo>
                      <a:pt x="61" y="12"/>
                      <a:pt x="61" y="12"/>
                      <a:pt x="61" y="11"/>
                    </a:cubicBezTo>
                    <a:cubicBezTo>
                      <a:pt x="61" y="11"/>
                      <a:pt x="61" y="10"/>
                      <a:pt x="61" y="10"/>
                    </a:cubicBezTo>
                    <a:cubicBezTo>
                      <a:pt x="61" y="9"/>
                      <a:pt x="61" y="9"/>
                      <a:pt x="61" y="8"/>
                    </a:cubicBezTo>
                    <a:cubicBezTo>
                      <a:pt x="61" y="8"/>
                      <a:pt x="61" y="8"/>
                      <a:pt x="61" y="7"/>
                    </a:cubicBezTo>
                    <a:cubicBezTo>
                      <a:pt x="61" y="7"/>
                      <a:pt x="61" y="7"/>
                      <a:pt x="61" y="7"/>
                    </a:cubicBezTo>
                    <a:cubicBezTo>
                      <a:pt x="60" y="7"/>
                      <a:pt x="60" y="7"/>
                      <a:pt x="59" y="7"/>
                    </a:cubicBezTo>
                    <a:cubicBezTo>
                      <a:pt x="59" y="7"/>
                      <a:pt x="58" y="7"/>
                      <a:pt x="58" y="7"/>
                    </a:cubicBezTo>
                    <a:cubicBezTo>
                      <a:pt x="57" y="7"/>
                      <a:pt x="57" y="7"/>
                      <a:pt x="56" y="6"/>
                    </a:cubicBezTo>
                    <a:cubicBezTo>
                      <a:pt x="56" y="6"/>
                      <a:pt x="55" y="6"/>
                      <a:pt x="55" y="6"/>
                    </a:cubicBezTo>
                    <a:cubicBezTo>
                      <a:pt x="54" y="6"/>
                      <a:pt x="54" y="6"/>
                      <a:pt x="53" y="7"/>
                    </a:cubicBezTo>
                    <a:cubicBezTo>
                      <a:pt x="52" y="7"/>
                      <a:pt x="52" y="7"/>
                      <a:pt x="51" y="8"/>
                    </a:cubicBezTo>
                    <a:cubicBezTo>
                      <a:pt x="50" y="8"/>
                      <a:pt x="50" y="8"/>
                      <a:pt x="49" y="8"/>
                    </a:cubicBezTo>
                    <a:cubicBezTo>
                      <a:pt x="48" y="8"/>
                      <a:pt x="48" y="8"/>
                      <a:pt x="47" y="8"/>
                    </a:cubicBezTo>
                    <a:cubicBezTo>
                      <a:pt x="46" y="8"/>
                      <a:pt x="46" y="8"/>
                      <a:pt x="45" y="8"/>
                    </a:cubicBezTo>
                    <a:cubicBezTo>
                      <a:pt x="44" y="8"/>
                      <a:pt x="44" y="9"/>
                      <a:pt x="43" y="8"/>
                    </a:cubicBezTo>
                    <a:cubicBezTo>
                      <a:pt x="42" y="8"/>
                      <a:pt x="42" y="8"/>
                      <a:pt x="42" y="7"/>
                    </a:cubicBezTo>
                    <a:cubicBezTo>
                      <a:pt x="41" y="7"/>
                      <a:pt x="41" y="7"/>
                      <a:pt x="41" y="7"/>
                    </a:cubicBezTo>
                    <a:cubicBezTo>
                      <a:pt x="41" y="6"/>
                      <a:pt x="40" y="7"/>
                      <a:pt x="40" y="7"/>
                    </a:cubicBezTo>
                    <a:cubicBezTo>
                      <a:pt x="39" y="7"/>
                      <a:pt x="39" y="6"/>
                      <a:pt x="38" y="6"/>
                    </a:cubicBezTo>
                    <a:cubicBezTo>
                      <a:pt x="38" y="6"/>
                      <a:pt x="38" y="6"/>
                      <a:pt x="37" y="6"/>
                    </a:cubicBezTo>
                    <a:cubicBezTo>
                      <a:pt x="37" y="6"/>
                      <a:pt x="36" y="5"/>
                      <a:pt x="36" y="5"/>
                    </a:cubicBezTo>
                    <a:cubicBezTo>
                      <a:pt x="35" y="5"/>
                      <a:pt x="35" y="5"/>
                      <a:pt x="34" y="5"/>
                    </a:cubicBezTo>
                    <a:cubicBezTo>
                      <a:pt x="33" y="6"/>
                      <a:pt x="33" y="6"/>
                      <a:pt x="32" y="6"/>
                    </a:cubicBezTo>
                    <a:cubicBezTo>
                      <a:pt x="32" y="6"/>
                      <a:pt x="31" y="7"/>
                      <a:pt x="30" y="6"/>
                    </a:cubicBezTo>
                    <a:cubicBezTo>
                      <a:pt x="30" y="6"/>
                      <a:pt x="30" y="6"/>
                      <a:pt x="30" y="6"/>
                    </a:cubicBezTo>
                    <a:cubicBezTo>
                      <a:pt x="29" y="5"/>
                      <a:pt x="29" y="6"/>
                      <a:pt x="28" y="5"/>
                    </a:cubicBezTo>
                    <a:cubicBezTo>
                      <a:pt x="28" y="5"/>
                      <a:pt x="28" y="5"/>
                      <a:pt x="28" y="5"/>
                    </a:cubicBezTo>
                    <a:cubicBezTo>
                      <a:pt x="28" y="4"/>
                      <a:pt x="27" y="4"/>
                      <a:pt x="27" y="4"/>
                    </a:cubicBezTo>
                    <a:cubicBezTo>
                      <a:pt x="26" y="3"/>
                      <a:pt x="26" y="3"/>
                      <a:pt x="26" y="3"/>
                    </a:cubicBezTo>
                    <a:cubicBezTo>
                      <a:pt x="25" y="3"/>
                      <a:pt x="25" y="3"/>
                      <a:pt x="24" y="3"/>
                    </a:cubicBezTo>
                    <a:cubicBezTo>
                      <a:pt x="24" y="3"/>
                      <a:pt x="23" y="2"/>
                      <a:pt x="22" y="2"/>
                    </a:cubicBezTo>
                    <a:cubicBezTo>
                      <a:pt x="22" y="2"/>
                      <a:pt x="21" y="2"/>
                      <a:pt x="21" y="1"/>
                    </a:cubicBezTo>
                    <a:cubicBezTo>
                      <a:pt x="20" y="1"/>
                      <a:pt x="20" y="1"/>
                      <a:pt x="20" y="1"/>
                    </a:cubicBezTo>
                    <a:cubicBezTo>
                      <a:pt x="20" y="0"/>
                      <a:pt x="19" y="1"/>
                      <a:pt x="19" y="1"/>
                    </a:cubicBezTo>
                    <a:cubicBezTo>
                      <a:pt x="19" y="1"/>
                      <a:pt x="19" y="1"/>
                      <a:pt x="18" y="1"/>
                    </a:cubicBezTo>
                    <a:cubicBezTo>
                      <a:pt x="18" y="1"/>
                      <a:pt x="17" y="2"/>
                      <a:pt x="17" y="2"/>
                    </a:cubicBezTo>
                    <a:cubicBezTo>
                      <a:pt x="17" y="2"/>
                      <a:pt x="17" y="3"/>
                      <a:pt x="17" y="3"/>
                    </a:cubicBezTo>
                    <a:cubicBezTo>
                      <a:pt x="18" y="4"/>
                      <a:pt x="18" y="4"/>
                      <a:pt x="18" y="4"/>
                    </a:cubicBezTo>
                    <a:cubicBezTo>
                      <a:pt x="19" y="5"/>
                      <a:pt x="19" y="5"/>
                      <a:pt x="19" y="5"/>
                    </a:cubicBezTo>
                    <a:cubicBezTo>
                      <a:pt x="19" y="5"/>
                      <a:pt x="19" y="5"/>
                      <a:pt x="19" y="6"/>
                    </a:cubicBezTo>
                    <a:cubicBezTo>
                      <a:pt x="19" y="6"/>
                      <a:pt x="19" y="6"/>
                      <a:pt x="19" y="7"/>
                    </a:cubicBezTo>
                    <a:cubicBezTo>
                      <a:pt x="19" y="7"/>
                      <a:pt x="18" y="7"/>
                      <a:pt x="18" y="7"/>
                    </a:cubicBezTo>
                    <a:cubicBezTo>
                      <a:pt x="17" y="7"/>
                      <a:pt x="17" y="7"/>
                      <a:pt x="17" y="7"/>
                    </a:cubicBezTo>
                    <a:cubicBezTo>
                      <a:pt x="16" y="7"/>
                      <a:pt x="16" y="7"/>
                      <a:pt x="16" y="7"/>
                    </a:cubicBezTo>
                    <a:cubicBezTo>
                      <a:pt x="15" y="7"/>
                      <a:pt x="15" y="6"/>
                      <a:pt x="14" y="6"/>
                    </a:cubicBezTo>
                    <a:cubicBezTo>
                      <a:pt x="13" y="6"/>
                      <a:pt x="13" y="7"/>
                      <a:pt x="12" y="7"/>
                    </a:cubicBezTo>
                    <a:cubicBezTo>
                      <a:pt x="12" y="6"/>
                      <a:pt x="12" y="6"/>
                      <a:pt x="11" y="6"/>
                    </a:cubicBezTo>
                    <a:cubicBezTo>
                      <a:pt x="11" y="6"/>
                      <a:pt x="11" y="5"/>
                      <a:pt x="10" y="5"/>
                    </a:cubicBezTo>
                    <a:cubicBezTo>
                      <a:pt x="10" y="5"/>
                      <a:pt x="9" y="5"/>
                      <a:pt x="9" y="5"/>
                    </a:cubicBezTo>
                    <a:cubicBezTo>
                      <a:pt x="8" y="5"/>
                      <a:pt x="8" y="5"/>
                      <a:pt x="8" y="5"/>
                    </a:cubicBezTo>
                    <a:cubicBezTo>
                      <a:pt x="7" y="5"/>
                      <a:pt x="7" y="5"/>
                      <a:pt x="7" y="4"/>
                    </a:cubicBezTo>
                    <a:cubicBezTo>
                      <a:pt x="8" y="4"/>
                      <a:pt x="8" y="4"/>
                      <a:pt x="8" y="4"/>
                    </a:cubicBezTo>
                    <a:cubicBezTo>
                      <a:pt x="8" y="3"/>
                      <a:pt x="8" y="3"/>
                      <a:pt x="7" y="3"/>
                    </a:cubicBezTo>
                    <a:cubicBezTo>
                      <a:pt x="7" y="3"/>
                      <a:pt x="7" y="4"/>
                      <a:pt x="6" y="4"/>
                    </a:cubicBezTo>
                    <a:cubicBezTo>
                      <a:pt x="6" y="5"/>
                      <a:pt x="5" y="5"/>
                      <a:pt x="5" y="5"/>
                    </a:cubicBezTo>
                    <a:cubicBezTo>
                      <a:pt x="4" y="5"/>
                      <a:pt x="4" y="5"/>
                      <a:pt x="3" y="5"/>
                    </a:cubicBezTo>
                    <a:cubicBezTo>
                      <a:pt x="3" y="6"/>
                      <a:pt x="3" y="6"/>
                      <a:pt x="2" y="6"/>
                    </a:cubicBezTo>
                    <a:cubicBezTo>
                      <a:pt x="2" y="6"/>
                      <a:pt x="2" y="6"/>
                      <a:pt x="1" y="7"/>
                    </a:cubicBezTo>
                    <a:cubicBezTo>
                      <a:pt x="1" y="7"/>
                      <a:pt x="0" y="8"/>
                      <a:pt x="0" y="8"/>
                    </a:cubicBezTo>
                    <a:cubicBezTo>
                      <a:pt x="0" y="8"/>
                      <a:pt x="0" y="8"/>
                      <a:pt x="0" y="8"/>
                    </a:cubicBezTo>
                    <a:cubicBezTo>
                      <a:pt x="0" y="9"/>
                      <a:pt x="0" y="9"/>
                      <a:pt x="0" y="9"/>
                    </a:cubicBezTo>
                    <a:cubicBezTo>
                      <a:pt x="0" y="10"/>
                      <a:pt x="1" y="9"/>
                      <a:pt x="1" y="10"/>
                    </a:cubicBezTo>
                    <a:cubicBezTo>
                      <a:pt x="2" y="10"/>
                      <a:pt x="2" y="11"/>
                      <a:pt x="2" y="11"/>
                    </a:cubicBezTo>
                    <a:cubicBezTo>
                      <a:pt x="2" y="12"/>
                      <a:pt x="2" y="12"/>
                      <a:pt x="3" y="13"/>
                    </a:cubicBezTo>
                    <a:cubicBezTo>
                      <a:pt x="3" y="13"/>
                      <a:pt x="3" y="13"/>
                      <a:pt x="4" y="14"/>
                    </a:cubicBezTo>
                    <a:cubicBezTo>
                      <a:pt x="4" y="14"/>
                      <a:pt x="5" y="13"/>
                      <a:pt x="5" y="13"/>
                    </a:cubicBezTo>
                    <a:cubicBezTo>
                      <a:pt x="6" y="13"/>
                      <a:pt x="6" y="14"/>
                      <a:pt x="7" y="14"/>
                    </a:cubicBezTo>
                    <a:cubicBezTo>
                      <a:pt x="7" y="15"/>
                      <a:pt x="8" y="15"/>
                      <a:pt x="8" y="15"/>
                    </a:cubicBezTo>
                    <a:cubicBezTo>
                      <a:pt x="8" y="16"/>
                      <a:pt x="8" y="16"/>
                      <a:pt x="8" y="16"/>
                    </a:cubicBezTo>
                    <a:cubicBezTo>
                      <a:pt x="8" y="16"/>
                      <a:pt x="8" y="16"/>
                      <a:pt x="8" y="16"/>
                    </a:cubicBezTo>
                    <a:cubicBezTo>
                      <a:pt x="9" y="16"/>
                      <a:pt x="8" y="17"/>
                      <a:pt x="9" y="17"/>
                    </a:cubicBezTo>
                    <a:cubicBezTo>
                      <a:pt x="9" y="18"/>
                      <a:pt x="9" y="18"/>
                      <a:pt x="9" y="18"/>
                    </a:cubicBezTo>
                    <a:cubicBezTo>
                      <a:pt x="10" y="19"/>
                      <a:pt x="10" y="18"/>
                      <a:pt x="11" y="18"/>
                    </a:cubicBezTo>
                    <a:cubicBezTo>
                      <a:pt x="12" y="18"/>
                      <a:pt x="12" y="18"/>
                      <a:pt x="13" y="18"/>
                    </a:cubicBezTo>
                    <a:cubicBezTo>
                      <a:pt x="13" y="18"/>
                      <a:pt x="14" y="18"/>
                      <a:pt x="14" y="19"/>
                    </a:cubicBezTo>
                    <a:cubicBezTo>
                      <a:pt x="15" y="19"/>
                      <a:pt x="15" y="19"/>
                      <a:pt x="15" y="20"/>
                    </a:cubicBezTo>
                    <a:cubicBezTo>
                      <a:pt x="16" y="20"/>
                      <a:pt x="16" y="20"/>
                      <a:pt x="16" y="20"/>
                    </a:cubicBezTo>
                    <a:cubicBezTo>
                      <a:pt x="17" y="21"/>
                      <a:pt x="17" y="21"/>
                      <a:pt x="18" y="21"/>
                    </a:cubicBezTo>
                    <a:cubicBezTo>
                      <a:pt x="18" y="22"/>
                      <a:pt x="18" y="22"/>
                      <a:pt x="19" y="22"/>
                    </a:cubicBezTo>
                    <a:cubicBezTo>
                      <a:pt x="20" y="22"/>
                      <a:pt x="20" y="22"/>
                      <a:pt x="20" y="23"/>
                    </a:cubicBezTo>
                    <a:cubicBezTo>
                      <a:pt x="21" y="23"/>
                      <a:pt x="21" y="23"/>
                      <a:pt x="22" y="24"/>
                    </a:cubicBezTo>
                    <a:cubicBezTo>
                      <a:pt x="22" y="24"/>
                      <a:pt x="22" y="24"/>
                      <a:pt x="22" y="25"/>
                    </a:cubicBezTo>
                    <a:cubicBezTo>
                      <a:pt x="23" y="25"/>
                      <a:pt x="23" y="26"/>
                      <a:pt x="24" y="26"/>
                    </a:cubicBezTo>
                    <a:cubicBezTo>
                      <a:pt x="25" y="27"/>
                      <a:pt x="25" y="27"/>
                      <a:pt x="25" y="27"/>
                    </a:cubicBezTo>
                    <a:cubicBezTo>
                      <a:pt x="26" y="28"/>
                      <a:pt x="26" y="28"/>
                      <a:pt x="26" y="28"/>
                    </a:cubicBezTo>
                    <a:cubicBezTo>
                      <a:pt x="27" y="28"/>
                      <a:pt x="28" y="28"/>
                      <a:pt x="29" y="28"/>
                    </a:cubicBezTo>
                    <a:cubicBezTo>
                      <a:pt x="30" y="28"/>
                      <a:pt x="30" y="28"/>
                      <a:pt x="31" y="28"/>
                    </a:cubicBezTo>
                    <a:cubicBezTo>
                      <a:pt x="32" y="28"/>
                      <a:pt x="32" y="28"/>
                      <a:pt x="33" y="28"/>
                    </a:cubicBezTo>
                    <a:cubicBezTo>
                      <a:pt x="34" y="28"/>
                      <a:pt x="34" y="28"/>
                      <a:pt x="35" y="28"/>
                    </a:cubicBezTo>
                    <a:cubicBezTo>
                      <a:pt x="35" y="28"/>
                      <a:pt x="36" y="28"/>
                      <a:pt x="36" y="28"/>
                    </a:cubicBezTo>
                    <a:cubicBezTo>
                      <a:pt x="37" y="28"/>
                      <a:pt x="37" y="28"/>
                      <a:pt x="37" y="28"/>
                    </a:cubicBezTo>
                    <a:cubicBezTo>
                      <a:pt x="38" y="28"/>
                      <a:pt x="38" y="28"/>
                      <a:pt x="39" y="29"/>
                    </a:cubicBezTo>
                    <a:cubicBezTo>
                      <a:pt x="39" y="29"/>
                      <a:pt x="39" y="29"/>
                      <a:pt x="40" y="29"/>
                    </a:cubicBezTo>
                    <a:cubicBezTo>
                      <a:pt x="40" y="29"/>
                      <a:pt x="40" y="29"/>
                      <a:pt x="41" y="29"/>
                    </a:cubicBezTo>
                    <a:cubicBezTo>
                      <a:pt x="41" y="29"/>
                      <a:pt x="41" y="29"/>
                      <a:pt x="42" y="30"/>
                    </a:cubicBezTo>
                    <a:cubicBezTo>
                      <a:pt x="42" y="30"/>
                      <a:pt x="42" y="30"/>
                      <a:pt x="43" y="30"/>
                    </a:cubicBezTo>
                    <a:cubicBezTo>
                      <a:pt x="43" y="30"/>
                      <a:pt x="44" y="30"/>
                      <a:pt x="44" y="30"/>
                    </a:cubicBezTo>
                    <a:cubicBezTo>
                      <a:pt x="45" y="30"/>
                      <a:pt x="45" y="30"/>
                      <a:pt x="45" y="30"/>
                    </a:cubicBezTo>
                    <a:cubicBezTo>
                      <a:pt x="45" y="30"/>
                      <a:pt x="46" y="30"/>
                      <a:pt x="46" y="30"/>
                    </a:cubicBezTo>
                    <a:cubicBezTo>
                      <a:pt x="46" y="30"/>
                      <a:pt x="46" y="31"/>
                      <a:pt x="46" y="31"/>
                    </a:cubicBezTo>
                    <a:cubicBezTo>
                      <a:pt x="47" y="31"/>
                      <a:pt x="47" y="31"/>
                      <a:pt x="47" y="31"/>
                    </a:cubicBezTo>
                    <a:cubicBezTo>
                      <a:pt x="48" y="31"/>
                      <a:pt x="48" y="30"/>
                      <a:pt x="48" y="30"/>
                    </a:cubicBezTo>
                    <a:cubicBezTo>
                      <a:pt x="49" y="30"/>
                      <a:pt x="49" y="30"/>
                      <a:pt x="49" y="29"/>
                    </a:cubicBezTo>
                    <a:cubicBezTo>
                      <a:pt x="50" y="29"/>
                      <a:pt x="50" y="29"/>
                      <a:pt x="50" y="29"/>
                    </a:cubicBezTo>
                    <a:cubicBezTo>
                      <a:pt x="50" y="29"/>
                      <a:pt x="51" y="29"/>
                      <a:pt x="51" y="29"/>
                    </a:cubicBezTo>
                    <a:cubicBezTo>
                      <a:pt x="51" y="28"/>
                      <a:pt x="52" y="29"/>
                      <a:pt x="52" y="29"/>
                    </a:cubicBezTo>
                    <a:cubicBezTo>
                      <a:pt x="52" y="29"/>
                      <a:pt x="53" y="29"/>
                      <a:pt x="53" y="29"/>
                    </a:cubicBezTo>
                    <a:cubicBezTo>
                      <a:pt x="54" y="28"/>
                      <a:pt x="54" y="28"/>
                      <a:pt x="55" y="28"/>
                    </a:cubicBezTo>
                    <a:cubicBezTo>
                      <a:pt x="55" y="28"/>
                      <a:pt x="56" y="29"/>
                      <a:pt x="56" y="2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8" name="Freeform 308"/>
              <p:cNvSpPr>
                <a:spLocks/>
              </p:cNvSpPr>
              <p:nvPr/>
            </p:nvSpPr>
            <p:spPr bwMode="auto">
              <a:xfrm>
                <a:off x="5921376" y="1811339"/>
                <a:ext cx="204788" cy="139700"/>
              </a:xfrm>
              <a:custGeom>
                <a:avLst/>
                <a:gdLst>
                  <a:gd name="T0" fmla="*/ 18 w 19"/>
                  <a:gd name="T1" fmla="*/ 8 h 13"/>
                  <a:gd name="T2" fmla="*/ 16 w 19"/>
                  <a:gd name="T3" fmla="*/ 8 h 13"/>
                  <a:gd name="T4" fmla="*/ 15 w 19"/>
                  <a:gd name="T5" fmla="*/ 7 h 13"/>
                  <a:gd name="T6" fmla="*/ 15 w 19"/>
                  <a:gd name="T7" fmla="*/ 6 h 13"/>
                  <a:gd name="T8" fmla="*/ 14 w 19"/>
                  <a:gd name="T9" fmla="*/ 4 h 13"/>
                  <a:gd name="T10" fmla="*/ 14 w 19"/>
                  <a:gd name="T11" fmla="*/ 4 h 13"/>
                  <a:gd name="T12" fmla="*/ 13 w 19"/>
                  <a:gd name="T13" fmla="*/ 4 h 13"/>
                  <a:gd name="T14" fmla="*/ 11 w 19"/>
                  <a:gd name="T15" fmla="*/ 4 h 13"/>
                  <a:gd name="T16" fmla="*/ 10 w 19"/>
                  <a:gd name="T17" fmla="*/ 4 h 13"/>
                  <a:gd name="T18" fmla="*/ 8 w 19"/>
                  <a:gd name="T19" fmla="*/ 4 h 13"/>
                  <a:gd name="T20" fmla="*/ 7 w 19"/>
                  <a:gd name="T21" fmla="*/ 4 h 13"/>
                  <a:gd name="T22" fmla="*/ 6 w 19"/>
                  <a:gd name="T23" fmla="*/ 4 h 13"/>
                  <a:gd name="T24" fmla="*/ 5 w 19"/>
                  <a:gd name="T25" fmla="*/ 3 h 13"/>
                  <a:gd name="T26" fmla="*/ 5 w 19"/>
                  <a:gd name="T27" fmla="*/ 3 h 13"/>
                  <a:gd name="T28" fmla="*/ 5 w 19"/>
                  <a:gd name="T29" fmla="*/ 2 h 13"/>
                  <a:gd name="T30" fmla="*/ 6 w 19"/>
                  <a:gd name="T31" fmla="*/ 2 h 13"/>
                  <a:gd name="T32" fmla="*/ 6 w 19"/>
                  <a:gd name="T33" fmla="*/ 1 h 13"/>
                  <a:gd name="T34" fmla="*/ 5 w 19"/>
                  <a:gd name="T35" fmla="*/ 1 h 13"/>
                  <a:gd name="T36" fmla="*/ 4 w 19"/>
                  <a:gd name="T37" fmla="*/ 1 h 13"/>
                  <a:gd name="T38" fmla="*/ 3 w 19"/>
                  <a:gd name="T39" fmla="*/ 2 h 13"/>
                  <a:gd name="T40" fmla="*/ 3 w 19"/>
                  <a:gd name="T41" fmla="*/ 2 h 13"/>
                  <a:gd name="T42" fmla="*/ 3 w 19"/>
                  <a:gd name="T43" fmla="*/ 3 h 13"/>
                  <a:gd name="T44" fmla="*/ 2 w 19"/>
                  <a:gd name="T45" fmla="*/ 4 h 13"/>
                  <a:gd name="T46" fmla="*/ 1 w 19"/>
                  <a:gd name="T47" fmla="*/ 5 h 13"/>
                  <a:gd name="T48" fmla="*/ 0 w 19"/>
                  <a:gd name="T49" fmla="*/ 5 h 13"/>
                  <a:gd name="T50" fmla="*/ 0 w 19"/>
                  <a:gd name="T51" fmla="*/ 7 h 13"/>
                  <a:gd name="T52" fmla="*/ 1 w 19"/>
                  <a:gd name="T53" fmla="*/ 7 h 13"/>
                  <a:gd name="T54" fmla="*/ 2 w 19"/>
                  <a:gd name="T55" fmla="*/ 7 h 13"/>
                  <a:gd name="T56" fmla="*/ 2 w 19"/>
                  <a:gd name="T57" fmla="*/ 8 h 13"/>
                  <a:gd name="T58" fmla="*/ 2 w 19"/>
                  <a:gd name="T59" fmla="*/ 9 h 13"/>
                  <a:gd name="T60" fmla="*/ 2 w 19"/>
                  <a:gd name="T61" fmla="*/ 10 h 13"/>
                  <a:gd name="T62" fmla="*/ 2 w 19"/>
                  <a:gd name="T63" fmla="*/ 11 h 13"/>
                  <a:gd name="T64" fmla="*/ 3 w 19"/>
                  <a:gd name="T65" fmla="*/ 11 h 13"/>
                  <a:gd name="T66" fmla="*/ 3 w 19"/>
                  <a:gd name="T67" fmla="*/ 11 h 13"/>
                  <a:gd name="T68" fmla="*/ 4 w 19"/>
                  <a:gd name="T69" fmla="*/ 11 h 13"/>
                  <a:gd name="T70" fmla="*/ 5 w 19"/>
                  <a:gd name="T71" fmla="*/ 11 h 13"/>
                  <a:gd name="T72" fmla="*/ 6 w 19"/>
                  <a:gd name="T73" fmla="*/ 11 h 13"/>
                  <a:gd name="T74" fmla="*/ 7 w 19"/>
                  <a:gd name="T75" fmla="*/ 9 h 13"/>
                  <a:gd name="T76" fmla="*/ 7 w 19"/>
                  <a:gd name="T77" fmla="*/ 9 h 13"/>
                  <a:gd name="T78" fmla="*/ 7 w 19"/>
                  <a:gd name="T79" fmla="*/ 8 h 13"/>
                  <a:gd name="T80" fmla="*/ 8 w 19"/>
                  <a:gd name="T81" fmla="*/ 8 h 13"/>
                  <a:gd name="T82" fmla="*/ 9 w 19"/>
                  <a:gd name="T83" fmla="*/ 8 h 13"/>
                  <a:gd name="T84" fmla="*/ 9 w 19"/>
                  <a:gd name="T85" fmla="*/ 8 h 13"/>
                  <a:gd name="T86" fmla="*/ 10 w 19"/>
                  <a:gd name="T87" fmla="*/ 9 h 13"/>
                  <a:gd name="T88" fmla="*/ 11 w 19"/>
                  <a:gd name="T89" fmla="*/ 10 h 13"/>
                  <a:gd name="T90" fmla="*/ 11 w 19"/>
                  <a:gd name="T91" fmla="*/ 11 h 13"/>
                  <a:gd name="T92" fmla="*/ 11 w 19"/>
                  <a:gd name="T93" fmla="*/ 12 h 13"/>
                  <a:gd name="T94" fmla="*/ 13 w 19"/>
                  <a:gd name="T95" fmla="*/ 12 h 13"/>
                  <a:gd name="T96" fmla="*/ 14 w 19"/>
                  <a:gd name="T97" fmla="*/ 11 h 13"/>
                  <a:gd name="T98" fmla="*/ 15 w 19"/>
                  <a:gd name="T99" fmla="*/ 10 h 13"/>
                  <a:gd name="T100" fmla="*/ 16 w 19"/>
                  <a:gd name="T101" fmla="*/ 10 h 13"/>
                  <a:gd name="T102" fmla="*/ 16 w 19"/>
                  <a:gd name="T103" fmla="*/ 11 h 13"/>
                  <a:gd name="T104" fmla="*/ 17 w 19"/>
                  <a:gd name="T105" fmla="*/ 11 h 13"/>
                  <a:gd name="T106" fmla="*/ 18 w 19"/>
                  <a:gd name="T107" fmla="*/ 11 h 13"/>
                  <a:gd name="T108" fmla="*/ 19 w 19"/>
                  <a:gd name="T109" fmla="*/ 10 h 13"/>
                  <a:gd name="T110" fmla="*/ 19 w 19"/>
                  <a:gd name="T111" fmla="*/ 9 h 13"/>
                  <a:gd name="T112" fmla="*/ 18 w 19"/>
                  <a:gd name="T113"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 h="13">
                    <a:moveTo>
                      <a:pt x="18" y="8"/>
                    </a:moveTo>
                    <a:cubicBezTo>
                      <a:pt x="18" y="7"/>
                      <a:pt x="17" y="8"/>
                      <a:pt x="16" y="8"/>
                    </a:cubicBezTo>
                    <a:cubicBezTo>
                      <a:pt x="16" y="8"/>
                      <a:pt x="15" y="8"/>
                      <a:pt x="15" y="7"/>
                    </a:cubicBezTo>
                    <a:cubicBezTo>
                      <a:pt x="15" y="7"/>
                      <a:pt x="15" y="6"/>
                      <a:pt x="15" y="6"/>
                    </a:cubicBezTo>
                    <a:cubicBezTo>
                      <a:pt x="15" y="5"/>
                      <a:pt x="15" y="5"/>
                      <a:pt x="14" y="4"/>
                    </a:cubicBezTo>
                    <a:cubicBezTo>
                      <a:pt x="14" y="4"/>
                      <a:pt x="14" y="4"/>
                      <a:pt x="14" y="4"/>
                    </a:cubicBezTo>
                    <a:cubicBezTo>
                      <a:pt x="14" y="5"/>
                      <a:pt x="13" y="4"/>
                      <a:pt x="13" y="4"/>
                    </a:cubicBezTo>
                    <a:cubicBezTo>
                      <a:pt x="12" y="4"/>
                      <a:pt x="12" y="4"/>
                      <a:pt x="11" y="4"/>
                    </a:cubicBezTo>
                    <a:cubicBezTo>
                      <a:pt x="11" y="4"/>
                      <a:pt x="10" y="4"/>
                      <a:pt x="10" y="4"/>
                    </a:cubicBezTo>
                    <a:cubicBezTo>
                      <a:pt x="9" y="4"/>
                      <a:pt x="9" y="5"/>
                      <a:pt x="8" y="4"/>
                    </a:cubicBezTo>
                    <a:cubicBezTo>
                      <a:pt x="8" y="4"/>
                      <a:pt x="7" y="4"/>
                      <a:pt x="7" y="4"/>
                    </a:cubicBezTo>
                    <a:cubicBezTo>
                      <a:pt x="6" y="4"/>
                      <a:pt x="6" y="4"/>
                      <a:pt x="6" y="4"/>
                    </a:cubicBezTo>
                    <a:cubicBezTo>
                      <a:pt x="5" y="3"/>
                      <a:pt x="5" y="3"/>
                      <a:pt x="5" y="3"/>
                    </a:cubicBezTo>
                    <a:cubicBezTo>
                      <a:pt x="5" y="3"/>
                      <a:pt x="5" y="3"/>
                      <a:pt x="5" y="3"/>
                    </a:cubicBezTo>
                    <a:cubicBezTo>
                      <a:pt x="5" y="2"/>
                      <a:pt x="5" y="2"/>
                      <a:pt x="5" y="2"/>
                    </a:cubicBezTo>
                    <a:cubicBezTo>
                      <a:pt x="5" y="2"/>
                      <a:pt x="5" y="2"/>
                      <a:pt x="6" y="2"/>
                    </a:cubicBezTo>
                    <a:cubicBezTo>
                      <a:pt x="6" y="1"/>
                      <a:pt x="6" y="1"/>
                      <a:pt x="6" y="1"/>
                    </a:cubicBezTo>
                    <a:cubicBezTo>
                      <a:pt x="5" y="1"/>
                      <a:pt x="5" y="1"/>
                      <a:pt x="5" y="1"/>
                    </a:cubicBezTo>
                    <a:cubicBezTo>
                      <a:pt x="4" y="0"/>
                      <a:pt x="4" y="1"/>
                      <a:pt x="4" y="1"/>
                    </a:cubicBezTo>
                    <a:cubicBezTo>
                      <a:pt x="3" y="1"/>
                      <a:pt x="3" y="1"/>
                      <a:pt x="3" y="2"/>
                    </a:cubicBezTo>
                    <a:cubicBezTo>
                      <a:pt x="3" y="2"/>
                      <a:pt x="3" y="2"/>
                      <a:pt x="3" y="2"/>
                    </a:cubicBezTo>
                    <a:cubicBezTo>
                      <a:pt x="3" y="3"/>
                      <a:pt x="3" y="3"/>
                      <a:pt x="3" y="3"/>
                    </a:cubicBezTo>
                    <a:cubicBezTo>
                      <a:pt x="3" y="3"/>
                      <a:pt x="2" y="3"/>
                      <a:pt x="2" y="4"/>
                    </a:cubicBezTo>
                    <a:cubicBezTo>
                      <a:pt x="1" y="4"/>
                      <a:pt x="1" y="4"/>
                      <a:pt x="1" y="5"/>
                    </a:cubicBezTo>
                    <a:cubicBezTo>
                      <a:pt x="1" y="5"/>
                      <a:pt x="0" y="5"/>
                      <a:pt x="0" y="5"/>
                    </a:cubicBezTo>
                    <a:cubicBezTo>
                      <a:pt x="0" y="6"/>
                      <a:pt x="0" y="6"/>
                      <a:pt x="0" y="7"/>
                    </a:cubicBezTo>
                    <a:cubicBezTo>
                      <a:pt x="1" y="7"/>
                      <a:pt x="1" y="7"/>
                      <a:pt x="1" y="7"/>
                    </a:cubicBezTo>
                    <a:cubicBezTo>
                      <a:pt x="2" y="7"/>
                      <a:pt x="2" y="7"/>
                      <a:pt x="2" y="7"/>
                    </a:cubicBezTo>
                    <a:cubicBezTo>
                      <a:pt x="2" y="7"/>
                      <a:pt x="2" y="8"/>
                      <a:pt x="2" y="8"/>
                    </a:cubicBezTo>
                    <a:cubicBezTo>
                      <a:pt x="3" y="8"/>
                      <a:pt x="3" y="9"/>
                      <a:pt x="2" y="9"/>
                    </a:cubicBezTo>
                    <a:cubicBezTo>
                      <a:pt x="2" y="9"/>
                      <a:pt x="2" y="9"/>
                      <a:pt x="2" y="10"/>
                    </a:cubicBezTo>
                    <a:cubicBezTo>
                      <a:pt x="2" y="10"/>
                      <a:pt x="2" y="10"/>
                      <a:pt x="2" y="11"/>
                    </a:cubicBezTo>
                    <a:cubicBezTo>
                      <a:pt x="2" y="11"/>
                      <a:pt x="2" y="11"/>
                      <a:pt x="3" y="11"/>
                    </a:cubicBezTo>
                    <a:cubicBezTo>
                      <a:pt x="3" y="11"/>
                      <a:pt x="3" y="11"/>
                      <a:pt x="3" y="11"/>
                    </a:cubicBezTo>
                    <a:cubicBezTo>
                      <a:pt x="3" y="11"/>
                      <a:pt x="4" y="11"/>
                      <a:pt x="4" y="11"/>
                    </a:cubicBezTo>
                    <a:cubicBezTo>
                      <a:pt x="4" y="11"/>
                      <a:pt x="4" y="11"/>
                      <a:pt x="5" y="11"/>
                    </a:cubicBezTo>
                    <a:cubicBezTo>
                      <a:pt x="5" y="11"/>
                      <a:pt x="5" y="11"/>
                      <a:pt x="6" y="11"/>
                    </a:cubicBezTo>
                    <a:cubicBezTo>
                      <a:pt x="6" y="10"/>
                      <a:pt x="7" y="10"/>
                      <a:pt x="7" y="9"/>
                    </a:cubicBezTo>
                    <a:cubicBezTo>
                      <a:pt x="7" y="9"/>
                      <a:pt x="7" y="9"/>
                      <a:pt x="7" y="9"/>
                    </a:cubicBezTo>
                    <a:cubicBezTo>
                      <a:pt x="7" y="8"/>
                      <a:pt x="7" y="8"/>
                      <a:pt x="7" y="8"/>
                    </a:cubicBezTo>
                    <a:cubicBezTo>
                      <a:pt x="7" y="8"/>
                      <a:pt x="7" y="8"/>
                      <a:pt x="8" y="8"/>
                    </a:cubicBezTo>
                    <a:cubicBezTo>
                      <a:pt x="8" y="8"/>
                      <a:pt x="8" y="8"/>
                      <a:pt x="9" y="8"/>
                    </a:cubicBezTo>
                    <a:cubicBezTo>
                      <a:pt x="9" y="8"/>
                      <a:pt x="9" y="8"/>
                      <a:pt x="9" y="8"/>
                    </a:cubicBezTo>
                    <a:cubicBezTo>
                      <a:pt x="10" y="9"/>
                      <a:pt x="10" y="9"/>
                      <a:pt x="10" y="9"/>
                    </a:cubicBezTo>
                    <a:cubicBezTo>
                      <a:pt x="10" y="9"/>
                      <a:pt x="10" y="9"/>
                      <a:pt x="11" y="10"/>
                    </a:cubicBezTo>
                    <a:cubicBezTo>
                      <a:pt x="11" y="10"/>
                      <a:pt x="10" y="11"/>
                      <a:pt x="11" y="11"/>
                    </a:cubicBezTo>
                    <a:cubicBezTo>
                      <a:pt x="11" y="12"/>
                      <a:pt x="11" y="12"/>
                      <a:pt x="11" y="12"/>
                    </a:cubicBezTo>
                    <a:cubicBezTo>
                      <a:pt x="12" y="13"/>
                      <a:pt x="12" y="12"/>
                      <a:pt x="13" y="12"/>
                    </a:cubicBezTo>
                    <a:cubicBezTo>
                      <a:pt x="13" y="12"/>
                      <a:pt x="13" y="11"/>
                      <a:pt x="14" y="11"/>
                    </a:cubicBezTo>
                    <a:cubicBezTo>
                      <a:pt x="14" y="11"/>
                      <a:pt x="14" y="10"/>
                      <a:pt x="15" y="10"/>
                    </a:cubicBezTo>
                    <a:cubicBezTo>
                      <a:pt x="15" y="10"/>
                      <a:pt x="15" y="10"/>
                      <a:pt x="16" y="10"/>
                    </a:cubicBezTo>
                    <a:cubicBezTo>
                      <a:pt x="16" y="10"/>
                      <a:pt x="16" y="10"/>
                      <a:pt x="16" y="11"/>
                    </a:cubicBezTo>
                    <a:cubicBezTo>
                      <a:pt x="16" y="11"/>
                      <a:pt x="17" y="11"/>
                      <a:pt x="17" y="11"/>
                    </a:cubicBezTo>
                    <a:cubicBezTo>
                      <a:pt x="18" y="11"/>
                      <a:pt x="18" y="11"/>
                      <a:pt x="18" y="11"/>
                    </a:cubicBezTo>
                    <a:cubicBezTo>
                      <a:pt x="19" y="11"/>
                      <a:pt x="19" y="11"/>
                      <a:pt x="19" y="10"/>
                    </a:cubicBezTo>
                    <a:cubicBezTo>
                      <a:pt x="19" y="10"/>
                      <a:pt x="19" y="9"/>
                      <a:pt x="19" y="9"/>
                    </a:cubicBezTo>
                    <a:cubicBezTo>
                      <a:pt x="19" y="8"/>
                      <a:pt x="19" y="8"/>
                      <a:pt x="18"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9" name="Freeform 309"/>
              <p:cNvSpPr>
                <a:spLocks/>
              </p:cNvSpPr>
              <p:nvPr/>
            </p:nvSpPr>
            <p:spPr bwMode="auto">
              <a:xfrm>
                <a:off x="6546851" y="2265364"/>
                <a:ext cx="141288" cy="184150"/>
              </a:xfrm>
              <a:custGeom>
                <a:avLst/>
                <a:gdLst>
                  <a:gd name="T0" fmla="*/ 12 w 13"/>
                  <a:gd name="T1" fmla="*/ 10 h 17"/>
                  <a:gd name="T2" fmla="*/ 11 w 13"/>
                  <a:gd name="T3" fmla="*/ 8 h 17"/>
                  <a:gd name="T4" fmla="*/ 10 w 13"/>
                  <a:gd name="T5" fmla="*/ 9 h 17"/>
                  <a:gd name="T6" fmla="*/ 9 w 13"/>
                  <a:gd name="T7" fmla="*/ 8 h 17"/>
                  <a:gd name="T8" fmla="*/ 9 w 13"/>
                  <a:gd name="T9" fmla="*/ 7 h 17"/>
                  <a:gd name="T10" fmla="*/ 11 w 13"/>
                  <a:gd name="T11" fmla="*/ 6 h 17"/>
                  <a:gd name="T12" fmla="*/ 11 w 13"/>
                  <a:gd name="T13" fmla="*/ 5 h 17"/>
                  <a:gd name="T14" fmla="*/ 10 w 13"/>
                  <a:gd name="T15" fmla="*/ 4 h 17"/>
                  <a:gd name="T16" fmla="*/ 6 w 13"/>
                  <a:gd name="T17" fmla="*/ 4 h 17"/>
                  <a:gd name="T18" fmla="*/ 4 w 13"/>
                  <a:gd name="T19" fmla="*/ 3 h 17"/>
                  <a:gd name="T20" fmla="*/ 4 w 13"/>
                  <a:gd name="T21" fmla="*/ 1 h 17"/>
                  <a:gd name="T22" fmla="*/ 3 w 13"/>
                  <a:gd name="T23" fmla="*/ 1 h 17"/>
                  <a:gd name="T24" fmla="*/ 1 w 13"/>
                  <a:gd name="T25" fmla="*/ 0 h 17"/>
                  <a:gd name="T26" fmla="*/ 1 w 13"/>
                  <a:gd name="T27" fmla="*/ 2 h 17"/>
                  <a:gd name="T28" fmla="*/ 2 w 13"/>
                  <a:gd name="T29" fmla="*/ 3 h 17"/>
                  <a:gd name="T30" fmla="*/ 2 w 13"/>
                  <a:gd name="T31" fmla="*/ 4 h 17"/>
                  <a:gd name="T32" fmla="*/ 1 w 13"/>
                  <a:gd name="T33" fmla="*/ 5 h 17"/>
                  <a:gd name="T34" fmla="*/ 2 w 13"/>
                  <a:gd name="T35" fmla="*/ 6 h 17"/>
                  <a:gd name="T36" fmla="*/ 2 w 13"/>
                  <a:gd name="T37" fmla="*/ 8 h 17"/>
                  <a:gd name="T38" fmla="*/ 3 w 13"/>
                  <a:gd name="T39" fmla="*/ 9 h 17"/>
                  <a:gd name="T40" fmla="*/ 4 w 13"/>
                  <a:gd name="T41" fmla="*/ 12 h 17"/>
                  <a:gd name="T42" fmla="*/ 3 w 13"/>
                  <a:gd name="T43" fmla="*/ 14 h 17"/>
                  <a:gd name="T44" fmla="*/ 5 w 13"/>
                  <a:gd name="T45" fmla="*/ 13 h 17"/>
                  <a:gd name="T46" fmla="*/ 6 w 13"/>
                  <a:gd name="T47" fmla="*/ 13 h 17"/>
                  <a:gd name="T48" fmla="*/ 8 w 13"/>
                  <a:gd name="T49" fmla="*/ 12 h 17"/>
                  <a:gd name="T50" fmla="*/ 8 w 13"/>
                  <a:gd name="T51" fmla="*/ 11 h 17"/>
                  <a:gd name="T52" fmla="*/ 9 w 13"/>
                  <a:gd name="T53" fmla="*/ 10 h 17"/>
                  <a:gd name="T54" fmla="*/ 10 w 13"/>
                  <a:gd name="T55" fmla="*/ 12 h 17"/>
                  <a:gd name="T56" fmla="*/ 11 w 13"/>
                  <a:gd name="T57" fmla="*/ 15 h 17"/>
                  <a:gd name="T58" fmla="*/ 12 w 13"/>
                  <a:gd name="T59" fmla="*/ 17 h 17"/>
                  <a:gd name="T60" fmla="*/ 13 w 13"/>
                  <a:gd name="T61" fmla="*/ 16 h 17"/>
                  <a:gd name="T62" fmla="*/ 13 w 13"/>
                  <a:gd name="T63" fmla="*/ 13 h 17"/>
                  <a:gd name="T64" fmla="*/ 13 w 13"/>
                  <a:gd name="T65"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 h="17">
                    <a:moveTo>
                      <a:pt x="13" y="11"/>
                    </a:moveTo>
                    <a:cubicBezTo>
                      <a:pt x="12" y="10"/>
                      <a:pt x="12" y="11"/>
                      <a:pt x="12" y="10"/>
                    </a:cubicBezTo>
                    <a:cubicBezTo>
                      <a:pt x="11" y="10"/>
                      <a:pt x="12" y="10"/>
                      <a:pt x="12" y="9"/>
                    </a:cubicBezTo>
                    <a:cubicBezTo>
                      <a:pt x="12" y="9"/>
                      <a:pt x="12" y="8"/>
                      <a:pt x="11" y="8"/>
                    </a:cubicBezTo>
                    <a:cubicBezTo>
                      <a:pt x="11" y="8"/>
                      <a:pt x="11" y="8"/>
                      <a:pt x="11" y="8"/>
                    </a:cubicBezTo>
                    <a:cubicBezTo>
                      <a:pt x="10" y="8"/>
                      <a:pt x="11" y="9"/>
                      <a:pt x="10" y="9"/>
                    </a:cubicBezTo>
                    <a:cubicBezTo>
                      <a:pt x="10" y="10"/>
                      <a:pt x="10" y="10"/>
                      <a:pt x="10" y="9"/>
                    </a:cubicBezTo>
                    <a:cubicBezTo>
                      <a:pt x="9" y="9"/>
                      <a:pt x="9" y="9"/>
                      <a:pt x="9" y="8"/>
                    </a:cubicBezTo>
                    <a:cubicBezTo>
                      <a:pt x="9" y="8"/>
                      <a:pt x="9" y="8"/>
                      <a:pt x="9" y="8"/>
                    </a:cubicBezTo>
                    <a:cubicBezTo>
                      <a:pt x="9" y="7"/>
                      <a:pt x="9" y="7"/>
                      <a:pt x="9" y="7"/>
                    </a:cubicBezTo>
                    <a:cubicBezTo>
                      <a:pt x="9" y="7"/>
                      <a:pt x="9" y="7"/>
                      <a:pt x="10" y="6"/>
                    </a:cubicBezTo>
                    <a:cubicBezTo>
                      <a:pt x="10" y="6"/>
                      <a:pt x="10" y="6"/>
                      <a:pt x="11" y="6"/>
                    </a:cubicBezTo>
                    <a:cubicBezTo>
                      <a:pt x="11" y="6"/>
                      <a:pt x="10" y="5"/>
                      <a:pt x="11" y="5"/>
                    </a:cubicBezTo>
                    <a:cubicBezTo>
                      <a:pt x="11" y="5"/>
                      <a:pt x="11" y="5"/>
                      <a:pt x="11" y="5"/>
                    </a:cubicBezTo>
                    <a:cubicBezTo>
                      <a:pt x="11" y="4"/>
                      <a:pt x="11" y="4"/>
                      <a:pt x="11" y="4"/>
                    </a:cubicBezTo>
                    <a:cubicBezTo>
                      <a:pt x="11" y="3"/>
                      <a:pt x="10" y="4"/>
                      <a:pt x="10" y="4"/>
                    </a:cubicBezTo>
                    <a:cubicBezTo>
                      <a:pt x="9" y="4"/>
                      <a:pt x="9" y="4"/>
                      <a:pt x="8" y="4"/>
                    </a:cubicBezTo>
                    <a:cubicBezTo>
                      <a:pt x="7" y="4"/>
                      <a:pt x="7" y="4"/>
                      <a:pt x="6" y="4"/>
                    </a:cubicBezTo>
                    <a:cubicBezTo>
                      <a:pt x="5" y="4"/>
                      <a:pt x="5" y="4"/>
                      <a:pt x="5" y="4"/>
                    </a:cubicBezTo>
                    <a:cubicBezTo>
                      <a:pt x="4" y="3"/>
                      <a:pt x="4" y="3"/>
                      <a:pt x="4" y="3"/>
                    </a:cubicBezTo>
                    <a:cubicBezTo>
                      <a:pt x="4" y="2"/>
                      <a:pt x="5" y="2"/>
                      <a:pt x="4" y="1"/>
                    </a:cubicBezTo>
                    <a:cubicBezTo>
                      <a:pt x="4" y="1"/>
                      <a:pt x="4" y="1"/>
                      <a:pt x="4" y="1"/>
                    </a:cubicBezTo>
                    <a:cubicBezTo>
                      <a:pt x="3" y="1"/>
                      <a:pt x="3" y="1"/>
                      <a:pt x="3" y="1"/>
                    </a:cubicBezTo>
                    <a:cubicBezTo>
                      <a:pt x="3" y="1"/>
                      <a:pt x="3" y="1"/>
                      <a:pt x="3" y="1"/>
                    </a:cubicBezTo>
                    <a:cubicBezTo>
                      <a:pt x="2" y="0"/>
                      <a:pt x="2" y="0"/>
                      <a:pt x="2" y="0"/>
                    </a:cubicBezTo>
                    <a:cubicBezTo>
                      <a:pt x="1" y="0"/>
                      <a:pt x="1" y="0"/>
                      <a:pt x="1" y="0"/>
                    </a:cubicBezTo>
                    <a:cubicBezTo>
                      <a:pt x="1" y="0"/>
                      <a:pt x="0" y="1"/>
                      <a:pt x="0" y="1"/>
                    </a:cubicBezTo>
                    <a:cubicBezTo>
                      <a:pt x="0" y="1"/>
                      <a:pt x="1" y="2"/>
                      <a:pt x="1" y="2"/>
                    </a:cubicBezTo>
                    <a:cubicBezTo>
                      <a:pt x="1" y="2"/>
                      <a:pt x="1" y="2"/>
                      <a:pt x="1" y="2"/>
                    </a:cubicBezTo>
                    <a:cubicBezTo>
                      <a:pt x="2" y="2"/>
                      <a:pt x="2" y="3"/>
                      <a:pt x="2" y="3"/>
                    </a:cubicBezTo>
                    <a:cubicBezTo>
                      <a:pt x="2" y="3"/>
                      <a:pt x="3" y="3"/>
                      <a:pt x="3" y="3"/>
                    </a:cubicBezTo>
                    <a:cubicBezTo>
                      <a:pt x="3" y="3"/>
                      <a:pt x="3" y="4"/>
                      <a:pt x="2" y="4"/>
                    </a:cubicBezTo>
                    <a:cubicBezTo>
                      <a:pt x="2" y="4"/>
                      <a:pt x="2" y="4"/>
                      <a:pt x="1" y="4"/>
                    </a:cubicBezTo>
                    <a:cubicBezTo>
                      <a:pt x="1" y="4"/>
                      <a:pt x="1" y="5"/>
                      <a:pt x="1" y="5"/>
                    </a:cubicBezTo>
                    <a:cubicBezTo>
                      <a:pt x="1" y="5"/>
                      <a:pt x="1" y="6"/>
                      <a:pt x="1" y="6"/>
                    </a:cubicBezTo>
                    <a:cubicBezTo>
                      <a:pt x="1" y="6"/>
                      <a:pt x="2" y="6"/>
                      <a:pt x="2" y="6"/>
                    </a:cubicBezTo>
                    <a:cubicBezTo>
                      <a:pt x="2" y="6"/>
                      <a:pt x="3" y="7"/>
                      <a:pt x="3" y="7"/>
                    </a:cubicBezTo>
                    <a:cubicBezTo>
                      <a:pt x="3" y="7"/>
                      <a:pt x="2" y="7"/>
                      <a:pt x="2" y="8"/>
                    </a:cubicBezTo>
                    <a:cubicBezTo>
                      <a:pt x="2" y="8"/>
                      <a:pt x="2" y="8"/>
                      <a:pt x="3" y="8"/>
                    </a:cubicBezTo>
                    <a:cubicBezTo>
                      <a:pt x="3" y="9"/>
                      <a:pt x="3" y="9"/>
                      <a:pt x="3" y="9"/>
                    </a:cubicBezTo>
                    <a:cubicBezTo>
                      <a:pt x="4" y="10"/>
                      <a:pt x="4" y="10"/>
                      <a:pt x="4" y="11"/>
                    </a:cubicBezTo>
                    <a:cubicBezTo>
                      <a:pt x="4" y="11"/>
                      <a:pt x="4" y="11"/>
                      <a:pt x="4" y="12"/>
                    </a:cubicBezTo>
                    <a:cubicBezTo>
                      <a:pt x="4" y="12"/>
                      <a:pt x="4" y="13"/>
                      <a:pt x="4" y="13"/>
                    </a:cubicBezTo>
                    <a:cubicBezTo>
                      <a:pt x="3" y="14"/>
                      <a:pt x="3" y="14"/>
                      <a:pt x="3" y="14"/>
                    </a:cubicBezTo>
                    <a:cubicBezTo>
                      <a:pt x="4" y="14"/>
                      <a:pt x="4" y="14"/>
                      <a:pt x="4" y="14"/>
                    </a:cubicBezTo>
                    <a:cubicBezTo>
                      <a:pt x="5" y="14"/>
                      <a:pt x="5" y="14"/>
                      <a:pt x="5" y="13"/>
                    </a:cubicBezTo>
                    <a:cubicBezTo>
                      <a:pt x="6" y="13"/>
                      <a:pt x="6" y="13"/>
                      <a:pt x="6" y="13"/>
                    </a:cubicBezTo>
                    <a:cubicBezTo>
                      <a:pt x="6" y="13"/>
                      <a:pt x="6" y="13"/>
                      <a:pt x="6" y="13"/>
                    </a:cubicBezTo>
                    <a:cubicBezTo>
                      <a:pt x="7" y="13"/>
                      <a:pt x="7" y="13"/>
                      <a:pt x="7" y="13"/>
                    </a:cubicBezTo>
                    <a:cubicBezTo>
                      <a:pt x="7" y="13"/>
                      <a:pt x="7" y="12"/>
                      <a:pt x="8" y="12"/>
                    </a:cubicBezTo>
                    <a:cubicBezTo>
                      <a:pt x="8" y="12"/>
                      <a:pt x="8" y="12"/>
                      <a:pt x="8" y="12"/>
                    </a:cubicBezTo>
                    <a:cubicBezTo>
                      <a:pt x="9" y="12"/>
                      <a:pt x="8" y="12"/>
                      <a:pt x="8" y="11"/>
                    </a:cubicBezTo>
                    <a:cubicBezTo>
                      <a:pt x="9" y="11"/>
                      <a:pt x="8" y="11"/>
                      <a:pt x="9" y="10"/>
                    </a:cubicBezTo>
                    <a:cubicBezTo>
                      <a:pt x="9" y="10"/>
                      <a:pt x="9" y="10"/>
                      <a:pt x="9" y="10"/>
                    </a:cubicBezTo>
                    <a:cubicBezTo>
                      <a:pt x="10" y="10"/>
                      <a:pt x="10" y="11"/>
                      <a:pt x="10" y="11"/>
                    </a:cubicBezTo>
                    <a:cubicBezTo>
                      <a:pt x="10" y="11"/>
                      <a:pt x="10" y="12"/>
                      <a:pt x="10" y="12"/>
                    </a:cubicBezTo>
                    <a:cubicBezTo>
                      <a:pt x="11" y="12"/>
                      <a:pt x="11" y="12"/>
                      <a:pt x="11" y="13"/>
                    </a:cubicBezTo>
                    <a:cubicBezTo>
                      <a:pt x="11" y="14"/>
                      <a:pt x="11" y="14"/>
                      <a:pt x="11" y="15"/>
                    </a:cubicBezTo>
                    <a:cubicBezTo>
                      <a:pt x="11" y="16"/>
                      <a:pt x="11" y="16"/>
                      <a:pt x="11" y="17"/>
                    </a:cubicBezTo>
                    <a:cubicBezTo>
                      <a:pt x="11" y="17"/>
                      <a:pt x="12" y="17"/>
                      <a:pt x="12" y="17"/>
                    </a:cubicBezTo>
                    <a:cubicBezTo>
                      <a:pt x="12" y="17"/>
                      <a:pt x="12" y="17"/>
                      <a:pt x="12" y="17"/>
                    </a:cubicBezTo>
                    <a:cubicBezTo>
                      <a:pt x="12" y="17"/>
                      <a:pt x="12" y="16"/>
                      <a:pt x="13" y="16"/>
                    </a:cubicBezTo>
                    <a:cubicBezTo>
                      <a:pt x="13" y="15"/>
                      <a:pt x="13" y="15"/>
                      <a:pt x="13" y="14"/>
                    </a:cubicBezTo>
                    <a:cubicBezTo>
                      <a:pt x="13" y="14"/>
                      <a:pt x="13" y="13"/>
                      <a:pt x="13" y="13"/>
                    </a:cubicBezTo>
                    <a:cubicBezTo>
                      <a:pt x="13" y="12"/>
                      <a:pt x="13" y="12"/>
                      <a:pt x="13" y="12"/>
                    </a:cubicBezTo>
                    <a:cubicBezTo>
                      <a:pt x="13" y="11"/>
                      <a:pt x="13" y="11"/>
                      <a:pt x="13"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0" name="Freeform 310"/>
              <p:cNvSpPr>
                <a:spLocks/>
              </p:cNvSpPr>
              <p:nvPr/>
            </p:nvSpPr>
            <p:spPr bwMode="auto">
              <a:xfrm>
                <a:off x="7486651" y="2038351"/>
                <a:ext cx="22225" cy="11113"/>
              </a:xfrm>
              <a:custGeom>
                <a:avLst/>
                <a:gdLst>
                  <a:gd name="T0" fmla="*/ 2 w 2"/>
                  <a:gd name="T1" fmla="*/ 1 h 1"/>
                  <a:gd name="T2" fmla="*/ 2 w 2"/>
                  <a:gd name="T3" fmla="*/ 0 h 1"/>
                  <a:gd name="T4" fmla="*/ 1 w 2"/>
                  <a:gd name="T5" fmla="*/ 0 h 1"/>
                  <a:gd name="T6" fmla="*/ 1 w 2"/>
                  <a:gd name="T7" fmla="*/ 1 h 1"/>
                  <a:gd name="T8" fmla="*/ 0 w 2"/>
                  <a:gd name="T9" fmla="*/ 1 h 1"/>
                  <a:gd name="T10" fmla="*/ 1 w 2"/>
                  <a:gd name="T11" fmla="*/ 1 h 1"/>
                  <a:gd name="T12" fmla="*/ 2 w 2"/>
                  <a:gd name="T13" fmla="*/ 1 h 1"/>
                  <a:gd name="T14" fmla="*/ 2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2" y="1"/>
                    </a:moveTo>
                    <a:cubicBezTo>
                      <a:pt x="2" y="1"/>
                      <a:pt x="2" y="1"/>
                      <a:pt x="2" y="0"/>
                    </a:cubicBezTo>
                    <a:cubicBezTo>
                      <a:pt x="2" y="0"/>
                      <a:pt x="1" y="0"/>
                      <a:pt x="1" y="0"/>
                    </a:cubicBezTo>
                    <a:cubicBezTo>
                      <a:pt x="1" y="0"/>
                      <a:pt x="1" y="0"/>
                      <a:pt x="1" y="1"/>
                    </a:cubicBezTo>
                    <a:cubicBezTo>
                      <a:pt x="0" y="1"/>
                      <a:pt x="0" y="1"/>
                      <a:pt x="0" y="1"/>
                    </a:cubicBezTo>
                    <a:cubicBezTo>
                      <a:pt x="1" y="1"/>
                      <a:pt x="1" y="1"/>
                      <a:pt x="1" y="1"/>
                    </a:cubicBezTo>
                    <a:cubicBezTo>
                      <a:pt x="1" y="1"/>
                      <a:pt x="1" y="1"/>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1" name="Freeform 311"/>
              <p:cNvSpPr>
                <a:spLocks/>
              </p:cNvSpPr>
              <p:nvPr/>
            </p:nvSpPr>
            <p:spPr bwMode="auto">
              <a:xfrm>
                <a:off x="7432676" y="1876426"/>
                <a:ext cx="119063" cy="161925"/>
              </a:xfrm>
              <a:custGeom>
                <a:avLst/>
                <a:gdLst>
                  <a:gd name="T0" fmla="*/ 1 w 11"/>
                  <a:gd name="T1" fmla="*/ 4 h 15"/>
                  <a:gd name="T2" fmla="*/ 2 w 11"/>
                  <a:gd name="T3" fmla="*/ 5 h 15"/>
                  <a:gd name="T4" fmla="*/ 1 w 11"/>
                  <a:gd name="T5" fmla="*/ 6 h 15"/>
                  <a:gd name="T6" fmla="*/ 1 w 11"/>
                  <a:gd name="T7" fmla="*/ 7 h 15"/>
                  <a:gd name="T8" fmla="*/ 2 w 11"/>
                  <a:gd name="T9" fmla="*/ 8 h 15"/>
                  <a:gd name="T10" fmla="*/ 3 w 11"/>
                  <a:gd name="T11" fmla="*/ 9 h 15"/>
                  <a:gd name="T12" fmla="*/ 3 w 11"/>
                  <a:gd name="T13" fmla="*/ 11 h 15"/>
                  <a:gd name="T14" fmla="*/ 3 w 11"/>
                  <a:gd name="T15" fmla="*/ 12 h 15"/>
                  <a:gd name="T16" fmla="*/ 3 w 11"/>
                  <a:gd name="T17" fmla="*/ 13 h 15"/>
                  <a:gd name="T18" fmla="*/ 4 w 11"/>
                  <a:gd name="T19" fmla="*/ 14 h 15"/>
                  <a:gd name="T20" fmla="*/ 5 w 11"/>
                  <a:gd name="T21" fmla="*/ 15 h 15"/>
                  <a:gd name="T22" fmla="*/ 6 w 11"/>
                  <a:gd name="T23" fmla="*/ 14 h 15"/>
                  <a:gd name="T24" fmla="*/ 5 w 11"/>
                  <a:gd name="T25" fmla="*/ 13 h 15"/>
                  <a:gd name="T26" fmla="*/ 6 w 11"/>
                  <a:gd name="T27" fmla="*/ 12 h 15"/>
                  <a:gd name="T28" fmla="*/ 7 w 11"/>
                  <a:gd name="T29" fmla="*/ 12 h 15"/>
                  <a:gd name="T30" fmla="*/ 9 w 11"/>
                  <a:gd name="T31" fmla="*/ 11 h 15"/>
                  <a:gd name="T32" fmla="*/ 10 w 11"/>
                  <a:gd name="T33" fmla="*/ 11 h 15"/>
                  <a:gd name="T34" fmla="*/ 11 w 11"/>
                  <a:gd name="T35" fmla="*/ 11 h 15"/>
                  <a:gd name="T36" fmla="*/ 11 w 11"/>
                  <a:gd name="T37" fmla="*/ 10 h 15"/>
                  <a:gd name="T38" fmla="*/ 11 w 11"/>
                  <a:gd name="T39" fmla="*/ 8 h 15"/>
                  <a:gd name="T40" fmla="*/ 10 w 11"/>
                  <a:gd name="T41" fmla="*/ 7 h 15"/>
                  <a:gd name="T42" fmla="*/ 9 w 11"/>
                  <a:gd name="T43" fmla="*/ 6 h 15"/>
                  <a:gd name="T44" fmla="*/ 8 w 11"/>
                  <a:gd name="T45" fmla="*/ 4 h 15"/>
                  <a:gd name="T46" fmla="*/ 7 w 11"/>
                  <a:gd name="T47" fmla="*/ 3 h 15"/>
                  <a:gd name="T48" fmla="*/ 6 w 11"/>
                  <a:gd name="T49" fmla="*/ 2 h 15"/>
                  <a:gd name="T50" fmla="*/ 5 w 11"/>
                  <a:gd name="T51" fmla="*/ 2 h 15"/>
                  <a:gd name="T52" fmla="*/ 4 w 11"/>
                  <a:gd name="T53" fmla="*/ 1 h 15"/>
                  <a:gd name="T54" fmla="*/ 3 w 11"/>
                  <a:gd name="T55" fmla="*/ 0 h 15"/>
                  <a:gd name="T56" fmla="*/ 3 w 11"/>
                  <a:gd name="T57" fmla="*/ 0 h 15"/>
                  <a:gd name="T58" fmla="*/ 2 w 11"/>
                  <a:gd name="T59" fmla="*/ 1 h 15"/>
                  <a:gd name="T60" fmla="*/ 1 w 11"/>
                  <a:gd name="T61" fmla="*/ 2 h 15"/>
                  <a:gd name="T62" fmla="*/ 1 w 11"/>
                  <a:gd name="T63" fmla="*/ 3 h 15"/>
                  <a:gd name="T64" fmla="*/ 0 w 11"/>
                  <a:gd name="T65" fmla="*/ 3 h 15"/>
                  <a:gd name="T66" fmla="*/ 1 w 11"/>
                  <a:gd name="T67" fmla="*/ 4 h 15"/>
                  <a:gd name="T68" fmla="*/ 1 w 11"/>
                  <a:gd name="T69" fmla="*/ 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 h="15">
                    <a:moveTo>
                      <a:pt x="1" y="4"/>
                    </a:moveTo>
                    <a:cubicBezTo>
                      <a:pt x="2" y="4"/>
                      <a:pt x="2" y="5"/>
                      <a:pt x="2" y="5"/>
                    </a:cubicBezTo>
                    <a:cubicBezTo>
                      <a:pt x="1" y="6"/>
                      <a:pt x="1" y="6"/>
                      <a:pt x="1" y="6"/>
                    </a:cubicBezTo>
                    <a:cubicBezTo>
                      <a:pt x="1" y="7"/>
                      <a:pt x="1" y="7"/>
                      <a:pt x="1" y="7"/>
                    </a:cubicBezTo>
                    <a:cubicBezTo>
                      <a:pt x="1" y="8"/>
                      <a:pt x="2" y="8"/>
                      <a:pt x="2" y="8"/>
                    </a:cubicBezTo>
                    <a:cubicBezTo>
                      <a:pt x="3" y="8"/>
                      <a:pt x="3" y="8"/>
                      <a:pt x="3" y="9"/>
                    </a:cubicBezTo>
                    <a:cubicBezTo>
                      <a:pt x="3" y="10"/>
                      <a:pt x="3" y="10"/>
                      <a:pt x="3" y="11"/>
                    </a:cubicBezTo>
                    <a:cubicBezTo>
                      <a:pt x="3" y="11"/>
                      <a:pt x="3" y="12"/>
                      <a:pt x="3" y="12"/>
                    </a:cubicBezTo>
                    <a:cubicBezTo>
                      <a:pt x="3" y="13"/>
                      <a:pt x="3" y="13"/>
                      <a:pt x="3" y="13"/>
                    </a:cubicBezTo>
                    <a:cubicBezTo>
                      <a:pt x="3" y="14"/>
                      <a:pt x="4" y="14"/>
                      <a:pt x="4" y="14"/>
                    </a:cubicBezTo>
                    <a:cubicBezTo>
                      <a:pt x="4" y="15"/>
                      <a:pt x="4" y="15"/>
                      <a:pt x="5" y="15"/>
                    </a:cubicBezTo>
                    <a:cubicBezTo>
                      <a:pt x="5" y="15"/>
                      <a:pt x="5" y="15"/>
                      <a:pt x="6" y="14"/>
                    </a:cubicBezTo>
                    <a:cubicBezTo>
                      <a:pt x="6" y="14"/>
                      <a:pt x="5" y="14"/>
                      <a:pt x="5" y="13"/>
                    </a:cubicBezTo>
                    <a:cubicBezTo>
                      <a:pt x="5" y="13"/>
                      <a:pt x="5" y="13"/>
                      <a:pt x="6" y="12"/>
                    </a:cubicBezTo>
                    <a:cubicBezTo>
                      <a:pt x="6" y="12"/>
                      <a:pt x="6" y="12"/>
                      <a:pt x="7" y="12"/>
                    </a:cubicBezTo>
                    <a:cubicBezTo>
                      <a:pt x="8" y="11"/>
                      <a:pt x="8" y="11"/>
                      <a:pt x="9" y="11"/>
                    </a:cubicBezTo>
                    <a:cubicBezTo>
                      <a:pt x="9" y="11"/>
                      <a:pt x="9" y="11"/>
                      <a:pt x="10" y="11"/>
                    </a:cubicBezTo>
                    <a:cubicBezTo>
                      <a:pt x="10" y="11"/>
                      <a:pt x="10" y="11"/>
                      <a:pt x="11" y="11"/>
                    </a:cubicBezTo>
                    <a:cubicBezTo>
                      <a:pt x="11" y="10"/>
                      <a:pt x="11" y="10"/>
                      <a:pt x="11" y="10"/>
                    </a:cubicBezTo>
                    <a:cubicBezTo>
                      <a:pt x="11" y="9"/>
                      <a:pt x="11" y="9"/>
                      <a:pt x="11" y="8"/>
                    </a:cubicBezTo>
                    <a:cubicBezTo>
                      <a:pt x="10" y="7"/>
                      <a:pt x="10" y="7"/>
                      <a:pt x="10" y="7"/>
                    </a:cubicBezTo>
                    <a:cubicBezTo>
                      <a:pt x="9" y="6"/>
                      <a:pt x="9" y="6"/>
                      <a:pt x="9" y="6"/>
                    </a:cubicBezTo>
                    <a:cubicBezTo>
                      <a:pt x="9" y="5"/>
                      <a:pt x="8" y="5"/>
                      <a:pt x="8" y="4"/>
                    </a:cubicBezTo>
                    <a:cubicBezTo>
                      <a:pt x="7" y="4"/>
                      <a:pt x="7" y="4"/>
                      <a:pt x="7" y="3"/>
                    </a:cubicBezTo>
                    <a:cubicBezTo>
                      <a:pt x="6" y="3"/>
                      <a:pt x="6" y="3"/>
                      <a:pt x="6" y="2"/>
                    </a:cubicBezTo>
                    <a:cubicBezTo>
                      <a:pt x="6" y="2"/>
                      <a:pt x="5" y="2"/>
                      <a:pt x="5" y="2"/>
                    </a:cubicBezTo>
                    <a:cubicBezTo>
                      <a:pt x="5" y="1"/>
                      <a:pt x="5" y="1"/>
                      <a:pt x="4" y="1"/>
                    </a:cubicBezTo>
                    <a:cubicBezTo>
                      <a:pt x="4" y="0"/>
                      <a:pt x="4" y="0"/>
                      <a:pt x="3" y="0"/>
                    </a:cubicBezTo>
                    <a:cubicBezTo>
                      <a:pt x="3" y="0"/>
                      <a:pt x="3" y="0"/>
                      <a:pt x="3" y="0"/>
                    </a:cubicBezTo>
                    <a:cubicBezTo>
                      <a:pt x="3" y="1"/>
                      <a:pt x="3" y="1"/>
                      <a:pt x="2" y="1"/>
                    </a:cubicBezTo>
                    <a:cubicBezTo>
                      <a:pt x="2" y="1"/>
                      <a:pt x="2" y="2"/>
                      <a:pt x="1" y="2"/>
                    </a:cubicBezTo>
                    <a:cubicBezTo>
                      <a:pt x="1" y="2"/>
                      <a:pt x="1" y="2"/>
                      <a:pt x="1" y="3"/>
                    </a:cubicBezTo>
                    <a:cubicBezTo>
                      <a:pt x="0" y="3"/>
                      <a:pt x="0" y="3"/>
                      <a:pt x="0" y="3"/>
                    </a:cubicBezTo>
                    <a:cubicBezTo>
                      <a:pt x="0" y="3"/>
                      <a:pt x="0" y="4"/>
                      <a:pt x="1" y="4"/>
                    </a:cubicBezTo>
                    <a:cubicBezTo>
                      <a:pt x="1" y="4"/>
                      <a:pt x="1" y="4"/>
                      <a:pt x="1"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2" name="Freeform 312"/>
              <p:cNvSpPr>
                <a:spLocks/>
              </p:cNvSpPr>
              <p:nvPr/>
            </p:nvSpPr>
            <p:spPr bwMode="auto">
              <a:xfrm>
                <a:off x="7432676" y="190817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3" name="Freeform 313"/>
              <p:cNvSpPr>
                <a:spLocks/>
              </p:cNvSpPr>
              <p:nvPr/>
            </p:nvSpPr>
            <p:spPr bwMode="auto">
              <a:xfrm>
                <a:off x="6375401" y="2784476"/>
                <a:ext cx="63500" cy="119063"/>
              </a:xfrm>
              <a:custGeom>
                <a:avLst/>
                <a:gdLst>
                  <a:gd name="T0" fmla="*/ 5 w 6"/>
                  <a:gd name="T1" fmla="*/ 6 h 11"/>
                  <a:gd name="T2" fmla="*/ 5 w 6"/>
                  <a:gd name="T3" fmla="*/ 6 h 11"/>
                  <a:gd name="T4" fmla="*/ 4 w 6"/>
                  <a:gd name="T5" fmla="*/ 4 h 11"/>
                  <a:gd name="T6" fmla="*/ 3 w 6"/>
                  <a:gd name="T7" fmla="*/ 4 h 11"/>
                  <a:gd name="T8" fmla="*/ 3 w 6"/>
                  <a:gd name="T9" fmla="*/ 2 h 11"/>
                  <a:gd name="T10" fmla="*/ 2 w 6"/>
                  <a:gd name="T11" fmla="*/ 2 h 11"/>
                  <a:gd name="T12" fmla="*/ 2 w 6"/>
                  <a:gd name="T13" fmla="*/ 1 h 11"/>
                  <a:gd name="T14" fmla="*/ 2 w 6"/>
                  <a:gd name="T15" fmla="*/ 0 h 11"/>
                  <a:gd name="T16" fmla="*/ 0 w 6"/>
                  <a:gd name="T17" fmla="*/ 0 h 11"/>
                  <a:gd name="T18" fmla="*/ 1 w 6"/>
                  <a:gd name="T19" fmla="*/ 1 h 11"/>
                  <a:gd name="T20" fmla="*/ 1 w 6"/>
                  <a:gd name="T21" fmla="*/ 2 h 11"/>
                  <a:gd name="T22" fmla="*/ 1 w 6"/>
                  <a:gd name="T23" fmla="*/ 2 h 11"/>
                  <a:gd name="T24" fmla="*/ 1 w 6"/>
                  <a:gd name="T25" fmla="*/ 4 h 11"/>
                  <a:gd name="T26" fmla="*/ 0 w 6"/>
                  <a:gd name="T27" fmla="*/ 5 h 11"/>
                  <a:gd name="T28" fmla="*/ 1 w 6"/>
                  <a:gd name="T29" fmla="*/ 6 h 11"/>
                  <a:gd name="T30" fmla="*/ 0 w 6"/>
                  <a:gd name="T31" fmla="*/ 7 h 11"/>
                  <a:gd name="T32" fmla="*/ 1 w 6"/>
                  <a:gd name="T33" fmla="*/ 8 h 11"/>
                  <a:gd name="T34" fmla="*/ 1 w 6"/>
                  <a:gd name="T35" fmla="*/ 9 h 11"/>
                  <a:gd name="T36" fmla="*/ 1 w 6"/>
                  <a:gd name="T37" fmla="*/ 9 h 11"/>
                  <a:gd name="T38" fmla="*/ 1 w 6"/>
                  <a:gd name="T39" fmla="*/ 10 h 11"/>
                  <a:gd name="T40" fmla="*/ 1 w 6"/>
                  <a:gd name="T41" fmla="*/ 11 h 11"/>
                  <a:gd name="T42" fmla="*/ 2 w 6"/>
                  <a:gd name="T43" fmla="*/ 11 h 11"/>
                  <a:gd name="T44" fmla="*/ 3 w 6"/>
                  <a:gd name="T45" fmla="*/ 11 h 11"/>
                  <a:gd name="T46" fmla="*/ 4 w 6"/>
                  <a:gd name="T47" fmla="*/ 10 h 11"/>
                  <a:gd name="T48" fmla="*/ 5 w 6"/>
                  <a:gd name="T49" fmla="*/ 9 h 11"/>
                  <a:gd name="T50" fmla="*/ 5 w 6"/>
                  <a:gd name="T51" fmla="*/ 9 h 11"/>
                  <a:gd name="T52" fmla="*/ 5 w 6"/>
                  <a:gd name="T53" fmla="*/ 8 h 11"/>
                  <a:gd name="T54" fmla="*/ 5 w 6"/>
                  <a:gd name="T55"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 h="11">
                    <a:moveTo>
                      <a:pt x="5" y="6"/>
                    </a:moveTo>
                    <a:cubicBezTo>
                      <a:pt x="5" y="6"/>
                      <a:pt x="5" y="6"/>
                      <a:pt x="5" y="6"/>
                    </a:cubicBezTo>
                    <a:cubicBezTo>
                      <a:pt x="4" y="5"/>
                      <a:pt x="4" y="5"/>
                      <a:pt x="4" y="4"/>
                    </a:cubicBezTo>
                    <a:cubicBezTo>
                      <a:pt x="4" y="4"/>
                      <a:pt x="4" y="4"/>
                      <a:pt x="3" y="4"/>
                    </a:cubicBezTo>
                    <a:cubicBezTo>
                      <a:pt x="3" y="3"/>
                      <a:pt x="4" y="3"/>
                      <a:pt x="3" y="2"/>
                    </a:cubicBezTo>
                    <a:cubicBezTo>
                      <a:pt x="3" y="2"/>
                      <a:pt x="3" y="2"/>
                      <a:pt x="2" y="2"/>
                    </a:cubicBezTo>
                    <a:cubicBezTo>
                      <a:pt x="2" y="1"/>
                      <a:pt x="2" y="1"/>
                      <a:pt x="2" y="1"/>
                    </a:cubicBezTo>
                    <a:cubicBezTo>
                      <a:pt x="2" y="0"/>
                      <a:pt x="2" y="0"/>
                      <a:pt x="2" y="0"/>
                    </a:cubicBezTo>
                    <a:cubicBezTo>
                      <a:pt x="1" y="0"/>
                      <a:pt x="1" y="0"/>
                      <a:pt x="0" y="0"/>
                    </a:cubicBezTo>
                    <a:cubicBezTo>
                      <a:pt x="0" y="0"/>
                      <a:pt x="0" y="1"/>
                      <a:pt x="1" y="1"/>
                    </a:cubicBezTo>
                    <a:cubicBezTo>
                      <a:pt x="1" y="1"/>
                      <a:pt x="1" y="1"/>
                      <a:pt x="1" y="2"/>
                    </a:cubicBezTo>
                    <a:cubicBezTo>
                      <a:pt x="1" y="2"/>
                      <a:pt x="1" y="2"/>
                      <a:pt x="1" y="2"/>
                    </a:cubicBezTo>
                    <a:cubicBezTo>
                      <a:pt x="1" y="3"/>
                      <a:pt x="1" y="3"/>
                      <a:pt x="1" y="4"/>
                    </a:cubicBezTo>
                    <a:cubicBezTo>
                      <a:pt x="1" y="4"/>
                      <a:pt x="0" y="5"/>
                      <a:pt x="0" y="5"/>
                    </a:cubicBezTo>
                    <a:cubicBezTo>
                      <a:pt x="0" y="5"/>
                      <a:pt x="1" y="5"/>
                      <a:pt x="1" y="6"/>
                    </a:cubicBezTo>
                    <a:cubicBezTo>
                      <a:pt x="1" y="6"/>
                      <a:pt x="0" y="6"/>
                      <a:pt x="0" y="7"/>
                    </a:cubicBezTo>
                    <a:cubicBezTo>
                      <a:pt x="0" y="7"/>
                      <a:pt x="1" y="8"/>
                      <a:pt x="1" y="8"/>
                    </a:cubicBezTo>
                    <a:cubicBezTo>
                      <a:pt x="1" y="8"/>
                      <a:pt x="1" y="9"/>
                      <a:pt x="1" y="9"/>
                    </a:cubicBezTo>
                    <a:cubicBezTo>
                      <a:pt x="1" y="9"/>
                      <a:pt x="1" y="9"/>
                      <a:pt x="1" y="9"/>
                    </a:cubicBezTo>
                    <a:cubicBezTo>
                      <a:pt x="1" y="10"/>
                      <a:pt x="1" y="10"/>
                      <a:pt x="1" y="10"/>
                    </a:cubicBezTo>
                    <a:cubicBezTo>
                      <a:pt x="1" y="10"/>
                      <a:pt x="1" y="11"/>
                      <a:pt x="1" y="11"/>
                    </a:cubicBezTo>
                    <a:cubicBezTo>
                      <a:pt x="2" y="11"/>
                      <a:pt x="2" y="11"/>
                      <a:pt x="2" y="11"/>
                    </a:cubicBezTo>
                    <a:cubicBezTo>
                      <a:pt x="3" y="11"/>
                      <a:pt x="3" y="11"/>
                      <a:pt x="3" y="11"/>
                    </a:cubicBezTo>
                    <a:cubicBezTo>
                      <a:pt x="4" y="11"/>
                      <a:pt x="4" y="11"/>
                      <a:pt x="4" y="10"/>
                    </a:cubicBezTo>
                    <a:cubicBezTo>
                      <a:pt x="4" y="10"/>
                      <a:pt x="4" y="10"/>
                      <a:pt x="5" y="9"/>
                    </a:cubicBezTo>
                    <a:cubicBezTo>
                      <a:pt x="5" y="9"/>
                      <a:pt x="5" y="9"/>
                      <a:pt x="5" y="9"/>
                    </a:cubicBezTo>
                    <a:cubicBezTo>
                      <a:pt x="6" y="8"/>
                      <a:pt x="6" y="8"/>
                      <a:pt x="5" y="8"/>
                    </a:cubicBezTo>
                    <a:cubicBezTo>
                      <a:pt x="5" y="7"/>
                      <a:pt x="5" y="7"/>
                      <a:pt x="5"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4" name="Freeform 314"/>
              <p:cNvSpPr>
                <a:spLocks/>
              </p:cNvSpPr>
              <p:nvPr/>
            </p:nvSpPr>
            <p:spPr bwMode="auto">
              <a:xfrm>
                <a:off x="6935789" y="2362201"/>
                <a:ext cx="249238" cy="465138"/>
              </a:xfrm>
              <a:custGeom>
                <a:avLst/>
                <a:gdLst>
                  <a:gd name="T0" fmla="*/ 17 w 23"/>
                  <a:gd name="T1" fmla="*/ 19 h 43"/>
                  <a:gd name="T2" fmla="*/ 15 w 23"/>
                  <a:gd name="T3" fmla="*/ 18 h 43"/>
                  <a:gd name="T4" fmla="*/ 14 w 23"/>
                  <a:gd name="T5" fmla="*/ 17 h 43"/>
                  <a:gd name="T6" fmla="*/ 13 w 23"/>
                  <a:gd name="T7" fmla="*/ 15 h 43"/>
                  <a:gd name="T8" fmla="*/ 12 w 23"/>
                  <a:gd name="T9" fmla="*/ 14 h 43"/>
                  <a:gd name="T10" fmla="*/ 11 w 23"/>
                  <a:gd name="T11" fmla="*/ 13 h 43"/>
                  <a:gd name="T12" fmla="*/ 11 w 23"/>
                  <a:gd name="T13" fmla="*/ 11 h 43"/>
                  <a:gd name="T14" fmla="*/ 12 w 23"/>
                  <a:gd name="T15" fmla="*/ 9 h 43"/>
                  <a:gd name="T16" fmla="*/ 13 w 23"/>
                  <a:gd name="T17" fmla="*/ 7 h 43"/>
                  <a:gd name="T18" fmla="*/ 15 w 23"/>
                  <a:gd name="T19" fmla="*/ 6 h 43"/>
                  <a:gd name="T20" fmla="*/ 16 w 23"/>
                  <a:gd name="T21" fmla="*/ 5 h 43"/>
                  <a:gd name="T22" fmla="*/ 14 w 23"/>
                  <a:gd name="T23" fmla="*/ 5 h 43"/>
                  <a:gd name="T24" fmla="*/ 12 w 23"/>
                  <a:gd name="T25" fmla="*/ 3 h 43"/>
                  <a:gd name="T26" fmla="*/ 12 w 23"/>
                  <a:gd name="T27" fmla="*/ 2 h 43"/>
                  <a:gd name="T28" fmla="*/ 10 w 23"/>
                  <a:gd name="T29" fmla="*/ 1 h 43"/>
                  <a:gd name="T30" fmla="*/ 8 w 23"/>
                  <a:gd name="T31" fmla="*/ 0 h 43"/>
                  <a:gd name="T32" fmla="*/ 6 w 23"/>
                  <a:gd name="T33" fmla="*/ 1 h 43"/>
                  <a:gd name="T34" fmla="*/ 4 w 23"/>
                  <a:gd name="T35" fmla="*/ 2 h 43"/>
                  <a:gd name="T36" fmla="*/ 2 w 23"/>
                  <a:gd name="T37" fmla="*/ 2 h 43"/>
                  <a:gd name="T38" fmla="*/ 1 w 23"/>
                  <a:gd name="T39" fmla="*/ 3 h 43"/>
                  <a:gd name="T40" fmla="*/ 1 w 23"/>
                  <a:gd name="T41" fmla="*/ 3 h 43"/>
                  <a:gd name="T42" fmla="*/ 3 w 23"/>
                  <a:gd name="T43" fmla="*/ 5 h 43"/>
                  <a:gd name="T44" fmla="*/ 4 w 23"/>
                  <a:gd name="T45" fmla="*/ 7 h 43"/>
                  <a:gd name="T46" fmla="*/ 6 w 23"/>
                  <a:gd name="T47" fmla="*/ 7 h 43"/>
                  <a:gd name="T48" fmla="*/ 7 w 23"/>
                  <a:gd name="T49" fmla="*/ 8 h 43"/>
                  <a:gd name="T50" fmla="*/ 9 w 23"/>
                  <a:gd name="T51" fmla="*/ 9 h 43"/>
                  <a:gd name="T52" fmla="*/ 9 w 23"/>
                  <a:gd name="T53" fmla="*/ 13 h 43"/>
                  <a:gd name="T54" fmla="*/ 11 w 23"/>
                  <a:gd name="T55" fmla="*/ 15 h 43"/>
                  <a:gd name="T56" fmla="*/ 12 w 23"/>
                  <a:gd name="T57" fmla="*/ 17 h 43"/>
                  <a:gd name="T58" fmla="*/ 13 w 23"/>
                  <a:gd name="T59" fmla="*/ 18 h 43"/>
                  <a:gd name="T60" fmla="*/ 15 w 23"/>
                  <a:gd name="T61" fmla="*/ 20 h 43"/>
                  <a:gd name="T62" fmla="*/ 16 w 23"/>
                  <a:gd name="T63" fmla="*/ 21 h 43"/>
                  <a:gd name="T64" fmla="*/ 16 w 23"/>
                  <a:gd name="T65" fmla="*/ 22 h 43"/>
                  <a:gd name="T66" fmla="*/ 17 w 23"/>
                  <a:gd name="T67" fmla="*/ 24 h 43"/>
                  <a:gd name="T68" fmla="*/ 16 w 23"/>
                  <a:gd name="T69" fmla="*/ 26 h 43"/>
                  <a:gd name="T70" fmla="*/ 17 w 23"/>
                  <a:gd name="T71" fmla="*/ 27 h 43"/>
                  <a:gd name="T72" fmla="*/ 18 w 23"/>
                  <a:gd name="T73" fmla="*/ 28 h 43"/>
                  <a:gd name="T74" fmla="*/ 18 w 23"/>
                  <a:gd name="T75" fmla="*/ 30 h 43"/>
                  <a:gd name="T76" fmla="*/ 17 w 23"/>
                  <a:gd name="T77" fmla="*/ 32 h 43"/>
                  <a:gd name="T78" fmla="*/ 16 w 23"/>
                  <a:gd name="T79" fmla="*/ 32 h 43"/>
                  <a:gd name="T80" fmla="*/ 15 w 23"/>
                  <a:gd name="T81" fmla="*/ 33 h 43"/>
                  <a:gd name="T82" fmla="*/ 14 w 23"/>
                  <a:gd name="T83" fmla="*/ 34 h 43"/>
                  <a:gd name="T84" fmla="*/ 13 w 23"/>
                  <a:gd name="T85" fmla="*/ 35 h 43"/>
                  <a:gd name="T86" fmla="*/ 12 w 23"/>
                  <a:gd name="T87" fmla="*/ 36 h 43"/>
                  <a:gd name="T88" fmla="*/ 10 w 23"/>
                  <a:gd name="T89" fmla="*/ 37 h 43"/>
                  <a:gd name="T90" fmla="*/ 11 w 23"/>
                  <a:gd name="T91" fmla="*/ 38 h 43"/>
                  <a:gd name="T92" fmla="*/ 12 w 23"/>
                  <a:gd name="T93" fmla="*/ 39 h 43"/>
                  <a:gd name="T94" fmla="*/ 11 w 23"/>
                  <a:gd name="T95" fmla="*/ 40 h 43"/>
                  <a:gd name="T96" fmla="*/ 12 w 23"/>
                  <a:gd name="T97" fmla="*/ 42 h 43"/>
                  <a:gd name="T98" fmla="*/ 14 w 23"/>
                  <a:gd name="T99" fmla="*/ 41 h 43"/>
                  <a:gd name="T100" fmla="*/ 15 w 23"/>
                  <a:gd name="T101" fmla="*/ 41 h 43"/>
                  <a:gd name="T102" fmla="*/ 15 w 23"/>
                  <a:gd name="T103" fmla="*/ 40 h 43"/>
                  <a:gd name="T104" fmla="*/ 17 w 23"/>
                  <a:gd name="T105" fmla="*/ 38 h 43"/>
                  <a:gd name="T106" fmla="*/ 18 w 23"/>
                  <a:gd name="T107" fmla="*/ 37 h 43"/>
                  <a:gd name="T108" fmla="*/ 21 w 23"/>
                  <a:gd name="T109" fmla="*/ 35 h 43"/>
                  <a:gd name="T110" fmla="*/ 23 w 23"/>
                  <a:gd name="T111" fmla="*/ 33 h 43"/>
                  <a:gd name="T112" fmla="*/ 23 w 23"/>
                  <a:gd name="T113" fmla="*/ 31 h 43"/>
                  <a:gd name="T114" fmla="*/ 22 w 23"/>
                  <a:gd name="T115" fmla="*/ 29 h 43"/>
                  <a:gd name="T116" fmla="*/ 21 w 23"/>
                  <a:gd name="T117" fmla="*/ 26 h 43"/>
                  <a:gd name="T118" fmla="*/ 20 w 23"/>
                  <a:gd name="T119" fmla="*/ 23 h 43"/>
                  <a:gd name="T120" fmla="*/ 19 w 23"/>
                  <a:gd name="T121" fmla="*/ 21 h 43"/>
                  <a:gd name="T122" fmla="*/ 18 w 23"/>
                  <a:gd name="T123" fmla="*/ 20 h 43"/>
                  <a:gd name="T124" fmla="*/ 17 w 23"/>
                  <a:gd name="T125" fmla="*/ 1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 h="43">
                    <a:moveTo>
                      <a:pt x="17" y="19"/>
                    </a:moveTo>
                    <a:cubicBezTo>
                      <a:pt x="17" y="19"/>
                      <a:pt x="17" y="19"/>
                      <a:pt x="17" y="19"/>
                    </a:cubicBezTo>
                    <a:cubicBezTo>
                      <a:pt x="16" y="19"/>
                      <a:pt x="16" y="19"/>
                      <a:pt x="16" y="19"/>
                    </a:cubicBezTo>
                    <a:cubicBezTo>
                      <a:pt x="15" y="18"/>
                      <a:pt x="15" y="18"/>
                      <a:pt x="15" y="18"/>
                    </a:cubicBezTo>
                    <a:cubicBezTo>
                      <a:pt x="15" y="18"/>
                      <a:pt x="15" y="18"/>
                      <a:pt x="14" y="18"/>
                    </a:cubicBezTo>
                    <a:cubicBezTo>
                      <a:pt x="14" y="17"/>
                      <a:pt x="14" y="17"/>
                      <a:pt x="14" y="17"/>
                    </a:cubicBezTo>
                    <a:cubicBezTo>
                      <a:pt x="14" y="17"/>
                      <a:pt x="13" y="16"/>
                      <a:pt x="13" y="16"/>
                    </a:cubicBezTo>
                    <a:cubicBezTo>
                      <a:pt x="13" y="16"/>
                      <a:pt x="13" y="15"/>
                      <a:pt x="13" y="15"/>
                    </a:cubicBezTo>
                    <a:cubicBezTo>
                      <a:pt x="13" y="15"/>
                      <a:pt x="13" y="15"/>
                      <a:pt x="12" y="15"/>
                    </a:cubicBezTo>
                    <a:cubicBezTo>
                      <a:pt x="12" y="15"/>
                      <a:pt x="12" y="15"/>
                      <a:pt x="12" y="14"/>
                    </a:cubicBezTo>
                    <a:cubicBezTo>
                      <a:pt x="12" y="14"/>
                      <a:pt x="12" y="14"/>
                      <a:pt x="11" y="14"/>
                    </a:cubicBezTo>
                    <a:cubicBezTo>
                      <a:pt x="11" y="14"/>
                      <a:pt x="11" y="13"/>
                      <a:pt x="11" y="13"/>
                    </a:cubicBezTo>
                    <a:cubicBezTo>
                      <a:pt x="11" y="13"/>
                      <a:pt x="11" y="12"/>
                      <a:pt x="11" y="12"/>
                    </a:cubicBezTo>
                    <a:cubicBezTo>
                      <a:pt x="11" y="11"/>
                      <a:pt x="11" y="11"/>
                      <a:pt x="11" y="11"/>
                    </a:cubicBezTo>
                    <a:cubicBezTo>
                      <a:pt x="11" y="10"/>
                      <a:pt x="11" y="10"/>
                      <a:pt x="11" y="10"/>
                    </a:cubicBezTo>
                    <a:cubicBezTo>
                      <a:pt x="12" y="10"/>
                      <a:pt x="12" y="10"/>
                      <a:pt x="12" y="9"/>
                    </a:cubicBezTo>
                    <a:cubicBezTo>
                      <a:pt x="12" y="9"/>
                      <a:pt x="12" y="8"/>
                      <a:pt x="13" y="8"/>
                    </a:cubicBezTo>
                    <a:cubicBezTo>
                      <a:pt x="13" y="8"/>
                      <a:pt x="12" y="7"/>
                      <a:pt x="13" y="7"/>
                    </a:cubicBezTo>
                    <a:cubicBezTo>
                      <a:pt x="13" y="7"/>
                      <a:pt x="13" y="7"/>
                      <a:pt x="14" y="7"/>
                    </a:cubicBezTo>
                    <a:cubicBezTo>
                      <a:pt x="14" y="7"/>
                      <a:pt x="14" y="6"/>
                      <a:pt x="15" y="6"/>
                    </a:cubicBezTo>
                    <a:cubicBezTo>
                      <a:pt x="15" y="6"/>
                      <a:pt x="15" y="6"/>
                      <a:pt x="16" y="6"/>
                    </a:cubicBezTo>
                    <a:cubicBezTo>
                      <a:pt x="16" y="5"/>
                      <a:pt x="16" y="5"/>
                      <a:pt x="16" y="5"/>
                    </a:cubicBezTo>
                    <a:cubicBezTo>
                      <a:pt x="15" y="5"/>
                      <a:pt x="15" y="5"/>
                      <a:pt x="15" y="5"/>
                    </a:cubicBezTo>
                    <a:cubicBezTo>
                      <a:pt x="15" y="5"/>
                      <a:pt x="14" y="5"/>
                      <a:pt x="14" y="5"/>
                    </a:cubicBezTo>
                    <a:cubicBezTo>
                      <a:pt x="13" y="5"/>
                      <a:pt x="13" y="5"/>
                      <a:pt x="13" y="4"/>
                    </a:cubicBezTo>
                    <a:cubicBezTo>
                      <a:pt x="12" y="4"/>
                      <a:pt x="12" y="4"/>
                      <a:pt x="12" y="3"/>
                    </a:cubicBezTo>
                    <a:cubicBezTo>
                      <a:pt x="11" y="3"/>
                      <a:pt x="11" y="3"/>
                      <a:pt x="11" y="3"/>
                    </a:cubicBezTo>
                    <a:cubicBezTo>
                      <a:pt x="11" y="2"/>
                      <a:pt x="11" y="2"/>
                      <a:pt x="12" y="2"/>
                    </a:cubicBezTo>
                    <a:cubicBezTo>
                      <a:pt x="12" y="2"/>
                      <a:pt x="12" y="2"/>
                      <a:pt x="11" y="1"/>
                    </a:cubicBezTo>
                    <a:cubicBezTo>
                      <a:pt x="11" y="1"/>
                      <a:pt x="11" y="1"/>
                      <a:pt x="10" y="1"/>
                    </a:cubicBezTo>
                    <a:cubicBezTo>
                      <a:pt x="10" y="1"/>
                      <a:pt x="9" y="1"/>
                      <a:pt x="9" y="1"/>
                    </a:cubicBezTo>
                    <a:cubicBezTo>
                      <a:pt x="8" y="1"/>
                      <a:pt x="8" y="0"/>
                      <a:pt x="8" y="0"/>
                    </a:cubicBezTo>
                    <a:cubicBezTo>
                      <a:pt x="7" y="0"/>
                      <a:pt x="7" y="0"/>
                      <a:pt x="7" y="1"/>
                    </a:cubicBezTo>
                    <a:cubicBezTo>
                      <a:pt x="7" y="1"/>
                      <a:pt x="7" y="1"/>
                      <a:pt x="6" y="1"/>
                    </a:cubicBezTo>
                    <a:cubicBezTo>
                      <a:pt x="6" y="2"/>
                      <a:pt x="6" y="2"/>
                      <a:pt x="5" y="2"/>
                    </a:cubicBezTo>
                    <a:cubicBezTo>
                      <a:pt x="5" y="2"/>
                      <a:pt x="5" y="2"/>
                      <a:pt x="4" y="2"/>
                    </a:cubicBezTo>
                    <a:cubicBezTo>
                      <a:pt x="4" y="2"/>
                      <a:pt x="4" y="2"/>
                      <a:pt x="3" y="2"/>
                    </a:cubicBezTo>
                    <a:cubicBezTo>
                      <a:pt x="3" y="2"/>
                      <a:pt x="3" y="2"/>
                      <a:pt x="2" y="2"/>
                    </a:cubicBezTo>
                    <a:cubicBezTo>
                      <a:pt x="2" y="2"/>
                      <a:pt x="1" y="2"/>
                      <a:pt x="1" y="2"/>
                    </a:cubicBezTo>
                    <a:cubicBezTo>
                      <a:pt x="1" y="2"/>
                      <a:pt x="1" y="2"/>
                      <a:pt x="1" y="3"/>
                    </a:cubicBezTo>
                    <a:cubicBezTo>
                      <a:pt x="0" y="3"/>
                      <a:pt x="0" y="3"/>
                      <a:pt x="0" y="3"/>
                    </a:cubicBezTo>
                    <a:cubicBezTo>
                      <a:pt x="1" y="3"/>
                      <a:pt x="1" y="3"/>
                      <a:pt x="1" y="3"/>
                    </a:cubicBezTo>
                    <a:cubicBezTo>
                      <a:pt x="2" y="4"/>
                      <a:pt x="2" y="4"/>
                      <a:pt x="2" y="4"/>
                    </a:cubicBezTo>
                    <a:cubicBezTo>
                      <a:pt x="2" y="5"/>
                      <a:pt x="3" y="5"/>
                      <a:pt x="3" y="5"/>
                    </a:cubicBezTo>
                    <a:cubicBezTo>
                      <a:pt x="3" y="5"/>
                      <a:pt x="3" y="6"/>
                      <a:pt x="3" y="6"/>
                    </a:cubicBezTo>
                    <a:cubicBezTo>
                      <a:pt x="3" y="6"/>
                      <a:pt x="3" y="7"/>
                      <a:pt x="4" y="7"/>
                    </a:cubicBezTo>
                    <a:cubicBezTo>
                      <a:pt x="4" y="7"/>
                      <a:pt x="5" y="8"/>
                      <a:pt x="5" y="7"/>
                    </a:cubicBezTo>
                    <a:cubicBezTo>
                      <a:pt x="6" y="7"/>
                      <a:pt x="6" y="7"/>
                      <a:pt x="6" y="7"/>
                    </a:cubicBezTo>
                    <a:cubicBezTo>
                      <a:pt x="6" y="7"/>
                      <a:pt x="7" y="7"/>
                      <a:pt x="7" y="7"/>
                    </a:cubicBezTo>
                    <a:cubicBezTo>
                      <a:pt x="7" y="7"/>
                      <a:pt x="7" y="7"/>
                      <a:pt x="7" y="8"/>
                    </a:cubicBezTo>
                    <a:cubicBezTo>
                      <a:pt x="7" y="8"/>
                      <a:pt x="7" y="8"/>
                      <a:pt x="7" y="8"/>
                    </a:cubicBezTo>
                    <a:cubicBezTo>
                      <a:pt x="7" y="9"/>
                      <a:pt x="8" y="9"/>
                      <a:pt x="9" y="9"/>
                    </a:cubicBezTo>
                    <a:cubicBezTo>
                      <a:pt x="9" y="10"/>
                      <a:pt x="9" y="10"/>
                      <a:pt x="9" y="11"/>
                    </a:cubicBezTo>
                    <a:cubicBezTo>
                      <a:pt x="9" y="12"/>
                      <a:pt x="9" y="12"/>
                      <a:pt x="9" y="13"/>
                    </a:cubicBezTo>
                    <a:cubicBezTo>
                      <a:pt x="9" y="13"/>
                      <a:pt x="9" y="14"/>
                      <a:pt x="10" y="14"/>
                    </a:cubicBezTo>
                    <a:cubicBezTo>
                      <a:pt x="10" y="15"/>
                      <a:pt x="11" y="15"/>
                      <a:pt x="11" y="15"/>
                    </a:cubicBezTo>
                    <a:cubicBezTo>
                      <a:pt x="11" y="15"/>
                      <a:pt x="11" y="16"/>
                      <a:pt x="11" y="16"/>
                    </a:cubicBezTo>
                    <a:cubicBezTo>
                      <a:pt x="11" y="16"/>
                      <a:pt x="11" y="16"/>
                      <a:pt x="12" y="17"/>
                    </a:cubicBezTo>
                    <a:cubicBezTo>
                      <a:pt x="12" y="17"/>
                      <a:pt x="12" y="17"/>
                      <a:pt x="12" y="17"/>
                    </a:cubicBezTo>
                    <a:cubicBezTo>
                      <a:pt x="13" y="17"/>
                      <a:pt x="13" y="18"/>
                      <a:pt x="13" y="18"/>
                    </a:cubicBezTo>
                    <a:cubicBezTo>
                      <a:pt x="13" y="18"/>
                      <a:pt x="14" y="19"/>
                      <a:pt x="14" y="19"/>
                    </a:cubicBezTo>
                    <a:cubicBezTo>
                      <a:pt x="14" y="19"/>
                      <a:pt x="14" y="19"/>
                      <a:pt x="15" y="20"/>
                    </a:cubicBezTo>
                    <a:cubicBezTo>
                      <a:pt x="15" y="20"/>
                      <a:pt x="15" y="20"/>
                      <a:pt x="15" y="20"/>
                    </a:cubicBezTo>
                    <a:cubicBezTo>
                      <a:pt x="16" y="20"/>
                      <a:pt x="16" y="20"/>
                      <a:pt x="16" y="21"/>
                    </a:cubicBezTo>
                    <a:cubicBezTo>
                      <a:pt x="16" y="21"/>
                      <a:pt x="16" y="21"/>
                      <a:pt x="16" y="21"/>
                    </a:cubicBezTo>
                    <a:cubicBezTo>
                      <a:pt x="16" y="21"/>
                      <a:pt x="16" y="22"/>
                      <a:pt x="16" y="22"/>
                    </a:cubicBezTo>
                    <a:cubicBezTo>
                      <a:pt x="16" y="22"/>
                      <a:pt x="17" y="22"/>
                      <a:pt x="17" y="23"/>
                    </a:cubicBezTo>
                    <a:cubicBezTo>
                      <a:pt x="17" y="23"/>
                      <a:pt x="17" y="23"/>
                      <a:pt x="17" y="24"/>
                    </a:cubicBezTo>
                    <a:cubicBezTo>
                      <a:pt x="17" y="24"/>
                      <a:pt x="17" y="25"/>
                      <a:pt x="17" y="25"/>
                    </a:cubicBezTo>
                    <a:cubicBezTo>
                      <a:pt x="16" y="25"/>
                      <a:pt x="16" y="25"/>
                      <a:pt x="16" y="26"/>
                    </a:cubicBezTo>
                    <a:cubicBezTo>
                      <a:pt x="16" y="26"/>
                      <a:pt x="16" y="26"/>
                      <a:pt x="16" y="26"/>
                    </a:cubicBezTo>
                    <a:cubicBezTo>
                      <a:pt x="17" y="26"/>
                      <a:pt x="17" y="26"/>
                      <a:pt x="17" y="27"/>
                    </a:cubicBezTo>
                    <a:cubicBezTo>
                      <a:pt x="17" y="27"/>
                      <a:pt x="17" y="27"/>
                      <a:pt x="17" y="27"/>
                    </a:cubicBezTo>
                    <a:cubicBezTo>
                      <a:pt x="17" y="28"/>
                      <a:pt x="17" y="27"/>
                      <a:pt x="18" y="28"/>
                    </a:cubicBezTo>
                    <a:cubicBezTo>
                      <a:pt x="18" y="28"/>
                      <a:pt x="17" y="28"/>
                      <a:pt x="17" y="29"/>
                    </a:cubicBezTo>
                    <a:cubicBezTo>
                      <a:pt x="17" y="29"/>
                      <a:pt x="17" y="29"/>
                      <a:pt x="18" y="30"/>
                    </a:cubicBezTo>
                    <a:cubicBezTo>
                      <a:pt x="18" y="30"/>
                      <a:pt x="18" y="31"/>
                      <a:pt x="18" y="31"/>
                    </a:cubicBezTo>
                    <a:cubicBezTo>
                      <a:pt x="17" y="31"/>
                      <a:pt x="17" y="32"/>
                      <a:pt x="17" y="32"/>
                    </a:cubicBezTo>
                    <a:cubicBezTo>
                      <a:pt x="17" y="32"/>
                      <a:pt x="17" y="31"/>
                      <a:pt x="17" y="31"/>
                    </a:cubicBezTo>
                    <a:cubicBezTo>
                      <a:pt x="16" y="31"/>
                      <a:pt x="16" y="32"/>
                      <a:pt x="16" y="32"/>
                    </a:cubicBezTo>
                    <a:cubicBezTo>
                      <a:pt x="16" y="32"/>
                      <a:pt x="16" y="32"/>
                      <a:pt x="15" y="32"/>
                    </a:cubicBezTo>
                    <a:cubicBezTo>
                      <a:pt x="15" y="32"/>
                      <a:pt x="15" y="33"/>
                      <a:pt x="15" y="33"/>
                    </a:cubicBezTo>
                    <a:cubicBezTo>
                      <a:pt x="15" y="33"/>
                      <a:pt x="14" y="33"/>
                      <a:pt x="14" y="33"/>
                    </a:cubicBezTo>
                    <a:cubicBezTo>
                      <a:pt x="14" y="33"/>
                      <a:pt x="14" y="34"/>
                      <a:pt x="14" y="34"/>
                    </a:cubicBezTo>
                    <a:cubicBezTo>
                      <a:pt x="14" y="34"/>
                      <a:pt x="14" y="35"/>
                      <a:pt x="14" y="35"/>
                    </a:cubicBezTo>
                    <a:cubicBezTo>
                      <a:pt x="14" y="35"/>
                      <a:pt x="13" y="35"/>
                      <a:pt x="13" y="35"/>
                    </a:cubicBezTo>
                    <a:cubicBezTo>
                      <a:pt x="12" y="35"/>
                      <a:pt x="12" y="35"/>
                      <a:pt x="12" y="36"/>
                    </a:cubicBezTo>
                    <a:cubicBezTo>
                      <a:pt x="12" y="36"/>
                      <a:pt x="12" y="36"/>
                      <a:pt x="12" y="36"/>
                    </a:cubicBezTo>
                    <a:cubicBezTo>
                      <a:pt x="12" y="36"/>
                      <a:pt x="11" y="36"/>
                      <a:pt x="11" y="36"/>
                    </a:cubicBezTo>
                    <a:cubicBezTo>
                      <a:pt x="11" y="36"/>
                      <a:pt x="11" y="37"/>
                      <a:pt x="10" y="37"/>
                    </a:cubicBezTo>
                    <a:cubicBezTo>
                      <a:pt x="10" y="37"/>
                      <a:pt x="10" y="37"/>
                      <a:pt x="10" y="37"/>
                    </a:cubicBezTo>
                    <a:cubicBezTo>
                      <a:pt x="11" y="37"/>
                      <a:pt x="11" y="37"/>
                      <a:pt x="11" y="38"/>
                    </a:cubicBezTo>
                    <a:cubicBezTo>
                      <a:pt x="11" y="38"/>
                      <a:pt x="11" y="38"/>
                      <a:pt x="11" y="38"/>
                    </a:cubicBezTo>
                    <a:cubicBezTo>
                      <a:pt x="12" y="38"/>
                      <a:pt x="12" y="38"/>
                      <a:pt x="12" y="39"/>
                    </a:cubicBezTo>
                    <a:cubicBezTo>
                      <a:pt x="12" y="39"/>
                      <a:pt x="12" y="39"/>
                      <a:pt x="12" y="39"/>
                    </a:cubicBezTo>
                    <a:cubicBezTo>
                      <a:pt x="12" y="40"/>
                      <a:pt x="11" y="40"/>
                      <a:pt x="11" y="40"/>
                    </a:cubicBezTo>
                    <a:cubicBezTo>
                      <a:pt x="11" y="41"/>
                      <a:pt x="12" y="41"/>
                      <a:pt x="12" y="42"/>
                    </a:cubicBezTo>
                    <a:cubicBezTo>
                      <a:pt x="12" y="42"/>
                      <a:pt x="12" y="42"/>
                      <a:pt x="12" y="42"/>
                    </a:cubicBezTo>
                    <a:cubicBezTo>
                      <a:pt x="12" y="43"/>
                      <a:pt x="12" y="42"/>
                      <a:pt x="13" y="42"/>
                    </a:cubicBezTo>
                    <a:cubicBezTo>
                      <a:pt x="13" y="42"/>
                      <a:pt x="13" y="42"/>
                      <a:pt x="14" y="41"/>
                    </a:cubicBezTo>
                    <a:cubicBezTo>
                      <a:pt x="14" y="41"/>
                      <a:pt x="14" y="41"/>
                      <a:pt x="14" y="41"/>
                    </a:cubicBezTo>
                    <a:cubicBezTo>
                      <a:pt x="14" y="41"/>
                      <a:pt x="14" y="41"/>
                      <a:pt x="15" y="41"/>
                    </a:cubicBezTo>
                    <a:cubicBezTo>
                      <a:pt x="15" y="40"/>
                      <a:pt x="15" y="40"/>
                      <a:pt x="15" y="40"/>
                    </a:cubicBezTo>
                    <a:cubicBezTo>
                      <a:pt x="15" y="40"/>
                      <a:pt x="15" y="40"/>
                      <a:pt x="15" y="40"/>
                    </a:cubicBezTo>
                    <a:cubicBezTo>
                      <a:pt x="16" y="39"/>
                      <a:pt x="16" y="39"/>
                      <a:pt x="16" y="39"/>
                    </a:cubicBezTo>
                    <a:cubicBezTo>
                      <a:pt x="17" y="38"/>
                      <a:pt x="16" y="38"/>
                      <a:pt x="17" y="38"/>
                    </a:cubicBezTo>
                    <a:cubicBezTo>
                      <a:pt x="17" y="37"/>
                      <a:pt x="17" y="37"/>
                      <a:pt x="17" y="37"/>
                    </a:cubicBezTo>
                    <a:cubicBezTo>
                      <a:pt x="17" y="36"/>
                      <a:pt x="18" y="37"/>
                      <a:pt x="18" y="37"/>
                    </a:cubicBezTo>
                    <a:cubicBezTo>
                      <a:pt x="19" y="36"/>
                      <a:pt x="20" y="36"/>
                      <a:pt x="20" y="36"/>
                    </a:cubicBezTo>
                    <a:cubicBezTo>
                      <a:pt x="21" y="36"/>
                      <a:pt x="21" y="35"/>
                      <a:pt x="21" y="35"/>
                    </a:cubicBezTo>
                    <a:cubicBezTo>
                      <a:pt x="21" y="35"/>
                      <a:pt x="22" y="34"/>
                      <a:pt x="22" y="34"/>
                    </a:cubicBezTo>
                    <a:cubicBezTo>
                      <a:pt x="22" y="34"/>
                      <a:pt x="23" y="33"/>
                      <a:pt x="23" y="33"/>
                    </a:cubicBezTo>
                    <a:cubicBezTo>
                      <a:pt x="23" y="32"/>
                      <a:pt x="22" y="32"/>
                      <a:pt x="22" y="32"/>
                    </a:cubicBezTo>
                    <a:cubicBezTo>
                      <a:pt x="22" y="31"/>
                      <a:pt x="23" y="31"/>
                      <a:pt x="23" y="31"/>
                    </a:cubicBezTo>
                    <a:cubicBezTo>
                      <a:pt x="23" y="30"/>
                      <a:pt x="23" y="30"/>
                      <a:pt x="23" y="30"/>
                    </a:cubicBezTo>
                    <a:cubicBezTo>
                      <a:pt x="23" y="29"/>
                      <a:pt x="22" y="29"/>
                      <a:pt x="22" y="29"/>
                    </a:cubicBezTo>
                    <a:cubicBezTo>
                      <a:pt x="22" y="28"/>
                      <a:pt x="22" y="27"/>
                      <a:pt x="22" y="27"/>
                    </a:cubicBezTo>
                    <a:cubicBezTo>
                      <a:pt x="22" y="26"/>
                      <a:pt x="22" y="26"/>
                      <a:pt x="21" y="26"/>
                    </a:cubicBezTo>
                    <a:cubicBezTo>
                      <a:pt x="21" y="25"/>
                      <a:pt x="21" y="25"/>
                      <a:pt x="21" y="24"/>
                    </a:cubicBezTo>
                    <a:cubicBezTo>
                      <a:pt x="21" y="24"/>
                      <a:pt x="21" y="23"/>
                      <a:pt x="20" y="23"/>
                    </a:cubicBezTo>
                    <a:cubicBezTo>
                      <a:pt x="20" y="23"/>
                      <a:pt x="20" y="23"/>
                      <a:pt x="20" y="22"/>
                    </a:cubicBezTo>
                    <a:cubicBezTo>
                      <a:pt x="19" y="22"/>
                      <a:pt x="20" y="21"/>
                      <a:pt x="19" y="21"/>
                    </a:cubicBezTo>
                    <a:cubicBezTo>
                      <a:pt x="19" y="21"/>
                      <a:pt x="19" y="21"/>
                      <a:pt x="19" y="21"/>
                    </a:cubicBezTo>
                    <a:cubicBezTo>
                      <a:pt x="19" y="21"/>
                      <a:pt x="19" y="21"/>
                      <a:pt x="18" y="20"/>
                    </a:cubicBezTo>
                    <a:cubicBezTo>
                      <a:pt x="18" y="20"/>
                      <a:pt x="17" y="20"/>
                      <a:pt x="17" y="19"/>
                    </a:cubicBezTo>
                    <a:cubicBezTo>
                      <a:pt x="17" y="19"/>
                      <a:pt x="17" y="19"/>
                      <a:pt x="17" y="1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5" name="Freeform 315"/>
              <p:cNvSpPr>
                <a:spLocks/>
              </p:cNvSpPr>
              <p:nvPr/>
            </p:nvSpPr>
            <p:spPr bwMode="auto">
              <a:xfrm>
                <a:off x="2143126" y="2243139"/>
                <a:ext cx="31750" cy="42863"/>
              </a:xfrm>
              <a:custGeom>
                <a:avLst/>
                <a:gdLst>
                  <a:gd name="T0" fmla="*/ 1 w 3"/>
                  <a:gd name="T1" fmla="*/ 3 h 4"/>
                  <a:gd name="T2" fmla="*/ 2 w 3"/>
                  <a:gd name="T3" fmla="*/ 3 h 4"/>
                  <a:gd name="T4" fmla="*/ 2 w 3"/>
                  <a:gd name="T5" fmla="*/ 2 h 4"/>
                  <a:gd name="T6" fmla="*/ 3 w 3"/>
                  <a:gd name="T7" fmla="*/ 2 h 4"/>
                  <a:gd name="T8" fmla="*/ 2 w 3"/>
                  <a:gd name="T9" fmla="*/ 1 h 4"/>
                  <a:gd name="T10" fmla="*/ 2 w 3"/>
                  <a:gd name="T11" fmla="*/ 0 h 4"/>
                  <a:gd name="T12" fmla="*/ 1 w 3"/>
                  <a:gd name="T13" fmla="*/ 0 h 4"/>
                  <a:gd name="T14" fmla="*/ 1 w 3"/>
                  <a:gd name="T15" fmla="*/ 2 h 4"/>
                  <a:gd name="T16" fmla="*/ 1 w 3"/>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1" y="3"/>
                    </a:moveTo>
                    <a:cubicBezTo>
                      <a:pt x="1" y="4"/>
                      <a:pt x="2" y="3"/>
                      <a:pt x="2" y="3"/>
                    </a:cubicBezTo>
                    <a:cubicBezTo>
                      <a:pt x="2" y="3"/>
                      <a:pt x="2" y="3"/>
                      <a:pt x="2" y="2"/>
                    </a:cubicBezTo>
                    <a:cubicBezTo>
                      <a:pt x="2" y="2"/>
                      <a:pt x="3" y="2"/>
                      <a:pt x="3" y="2"/>
                    </a:cubicBezTo>
                    <a:cubicBezTo>
                      <a:pt x="3" y="1"/>
                      <a:pt x="2" y="1"/>
                      <a:pt x="2" y="1"/>
                    </a:cubicBezTo>
                    <a:cubicBezTo>
                      <a:pt x="2" y="1"/>
                      <a:pt x="2" y="1"/>
                      <a:pt x="2" y="0"/>
                    </a:cubicBezTo>
                    <a:cubicBezTo>
                      <a:pt x="1" y="0"/>
                      <a:pt x="1" y="0"/>
                      <a:pt x="1" y="0"/>
                    </a:cubicBezTo>
                    <a:cubicBezTo>
                      <a:pt x="1" y="0"/>
                      <a:pt x="1" y="1"/>
                      <a:pt x="1" y="2"/>
                    </a:cubicBezTo>
                    <a:cubicBezTo>
                      <a:pt x="1" y="2"/>
                      <a:pt x="0"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6" name="Freeform 316"/>
              <p:cNvSpPr>
                <a:spLocks/>
              </p:cNvSpPr>
              <p:nvPr/>
            </p:nvSpPr>
            <p:spPr bwMode="auto">
              <a:xfrm>
                <a:off x="2152651" y="2297114"/>
                <a:ext cx="11113" cy="11113"/>
              </a:xfrm>
              <a:custGeom>
                <a:avLst/>
                <a:gdLst>
                  <a:gd name="T0" fmla="*/ 0 w 1"/>
                  <a:gd name="T1" fmla="*/ 0 h 1"/>
                  <a:gd name="T2" fmla="*/ 0 w 1"/>
                  <a:gd name="T3" fmla="*/ 1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1" y="1"/>
                      <a:pt x="1" y="1"/>
                    </a:cubicBezTo>
                    <a:cubicBezTo>
                      <a:pt x="1" y="1"/>
                      <a:pt x="1" y="1"/>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7" name="Freeform 317"/>
              <p:cNvSpPr>
                <a:spLocks/>
              </p:cNvSpPr>
              <p:nvPr/>
            </p:nvSpPr>
            <p:spPr bwMode="auto">
              <a:xfrm>
                <a:off x="2174876" y="2286001"/>
                <a:ext cx="11113" cy="22225"/>
              </a:xfrm>
              <a:custGeom>
                <a:avLst/>
                <a:gdLst>
                  <a:gd name="T0" fmla="*/ 0 w 1"/>
                  <a:gd name="T1" fmla="*/ 1 h 2"/>
                  <a:gd name="T2" fmla="*/ 0 w 1"/>
                  <a:gd name="T3" fmla="*/ 2 h 2"/>
                  <a:gd name="T4" fmla="*/ 0 w 1"/>
                  <a:gd name="T5" fmla="*/ 2 h 2"/>
                  <a:gd name="T6" fmla="*/ 1 w 1"/>
                  <a:gd name="T7" fmla="*/ 2 h 2"/>
                  <a:gd name="T8" fmla="*/ 1 w 1"/>
                  <a:gd name="T9" fmla="*/ 1 h 2"/>
                  <a:gd name="T10" fmla="*/ 1 w 1"/>
                  <a:gd name="T11" fmla="*/ 1 h 2"/>
                  <a:gd name="T12" fmla="*/ 1 w 1"/>
                  <a:gd name="T13" fmla="*/ 0 h 2"/>
                  <a:gd name="T14" fmla="*/ 0 w 1"/>
                  <a:gd name="T15" fmla="*/ 1 h 2"/>
                  <a:gd name="T16" fmla="*/ 0 w 1"/>
                  <a:gd name="T17" fmla="*/ 1 h 2"/>
                  <a:gd name="T18" fmla="*/ 0 w 1"/>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0" y="1"/>
                    </a:moveTo>
                    <a:cubicBezTo>
                      <a:pt x="0" y="1"/>
                      <a:pt x="0" y="1"/>
                      <a:pt x="0" y="2"/>
                    </a:cubicBezTo>
                    <a:cubicBezTo>
                      <a:pt x="0" y="2"/>
                      <a:pt x="0" y="2"/>
                      <a:pt x="0" y="2"/>
                    </a:cubicBezTo>
                    <a:cubicBezTo>
                      <a:pt x="1" y="2"/>
                      <a:pt x="1" y="2"/>
                      <a:pt x="1" y="2"/>
                    </a:cubicBezTo>
                    <a:cubicBezTo>
                      <a:pt x="1" y="2"/>
                      <a:pt x="1" y="2"/>
                      <a:pt x="1" y="1"/>
                    </a:cubicBezTo>
                    <a:cubicBezTo>
                      <a:pt x="1" y="1"/>
                      <a:pt x="1" y="1"/>
                      <a:pt x="1" y="1"/>
                    </a:cubicBezTo>
                    <a:cubicBezTo>
                      <a:pt x="1" y="0"/>
                      <a:pt x="1" y="0"/>
                      <a:pt x="1" y="0"/>
                    </a:cubicBezTo>
                    <a:cubicBezTo>
                      <a:pt x="0" y="0"/>
                      <a:pt x="0" y="0"/>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8" name="Freeform 318"/>
              <p:cNvSpPr>
                <a:spLocks/>
              </p:cNvSpPr>
              <p:nvPr/>
            </p:nvSpPr>
            <p:spPr bwMode="auto">
              <a:xfrm>
                <a:off x="2132014" y="2330451"/>
                <a:ext cx="11113" cy="9525"/>
              </a:xfrm>
              <a:custGeom>
                <a:avLst/>
                <a:gdLst>
                  <a:gd name="T0" fmla="*/ 0 w 1"/>
                  <a:gd name="T1" fmla="*/ 0 h 1"/>
                  <a:gd name="T2" fmla="*/ 0 w 1"/>
                  <a:gd name="T3" fmla="*/ 0 h 1"/>
                  <a:gd name="T4" fmla="*/ 0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0" y="1"/>
                      <a:pt x="0" y="1"/>
                    </a:cubicBezTo>
                    <a:cubicBezTo>
                      <a:pt x="1" y="1"/>
                      <a:pt x="1" y="1"/>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9" name="Freeform 319"/>
              <p:cNvSpPr>
                <a:spLocks/>
              </p:cNvSpPr>
              <p:nvPr/>
            </p:nvSpPr>
            <p:spPr bwMode="auto">
              <a:xfrm>
                <a:off x="2120901" y="2308226"/>
                <a:ext cx="22225" cy="22225"/>
              </a:xfrm>
              <a:custGeom>
                <a:avLst/>
                <a:gdLst>
                  <a:gd name="T0" fmla="*/ 0 w 2"/>
                  <a:gd name="T1" fmla="*/ 2 h 2"/>
                  <a:gd name="T2" fmla="*/ 1 w 2"/>
                  <a:gd name="T3" fmla="*/ 2 h 2"/>
                  <a:gd name="T4" fmla="*/ 2 w 2"/>
                  <a:gd name="T5" fmla="*/ 1 h 2"/>
                  <a:gd name="T6" fmla="*/ 2 w 2"/>
                  <a:gd name="T7" fmla="*/ 0 h 2"/>
                  <a:gd name="T8" fmla="*/ 1 w 2"/>
                  <a:gd name="T9" fmla="*/ 0 h 2"/>
                  <a:gd name="T10" fmla="*/ 0 w 2"/>
                  <a:gd name="T11" fmla="*/ 0 h 2"/>
                  <a:gd name="T12" fmla="*/ 0 w 2"/>
                  <a:gd name="T13" fmla="*/ 1 h 2"/>
                  <a:gd name="T14" fmla="*/ 0 w 2"/>
                  <a:gd name="T15" fmla="*/ 1 h 2"/>
                  <a:gd name="T16" fmla="*/ 0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0" y="2"/>
                    </a:moveTo>
                    <a:cubicBezTo>
                      <a:pt x="1" y="2"/>
                      <a:pt x="1" y="2"/>
                      <a:pt x="1" y="2"/>
                    </a:cubicBezTo>
                    <a:cubicBezTo>
                      <a:pt x="2" y="2"/>
                      <a:pt x="2" y="1"/>
                      <a:pt x="2" y="1"/>
                    </a:cubicBezTo>
                    <a:cubicBezTo>
                      <a:pt x="2" y="1"/>
                      <a:pt x="2" y="1"/>
                      <a:pt x="2" y="0"/>
                    </a:cubicBezTo>
                    <a:cubicBezTo>
                      <a:pt x="1" y="0"/>
                      <a:pt x="1" y="0"/>
                      <a:pt x="1" y="0"/>
                    </a:cubicBezTo>
                    <a:cubicBezTo>
                      <a:pt x="1" y="0"/>
                      <a:pt x="1" y="0"/>
                      <a:pt x="0" y="0"/>
                    </a:cubicBezTo>
                    <a:cubicBezTo>
                      <a:pt x="0" y="0"/>
                      <a:pt x="0" y="0"/>
                      <a:pt x="0" y="1"/>
                    </a:cubicBezTo>
                    <a:cubicBezTo>
                      <a:pt x="0" y="1"/>
                      <a:pt x="0" y="1"/>
                      <a:pt x="0" y="1"/>
                    </a:cubicBezTo>
                    <a:cubicBezTo>
                      <a:pt x="0" y="1"/>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0" name="Freeform 320"/>
              <p:cNvSpPr>
                <a:spLocks/>
              </p:cNvSpPr>
              <p:nvPr/>
            </p:nvSpPr>
            <p:spPr bwMode="auto">
              <a:xfrm>
                <a:off x="2197101" y="2351089"/>
                <a:ext cx="9525" cy="22225"/>
              </a:xfrm>
              <a:custGeom>
                <a:avLst/>
                <a:gdLst>
                  <a:gd name="T0" fmla="*/ 0 w 1"/>
                  <a:gd name="T1" fmla="*/ 1 h 2"/>
                  <a:gd name="T2" fmla="*/ 1 w 1"/>
                  <a:gd name="T3" fmla="*/ 2 h 2"/>
                  <a:gd name="T4" fmla="*/ 1 w 1"/>
                  <a:gd name="T5" fmla="*/ 1 h 2"/>
                  <a:gd name="T6" fmla="*/ 1 w 1"/>
                  <a:gd name="T7" fmla="*/ 0 h 2"/>
                  <a:gd name="T8" fmla="*/ 1 w 1"/>
                  <a:gd name="T9" fmla="*/ 0 h 2"/>
                  <a:gd name="T10" fmla="*/ 0 w 1"/>
                  <a:gd name="T11" fmla="*/ 0 h 2"/>
                  <a:gd name="T12" fmla="*/ 0 w 1"/>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1"/>
                    </a:moveTo>
                    <a:cubicBezTo>
                      <a:pt x="1" y="1"/>
                      <a:pt x="1" y="2"/>
                      <a:pt x="1" y="2"/>
                    </a:cubicBezTo>
                    <a:cubicBezTo>
                      <a:pt x="1" y="2"/>
                      <a:pt x="1" y="1"/>
                      <a:pt x="1" y="1"/>
                    </a:cubicBezTo>
                    <a:cubicBezTo>
                      <a:pt x="1" y="1"/>
                      <a:pt x="1" y="1"/>
                      <a:pt x="1" y="0"/>
                    </a:cubicBezTo>
                    <a:cubicBezTo>
                      <a:pt x="1" y="0"/>
                      <a:pt x="1" y="0"/>
                      <a:pt x="1" y="0"/>
                    </a:cubicBezTo>
                    <a:cubicBezTo>
                      <a:pt x="0" y="0"/>
                      <a:pt x="0" y="0"/>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1" name="Freeform 321"/>
              <p:cNvSpPr>
                <a:spLocks/>
              </p:cNvSpPr>
              <p:nvPr/>
            </p:nvSpPr>
            <p:spPr bwMode="auto">
              <a:xfrm>
                <a:off x="2217739" y="2373314"/>
                <a:ext cx="22225" cy="22225"/>
              </a:xfrm>
              <a:custGeom>
                <a:avLst/>
                <a:gdLst>
                  <a:gd name="T0" fmla="*/ 1 w 2"/>
                  <a:gd name="T1" fmla="*/ 2 h 2"/>
                  <a:gd name="T2" fmla="*/ 2 w 2"/>
                  <a:gd name="T3" fmla="*/ 1 h 2"/>
                  <a:gd name="T4" fmla="*/ 1 w 2"/>
                  <a:gd name="T5" fmla="*/ 0 h 2"/>
                  <a:gd name="T6" fmla="*/ 0 w 2"/>
                  <a:gd name="T7" fmla="*/ 0 h 2"/>
                  <a:gd name="T8" fmla="*/ 1 w 2"/>
                  <a:gd name="T9" fmla="*/ 1 h 2"/>
                  <a:gd name="T10" fmla="*/ 0 w 2"/>
                  <a:gd name="T11" fmla="*/ 2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2" y="2"/>
                      <a:pt x="2" y="1"/>
                      <a:pt x="2" y="1"/>
                    </a:cubicBezTo>
                    <a:cubicBezTo>
                      <a:pt x="2" y="1"/>
                      <a:pt x="1" y="0"/>
                      <a:pt x="1" y="0"/>
                    </a:cubicBezTo>
                    <a:cubicBezTo>
                      <a:pt x="1" y="0"/>
                      <a:pt x="1" y="0"/>
                      <a:pt x="0" y="0"/>
                    </a:cubicBezTo>
                    <a:cubicBezTo>
                      <a:pt x="0" y="0"/>
                      <a:pt x="1" y="1"/>
                      <a:pt x="1" y="1"/>
                    </a:cubicBezTo>
                    <a:cubicBezTo>
                      <a:pt x="1" y="1"/>
                      <a:pt x="0" y="1"/>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2" name="Freeform 322"/>
              <p:cNvSpPr>
                <a:spLocks/>
              </p:cNvSpPr>
              <p:nvPr/>
            </p:nvSpPr>
            <p:spPr bwMode="auto">
              <a:xfrm>
                <a:off x="2530476" y="2708276"/>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0" y="0"/>
                      <a:pt x="0" y="0"/>
                    </a:cubicBezTo>
                    <a:cubicBezTo>
                      <a:pt x="0" y="0"/>
                      <a:pt x="0"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3" name="Freeform 323"/>
              <p:cNvSpPr>
                <a:spLocks/>
              </p:cNvSpPr>
              <p:nvPr/>
            </p:nvSpPr>
            <p:spPr bwMode="auto">
              <a:xfrm>
                <a:off x="2552701" y="2622551"/>
                <a:ext cx="11113" cy="20638"/>
              </a:xfrm>
              <a:custGeom>
                <a:avLst/>
                <a:gdLst>
                  <a:gd name="T0" fmla="*/ 0 w 1"/>
                  <a:gd name="T1" fmla="*/ 1 h 2"/>
                  <a:gd name="T2" fmla="*/ 1 w 1"/>
                  <a:gd name="T3" fmla="*/ 1 h 2"/>
                  <a:gd name="T4" fmla="*/ 1 w 1"/>
                  <a:gd name="T5" fmla="*/ 0 h 2"/>
                  <a:gd name="T6" fmla="*/ 0 w 1"/>
                  <a:gd name="T7" fmla="*/ 0 h 2"/>
                  <a:gd name="T8" fmla="*/ 0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1"/>
                      <a:pt x="1" y="2"/>
                      <a:pt x="1" y="1"/>
                    </a:cubicBezTo>
                    <a:cubicBezTo>
                      <a:pt x="1" y="1"/>
                      <a:pt x="1" y="0"/>
                      <a:pt x="1" y="0"/>
                    </a:cubicBezTo>
                    <a:cubicBezTo>
                      <a:pt x="1"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4" name="Freeform 324"/>
              <p:cNvSpPr>
                <a:spLocks/>
              </p:cNvSpPr>
              <p:nvPr/>
            </p:nvSpPr>
            <p:spPr bwMode="auto">
              <a:xfrm>
                <a:off x="2530476" y="2578101"/>
                <a:ext cx="22225" cy="11113"/>
              </a:xfrm>
              <a:custGeom>
                <a:avLst/>
                <a:gdLst>
                  <a:gd name="T0" fmla="*/ 1 w 2"/>
                  <a:gd name="T1" fmla="*/ 1 h 1"/>
                  <a:gd name="T2" fmla="*/ 2 w 2"/>
                  <a:gd name="T3" fmla="*/ 1 h 1"/>
                  <a:gd name="T4" fmla="*/ 2 w 2"/>
                  <a:gd name="T5" fmla="*/ 0 h 1"/>
                  <a:gd name="T6" fmla="*/ 1 w 2"/>
                  <a:gd name="T7" fmla="*/ 0 h 1"/>
                  <a:gd name="T8" fmla="*/ 1 w 2"/>
                  <a:gd name="T9" fmla="*/ 1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cubicBezTo>
                      <a:pt x="1" y="1"/>
                      <a:pt x="2" y="1"/>
                      <a:pt x="2" y="1"/>
                    </a:cubicBezTo>
                    <a:cubicBezTo>
                      <a:pt x="2" y="0"/>
                      <a:pt x="2" y="0"/>
                      <a:pt x="2" y="0"/>
                    </a:cubicBezTo>
                    <a:cubicBezTo>
                      <a:pt x="1" y="0"/>
                      <a:pt x="1" y="0"/>
                      <a:pt x="1" y="0"/>
                    </a:cubicBezTo>
                    <a:cubicBezTo>
                      <a:pt x="1" y="0"/>
                      <a:pt x="0" y="0"/>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5" name="Freeform 325"/>
              <p:cNvSpPr>
                <a:spLocks/>
              </p:cNvSpPr>
              <p:nvPr/>
            </p:nvSpPr>
            <p:spPr bwMode="auto">
              <a:xfrm>
                <a:off x="2197101" y="2459039"/>
                <a:ext cx="85725" cy="65088"/>
              </a:xfrm>
              <a:custGeom>
                <a:avLst/>
                <a:gdLst>
                  <a:gd name="T0" fmla="*/ 1 w 8"/>
                  <a:gd name="T1" fmla="*/ 5 h 6"/>
                  <a:gd name="T2" fmla="*/ 2 w 8"/>
                  <a:gd name="T3" fmla="*/ 5 h 6"/>
                  <a:gd name="T4" fmla="*/ 4 w 8"/>
                  <a:gd name="T5" fmla="*/ 5 h 6"/>
                  <a:gd name="T6" fmla="*/ 5 w 8"/>
                  <a:gd name="T7" fmla="*/ 6 h 6"/>
                  <a:gd name="T8" fmla="*/ 6 w 8"/>
                  <a:gd name="T9" fmla="*/ 6 h 6"/>
                  <a:gd name="T10" fmla="*/ 7 w 8"/>
                  <a:gd name="T11" fmla="*/ 6 h 6"/>
                  <a:gd name="T12" fmla="*/ 7 w 8"/>
                  <a:gd name="T13" fmla="*/ 5 h 6"/>
                  <a:gd name="T14" fmla="*/ 7 w 8"/>
                  <a:gd name="T15" fmla="*/ 4 h 6"/>
                  <a:gd name="T16" fmla="*/ 7 w 8"/>
                  <a:gd name="T17" fmla="*/ 3 h 6"/>
                  <a:gd name="T18" fmla="*/ 8 w 8"/>
                  <a:gd name="T19" fmla="*/ 2 h 6"/>
                  <a:gd name="T20" fmla="*/ 8 w 8"/>
                  <a:gd name="T21" fmla="*/ 1 h 6"/>
                  <a:gd name="T22" fmla="*/ 8 w 8"/>
                  <a:gd name="T23" fmla="*/ 0 h 6"/>
                  <a:gd name="T24" fmla="*/ 6 w 8"/>
                  <a:gd name="T25" fmla="*/ 0 h 6"/>
                  <a:gd name="T26" fmla="*/ 5 w 8"/>
                  <a:gd name="T27" fmla="*/ 0 h 6"/>
                  <a:gd name="T28" fmla="*/ 3 w 8"/>
                  <a:gd name="T29" fmla="*/ 1 h 6"/>
                  <a:gd name="T30" fmla="*/ 3 w 8"/>
                  <a:gd name="T31" fmla="*/ 1 h 6"/>
                  <a:gd name="T32" fmla="*/ 4 w 8"/>
                  <a:gd name="T33" fmla="*/ 2 h 6"/>
                  <a:gd name="T34" fmla="*/ 5 w 8"/>
                  <a:gd name="T35" fmla="*/ 2 h 6"/>
                  <a:gd name="T36" fmla="*/ 5 w 8"/>
                  <a:gd name="T37" fmla="*/ 3 h 6"/>
                  <a:gd name="T38" fmla="*/ 5 w 8"/>
                  <a:gd name="T39" fmla="*/ 3 h 6"/>
                  <a:gd name="T40" fmla="*/ 6 w 8"/>
                  <a:gd name="T41" fmla="*/ 4 h 6"/>
                  <a:gd name="T42" fmla="*/ 5 w 8"/>
                  <a:gd name="T43" fmla="*/ 4 h 6"/>
                  <a:gd name="T44" fmla="*/ 4 w 8"/>
                  <a:gd name="T45" fmla="*/ 4 h 6"/>
                  <a:gd name="T46" fmla="*/ 3 w 8"/>
                  <a:gd name="T47" fmla="*/ 4 h 6"/>
                  <a:gd name="T48" fmla="*/ 1 w 8"/>
                  <a:gd name="T49" fmla="*/ 4 h 6"/>
                  <a:gd name="T50" fmla="*/ 0 w 8"/>
                  <a:gd name="T51" fmla="*/ 4 h 6"/>
                  <a:gd name="T52" fmla="*/ 0 w 8"/>
                  <a:gd name="T53" fmla="*/ 5 h 6"/>
                  <a:gd name="T54" fmla="*/ 1 w 8"/>
                  <a:gd name="T55"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6">
                    <a:moveTo>
                      <a:pt x="1" y="5"/>
                    </a:moveTo>
                    <a:cubicBezTo>
                      <a:pt x="2" y="5"/>
                      <a:pt x="2" y="5"/>
                      <a:pt x="2" y="5"/>
                    </a:cubicBezTo>
                    <a:cubicBezTo>
                      <a:pt x="3" y="5"/>
                      <a:pt x="3" y="5"/>
                      <a:pt x="4" y="5"/>
                    </a:cubicBezTo>
                    <a:cubicBezTo>
                      <a:pt x="4" y="6"/>
                      <a:pt x="4" y="6"/>
                      <a:pt x="5" y="6"/>
                    </a:cubicBezTo>
                    <a:cubicBezTo>
                      <a:pt x="5" y="6"/>
                      <a:pt x="5" y="6"/>
                      <a:pt x="6" y="6"/>
                    </a:cubicBezTo>
                    <a:cubicBezTo>
                      <a:pt x="6" y="6"/>
                      <a:pt x="7" y="6"/>
                      <a:pt x="7" y="6"/>
                    </a:cubicBezTo>
                    <a:cubicBezTo>
                      <a:pt x="7" y="6"/>
                      <a:pt x="7" y="5"/>
                      <a:pt x="7" y="5"/>
                    </a:cubicBezTo>
                    <a:cubicBezTo>
                      <a:pt x="7" y="5"/>
                      <a:pt x="7" y="5"/>
                      <a:pt x="7" y="4"/>
                    </a:cubicBezTo>
                    <a:cubicBezTo>
                      <a:pt x="7" y="4"/>
                      <a:pt x="7" y="3"/>
                      <a:pt x="7" y="3"/>
                    </a:cubicBezTo>
                    <a:cubicBezTo>
                      <a:pt x="7" y="2"/>
                      <a:pt x="8" y="2"/>
                      <a:pt x="8" y="2"/>
                    </a:cubicBezTo>
                    <a:cubicBezTo>
                      <a:pt x="8" y="1"/>
                      <a:pt x="8" y="1"/>
                      <a:pt x="8" y="1"/>
                    </a:cubicBezTo>
                    <a:cubicBezTo>
                      <a:pt x="8" y="0"/>
                      <a:pt x="8" y="0"/>
                      <a:pt x="8" y="0"/>
                    </a:cubicBezTo>
                    <a:cubicBezTo>
                      <a:pt x="7" y="0"/>
                      <a:pt x="7" y="0"/>
                      <a:pt x="6" y="0"/>
                    </a:cubicBezTo>
                    <a:cubicBezTo>
                      <a:pt x="6" y="0"/>
                      <a:pt x="6" y="0"/>
                      <a:pt x="5" y="0"/>
                    </a:cubicBezTo>
                    <a:cubicBezTo>
                      <a:pt x="5" y="0"/>
                      <a:pt x="4" y="0"/>
                      <a:pt x="3" y="1"/>
                    </a:cubicBezTo>
                    <a:cubicBezTo>
                      <a:pt x="3" y="1"/>
                      <a:pt x="3" y="1"/>
                      <a:pt x="3" y="1"/>
                    </a:cubicBezTo>
                    <a:cubicBezTo>
                      <a:pt x="3" y="2"/>
                      <a:pt x="4" y="1"/>
                      <a:pt x="4" y="2"/>
                    </a:cubicBezTo>
                    <a:cubicBezTo>
                      <a:pt x="5" y="2"/>
                      <a:pt x="5" y="2"/>
                      <a:pt x="5" y="2"/>
                    </a:cubicBezTo>
                    <a:cubicBezTo>
                      <a:pt x="5" y="2"/>
                      <a:pt x="5" y="3"/>
                      <a:pt x="5" y="3"/>
                    </a:cubicBezTo>
                    <a:cubicBezTo>
                      <a:pt x="5" y="3"/>
                      <a:pt x="5" y="3"/>
                      <a:pt x="5" y="3"/>
                    </a:cubicBezTo>
                    <a:cubicBezTo>
                      <a:pt x="5" y="4"/>
                      <a:pt x="5" y="3"/>
                      <a:pt x="6" y="4"/>
                    </a:cubicBezTo>
                    <a:cubicBezTo>
                      <a:pt x="6" y="4"/>
                      <a:pt x="5" y="4"/>
                      <a:pt x="5" y="4"/>
                    </a:cubicBezTo>
                    <a:cubicBezTo>
                      <a:pt x="5" y="5"/>
                      <a:pt x="5" y="4"/>
                      <a:pt x="4" y="4"/>
                    </a:cubicBezTo>
                    <a:cubicBezTo>
                      <a:pt x="4" y="4"/>
                      <a:pt x="4" y="4"/>
                      <a:pt x="3" y="4"/>
                    </a:cubicBezTo>
                    <a:cubicBezTo>
                      <a:pt x="2" y="4"/>
                      <a:pt x="2" y="4"/>
                      <a:pt x="1" y="4"/>
                    </a:cubicBezTo>
                    <a:cubicBezTo>
                      <a:pt x="1" y="4"/>
                      <a:pt x="1" y="4"/>
                      <a:pt x="0" y="4"/>
                    </a:cubicBezTo>
                    <a:cubicBezTo>
                      <a:pt x="0" y="4"/>
                      <a:pt x="0" y="5"/>
                      <a:pt x="0" y="5"/>
                    </a:cubicBezTo>
                    <a:cubicBezTo>
                      <a:pt x="1" y="5"/>
                      <a:pt x="1" y="5"/>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6" name="Freeform 326"/>
              <p:cNvSpPr>
                <a:spLocks/>
              </p:cNvSpPr>
              <p:nvPr/>
            </p:nvSpPr>
            <p:spPr bwMode="auto">
              <a:xfrm>
                <a:off x="1785939" y="2513014"/>
                <a:ext cx="53975" cy="76200"/>
              </a:xfrm>
              <a:custGeom>
                <a:avLst/>
                <a:gdLst>
                  <a:gd name="T0" fmla="*/ 4 w 5"/>
                  <a:gd name="T1" fmla="*/ 0 h 7"/>
                  <a:gd name="T2" fmla="*/ 3 w 5"/>
                  <a:gd name="T3" fmla="*/ 0 h 7"/>
                  <a:gd name="T4" fmla="*/ 3 w 5"/>
                  <a:gd name="T5" fmla="*/ 0 h 7"/>
                  <a:gd name="T6" fmla="*/ 2 w 5"/>
                  <a:gd name="T7" fmla="*/ 1 h 7"/>
                  <a:gd name="T8" fmla="*/ 1 w 5"/>
                  <a:gd name="T9" fmla="*/ 1 h 7"/>
                  <a:gd name="T10" fmla="*/ 1 w 5"/>
                  <a:gd name="T11" fmla="*/ 3 h 7"/>
                  <a:gd name="T12" fmla="*/ 1 w 5"/>
                  <a:gd name="T13" fmla="*/ 4 h 7"/>
                  <a:gd name="T14" fmla="*/ 0 w 5"/>
                  <a:gd name="T15" fmla="*/ 5 h 7"/>
                  <a:gd name="T16" fmla="*/ 1 w 5"/>
                  <a:gd name="T17" fmla="*/ 7 h 7"/>
                  <a:gd name="T18" fmla="*/ 2 w 5"/>
                  <a:gd name="T19" fmla="*/ 7 h 7"/>
                  <a:gd name="T20" fmla="*/ 2 w 5"/>
                  <a:gd name="T21" fmla="*/ 7 h 7"/>
                  <a:gd name="T22" fmla="*/ 2 w 5"/>
                  <a:gd name="T23" fmla="*/ 6 h 7"/>
                  <a:gd name="T24" fmla="*/ 2 w 5"/>
                  <a:gd name="T25" fmla="*/ 6 h 7"/>
                  <a:gd name="T26" fmla="*/ 4 w 5"/>
                  <a:gd name="T27" fmla="*/ 4 h 7"/>
                  <a:gd name="T28" fmla="*/ 4 w 5"/>
                  <a:gd name="T29" fmla="*/ 3 h 7"/>
                  <a:gd name="T30" fmla="*/ 4 w 5"/>
                  <a:gd name="T31" fmla="*/ 2 h 7"/>
                  <a:gd name="T32" fmla="*/ 5 w 5"/>
                  <a:gd name="T33" fmla="*/ 1 h 7"/>
                  <a:gd name="T34" fmla="*/ 4 w 5"/>
                  <a:gd name="T35" fmla="*/ 0 h 7"/>
                  <a:gd name="T36" fmla="*/ 4 w 5"/>
                  <a:gd name="T3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7">
                    <a:moveTo>
                      <a:pt x="4" y="0"/>
                    </a:moveTo>
                    <a:cubicBezTo>
                      <a:pt x="4" y="0"/>
                      <a:pt x="4" y="0"/>
                      <a:pt x="3" y="0"/>
                    </a:cubicBezTo>
                    <a:cubicBezTo>
                      <a:pt x="3" y="0"/>
                      <a:pt x="3" y="0"/>
                      <a:pt x="3" y="0"/>
                    </a:cubicBezTo>
                    <a:cubicBezTo>
                      <a:pt x="2" y="1"/>
                      <a:pt x="2" y="1"/>
                      <a:pt x="2" y="1"/>
                    </a:cubicBezTo>
                    <a:cubicBezTo>
                      <a:pt x="2" y="1"/>
                      <a:pt x="1" y="1"/>
                      <a:pt x="1" y="1"/>
                    </a:cubicBezTo>
                    <a:cubicBezTo>
                      <a:pt x="1" y="2"/>
                      <a:pt x="1" y="2"/>
                      <a:pt x="1" y="3"/>
                    </a:cubicBezTo>
                    <a:cubicBezTo>
                      <a:pt x="1" y="3"/>
                      <a:pt x="1" y="4"/>
                      <a:pt x="1" y="4"/>
                    </a:cubicBezTo>
                    <a:cubicBezTo>
                      <a:pt x="1" y="5"/>
                      <a:pt x="0" y="5"/>
                      <a:pt x="0" y="5"/>
                    </a:cubicBezTo>
                    <a:cubicBezTo>
                      <a:pt x="0" y="6"/>
                      <a:pt x="0" y="7"/>
                      <a:pt x="1" y="7"/>
                    </a:cubicBezTo>
                    <a:cubicBezTo>
                      <a:pt x="1" y="7"/>
                      <a:pt x="1" y="7"/>
                      <a:pt x="2" y="7"/>
                    </a:cubicBezTo>
                    <a:cubicBezTo>
                      <a:pt x="2" y="7"/>
                      <a:pt x="2" y="7"/>
                      <a:pt x="2" y="7"/>
                    </a:cubicBezTo>
                    <a:cubicBezTo>
                      <a:pt x="2" y="7"/>
                      <a:pt x="2" y="7"/>
                      <a:pt x="2" y="6"/>
                    </a:cubicBezTo>
                    <a:cubicBezTo>
                      <a:pt x="2" y="6"/>
                      <a:pt x="2" y="6"/>
                      <a:pt x="2" y="6"/>
                    </a:cubicBezTo>
                    <a:cubicBezTo>
                      <a:pt x="3" y="5"/>
                      <a:pt x="3" y="5"/>
                      <a:pt x="4" y="4"/>
                    </a:cubicBezTo>
                    <a:cubicBezTo>
                      <a:pt x="4" y="4"/>
                      <a:pt x="4" y="4"/>
                      <a:pt x="4" y="3"/>
                    </a:cubicBezTo>
                    <a:cubicBezTo>
                      <a:pt x="4" y="3"/>
                      <a:pt x="4" y="2"/>
                      <a:pt x="4" y="2"/>
                    </a:cubicBezTo>
                    <a:cubicBezTo>
                      <a:pt x="4" y="2"/>
                      <a:pt x="4" y="1"/>
                      <a:pt x="5" y="1"/>
                    </a:cubicBezTo>
                    <a:cubicBezTo>
                      <a:pt x="5" y="1"/>
                      <a:pt x="5" y="0"/>
                      <a:pt x="4" y="0"/>
                    </a:cubicBezTo>
                    <a:cubicBezTo>
                      <a:pt x="4" y="0"/>
                      <a:pt x="4"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7" name="Freeform 327"/>
              <p:cNvSpPr>
                <a:spLocks/>
              </p:cNvSpPr>
              <p:nvPr/>
            </p:nvSpPr>
            <p:spPr bwMode="auto">
              <a:xfrm>
                <a:off x="2671764" y="3022601"/>
                <a:ext cx="0" cy="9525"/>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8" name="Freeform 328"/>
              <p:cNvSpPr>
                <a:spLocks/>
              </p:cNvSpPr>
              <p:nvPr/>
            </p:nvSpPr>
            <p:spPr bwMode="auto">
              <a:xfrm>
                <a:off x="2541589" y="2816226"/>
                <a:ext cx="130175" cy="227013"/>
              </a:xfrm>
              <a:custGeom>
                <a:avLst/>
                <a:gdLst>
                  <a:gd name="T0" fmla="*/ 2 w 12"/>
                  <a:gd name="T1" fmla="*/ 3 h 21"/>
                  <a:gd name="T2" fmla="*/ 2 w 12"/>
                  <a:gd name="T3" fmla="*/ 4 h 21"/>
                  <a:gd name="T4" fmla="*/ 2 w 12"/>
                  <a:gd name="T5" fmla="*/ 4 h 21"/>
                  <a:gd name="T6" fmla="*/ 1 w 12"/>
                  <a:gd name="T7" fmla="*/ 5 h 21"/>
                  <a:gd name="T8" fmla="*/ 0 w 12"/>
                  <a:gd name="T9" fmla="*/ 5 h 21"/>
                  <a:gd name="T10" fmla="*/ 0 w 12"/>
                  <a:gd name="T11" fmla="*/ 7 h 21"/>
                  <a:gd name="T12" fmla="*/ 1 w 12"/>
                  <a:gd name="T13" fmla="*/ 9 h 21"/>
                  <a:gd name="T14" fmla="*/ 1 w 12"/>
                  <a:gd name="T15" fmla="*/ 10 h 21"/>
                  <a:gd name="T16" fmla="*/ 1 w 12"/>
                  <a:gd name="T17" fmla="*/ 10 h 21"/>
                  <a:gd name="T18" fmla="*/ 3 w 12"/>
                  <a:gd name="T19" fmla="*/ 10 h 21"/>
                  <a:gd name="T20" fmla="*/ 3 w 12"/>
                  <a:gd name="T21" fmla="*/ 10 h 21"/>
                  <a:gd name="T22" fmla="*/ 3 w 12"/>
                  <a:gd name="T23" fmla="*/ 12 h 21"/>
                  <a:gd name="T24" fmla="*/ 3 w 12"/>
                  <a:gd name="T25" fmla="*/ 13 h 21"/>
                  <a:gd name="T26" fmla="*/ 4 w 12"/>
                  <a:gd name="T27" fmla="*/ 13 h 21"/>
                  <a:gd name="T28" fmla="*/ 4 w 12"/>
                  <a:gd name="T29" fmla="*/ 14 h 21"/>
                  <a:gd name="T30" fmla="*/ 3 w 12"/>
                  <a:gd name="T31" fmla="*/ 15 h 21"/>
                  <a:gd name="T32" fmla="*/ 3 w 12"/>
                  <a:gd name="T33" fmla="*/ 16 h 21"/>
                  <a:gd name="T34" fmla="*/ 3 w 12"/>
                  <a:gd name="T35" fmla="*/ 18 h 21"/>
                  <a:gd name="T36" fmla="*/ 3 w 12"/>
                  <a:gd name="T37" fmla="*/ 18 h 21"/>
                  <a:gd name="T38" fmla="*/ 4 w 12"/>
                  <a:gd name="T39" fmla="*/ 19 h 21"/>
                  <a:gd name="T40" fmla="*/ 4 w 12"/>
                  <a:gd name="T41" fmla="*/ 21 h 21"/>
                  <a:gd name="T42" fmla="*/ 5 w 12"/>
                  <a:gd name="T43" fmla="*/ 21 h 21"/>
                  <a:gd name="T44" fmla="*/ 6 w 12"/>
                  <a:gd name="T45" fmla="*/ 21 h 21"/>
                  <a:gd name="T46" fmla="*/ 7 w 12"/>
                  <a:gd name="T47" fmla="*/ 21 h 21"/>
                  <a:gd name="T48" fmla="*/ 8 w 12"/>
                  <a:gd name="T49" fmla="*/ 20 h 21"/>
                  <a:gd name="T50" fmla="*/ 9 w 12"/>
                  <a:gd name="T51" fmla="*/ 20 h 21"/>
                  <a:gd name="T52" fmla="*/ 10 w 12"/>
                  <a:gd name="T53" fmla="*/ 19 h 21"/>
                  <a:gd name="T54" fmla="*/ 12 w 12"/>
                  <a:gd name="T55" fmla="*/ 19 h 21"/>
                  <a:gd name="T56" fmla="*/ 11 w 12"/>
                  <a:gd name="T57" fmla="*/ 18 h 21"/>
                  <a:gd name="T58" fmla="*/ 10 w 12"/>
                  <a:gd name="T59" fmla="*/ 17 h 21"/>
                  <a:gd name="T60" fmla="*/ 10 w 12"/>
                  <a:gd name="T61" fmla="*/ 16 h 21"/>
                  <a:gd name="T62" fmla="*/ 10 w 12"/>
                  <a:gd name="T63" fmla="*/ 15 h 21"/>
                  <a:gd name="T64" fmla="*/ 9 w 12"/>
                  <a:gd name="T65" fmla="*/ 15 h 21"/>
                  <a:gd name="T66" fmla="*/ 8 w 12"/>
                  <a:gd name="T67" fmla="*/ 14 h 21"/>
                  <a:gd name="T68" fmla="*/ 8 w 12"/>
                  <a:gd name="T69" fmla="*/ 11 h 21"/>
                  <a:gd name="T70" fmla="*/ 9 w 12"/>
                  <a:gd name="T71" fmla="*/ 10 h 21"/>
                  <a:gd name="T72" fmla="*/ 10 w 12"/>
                  <a:gd name="T73" fmla="*/ 11 h 21"/>
                  <a:gd name="T74" fmla="*/ 10 w 12"/>
                  <a:gd name="T75" fmla="*/ 9 h 21"/>
                  <a:gd name="T76" fmla="*/ 10 w 12"/>
                  <a:gd name="T77" fmla="*/ 8 h 21"/>
                  <a:gd name="T78" fmla="*/ 10 w 12"/>
                  <a:gd name="T79" fmla="*/ 7 h 21"/>
                  <a:gd name="T80" fmla="*/ 10 w 12"/>
                  <a:gd name="T81" fmla="*/ 7 h 21"/>
                  <a:gd name="T82" fmla="*/ 10 w 12"/>
                  <a:gd name="T83" fmla="*/ 6 h 21"/>
                  <a:gd name="T84" fmla="*/ 9 w 12"/>
                  <a:gd name="T85" fmla="*/ 6 h 21"/>
                  <a:gd name="T86" fmla="*/ 8 w 12"/>
                  <a:gd name="T87" fmla="*/ 5 h 21"/>
                  <a:gd name="T88" fmla="*/ 8 w 12"/>
                  <a:gd name="T89" fmla="*/ 5 h 21"/>
                  <a:gd name="T90" fmla="*/ 7 w 12"/>
                  <a:gd name="T91" fmla="*/ 4 h 21"/>
                  <a:gd name="T92" fmla="*/ 6 w 12"/>
                  <a:gd name="T93" fmla="*/ 3 h 21"/>
                  <a:gd name="T94" fmla="*/ 6 w 12"/>
                  <a:gd name="T95" fmla="*/ 2 h 21"/>
                  <a:gd name="T96" fmla="*/ 5 w 12"/>
                  <a:gd name="T97" fmla="*/ 1 h 21"/>
                  <a:gd name="T98" fmla="*/ 4 w 12"/>
                  <a:gd name="T99" fmla="*/ 0 h 21"/>
                  <a:gd name="T100" fmla="*/ 4 w 12"/>
                  <a:gd name="T101" fmla="*/ 0 h 21"/>
                  <a:gd name="T102" fmla="*/ 4 w 12"/>
                  <a:gd name="T103" fmla="*/ 1 h 21"/>
                  <a:gd name="T104" fmla="*/ 3 w 12"/>
                  <a:gd name="T105" fmla="*/ 2 h 21"/>
                  <a:gd name="T106" fmla="*/ 2 w 12"/>
                  <a:gd name="T107"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 h="21">
                    <a:moveTo>
                      <a:pt x="2" y="3"/>
                    </a:moveTo>
                    <a:cubicBezTo>
                      <a:pt x="2" y="3"/>
                      <a:pt x="1" y="3"/>
                      <a:pt x="2" y="4"/>
                    </a:cubicBezTo>
                    <a:cubicBezTo>
                      <a:pt x="2" y="4"/>
                      <a:pt x="2" y="4"/>
                      <a:pt x="2" y="4"/>
                    </a:cubicBezTo>
                    <a:cubicBezTo>
                      <a:pt x="2" y="5"/>
                      <a:pt x="2" y="5"/>
                      <a:pt x="1" y="5"/>
                    </a:cubicBezTo>
                    <a:cubicBezTo>
                      <a:pt x="1" y="5"/>
                      <a:pt x="0" y="5"/>
                      <a:pt x="0" y="5"/>
                    </a:cubicBezTo>
                    <a:cubicBezTo>
                      <a:pt x="0" y="6"/>
                      <a:pt x="0" y="6"/>
                      <a:pt x="0" y="7"/>
                    </a:cubicBezTo>
                    <a:cubicBezTo>
                      <a:pt x="0" y="8"/>
                      <a:pt x="0" y="8"/>
                      <a:pt x="1" y="9"/>
                    </a:cubicBezTo>
                    <a:cubicBezTo>
                      <a:pt x="1" y="9"/>
                      <a:pt x="1" y="10"/>
                      <a:pt x="1" y="10"/>
                    </a:cubicBezTo>
                    <a:cubicBezTo>
                      <a:pt x="1" y="10"/>
                      <a:pt x="1" y="10"/>
                      <a:pt x="1" y="10"/>
                    </a:cubicBezTo>
                    <a:cubicBezTo>
                      <a:pt x="2" y="10"/>
                      <a:pt x="2" y="9"/>
                      <a:pt x="3" y="10"/>
                    </a:cubicBezTo>
                    <a:cubicBezTo>
                      <a:pt x="3" y="10"/>
                      <a:pt x="3" y="10"/>
                      <a:pt x="3" y="10"/>
                    </a:cubicBezTo>
                    <a:cubicBezTo>
                      <a:pt x="3" y="11"/>
                      <a:pt x="3" y="11"/>
                      <a:pt x="3" y="12"/>
                    </a:cubicBezTo>
                    <a:cubicBezTo>
                      <a:pt x="3" y="12"/>
                      <a:pt x="3" y="12"/>
                      <a:pt x="3" y="13"/>
                    </a:cubicBezTo>
                    <a:cubicBezTo>
                      <a:pt x="4" y="13"/>
                      <a:pt x="4" y="13"/>
                      <a:pt x="4" y="13"/>
                    </a:cubicBezTo>
                    <a:cubicBezTo>
                      <a:pt x="4" y="14"/>
                      <a:pt x="4" y="14"/>
                      <a:pt x="4" y="14"/>
                    </a:cubicBezTo>
                    <a:cubicBezTo>
                      <a:pt x="3" y="14"/>
                      <a:pt x="3" y="15"/>
                      <a:pt x="3" y="15"/>
                    </a:cubicBezTo>
                    <a:cubicBezTo>
                      <a:pt x="3" y="15"/>
                      <a:pt x="3" y="16"/>
                      <a:pt x="3" y="16"/>
                    </a:cubicBezTo>
                    <a:cubicBezTo>
                      <a:pt x="3" y="17"/>
                      <a:pt x="2" y="17"/>
                      <a:pt x="3" y="18"/>
                    </a:cubicBezTo>
                    <a:cubicBezTo>
                      <a:pt x="3" y="18"/>
                      <a:pt x="3" y="18"/>
                      <a:pt x="3" y="18"/>
                    </a:cubicBezTo>
                    <a:cubicBezTo>
                      <a:pt x="4" y="18"/>
                      <a:pt x="3" y="19"/>
                      <a:pt x="4" y="19"/>
                    </a:cubicBezTo>
                    <a:cubicBezTo>
                      <a:pt x="4" y="20"/>
                      <a:pt x="4" y="20"/>
                      <a:pt x="4" y="21"/>
                    </a:cubicBezTo>
                    <a:cubicBezTo>
                      <a:pt x="5" y="21"/>
                      <a:pt x="5" y="21"/>
                      <a:pt x="5" y="21"/>
                    </a:cubicBezTo>
                    <a:cubicBezTo>
                      <a:pt x="6" y="21"/>
                      <a:pt x="6" y="21"/>
                      <a:pt x="6" y="21"/>
                    </a:cubicBezTo>
                    <a:cubicBezTo>
                      <a:pt x="7" y="21"/>
                      <a:pt x="6" y="21"/>
                      <a:pt x="7" y="21"/>
                    </a:cubicBezTo>
                    <a:cubicBezTo>
                      <a:pt x="7" y="20"/>
                      <a:pt x="8" y="21"/>
                      <a:pt x="8" y="20"/>
                    </a:cubicBezTo>
                    <a:cubicBezTo>
                      <a:pt x="9" y="20"/>
                      <a:pt x="9" y="20"/>
                      <a:pt x="9" y="20"/>
                    </a:cubicBezTo>
                    <a:cubicBezTo>
                      <a:pt x="10" y="19"/>
                      <a:pt x="10" y="19"/>
                      <a:pt x="10" y="19"/>
                    </a:cubicBezTo>
                    <a:cubicBezTo>
                      <a:pt x="11" y="19"/>
                      <a:pt x="11" y="19"/>
                      <a:pt x="12" y="19"/>
                    </a:cubicBezTo>
                    <a:cubicBezTo>
                      <a:pt x="12" y="19"/>
                      <a:pt x="11" y="19"/>
                      <a:pt x="11" y="18"/>
                    </a:cubicBezTo>
                    <a:cubicBezTo>
                      <a:pt x="11" y="18"/>
                      <a:pt x="11" y="18"/>
                      <a:pt x="10" y="17"/>
                    </a:cubicBezTo>
                    <a:cubicBezTo>
                      <a:pt x="10" y="17"/>
                      <a:pt x="10" y="17"/>
                      <a:pt x="10" y="16"/>
                    </a:cubicBezTo>
                    <a:cubicBezTo>
                      <a:pt x="10" y="16"/>
                      <a:pt x="10" y="15"/>
                      <a:pt x="10" y="15"/>
                    </a:cubicBezTo>
                    <a:cubicBezTo>
                      <a:pt x="9" y="15"/>
                      <a:pt x="9" y="15"/>
                      <a:pt x="9" y="15"/>
                    </a:cubicBezTo>
                    <a:cubicBezTo>
                      <a:pt x="8" y="15"/>
                      <a:pt x="8" y="14"/>
                      <a:pt x="8" y="14"/>
                    </a:cubicBezTo>
                    <a:cubicBezTo>
                      <a:pt x="8" y="13"/>
                      <a:pt x="8" y="12"/>
                      <a:pt x="8" y="11"/>
                    </a:cubicBezTo>
                    <a:cubicBezTo>
                      <a:pt x="8" y="11"/>
                      <a:pt x="8" y="10"/>
                      <a:pt x="9" y="10"/>
                    </a:cubicBezTo>
                    <a:cubicBezTo>
                      <a:pt x="9" y="10"/>
                      <a:pt x="9" y="11"/>
                      <a:pt x="10" y="11"/>
                    </a:cubicBezTo>
                    <a:cubicBezTo>
                      <a:pt x="10" y="11"/>
                      <a:pt x="10" y="10"/>
                      <a:pt x="10" y="9"/>
                    </a:cubicBezTo>
                    <a:cubicBezTo>
                      <a:pt x="10" y="9"/>
                      <a:pt x="10" y="9"/>
                      <a:pt x="10" y="8"/>
                    </a:cubicBezTo>
                    <a:cubicBezTo>
                      <a:pt x="10" y="8"/>
                      <a:pt x="10" y="8"/>
                      <a:pt x="10" y="7"/>
                    </a:cubicBezTo>
                    <a:cubicBezTo>
                      <a:pt x="10" y="7"/>
                      <a:pt x="10" y="7"/>
                      <a:pt x="10" y="7"/>
                    </a:cubicBezTo>
                    <a:cubicBezTo>
                      <a:pt x="10" y="7"/>
                      <a:pt x="10" y="7"/>
                      <a:pt x="10" y="6"/>
                    </a:cubicBezTo>
                    <a:cubicBezTo>
                      <a:pt x="10" y="6"/>
                      <a:pt x="9" y="6"/>
                      <a:pt x="9" y="6"/>
                    </a:cubicBezTo>
                    <a:cubicBezTo>
                      <a:pt x="9" y="5"/>
                      <a:pt x="9" y="5"/>
                      <a:pt x="8" y="5"/>
                    </a:cubicBezTo>
                    <a:cubicBezTo>
                      <a:pt x="8" y="5"/>
                      <a:pt x="8" y="5"/>
                      <a:pt x="8" y="5"/>
                    </a:cubicBezTo>
                    <a:cubicBezTo>
                      <a:pt x="7" y="5"/>
                      <a:pt x="7" y="5"/>
                      <a:pt x="7" y="4"/>
                    </a:cubicBezTo>
                    <a:cubicBezTo>
                      <a:pt x="6" y="4"/>
                      <a:pt x="7" y="3"/>
                      <a:pt x="6" y="3"/>
                    </a:cubicBezTo>
                    <a:cubicBezTo>
                      <a:pt x="6" y="2"/>
                      <a:pt x="6" y="2"/>
                      <a:pt x="6" y="2"/>
                    </a:cubicBezTo>
                    <a:cubicBezTo>
                      <a:pt x="5" y="1"/>
                      <a:pt x="5" y="1"/>
                      <a:pt x="5" y="1"/>
                    </a:cubicBezTo>
                    <a:cubicBezTo>
                      <a:pt x="4" y="0"/>
                      <a:pt x="4" y="0"/>
                      <a:pt x="4" y="0"/>
                    </a:cubicBezTo>
                    <a:cubicBezTo>
                      <a:pt x="4" y="0"/>
                      <a:pt x="4" y="0"/>
                      <a:pt x="4" y="0"/>
                    </a:cubicBezTo>
                    <a:cubicBezTo>
                      <a:pt x="4" y="1"/>
                      <a:pt x="4" y="1"/>
                      <a:pt x="4" y="1"/>
                    </a:cubicBezTo>
                    <a:cubicBezTo>
                      <a:pt x="3" y="1"/>
                      <a:pt x="3" y="1"/>
                      <a:pt x="3" y="2"/>
                    </a:cubicBezTo>
                    <a:cubicBezTo>
                      <a:pt x="2" y="2"/>
                      <a:pt x="2" y="2"/>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9" name="Freeform 329"/>
              <p:cNvSpPr>
                <a:spLocks/>
              </p:cNvSpPr>
              <p:nvPr/>
            </p:nvSpPr>
            <p:spPr bwMode="auto">
              <a:xfrm>
                <a:off x="1981201" y="3032126"/>
                <a:ext cx="171450" cy="206375"/>
              </a:xfrm>
              <a:custGeom>
                <a:avLst/>
                <a:gdLst>
                  <a:gd name="T0" fmla="*/ 1 w 16"/>
                  <a:gd name="T1" fmla="*/ 11 h 19"/>
                  <a:gd name="T2" fmla="*/ 1 w 16"/>
                  <a:gd name="T3" fmla="*/ 12 h 19"/>
                  <a:gd name="T4" fmla="*/ 2 w 16"/>
                  <a:gd name="T5" fmla="*/ 12 h 19"/>
                  <a:gd name="T6" fmla="*/ 4 w 16"/>
                  <a:gd name="T7" fmla="*/ 13 h 19"/>
                  <a:gd name="T8" fmla="*/ 3 w 16"/>
                  <a:gd name="T9" fmla="*/ 13 h 19"/>
                  <a:gd name="T10" fmla="*/ 3 w 16"/>
                  <a:gd name="T11" fmla="*/ 14 h 19"/>
                  <a:gd name="T12" fmla="*/ 3 w 16"/>
                  <a:gd name="T13" fmla="*/ 14 h 19"/>
                  <a:gd name="T14" fmla="*/ 3 w 16"/>
                  <a:gd name="T15" fmla="*/ 15 h 19"/>
                  <a:gd name="T16" fmla="*/ 4 w 16"/>
                  <a:gd name="T17" fmla="*/ 16 h 19"/>
                  <a:gd name="T18" fmla="*/ 3 w 16"/>
                  <a:gd name="T19" fmla="*/ 16 h 19"/>
                  <a:gd name="T20" fmla="*/ 3 w 16"/>
                  <a:gd name="T21" fmla="*/ 17 h 19"/>
                  <a:gd name="T22" fmla="*/ 4 w 16"/>
                  <a:gd name="T23" fmla="*/ 17 h 19"/>
                  <a:gd name="T24" fmla="*/ 5 w 16"/>
                  <a:gd name="T25" fmla="*/ 18 h 19"/>
                  <a:gd name="T26" fmla="*/ 6 w 16"/>
                  <a:gd name="T27" fmla="*/ 19 h 19"/>
                  <a:gd name="T28" fmla="*/ 7 w 16"/>
                  <a:gd name="T29" fmla="*/ 18 h 19"/>
                  <a:gd name="T30" fmla="*/ 7 w 16"/>
                  <a:gd name="T31" fmla="*/ 17 h 19"/>
                  <a:gd name="T32" fmla="*/ 8 w 16"/>
                  <a:gd name="T33" fmla="*/ 15 h 19"/>
                  <a:gd name="T34" fmla="*/ 9 w 16"/>
                  <a:gd name="T35" fmla="*/ 14 h 19"/>
                  <a:gd name="T36" fmla="*/ 9 w 16"/>
                  <a:gd name="T37" fmla="*/ 13 h 19"/>
                  <a:gd name="T38" fmla="*/ 11 w 16"/>
                  <a:gd name="T39" fmla="*/ 13 h 19"/>
                  <a:gd name="T40" fmla="*/ 12 w 16"/>
                  <a:gd name="T41" fmla="*/ 12 h 19"/>
                  <a:gd name="T42" fmla="*/ 13 w 16"/>
                  <a:gd name="T43" fmla="*/ 12 h 19"/>
                  <a:gd name="T44" fmla="*/ 14 w 16"/>
                  <a:gd name="T45" fmla="*/ 11 h 19"/>
                  <a:gd name="T46" fmla="*/ 15 w 16"/>
                  <a:gd name="T47" fmla="*/ 10 h 19"/>
                  <a:gd name="T48" fmla="*/ 15 w 16"/>
                  <a:gd name="T49" fmla="*/ 9 h 19"/>
                  <a:gd name="T50" fmla="*/ 15 w 16"/>
                  <a:gd name="T51" fmla="*/ 7 h 19"/>
                  <a:gd name="T52" fmla="*/ 16 w 16"/>
                  <a:gd name="T53" fmla="*/ 6 h 19"/>
                  <a:gd name="T54" fmla="*/ 15 w 16"/>
                  <a:gd name="T55" fmla="*/ 5 h 19"/>
                  <a:gd name="T56" fmla="*/ 15 w 16"/>
                  <a:gd name="T57" fmla="*/ 5 h 19"/>
                  <a:gd name="T58" fmla="*/ 14 w 16"/>
                  <a:gd name="T59" fmla="*/ 4 h 19"/>
                  <a:gd name="T60" fmla="*/ 13 w 16"/>
                  <a:gd name="T61" fmla="*/ 3 h 19"/>
                  <a:gd name="T62" fmla="*/ 12 w 16"/>
                  <a:gd name="T63" fmla="*/ 4 h 19"/>
                  <a:gd name="T64" fmla="*/ 11 w 16"/>
                  <a:gd name="T65" fmla="*/ 4 h 19"/>
                  <a:gd name="T66" fmla="*/ 11 w 16"/>
                  <a:gd name="T67" fmla="*/ 3 h 19"/>
                  <a:gd name="T68" fmla="*/ 9 w 16"/>
                  <a:gd name="T69" fmla="*/ 3 h 19"/>
                  <a:gd name="T70" fmla="*/ 8 w 16"/>
                  <a:gd name="T71" fmla="*/ 2 h 19"/>
                  <a:gd name="T72" fmla="*/ 8 w 16"/>
                  <a:gd name="T73" fmla="*/ 1 h 19"/>
                  <a:gd name="T74" fmla="*/ 7 w 16"/>
                  <a:gd name="T75" fmla="*/ 1 h 19"/>
                  <a:gd name="T76" fmla="*/ 7 w 16"/>
                  <a:gd name="T77" fmla="*/ 0 h 19"/>
                  <a:gd name="T78" fmla="*/ 6 w 16"/>
                  <a:gd name="T79" fmla="*/ 2 h 19"/>
                  <a:gd name="T80" fmla="*/ 4 w 16"/>
                  <a:gd name="T81" fmla="*/ 2 h 19"/>
                  <a:gd name="T82" fmla="*/ 4 w 16"/>
                  <a:gd name="T83" fmla="*/ 3 h 19"/>
                  <a:gd name="T84" fmla="*/ 3 w 16"/>
                  <a:gd name="T85" fmla="*/ 5 h 19"/>
                  <a:gd name="T86" fmla="*/ 3 w 16"/>
                  <a:gd name="T87" fmla="*/ 5 h 19"/>
                  <a:gd name="T88" fmla="*/ 2 w 16"/>
                  <a:gd name="T89" fmla="*/ 5 h 19"/>
                  <a:gd name="T90" fmla="*/ 1 w 16"/>
                  <a:gd name="T91" fmla="*/ 7 h 19"/>
                  <a:gd name="T92" fmla="*/ 0 w 16"/>
                  <a:gd name="T93" fmla="*/ 9 h 19"/>
                  <a:gd name="T94" fmla="*/ 0 w 16"/>
                  <a:gd name="T95" fmla="*/ 10 h 19"/>
                  <a:gd name="T96" fmla="*/ 1 w 16"/>
                  <a:gd name="T97"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 h="19">
                    <a:moveTo>
                      <a:pt x="1" y="11"/>
                    </a:moveTo>
                    <a:cubicBezTo>
                      <a:pt x="1" y="11"/>
                      <a:pt x="1" y="11"/>
                      <a:pt x="1" y="12"/>
                    </a:cubicBezTo>
                    <a:cubicBezTo>
                      <a:pt x="1" y="12"/>
                      <a:pt x="2" y="12"/>
                      <a:pt x="2" y="12"/>
                    </a:cubicBezTo>
                    <a:cubicBezTo>
                      <a:pt x="3" y="12"/>
                      <a:pt x="4" y="12"/>
                      <a:pt x="4" y="13"/>
                    </a:cubicBezTo>
                    <a:cubicBezTo>
                      <a:pt x="4" y="13"/>
                      <a:pt x="3" y="13"/>
                      <a:pt x="3" y="13"/>
                    </a:cubicBezTo>
                    <a:cubicBezTo>
                      <a:pt x="3" y="14"/>
                      <a:pt x="3" y="14"/>
                      <a:pt x="3" y="14"/>
                    </a:cubicBezTo>
                    <a:cubicBezTo>
                      <a:pt x="3" y="14"/>
                      <a:pt x="3" y="14"/>
                      <a:pt x="3" y="14"/>
                    </a:cubicBezTo>
                    <a:cubicBezTo>
                      <a:pt x="3" y="14"/>
                      <a:pt x="3" y="14"/>
                      <a:pt x="3" y="15"/>
                    </a:cubicBezTo>
                    <a:cubicBezTo>
                      <a:pt x="3" y="15"/>
                      <a:pt x="4" y="15"/>
                      <a:pt x="4" y="16"/>
                    </a:cubicBezTo>
                    <a:cubicBezTo>
                      <a:pt x="3" y="16"/>
                      <a:pt x="3" y="16"/>
                      <a:pt x="3" y="16"/>
                    </a:cubicBezTo>
                    <a:cubicBezTo>
                      <a:pt x="3" y="17"/>
                      <a:pt x="3" y="17"/>
                      <a:pt x="3" y="17"/>
                    </a:cubicBezTo>
                    <a:cubicBezTo>
                      <a:pt x="3" y="18"/>
                      <a:pt x="3" y="17"/>
                      <a:pt x="4" y="17"/>
                    </a:cubicBezTo>
                    <a:cubicBezTo>
                      <a:pt x="4" y="17"/>
                      <a:pt x="5" y="17"/>
                      <a:pt x="5" y="18"/>
                    </a:cubicBezTo>
                    <a:cubicBezTo>
                      <a:pt x="5" y="18"/>
                      <a:pt x="5" y="19"/>
                      <a:pt x="6" y="19"/>
                    </a:cubicBezTo>
                    <a:cubicBezTo>
                      <a:pt x="6" y="19"/>
                      <a:pt x="6" y="19"/>
                      <a:pt x="7" y="18"/>
                    </a:cubicBezTo>
                    <a:cubicBezTo>
                      <a:pt x="7" y="18"/>
                      <a:pt x="7" y="17"/>
                      <a:pt x="7" y="17"/>
                    </a:cubicBezTo>
                    <a:cubicBezTo>
                      <a:pt x="7" y="16"/>
                      <a:pt x="7" y="16"/>
                      <a:pt x="8" y="15"/>
                    </a:cubicBezTo>
                    <a:cubicBezTo>
                      <a:pt x="8" y="15"/>
                      <a:pt x="8" y="14"/>
                      <a:pt x="9" y="14"/>
                    </a:cubicBezTo>
                    <a:cubicBezTo>
                      <a:pt x="9" y="13"/>
                      <a:pt x="9" y="13"/>
                      <a:pt x="9" y="13"/>
                    </a:cubicBezTo>
                    <a:cubicBezTo>
                      <a:pt x="10" y="13"/>
                      <a:pt x="10" y="13"/>
                      <a:pt x="11" y="13"/>
                    </a:cubicBezTo>
                    <a:cubicBezTo>
                      <a:pt x="11" y="12"/>
                      <a:pt x="11" y="12"/>
                      <a:pt x="12" y="12"/>
                    </a:cubicBezTo>
                    <a:cubicBezTo>
                      <a:pt x="12" y="12"/>
                      <a:pt x="12" y="12"/>
                      <a:pt x="13" y="12"/>
                    </a:cubicBezTo>
                    <a:cubicBezTo>
                      <a:pt x="13" y="12"/>
                      <a:pt x="13" y="11"/>
                      <a:pt x="14" y="11"/>
                    </a:cubicBezTo>
                    <a:cubicBezTo>
                      <a:pt x="14" y="11"/>
                      <a:pt x="14" y="10"/>
                      <a:pt x="15" y="10"/>
                    </a:cubicBezTo>
                    <a:cubicBezTo>
                      <a:pt x="15" y="10"/>
                      <a:pt x="15" y="9"/>
                      <a:pt x="15" y="9"/>
                    </a:cubicBezTo>
                    <a:cubicBezTo>
                      <a:pt x="15" y="8"/>
                      <a:pt x="15" y="8"/>
                      <a:pt x="15" y="7"/>
                    </a:cubicBezTo>
                    <a:cubicBezTo>
                      <a:pt x="16" y="7"/>
                      <a:pt x="16" y="7"/>
                      <a:pt x="16" y="6"/>
                    </a:cubicBezTo>
                    <a:cubicBezTo>
                      <a:pt x="16" y="6"/>
                      <a:pt x="15" y="6"/>
                      <a:pt x="15" y="5"/>
                    </a:cubicBezTo>
                    <a:cubicBezTo>
                      <a:pt x="15" y="5"/>
                      <a:pt x="15" y="5"/>
                      <a:pt x="15" y="5"/>
                    </a:cubicBezTo>
                    <a:cubicBezTo>
                      <a:pt x="15" y="5"/>
                      <a:pt x="15" y="5"/>
                      <a:pt x="14" y="4"/>
                    </a:cubicBezTo>
                    <a:cubicBezTo>
                      <a:pt x="14" y="4"/>
                      <a:pt x="14" y="3"/>
                      <a:pt x="13" y="3"/>
                    </a:cubicBezTo>
                    <a:cubicBezTo>
                      <a:pt x="13" y="3"/>
                      <a:pt x="13" y="4"/>
                      <a:pt x="12" y="4"/>
                    </a:cubicBezTo>
                    <a:cubicBezTo>
                      <a:pt x="12" y="4"/>
                      <a:pt x="12" y="4"/>
                      <a:pt x="11" y="4"/>
                    </a:cubicBezTo>
                    <a:cubicBezTo>
                      <a:pt x="11" y="4"/>
                      <a:pt x="11" y="3"/>
                      <a:pt x="11" y="3"/>
                    </a:cubicBezTo>
                    <a:cubicBezTo>
                      <a:pt x="10" y="3"/>
                      <a:pt x="10" y="3"/>
                      <a:pt x="9" y="3"/>
                    </a:cubicBezTo>
                    <a:cubicBezTo>
                      <a:pt x="9" y="3"/>
                      <a:pt x="9" y="3"/>
                      <a:pt x="8" y="2"/>
                    </a:cubicBezTo>
                    <a:cubicBezTo>
                      <a:pt x="8" y="2"/>
                      <a:pt x="8" y="2"/>
                      <a:pt x="8" y="1"/>
                    </a:cubicBezTo>
                    <a:cubicBezTo>
                      <a:pt x="7" y="1"/>
                      <a:pt x="7" y="1"/>
                      <a:pt x="7" y="1"/>
                    </a:cubicBezTo>
                    <a:cubicBezTo>
                      <a:pt x="7" y="0"/>
                      <a:pt x="7" y="0"/>
                      <a:pt x="7" y="0"/>
                    </a:cubicBezTo>
                    <a:cubicBezTo>
                      <a:pt x="7" y="1"/>
                      <a:pt x="6" y="1"/>
                      <a:pt x="6" y="2"/>
                    </a:cubicBezTo>
                    <a:cubicBezTo>
                      <a:pt x="5" y="2"/>
                      <a:pt x="5" y="1"/>
                      <a:pt x="4" y="2"/>
                    </a:cubicBezTo>
                    <a:cubicBezTo>
                      <a:pt x="4" y="2"/>
                      <a:pt x="4" y="3"/>
                      <a:pt x="4" y="3"/>
                    </a:cubicBezTo>
                    <a:cubicBezTo>
                      <a:pt x="4" y="4"/>
                      <a:pt x="4" y="4"/>
                      <a:pt x="3" y="5"/>
                    </a:cubicBezTo>
                    <a:cubicBezTo>
                      <a:pt x="3" y="5"/>
                      <a:pt x="3" y="5"/>
                      <a:pt x="3" y="5"/>
                    </a:cubicBezTo>
                    <a:cubicBezTo>
                      <a:pt x="2" y="5"/>
                      <a:pt x="2" y="5"/>
                      <a:pt x="2" y="5"/>
                    </a:cubicBezTo>
                    <a:cubicBezTo>
                      <a:pt x="1" y="6"/>
                      <a:pt x="1" y="6"/>
                      <a:pt x="1" y="7"/>
                    </a:cubicBezTo>
                    <a:cubicBezTo>
                      <a:pt x="0" y="7"/>
                      <a:pt x="0" y="8"/>
                      <a:pt x="0" y="9"/>
                    </a:cubicBezTo>
                    <a:cubicBezTo>
                      <a:pt x="0" y="9"/>
                      <a:pt x="0" y="9"/>
                      <a:pt x="0" y="10"/>
                    </a:cubicBezTo>
                    <a:cubicBezTo>
                      <a:pt x="0" y="10"/>
                      <a:pt x="1" y="10"/>
                      <a:pt x="1" y="1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0" name="Freeform 330"/>
              <p:cNvSpPr>
                <a:spLocks/>
              </p:cNvSpPr>
              <p:nvPr/>
            </p:nvSpPr>
            <p:spPr bwMode="auto">
              <a:xfrm>
                <a:off x="2305051" y="3594101"/>
                <a:ext cx="301625" cy="1157288"/>
              </a:xfrm>
              <a:custGeom>
                <a:avLst/>
                <a:gdLst>
                  <a:gd name="T0" fmla="*/ 25 w 28"/>
                  <a:gd name="T1" fmla="*/ 104 h 107"/>
                  <a:gd name="T2" fmla="*/ 28 w 28"/>
                  <a:gd name="T3" fmla="*/ 103 h 107"/>
                  <a:gd name="T4" fmla="*/ 23 w 28"/>
                  <a:gd name="T5" fmla="*/ 102 h 107"/>
                  <a:gd name="T6" fmla="*/ 18 w 28"/>
                  <a:gd name="T7" fmla="*/ 100 h 107"/>
                  <a:gd name="T8" fmla="*/ 16 w 28"/>
                  <a:gd name="T9" fmla="*/ 98 h 107"/>
                  <a:gd name="T10" fmla="*/ 14 w 28"/>
                  <a:gd name="T11" fmla="*/ 94 h 107"/>
                  <a:gd name="T12" fmla="*/ 14 w 28"/>
                  <a:gd name="T13" fmla="*/ 90 h 107"/>
                  <a:gd name="T14" fmla="*/ 15 w 28"/>
                  <a:gd name="T15" fmla="*/ 86 h 107"/>
                  <a:gd name="T16" fmla="*/ 14 w 28"/>
                  <a:gd name="T17" fmla="*/ 82 h 107"/>
                  <a:gd name="T18" fmla="*/ 13 w 28"/>
                  <a:gd name="T19" fmla="*/ 80 h 107"/>
                  <a:gd name="T20" fmla="*/ 11 w 28"/>
                  <a:gd name="T21" fmla="*/ 78 h 107"/>
                  <a:gd name="T22" fmla="*/ 9 w 28"/>
                  <a:gd name="T23" fmla="*/ 73 h 107"/>
                  <a:gd name="T24" fmla="*/ 8 w 28"/>
                  <a:gd name="T25" fmla="*/ 68 h 107"/>
                  <a:gd name="T26" fmla="*/ 7 w 28"/>
                  <a:gd name="T27" fmla="*/ 61 h 107"/>
                  <a:gd name="T28" fmla="*/ 8 w 28"/>
                  <a:gd name="T29" fmla="*/ 55 h 107"/>
                  <a:gd name="T30" fmla="*/ 7 w 28"/>
                  <a:gd name="T31" fmla="*/ 47 h 107"/>
                  <a:gd name="T32" fmla="*/ 6 w 28"/>
                  <a:gd name="T33" fmla="*/ 35 h 107"/>
                  <a:gd name="T34" fmla="*/ 10 w 28"/>
                  <a:gd name="T35" fmla="*/ 27 h 107"/>
                  <a:gd name="T36" fmla="*/ 12 w 28"/>
                  <a:gd name="T37" fmla="*/ 21 h 107"/>
                  <a:gd name="T38" fmla="*/ 10 w 28"/>
                  <a:gd name="T39" fmla="*/ 17 h 107"/>
                  <a:gd name="T40" fmla="*/ 11 w 28"/>
                  <a:gd name="T41" fmla="*/ 11 h 107"/>
                  <a:gd name="T42" fmla="*/ 9 w 28"/>
                  <a:gd name="T43" fmla="*/ 5 h 107"/>
                  <a:gd name="T44" fmla="*/ 5 w 28"/>
                  <a:gd name="T45" fmla="*/ 1 h 107"/>
                  <a:gd name="T46" fmla="*/ 3 w 28"/>
                  <a:gd name="T47" fmla="*/ 2 h 107"/>
                  <a:gd name="T48" fmla="*/ 0 w 28"/>
                  <a:gd name="T49" fmla="*/ 5 h 107"/>
                  <a:gd name="T50" fmla="*/ 1 w 28"/>
                  <a:gd name="T51" fmla="*/ 7 h 107"/>
                  <a:gd name="T52" fmla="*/ 3 w 28"/>
                  <a:gd name="T53" fmla="*/ 14 h 107"/>
                  <a:gd name="T54" fmla="*/ 2 w 28"/>
                  <a:gd name="T55" fmla="*/ 21 h 107"/>
                  <a:gd name="T56" fmla="*/ 3 w 28"/>
                  <a:gd name="T57" fmla="*/ 26 h 107"/>
                  <a:gd name="T58" fmla="*/ 3 w 28"/>
                  <a:gd name="T59" fmla="*/ 31 h 107"/>
                  <a:gd name="T60" fmla="*/ 2 w 28"/>
                  <a:gd name="T61" fmla="*/ 36 h 107"/>
                  <a:gd name="T62" fmla="*/ 2 w 28"/>
                  <a:gd name="T63" fmla="*/ 40 h 107"/>
                  <a:gd name="T64" fmla="*/ 3 w 28"/>
                  <a:gd name="T65" fmla="*/ 45 h 107"/>
                  <a:gd name="T66" fmla="*/ 3 w 28"/>
                  <a:gd name="T67" fmla="*/ 50 h 107"/>
                  <a:gd name="T68" fmla="*/ 3 w 28"/>
                  <a:gd name="T69" fmla="*/ 55 h 107"/>
                  <a:gd name="T70" fmla="*/ 3 w 28"/>
                  <a:gd name="T71" fmla="*/ 61 h 107"/>
                  <a:gd name="T72" fmla="*/ 4 w 28"/>
                  <a:gd name="T73" fmla="*/ 67 h 107"/>
                  <a:gd name="T74" fmla="*/ 5 w 28"/>
                  <a:gd name="T75" fmla="*/ 71 h 107"/>
                  <a:gd name="T76" fmla="*/ 8 w 28"/>
                  <a:gd name="T77" fmla="*/ 72 h 107"/>
                  <a:gd name="T78" fmla="*/ 9 w 28"/>
                  <a:gd name="T79" fmla="*/ 75 h 107"/>
                  <a:gd name="T80" fmla="*/ 9 w 28"/>
                  <a:gd name="T81" fmla="*/ 78 h 107"/>
                  <a:gd name="T82" fmla="*/ 10 w 28"/>
                  <a:gd name="T83" fmla="*/ 81 h 107"/>
                  <a:gd name="T84" fmla="*/ 10 w 28"/>
                  <a:gd name="T85" fmla="*/ 84 h 107"/>
                  <a:gd name="T86" fmla="*/ 10 w 28"/>
                  <a:gd name="T87" fmla="*/ 89 h 107"/>
                  <a:gd name="T88" fmla="*/ 13 w 28"/>
                  <a:gd name="T89" fmla="*/ 91 h 107"/>
                  <a:gd name="T90" fmla="*/ 11 w 28"/>
                  <a:gd name="T91" fmla="*/ 94 h 107"/>
                  <a:gd name="T92" fmla="*/ 13 w 28"/>
                  <a:gd name="T93" fmla="*/ 97 h 107"/>
                  <a:gd name="T94" fmla="*/ 16 w 28"/>
                  <a:gd name="T95" fmla="*/ 100 h 107"/>
                  <a:gd name="T96" fmla="*/ 18 w 28"/>
                  <a:gd name="T97" fmla="*/ 103 h 107"/>
                  <a:gd name="T98" fmla="*/ 21 w 28"/>
                  <a:gd name="T99" fmla="*/ 103 h 107"/>
                  <a:gd name="T100" fmla="*/ 22 w 28"/>
                  <a:gd name="T101" fmla="*/ 105 h 107"/>
                  <a:gd name="T102" fmla="*/ 20 w 28"/>
                  <a:gd name="T103" fmla="*/ 105 h 107"/>
                  <a:gd name="T104" fmla="*/ 23 w 28"/>
                  <a:gd name="T105"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 h="107">
                    <a:moveTo>
                      <a:pt x="24" y="107"/>
                    </a:moveTo>
                    <a:cubicBezTo>
                      <a:pt x="24" y="107"/>
                      <a:pt x="24" y="106"/>
                      <a:pt x="24" y="106"/>
                    </a:cubicBezTo>
                    <a:cubicBezTo>
                      <a:pt x="24" y="106"/>
                      <a:pt x="24" y="105"/>
                      <a:pt x="25" y="105"/>
                    </a:cubicBezTo>
                    <a:cubicBezTo>
                      <a:pt x="25" y="105"/>
                      <a:pt x="25" y="105"/>
                      <a:pt x="25" y="104"/>
                    </a:cubicBezTo>
                    <a:cubicBezTo>
                      <a:pt x="25" y="104"/>
                      <a:pt x="25" y="104"/>
                      <a:pt x="25" y="104"/>
                    </a:cubicBezTo>
                    <a:cubicBezTo>
                      <a:pt x="26" y="103"/>
                      <a:pt x="26" y="103"/>
                      <a:pt x="26" y="103"/>
                    </a:cubicBezTo>
                    <a:cubicBezTo>
                      <a:pt x="26" y="103"/>
                      <a:pt x="27" y="103"/>
                      <a:pt x="27" y="103"/>
                    </a:cubicBezTo>
                    <a:cubicBezTo>
                      <a:pt x="28" y="103"/>
                      <a:pt x="28" y="103"/>
                      <a:pt x="28" y="103"/>
                    </a:cubicBezTo>
                    <a:cubicBezTo>
                      <a:pt x="27" y="102"/>
                      <a:pt x="27" y="102"/>
                      <a:pt x="27" y="102"/>
                    </a:cubicBezTo>
                    <a:cubicBezTo>
                      <a:pt x="27" y="102"/>
                      <a:pt x="27" y="102"/>
                      <a:pt x="26" y="102"/>
                    </a:cubicBezTo>
                    <a:cubicBezTo>
                      <a:pt x="25" y="102"/>
                      <a:pt x="25" y="101"/>
                      <a:pt x="24" y="101"/>
                    </a:cubicBezTo>
                    <a:cubicBezTo>
                      <a:pt x="24" y="101"/>
                      <a:pt x="24" y="102"/>
                      <a:pt x="23" y="102"/>
                    </a:cubicBezTo>
                    <a:cubicBezTo>
                      <a:pt x="22" y="102"/>
                      <a:pt x="22" y="102"/>
                      <a:pt x="21" y="102"/>
                    </a:cubicBezTo>
                    <a:cubicBezTo>
                      <a:pt x="20" y="101"/>
                      <a:pt x="20" y="101"/>
                      <a:pt x="19" y="101"/>
                    </a:cubicBezTo>
                    <a:cubicBezTo>
                      <a:pt x="19" y="101"/>
                      <a:pt x="19" y="101"/>
                      <a:pt x="19" y="100"/>
                    </a:cubicBezTo>
                    <a:cubicBezTo>
                      <a:pt x="18" y="100"/>
                      <a:pt x="18" y="100"/>
                      <a:pt x="18" y="100"/>
                    </a:cubicBezTo>
                    <a:cubicBezTo>
                      <a:pt x="18" y="99"/>
                      <a:pt x="19" y="99"/>
                      <a:pt x="18" y="98"/>
                    </a:cubicBezTo>
                    <a:cubicBezTo>
                      <a:pt x="18" y="98"/>
                      <a:pt x="18" y="98"/>
                      <a:pt x="18" y="98"/>
                    </a:cubicBezTo>
                    <a:cubicBezTo>
                      <a:pt x="17" y="98"/>
                      <a:pt x="17" y="98"/>
                      <a:pt x="17" y="98"/>
                    </a:cubicBezTo>
                    <a:cubicBezTo>
                      <a:pt x="16" y="98"/>
                      <a:pt x="16" y="98"/>
                      <a:pt x="16" y="98"/>
                    </a:cubicBezTo>
                    <a:cubicBezTo>
                      <a:pt x="15" y="97"/>
                      <a:pt x="16" y="97"/>
                      <a:pt x="16" y="96"/>
                    </a:cubicBezTo>
                    <a:cubicBezTo>
                      <a:pt x="15" y="96"/>
                      <a:pt x="15" y="97"/>
                      <a:pt x="14" y="96"/>
                    </a:cubicBezTo>
                    <a:cubicBezTo>
                      <a:pt x="14" y="96"/>
                      <a:pt x="14" y="96"/>
                      <a:pt x="14" y="95"/>
                    </a:cubicBezTo>
                    <a:cubicBezTo>
                      <a:pt x="14" y="95"/>
                      <a:pt x="13" y="94"/>
                      <a:pt x="14" y="94"/>
                    </a:cubicBezTo>
                    <a:cubicBezTo>
                      <a:pt x="14" y="94"/>
                      <a:pt x="14" y="94"/>
                      <a:pt x="14" y="94"/>
                    </a:cubicBezTo>
                    <a:cubicBezTo>
                      <a:pt x="14" y="93"/>
                      <a:pt x="14" y="94"/>
                      <a:pt x="15" y="93"/>
                    </a:cubicBezTo>
                    <a:cubicBezTo>
                      <a:pt x="15" y="92"/>
                      <a:pt x="15" y="92"/>
                      <a:pt x="15" y="91"/>
                    </a:cubicBezTo>
                    <a:cubicBezTo>
                      <a:pt x="15" y="90"/>
                      <a:pt x="14" y="90"/>
                      <a:pt x="14" y="90"/>
                    </a:cubicBezTo>
                    <a:cubicBezTo>
                      <a:pt x="14" y="89"/>
                      <a:pt x="15" y="89"/>
                      <a:pt x="15" y="89"/>
                    </a:cubicBezTo>
                    <a:cubicBezTo>
                      <a:pt x="15" y="88"/>
                      <a:pt x="15" y="88"/>
                      <a:pt x="15" y="88"/>
                    </a:cubicBezTo>
                    <a:cubicBezTo>
                      <a:pt x="14" y="87"/>
                      <a:pt x="14" y="87"/>
                      <a:pt x="14" y="87"/>
                    </a:cubicBezTo>
                    <a:cubicBezTo>
                      <a:pt x="14" y="87"/>
                      <a:pt x="15" y="87"/>
                      <a:pt x="15" y="86"/>
                    </a:cubicBezTo>
                    <a:cubicBezTo>
                      <a:pt x="15" y="86"/>
                      <a:pt x="15" y="86"/>
                      <a:pt x="15" y="86"/>
                    </a:cubicBezTo>
                    <a:cubicBezTo>
                      <a:pt x="14" y="85"/>
                      <a:pt x="14" y="85"/>
                      <a:pt x="14" y="85"/>
                    </a:cubicBezTo>
                    <a:cubicBezTo>
                      <a:pt x="14" y="84"/>
                      <a:pt x="14" y="84"/>
                      <a:pt x="14" y="83"/>
                    </a:cubicBezTo>
                    <a:cubicBezTo>
                      <a:pt x="14" y="83"/>
                      <a:pt x="14" y="83"/>
                      <a:pt x="14" y="82"/>
                    </a:cubicBezTo>
                    <a:cubicBezTo>
                      <a:pt x="14" y="82"/>
                      <a:pt x="13" y="82"/>
                      <a:pt x="13" y="81"/>
                    </a:cubicBezTo>
                    <a:cubicBezTo>
                      <a:pt x="13" y="81"/>
                      <a:pt x="14" y="81"/>
                      <a:pt x="14" y="81"/>
                    </a:cubicBezTo>
                    <a:cubicBezTo>
                      <a:pt x="14" y="81"/>
                      <a:pt x="14" y="80"/>
                      <a:pt x="14" y="80"/>
                    </a:cubicBezTo>
                    <a:cubicBezTo>
                      <a:pt x="13" y="80"/>
                      <a:pt x="13" y="80"/>
                      <a:pt x="13" y="80"/>
                    </a:cubicBezTo>
                    <a:cubicBezTo>
                      <a:pt x="13" y="81"/>
                      <a:pt x="13" y="81"/>
                      <a:pt x="13" y="80"/>
                    </a:cubicBezTo>
                    <a:cubicBezTo>
                      <a:pt x="13" y="80"/>
                      <a:pt x="13" y="80"/>
                      <a:pt x="13" y="80"/>
                    </a:cubicBezTo>
                    <a:cubicBezTo>
                      <a:pt x="12" y="80"/>
                      <a:pt x="12" y="80"/>
                      <a:pt x="12" y="79"/>
                    </a:cubicBezTo>
                    <a:cubicBezTo>
                      <a:pt x="12" y="79"/>
                      <a:pt x="12" y="79"/>
                      <a:pt x="11" y="78"/>
                    </a:cubicBezTo>
                    <a:cubicBezTo>
                      <a:pt x="11" y="78"/>
                      <a:pt x="11" y="77"/>
                      <a:pt x="11" y="77"/>
                    </a:cubicBezTo>
                    <a:cubicBezTo>
                      <a:pt x="11" y="77"/>
                      <a:pt x="10" y="77"/>
                      <a:pt x="10" y="76"/>
                    </a:cubicBezTo>
                    <a:cubicBezTo>
                      <a:pt x="10" y="76"/>
                      <a:pt x="10" y="75"/>
                      <a:pt x="10" y="74"/>
                    </a:cubicBezTo>
                    <a:cubicBezTo>
                      <a:pt x="10" y="74"/>
                      <a:pt x="10" y="74"/>
                      <a:pt x="9" y="73"/>
                    </a:cubicBezTo>
                    <a:cubicBezTo>
                      <a:pt x="9" y="73"/>
                      <a:pt x="9" y="73"/>
                      <a:pt x="9" y="72"/>
                    </a:cubicBezTo>
                    <a:cubicBezTo>
                      <a:pt x="9" y="72"/>
                      <a:pt x="9" y="72"/>
                      <a:pt x="9" y="71"/>
                    </a:cubicBezTo>
                    <a:cubicBezTo>
                      <a:pt x="9" y="71"/>
                      <a:pt x="8" y="70"/>
                      <a:pt x="8" y="69"/>
                    </a:cubicBezTo>
                    <a:cubicBezTo>
                      <a:pt x="8" y="69"/>
                      <a:pt x="8" y="69"/>
                      <a:pt x="8" y="68"/>
                    </a:cubicBezTo>
                    <a:cubicBezTo>
                      <a:pt x="8" y="67"/>
                      <a:pt x="8" y="66"/>
                      <a:pt x="8" y="65"/>
                    </a:cubicBezTo>
                    <a:cubicBezTo>
                      <a:pt x="9" y="64"/>
                      <a:pt x="9" y="64"/>
                      <a:pt x="9" y="63"/>
                    </a:cubicBezTo>
                    <a:cubicBezTo>
                      <a:pt x="10" y="63"/>
                      <a:pt x="9" y="62"/>
                      <a:pt x="8" y="61"/>
                    </a:cubicBezTo>
                    <a:cubicBezTo>
                      <a:pt x="8" y="61"/>
                      <a:pt x="7" y="61"/>
                      <a:pt x="7" y="61"/>
                    </a:cubicBezTo>
                    <a:cubicBezTo>
                      <a:pt x="7" y="60"/>
                      <a:pt x="7" y="59"/>
                      <a:pt x="7" y="59"/>
                    </a:cubicBezTo>
                    <a:cubicBezTo>
                      <a:pt x="7" y="58"/>
                      <a:pt x="7" y="57"/>
                      <a:pt x="8" y="57"/>
                    </a:cubicBezTo>
                    <a:cubicBezTo>
                      <a:pt x="8" y="56"/>
                      <a:pt x="8" y="57"/>
                      <a:pt x="8" y="56"/>
                    </a:cubicBezTo>
                    <a:cubicBezTo>
                      <a:pt x="9" y="56"/>
                      <a:pt x="8" y="55"/>
                      <a:pt x="8" y="55"/>
                    </a:cubicBezTo>
                    <a:cubicBezTo>
                      <a:pt x="8" y="54"/>
                      <a:pt x="8" y="54"/>
                      <a:pt x="8" y="54"/>
                    </a:cubicBezTo>
                    <a:cubicBezTo>
                      <a:pt x="8" y="53"/>
                      <a:pt x="8" y="53"/>
                      <a:pt x="8" y="53"/>
                    </a:cubicBezTo>
                    <a:cubicBezTo>
                      <a:pt x="8" y="51"/>
                      <a:pt x="7" y="51"/>
                      <a:pt x="7" y="50"/>
                    </a:cubicBezTo>
                    <a:cubicBezTo>
                      <a:pt x="7" y="49"/>
                      <a:pt x="7" y="48"/>
                      <a:pt x="7" y="47"/>
                    </a:cubicBezTo>
                    <a:cubicBezTo>
                      <a:pt x="7" y="46"/>
                      <a:pt x="7" y="45"/>
                      <a:pt x="6" y="44"/>
                    </a:cubicBezTo>
                    <a:cubicBezTo>
                      <a:pt x="6" y="43"/>
                      <a:pt x="6" y="42"/>
                      <a:pt x="6" y="41"/>
                    </a:cubicBezTo>
                    <a:cubicBezTo>
                      <a:pt x="6" y="40"/>
                      <a:pt x="5" y="39"/>
                      <a:pt x="5" y="38"/>
                    </a:cubicBezTo>
                    <a:cubicBezTo>
                      <a:pt x="5" y="37"/>
                      <a:pt x="5" y="36"/>
                      <a:pt x="6" y="35"/>
                    </a:cubicBezTo>
                    <a:cubicBezTo>
                      <a:pt x="6" y="34"/>
                      <a:pt x="7" y="34"/>
                      <a:pt x="7" y="33"/>
                    </a:cubicBezTo>
                    <a:cubicBezTo>
                      <a:pt x="8" y="32"/>
                      <a:pt x="8" y="31"/>
                      <a:pt x="9" y="30"/>
                    </a:cubicBezTo>
                    <a:cubicBezTo>
                      <a:pt x="9" y="30"/>
                      <a:pt x="9" y="29"/>
                      <a:pt x="10" y="29"/>
                    </a:cubicBezTo>
                    <a:cubicBezTo>
                      <a:pt x="10" y="28"/>
                      <a:pt x="10" y="28"/>
                      <a:pt x="10" y="27"/>
                    </a:cubicBezTo>
                    <a:cubicBezTo>
                      <a:pt x="11" y="27"/>
                      <a:pt x="11" y="26"/>
                      <a:pt x="11" y="26"/>
                    </a:cubicBezTo>
                    <a:cubicBezTo>
                      <a:pt x="11" y="25"/>
                      <a:pt x="11" y="25"/>
                      <a:pt x="11" y="24"/>
                    </a:cubicBezTo>
                    <a:cubicBezTo>
                      <a:pt x="11" y="23"/>
                      <a:pt x="11" y="23"/>
                      <a:pt x="11" y="22"/>
                    </a:cubicBezTo>
                    <a:cubicBezTo>
                      <a:pt x="11" y="22"/>
                      <a:pt x="12" y="22"/>
                      <a:pt x="12" y="21"/>
                    </a:cubicBezTo>
                    <a:cubicBezTo>
                      <a:pt x="12" y="21"/>
                      <a:pt x="12" y="21"/>
                      <a:pt x="12" y="20"/>
                    </a:cubicBezTo>
                    <a:cubicBezTo>
                      <a:pt x="12" y="19"/>
                      <a:pt x="12" y="18"/>
                      <a:pt x="12" y="17"/>
                    </a:cubicBezTo>
                    <a:cubicBezTo>
                      <a:pt x="11" y="18"/>
                      <a:pt x="11" y="18"/>
                      <a:pt x="11" y="18"/>
                    </a:cubicBezTo>
                    <a:cubicBezTo>
                      <a:pt x="11" y="17"/>
                      <a:pt x="11" y="17"/>
                      <a:pt x="10" y="17"/>
                    </a:cubicBezTo>
                    <a:cubicBezTo>
                      <a:pt x="10" y="16"/>
                      <a:pt x="10" y="16"/>
                      <a:pt x="10" y="15"/>
                    </a:cubicBezTo>
                    <a:cubicBezTo>
                      <a:pt x="10" y="15"/>
                      <a:pt x="10" y="14"/>
                      <a:pt x="11" y="14"/>
                    </a:cubicBezTo>
                    <a:cubicBezTo>
                      <a:pt x="11" y="13"/>
                      <a:pt x="11" y="13"/>
                      <a:pt x="11" y="13"/>
                    </a:cubicBezTo>
                    <a:cubicBezTo>
                      <a:pt x="11" y="12"/>
                      <a:pt x="11" y="12"/>
                      <a:pt x="11" y="11"/>
                    </a:cubicBezTo>
                    <a:cubicBezTo>
                      <a:pt x="11" y="11"/>
                      <a:pt x="11" y="10"/>
                      <a:pt x="10" y="10"/>
                    </a:cubicBezTo>
                    <a:cubicBezTo>
                      <a:pt x="10" y="9"/>
                      <a:pt x="10" y="9"/>
                      <a:pt x="10" y="9"/>
                    </a:cubicBezTo>
                    <a:cubicBezTo>
                      <a:pt x="9" y="9"/>
                      <a:pt x="10" y="8"/>
                      <a:pt x="10" y="8"/>
                    </a:cubicBezTo>
                    <a:cubicBezTo>
                      <a:pt x="10" y="7"/>
                      <a:pt x="9" y="6"/>
                      <a:pt x="9" y="5"/>
                    </a:cubicBezTo>
                    <a:cubicBezTo>
                      <a:pt x="9" y="4"/>
                      <a:pt x="9" y="3"/>
                      <a:pt x="8" y="3"/>
                    </a:cubicBezTo>
                    <a:cubicBezTo>
                      <a:pt x="8" y="3"/>
                      <a:pt x="7" y="3"/>
                      <a:pt x="7" y="3"/>
                    </a:cubicBezTo>
                    <a:cubicBezTo>
                      <a:pt x="6" y="2"/>
                      <a:pt x="6" y="2"/>
                      <a:pt x="6" y="1"/>
                    </a:cubicBezTo>
                    <a:cubicBezTo>
                      <a:pt x="6" y="1"/>
                      <a:pt x="6" y="1"/>
                      <a:pt x="5" y="1"/>
                    </a:cubicBezTo>
                    <a:cubicBezTo>
                      <a:pt x="5" y="0"/>
                      <a:pt x="4" y="0"/>
                      <a:pt x="4" y="0"/>
                    </a:cubicBezTo>
                    <a:cubicBezTo>
                      <a:pt x="4" y="0"/>
                      <a:pt x="4" y="0"/>
                      <a:pt x="4" y="0"/>
                    </a:cubicBezTo>
                    <a:cubicBezTo>
                      <a:pt x="4" y="0"/>
                      <a:pt x="4" y="0"/>
                      <a:pt x="4" y="1"/>
                    </a:cubicBezTo>
                    <a:cubicBezTo>
                      <a:pt x="4" y="1"/>
                      <a:pt x="3" y="1"/>
                      <a:pt x="3" y="2"/>
                    </a:cubicBezTo>
                    <a:cubicBezTo>
                      <a:pt x="2" y="2"/>
                      <a:pt x="2" y="3"/>
                      <a:pt x="2" y="3"/>
                    </a:cubicBezTo>
                    <a:cubicBezTo>
                      <a:pt x="1" y="3"/>
                      <a:pt x="1" y="3"/>
                      <a:pt x="1" y="4"/>
                    </a:cubicBezTo>
                    <a:cubicBezTo>
                      <a:pt x="1" y="4"/>
                      <a:pt x="1" y="4"/>
                      <a:pt x="0" y="5"/>
                    </a:cubicBezTo>
                    <a:cubicBezTo>
                      <a:pt x="0" y="5"/>
                      <a:pt x="0" y="5"/>
                      <a:pt x="0" y="5"/>
                    </a:cubicBezTo>
                    <a:cubicBezTo>
                      <a:pt x="0" y="5"/>
                      <a:pt x="0" y="5"/>
                      <a:pt x="0" y="5"/>
                    </a:cubicBezTo>
                    <a:cubicBezTo>
                      <a:pt x="0" y="5"/>
                      <a:pt x="0" y="5"/>
                      <a:pt x="0" y="6"/>
                    </a:cubicBezTo>
                    <a:cubicBezTo>
                      <a:pt x="0" y="6"/>
                      <a:pt x="1" y="6"/>
                      <a:pt x="1" y="6"/>
                    </a:cubicBezTo>
                    <a:cubicBezTo>
                      <a:pt x="1" y="6"/>
                      <a:pt x="1" y="7"/>
                      <a:pt x="1" y="7"/>
                    </a:cubicBezTo>
                    <a:cubicBezTo>
                      <a:pt x="1" y="8"/>
                      <a:pt x="2" y="8"/>
                      <a:pt x="2" y="8"/>
                    </a:cubicBezTo>
                    <a:cubicBezTo>
                      <a:pt x="2" y="9"/>
                      <a:pt x="2" y="10"/>
                      <a:pt x="2" y="11"/>
                    </a:cubicBezTo>
                    <a:cubicBezTo>
                      <a:pt x="2" y="12"/>
                      <a:pt x="2" y="12"/>
                      <a:pt x="2" y="13"/>
                    </a:cubicBezTo>
                    <a:cubicBezTo>
                      <a:pt x="2" y="14"/>
                      <a:pt x="3" y="14"/>
                      <a:pt x="3" y="14"/>
                    </a:cubicBezTo>
                    <a:cubicBezTo>
                      <a:pt x="3" y="15"/>
                      <a:pt x="2" y="16"/>
                      <a:pt x="2" y="16"/>
                    </a:cubicBezTo>
                    <a:cubicBezTo>
                      <a:pt x="2" y="17"/>
                      <a:pt x="2" y="18"/>
                      <a:pt x="2" y="18"/>
                    </a:cubicBezTo>
                    <a:cubicBezTo>
                      <a:pt x="2" y="19"/>
                      <a:pt x="1" y="19"/>
                      <a:pt x="1" y="20"/>
                    </a:cubicBezTo>
                    <a:cubicBezTo>
                      <a:pt x="2" y="20"/>
                      <a:pt x="2" y="20"/>
                      <a:pt x="2" y="21"/>
                    </a:cubicBezTo>
                    <a:cubicBezTo>
                      <a:pt x="2" y="21"/>
                      <a:pt x="2" y="21"/>
                      <a:pt x="2" y="22"/>
                    </a:cubicBezTo>
                    <a:cubicBezTo>
                      <a:pt x="2" y="22"/>
                      <a:pt x="2" y="23"/>
                      <a:pt x="2" y="23"/>
                    </a:cubicBezTo>
                    <a:cubicBezTo>
                      <a:pt x="2" y="24"/>
                      <a:pt x="2" y="24"/>
                      <a:pt x="2" y="25"/>
                    </a:cubicBezTo>
                    <a:cubicBezTo>
                      <a:pt x="2" y="25"/>
                      <a:pt x="3" y="25"/>
                      <a:pt x="3" y="26"/>
                    </a:cubicBezTo>
                    <a:cubicBezTo>
                      <a:pt x="3" y="26"/>
                      <a:pt x="3" y="26"/>
                      <a:pt x="3" y="27"/>
                    </a:cubicBezTo>
                    <a:cubicBezTo>
                      <a:pt x="2" y="27"/>
                      <a:pt x="3" y="27"/>
                      <a:pt x="3" y="28"/>
                    </a:cubicBezTo>
                    <a:cubicBezTo>
                      <a:pt x="3" y="28"/>
                      <a:pt x="3" y="29"/>
                      <a:pt x="3" y="29"/>
                    </a:cubicBezTo>
                    <a:cubicBezTo>
                      <a:pt x="3" y="30"/>
                      <a:pt x="3" y="30"/>
                      <a:pt x="3" y="31"/>
                    </a:cubicBezTo>
                    <a:cubicBezTo>
                      <a:pt x="3" y="31"/>
                      <a:pt x="3" y="31"/>
                      <a:pt x="3" y="32"/>
                    </a:cubicBezTo>
                    <a:cubicBezTo>
                      <a:pt x="3" y="32"/>
                      <a:pt x="3" y="33"/>
                      <a:pt x="3" y="33"/>
                    </a:cubicBezTo>
                    <a:cubicBezTo>
                      <a:pt x="3" y="34"/>
                      <a:pt x="3" y="34"/>
                      <a:pt x="3" y="35"/>
                    </a:cubicBezTo>
                    <a:cubicBezTo>
                      <a:pt x="3" y="35"/>
                      <a:pt x="2" y="35"/>
                      <a:pt x="2" y="36"/>
                    </a:cubicBezTo>
                    <a:cubicBezTo>
                      <a:pt x="2" y="36"/>
                      <a:pt x="2" y="36"/>
                      <a:pt x="2" y="37"/>
                    </a:cubicBezTo>
                    <a:cubicBezTo>
                      <a:pt x="2" y="37"/>
                      <a:pt x="2" y="37"/>
                      <a:pt x="3" y="37"/>
                    </a:cubicBezTo>
                    <a:cubicBezTo>
                      <a:pt x="3" y="38"/>
                      <a:pt x="3" y="38"/>
                      <a:pt x="3" y="39"/>
                    </a:cubicBezTo>
                    <a:cubicBezTo>
                      <a:pt x="3" y="39"/>
                      <a:pt x="3" y="39"/>
                      <a:pt x="2" y="40"/>
                    </a:cubicBezTo>
                    <a:cubicBezTo>
                      <a:pt x="2" y="40"/>
                      <a:pt x="2" y="40"/>
                      <a:pt x="2" y="40"/>
                    </a:cubicBezTo>
                    <a:cubicBezTo>
                      <a:pt x="2" y="41"/>
                      <a:pt x="2" y="41"/>
                      <a:pt x="2" y="42"/>
                    </a:cubicBezTo>
                    <a:cubicBezTo>
                      <a:pt x="2" y="43"/>
                      <a:pt x="2" y="43"/>
                      <a:pt x="2" y="44"/>
                    </a:cubicBezTo>
                    <a:cubicBezTo>
                      <a:pt x="3" y="44"/>
                      <a:pt x="3" y="44"/>
                      <a:pt x="3" y="45"/>
                    </a:cubicBezTo>
                    <a:cubicBezTo>
                      <a:pt x="3" y="46"/>
                      <a:pt x="3" y="46"/>
                      <a:pt x="3" y="47"/>
                    </a:cubicBezTo>
                    <a:cubicBezTo>
                      <a:pt x="3" y="47"/>
                      <a:pt x="4" y="47"/>
                      <a:pt x="4" y="48"/>
                    </a:cubicBezTo>
                    <a:cubicBezTo>
                      <a:pt x="4" y="48"/>
                      <a:pt x="4" y="49"/>
                      <a:pt x="4" y="49"/>
                    </a:cubicBezTo>
                    <a:cubicBezTo>
                      <a:pt x="4" y="49"/>
                      <a:pt x="3" y="50"/>
                      <a:pt x="3" y="50"/>
                    </a:cubicBezTo>
                    <a:cubicBezTo>
                      <a:pt x="3" y="51"/>
                      <a:pt x="3" y="51"/>
                      <a:pt x="3" y="52"/>
                    </a:cubicBezTo>
                    <a:cubicBezTo>
                      <a:pt x="3" y="53"/>
                      <a:pt x="3" y="53"/>
                      <a:pt x="3" y="54"/>
                    </a:cubicBezTo>
                    <a:cubicBezTo>
                      <a:pt x="3" y="54"/>
                      <a:pt x="3" y="54"/>
                      <a:pt x="3" y="54"/>
                    </a:cubicBezTo>
                    <a:cubicBezTo>
                      <a:pt x="3" y="54"/>
                      <a:pt x="3" y="54"/>
                      <a:pt x="3" y="55"/>
                    </a:cubicBezTo>
                    <a:cubicBezTo>
                      <a:pt x="3" y="56"/>
                      <a:pt x="3" y="56"/>
                      <a:pt x="3" y="57"/>
                    </a:cubicBezTo>
                    <a:cubicBezTo>
                      <a:pt x="3" y="57"/>
                      <a:pt x="3" y="58"/>
                      <a:pt x="3" y="58"/>
                    </a:cubicBezTo>
                    <a:cubicBezTo>
                      <a:pt x="3" y="59"/>
                      <a:pt x="3" y="59"/>
                      <a:pt x="3" y="59"/>
                    </a:cubicBezTo>
                    <a:cubicBezTo>
                      <a:pt x="3" y="60"/>
                      <a:pt x="2" y="60"/>
                      <a:pt x="3" y="61"/>
                    </a:cubicBezTo>
                    <a:cubicBezTo>
                      <a:pt x="3" y="62"/>
                      <a:pt x="3" y="62"/>
                      <a:pt x="3" y="62"/>
                    </a:cubicBezTo>
                    <a:cubicBezTo>
                      <a:pt x="4" y="63"/>
                      <a:pt x="4" y="63"/>
                      <a:pt x="4" y="64"/>
                    </a:cubicBezTo>
                    <a:cubicBezTo>
                      <a:pt x="4" y="64"/>
                      <a:pt x="4" y="65"/>
                      <a:pt x="4" y="66"/>
                    </a:cubicBezTo>
                    <a:cubicBezTo>
                      <a:pt x="4" y="66"/>
                      <a:pt x="4" y="66"/>
                      <a:pt x="4" y="67"/>
                    </a:cubicBezTo>
                    <a:cubicBezTo>
                      <a:pt x="4" y="67"/>
                      <a:pt x="4" y="67"/>
                      <a:pt x="4" y="68"/>
                    </a:cubicBezTo>
                    <a:cubicBezTo>
                      <a:pt x="4" y="68"/>
                      <a:pt x="4" y="68"/>
                      <a:pt x="4" y="69"/>
                    </a:cubicBezTo>
                    <a:cubicBezTo>
                      <a:pt x="4" y="69"/>
                      <a:pt x="4" y="70"/>
                      <a:pt x="4" y="70"/>
                    </a:cubicBezTo>
                    <a:cubicBezTo>
                      <a:pt x="4" y="70"/>
                      <a:pt x="4" y="71"/>
                      <a:pt x="5" y="71"/>
                    </a:cubicBezTo>
                    <a:cubicBezTo>
                      <a:pt x="5" y="71"/>
                      <a:pt x="5" y="72"/>
                      <a:pt x="5" y="72"/>
                    </a:cubicBezTo>
                    <a:cubicBezTo>
                      <a:pt x="5" y="72"/>
                      <a:pt x="6" y="73"/>
                      <a:pt x="6" y="73"/>
                    </a:cubicBezTo>
                    <a:cubicBezTo>
                      <a:pt x="6" y="73"/>
                      <a:pt x="6" y="72"/>
                      <a:pt x="7" y="72"/>
                    </a:cubicBezTo>
                    <a:cubicBezTo>
                      <a:pt x="7" y="72"/>
                      <a:pt x="7" y="72"/>
                      <a:pt x="8" y="72"/>
                    </a:cubicBezTo>
                    <a:cubicBezTo>
                      <a:pt x="8" y="73"/>
                      <a:pt x="8" y="73"/>
                      <a:pt x="8" y="73"/>
                    </a:cubicBezTo>
                    <a:cubicBezTo>
                      <a:pt x="8" y="74"/>
                      <a:pt x="8" y="74"/>
                      <a:pt x="9" y="74"/>
                    </a:cubicBezTo>
                    <a:cubicBezTo>
                      <a:pt x="9" y="74"/>
                      <a:pt x="9" y="74"/>
                      <a:pt x="9" y="74"/>
                    </a:cubicBezTo>
                    <a:cubicBezTo>
                      <a:pt x="9" y="75"/>
                      <a:pt x="9" y="75"/>
                      <a:pt x="9" y="75"/>
                    </a:cubicBezTo>
                    <a:cubicBezTo>
                      <a:pt x="9" y="76"/>
                      <a:pt x="9" y="76"/>
                      <a:pt x="9" y="76"/>
                    </a:cubicBezTo>
                    <a:cubicBezTo>
                      <a:pt x="9" y="77"/>
                      <a:pt x="9" y="77"/>
                      <a:pt x="9" y="77"/>
                    </a:cubicBezTo>
                    <a:cubicBezTo>
                      <a:pt x="9" y="77"/>
                      <a:pt x="8" y="78"/>
                      <a:pt x="9" y="78"/>
                    </a:cubicBezTo>
                    <a:cubicBezTo>
                      <a:pt x="9" y="78"/>
                      <a:pt x="9" y="78"/>
                      <a:pt x="9" y="78"/>
                    </a:cubicBezTo>
                    <a:cubicBezTo>
                      <a:pt x="10" y="78"/>
                      <a:pt x="9" y="79"/>
                      <a:pt x="9" y="80"/>
                    </a:cubicBezTo>
                    <a:cubicBezTo>
                      <a:pt x="9" y="80"/>
                      <a:pt x="9" y="80"/>
                      <a:pt x="10" y="80"/>
                    </a:cubicBezTo>
                    <a:cubicBezTo>
                      <a:pt x="10" y="80"/>
                      <a:pt x="10" y="80"/>
                      <a:pt x="10" y="80"/>
                    </a:cubicBezTo>
                    <a:cubicBezTo>
                      <a:pt x="10" y="80"/>
                      <a:pt x="10" y="81"/>
                      <a:pt x="10" y="81"/>
                    </a:cubicBezTo>
                    <a:cubicBezTo>
                      <a:pt x="11" y="81"/>
                      <a:pt x="11" y="81"/>
                      <a:pt x="11" y="81"/>
                    </a:cubicBezTo>
                    <a:cubicBezTo>
                      <a:pt x="11" y="82"/>
                      <a:pt x="11" y="82"/>
                      <a:pt x="11" y="82"/>
                    </a:cubicBezTo>
                    <a:cubicBezTo>
                      <a:pt x="10" y="83"/>
                      <a:pt x="10" y="83"/>
                      <a:pt x="10" y="83"/>
                    </a:cubicBezTo>
                    <a:cubicBezTo>
                      <a:pt x="10" y="83"/>
                      <a:pt x="10" y="84"/>
                      <a:pt x="10" y="84"/>
                    </a:cubicBezTo>
                    <a:cubicBezTo>
                      <a:pt x="10" y="84"/>
                      <a:pt x="10" y="85"/>
                      <a:pt x="10" y="85"/>
                    </a:cubicBezTo>
                    <a:cubicBezTo>
                      <a:pt x="10" y="85"/>
                      <a:pt x="10" y="86"/>
                      <a:pt x="10" y="87"/>
                    </a:cubicBezTo>
                    <a:cubicBezTo>
                      <a:pt x="10" y="87"/>
                      <a:pt x="11" y="88"/>
                      <a:pt x="10" y="88"/>
                    </a:cubicBezTo>
                    <a:cubicBezTo>
                      <a:pt x="10" y="89"/>
                      <a:pt x="10" y="89"/>
                      <a:pt x="10" y="89"/>
                    </a:cubicBezTo>
                    <a:cubicBezTo>
                      <a:pt x="10" y="89"/>
                      <a:pt x="10" y="89"/>
                      <a:pt x="10" y="90"/>
                    </a:cubicBezTo>
                    <a:cubicBezTo>
                      <a:pt x="11" y="90"/>
                      <a:pt x="10" y="90"/>
                      <a:pt x="11" y="91"/>
                    </a:cubicBezTo>
                    <a:cubicBezTo>
                      <a:pt x="11" y="91"/>
                      <a:pt x="11" y="90"/>
                      <a:pt x="12" y="91"/>
                    </a:cubicBezTo>
                    <a:cubicBezTo>
                      <a:pt x="12" y="91"/>
                      <a:pt x="13" y="91"/>
                      <a:pt x="13" y="91"/>
                    </a:cubicBezTo>
                    <a:cubicBezTo>
                      <a:pt x="13" y="91"/>
                      <a:pt x="12" y="91"/>
                      <a:pt x="12" y="92"/>
                    </a:cubicBezTo>
                    <a:cubicBezTo>
                      <a:pt x="12" y="92"/>
                      <a:pt x="12" y="92"/>
                      <a:pt x="11" y="93"/>
                    </a:cubicBezTo>
                    <a:cubicBezTo>
                      <a:pt x="11" y="93"/>
                      <a:pt x="11" y="94"/>
                      <a:pt x="11" y="94"/>
                    </a:cubicBezTo>
                    <a:cubicBezTo>
                      <a:pt x="11" y="94"/>
                      <a:pt x="11" y="94"/>
                      <a:pt x="11" y="94"/>
                    </a:cubicBezTo>
                    <a:cubicBezTo>
                      <a:pt x="12" y="94"/>
                      <a:pt x="12" y="94"/>
                      <a:pt x="12" y="95"/>
                    </a:cubicBezTo>
                    <a:cubicBezTo>
                      <a:pt x="12" y="95"/>
                      <a:pt x="13" y="95"/>
                      <a:pt x="13" y="95"/>
                    </a:cubicBezTo>
                    <a:cubicBezTo>
                      <a:pt x="13" y="96"/>
                      <a:pt x="13" y="96"/>
                      <a:pt x="13" y="97"/>
                    </a:cubicBezTo>
                    <a:cubicBezTo>
                      <a:pt x="13" y="97"/>
                      <a:pt x="13" y="97"/>
                      <a:pt x="13" y="97"/>
                    </a:cubicBezTo>
                    <a:cubicBezTo>
                      <a:pt x="13" y="97"/>
                      <a:pt x="14" y="97"/>
                      <a:pt x="14" y="97"/>
                    </a:cubicBezTo>
                    <a:cubicBezTo>
                      <a:pt x="14" y="98"/>
                      <a:pt x="14" y="98"/>
                      <a:pt x="14" y="99"/>
                    </a:cubicBezTo>
                    <a:cubicBezTo>
                      <a:pt x="15" y="99"/>
                      <a:pt x="15" y="99"/>
                      <a:pt x="15" y="100"/>
                    </a:cubicBezTo>
                    <a:cubicBezTo>
                      <a:pt x="15" y="100"/>
                      <a:pt x="15" y="100"/>
                      <a:pt x="16" y="100"/>
                    </a:cubicBezTo>
                    <a:cubicBezTo>
                      <a:pt x="16" y="100"/>
                      <a:pt x="16" y="101"/>
                      <a:pt x="16" y="101"/>
                    </a:cubicBezTo>
                    <a:cubicBezTo>
                      <a:pt x="17" y="101"/>
                      <a:pt x="17" y="101"/>
                      <a:pt x="17" y="102"/>
                    </a:cubicBezTo>
                    <a:cubicBezTo>
                      <a:pt x="17" y="102"/>
                      <a:pt x="17" y="102"/>
                      <a:pt x="17" y="102"/>
                    </a:cubicBezTo>
                    <a:cubicBezTo>
                      <a:pt x="18" y="103"/>
                      <a:pt x="18" y="103"/>
                      <a:pt x="18" y="103"/>
                    </a:cubicBezTo>
                    <a:cubicBezTo>
                      <a:pt x="18" y="104"/>
                      <a:pt x="18" y="104"/>
                      <a:pt x="18" y="104"/>
                    </a:cubicBezTo>
                    <a:cubicBezTo>
                      <a:pt x="19" y="104"/>
                      <a:pt x="19" y="104"/>
                      <a:pt x="19" y="103"/>
                    </a:cubicBezTo>
                    <a:cubicBezTo>
                      <a:pt x="20" y="103"/>
                      <a:pt x="20" y="103"/>
                      <a:pt x="21" y="103"/>
                    </a:cubicBezTo>
                    <a:cubicBezTo>
                      <a:pt x="21" y="103"/>
                      <a:pt x="21" y="103"/>
                      <a:pt x="21" y="103"/>
                    </a:cubicBezTo>
                    <a:cubicBezTo>
                      <a:pt x="22" y="103"/>
                      <a:pt x="22" y="103"/>
                      <a:pt x="22" y="104"/>
                    </a:cubicBezTo>
                    <a:cubicBezTo>
                      <a:pt x="23" y="104"/>
                      <a:pt x="23" y="104"/>
                      <a:pt x="23" y="104"/>
                    </a:cubicBezTo>
                    <a:cubicBezTo>
                      <a:pt x="23" y="105"/>
                      <a:pt x="23" y="105"/>
                      <a:pt x="23" y="105"/>
                    </a:cubicBezTo>
                    <a:cubicBezTo>
                      <a:pt x="22" y="105"/>
                      <a:pt x="22" y="105"/>
                      <a:pt x="22" y="105"/>
                    </a:cubicBezTo>
                    <a:cubicBezTo>
                      <a:pt x="21" y="105"/>
                      <a:pt x="22" y="104"/>
                      <a:pt x="21" y="104"/>
                    </a:cubicBezTo>
                    <a:cubicBezTo>
                      <a:pt x="21" y="104"/>
                      <a:pt x="20" y="104"/>
                      <a:pt x="20" y="104"/>
                    </a:cubicBezTo>
                    <a:cubicBezTo>
                      <a:pt x="20" y="104"/>
                      <a:pt x="20" y="104"/>
                      <a:pt x="20" y="105"/>
                    </a:cubicBezTo>
                    <a:cubicBezTo>
                      <a:pt x="20" y="105"/>
                      <a:pt x="20" y="105"/>
                      <a:pt x="20" y="105"/>
                    </a:cubicBezTo>
                    <a:cubicBezTo>
                      <a:pt x="21" y="106"/>
                      <a:pt x="21" y="105"/>
                      <a:pt x="21" y="106"/>
                    </a:cubicBezTo>
                    <a:cubicBezTo>
                      <a:pt x="21" y="106"/>
                      <a:pt x="20" y="106"/>
                      <a:pt x="20" y="106"/>
                    </a:cubicBezTo>
                    <a:cubicBezTo>
                      <a:pt x="20" y="107"/>
                      <a:pt x="21" y="106"/>
                      <a:pt x="21" y="107"/>
                    </a:cubicBezTo>
                    <a:cubicBezTo>
                      <a:pt x="22" y="107"/>
                      <a:pt x="22" y="107"/>
                      <a:pt x="23" y="107"/>
                    </a:cubicBezTo>
                    <a:cubicBezTo>
                      <a:pt x="23" y="107"/>
                      <a:pt x="23" y="107"/>
                      <a:pt x="23" y="107"/>
                    </a:cubicBezTo>
                    <a:cubicBezTo>
                      <a:pt x="24" y="107"/>
                      <a:pt x="24" y="107"/>
                      <a:pt x="24" y="10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1" name="Freeform 331"/>
              <p:cNvSpPr>
                <a:spLocks/>
              </p:cNvSpPr>
              <p:nvPr/>
            </p:nvSpPr>
            <p:spPr bwMode="auto">
              <a:xfrm>
                <a:off x="1700214" y="3076576"/>
                <a:ext cx="20638" cy="42863"/>
              </a:xfrm>
              <a:custGeom>
                <a:avLst/>
                <a:gdLst>
                  <a:gd name="T0" fmla="*/ 1 w 2"/>
                  <a:gd name="T1" fmla="*/ 1 h 4"/>
                  <a:gd name="T2" fmla="*/ 0 w 2"/>
                  <a:gd name="T3" fmla="*/ 0 h 4"/>
                  <a:gd name="T4" fmla="*/ 0 w 2"/>
                  <a:gd name="T5" fmla="*/ 1 h 4"/>
                  <a:gd name="T6" fmla="*/ 0 w 2"/>
                  <a:gd name="T7" fmla="*/ 2 h 4"/>
                  <a:gd name="T8" fmla="*/ 0 w 2"/>
                  <a:gd name="T9" fmla="*/ 2 h 4"/>
                  <a:gd name="T10" fmla="*/ 0 w 2"/>
                  <a:gd name="T11" fmla="*/ 3 h 4"/>
                  <a:gd name="T12" fmla="*/ 0 w 2"/>
                  <a:gd name="T13" fmla="*/ 4 h 4"/>
                  <a:gd name="T14" fmla="*/ 0 w 2"/>
                  <a:gd name="T15" fmla="*/ 4 h 4"/>
                  <a:gd name="T16" fmla="*/ 1 w 2"/>
                  <a:gd name="T17" fmla="*/ 4 h 4"/>
                  <a:gd name="T18" fmla="*/ 2 w 2"/>
                  <a:gd name="T19" fmla="*/ 3 h 4"/>
                  <a:gd name="T20" fmla="*/ 2 w 2"/>
                  <a:gd name="T21" fmla="*/ 2 h 4"/>
                  <a:gd name="T22" fmla="*/ 1 w 2"/>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4">
                    <a:moveTo>
                      <a:pt x="1" y="1"/>
                    </a:moveTo>
                    <a:cubicBezTo>
                      <a:pt x="1" y="1"/>
                      <a:pt x="1" y="0"/>
                      <a:pt x="0" y="0"/>
                    </a:cubicBezTo>
                    <a:cubicBezTo>
                      <a:pt x="0" y="0"/>
                      <a:pt x="0" y="1"/>
                      <a:pt x="0" y="1"/>
                    </a:cubicBezTo>
                    <a:cubicBezTo>
                      <a:pt x="0" y="1"/>
                      <a:pt x="0" y="1"/>
                      <a:pt x="0" y="2"/>
                    </a:cubicBezTo>
                    <a:cubicBezTo>
                      <a:pt x="0" y="2"/>
                      <a:pt x="0" y="2"/>
                      <a:pt x="0" y="2"/>
                    </a:cubicBezTo>
                    <a:cubicBezTo>
                      <a:pt x="0" y="2"/>
                      <a:pt x="0" y="2"/>
                      <a:pt x="0" y="3"/>
                    </a:cubicBezTo>
                    <a:cubicBezTo>
                      <a:pt x="0" y="3"/>
                      <a:pt x="0" y="3"/>
                      <a:pt x="0" y="4"/>
                    </a:cubicBezTo>
                    <a:cubicBezTo>
                      <a:pt x="0" y="4"/>
                      <a:pt x="0" y="4"/>
                      <a:pt x="0" y="4"/>
                    </a:cubicBezTo>
                    <a:cubicBezTo>
                      <a:pt x="0" y="4"/>
                      <a:pt x="1" y="4"/>
                      <a:pt x="1" y="4"/>
                    </a:cubicBezTo>
                    <a:cubicBezTo>
                      <a:pt x="1" y="4"/>
                      <a:pt x="1" y="4"/>
                      <a:pt x="2" y="3"/>
                    </a:cubicBezTo>
                    <a:cubicBezTo>
                      <a:pt x="2" y="3"/>
                      <a:pt x="2" y="3"/>
                      <a:pt x="2" y="2"/>
                    </a:cubicBezTo>
                    <a:cubicBezTo>
                      <a:pt x="2" y="2"/>
                      <a:pt x="2"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2" name="Freeform 332"/>
              <p:cNvSpPr>
                <a:spLocks/>
              </p:cNvSpPr>
              <p:nvPr/>
            </p:nvSpPr>
            <p:spPr bwMode="auto">
              <a:xfrm>
                <a:off x="1731964" y="3097214"/>
                <a:ext cx="11113" cy="22225"/>
              </a:xfrm>
              <a:custGeom>
                <a:avLst/>
                <a:gdLst>
                  <a:gd name="T0" fmla="*/ 0 w 1"/>
                  <a:gd name="T1" fmla="*/ 1 h 2"/>
                  <a:gd name="T2" fmla="*/ 0 w 1"/>
                  <a:gd name="T3" fmla="*/ 1 h 2"/>
                  <a:gd name="T4" fmla="*/ 1 w 1"/>
                  <a:gd name="T5" fmla="*/ 1 h 2"/>
                  <a:gd name="T6" fmla="*/ 0 w 1"/>
                  <a:gd name="T7" fmla="*/ 1 h 2"/>
                  <a:gd name="T8" fmla="*/ 0 w 1"/>
                  <a:gd name="T9" fmla="*/ 1 h 2"/>
                </a:gdLst>
                <a:ahLst/>
                <a:cxnLst>
                  <a:cxn ang="0">
                    <a:pos x="T0" y="T1"/>
                  </a:cxn>
                  <a:cxn ang="0">
                    <a:pos x="T2" y="T3"/>
                  </a:cxn>
                  <a:cxn ang="0">
                    <a:pos x="T4" y="T5"/>
                  </a:cxn>
                  <a:cxn ang="0">
                    <a:pos x="T6" y="T7"/>
                  </a:cxn>
                  <a:cxn ang="0">
                    <a:pos x="T8" y="T9"/>
                  </a:cxn>
                </a:cxnLst>
                <a:rect l="0" t="0" r="r" b="b"/>
                <a:pathLst>
                  <a:path w="1" h="2">
                    <a:moveTo>
                      <a:pt x="0" y="1"/>
                    </a:moveTo>
                    <a:cubicBezTo>
                      <a:pt x="0" y="1"/>
                      <a:pt x="0" y="1"/>
                      <a:pt x="0" y="1"/>
                    </a:cubicBezTo>
                    <a:cubicBezTo>
                      <a:pt x="0" y="2"/>
                      <a:pt x="0" y="2"/>
                      <a:pt x="1" y="1"/>
                    </a:cubicBezTo>
                    <a:cubicBezTo>
                      <a:pt x="1" y="1"/>
                      <a:pt x="1" y="1"/>
                      <a:pt x="0" y="1"/>
                    </a:cubicBezTo>
                    <a:cubicBezTo>
                      <a:pt x="0"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3" name="Freeform 333"/>
              <p:cNvSpPr>
                <a:spLocks/>
              </p:cNvSpPr>
              <p:nvPr/>
            </p:nvSpPr>
            <p:spPr bwMode="auto">
              <a:xfrm>
                <a:off x="1754189" y="3108326"/>
                <a:ext cx="11113" cy="11113"/>
              </a:xfrm>
              <a:custGeom>
                <a:avLst/>
                <a:gdLst>
                  <a:gd name="T0" fmla="*/ 0 w 1"/>
                  <a:gd name="T1" fmla="*/ 0 h 1"/>
                  <a:gd name="T2" fmla="*/ 0 w 1"/>
                  <a:gd name="T3" fmla="*/ 1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0" y="1"/>
                      <a:pt x="1" y="1"/>
                    </a:cubicBezTo>
                    <a:cubicBezTo>
                      <a:pt x="1"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4" name="Freeform 334"/>
              <p:cNvSpPr>
                <a:spLocks/>
              </p:cNvSpPr>
              <p:nvPr/>
            </p:nvSpPr>
            <p:spPr bwMode="auto">
              <a:xfrm>
                <a:off x="2359026" y="4384676"/>
                <a:ext cx="20638" cy="53975"/>
              </a:xfrm>
              <a:custGeom>
                <a:avLst/>
                <a:gdLst>
                  <a:gd name="T0" fmla="*/ 2 w 2"/>
                  <a:gd name="T1" fmla="*/ 5 h 5"/>
                  <a:gd name="T2" fmla="*/ 2 w 2"/>
                  <a:gd name="T3" fmla="*/ 4 h 5"/>
                  <a:gd name="T4" fmla="*/ 2 w 2"/>
                  <a:gd name="T5" fmla="*/ 3 h 5"/>
                  <a:gd name="T6" fmla="*/ 2 w 2"/>
                  <a:gd name="T7" fmla="*/ 2 h 5"/>
                  <a:gd name="T8" fmla="*/ 2 w 2"/>
                  <a:gd name="T9" fmla="*/ 1 h 5"/>
                  <a:gd name="T10" fmla="*/ 1 w 2"/>
                  <a:gd name="T11" fmla="*/ 1 h 5"/>
                  <a:gd name="T12" fmla="*/ 0 w 2"/>
                  <a:gd name="T13" fmla="*/ 1 h 5"/>
                  <a:gd name="T14" fmla="*/ 0 w 2"/>
                  <a:gd name="T15" fmla="*/ 1 h 5"/>
                  <a:gd name="T16" fmla="*/ 0 w 2"/>
                  <a:gd name="T17" fmla="*/ 2 h 5"/>
                  <a:gd name="T18" fmla="*/ 0 w 2"/>
                  <a:gd name="T19" fmla="*/ 3 h 5"/>
                  <a:gd name="T20" fmla="*/ 0 w 2"/>
                  <a:gd name="T21" fmla="*/ 4 h 5"/>
                  <a:gd name="T22" fmla="*/ 0 w 2"/>
                  <a:gd name="T23" fmla="*/ 5 h 5"/>
                  <a:gd name="T24" fmla="*/ 1 w 2"/>
                  <a:gd name="T25" fmla="*/ 5 h 5"/>
                  <a:gd name="T26" fmla="*/ 2 w 2"/>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5">
                    <a:moveTo>
                      <a:pt x="2" y="5"/>
                    </a:moveTo>
                    <a:cubicBezTo>
                      <a:pt x="2" y="5"/>
                      <a:pt x="2" y="4"/>
                      <a:pt x="2" y="4"/>
                    </a:cubicBezTo>
                    <a:cubicBezTo>
                      <a:pt x="2" y="3"/>
                      <a:pt x="2" y="3"/>
                      <a:pt x="2" y="3"/>
                    </a:cubicBezTo>
                    <a:cubicBezTo>
                      <a:pt x="2" y="3"/>
                      <a:pt x="2" y="2"/>
                      <a:pt x="2" y="2"/>
                    </a:cubicBezTo>
                    <a:cubicBezTo>
                      <a:pt x="2" y="2"/>
                      <a:pt x="2" y="1"/>
                      <a:pt x="2" y="1"/>
                    </a:cubicBezTo>
                    <a:cubicBezTo>
                      <a:pt x="1" y="1"/>
                      <a:pt x="1" y="1"/>
                      <a:pt x="1" y="1"/>
                    </a:cubicBezTo>
                    <a:cubicBezTo>
                      <a:pt x="1" y="0"/>
                      <a:pt x="1" y="0"/>
                      <a:pt x="0" y="1"/>
                    </a:cubicBezTo>
                    <a:cubicBezTo>
                      <a:pt x="0" y="1"/>
                      <a:pt x="0" y="1"/>
                      <a:pt x="0" y="1"/>
                    </a:cubicBezTo>
                    <a:cubicBezTo>
                      <a:pt x="0" y="1"/>
                      <a:pt x="0" y="2"/>
                      <a:pt x="0" y="2"/>
                    </a:cubicBezTo>
                    <a:cubicBezTo>
                      <a:pt x="0" y="2"/>
                      <a:pt x="0" y="2"/>
                      <a:pt x="0" y="3"/>
                    </a:cubicBezTo>
                    <a:cubicBezTo>
                      <a:pt x="0" y="3"/>
                      <a:pt x="0" y="3"/>
                      <a:pt x="0" y="4"/>
                    </a:cubicBezTo>
                    <a:cubicBezTo>
                      <a:pt x="0" y="4"/>
                      <a:pt x="0" y="4"/>
                      <a:pt x="0" y="5"/>
                    </a:cubicBezTo>
                    <a:cubicBezTo>
                      <a:pt x="1" y="5"/>
                      <a:pt x="1" y="5"/>
                      <a:pt x="1" y="5"/>
                    </a:cubicBezTo>
                    <a:cubicBezTo>
                      <a:pt x="1" y="5"/>
                      <a:pt x="2" y="5"/>
                      <a:pt x="2"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5" name="Freeform 335"/>
              <p:cNvSpPr>
                <a:spLocks/>
              </p:cNvSpPr>
              <p:nvPr/>
            </p:nvSpPr>
            <p:spPr bwMode="auto">
              <a:xfrm>
                <a:off x="2401889" y="4470401"/>
                <a:ext cx="11113" cy="11113"/>
              </a:xfrm>
              <a:custGeom>
                <a:avLst/>
                <a:gdLst>
                  <a:gd name="T0" fmla="*/ 1 w 1"/>
                  <a:gd name="T1" fmla="*/ 0 h 1"/>
                  <a:gd name="T2" fmla="*/ 1 w 1"/>
                  <a:gd name="T3" fmla="*/ 0 h 1"/>
                  <a:gd name="T4" fmla="*/ 0 w 1"/>
                  <a:gd name="T5" fmla="*/ 0 h 1"/>
                  <a:gd name="T6" fmla="*/ 0 w 1"/>
                  <a:gd name="T7" fmla="*/ 1 h 1"/>
                  <a:gd name="T8" fmla="*/ 1 w 1"/>
                  <a:gd name="T9" fmla="*/ 1 h 1"/>
                  <a:gd name="T10" fmla="*/ 1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1" y="0"/>
                    </a:cubicBezTo>
                    <a:cubicBezTo>
                      <a:pt x="0" y="0"/>
                      <a:pt x="0" y="0"/>
                      <a:pt x="0" y="0"/>
                    </a:cubicBezTo>
                    <a:cubicBezTo>
                      <a:pt x="0" y="0"/>
                      <a:pt x="0" y="0"/>
                      <a:pt x="0" y="1"/>
                    </a:cubicBezTo>
                    <a:cubicBezTo>
                      <a:pt x="0" y="1"/>
                      <a:pt x="1" y="1"/>
                      <a:pt x="1" y="1"/>
                    </a:cubicBezTo>
                    <a:cubicBezTo>
                      <a:pt x="1" y="1"/>
                      <a:pt x="1" y="1"/>
                      <a:pt x="1" y="1"/>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6" name="Freeform 336"/>
              <p:cNvSpPr>
                <a:spLocks/>
              </p:cNvSpPr>
              <p:nvPr/>
            </p:nvSpPr>
            <p:spPr bwMode="auto">
              <a:xfrm>
                <a:off x="2379664" y="4481514"/>
                <a:ext cx="22225" cy="20638"/>
              </a:xfrm>
              <a:custGeom>
                <a:avLst/>
                <a:gdLst>
                  <a:gd name="T0" fmla="*/ 1 w 2"/>
                  <a:gd name="T1" fmla="*/ 0 h 2"/>
                  <a:gd name="T2" fmla="*/ 0 w 2"/>
                  <a:gd name="T3" fmla="*/ 0 h 2"/>
                  <a:gd name="T4" fmla="*/ 0 w 2"/>
                  <a:gd name="T5" fmla="*/ 1 h 2"/>
                  <a:gd name="T6" fmla="*/ 1 w 2"/>
                  <a:gd name="T7" fmla="*/ 2 h 2"/>
                  <a:gd name="T8" fmla="*/ 2 w 2"/>
                  <a:gd name="T9" fmla="*/ 1 h 2"/>
                  <a:gd name="T10" fmla="*/ 2 w 2"/>
                  <a:gd name="T11" fmla="*/ 1 h 2"/>
                  <a:gd name="T12" fmla="*/ 1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0"/>
                    </a:moveTo>
                    <a:cubicBezTo>
                      <a:pt x="0" y="0"/>
                      <a:pt x="0" y="0"/>
                      <a:pt x="0" y="0"/>
                    </a:cubicBezTo>
                    <a:cubicBezTo>
                      <a:pt x="0" y="1"/>
                      <a:pt x="0" y="1"/>
                      <a:pt x="0" y="1"/>
                    </a:cubicBezTo>
                    <a:cubicBezTo>
                      <a:pt x="0" y="2"/>
                      <a:pt x="1" y="2"/>
                      <a:pt x="1" y="2"/>
                    </a:cubicBezTo>
                    <a:cubicBezTo>
                      <a:pt x="2" y="2"/>
                      <a:pt x="2" y="2"/>
                      <a:pt x="2" y="1"/>
                    </a:cubicBezTo>
                    <a:cubicBezTo>
                      <a:pt x="2" y="1"/>
                      <a:pt x="2" y="1"/>
                      <a:pt x="2" y="1"/>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7" name="Freeform 337"/>
              <p:cNvSpPr>
                <a:spLocks/>
              </p:cNvSpPr>
              <p:nvPr/>
            </p:nvSpPr>
            <p:spPr bwMode="auto">
              <a:xfrm>
                <a:off x="2368551" y="4513264"/>
                <a:ext cx="44450" cy="22225"/>
              </a:xfrm>
              <a:custGeom>
                <a:avLst/>
                <a:gdLst>
                  <a:gd name="T0" fmla="*/ 3 w 4"/>
                  <a:gd name="T1" fmla="*/ 2 h 2"/>
                  <a:gd name="T2" fmla="*/ 4 w 4"/>
                  <a:gd name="T3" fmla="*/ 2 h 2"/>
                  <a:gd name="T4" fmla="*/ 4 w 4"/>
                  <a:gd name="T5" fmla="*/ 1 h 2"/>
                  <a:gd name="T6" fmla="*/ 3 w 4"/>
                  <a:gd name="T7" fmla="*/ 0 h 2"/>
                  <a:gd name="T8" fmla="*/ 2 w 4"/>
                  <a:gd name="T9" fmla="*/ 0 h 2"/>
                  <a:gd name="T10" fmla="*/ 2 w 4"/>
                  <a:gd name="T11" fmla="*/ 1 h 2"/>
                  <a:gd name="T12" fmla="*/ 1 w 4"/>
                  <a:gd name="T13" fmla="*/ 1 h 2"/>
                  <a:gd name="T14" fmla="*/ 0 w 4"/>
                  <a:gd name="T15" fmla="*/ 2 h 2"/>
                  <a:gd name="T16" fmla="*/ 1 w 4"/>
                  <a:gd name="T17" fmla="*/ 2 h 2"/>
                  <a:gd name="T18" fmla="*/ 2 w 4"/>
                  <a:gd name="T19" fmla="*/ 2 h 2"/>
                  <a:gd name="T20" fmla="*/ 3 w 4"/>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3" y="2"/>
                    </a:moveTo>
                    <a:cubicBezTo>
                      <a:pt x="3" y="2"/>
                      <a:pt x="3" y="2"/>
                      <a:pt x="4" y="2"/>
                    </a:cubicBezTo>
                    <a:cubicBezTo>
                      <a:pt x="4" y="2"/>
                      <a:pt x="4" y="1"/>
                      <a:pt x="4" y="1"/>
                    </a:cubicBezTo>
                    <a:cubicBezTo>
                      <a:pt x="3" y="0"/>
                      <a:pt x="3" y="0"/>
                      <a:pt x="3" y="0"/>
                    </a:cubicBezTo>
                    <a:cubicBezTo>
                      <a:pt x="3" y="0"/>
                      <a:pt x="2" y="0"/>
                      <a:pt x="2" y="0"/>
                    </a:cubicBezTo>
                    <a:cubicBezTo>
                      <a:pt x="2" y="0"/>
                      <a:pt x="2" y="1"/>
                      <a:pt x="2" y="1"/>
                    </a:cubicBezTo>
                    <a:cubicBezTo>
                      <a:pt x="2" y="1"/>
                      <a:pt x="1" y="1"/>
                      <a:pt x="1" y="1"/>
                    </a:cubicBezTo>
                    <a:cubicBezTo>
                      <a:pt x="1" y="1"/>
                      <a:pt x="0" y="2"/>
                      <a:pt x="0" y="2"/>
                    </a:cubicBezTo>
                    <a:cubicBezTo>
                      <a:pt x="0" y="2"/>
                      <a:pt x="1" y="2"/>
                      <a:pt x="1" y="2"/>
                    </a:cubicBezTo>
                    <a:cubicBezTo>
                      <a:pt x="1" y="2"/>
                      <a:pt x="1" y="2"/>
                      <a:pt x="2" y="2"/>
                    </a:cubicBezTo>
                    <a:cubicBezTo>
                      <a:pt x="2" y="2"/>
                      <a:pt x="2" y="2"/>
                      <a:pt x="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8" name="Freeform 338"/>
              <p:cNvSpPr>
                <a:spLocks/>
              </p:cNvSpPr>
              <p:nvPr/>
            </p:nvSpPr>
            <p:spPr bwMode="auto">
              <a:xfrm>
                <a:off x="2390776" y="4578351"/>
                <a:ext cx="11113" cy="11113"/>
              </a:xfrm>
              <a:custGeom>
                <a:avLst/>
                <a:gdLst>
                  <a:gd name="T0" fmla="*/ 1 w 1"/>
                  <a:gd name="T1" fmla="*/ 1 h 1"/>
                  <a:gd name="T2" fmla="*/ 1 w 1"/>
                  <a:gd name="T3" fmla="*/ 1 h 1"/>
                  <a:gd name="T4" fmla="*/ 1 w 1"/>
                  <a:gd name="T5" fmla="*/ 0 h 1"/>
                  <a:gd name="T6" fmla="*/ 0 w 1"/>
                  <a:gd name="T7" fmla="*/ 0 h 1"/>
                  <a:gd name="T8" fmla="*/ 0 w 1"/>
                  <a:gd name="T9" fmla="*/ 0 h 1"/>
                  <a:gd name="T10" fmla="*/ 0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1" y="0"/>
                      <a:pt x="1" y="0"/>
                      <a:pt x="0" y="0"/>
                    </a:cubicBezTo>
                    <a:cubicBezTo>
                      <a:pt x="0" y="0"/>
                      <a:pt x="0" y="0"/>
                      <a:pt x="0" y="0"/>
                    </a:cubicBezTo>
                    <a:cubicBezTo>
                      <a:pt x="0" y="1"/>
                      <a:pt x="0" y="1"/>
                      <a:pt x="0"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9" name="Freeform 339"/>
              <p:cNvSpPr>
                <a:spLocks/>
              </p:cNvSpPr>
              <p:nvPr/>
            </p:nvSpPr>
            <p:spPr bwMode="auto">
              <a:xfrm>
                <a:off x="2390776" y="4600576"/>
                <a:ext cx="31750" cy="31750"/>
              </a:xfrm>
              <a:custGeom>
                <a:avLst/>
                <a:gdLst>
                  <a:gd name="T0" fmla="*/ 3 w 3"/>
                  <a:gd name="T1" fmla="*/ 0 h 3"/>
                  <a:gd name="T2" fmla="*/ 2 w 3"/>
                  <a:gd name="T3" fmla="*/ 0 h 3"/>
                  <a:gd name="T4" fmla="*/ 0 w 3"/>
                  <a:gd name="T5" fmla="*/ 0 h 3"/>
                  <a:gd name="T6" fmla="*/ 1 w 3"/>
                  <a:gd name="T7" fmla="*/ 2 h 3"/>
                  <a:gd name="T8" fmla="*/ 1 w 3"/>
                  <a:gd name="T9" fmla="*/ 2 h 3"/>
                  <a:gd name="T10" fmla="*/ 2 w 3"/>
                  <a:gd name="T11" fmla="*/ 3 h 3"/>
                  <a:gd name="T12" fmla="*/ 3 w 3"/>
                  <a:gd name="T13" fmla="*/ 3 h 3"/>
                  <a:gd name="T14" fmla="*/ 2 w 3"/>
                  <a:gd name="T15" fmla="*/ 2 h 3"/>
                  <a:gd name="T16" fmla="*/ 2 w 3"/>
                  <a:gd name="T17" fmla="*/ 1 h 3"/>
                  <a:gd name="T18" fmla="*/ 3 w 3"/>
                  <a:gd name="T19" fmla="*/ 1 h 3"/>
                  <a:gd name="T20" fmla="*/ 3 w 3"/>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3">
                    <a:moveTo>
                      <a:pt x="3" y="0"/>
                    </a:moveTo>
                    <a:cubicBezTo>
                      <a:pt x="2" y="0"/>
                      <a:pt x="2" y="0"/>
                      <a:pt x="2" y="0"/>
                    </a:cubicBezTo>
                    <a:cubicBezTo>
                      <a:pt x="1" y="0"/>
                      <a:pt x="1" y="0"/>
                      <a:pt x="0" y="0"/>
                    </a:cubicBezTo>
                    <a:cubicBezTo>
                      <a:pt x="0" y="1"/>
                      <a:pt x="1" y="1"/>
                      <a:pt x="1" y="2"/>
                    </a:cubicBezTo>
                    <a:cubicBezTo>
                      <a:pt x="1" y="2"/>
                      <a:pt x="1" y="2"/>
                      <a:pt x="1" y="2"/>
                    </a:cubicBezTo>
                    <a:cubicBezTo>
                      <a:pt x="1" y="3"/>
                      <a:pt x="1" y="3"/>
                      <a:pt x="2" y="3"/>
                    </a:cubicBezTo>
                    <a:cubicBezTo>
                      <a:pt x="2" y="3"/>
                      <a:pt x="2" y="3"/>
                      <a:pt x="3" y="3"/>
                    </a:cubicBezTo>
                    <a:cubicBezTo>
                      <a:pt x="3" y="2"/>
                      <a:pt x="2" y="2"/>
                      <a:pt x="2" y="2"/>
                    </a:cubicBezTo>
                    <a:cubicBezTo>
                      <a:pt x="2" y="2"/>
                      <a:pt x="2" y="2"/>
                      <a:pt x="2" y="1"/>
                    </a:cubicBezTo>
                    <a:cubicBezTo>
                      <a:pt x="2" y="1"/>
                      <a:pt x="3" y="1"/>
                      <a:pt x="3" y="1"/>
                    </a:cubicBezTo>
                    <a:cubicBezTo>
                      <a:pt x="3" y="1"/>
                      <a:pt x="3"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0" name="Freeform 340"/>
              <p:cNvSpPr>
                <a:spLocks/>
              </p:cNvSpPr>
              <p:nvPr/>
            </p:nvSpPr>
            <p:spPr bwMode="auto">
              <a:xfrm>
                <a:off x="2433639" y="4686301"/>
                <a:ext cx="22225" cy="11113"/>
              </a:xfrm>
              <a:custGeom>
                <a:avLst/>
                <a:gdLst>
                  <a:gd name="T0" fmla="*/ 1 w 2"/>
                  <a:gd name="T1" fmla="*/ 0 h 1"/>
                  <a:gd name="T2" fmla="*/ 1 w 2"/>
                  <a:gd name="T3" fmla="*/ 1 h 1"/>
                  <a:gd name="T4" fmla="*/ 1 w 2"/>
                  <a:gd name="T5" fmla="*/ 1 h 1"/>
                  <a:gd name="T6" fmla="*/ 1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1"/>
                      <a:pt x="1" y="1"/>
                      <a:pt x="1" y="1"/>
                    </a:cubicBezTo>
                    <a:cubicBezTo>
                      <a:pt x="1" y="1"/>
                      <a:pt x="1" y="1"/>
                      <a:pt x="1" y="1"/>
                    </a:cubicBezTo>
                    <a:cubicBezTo>
                      <a:pt x="1" y="1"/>
                      <a:pt x="2"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1" name="Freeform 341"/>
              <p:cNvSpPr>
                <a:spLocks/>
              </p:cNvSpPr>
              <p:nvPr/>
            </p:nvSpPr>
            <p:spPr bwMode="auto">
              <a:xfrm>
                <a:off x="2466976" y="4719639"/>
                <a:ext cx="42863" cy="20638"/>
              </a:xfrm>
              <a:custGeom>
                <a:avLst/>
                <a:gdLst>
                  <a:gd name="T0" fmla="*/ 3 w 4"/>
                  <a:gd name="T1" fmla="*/ 1 h 2"/>
                  <a:gd name="T2" fmla="*/ 2 w 4"/>
                  <a:gd name="T3" fmla="*/ 0 h 2"/>
                  <a:gd name="T4" fmla="*/ 1 w 4"/>
                  <a:gd name="T5" fmla="*/ 0 h 2"/>
                  <a:gd name="T6" fmla="*/ 0 w 4"/>
                  <a:gd name="T7" fmla="*/ 0 h 2"/>
                  <a:gd name="T8" fmla="*/ 0 w 4"/>
                  <a:gd name="T9" fmla="*/ 1 h 2"/>
                  <a:gd name="T10" fmla="*/ 1 w 4"/>
                  <a:gd name="T11" fmla="*/ 1 h 2"/>
                  <a:gd name="T12" fmla="*/ 3 w 4"/>
                  <a:gd name="T13" fmla="*/ 1 h 2"/>
                  <a:gd name="T14" fmla="*/ 4 w 4"/>
                  <a:gd name="T15" fmla="*/ 1 h 2"/>
                  <a:gd name="T16" fmla="*/ 3 w 4"/>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3" y="1"/>
                    </a:moveTo>
                    <a:cubicBezTo>
                      <a:pt x="2" y="0"/>
                      <a:pt x="2" y="0"/>
                      <a:pt x="2" y="0"/>
                    </a:cubicBezTo>
                    <a:cubicBezTo>
                      <a:pt x="1" y="0"/>
                      <a:pt x="1" y="0"/>
                      <a:pt x="1" y="0"/>
                    </a:cubicBezTo>
                    <a:cubicBezTo>
                      <a:pt x="1" y="0"/>
                      <a:pt x="0" y="0"/>
                      <a:pt x="0" y="0"/>
                    </a:cubicBezTo>
                    <a:cubicBezTo>
                      <a:pt x="0" y="1"/>
                      <a:pt x="0" y="1"/>
                      <a:pt x="0" y="1"/>
                    </a:cubicBezTo>
                    <a:cubicBezTo>
                      <a:pt x="1" y="1"/>
                      <a:pt x="1" y="1"/>
                      <a:pt x="1" y="1"/>
                    </a:cubicBezTo>
                    <a:cubicBezTo>
                      <a:pt x="2" y="2"/>
                      <a:pt x="2" y="1"/>
                      <a:pt x="3" y="1"/>
                    </a:cubicBezTo>
                    <a:cubicBezTo>
                      <a:pt x="3" y="1"/>
                      <a:pt x="3" y="2"/>
                      <a:pt x="4" y="1"/>
                    </a:cubicBezTo>
                    <a:cubicBezTo>
                      <a:pt x="4" y="1"/>
                      <a:pt x="3" y="1"/>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2" name="Freeform 342"/>
              <p:cNvSpPr>
                <a:spLocks/>
              </p:cNvSpPr>
              <p:nvPr/>
            </p:nvSpPr>
            <p:spPr bwMode="auto">
              <a:xfrm>
                <a:off x="2498726" y="4740276"/>
                <a:ext cx="31750" cy="22225"/>
              </a:xfrm>
              <a:custGeom>
                <a:avLst/>
                <a:gdLst>
                  <a:gd name="T0" fmla="*/ 2 w 3"/>
                  <a:gd name="T1" fmla="*/ 1 h 2"/>
                  <a:gd name="T2" fmla="*/ 2 w 3"/>
                  <a:gd name="T3" fmla="*/ 0 h 2"/>
                  <a:gd name="T4" fmla="*/ 1 w 3"/>
                  <a:gd name="T5" fmla="*/ 0 h 2"/>
                  <a:gd name="T6" fmla="*/ 1 w 3"/>
                  <a:gd name="T7" fmla="*/ 1 h 2"/>
                  <a:gd name="T8" fmla="*/ 2 w 3"/>
                  <a:gd name="T9" fmla="*/ 1 h 2"/>
                  <a:gd name="T10" fmla="*/ 2 w 3"/>
                  <a:gd name="T11" fmla="*/ 2 h 2"/>
                  <a:gd name="T12" fmla="*/ 3 w 3"/>
                  <a:gd name="T13" fmla="*/ 2 h 2"/>
                  <a:gd name="T14" fmla="*/ 3 w 3"/>
                  <a:gd name="T15" fmla="*/ 1 h 2"/>
                  <a:gd name="T16" fmla="*/ 2 w 3"/>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2" y="1"/>
                    </a:moveTo>
                    <a:cubicBezTo>
                      <a:pt x="2" y="1"/>
                      <a:pt x="2" y="1"/>
                      <a:pt x="2" y="0"/>
                    </a:cubicBezTo>
                    <a:cubicBezTo>
                      <a:pt x="1" y="0"/>
                      <a:pt x="1" y="0"/>
                      <a:pt x="1" y="0"/>
                    </a:cubicBezTo>
                    <a:cubicBezTo>
                      <a:pt x="0" y="0"/>
                      <a:pt x="1" y="1"/>
                      <a:pt x="1" y="1"/>
                    </a:cubicBezTo>
                    <a:cubicBezTo>
                      <a:pt x="1" y="1"/>
                      <a:pt x="2" y="1"/>
                      <a:pt x="2" y="1"/>
                    </a:cubicBezTo>
                    <a:cubicBezTo>
                      <a:pt x="2" y="2"/>
                      <a:pt x="2" y="2"/>
                      <a:pt x="2" y="2"/>
                    </a:cubicBezTo>
                    <a:cubicBezTo>
                      <a:pt x="2" y="2"/>
                      <a:pt x="3" y="2"/>
                      <a:pt x="3" y="2"/>
                    </a:cubicBezTo>
                    <a:cubicBezTo>
                      <a:pt x="3" y="2"/>
                      <a:pt x="3" y="2"/>
                      <a:pt x="3" y="1"/>
                    </a:cubicBezTo>
                    <a:cubicBezTo>
                      <a:pt x="3"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3" name="Freeform 343"/>
              <p:cNvSpPr>
                <a:spLocks/>
              </p:cNvSpPr>
              <p:nvPr/>
            </p:nvSpPr>
            <p:spPr bwMode="auto">
              <a:xfrm>
                <a:off x="2563814" y="4729164"/>
                <a:ext cx="20638" cy="22225"/>
              </a:xfrm>
              <a:custGeom>
                <a:avLst/>
                <a:gdLst>
                  <a:gd name="T0" fmla="*/ 1 w 2"/>
                  <a:gd name="T1" fmla="*/ 0 h 2"/>
                  <a:gd name="T2" fmla="*/ 1 w 2"/>
                  <a:gd name="T3" fmla="*/ 1 h 2"/>
                  <a:gd name="T4" fmla="*/ 1 w 2"/>
                  <a:gd name="T5" fmla="*/ 2 h 2"/>
                  <a:gd name="T6" fmla="*/ 1 w 2"/>
                  <a:gd name="T7" fmla="*/ 2 h 2"/>
                  <a:gd name="T8" fmla="*/ 2 w 2"/>
                  <a:gd name="T9" fmla="*/ 1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1" y="0"/>
                      <a:pt x="1" y="0"/>
                      <a:pt x="1" y="1"/>
                    </a:cubicBezTo>
                    <a:cubicBezTo>
                      <a:pt x="0" y="1"/>
                      <a:pt x="0" y="1"/>
                      <a:pt x="1" y="2"/>
                    </a:cubicBezTo>
                    <a:cubicBezTo>
                      <a:pt x="1" y="2"/>
                      <a:pt x="1" y="2"/>
                      <a:pt x="1" y="2"/>
                    </a:cubicBezTo>
                    <a:cubicBezTo>
                      <a:pt x="2" y="2"/>
                      <a:pt x="2" y="1"/>
                      <a:pt x="2" y="1"/>
                    </a:cubicBezTo>
                    <a:cubicBezTo>
                      <a:pt x="1" y="1"/>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4" name="Freeform 344"/>
              <p:cNvSpPr>
                <a:spLocks/>
              </p:cNvSpPr>
              <p:nvPr/>
            </p:nvSpPr>
            <p:spPr bwMode="auto">
              <a:xfrm>
                <a:off x="2671764" y="4794251"/>
                <a:ext cx="42863" cy="22225"/>
              </a:xfrm>
              <a:custGeom>
                <a:avLst/>
                <a:gdLst>
                  <a:gd name="T0" fmla="*/ 2 w 4"/>
                  <a:gd name="T1" fmla="*/ 0 h 2"/>
                  <a:gd name="T2" fmla="*/ 1 w 4"/>
                  <a:gd name="T3" fmla="*/ 1 h 2"/>
                  <a:gd name="T4" fmla="*/ 0 w 4"/>
                  <a:gd name="T5" fmla="*/ 1 h 2"/>
                  <a:gd name="T6" fmla="*/ 1 w 4"/>
                  <a:gd name="T7" fmla="*/ 1 h 2"/>
                  <a:gd name="T8" fmla="*/ 2 w 4"/>
                  <a:gd name="T9" fmla="*/ 1 h 2"/>
                  <a:gd name="T10" fmla="*/ 3 w 4"/>
                  <a:gd name="T11" fmla="*/ 1 h 2"/>
                  <a:gd name="T12" fmla="*/ 3 w 4"/>
                  <a:gd name="T13" fmla="*/ 0 h 2"/>
                  <a:gd name="T14" fmla="*/ 2 w 4"/>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
                    <a:moveTo>
                      <a:pt x="2" y="0"/>
                    </a:moveTo>
                    <a:cubicBezTo>
                      <a:pt x="2" y="0"/>
                      <a:pt x="2" y="0"/>
                      <a:pt x="1" y="1"/>
                    </a:cubicBezTo>
                    <a:cubicBezTo>
                      <a:pt x="1" y="1"/>
                      <a:pt x="0" y="1"/>
                      <a:pt x="0" y="1"/>
                    </a:cubicBezTo>
                    <a:cubicBezTo>
                      <a:pt x="0" y="2"/>
                      <a:pt x="1" y="1"/>
                      <a:pt x="1" y="1"/>
                    </a:cubicBezTo>
                    <a:cubicBezTo>
                      <a:pt x="2" y="1"/>
                      <a:pt x="2" y="1"/>
                      <a:pt x="2" y="1"/>
                    </a:cubicBezTo>
                    <a:cubicBezTo>
                      <a:pt x="3" y="1"/>
                      <a:pt x="3" y="1"/>
                      <a:pt x="3" y="1"/>
                    </a:cubicBezTo>
                    <a:cubicBezTo>
                      <a:pt x="4" y="1"/>
                      <a:pt x="3" y="1"/>
                      <a:pt x="3" y="0"/>
                    </a:cubicBezTo>
                    <a:cubicBezTo>
                      <a:pt x="3" y="0"/>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5" name="Freeform 345"/>
              <p:cNvSpPr>
                <a:spLocks/>
              </p:cNvSpPr>
              <p:nvPr/>
            </p:nvSpPr>
            <p:spPr bwMode="auto">
              <a:xfrm>
                <a:off x="2628901" y="4784726"/>
                <a:ext cx="53975" cy="20638"/>
              </a:xfrm>
              <a:custGeom>
                <a:avLst/>
                <a:gdLst>
                  <a:gd name="T0" fmla="*/ 4 w 5"/>
                  <a:gd name="T1" fmla="*/ 0 h 2"/>
                  <a:gd name="T2" fmla="*/ 4 w 5"/>
                  <a:gd name="T3" fmla="*/ 0 h 2"/>
                  <a:gd name="T4" fmla="*/ 3 w 5"/>
                  <a:gd name="T5" fmla="*/ 0 h 2"/>
                  <a:gd name="T6" fmla="*/ 1 w 5"/>
                  <a:gd name="T7" fmla="*/ 0 h 2"/>
                  <a:gd name="T8" fmla="*/ 1 w 5"/>
                  <a:gd name="T9" fmla="*/ 1 h 2"/>
                  <a:gd name="T10" fmla="*/ 0 w 5"/>
                  <a:gd name="T11" fmla="*/ 1 h 2"/>
                  <a:gd name="T12" fmla="*/ 0 w 5"/>
                  <a:gd name="T13" fmla="*/ 2 h 2"/>
                  <a:gd name="T14" fmla="*/ 1 w 5"/>
                  <a:gd name="T15" fmla="*/ 2 h 2"/>
                  <a:gd name="T16" fmla="*/ 2 w 5"/>
                  <a:gd name="T17" fmla="*/ 2 h 2"/>
                  <a:gd name="T18" fmla="*/ 3 w 5"/>
                  <a:gd name="T19" fmla="*/ 2 h 2"/>
                  <a:gd name="T20" fmla="*/ 3 w 5"/>
                  <a:gd name="T21" fmla="*/ 1 h 2"/>
                  <a:gd name="T22" fmla="*/ 4 w 5"/>
                  <a:gd name="T23" fmla="*/ 1 h 2"/>
                  <a:gd name="T24" fmla="*/ 5 w 5"/>
                  <a:gd name="T25" fmla="*/ 1 h 2"/>
                  <a:gd name="T26" fmla="*/ 4 w 5"/>
                  <a:gd name="T2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2">
                    <a:moveTo>
                      <a:pt x="4" y="0"/>
                    </a:moveTo>
                    <a:cubicBezTo>
                      <a:pt x="4" y="0"/>
                      <a:pt x="4" y="0"/>
                      <a:pt x="4" y="0"/>
                    </a:cubicBezTo>
                    <a:cubicBezTo>
                      <a:pt x="3" y="0"/>
                      <a:pt x="3" y="0"/>
                      <a:pt x="3" y="0"/>
                    </a:cubicBezTo>
                    <a:cubicBezTo>
                      <a:pt x="2" y="0"/>
                      <a:pt x="2" y="0"/>
                      <a:pt x="1" y="0"/>
                    </a:cubicBezTo>
                    <a:cubicBezTo>
                      <a:pt x="1" y="0"/>
                      <a:pt x="1" y="1"/>
                      <a:pt x="1" y="1"/>
                    </a:cubicBezTo>
                    <a:cubicBezTo>
                      <a:pt x="0" y="1"/>
                      <a:pt x="0" y="1"/>
                      <a:pt x="0" y="1"/>
                    </a:cubicBezTo>
                    <a:cubicBezTo>
                      <a:pt x="0" y="2"/>
                      <a:pt x="0" y="2"/>
                      <a:pt x="0" y="2"/>
                    </a:cubicBezTo>
                    <a:cubicBezTo>
                      <a:pt x="1" y="2"/>
                      <a:pt x="1" y="2"/>
                      <a:pt x="1" y="2"/>
                    </a:cubicBezTo>
                    <a:cubicBezTo>
                      <a:pt x="2" y="2"/>
                      <a:pt x="2" y="2"/>
                      <a:pt x="2" y="2"/>
                    </a:cubicBezTo>
                    <a:cubicBezTo>
                      <a:pt x="3" y="2"/>
                      <a:pt x="3" y="2"/>
                      <a:pt x="3" y="2"/>
                    </a:cubicBezTo>
                    <a:cubicBezTo>
                      <a:pt x="3" y="2"/>
                      <a:pt x="3" y="1"/>
                      <a:pt x="3" y="1"/>
                    </a:cubicBezTo>
                    <a:cubicBezTo>
                      <a:pt x="3" y="1"/>
                      <a:pt x="4" y="1"/>
                      <a:pt x="4" y="1"/>
                    </a:cubicBezTo>
                    <a:cubicBezTo>
                      <a:pt x="4" y="1"/>
                      <a:pt x="5" y="1"/>
                      <a:pt x="5" y="1"/>
                    </a:cubicBezTo>
                    <a:cubicBezTo>
                      <a:pt x="5" y="1"/>
                      <a:pt x="5"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6" name="Freeform 346"/>
              <p:cNvSpPr>
                <a:spLocks/>
              </p:cNvSpPr>
              <p:nvPr/>
            </p:nvSpPr>
            <p:spPr bwMode="auto">
              <a:xfrm>
                <a:off x="2563814" y="4719639"/>
                <a:ext cx="85725" cy="65088"/>
              </a:xfrm>
              <a:custGeom>
                <a:avLst/>
                <a:gdLst>
                  <a:gd name="T0" fmla="*/ 7 w 8"/>
                  <a:gd name="T1" fmla="*/ 6 h 6"/>
                  <a:gd name="T2" fmla="*/ 8 w 8"/>
                  <a:gd name="T3" fmla="*/ 6 h 6"/>
                  <a:gd name="T4" fmla="*/ 8 w 8"/>
                  <a:gd name="T5" fmla="*/ 6 h 6"/>
                  <a:gd name="T6" fmla="*/ 8 w 8"/>
                  <a:gd name="T7" fmla="*/ 5 h 6"/>
                  <a:gd name="T8" fmla="*/ 7 w 8"/>
                  <a:gd name="T9" fmla="*/ 5 h 6"/>
                  <a:gd name="T10" fmla="*/ 6 w 8"/>
                  <a:gd name="T11" fmla="*/ 3 h 6"/>
                  <a:gd name="T12" fmla="*/ 6 w 8"/>
                  <a:gd name="T13" fmla="*/ 2 h 6"/>
                  <a:gd name="T14" fmla="*/ 5 w 8"/>
                  <a:gd name="T15" fmla="*/ 1 h 6"/>
                  <a:gd name="T16" fmla="*/ 5 w 8"/>
                  <a:gd name="T17" fmla="*/ 0 h 6"/>
                  <a:gd name="T18" fmla="*/ 4 w 8"/>
                  <a:gd name="T19" fmla="*/ 0 h 6"/>
                  <a:gd name="T20" fmla="*/ 4 w 8"/>
                  <a:gd name="T21" fmla="*/ 0 h 6"/>
                  <a:gd name="T22" fmla="*/ 3 w 8"/>
                  <a:gd name="T23" fmla="*/ 0 h 6"/>
                  <a:gd name="T24" fmla="*/ 2 w 8"/>
                  <a:gd name="T25" fmla="*/ 0 h 6"/>
                  <a:gd name="T26" fmla="*/ 2 w 8"/>
                  <a:gd name="T27" fmla="*/ 1 h 6"/>
                  <a:gd name="T28" fmla="*/ 2 w 8"/>
                  <a:gd name="T29" fmla="*/ 2 h 6"/>
                  <a:gd name="T30" fmla="*/ 2 w 8"/>
                  <a:gd name="T31" fmla="*/ 2 h 6"/>
                  <a:gd name="T32" fmla="*/ 3 w 8"/>
                  <a:gd name="T33" fmla="*/ 2 h 6"/>
                  <a:gd name="T34" fmla="*/ 4 w 8"/>
                  <a:gd name="T35" fmla="*/ 2 h 6"/>
                  <a:gd name="T36" fmla="*/ 4 w 8"/>
                  <a:gd name="T37" fmla="*/ 2 h 6"/>
                  <a:gd name="T38" fmla="*/ 3 w 8"/>
                  <a:gd name="T39" fmla="*/ 3 h 6"/>
                  <a:gd name="T40" fmla="*/ 3 w 8"/>
                  <a:gd name="T41" fmla="*/ 4 h 6"/>
                  <a:gd name="T42" fmla="*/ 4 w 8"/>
                  <a:gd name="T43" fmla="*/ 4 h 6"/>
                  <a:gd name="T44" fmla="*/ 5 w 8"/>
                  <a:gd name="T45" fmla="*/ 4 h 6"/>
                  <a:gd name="T46" fmla="*/ 4 w 8"/>
                  <a:gd name="T47" fmla="*/ 5 h 6"/>
                  <a:gd name="T48" fmla="*/ 3 w 8"/>
                  <a:gd name="T49" fmla="*/ 5 h 6"/>
                  <a:gd name="T50" fmla="*/ 3 w 8"/>
                  <a:gd name="T51" fmla="*/ 4 h 6"/>
                  <a:gd name="T52" fmla="*/ 1 w 8"/>
                  <a:gd name="T53" fmla="*/ 4 h 6"/>
                  <a:gd name="T54" fmla="*/ 0 w 8"/>
                  <a:gd name="T55" fmla="*/ 4 h 6"/>
                  <a:gd name="T56" fmla="*/ 0 w 8"/>
                  <a:gd name="T57" fmla="*/ 5 h 6"/>
                  <a:gd name="T58" fmla="*/ 1 w 8"/>
                  <a:gd name="T59" fmla="*/ 5 h 6"/>
                  <a:gd name="T60" fmla="*/ 2 w 8"/>
                  <a:gd name="T61" fmla="*/ 6 h 6"/>
                  <a:gd name="T62" fmla="*/ 4 w 8"/>
                  <a:gd name="T63" fmla="*/ 6 h 6"/>
                  <a:gd name="T64" fmla="*/ 5 w 8"/>
                  <a:gd name="T65" fmla="*/ 6 h 6"/>
                  <a:gd name="T66" fmla="*/ 6 w 8"/>
                  <a:gd name="T67" fmla="*/ 6 h 6"/>
                  <a:gd name="T68" fmla="*/ 7 w 8"/>
                  <a:gd name="T6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 h="6">
                    <a:moveTo>
                      <a:pt x="7" y="6"/>
                    </a:moveTo>
                    <a:cubicBezTo>
                      <a:pt x="7" y="6"/>
                      <a:pt x="8" y="6"/>
                      <a:pt x="8" y="6"/>
                    </a:cubicBezTo>
                    <a:cubicBezTo>
                      <a:pt x="8" y="6"/>
                      <a:pt x="8" y="6"/>
                      <a:pt x="8" y="6"/>
                    </a:cubicBezTo>
                    <a:cubicBezTo>
                      <a:pt x="8" y="5"/>
                      <a:pt x="8" y="5"/>
                      <a:pt x="8" y="5"/>
                    </a:cubicBezTo>
                    <a:cubicBezTo>
                      <a:pt x="7" y="5"/>
                      <a:pt x="7" y="5"/>
                      <a:pt x="7" y="5"/>
                    </a:cubicBezTo>
                    <a:cubicBezTo>
                      <a:pt x="6" y="4"/>
                      <a:pt x="6" y="4"/>
                      <a:pt x="6" y="3"/>
                    </a:cubicBezTo>
                    <a:cubicBezTo>
                      <a:pt x="6" y="3"/>
                      <a:pt x="6" y="3"/>
                      <a:pt x="6" y="2"/>
                    </a:cubicBezTo>
                    <a:cubicBezTo>
                      <a:pt x="6" y="2"/>
                      <a:pt x="6" y="2"/>
                      <a:pt x="5" y="1"/>
                    </a:cubicBezTo>
                    <a:cubicBezTo>
                      <a:pt x="5" y="1"/>
                      <a:pt x="5" y="0"/>
                      <a:pt x="5" y="0"/>
                    </a:cubicBezTo>
                    <a:cubicBezTo>
                      <a:pt x="4" y="0"/>
                      <a:pt x="4" y="0"/>
                      <a:pt x="4" y="0"/>
                    </a:cubicBezTo>
                    <a:cubicBezTo>
                      <a:pt x="4" y="0"/>
                      <a:pt x="4" y="0"/>
                      <a:pt x="4" y="0"/>
                    </a:cubicBezTo>
                    <a:cubicBezTo>
                      <a:pt x="4" y="0"/>
                      <a:pt x="3" y="0"/>
                      <a:pt x="3" y="0"/>
                    </a:cubicBezTo>
                    <a:cubicBezTo>
                      <a:pt x="3" y="0"/>
                      <a:pt x="3" y="0"/>
                      <a:pt x="2" y="0"/>
                    </a:cubicBezTo>
                    <a:cubicBezTo>
                      <a:pt x="2" y="0"/>
                      <a:pt x="2" y="1"/>
                      <a:pt x="2" y="1"/>
                    </a:cubicBezTo>
                    <a:cubicBezTo>
                      <a:pt x="2" y="1"/>
                      <a:pt x="2" y="2"/>
                      <a:pt x="2" y="2"/>
                    </a:cubicBezTo>
                    <a:cubicBezTo>
                      <a:pt x="2" y="2"/>
                      <a:pt x="2" y="2"/>
                      <a:pt x="2" y="2"/>
                    </a:cubicBezTo>
                    <a:cubicBezTo>
                      <a:pt x="3" y="2"/>
                      <a:pt x="3" y="2"/>
                      <a:pt x="3" y="2"/>
                    </a:cubicBezTo>
                    <a:cubicBezTo>
                      <a:pt x="3" y="2"/>
                      <a:pt x="4" y="2"/>
                      <a:pt x="4" y="2"/>
                    </a:cubicBezTo>
                    <a:cubicBezTo>
                      <a:pt x="4" y="2"/>
                      <a:pt x="4" y="2"/>
                      <a:pt x="4" y="2"/>
                    </a:cubicBezTo>
                    <a:cubicBezTo>
                      <a:pt x="4" y="3"/>
                      <a:pt x="3" y="3"/>
                      <a:pt x="3" y="3"/>
                    </a:cubicBezTo>
                    <a:cubicBezTo>
                      <a:pt x="3" y="3"/>
                      <a:pt x="3" y="3"/>
                      <a:pt x="3" y="4"/>
                    </a:cubicBezTo>
                    <a:cubicBezTo>
                      <a:pt x="3" y="4"/>
                      <a:pt x="4" y="4"/>
                      <a:pt x="4" y="4"/>
                    </a:cubicBezTo>
                    <a:cubicBezTo>
                      <a:pt x="4" y="4"/>
                      <a:pt x="5" y="4"/>
                      <a:pt x="5" y="4"/>
                    </a:cubicBezTo>
                    <a:cubicBezTo>
                      <a:pt x="5" y="5"/>
                      <a:pt x="4" y="5"/>
                      <a:pt x="4" y="5"/>
                    </a:cubicBezTo>
                    <a:cubicBezTo>
                      <a:pt x="4" y="5"/>
                      <a:pt x="3" y="5"/>
                      <a:pt x="3" y="5"/>
                    </a:cubicBezTo>
                    <a:cubicBezTo>
                      <a:pt x="3" y="5"/>
                      <a:pt x="3" y="4"/>
                      <a:pt x="3" y="4"/>
                    </a:cubicBezTo>
                    <a:cubicBezTo>
                      <a:pt x="2" y="4"/>
                      <a:pt x="2" y="4"/>
                      <a:pt x="1" y="4"/>
                    </a:cubicBezTo>
                    <a:cubicBezTo>
                      <a:pt x="1" y="4"/>
                      <a:pt x="0" y="4"/>
                      <a:pt x="0" y="4"/>
                    </a:cubicBezTo>
                    <a:cubicBezTo>
                      <a:pt x="0" y="5"/>
                      <a:pt x="0" y="5"/>
                      <a:pt x="0" y="5"/>
                    </a:cubicBezTo>
                    <a:cubicBezTo>
                      <a:pt x="0" y="5"/>
                      <a:pt x="1" y="5"/>
                      <a:pt x="1" y="5"/>
                    </a:cubicBezTo>
                    <a:cubicBezTo>
                      <a:pt x="1" y="5"/>
                      <a:pt x="2" y="6"/>
                      <a:pt x="2" y="6"/>
                    </a:cubicBezTo>
                    <a:cubicBezTo>
                      <a:pt x="3" y="6"/>
                      <a:pt x="3" y="6"/>
                      <a:pt x="4" y="6"/>
                    </a:cubicBezTo>
                    <a:cubicBezTo>
                      <a:pt x="4" y="6"/>
                      <a:pt x="4" y="6"/>
                      <a:pt x="5" y="6"/>
                    </a:cubicBezTo>
                    <a:cubicBezTo>
                      <a:pt x="5" y="6"/>
                      <a:pt x="5" y="6"/>
                      <a:pt x="6" y="6"/>
                    </a:cubicBezTo>
                    <a:cubicBezTo>
                      <a:pt x="6" y="6"/>
                      <a:pt x="6" y="6"/>
                      <a:pt x="7"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7" name="Freeform 347"/>
              <p:cNvSpPr>
                <a:spLocks/>
              </p:cNvSpPr>
              <p:nvPr/>
            </p:nvSpPr>
            <p:spPr bwMode="auto">
              <a:xfrm>
                <a:off x="4421189" y="19304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8" name="Freeform 348"/>
              <p:cNvSpPr>
                <a:spLocks/>
              </p:cNvSpPr>
              <p:nvPr/>
            </p:nvSpPr>
            <p:spPr bwMode="auto">
              <a:xfrm>
                <a:off x="4398964" y="1908176"/>
                <a:ext cx="107950" cy="238125"/>
              </a:xfrm>
              <a:custGeom>
                <a:avLst/>
                <a:gdLst>
                  <a:gd name="T0" fmla="*/ 9 w 10"/>
                  <a:gd name="T1" fmla="*/ 13 h 22"/>
                  <a:gd name="T2" fmla="*/ 9 w 10"/>
                  <a:gd name="T3" fmla="*/ 12 h 22"/>
                  <a:gd name="T4" fmla="*/ 9 w 10"/>
                  <a:gd name="T5" fmla="*/ 12 h 22"/>
                  <a:gd name="T6" fmla="*/ 8 w 10"/>
                  <a:gd name="T7" fmla="*/ 12 h 22"/>
                  <a:gd name="T8" fmla="*/ 8 w 10"/>
                  <a:gd name="T9" fmla="*/ 12 h 22"/>
                  <a:gd name="T10" fmla="*/ 7 w 10"/>
                  <a:gd name="T11" fmla="*/ 11 h 22"/>
                  <a:gd name="T12" fmla="*/ 6 w 10"/>
                  <a:gd name="T13" fmla="*/ 11 h 22"/>
                  <a:gd name="T14" fmla="*/ 6 w 10"/>
                  <a:gd name="T15" fmla="*/ 10 h 22"/>
                  <a:gd name="T16" fmla="*/ 7 w 10"/>
                  <a:gd name="T17" fmla="*/ 9 h 22"/>
                  <a:gd name="T18" fmla="*/ 7 w 10"/>
                  <a:gd name="T19" fmla="*/ 9 h 22"/>
                  <a:gd name="T20" fmla="*/ 8 w 10"/>
                  <a:gd name="T21" fmla="*/ 8 h 22"/>
                  <a:gd name="T22" fmla="*/ 9 w 10"/>
                  <a:gd name="T23" fmla="*/ 7 h 22"/>
                  <a:gd name="T24" fmla="*/ 9 w 10"/>
                  <a:gd name="T25" fmla="*/ 6 h 22"/>
                  <a:gd name="T26" fmla="*/ 8 w 10"/>
                  <a:gd name="T27" fmla="*/ 6 h 22"/>
                  <a:gd name="T28" fmla="*/ 8 w 10"/>
                  <a:gd name="T29" fmla="*/ 5 h 22"/>
                  <a:gd name="T30" fmla="*/ 7 w 10"/>
                  <a:gd name="T31" fmla="*/ 5 h 22"/>
                  <a:gd name="T32" fmla="*/ 8 w 10"/>
                  <a:gd name="T33" fmla="*/ 3 h 22"/>
                  <a:gd name="T34" fmla="*/ 8 w 10"/>
                  <a:gd name="T35" fmla="*/ 2 h 22"/>
                  <a:gd name="T36" fmla="*/ 8 w 10"/>
                  <a:gd name="T37" fmla="*/ 2 h 22"/>
                  <a:gd name="T38" fmla="*/ 8 w 10"/>
                  <a:gd name="T39" fmla="*/ 2 h 22"/>
                  <a:gd name="T40" fmla="*/ 7 w 10"/>
                  <a:gd name="T41" fmla="*/ 3 h 22"/>
                  <a:gd name="T42" fmla="*/ 7 w 10"/>
                  <a:gd name="T43" fmla="*/ 2 h 22"/>
                  <a:gd name="T44" fmla="*/ 6 w 10"/>
                  <a:gd name="T45" fmla="*/ 2 h 22"/>
                  <a:gd name="T46" fmla="*/ 5 w 10"/>
                  <a:gd name="T47" fmla="*/ 1 h 22"/>
                  <a:gd name="T48" fmla="*/ 4 w 10"/>
                  <a:gd name="T49" fmla="*/ 1 h 22"/>
                  <a:gd name="T50" fmla="*/ 3 w 10"/>
                  <a:gd name="T51" fmla="*/ 1 h 22"/>
                  <a:gd name="T52" fmla="*/ 3 w 10"/>
                  <a:gd name="T53" fmla="*/ 2 h 22"/>
                  <a:gd name="T54" fmla="*/ 2 w 10"/>
                  <a:gd name="T55" fmla="*/ 2 h 22"/>
                  <a:gd name="T56" fmla="*/ 2 w 10"/>
                  <a:gd name="T57" fmla="*/ 3 h 22"/>
                  <a:gd name="T58" fmla="*/ 2 w 10"/>
                  <a:gd name="T59" fmla="*/ 4 h 22"/>
                  <a:gd name="T60" fmla="*/ 1 w 10"/>
                  <a:gd name="T61" fmla="*/ 5 h 22"/>
                  <a:gd name="T62" fmla="*/ 2 w 10"/>
                  <a:gd name="T63" fmla="*/ 7 h 22"/>
                  <a:gd name="T64" fmla="*/ 2 w 10"/>
                  <a:gd name="T65" fmla="*/ 8 h 22"/>
                  <a:gd name="T66" fmla="*/ 1 w 10"/>
                  <a:gd name="T67" fmla="*/ 10 h 22"/>
                  <a:gd name="T68" fmla="*/ 0 w 10"/>
                  <a:gd name="T69" fmla="*/ 11 h 22"/>
                  <a:gd name="T70" fmla="*/ 0 w 10"/>
                  <a:gd name="T71" fmla="*/ 12 h 22"/>
                  <a:gd name="T72" fmla="*/ 0 w 10"/>
                  <a:gd name="T73" fmla="*/ 13 h 22"/>
                  <a:gd name="T74" fmla="*/ 1 w 10"/>
                  <a:gd name="T75" fmla="*/ 13 h 22"/>
                  <a:gd name="T76" fmla="*/ 2 w 10"/>
                  <a:gd name="T77" fmla="*/ 14 h 22"/>
                  <a:gd name="T78" fmla="*/ 2 w 10"/>
                  <a:gd name="T79" fmla="*/ 15 h 22"/>
                  <a:gd name="T80" fmla="*/ 3 w 10"/>
                  <a:gd name="T81" fmla="*/ 16 h 22"/>
                  <a:gd name="T82" fmla="*/ 4 w 10"/>
                  <a:gd name="T83" fmla="*/ 16 h 22"/>
                  <a:gd name="T84" fmla="*/ 4 w 10"/>
                  <a:gd name="T85" fmla="*/ 18 h 22"/>
                  <a:gd name="T86" fmla="*/ 5 w 10"/>
                  <a:gd name="T87" fmla="*/ 19 h 22"/>
                  <a:gd name="T88" fmla="*/ 5 w 10"/>
                  <a:gd name="T89" fmla="*/ 21 h 22"/>
                  <a:gd name="T90" fmla="*/ 5 w 10"/>
                  <a:gd name="T91" fmla="*/ 22 h 22"/>
                  <a:gd name="T92" fmla="*/ 5 w 10"/>
                  <a:gd name="T93" fmla="*/ 22 h 22"/>
                  <a:gd name="T94" fmla="*/ 6 w 10"/>
                  <a:gd name="T95" fmla="*/ 22 h 22"/>
                  <a:gd name="T96" fmla="*/ 7 w 10"/>
                  <a:gd name="T97" fmla="*/ 21 h 22"/>
                  <a:gd name="T98" fmla="*/ 7 w 10"/>
                  <a:gd name="T99" fmla="*/ 19 h 22"/>
                  <a:gd name="T100" fmla="*/ 7 w 10"/>
                  <a:gd name="T101" fmla="*/ 18 h 22"/>
                  <a:gd name="T102" fmla="*/ 7 w 10"/>
                  <a:gd name="T103" fmla="*/ 18 h 22"/>
                  <a:gd name="T104" fmla="*/ 8 w 10"/>
                  <a:gd name="T105" fmla="*/ 17 h 22"/>
                  <a:gd name="T106" fmla="*/ 9 w 10"/>
                  <a:gd name="T107" fmla="*/ 16 h 22"/>
                  <a:gd name="T108" fmla="*/ 9 w 10"/>
                  <a:gd name="T109" fmla="*/ 16 h 22"/>
                  <a:gd name="T110" fmla="*/ 10 w 10"/>
                  <a:gd name="T111" fmla="*/ 16 h 22"/>
                  <a:gd name="T112" fmla="*/ 10 w 10"/>
                  <a:gd name="T113" fmla="*/ 15 h 22"/>
                  <a:gd name="T114" fmla="*/ 10 w 10"/>
                  <a:gd name="T115" fmla="*/ 13 h 22"/>
                  <a:gd name="T116" fmla="*/ 10 w 10"/>
                  <a:gd name="T117" fmla="*/ 13 h 22"/>
                  <a:gd name="T118" fmla="*/ 9 w 10"/>
                  <a:gd name="T119" fmla="*/ 1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 h="22">
                    <a:moveTo>
                      <a:pt x="9" y="13"/>
                    </a:moveTo>
                    <a:cubicBezTo>
                      <a:pt x="9" y="13"/>
                      <a:pt x="9" y="13"/>
                      <a:pt x="9" y="12"/>
                    </a:cubicBezTo>
                    <a:cubicBezTo>
                      <a:pt x="9" y="12"/>
                      <a:pt x="9" y="12"/>
                      <a:pt x="9" y="12"/>
                    </a:cubicBezTo>
                    <a:cubicBezTo>
                      <a:pt x="8" y="12"/>
                      <a:pt x="8" y="12"/>
                      <a:pt x="8" y="12"/>
                    </a:cubicBezTo>
                    <a:cubicBezTo>
                      <a:pt x="8" y="12"/>
                      <a:pt x="8" y="12"/>
                      <a:pt x="8" y="12"/>
                    </a:cubicBezTo>
                    <a:cubicBezTo>
                      <a:pt x="7" y="12"/>
                      <a:pt x="7" y="12"/>
                      <a:pt x="7" y="11"/>
                    </a:cubicBezTo>
                    <a:cubicBezTo>
                      <a:pt x="7" y="11"/>
                      <a:pt x="7" y="11"/>
                      <a:pt x="6" y="11"/>
                    </a:cubicBezTo>
                    <a:cubicBezTo>
                      <a:pt x="6" y="11"/>
                      <a:pt x="6" y="10"/>
                      <a:pt x="6" y="10"/>
                    </a:cubicBezTo>
                    <a:cubicBezTo>
                      <a:pt x="6" y="10"/>
                      <a:pt x="6" y="9"/>
                      <a:pt x="7" y="9"/>
                    </a:cubicBezTo>
                    <a:cubicBezTo>
                      <a:pt x="7" y="9"/>
                      <a:pt x="7" y="9"/>
                      <a:pt x="7" y="9"/>
                    </a:cubicBezTo>
                    <a:cubicBezTo>
                      <a:pt x="8" y="9"/>
                      <a:pt x="8" y="8"/>
                      <a:pt x="8" y="8"/>
                    </a:cubicBezTo>
                    <a:cubicBezTo>
                      <a:pt x="8" y="8"/>
                      <a:pt x="8" y="8"/>
                      <a:pt x="9" y="7"/>
                    </a:cubicBezTo>
                    <a:cubicBezTo>
                      <a:pt x="9" y="7"/>
                      <a:pt x="9" y="7"/>
                      <a:pt x="9" y="6"/>
                    </a:cubicBezTo>
                    <a:cubicBezTo>
                      <a:pt x="9" y="6"/>
                      <a:pt x="8" y="6"/>
                      <a:pt x="8" y="6"/>
                    </a:cubicBezTo>
                    <a:cubicBezTo>
                      <a:pt x="8" y="5"/>
                      <a:pt x="8" y="6"/>
                      <a:pt x="8" y="5"/>
                    </a:cubicBezTo>
                    <a:cubicBezTo>
                      <a:pt x="7" y="5"/>
                      <a:pt x="7" y="5"/>
                      <a:pt x="7" y="5"/>
                    </a:cubicBezTo>
                    <a:cubicBezTo>
                      <a:pt x="7" y="4"/>
                      <a:pt x="7" y="4"/>
                      <a:pt x="8" y="3"/>
                    </a:cubicBezTo>
                    <a:cubicBezTo>
                      <a:pt x="8" y="3"/>
                      <a:pt x="8" y="3"/>
                      <a:pt x="8" y="2"/>
                    </a:cubicBezTo>
                    <a:cubicBezTo>
                      <a:pt x="8" y="2"/>
                      <a:pt x="9" y="2"/>
                      <a:pt x="8" y="2"/>
                    </a:cubicBezTo>
                    <a:cubicBezTo>
                      <a:pt x="8" y="2"/>
                      <a:pt x="8" y="2"/>
                      <a:pt x="8" y="2"/>
                    </a:cubicBezTo>
                    <a:cubicBezTo>
                      <a:pt x="7" y="3"/>
                      <a:pt x="7" y="3"/>
                      <a:pt x="7" y="3"/>
                    </a:cubicBezTo>
                    <a:cubicBezTo>
                      <a:pt x="7" y="2"/>
                      <a:pt x="7" y="2"/>
                      <a:pt x="7" y="2"/>
                    </a:cubicBezTo>
                    <a:cubicBezTo>
                      <a:pt x="6" y="2"/>
                      <a:pt x="6" y="2"/>
                      <a:pt x="6" y="2"/>
                    </a:cubicBezTo>
                    <a:cubicBezTo>
                      <a:pt x="6" y="1"/>
                      <a:pt x="6" y="1"/>
                      <a:pt x="5" y="1"/>
                    </a:cubicBezTo>
                    <a:cubicBezTo>
                      <a:pt x="5" y="1"/>
                      <a:pt x="5" y="0"/>
                      <a:pt x="4" y="1"/>
                    </a:cubicBezTo>
                    <a:cubicBezTo>
                      <a:pt x="4" y="1"/>
                      <a:pt x="4" y="1"/>
                      <a:pt x="3" y="1"/>
                    </a:cubicBezTo>
                    <a:cubicBezTo>
                      <a:pt x="3" y="1"/>
                      <a:pt x="3" y="2"/>
                      <a:pt x="3" y="2"/>
                    </a:cubicBezTo>
                    <a:cubicBezTo>
                      <a:pt x="2" y="2"/>
                      <a:pt x="2" y="2"/>
                      <a:pt x="2" y="2"/>
                    </a:cubicBezTo>
                    <a:cubicBezTo>
                      <a:pt x="2" y="3"/>
                      <a:pt x="2" y="3"/>
                      <a:pt x="2" y="3"/>
                    </a:cubicBezTo>
                    <a:cubicBezTo>
                      <a:pt x="2" y="4"/>
                      <a:pt x="2" y="4"/>
                      <a:pt x="2" y="4"/>
                    </a:cubicBezTo>
                    <a:cubicBezTo>
                      <a:pt x="2" y="5"/>
                      <a:pt x="1" y="5"/>
                      <a:pt x="1" y="5"/>
                    </a:cubicBezTo>
                    <a:cubicBezTo>
                      <a:pt x="1" y="6"/>
                      <a:pt x="2" y="6"/>
                      <a:pt x="2" y="7"/>
                    </a:cubicBezTo>
                    <a:cubicBezTo>
                      <a:pt x="2" y="7"/>
                      <a:pt x="2" y="8"/>
                      <a:pt x="2" y="8"/>
                    </a:cubicBezTo>
                    <a:cubicBezTo>
                      <a:pt x="2" y="9"/>
                      <a:pt x="2" y="9"/>
                      <a:pt x="1" y="10"/>
                    </a:cubicBezTo>
                    <a:cubicBezTo>
                      <a:pt x="1" y="10"/>
                      <a:pt x="0" y="10"/>
                      <a:pt x="0" y="11"/>
                    </a:cubicBezTo>
                    <a:cubicBezTo>
                      <a:pt x="0" y="11"/>
                      <a:pt x="0" y="11"/>
                      <a:pt x="0" y="12"/>
                    </a:cubicBezTo>
                    <a:cubicBezTo>
                      <a:pt x="0" y="12"/>
                      <a:pt x="0" y="13"/>
                      <a:pt x="0" y="13"/>
                    </a:cubicBezTo>
                    <a:cubicBezTo>
                      <a:pt x="1" y="13"/>
                      <a:pt x="1" y="13"/>
                      <a:pt x="1" y="13"/>
                    </a:cubicBezTo>
                    <a:cubicBezTo>
                      <a:pt x="2" y="14"/>
                      <a:pt x="2" y="14"/>
                      <a:pt x="2" y="14"/>
                    </a:cubicBezTo>
                    <a:cubicBezTo>
                      <a:pt x="2" y="15"/>
                      <a:pt x="2" y="15"/>
                      <a:pt x="2" y="15"/>
                    </a:cubicBezTo>
                    <a:cubicBezTo>
                      <a:pt x="2" y="16"/>
                      <a:pt x="2" y="16"/>
                      <a:pt x="3" y="16"/>
                    </a:cubicBezTo>
                    <a:cubicBezTo>
                      <a:pt x="3" y="16"/>
                      <a:pt x="3" y="16"/>
                      <a:pt x="4" y="16"/>
                    </a:cubicBezTo>
                    <a:cubicBezTo>
                      <a:pt x="4" y="17"/>
                      <a:pt x="4" y="17"/>
                      <a:pt x="4" y="18"/>
                    </a:cubicBezTo>
                    <a:cubicBezTo>
                      <a:pt x="4" y="18"/>
                      <a:pt x="4" y="19"/>
                      <a:pt x="5" y="19"/>
                    </a:cubicBezTo>
                    <a:cubicBezTo>
                      <a:pt x="5" y="20"/>
                      <a:pt x="5" y="20"/>
                      <a:pt x="5" y="21"/>
                    </a:cubicBezTo>
                    <a:cubicBezTo>
                      <a:pt x="5" y="21"/>
                      <a:pt x="5" y="21"/>
                      <a:pt x="5" y="22"/>
                    </a:cubicBezTo>
                    <a:cubicBezTo>
                      <a:pt x="5" y="22"/>
                      <a:pt x="5" y="22"/>
                      <a:pt x="5" y="22"/>
                    </a:cubicBezTo>
                    <a:cubicBezTo>
                      <a:pt x="6" y="22"/>
                      <a:pt x="6" y="22"/>
                      <a:pt x="6" y="22"/>
                    </a:cubicBezTo>
                    <a:cubicBezTo>
                      <a:pt x="6" y="21"/>
                      <a:pt x="7" y="21"/>
                      <a:pt x="7" y="21"/>
                    </a:cubicBezTo>
                    <a:cubicBezTo>
                      <a:pt x="7" y="20"/>
                      <a:pt x="7" y="20"/>
                      <a:pt x="7" y="19"/>
                    </a:cubicBezTo>
                    <a:cubicBezTo>
                      <a:pt x="7" y="19"/>
                      <a:pt x="6" y="18"/>
                      <a:pt x="7" y="18"/>
                    </a:cubicBezTo>
                    <a:cubicBezTo>
                      <a:pt x="7" y="18"/>
                      <a:pt x="7" y="18"/>
                      <a:pt x="7" y="18"/>
                    </a:cubicBezTo>
                    <a:cubicBezTo>
                      <a:pt x="8" y="17"/>
                      <a:pt x="8" y="17"/>
                      <a:pt x="8" y="17"/>
                    </a:cubicBezTo>
                    <a:cubicBezTo>
                      <a:pt x="8" y="16"/>
                      <a:pt x="8" y="16"/>
                      <a:pt x="9" y="16"/>
                    </a:cubicBezTo>
                    <a:cubicBezTo>
                      <a:pt x="9" y="16"/>
                      <a:pt x="9" y="16"/>
                      <a:pt x="9" y="16"/>
                    </a:cubicBezTo>
                    <a:cubicBezTo>
                      <a:pt x="10" y="16"/>
                      <a:pt x="10" y="16"/>
                      <a:pt x="10" y="16"/>
                    </a:cubicBezTo>
                    <a:cubicBezTo>
                      <a:pt x="10" y="15"/>
                      <a:pt x="10" y="15"/>
                      <a:pt x="10" y="15"/>
                    </a:cubicBezTo>
                    <a:cubicBezTo>
                      <a:pt x="10" y="14"/>
                      <a:pt x="10" y="14"/>
                      <a:pt x="10" y="13"/>
                    </a:cubicBezTo>
                    <a:cubicBezTo>
                      <a:pt x="10" y="13"/>
                      <a:pt x="10" y="13"/>
                      <a:pt x="10" y="13"/>
                    </a:cubicBezTo>
                    <a:cubicBezTo>
                      <a:pt x="10" y="13"/>
                      <a:pt x="10" y="13"/>
                      <a:pt x="9"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9" name="Freeform 349"/>
              <p:cNvSpPr>
                <a:spLocks/>
              </p:cNvSpPr>
              <p:nvPr/>
            </p:nvSpPr>
            <p:spPr bwMode="auto">
              <a:xfrm>
                <a:off x="5554664" y="2276476"/>
                <a:ext cx="20638" cy="42863"/>
              </a:xfrm>
              <a:custGeom>
                <a:avLst/>
                <a:gdLst>
                  <a:gd name="T0" fmla="*/ 2 w 2"/>
                  <a:gd name="T1" fmla="*/ 1 h 4"/>
                  <a:gd name="T2" fmla="*/ 1 w 2"/>
                  <a:gd name="T3" fmla="*/ 0 h 4"/>
                  <a:gd name="T4" fmla="*/ 1 w 2"/>
                  <a:gd name="T5" fmla="*/ 0 h 4"/>
                  <a:gd name="T6" fmla="*/ 0 w 2"/>
                  <a:gd name="T7" fmla="*/ 1 h 4"/>
                  <a:gd name="T8" fmla="*/ 0 w 2"/>
                  <a:gd name="T9" fmla="*/ 2 h 4"/>
                  <a:gd name="T10" fmla="*/ 1 w 2"/>
                  <a:gd name="T11" fmla="*/ 2 h 4"/>
                  <a:gd name="T12" fmla="*/ 0 w 2"/>
                  <a:gd name="T13" fmla="*/ 3 h 4"/>
                  <a:gd name="T14" fmla="*/ 2 w 2"/>
                  <a:gd name="T15" fmla="*/ 4 h 4"/>
                  <a:gd name="T16" fmla="*/ 2 w 2"/>
                  <a:gd name="T17" fmla="*/ 3 h 4"/>
                  <a:gd name="T18" fmla="*/ 2 w 2"/>
                  <a:gd name="T19" fmla="*/ 2 h 4"/>
                  <a:gd name="T20" fmla="*/ 2 w 2"/>
                  <a:gd name="T21" fmla="*/ 2 h 4"/>
                  <a:gd name="T22" fmla="*/ 2 w 2"/>
                  <a:gd name="T23"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4">
                    <a:moveTo>
                      <a:pt x="2" y="1"/>
                    </a:moveTo>
                    <a:cubicBezTo>
                      <a:pt x="2" y="0"/>
                      <a:pt x="2" y="0"/>
                      <a:pt x="1" y="0"/>
                    </a:cubicBezTo>
                    <a:cubicBezTo>
                      <a:pt x="1" y="0"/>
                      <a:pt x="1" y="0"/>
                      <a:pt x="1" y="0"/>
                    </a:cubicBezTo>
                    <a:cubicBezTo>
                      <a:pt x="0" y="0"/>
                      <a:pt x="0" y="0"/>
                      <a:pt x="0" y="1"/>
                    </a:cubicBezTo>
                    <a:cubicBezTo>
                      <a:pt x="0" y="1"/>
                      <a:pt x="0" y="1"/>
                      <a:pt x="0" y="2"/>
                    </a:cubicBezTo>
                    <a:cubicBezTo>
                      <a:pt x="0" y="2"/>
                      <a:pt x="1" y="2"/>
                      <a:pt x="1" y="2"/>
                    </a:cubicBezTo>
                    <a:cubicBezTo>
                      <a:pt x="1" y="3"/>
                      <a:pt x="1" y="3"/>
                      <a:pt x="0" y="3"/>
                    </a:cubicBezTo>
                    <a:cubicBezTo>
                      <a:pt x="2" y="4"/>
                      <a:pt x="2" y="4"/>
                      <a:pt x="2" y="4"/>
                    </a:cubicBezTo>
                    <a:cubicBezTo>
                      <a:pt x="2" y="3"/>
                      <a:pt x="2" y="3"/>
                      <a:pt x="2" y="3"/>
                    </a:cubicBezTo>
                    <a:cubicBezTo>
                      <a:pt x="2" y="3"/>
                      <a:pt x="2" y="3"/>
                      <a:pt x="2" y="2"/>
                    </a:cubicBezTo>
                    <a:cubicBezTo>
                      <a:pt x="2" y="2"/>
                      <a:pt x="2" y="2"/>
                      <a:pt x="2" y="2"/>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0" name="Freeform 350"/>
              <p:cNvSpPr>
                <a:spLocks/>
              </p:cNvSpPr>
              <p:nvPr/>
            </p:nvSpPr>
            <p:spPr bwMode="auto">
              <a:xfrm>
                <a:off x="4452939" y="3011489"/>
                <a:ext cx="53975" cy="42863"/>
              </a:xfrm>
              <a:custGeom>
                <a:avLst/>
                <a:gdLst>
                  <a:gd name="T0" fmla="*/ 4 w 5"/>
                  <a:gd name="T1" fmla="*/ 0 h 4"/>
                  <a:gd name="T2" fmla="*/ 2 w 5"/>
                  <a:gd name="T3" fmla="*/ 0 h 4"/>
                  <a:gd name="T4" fmla="*/ 1 w 5"/>
                  <a:gd name="T5" fmla="*/ 0 h 4"/>
                  <a:gd name="T6" fmla="*/ 1 w 5"/>
                  <a:gd name="T7" fmla="*/ 0 h 4"/>
                  <a:gd name="T8" fmla="*/ 1 w 5"/>
                  <a:gd name="T9" fmla="*/ 2 h 4"/>
                  <a:gd name="T10" fmla="*/ 0 w 5"/>
                  <a:gd name="T11" fmla="*/ 3 h 4"/>
                  <a:gd name="T12" fmla="*/ 0 w 5"/>
                  <a:gd name="T13" fmla="*/ 4 h 4"/>
                  <a:gd name="T14" fmla="*/ 1 w 5"/>
                  <a:gd name="T15" fmla="*/ 4 h 4"/>
                  <a:gd name="T16" fmla="*/ 2 w 5"/>
                  <a:gd name="T17" fmla="*/ 3 h 4"/>
                  <a:gd name="T18" fmla="*/ 3 w 5"/>
                  <a:gd name="T19" fmla="*/ 3 h 4"/>
                  <a:gd name="T20" fmla="*/ 4 w 5"/>
                  <a:gd name="T21" fmla="*/ 3 h 4"/>
                  <a:gd name="T22" fmla="*/ 5 w 5"/>
                  <a:gd name="T23" fmla="*/ 3 h 4"/>
                  <a:gd name="T24" fmla="*/ 5 w 5"/>
                  <a:gd name="T25" fmla="*/ 1 h 4"/>
                  <a:gd name="T26" fmla="*/ 5 w 5"/>
                  <a:gd name="T27" fmla="*/ 0 h 4"/>
                  <a:gd name="T28" fmla="*/ 5 w 5"/>
                  <a:gd name="T29" fmla="*/ 0 h 4"/>
                  <a:gd name="T30" fmla="*/ 4 w 5"/>
                  <a:gd name="T3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4" y="0"/>
                    </a:moveTo>
                    <a:cubicBezTo>
                      <a:pt x="3" y="0"/>
                      <a:pt x="3" y="0"/>
                      <a:pt x="2" y="0"/>
                    </a:cubicBezTo>
                    <a:cubicBezTo>
                      <a:pt x="2" y="0"/>
                      <a:pt x="2" y="0"/>
                      <a:pt x="1" y="0"/>
                    </a:cubicBezTo>
                    <a:cubicBezTo>
                      <a:pt x="1" y="0"/>
                      <a:pt x="1" y="0"/>
                      <a:pt x="1" y="0"/>
                    </a:cubicBezTo>
                    <a:cubicBezTo>
                      <a:pt x="1" y="1"/>
                      <a:pt x="1" y="1"/>
                      <a:pt x="1" y="2"/>
                    </a:cubicBezTo>
                    <a:cubicBezTo>
                      <a:pt x="0" y="2"/>
                      <a:pt x="0" y="3"/>
                      <a:pt x="0" y="3"/>
                    </a:cubicBezTo>
                    <a:cubicBezTo>
                      <a:pt x="0" y="4"/>
                      <a:pt x="0" y="4"/>
                      <a:pt x="0" y="4"/>
                    </a:cubicBezTo>
                    <a:cubicBezTo>
                      <a:pt x="1" y="4"/>
                      <a:pt x="1" y="4"/>
                      <a:pt x="1" y="4"/>
                    </a:cubicBezTo>
                    <a:cubicBezTo>
                      <a:pt x="1" y="3"/>
                      <a:pt x="2" y="3"/>
                      <a:pt x="2" y="3"/>
                    </a:cubicBezTo>
                    <a:cubicBezTo>
                      <a:pt x="3" y="3"/>
                      <a:pt x="3" y="3"/>
                      <a:pt x="3" y="3"/>
                    </a:cubicBezTo>
                    <a:cubicBezTo>
                      <a:pt x="4" y="3"/>
                      <a:pt x="4" y="3"/>
                      <a:pt x="4" y="3"/>
                    </a:cubicBezTo>
                    <a:cubicBezTo>
                      <a:pt x="5" y="3"/>
                      <a:pt x="4" y="3"/>
                      <a:pt x="5" y="3"/>
                    </a:cubicBezTo>
                    <a:cubicBezTo>
                      <a:pt x="5" y="2"/>
                      <a:pt x="5" y="2"/>
                      <a:pt x="5" y="1"/>
                    </a:cubicBezTo>
                    <a:cubicBezTo>
                      <a:pt x="5" y="1"/>
                      <a:pt x="5" y="1"/>
                      <a:pt x="5" y="0"/>
                    </a:cubicBezTo>
                    <a:cubicBezTo>
                      <a:pt x="5" y="0"/>
                      <a:pt x="5" y="0"/>
                      <a:pt x="5" y="0"/>
                    </a:cubicBezTo>
                    <a:cubicBezTo>
                      <a:pt x="4" y="0"/>
                      <a:pt x="4" y="0"/>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1" name="Freeform 351"/>
              <p:cNvSpPr>
                <a:spLocks/>
              </p:cNvSpPr>
              <p:nvPr/>
            </p:nvSpPr>
            <p:spPr bwMode="auto">
              <a:xfrm>
                <a:off x="3740151" y="2643189"/>
                <a:ext cx="87313" cy="33338"/>
              </a:xfrm>
              <a:custGeom>
                <a:avLst/>
                <a:gdLst>
                  <a:gd name="T0" fmla="*/ 7 w 8"/>
                  <a:gd name="T1" fmla="*/ 1 h 3"/>
                  <a:gd name="T2" fmla="*/ 6 w 8"/>
                  <a:gd name="T3" fmla="*/ 1 h 3"/>
                  <a:gd name="T4" fmla="*/ 5 w 8"/>
                  <a:gd name="T5" fmla="*/ 1 h 3"/>
                  <a:gd name="T6" fmla="*/ 4 w 8"/>
                  <a:gd name="T7" fmla="*/ 1 h 3"/>
                  <a:gd name="T8" fmla="*/ 3 w 8"/>
                  <a:gd name="T9" fmla="*/ 1 h 3"/>
                  <a:gd name="T10" fmla="*/ 2 w 8"/>
                  <a:gd name="T11" fmla="*/ 1 h 3"/>
                  <a:gd name="T12" fmla="*/ 0 w 8"/>
                  <a:gd name="T13" fmla="*/ 1 h 3"/>
                  <a:gd name="T14" fmla="*/ 0 w 8"/>
                  <a:gd name="T15" fmla="*/ 1 h 3"/>
                  <a:gd name="T16" fmla="*/ 0 w 8"/>
                  <a:gd name="T17" fmla="*/ 3 h 3"/>
                  <a:gd name="T18" fmla="*/ 1 w 8"/>
                  <a:gd name="T19" fmla="*/ 2 h 3"/>
                  <a:gd name="T20" fmla="*/ 2 w 8"/>
                  <a:gd name="T21" fmla="*/ 2 h 3"/>
                  <a:gd name="T22" fmla="*/ 3 w 8"/>
                  <a:gd name="T23" fmla="*/ 2 h 3"/>
                  <a:gd name="T24" fmla="*/ 3 w 8"/>
                  <a:gd name="T25" fmla="*/ 2 h 3"/>
                  <a:gd name="T26" fmla="*/ 4 w 8"/>
                  <a:gd name="T27" fmla="*/ 2 h 3"/>
                  <a:gd name="T28" fmla="*/ 5 w 8"/>
                  <a:gd name="T29" fmla="*/ 2 h 3"/>
                  <a:gd name="T30" fmla="*/ 5 w 8"/>
                  <a:gd name="T31" fmla="*/ 2 h 3"/>
                  <a:gd name="T32" fmla="*/ 6 w 8"/>
                  <a:gd name="T33" fmla="*/ 2 h 3"/>
                  <a:gd name="T34" fmla="*/ 7 w 8"/>
                  <a:gd name="T35" fmla="*/ 2 h 3"/>
                  <a:gd name="T36" fmla="*/ 8 w 8"/>
                  <a:gd name="T37" fmla="*/ 2 h 3"/>
                  <a:gd name="T38" fmla="*/ 7 w 8"/>
                  <a:gd name="T3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3">
                    <a:moveTo>
                      <a:pt x="7" y="1"/>
                    </a:moveTo>
                    <a:cubicBezTo>
                      <a:pt x="7" y="1"/>
                      <a:pt x="7" y="1"/>
                      <a:pt x="6" y="1"/>
                    </a:cubicBezTo>
                    <a:cubicBezTo>
                      <a:pt x="6" y="1"/>
                      <a:pt x="6" y="1"/>
                      <a:pt x="5" y="1"/>
                    </a:cubicBezTo>
                    <a:cubicBezTo>
                      <a:pt x="5" y="0"/>
                      <a:pt x="5" y="0"/>
                      <a:pt x="4" y="1"/>
                    </a:cubicBezTo>
                    <a:cubicBezTo>
                      <a:pt x="4" y="1"/>
                      <a:pt x="4" y="1"/>
                      <a:pt x="3" y="1"/>
                    </a:cubicBezTo>
                    <a:cubicBezTo>
                      <a:pt x="3" y="1"/>
                      <a:pt x="2" y="1"/>
                      <a:pt x="2" y="1"/>
                    </a:cubicBezTo>
                    <a:cubicBezTo>
                      <a:pt x="1" y="1"/>
                      <a:pt x="1" y="1"/>
                      <a:pt x="0" y="1"/>
                    </a:cubicBezTo>
                    <a:cubicBezTo>
                      <a:pt x="0" y="1"/>
                      <a:pt x="0" y="1"/>
                      <a:pt x="0" y="1"/>
                    </a:cubicBezTo>
                    <a:cubicBezTo>
                      <a:pt x="0" y="2"/>
                      <a:pt x="0" y="2"/>
                      <a:pt x="0" y="3"/>
                    </a:cubicBezTo>
                    <a:cubicBezTo>
                      <a:pt x="1" y="2"/>
                      <a:pt x="1" y="2"/>
                      <a:pt x="1" y="2"/>
                    </a:cubicBezTo>
                    <a:cubicBezTo>
                      <a:pt x="2" y="2"/>
                      <a:pt x="2" y="2"/>
                      <a:pt x="2" y="2"/>
                    </a:cubicBezTo>
                    <a:cubicBezTo>
                      <a:pt x="2" y="2"/>
                      <a:pt x="3" y="3"/>
                      <a:pt x="3" y="2"/>
                    </a:cubicBezTo>
                    <a:cubicBezTo>
                      <a:pt x="3" y="2"/>
                      <a:pt x="3" y="2"/>
                      <a:pt x="3" y="2"/>
                    </a:cubicBezTo>
                    <a:cubicBezTo>
                      <a:pt x="4" y="2"/>
                      <a:pt x="4" y="2"/>
                      <a:pt x="4" y="2"/>
                    </a:cubicBezTo>
                    <a:cubicBezTo>
                      <a:pt x="4" y="2"/>
                      <a:pt x="4" y="2"/>
                      <a:pt x="5" y="2"/>
                    </a:cubicBezTo>
                    <a:cubicBezTo>
                      <a:pt x="5" y="1"/>
                      <a:pt x="5" y="1"/>
                      <a:pt x="5" y="2"/>
                    </a:cubicBezTo>
                    <a:cubicBezTo>
                      <a:pt x="6" y="2"/>
                      <a:pt x="6" y="2"/>
                      <a:pt x="6" y="2"/>
                    </a:cubicBezTo>
                    <a:cubicBezTo>
                      <a:pt x="6" y="2"/>
                      <a:pt x="7" y="2"/>
                      <a:pt x="7" y="2"/>
                    </a:cubicBezTo>
                    <a:cubicBezTo>
                      <a:pt x="7" y="2"/>
                      <a:pt x="8" y="2"/>
                      <a:pt x="8" y="2"/>
                    </a:cubicBezTo>
                    <a:cubicBezTo>
                      <a:pt x="8" y="1"/>
                      <a:pt x="8" y="1"/>
                      <a:pt x="7"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2" name="Freeform 352"/>
              <p:cNvSpPr>
                <a:spLocks/>
              </p:cNvSpPr>
              <p:nvPr/>
            </p:nvSpPr>
            <p:spPr bwMode="auto">
              <a:xfrm>
                <a:off x="3827464" y="2795589"/>
                <a:ext cx="9525"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3" name="Freeform 353"/>
              <p:cNvSpPr>
                <a:spLocks/>
              </p:cNvSpPr>
              <p:nvPr/>
            </p:nvSpPr>
            <p:spPr bwMode="auto">
              <a:xfrm>
                <a:off x="3881439" y="2870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4" name="Freeform 354"/>
              <p:cNvSpPr>
                <a:spLocks/>
              </p:cNvSpPr>
              <p:nvPr/>
            </p:nvSpPr>
            <p:spPr bwMode="auto">
              <a:xfrm>
                <a:off x="3827464" y="2773364"/>
                <a:ext cx="85725" cy="96838"/>
              </a:xfrm>
              <a:custGeom>
                <a:avLst/>
                <a:gdLst>
                  <a:gd name="T0" fmla="*/ 8 w 8"/>
                  <a:gd name="T1" fmla="*/ 3 h 9"/>
                  <a:gd name="T2" fmla="*/ 8 w 8"/>
                  <a:gd name="T3" fmla="*/ 3 h 9"/>
                  <a:gd name="T4" fmla="*/ 7 w 8"/>
                  <a:gd name="T5" fmla="*/ 2 h 9"/>
                  <a:gd name="T6" fmla="*/ 7 w 8"/>
                  <a:gd name="T7" fmla="*/ 1 h 9"/>
                  <a:gd name="T8" fmla="*/ 6 w 8"/>
                  <a:gd name="T9" fmla="*/ 0 h 9"/>
                  <a:gd name="T10" fmla="*/ 5 w 8"/>
                  <a:gd name="T11" fmla="*/ 0 h 9"/>
                  <a:gd name="T12" fmla="*/ 4 w 8"/>
                  <a:gd name="T13" fmla="*/ 0 h 9"/>
                  <a:gd name="T14" fmla="*/ 3 w 8"/>
                  <a:gd name="T15" fmla="*/ 0 h 9"/>
                  <a:gd name="T16" fmla="*/ 2 w 8"/>
                  <a:gd name="T17" fmla="*/ 1 h 9"/>
                  <a:gd name="T18" fmla="*/ 2 w 8"/>
                  <a:gd name="T19" fmla="*/ 2 h 9"/>
                  <a:gd name="T20" fmla="*/ 1 w 8"/>
                  <a:gd name="T21" fmla="*/ 2 h 9"/>
                  <a:gd name="T22" fmla="*/ 0 w 8"/>
                  <a:gd name="T23" fmla="*/ 3 h 9"/>
                  <a:gd name="T24" fmla="*/ 1 w 8"/>
                  <a:gd name="T25" fmla="*/ 4 h 9"/>
                  <a:gd name="T26" fmla="*/ 1 w 8"/>
                  <a:gd name="T27" fmla="*/ 5 h 9"/>
                  <a:gd name="T28" fmla="*/ 2 w 8"/>
                  <a:gd name="T29" fmla="*/ 6 h 9"/>
                  <a:gd name="T30" fmla="*/ 3 w 8"/>
                  <a:gd name="T31" fmla="*/ 6 h 9"/>
                  <a:gd name="T32" fmla="*/ 3 w 8"/>
                  <a:gd name="T33" fmla="*/ 7 h 9"/>
                  <a:gd name="T34" fmla="*/ 4 w 8"/>
                  <a:gd name="T35" fmla="*/ 8 h 9"/>
                  <a:gd name="T36" fmla="*/ 5 w 8"/>
                  <a:gd name="T37" fmla="*/ 8 h 9"/>
                  <a:gd name="T38" fmla="*/ 5 w 8"/>
                  <a:gd name="T39" fmla="*/ 9 h 9"/>
                  <a:gd name="T40" fmla="*/ 6 w 8"/>
                  <a:gd name="T41" fmla="*/ 8 h 9"/>
                  <a:gd name="T42" fmla="*/ 6 w 8"/>
                  <a:gd name="T43" fmla="*/ 7 h 9"/>
                  <a:gd name="T44" fmla="*/ 7 w 8"/>
                  <a:gd name="T45" fmla="*/ 6 h 9"/>
                  <a:gd name="T46" fmla="*/ 8 w 8"/>
                  <a:gd name="T47" fmla="*/ 5 h 9"/>
                  <a:gd name="T48" fmla="*/ 8 w 8"/>
                  <a:gd name="T49" fmla="*/ 4 h 9"/>
                  <a:gd name="T50" fmla="*/ 8 w 8"/>
                  <a:gd name="T51" fmla="*/ 4 h 9"/>
                  <a:gd name="T52" fmla="*/ 7 w 8"/>
                  <a:gd name="T53" fmla="*/ 4 h 9"/>
                  <a:gd name="T54" fmla="*/ 8 w 8"/>
                  <a:gd name="T5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9">
                    <a:moveTo>
                      <a:pt x="8" y="3"/>
                    </a:moveTo>
                    <a:cubicBezTo>
                      <a:pt x="8" y="3"/>
                      <a:pt x="8" y="3"/>
                      <a:pt x="8" y="3"/>
                    </a:cubicBezTo>
                    <a:cubicBezTo>
                      <a:pt x="8" y="2"/>
                      <a:pt x="7" y="2"/>
                      <a:pt x="7" y="2"/>
                    </a:cubicBezTo>
                    <a:cubicBezTo>
                      <a:pt x="7" y="1"/>
                      <a:pt x="7" y="1"/>
                      <a:pt x="7" y="1"/>
                    </a:cubicBezTo>
                    <a:cubicBezTo>
                      <a:pt x="7" y="0"/>
                      <a:pt x="7" y="0"/>
                      <a:pt x="6" y="0"/>
                    </a:cubicBezTo>
                    <a:cubicBezTo>
                      <a:pt x="6" y="0"/>
                      <a:pt x="6" y="0"/>
                      <a:pt x="5" y="0"/>
                    </a:cubicBezTo>
                    <a:cubicBezTo>
                      <a:pt x="5" y="0"/>
                      <a:pt x="5" y="0"/>
                      <a:pt x="4" y="0"/>
                    </a:cubicBezTo>
                    <a:cubicBezTo>
                      <a:pt x="4" y="0"/>
                      <a:pt x="4" y="0"/>
                      <a:pt x="3" y="0"/>
                    </a:cubicBezTo>
                    <a:cubicBezTo>
                      <a:pt x="3" y="0"/>
                      <a:pt x="3" y="1"/>
                      <a:pt x="2" y="1"/>
                    </a:cubicBezTo>
                    <a:cubicBezTo>
                      <a:pt x="2" y="2"/>
                      <a:pt x="2" y="2"/>
                      <a:pt x="2" y="2"/>
                    </a:cubicBezTo>
                    <a:cubicBezTo>
                      <a:pt x="1" y="2"/>
                      <a:pt x="1" y="2"/>
                      <a:pt x="1" y="2"/>
                    </a:cubicBezTo>
                    <a:cubicBezTo>
                      <a:pt x="1" y="2"/>
                      <a:pt x="0" y="3"/>
                      <a:pt x="0" y="3"/>
                    </a:cubicBezTo>
                    <a:cubicBezTo>
                      <a:pt x="0" y="3"/>
                      <a:pt x="0" y="4"/>
                      <a:pt x="1" y="4"/>
                    </a:cubicBezTo>
                    <a:cubicBezTo>
                      <a:pt x="1" y="4"/>
                      <a:pt x="1" y="5"/>
                      <a:pt x="1" y="5"/>
                    </a:cubicBezTo>
                    <a:cubicBezTo>
                      <a:pt x="2" y="5"/>
                      <a:pt x="2" y="5"/>
                      <a:pt x="2" y="6"/>
                    </a:cubicBezTo>
                    <a:cubicBezTo>
                      <a:pt x="2" y="6"/>
                      <a:pt x="3" y="6"/>
                      <a:pt x="3" y="6"/>
                    </a:cubicBezTo>
                    <a:cubicBezTo>
                      <a:pt x="3" y="7"/>
                      <a:pt x="3" y="7"/>
                      <a:pt x="3" y="7"/>
                    </a:cubicBezTo>
                    <a:cubicBezTo>
                      <a:pt x="4" y="7"/>
                      <a:pt x="4" y="7"/>
                      <a:pt x="4" y="8"/>
                    </a:cubicBezTo>
                    <a:cubicBezTo>
                      <a:pt x="5" y="8"/>
                      <a:pt x="4" y="8"/>
                      <a:pt x="5" y="8"/>
                    </a:cubicBezTo>
                    <a:cubicBezTo>
                      <a:pt x="5" y="9"/>
                      <a:pt x="5" y="9"/>
                      <a:pt x="5" y="9"/>
                    </a:cubicBezTo>
                    <a:cubicBezTo>
                      <a:pt x="5" y="8"/>
                      <a:pt x="5" y="8"/>
                      <a:pt x="6" y="8"/>
                    </a:cubicBezTo>
                    <a:cubicBezTo>
                      <a:pt x="6" y="7"/>
                      <a:pt x="6" y="7"/>
                      <a:pt x="6" y="7"/>
                    </a:cubicBezTo>
                    <a:cubicBezTo>
                      <a:pt x="7" y="6"/>
                      <a:pt x="7" y="6"/>
                      <a:pt x="7" y="6"/>
                    </a:cubicBezTo>
                    <a:cubicBezTo>
                      <a:pt x="7" y="6"/>
                      <a:pt x="7" y="6"/>
                      <a:pt x="8" y="5"/>
                    </a:cubicBezTo>
                    <a:cubicBezTo>
                      <a:pt x="8" y="5"/>
                      <a:pt x="8" y="5"/>
                      <a:pt x="8" y="4"/>
                    </a:cubicBezTo>
                    <a:cubicBezTo>
                      <a:pt x="8" y="4"/>
                      <a:pt x="8" y="4"/>
                      <a:pt x="8" y="4"/>
                    </a:cubicBezTo>
                    <a:cubicBezTo>
                      <a:pt x="7" y="4"/>
                      <a:pt x="7" y="4"/>
                      <a:pt x="7" y="4"/>
                    </a:cubicBezTo>
                    <a:cubicBezTo>
                      <a:pt x="7" y="3"/>
                      <a:pt x="8" y="3"/>
                      <a:pt x="8"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5" name="Freeform 355"/>
              <p:cNvSpPr>
                <a:spLocks/>
              </p:cNvSpPr>
              <p:nvPr/>
            </p:nvSpPr>
            <p:spPr bwMode="auto">
              <a:xfrm>
                <a:off x="4214814" y="2740026"/>
                <a:ext cx="33338" cy="152400"/>
              </a:xfrm>
              <a:custGeom>
                <a:avLst/>
                <a:gdLst>
                  <a:gd name="T0" fmla="*/ 3 w 3"/>
                  <a:gd name="T1" fmla="*/ 10 h 14"/>
                  <a:gd name="T2" fmla="*/ 3 w 3"/>
                  <a:gd name="T3" fmla="*/ 8 h 14"/>
                  <a:gd name="T4" fmla="*/ 3 w 3"/>
                  <a:gd name="T5" fmla="*/ 6 h 14"/>
                  <a:gd name="T6" fmla="*/ 3 w 3"/>
                  <a:gd name="T7" fmla="*/ 5 h 14"/>
                  <a:gd name="T8" fmla="*/ 3 w 3"/>
                  <a:gd name="T9" fmla="*/ 3 h 14"/>
                  <a:gd name="T10" fmla="*/ 2 w 3"/>
                  <a:gd name="T11" fmla="*/ 2 h 14"/>
                  <a:gd name="T12" fmla="*/ 1 w 3"/>
                  <a:gd name="T13" fmla="*/ 1 h 14"/>
                  <a:gd name="T14" fmla="*/ 1 w 3"/>
                  <a:gd name="T15" fmla="*/ 0 h 14"/>
                  <a:gd name="T16" fmla="*/ 1 w 3"/>
                  <a:gd name="T17" fmla="*/ 0 h 14"/>
                  <a:gd name="T18" fmla="*/ 0 w 3"/>
                  <a:gd name="T19" fmla="*/ 0 h 14"/>
                  <a:gd name="T20" fmla="*/ 0 w 3"/>
                  <a:gd name="T21" fmla="*/ 0 h 14"/>
                  <a:gd name="T22" fmla="*/ 0 w 3"/>
                  <a:gd name="T23" fmla="*/ 1 h 14"/>
                  <a:gd name="T24" fmla="*/ 0 w 3"/>
                  <a:gd name="T25" fmla="*/ 2 h 14"/>
                  <a:gd name="T26" fmla="*/ 0 w 3"/>
                  <a:gd name="T27" fmla="*/ 4 h 14"/>
                  <a:gd name="T28" fmla="*/ 0 w 3"/>
                  <a:gd name="T29" fmla="*/ 5 h 14"/>
                  <a:gd name="T30" fmla="*/ 1 w 3"/>
                  <a:gd name="T31" fmla="*/ 7 h 14"/>
                  <a:gd name="T32" fmla="*/ 1 w 3"/>
                  <a:gd name="T33" fmla="*/ 9 h 14"/>
                  <a:gd name="T34" fmla="*/ 1 w 3"/>
                  <a:gd name="T35" fmla="*/ 10 h 14"/>
                  <a:gd name="T36" fmla="*/ 1 w 3"/>
                  <a:gd name="T37" fmla="*/ 11 h 14"/>
                  <a:gd name="T38" fmla="*/ 1 w 3"/>
                  <a:gd name="T39" fmla="*/ 13 h 14"/>
                  <a:gd name="T40" fmla="*/ 1 w 3"/>
                  <a:gd name="T41" fmla="*/ 14 h 14"/>
                  <a:gd name="T42" fmla="*/ 1 w 3"/>
                  <a:gd name="T43" fmla="*/ 14 h 14"/>
                  <a:gd name="T44" fmla="*/ 2 w 3"/>
                  <a:gd name="T45" fmla="*/ 14 h 14"/>
                  <a:gd name="T46" fmla="*/ 3 w 3"/>
                  <a:gd name="T47" fmla="*/ 13 h 14"/>
                  <a:gd name="T48" fmla="*/ 3 w 3"/>
                  <a:gd name="T49" fmla="*/ 13 h 14"/>
                  <a:gd name="T50" fmla="*/ 3 w 3"/>
                  <a:gd name="T51" fmla="*/ 12 h 14"/>
                  <a:gd name="T52" fmla="*/ 3 w 3"/>
                  <a:gd name="T53"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 h="14">
                    <a:moveTo>
                      <a:pt x="3" y="10"/>
                    </a:moveTo>
                    <a:cubicBezTo>
                      <a:pt x="3" y="9"/>
                      <a:pt x="3" y="9"/>
                      <a:pt x="3" y="8"/>
                    </a:cubicBezTo>
                    <a:cubicBezTo>
                      <a:pt x="3" y="7"/>
                      <a:pt x="3" y="7"/>
                      <a:pt x="3" y="6"/>
                    </a:cubicBezTo>
                    <a:cubicBezTo>
                      <a:pt x="3" y="5"/>
                      <a:pt x="3" y="5"/>
                      <a:pt x="3" y="5"/>
                    </a:cubicBezTo>
                    <a:cubicBezTo>
                      <a:pt x="2" y="4"/>
                      <a:pt x="3" y="4"/>
                      <a:pt x="3" y="3"/>
                    </a:cubicBezTo>
                    <a:cubicBezTo>
                      <a:pt x="3" y="3"/>
                      <a:pt x="2" y="3"/>
                      <a:pt x="2" y="2"/>
                    </a:cubicBezTo>
                    <a:cubicBezTo>
                      <a:pt x="2" y="2"/>
                      <a:pt x="2" y="2"/>
                      <a:pt x="1" y="1"/>
                    </a:cubicBezTo>
                    <a:cubicBezTo>
                      <a:pt x="1" y="1"/>
                      <a:pt x="1" y="1"/>
                      <a:pt x="1" y="0"/>
                    </a:cubicBezTo>
                    <a:cubicBezTo>
                      <a:pt x="1" y="0"/>
                      <a:pt x="1" y="0"/>
                      <a:pt x="1" y="0"/>
                    </a:cubicBezTo>
                    <a:cubicBezTo>
                      <a:pt x="0" y="0"/>
                      <a:pt x="0" y="0"/>
                      <a:pt x="0" y="0"/>
                    </a:cubicBezTo>
                    <a:cubicBezTo>
                      <a:pt x="0" y="0"/>
                      <a:pt x="0" y="0"/>
                      <a:pt x="0" y="0"/>
                    </a:cubicBezTo>
                    <a:cubicBezTo>
                      <a:pt x="0" y="0"/>
                      <a:pt x="0" y="1"/>
                      <a:pt x="0" y="1"/>
                    </a:cubicBezTo>
                    <a:cubicBezTo>
                      <a:pt x="0" y="2"/>
                      <a:pt x="0" y="2"/>
                      <a:pt x="0" y="2"/>
                    </a:cubicBezTo>
                    <a:cubicBezTo>
                      <a:pt x="0" y="3"/>
                      <a:pt x="0" y="3"/>
                      <a:pt x="0" y="4"/>
                    </a:cubicBezTo>
                    <a:cubicBezTo>
                      <a:pt x="0" y="4"/>
                      <a:pt x="0" y="5"/>
                      <a:pt x="0" y="5"/>
                    </a:cubicBezTo>
                    <a:cubicBezTo>
                      <a:pt x="0" y="6"/>
                      <a:pt x="1" y="6"/>
                      <a:pt x="1" y="7"/>
                    </a:cubicBezTo>
                    <a:cubicBezTo>
                      <a:pt x="1" y="8"/>
                      <a:pt x="1" y="8"/>
                      <a:pt x="1" y="9"/>
                    </a:cubicBezTo>
                    <a:cubicBezTo>
                      <a:pt x="1" y="9"/>
                      <a:pt x="1" y="9"/>
                      <a:pt x="1" y="10"/>
                    </a:cubicBezTo>
                    <a:cubicBezTo>
                      <a:pt x="1" y="10"/>
                      <a:pt x="0" y="11"/>
                      <a:pt x="1" y="11"/>
                    </a:cubicBezTo>
                    <a:cubicBezTo>
                      <a:pt x="1" y="12"/>
                      <a:pt x="1" y="12"/>
                      <a:pt x="1" y="13"/>
                    </a:cubicBezTo>
                    <a:cubicBezTo>
                      <a:pt x="1" y="13"/>
                      <a:pt x="1" y="13"/>
                      <a:pt x="1" y="14"/>
                    </a:cubicBezTo>
                    <a:cubicBezTo>
                      <a:pt x="1" y="14"/>
                      <a:pt x="1" y="14"/>
                      <a:pt x="1" y="14"/>
                    </a:cubicBezTo>
                    <a:cubicBezTo>
                      <a:pt x="2" y="13"/>
                      <a:pt x="2" y="14"/>
                      <a:pt x="2" y="14"/>
                    </a:cubicBezTo>
                    <a:cubicBezTo>
                      <a:pt x="3" y="14"/>
                      <a:pt x="3" y="13"/>
                      <a:pt x="3" y="13"/>
                    </a:cubicBezTo>
                    <a:cubicBezTo>
                      <a:pt x="3" y="13"/>
                      <a:pt x="3" y="13"/>
                      <a:pt x="3" y="13"/>
                    </a:cubicBezTo>
                    <a:cubicBezTo>
                      <a:pt x="3" y="13"/>
                      <a:pt x="3" y="12"/>
                      <a:pt x="3" y="12"/>
                    </a:cubicBezTo>
                    <a:cubicBezTo>
                      <a:pt x="3" y="11"/>
                      <a:pt x="3" y="11"/>
                      <a:pt x="3"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6" name="Freeform 356"/>
              <p:cNvSpPr>
                <a:spLocks/>
              </p:cNvSpPr>
              <p:nvPr/>
            </p:nvSpPr>
            <p:spPr bwMode="auto">
              <a:xfrm>
                <a:off x="4981576" y="3119439"/>
                <a:ext cx="65088" cy="53975"/>
              </a:xfrm>
              <a:custGeom>
                <a:avLst/>
                <a:gdLst>
                  <a:gd name="T0" fmla="*/ 5 w 6"/>
                  <a:gd name="T1" fmla="*/ 1 h 5"/>
                  <a:gd name="T2" fmla="*/ 4 w 6"/>
                  <a:gd name="T3" fmla="*/ 1 h 5"/>
                  <a:gd name="T4" fmla="*/ 4 w 6"/>
                  <a:gd name="T5" fmla="*/ 0 h 5"/>
                  <a:gd name="T6" fmla="*/ 3 w 6"/>
                  <a:gd name="T7" fmla="*/ 1 h 5"/>
                  <a:gd name="T8" fmla="*/ 2 w 6"/>
                  <a:gd name="T9" fmla="*/ 0 h 5"/>
                  <a:gd name="T10" fmla="*/ 2 w 6"/>
                  <a:gd name="T11" fmla="*/ 1 h 5"/>
                  <a:gd name="T12" fmla="*/ 1 w 6"/>
                  <a:gd name="T13" fmla="*/ 1 h 5"/>
                  <a:gd name="T14" fmla="*/ 1 w 6"/>
                  <a:gd name="T15" fmla="*/ 2 h 5"/>
                  <a:gd name="T16" fmla="*/ 0 w 6"/>
                  <a:gd name="T17" fmla="*/ 3 h 5"/>
                  <a:gd name="T18" fmla="*/ 0 w 6"/>
                  <a:gd name="T19" fmla="*/ 4 h 5"/>
                  <a:gd name="T20" fmla="*/ 1 w 6"/>
                  <a:gd name="T21" fmla="*/ 5 h 5"/>
                  <a:gd name="T22" fmla="*/ 1 w 6"/>
                  <a:gd name="T23" fmla="*/ 4 h 5"/>
                  <a:gd name="T24" fmla="*/ 2 w 6"/>
                  <a:gd name="T25" fmla="*/ 5 h 5"/>
                  <a:gd name="T26" fmla="*/ 3 w 6"/>
                  <a:gd name="T27" fmla="*/ 4 h 5"/>
                  <a:gd name="T28" fmla="*/ 3 w 6"/>
                  <a:gd name="T29" fmla="*/ 4 h 5"/>
                  <a:gd name="T30" fmla="*/ 4 w 6"/>
                  <a:gd name="T31" fmla="*/ 3 h 5"/>
                  <a:gd name="T32" fmla="*/ 5 w 6"/>
                  <a:gd name="T33" fmla="*/ 4 h 5"/>
                  <a:gd name="T34" fmla="*/ 5 w 6"/>
                  <a:gd name="T35" fmla="*/ 3 h 5"/>
                  <a:gd name="T36" fmla="*/ 5 w 6"/>
                  <a:gd name="T37" fmla="*/ 2 h 5"/>
                  <a:gd name="T38" fmla="*/ 5 w 6"/>
                  <a:gd name="T39"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5">
                    <a:moveTo>
                      <a:pt x="5" y="1"/>
                    </a:moveTo>
                    <a:cubicBezTo>
                      <a:pt x="5" y="1"/>
                      <a:pt x="5" y="1"/>
                      <a:pt x="4" y="1"/>
                    </a:cubicBezTo>
                    <a:cubicBezTo>
                      <a:pt x="4" y="0"/>
                      <a:pt x="4" y="0"/>
                      <a:pt x="4" y="0"/>
                    </a:cubicBezTo>
                    <a:cubicBezTo>
                      <a:pt x="3" y="0"/>
                      <a:pt x="3" y="1"/>
                      <a:pt x="3" y="1"/>
                    </a:cubicBezTo>
                    <a:cubicBezTo>
                      <a:pt x="2" y="1"/>
                      <a:pt x="2" y="1"/>
                      <a:pt x="2" y="0"/>
                    </a:cubicBezTo>
                    <a:cubicBezTo>
                      <a:pt x="2" y="1"/>
                      <a:pt x="2" y="1"/>
                      <a:pt x="2" y="1"/>
                    </a:cubicBezTo>
                    <a:cubicBezTo>
                      <a:pt x="1" y="1"/>
                      <a:pt x="1" y="1"/>
                      <a:pt x="1" y="1"/>
                    </a:cubicBezTo>
                    <a:cubicBezTo>
                      <a:pt x="1" y="2"/>
                      <a:pt x="1" y="2"/>
                      <a:pt x="1" y="2"/>
                    </a:cubicBezTo>
                    <a:cubicBezTo>
                      <a:pt x="1" y="3"/>
                      <a:pt x="1" y="3"/>
                      <a:pt x="0" y="3"/>
                    </a:cubicBezTo>
                    <a:cubicBezTo>
                      <a:pt x="0" y="3"/>
                      <a:pt x="0" y="4"/>
                      <a:pt x="0" y="4"/>
                    </a:cubicBezTo>
                    <a:cubicBezTo>
                      <a:pt x="0" y="4"/>
                      <a:pt x="1" y="4"/>
                      <a:pt x="1" y="5"/>
                    </a:cubicBezTo>
                    <a:cubicBezTo>
                      <a:pt x="1" y="4"/>
                      <a:pt x="1" y="4"/>
                      <a:pt x="1" y="4"/>
                    </a:cubicBezTo>
                    <a:cubicBezTo>
                      <a:pt x="2" y="4"/>
                      <a:pt x="2" y="5"/>
                      <a:pt x="2" y="5"/>
                    </a:cubicBezTo>
                    <a:cubicBezTo>
                      <a:pt x="2" y="5"/>
                      <a:pt x="3" y="4"/>
                      <a:pt x="3" y="4"/>
                    </a:cubicBezTo>
                    <a:cubicBezTo>
                      <a:pt x="3" y="4"/>
                      <a:pt x="3" y="4"/>
                      <a:pt x="3" y="4"/>
                    </a:cubicBezTo>
                    <a:cubicBezTo>
                      <a:pt x="4" y="3"/>
                      <a:pt x="4" y="3"/>
                      <a:pt x="4" y="3"/>
                    </a:cubicBezTo>
                    <a:cubicBezTo>
                      <a:pt x="5" y="3"/>
                      <a:pt x="5" y="4"/>
                      <a:pt x="5" y="4"/>
                    </a:cubicBezTo>
                    <a:cubicBezTo>
                      <a:pt x="5" y="4"/>
                      <a:pt x="5" y="3"/>
                      <a:pt x="5" y="3"/>
                    </a:cubicBezTo>
                    <a:cubicBezTo>
                      <a:pt x="6" y="3"/>
                      <a:pt x="5" y="2"/>
                      <a:pt x="5" y="2"/>
                    </a:cubicBezTo>
                    <a:cubicBezTo>
                      <a:pt x="5" y="2"/>
                      <a:pt x="5" y="2"/>
                      <a:pt x="5"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7" name="Freeform 357"/>
              <p:cNvSpPr>
                <a:spLocks/>
              </p:cNvSpPr>
              <p:nvPr/>
            </p:nvSpPr>
            <p:spPr bwMode="auto">
              <a:xfrm>
                <a:off x="4970464" y="3778251"/>
                <a:ext cx="11113"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8" name="Freeform 358"/>
              <p:cNvSpPr>
                <a:spLocks/>
              </p:cNvSpPr>
              <p:nvPr/>
            </p:nvSpPr>
            <p:spPr bwMode="auto">
              <a:xfrm>
                <a:off x="4722814" y="3638551"/>
                <a:ext cx="247650" cy="280988"/>
              </a:xfrm>
              <a:custGeom>
                <a:avLst/>
                <a:gdLst>
                  <a:gd name="T0" fmla="*/ 23 w 23"/>
                  <a:gd name="T1" fmla="*/ 13 h 26"/>
                  <a:gd name="T2" fmla="*/ 22 w 23"/>
                  <a:gd name="T3" fmla="*/ 11 h 26"/>
                  <a:gd name="T4" fmla="*/ 21 w 23"/>
                  <a:gd name="T5" fmla="*/ 11 h 26"/>
                  <a:gd name="T6" fmla="*/ 20 w 23"/>
                  <a:gd name="T7" fmla="*/ 10 h 26"/>
                  <a:gd name="T8" fmla="*/ 19 w 23"/>
                  <a:gd name="T9" fmla="*/ 9 h 26"/>
                  <a:gd name="T10" fmla="*/ 19 w 23"/>
                  <a:gd name="T11" fmla="*/ 8 h 26"/>
                  <a:gd name="T12" fmla="*/ 18 w 23"/>
                  <a:gd name="T13" fmla="*/ 7 h 26"/>
                  <a:gd name="T14" fmla="*/ 17 w 23"/>
                  <a:gd name="T15" fmla="*/ 7 h 26"/>
                  <a:gd name="T16" fmla="*/ 16 w 23"/>
                  <a:gd name="T17" fmla="*/ 6 h 26"/>
                  <a:gd name="T18" fmla="*/ 16 w 23"/>
                  <a:gd name="T19" fmla="*/ 5 h 26"/>
                  <a:gd name="T20" fmla="*/ 15 w 23"/>
                  <a:gd name="T21" fmla="*/ 3 h 26"/>
                  <a:gd name="T22" fmla="*/ 15 w 23"/>
                  <a:gd name="T23" fmla="*/ 2 h 26"/>
                  <a:gd name="T24" fmla="*/ 14 w 23"/>
                  <a:gd name="T25" fmla="*/ 1 h 26"/>
                  <a:gd name="T26" fmla="*/ 14 w 23"/>
                  <a:gd name="T27" fmla="*/ 0 h 26"/>
                  <a:gd name="T28" fmla="*/ 13 w 23"/>
                  <a:gd name="T29" fmla="*/ 0 h 26"/>
                  <a:gd name="T30" fmla="*/ 12 w 23"/>
                  <a:gd name="T31" fmla="*/ 0 h 26"/>
                  <a:gd name="T32" fmla="*/ 12 w 23"/>
                  <a:gd name="T33" fmla="*/ 1 h 26"/>
                  <a:gd name="T34" fmla="*/ 11 w 23"/>
                  <a:gd name="T35" fmla="*/ 1 h 26"/>
                  <a:gd name="T36" fmla="*/ 10 w 23"/>
                  <a:gd name="T37" fmla="*/ 2 h 26"/>
                  <a:gd name="T38" fmla="*/ 9 w 23"/>
                  <a:gd name="T39" fmla="*/ 1 h 26"/>
                  <a:gd name="T40" fmla="*/ 8 w 23"/>
                  <a:gd name="T41" fmla="*/ 0 h 26"/>
                  <a:gd name="T42" fmla="*/ 8 w 23"/>
                  <a:gd name="T43" fmla="*/ 1 h 26"/>
                  <a:gd name="T44" fmla="*/ 6 w 23"/>
                  <a:gd name="T45" fmla="*/ 1 h 26"/>
                  <a:gd name="T46" fmla="*/ 5 w 23"/>
                  <a:gd name="T47" fmla="*/ 1 h 26"/>
                  <a:gd name="T48" fmla="*/ 3 w 23"/>
                  <a:gd name="T49" fmla="*/ 1 h 26"/>
                  <a:gd name="T50" fmla="*/ 3 w 23"/>
                  <a:gd name="T51" fmla="*/ 2 h 26"/>
                  <a:gd name="T52" fmla="*/ 3 w 23"/>
                  <a:gd name="T53" fmla="*/ 2 h 26"/>
                  <a:gd name="T54" fmla="*/ 3 w 23"/>
                  <a:gd name="T55" fmla="*/ 4 h 26"/>
                  <a:gd name="T56" fmla="*/ 3 w 23"/>
                  <a:gd name="T57" fmla="*/ 6 h 26"/>
                  <a:gd name="T58" fmla="*/ 3 w 23"/>
                  <a:gd name="T59" fmla="*/ 12 h 26"/>
                  <a:gd name="T60" fmla="*/ 1 w 23"/>
                  <a:gd name="T61" fmla="*/ 12 h 26"/>
                  <a:gd name="T62" fmla="*/ 0 w 23"/>
                  <a:gd name="T63" fmla="*/ 20 h 26"/>
                  <a:gd name="T64" fmla="*/ 1 w 23"/>
                  <a:gd name="T65" fmla="*/ 20 h 26"/>
                  <a:gd name="T66" fmla="*/ 1 w 23"/>
                  <a:gd name="T67" fmla="*/ 22 h 26"/>
                  <a:gd name="T68" fmla="*/ 2 w 23"/>
                  <a:gd name="T69" fmla="*/ 23 h 26"/>
                  <a:gd name="T70" fmla="*/ 2 w 23"/>
                  <a:gd name="T71" fmla="*/ 24 h 26"/>
                  <a:gd name="T72" fmla="*/ 1 w 23"/>
                  <a:gd name="T73" fmla="*/ 25 h 26"/>
                  <a:gd name="T74" fmla="*/ 1 w 23"/>
                  <a:gd name="T75" fmla="*/ 25 h 26"/>
                  <a:gd name="T76" fmla="*/ 3 w 23"/>
                  <a:gd name="T77" fmla="*/ 26 h 26"/>
                  <a:gd name="T78" fmla="*/ 4 w 23"/>
                  <a:gd name="T79" fmla="*/ 26 h 26"/>
                  <a:gd name="T80" fmla="*/ 5 w 23"/>
                  <a:gd name="T81" fmla="*/ 24 h 26"/>
                  <a:gd name="T82" fmla="*/ 6 w 23"/>
                  <a:gd name="T83" fmla="*/ 24 h 26"/>
                  <a:gd name="T84" fmla="*/ 7 w 23"/>
                  <a:gd name="T85" fmla="*/ 22 h 26"/>
                  <a:gd name="T86" fmla="*/ 7 w 23"/>
                  <a:gd name="T87" fmla="*/ 21 h 26"/>
                  <a:gd name="T88" fmla="*/ 8 w 23"/>
                  <a:gd name="T89" fmla="*/ 22 h 26"/>
                  <a:gd name="T90" fmla="*/ 10 w 23"/>
                  <a:gd name="T91" fmla="*/ 22 h 26"/>
                  <a:gd name="T92" fmla="*/ 11 w 23"/>
                  <a:gd name="T93" fmla="*/ 23 h 26"/>
                  <a:gd name="T94" fmla="*/ 12 w 23"/>
                  <a:gd name="T95" fmla="*/ 23 h 26"/>
                  <a:gd name="T96" fmla="*/ 14 w 23"/>
                  <a:gd name="T97" fmla="*/ 22 h 26"/>
                  <a:gd name="T98" fmla="*/ 14 w 23"/>
                  <a:gd name="T99" fmla="*/ 21 h 26"/>
                  <a:gd name="T100" fmla="*/ 14 w 23"/>
                  <a:gd name="T101" fmla="*/ 20 h 26"/>
                  <a:gd name="T102" fmla="*/ 15 w 23"/>
                  <a:gd name="T103" fmla="*/ 19 h 26"/>
                  <a:gd name="T104" fmla="*/ 16 w 23"/>
                  <a:gd name="T105" fmla="*/ 18 h 26"/>
                  <a:gd name="T106" fmla="*/ 18 w 23"/>
                  <a:gd name="T107" fmla="*/ 18 h 26"/>
                  <a:gd name="T108" fmla="*/ 19 w 23"/>
                  <a:gd name="T109" fmla="*/ 16 h 26"/>
                  <a:gd name="T110" fmla="*/ 21 w 23"/>
                  <a:gd name="T111" fmla="*/ 15 h 26"/>
                  <a:gd name="T112" fmla="*/ 23 w 23"/>
                  <a:gd name="T113" fmla="*/ 14 h 26"/>
                  <a:gd name="T114" fmla="*/ 23 w 23"/>
                  <a:gd name="T115" fmla="*/ 13 h 26"/>
                  <a:gd name="T116" fmla="*/ 23 w 23"/>
                  <a:gd name="T117"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 h="26">
                    <a:moveTo>
                      <a:pt x="23" y="13"/>
                    </a:moveTo>
                    <a:cubicBezTo>
                      <a:pt x="23" y="12"/>
                      <a:pt x="23" y="12"/>
                      <a:pt x="22" y="11"/>
                    </a:cubicBezTo>
                    <a:cubicBezTo>
                      <a:pt x="22" y="11"/>
                      <a:pt x="22" y="11"/>
                      <a:pt x="21" y="11"/>
                    </a:cubicBezTo>
                    <a:cubicBezTo>
                      <a:pt x="20" y="11"/>
                      <a:pt x="20" y="11"/>
                      <a:pt x="20" y="10"/>
                    </a:cubicBezTo>
                    <a:cubicBezTo>
                      <a:pt x="19" y="10"/>
                      <a:pt x="19" y="9"/>
                      <a:pt x="19" y="9"/>
                    </a:cubicBezTo>
                    <a:cubicBezTo>
                      <a:pt x="19" y="8"/>
                      <a:pt x="19" y="8"/>
                      <a:pt x="19" y="8"/>
                    </a:cubicBezTo>
                    <a:cubicBezTo>
                      <a:pt x="19" y="8"/>
                      <a:pt x="19" y="8"/>
                      <a:pt x="18" y="7"/>
                    </a:cubicBezTo>
                    <a:cubicBezTo>
                      <a:pt x="18" y="7"/>
                      <a:pt x="18" y="7"/>
                      <a:pt x="17" y="7"/>
                    </a:cubicBezTo>
                    <a:cubicBezTo>
                      <a:pt x="17" y="7"/>
                      <a:pt x="17" y="6"/>
                      <a:pt x="16" y="6"/>
                    </a:cubicBezTo>
                    <a:cubicBezTo>
                      <a:pt x="16" y="6"/>
                      <a:pt x="16" y="5"/>
                      <a:pt x="16" y="5"/>
                    </a:cubicBezTo>
                    <a:cubicBezTo>
                      <a:pt x="15" y="4"/>
                      <a:pt x="15" y="4"/>
                      <a:pt x="15" y="3"/>
                    </a:cubicBezTo>
                    <a:cubicBezTo>
                      <a:pt x="15" y="2"/>
                      <a:pt x="15" y="2"/>
                      <a:pt x="15" y="2"/>
                    </a:cubicBezTo>
                    <a:cubicBezTo>
                      <a:pt x="15" y="1"/>
                      <a:pt x="14" y="1"/>
                      <a:pt x="14" y="1"/>
                    </a:cubicBezTo>
                    <a:cubicBezTo>
                      <a:pt x="14" y="1"/>
                      <a:pt x="14" y="0"/>
                      <a:pt x="14" y="0"/>
                    </a:cubicBezTo>
                    <a:cubicBezTo>
                      <a:pt x="13" y="0"/>
                      <a:pt x="13" y="0"/>
                      <a:pt x="13" y="0"/>
                    </a:cubicBezTo>
                    <a:cubicBezTo>
                      <a:pt x="13" y="0"/>
                      <a:pt x="13" y="0"/>
                      <a:pt x="12" y="0"/>
                    </a:cubicBezTo>
                    <a:cubicBezTo>
                      <a:pt x="12" y="1"/>
                      <a:pt x="12" y="1"/>
                      <a:pt x="12" y="1"/>
                    </a:cubicBezTo>
                    <a:cubicBezTo>
                      <a:pt x="11" y="1"/>
                      <a:pt x="11" y="1"/>
                      <a:pt x="11" y="1"/>
                    </a:cubicBezTo>
                    <a:cubicBezTo>
                      <a:pt x="10" y="1"/>
                      <a:pt x="10" y="2"/>
                      <a:pt x="10" y="2"/>
                    </a:cubicBezTo>
                    <a:cubicBezTo>
                      <a:pt x="9" y="1"/>
                      <a:pt x="9" y="1"/>
                      <a:pt x="9" y="1"/>
                    </a:cubicBezTo>
                    <a:cubicBezTo>
                      <a:pt x="9" y="1"/>
                      <a:pt x="9" y="0"/>
                      <a:pt x="8" y="0"/>
                    </a:cubicBezTo>
                    <a:cubicBezTo>
                      <a:pt x="8" y="0"/>
                      <a:pt x="8" y="1"/>
                      <a:pt x="8" y="1"/>
                    </a:cubicBezTo>
                    <a:cubicBezTo>
                      <a:pt x="7" y="1"/>
                      <a:pt x="7" y="1"/>
                      <a:pt x="6" y="1"/>
                    </a:cubicBezTo>
                    <a:cubicBezTo>
                      <a:pt x="6" y="1"/>
                      <a:pt x="6" y="1"/>
                      <a:pt x="5" y="1"/>
                    </a:cubicBezTo>
                    <a:cubicBezTo>
                      <a:pt x="4" y="1"/>
                      <a:pt x="4" y="1"/>
                      <a:pt x="3" y="1"/>
                    </a:cubicBezTo>
                    <a:cubicBezTo>
                      <a:pt x="3" y="1"/>
                      <a:pt x="3" y="1"/>
                      <a:pt x="3" y="2"/>
                    </a:cubicBezTo>
                    <a:cubicBezTo>
                      <a:pt x="3" y="2"/>
                      <a:pt x="3" y="2"/>
                      <a:pt x="3" y="2"/>
                    </a:cubicBezTo>
                    <a:cubicBezTo>
                      <a:pt x="3" y="3"/>
                      <a:pt x="3" y="3"/>
                      <a:pt x="3" y="4"/>
                    </a:cubicBezTo>
                    <a:cubicBezTo>
                      <a:pt x="3" y="4"/>
                      <a:pt x="3" y="5"/>
                      <a:pt x="3" y="6"/>
                    </a:cubicBezTo>
                    <a:cubicBezTo>
                      <a:pt x="3" y="12"/>
                      <a:pt x="3" y="12"/>
                      <a:pt x="3" y="12"/>
                    </a:cubicBezTo>
                    <a:cubicBezTo>
                      <a:pt x="1" y="12"/>
                      <a:pt x="1" y="12"/>
                      <a:pt x="1" y="12"/>
                    </a:cubicBezTo>
                    <a:cubicBezTo>
                      <a:pt x="0" y="20"/>
                      <a:pt x="0" y="20"/>
                      <a:pt x="0" y="20"/>
                    </a:cubicBezTo>
                    <a:cubicBezTo>
                      <a:pt x="1" y="20"/>
                      <a:pt x="1" y="20"/>
                      <a:pt x="1" y="20"/>
                    </a:cubicBezTo>
                    <a:cubicBezTo>
                      <a:pt x="1" y="21"/>
                      <a:pt x="1" y="21"/>
                      <a:pt x="1" y="22"/>
                    </a:cubicBezTo>
                    <a:cubicBezTo>
                      <a:pt x="1" y="22"/>
                      <a:pt x="2" y="22"/>
                      <a:pt x="2" y="23"/>
                    </a:cubicBezTo>
                    <a:cubicBezTo>
                      <a:pt x="2" y="23"/>
                      <a:pt x="2" y="24"/>
                      <a:pt x="2" y="24"/>
                    </a:cubicBezTo>
                    <a:cubicBezTo>
                      <a:pt x="1" y="24"/>
                      <a:pt x="1" y="24"/>
                      <a:pt x="1" y="25"/>
                    </a:cubicBezTo>
                    <a:cubicBezTo>
                      <a:pt x="1" y="25"/>
                      <a:pt x="1" y="25"/>
                      <a:pt x="1" y="25"/>
                    </a:cubicBezTo>
                    <a:cubicBezTo>
                      <a:pt x="1" y="26"/>
                      <a:pt x="2" y="26"/>
                      <a:pt x="3" y="26"/>
                    </a:cubicBezTo>
                    <a:cubicBezTo>
                      <a:pt x="3" y="26"/>
                      <a:pt x="3" y="26"/>
                      <a:pt x="4" y="26"/>
                    </a:cubicBezTo>
                    <a:cubicBezTo>
                      <a:pt x="4" y="25"/>
                      <a:pt x="4" y="25"/>
                      <a:pt x="5" y="24"/>
                    </a:cubicBezTo>
                    <a:cubicBezTo>
                      <a:pt x="5" y="24"/>
                      <a:pt x="6" y="24"/>
                      <a:pt x="6" y="24"/>
                    </a:cubicBezTo>
                    <a:cubicBezTo>
                      <a:pt x="6" y="23"/>
                      <a:pt x="6" y="23"/>
                      <a:pt x="7" y="22"/>
                    </a:cubicBezTo>
                    <a:cubicBezTo>
                      <a:pt x="7" y="22"/>
                      <a:pt x="7" y="22"/>
                      <a:pt x="7" y="21"/>
                    </a:cubicBezTo>
                    <a:cubicBezTo>
                      <a:pt x="8" y="21"/>
                      <a:pt x="8" y="21"/>
                      <a:pt x="8" y="22"/>
                    </a:cubicBezTo>
                    <a:cubicBezTo>
                      <a:pt x="9" y="22"/>
                      <a:pt x="9" y="22"/>
                      <a:pt x="10" y="22"/>
                    </a:cubicBezTo>
                    <a:cubicBezTo>
                      <a:pt x="10" y="23"/>
                      <a:pt x="10" y="23"/>
                      <a:pt x="11" y="23"/>
                    </a:cubicBezTo>
                    <a:cubicBezTo>
                      <a:pt x="11" y="23"/>
                      <a:pt x="12" y="23"/>
                      <a:pt x="12" y="23"/>
                    </a:cubicBezTo>
                    <a:cubicBezTo>
                      <a:pt x="13" y="23"/>
                      <a:pt x="13" y="23"/>
                      <a:pt x="14" y="22"/>
                    </a:cubicBezTo>
                    <a:cubicBezTo>
                      <a:pt x="14" y="22"/>
                      <a:pt x="14" y="22"/>
                      <a:pt x="14" y="21"/>
                    </a:cubicBezTo>
                    <a:cubicBezTo>
                      <a:pt x="14" y="21"/>
                      <a:pt x="14" y="21"/>
                      <a:pt x="14" y="20"/>
                    </a:cubicBezTo>
                    <a:cubicBezTo>
                      <a:pt x="14" y="20"/>
                      <a:pt x="15" y="20"/>
                      <a:pt x="15" y="19"/>
                    </a:cubicBezTo>
                    <a:cubicBezTo>
                      <a:pt x="16" y="19"/>
                      <a:pt x="16" y="18"/>
                      <a:pt x="16" y="18"/>
                    </a:cubicBezTo>
                    <a:cubicBezTo>
                      <a:pt x="17" y="18"/>
                      <a:pt x="17" y="18"/>
                      <a:pt x="18" y="18"/>
                    </a:cubicBezTo>
                    <a:cubicBezTo>
                      <a:pt x="18" y="17"/>
                      <a:pt x="19" y="17"/>
                      <a:pt x="19" y="16"/>
                    </a:cubicBezTo>
                    <a:cubicBezTo>
                      <a:pt x="20" y="16"/>
                      <a:pt x="21" y="16"/>
                      <a:pt x="21" y="15"/>
                    </a:cubicBezTo>
                    <a:cubicBezTo>
                      <a:pt x="22" y="15"/>
                      <a:pt x="22" y="14"/>
                      <a:pt x="23" y="14"/>
                    </a:cubicBezTo>
                    <a:cubicBezTo>
                      <a:pt x="23" y="14"/>
                      <a:pt x="23" y="14"/>
                      <a:pt x="23" y="13"/>
                    </a:cubicBezTo>
                    <a:cubicBezTo>
                      <a:pt x="23" y="13"/>
                      <a:pt x="23" y="13"/>
                      <a:pt x="23" y="1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9" name="Freeform 359"/>
              <p:cNvSpPr>
                <a:spLocks/>
              </p:cNvSpPr>
              <p:nvPr/>
            </p:nvSpPr>
            <p:spPr bwMode="auto">
              <a:xfrm>
                <a:off x="5186364" y="2524126"/>
                <a:ext cx="184150" cy="173038"/>
              </a:xfrm>
              <a:custGeom>
                <a:avLst/>
                <a:gdLst>
                  <a:gd name="T0" fmla="*/ 16 w 17"/>
                  <a:gd name="T1" fmla="*/ 16 h 16"/>
                  <a:gd name="T2" fmla="*/ 17 w 17"/>
                  <a:gd name="T3" fmla="*/ 15 h 16"/>
                  <a:gd name="T4" fmla="*/ 17 w 17"/>
                  <a:gd name="T5" fmla="*/ 15 h 16"/>
                  <a:gd name="T6" fmla="*/ 16 w 17"/>
                  <a:gd name="T7" fmla="*/ 15 h 16"/>
                  <a:gd name="T8" fmla="*/ 16 w 17"/>
                  <a:gd name="T9" fmla="*/ 14 h 16"/>
                  <a:gd name="T10" fmla="*/ 15 w 17"/>
                  <a:gd name="T11" fmla="*/ 13 h 16"/>
                  <a:gd name="T12" fmla="*/ 15 w 17"/>
                  <a:gd name="T13" fmla="*/ 12 h 16"/>
                  <a:gd name="T14" fmla="*/ 14 w 17"/>
                  <a:gd name="T15" fmla="*/ 12 h 16"/>
                  <a:gd name="T16" fmla="*/ 12 w 17"/>
                  <a:gd name="T17" fmla="*/ 11 h 16"/>
                  <a:gd name="T18" fmla="*/ 12 w 17"/>
                  <a:gd name="T19" fmla="*/ 10 h 16"/>
                  <a:gd name="T20" fmla="*/ 11 w 17"/>
                  <a:gd name="T21" fmla="*/ 9 h 16"/>
                  <a:gd name="T22" fmla="*/ 10 w 17"/>
                  <a:gd name="T23" fmla="*/ 9 h 16"/>
                  <a:gd name="T24" fmla="*/ 9 w 17"/>
                  <a:gd name="T25" fmla="*/ 8 h 16"/>
                  <a:gd name="T26" fmla="*/ 8 w 17"/>
                  <a:gd name="T27" fmla="*/ 7 h 16"/>
                  <a:gd name="T28" fmla="*/ 8 w 17"/>
                  <a:gd name="T29" fmla="*/ 7 h 16"/>
                  <a:gd name="T30" fmla="*/ 7 w 17"/>
                  <a:gd name="T31" fmla="*/ 6 h 16"/>
                  <a:gd name="T32" fmla="*/ 7 w 17"/>
                  <a:gd name="T33" fmla="*/ 5 h 16"/>
                  <a:gd name="T34" fmla="*/ 6 w 17"/>
                  <a:gd name="T35" fmla="*/ 3 h 16"/>
                  <a:gd name="T36" fmla="*/ 6 w 17"/>
                  <a:gd name="T37" fmla="*/ 1 h 16"/>
                  <a:gd name="T38" fmla="*/ 6 w 17"/>
                  <a:gd name="T39" fmla="*/ 0 h 16"/>
                  <a:gd name="T40" fmla="*/ 5 w 17"/>
                  <a:gd name="T41" fmla="*/ 0 h 16"/>
                  <a:gd name="T42" fmla="*/ 5 w 17"/>
                  <a:gd name="T43" fmla="*/ 0 h 16"/>
                  <a:gd name="T44" fmla="*/ 5 w 17"/>
                  <a:gd name="T45" fmla="*/ 1 h 16"/>
                  <a:gd name="T46" fmla="*/ 4 w 17"/>
                  <a:gd name="T47" fmla="*/ 2 h 16"/>
                  <a:gd name="T48" fmla="*/ 3 w 17"/>
                  <a:gd name="T49" fmla="*/ 2 h 16"/>
                  <a:gd name="T50" fmla="*/ 2 w 17"/>
                  <a:gd name="T51" fmla="*/ 2 h 16"/>
                  <a:gd name="T52" fmla="*/ 2 w 17"/>
                  <a:gd name="T53" fmla="*/ 3 h 16"/>
                  <a:gd name="T54" fmla="*/ 1 w 17"/>
                  <a:gd name="T55" fmla="*/ 3 h 16"/>
                  <a:gd name="T56" fmla="*/ 1 w 17"/>
                  <a:gd name="T57" fmla="*/ 4 h 16"/>
                  <a:gd name="T58" fmla="*/ 1 w 17"/>
                  <a:gd name="T59" fmla="*/ 4 h 16"/>
                  <a:gd name="T60" fmla="*/ 1 w 17"/>
                  <a:gd name="T61" fmla="*/ 5 h 16"/>
                  <a:gd name="T62" fmla="*/ 1 w 17"/>
                  <a:gd name="T63" fmla="*/ 6 h 16"/>
                  <a:gd name="T64" fmla="*/ 0 w 17"/>
                  <a:gd name="T65" fmla="*/ 8 h 16"/>
                  <a:gd name="T66" fmla="*/ 0 w 17"/>
                  <a:gd name="T67" fmla="*/ 9 h 16"/>
                  <a:gd name="T68" fmla="*/ 0 w 17"/>
                  <a:gd name="T69" fmla="*/ 10 h 16"/>
                  <a:gd name="T70" fmla="*/ 0 w 17"/>
                  <a:gd name="T71" fmla="*/ 11 h 16"/>
                  <a:gd name="T72" fmla="*/ 0 w 17"/>
                  <a:gd name="T73" fmla="*/ 12 h 16"/>
                  <a:gd name="T74" fmla="*/ 0 w 17"/>
                  <a:gd name="T75" fmla="*/ 12 h 16"/>
                  <a:gd name="T76" fmla="*/ 0 w 17"/>
                  <a:gd name="T77" fmla="*/ 13 h 16"/>
                  <a:gd name="T78" fmla="*/ 1 w 17"/>
                  <a:gd name="T79" fmla="*/ 12 h 16"/>
                  <a:gd name="T80" fmla="*/ 2 w 17"/>
                  <a:gd name="T81" fmla="*/ 12 h 16"/>
                  <a:gd name="T82" fmla="*/ 3 w 17"/>
                  <a:gd name="T83" fmla="*/ 13 h 16"/>
                  <a:gd name="T84" fmla="*/ 3 w 17"/>
                  <a:gd name="T85" fmla="*/ 12 h 16"/>
                  <a:gd name="T86" fmla="*/ 3 w 17"/>
                  <a:gd name="T87" fmla="*/ 11 h 16"/>
                  <a:gd name="T88" fmla="*/ 4 w 17"/>
                  <a:gd name="T89" fmla="*/ 10 h 16"/>
                  <a:gd name="T90" fmla="*/ 5 w 17"/>
                  <a:gd name="T91" fmla="*/ 11 h 16"/>
                  <a:gd name="T92" fmla="*/ 5 w 17"/>
                  <a:gd name="T93" fmla="*/ 11 h 16"/>
                  <a:gd name="T94" fmla="*/ 6 w 17"/>
                  <a:gd name="T95" fmla="*/ 11 h 16"/>
                  <a:gd name="T96" fmla="*/ 7 w 17"/>
                  <a:gd name="T97" fmla="*/ 11 h 16"/>
                  <a:gd name="T98" fmla="*/ 8 w 17"/>
                  <a:gd name="T99" fmla="*/ 10 h 16"/>
                  <a:gd name="T100" fmla="*/ 9 w 17"/>
                  <a:gd name="T101" fmla="*/ 11 h 16"/>
                  <a:gd name="T102" fmla="*/ 9 w 17"/>
                  <a:gd name="T103" fmla="*/ 11 h 16"/>
                  <a:gd name="T104" fmla="*/ 11 w 17"/>
                  <a:gd name="T105" fmla="*/ 12 h 16"/>
                  <a:gd name="T106" fmla="*/ 12 w 17"/>
                  <a:gd name="T107" fmla="*/ 12 h 16"/>
                  <a:gd name="T108" fmla="*/ 13 w 17"/>
                  <a:gd name="T109" fmla="*/ 13 h 16"/>
                  <a:gd name="T110" fmla="*/ 13 w 17"/>
                  <a:gd name="T111" fmla="*/ 14 h 16"/>
                  <a:gd name="T112" fmla="*/ 14 w 17"/>
                  <a:gd name="T113" fmla="*/ 15 h 16"/>
                  <a:gd name="T114" fmla="*/ 15 w 17"/>
                  <a:gd name="T115" fmla="*/ 16 h 16"/>
                  <a:gd name="T116" fmla="*/ 15 w 17"/>
                  <a:gd name="T117" fmla="*/ 16 h 16"/>
                  <a:gd name="T118" fmla="*/ 16 w 17"/>
                  <a:gd name="T119"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 h="16">
                    <a:moveTo>
                      <a:pt x="16" y="16"/>
                    </a:moveTo>
                    <a:cubicBezTo>
                      <a:pt x="16" y="16"/>
                      <a:pt x="16" y="16"/>
                      <a:pt x="17" y="15"/>
                    </a:cubicBezTo>
                    <a:cubicBezTo>
                      <a:pt x="17" y="15"/>
                      <a:pt x="17" y="15"/>
                      <a:pt x="17" y="15"/>
                    </a:cubicBezTo>
                    <a:cubicBezTo>
                      <a:pt x="17" y="15"/>
                      <a:pt x="17" y="15"/>
                      <a:pt x="16" y="15"/>
                    </a:cubicBezTo>
                    <a:cubicBezTo>
                      <a:pt x="16" y="15"/>
                      <a:pt x="16" y="14"/>
                      <a:pt x="16" y="14"/>
                    </a:cubicBezTo>
                    <a:cubicBezTo>
                      <a:pt x="16" y="14"/>
                      <a:pt x="15" y="13"/>
                      <a:pt x="15" y="13"/>
                    </a:cubicBezTo>
                    <a:cubicBezTo>
                      <a:pt x="15" y="13"/>
                      <a:pt x="15" y="12"/>
                      <a:pt x="15" y="12"/>
                    </a:cubicBezTo>
                    <a:cubicBezTo>
                      <a:pt x="14" y="12"/>
                      <a:pt x="14" y="12"/>
                      <a:pt x="14" y="12"/>
                    </a:cubicBezTo>
                    <a:cubicBezTo>
                      <a:pt x="13" y="11"/>
                      <a:pt x="13" y="12"/>
                      <a:pt x="12" y="11"/>
                    </a:cubicBezTo>
                    <a:cubicBezTo>
                      <a:pt x="12" y="11"/>
                      <a:pt x="12" y="10"/>
                      <a:pt x="12" y="10"/>
                    </a:cubicBezTo>
                    <a:cubicBezTo>
                      <a:pt x="12" y="10"/>
                      <a:pt x="11" y="10"/>
                      <a:pt x="11" y="9"/>
                    </a:cubicBezTo>
                    <a:cubicBezTo>
                      <a:pt x="11" y="9"/>
                      <a:pt x="11" y="9"/>
                      <a:pt x="10" y="9"/>
                    </a:cubicBezTo>
                    <a:cubicBezTo>
                      <a:pt x="10" y="8"/>
                      <a:pt x="10" y="8"/>
                      <a:pt x="9" y="8"/>
                    </a:cubicBezTo>
                    <a:cubicBezTo>
                      <a:pt x="9" y="8"/>
                      <a:pt x="9" y="7"/>
                      <a:pt x="8" y="7"/>
                    </a:cubicBezTo>
                    <a:cubicBezTo>
                      <a:pt x="8" y="7"/>
                      <a:pt x="8" y="7"/>
                      <a:pt x="8" y="7"/>
                    </a:cubicBezTo>
                    <a:cubicBezTo>
                      <a:pt x="8" y="7"/>
                      <a:pt x="7" y="7"/>
                      <a:pt x="7" y="6"/>
                    </a:cubicBezTo>
                    <a:cubicBezTo>
                      <a:pt x="7" y="6"/>
                      <a:pt x="7" y="6"/>
                      <a:pt x="7" y="5"/>
                    </a:cubicBezTo>
                    <a:cubicBezTo>
                      <a:pt x="7" y="4"/>
                      <a:pt x="7" y="4"/>
                      <a:pt x="6" y="3"/>
                    </a:cubicBezTo>
                    <a:cubicBezTo>
                      <a:pt x="6" y="2"/>
                      <a:pt x="6" y="2"/>
                      <a:pt x="6" y="1"/>
                    </a:cubicBezTo>
                    <a:cubicBezTo>
                      <a:pt x="6" y="1"/>
                      <a:pt x="6" y="0"/>
                      <a:pt x="6" y="0"/>
                    </a:cubicBezTo>
                    <a:cubicBezTo>
                      <a:pt x="5" y="0"/>
                      <a:pt x="5" y="0"/>
                      <a:pt x="5" y="0"/>
                    </a:cubicBezTo>
                    <a:cubicBezTo>
                      <a:pt x="5" y="0"/>
                      <a:pt x="5" y="0"/>
                      <a:pt x="5" y="0"/>
                    </a:cubicBezTo>
                    <a:cubicBezTo>
                      <a:pt x="5" y="1"/>
                      <a:pt x="5" y="1"/>
                      <a:pt x="5" y="1"/>
                    </a:cubicBezTo>
                    <a:cubicBezTo>
                      <a:pt x="4" y="1"/>
                      <a:pt x="4" y="1"/>
                      <a:pt x="4" y="2"/>
                    </a:cubicBezTo>
                    <a:cubicBezTo>
                      <a:pt x="3" y="2"/>
                      <a:pt x="3" y="2"/>
                      <a:pt x="3" y="2"/>
                    </a:cubicBezTo>
                    <a:cubicBezTo>
                      <a:pt x="3" y="2"/>
                      <a:pt x="3" y="2"/>
                      <a:pt x="2" y="2"/>
                    </a:cubicBezTo>
                    <a:cubicBezTo>
                      <a:pt x="2" y="2"/>
                      <a:pt x="2" y="3"/>
                      <a:pt x="2" y="3"/>
                    </a:cubicBezTo>
                    <a:cubicBezTo>
                      <a:pt x="2" y="3"/>
                      <a:pt x="1" y="3"/>
                      <a:pt x="1" y="3"/>
                    </a:cubicBezTo>
                    <a:cubicBezTo>
                      <a:pt x="1" y="3"/>
                      <a:pt x="1" y="3"/>
                      <a:pt x="1" y="4"/>
                    </a:cubicBezTo>
                    <a:cubicBezTo>
                      <a:pt x="1" y="4"/>
                      <a:pt x="1" y="4"/>
                      <a:pt x="1" y="4"/>
                    </a:cubicBezTo>
                    <a:cubicBezTo>
                      <a:pt x="0" y="4"/>
                      <a:pt x="1" y="5"/>
                      <a:pt x="1" y="5"/>
                    </a:cubicBezTo>
                    <a:cubicBezTo>
                      <a:pt x="1" y="6"/>
                      <a:pt x="1" y="6"/>
                      <a:pt x="1" y="6"/>
                    </a:cubicBezTo>
                    <a:cubicBezTo>
                      <a:pt x="0" y="7"/>
                      <a:pt x="0" y="7"/>
                      <a:pt x="0" y="8"/>
                    </a:cubicBezTo>
                    <a:cubicBezTo>
                      <a:pt x="0" y="8"/>
                      <a:pt x="0" y="9"/>
                      <a:pt x="0" y="9"/>
                    </a:cubicBezTo>
                    <a:cubicBezTo>
                      <a:pt x="0" y="9"/>
                      <a:pt x="0" y="9"/>
                      <a:pt x="0" y="10"/>
                    </a:cubicBezTo>
                    <a:cubicBezTo>
                      <a:pt x="0" y="10"/>
                      <a:pt x="0" y="10"/>
                      <a:pt x="0" y="11"/>
                    </a:cubicBezTo>
                    <a:cubicBezTo>
                      <a:pt x="0" y="11"/>
                      <a:pt x="0" y="11"/>
                      <a:pt x="0" y="12"/>
                    </a:cubicBezTo>
                    <a:cubicBezTo>
                      <a:pt x="0" y="12"/>
                      <a:pt x="0" y="12"/>
                      <a:pt x="0" y="12"/>
                    </a:cubicBezTo>
                    <a:cubicBezTo>
                      <a:pt x="0" y="13"/>
                      <a:pt x="0" y="13"/>
                      <a:pt x="0" y="13"/>
                    </a:cubicBezTo>
                    <a:cubicBezTo>
                      <a:pt x="0" y="13"/>
                      <a:pt x="0" y="12"/>
                      <a:pt x="1" y="12"/>
                    </a:cubicBezTo>
                    <a:cubicBezTo>
                      <a:pt x="1" y="12"/>
                      <a:pt x="2" y="12"/>
                      <a:pt x="2" y="12"/>
                    </a:cubicBezTo>
                    <a:cubicBezTo>
                      <a:pt x="2" y="12"/>
                      <a:pt x="2" y="13"/>
                      <a:pt x="3" y="13"/>
                    </a:cubicBezTo>
                    <a:cubicBezTo>
                      <a:pt x="3" y="13"/>
                      <a:pt x="3" y="12"/>
                      <a:pt x="3" y="12"/>
                    </a:cubicBezTo>
                    <a:cubicBezTo>
                      <a:pt x="3" y="12"/>
                      <a:pt x="3" y="11"/>
                      <a:pt x="3" y="11"/>
                    </a:cubicBezTo>
                    <a:cubicBezTo>
                      <a:pt x="3" y="10"/>
                      <a:pt x="4" y="10"/>
                      <a:pt x="4" y="10"/>
                    </a:cubicBezTo>
                    <a:cubicBezTo>
                      <a:pt x="4" y="10"/>
                      <a:pt x="4" y="10"/>
                      <a:pt x="5" y="11"/>
                    </a:cubicBezTo>
                    <a:cubicBezTo>
                      <a:pt x="5" y="11"/>
                      <a:pt x="5" y="11"/>
                      <a:pt x="5" y="11"/>
                    </a:cubicBezTo>
                    <a:cubicBezTo>
                      <a:pt x="6" y="12"/>
                      <a:pt x="6" y="11"/>
                      <a:pt x="6" y="11"/>
                    </a:cubicBezTo>
                    <a:cubicBezTo>
                      <a:pt x="7" y="11"/>
                      <a:pt x="7" y="11"/>
                      <a:pt x="7" y="11"/>
                    </a:cubicBezTo>
                    <a:cubicBezTo>
                      <a:pt x="7" y="11"/>
                      <a:pt x="8" y="10"/>
                      <a:pt x="8" y="10"/>
                    </a:cubicBezTo>
                    <a:cubicBezTo>
                      <a:pt x="8" y="10"/>
                      <a:pt x="8" y="11"/>
                      <a:pt x="9" y="11"/>
                    </a:cubicBezTo>
                    <a:cubicBezTo>
                      <a:pt x="9" y="11"/>
                      <a:pt x="9" y="11"/>
                      <a:pt x="9" y="11"/>
                    </a:cubicBezTo>
                    <a:cubicBezTo>
                      <a:pt x="10" y="11"/>
                      <a:pt x="10" y="11"/>
                      <a:pt x="11" y="12"/>
                    </a:cubicBezTo>
                    <a:cubicBezTo>
                      <a:pt x="11" y="12"/>
                      <a:pt x="11" y="12"/>
                      <a:pt x="12" y="12"/>
                    </a:cubicBezTo>
                    <a:cubicBezTo>
                      <a:pt x="12" y="13"/>
                      <a:pt x="12" y="13"/>
                      <a:pt x="13" y="13"/>
                    </a:cubicBezTo>
                    <a:cubicBezTo>
                      <a:pt x="13" y="14"/>
                      <a:pt x="13" y="14"/>
                      <a:pt x="13" y="14"/>
                    </a:cubicBezTo>
                    <a:cubicBezTo>
                      <a:pt x="14" y="15"/>
                      <a:pt x="14" y="15"/>
                      <a:pt x="14" y="15"/>
                    </a:cubicBezTo>
                    <a:cubicBezTo>
                      <a:pt x="14" y="16"/>
                      <a:pt x="14" y="16"/>
                      <a:pt x="15" y="16"/>
                    </a:cubicBezTo>
                    <a:cubicBezTo>
                      <a:pt x="15" y="16"/>
                      <a:pt x="15" y="16"/>
                      <a:pt x="15" y="16"/>
                    </a:cubicBezTo>
                    <a:cubicBezTo>
                      <a:pt x="15" y="16"/>
                      <a:pt x="16" y="16"/>
                      <a:pt x="16" y="1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0" name="Freeform 360"/>
              <p:cNvSpPr>
                <a:spLocks/>
              </p:cNvSpPr>
              <p:nvPr/>
            </p:nvSpPr>
            <p:spPr bwMode="auto">
              <a:xfrm>
                <a:off x="4421189" y="2957514"/>
                <a:ext cx="20638" cy="20638"/>
              </a:xfrm>
              <a:custGeom>
                <a:avLst/>
                <a:gdLst>
                  <a:gd name="T0" fmla="*/ 1 w 2"/>
                  <a:gd name="T1" fmla="*/ 0 h 2"/>
                  <a:gd name="T2" fmla="*/ 0 w 2"/>
                  <a:gd name="T3" fmla="*/ 1 h 2"/>
                  <a:gd name="T4" fmla="*/ 0 w 2"/>
                  <a:gd name="T5" fmla="*/ 2 h 2"/>
                  <a:gd name="T6" fmla="*/ 1 w 2"/>
                  <a:gd name="T7" fmla="*/ 2 h 2"/>
                  <a:gd name="T8" fmla="*/ 2 w 2"/>
                  <a:gd name="T9" fmla="*/ 1 h 2"/>
                  <a:gd name="T10" fmla="*/ 1 w 2"/>
                  <a:gd name="T11" fmla="*/ 0 h 2"/>
                  <a:gd name="T12" fmla="*/ 1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0"/>
                    </a:moveTo>
                    <a:cubicBezTo>
                      <a:pt x="0" y="1"/>
                      <a:pt x="0" y="1"/>
                      <a:pt x="0" y="1"/>
                    </a:cubicBezTo>
                    <a:cubicBezTo>
                      <a:pt x="0" y="1"/>
                      <a:pt x="0" y="2"/>
                      <a:pt x="0" y="2"/>
                    </a:cubicBezTo>
                    <a:cubicBezTo>
                      <a:pt x="0" y="2"/>
                      <a:pt x="1" y="2"/>
                      <a:pt x="1" y="2"/>
                    </a:cubicBezTo>
                    <a:cubicBezTo>
                      <a:pt x="1" y="2"/>
                      <a:pt x="1" y="2"/>
                      <a:pt x="2" y="1"/>
                    </a:cubicBezTo>
                    <a:cubicBezTo>
                      <a:pt x="2" y="1"/>
                      <a:pt x="2" y="1"/>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1" name="Freeform 361"/>
              <p:cNvSpPr>
                <a:spLocks/>
              </p:cNvSpPr>
              <p:nvPr/>
            </p:nvSpPr>
            <p:spPr bwMode="auto">
              <a:xfrm>
                <a:off x="3546476" y="2600326"/>
                <a:ext cx="20638" cy="22225"/>
              </a:xfrm>
              <a:custGeom>
                <a:avLst/>
                <a:gdLst>
                  <a:gd name="T0" fmla="*/ 2 w 2"/>
                  <a:gd name="T1" fmla="*/ 0 h 2"/>
                  <a:gd name="T2" fmla="*/ 1 w 2"/>
                  <a:gd name="T3" fmla="*/ 1 h 2"/>
                  <a:gd name="T4" fmla="*/ 0 w 2"/>
                  <a:gd name="T5" fmla="*/ 1 h 2"/>
                  <a:gd name="T6" fmla="*/ 1 w 2"/>
                  <a:gd name="T7" fmla="*/ 1 h 2"/>
                  <a:gd name="T8" fmla="*/ 1 w 2"/>
                  <a:gd name="T9" fmla="*/ 2 h 2"/>
                  <a:gd name="T10" fmla="*/ 1 w 2"/>
                  <a:gd name="T11" fmla="*/ 2 h 2"/>
                  <a:gd name="T12" fmla="*/ 2 w 2"/>
                  <a:gd name="T13" fmla="*/ 1 h 2"/>
                  <a:gd name="T14" fmla="*/ 2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0"/>
                    </a:moveTo>
                    <a:cubicBezTo>
                      <a:pt x="1" y="0"/>
                      <a:pt x="1" y="0"/>
                      <a:pt x="1" y="1"/>
                    </a:cubicBezTo>
                    <a:cubicBezTo>
                      <a:pt x="1" y="1"/>
                      <a:pt x="0" y="1"/>
                      <a:pt x="0" y="1"/>
                    </a:cubicBezTo>
                    <a:cubicBezTo>
                      <a:pt x="0" y="1"/>
                      <a:pt x="1" y="1"/>
                      <a:pt x="1" y="1"/>
                    </a:cubicBezTo>
                    <a:cubicBezTo>
                      <a:pt x="1" y="2"/>
                      <a:pt x="0" y="2"/>
                      <a:pt x="1" y="2"/>
                    </a:cubicBezTo>
                    <a:cubicBezTo>
                      <a:pt x="1" y="2"/>
                      <a:pt x="1" y="2"/>
                      <a:pt x="1" y="2"/>
                    </a:cubicBezTo>
                    <a:cubicBezTo>
                      <a:pt x="2" y="2"/>
                      <a:pt x="2" y="2"/>
                      <a:pt x="2" y="1"/>
                    </a:cubicBezTo>
                    <a:cubicBezTo>
                      <a:pt x="2" y="1"/>
                      <a:pt x="2" y="1"/>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2" name="Freeform 362"/>
              <p:cNvSpPr>
                <a:spLocks/>
              </p:cNvSpPr>
              <p:nvPr/>
            </p:nvSpPr>
            <p:spPr bwMode="auto">
              <a:xfrm>
                <a:off x="3546476" y="2568576"/>
                <a:ext cx="11113" cy="9525"/>
              </a:xfrm>
              <a:custGeom>
                <a:avLst/>
                <a:gdLst>
                  <a:gd name="T0" fmla="*/ 1 w 1"/>
                  <a:gd name="T1" fmla="*/ 1 h 1"/>
                  <a:gd name="T2" fmla="*/ 0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0" y="0"/>
                    </a:cubicBezTo>
                    <a:cubicBezTo>
                      <a:pt x="0" y="0"/>
                      <a:pt x="0" y="0"/>
                      <a:pt x="0" y="0"/>
                    </a:cubicBezTo>
                    <a:cubicBezTo>
                      <a:pt x="0" y="0"/>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3" name="Oval 363"/>
              <p:cNvSpPr>
                <a:spLocks noChangeArrowheads="1"/>
              </p:cNvSpPr>
              <p:nvPr/>
            </p:nvSpPr>
            <p:spPr bwMode="auto">
              <a:xfrm>
                <a:off x="4225926" y="3184526"/>
                <a:ext cx="22225" cy="9525"/>
              </a:xfrm>
              <a:prstGeom prst="ellipse">
                <a:avLst/>
              </a:pr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4" name="Freeform 364"/>
              <p:cNvSpPr>
                <a:spLocks/>
              </p:cNvSpPr>
              <p:nvPr/>
            </p:nvSpPr>
            <p:spPr bwMode="auto">
              <a:xfrm>
                <a:off x="5348289" y="3465514"/>
                <a:ext cx="215900" cy="420688"/>
              </a:xfrm>
              <a:custGeom>
                <a:avLst/>
                <a:gdLst>
                  <a:gd name="T0" fmla="*/ 19 w 20"/>
                  <a:gd name="T1" fmla="*/ 7 h 39"/>
                  <a:gd name="T2" fmla="*/ 19 w 20"/>
                  <a:gd name="T3" fmla="*/ 3 h 39"/>
                  <a:gd name="T4" fmla="*/ 18 w 20"/>
                  <a:gd name="T5" fmla="*/ 0 h 39"/>
                  <a:gd name="T6" fmla="*/ 16 w 20"/>
                  <a:gd name="T7" fmla="*/ 0 h 39"/>
                  <a:gd name="T8" fmla="*/ 16 w 20"/>
                  <a:gd name="T9" fmla="*/ 2 h 39"/>
                  <a:gd name="T10" fmla="*/ 15 w 20"/>
                  <a:gd name="T11" fmla="*/ 4 h 39"/>
                  <a:gd name="T12" fmla="*/ 13 w 20"/>
                  <a:gd name="T13" fmla="*/ 5 h 39"/>
                  <a:gd name="T14" fmla="*/ 13 w 20"/>
                  <a:gd name="T15" fmla="*/ 7 h 39"/>
                  <a:gd name="T16" fmla="*/ 11 w 20"/>
                  <a:gd name="T17" fmla="*/ 7 h 39"/>
                  <a:gd name="T18" fmla="*/ 10 w 20"/>
                  <a:gd name="T19" fmla="*/ 8 h 39"/>
                  <a:gd name="T20" fmla="*/ 8 w 20"/>
                  <a:gd name="T21" fmla="*/ 10 h 39"/>
                  <a:gd name="T22" fmla="*/ 6 w 20"/>
                  <a:gd name="T23" fmla="*/ 11 h 39"/>
                  <a:gd name="T24" fmla="*/ 5 w 20"/>
                  <a:gd name="T25" fmla="*/ 12 h 39"/>
                  <a:gd name="T26" fmla="*/ 4 w 20"/>
                  <a:gd name="T27" fmla="*/ 13 h 39"/>
                  <a:gd name="T28" fmla="*/ 2 w 20"/>
                  <a:gd name="T29" fmla="*/ 16 h 39"/>
                  <a:gd name="T30" fmla="*/ 3 w 20"/>
                  <a:gd name="T31" fmla="*/ 19 h 39"/>
                  <a:gd name="T32" fmla="*/ 4 w 20"/>
                  <a:gd name="T33" fmla="*/ 21 h 39"/>
                  <a:gd name="T34" fmla="*/ 3 w 20"/>
                  <a:gd name="T35" fmla="*/ 24 h 39"/>
                  <a:gd name="T36" fmla="*/ 1 w 20"/>
                  <a:gd name="T37" fmla="*/ 26 h 39"/>
                  <a:gd name="T38" fmla="*/ 0 w 20"/>
                  <a:gd name="T39" fmla="*/ 30 h 39"/>
                  <a:gd name="T40" fmla="*/ 1 w 20"/>
                  <a:gd name="T41" fmla="*/ 33 h 39"/>
                  <a:gd name="T42" fmla="*/ 1 w 20"/>
                  <a:gd name="T43" fmla="*/ 35 h 39"/>
                  <a:gd name="T44" fmla="*/ 3 w 20"/>
                  <a:gd name="T45" fmla="*/ 38 h 39"/>
                  <a:gd name="T46" fmla="*/ 5 w 20"/>
                  <a:gd name="T47" fmla="*/ 39 h 39"/>
                  <a:gd name="T48" fmla="*/ 9 w 20"/>
                  <a:gd name="T49" fmla="*/ 37 h 39"/>
                  <a:gd name="T50" fmla="*/ 10 w 20"/>
                  <a:gd name="T51" fmla="*/ 34 h 39"/>
                  <a:gd name="T52" fmla="*/ 12 w 20"/>
                  <a:gd name="T53" fmla="*/ 31 h 39"/>
                  <a:gd name="T54" fmla="*/ 12 w 20"/>
                  <a:gd name="T55" fmla="*/ 28 h 39"/>
                  <a:gd name="T56" fmla="*/ 13 w 20"/>
                  <a:gd name="T57" fmla="*/ 25 h 39"/>
                  <a:gd name="T58" fmla="*/ 14 w 20"/>
                  <a:gd name="T59" fmla="*/ 23 h 39"/>
                  <a:gd name="T60" fmla="*/ 15 w 20"/>
                  <a:gd name="T61" fmla="*/ 20 h 39"/>
                  <a:gd name="T62" fmla="*/ 16 w 20"/>
                  <a:gd name="T63" fmla="*/ 18 h 39"/>
                  <a:gd name="T64" fmla="*/ 17 w 20"/>
                  <a:gd name="T65" fmla="*/ 15 h 39"/>
                  <a:gd name="T66" fmla="*/ 18 w 20"/>
                  <a:gd name="T67" fmla="*/ 12 h 39"/>
                  <a:gd name="T68" fmla="*/ 18 w 20"/>
                  <a:gd name="T69" fmla="*/ 11 h 39"/>
                  <a:gd name="T70" fmla="*/ 19 w 20"/>
                  <a:gd name="T71"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 h="39">
                    <a:moveTo>
                      <a:pt x="20" y="8"/>
                    </a:moveTo>
                    <a:cubicBezTo>
                      <a:pt x="20" y="7"/>
                      <a:pt x="19" y="7"/>
                      <a:pt x="19" y="7"/>
                    </a:cubicBezTo>
                    <a:cubicBezTo>
                      <a:pt x="19" y="6"/>
                      <a:pt x="19" y="5"/>
                      <a:pt x="19" y="4"/>
                    </a:cubicBezTo>
                    <a:cubicBezTo>
                      <a:pt x="19" y="4"/>
                      <a:pt x="19" y="4"/>
                      <a:pt x="19" y="3"/>
                    </a:cubicBezTo>
                    <a:cubicBezTo>
                      <a:pt x="19" y="2"/>
                      <a:pt x="19" y="2"/>
                      <a:pt x="18" y="2"/>
                    </a:cubicBezTo>
                    <a:cubicBezTo>
                      <a:pt x="18" y="1"/>
                      <a:pt x="18" y="0"/>
                      <a:pt x="18" y="0"/>
                    </a:cubicBezTo>
                    <a:cubicBezTo>
                      <a:pt x="17" y="0"/>
                      <a:pt x="17" y="0"/>
                      <a:pt x="17" y="0"/>
                    </a:cubicBezTo>
                    <a:cubicBezTo>
                      <a:pt x="16" y="0"/>
                      <a:pt x="16" y="0"/>
                      <a:pt x="16" y="0"/>
                    </a:cubicBezTo>
                    <a:cubicBezTo>
                      <a:pt x="16" y="1"/>
                      <a:pt x="15" y="1"/>
                      <a:pt x="16" y="1"/>
                    </a:cubicBezTo>
                    <a:cubicBezTo>
                      <a:pt x="16" y="2"/>
                      <a:pt x="16" y="2"/>
                      <a:pt x="16" y="2"/>
                    </a:cubicBezTo>
                    <a:cubicBezTo>
                      <a:pt x="16" y="2"/>
                      <a:pt x="16" y="3"/>
                      <a:pt x="16" y="3"/>
                    </a:cubicBezTo>
                    <a:cubicBezTo>
                      <a:pt x="15" y="3"/>
                      <a:pt x="15" y="4"/>
                      <a:pt x="15" y="4"/>
                    </a:cubicBezTo>
                    <a:cubicBezTo>
                      <a:pt x="14" y="4"/>
                      <a:pt x="14" y="4"/>
                      <a:pt x="14" y="4"/>
                    </a:cubicBezTo>
                    <a:cubicBezTo>
                      <a:pt x="13" y="4"/>
                      <a:pt x="14" y="5"/>
                      <a:pt x="13" y="5"/>
                    </a:cubicBezTo>
                    <a:cubicBezTo>
                      <a:pt x="13" y="6"/>
                      <a:pt x="13" y="6"/>
                      <a:pt x="13" y="6"/>
                    </a:cubicBezTo>
                    <a:cubicBezTo>
                      <a:pt x="13" y="7"/>
                      <a:pt x="13" y="7"/>
                      <a:pt x="13" y="7"/>
                    </a:cubicBezTo>
                    <a:cubicBezTo>
                      <a:pt x="12" y="7"/>
                      <a:pt x="12" y="7"/>
                      <a:pt x="12" y="7"/>
                    </a:cubicBezTo>
                    <a:cubicBezTo>
                      <a:pt x="12" y="7"/>
                      <a:pt x="12" y="7"/>
                      <a:pt x="11" y="7"/>
                    </a:cubicBezTo>
                    <a:cubicBezTo>
                      <a:pt x="11" y="7"/>
                      <a:pt x="11" y="8"/>
                      <a:pt x="11" y="8"/>
                    </a:cubicBezTo>
                    <a:cubicBezTo>
                      <a:pt x="10" y="8"/>
                      <a:pt x="10" y="8"/>
                      <a:pt x="10" y="8"/>
                    </a:cubicBezTo>
                    <a:cubicBezTo>
                      <a:pt x="10" y="8"/>
                      <a:pt x="10" y="9"/>
                      <a:pt x="10" y="9"/>
                    </a:cubicBezTo>
                    <a:cubicBezTo>
                      <a:pt x="10" y="10"/>
                      <a:pt x="9" y="10"/>
                      <a:pt x="8" y="10"/>
                    </a:cubicBezTo>
                    <a:cubicBezTo>
                      <a:pt x="8" y="10"/>
                      <a:pt x="8" y="10"/>
                      <a:pt x="7" y="10"/>
                    </a:cubicBezTo>
                    <a:cubicBezTo>
                      <a:pt x="7" y="10"/>
                      <a:pt x="7" y="11"/>
                      <a:pt x="6" y="11"/>
                    </a:cubicBezTo>
                    <a:cubicBezTo>
                      <a:pt x="6" y="11"/>
                      <a:pt x="6" y="11"/>
                      <a:pt x="6" y="11"/>
                    </a:cubicBezTo>
                    <a:cubicBezTo>
                      <a:pt x="5" y="11"/>
                      <a:pt x="5" y="12"/>
                      <a:pt x="5" y="12"/>
                    </a:cubicBezTo>
                    <a:cubicBezTo>
                      <a:pt x="4" y="12"/>
                      <a:pt x="4" y="12"/>
                      <a:pt x="4" y="12"/>
                    </a:cubicBezTo>
                    <a:cubicBezTo>
                      <a:pt x="4" y="12"/>
                      <a:pt x="4" y="13"/>
                      <a:pt x="4" y="13"/>
                    </a:cubicBezTo>
                    <a:cubicBezTo>
                      <a:pt x="4" y="14"/>
                      <a:pt x="3" y="14"/>
                      <a:pt x="3" y="14"/>
                    </a:cubicBezTo>
                    <a:cubicBezTo>
                      <a:pt x="3" y="15"/>
                      <a:pt x="2" y="15"/>
                      <a:pt x="2" y="16"/>
                    </a:cubicBezTo>
                    <a:cubicBezTo>
                      <a:pt x="2" y="17"/>
                      <a:pt x="2" y="17"/>
                      <a:pt x="2" y="18"/>
                    </a:cubicBezTo>
                    <a:cubicBezTo>
                      <a:pt x="2" y="18"/>
                      <a:pt x="3" y="18"/>
                      <a:pt x="3" y="19"/>
                    </a:cubicBezTo>
                    <a:cubicBezTo>
                      <a:pt x="3" y="19"/>
                      <a:pt x="3" y="20"/>
                      <a:pt x="3" y="20"/>
                    </a:cubicBezTo>
                    <a:cubicBezTo>
                      <a:pt x="3" y="21"/>
                      <a:pt x="4" y="21"/>
                      <a:pt x="4" y="21"/>
                    </a:cubicBezTo>
                    <a:cubicBezTo>
                      <a:pt x="4" y="22"/>
                      <a:pt x="4" y="22"/>
                      <a:pt x="3" y="23"/>
                    </a:cubicBezTo>
                    <a:cubicBezTo>
                      <a:pt x="3" y="23"/>
                      <a:pt x="3" y="23"/>
                      <a:pt x="3" y="24"/>
                    </a:cubicBezTo>
                    <a:cubicBezTo>
                      <a:pt x="2" y="25"/>
                      <a:pt x="2" y="25"/>
                      <a:pt x="2" y="26"/>
                    </a:cubicBezTo>
                    <a:cubicBezTo>
                      <a:pt x="2" y="26"/>
                      <a:pt x="2" y="26"/>
                      <a:pt x="1" y="26"/>
                    </a:cubicBezTo>
                    <a:cubicBezTo>
                      <a:pt x="1" y="27"/>
                      <a:pt x="0" y="27"/>
                      <a:pt x="0" y="28"/>
                    </a:cubicBezTo>
                    <a:cubicBezTo>
                      <a:pt x="0" y="29"/>
                      <a:pt x="0" y="29"/>
                      <a:pt x="0" y="30"/>
                    </a:cubicBezTo>
                    <a:cubicBezTo>
                      <a:pt x="0" y="31"/>
                      <a:pt x="0" y="31"/>
                      <a:pt x="0" y="31"/>
                    </a:cubicBezTo>
                    <a:cubicBezTo>
                      <a:pt x="1" y="32"/>
                      <a:pt x="1" y="32"/>
                      <a:pt x="1" y="33"/>
                    </a:cubicBezTo>
                    <a:cubicBezTo>
                      <a:pt x="1" y="33"/>
                      <a:pt x="1" y="33"/>
                      <a:pt x="1" y="33"/>
                    </a:cubicBezTo>
                    <a:cubicBezTo>
                      <a:pt x="1" y="34"/>
                      <a:pt x="1" y="35"/>
                      <a:pt x="1" y="35"/>
                    </a:cubicBezTo>
                    <a:cubicBezTo>
                      <a:pt x="2" y="36"/>
                      <a:pt x="2" y="36"/>
                      <a:pt x="2" y="37"/>
                    </a:cubicBezTo>
                    <a:cubicBezTo>
                      <a:pt x="2" y="37"/>
                      <a:pt x="2" y="37"/>
                      <a:pt x="3" y="38"/>
                    </a:cubicBezTo>
                    <a:cubicBezTo>
                      <a:pt x="3" y="38"/>
                      <a:pt x="3" y="38"/>
                      <a:pt x="4" y="39"/>
                    </a:cubicBezTo>
                    <a:cubicBezTo>
                      <a:pt x="4" y="39"/>
                      <a:pt x="5" y="39"/>
                      <a:pt x="5" y="39"/>
                    </a:cubicBezTo>
                    <a:cubicBezTo>
                      <a:pt x="6" y="39"/>
                      <a:pt x="6" y="38"/>
                      <a:pt x="7" y="38"/>
                    </a:cubicBezTo>
                    <a:cubicBezTo>
                      <a:pt x="8" y="38"/>
                      <a:pt x="8" y="37"/>
                      <a:pt x="9" y="37"/>
                    </a:cubicBezTo>
                    <a:cubicBezTo>
                      <a:pt x="9" y="36"/>
                      <a:pt x="10" y="36"/>
                      <a:pt x="10" y="36"/>
                    </a:cubicBezTo>
                    <a:cubicBezTo>
                      <a:pt x="10" y="36"/>
                      <a:pt x="10" y="35"/>
                      <a:pt x="10" y="34"/>
                    </a:cubicBezTo>
                    <a:cubicBezTo>
                      <a:pt x="11" y="33"/>
                      <a:pt x="10" y="33"/>
                      <a:pt x="11" y="32"/>
                    </a:cubicBezTo>
                    <a:cubicBezTo>
                      <a:pt x="11" y="31"/>
                      <a:pt x="11" y="31"/>
                      <a:pt x="12" y="31"/>
                    </a:cubicBezTo>
                    <a:cubicBezTo>
                      <a:pt x="12" y="30"/>
                      <a:pt x="12" y="30"/>
                      <a:pt x="12" y="30"/>
                    </a:cubicBezTo>
                    <a:cubicBezTo>
                      <a:pt x="12" y="29"/>
                      <a:pt x="12" y="28"/>
                      <a:pt x="12" y="28"/>
                    </a:cubicBezTo>
                    <a:cubicBezTo>
                      <a:pt x="13" y="27"/>
                      <a:pt x="13" y="27"/>
                      <a:pt x="13" y="26"/>
                    </a:cubicBezTo>
                    <a:cubicBezTo>
                      <a:pt x="13" y="26"/>
                      <a:pt x="13" y="25"/>
                      <a:pt x="13" y="25"/>
                    </a:cubicBezTo>
                    <a:cubicBezTo>
                      <a:pt x="13" y="24"/>
                      <a:pt x="14" y="24"/>
                      <a:pt x="14" y="23"/>
                    </a:cubicBezTo>
                    <a:cubicBezTo>
                      <a:pt x="14" y="23"/>
                      <a:pt x="14" y="23"/>
                      <a:pt x="14" y="23"/>
                    </a:cubicBezTo>
                    <a:cubicBezTo>
                      <a:pt x="15" y="22"/>
                      <a:pt x="15" y="22"/>
                      <a:pt x="15" y="21"/>
                    </a:cubicBezTo>
                    <a:cubicBezTo>
                      <a:pt x="15" y="21"/>
                      <a:pt x="15" y="21"/>
                      <a:pt x="15" y="20"/>
                    </a:cubicBezTo>
                    <a:cubicBezTo>
                      <a:pt x="15" y="20"/>
                      <a:pt x="16" y="20"/>
                      <a:pt x="16" y="19"/>
                    </a:cubicBezTo>
                    <a:cubicBezTo>
                      <a:pt x="16" y="19"/>
                      <a:pt x="16" y="19"/>
                      <a:pt x="16" y="18"/>
                    </a:cubicBezTo>
                    <a:cubicBezTo>
                      <a:pt x="16" y="18"/>
                      <a:pt x="16" y="17"/>
                      <a:pt x="16" y="17"/>
                    </a:cubicBezTo>
                    <a:cubicBezTo>
                      <a:pt x="16" y="16"/>
                      <a:pt x="17" y="15"/>
                      <a:pt x="17" y="15"/>
                    </a:cubicBezTo>
                    <a:cubicBezTo>
                      <a:pt x="17" y="14"/>
                      <a:pt x="17" y="14"/>
                      <a:pt x="17" y="13"/>
                    </a:cubicBezTo>
                    <a:cubicBezTo>
                      <a:pt x="18" y="13"/>
                      <a:pt x="18" y="13"/>
                      <a:pt x="18" y="12"/>
                    </a:cubicBezTo>
                    <a:cubicBezTo>
                      <a:pt x="18" y="12"/>
                      <a:pt x="18" y="12"/>
                      <a:pt x="18" y="11"/>
                    </a:cubicBezTo>
                    <a:cubicBezTo>
                      <a:pt x="18" y="11"/>
                      <a:pt x="18" y="11"/>
                      <a:pt x="18" y="11"/>
                    </a:cubicBezTo>
                    <a:cubicBezTo>
                      <a:pt x="18" y="10"/>
                      <a:pt x="19" y="11"/>
                      <a:pt x="19" y="11"/>
                    </a:cubicBezTo>
                    <a:cubicBezTo>
                      <a:pt x="20" y="11"/>
                      <a:pt x="19" y="10"/>
                      <a:pt x="19" y="10"/>
                    </a:cubicBezTo>
                    <a:cubicBezTo>
                      <a:pt x="20" y="9"/>
                      <a:pt x="20" y="9"/>
                      <a:pt x="20"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5" name="Freeform 365"/>
              <p:cNvSpPr>
                <a:spLocks/>
              </p:cNvSpPr>
              <p:nvPr/>
            </p:nvSpPr>
            <p:spPr bwMode="auto">
              <a:xfrm>
                <a:off x="5424489" y="2146301"/>
                <a:ext cx="53975" cy="42863"/>
              </a:xfrm>
              <a:custGeom>
                <a:avLst/>
                <a:gdLst>
                  <a:gd name="T0" fmla="*/ 2 w 5"/>
                  <a:gd name="T1" fmla="*/ 4 h 4"/>
                  <a:gd name="T2" fmla="*/ 3 w 5"/>
                  <a:gd name="T3" fmla="*/ 4 h 4"/>
                  <a:gd name="T4" fmla="*/ 4 w 5"/>
                  <a:gd name="T5" fmla="*/ 4 h 4"/>
                  <a:gd name="T6" fmla="*/ 5 w 5"/>
                  <a:gd name="T7" fmla="*/ 4 h 4"/>
                  <a:gd name="T8" fmla="*/ 5 w 5"/>
                  <a:gd name="T9" fmla="*/ 4 h 4"/>
                  <a:gd name="T10" fmla="*/ 5 w 5"/>
                  <a:gd name="T11" fmla="*/ 3 h 4"/>
                  <a:gd name="T12" fmla="*/ 4 w 5"/>
                  <a:gd name="T13" fmla="*/ 3 h 4"/>
                  <a:gd name="T14" fmla="*/ 3 w 5"/>
                  <a:gd name="T15" fmla="*/ 2 h 4"/>
                  <a:gd name="T16" fmla="*/ 3 w 5"/>
                  <a:gd name="T17" fmla="*/ 2 h 4"/>
                  <a:gd name="T18" fmla="*/ 4 w 5"/>
                  <a:gd name="T19" fmla="*/ 1 h 4"/>
                  <a:gd name="T20" fmla="*/ 4 w 5"/>
                  <a:gd name="T21" fmla="*/ 1 h 4"/>
                  <a:gd name="T22" fmla="*/ 3 w 5"/>
                  <a:gd name="T23" fmla="*/ 0 h 4"/>
                  <a:gd name="T24" fmla="*/ 2 w 5"/>
                  <a:gd name="T25" fmla="*/ 0 h 4"/>
                  <a:gd name="T26" fmla="*/ 2 w 5"/>
                  <a:gd name="T27" fmla="*/ 0 h 4"/>
                  <a:gd name="T28" fmla="*/ 2 w 5"/>
                  <a:gd name="T29" fmla="*/ 1 h 4"/>
                  <a:gd name="T30" fmla="*/ 1 w 5"/>
                  <a:gd name="T31" fmla="*/ 1 h 4"/>
                  <a:gd name="T32" fmla="*/ 0 w 5"/>
                  <a:gd name="T33" fmla="*/ 2 h 4"/>
                  <a:gd name="T34" fmla="*/ 0 w 5"/>
                  <a:gd name="T35" fmla="*/ 2 h 4"/>
                  <a:gd name="T36" fmla="*/ 1 w 5"/>
                  <a:gd name="T37" fmla="*/ 3 h 4"/>
                  <a:gd name="T38" fmla="*/ 2 w 5"/>
                  <a:gd name="T39" fmla="*/ 3 h 4"/>
                  <a:gd name="T40" fmla="*/ 2 w 5"/>
                  <a:gd name="T4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 h="4">
                    <a:moveTo>
                      <a:pt x="2" y="4"/>
                    </a:moveTo>
                    <a:cubicBezTo>
                      <a:pt x="3" y="4"/>
                      <a:pt x="3" y="4"/>
                      <a:pt x="3" y="4"/>
                    </a:cubicBezTo>
                    <a:cubicBezTo>
                      <a:pt x="3" y="4"/>
                      <a:pt x="4" y="4"/>
                      <a:pt x="4" y="4"/>
                    </a:cubicBezTo>
                    <a:cubicBezTo>
                      <a:pt x="4" y="4"/>
                      <a:pt x="4" y="4"/>
                      <a:pt x="5" y="4"/>
                    </a:cubicBezTo>
                    <a:cubicBezTo>
                      <a:pt x="5" y="4"/>
                      <a:pt x="5" y="4"/>
                      <a:pt x="5" y="4"/>
                    </a:cubicBezTo>
                    <a:cubicBezTo>
                      <a:pt x="5" y="3"/>
                      <a:pt x="5" y="3"/>
                      <a:pt x="5" y="3"/>
                    </a:cubicBezTo>
                    <a:cubicBezTo>
                      <a:pt x="5" y="3"/>
                      <a:pt x="5" y="3"/>
                      <a:pt x="4" y="3"/>
                    </a:cubicBezTo>
                    <a:cubicBezTo>
                      <a:pt x="4" y="2"/>
                      <a:pt x="4" y="3"/>
                      <a:pt x="3" y="2"/>
                    </a:cubicBezTo>
                    <a:cubicBezTo>
                      <a:pt x="3" y="2"/>
                      <a:pt x="3" y="2"/>
                      <a:pt x="3" y="2"/>
                    </a:cubicBezTo>
                    <a:cubicBezTo>
                      <a:pt x="4" y="1"/>
                      <a:pt x="4" y="1"/>
                      <a:pt x="4" y="1"/>
                    </a:cubicBezTo>
                    <a:cubicBezTo>
                      <a:pt x="4" y="1"/>
                      <a:pt x="4" y="1"/>
                      <a:pt x="4" y="1"/>
                    </a:cubicBezTo>
                    <a:cubicBezTo>
                      <a:pt x="4" y="1"/>
                      <a:pt x="3" y="1"/>
                      <a:pt x="3" y="0"/>
                    </a:cubicBezTo>
                    <a:cubicBezTo>
                      <a:pt x="3" y="0"/>
                      <a:pt x="3" y="0"/>
                      <a:pt x="2" y="0"/>
                    </a:cubicBezTo>
                    <a:cubicBezTo>
                      <a:pt x="2" y="0"/>
                      <a:pt x="2" y="0"/>
                      <a:pt x="2" y="0"/>
                    </a:cubicBezTo>
                    <a:cubicBezTo>
                      <a:pt x="1" y="1"/>
                      <a:pt x="2" y="1"/>
                      <a:pt x="2" y="1"/>
                    </a:cubicBezTo>
                    <a:cubicBezTo>
                      <a:pt x="2" y="1"/>
                      <a:pt x="1" y="1"/>
                      <a:pt x="1" y="1"/>
                    </a:cubicBezTo>
                    <a:cubicBezTo>
                      <a:pt x="1" y="1"/>
                      <a:pt x="0" y="1"/>
                      <a:pt x="0" y="2"/>
                    </a:cubicBezTo>
                    <a:cubicBezTo>
                      <a:pt x="0" y="2"/>
                      <a:pt x="0" y="2"/>
                      <a:pt x="0" y="2"/>
                    </a:cubicBezTo>
                    <a:cubicBezTo>
                      <a:pt x="1" y="3"/>
                      <a:pt x="1" y="3"/>
                      <a:pt x="1" y="3"/>
                    </a:cubicBezTo>
                    <a:cubicBezTo>
                      <a:pt x="1" y="3"/>
                      <a:pt x="2" y="2"/>
                      <a:pt x="2" y="3"/>
                    </a:cubicBezTo>
                    <a:cubicBezTo>
                      <a:pt x="2" y="3"/>
                      <a:pt x="2" y="3"/>
                      <a:pt x="2"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6" name="Freeform 366"/>
              <p:cNvSpPr>
                <a:spLocks/>
              </p:cNvSpPr>
              <p:nvPr/>
            </p:nvSpPr>
            <p:spPr bwMode="auto">
              <a:xfrm>
                <a:off x="3708401" y="1054101"/>
                <a:ext cx="215900" cy="87313"/>
              </a:xfrm>
              <a:custGeom>
                <a:avLst/>
                <a:gdLst>
                  <a:gd name="T0" fmla="*/ 20 w 20"/>
                  <a:gd name="T1" fmla="*/ 2 h 8"/>
                  <a:gd name="T2" fmla="*/ 19 w 20"/>
                  <a:gd name="T3" fmla="*/ 2 h 8"/>
                  <a:gd name="T4" fmla="*/ 18 w 20"/>
                  <a:gd name="T5" fmla="*/ 1 h 8"/>
                  <a:gd name="T6" fmla="*/ 18 w 20"/>
                  <a:gd name="T7" fmla="*/ 1 h 8"/>
                  <a:gd name="T8" fmla="*/ 16 w 20"/>
                  <a:gd name="T9" fmla="*/ 1 h 8"/>
                  <a:gd name="T10" fmla="*/ 16 w 20"/>
                  <a:gd name="T11" fmla="*/ 0 h 8"/>
                  <a:gd name="T12" fmla="*/ 15 w 20"/>
                  <a:gd name="T13" fmla="*/ 0 h 8"/>
                  <a:gd name="T14" fmla="*/ 15 w 20"/>
                  <a:gd name="T15" fmla="*/ 1 h 8"/>
                  <a:gd name="T16" fmla="*/ 14 w 20"/>
                  <a:gd name="T17" fmla="*/ 1 h 8"/>
                  <a:gd name="T18" fmla="*/ 13 w 20"/>
                  <a:gd name="T19" fmla="*/ 1 h 8"/>
                  <a:gd name="T20" fmla="*/ 12 w 20"/>
                  <a:gd name="T21" fmla="*/ 1 h 8"/>
                  <a:gd name="T22" fmla="*/ 11 w 20"/>
                  <a:gd name="T23" fmla="*/ 1 h 8"/>
                  <a:gd name="T24" fmla="*/ 10 w 20"/>
                  <a:gd name="T25" fmla="*/ 1 h 8"/>
                  <a:gd name="T26" fmla="*/ 9 w 20"/>
                  <a:gd name="T27" fmla="*/ 1 h 8"/>
                  <a:gd name="T28" fmla="*/ 9 w 20"/>
                  <a:gd name="T29" fmla="*/ 2 h 8"/>
                  <a:gd name="T30" fmla="*/ 9 w 20"/>
                  <a:gd name="T31" fmla="*/ 2 h 8"/>
                  <a:gd name="T32" fmla="*/ 8 w 20"/>
                  <a:gd name="T33" fmla="*/ 2 h 8"/>
                  <a:gd name="T34" fmla="*/ 7 w 20"/>
                  <a:gd name="T35" fmla="*/ 1 h 8"/>
                  <a:gd name="T36" fmla="*/ 7 w 20"/>
                  <a:gd name="T37" fmla="*/ 1 h 8"/>
                  <a:gd name="T38" fmla="*/ 7 w 20"/>
                  <a:gd name="T39" fmla="*/ 2 h 8"/>
                  <a:gd name="T40" fmla="*/ 6 w 20"/>
                  <a:gd name="T41" fmla="*/ 3 h 8"/>
                  <a:gd name="T42" fmla="*/ 6 w 20"/>
                  <a:gd name="T43" fmla="*/ 3 h 8"/>
                  <a:gd name="T44" fmla="*/ 5 w 20"/>
                  <a:gd name="T45" fmla="*/ 2 h 8"/>
                  <a:gd name="T46" fmla="*/ 5 w 20"/>
                  <a:gd name="T47" fmla="*/ 1 h 8"/>
                  <a:gd name="T48" fmla="*/ 4 w 20"/>
                  <a:gd name="T49" fmla="*/ 1 h 8"/>
                  <a:gd name="T50" fmla="*/ 3 w 20"/>
                  <a:gd name="T51" fmla="*/ 1 h 8"/>
                  <a:gd name="T52" fmla="*/ 3 w 20"/>
                  <a:gd name="T53" fmla="*/ 1 h 8"/>
                  <a:gd name="T54" fmla="*/ 2 w 20"/>
                  <a:gd name="T55" fmla="*/ 1 h 8"/>
                  <a:gd name="T56" fmla="*/ 2 w 20"/>
                  <a:gd name="T57" fmla="*/ 1 h 8"/>
                  <a:gd name="T58" fmla="*/ 1 w 20"/>
                  <a:gd name="T59" fmla="*/ 2 h 8"/>
                  <a:gd name="T60" fmla="*/ 0 w 20"/>
                  <a:gd name="T61" fmla="*/ 3 h 8"/>
                  <a:gd name="T62" fmla="*/ 0 w 20"/>
                  <a:gd name="T63" fmla="*/ 3 h 8"/>
                  <a:gd name="T64" fmla="*/ 2 w 20"/>
                  <a:gd name="T65" fmla="*/ 3 h 8"/>
                  <a:gd name="T66" fmla="*/ 3 w 20"/>
                  <a:gd name="T67" fmla="*/ 2 h 8"/>
                  <a:gd name="T68" fmla="*/ 4 w 20"/>
                  <a:gd name="T69" fmla="*/ 3 h 8"/>
                  <a:gd name="T70" fmla="*/ 4 w 20"/>
                  <a:gd name="T71" fmla="*/ 3 h 8"/>
                  <a:gd name="T72" fmla="*/ 3 w 20"/>
                  <a:gd name="T73" fmla="*/ 4 h 8"/>
                  <a:gd name="T74" fmla="*/ 2 w 20"/>
                  <a:gd name="T75" fmla="*/ 4 h 8"/>
                  <a:gd name="T76" fmla="*/ 0 w 20"/>
                  <a:gd name="T77" fmla="*/ 4 h 8"/>
                  <a:gd name="T78" fmla="*/ 0 w 20"/>
                  <a:gd name="T79" fmla="*/ 5 h 8"/>
                  <a:gd name="T80" fmla="*/ 1 w 20"/>
                  <a:gd name="T81" fmla="*/ 5 h 8"/>
                  <a:gd name="T82" fmla="*/ 2 w 20"/>
                  <a:gd name="T83" fmla="*/ 6 h 8"/>
                  <a:gd name="T84" fmla="*/ 3 w 20"/>
                  <a:gd name="T85" fmla="*/ 7 h 8"/>
                  <a:gd name="T86" fmla="*/ 4 w 20"/>
                  <a:gd name="T87" fmla="*/ 7 h 8"/>
                  <a:gd name="T88" fmla="*/ 6 w 20"/>
                  <a:gd name="T89" fmla="*/ 7 h 8"/>
                  <a:gd name="T90" fmla="*/ 8 w 20"/>
                  <a:gd name="T91" fmla="*/ 8 h 8"/>
                  <a:gd name="T92" fmla="*/ 9 w 20"/>
                  <a:gd name="T93" fmla="*/ 7 h 8"/>
                  <a:gd name="T94" fmla="*/ 12 w 20"/>
                  <a:gd name="T95" fmla="*/ 7 h 8"/>
                  <a:gd name="T96" fmla="*/ 15 w 20"/>
                  <a:gd name="T97" fmla="*/ 7 h 8"/>
                  <a:gd name="T98" fmla="*/ 15 w 20"/>
                  <a:gd name="T99" fmla="*/ 7 h 8"/>
                  <a:gd name="T100" fmla="*/ 16 w 20"/>
                  <a:gd name="T101" fmla="*/ 7 h 8"/>
                  <a:gd name="T102" fmla="*/ 17 w 20"/>
                  <a:gd name="T103" fmla="*/ 7 h 8"/>
                  <a:gd name="T104" fmla="*/ 18 w 20"/>
                  <a:gd name="T105" fmla="*/ 6 h 8"/>
                  <a:gd name="T106" fmla="*/ 18 w 20"/>
                  <a:gd name="T107" fmla="*/ 5 h 8"/>
                  <a:gd name="T108" fmla="*/ 19 w 20"/>
                  <a:gd name="T109" fmla="*/ 4 h 8"/>
                  <a:gd name="T110" fmla="*/ 20 w 20"/>
                  <a:gd name="T111" fmla="*/ 4 h 8"/>
                  <a:gd name="T112" fmla="*/ 20 w 20"/>
                  <a:gd name="T113"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 h="8">
                    <a:moveTo>
                      <a:pt x="20" y="2"/>
                    </a:moveTo>
                    <a:cubicBezTo>
                      <a:pt x="19" y="2"/>
                      <a:pt x="19" y="3"/>
                      <a:pt x="19" y="2"/>
                    </a:cubicBezTo>
                    <a:cubicBezTo>
                      <a:pt x="18" y="2"/>
                      <a:pt x="19" y="2"/>
                      <a:pt x="18" y="1"/>
                    </a:cubicBezTo>
                    <a:cubicBezTo>
                      <a:pt x="18" y="1"/>
                      <a:pt x="18" y="1"/>
                      <a:pt x="18" y="1"/>
                    </a:cubicBezTo>
                    <a:cubicBezTo>
                      <a:pt x="17" y="1"/>
                      <a:pt x="17" y="1"/>
                      <a:pt x="16" y="1"/>
                    </a:cubicBezTo>
                    <a:cubicBezTo>
                      <a:pt x="16" y="1"/>
                      <a:pt x="16" y="0"/>
                      <a:pt x="16" y="0"/>
                    </a:cubicBezTo>
                    <a:cubicBezTo>
                      <a:pt x="16" y="0"/>
                      <a:pt x="15" y="0"/>
                      <a:pt x="15" y="0"/>
                    </a:cubicBezTo>
                    <a:cubicBezTo>
                      <a:pt x="15" y="0"/>
                      <a:pt x="15" y="1"/>
                      <a:pt x="15" y="1"/>
                    </a:cubicBezTo>
                    <a:cubicBezTo>
                      <a:pt x="15" y="1"/>
                      <a:pt x="14" y="1"/>
                      <a:pt x="14" y="1"/>
                    </a:cubicBezTo>
                    <a:cubicBezTo>
                      <a:pt x="13" y="1"/>
                      <a:pt x="13" y="1"/>
                      <a:pt x="13" y="1"/>
                    </a:cubicBezTo>
                    <a:cubicBezTo>
                      <a:pt x="13" y="1"/>
                      <a:pt x="13" y="1"/>
                      <a:pt x="12" y="1"/>
                    </a:cubicBezTo>
                    <a:cubicBezTo>
                      <a:pt x="12" y="1"/>
                      <a:pt x="12" y="1"/>
                      <a:pt x="11" y="1"/>
                    </a:cubicBezTo>
                    <a:cubicBezTo>
                      <a:pt x="11" y="1"/>
                      <a:pt x="11" y="1"/>
                      <a:pt x="10" y="1"/>
                    </a:cubicBezTo>
                    <a:cubicBezTo>
                      <a:pt x="10" y="1"/>
                      <a:pt x="10" y="1"/>
                      <a:pt x="9" y="1"/>
                    </a:cubicBezTo>
                    <a:cubicBezTo>
                      <a:pt x="9" y="1"/>
                      <a:pt x="10" y="1"/>
                      <a:pt x="9" y="2"/>
                    </a:cubicBezTo>
                    <a:cubicBezTo>
                      <a:pt x="9" y="2"/>
                      <a:pt x="9" y="2"/>
                      <a:pt x="9" y="2"/>
                    </a:cubicBezTo>
                    <a:cubicBezTo>
                      <a:pt x="9" y="2"/>
                      <a:pt x="9" y="2"/>
                      <a:pt x="8" y="2"/>
                    </a:cubicBezTo>
                    <a:cubicBezTo>
                      <a:pt x="8" y="1"/>
                      <a:pt x="8" y="1"/>
                      <a:pt x="7" y="1"/>
                    </a:cubicBezTo>
                    <a:cubicBezTo>
                      <a:pt x="7" y="1"/>
                      <a:pt x="7" y="1"/>
                      <a:pt x="7" y="1"/>
                    </a:cubicBezTo>
                    <a:cubicBezTo>
                      <a:pt x="7" y="1"/>
                      <a:pt x="7" y="2"/>
                      <a:pt x="7" y="2"/>
                    </a:cubicBezTo>
                    <a:cubicBezTo>
                      <a:pt x="7" y="3"/>
                      <a:pt x="6" y="2"/>
                      <a:pt x="6" y="3"/>
                    </a:cubicBezTo>
                    <a:cubicBezTo>
                      <a:pt x="6" y="3"/>
                      <a:pt x="6" y="3"/>
                      <a:pt x="6" y="3"/>
                    </a:cubicBezTo>
                    <a:cubicBezTo>
                      <a:pt x="5" y="3"/>
                      <a:pt x="6" y="2"/>
                      <a:pt x="5" y="2"/>
                    </a:cubicBezTo>
                    <a:cubicBezTo>
                      <a:pt x="5" y="2"/>
                      <a:pt x="5" y="1"/>
                      <a:pt x="5" y="1"/>
                    </a:cubicBezTo>
                    <a:cubicBezTo>
                      <a:pt x="5" y="1"/>
                      <a:pt x="4" y="1"/>
                      <a:pt x="4" y="1"/>
                    </a:cubicBezTo>
                    <a:cubicBezTo>
                      <a:pt x="4" y="1"/>
                      <a:pt x="4" y="1"/>
                      <a:pt x="3" y="1"/>
                    </a:cubicBezTo>
                    <a:cubicBezTo>
                      <a:pt x="3" y="1"/>
                      <a:pt x="3" y="1"/>
                      <a:pt x="3" y="1"/>
                    </a:cubicBezTo>
                    <a:cubicBezTo>
                      <a:pt x="3" y="1"/>
                      <a:pt x="2" y="1"/>
                      <a:pt x="2" y="1"/>
                    </a:cubicBezTo>
                    <a:cubicBezTo>
                      <a:pt x="2" y="1"/>
                      <a:pt x="2" y="1"/>
                      <a:pt x="2" y="1"/>
                    </a:cubicBezTo>
                    <a:cubicBezTo>
                      <a:pt x="1" y="1"/>
                      <a:pt x="1" y="2"/>
                      <a:pt x="1" y="2"/>
                    </a:cubicBezTo>
                    <a:cubicBezTo>
                      <a:pt x="0" y="2"/>
                      <a:pt x="0" y="2"/>
                      <a:pt x="0" y="3"/>
                    </a:cubicBezTo>
                    <a:cubicBezTo>
                      <a:pt x="0" y="3"/>
                      <a:pt x="0" y="3"/>
                      <a:pt x="0" y="3"/>
                    </a:cubicBezTo>
                    <a:cubicBezTo>
                      <a:pt x="1" y="3"/>
                      <a:pt x="1" y="3"/>
                      <a:pt x="2" y="3"/>
                    </a:cubicBezTo>
                    <a:cubicBezTo>
                      <a:pt x="2" y="2"/>
                      <a:pt x="2" y="2"/>
                      <a:pt x="3" y="2"/>
                    </a:cubicBezTo>
                    <a:cubicBezTo>
                      <a:pt x="3" y="2"/>
                      <a:pt x="3" y="2"/>
                      <a:pt x="4" y="3"/>
                    </a:cubicBezTo>
                    <a:cubicBezTo>
                      <a:pt x="4" y="3"/>
                      <a:pt x="4" y="3"/>
                      <a:pt x="4" y="3"/>
                    </a:cubicBezTo>
                    <a:cubicBezTo>
                      <a:pt x="4" y="4"/>
                      <a:pt x="3" y="4"/>
                      <a:pt x="3" y="4"/>
                    </a:cubicBezTo>
                    <a:cubicBezTo>
                      <a:pt x="3" y="4"/>
                      <a:pt x="2" y="4"/>
                      <a:pt x="2" y="4"/>
                    </a:cubicBezTo>
                    <a:cubicBezTo>
                      <a:pt x="1" y="4"/>
                      <a:pt x="1" y="3"/>
                      <a:pt x="0" y="4"/>
                    </a:cubicBezTo>
                    <a:cubicBezTo>
                      <a:pt x="0" y="4"/>
                      <a:pt x="0" y="4"/>
                      <a:pt x="0" y="5"/>
                    </a:cubicBezTo>
                    <a:cubicBezTo>
                      <a:pt x="1" y="5"/>
                      <a:pt x="1" y="5"/>
                      <a:pt x="1" y="5"/>
                    </a:cubicBezTo>
                    <a:cubicBezTo>
                      <a:pt x="2" y="5"/>
                      <a:pt x="2" y="5"/>
                      <a:pt x="2" y="6"/>
                    </a:cubicBezTo>
                    <a:cubicBezTo>
                      <a:pt x="3" y="6"/>
                      <a:pt x="2" y="7"/>
                      <a:pt x="3" y="7"/>
                    </a:cubicBezTo>
                    <a:cubicBezTo>
                      <a:pt x="3" y="8"/>
                      <a:pt x="3" y="7"/>
                      <a:pt x="4" y="7"/>
                    </a:cubicBezTo>
                    <a:cubicBezTo>
                      <a:pt x="5" y="8"/>
                      <a:pt x="5" y="7"/>
                      <a:pt x="6" y="7"/>
                    </a:cubicBezTo>
                    <a:cubicBezTo>
                      <a:pt x="6" y="7"/>
                      <a:pt x="7" y="8"/>
                      <a:pt x="8" y="8"/>
                    </a:cubicBezTo>
                    <a:cubicBezTo>
                      <a:pt x="8" y="8"/>
                      <a:pt x="8" y="7"/>
                      <a:pt x="9" y="7"/>
                    </a:cubicBezTo>
                    <a:cubicBezTo>
                      <a:pt x="10" y="7"/>
                      <a:pt x="11" y="7"/>
                      <a:pt x="12" y="7"/>
                    </a:cubicBezTo>
                    <a:cubicBezTo>
                      <a:pt x="13" y="7"/>
                      <a:pt x="13" y="7"/>
                      <a:pt x="15" y="7"/>
                    </a:cubicBezTo>
                    <a:cubicBezTo>
                      <a:pt x="15" y="7"/>
                      <a:pt x="15" y="7"/>
                      <a:pt x="15" y="7"/>
                    </a:cubicBezTo>
                    <a:cubicBezTo>
                      <a:pt x="16" y="7"/>
                      <a:pt x="16" y="7"/>
                      <a:pt x="16" y="7"/>
                    </a:cubicBezTo>
                    <a:cubicBezTo>
                      <a:pt x="17" y="7"/>
                      <a:pt x="17" y="7"/>
                      <a:pt x="17" y="7"/>
                    </a:cubicBezTo>
                    <a:cubicBezTo>
                      <a:pt x="18" y="7"/>
                      <a:pt x="18" y="7"/>
                      <a:pt x="18" y="6"/>
                    </a:cubicBezTo>
                    <a:cubicBezTo>
                      <a:pt x="18" y="6"/>
                      <a:pt x="18" y="6"/>
                      <a:pt x="18" y="5"/>
                    </a:cubicBezTo>
                    <a:cubicBezTo>
                      <a:pt x="18" y="5"/>
                      <a:pt x="19" y="4"/>
                      <a:pt x="19" y="4"/>
                    </a:cubicBezTo>
                    <a:cubicBezTo>
                      <a:pt x="19" y="4"/>
                      <a:pt x="20" y="4"/>
                      <a:pt x="20" y="4"/>
                    </a:cubicBezTo>
                    <a:cubicBezTo>
                      <a:pt x="20" y="3"/>
                      <a:pt x="20" y="3"/>
                      <a:pt x="2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7" name="Freeform 367"/>
              <p:cNvSpPr>
                <a:spLocks/>
              </p:cNvSpPr>
              <p:nvPr/>
            </p:nvSpPr>
            <p:spPr bwMode="auto">
              <a:xfrm>
                <a:off x="4043364" y="1162051"/>
                <a:ext cx="20638" cy="22225"/>
              </a:xfrm>
              <a:custGeom>
                <a:avLst/>
                <a:gdLst>
                  <a:gd name="T0" fmla="*/ 2 w 2"/>
                  <a:gd name="T1" fmla="*/ 1 h 2"/>
                  <a:gd name="T2" fmla="*/ 1 w 2"/>
                  <a:gd name="T3" fmla="*/ 1 h 2"/>
                  <a:gd name="T4" fmla="*/ 0 w 2"/>
                  <a:gd name="T5" fmla="*/ 1 h 2"/>
                  <a:gd name="T6" fmla="*/ 1 w 2"/>
                  <a:gd name="T7" fmla="*/ 1 h 2"/>
                  <a:gd name="T8" fmla="*/ 1 w 2"/>
                  <a:gd name="T9" fmla="*/ 2 h 2"/>
                  <a:gd name="T10" fmla="*/ 2 w 2"/>
                  <a:gd name="T11" fmla="*/ 2 h 2"/>
                  <a:gd name="T12" fmla="*/ 2 w 2"/>
                  <a:gd name="T13" fmla="*/ 1 h 2"/>
                  <a:gd name="T14" fmla="*/ 2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1"/>
                    </a:moveTo>
                    <a:cubicBezTo>
                      <a:pt x="2" y="1"/>
                      <a:pt x="1" y="1"/>
                      <a:pt x="1" y="1"/>
                    </a:cubicBezTo>
                    <a:cubicBezTo>
                      <a:pt x="1" y="1"/>
                      <a:pt x="1" y="0"/>
                      <a:pt x="0" y="1"/>
                    </a:cubicBezTo>
                    <a:cubicBezTo>
                      <a:pt x="0" y="1"/>
                      <a:pt x="1" y="1"/>
                      <a:pt x="1" y="1"/>
                    </a:cubicBezTo>
                    <a:cubicBezTo>
                      <a:pt x="1" y="1"/>
                      <a:pt x="1" y="2"/>
                      <a:pt x="1" y="2"/>
                    </a:cubicBezTo>
                    <a:cubicBezTo>
                      <a:pt x="1" y="2"/>
                      <a:pt x="1" y="2"/>
                      <a:pt x="2" y="2"/>
                    </a:cubicBezTo>
                    <a:cubicBezTo>
                      <a:pt x="2" y="2"/>
                      <a:pt x="2" y="1"/>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8" name="Freeform 368"/>
              <p:cNvSpPr>
                <a:spLocks/>
              </p:cNvSpPr>
              <p:nvPr/>
            </p:nvSpPr>
            <p:spPr bwMode="auto">
              <a:xfrm>
                <a:off x="4538664" y="16589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9" name="Freeform 369"/>
              <p:cNvSpPr>
                <a:spLocks/>
              </p:cNvSpPr>
              <p:nvPr/>
            </p:nvSpPr>
            <p:spPr bwMode="auto">
              <a:xfrm>
                <a:off x="4529139" y="1627189"/>
                <a:ext cx="85725" cy="31750"/>
              </a:xfrm>
              <a:custGeom>
                <a:avLst/>
                <a:gdLst>
                  <a:gd name="T0" fmla="*/ 7 w 8"/>
                  <a:gd name="T1" fmla="*/ 0 h 3"/>
                  <a:gd name="T2" fmla="*/ 7 w 8"/>
                  <a:gd name="T3" fmla="*/ 0 h 3"/>
                  <a:gd name="T4" fmla="*/ 6 w 8"/>
                  <a:gd name="T5" fmla="*/ 0 h 3"/>
                  <a:gd name="T6" fmla="*/ 6 w 8"/>
                  <a:gd name="T7" fmla="*/ 1 h 3"/>
                  <a:gd name="T8" fmla="*/ 5 w 8"/>
                  <a:gd name="T9" fmla="*/ 0 h 3"/>
                  <a:gd name="T10" fmla="*/ 5 w 8"/>
                  <a:gd name="T11" fmla="*/ 0 h 3"/>
                  <a:gd name="T12" fmla="*/ 4 w 8"/>
                  <a:gd name="T13" fmla="*/ 1 h 3"/>
                  <a:gd name="T14" fmla="*/ 3 w 8"/>
                  <a:gd name="T15" fmla="*/ 1 h 3"/>
                  <a:gd name="T16" fmla="*/ 2 w 8"/>
                  <a:gd name="T17" fmla="*/ 1 h 3"/>
                  <a:gd name="T18" fmla="*/ 2 w 8"/>
                  <a:gd name="T19" fmla="*/ 1 h 3"/>
                  <a:gd name="T20" fmla="*/ 1 w 8"/>
                  <a:gd name="T21" fmla="*/ 1 h 3"/>
                  <a:gd name="T22" fmla="*/ 0 w 8"/>
                  <a:gd name="T23" fmla="*/ 1 h 3"/>
                  <a:gd name="T24" fmla="*/ 1 w 8"/>
                  <a:gd name="T25" fmla="*/ 2 h 3"/>
                  <a:gd name="T26" fmla="*/ 1 w 8"/>
                  <a:gd name="T27" fmla="*/ 3 h 3"/>
                  <a:gd name="T28" fmla="*/ 2 w 8"/>
                  <a:gd name="T29" fmla="*/ 3 h 3"/>
                  <a:gd name="T30" fmla="*/ 3 w 8"/>
                  <a:gd name="T31" fmla="*/ 3 h 3"/>
                  <a:gd name="T32" fmla="*/ 4 w 8"/>
                  <a:gd name="T33" fmla="*/ 2 h 3"/>
                  <a:gd name="T34" fmla="*/ 5 w 8"/>
                  <a:gd name="T35" fmla="*/ 2 h 3"/>
                  <a:gd name="T36" fmla="*/ 5 w 8"/>
                  <a:gd name="T37" fmla="*/ 2 h 3"/>
                  <a:gd name="T38" fmla="*/ 6 w 8"/>
                  <a:gd name="T39" fmla="*/ 2 h 3"/>
                  <a:gd name="T40" fmla="*/ 7 w 8"/>
                  <a:gd name="T41" fmla="*/ 2 h 3"/>
                  <a:gd name="T42" fmla="*/ 7 w 8"/>
                  <a:gd name="T43" fmla="*/ 1 h 3"/>
                  <a:gd name="T44" fmla="*/ 8 w 8"/>
                  <a:gd name="T45" fmla="*/ 1 h 3"/>
                  <a:gd name="T46" fmla="*/ 7 w 8"/>
                  <a:gd name="T4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 h="3">
                    <a:moveTo>
                      <a:pt x="7" y="0"/>
                    </a:moveTo>
                    <a:cubicBezTo>
                      <a:pt x="7" y="0"/>
                      <a:pt x="7" y="0"/>
                      <a:pt x="7" y="0"/>
                    </a:cubicBezTo>
                    <a:cubicBezTo>
                      <a:pt x="6" y="0"/>
                      <a:pt x="6" y="0"/>
                      <a:pt x="6" y="0"/>
                    </a:cubicBezTo>
                    <a:cubicBezTo>
                      <a:pt x="6" y="0"/>
                      <a:pt x="6" y="1"/>
                      <a:pt x="6" y="1"/>
                    </a:cubicBezTo>
                    <a:cubicBezTo>
                      <a:pt x="6" y="1"/>
                      <a:pt x="6" y="0"/>
                      <a:pt x="5" y="0"/>
                    </a:cubicBezTo>
                    <a:cubicBezTo>
                      <a:pt x="5" y="0"/>
                      <a:pt x="5" y="0"/>
                      <a:pt x="5" y="0"/>
                    </a:cubicBezTo>
                    <a:cubicBezTo>
                      <a:pt x="4" y="0"/>
                      <a:pt x="4" y="1"/>
                      <a:pt x="4" y="1"/>
                    </a:cubicBezTo>
                    <a:cubicBezTo>
                      <a:pt x="4" y="1"/>
                      <a:pt x="3" y="1"/>
                      <a:pt x="3" y="1"/>
                    </a:cubicBezTo>
                    <a:cubicBezTo>
                      <a:pt x="3" y="1"/>
                      <a:pt x="3" y="1"/>
                      <a:pt x="2" y="1"/>
                    </a:cubicBezTo>
                    <a:cubicBezTo>
                      <a:pt x="2" y="1"/>
                      <a:pt x="2" y="1"/>
                      <a:pt x="2" y="1"/>
                    </a:cubicBezTo>
                    <a:cubicBezTo>
                      <a:pt x="1" y="1"/>
                      <a:pt x="1" y="1"/>
                      <a:pt x="1" y="1"/>
                    </a:cubicBezTo>
                    <a:cubicBezTo>
                      <a:pt x="0" y="1"/>
                      <a:pt x="0" y="1"/>
                      <a:pt x="0" y="1"/>
                    </a:cubicBezTo>
                    <a:cubicBezTo>
                      <a:pt x="1" y="1"/>
                      <a:pt x="1" y="1"/>
                      <a:pt x="1" y="2"/>
                    </a:cubicBezTo>
                    <a:cubicBezTo>
                      <a:pt x="2" y="2"/>
                      <a:pt x="1" y="3"/>
                      <a:pt x="1" y="3"/>
                    </a:cubicBezTo>
                    <a:cubicBezTo>
                      <a:pt x="2" y="3"/>
                      <a:pt x="2" y="3"/>
                      <a:pt x="2" y="3"/>
                    </a:cubicBezTo>
                    <a:cubicBezTo>
                      <a:pt x="2" y="3"/>
                      <a:pt x="3" y="3"/>
                      <a:pt x="3" y="3"/>
                    </a:cubicBezTo>
                    <a:cubicBezTo>
                      <a:pt x="3" y="2"/>
                      <a:pt x="4" y="2"/>
                      <a:pt x="4" y="2"/>
                    </a:cubicBezTo>
                    <a:cubicBezTo>
                      <a:pt x="4" y="2"/>
                      <a:pt x="4" y="2"/>
                      <a:pt x="5" y="2"/>
                    </a:cubicBezTo>
                    <a:cubicBezTo>
                      <a:pt x="5" y="2"/>
                      <a:pt x="5" y="2"/>
                      <a:pt x="5" y="2"/>
                    </a:cubicBezTo>
                    <a:cubicBezTo>
                      <a:pt x="6" y="2"/>
                      <a:pt x="6" y="2"/>
                      <a:pt x="6" y="2"/>
                    </a:cubicBezTo>
                    <a:cubicBezTo>
                      <a:pt x="6" y="2"/>
                      <a:pt x="6" y="2"/>
                      <a:pt x="7" y="2"/>
                    </a:cubicBezTo>
                    <a:cubicBezTo>
                      <a:pt x="7" y="2"/>
                      <a:pt x="7" y="2"/>
                      <a:pt x="7" y="1"/>
                    </a:cubicBezTo>
                    <a:cubicBezTo>
                      <a:pt x="8" y="1"/>
                      <a:pt x="8" y="1"/>
                      <a:pt x="8" y="1"/>
                    </a:cubicBezTo>
                    <a:cubicBezTo>
                      <a:pt x="7" y="1"/>
                      <a:pt x="7" y="1"/>
                      <a:pt x="7"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0" name="Freeform 370"/>
              <p:cNvSpPr>
                <a:spLocks/>
              </p:cNvSpPr>
              <p:nvPr/>
            </p:nvSpPr>
            <p:spPr bwMode="auto">
              <a:xfrm>
                <a:off x="4464051" y="1346201"/>
                <a:ext cx="31750" cy="31750"/>
              </a:xfrm>
              <a:custGeom>
                <a:avLst/>
                <a:gdLst>
                  <a:gd name="T0" fmla="*/ 1 w 3"/>
                  <a:gd name="T1" fmla="*/ 2 h 3"/>
                  <a:gd name="T2" fmla="*/ 1 w 3"/>
                  <a:gd name="T3" fmla="*/ 3 h 3"/>
                  <a:gd name="T4" fmla="*/ 2 w 3"/>
                  <a:gd name="T5" fmla="*/ 3 h 3"/>
                  <a:gd name="T6" fmla="*/ 2 w 3"/>
                  <a:gd name="T7" fmla="*/ 2 h 3"/>
                  <a:gd name="T8" fmla="*/ 2 w 3"/>
                  <a:gd name="T9" fmla="*/ 2 h 3"/>
                  <a:gd name="T10" fmla="*/ 3 w 3"/>
                  <a:gd name="T11" fmla="*/ 1 h 3"/>
                  <a:gd name="T12" fmla="*/ 3 w 3"/>
                  <a:gd name="T13" fmla="*/ 0 h 3"/>
                  <a:gd name="T14" fmla="*/ 2 w 3"/>
                  <a:gd name="T15" fmla="*/ 0 h 3"/>
                  <a:gd name="T16" fmla="*/ 2 w 3"/>
                  <a:gd name="T17" fmla="*/ 1 h 3"/>
                  <a:gd name="T18" fmla="*/ 1 w 3"/>
                  <a:gd name="T19" fmla="*/ 1 h 3"/>
                  <a:gd name="T20" fmla="*/ 0 w 3"/>
                  <a:gd name="T21" fmla="*/ 1 h 3"/>
                  <a:gd name="T22" fmla="*/ 0 w 3"/>
                  <a:gd name="T23" fmla="*/ 2 h 3"/>
                  <a:gd name="T24" fmla="*/ 1 w 3"/>
                  <a:gd name="T25"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3">
                    <a:moveTo>
                      <a:pt x="1" y="2"/>
                    </a:moveTo>
                    <a:cubicBezTo>
                      <a:pt x="1" y="3"/>
                      <a:pt x="1" y="3"/>
                      <a:pt x="1" y="3"/>
                    </a:cubicBezTo>
                    <a:cubicBezTo>
                      <a:pt x="2" y="3"/>
                      <a:pt x="2" y="3"/>
                      <a:pt x="2" y="3"/>
                    </a:cubicBezTo>
                    <a:cubicBezTo>
                      <a:pt x="2" y="3"/>
                      <a:pt x="2" y="3"/>
                      <a:pt x="2" y="2"/>
                    </a:cubicBezTo>
                    <a:cubicBezTo>
                      <a:pt x="2" y="2"/>
                      <a:pt x="2" y="2"/>
                      <a:pt x="2" y="2"/>
                    </a:cubicBezTo>
                    <a:cubicBezTo>
                      <a:pt x="3" y="2"/>
                      <a:pt x="3" y="1"/>
                      <a:pt x="3" y="1"/>
                    </a:cubicBezTo>
                    <a:cubicBezTo>
                      <a:pt x="3" y="1"/>
                      <a:pt x="3" y="1"/>
                      <a:pt x="3" y="0"/>
                    </a:cubicBezTo>
                    <a:cubicBezTo>
                      <a:pt x="3" y="0"/>
                      <a:pt x="2" y="0"/>
                      <a:pt x="2" y="0"/>
                    </a:cubicBezTo>
                    <a:cubicBezTo>
                      <a:pt x="2" y="0"/>
                      <a:pt x="2" y="1"/>
                      <a:pt x="2" y="1"/>
                    </a:cubicBezTo>
                    <a:cubicBezTo>
                      <a:pt x="2" y="1"/>
                      <a:pt x="1" y="1"/>
                      <a:pt x="1" y="1"/>
                    </a:cubicBezTo>
                    <a:cubicBezTo>
                      <a:pt x="1" y="1"/>
                      <a:pt x="0" y="1"/>
                      <a:pt x="0" y="1"/>
                    </a:cubicBezTo>
                    <a:cubicBezTo>
                      <a:pt x="0" y="1"/>
                      <a:pt x="0" y="2"/>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1" name="Freeform 371"/>
              <p:cNvSpPr>
                <a:spLocks/>
              </p:cNvSpPr>
              <p:nvPr/>
            </p:nvSpPr>
            <p:spPr bwMode="auto">
              <a:xfrm>
                <a:off x="4464051" y="1377951"/>
                <a:ext cx="20638" cy="11113"/>
              </a:xfrm>
              <a:custGeom>
                <a:avLst/>
                <a:gdLst>
                  <a:gd name="T0" fmla="*/ 0 w 2"/>
                  <a:gd name="T1" fmla="*/ 1 h 1"/>
                  <a:gd name="T2" fmla="*/ 1 w 2"/>
                  <a:gd name="T3" fmla="*/ 1 h 1"/>
                  <a:gd name="T4" fmla="*/ 1 w 2"/>
                  <a:gd name="T5" fmla="*/ 1 h 1"/>
                  <a:gd name="T6" fmla="*/ 1 w 2"/>
                  <a:gd name="T7" fmla="*/ 0 h 1"/>
                  <a:gd name="T8" fmla="*/ 0 w 2"/>
                  <a:gd name="T9" fmla="*/ 0 h 1"/>
                  <a:gd name="T10" fmla="*/ 0 w 2"/>
                  <a:gd name="T11" fmla="*/ 0 h 1"/>
                  <a:gd name="T12" fmla="*/ 0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1" y="1"/>
                      <a:pt x="1" y="1"/>
                      <a:pt x="1" y="1"/>
                    </a:cubicBezTo>
                    <a:cubicBezTo>
                      <a:pt x="1" y="1"/>
                      <a:pt x="1" y="1"/>
                      <a:pt x="1" y="1"/>
                    </a:cubicBezTo>
                    <a:cubicBezTo>
                      <a:pt x="2" y="1"/>
                      <a:pt x="1" y="0"/>
                      <a:pt x="1" y="0"/>
                    </a:cubicBezTo>
                    <a:cubicBezTo>
                      <a:pt x="1" y="0"/>
                      <a:pt x="1" y="0"/>
                      <a:pt x="0"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2" name="Freeform 372"/>
              <p:cNvSpPr>
                <a:spLocks/>
              </p:cNvSpPr>
              <p:nvPr/>
            </p:nvSpPr>
            <p:spPr bwMode="auto">
              <a:xfrm>
                <a:off x="4679951" y="1292226"/>
                <a:ext cx="128588" cy="76200"/>
              </a:xfrm>
              <a:custGeom>
                <a:avLst/>
                <a:gdLst>
                  <a:gd name="T0" fmla="*/ 1 w 12"/>
                  <a:gd name="T1" fmla="*/ 5 h 7"/>
                  <a:gd name="T2" fmla="*/ 1 w 12"/>
                  <a:gd name="T3" fmla="*/ 5 h 7"/>
                  <a:gd name="T4" fmla="*/ 1 w 12"/>
                  <a:gd name="T5" fmla="*/ 5 h 7"/>
                  <a:gd name="T6" fmla="*/ 2 w 12"/>
                  <a:gd name="T7" fmla="*/ 5 h 7"/>
                  <a:gd name="T8" fmla="*/ 3 w 12"/>
                  <a:gd name="T9" fmla="*/ 5 h 7"/>
                  <a:gd name="T10" fmla="*/ 4 w 12"/>
                  <a:gd name="T11" fmla="*/ 5 h 7"/>
                  <a:gd name="T12" fmla="*/ 5 w 12"/>
                  <a:gd name="T13" fmla="*/ 5 h 7"/>
                  <a:gd name="T14" fmla="*/ 7 w 12"/>
                  <a:gd name="T15" fmla="*/ 6 h 7"/>
                  <a:gd name="T16" fmla="*/ 8 w 12"/>
                  <a:gd name="T17" fmla="*/ 7 h 7"/>
                  <a:gd name="T18" fmla="*/ 10 w 12"/>
                  <a:gd name="T19" fmla="*/ 7 h 7"/>
                  <a:gd name="T20" fmla="*/ 10 w 12"/>
                  <a:gd name="T21" fmla="*/ 7 h 7"/>
                  <a:gd name="T22" fmla="*/ 11 w 12"/>
                  <a:gd name="T23" fmla="*/ 7 h 7"/>
                  <a:gd name="T24" fmla="*/ 12 w 12"/>
                  <a:gd name="T25" fmla="*/ 7 h 7"/>
                  <a:gd name="T26" fmla="*/ 12 w 12"/>
                  <a:gd name="T27" fmla="*/ 7 h 7"/>
                  <a:gd name="T28" fmla="*/ 12 w 12"/>
                  <a:gd name="T29" fmla="*/ 6 h 7"/>
                  <a:gd name="T30" fmla="*/ 12 w 12"/>
                  <a:gd name="T31" fmla="*/ 5 h 7"/>
                  <a:gd name="T32" fmla="*/ 11 w 12"/>
                  <a:gd name="T33" fmla="*/ 4 h 7"/>
                  <a:gd name="T34" fmla="*/ 12 w 12"/>
                  <a:gd name="T35" fmla="*/ 2 h 7"/>
                  <a:gd name="T36" fmla="*/ 11 w 12"/>
                  <a:gd name="T37" fmla="*/ 1 h 7"/>
                  <a:gd name="T38" fmla="*/ 9 w 12"/>
                  <a:gd name="T39" fmla="*/ 2 h 7"/>
                  <a:gd name="T40" fmla="*/ 9 w 12"/>
                  <a:gd name="T41" fmla="*/ 1 h 7"/>
                  <a:gd name="T42" fmla="*/ 8 w 12"/>
                  <a:gd name="T43" fmla="*/ 0 h 7"/>
                  <a:gd name="T44" fmla="*/ 7 w 12"/>
                  <a:gd name="T45" fmla="*/ 0 h 7"/>
                  <a:gd name="T46" fmla="*/ 7 w 12"/>
                  <a:gd name="T47" fmla="*/ 0 h 7"/>
                  <a:gd name="T48" fmla="*/ 7 w 12"/>
                  <a:gd name="T49" fmla="*/ 1 h 7"/>
                  <a:gd name="T50" fmla="*/ 7 w 12"/>
                  <a:gd name="T51" fmla="*/ 2 h 7"/>
                  <a:gd name="T52" fmla="*/ 6 w 12"/>
                  <a:gd name="T53" fmla="*/ 2 h 7"/>
                  <a:gd name="T54" fmla="*/ 5 w 12"/>
                  <a:gd name="T55" fmla="*/ 3 h 7"/>
                  <a:gd name="T56" fmla="*/ 4 w 12"/>
                  <a:gd name="T57" fmla="*/ 2 h 7"/>
                  <a:gd name="T58" fmla="*/ 4 w 12"/>
                  <a:gd name="T59" fmla="*/ 1 h 7"/>
                  <a:gd name="T60" fmla="*/ 3 w 12"/>
                  <a:gd name="T61" fmla="*/ 1 h 7"/>
                  <a:gd name="T62" fmla="*/ 2 w 12"/>
                  <a:gd name="T63" fmla="*/ 1 h 7"/>
                  <a:gd name="T64" fmla="*/ 1 w 12"/>
                  <a:gd name="T65" fmla="*/ 2 h 7"/>
                  <a:gd name="T66" fmla="*/ 0 w 12"/>
                  <a:gd name="T67" fmla="*/ 3 h 7"/>
                  <a:gd name="T68" fmla="*/ 0 w 12"/>
                  <a:gd name="T69" fmla="*/ 4 h 7"/>
                  <a:gd name="T70" fmla="*/ 1 w 12"/>
                  <a:gd name="T7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 h="7">
                    <a:moveTo>
                      <a:pt x="1" y="5"/>
                    </a:moveTo>
                    <a:cubicBezTo>
                      <a:pt x="1" y="5"/>
                      <a:pt x="1" y="5"/>
                      <a:pt x="1" y="5"/>
                    </a:cubicBezTo>
                    <a:cubicBezTo>
                      <a:pt x="1" y="5"/>
                      <a:pt x="1" y="5"/>
                      <a:pt x="1" y="5"/>
                    </a:cubicBezTo>
                    <a:cubicBezTo>
                      <a:pt x="1" y="5"/>
                      <a:pt x="2" y="5"/>
                      <a:pt x="2" y="5"/>
                    </a:cubicBezTo>
                    <a:cubicBezTo>
                      <a:pt x="3" y="5"/>
                      <a:pt x="3" y="5"/>
                      <a:pt x="3" y="5"/>
                    </a:cubicBezTo>
                    <a:cubicBezTo>
                      <a:pt x="4" y="5"/>
                      <a:pt x="4" y="5"/>
                      <a:pt x="4" y="5"/>
                    </a:cubicBezTo>
                    <a:cubicBezTo>
                      <a:pt x="5" y="5"/>
                      <a:pt x="5" y="5"/>
                      <a:pt x="5" y="5"/>
                    </a:cubicBezTo>
                    <a:cubicBezTo>
                      <a:pt x="6" y="5"/>
                      <a:pt x="6" y="5"/>
                      <a:pt x="7" y="6"/>
                    </a:cubicBezTo>
                    <a:cubicBezTo>
                      <a:pt x="7" y="6"/>
                      <a:pt x="7" y="6"/>
                      <a:pt x="8" y="7"/>
                    </a:cubicBezTo>
                    <a:cubicBezTo>
                      <a:pt x="9" y="7"/>
                      <a:pt x="9" y="7"/>
                      <a:pt x="10" y="7"/>
                    </a:cubicBezTo>
                    <a:cubicBezTo>
                      <a:pt x="10" y="7"/>
                      <a:pt x="10" y="7"/>
                      <a:pt x="10" y="7"/>
                    </a:cubicBezTo>
                    <a:cubicBezTo>
                      <a:pt x="11" y="7"/>
                      <a:pt x="10" y="7"/>
                      <a:pt x="11" y="7"/>
                    </a:cubicBezTo>
                    <a:cubicBezTo>
                      <a:pt x="11" y="7"/>
                      <a:pt x="12" y="7"/>
                      <a:pt x="12" y="7"/>
                    </a:cubicBezTo>
                    <a:cubicBezTo>
                      <a:pt x="12" y="7"/>
                      <a:pt x="12" y="7"/>
                      <a:pt x="12" y="7"/>
                    </a:cubicBezTo>
                    <a:cubicBezTo>
                      <a:pt x="12" y="7"/>
                      <a:pt x="12" y="7"/>
                      <a:pt x="12" y="6"/>
                    </a:cubicBezTo>
                    <a:cubicBezTo>
                      <a:pt x="12" y="6"/>
                      <a:pt x="12" y="6"/>
                      <a:pt x="12" y="5"/>
                    </a:cubicBezTo>
                    <a:cubicBezTo>
                      <a:pt x="11" y="5"/>
                      <a:pt x="11" y="4"/>
                      <a:pt x="11" y="4"/>
                    </a:cubicBezTo>
                    <a:cubicBezTo>
                      <a:pt x="11" y="3"/>
                      <a:pt x="12" y="3"/>
                      <a:pt x="12" y="2"/>
                    </a:cubicBezTo>
                    <a:cubicBezTo>
                      <a:pt x="11" y="2"/>
                      <a:pt x="11" y="1"/>
                      <a:pt x="11" y="1"/>
                    </a:cubicBezTo>
                    <a:cubicBezTo>
                      <a:pt x="10" y="1"/>
                      <a:pt x="10" y="2"/>
                      <a:pt x="9" y="2"/>
                    </a:cubicBezTo>
                    <a:cubicBezTo>
                      <a:pt x="9" y="1"/>
                      <a:pt x="9" y="1"/>
                      <a:pt x="9" y="1"/>
                    </a:cubicBezTo>
                    <a:cubicBezTo>
                      <a:pt x="9" y="1"/>
                      <a:pt x="8" y="1"/>
                      <a:pt x="8" y="0"/>
                    </a:cubicBezTo>
                    <a:cubicBezTo>
                      <a:pt x="7" y="0"/>
                      <a:pt x="7" y="0"/>
                      <a:pt x="7" y="0"/>
                    </a:cubicBezTo>
                    <a:cubicBezTo>
                      <a:pt x="7" y="0"/>
                      <a:pt x="7" y="0"/>
                      <a:pt x="7" y="0"/>
                    </a:cubicBezTo>
                    <a:cubicBezTo>
                      <a:pt x="7" y="0"/>
                      <a:pt x="7" y="0"/>
                      <a:pt x="7" y="1"/>
                    </a:cubicBezTo>
                    <a:cubicBezTo>
                      <a:pt x="7" y="1"/>
                      <a:pt x="7" y="1"/>
                      <a:pt x="7" y="2"/>
                    </a:cubicBezTo>
                    <a:cubicBezTo>
                      <a:pt x="7" y="2"/>
                      <a:pt x="7" y="2"/>
                      <a:pt x="6" y="2"/>
                    </a:cubicBezTo>
                    <a:cubicBezTo>
                      <a:pt x="6" y="2"/>
                      <a:pt x="6" y="3"/>
                      <a:pt x="5" y="3"/>
                    </a:cubicBezTo>
                    <a:cubicBezTo>
                      <a:pt x="5" y="2"/>
                      <a:pt x="5" y="2"/>
                      <a:pt x="4" y="2"/>
                    </a:cubicBezTo>
                    <a:cubicBezTo>
                      <a:pt x="4" y="1"/>
                      <a:pt x="4" y="1"/>
                      <a:pt x="4" y="1"/>
                    </a:cubicBezTo>
                    <a:cubicBezTo>
                      <a:pt x="3" y="1"/>
                      <a:pt x="3" y="1"/>
                      <a:pt x="3" y="1"/>
                    </a:cubicBezTo>
                    <a:cubicBezTo>
                      <a:pt x="2" y="1"/>
                      <a:pt x="2" y="1"/>
                      <a:pt x="2" y="1"/>
                    </a:cubicBezTo>
                    <a:cubicBezTo>
                      <a:pt x="2" y="1"/>
                      <a:pt x="1" y="1"/>
                      <a:pt x="1" y="2"/>
                    </a:cubicBezTo>
                    <a:cubicBezTo>
                      <a:pt x="0" y="2"/>
                      <a:pt x="1" y="2"/>
                      <a:pt x="0" y="3"/>
                    </a:cubicBezTo>
                    <a:cubicBezTo>
                      <a:pt x="0" y="3"/>
                      <a:pt x="0" y="4"/>
                      <a:pt x="0" y="4"/>
                    </a:cubicBezTo>
                    <a:cubicBezTo>
                      <a:pt x="0" y="4"/>
                      <a:pt x="1" y="5"/>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3" name="Freeform 373"/>
              <p:cNvSpPr>
                <a:spLocks/>
              </p:cNvSpPr>
              <p:nvPr/>
            </p:nvSpPr>
            <p:spPr bwMode="auto">
              <a:xfrm>
                <a:off x="4538664" y="1389064"/>
                <a:ext cx="238125" cy="173038"/>
              </a:xfrm>
              <a:custGeom>
                <a:avLst/>
                <a:gdLst>
                  <a:gd name="T0" fmla="*/ 20 w 22"/>
                  <a:gd name="T1" fmla="*/ 15 h 16"/>
                  <a:gd name="T2" fmla="*/ 20 w 22"/>
                  <a:gd name="T3" fmla="*/ 15 h 16"/>
                  <a:gd name="T4" fmla="*/ 19 w 22"/>
                  <a:gd name="T5" fmla="*/ 13 h 16"/>
                  <a:gd name="T6" fmla="*/ 20 w 22"/>
                  <a:gd name="T7" fmla="*/ 13 h 16"/>
                  <a:gd name="T8" fmla="*/ 21 w 22"/>
                  <a:gd name="T9" fmla="*/ 12 h 16"/>
                  <a:gd name="T10" fmla="*/ 22 w 22"/>
                  <a:gd name="T11" fmla="*/ 11 h 16"/>
                  <a:gd name="T12" fmla="*/ 21 w 22"/>
                  <a:gd name="T13" fmla="*/ 10 h 16"/>
                  <a:gd name="T14" fmla="*/ 20 w 22"/>
                  <a:gd name="T15" fmla="*/ 9 h 16"/>
                  <a:gd name="T16" fmla="*/ 20 w 22"/>
                  <a:gd name="T17" fmla="*/ 7 h 16"/>
                  <a:gd name="T18" fmla="*/ 20 w 22"/>
                  <a:gd name="T19" fmla="*/ 7 h 16"/>
                  <a:gd name="T20" fmla="*/ 20 w 22"/>
                  <a:gd name="T21" fmla="*/ 6 h 16"/>
                  <a:gd name="T22" fmla="*/ 21 w 22"/>
                  <a:gd name="T23" fmla="*/ 6 h 16"/>
                  <a:gd name="T24" fmla="*/ 21 w 22"/>
                  <a:gd name="T25" fmla="*/ 5 h 16"/>
                  <a:gd name="T26" fmla="*/ 20 w 22"/>
                  <a:gd name="T27" fmla="*/ 4 h 16"/>
                  <a:gd name="T28" fmla="*/ 20 w 22"/>
                  <a:gd name="T29" fmla="*/ 3 h 16"/>
                  <a:gd name="T30" fmla="*/ 20 w 22"/>
                  <a:gd name="T31" fmla="*/ 2 h 16"/>
                  <a:gd name="T32" fmla="*/ 19 w 22"/>
                  <a:gd name="T33" fmla="*/ 2 h 16"/>
                  <a:gd name="T34" fmla="*/ 18 w 22"/>
                  <a:gd name="T35" fmla="*/ 2 h 16"/>
                  <a:gd name="T36" fmla="*/ 17 w 22"/>
                  <a:gd name="T37" fmla="*/ 2 h 16"/>
                  <a:gd name="T38" fmla="*/ 15 w 22"/>
                  <a:gd name="T39" fmla="*/ 2 h 16"/>
                  <a:gd name="T40" fmla="*/ 14 w 22"/>
                  <a:gd name="T41" fmla="*/ 1 h 16"/>
                  <a:gd name="T42" fmla="*/ 14 w 22"/>
                  <a:gd name="T43" fmla="*/ 1 h 16"/>
                  <a:gd name="T44" fmla="*/ 13 w 22"/>
                  <a:gd name="T45" fmla="*/ 1 h 16"/>
                  <a:gd name="T46" fmla="*/ 12 w 22"/>
                  <a:gd name="T47" fmla="*/ 1 h 16"/>
                  <a:gd name="T48" fmla="*/ 11 w 22"/>
                  <a:gd name="T49" fmla="*/ 1 h 16"/>
                  <a:gd name="T50" fmla="*/ 11 w 22"/>
                  <a:gd name="T51" fmla="*/ 0 h 16"/>
                  <a:gd name="T52" fmla="*/ 10 w 22"/>
                  <a:gd name="T53" fmla="*/ 1 h 16"/>
                  <a:gd name="T54" fmla="*/ 9 w 22"/>
                  <a:gd name="T55" fmla="*/ 1 h 16"/>
                  <a:gd name="T56" fmla="*/ 9 w 22"/>
                  <a:gd name="T57" fmla="*/ 1 h 16"/>
                  <a:gd name="T58" fmla="*/ 9 w 22"/>
                  <a:gd name="T59" fmla="*/ 0 h 16"/>
                  <a:gd name="T60" fmla="*/ 8 w 22"/>
                  <a:gd name="T61" fmla="*/ 0 h 16"/>
                  <a:gd name="T62" fmla="*/ 7 w 22"/>
                  <a:gd name="T63" fmla="*/ 0 h 16"/>
                  <a:gd name="T64" fmla="*/ 5 w 22"/>
                  <a:gd name="T65" fmla="*/ 0 h 16"/>
                  <a:gd name="T66" fmla="*/ 5 w 22"/>
                  <a:gd name="T67" fmla="*/ 0 h 16"/>
                  <a:gd name="T68" fmla="*/ 4 w 22"/>
                  <a:gd name="T69" fmla="*/ 1 h 16"/>
                  <a:gd name="T70" fmla="*/ 3 w 22"/>
                  <a:gd name="T71" fmla="*/ 1 h 16"/>
                  <a:gd name="T72" fmla="*/ 1 w 22"/>
                  <a:gd name="T73" fmla="*/ 1 h 16"/>
                  <a:gd name="T74" fmla="*/ 1 w 22"/>
                  <a:gd name="T75" fmla="*/ 2 h 16"/>
                  <a:gd name="T76" fmla="*/ 0 w 22"/>
                  <a:gd name="T77" fmla="*/ 2 h 16"/>
                  <a:gd name="T78" fmla="*/ 0 w 22"/>
                  <a:gd name="T79" fmla="*/ 2 h 16"/>
                  <a:gd name="T80" fmla="*/ 0 w 22"/>
                  <a:gd name="T81" fmla="*/ 3 h 16"/>
                  <a:gd name="T82" fmla="*/ 1 w 22"/>
                  <a:gd name="T83" fmla="*/ 4 h 16"/>
                  <a:gd name="T84" fmla="*/ 0 w 22"/>
                  <a:gd name="T85" fmla="*/ 5 h 16"/>
                  <a:gd name="T86" fmla="*/ 1 w 22"/>
                  <a:gd name="T87" fmla="*/ 6 h 16"/>
                  <a:gd name="T88" fmla="*/ 1 w 22"/>
                  <a:gd name="T89" fmla="*/ 7 h 16"/>
                  <a:gd name="T90" fmla="*/ 1 w 22"/>
                  <a:gd name="T91" fmla="*/ 8 h 16"/>
                  <a:gd name="T92" fmla="*/ 2 w 22"/>
                  <a:gd name="T93" fmla="*/ 9 h 16"/>
                  <a:gd name="T94" fmla="*/ 2 w 22"/>
                  <a:gd name="T95" fmla="*/ 10 h 16"/>
                  <a:gd name="T96" fmla="*/ 2 w 22"/>
                  <a:gd name="T97" fmla="*/ 10 h 16"/>
                  <a:gd name="T98" fmla="*/ 2 w 22"/>
                  <a:gd name="T99" fmla="*/ 10 h 16"/>
                  <a:gd name="T100" fmla="*/ 3 w 22"/>
                  <a:gd name="T101" fmla="*/ 10 h 16"/>
                  <a:gd name="T102" fmla="*/ 4 w 22"/>
                  <a:gd name="T103" fmla="*/ 11 h 16"/>
                  <a:gd name="T104" fmla="*/ 5 w 22"/>
                  <a:gd name="T105" fmla="*/ 12 h 16"/>
                  <a:gd name="T106" fmla="*/ 6 w 22"/>
                  <a:gd name="T107" fmla="*/ 12 h 16"/>
                  <a:gd name="T108" fmla="*/ 7 w 22"/>
                  <a:gd name="T109" fmla="*/ 13 h 16"/>
                  <a:gd name="T110" fmla="*/ 9 w 22"/>
                  <a:gd name="T111" fmla="*/ 14 h 16"/>
                  <a:gd name="T112" fmla="*/ 10 w 22"/>
                  <a:gd name="T113" fmla="*/ 14 h 16"/>
                  <a:gd name="T114" fmla="*/ 19 w 22"/>
                  <a:gd name="T115" fmla="*/ 16 h 16"/>
                  <a:gd name="T116" fmla="*/ 20 w 22"/>
                  <a:gd name="T117"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 h="16">
                    <a:moveTo>
                      <a:pt x="20" y="15"/>
                    </a:moveTo>
                    <a:cubicBezTo>
                      <a:pt x="20" y="15"/>
                      <a:pt x="20" y="15"/>
                      <a:pt x="20" y="15"/>
                    </a:cubicBezTo>
                    <a:cubicBezTo>
                      <a:pt x="20" y="14"/>
                      <a:pt x="19" y="14"/>
                      <a:pt x="19" y="13"/>
                    </a:cubicBezTo>
                    <a:cubicBezTo>
                      <a:pt x="20" y="13"/>
                      <a:pt x="20" y="13"/>
                      <a:pt x="20" y="13"/>
                    </a:cubicBezTo>
                    <a:cubicBezTo>
                      <a:pt x="21" y="12"/>
                      <a:pt x="21" y="12"/>
                      <a:pt x="21" y="12"/>
                    </a:cubicBezTo>
                    <a:cubicBezTo>
                      <a:pt x="22" y="12"/>
                      <a:pt x="22" y="11"/>
                      <a:pt x="22" y="11"/>
                    </a:cubicBezTo>
                    <a:cubicBezTo>
                      <a:pt x="22" y="11"/>
                      <a:pt x="22" y="10"/>
                      <a:pt x="21" y="10"/>
                    </a:cubicBezTo>
                    <a:cubicBezTo>
                      <a:pt x="21" y="9"/>
                      <a:pt x="21" y="9"/>
                      <a:pt x="20" y="9"/>
                    </a:cubicBezTo>
                    <a:cubicBezTo>
                      <a:pt x="20" y="8"/>
                      <a:pt x="21" y="8"/>
                      <a:pt x="20" y="7"/>
                    </a:cubicBezTo>
                    <a:cubicBezTo>
                      <a:pt x="20" y="7"/>
                      <a:pt x="20" y="7"/>
                      <a:pt x="20" y="7"/>
                    </a:cubicBezTo>
                    <a:cubicBezTo>
                      <a:pt x="20" y="6"/>
                      <a:pt x="20" y="6"/>
                      <a:pt x="20" y="6"/>
                    </a:cubicBezTo>
                    <a:cubicBezTo>
                      <a:pt x="20" y="6"/>
                      <a:pt x="21" y="6"/>
                      <a:pt x="21" y="6"/>
                    </a:cubicBezTo>
                    <a:cubicBezTo>
                      <a:pt x="21" y="5"/>
                      <a:pt x="21" y="5"/>
                      <a:pt x="21" y="5"/>
                    </a:cubicBezTo>
                    <a:cubicBezTo>
                      <a:pt x="20" y="4"/>
                      <a:pt x="20" y="4"/>
                      <a:pt x="20" y="4"/>
                    </a:cubicBezTo>
                    <a:cubicBezTo>
                      <a:pt x="20" y="3"/>
                      <a:pt x="20" y="3"/>
                      <a:pt x="20" y="3"/>
                    </a:cubicBezTo>
                    <a:cubicBezTo>
                      <a:pt x="20" y="2"/>
                      <a:pt x="20" y="2"/>
                      <a:pt x="20" y="2"/>
                    </a:cubicBezTo>
                    <a:cubicBezTo>
                      <a:pt x="19" y="2"/>
                      <a:pt x="19" y="2"/>
                      <a:pt x="19" y="2"/>
                    </a:cubicBezTo>
                    <a:cubicBezTo>
                      <a:pt x="19" y="2"/>
                      <a:pt x="18" y="2"/>
                      <a:pt x="18" y="2"/>
                    </a:cubicBezTo>
                    <a:cubicBezTo>
                      <a:pt x="17" y="2"/>
                      <a:pt x="17" y="2"/>
                      <a:pt x="17" y="2"/>
                    </a:cubicBezTo>
                    <a:cubicBezTo>
                      <a:pt x="16" y="2"/>
                      <a:pt x="15" y="3"/>
                      <a:pt x="15" y="2"/>
                    </a:cubicBezTo>
                    <a:cubicBezTo>
                      <a:pt x="15" y="2"/>
                      <a:pt x="15" y="2"/>
                      <a:pt x="14" y="1"/>
                    </a:cubicBezTo>
                    <a:cubicBezTo>
                      <a:pt x="14" y="1"/>
                      <a:pt x="14" y="1"/>
                      <a:pt x="14" y="1"/>
                    </a:cubicBezTo>
                    <a:cubicBezTo>
                      <a:pt x="14" y="1"/>
                      <a:pt x="13" y="1"/>
                      <a:pt x="13" y="1"/>
                    </a:cubicBezTo>
                    <a:cubicBezTo>
                      <a:pt x="13" y="1"/>
                      <a:pt x="12" y="1"/>
                      <a:pt x="12" y="1"/>
                    </a:cubicBezTo>
                    <a:cubicBezTo>
                      <a:pt x="12" y="1"/>
                      <a:pt x="12" y="1"/>
                      <a:pt x="11" y="1"/>
                    </a:cubicBezTo>
                    <a:cubicBezTo>
                      <a:pt x="11" y="0"/>
                      <a:pt x="11" y="0"/>
                      <a:pt x="11" y="0"/>
                    </a:cubicBezTo>
                    <a:cubicBezTo>
                      <a:pt x="11" y="1"/>
                      <a:pt x="11" y="1"/>
                      <a:pt x="10" y="1"/>
                    </a:cubicBezTo>
                    <a:cubicBezTo>
                      <a:pt x="10" y="1"/>
                      <a:pt x="10" y="1"/>
                      <a:pt x="9" y="1"/>
                    </a:cubicBezTo>
                    <a:cubicBezTo>
                      <a:pt x="9" y="1"/>
                      <a:pt x="9" y="1"/>
                      <a:pt x="9" y="1"/>
                    </a:cubicBezTo>
                    <a:cubicBezTo>
                      <a:pt x="9" y="1"/>
                      <a:pt x="9" y="0"/>
                      <a:pt x="9" y="0"/>
                    </a:cubicBezTo>
                    <a:cubicBezTo>
                      <a:pt x="9" y="0"/>
                      <a:pt x="8" y="0"/>
                      <a:pt x="8" y="0"/>
                    </a:cubicBezTo>
                    <a:cubicBezTo>
                      <a:pt x="7" y="0"/>
                      <a:pt x="7" y="0"/>
                      <a:pt x="7" y="0"/>
                    </a:cubicBezTo>
                    <a:cubicBezTo>
                      <a:pt x="6" y="0"/>
                      <a:pt x="6" y="0"/>
                      <a:pt x="5" y="0"/>
                    </a:cubicBezTo>
                    <a:cubicBezTo>
                      <a:pt x="5" y="0"/>
                      <a:pt x="5" y="0"/>
                      <a:pt x="5" y="0"/>
                    </a:cubicBezTo>
                    <a:cubicBezTo>
                      <a:pt x="4" y="0"/>
                      <a:pt x="5" y="1"/>
                      <a:pt x="4" y="1"/>
                    </a:cubicBezTo>
                    <a:cubicBezTo>
                      <a:pt x="4" y="1"/>
                      <a:pt x="3" y="1"/>
                      <a:pt x="3" y="1"/>
                    </a:cubicBezTo>
                    <a:cubicBezTo>
                      <a:pt x="2" y="1"/>
                      <a:pt x="2" y="1"/>
                      <a:pt x="1" y="1"/>
                    </a:cubicBezTo>
                    <a:cubicBezTo>
                      <a:pt x="1" y="1"/>
                      <a:pt x="1" y="2"/>
                      <a:pt x="1" y="2"/>
                    </a:cubicBezTo>
                    <a:cubicBezTo>
                      <a:pt x="0" y="2"/>
                      <a:pt x="0" y="2"/>
                      <a:pt x="0" y="2"/>
                    </a:cubicBezTo>
                    <a:cubicBezTo>
                      <a:pt x="0" y="2"/>
                      <a:pt x="0" y="2"/>
                      <a:pt x="0" y="2"/>
                    </a:cubicBezTo>
                    <a:cubicBezTo>
                      <a:pt x="0" y="3"/>
                      <a:pt x="0" y="3"/>
                      <a:pt x="0" y="3"/>
                    </a:cubicBezTo>
                    <a:cubicBezTo>
                      <a:pt x="0" y="4"/>
                      <a:pt x="1" y="4"/>
                      <a:pt x="1" y="4"/>
                    </a:cubicBezTo>
                    <a:cubicBezTo>
                      <a:pt x="0" y="5"/>
                      <a:pt x="0" y="4"/>
                      <a:pt x="0" y="5"/>
                    </a:cubicBezTo>
                    <a:cubicBezTo>
                      <a:pt x="0" y="5"/>
                      <a:pt x="0" y="5"/>
                      <a:pt x="1" y="6"/>
                    </a:cubicBezTo>
                    <a:cubicBezTo>
                      <a:pt x="1" y="6"/>
                      <a:pt x="1" y="6"/>
                      <a:pt x="1" y="7"/>
                    </a:cubicBezTo>
                    <a:cubicBezTo>
                      <a:pt x="1" y="7"/>
                      <a:pt x="1" y="7"/>
                      <a:pt x="1" y="8"/>
                    </a:cubicBezTo>
                    <a:cubicBezTo>
                      <a:pt x="1" y="8"/>
                      <a:pt x="1" y="9"/>
                      <a:pt x="2" y="9"/>
                    </a:cubicBezTo>
                    <a:cubicBezTo>
                      <a:pt x="2" y="9"/>
                      <a:pt x="2" y="10"/>
                      <a:pt x="2" y="10"/>
                    </a:cubicBezTo>
                    <a:cubicBezTo>
                      <a:pt x="2" y="10"/>
                      <a:pt x="2" y="10"/>
                      <a:pt x="2" y="10"/>
                    </a:cubicBezTo>
                    <a:cubicBezTo>
                      <a:pt x="2" y="10"/>
                      <a:pt x="2" y="10"/>
                      <a:pt x="2" y="10"/>
                    </a:cubicBezTo>
                    <a:cubicBezTo>
                      <a:pt x="3" y="10"/>
                      <a:pt x="3" y="10"/>
                      <a:pt x="3" y="10"/>
                    </a:cubicBezTo>
                    <a:cubicBezTo>
                      <a:pt x="3" y="10"/>
                      <a:pt x="4" y="11"/>
                      <a:pt x="4" y="11"/>
                    </a:cubicBezTo>
                    <a:cubicBezTo>
                      <a:pt x="4" y="12"/>
                      <a:pt x="5" y="12"/>
                      <a:pt x="5" y="12"/>
                    </a:cubicBezTo>
                    <a:cubicBezTo>
                      <a:pt x="5" y="12"/>
                      <a:pt x="6" y="12"/>
                      <a:pt x="6" y="12"/>
                    </a:cubicBezTo>
                    <a:cubicBezTo>
                      <a:pt x="7" y="12"/>
                      <a:pt x="7" y="12"/>
                      <a:pt x="7" y="13"/>
                    </a:cubicBezTo>
                    <a:cubicBezTo>
                      <a:pt x="8" y="13"/>
                      <a:pt x="8" y="13"/>
                      <a:pt x="9" y="14"/>
                    </a:cubicBezTo>
                    <a:cubicBezTo>
                      <a:pt x="9" y="14"/>
                      <a:pt x="9" y="14"/>
                      <a:pt x="10" y="14"/>
                    </a:cubicBezTo>
                    <a:cubicBezTo>
                      <a:pt x="19" y="16"/>
                      <a:pt x="19" y="16"/>
                      <a:pt x="19" y="16"/>
                    </a:cubicBezTo>
                    <a:cubicBezTo>
                      <a:pt x="19" y="16"/>
                      <a:pt x="19" y="16"/>
                      <a:pt x="20" y="1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4" name="Freeform 374"/>
              <p:cNvSpPr>
                <a:spLocks/>
              </p:cNvSpPr>
              <p:nvPr/>
            </p:nvSpPr>
            <p:spPr bwMode="auto">
              <a:xfrm>
                <a:off x="4268789" y="1487489"/>
                <a:ext cx="87313" cy="31750"/>
              </a:xfrm>
              <a:custGeom>
                <a:avLst/>
                <a:gdLst>
                  <a:gd name="T0" fmla="*/ 8 w 8"/>
                  <a:gd name="T1" fmla="*/ 2 h 3"/>
                  <a:gd name="T2" fmla="*/ 8 w 8"/>
                  <a:gd name="T3" fmla="*/ 1 h 3"/>
                  <a:gd name="T4" fmla="*/ 8 w 8"/>
                  <a:gd name="T5" fmla="*/ 1 h 3"/>
                  <a:gd name="T6" fmla="*/ 8 w 8"/>
                  <a:gd name="T7" fmla="*/ 1 h 3"/>
                  <a:gd name="T8" fmla="*/ 6 w 8"/>
                  <a:gd name="T9" fmla="*/ 0 h 3"/>
                  <a:gd name="T10" fmla="*/ 5 w 8"/>
                  <a:gd name="T11" fmla="*/ 0 h 3"/>
                  <a:gd name="T12" fmla="*/ 4 w 8"/>
                  <a:gd name="T13" fmla="*/ 0 h 3"/>
                  <a:gd name="T14" fmla="*/ 3 w 8"/>
                  <a:gd name="T15" fmla="*/ 0 h 3"/>
                  <a:gd name="T16" fmla="*/ 3 w 8"/>
                  <a:gd name="T17" fmla="*/ 0 h 3"/>
                  <a:gd name="T18" fmla="*/ 2 w 8"/>
                  <a:gd name="T19" fmla="*/ 0 h 3"/>
                  <a:gd name="T20" fmla="*/ 1 w 8"/>
                  <a:gd name="T21" fmla="*/ 0 h 3"/>
                  <a:gd name="T22" fmla="*/ 0 w 8"/>
                  <a:gd name="T23" fmla="*/ 1 h 3"/>
                  <a:gd name="T24" fmla="*/ 0 w 8"/>
                  <a:gd name="T25" fmla="*/ 1 h 3"/>
                  <a:gd name="T26" fmla="*/ 0 w 8"/>
                  <a:gd name="T27" fmla="*/ 2 h 3"/>
                  <a:gd name="T28" fmla="*/ 1 w 8"/>
                  <a:gd name="T29" fmla="*/ 2 h 3"/>
                  <a:gd name="T30" fmla="*/ 2 w 8"/>
                  <a:gd name="T31" fmla="*/ 3 h 3"/>
                  <a:gd name="T32" fmla="*/ 4 w 8"/>
                  <a:gd name="T33" fmla="*/ 3 h 3"/>
                  <a:gd name="T34" fmla="*/ 6 w 8"/>
                  <a:gd name="T35" fmla="*/ 3 h 3"/>
                  <a:gd name="T36" fmla="*/ 8 w 8"/>
                  <a:gd name="T37" fmla="*/ 3 h 3"/>
                  <a:gd name="T38" fmla="*/ 8 w 8"/>
                  <a:gd name="T39" fmla="*/ 3 h 3"/>
                  <a:gd name="T40" fmla="*/ 8 w 8"/>
                  <a:gd name="T4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3">
                    <a:moveTo>
                      <a:pt x="8" y="2"/>
                    </a:moveTo>
                    <a:cubicBezTo>
                      <a:pt x="8" y="2"/>
                      <a:pt x="8" y="2"/>
                      <a:pt x="8" y="1"/>
                    </a:cubicBezTo>
                    <a:cubicBezTo>
                      <a:pt x="8" y="1"/>
                      <a:pt x="8" y="1"/>
                      <a:pt x="8" y="1"/>
                    </a:cubicBezTo>
                    <a:cubicBezTo>
                      <a:pt x="8" y="1"/>
                      <a:pt x="8" y="1"/>
                      <a:pt x="8" y="1"/>
                    </a:cubicBezTo>
                    <a:cubicBezTo>
                      <a:pt x="7" y="1"/>
                      <a:pt x="7" y="0"/>
                      <a:pt x="6" y="0"/>
                    </a:cubicBezTo>
                    <a:cubicBezTo>
                      <a:pt x="6" y="0"/>
                      <a:pt x="6" y="0"/>
                      <a:pt x="5" y="0"/>
                    </a:cubicBezTo>
                    <a:cubicBezTo>
                      <a:pt x="5" y="0"/>
                      <a:pt x="5" y="0"/>
                      <a:pt x="4" y="0"/>
                    </a:cubicBezTo>
                    <a:cubicBezTo>
                      <a:pt x="4" y="0"/>
                      <a:pt x="4" y="0"/>
                      <a:pt x="3" y="0"/>
                    </a:cubicBezTo>
                    <a:cubicBezTo>
                      <a:pt x="3" y="0"/>
                      <a:pt x="3" y="0"/>
                      <a:pt x="3" y="0"/>
                    </a:cubicBezTo>
                    <a:cubicBezTo>
                      <a:pt x="3" y="1"/>
                      <a:pt x="2" y="0"/>
                      <a:pt x="2" y="0"/>
                    </a:cubicBezTo>
                    <a:cubicBezTo>
                      <a:pt x="1" y="0"/>
                      <a:pt x="1" y="0"/>
                      <a:pt x="1" y="0"/>
                    </a:cubicBezTo>
                    <a:cubicBezTo>
                      <a:pt x="0" y="0"/>
                      <a:pt x="0" y="1"/>
                      <a:pt x="0" y="1"/>
                    </a:cubicBezTo>
                    <a:cubicBezTo>
                      <a:pt x="0" y="1"/>
                      <a:pt x="0" y="1"/>
                      <a:pt x="0" y="1"/>
                    </a:cubicBezTo>
                    <a:cubicBezTo>
                      <a:pt x="0" y="1"/>
                      <a:pt x="0" y="2"/>
                      <a:pt x="0" y="2"/>
                    </a:cubicBezTo>
                    <a:cubicBezTo>
                      <a:pt x="0" y="2"/>
                      <a:pt x="1" y="2"/>
                      <a:pt x="1" y="2"/>
                    </a:cubicBezTo>
                    <a:cubicBezTo>
                      <a:pt x="2" y="2"/>
                      <a:pt x="2" y="2"/>
                      <a:pt x="2" y="3"/>
                    </a:cubicBezTo>
                    <a:cubicBezTo>
                      <a:pt x="3" y="3"/>
                      <a:pt x="3" y="3"/>
                      <a:pt x="4" y="3"/>
                    </a:cubicBezTo>
                    <a:cubicBezTo>
                      <a:pt x="5" y="3"/>
                      <a:pt x="5" y="3"/>
                      <a:pt x="6" y="3"/>
                    </a:cubicBezTo>
                    <a:cubicBezTo>
                      <a:pt x="7" y="3"/>
                      <a:pt x="7" y="3"/>
                      <a:pt x="8" y="3"/>
                    </a:cubicBezTo>
                    <a:cubicBezTo>
                      <a:pt x="8" y="3"/>
                      <a:pt x="8" y="3"/>
                      <a:pt x="8" y="3"/>
                    </a:cubicBezTo>
                    <a:cubicBezTo>
                      <a:pt x="8" y="3"/>
                      <a:pt x="8" y="3"/>
                      <a:pt x="8"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5" name="Freeform 375"/>
              <p:cNvSpPr>
                <a:spLocks/>
              </p:cNvSpPr>
              <p:nvPr/>
            </p:nvSpPr>
            <p:spPr bwMode="auto">
              <a:xfrm>
                <a:off x="4387851" y="1303339"/>
                <a:ext cx="65088" cy="85725"/>
              </a:xfrm>
              <a:custGeom>
                <a:avLst/>
                <a:gdLst>
                  <a:gd name="T0" fmla="*/ 2 w 6"/>
                  <a:gd name="T1" fmla="*/ 8 h 8"/>
                  <a:gd name="T2" fmla="*/ 2 w 6"/>
                  <a:gd name="T3" fmla="*/ 8 h 8"/>
                  <a:gd name="T4" fmla="*/ 3 w 6"/>
                  <a:gd name="T5" fmla="*/ 8 h 8"/>
                  <a:gd name="T6" fmla="*/ 3 w 6"/>
                  <a:gd name="T7" fmla="*/ 8 h 8"/>
                  <a:gd name="T8" fmla="*/ 4 w 6"/>
                  <a:gd name="T9" fmla="*/ 7 h 8"/>
                  <a:gd name="T10" fmla="*/ 4 w 6"/>
                  <a:gd name="T11" fmla="*/ 7 h 8"/>
                  <a:gd name="T12" fmla="*/ 4 w 6"/>
                  <a:gd name="T13" fmla="*/ 6 h 8"/>
                  <a:gd name="T14" fmla="*/ 4 w 6"/>
                  <a:gd name="T15" fmla="*/ 6 h 8"/>
                  <a:gd name="T16" fmla="*/ 4 w 6"/>
                  <a:gd name="T17" fmla="*/ 5 h 8"/>
                  <a:gd name="T18" fmla="*/ 4 w 6"/>
                  <a:gd name="T19" fmla="*/ 5 h 8"/>
                  <a:gd name="T20" fmla="*/ 5 w 6"/>
                  <a:gd name="T21" fmla="*/ 4 h 8"/>
                  <a:gd name="T22" fmla="*/ 6 w 6"/>
                  <a:gd name="T23" fmla="*/ 4 h 8"/>
                  <a:gd name="T24" fmla="*/ 6 w 6"/>
                  <a:gd name="T25" fmla="*/ 3 h 8"/>
                  <a:gd name="T26" fmla="*/ 5 w 6"/>
                  <a:gd name="T27" fmla="*/ 3 h 8"/>
                  <a:gd name="T28" fmla="*/ 5 w 6"/>
                  <a:gd name="T29" fmla="*/ 2 h 8"/>
                  <a:gd name="T30" fmla="*/ 5 w 6"/>
                  <a:gd name="T31" fmla="*/ 1 h 8"/>
                  <a:gd name="T32" fmla="*/ 5 w 6"/>
                  <a:gd name="T33" fmla="*/ 0 h 8"/>
                  <a:gd name="T34" fmla="*/ 5 w 6"/>
                  <a:gd name="T35" fmla="*/ 0 h 8"/>
                  <a:gd name="T36" fmla="*/ 4 w 6"/>
                  <a:gd name="T37" fmla="*/ 1 h 8"/>
                  <a:gd name="T38" fmla="*/ 3 w 6"/>
                  <a:gd name="T39" fmla="*/ 1 h 8"/>
                  <a:gd name="T40" fmla="*/ 2 w 6"/>
                  <a:gd name="T41" fmla="*/ 1 h 8"/>
                  <a:gd name="T42" fmla="*/ 1 w 6"/>
                  <a:gd name="T43" fmla="*/ 2 h 8"/>
                  <a:gd name="T44" fmla="*/ 0 w 6"/>
                  <a:gd name="T45" fmla="*/ 3 h 8"/>
                  <a:gd name="T46" fmla="*/ 0 w 6"/>
                  <a:gd name="T47" fmla="*/ 4 h 8"/>
                  <a:gd name="T48" fmla="*/ 0 w 6"/>
                  <a:gd name="T49" fmla="*/ 5 h 8"/>
                  <a:gd name="T50" fmla="*/ 1 w 6"/>
                  <a:gd name="T51" fmla="*/ 6 h 8"/>
                  <a:gd name="T52" fmla="*/ 1 w 6"/>
                  <a:gd name="T53" fmla="*/ 7 h 8"/>
                  <a:gd name="T54" fmla="*/ 2 w 6"/>
                  <a:gd name="T5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 h="8">
                    <a:moveTo>
                      <a:pt x="2" y="8"/>
                    </a:moveTo>
                    <a:cubicBezTo>
                      <a:pt x="2" y="8"/>
                      <a:pt x="2" y="8"/>
                      <a:pt x="2" y="8"/>
                    </a:cubicBezTo>
                    <a:cubicBezTo>
                      <a:pt x="3" y="8"/>
                      <a:pt x="3" y="8"/>
                      <a:pt x="3" y="8"/>
                    </a:cubicBezTo>
                    <a:cubicBezTo>
                      <a:pt x="3" y="8"/>
                      <a:pt x="3" y="8"/>
                      <a:pt x="3" y="8"/>
                    </a:cubicBezTo>
                    <a:cubicBezTo>
                      <a:pt x="4" y="8"/>
                      <a:pt x="4" y="7"/>
                      <a:pt x="4" y="7"/>
                    </a:cubicBezTo>
                    <a:cubicBezTo>
                      <a:pt x="4" y="7"/>
                      <a:pt x="4" y="7"/>
                      <a:pt x="4" y="7"/>
                    </a:cubicBezTo>
                    <a:cubicBezTo>
                      <a:pt x="4" y="7"/>
                      <a:pt x="4" y="7"/>
                      <a:pt x="4" y="6"/>
                    </a:cubicBezTo>
                    <a:cubicBezTo>
                      <a:pt x="4" y="6"/>
                      <a:pt x="3" y="6"/>
                      <a:pt x="4" y="6"/>
                    </a:cubicBezTo>
                    <a:cubicBezTo>
                      <a:pt x="4" y="5"/>
                      <a:pt x="4" y="6"/>
                      <a:pt x="4" y="5"/>
                    </a:cubicBezTo>
                    <a:cubicBezTo>
                      <a:pt x="4" y="5"/>
                      <a:pt x="4" y="5"/>
                      <a:pt x="4" y="5"/>
                    </a:cubicBezTo>
                    <a:cubicBezTo>
                      <a:pt x="4" y="4"/>
                      <a:pt x="5" y="4"/>
                      <a:pt x="5" y="4"/>
                    </a:cubicBezTo>
                    <a:cubicBezTo>
                      <a:pt x="5" y="4"/>
                      <a:pt x="5" y="4"/>
                      <a:pt x="6" y="4"/>
                    </a:cubicBezTo>
                    <a:cubicBezTo>
                      <a:pt x="6" y="4"/>
                      <a:pt x="6" y="3"/>
                      <a:pt x="6" y="3"/>
                    </a:cubicBezTo>
                    <a:cubicBezTo>
                      <a:pt x="6" y="3"/>
                      <a:pt x="5" y="3"/>
                      <a:pt x="5" y="3"/>
                    </a:cubicBezTo>
                    <a:cubicBezTo>
                      <a:pt x="5" y="3"/>
                      <a:pt x="5" y="3"/>
                      <a:pt x="5" y="2"/>
                    </a:cubicBezTo>
                    <a:cubicBezTo>
                      <a:pt x="5" y="2"/>
                      <a:pt x="5" y="2"/>
                      <a:pt x="5" y="1"/>
                    </a:cubicBezTo>
                    <a:cubicBezTo>
                      <a:pt x="5" y="1"/>
                      <a:pt x="5" y="1"/>
                      <a:pt x="5" y="0"/>
                    </a:cubicBezTo>
                    <a:cubicBezTo>
                      <a:pt x="5" y="0"/>
                      <a:pt x="5" y="0"/>
                      <a:pt x="5" y="0"/>
                    </a:cubicBezTo>
                    <a:cubicBezTo>
                      <a:pt x="4" y="0"/>
                      <a:pt x="4" y="0"/>
                      <a:pt x="4" y="1"/>
                    </a:cubicBezTo>
                    <a:cubicBezTo>
                      <a:pt x="4" y="1"/>
                      <a:pt x="4" y="1"/>
                      <a:pt x="3" y="1"/>
                    </a:cubicBezTo>
                    <a:cubicBezTo>
                      <a:pt x="3" y="1"/>
                      <a:pt x="3" y="1"/>
                      <a:pt x="2" y="1"/>
                    </a:cubicBezTo>
                    <a:cubicBezTo>
                      <a:pt x="2" y="1"/>
                      <a:pt x="1" y="1"/>
                      <a:pt x="1" y="2"/>
                    </a:cubicBezTo>
                    <a:cubicBezTo>
                      <a:pt x="1" y="2"/>
                      <a:pt x="0" y="2"/>
                      <a:pt x="0" y="3"/>
                    </a:cubicBezTo>
                    <a:cubicBezTo>
                      <a:pt x="0" y="3"/>
                      <a:pt x="0" y="4"/>
                      <a:pt x="0" y="4"/>
                    </a:cubicBezTo>
                    <a:cubicBezTo>
                      <a:pt x="0" y="5"/>
                      <a:pt x="0" y="5"/>
                      <a:pt x="0" y="5"/>
                    </a:cubicBezTo>
                    <a:cubicBezTo>
                      <a:pt x="1" y="5"/>
                      <a:pt x="1" y="5"/>
                      <a:pt x="1" y="6"/>
                    </a:cubicBezTo>
                    <a:cubicBezTo>
                      <a:pt x="1" y="6"/>
                      <a:pt x="1" y="7"/>
                      <a:pt x="1" y="7"/>
                    </a:cubicBezTo>
                    <a:cubicBezTo>
                      <a:pt x="1" y="7"/>
                      <a:pt x="2" y="7"/>
                      <a:pt x="2"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6" name="Freeform 376"/>
              <p:cNvSpPr>
                <a:spLocks/>
              </p:cNvSpPr>
              <p:nvPr/>
            </p:nvSpPr>
            <p:spPr bwMode="auto">
              <a:xfrm>
                <a:off x="4646614" y="1724026"/>
                <a:ext cx="53975" cy="53975"/>
              </a:xfrm>
              <a:custGeom>
                <a:avLst/>
                <a:gdLst>
                  <a:gd name="T0" fmla="*/ 5 w 5"/>
                  <a:gd name="T1" fmla="*/ 2 h 5"/>
                  <a:gd name="T2" fmla="*/ 4 w 5"/>
                  <a:gd name="T3" fmla="*/ 1 h 5"/>
                  <a:gd name="T4" fmla="*/ 4 w 5"/>
                  <a:gd name="T5" fmla="*/ 0 h 5"/>
                  <a:gd name="T6" fmla="*/ 4 w 5"/>
                  <a:gd name="T7" fmla="*/ 0 h 5"/>
                  <a:gd name="T8" fmla="*/ 3 w 5"/>
                  <a:gd name="T9" fmla="*/ 1 h 5"/>
                  <a:gd name="T10" fmla="*/ 2 w 5"/>
                  <a:gd name="T11" fmla="*/ 1 h 5"/>
                  <a:gd name="T12" fmla="*/ 1 w 5"/>
                  <a:gd name="T13" fmla="*/ 2 h 5"/>
                  <a:gd name="T14" fmla="*/ 0 w 5"/>
                  <a:gd name="T15" fmla="*/ 3 h 5"/>
                  <a:gd name="T16" fmla="*/ 0 w 5"/>
                  <a:gd name="T17" fmla="*/ 3 h 5"/>
                  <a:gd name="T18" fmla="*/ 1 w 5"/>
                  <a:gd name="T19" fmla="*/ 4 h 5"/>
                  <a:gd name="T20" fmla="*/ 3 w 5"/>
                  <a:gd name="T21" fmla="*/ 4 h 5"/>
                  <a:gd name="T22" fmla="*/ 3 w 5"/>
                  <a:gd name="T23" fmla="*/ 5 h 5"/>
                  <a:gd name="T24" fmla="*/ 4 w 5"/>
                  <a:gd name="T25" fmla="*/ 5 h 5"/>
                  <a:gd name="T26" fmla="*/ 4 w 5"/>
                  <a:gd name="T27" fmla="*/ 5 h 5"/>
                  <a:gd name="T28" fmla="*/ 4 w 5"/>
                  <a:gd name="T29" fmla="*/ 4 h 5"/>
                  <a:gd name="T30" fmla="*/ 4 w 5"/>
                  <a:gd name="T31" fmla="*/ 3 h 5"/>
                  <a:gd name="T32" fmla="*/ 5 w 5"/>
                  <a:gd name="T33" fmla="*/ 3 h 5"/>
                  <a:gd name="T34" fmla="*/ 5 w 5"/>
                  <a:gd name="T35" fmla="*/ 3 h 5"/>
                  <a:gd name="T36" fmla="*/ 5 w 5"/>
                  <a:gd name="T37" fmla="*/ 2 h 5"/>
                  <a:gd name="T38" fmla="*/ 5 w 5"/>
                  <a:gd name="T3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5">
                    <a:moveTo>
                      <a:pt x="5" y="2"/>
                    </a:moveTo>
                    <a:cubicBezTo>
                      <a:pt x="5" y="1"/>
                      <a:pt x="4" y="1"/>
                      <a:pt x="4" y="1"/>
                    </a:cubicBezTo>
                    <a:cubicBezTo>
                      <a:pt x="4" y="0"/>
                      <a:pt x="4" y="0"/>
                      <a:pt x="4" y="0"/>
                    </a:cubicBezTo>
                    <a:cubicBezTo>
                      <a:pt x="4" y="0"/>
                      <a:pt x="4" y="0"/>
                      <a:pt x="4" y="0"/>
                    </a:cubicBezTo>
                    <a:cubicBezTo>
                      <a:pt x="4" y="1"/>
                      <a:pt x="3" y="1"/>
                      <a:pt x="3" y="1"/>
                    </a:cubicBezTo>
                    <a:cubicBezTo>
                      <a:pt x="2" y="1"/>
                      <a:pt x="2" y="1"/>
                      <a:pt x="2" y="1"/>
                    </a:cubicBezTo>
                    <a:cubicBezTo>
                      <a:pt x="2" y="2"/>
                      <a:pt x="2" y="2"/>
                      <a:pt x="1" y="2"/>
                    </a:cubicBezTo>
                    <a:cubicBezTo>
                      <a:pt x="1" y="2"/>
                      <a:pt x="1" y="3"/>
                      <a:pt x="0" y="3"/>
                    </a:cubicBezTo>
                    <a:cubicBezTo>
                      <a:pt x="0" y="3"/>
                      <a:pt x="0" y="3"/>
                      <a:pt x="0" y="3"/>
                    </a:cubicBezTo>
                    <a:cubicBezTo>
                      <a:pt x="1" y="4"/>
                      <a:pt x="1" y="4"/>
                      <a:pt x="1" y="4"/>
                    </a:cubicBezTo>
                    <a:cubicBezTo>
                      <a:pt x="2" y="4"/>
                      <a:pt x="2" y="4"/>
                      <a:pt x="3" y="4"/>
                    </a:cubicBezTo>
                    <a:cubicBezTo>
                      <a:pt x="3" y="5"/>
                      <a:pt x="3" y="5"/>
                      <a:pt x="3" y="5"/>
                    </a:cubicBezTo>
                    <a:cubicBezTo>
                      <a:pt x="4" y="5"/>
                      <a:pt x="4" y="5"/>
                      <a:pt x="4" y="5"/>
                    </a:cubicBezTo>
                    <a:cubicBezTo>
                      <a:pt x="4" y="5"/>
                      <a:pt x="4" y="5"/>
                      <a:pt x="4" y="5"/>
                    </a:cubicBezTo>
                    <a:cubicBezTo>
                      <a:pt x="4" y="4"/>
                      <a:pt x="4" y="4"/>
                      <a:pt x="4" y="4"/>
                    </a:cubicBezTo>
                    <a:cubicBezTo>
                      <a:pt x="4" y="4"/>
                      <a:pt x="4" y="3"/>
                      <a:pt x="4" y="3"/>
                    </a:cubicBezTo>
                    <a:cubicBezTo>
                      <a:pt x="4" y="3"/>
                      <a:pt x="4" y="3"/>
                      <a:pt x="5" y="3"/>
                    </a:cubicBezTo>
                    <a:cubicBezTo>
                      <a:pt x="5" y="3"/>
                      <a:pt x="5" y="3"/>
                      <a:pt x="5" y="3"/>
                    </a:cubicBezTo>
                    <a:cubicBezTo>
                      <a:pt x="5" y="3"/>
                      <a:pt x="5" y="3"/>
                      <a:pt x="5" y="2"/>
                    </a:cubicBezTo>
                    <a:cubicBezTo>
                      <a:pt x="5" y="2"/>
                      <a:pt x="4" y="2"/>
                      <a:pt x="5"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7" name="Freeform 377"/>
              <p:cNvSpPr>
                <a:spLocks/>
              </p:cNvSpPr>
              <p:nvPr/>
            </p:nvSpPr>
            <p:spPr bwMode="auto">
              <a:xfrm>
                <a:off x="5111751" y="20589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8" name="Freeform 378"/>
              <p:cNvSpPr>
                <a:spLocks/>
              </p:cNvSpPr>
              <p:nvPr/>
            </p:nvSpPr>
            <p:spPr bwMode="auto">
              <a:xfrm>
                <a:off x="5111751" y="1984376"/>
                <a:ext cx="20638" cy="74613"/>
              </a:xfrm>
              <a:custGeom>
                <a:avLst/>
                <a:gdLst>
                  <a:gd name="T0" fmla="*/ 2 w 2"/>
                  <a:gd name="T1" fmla="*/ 3 h 7"/>
                  <a:gd name="T2" fmla="*/ 2 w 2"/>
                  <a:gd name="T3" fmla="*/ 2 h 7"/>
                  <a:gd name="T4" fmla="*/ 2 w 2"/>
                  <a:gd name="T5" fmla="*/ 1 h 7"/>
                  <a:gd name="T6" fmla="*/ 2 w 2"/>
                  <a:gd name="T7" fmla="*/ 0 h 7"/>
                  <a:gd name="T8" fmla="*/ 1 w 2"/>
                  <a:gd name="T9" fmla="*/ 0 h 7"/>
                  <a:gd name="T10" fmla="*/ 1 w 2"/>
                  <a:gd name="T11" fmla="*/ 1 h 7"/>
                  <a:gd name="T12" fmla="*/ 1 w 2"/>
                  <a:gd name="T13" fmla="*/ 2 h 7"/>
                  <a:gd name="T14" fmla="*/ 1 w 2"/>
                  <a:gd name="T15" fmla="*/ 4 h 7"/>
                  <a:gd name="T16" fmla="*/ 1 w 2"/>
                  <a:gd name="T17" fmla="*/ 5 h 7"/>
                  <a:gd name="T18" fmla="*/ 1 w 2"/>
                  <a:gd name="T19" fmla="*/ 6 h 7"/>
                  <a:gd name="T20" fmla="*/ 0 w 2"/>
                  <a:gd name="T21" fmla="*/ 7 h 7"/>
                  <a:gd name="T22" fmla="*/ 2 w 2"/>
                  <a:gd name="T23" fmla="*/ 7 h 7"/>
                  <a:gd name="T24" fmla="*/ 2 w 2"/>
                  <a:gd name="T25" fmla="*/ 6 h 7"/>
                  <a:gd name="T26" fmla="*/ 2 w 2"/>
                  <a:gd name="T27" fmla="*/ 5 h 7"/>
                  <a:gd name="T28" fmla="*/ 2 w 2"/>
                  <a:gd name="T29" fmla="*/ 4 h 7"/>
                  <a:gd name="T30" fmla="*/ 2 w 2"/>
                  <a:gd name="T31"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 h="7">
                    <a:moveTo>
                      <a:pt x="2" y="3"/>
                    </a:moveTo>
                    <a:cubicBezTo>
                      <a:pt x="2" y="3"/>
                      <a:pt x="2" y="3"/>
                      <a:pt x="2" y="2"/>
                    </a:cubicBezTo>
                    <a:cubicBezTo>
                      <a:pt x="2" y="2"/>
                      <a:pt x="2" y="2"/>
                      <a:pt x="2" y="1"/>
                    </a:cubicBezTo>
                    <a:cubicBezTo>
                      <a:pt x="2" y="1"/>
                      <a:pt x="2" y="1"/>
                      <a:pt x="2" y="0"/>
                    </a:cubicBezTo>
                    <a:cubicBezTo>
                      <a:pt x="2" y="0"/>
                      <a:pt x="1" y="0"/>
                      <a:pt x="1" y="0"/>
                    </a:cubicBezTo>
                    <a:cubicBezTo>
                      <a:pt x="1" y="1"/>
                      <a:pt x="1" y="1"/>
                      <a:pt x="1" y="1"/>
                    </a:cubicBezTo>
                    <a:cubicBezTo>
                      <a:pt x="1" y="1"/>
                      <a:pt x="1" y="2"/>
                      <a:pt x="1" y="2"/>
                    </a:cubicBezTo>
                    <a:cubicBezTo>
                      <a:pt x="1" y="4"/>
                      <a:pt x="1" y="4"/>
                      <a:pt x="1" y="4"/>
                    </a:cubicBezTo>
                    <a:cubicBezTo>
                      <a:pt x="1" y="4"/>
                      <a:pt x="1" y="4"/>
                      <a:pt x="1" y="5"/>
                    </a:cubicBezTo>
                    <a:cubicBezTo>
                      <a:pt x="1" y="5"/>
                      <a:pt x="1" y="5"/>
                      <a:pt x="1" y="6"/>
                    </a:cubicBezTo>
                    <a:cubicBezTo>
                      <a:pt x="1" y="6"/>
                      <a:pt x="1" y="7"/>
                      <a:pt x="0" y="7"/>
                    </a:cubicBezTo>
                    <a:cubicBezTo>
                      <a:pt x="1" y="7"/>
                      <a:pt x="1" y="7"/>
                      <a:pt x="2" y="7"/>
                    </a:cubicBezTo>
                    <a:cubicBezTo>
                      <a:pt x="2" y="7"/>
                      <a:pt x="2" y="6"/>
                      <a:pt x="2" y="6"/>
                    </a:cubicBezTo>
                    <a:cubicBezTo>
                      <a:pt x="2" y="6"/>
                      <a:pt x="2" y="6"/>
                      <a:pt x="2" y="5"/>
                    </a:cubicBezTo>
                    <a:cubicBezTo>
                      <a:pt x="2" y="5"/>
                      <a:pt x="2" y="5"/>
                      <a:pt x="2" y="4"/>
                    </a:cubicBezTo>
                    <a:cubicBezTo>
                      <a:pt x="2" y="4"/>
                      <a:pt x="2" y="4"/>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9" name="Freeform 379"/>
              <p:cNvSpPr>
                <a:spLocks/>
              </p:cNvSpPr>
              <p:nvPr/>
            </p:nvSpPr>
            <p:spPr bwMode="auto">
              <a:xfrm>
                <a:off x="8220076" y="3140076"/>
                <a:ext cx="33338" cy="22225"/>
              </a:xfrm>
              <a:custGeom>
                <a:avLst/>
                <a:gdLst>
                  <a:gd name="T0" fmla="*/ 1 w 3"/>
                  <a:gd name="T1" fmla="*/ 2 h 2"/>
                  <a:gd name="T2" fmla="*/ 2 w 3"/>
                  <a:gd name="T3" fmla="*/ 2 h 2"/>
                  <a:gd name="T4" fmla="*/ 3 w 3"/>
                  <a:gd name="T5" fmla="*/ 1 h 2"/>
                  <a:gd name="T6" fmla="*/ 2 w 3"/>
                  <a:gd name="T7" fmla="*/ 0 h 2"/>
                  <a:gd name="T8" fmla="*/ 1 w 3"/>
                  <a:gd name="T9" fmla="*/ 0 h 2"/>
                  <a:gd name="T10" fmla="*/ 0 w 3"/>
                  <a:gd name="T11" fmla="*/ 1 h 2"/>
                  <a:gd name="T12" fmla="*/ 0 w 3"/>
                  <a:gd name="T13" fmla="*/ 2 h 2"/>
                  <a:gd name="T14" fmla="*/ 1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1" y="2"/>
                    </a:moveTo>
                    <a:cubicBezTo>
                      <a:pt x="1" y="2"/>
                      <a:pt x="2" y="2"/>
                      <a:pt x="2" y="2"/>
                    </a:cubicBezTo>
                    <a:cubicBezTo>
                      <a:pt x="2" y="2"/>
                      <a:pt x="2" y="2"/>
                      <a:pt x="3" y="1"/>
                    </a:cubicBezTo>
                    <a:cubicBezTo>
                      <a:pt x="3" y="1"/>
                      <a:pt x="2" y="1"/>
                      <a:pt x="2" y="0"/>
                    </a:cubicBezTo>
                    <a:cubicBezTo>
                      <a:pt x="1" y="0"/>
                      <a:pt x="1" y="0"/>
                      <a:pt x="1" y="0"/>
                    </a:cubicBezTo>
                    <a:cubicBezTo>
                      <a:pt x="0" y="0"/>
                      <a:pt x="0" y="1"/>
                      <a:pt x="0" y="1"/>
                    </a:cubicBezTo>
                    <a:cubicBezTo>
                      <a:pt x="0" y="1"/>
                      <a:pt x="0" y="2"/>
                      <a:pt x="0" y="2"/>
                    </a:cubicBezTo>
                    <a:cubicBezTo>
                      <a:pt x="0" y="2"/>
                      <a:pt x="0"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0" name="Freeform 380"/>
              <p:cNvSpPr>
                <a:spLocks/>
              </p:cNvSpPr>
              <p:nvPr/>
            </p:nvSpPr>
            <p:spPr bwMode="auto">
              <a:xfrm>
                <a:off x="8307389" y="3162301"/>
                <a:ext cx="20638" cy="11113"/>
              </a:xfrm>
              <a:custGeom>
                <a:avLst/>
                <a:gdLst>
                  <a:gd name="T0" fmla="*/ 1 w 2"/>
                  <a:gd name="T1" fmla="*/ 1 h 1"/>
                  <a:gd name="T2" fmla="*/ 2 w 2"/>
                  <a:gd name="T3" fmla="*/ 1 h 1"/>
                  <a:gd name="T4" fmla="*/ 2 w 2"/>
                  <a:gd name="T5" fmla="*/ 1 h 1"/>
                  <a:gd name="T6" fmla="*/ 1 w 2"/>
                  <a:gd name="T7" fmla="*/ 0 h 1"/>
                  <a:gd name="T8" fmla="*/ 0 w 2"/>
                  <a:gd name="T9" fmla="*/ 0 h 1"/>
                  <a:gd name="T10" fmla="*/ 0 w 2"/>
                  <a:gd name="T11" fmla="*/ 1 h 1"/>
                  <a:gd name="T12" fmla="*/ 1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1"/>
                    </a:moveTo>
                    <a:cubicBezTo>
                      <a:pt x="1" y="1"/>
                      <a:pt x="2" y="1"/>
                      <a:pt x="2" y="1"/>
                    </a:cubicBezTo>
                    <a:cubicBezTo>
                      <a:pt x="2" y="1"/>
                      <a:pt x="2" y="1"/>
                      <a:pt x="2" y="1"/>
                    </a:cubicBezTo>
                    <a:cubicBezTo>
                      <a:pt x="2" y="0"/>
                      <a:pt x="1" y="0"/>
                      <a:pt x="1" y="0"/>
                    </a:cubicBezTo>
                    <a:cubicBezTo>
                      <a:pt x="1" y="0"/>
                      <a:pt x="0" y="0"/>
                      <a:pt x="0" y="0"/>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1" name="Freeform 381"/>
              <p:cNvSpPr>
                <a:spLocks/>
              </p:cNvSpPr>
              <p:nvPr/>
            </p:nvSpPr>
            <p:spPr bwMode="auto">
              <a:xfrm>
                <a:off x="8339139" y="3173414"/>
                <a:ext cx="33338" cy="31750"/>
              </a:xfrm>
              <a:custGeom>
                <a:avLst/>
                <a:gdLst>
                  <a:gd name="T0" fmla="*/ 0 w 3"/>
                  <a:gd name="T1" fmla="*/ 2 h 3"/>
                  <a:gd name="T2" fmla="*/ 1 w 3"/>
                  <a:gd name="T3" fmla="*/ 2 h 3"/>
                  <a:gd name="T4" fmla="*/ 2 w 3"/>
                  <a:gd name="T5" fmla="*/ 3 h 3"/>
                  <a:gd name="T6" fmla="*/ 3 w 3"/>
                  <a:gd name="T7" fmla="*/ 3 h 3"/>
                  <a:gd name="T8" fmla="*/ 3 w 3"/>
                  <a:gd name="T9" fmla="*/ 2 h 3"/>
                  <a:gd name="T10" fmla="*/ 2 w 3"/>
                  <a:gd name="T11" fmla="*/ 1 h 3"/>
                  <a:gd name="T12" fmla="*/ 1 w 3"/>
                  <a:gd name="T13" fmla="*/ 1 h 3"/>
                  <a:gd name="T14" fmla="*/ 0 w 3"/>
                  <a:gd name="T15" fmla="*/ 0 h 3"/>
                  <a:gd name="T16" fmla="*/ 0 w 3"/>
                  <a:gd name="T17" fmla="*/ 1 h 3"/>
                  <a:gd name="T18" fmla="*/ 0 w 3"/>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0" y="2"/>
                    </a:moveTo>
                    <a:cubicBezTo>
                      <a:pt x="0" y="2"/>
                      <a:pt x="1" y="2"/>
                      <a:pt x="1" y="2"/>
                    </a:cubicBezTo>
                    <a:cubicBezTo>
                      <a:pt x="2" y="2"/>
                      <a:pt x="1" y="3"/>
                      <a:pt x="2" y="3"/>
                    </a:cubicBezTo>
                    <a:cubicBezTo>
                      <a:pt x="2" y="3"/>
                      <a:pt x="2" y="3"/>
                      <a:pt x="3" y="3"/>
                    </a:cubicBezTo>
                    <a:cubicBezTo>
                      <a:pt x="3" y="3"/>
                      <a:pt x="3" y="2"/>
                      <a:pt x="3" y="2"/>
                    </a:cubicBezTo>
                    <a:cubicBezTo>
                      <a:pt x="3" y="2"/>
                      <a:pt x="2" y="2"/>
                      <a:pt x="2" y="1"/>
                    </a:cubicBezTo>
                    <a:cubicBezTo>
                      <a:pt x="2" y="1"/>
                      <a:pt x="2" y="1"/>
                      <a:pt x="1" y="1"/>
                    </a:cubicBezTo>
                    <a:cubicBezTo>
                      <a:pt x="1" y="0"/>
                      <a:pt x="0" y="0"/>
                      <a:pt x="0" y="0"/>
                    </a:cubicBezTo>
                    <a:cubicBezTo>
                      <a:pt x="0" y="1"/>
                      <a:pt x="0" y="1"/>
                      <a:pt x="0" y="1"/>
                    </a:cubicBezTo>
                    <a:cubicBezTo>
                      <a:pt x="0" y="1"/>
                      <a:pt x="0" y="1"/>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2" name="Freeform 382"/>
              <p:cNvSpPr>
                <a:spLocks/>
              </p:cNvSpPr>
              <p:nvPr/>
            </p:nvSpPr>
            <p:spPr bwMode="auto">
              <a:xfrm>
                <a:off x="8220076" y="3249614"/>
                <a:ext cx="22225" cy="20638"/>
              </a:xfrm>
              <a:custGeom>
                <a:avLst/>
                <a:gdLst>
                  <a:gd name="T0" fmla="*/ 1 w 2"/>
                  <a:gd name="T1" fmla="*/ 1 h 2"/>
                  <a:gd name="T2" fmla="*/ 2 w 2"/>
                  <a:gd name="T3" fmla="*/ 1 h 2"/>
                  <a:gd name="T4" fmla="*/ 1 w 2"/>
                  <a:gd name="T5" fmla="*/ 1 h 2"/>
                  <a:gd name="T6" fmla="*/ 1 w 2"/>
                  <a:gd name="T7" fmla="*/ 0 h 2"/>
                  <a:gd name="T8" fmla="*/ 1 w 2"/>
                  <a:gd name="T9" fmla="*/ 1 h 2"/>
                </a:gdLst>
                <a:ahLst/>
                <a:cxnLst>
                  <a:cxn ang="0">
                    <a:pos x="T0" y="T1"/>
                  </a:cxn>
                  <a:cxn ang="0">
                    <a:pos x="T2" y="T3"/>
                  </a:cxn>
                  <a:cxn ang="0">
                    <a:pos x="T4" y="T5"/>
                  </a:cxn>
                  <a:cxn ang="0">
                    <a:pos x="T6" y="T7"/>
                  </a:cxn>
                  <a:cxn ang="0">
                    <a:pos x="T8" y="T9"/>
                  </a:cxn>
                </a:cxnLst>
                <a:rect l="0" t="0" r="r" b="b"/>
                <a:pathLst>
                  <a:path w="2" h="2">
                    <a:moveTo>
                      <a:pt x="1" y="1"/>
                    </a:moveTo>
                    <a:cubicBezTo>
                      <a:pt x="1" y="2"/>
                      <a:pt x="2" y="2"/>
                      <a:pt x="2" y="1"/>
                    </a:cubicBezTo>
                    <a:cubicBezTo>
                      <a:pt x="2" y="1"/>
                      <a:pt x="2" y="1"/>
                      <a:pt x="1" y="1"/>
                    </a:cubicBezTo>
                    <a:cubicBezTo>
                      <a:pt x="1" y="0"/>
                      <a:pt x="1" y="0"/>
                      <a:pt x="1" y="0"/>
                    </a:cubicBezTo>
                    <a:cubicBezTo>
                      <a:pt x="1" y="0"/>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3" name="Freeform 383"/>
              <p:cNvSpPr>
                <a:spLocks/>
              </p:cNvSpPr>
              <p:nvPr/>
            </p:nvSpPr>
            <p:spPr bwMode="auto">
              <a:xfrm>
                <a:off x="8242301" y="3259139"/>
                <a:ext cx="11113" cy="11113"/>
              </a:xfrm>
              <a:custGeom>
                <a:avLst/>
                <a:gdLst>
                  <a:gd name="T0" fmla="*/ 0 w 1"/>
                  <a:gd name="T1" fmla="*/ 1 h 1"/>
                  <a:gd name="T2" fmla="*/ 1 w 1"/>
                  <a:gd name="T3" fmla="*/ 1 h 1"/>
                  <a:gd name="T4" fmla="*/ 1 w 1"/>
                  <a:gd name="T5" fmla="*/ 1 h 1"/>
                  <a:gd name="T6" fmla="*/ 0 w 1"/>
                  <a:gd name="T7" fmla="*/ 1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1"/>
                      <a:pt x="1" y="1"/>
                    </a:cubicBezTo>
                    <a:cubicBezTo>
                      <a:pt x="1"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4" name="Freeform 384"/>
              <p:cNvSpPr>
                <a:spLocks/>
              </p:cNvSpPr>
              <p:nvPr/>
            </p:nvSpPr>
            <p:spPr bwMode="auto">
              <a:xfrm>
                <a:off x="8318501" y="3357564"/>
                <a:ext cx="9525" cy="9525"/>
              </a:xfrm>
              <a:custGeom>
                <a:avLst/>
                <a:gdLst>
                  <a:gd name="T0" fmla="*/ 1 w 1"/>
                  <a:gd name="T1" fmla="*/ 1 h 1"/>
                  <a:gd name="T2" fmla="*/ 1 w 1"/>
                  <a:gd name="T3" fmla="*/ 1 h 1"/>
                  <a:gd name="T4" fmla="*/ 1 w 1"/>
                  <a:gd name="T5" fmla="*/ 1 h 1"/>
                  <a:gd name="T6" fmla="*/ 0 w 1"/>
                  <a:gd name="T7" fmla="*/ 0 h 1"/>
                  <a:gd name="T8" fmla="*/ 0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1" y="1"/>
                      <a:pt x="1" y="1"/>
                      <a:pt x="1" y="1"/>
                    </a:cubicBezTo>
                    <a:cubicBezTo>
                      <a:pt x="1" y="0"/>
                      <a:pt x="1" y="0"/>
                      <a:pt x="0" y="0"/>
                    </a:cubicBezTo>
                    <a:cubicBezTo>
                      <a:pt x="0" y="0"/>
                      <a:pt x="0" y="0"/>
                      <a:pt x="0" y="1"/>
                    </a:cubicBezTo>
                    <a:cubicBezTo>
                      <a:pt x="0" y="1"/>
                      <a:pt x="0"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5" name="Freeform 385"/>
              <p:cNvSpPr>
                <a:spLocks/>
              </p:cNvSpPr>
              <p:nvPr/>
            </p:nvSpPr>
            <p:spPr bwMode="auto">
              <a:xfrm>
                <a:off x="8307389" y="3378201"/>
                <a:ext cx="20638" cy="22225"/>
              </a:xfrm>
              <a:custGeom>
                <a:avLst/>
                <a:gdLst>
                  <a:gd name="T0" fmla="*/ 2 w 2"/>
                  <a:gd name="T1" fmla="*/ 2 h 2"/>
                  <a:gd name="T2" fmla="*/ 1 w 2"/>
                  <a:gd name="T3" fmla="*/ 1 h 2"/>
                  <a:gd name="T4" fmla="*/ 1 w 2"/>
                  <a:gd name="T5" fmla="*/ 1 h 2"/>
                  <a:gd name="T6" fmla="*/ 0 w 2"/>
                  <a:gd name="T7" fmla="*/ 0 h 2"/>
                  <a:gd name="T8" fmla="*/ 0 w 2"/>
                  <a:gd name="T9" fmla="*/ 1 h 2"/>
                  <a:gd name="T10" fmla="*/ 0 w 2"/>
                  <a:gd name="T11" fmla="*/ 2 h 2"/>
                  <a:gd name="T12" fmla="*/ 1 w 2"/>
                  <a:gd name="T13" fmla="*/ 2 h 2"/>
                  <a:gd name="T14" fmla="*/ 2 w 2"/>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2"/>
                    </a:moveTo>
                    <a:cubicBezTo>
                      <a:pt x="2" y="1"/>
                      <a:pt x="1" y="1"/>
                      <a:pt x="1" y="1"/>
                    </a:cubicBezTo>
                    <a:cubicBezTo>
                      <a:pt x="1" y="1"/>
                      <a:pt x="1" y="1"/>
                      <a:pt x="1" y="1"/>
                    </a:cubicBezTo>
                    <a:cubicBezTo>
                      <a:pt x="0" y="1"/>
                      <a:pt x="0" y="0"/>
                      <a:pt x="0" y="0"/>
                    </a:cubicBezTo>
                    <a:cubicBezTo>
                      <a:pt x="0" y="1"/>
                      <a:pt x="0" y="1"/>
                      <a:pt x="0" y="1"/>
                    </a:cubicBezTo>
                    <a:cubicBezTo>
                      <a:pt x="0" y="1"/>
                      <a:pt x="0" y="2"/>
                      <a:pt x="0" y="2"/>
                    </a:cubicBezTo>
                    <a:cubicBezTo>
                      <a:pt x="0" y="2"/>
                      <a:pt x="1" y="2"/>
                      <a:pt x="1" y="2"/>
                    </a:cubicBezTo>
                    <a:cubicBezTo>
                      <a:pt x="1"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6" name="Freeform 386"/>
              <p:cNvSpPr>
                <a:spLocks/>
              </p:cNvSpPr>
              <p:nvPr/>
            </p:nvSpPr>
            <p:spPr bwMode="auto">
              <a:xfrm>
                <a:off x="8318501" y="3400426"/>
                <a:ext cx="20638" cy="11113"/>
              </a:xfrm>
              <a:custGeom>
                <a:avLst/>
                <a:gdLst>
                  <a:gd name="T0" fmla="*/ 1 w 2"/>
                  <a:gd name="T1" fmla="*/ 1 h 1"/>
                  <a:gd name="T2" fmla="*/ 2 w 2"/>
                  <a:gd name="T3" fmla="*/ 1 h 1"/>
                  <a:gd name="T4" fmla="*/ 1 w 2"/>
                  <a:gd name="T5" fmla="*/ 0 h 1"/>
                  <a:gd name="T6" fmla="*/ 0 w 2"/>
                  <a:gd name="T7" fmla="*/ 0 h 1"/>
                  <a:gd name="T8" fmla="*/ 0 w 2"/>
                  <a:gd name="T9" fmla="*/ 1 h 1"/>
                  <a:gd name="T10" fmla="*/ 1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1" y="1"/>
                    </a:moveTo>
                    <a:cubicBezTo>
                      <a:pt x="1" y="1"/>
                      <a:pt x="2" y="1"/>
                      <a:pt x="2" y="1"/>
                    </a:cubicBezTo>
                    <a:cubicBezTo>
                      <a:pt x="2" y="0"/>
                      <a:pt x="1" y="0"/>
                      <a:pt x="1" y="0"/>
                    </a:cubicBezTo>
                    <a:cubicBezTo>
                      <a:pt x="1" y="0"/>
                      <a:pt x="0" y="0"/>
                      <a:pt x="0" y="0"/>
                    </a:cubicBezTo>
                    <a:cubicBezTo>
                      <a:pt x="0"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7" name="Freeform 387"/>
              <p:cNvSpPr>
                <a:spLocks/>
              </p:cNvSpPr>
              <p:nvPr/>
            </p:nvSpPr>
            <p:spPr bwMode="auto">
              <a:xfrm>
                <a:off x="8361364" y="3367089"/>
                <a:ext cx="20638" cy="22225"/>
              </a:xfrm>
              <a:custGeom>
                <a:avLst/>
                <a:gdLst>
                  <a:gd name="T0" fmla="*/ 1 w 2"/>
                  <a:gd name="T1" fmla="*/ 1 h 2"/>
                  <a:gd name="T2" fmla="*/ 2 w 2"/>
                  <a:gd name="T3" fmla="*/ 1 h 2"/>
                  <a:gd name="T4" fmla="*/ 2 w 2"/>
                  <a:gd name="T5" fmla="*/ 1 h 2"/>
                  <a:gd name="T6" fmla="*/ 1 w 2"/>
                  <a:gd name="T7" fmla="*/ 0 h 2"/>
                  <a:gd name="T8" fmla="*/ 1 w 2"/>
                  <a:gd name="T9" fmla="*/ 1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2" y="1"/>
                      <a:pt x="2" y="1"/>
                    </a:cubicBezTo>
                    <a:cubicBezTo>
                      <a:pt x="2" y="1"/>
                      <a:pt x="2" y="1"/>
                      <a:pt x="2" y="1"/>
                    </a:cubicBezTo>
                    <a:cubicBezTo>
                      <a:pt x="2" y="0"/>
                      <a:pt x="1" y="0"/>
                      <a:pt x="1" y="0"/>
                    </a:cubicBezTo>
                    <a:cubicBezTo>
                      <a:pt x="0" y="1"/>
                      <a:pt x="0" y="1"/>
                      <a:pt x="1" y="1"/>
                    </a:cubicBezTo>
                    <a:cubicBezTo>
                      <a:pt x="1" y="2"/>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8" name="Freeform 388"/>
              <p:cNvSpPr>
                <a:spLocks/>
              </p:cNvSpPr>
              <p:nvPr/>
            </p:nvSpPr>
            <p:spPr bwMode="auto">
              <a:xfrm>
                <a:off x="8264526" y="3216276"/>
                <a:ext cx="117475" cy="76200"/>
              </a:xfrm>
              <a:custGeom>
                <a:avLst/>
                <a:gdLst>
                  <a:gd name="T0" fmla="*/ 10 w 11"/>
                  <a:gd name="T1" fmla="*/ 3 h 7"/>
                  <a:gd name="T2" fmla="*/ 11 w 11"/>
                  <a:gd name="T3" fmla="*/ 2 h 7"/>
                  <a:gd name="T4" fmla="*/ 11 w 11"/>
                  <a:gd name="T5" fmla="*/ 1 h 7"/>
                  <a:gd name="T6" fmla="*/ 10 w 11"/>
                  <a:gd name="T7" fmla="*/ 1 h 7"/>
                  <a:gd name="T8" fmla="*/ 9 w 11"/>
                  <a:gd name="T9" fmla="*/ 0 h 7"/>
                  <a:gd name="T10" fmla="*/ 8 w 11"/>
                  <a:gd name="T11" fmla="*/ 1 h 7"/>
                  <a:gd name="T12" fmla="*/ 8 w 11"/>
                  <a:gd name="T13" fmla="*/ 2 h 7"/>
                  <a:gd name="T14" fmla="*/ 8 w 11"/>
                  <a:gd name="T15" fmla="*/ 3 h 7"/>
                  <a:gd name="T16" fmla="*/ 7 w 11"/>
                  <a:gd name="T17" fmla="*/ 3 h 7"/>
                  <a:gd name="T18" fmla="*/ 7 w 11"/>
                  <a:gd name="T19" fmla="*/ 4 h 7"/>
                  <a:gd name="T20" fmla="*/ 6 w 11"/>
                  <a:gd name="T21" fmla="*/ 4 h 7"/>
                  <a:gd name="T22" fmla="*/ 5 w 11"/>
                  <a:gd name="T23" fmla="*/ 4 h 7"/>
                  <a:gd name="T24" fmla="*/ 4 w 11"/>
                  <a:gd name="T25" fmla="*/ 4 h 7"/>
                  <a:gd name="T26" fmla="*/ 4 w 11"/>
                  <a:gd name="T27" fmla="*/ 4 h 7"/>
                  <a:gd name="T28" fmla="*/ 2 w 11"/>
                  <a:gd name="T29" fmla="*/ 4 h 7"/>
                  <a:gd name="T30" fmla="*/ 1 w 11"/>
                  <a:gd name="T31" fmla="*/ 4 h 7"/>
                  <a:gd name="T32" fmla="*/ 0 w 11"/>
                  <a:gd name="T33" fmla="*/ 4 h 7"/>
                  <a:gd name="T34" fmla="*/ 0 w 11"/>
                  <a:gd name="T35" fmla="*/ 5 h 7"/>
                  <a:gd name="T36" fmla="*/ 1 w 11"/>
                  <a:gd name="T37" fmla="*/ 6 h 7"/>
                  <a:gd name="T38" fmla="*/ 2 w 11"/>
                  <a:gd name="T39" fmla="*/ 6 h 7"/>
                  <a:gd name="T40" fmla="*/ 3 w 11"/>
                  <a:gd name="T41" fmla="*/ 6 h 7"/>
                  <a:gd name="T42" fmla="*/ 4 w 11"/>
                  <a:gd name="T43" fmla="*/ 7 h 7"/>
                  <a:gd name="T44" fmla="*/ 6 w 11"/>
                  <a:gd name="T45" fmla="*/ 6 h 7"/>
                  <a:gd name="T46" fmla="*/ 7 w 11"/>
                  <a:gd name="T47" fmla="*/ 6 h 7"/>
                  <a:gd name="T48" fmla="*/ 8 w 11"/>
                  <a:gd name="T49" fmla="*/ 5 h 7"/>
                  <a:gd name="T50" fmla="*/ 9 w 11"/>
                  <a:gd name="T51" fmla="*/ 4 h 7"/>
                  <a:gd name="T52" fmla="*/ 10 w 11"/>
                  <a:gd name="T53" fmla="*/ 4 h 7"/>
                  <a:gd name="T54" fmla="*/ 10 w 11"/>
                  <a:gd name="T55"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 h="7">
                    <a:moveTo>
                      <a:pt x="10" y="3"/>
                    </a:moveTo>
                    <a:cubicBezTo>
                      <a:pt x="11" y="3"/>
                      <a:pt x="11" y="2"/>
                      <a:pt x="11" y="2"/>
                    </a:cubicBezTo>
                    <a:cubicBezTo>
                      <a:pt x="11" y="2"/>
                      <a:pt x="11" y="1"/>
                      <a:pt x="11" y="1"/>
                    </a:cubicBezTo>
                    <a:cubicBezTo>
                      <a:pt x="10" y="1"/>
                      <a:pt x="10" y="1"/>
                      <a:pt x="10" y="1"/>
                    </a:cubicBezTo>
                    <a:cubicBezTo>
                      <a:pt x="9" y="1"/>
                      <a:pt x="9" y="0"/>
                      <a:pt x="9" y="0"/>
                    </a:cubicBezTo>
                    <a:cubicBezTo>
                      <a:pt x="8" y="0"/>
                      <a:pt x="8" y="0"/>
                      <a:pt x="8" y="1"/>
                    </a:cubicBezTo>
                    <a:cubicBezTo>
                      <a:pt x="8" y="1"/>
                      <a:pt x="8" y="1"/>
                      <a:pt x="8" y="2"/>
                    </a:cubicBezTo>
                    <a:cubicBezTo>
                      <a:pt x="8" y="2"/>
                      <a:pt x="8" y="2"/>
                      <a:pt x="8" y="3"/>
                    </a:cubicBezTo>
                    <a:cubicBezTo>
                      <a:pt x="8" y="3"/>
                      <a:pt x="8" y="2"/>
                      <a:pt x="7" y="3"/>
                    </a:cubicBezTo>
                    <a:cubicBezTo>
                      <a:pt x="7" y="3"/>
                      <a:pt x="7" y="3"/>
                      <a:pt x="7" y="4"/>
                    </a:cubicBezTo>
                    <a:cubicBezTo>
                      <a:pt x="6" y="4"/>
                      <a:pt x="6" y="4"/>
                      <a:pt x="6" y="4"/>
                    </a:cubicBezTo>
                    <a:cubicBezTo>
                      <a:pt x="6" y="4"/>
                      <a:pt x="5" y="4"/>
                      <a:pt x="5" y="4"/>
                    </a:cubicBezTo>
                    <a:cubicBezTo>
                      <a:pt x="5" y="4"/>
                      <a:pt x="5" y="4"/>
                      <a:pt x="4" y="4"/>
                    </a:cubicBezTo>
                    <a:cubicBezTo>
                      <a:pt x="4" y="4"/>
                      <a:pt x="4" y="4"/>
                      <a:pt x="4" y="4"/>
                    </a:cubicBezTo>
                    <a:cubicBezTo>
                      <a:pt x="3" y="4"/>
                      <a:pt x="3" y="4"/>
                      <a:pt x="2" y="4"/>
                    </a:cubicBezTo>
                    <a:cubicBezTo>
                      <a:pt x="2" y="4"/>
                      <a:pt x="2" y="4"/>
                      <a:pt x="1" y="4"/>
                    </a:cubicBezTo>
                    <a:cubicBezTo>
                      <a:pt x="1" y="4"/>
                      <a:pt x="1" y="4"/>
                      <a:pt x="0" y="4"/>
                    </a:cubicBezTo>
                    <a:cubicBezTo>
                      <a:pt x="0" y="4"/>
                      <a:pt x="0" y="5"/>
                      <a:pt x="0" y="5"/>
                    </a:cubicBezTo>
                    <a:cubicBezTo>
                      <a:pt x="0" y="5"/>
                      <a:pt x="0" y="5"/>
                      <a:pt x="1" y="6"/>
                    </a:cubicBezTo>
                    <a:cubicBezTo>
                      <a:pt x="1" y="6"/>
                      <a:pt x="2" y="6"/>
                      <a:pt x="2" y="6"/>
                    </a:cubicBezTo>
                    <a:cubicBezTo>
                      <a:pt x="3" y="6"/>
                      <a:pt x="3" y="6"/>
                      <a:pt x="3" y="6"/>
                    </a:cubicBezTo>
                    <a:cubicBezTo>
                      <a:pt x="4" y="6"/>
                      <a:pt x="4" y="7"/>
                      <a:pt x="4" y="7"/>
                    </a:cubicBezTo>
                    <a:cubicBezTo>
                      <a:pt x="5" y="7"/>
                      <a:pt x="5" y="6"/>
                      <a:pt x="6" y="6"/>
                    </a:cubicBezTo>
                    <a:cubicBezTo>
                      <a:pt x="7" y="6"/>
                      <a:pt x="7" y="6"/>
                      <a:pt x="7" y="6"/>
                    </a:cubicBezTo>
                    <a:cubicBezTo>
                      <a:pt x="8" y="5"/>
                      <a:pt x="8" y="5"/>
                      <a:pt x="8" y="5"/>
                    </a:cubicBezTo>
                    <a:cubicBezTo>
                      <a:pt x="9" y="5"/>
                      <a:pt x="9" y="5"/>
                      <a:pt x="9" y="4"/>
                    </a:cubicBezTo>
                    <a:cubicBezTo>
                      <a:pt x="9" y="4"/>
                      <a:pt x="10" y="4"/>
                      <a:pt x="10" y="4"/>
                    </a:cubicBezTo>
                    <a:cubicBezTo>
                      <a:pt x="10" y="4"/>
                      <a:pt x="10" y="3"/>
                      <a:pt x="10"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9" name="Freeform 389"/>
              <p:cNvSpPr>
                <a:spLocks/>
              </p:cNvSpPr>
              <p:nvPr/>
            </p:nvSpPr>
            <p:spPr bwMode="auto">
              <a:xfrm>
                <a:off x="8048626" y="3173414"/>
                <a:ext cx="269875" cy="247650"/>
              </a:xfrm>
              <a:custGeom>
                <a:avLst/>
                <a:gdLst>
                  <a:gd name="T0" fmla="*/ 23 w 25"/>
                  <a:gd name="T1" fmla="*/ 22 h 23"/>
                  <a:gd name="T2" fmla="*/ 23 w 25"/>
                  <a:gd name="T3" fmla="*/ 20 h 23"/>
                  <a:gd name="T4" fmla="*/ 21 w 25"/>
                  <a:gd name="T5" fmla="*/ 19 h 23"/>
                  <a:gd name="T6" fmla="*/ 20 w 25"/>
                  <a:gd name="T7" fmla="*/ 18 h 23"/>
                  <a:gd name="T8" fmla="*/ 19 w 25"/>
                  <a:gd name="T9" fmla="*/ 16 h 23"/>
                  <a:gd name="T10" fmla="*/ 17 w 25"/>
                  <a:gd name="T11" fmla="*/ 15 h 23"/>
                  <a:gd name="T12" fmla="*/ 17 w 25"/>
                  <a:gd name="T13" fmla="*/ 12 h 23"/>
                  <a:gd name="T14" fmla="*/ 18 w 25"/>
                  <a:gd name="T15" fmla="*/ 11 h 23"/>
                  <a:gd name="T16" fmla="*/ 16 w 25"/>
                  <a:gd name="T17" fmla="*/ 10 h 23"/>
                  <a:gd name="T18" fmla="*/ 14 w 25"/>
                  <a:gd name="T19" fmla="*/ 9 h 23"/>
                  <a:gd name="T20" fmla="*/ 14 w 25"/>
                  <a:gd name="T21" fmla="*/ 7 h 23"/>
                  <a:gd name="T22" fmla="*/ 12 w 25"/>
                  <a:gd name="T23" fmla="*/ 5 h 23"/>
                  <a:gd name="T24" fmla="*/ 10 w 25"/>
                  <a:gd name="T25" fmla="*/ 4 h 23"/>
                  <a:gd name="T26" fmla="*/ 8 w 25"/>
                  <a:gd name="T27" fmla="*/ 2 h 23"/>
                  <a:gd name="T28" fmla="*/ 5 w 25"/>
                  <a:gd name="T29" fmla="*/ 2 h 23"/>
                  <a:gd name="T30" fmla="*/ 2 w 25"/>
                  <a:gd name="T31" fmla="*/ 0 h 23"/>
                  <a:gd name="T32" fmla="*/ 1 w 25"/>
                  <a:gd name="T33" fmla="*/ 0 h 23"/>
                  <a:gd name="T34" fmla="*/ 1 w 25"/>
                  <a:gd name="T35" fmla="*/ 9 h 23"/>
                  <a:gd name="T36" fmla="*/ 0 w 25"/>
                  <a:gd name="T37" fmla="*/ 18 h 23"/>
                  <a:gd name="T38" fmla="*/ 0 w 25"/>
                  <a:gd name="T39" fmla="*/ 19 h 23"/>
                  <a:gd name="T40" fmla="*/ 3 w 25"/>
                  <a:gd name="T41" fmla="*/ 19 h 23"/>
                  <a:gd name="T42" fmla="*/ 5 w 25"/>
                  <a:gd name="T43" fmla="*/ 19 h 23"/>
                  <a:gd name="T44" fmla="*/ 6 w 25"/>
                  <a:gd name="T45" fmla="*/ 18 h 23"/>
                  <a:gd name="T46" fmla="*/ 7 w 25"/>
                  <a:gd name="T47" fmla="*/ 17 h 23"/>
                  <a:gd name="T48" fmla="*/ 8 w 25"/>
                  <a:gd name="T49" fmla="*/ 15 h 23"/>
                  <a:gd name="T50" fmla="*/ 9 w 25"/>
                  <a:gd name="T51" fmla="*/ 15 h 23"/>
                  <a:gd name="T52" fmla="*/ 10 w 25"/>
                  <a:gd name="T53" fmla="*/ 15 h 23"/>
                  <a:gd name="T54" fmla="*/ 12 w 25"/>
                  <a:gd name="T55" fmla="*/ 15 h 23"/>
                  <a:gd name="T56" fmla="*/ 14 w 25"/>
                  <a:gd name="T57" fmla="*/ 16 h 23"/>
                  <a:gd name="T58" fmla="*/ 15 w 25"/>
                  <a:gd name="T59" fmla="*/ 18 h 23"/>
                  <a:gd name="T60" fmla="*/ 15 w 25"/>
                  <a:gd name="T61" fmla="*/ 19 h 23"/>
                  <a:gd name="T62" fmla="*/ 17 w 25"/>
                  <a:gd name="T63" fmla="*/ 20 h 23"/>
                  <a:gd name="T64" fmla="*/ 19 w 25"/>
                  <a:gd name="T65" fmla="*/ 22 h 23"/>
                  <a:gd name="T66" fmla="*/ 20 w 25"/>
                  <a:gd name="T67" fmla="*/ 22 h 23"/>
                  <a:gd name="T68" fmla="*/ 22 w 25"/>
                  <a:gd name="T69" fmla="*/ 23 h 23"/>
                  <a:gd name="T70" fmla="*/ 24 w 25"/>
                  <a:gd name="T71" fmla="*/ 23 h 23"/>
                  <a:gd name="T72" fmla="*/ 24 w 25"/>
                  <a:gd name="T73"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 h="23">
                    <a:moveTo>
                      <a:pt x="24" y="22"/>
                    </a:moveTo>
                    <a:cubicBezTo>
                      <a:pt x="23" y="22"/>
                      <a:pt x="23" y="22"/>
                      <a:pt x="23" y="22"/>
                    </a:cubicBezTo>
                    <a:cubicBezTo>
                      <a:pt x="23" y="21"/>
                      <a:pt x="23" y="21"/>
                      <a:pt x="23" y="21"/>
                    </a:cubicBezTo>
                    <a:cubicBezTo>
                      <a:pt x="23" y="20"/>
                      <a:pt x="23" y="20"/>
                      <a:pt x="23" y="20"/>
                    </a:cubicBezTo>
                    <a:cubicBezTo>
                      <a:pt x="22" y="20"/>
                      <a:pt x="22" y="20"/>
                      <a:pt x="22" y="20"/>
                    </a:cubicBezTo>
                    <a:cubicBezTo>
                      <a:pt x="21" y="19"/>
                      <a:pt x="21" y="19"/>
                      <a:pt x="21" y="19"/>
                    </a:cubicBezTo>
                    <a:cubicBezTo>
                      <a:pt x="21" y="19"/>
                      <a:pt x="21" y="19"/>
                      <a:pt x="21" y="18"/>
                    </a:cubicBezTo>
                    <a:cubicBezTo>
                      <a:pt x="20" y="18"/>
                      <a:pt x="20" y="19"/>
                      <a:pt x="20" y="18"/>
                    </a:cubicBezTo>
                    <a:cubicBezTo>
                      <a:pt x="19" y="18"/>
                      <a:pt x="20" y="18"/>
                      <a:pt x="20" y="18"/>
                    </a:cubicBezTo>
                    <a:cubicBezTo>
                      <a:pt x="19" y="17"/>
                      <a:pt x="19" y="16"/>
                      <a:pt x="19" y="16"/>
                    </a:cubicBezTo>
                    <a:cubicBezTo>
                      <a:pt x="18" y="16"/>
                      <a:pt x="18" y="16"/>
                      <a:pt x="18" y="15"/>
                    </a:cubicBezTo>
                    <a:cubicBezTo>
                      <a:pt x="18" y="15"/>
                      <a:pt x="17" y="15"/>
                      <a:pt x="17" y="15"/>
                    </a:cubicBezTo>
                    <a:cubicBezTo>
                      <a:pt x="17" y="14"/>
                      <a:pt x="17" y="14"/>
                      <a:pt x="17" y="13"/>
                    </a:cubicBezTo>
                    <a:cubicBezTo>
                      <a:pt x="17" y="13"/>
                      <a:pt x="17" y="13"/>
                      <a:pt x="17" y="12"/>
                    </a:cubicBezTo>
                    <a:cubicBezTo>
                      <a:pt x="17" y="12"/>
                      <a:pt x="17" y="12"/>
                      <a:pt x="18" y="12"/>
                    </a:cubicBezTo>
                    <a:cubicBezTo>
                      <a:pt x="18" y="11"/>
                      <a:pt x="18" y="11"/>
                      <a:pt x="18" y="11"/>
                    </a:cubicBezTo>
                    <a:cubicBezTo>
                      <a:pt x="18" y="10"/>
                      <a:pt x="17" y="10"/>
                      <a:pt x="17" y="10"/>
                    </a:cubicBezTo>
                    <a:cubicBezTo>
                      <a:pt x="17" y="10"/>
                      <a:pt x="17" y="10"/>
                      <a:pt x="16" y="10"/>
                    </a:cubicBezTo>
                    <a:cubicBezTo>
                      <a:pt x="16" y="9"/>
                      <a:pt x="16" y="9"/>
                      <a:pt x="16" y="9"/>
                    </a:cubicBezTo>
                    <a:cubicBezTo>
                      <a:pt x="15" y="9"/>
                      <a:pt x="15" y="9"/>
                      <a:pt x="14" y="9"/>
                    </a:cubicBezTo>
                    <a:cubicBezTo>
                      <a:pt x="14" y="8"/>
                      <a:pt x="14" y="8"/>
                      <a:pt x="14" y="8"/>
                    </a:cubicBezTo>
                    <a:cubicBezTo>
                      <a:pt x="14" y="7"/>
                      <a:pt x="14" y="7"/>
                      <a:pt x="14" y="7"/>
                    </a:cubicBezTo>
                    <a:cubicBezTo>
                      <a:pt x="13" y="6"/>
                      <a:pt x="13" y="6"/>
                      <a:pt x="13" y="5"/>
                    </a:cubicBezTo>
                    <a:cubicBezTo>
                      <a:pt x="12" y="5"/>
                      <a:pt x="12" y="5"/>
                      <a:pt x="12" y="5"/>
                    </a:cubicBezTo>
                    <a:cubicBezTo>
                      <a:pt x="11" y="5"/>
                      <a:pt x="11" y="5"/>
                      <a:pt x="11" y="5"/>
                    </a:cubicBezTo>
                    <a:cubicBezTo>
                      <a:pt x="10" y="4"/>
                      <a:pt x="10" y="4"/>
                      <a:pt x="10" y="4"/>
                    </a:cubicBezTo>
                    <a:cubicBezTo>
                      <a:pt x="9" y="3"/>
                      <a:pt x="9" y="3"/>
                      <a:pt x="9" y="2"/>
                    </a:cubicBezTo>
                    <a:cubicBezTo>
                      <a:pt x="8" y="2"/>
                      <a:pt x="8" y="2"/>
                      <a:pt x="8" y="2"/>
                    </a:cubicBezTo>
                    <a:cubicBezTo>
                      <a:pt x="7" y="1"/>
                      <a:pt x="7" y="2"/>
                      <a:pt x="7" y="2"/>
                    </a:cubicBezTo>
                    <a:cubicBezTo>
                      <a:pt x="6" y="2"/>
                      <a:pt x="5" y="2"/>
                      <a:pt x="5" y="2"/>
                    </a:cubicBezTo>
                    <a:cubicBezTo>
                      <a:pt x="4" y="1"/>
                      <a:pt x="4" y="1"/>
                      <a:pt x="4" y="1"/>
                    </a:cubicBezTo>
                    <a:cubicBezTo>
                      <a:pt x="3" y="1"/>
                      <a:pt x="3" y="1"/>
                      <a:pt x="2" y="0"/>
                    </a:cubicBezTo>
                    <a:cubicBezTo>
                      <a:pt x="1" y="0"/>
                      <a:pt x="1" y="0"/>
                      <a:pt x="1" y="0"/>
                    </a:cubicBezTo>
                    <a:cubicBezTo>
                      <a:pt x="1" y="0"/>
                      <a:pt x="1" y="0"/>
                      <a:pt x="1" y="0"/>
                    </a:cubicBezTo>
                    <a:cubicBezTo>
                      <a:pt x="1" y="4"/>
                      <a:pt x="1" y="4"/>
                      <a:pt x="1" y="4"/>
                    </a:cubicBezTo>
                    <a:cubicBezTo>
                      <a:pt x="1" y="9"/>
                      <a:pt x="1" y="9"/>
                      <a:pt x="1" y="9"/>
                    </a:cubicBezTo>
                    <a:cubicBezTo>
                      <a:pt x="0" y="14"/>
                      <a:pt x="0" y="14"/>
                      <a:pt x="0" y="14"/>
                    </a:cubicBezTo>
                    <a:cubicBezTo>
                      <a:pt x="0" y="18"/>
                      <a:pt x="0" y="18"/>
                      <a:pt x="0" y="18"/>
                    </a:cubicBezTo>
                    <a:cubicBezTo>
                      <a:pt x="0" y="18"/>
                      <a:pt x="0" y="18"/>
                      <a:pt x="0" y="18"/>
                    </a:cubicBezTo>
                    <a:cubicBezTo>
                      <a:pt x="0" y="19"/>
                      <a:pt x="0" y="19"/>
                      <a:pt x="0" y="19"/>
                    </a:cubicBezTo>
                    <a:cubicBezTo>
                      <a:pt x="0" y="20"/>
                      <a:pt x="1" y="19"/>
                      <a:pt x="1" y="19"/>
                    </a:cubicBezTo>
                    <a:cubicBezTo>
                      <a:pt x="2" y="19"/>
                      <a:pt x="2" y="19"/>
                      <a:pt x="3" y="19"/>
                    </a:cubicBezTo>
                    <a:cubicBezTo>
                      <a:pt x="3" y="19"/>
                      <a:pt x="4" y="19"/>
                      <a:pt x="4" y="19"/>
                    </a:cubicBezTo>
                    <a:cubicBezTo>
                      <a:pt x="5" y="19"/>
                      <a:pt x="5" y="19"/>
                      <a:pt x="5" y="19"/>
                    </a:cubicBezTo>
                    <a:cubicBezTo>
                      <a:pt x="6" y="19"/>
                      <a:pt x="6" y="19"/>
                      <a:pt x="6" y="18"/>
                    </a:cubicBezTo>
                    <a:cubicBezTo>
                      <a:pt x="6" y="18"/>
                      <a:pt x="6" y="18"/>
                      <a:pt x="6" y="18"/>
                    </a:cubicBezTo>
                    <a:cubicBezTo>
                      <a:pt x="6" y="17"/>
                      <a:pt x="6" y="17"/>
                      <a:pt x="6" y="17"/>
                    </a:cubicBezTo>
                    <a:cubicBezTo>
                      <a:pt x="6" y="17"/>
                      <a:pt x="7" y="17"/>
                      <a:pt x="7" y="17"/>
                    </a:cubicBezTo>
                    <a:cubicBezTo>
                      <a:pt x="7" y="17"/>
                      <a:pt x="7" y="17"/>
                      <a:pt x="7" y="16"/>
                    </a:cubicBezTo>
                    <a:cubicBezTo>
                      <a:pt x="8" y="16"/>
                      <a:pt x="7" y="16"/>
                      <a:pt x="8" y="15"/>
                    </a:cubicBezTo>
                    <a:cubicBezTo>
                      <a:pt x="8" y="15"/>
                      <a:pt x="8" y="15"/>
                      <a:pt x="8" y="15"/>
                    </a:cubicBezTo>
                    <a:cubicBezTo>
                      <a:pt x="9" y="15"/>
                      <a:pt x="9" y="15"/>
                      <a:pt x="9" y="15"/>
                    </a:cubicBezTo>
                    <a:cubicBezTo>
                      <a:pt x="9" y="15"/>
                      <a:pt x="9" y="15"/>
                      <a:pt x="10" y="15"/>
                    </a:cubicBezTo>
                    <a:cubicBezTo>
                      <a:pt x="10" y="15"/>
                      <a:pt x="10" y="15"/>
                      <a:pt x="10" y="15"/>
                    </a:cubicBezTo>
                    <a:cubicBezTo>
                      <a:pt x="11" y="15"/>
                      <a:pt x="11" y="15"/>
                      <a:pt x="11" y="15"/>
                    </a:cubicBezTo>
                    <a:cubicBezTo>
                      <a:pt x="12" y="15"/>
                      <a:pt x="12" y="15"/>
                      <a:pt x="12" y="15"/>
                    </a:cubicBezTo>
                    <a:cubicBezTo>
                      <a:pt x="13" y="16"/>
                      <a:pt x="13" y="15"/>
                      <a:pt x="13" y="16"/>
                    </a:cubicBezTo>
                    <a:cubicBezTo>
                      <a:pt x="13" y="16"/>
                      <a:pt x="14" y="16"/>
                      <a:pt x="14" y="16"/>
                    </a:cubicBezTo>
                    <a:cubicBezTo>
                      <a:pt x="14" y="16"/>
                      <a:pt x="14" y="17"/>
                      <a:pt x="14" y="17"/>
                    </a:cubicBezTo>
                    <a:cubicBezTo>
                      <a:pt x="14" y="17"/>
                      <a:pt x="14" y="18"/>
                      <a:pt x="15" y="18"/>
                    </a:cubicBezTo>
                    <a:cubicBezTo>
                      <a:pt x="15" y="18"/>
                      <a:pt x="15" y="18"/>
                      <a:pt x="15" y="18"/>
                    </a:cubicBezTo>
                    <a:cubicBezTo>
                      <a:pt x="16" y="19"/>
                      <a:pt x="15" y="19"/>
                      <a:pt x="15" y="19"/>
                    </a:cubicBezTo>
                    <a:cubicBezTo>
                      <a:pt x="16" y="20"/>
                      <a:pt x="16" y="20"/>
                      <a:pt x="16" y="20"/>
                    </a:cubicBezTo>
                    <a:cubicBezTo>
                      <a:pt x="17" y="20"/>
                      <a:pt x="17" y="20"/>
                      <a:pt x="17" y="20"/>
                    </a:cubicBezTo>
                    <a:cubicBezTo>
                      <a:pt x="17" y="21"/>
                      <a:pt x="17" y="21"/>
                      <a:pt x="17" y="21"/>
                    </a:cubicBezTo>
                    <a:cubicBezTo>
                      <a:pt x="18" y="22"/>
                      <a:pt x="18" y="21"/>
                      <a:pt x="19" y="22"/>
                    </a:cubicBezTo>
                    <a:cubicBezTo>
                      <a:pt x="19" y="22"/>
                      <a:pt x="19" y="22"/>
                      <a:pt x="20" y="22"/>
                    </a:cubicBezTo>
                    <a:cubicBezTo>
                      <a:pt x="20" y="22"/>
                      <a:pt x="20" y="22"/>
                      <a:pt x="20" y="22"/>
                    </a:cubicBezTo>
                    <a:cubicBezTo>
                      <a:pt x="21" y="22"/>
                      <a:pt x="21" y="22"/>
                      <a:pt x="21" y="22"/>
                    </a:cubicBezTo>
                    <a:cubicBezTo>
                      <a:pt x="22" y="22"/>
                      <a:pt x="22" y="22"/>
                      <a:pt x="22" y="23"/>
                    </a:cubicBezTo>
                    <a:cubicBezTo>
                      <a:pt x="22" y="23"/>
                      <a:pt x="23" y="23"/>
                      <a:pt x="23" y="23"/>
                    </a:cubicBezTo>
                    <a:cubicBezTo>
                      <a:pt x="23" y="23"/>
                      <a:pt x="24" y="23"/>
                      <a:pt x="24" y="23"/>
                    </a:cubicBezTo>
                    <a:cubicBezTo>
                      <a:pt x="24" y="23"/>
                      <a:pt x="24" y="23"/>
                      <a:pt x="24" y="23"/>
                    </a:cubicBezTo>
                    <a:cubicBezTo>
                      <a:pt x="25" y="22"/>
                      <a:pt x="24" y="22"/>
                      <a:pt x="24" y="2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0" name="Freeform 390"/>
              <p:cNvSpPr>
                <a:spLocks/>
              </p:cNvSpPr>
              <p:nvPr/>
            </p:nvSpPr>
            <p:spPr bwMode="auto">
              <a:xfrm>
                <a:off x="8382001" y="3205164"/>
                <a:ext cx="22225" cy="33338"/>
              </a:xfrm>
              <a:custGeom>
                <a:avLst/>
                <a:gdLst>
                  <a:gd name="T0" fmla="*/ 1 w 2"/>
                  <a:gd name="T1" fmla="*/ 0 h 3"/>
                  <a:gd name="T2" fmla="*/ 0 w 2"/>
                  <a:gd name="T3" fmla="*/ 2 h 3"/>
                  <a:gd name="T4" fmla="*/ 1 w 2"/>
                  <a:gd name="T5" fmla="*/ 3 h 3"/>
                  <a:gd name="T6" fmla="*/ 1 w 2"/>
                  <a:gd name="T7" fmla="*/ 3 h 3"/>
                  <a:gd name="T8" fmla="*/ 2 w 2"/>
                  <a:gd name="T9" fmla="*/ 1 h 3"/>
                  <a:gd name="T10" fmla="*/ 1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1" y="0"/>
                    </a:moveTo>
                    <a:cubicBezTo>
                      <a:pt x="1" y="0"/>
                      <a:pt x="0" y="1"/>
                      <a:pt x="0" y="2"/>
                    </a:cubicBezTo>
                    <a:cubicBezTo>
                      <a:pt x="0" y="2"/>
                      <a:pt x="0" y="3"/>
                      <a:pt x="1" y="3"/>
                    </a:cubicBezTo>
                    <a:cubicBezTo>
                      <a:pt x="1" y="3"/>
                      <a:pt x="1" y="3"/>
                      <a:pt x="1" y="3"/>
                    </a:cubicBezTo>
                    <a:cubicBezTo>
                      <a:pt x="2" y="3"/>
                      <a:pt x="2" y="2"/>
                      <a:pt x="2" y="1"/>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1" name="Freeform 391"/>
              <p:cNvSpPr>
                <a:spLocks/>
              </p:cNvSpPr>
              <p:nvPr/>
            </p:nvSpPr>
            <p:spPr bwMode="auto">
              <a:xfrm>
                <a:off x="8328026" y="3432176"/>
                <a:ext cx="11113" cy="11113"/>
              </a:xfrm>
              <a:custGeom>
                <a:avLst/>
                <a:gdLst>
                  <a:gd name="T0" fmla="*/ 0 w 1"/>
                  <a:gd name="T1" fmla="*/ 0 h 1"/>
                  <a:gd name="T2" fmla="*/ 0 w 1"/>
                  <a:gd name="T3" fmla="*/ 1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0" y="1"/>
                    </a:cubicBezTo>
                    <a:cubicBezTo>
                      <a:pt x="0" y="1"/>
                      <a:pt x="0" y="1"/>
                      <a:pt x="1" y="1"/>
                    </a:cubicBezTo>
                    <a:cubicBezTo>
                      <a:pt x="1" y="1"/>
                      <a:pt x="1" y="1"/>
                      <a:pt x="1" y="1"/>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2" name="Freeform 392"/>
              <p:cNvSpPr>
                <a:spLocks/>
              </p:cNvSpPr>
              <p:nvPr/>
            </p:nvSpPr>
            <p:spPr bwMode="auto">
              <a:xfrm>
                <a:off x="8350251" y="3421064"/>
                <a:ext cx="11113" cy="22225"/>
              </a:xfrm>
              <a:custGeom>
                <a:avLst/>
                <a:gdLst>
                  <a:gd name="T0" fmla="*/ 0 w 1"/>
                  <a:gd name="T1" fmla="*/ 0 h 2"/>
                  <a:gd name="T2" fmla="*/ 0 w 1"/>
                  <a:gd name="T3" fmla="*/ 1 h 2"/>
                  <a:gd name="T4" fmla="*/ 0 w 1"/>
                  <a:gd name="T5" fmla="*/ 1 h 2"/>
                  <a:gd name="T6" fmla="*/ 1 w 1"/>
                  <a:gd name="T7" fmla="*/ 2 h 2"/>
                  <a:gd name="T8" fmla="*/ 1 w 1"/>
                  <a:gd name="T9" fmla="*/ 1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cubicBezTo>
                      <a:pt x="0" y="0"/>
                      <a:pt x="0" y="0"/>
                      <a:pt x="0" y="1"/>
                    </a:cubicBezTo>
                    <a:cubicBezTo>
                      <a:pt x="0" y="1"/>
                      <a:pt x="0" y="1"/>
                      <a:pt x="0" y="1"/>
                    </a:cubicBezTo>
                    <a:cubicBezTo>
                      <a:pt x="0" y="2"/>
                      <a:pt x="0" y="2"/>
                      <a:pt x="1" y="2"/>
                    </a:cubicBezTo>
                    <a:cubicBezTo>
                      <a:pt x="1" y="2"/>
                      <a:pt x="1" y="1"/>
                      <a:pt x="1" y="1"/>
                    </a:cubicBezTo>
                    <a:cubicBezTo>
                      <a:pt x="1" y="1"/>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3" name="Freeform 393"/>
              <p:cNvSpPr>
                <a:spLocks/>
              </p:cNvSpPr>
              <p:nvPr/>
            </p:nvSpPr>
            <p:spPr bwMode="auto">
              <a:xfrm>
                <a:off x="8372476" y="3443289"/>
                <a:ext cx="20638" cy="22225"/>
              </a:xfrm>
              <a:custGeom>
                <a:avLst/>
                <a:gdLst>
                  <a:gd name="T0" fmla="*/ 1 w 2"/>
                  <a:gd name="T1" fmla="*/ 0 h 2"/>
                  <a:gd name="T2" fmla="*/ 0 w 2"/>
                  <a:gd name="T3" fmla="*/ 1 h 2"/>
                  <a:gd name="T4" fmla="*/ 0 w 2"/>
                  <a:gd name="T5" fmla="*/ 1 h 2"/>
                  <a:gd name="T6" fmla="*/ 0 w 2"/>
                  <a:gd name="T7" fmla="*/ 1 h 2"/>
                  <a:gd name="T8" fmla="*/ 1 w 2"/>
                  <a:gd name="T9" fmla="*/ 2 h 2"/>
                  <a:gd name="T10" fmla="*/ 1 w 2"/>
                  <a:gd name="T11" fmla="*/ 1 h 2"/>
                  <a:gd name="T12" fmla="*/ 2 w 2"/>
                  <a:gd name="T13" fmla="*/ 1 h 2"/>
                  <a:gd name="T14" fmla="*/ 1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1" y="0"/>
                    </a:moveTo>
                    <a:cubicBezTo>
                      <a:pt x="1" y="0"/>
                      <a:pt x="0" y="0"/>
                      <a:pt x="0" y="1"/>
                    </a:cubicBezTo>
                    <a:cubicBezTo>
                      <a:pt x="0" y="1"/>
                      <a:pt x="0" y="1"/>
                      <a:pt x="0" y="1"/>
                    </a:cubicBezTo>
                    <a:cubicBezTo>
                      <a:pt x="0" y="1"/>
                      <a:pt x="0" y="1"/>
                      <a:pt x="0" y="1"/>
                    </a:cubicBezTo>
                    <a:cubicBezTo>
                      <a:pt x="0" y="2"/>
                      <a:pt x="0" y="2"/>
                      <a:pt x="1" y="2"/>
                    </a:cubicBezTo>
                    <a:cubicBezTo>
                      <a:pt x="1" y="2"/>
                      <a:pt x="1" y="2"/>
                      <a:pt x="1" y="1"/>
                    </a:cubicBezTo>
                    <a:cubicBezTo>
                      <a:pt x="2" y="1"/>
                      <a:pt x="2" y="1"/>
                      <a:pt x="2" y="1"/>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4" name="Freeform 394"/>
              <p:cNvSpPr>
                <a:spLocks/>
              </p:cNvSpPr>
              <p:nvPr/>
            </p:nvSpPr>
            <p:spPr bwMode="auto">
              <a:xfrm>
                <a:off x="8426451" y="3259139"/>
                <a:ext cx="42863" cy="53975"/>
              </a:xfrm>
              <a:custGeom>
                <a:avLst/>
                <a:gdLst>
                  <a:gd name="T0" fmla="*/ 4 w 4"/>
                  <a:gd name="T1" fmla="*/ 2 h 5"/>
                  <a:gd name="T2" fmla="*/ 3 w 4"/>
                  <a:gd name="T3" fmla="*/ 2 h 5"/>
                  <a:gd name="T4" fmla="*/ 3 w 4"/>
                  <a:gd name="T5" fmla="*/ 1 h 5"/>
                  <a:gd name="T6" fmla="*/ 2 w 4"/>
                  <a:gd name="T7" fmla="*/ 0 h 5"/>
                  <a:gd name="T8" fmla="*/ 1 w 4"/>
                  <a:gd name="T9" fmla="*/ 0 h 5"/>
                  <a:gd name="T10" fmla="*/ 1 w 4"/>
                  <a:gd name="T11" fmla="*/ 1 h 5"/>
                  <a:gd name="T12" fmla="*/ 1 w 4"/>
                  <a:gd name="T13" fmla="*/ 1 h 5"/>
                  <a:gd name="T14" fmla="*/ 1 w 4"/>
                  <a:gd name="T15" fmla="*/ 2 h 5"/>
                  <a:gd name="T16" fmla="*/ 1 w 4"/>
                  <a:gd name="T17" fmla="*/ 2 h 5"/>
                  <a:gd name="T18" fmla="*/ 2 w 4"/>
                  <a:gd name="T19" fmla="*/ 3 h 5"/>
                  <a:gd name="T20" fmla="*/ 2 w 4"/>
                  <a:gd name="T21" fmla="*/ 4 h 5"/>
                  <a:gd name="T22" fmla="*/ 3 w 4"/>
                  <a:gd name="T23" fmla="*/ 5 h 5"/>
                  <a:gd name="T24" fmla="*/ 4 w 4"/>
                  <a:gd name="T25" fmla="*/ 4 h 5"/>
                  <a:gd name="T26" fmla="*/ 4 w 4"/>
                  <a:gd name="T27" fmla="*/ 3 h 5"/>
                  <a:gd name="T28" fmla="*/ 4 w 4"/>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5">
                    <a:moveTo>
                      <a:pt x="4" y="2"/>
                    </a:moveTo>
                    <a:cubicBezTo>
                      <a:pt x="3" y="2"/>
                      <a:pt x="3" y="2"/>
                      <a:pt x="3" y="2"/>
                    </a:cubicBezTo>
                    <a:cubicBezTo>
                      <a:pt x="3" y="1"/>
                      <a:pt x="3" y="1"/>
                      <a:pt x="3" y="1"/>
                    </a:cubicBezTo>
                    <a:cubicBezTo>
                      <a:pt x="2" y="0"/>
                      <a:pt x="2" y="0"/>
                      <a:pt x="2" y="0"/>
                    </a:cubicBezTo>
                    <a:cubicBezTo>
                      <a:pt x="2" y="0"/>
                      <a:pt x="1" y="0"/>
                      <a:pt x="1" y="0"/>
                    </a:cubicBezTo>
                    <a:cubicBezTo>
                      <a:pt x="1" y="0"/>
                      <a:pt x="1" y="0"/>
                      <a:pt x="1" y="1"/>
                    </a:cubicBezTo>
                    <a:cubicBezTo>
                      <a:pt x="1" y="1"/>
                      <a:pt x="1" y="1"/>
                      <a:pt x="1" y="1"/>
                    </a:cubicBezTo>
                    <a:cubicBezTo>
                      <a:pt x="0" y="2"/>
                      <a:pt x="0" y="2"/>
                      <a:pt x="1" y="2"/>
                    </a:cubicBezTo>
                    <a:cubicBezTo>
                      <a:pt x="1" y="2"/>
                      <a:pt x="1" y="2"/>
                      <a:pt x="1" y="2"/>
                    </a:cubicBezTo>
                    <a:cubicBezTo>
                      <a:pt x="1" y="3"/>
                      <a:pt x="1" y="3"/>
                      <a:pt x="2" y="3"/>
                    </a:cubicBezTo>
                    <a:cubicBezTo>
                      <a:pt x="2" y="4"/>
                      <a:pt x="1" y="4"/>
                      <a:pt x="2" y="4"/>
                    </a:cubicBezTo>
                    <a:cubicBezTo>
                      <a:pt x="2" y="5"/>
                      <a:pt x="2" y="5"/>
                      <a:pt x="3" y="5"/>
                    </a:cubicBezTo>
                    <a:cubicBezTo>
                      <a:pt x="3" y="5"/>
                      <a:pt x="4" y="5"/>
                      <a:pt x="4" y="4"/>
                    </a:cubicBezTo>
                    <a:cubicBezTo>
                      <a:pt x="4" y="4"/>
                      <a:pt x="4" y="3"/>
                      <a:pt x="4" y="3"/>
                    </a:cubicBezTo>
                    <a:cubicBezTo>
                      <a:pt x="4" y="3"/>
                      <a:pt x="4" y="2"/>
                      <a:pt x="4"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5" name="Freeform 395"/>
              <p:cNvSpPr>
                <a:spLocks/>
              </p:cNvSpPr>
              <p:nvPr/>
            </p:nvSpPr>
            <p:spPr bwMode="auto">
              <a:xfrm>
                <a:off x="8480426" y="3303589"/>
                <a:ext cx="42863" cy="31750"/>
              </a:xfrm>
              <a:custGeom>
                <a:avLst/>
                <a:gdLst>
                  <a:gd name="T0" fmla="*/ 3 w 4"/>
                  <a:gd name="T1" fmla="*/ 1 h 3"/>
                  <a:gd name="T2" fmla="*/ 2 w 4"/>
                  <a:gd name="T3" fmla="*/ 1 h 3"/>
                  <a:gd name="T4" fmla="*/ 2 w 4"/>
                  <a:gd name="T5" fmla="*/ 0 h 3"/>
                  <a:gd name="T6" fmla="*/ 1 w 4"/>
                  <a:gd name="T7" fmla="*/ 0 h 3"/>
                  <a:gd name="T8" fmla="*/ 0 w 4"/>
                  <a:gd name="T9" fmla="*/ 0 h 3"/>
                  <a:gd name="T10" fmla="*/ 1 w 4"/>
                  <a:gd name="T11" fmla="*/ 1 h 3"/>
                  <a:gd name="T12" fmla="*/ 1 w 4"/>
                  <a:gd name="T13" fmla="*/ 1 h 3"/>
                  <a:gd name="T14" fmla="*/ 1 w 4"/>
                  <a:gd name="T15" fmla="*/ 2 h 3"/>
                  <a:gd name="T16" fmla="*/ 2 w 4"/>
                  <a:gd name="T17" fmla="*/ 3 h 3"/>
                  <a:gd name="T18" fmla="*/ 4 w 4"/>
                  <a:gd name="T19" fmla="*/ 2 h 3"/>
                  <a:gd name="T20" fmla="*/ 3 w 4"/>
                  <a:gd name="T2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3">
                    <a:moveTo>
                      <a:pt x="3" y="1"/>
                    </a:moveTo>
                    <a:cubicBezTo>
                      <a:pt x="3" y="1"/>
                      <a:pt x="3" y="1"/>
                      <a:pt x="2" y="1"/>
                    </a:cubicBezTo>
                    <a:cubicBezTo>
                      <a:pt x="2" y="1"/>
                      <a:pt x="2" y="1"/>
                      <a:pt x="2" y="0"/>
                    </a:cubicBezTo>
                    <a:cubicBezTo>
                      <a:pt x="2" y="0"/>
                      <a:pt x="2" y="0"/>
                      <a:pt x="1" y="0"/>
                    </a:cubicBezTo>
                    <a:cubicBezTo>
                      <a:pt x="1" y="0"/>
                      <a:pt x="1" y="0"/>
                      <a:pt x="0" y="0"/>
                    </a:cubicBezTo>
                    <a:cubicBezTo>
                      <a:pt x="0" y="0"/>
                      <a:pt x="0" y="0"/>
                      <a:pt x="1" y="1"/>
                    </a:cubicBezTo>
                    <a:cubicBezTo>
                      <a:pt x="1" y="1"/>
                      <a:pt x="1" y="1"/>
                      <a:pt x="1" y="1"/>
                    </a:cubicBezTo>
                    <a:cubicBezTo>
                      <a:pt x="1" y="2"/>
                      <a:pt x="1" y="2"/>
                      <a:pt x="1" y="2"/>
                    </a:cubicBezTo>
                    <a:cubicBezTo>
                      <a:pt x="1" y="2"/>
                      <a:pt x="2" y="3"/>
                      <a:pt x="2" y="3"/>
                    </a:cubicBezTo>
                    <a:cubicBezTo>
                      <a:pt x="3" y="3"/>
                      <a:pt x="3" y="3"/>
                      <a:pt x="4" y="2"/>
                    </a:cubicBezTo>
                    <a:cubicBezTo>
                      <a:pt x="4" y="2"/>
                      <a:pt x="4" y="2"/>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6" name="Freeform 396"/>
              <p:cNvSpPr>
                <a:spLocks/>
              </p:cNvSpPr>
              <p:nvPr/>
            </p:nvSpPr>
            <p:spPr bwMode="auto">
              <a:xfrm>
                <a:off x="8489951" y="3346451"/>
                <a:ext cx="33338" cy="20638"/>
              </a:xfrm>
              <a:custGeom>
                <a:avLst/>
                <a:gdLst>
                  <a:gd name="T0" fmla="*/ 2 w 3"/>
                  <a:gd name="T1" fmla="*/ 0 h 2"/>
                  <a:gd name="T2" fmla="*/ 1 w 3"/>
                  <a:gd name="T3" fmla="*/ 0 h 2"/>
                  <a:gd name="T4" fmla="*/ 1 w 3"/>
                  <a:gd name="T5" fmla="*/ 1 h 2"/>
                  <a:gd name="T6" fmla="*/ 1 w 3"/>
                  <a:gd name="T7" fmla="*/ 2 h 2"/>
                  <a:gd name="T8" fmla="*/ 1 w 3"/>
                  <a:gd name="T9" fmla="*/ 2 h 2"/>
                  <a:gd name="T10" fmla="*/ 2 w 3"/>
                  <a:gd name="T11" fmla="*/ 1 h 2"/>
                  <a:gd name="T12" fmla="*/ 2 w 3"/>
                  <a:gd name="T13" fmla="*/ 1 h 2"/>
                  <a:gd name="T14" fmla="*/ 2 w 3"/>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0"/>
                    </a:moveTo>
                    <a:cubicBezTo>
                      <a:pt x="2" y="0"/>
                      <a:pt x="1" y="0"/>
                      <a:pt x="1" y="0"/>
                    </a:cubicBezTo>
                    <a:cubicBezTo>
                      <a:pt x="1" y="0"/>
                      <a:pt x="1" y="0"/>
                      <a:pt x="1" y="1"/>
                    </a:cubicBezTo>
                    <a:cubicBezTo>
                      <a:pt x="1" y="1"/>
                      <a:pt x="0" y="1"/>
                      <a:pt x="1" y="2"/>
                    </a:cubicBezTo>
                    <a:cubicBezTo>
                      <a:pt x="1" y="2"/>
                      <a:pt x="1" y="2"/>
                      <a:pt x="1" y="2"/>
                    </a:cubicBezTo>
                    <a:cubicBezTo>
                      <a:pt x="2" y="2"/>
                      <a:pt x="2" y="2"/>
                      <a:pt x="2" y="1"/>
                    </a:cubicBezTo>
                    <a:cubicBezTo>
                      <a:pt x="2" y="1"/>
                      <a:pt x="2" y="1"/>
                      <a:pt x="2" y="1"/>
                    </a:cubicBezTo>
                    <a:cubicBezTo>
                      <a:pt x="3"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7" name="Freeform 397"/>
              <p:cNvSpPr>
                <a:spLocks/>
              </p:cNvSpPr>
              <p:nvPr/>
            </p:nvSpPr>
            <p:spPr bwMode="auto">
              <a:xfrm>
                <a:off x="8523289" y="3324226"/>
                <a:ext cx="42863" cy="42863"/>
              </a:xfrm>
              <a:custGeom>
                <a:avLst/>
                <a:gdLst>
                  <a:gd name="T0" fmla="*/ 4 w 4"/>
                  <a:gd name="T1" fmla="*/ 3 h 4"/>
                  <a:gd name="T2" fmla="*/ 4 w 4"/>
                  <a:gd name="T3" fmla="*/ 3 h 4"/>
                  <a:gd name="T4" fmla="*/ 4 w 4"/>
                  <a:gd name="T5" fmla="*/ 2 h 4"/>
                  <a:gd name="T6" fmla="*/ 3 w 4"/>
                  <a:gd name="T7" fmla="*/ 1 h 4"/>
                  <a:gd name="T8" fmla="*/ 2 w 4"/>
                  <a:gd name="T9" fmla="*/ 0 h 4"/>
                  <a:gd name="T10" fmla="*/ 1 w 4"/>
                  <a:gd name="T11" fmla="*/ 0 h 4"/>
                  <a:gd name="T12" fmla="*/ 0 w 4"/>
                  <a:gd name="T13" fmla="*/ 1 h 4"/>
                  <a:gd name="T14" fmla="*/ 2 w 4"/>
                  <a:gd name="T15" fmla="*/ 2 h 4"/>
                  <a:gd name="T16" fmla="*/ 3 w 4"/>
                  <a:gd name="T17" fmla="*/ 3 h 4"/>
                  <a:gd name="T18" fmla="*/ 4 w 4"/>
                  <a:gd name="T1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
                    <a:moveTo>
                      <a:pt x="4" y="3"/>
                    </a:moveTo>
                    <a:cubicBezTo>
                      <a:pt x="4" y="3"/>
                      <a:pt x="4" y="3"/>
                      <a:pt x="4" y="3"/>
                    </a:cubicBezTo>
                    <a:cubicBezTo>
                      <a:pt x="4" y="2"/>
                      <a:pt x="4" y="2"/>
                      <a:pt x="4" y="2"/>
                    </a:cubicBezTo>
                    <a:cubicBezTo>
                      <a:pt x="3" y="2"/>
                      <a:pt x="3" y="1"/>
                      <a:pt x="3" y="1"/>
                    </a:cubicBezTo>
                    <a:cubicBezTo>
                      <a:pt x="2" y="1"/>
                      <a:pt x="2" y="1"/>
                      <a:pt x="2" y="0"/>
                    </a:cubicBezTo>
                    <a:cubicBezTo>
                      <a:pt x="2" y="0"/>
                      <a:pt x="1" y="0"/>
                      <a:pt x="1" y="0"/>
                    </a:cubicBezTo>
                    <a:cubicBezTo>
                      <a:pt x="0" y="0"/>
                      <a:pt x="0" y="1"/>
                      <a:pt x="0" y="1"/>
                    </a:cubicBezTo>
                    <a:cubicBezTo>
                      <a:pt x="1" y="2"/>
                      <a:pt x="1" y="2"/>
                      <a:pt x="2" y="2"/>
                    </a:cubicBezTo>
                    <a:cubicBezTo>
                      <a:pt x="2" y="3"/>
                      <a:pt x="2" y="3"/>
                      <a:pt x="3" y="3"/>
                    </a:cubicBezTo>
                    <a:cubicBezTo>
                      <a:pt x="3" y="3"/>
                      <a:pt x="4" y="4"/>
                      <a:pt x="4"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8" name="Freeform 398"/>
              <p:cNvSpPr>
                <a:spLocks/>
              </p:cNvSpPr>
              <p:nvPr/>
            </p:nvSpPr>
            <p:spPr bwMode="auto">
              <a:xfrm>
                <a:off x="8588376" y="3357564"/>
                <a:ext cx="20638" cy="42863"/>
              </a:xfrm>
              <a:custGeom>
                <a:avLst/>
                <a:gdLst>
                  <a:gd name="T0" fmla="*/ 2 w 2"/>
                  <a:gd name="T1" fmla="*/ 3 h 4"/>
                  <a:gd name="T2" fmla="*/ 1 w 2"/>
                  <a:gd name="T3" fmla="*/ 2 h 4"/>
                  <a:gd name="T4" fmla="*/ 1 w 2"/>
                  <a:gd name="T5" fmla="*/ 1 h 4"/>
                  <a:gd name="T6" fmla="*/ 0 w 2"/>
                  <a:gd name="T7" fmla="*/ 1 h 4"/>
                  <a:gd name="T8" fmla="*/ 0 w 2"/>
                  <a:gd name="T9" fmla="*/ 2 h 4"/>
                  <a:gd name="T10" fmla="*/ 0 w 2"/>
                  <a:gd name="T11" fmla="*/ 3 h 4"/>
                  <a:gd name="T12" fmla="*/ 1 w 2"/>
                  <a:gd name="T13" fmla="*/ 3 h 4"/>
                  <a:gd name="T14" fmla="*/ 2 w 2"/>
                  <a:gd name="T15" fmla="*/ 3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3"/>
                    </a:moveTo>
                    <a:cubicBezTo>
                      <a:pt x="2" y="2"/>
                      <a:pt x="1" y="2"/>
                      <a:pt x="1" y="2"/>
                    </a:cubicBezTo>
                    <a:cubicBezTo>
                      <a:pt x="1" y="1"/>
                      <a:pt x="1" y="1"/>
                      <a:pt x="1" y="1"/>
                    </a:cubicBezTo>
                    <a:cubicBezTo>
                      <a:pt x="1" y="0"/>
                      <a:pt x="0" y="0"/>
                      <a:pt x="0" y="1"/>
                    </a:cubicBezTo>
                    <a:cubicBezTo>
                      <a:pt x="0" y="1"/>
                      <a:pt x="0" y="1"/>
                      <a:pt x="0" y="2"/>
                    </a:cubicBezTo>
                    <a:cubicBezTo>
                      <a:pt x="0" y="2"/>
                      <a:pt x="0" y="2"/>
                      <a:pt x="0" y="3"/>
                    </a:cubicBezTo>
                    <a:cubicBezTo>
                      <a:pt x="1" y="3"/>
                      <a:pt x="1" y="4"/>
                      <a:pt x="1" y="3"/>
                    </a:cubicBezTo>
                    <a:cubicBezTo>
                      <a:pt x="2"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9" name="Freeform 399"/>
              <p:cNvSpPr>
                <a:spLocks/>
              </p:cNvSpPr>
              <p:nvPr/>
            </p:nvSpPr>
            <p:spPr bwMode="auto">
              <a:xfrm>
                <a:off x="8555039" y="3378201"/>
                <a:ext cx="33338" cy="33338"/>
              </a:xfrm>
              <a:custGeom>
                <a:avLst/>
                <a:gdLst>
                  <a:gd name="T0" fmla="*/ 2 w 3"/>
                  <a:gd name="T1" fmla="*/ 1 h 3"/>
                  <a:gd name="T2" fmla="*/ 1 w 3"/>
                  <a:gd name="T3" fmla="*/ 1 h 3"/>
                  <a:gd name="T4" fmla="*/ 0 w 3"/>
                  <a:gd name="T5" fmla="*/ 0 h 3"/>
                  <a:gd name="T6" fmla="*/ 0 w 3"/>
                  <a:gd name="T7" fmla="*/ 1 h 3"/>
                  <a:gd name="T8" fmla="*/ 0 w 3"/>
                  <a:gd name="T9" fmla="*/ 1 h 3"/>
                  <a:gd name="T10" fmla="*/ 1 w 3"/>
                  <a:gd name="T11" fmla="*/ 2 h 3"/>
                  <a:gd name="T12" fmla="*/ 3 w 3"/>
                  <a:gd name="T13" fmla="*/ 2 h 3"/>
                  <a:gd name="T14" fmla="*/ 3 w 3"/>
                  <a:gd name="T15" fmla="*/ 2 h 3"/>
                  <a:gd name="T16" fmla="*/ 3 w 3"/>
                  <a:gd name="T17" fmla="*/ 1 h 3"/>
                  <a:gd name="T18" fmla="*/ 2 w 3"/>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2" y="1"/>
                    </a:moveTo>
                    <a:cubicBezTo>
                      <a:pt x="2" y="1"/>
                      <a:pt x="1" y="1"/>
                      <a:pt x="1" y="1"/>
                    </a:cubicBezTo>
                    <a:cubicBezTo>
                      <a:pt x="1" y="1"/>
                      <a:pt x="0" y="0"/>
                      <a:pt x="0" y="0"/>
                    </a:cubicBezTo>
                    <a:cubicBezTo>
                      <a:pt x="0" y="0"/>
                      <a:pt x="0" y="0"/>
                      <a:pt x="0" y="1"/>
                    </a:cubicBezTo>
                    <a:cubicBezTo>
                      <a:pt x="0" y="1"/>
                      <a:pt x="0" y="1"/>
                      <a:pt x="0" y="1"/>
                    </a:cubicBezTo>
                    <a:cubicBezTo>
                      <a:pt x="0" y="2"/>
                      <a:pt x="1" y="2"/>
                      <a:pt x="1" y="2"/>
                    </a:cubicBezTo>
                    <a:cubicBezTo>
                      <a:pt x="2" y="3"/>
                      <a:pt x="2" y="3"/>
                      <a:pt x="3" y="2"/>
                    </a:cubicBezTo>
                    <a:cubicBezTo>
                      <a:pt x="3" y="2"/>
                      <a:pt x="3" y="2"/>
                      <a:pt x="3" y="2"/>
                    </a:cubicBezTo>
                    <a:cubicBezTo>
                      <a:pt x="3" y="1"/>
                      <a:pt x="3" y="1"/>
                      <a:pt x="3" y="1"/>
                    </a:cubicBezTo>
                    <a:cubicBezTo>
                      <a:pt x="3"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0" name="Freeform 400"/>
              <p:cNvSpPr>
                <a:spLocks/>
              </p:cNvSpPr>
              <p:nvPr/>
            </p:nvSpPr>
            <p:spPr bwMode="auto">
              <a:xfrm>
                <a:off x="8566151" y="346551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1" name="Freeform 401"/>
              <p:cNvSpPr>
                <a:spLocks/>
              </p:cNvSpPr>
              <p:nvPr/>
            </p:nvSpPr>
            <p:spPr bwMode="auto">
              <a:xfrm>
                <a:off x="8555039" y="3454401"/>
                <a:ext cx="22225" cy="11113"/>
              </a:xfrm>
              <a:custGeom>
                <a:avLst/>
                <a:gdLst>
                  <a:gd name="T0" fmla="*/ 1 w 2"/>
                  <a:gd name="T1" fmla="*/ 0 h 1"/>
                  <a:gd name="T2" fmla="*/ 0 w 2"/>
                  <a:gd name="T3" fmla="*/ 0 h 1"/>
                  <a:gd name="T4" fmla="*/ 1 w 2"/>
                  <a:gd name="T5" fmla="*/ 1 h 1"/>
                  <a:gd name="T6" fmla="*/ 2 w 2"/>
                  <a:gd name="T7" fmla="*/ 1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1" y="0"/>
                      <a:pt x="0" y="0"/>
                    </a:cubicBezTo>
                    <a:cubicBezTo>
                      <a:pt x="0" y="0"/>
                      <a:pt x="1" y="1"/>
                      <a:pt x="1" y="1"/>
                    </a:cubicBezTo>
                    <a:cubicBezTo>
                      <a:pt x="2" y="1"/>
                      <a:pt x="2" y="1"/>
                      <a:pt x="2" y="1"/>
                    </a:cubicBezTo>
                    <a:cubicBezTo>
                      <a:pt x="2" y="0"/>
                      <a:pt x="2"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2" name="Freeform 402"/>
              <p:cNvSpPr>
                <a:spLocks/>
              </p:cNvSpPr>
              <p:nvPr/>
            </p:nvSpPr>
            <p:spPr bwMode="auto">
              <a:xfrm>
                <a:off x="8609014" y="3411539"/>
                <a:ext cx="22225" cy="20638"/>
              </a:xfrm>
              <a:custGeom>
                <a:avLst/>
                <a:gdLst>
                  <a:gd name="T0" fmla="*/ 1 w 2"/>
                  <a:gd name="T1" fmla="*/ 1 h 2"/>
                  <a:gd name="T2" fmla="*/ 1 w 2"/>
                  <a:gd name="T3" fmla="*/ 1 h 2"/>
                  <a:gd name="T4" fmla="*/ 0 w 2"/>
                  <a:gd name="T5" fmla="*/ 0 h 2"/>
                  <a:gd name="T6" fmla="*/ 0 w 2"/>
                  <a:gd name="T7" fmla="*/ 1 h 2"/>
                  <a:gd name="T8" fmla="*/ 0 w 2"/>
                  <a:gd name="T9" fmla="*/ 2 h 2"/>
                  <a:gd name="T10" fmla="*/ 0 w 2"/>
                  <a:gd name="T11" fmla="*/ 2 h 2"/>
                  <a:gd name="T12" fmla="*/ 1 w 2"/>
                  <a:gd name="T13" fmla="*/ 2 h 2"/>
                  <a:gd name="T14" fmla="*/ 2 w 2"/>
                  <a:gd name="T15" fmla="*/ 2 h 2"/>
                  <a:gd name="T16" fmla="*/ 2 w 2"/>
                  <a:gd name="T17" fmla="*/ 1 h 2"/>
                  <a:gd name="T18" fmla="*/ 1 w 2"/>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1"/>
                    </a:moveTo>
                    <a:cubicBezTo>
                      <a:pt x="1" y="1"/>
                      <a:pt x="1" y="1"/>
                      <a:pt x="1" y="1"/>
                    </a:cubicBezTo>
                    <a:cubicBezTo>
                      <a:pt x="0" y="1"/>
                      <a:pt x="0" y="0"/>
                      <a:pt x="0" y="0"/>
                    </a:cubicBezTo>
                    <a:cubicBezTo>
                      <a:pt x="0" y="0"/>
                      <a:pt x="0" y="1"/>
                      <a:pt x="0" y="1"/>
                    </a:cubicBezTo>
                    <a:cubicBezTo>
                      <a:pt x="0" y="1"/>
                      <a:pt x="0" y="1"/>
                      <a:pt x="0" y="2"/>
                    </a:cubicBezTo>
                    <a:cubicBezTo>
                      <a:pt x="0" y="2"/>
                      <a:pt x="0" y="2"/>
                      <a:pt x="0" y="2"/>
                    </a:cubicBezTo>
                    <a:cubicBezTo>
                      <a:pt x="0" y="2"/>
                      <a:pt x="1" y="2"/>
                      <a:pt x="1" y="2"/>
                    </a:cubicBezTo>
                    <a:cubicBezTo>
                      <a:pt x="1" y="2"/>
                      <a:pt x="2" y="2"/>
                      <a:pt x="2" y="2"/>
                    </a:cubicBezTo>
                    <a:cubicBezTo>
                      <a:pt x="2" y="2"/>
                      <a:pt x="2" y="1"/>
                      <a:pt x="2" y="1"/>
                    </a:cubicBezTo>
                    <a:cubicBezTo>
                      <a:pt x="2" y="1"/>
                      <a:pt x="2"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3" name="Freeform 403"/>
              <p:cNvSpPr>
                <a:spLocks/>
              </p:cNvSpPr>
              <p:nvPr/>
            </p:nvSpPr>
            <p:spPr bwMode="auto">
              <a:xfrm>
                <a:off x="8555039" y="3486151"/>
                <a:ext cx="22225" cy="11113"/>
              </a:xfrm>
              <a:custGeom>
                <a:avLst/>
                <a:gdLst>
                  <a:gd name="T0" fmla="*/ 1 w 2"/>
                  <a:gd name="T1" fmla="*/ 0 h 1"/>
                  <a:gd name="T2" fmla="*/ 0 w 2"/>
                  <a:gd name="T3" fmla="*/ 0 h 1"/>
                  <a:gd name="T4" fmla="*/ 0 w 2"/>
                  <a:gd name="T5" fmla="*/ 0 h 1"/>
                  <a:gd name="T6" fmla="*/ 1 w 2"/>
                  <a:gd name="T7" fmla="*/ 1 h 1"/>
                  <a:gd name="T8" fmla="*/ 1 w 2"/>
                  <a:gd name="T9" fmla="*/ 0 h 1"/>
                  <a:gd name="T10" fmla="*/ 1 w 2"/>
                  <a:gd name="T11" fmla="*/ 0 h 1"/>
                  <a:gd name="T12" fmla="*/ 1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0"/>
                    </a:moveTo>
                    <a:cubicBezTo>
                      <a:pt x="1" y="0"/>
                      <a:pt x="0" y="0"/>
                      <a:pt x="0" y="0"/>
                    </a:cubicBezTo>
                    <a:cubicBezTo>
                      <a:pt x="0" y="0"/>
                      <a:pt x="0" y="0"/>
                      <a:pt x="0" y="0"/>
                    </a:cubicBezTo>
                    <a:cubicBezTo>
                      <a:pt x="0" y="1"/>
                      <a:pt x="0" y="1"/>
                      <a:pt x="1" y="1"/>
                    </a:cubicBezTo>
                    <a:cubicBezTo>
                      <a:pt x="1" y="1"/>
                      <a:pt x="1" y="1"/>
                      <a:pt x="1" y="0"/>
                    </a:cubicBezTo>
                    <a:cubicBezTo>
                      <a:pt x="1" y="0"/>
                      <a:pt x="2"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4" name="Freeform 404"/>
              <p:cNvSpPr>
                <a:spLocks/>
              </p:cNvSpPr>
              <p:nvPr/>
            </p:nvSpPr>
            <p:spPr bwMode="auto">
              <a:xfrm>
                <a:off x="2941639" y="654051"/>
                <a:ext cx="1068388" cy="584200"/>
              </a:xfrm>
              <a:custGeom>
                <a:avLst/>
                <a:gdLst>
                  <a:gd name="T0" fmla="*/ 92 w 99"/>
                  <a:gd name="T1" fmla="*/ 3 h 54"/>
                  <a:gd name="T2" fmla="*/ 86 w 99"/>
                  <a:gd name="T3" fmla="*/ 4 h 54"/>
                  <a:gd name="T4" fmla="*/ 84 w 99"/>
                  <a:gd name="T5" fmla="*/ 3 h 54"/>
                  <a:gd name="T6" fmla="*/ 79 w 99"/>
                  <a:gd name="T7" fmla="*/ 3 h 54"/>
                  <a:gd name="T8" fmla="*/ 85 w 99"/>
                  <a:gd name="T9" fmla="*/ 2 h 54"/>
                  <a:gd name="T10" fmla="*/ 76 w 99"/>
                  <a:gd name="T11" fmla="*/ 0 h 54"/>
                  <a:gd name="T12" fmla="*/ 64 w 99"/>
                  <a:gd name="T13" fmla="*/ 0 h 54"/>
                  <a:gd name="T14" fmla="*/ 55 w 99"/>
                  <a:gd name="T15" fmla="*/ 1 h 54"/>
                  <a:gd name="T16" fmla="*/ 48 w 99"/>
                  <a:gd name="T17" fmla="*/ 1 h 54"/>
                  <a:gd name="T18" fmla="*/ 42 w 99"/>
                  <a:gd name="T19" fmla="*/ 2 h 54"/>
                  <a:gd name="T20" fmla="*/ 38 w 99"/>
                  <a:gd name="T21" fmla="*/ 3 h 54"/>
                  <a:gd name="T22" fmla="*/ 29 w 99"/>
                  <a:gd name="T23" fmla="*/ 2 h 54"/>
                  <a:gd name="T24" fmla="*/ 21 w 99"/>
                  <a:gd name="T25" fmla="*/ 4 h 54"/>
                  <a:gd name="T26" fmla="*/ 14 w 99"/>
                  <a:gd name="T27" fmla="*/ 6 h 54"/>
                  <a:gd name="T28" fmla="*/ 4 w 99"/>
                  <a:gd name="T29" fmla="*/ 9 h 54"/>
                  <a:gd name="T30" fmla="*/ 5 w 99"/>
                  <a:gd name="T31" fmla="*/ 10 h 54"/>
                  <a:gd name="T32" fmla="*/ 6 w 99"/>
                  <a:gd name="T33" fmla="*/ 12 h 54"/>
                  <a:gd name="T34" fmla="*/ 2 w 99"/>
                  <a:gd name="T35" fmla="*/ 13 h 54"/>
                  <a:gd name="T36" fmla="*/ 6 w 99"/>
                  <a:gd name="T37" fmla="*/ 15 h 54"/>
                  <a:gd name="T38" fmla="*/ 10 w 99"/>
                  <a:gd name="T39" fmla="*/ 13 h 54"/>
                  <a:gd name="T40" fmla="*/ 14 w 99"/>
                  <a:gd name="T41" fmla="*/ 13 h 54"/>
                  <a:gd name="T42" fmla="*/ 18 w 99"/>
                  <a:gd name="T43" fmla="*/ 15 h 54"/>
                  <a:gd name="T44" fmla="*/ 21 w 99"/>
                  <a:gd name="T45" fmla="*/ 18 h 54"/>
                  <a:gd name="T46" fmla="*/ 20 w 99"/>
                  <a:gd name="T47" fmla="*/ 25 h 54"/>
                  <a:gd name="T48" fmla="*/ 24 w 99"/>
                  <a:gd name="T49" fmla="*/ 26 h 54"/>
                  <a:gd name="T50" fmla="*/ 22 w 99"/>
                  <a:gd name="T51" fmla="*/ 27 h 54"/>
                  <a:gd name="T52" fmla="*/ 24 w 99"/>
                  <a:gd name="T53" fmla="*/ 29 h 54"/>
                  <a:gd name="T54" fmla="*/ 21 w 99"/>
                  <a:gd name="T55" fmla="*/ 32 h 54"/>
                  <a:gd name="T56" fmla="*/ 18 w 99"/>
                  <a:gd name="T57" fmla="*/ 37 h 54"/>
                  <a:gd name="T58" fmla="*/ 18 w 99"/>
                  <a:gd name="T59" fmla="*/ 41 h 54"/>
                  <a:gd name="T60" fmla="*/ 19 w 99"/>
                  <a:gd name="T61" fmla="*/ 47 h 54"/>
                  <a:gd name="T62" fmla="*/ 22 w 99"/>
                  <a:gd name="T63" fmla="*/ 51 h 54"/>
                  <a:gd name="T64" fmla="*/ 27 w 99"/>
                  <a:gd name="T65" fmla="*/ 53 h 54"/>
                  <a:gd name="T66" fmla="*/ 32 w 99"/>
                  <a:gd name="T67" fmla="*/ 52 h 54"/>
                  <a:gd name="T68" fmla="*/ 34 w 99"/>
                  <a:gd name="T69" fmla="*/ 47 h 54"/>
                  <a:gd name="T70" fmla="*/ 39 w 99"/>
                  <a:gd name="T71" fmla="*/ 44 h 54"/>
                  <a:gd name="T72" fmla="*/ 39 w 99"/>
                  <a:gd name="T73" fmla="*/ 41 h 54"/>
                  <a:gd name="T74" fmla="*/ 45 w 99"/>
                  <a:gd name="T75" fmla="*/ 40 h 54"/>
                  <a:gd name="T76" fmla="*/ 49 w 99"/>
                  <a:gd name="T77" fmla="*/ 39 h 54"/>
                  <a:gd name="T78" fmla="*/ 54 w 99"/>
                  <a:gd name="T79" fmla="*/ 36 h 54"/>
                  <a:gd name="T80" fmla="*/ 59 w 99"/>
                  <a:gd name="T81" fmla="*/ 33 h 54"/>
                  <a:gd name="T82" fmla="*/ 67 w 99"/>
                  <a:gd name="T83" fmla="*/ 32 h 54"/>
                  <a:gd name="T84" fmla="*/ 76 w 99"/>
                  <a:gd name="T85" fmla="*/ 29 h 54"/>
                  <a:gd name="T86" fmla="*/ 69 w 99"/>
                  <a:gd name="T87" fmla="*/ 28 h 54"/>
                  <a:gd name="T88" fmla="*/ 70 w 99"/>
                  <a:gd name="T89" fmla="*/ 27 h 54"/>
                  <a:gd name="T90" fmla="*/ 73 w 99"/>
                  <a:gd name="T91" fmla="*/ 25 h 54"/>
                  <a:gd name="T92" fmla="*/ 76 w 99"/>
                  <a:gd name="T93" fmla="*/ 27 h 54"/>
                  <a:gd name="T94" fmla="*/ 78 w 99"/>
                  <a:gd name="T95" fmla="*/ 26 h 54"/>
                  <a:gd name="T96" fmla="*/ 75 w 99"/>
                  <a:gd name="T97" fmla="*/ 24 h 54"/>
                  <a:gd name="T98" fmla="*/ 76 w 99"/>
                  <a:gd name="T99" fmla="*/ 21 h 54"/>
                  <a:gd name="T100" fmla="*/ 83 w 99"/>
                  <a:gd name="T101" fmla="*/ 19 h 54"/>
                  <a:gd name="T102" fmla="*/ 85 w 99"/>
                  <a:gd name="T103" fmla="*/ 17 h 54"/>
                  <a:gd name="T104" fmla="*/ 86 w 99"/>
                  <a:gd name="T105" fmla="*/ 16 h 54"/>
                  <a:gd name="T106" fmla="*/ 88 w 99"/>
                  <a:gd name="T107" fmla="*/ 13 h 54"/>
                  <a:gd name="T108" fmla="*/ 88 w 99"/>
                  <a:gd name="T109" fmla="*/ 9 h 54"/>
                  <a:gd name="T110" fmla="*/ 89 w 99"/>
                  <a:gd name="T111" fmla="*/ 7 h 54"/>
                  <a:gd name="T112" fmla="*/ 94 w 99"/>
                  <a:gd name="T113" fmla="*/ 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9" h="54">
                    <a:moveTo>
                      <a:pt x="98" y="3"/>
                    </a:moveTo>
                    <a:cubicBezTo>
                      <a:pt x="97" y="3"/>
                      <a:pt x="97" y="3"/>
                      <a:pt x="96" y="3"/>
                    </a:cubicBezTo>
                    <a:cubicBezTo>
                      <a:pt x="96" y="3"/>
                      <a:pt x="96" y="3"/>
                      <a:pt x="96" y="3"/>
                    </a:cubicBezTo>
                    <a:cubicBezTo>
                      <a:pt x="96" y="3"/>
                      <a:pt x="95" y="3"/>
                      <a:pt x="95" y="3"/>
                    </a:cubicBezTo>
                    <a:cubicBezTo>
                      <a:pt x="94" y="3"/>
                      <a:pt x="94" y="3"/>
                      <a:pt x="93" y="3"/>
                    </a:cubicBezTo>
                    <a:cubicBezTo>
                      <a:pt x="93" y="3"/>
                      <a:pt x="92" y="3"/>
                      <a:pt x="92" y="3"/>
                    </a:cubicBezTo>
                    <a:cubicBezTo>
                      <a:pt x="92" y="3"/>
                      <a:pt x="91" y="3"/>
                      <a:pt x="91" y="3"/>
                    </a:cubicBezTo>
                    <a:cubicBezTo>
                      <a:pt x="91" y="3"/>
                      <a:pt x="91" y="3"/>
                      <a:pt x="90" y="3"/>
                    </a:cubicBezTo>
                    <a:cubicBezTo>
                      <a:pt x="90" y="4"/>
                      <a:pt x="89" y="3"/>
                      <a:pt x="89" y="3"/>
                    </a:cubicBezTo>
                    <a:cubicBezTo>
                      <a:pt x="88" y="4"/>
                      <a:pt x="88" y="4"/>
                      <a:pt x="88" y="4"/>
                    </a:cubicBezTo>
                    <a:cubicBezTo>
                      <a:pt x="87" y="4"/>
                      <a:pt x="87" y="3"/>
                      <a:pt x="87" y="4"/>
                    </a:cubicBezTo>
                    <a:cubicBezTo>
                      <a:pt x="86" y="4"/>
                      <a:pt x="86" y="4"/>
                      <a:pt x="86" y="4"/>
                    </a:cubicBezTo>
                    <a:cubicBezTo>
                      <a:pt x="86" y="5"/>
                      <a:pt x="85" y="4"/>
                      <a:pt x="84" y="5"/>
                    </a:cubicBezTo>
                    <a:cubicBezTo>
                      <a:pt x="83" y="5"/>
                      <a:pt x="83" y="5"/>
                      <a:pt x="83" y="5"/>
                    </a:cubicBezTo>
                    <a:cubicBezTo>
                      <a:pt x="82" y="5"/>
                      <a:pt x="82" y="6"/>
                      <a:pt x="81" y="5"/>
                    </a:cubicBezTo>
                    <a:cubicBezTo>
                      <a:pt x="81" y="5"/>
                      <a:pt x="82" y="5"/>
                      <a:pt x="82" y="4"/>
                    </a:cubicBezTo>
                    <a:cubicBezTo>
                      <a:pt x="83" y="4"/>
                      <a:pt x="83" y="4"/>
                      <a:pt x="83" y="4"/>
                    </a:cubicBezTo>
                    <a:cubicBezTo>
                      <a:pt x="84" y="4"/>
                      <a:pt x="84" y="3"/>
                      <a:pt x="84" y="3"/>
                    </a:cubicBezTo>
                    <a:cubicBezTo>
                      <a:pt x="84" y="3"/>
                      <a:pt x="84" y="3"/>
                      <a:pt x="84" y="3"/>
                    </a:cubicBezTo>
                    <a:cubicBezTo>
                      <a:pt x="84" y="3"/>
                      <a:pt x="83" y="3"/>
                      <a:pt x="83" y="3"/>
                    </a:cubicBezTo>
                    <a:cubicBezTo>
                      <a:pt x="83" y="3"/>
                      <a:pt x="83" y="3"/>
                      <a:pt x="83" y="3"/>
                    </a:cubicBezTo>
                    <a:cubicBezTo>
                      <a:pt x="82" y="3"/>
                      <a:pt x="82" y="3"/>
                      <a:pt x="81" y="3"/>
                    </a:cubicBezTo>
                    <a:cubicBezTo>
                      <a:pt x="80" y="3"/>
                      <a:pt x="80" y="3"/>
                      <a:pt x="80" y="3"/>
                    </a:cubicBezTo>
                    <a:cubicBezTo>
                      <a:pt x="79" y="3"/>
                      <a:pt x="79" y="3"/>
                      <a:pt x="79" y="3"/>
                    </a:cubicBezTo>
                    <a:cubicBezTo>
                      <a:pt x="79" y="3"/>
                      <a:pt x="79" y="3"/>
                      <a:pt x="79" y="3"/>
                    </a:cubicBezTo>
                    <a:cubicBezTo>
                      <a:pt x="79" y="3"/>
                      <a:pt x="79" y="3"/>
                      <a:pt x="79" y="2"/>
                    </a:cubicBezTo>
                    <a:cubicBezTo>
                      <a:pt x="80" y="2"/>
                      <a:pt x="80" y="2"/>
                      <a:pt x="81" y="2"/>
                    </a:cubicBezTo>
                    <a:cubicBezTo>
                      <a:pt x="82" y="2"/>
                      <a:pt x="82" y="2"/>
                      <a:pt x="83" y="2"/>
                    </a:cubicBezTo>
                    <a:cubicBezTo>
                      <a:pt x="83" y="2"/>
                      <a:pt x="84" y="2"/>
                      <a:pt x="84" y="2"/>
                    </a:cubicBezTo>
                    <a:cubicBezTo>
                      <a:pt x="85" y="2"/>
                      <a:pt x="85" y="2"/>
                      <a:pt x="85" y="2"/>
                    </a:cubicBezTo>
                    <a:cubicBezTo>
                      <a:pt x="85" y="1"/>
                      <a:pt x="84" y="1"/>
                      <a:pt x="84" y="1"/>
                    </a:cubicBezTo>
                    <a:cubicBezTo>
                      <a:pt x="83" y="1"/>
                      <a:pt x="83" y="1"/>
                      <a:pt x="82" y="1"/>
                    </a:cubicBezTo>
                    <a:cubicBezTo>
                      <a:pt x="81" y="1"/>
                      <a:pt x="81" y="1"/>
                      <a:pt x="80" y="1"/>
                    </a:cubicBezTo>
                    <a:cubicBezTo>
                      <a:pt x="80" y="1"/>
                      <a:pt x="79" y="1"/>
                      <a:pt x="79" y="0"/>
                    </a:cubicBezTo>
                    <a:cubicBezTo>
                      <a:pt x="78" y="0"/>
                      <a:pt x="78" y="0"/>
                      <a:pt x="77" y="0"/>
                    </a:cubicBezTo>
                    <a:cubicBezTo>
                      <a:pt x="77" y="0"/>
                      <a:pt x="77" y="0"/>
                      <a:pt x="76" y="0"/>
                    </a:cubicBezTo>
                    <a:cubicBezTo>
                      <a:pt x="75" y="0"/>
                      <a:pt x="75" y="0"/>
                      <a:pt x="74" y="0"/>
                    </a:cubicBezTo>
                    <a:cubicBezTo>
                      <a:pt x="73" y="0"/>
                      <a:pt x="73" y="0"/>
                      <a:pt x="72" y="0"/>
                    </a:cubicBezTo>
                    <a:cubicBezTo>
                      <a:pt x="71" y="0"/>
                      <a:pt x="71" y="0"/>
                      <a:pt x="70" y="0"/>
                    </a:cubicBezTo>
                    <a:cubicBezTo>
                      <a:pt x="69" y="0"/>
                      <a:pt x="68" y="0"/>
                      <a:pt x="68" y="0"/>
                    </a:cubicBezTo>
                    <a:cubicBezTo>
                      <a:pt x="67" y="0"/>
                      <a:pt x="67" y="1"/>
                      <a:pt x="66" y="1"/>
                    </a:cubicBezTo>
                    <a:cubicBezTo>
                      <a:pt x="65" y="1"/>
                      <a:pt x="65" y="0"/>
                      <a:pt x="64" y="0"/>
                    </a:cubicBezTo>
                    <a:cubicBezTo>
                      <a:pt x="63" y="0"/>
                      <a:pt x="63" y="0"/>
                      <a:pt x="62" y="0"/>
                    </a:cubicBezTo>
                    <a:cubicBezTo>
                      <a:pt x="61" y="0"/>
                      <a:pt x="61" y="1"/>
                      <a:pt x="60" y="1"/>
                    </a:cubicBezTo>
                    <a:cubicBezTo>
                      <a:pt x="59" y="1"/>
                      <a:pt x="59" y="0"/>
                      <a:pt x="58" y="0"/>
                    </a:cubicBezTo>
                    <a:cubicBezTo>
                      <a:pt x="58" y="1"/>
                      <a:pt x="58" y="1"/>
                      <a:pt x="57" y="1"/>
                    </a:cubicBezTo>
                    <a:cubicBezTo>
                      <a:pt x="57" y="1"/>
                      <a:pt x="57" y="1"/>
                      <a:pt x="56" y="1"/>
                    </a:cubicBezTo>
                    <a:cubicBezTo>
                      <a:pt x="56" y="1"/>
                      <a:pt x="56" y="1"/>
                      <a:pt x="55" y="1"/>
                    </a:cubicBezTo>
                    <a:cubicBezTo>
                      <a:pt x="55" y="1"/>
                      <a:pt x="55" y="1"/>
                      <a:pt x="54" y="1"/>
                    </a:cubicBezTo>
                    <a:cubicBezTo>
                      <a:pt x="54" y="1"/>
                      <a:pt x="53" y="1"/>
                      <a:pt x="53" y="1"/>
                    </a:cubicBezTo>
                    <a:cubicBezTo>
                      <a:pt x="52" y="1"/>
                      <a:pt x="52" y="1"/>
                      <a:pt x="51" y="1"/>
                    </a:cubicBezTo>
                    <a:cubicBezTo>
                      <a:pt x="51" y="2"/>
                      <a:pt x="51" y="2"/>
                      <a:pt x="50" y="2"/>
                    </a:cubicBezTo>
                    <a:cubicBezTo>
                      <a:pt x="50" y="2"/>
                      <a:pt x="50" y="2"/>
                      <a:pt x="49" y="1"/>
                    </a:cubicBezTo>
                    <a:cubicBezTo>
                      <a:pt x="49" y="1"/>
                      <a:pt x="48" y="1"/>
                      <a:pt x="48" y="1"/>
                    </a:cubicBezTo>
                    <a:cubicBezTo>
                      <a:pt x="47" y="1"/>
                      <a:pt x="47" y="2"/>
                      <a:pt x="47" y="2"/>
                    </a:cubicBezTo>
                    <a:cubicBezTo>
                      <a:pt x="46" y="2"/>
                      <a:pt x="46" y="3"/>
                      <a:pt x="46" y="3"/>
                    </a:cubicBezTo>
                    <a:cubicBezTo>
                      <a:pt x="45" y="3"/>
                      <a:pt x="45" y="3"/>
                      <a:pt x="45" y="2"/>
                    </a:cubicBezTo>
                    <a:cubicBezTo>
                      <a:pt x="44" y="2"/>
                      <a:pt x="44" y="2"/>
                      <a:pt x="43" y="2"/>
                    </a:cubicBezTo>
                    <a:cubicBezTo>
                      <a:pt x="43" y="2"/>
                      <a:pt x="42" y="1"/>
                      <a:pt x="42" y="2"/>
                    </a:cubicBezTo>
                    <a:cubicBezTo>
                      <a:pt x="42" y="2"/>
                      <a:pt x="42" y="2"/>
                      <a:pt x="42" y="2"/>
                    </a:cubicBezTo>
                    <a:cubicBezTo>
                      <a:pt x="41" y="3"/>
                      <a:pt x="41" y="3"/>
                      <a:pt x="41" y="3"/>
                    </a:cubicBezTo>
                    <a:cubicBezTo>
                      <a:pt x="41" y="3"/>
                      <a:pt x="41" y="3"/>
                      <a:pt x="41" y="3"/>
                    </a:cubicBezTo>
                    <a:cubicBezTo>
                      <a:pt x="40" y="4"/>
                      <a:pt x="40" y="3"/>
                      <a:pt x="39" y="3"/>
                    </a:cubicBezTo>
                    <a:cubicBezTo>
                      <a:pt x="39" y="3"/>
                      <a:pt x="39" y="3"/>
                      <a:pt x="39" y="3"/>
                    </a:cubicBezTo>
                    <a:cubicBezTo>
                      <a:pt x="39" y="3"/>
                      <a:pt x="39" y="2"/>
                      <a:pt x="38" y="2"/>
                    </a:cubicBezTo>
                    <a:cubicBezTo>
                      <a:pt x="38" y="2"/>
                      <a:pt x="38" y="3"/>
                      <a:pt x="38" y="3"/>
                    </a:cubicBezTo>
                    <a:cubicBezTo>
                      <a:pt x="37" y="3"/>
                      <a:pt x="37" y="2"/>
                      <a:pt x="37" y="2"/>
                    </a:cubicBezTo>
                    <a:cubicBezTo>
                      <a:pt x="36" y="2"/>
                      <a:pt x="36" y="2"/>
                      <a:pt x="36" y="2"/>
                    </a:cubicBezTo>
                    <a:cubicBezTo>
                      <a:pt x="35" y="2"/>
                      <a:pt x="35" y="2"/>
                      <a:pt x="35" y="2"/>
                    </a:cubicBezTo>
                    <a:cubicBezTo>
                      <a:pt x="34" y="2"/>
                      <a:pt x="34" y="2"/>
                      <a:pt x="33" y="2"/>
                    </a:cubicBezTo>
                    <a:cubicBezTo>
                      <a:pt x="32" y="2"/>
                      <a:pt x="32" y="2"/>
                      <a:pt x="31" y="2"/>
                    </a:cubicBezTo>
                    <a:cubicBezTo>
                      <a:pt x="30" y="2"/>
                      <a:pt x="29" y="2"/>
                      <a:pt x="29" y="2"/>
                    </a:cubicBezTo>
                    <a:cubicBezTo>
                      <a:pt x="28" y="2"/>
                      <a:pt x="28" y="3"/>
                      <a:pt x="27" y="3"/>
                    </a:cubicBezTo>
                    <a:cubicBezTo>
                      <a:pt x="27" y="3"/>
                      <a:pt x="27" y="3"/>
                      <a:pt x="27" y="3"/>
                    </a:cubicBezTo>
                    <a:cubicBezTo>
                      <a:pt x="26" y="3"/>
                      <a:pt x="26" y="3"/>
                      <a:pt x="26" y="3"/>
                    </a:cubicBezTo>
                    <a:cubicBezTo>
                      <a:pt x="25" y="4"/>
                      <a:pt x="25" y="4"/>
                      <a:pt x="24" y="4"/>
                    </a:cubicBezTo>
                    <a:cubicBezTo>
                      <a:pt x="24" y="4"/>
                      <a:pt x="24" y="4"/>
                      <a:pt x="23" y="4"/>
                    </a:cubicBezTo>
                    <a:cubicBezTo>
                      <a:pt x="22" y="5"/>
                      <a:pt x="22" y="4"/>
                      <a:pt x="21" y="4"/>
                    </a:cubicBezTo>
                    <a:cubicBezTo>
                      <a:pt x="20" y="4"/>
                      <a:pt x="20" y="4"/>
                      <a:pt x="19" y="4"/>
                    </a:cubicBezTo>
                    <a:cubicBezTo>
                      <a:pt x="18" y="4"/>
                      <a:pt x="18" y="4"/>
                      <a:pt x="17" y="4"/>
                    </a:cubicBezTo>
                    <a:cubicBezTo>
                      <a:pt x="16" y="5"/>
                      <a:pt x="16" y="5"/>
                      <a:pt x="15" y="5"/>
                    </a:cubicBezTo>
                    <a:cubicBezTo>
                      <a:pt x="14" y="5"/>
                      <a:pt x="14" y="5"/>
                      <a:pt x="13" y="6"/>
                    </a:cubicBezTo>
                    <a:cubicBezTo>
                      <a:pt x="13" y="6"/>
                      <a:pt x="13" y="6"/>
                      <a:pt x="13" y="6"/>
                    </a:cubicBezTo>
                    <a:cubicBezTo>
                      <a:pt x="13" y="6"/>
                      <a:pt x="14" y="6"/>
                      <a:pt x="14" y="6"/>
                    </a:cubicBezTo>
                    <a:cubicBezTo>
                      <a:pt x="14" y="7"/>
                      <a:pt x="14" y="7"/>
                      <a:pt x="14" y="7"/>
                    </a:cubicBezTo>
                    <a:cubicBezTo>
                      <a:pt x="14" y="8"/>
                      <a:pt x="14" y="7"/>
                      <a:pt x="13" y="8"/>
                    </a:cubicBezTo>
                    <a:cubicBezTo>
                      <a:pt x="12" y="8"/>
                      <a:pt x="11" y="8"/>
                      <a:pt x="10" y="8"/>
                    </a:cubicBezTo>
                    <a:cubicBezTo>
                      <a:pt x="10" y="8"/>
                      <a:pt x="9" y="8"/>
                      <a:pt x="9" y="8"/>
                    </a:cubicBezTo>
                    <a:cubicBezTo>
                      <a:pt x="8" y="8"/>
                      <a:pt x="7" y="8"/>
                      <a:pt x="7" y="8"/>
                    </a:cubicBezTo>
                    <a:cubicBezTo>
                      <a:pt x="6" y="8"/>
                      <a:pt x="5" y="9"/>
                      <a:pt x="4" y="9"/>
                    </a:cubicBezTo>
                    <a:cubicBezTo>
                      <a:pt x="3" y="9"/>
                      <a:pt x="3" y="9"/>
                      <a:pt x="2" y="9"/>
                    </a:cubicBezTo>
                    <a:cubicBezTo>
                      <a:pt x="1" y="9"/>
                      <a:pt x="1" y="9"/>
                      <a:pt x="0" y="10"/>
                    </a:cubicBezTo>
                    <a:cubicBezTo>
                      <a:pt x="0" y="10"/>
                      <a:pt x="0" y="10"/>
                      <a:pt x="1" y="11"/>
                    </a:cubicBezTo>
                    <a:cubicBezTo>
                      <a:pt x="1" y="11"/>
                      <a:pt x="2" y="11"/>
                      <a:pt x="2" y="11"/>
                    </a:cubicBezTo>
                    <a:cubicBezTo>
                      <a:pt x="3" y="11"/>
                      <a:pt x="3" y="11"/>
                      <a:pt x="4" y="11"/>
                    </a:cubicBezTo>
                    <a:cubicBezTo>
                      <a:pt x="4" y="11"/>
                      <a:pt x="4" y="11"/>
                      <a:pt x="5" y="10"/>
                    </a:cubicBezTo>
                    <a:cubicBezTo>
                      <a:pt x="5" y="10"/>
                      <a:pt x="6" y="10"/>
                      <a:pt x="6" y="10"/>
                    </a:cubicBezTo>
                    <a:cubicBezTo>
                      <a:pt x="7" y="11"/>
                      <a:pt x="7" y="11"/>
                      <a:pt x="7" y="11"/>
                    </a:cubicBezTo>
                    <a:cubicBezTo>
                      <a:pt x="8" y="11"/>
                      <a:pt x="8" y="11"/>
                      <a:pt x="9" y="11"/>
                    </a:cubicBezTo>
                    <a:cubicBezTo>
                      <a:pt x="9" y="11"/>
                      <a:pt x="9" y="11"/>
                      <a:pt x="9" y="11"/>
                    </a:cubicBezTo>
                    <a:cubicBezTo>
                      <a:pt x="10" y="11"/>
                      <a:pt x="8" y="11"/>
                      <a:pt x="8" y="11"/>
                    </a:cubicBezTo>
                    <a:cubicBezTo>
                      <a:pt x="7" y="12"/>
                      <a:pt x="7" y="12"/>
                      <a:pt x="6" y="12"/>
                    </a:cubicBezTo>
                    <a:cubicBezTo>
                      <a:pt x="6" y="12"/>
                      <a:pt x="6" y="12"/>
                      <a:pt x="5" y="12"/>
                    </a:cubicBezTo>
                    <a:cubicBezTo>
                      <a:pt x="4" y="12"/>
                      <a:pt x="4" y="12"/>
                      <a:pt x="4" y="12"/>
                    </a:cubicBezTo>
                    <a:cubicBezTo>
                      <a:pt x="3" y="12"/>
                      <a:pt x="3" y="11"/>
                      <a:pt x="2" y="12"/>
                    </a:cubicBezTo>
                    <a:cubicBezTo>
                      <a:pt x="2" y="12"/>
                      <a:pt x="1" y="12"/>
                      <a:pt x="1" y="12"/>
                    </a:cubicBezTo>
                    <a:cubicBezTo>
                      <a:pt x="1" y="13"/>
                      <a:pt x="1" y="13"/>
                      <a:pt x="1" y="13"/>
                    </a:cubicBezTo>
                    <a:cubicBezTo>
                      <a:pt x="1" y="13"/>
                      <a:pt x="2" y="13"/>
                      <a:pt x="2" y="13"/>
                    </a:cubicBezTo>
                    <a:cubicBezTo>
                      <a:pt x="2" y="13"/>
                      <a:pt x="3" y="12"/>
                      <a:pt x="3" y="13"/>
                    </a:cubicBezTo>
                    <a:cubicBezTo>
                      <a:pt x="3" y="13"/>
                      <a:pt x="3" y="13"/>
                      <a:pt x="3" y="13"/>
                    </a:cubicBezTo>
                    <a:cubicBezTo>
                      <a:pt x="3" y="13"/>
                      <a:pt x="3" y="13"/>
                      <a:pt x="3" y="14"/>
                    </a:cubicBezTo>
                    <a:cubicBezTo>
                      <a:pt x="3" y="14"/>
                      <a:pt x="3" y="14"/>
                      <a:pt x="3" y="14"/>
                    </a:cubicBezTo>
                    <a:cubicBezTo>
                      <a:pt x="3" y="15"/>
                      <a:pt x="4" y="14"/>
                      <a:pt x="4" y="14"/>
                    </a:cubicBezTo>
                    <a:cubicBezTo>
                      <a:pt x="5" y="15"/>
                      <a:pt x="5" y="15"/>
                      <a:pt x="6" y="15"/>
                    </a:cubicBezTo>
                    <a:cubicBezTo>
                      <a:pt x="6" y="14"/>
                      <a:pt x="6" y="14"/>
                      <a:pt x="7" y="14"/>
                    </a:cubicBezTo>
                    <a:cubicBezTo>
                      <a:pt x="7" y="14"/>
                      <a:pt x="7" y="14"/>
                      <a:pt x="8" y="14"/>
                    </a:cubicBezTo>
                    <a:cubicBezTo>
                      <a:pt x="8" y="14"/>
                      <a:pt x="8" y="14"/>
                      <a:pt x="8" y="14"/>
                    </a:cubicBezTo>
                    <a:cubicBezTo>
                      <a:pt x="8" y="14"/>
                      <a:pt x="8" y="14"/>
                      <a:pt x="9" y="15"/>
                    </a:cubicBezTo>
                    <a:cubicBezTo>
                      <a:pt x="9" y="15"/>
                      <a:pt x="9" y="15"/>
                      <a:pt x="9" y="14"/>
                    </a:cubicBezTo>
                    <a:cubicBezTo>
                      <a:pt x="9" y="14"/>
                      <a:pt x="10" y="13"/>
                      <a:pt x="10" y="13"/>
                    </a:cubicBezTo>
                    <a:cubicBezTo>
                      <a:pt x="10" y="14"/>
                      <a:pt x="10" y="14"/>
                      <a:pt x="10" y="14"/>
                    </a:cubicBezTo>
                    <a:cubicBezTo>
                      <a:pt x="11" y="14"/>
                      <a:pt x="11" y="14"/>
                      <a:pt x="11" y="14"/>
                    </a:cubicBezTo>
                    <a:cubicBezTo>
                      <a:pt x="12" y="14"/>
                      <a:pt x="12" y="14"/>
                      <a:pt x="12" y="14"/>
                    </a:cubicBezTo>
                    <a:cubicBezTo>
                      <a:pt x="12" y="14"/>
                      <a:pt x="13" y="13"/>
                      <a:pt x="13" y="13"/>
                    </a:cubicBezTo>
                    <a:cubicBezTo>
                      <a:pt x="13" y="13"/>
                      <a:pt x="13" y="13"/>
                      <a:pt x="13" y="13"/>
                    </a:cubicBezTo>
                    <a:cubicBezTo>
                      <a:pt x="13" y="13"/>
                      <a:pt x="13" y="13"/>
                      <a:pt x="14" y="13"/>
                    </a:cubicBezTo>
                    <a:cubicBezTo>
                      <a:pt x="14" y="13"/>
                      <a:pt x="14" y="13"/>
                      <a:pt x="14" y="13"/>
                    </a:cubicBezTo>
                    <a:cubicBezTo>
                      <a:pt x="14" y="13"/>
                      <a:pt x="13" y="14"/>
                      <a:pt x="13" y="14"/>
                    </a:cubicBezTo>
                    <a:cubicBezTo>
                      <a:pt x="14" y="14"/>
                      <a:pt x="14" y="14"/>
                      <a:pt x="15" y="14"/>
                    </a:cubicBezTo>
                    <a:cubicBezTo>
                      <a:pt x="15" y="14"/>
                      <a:pt x="15" y="14"/>
                      <a:pt x="16" y="14"/>
                    </a:cubicBezTo>
                    <a:cubicBezTo>
                      <a:pt x="16" y="14"/>
                      <a:pt x="17" y="14"/>
                      <a:pt x="17" y="14"/>
                    </a:cubicBezTo>
                    <a:cubicBezTo>
                      <a:pt x="17" y="14"/>
                      <a:pt x="18" y="15"/>
                      <a:pt x="18" y="15"/>
                    </a:cubicBezTo>
                    <a:cubicBezTo>
                      <a:pt x="18" y="15"/>
                      <a:pt x="18" y="15"/>
                      <a:pt x="19" y="15"/>
                    </a:cubicBezTo>
                    <a:cubicBezTo>
                      <a:pt x="19" y="15"/>
                      <a:pt x="19" y="15"/>
                      <a:pt x="19" y="15"/>
                    </a:cubicBezTo>
                    <a:cubicBezTo>
                      <a:pt x="20" y="16"/>
                      <a:pt x="19" y="16"/>
                      <a:pt x="19" y="16"/>
                    </a:cubicBezTo>
                    <a:cubicBezTo>
                      <a:pt x="20" y="17"/>
                      <a:pt x="20" y="16"/>
                      <a:pt x="20" y="17"/>
                    </a:cubicBezTo>
                    <a:cubicBezTo>
                      <a:pt x="20" y="17"/>
                      <a:pt x="21" y="17"/>
                      <a:pt x="21" y="17"/>
                    </a:cubicBezTo>
                    <a:cubicBezTo>
                      <a:pt x="21" y="17"/>
                      <a:pt x="21" y="17"/>
                      <a:pt x="21" y="18"/>
                    </a:cubicBezTo>
                    <a:cubicBezTo>
                      <a:pt x="21" y="18"/>
                      <a:pt x="21" y="19"/>
                      <a:pt x="21" y="19"/>
                    </a:cubicBezTo>
                    <a:cubicBezTo>
                      <a:pt x="21" y="19"/>
                      <a:pt x="21" y="20"/>
                      <a:pt x="21" y="20"/>
                    </a:cubicBezTo>
                    <a:cubicBezTo>
                      <a:pt x="21" y="21"/>
                      <a:pt x="21" y="21"/>
                      <a:pt x="21" y="22"/>
                    </a:cubicBezTo>
                    <a:cubicBezTo>
                      <a:pt x="21" y="22"/>
                      <a:pt x="21" y="22"/>
                      <a:pt x="21" y="23"/>
                    </a:cubicBezTo>
                    <a:cubicBezTo>
                      <a:pt x="20" y="23"/>
                      <a:pt x="20" y="23"/>
                      <a:pt x="20" y="24"/>
                    </a:cubicBezTo>
                    <a:cubicBezTo>
                      <a:pt x="20" y="24"/>
                      <a:pt x="20" y="24"/>
                      <a:pt x="20" y="25"/>
                    </a:cubicBezTo>
                    <a:cubicBezTo>
                      <a:pt x="19" y="25"/>
                      <a:pt x="19" y="25"/>
                      <a:pt x="20" y="25"/>
                    </a:cubicBezTo>
                    <a:cubicBezTo>
                      <a:pt x="20" y="26"/>
                      <a:pt x="20" y="25"/>
                      <a:pt x="21" y="25"/>
                    </a:cubicBezTo>
                    <a:cubicBezTo>
                      <a:pt x="21" y="25"/>
                      <a:pt x="21" y="25"/>
                      <a:pt x="22" y="25"/>
                    </a:cubicBezTo>
                    <a:cubicBezTo>
                      <a:pt x="22" y="25"/>
                      <a:pt x="22" y="24"/>
                      <a:pt x="23" y="25"/>
                    </a:cubicBezTo>
                    <a:cubicBezTo>
                      <a:pt x="23" y="25"/>
                      <a:pt x="23" y="25"/>
                      <a:pt x="23" y="25"/>
                    </a:cubicBezTo>
                    <a:cubicBezTo>
                      <a:pt x="24" y="25"/>
                      <a:pt x="24" y="25"/>
                      <a:pt x="24" y="26"/>
                    </a:cubicBezTo>
                    <a:cubicBezTo>
                      <a:pt x="25" y="26"/>
                      <a:pt x="25" y="26"/>
                      <a:pt x="25" y="26"/>
                    </a:cubicBezTo>
                    <a:cubicBezTo>
                      <a:pt x="25" y="27"/>
                      <a:pt x="25" y="27"/>
                      <a:pt x="25" y="27"/>
                    </a:cubicBezTo>
                    <a:cubicBezTo>
                      <a:pt x="25" y="27"/>
                      <a:pt x="25" y="27"/>
                      <a:pt x="25" y="27"/>
                    </a:cubicBezTo>
                    <a:cubicBezTo>
                      <a:pt x="25" y="27"/>
                      <a:pt x="25" y="28"/>
                      <a:pt x="24" y="28"/>
                    </a:cubicBezTo>
                    <a:cubicBezTo>
                      <a:pt x="24" y="28"/>
                      <a:pt x="24" y="27"/>
                      <a:pt x="24" y="27"/>
                    </a:cubicBezTo>
                    <a:cubicBezTo>
                      <a:pt x="23" y="27"/>
                      <a:pt x="23" y="27"/>
                      <a:pt x="22" y="27"/>
                    </a:cubicBezTo>
                    <a:cubicBezTo>
                      <a:pt x="22" y="27"/>
                      <a:pt x="22" y="27"/>
                      <a:pt x="21" y="27"/>
                    </a:cubicBezTo>
                    <a:cubicBezTo>
                      <a:pt x="21" y="27"/>
                      <a:pt x="20" y="26"/>
                      <a:pt x="20" y="27"/>
                    </a:cubicBezTo>
                    <a:cubicBezTo>
                      <a:pt x="20" y="27"/>
                      <a:pt x="20" y="27"/>
                      <a:pt x="20" y="27"/>
                    </a:cubicBezTo>
                    <a:cubicBezTo>
                      <a:pt x="20" y="28"/>
                      <a:pt x="21" y="27"/>
                      <a:pt x="21" y="28"/>
                    </a:cubicBezTo>
                    <a:cubicBezTo>
                      <a:pt x="22" y="28"/>
                      <a:pt x="22" y="28"/>
                      <a:pt x="22" y="28"/>
                    </a:cubicBezTo>
                    <a:cubicBezTo>
                      <a:pt x="23" y="28"/>
                      <a:pt x="24" y="28"/>
                      <a:pt x="24" y="29"/>
                    </a:cubicBezTo>
                    <a:cubicBezTo>
                      <a:pt x="24" y="29"/>
                      <a:pt x="25" y="29"/>
                      <a:pt x="25" y="29"/>
                    </a:cubicBezTo>
                    <a:cubicBezTo>
                      <a:pt x="25" y="30"/>
                      <a:pt x="25" y="30"/>
                      <a:pt x="25" y="31"/>
                    </a:cubicBezTo>
                    <a:cubicBezTo>
                      <a:pt x="25" y="31"/>
                      <a:pt x="24" y="32"/>
                      <a:pt x="24" y="32"/>
                    </a:cubicBezTo>
                    <a:cubicBezTo>
                      <a:pt x="23" y="32"/>
                      <a:pt x="23" y="32"/>
                      <a:pt x="22" y="32"/>
                    </a:cubicBezTo>
                    <a:cubicBezTo>
                      <a:pt x="22" y="32"/>
                      <a:pt x="22" y="32"/>
                      <a:pt x="21" y="32"/>
                    </a:cubicBezTo>
                    <a:cubicBezTo>
                      <a:pt x="21" y="32"/>
                      <a:pt x="21" y="32"/>
                      <a:pt x="21" y="32"/>
                    </a:cubicBezTo>
                    <a:cubicBezTo>
                      <a:pt x="20" y="32"/>
                      <a:pt x="20" y="33"/>
                      <a:pt x="20" y="33"/>
                    </a:cubicBezTo>
                    <a:cubicBezTo>
                      <a:pt x="19" y="33"/>
                      <a:pt x="19" y="33"/>
                      <a:pt x="19" y="33"/>
                    </a:cubicBezTo>
                    <a:cubicBezTo>
                      <a:pt x="19" y="33"/>
                      <a:pt x="18" y="34"/>
                      <a:pt x="18" y="34"/>
                    </a:cubicBezTo>
                    <a:cubicBezTo>
                      <a:pt x="18" y="34"/>
                      <a:pt x="17" y="35"/>
                      <a:pt x="17" y="35"/>
                    </a:cubicBezTo>
                    <a:cubicBezTo>
                      <a:pt x="17" y="36"/>
                      <a:pt x="17" y="36"/>
                      <a:pt x="18" y="36"/>
                    </a:cubicBezTo>
                    <a:cubicBezTo>
                      <a:pt x="18" y="37"/>
                      <a:pt x="18" y="36"/>
                      <a:pt x="18" y="37"/>
                    </a:cubicBezTo>
                    <a:cubicBezTo>
                      <a:pt x="19" y="37"/>
                      <a:pt x="18" y="37"/>
                      <a:pt x="17" y="37"/>
                    </a:cubicBezTo>
                    <a:cubicBezTo>
                      <a:pt x="17" y="38"/>
                      <a:pt x="17" y="38"/>
                      <a:pt x="17" y="39"/>
                    </a:cubicBezTo>
                    <a:cubicBezTo>
                      <a:pt x="17" y="39"/>
                      <a:pt x="17" y="39"/>
                      <a:pt x="17" y="39"/>
                    </a:cubicBezTo>
                    <a:cubicBezTo>
                      <a:pt x="17" y="40"/>
                      <a:pt x="18" y="40"/>
                      <a:pt x="18" y="40"/>
                    </a:cubicBezTo>
                    <a:cubicBezTo>
                      <a:pt x="18" y="40"/>
                      <a:pt x="18" y="40"/>
                      <a:pt x="18" y="40"/>
                    </a:cubicBezTo>
                    <a:cubicBezTo>
                      <a:pt x="18" y="41"/>
                      <a:pt x="18" y="41"/>
                      <a:pt x="18" y="41"/>
                    </a:cubicBezTo>
                    <a:cubicBezTo>
                      <a:pt x="18" y="42"/>
                      <a:pt x="18" y="42"/>
                      <a:pt x="18" y="43"/>
                    </a:cubicBezTo>
                    <a:cubicBezTo>
                      <a:pt x="18" y="43"/>
                      <a:pt x="18" y="44"/>
                      <a:pt x="18" y="44"/>
                    </a:cubicBezTo>
                    <a:cubicBezTo>
                      <a:pt x="18" y="45"/>
                      <a:pt x="18" y="45"/>
                      <a:pt x="18" y="45"/>
                    </a:cubicBezTo>
                    <a:cubicBezTo>
                      <a:pt x="19" y="46"/>
                      <a:pt x="19" y="46"/>
                      <a:pt x="19" y="46"/>
                    </a:cubicBezTo>
                    <a:cubicBezTo>
                      <a:pt x="19" y="46"/>
                      <a:pt x="20" y="46"/>
                      <a:pt x="20" y="46"/>
                    </a:cubicBezTo>
                    <a:cubicBezTo>
                      <a:pt x="20" y="47"/>
                      <a:pt x="19" y="47"/>
                      <a:pt x="19" y="47"/>
                    </a:cubicBezTo>
                    <a:cubicBezTo>
                      <a:pt x="19" y="47"/>
                      <a:pt x="19" y="48"/>
                      <a:pt x="19" y="48"/>
                    </a:cubicBezTo>
                    <a:cubicBezTo>
                      <a:pt x="20" y="48"/>
                      <a:pt x="20" y="49"/>
                      <a:pt x="20" y="49"/>
                    </a:cubicBezTo>
                    <a:cubicBezTo>
                      <a:pt x="20" y="49"/>
                      <a:pt x="20" y="49"/>
                      <a:pt x="20" y="49"/>
                    </a:cubicBezTo>
                    <a:cubicBezTo>
                      <a:pt x="20" y="49"/>
                      <a:pt x="20" y="50"/>
                      <a:pt x="21" y="50"/>
                    </a:cubicBezTo>
                    <a:cubicBezTo>
                      <a:pt x="21" y="50"/>
                      <a:pt x="21" y="51"/>
                      <a:pt x="21" y="51"/>
                    </a:cubicBezTo>
                    <a:cubicBezTo>
                      <a:pt x="21" y="51"/>
                      <a:pt x="21" y="51"/>
                      <a:pt x="22" y="51"/>
                    </a:cubicBezTo>
                    <a:cubicBezTo>
                      <a:pt x="22" y="52"/>
                      <a:pt x="23" y="51"/>
                      <a:pt x="23" y="51"/>
                    </a:cubicBezTo>
                    <a:cubicBezTo>
                      <a:pt x="24" y="51"/>
                      <a:pt x="24" y="52"/>
                      <a:pt x="25" y="51"/>
                    </a:cubicBezTo>
                    <a:cubicBezTo>
                      <a:pt x="25" y="51"/>
                      <a:pt x="25" y="51"/>
                      <a:pt x="25" y="51"/>
                    </a:cubicBezTo>
                    <a:cubicBezTo>
                      <a:pt x="26" y="51"/>
                      <a:pt x="26" y="51"/>
                      <a:pt x="26" y="51"/>
                    </a:cubicBezTo>
                    <a:cubicBezTo>
                      <a:pt x="26" y="52"/>
                      <a:pt x="27" y="52"/>
                      <a:pt x="27" y="52"/>
                    </a:cubicBezTo>
                    <a:cubicBezTo>
                      <a:pt x="27" y="52"/>
                      <a:pt x="27" y="53"/>
                      <a:pt x="27" y="53"/>
                    </a:cubicBezTo>
                    <a:cubicBezTo>
                      <a:pt x="28" y="53"/>
                      <a:pt x="27" y="54"/>
                      <a:pt x="28" y="54"/>
                    </a:cubicBezTo>
                    <a:cubicBezTo>
                      <a:pt x="28" y="54"/>
                      <a:pt x="28" y="53"/>
                      <a:pt x="28" y="53"/>
                    </a:cubicBezTo>
                    <a:cubicBezTo>
                      <a:pt x="29" y="53"/>
                      <a:pt x="29" y="53"/>
                      <a:pt x="29" y="53"/>
                    </a:cubicBezTo>
                    <a:cubicBezTo>
                      <a:pt x="30" y="53"/>
                      <a:pt x="30" y="53"/>
                      <a:pt x="30" y="53"/>
                    </a:cubicBezTo>
                    <a:cubicBezTo>
                      <a:pt x="31" y="53"/>
                      <a:pt x="31" y="53"/>
                      <a:pt x="31" y="53"/>
                    </a:cubicBezTo>
                    <a:cubicBezTo>
                      <a:pt x="31" y="53"/>
                      <a:pt x="31" y="52"/>
                      <a:pt x="32" y="52"/>
                    </a:cubicBezTo>
                    <a:cubicBezTo>
                      <a:pt x="32" y="52"/>
                      <a:pt x="32" y="52"/>
                      <a:pt x="33" y="51"/>
                    </a:cubicBezTo>
                    <a:cubicBezTo>
                      <a:pt x="33" y="51"/>
                      <a:pt x="33" y="51"/>
                      <a:pt x="33" y="51"/>
                    </a:cubicBezTo>
                    <a:cubicBezTo>
                      <a:pt x="33" y="50"/>
                      <a:pt x="33" y="50"/>
                      <a:pt x="34" y="50"/>
                    </a:cubicBezTo>
                    <a:cubicBezTo>
                      <a:pt x="34" y="49"/>
                      <a:pt x="34" y="49"/>
                      <a:pt x="34" y="49"/>
                    </a:cubicBezTo>
                    <a:cubicBezTo>
                      <a:pt x="35" y="49"/>
                      <a:pt x="35" y="48"/>
                      <a:pt x="34" y="48"/>
                    </a:cubicBezTo>
                    <a:cubicBezTo>
                      <a:pt x="34" y="48"/>
                      <a:pt x="34" y="47"/>
                      <a:pt x="34" y="47"/>
                    </a:cubicBezTo>
                    <a:cubicBezTo>
                      <a:pt x="34" y="47"/>
                      <a:pt x="35" y="46"/>
                      <a:pt x="35" y="46"/>
                    </a:cubicBezTo>
                    <a:cubicBezTo>
                      <a:pt x="35" y="46"/>
                      <a:pt x="35" y="47"/>
                      <a:pt x="36" y="47"/>
                    </a:cubicBezTo>
                    <a:cubicBezTo>
                      <a:pt x="36" y="47"/>
                      <a:pt x="36" y="46"/>
                      <a:pt x="36" y="46"/>
                    </a:cubicBezTo>
                    <a:cubicBezTo>
                      <a:pt x="36" y="46"/>
                      <a:pt x="36" y="46"/>
                      <a:pt x="36" y="46"/>
                    </a:cubicBezTo>
                    <a:cubicBezTo>
                      <a:pt x="37" y="45"/>
                      <a:pt x="38" y="45"/>
                      <a:pt x="38" y="45"/>
                    </a:cubicBezTo>
                    <a:cubicBezTo>
                      <a:pt x="38" y="45"/>
                      <a:pt x="39" y="45"/>
                      <a:pt x="39" y="44"/>
                    </a:cubicBezTo>
                    <a:cubicBezTo>
                      <a:pt x="39" y="44"/>
                      <a:pt x="39" y="43"/>
                      <a:pt x="38" y="43"/>
                    </a:cubicBezTo>
                    <a:cubicBezTo>
                      <a:pt x="38" y="43"/>
                      <a:pt x="38" y="44"/>
                      <a:pt x="38" y="43"/>
                    </a:cubicBezTo>
                    <a:cubicBezTo>
                      <a:pt x="38" y="43"/>
                      <a:pt x="38" y="43"/>
                      <a:pt x="38" y="43"/>
                    </a:cubicBezTo>
                    <a:cubicBezTo>
                      <a:pt x="39" y="43"/>
                      <a:pt x="39" y="43"/>
                      <a:pt x="39" y="43"/>
                    </a:cubicBezTo>
                    <a:cubicBezTo>
                      <a:pt x="39" y="42"/>
                      <a:pt x="39" y="42"/>
                      <a:pt x="39" y="42"/>
                    </a:cubicBezTo>
                    <a:cubicBezTo>
                      <a:pt x="39" y="42"/>
                      <a:pt x="39" y="41"/>
                      <a:pt x="39" y="41"/>
                    </a:cubicBezTo>
                    <a:cubicBezTo>
                      <a:pt x="39" y="41"/>
                      <a:pt x="40" y="41"/>
                      <a:pt x="40" y="41"/>
                    </a:cubicBezTo>
                    <a:cubicBezTo>
                      <a:pt x="41" y="41"/>
                      <a:pt x="41" y="41"/>
                      <a:pt x="41" y="41"/>
                    </a:cubicBezTo>
                    <a:cubicBezTo>
                      <a:pt x="41" y="41"/>
                      <a:pt x="41" y="40"/>
                      <a:pt x="41" y="40"/>
                    </a:cubicBezTo>
                    <a:cubicBezTo>
                      <a:pt x="41" y="40"/>
                      <a:pt x="41" y="40"/>
                      <a:pt x="41" y="40"/>
                    </a:cubicBezTo>
                    <a:cubicBezTo>
                      <a:pt x="42" y="40"/>
                      <a:pt x="42" y="40"/>
                      <a:pt x="43" y="40"/>
                    </a:cubicBezTo>
                    <a:cubicBezTo>
                      <a:pt x="44" y="40"/>
                      <a:pt x="44" y="40"/>
                      <a:pt x="45" y="40"/>
                    </a:cubicBezTo>
                    <a:cubicBezTo>
                      <a:pt x="45" y="39"/>
                      <a:pt x="45" y="39"/>
                      <a:pt x="46" y="39"/>
                    </a:cubicBezTo>
                    <a:cubicBezTo>
                      <a:pt x="46" y="39"/>
                      <a:pt x="45" y="38"/>
                      <a:pt x="46" y="38"/>
                    </a:cubicBezTo>
                    <a:cubicBezTo>
                      <a:pt x="46" y="38"/>
                      <a:pt x="46" y="38"/>
                      <a:pt x="47" y="38"/>
                    </a:cubicBezTo>
                    <a:cubicBezTo>
                      <a:pt x="47" y="38"/>
                      <a:pt x="46" y="39"/>
                      <a:pt x="47" y="39"/>
                    </a:cubicBezTo>
                    <a:cubicBezTo>
                      <a:pt x="47" y="39"/>
                      <a:pt x="47" y="39"/>
                      <a:pt x="47" y="39"/>
                    </a:cubicBezTo>
                    <a:cubicBezTo>
                      <a:pt x="48" y="39"/>
                      <a:pt x="48" y="39"/>
                      <a:pt x="49" y="39"/>
                    </a:cubicBezTo>
                    <a:cubicBezTo>
                      <a:pt x="49" y="39"/>
                      <a:pt x="49" y="39"/>
                      <a:pt x="49" y="39"/>
                    </a:cubicBezTo>
                    <a:cubicBezTo>
                      <a:pt x="50" y="39"/>
                      <a:pt x="49" y="38"/>
                      <a:pt x="49" y="38"/>
                    </a:cubicBezTo>
                    <a:cubicBezTo>
                      <a:pt x="50" y="38"/>
                      <a:pt x="50" y="38"/>
                      <a:pt x="51" y="38"/>
                    </a:cubicBezTo>
                    <a:cubicBezTo>
                      <a:pt x="51" y="38"/>
                      <a:pt x="52" y="38"/>
                      <a:pt x="52" y="38"/>
                    </a:cubicBezTo>
                    <a:cubicBezTo>
                      <a:pt x="53" y="37"/>
                      <a:pt x="53" y="37"/>
                      <a:pt x="53" y="37"/>
                    </a:cubicBezTo>
                    <a:cubicBezTo>
                      <a:pt x="54" y="36"/>
                      <a:pt x="54" y="36"/>
                      <a:pt x="54" y="36"/>
                    </a:cubicBezTo>
                    <a:cubicBezTo>
                      <a:pt x="55" y="35"/>
                      <a:pt x="55" y="35"/>
                      <a:pt x="55" y="35"/>
                    </a:cubicBezTo>
                    <a:cubicBezTo>
                      <a:pt x="56" y="34"/>
                      <a:pt x="56" y="34"/>
                      <a:pt x="56" y="34"/>
                    </a:cubicBezTo>
                    <a:cubicBezTo>
                      <a:pt x="57" y="34"/>
                      <a:pt x="57" y="34"/>
                      <a:pt x="58" y="34"/>
                    </a:cubicBezTo>
                    <a:cubicBezTo>
                      <a:pt x="58" y="33"/>
                      <a:pt x="57" y="33"/>
                      <a:pt x="58" y="33"/>
                    </a:cubicBezTo>
                    <a:cubicBezTo>
                      <a:pt x="58" y="32"/>
                      <a:pt x="58" y="32"/>
                      <a:pt x="58" y="32"/>
                    </a:cubicBezTo>
                    <a:cubicBezTo>
                      <a:pt x="58" y="32"/>
                      <a:pt x="58" y="33"/>
                      <a:pt x="59" y="33"/>
                    </a:cubicBezTo>
                    <a:cubicBezTo>
                      <a:pt x="59" y="33"/>
                      <a:pt x="59" y="33"/>
                      <a:pt x="60" y="33"/>
                    </a:cubicBezTo>
                    <a:cubicBezTo>
                      <a:pt x="60" y="34"/>
                      <a:pt x="60" y="33"/>
                      <a:pt x="61" y="33"/>
                    </a:cubicBezTo>
                    <a:cubicBezTo>
                      <a:pt x="61" y="33"/>
                      <a:pt x="62" y="33"/>
                      <a:pt x="62" y="33"/>
                    </a:cubicBezTo>
                    <a:cubicBezTo>
                      <a:pt x="63" y="33"/>
                      <a:pt x="63" y="33"/>
                      <a:pt x="63" y="33"/>
                    </a:cubicBezTo>
                    <a:cubicBezTo>
                      <a:pt x="64" y="33"/>
                      <a:pt x="64" y="33"/>
                      <a:pt x="65" y="32"/>
                    </a:cubicBezTo>
                    <a:cubicBezTo>
                      <a:pt x="65" y="32"/>
                      <a:pt x="66" y="32"/>
                      <a:pt x="67" y="32"/>
                    </a:cubicBezTo>
                    <a:cubicBezTo>
                      <a:pt x="67" y="32"/>
                      <a:pt x="68" y="32"/>
                      <a:pt x="69" y="31"/>
                    </a:cubicBezTo>
                    <a:cubicBezTo>
                      <a:pt x="69" y="31"/>
                      <a:pt x="69" y="31"/>
                      <a:pt x="70" y="31"/>
                    </a:cubicBezTo>
                    <a:cubicBezTo>
                      <a:pt x="70" y="30"/>
                      <a:pt x="71" y="30"/>
                      <a:pt x="72" y="30"/>
                    </a:cubicBezTo>
                    <a:cubicBezTo>
                      <a:pt x="72" y="30"/>
                      <a:pt x="73" y="30"/>
                      <a:pt x="73" y="29"/>
                    </a:cubicBezTo>
                    <a:cubicBezTo>
                      <a:pt x="74" y="29"/>
                      <a:pt x="74" y="29"/>
                      <a:pt x="75" y="29"/>
                    </a:cubicBezTo>
                    <a:cubicBezTo>
                      <a:pt x="75" y="29"/>
                      <a:pt x="76" y="29"/>
                      <a:pt x="76" y="29"/>
                    </a:cubicBezTo>
                    <a:cubicBezTo>
                      <a:pt x="76" y="28"/>
                      <a:pt x="76" y="28"/>
                      <a:pt x="76" y="28"/>
                    </a:cubicBezTo>
                    <a:cubicBezTo>
                      <a:pt x="76" y="28"/>
                      <a:pt x="76" y="28"/>
                      <a:pt x="76" y="28"/>
                    </a:cubicBezTo>
                    <a:cubicBezTo>
                      <a:pt x="75" y="27"/>
                      <a:pt x="75" y="28"/>
                      <a:pt x="74" y="28"/>
                    </a:cubicBezTo>
                    <a:cubicBezTo>
                      <a:pt x="73" y="28"/>
                      <a:pt x="73" y="28"/>
                      <a:pt x="72" y="28"/>
                    </a:cubicBezTo>
                    <a:cubicBezTo>
                      <a:pt x="72" y="28"/>
                      <a:pt x="71" y="28"/>
                      <a:pt x="70" y="28"/>
                    </a:cubicBezTo>
                    <a:cubicBezTo>
                      <a:pt x="70" y="28"/>
                      <a:pt x="70" y="28"/>
                      <a:pt x="69" y="28"/>
                    </a:cubicBezTo>
                    <a:cubicBezTo>
                      <a:pt x="69" y="28"/>
                      <a:pt x="69" y="28"/>
                      <a:pt x="69" y="28"/>
                    </a:cubicBezTo>
                    <a:cubicBezTo>
                      <a:pt x="68" y="28"/>
                      <a:pt x="68" y="29"/>
                      <a:pt x="68" y="29"/>
                    </a:cubicBezTo>
                    <a:cubicBezTo>
                      <a:pt x="68" y="29"/>
                      <a:pt x="67" y="29"/>
                      <a:pt x="67" y="28"/>
                    </a:cubicBezTo>
                    <a:cubicBezTo>
                      <a:pt x="67" y="28"/>
                      <a:pt x="68" y="28"/>
                      <a:pt x="68" y="28"/>
                    </a:cubicBezTo>
                    <a:cubicBezTo>
                      <a:pt x="68" y="27"/>
                      <a:pt x="68" y="27"/>
                      <a:pt x="69" y="27"/>
                    </a:cubicBezTo>
                    <a:cubicBezTo>
                      <a:pt x="69" y="27"/>
                      <a:pt x="69" y="27"/>
                      <a:pt x="70" y="27"/>
                    </a:cubicBezTo>
                    <a:cubicBezTo>
                      <a:pt x="70" y="27"/>
                      <a:pt x="71" y="27"/>
                      <a:pt x="71" y="27"/>
                    </a:cubicBezTo>
                    <a:cubicBezTo>
                      <a:pt x="71" y="27"/>
                      <a:pt x="71" y="27"/>
                      <a:pt x="71" y="27"/>
                    </a:cubicBezTo>
                    <a:cubicBezTo>
                      <a:pt x="71" y="26"/>
                      <a:pt x="71" y="26"/>
                      <a:pt x="71" y="26"/>
                    </a:cubicBezTo>
                    <a:cubicBezTo>
                      <a:pt x="71" y="25"/>
                      <a:pt x="71" y="25"/>
                      <a:pt x="71" y="25"/>
                    </a:cubicBezTo>
                    <a:cubicBezTo>
                      <a:pt x="72" y="25"/>
                      <a:pt x="72" y="25"/>
                      <a:pt x="72" y="25"/>
                    </a:cubicBezTo>
                    <a:cubicBezTo>
                      <a:pt x="73" y="25"/>
                      <a:pt x="73" y="25"/>
                      <a:pt x="73" y="25"/>
                    </a:cubicBezTo>
                    <a:cubicBezTo>
                      <a:pt x="74" y="25"/>
                      <a:pt x="74" y="26"/>
                      <a:pt x="74" y="26"/>
                    </a:cubicBezTo>
                    <a:cubicBezTo>
                      <a:pt x="74" y="26"/>
                      <a:pt x="74" y="26"/>
                      <a:pt x="74" y="27"/>
                    </a:cubicBezTo>
                    <a:cubicBezTo>
                      <a:pt x="74" y="27"/>
                      <a:pt x="74" y="27"/>
                      <a:pt x="74" y="27"/>
                    </a:cubicBezTo>
                    <a:cubicBezTo>
                      <a:pt x="75" y="27"/>
                      <a:pt x="75" y="27"/>
                      <a:pt x="75" y="27"/>
                    </a:cubicBezTo>
                    <a:cubicBezTo>
                      <a:pt x="76" y="27"/>
                      <a:pt x="76" y="27"/>
                      <a:pt x="76" y="27"/>
                    </a:cubicBezTo>
                    <a:cubicBezTo>
                      <a:pt x="76" y="27"/>
                      <a:pt x="76" y="27"/>
                      <a:pt x="76" y="27"/>
                    </a:cubicBezTo>
                    <a:cubicBezTo>
                      <a:pt x="76" y="27"/>
                      <a:pt x="76" y="27"/>
                      <a:pt x="76" y="27"/>
                    </a:cubicBezTo>
                    <a:cubicBezTo>
                      <a:pt x="76" y="27"/>
                      <a:pt x="77" y="27"/>
                      <a:pt x="77" y="27"/>
                    </a:cubicBezTo>
                    <a:cubicBezTo>
                      <a:pt x="77" y="27"/>
                      <a:pt x="78" y="27"/>
                      <a:pt x="78" y="27"/>
                    </a:cubicBezTo>
                    <a:cubicBezTo>
                      <a:pt x="78" y="27"/>
                      <a:pt x="78" y="27"/>
                      <a:pt x="78" y="27"/>
                    </a:cubicBezTo>
                    <a:cubicBezTo>
                      <a:pt x="78" y="27"/>
                      <a:pt x="78" y="27"/>
                      <a:pt x="78" y="27"/>
                    </a:cubicBezTo>
                    <a:cubicBezTo>
                      <a:pt x="78" y="26"/>
                      <a:pt x="78" y="26"/>
                      <a:pt x="78" y="26"/>
                    </a:cubicBezTo>
                    <a:cubicBezTo>
                      <a:pt x="78" y="26"/>
                      <a:pt x="78" y="26"/>
                      <a:pt x="78" y="25"/>
                    </a:cubicBezTo>
                    <a:cubicBezTo>
                      <a:pt x="78" y="25"/>
                      <a:pt x="78" y="25"/>
                      <a:pt x="78" y="25"/>
                    </a:cubicBezTo>
                    <a:cubicBezTo>
                      <a:pt x="78" y="24"/>
                      <a:pt x="77" y="25"/>
                      <a:pt x="77" y="25"/>
                    </a:cubicBezTo>
                    <a:cubicBezTo>
                      <a:pt x="77" y="25"/>
                      <a:pt x="77" y="24"/>
                      <a:pt x="77" y="24"/>
                    </a:cubicBezTo>
                    <a:cubicBezTo>
                      <a:pt x="77" y="24"/>
                      <a:pt x="77" y="24"/>
                      <a:pt x="76" y="23"/>
                    </a:cubicBezTo>
                    <a:cubicBezTo>
                      <a:pt x="76" y="23"/>
                      <a:pt x="76" y="24"/>
                      <a:pt x="75" y="24"/>
                    </a:cubicBezTo>
                    <a:cubicBezTo>
                      <a:pt x="75" y="23"/>
                      <a:pt x="75" y="23"/>
                      <a:pt x="74" y="23"/>
                    </a:cubicBezTo>
                    <a:cubicBezTo>
                      <a:pt x="74" y="23"/>
                      <a:pt x="74" y="23"/>
                      <a:pt x="74" y="23"/>
                    </a:cubicBezTo>
                    <a:cubicBezTo>
                      <a:pt x="74" y="22"/>
                      <a:pt x="74" y="22"/>
                      <a:pt x="74" y="22"/>
                    </a:cubicBezTo>
                    <a:cubicBezTo>
                      <a:pt x="73" y="21"/>
                      <a:pt x="73" y="21"/>
                      <a:pt x="73" y="21"/>
                    </a:cubicBezTo>
                    <a:cubicBezTo>
                      <a:pt x="74" y="20"/>
                      <a:pt x="74" y="21"/>
                      <a:pt x="74" y="21"/>
                    </a:cubicBezTo>
                    <a:cubicBezTo>
                      <a:pt x="75" y="21"/>
                      <a:pt x="75" y="21"/>
                      <a:pt x="76" y="21"/>
                    </a:cubicBezTo>
                    <a:cubicBezTo>
                      <a:pt x="76" y="21"/>
                      <a:pt x="76" y="22"/>
                      <a:pt x="77" y="22"/>
                    </a:cubicBezTo>
                    <a:cubicBezTo>
                      <a:pt x="78" y="22"/>
                      <a:pt x="79" y="22"/>
                      <a:pt x="79" y="22"/>
                    </a:cubicBezTo>
                    <a:cubicBezTo>
                      <a:pt x="79" y="21"/>
                      <a:pt x="78" y="21"/>
                      <a:pt x="78" y="21"/>
                    </a:cubicBezTo>
                    <a:cubicBezTo>
                      <a:pt x="78" y="21"/>
                      <a:pt x="79" y="20"/>
                      <a:pt x="79" y="20"/>
                    </a:cubicBezTo>
                    <a:cubicBezTo>
                      <a:pt x="80" y="20"/>
                      <a:pt x="80" y="20"/>
                      <a:pt x="81" y="19"/>
                    </a:cubicBezTo>
                    <a:cubicBezTo>
                      <a:pt x="82" y="19"/>
                      <a:pt x="82" y="20"/>
                      <a:pt x="83" y="19"/>
                    </a:cubicBezTo>
                    <a:cubicBezTo>
                      <a:pt x="83" y="19"/>
                      <a:pt x="83" y="19"/>
                      <a:pt x="83" y="19"/>
                    </a:cubicBezTo>
                    <a:cubicBezTo>
                      <a:pt x="84" y="19"/>
                      <a:pt x="85" y="19"/>
                      <a:pt x="85" y="18"/>
                    </a:cubicBezTo>
                    <a:cubicBezTo>
                      <a:pt x="85" y="18"/>
                      <a:pt x="84" y="18"/>
                      <a:pt x="84" y="18"/>
                    </a:cubicBezTo>
                    <a:cubicBezTo>
                      <a:pt x="84" y="18"/>
                      <a:pt x="84" y="18"/>
                      <a:pt x="84" y="18"/>
                    </a:cubicBezTo>
                    <a:cubicBezTo>
                      <a:pt x="84" y="18"/>
                      <a:pt x="84" y="17"/>
                      <a:pt x="84" y="17"/>
                    </a:cubicBezTo>
                    <a:cubicBezTo>
                      <a:pt x="84" y="17"/>
                      <a:pt x="84" y="17"/>
                      <a:pt x="85" y="17"/>
                    </a:cubicBezTo>
                    <a:cubicBezTo>
                      <a:pt x="85" y="17"/>
                      <a:pt x="85" y="17"/>
                      <a:pt x="85" y="17"/>
                    </a:cubicBezTo>
                    <a:cubicBezTo>
                      <a:pt x="86" y="17"/>
                      <a:pt x="86" y="17"/>
                      <a:pt x="86" y="17"/>
                    </a:cubicBezTo>
                    <a:cubicBezTo>
                      <a:pt x="87" y="17"/>
                      <a:pt x="87" y="17"/>
                      <a:pt x="87" y="17"/>
                    </a:cubicBezTo>
                    <a:cubicBezTo>
                      <a:pt x="87" y="17"/>
                      <a:pt x="88" y="17"/>
                      <a:pt x="88" y="16"/>
                    </a:cubicBezTo>
                    <a:cubicBezTo>
                      <a:pt x="88" y="16"/>
                      <a:pt x="87" y="16"/>
                      <a:pt x="86" y="16"/>
                    </a:cubicBezTo>
                    <a:cubicBezTo>
                      <a:pt x="86" y="16"/>
                      <a:pt x="86" y="16"/>
                      <a:pt x="86" y="16"/>
                    </a:cubicBezTo>
                    <a:cubicBezTo>
                      <a:pt x="86" y="16"/>
                      <a:pt x="85" y="15"/>
                      <a:pt x="86" y="15"/>
                    </a:cubicBezTo>
                    <a:cubicBezTo>
                      <a:pt x="86" y="15"/>
                      <a:pt x="86" y="15"/>
                      <a:pt x="86" y="15"/>
                    </a:cubicBezTo>
                    <a:cubicBezTo>
                      <a:pt x="87" y="15"/>
                      <a:pt x="86" y="14"/>
                      <a:pt x="86" y="14"/>
                    </a:cubicBezTo>
                    <a:cubicBezTo>
                      <a:pt x="86" y="14"/>
                      <a:pt x="86" y="13"/>
                      <a:pt x="86" y="13"/>
                    </a:cubicBezTo>
                    <a:cubicBezTo>
                      <a:pt x="86" y="13"/>
                      <a:pt x="86" y="13"/>
                      <a:pt x="86" y="13"/>
                    </a:cubicBezTo>
                    <a:cubicBezTo>
                      <a:pt x="87" y="13"/>
                      <a:pt x="87" y="13"/>
                      <a:pt x="88" y="13"/>
                    </a:cubicBezTo>
                    <a:cubicBezTo>
                      <a:pt x="88" y="12"/>
                      <a:pt x="88" y="12"/>
                      <a:pt x="88" y="12"/>
                    </a:cubicBezTo>
                    <a:cubicBezTo>
                      <a:pt x="87" y="11"/>
                      <a:pt x="87" y="12"/>
                      <a:pt x="86" y="12"/>
                    </a:cubicBezTo>
                    <a:cubicBezTo>
                      <a:pt x="86" y="12"/>
                      <a:pt x="85" y="12"/>
                      <a:pt x="85" y="12"/>
                    </a:cubicBezTo>
                    <a:cubicBezTo>
                      <a:pt x="85" y="11"/>
                      <a:pt x="86" y="11"/>
                      <a:pt x="86" y="11"/>
                    </a:cubicBezTo>
                    <a:cubicBezTo>
                      <a:pt x="86" y="11"/>
                      <a:pt x="87" y="10"/>
                      <a:pt x="87" y="10"/>
                    </a:cubicBezTo>
                    <a:cubicBezTo>
                      <a:pt x="87" y="10"/>
                      <a:pt x="87" y="10"/>
                      <a:pt x="88" y="9"/>
                    </a:cubicBezTo>
                    <a:cubicBezTo>
                      <a:pt x="88" y="9"/>
                      <a:pt x="89" y="9"/>
                      <a:pt x="89" y="9"/>
                    </a:cubicBezTo>
                    <a:cubicBezTo>
                      <a:pt x="89" y="8"/>
                      <a:pt x="89" y="8"/>
                      <a:pt x="88" y="8"/>
                    </a:cubicBezTo>
                    <a:cubicBezTo>
                      <a:pt x="88" y="8"/>
                      <a:pt x="88" y="8"/>
                      <a:pt x="88" y="7"/>
                    </a:cubicBezTo>
                    <a:cubicBezTo>
                      <a:pt x="88" y="7"/>
                      <a:pt x="88" y="7"/>
                      <a:pt x="88" y="7"/>
                    </a:cubicBezTo>
                    <a:cubicBezTo>
                      <a:pt x="88" y="7"/>
                      <a:pt x="88" y="7"/>
                      <a:pt x="89" y="7"/>
                    </a:cubicBezTo>
                    <a:cubicBezTo>
                      <a:pt x="89" y="7"/>
                      <a:pt x="89" y="7"/>
                      <a:pt x="89" y="7"/>
                    </a:cubicBezTo>
                    <a:cubicBezTo>
                      <a:pt x="89" y="7"/>
                      <a:pt x="89" y="7"/>
                      <a:pt x="90" y="6"/>
                    </a:cubicBezTo>
                    <a:cubicBezTo>
                      <a:pt x="90" y="6"/>
                      <a:pt x="90" y="6"/>
                      <a:pt x="90" y="6"/>
                    </a:cubicBezTo>
                    <a:cubicBezTo>
                      <a:pt x="90" y="6"/>
                      <a:pt x="91" y="6"/>
                      <a:pt x="91" y="6"/>
                    </a:cubicBezTo>
                    <a:cubicBezTo>
                      <a:pt x="92" y="6"/>
                      <a:pt x="92" y="5"/>
                      <a:pt x="92" y="5"/>
                    </a:cubicBezTo>
                    <a:cubicBezTo>
                      <a:pt x="92" y="5"/>
                      <a:pt x="93" y="5"/>
                      <a:pt x="93" y="6"/>
                    </a:cubicBezTo>
                    <a:cubicBezTo>
                      <a:pt x="93" y="6"/>
                      <a:pt x="94" y="5"/>
                      <a:pt x="94" y="5"/>
                    </a:cubicBezTo>
                    <a:cubicBezTo>
                      <a:pt x="94" y="5"/>
                      <a:pt x="94" y="5"/>
                      <a:pt x="95" y="4"/>
                    </a:cubicBezTo>
                    <a:cubicBezTo>
                      <a:pt x="95" y="4"/>
                      <a:pt x="95" y="4"/>
                      <a:pt x="96" y="4"/>
                    </a:cubicBezTo>
                    <a:cubicBezTo>
                      <a:pt x="96" y="4"/>
                      <a:pt x="97" y="4"/>
                      <a:pt x="97" y="4"/>
                    </a:cubicBezTo>
                    <a:cubicBezTo>
                      <a:pt x="98" y="4"/>
                      <a:pt x="99" y="4"/>
                      <a:pt x="99" y="3"/>
                    </a:cubicBezTo>
                    <a:cubicBezTo>
                      <a:pt x="98" y="3"/>
                      <a:pt x="98" y="3"/>
                      <a:pt x="98"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5" name="Freeform 405"/>
              <p:cNvSpPr>
                <a:spLocks/>
              </p:cNvSpPr>
              <p:nvPr/>
            </p:nvSpPr>
            <p:spPr bwMode="auto">
              <a:xfrm>
                <a:off x="3135314" y="957264"/>
                <a:ext cx="53975" cy="20638"/>
              </a:xfrm>
              <a:custGeom>
                <a:avLst/>
                <a:gdLst>
                  <a:gd name="T0" fmla="*/ 0 w 5"/>
                  <a:gd name="T1" fmla="*/ 2 h 2"/>
                  <a:gd name="T2" fmla="*/ 2 w 5"/>
                  <a:gd name="T3" fmla="*/ 2 h 2"/>
                  <a:gd name="T4" fmla="*/ 3 w 5"/>
                  <a:gd name="T5" fmla="*/ 2 h 2"/>
                  <a:gd name="T6" fmla="*/ 4 w 5"/>
                  <a:gd name="T7" fmla="*/ 2 h 2"/>
                  <a:gd name="T8" fmla="*/ 5 w 5"/>
                  <a:gd name="T9" fmla="*/ 2 h 2"/>
                  <a:gd name="T10" fmla="*/ 5 w 5"/>
                  <a:gd name="T11" fmla="*/ 1 h 2"/>
                  <a:gd name="T12" fmla="*/ 4 w 5"/>
                  <a:gd name="T13" fmla="*/ 1 h 2"/>
                  <a:gd name="T14" fmla="*/ 3 w 5"/>
                  <a:gd name="T15" fmla="*/ 0 h 2"/>
                  <a:gd name="T16" fmla="*/ 2 w 5"/>
                  <a:gd name="T17" fmla="*/ 0 h 2"/>
                  <a:gd name="T18" fmla="*/ 1 w 5"/>
                  <a:gd name="T19" fmla="*/ 0 h 2"/>
                  <a:gd name="T20" fmla="*/ 0 w 5"/>
                  <a:gd name="T21" fmla="*/ 1 h 2"/>
                  <a:gd name="T22" fmla="*/ 0 w 5"/>
                  <a:gd name="T23" fmla="*/ 1 h 2"/>
                  <a:gd name="T24" fmla="*/ 0 w 5"/>
                  <a:gd name="T2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2">
                    <a:moveTo>
                      <a:pt x="0" y="2"/>
                    </a:moveTo>
                    <a:cubicBezTo>
                      <a:pt x="1" y="2"/>
                      <a:pt x="1" y="2"/>
                      <a:pt x="2" y="2"/>
                    </a:cubicBezTo>
                    <a:cubicBezTo>
                      <a:pt x="2" y="2"/>
                      <a:pt x="2" y="2"/>
                      <a:pt x="3" y="2"/>
                    </a:cubicBezTo>
                    <a:cubicBezTo>
                      <a:pt x="3" y="2"/>
                      <a:pt x="3" y="2"/>
                      <a:pt x="4" y="2"/>
                    </a:cubicBezTo>
                    <a:cubicBezTo>
                      <a:pt x="4" y="2"/>
                      <a:pt x="5" y="2"/>
                      <a:pt x="5" y="2"/>
                    </a:cubicBezTo>
                    <a:cubicBezTo>
                      <a:pt x="5" y="2"/>
                      <a:pt x="5" y="1"/>
                      <a:pt x="5" y="1"/>
                    </a:cubicBezTo>
                    <a:cubicBezTo>
                      <a:pt x="5" y="1"/>
                      <a:pt x="5" y="1"/>
                      <a:pt x="4" y="1"/>
                    </a:cubicBezTo>
                    <a:cubicBezTo>
                      <a:pt x="4" y="0"/>
                      <a:pt x="3" y="0"/>
                      <a:pt x="3" y="0"/>
                    </a:cubicBezTo>
                    <a:cubicBezTo>
                      <a:pt x="2" y="0"/>
                      <a:pt x="2" y="0"/>
                      <a:pt x="2" y="0"/>
                    </a:cubicBezTo>
                    <a:cubicBezTo>
                      <a:pt x="2" y="0"/>
                      <a:pt x="2" y="0"/>
                      <a:pt x="1" y="0"/>
                    </a:cubicBezTo>
                    <a:cubicBezTo>
                      <a:pt x="1" y="0"/>
                      <a:pt x="0" y="0"/>
                      <a:pt x="0" y="1"/>
                    </a:cubicBezTo>
                    <a:cubicBezTo>
                      <a:pt x="0" y="1"/>
                      <a:pt x="0" y="1"/>
                      <a:pt x="0" y="1"/>
                    </a:cubicBezTo>
                    <a:cubicBezTo>
                      <a:pt x="0" y="2"/>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 name="Freeform 408"/>
              <p:cNvSpPr>
                <a:spLocks/>
              </p:cNvSpPr>
              <p:nvPr/>
            </p:nvSpPr>
            <p:spPr bwMode="auto">
              <a:xfrm>
                <a:off x="5316539" y="1865314"/>
                <a:ext cx="11113"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 name="Freeform 410"/>
              <p:cNvSpPr>
                <a:spLocks/>
              </p:cNvSpPr>
              <p:nvPr/>
            </p:nvSpPr>
            <p:spPr bwMode="auto">
              <a:xfrm>
                <a:off x="7313614" y="2924176"/>
                <a:ext cx="42863" cy="33338"/>
              </a:xfrm>
              <a:custGeom>
                <a:avLst/>
                <a:gdLst>
                  <a:gd name="T0" fmla="*/ 1 w 4"/>
                  <a:gd name="T1" fmla="*/ 3 h 3"/>
                  <a:gd name="T2" fmla="*/ 2 w 4"/>
                  <a:gd name="T3" fmla="*/ 3 h 3"/>
                  <a:gd name="T4" fmla="*/ 3 w 4"/>
                  <a:gd name="T5" fmla="*/ 2 h 3"/>
                  <a:gd name="T6" fmla="*/ 3 w 4"/>
                  <a:gd name="T7" fmla="*/ 2 h 3"/>
                  <a:gd name="T8" fmla="*/ 4 w 4"/>
                  <a:gd name="T9" fmla="*/ 2 h 3"/>
                  <a:gd name="T10" fmla="*/ 4 w 4"/>
                  <a:gd name="T11" fmla="*/ 1 h 3"/>
                  <a:gd name="T12" fmla="*/ 4 w 4"/>
                  <a:gd name="T13" fmla="*/ 0 h 3"/>
                  <a:gd name="T14" fmla="*/ 3 w 4"/>
                  <a:gd name="T15" fmla="*/ 1 h 3"/>
                  <a:gd name="T16" fmla="*/ 2 w 4"/>
                  <a:gd name="T17" fmla="*/ 1 h 3"/>
                  <a:gd name="T18" fmla="*/ 2 w 4"/>
                  <a:gd name="T19" fmla="*/ 2 h 3"/>
                  <a:gd name="T20" fmla="*/ 1 w 4"/>
                  <a:gd name="T21" fmla="*/ 2 h 3"/>
                  <a:gd name="T22" fmla="*/ 1 w 4"/>
                  <a:gd name="T23" fmla="*/ 2 h 3"/>
                  <a:gd name="T24" fmla="*/ 0 w 4"/>
                  <a:gd name="T25" fmla="*/ 2 h 3"/>
                  <a:gd name="T26" fmla="*/ 0 w 4"/>
                  <a:gd name="T27" fmla="*/ 2 h 3"/>
                  <a:gd name="T28" fmla="*/ 1 w 4"/>
                  <a:gd name="T2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3">
                    <a:moveTo>
                      <a:pt x="1" y="3"/>
                    </a:moveTo>
                    <a:cubicBezTo>
                      <a:pt x="2" y="3"/>
                      <a:pt x="2" y="3"/>
                      <a:pt x="2" y="3"/>
                    </a:cubicBezTo>
                    <a:cubicBezTo>
                      <a:pt x="2" y="3"/>
                      <a:pt x="3" y="3"/>
                      <a:pt x="3" y="2"/>
                    </a:cubicBezTo>
                    <a:cubicBezTo>
                      <a:pt x="2" y="2"/>
                      <a:pt x="3" y="2"/>
                      <a:pt x="3" y="2"/>
                    </a:cubicBezTo>
                    <a:cubicBezTo>
                      <a:pt x="3" y="2"/>
                      <a:pt x="3" y="2"/>
                      <a:pt x="4" y="2"/>
                    </a:cubicBezTo>
                    <a:cubicBezTo>
                      <a:pt x="4" y="1"/>
                      <a:pt x="4" y="1"/>
                      <a:pt x="4" y="1"/>
                    </a:cubicBezTo>
                    <a:cubicBezTo>
                      <a:pt x="4" y="0"/>
                      <a:pt x="4" y="0"/>
                      <a:pt x="4" y="0"/>
                    </a:cubicBezTo>
                    <a:cubicBezTo>
                      <a:pt x="4" y="1"/>
                      <a:pt x="4" y="1"/>
                      <a:pt x="3" y="1"/>
                    </a:cubicBezTo>
                    <a:cubicBezTo>
                      <a:pt x="3" y="1"/>
                      <a:pt x="2" y="0"/>
                      <a:pt x="2" y="1"/>
                    </a:cubicBezTo>
                    <a:cubicBezTo>
                      <a:pt x="2" y="1"/>
                      <a:pt x="2" y="1"/>
                      <a:pt x="2" y="2"/>
                    </a:cubicBezTo>
                    <a:cubicBezTo>
                      <a:pt x="1" y="2"/>
                      <a:pt x="1" y="2"/>
                      <a:pt x="1" y="2"/>
                    </a:cubicBezTo>
                    <a:cubicBezTo>
                      <a:pt x="1" y="2"/>
                      <a:pt x="1" y="2"/>
                      <a:pt x="1" y="2"/>
                    </a:cubicBezTo>
                    <a:cubicBezTo>
                      <a:pt x="0" y="2"/>
                      <a:pt x="0" y="2"/>
                      <a:pt x="0" y="2"/>
                    </a:cubicBezTo>
                    <a:cubicBezTo>
                      <a:pt x="0" y="2"/>
                      <a:pt x="0" y="2"/>
                      <a:pt x="0" y="2"/>
                    </a:cubicBezTo>
                    <a:cubicBezTo>
                      <a:pt x="1" y="2"/>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 name="Freeform 411"/>
              <p:cNvSpPr>
                <a:spLocks/>
              </p:cNvSpPr>
              <p:nvPr/>
            </p:nvSpPr>
            <p:spPr bwMode="auto">
              <a:xfrm>
                <a:off x="7313614" y="2946401"/>
                <a:ext cx="0" cy="1111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 name="Freeform 412"/>
              <p:cNvSpPr>
                <a:spLocks/>
              </p:cNvSpPr>
              <p:nvPr/>
            </p:nvSpPr>
            <p:spPr bwMode="auto">
              <a:xfrm>
                <a:off x="7680326" y="1670051"/>
                <a:ext cx="141288" cy="130175"/>
              </a:xfrm>
              <a:custGeom>
                <a:avLst/>
                <a:gdLst>
                  <a:gd name="T0" fmla="*/ 2 w 13"/>
                  <a:gd name="T1" fmla="*/ 3 h 12"/>
                  <a:gd name="T2" fmla="*/ 2 w 13"/>
                  <a:gd name="T3" fmla="*/ 4 h 12"/>
                  <a:gd name="T4" fmla="*/ 2 w 13"/>
                  <a:gd name="T5" fmla="*/ 5 h 12"/>
                  <a:gd name="T6" fmla="*/ 3 w 13"/>
                  <a:gd name="T7" fmla="*/ 6 h 12"/>
                  <a:gd name="T8" fmla="*/ 3 w 13"/>
                  <a:gd name="T9" fmla="*/ 7 h 12"/>
                  <a:gd name="T10" fmla="*/ 2 w 13"/>
                  <a:gd name="T11" fmla="*/ 7 h 12"/>
                  <a:gd name="T12" fmla="*/ 1 w 13"/>
                  <a:gd name="T13" fmla="*/ 7 h 12"/>
                  <a:gd name="T14" fmla="*/ 2 w 13"/>
                  <a:gd name="T15" fmla="*/ 8 h 12"/>
                  <a:gd name="T16" fmla="*/ 1 w 13"/>
                  <a:gd name="T17" fmla="*/ 9 h 12"/>
                  <a:gd name="T18" fmla="*/ 1 w 13"/>
                  <a:gd name="T19" fmla="*/ 10 h 12"/>
                  <a:gd name="T20" fmla="*/ 1 w 13"/>
                  <a:gd name="T21" fmla="*/ 11 h 12"/>
                  <a:gd name="T22" fmla="*/ 2 w 13"/>
                  <a:gd name="T23" fmla="*/ 11 h 12"/>
                  <a:gd name="T24" fmla="*/ 3 w 13"/>
                  <a:gd name="T25" fmla="*/ 11 h 12"/>
                  <a:gd name="T26" fmla="*/ 3 w 13"/>
                  <a:gd name="T27" fmla="*/ 12 h 12"/>
                  <a:gd name="T28" fmla="*/ 4 w 13"/>
                  <a:gd name="T29" fmla="*/ 12 h 12"/>
                  <a:gd name="T30" fmla="*/ 6 w 13"/>
                  <a:gd name="T31" fmla="*/ 11 h 12"/>
                  <a:gd name="T32" fmla="*/ 5 w 13"/>
                  <a:gd name="T33" fmla="*/ 11 h 12"/>
                  <a:gd name="T34" fmla="*/ 4 w 13"/>
                  <a:gd name="T35" fmla="*/ 10 h 12"/>
                  <a:gd name="T36" fmla="*/ 3 w 13"/>
                  <a:gd name="T37" fmla="*/ 10 h 12"/>
                  <a:gd name="T38" fmla="*/ 3 w 13"/>
                  <a:gd name="T39" fmla="*/ 9 h 12"/>
                  <a:gd name="T40" fmla="*/ 4 w 13"/>
                  <a:gd name="T41" fmla="*/ 9 h 12"/>
                  <a:gd name="T42" fmla="*/ 5 w 13"/>
                  <a:gd name="T43" fmla="*/ 9 h 12"/>
                  <a:gd name="T44" fmla="*/ 5 w 13"/>
                  <a:gd name="T45" fmla="*/ 9 h 12"/>
                  <a:gd name="T46" fmla="*/ 6 w 13"/>
                  <a:gd name="T47" fmla="*/ 9 h 12"/>
                  <a:gd name="T48" fmla="*/ 7 w 13"/>
                  <a:gd name="T49" fmla="*/ 9 h 12"/>
                  <a:gd name="T50" fmla="*/ 8 w 13"/>
                  <a:gd name="T51" fmla="*/ 10 h 12"/>
                  <a:gd name="T52" fmla="*/ 9 w 13"/>
                  <a:gd name="T53" fmla="*/ 11 h 12"/>
                  <a:gd name="T54" fmla="*/ 10 w 13"/>
                  <a:gd name="T55" fmla="*/ 11 h 12"/>
                  <a:gd name="T56" fmla="*/ 10 w 13"/>
                  <a:gd name="T57" fmla="*/ 9 h 12"/>
                  <a:gd name="T58" fmla="*/ 10 w 13"/>
                  <a:gd name="T59" fmla="*/ 8 h 12"/>
                  <a:gd name="T60" fmla="*/ 11 w 13"/>
                  <a:gd name="T61" fmla="*/ 8 h 12"/>
                  <a:gd name="T62" fmla="*/ 12 w 13"/>
                  <a:gd name="T63" fmla="*/ 8 h 12"/>
                  <a:gd name="T64" fmla="*/ 13 w 13"/>
                  <a:gd name="T65" fmla="*/ 7 h 12"/>
                  <a:gd name="T66" fmla="*/ 12 w 13"/>
                  <a:gd name="T67" fmla="*/ 6 h 12"/>
                  <a:gd name="T68" fmla="*/ 12 w 13"/>
                  <a:gd name="T69" fmla="*/ 5 h 12"/>
                  <a:gd name="T70" fmla="*/ 12 w 13"/>
                  <a:gd name="T71" fmla="*/ 4 h 12"/>
                  <a:gd name="T72" fmla="*/ 11 w 13"/>
                  <a:gd name="T73" fmla="*/ 4 h 12"/>
                  <a:gd name="T74" fmla="*/ 10 w 13"/>
                  <a:gd name="T75" fmla="*/ 4 h 12"/>
                  <a:gd name="T76" fmla="*/ 9 w 13"/>
                  <a:gd name="T77" fmla="*/ 4 h 12"/>
                  <a:gd name="T78" fmla="*/ 8 w 13"/>
                  <a:gd name="T79" fmla="*/ 4 h 12"/>
                  <a:gd name="T80" fmla="*/ 6 w 13"/>
                  <a:gd name="T81" fmla="*/ 4 h 12"/>
                  <a:gd name="T82" fmla="*/ 5 w 13"/>
                  <a:gd name="T83" fmla="*/ 3 h 12"/>
                  <a:gd name="T84" fmla="*/ 3 w 13"/>
                  <a:gd name="T85" fmla="*/ 2 h 12"/>
                  <a:gd name="T86" fmla="*/ 1 w 13"/>
                  <a:gd name="T87" fmla="*/ 1 h 12"/>
                  <a:gd name="T88" fmla="*/ 0 w 13"/>
                  <a:gd name="T89" fmla="*/ 1 h 12"/>
                  <a:gd name="T90" fmla="*/ 1 w 13"/>
                  <a:gd name="T91" fmla="*/ 2 h 12"/>
                  <a:gd name="T92" fmla="*/ 2 w 13"/>
                  <a:gd name="T9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 h="12">
                    <a:moveTo>
                      <a:pt x="2" y="3"/>
                    </a:moveTo>
                    <a:cubicBezTo>
                      <a:pt x="2" y="4"/>
                      <a:pt x="1" y="4"/>
                      <a:pt x="2" y="4"/>
                    </a:cubicBezTo>
                    <a:cubicBezTo>
                      <a:pt x="2" y="5"/>
                      <a:pt x="2" y="5"/>
                      <a:pt x="2" y="5"/>
                    </a:cubicBezTo>
                    <a:cubicBezTo>
                      <a:pt x="3" y="5"/>
                      <a:pt x="3" y="5"/>
                      <a:pt x="3" y="6"/>
                    </a:cubicBezTo>
                    <a:cubicBezTo>
                      <a:pt x="3" y="6"/>
                      <a:pt x="3" y="6"/>
                      <a:pt x="3" y="7"/>
                    </a:cubicBezTo>
                    <a:cubicBezTo>
                      <a:pt x="3" y="7"/>
                      <a:pt x="2" y="7"/>
                      <a:pt x="2" y="7"/>
                    </a:cubicBezTo>
                    <a:cubicBezTo>
                      <a:pt x="2" y="7"/>
                      <a:pt x="2" y="7"/>
                      <a:pt x="1" y="7"/>
                    </a:cubicBezTo>
                    <a:cubicBezTo>
                      <a:pt x="1" y="7"/>
                      <a:pt x="2" y="8"/>
                      <a:pt x="2" y="8"/>
                    </a:cubicBezTo>
                    <a:cubicBezTo>
                      <a:pt x="1" y="9"/>
                      <a:pt x="1" y="9"/>
                      <a:pt x="1" y="9"/>
                    </a:cubicBezTo>
                    <a:cubicBezTo>
                      <a:pt x="1" y="9"/>
                      <a:pt x="1" y="9"/>
                      <a:pt x="1" y="10"/>
                    </a:cubicBezTo>
                    <a:cubicBezTo>
                      <a:pt x="1" y="10"/>
                      <a:pt x="1" y="10"/>
                      <a:pt x="1" y="11"/>
                    </a:cubicBezTo>
                    <a:cubicBezTo>
                      <a:pt x="1" y="11"/>
                      <a:pt x="2" y="11"/>
                      <a:pt x="2" y="11"/>
                    </a:cubicBezTo>
                    <a:cubicBezTo>
                      <a:pt x="2" y="11"/>
                      <a:pt x="2" y="11"/>
                      <a:pt x="3" y="11"/>
                    </a:cubicBezTo>
                    <a:cubicBezTo>
                      <a:pt x="3" y="12"/>
                      <a:pt x="3" y="12"/>
                      <a:pt x="3" y="12"/>
                    </a:cubicBezTo>
                    <a:cubicBezTo>
                      <a:pt x="4" y="12"/>
                      <a:pt x="4" y="12"/>
                      <a:pt x="4" y="12"/>
                    </a:cubicBezTo>
                    <a:cubicBezTo>
                      <a:pt x="5" y="12"/>
                      <a:pt x="6" y="12"/>
                      <a:pt x="6" y="11"/>
                    </a:cubicBezTo>
                    <a:cubicBezTo>
                      <a:pt x="6" y="11"/>
                      <a:pt x="5" y="11"/>
                      <a:pt x="5" y="11"/>
                    </a:cubicBezTo>
                    <a:cubicBezTo>
                      <a:pt x="5" y="10"/>
                      <a:pt x="5" y="10"/>
                      <a:pt x="4" y="10"/>
                    </a:cubicBezTo>
                    <a:cubicBezTo>
                      <a:pt x="4" y="10"/>
                      <a:pt x="3" y="10"/>
                      <a:pt x="3" y="10"/>
                    </a:cubicBezTo>
                    <a:cubicBezTo>
                      <a:pt x="3" y="9"/>
                      <a:pt x="3" y="9"/>
                      <a:pt x="3" y="9"/>
                    </a:cubicBezTo>
                    <a:cubicBezTo>
                      <a:pt x="3" y="9"/>
                      <a:pt x="4" y="9"/>
                      <a:pt x="4" y="9"/>
                    </a:cubicBezTo>
                    <a:cubicBezTo>
                      <a:pt x="4" y="9"/>
                      <a:pt x="4" y="9"/>
                      <a:pt x="5" y="9"/>
                    </a:cubicBezTo>
                    <a:cubicBezTo>
                      <a:pt x="5" y="9"/>
                      <a:pt x="5" y="9"/>
                      <a:pt x="5" y="9"/>
                    </a:cubicBezTo>
                    <a:cubicBezTo>
                      <a:pt x="6" y="8"/>
                      <a:pt x="6" y="9"/>
                      <a:pt x="6" y="9"/>
                    </a:cubicBezTo>
                    <a:cubicBezTo>
                      <a:pt x="7" y="9"/>
                      <a:pt x="7" y="9"/>
                      <a:pt x="7" y="9"/>
                    </a:cubicBezTo>
                    <a:cubicBezTo>
                      <a:pt x="7" y="10"/>
                      <a:pt x="8" y="10"/>
                      <a:pt x="8" y="10"/>
                    </a:cubicBezTo>
                    <a:cubicBezTo>
                      <a:pt x="8" y="10"/>
                      <a:pt x="8" y="10"/>
                      <a:pt x="9" y="11"/>
                    </a:cubicBezTo>
                    <a:cubicBezTo>
                      <a:pt x="9" y="11"/>
                      <a:pt x="10" y="11"/>
                      <a:pt x="10" y="11"/>
                    </a:cubicBezTo>
                    <a:cubicBezTo>
                      <a:pt x="10" y="10"/>
                      <a:pt x="10" y="10"/>
                      <a:pt x="10" y="9"/>
                    </a:cubicBezTo>
                    <a:cubicBezTo>
                      <a:pt x="10" y="9"/>
                      <a:pt x="10" y="9"/>
                      <a:pt x="10" y="8"/>
                    </a:cubicBezTo>
                    <a:cubicBezTo>
                      <a:pt x="10" y="8"/>
                      <a:pt x="11" y="8"/>
                      <a:pt x="11" y="8"/>
                    </a:cubicBezTo>
                    <a:cubicBezTo>
                      <a:pt x="12" y="8"/>
                      <a:pt x="12" y="8"/>
                      <a:pt x="12" y="8"/>
                    </a:cubicBezTo>
                    <a:cubicBezTo>
                      <a:pt x="13" y="7"/>
                      <a:pt x="13" y="7"/>
                      <a:pt x="13" y="7"/>
                    </a:cubicBezTo>
                    <a:cubicBezTo>
                      <a:pt x="12" y="6"/>
                      <a:pt x="12" y="6"/>
                      <a:pt x="12" y="6"/>
                    </a:cubicBezTo>
                    <a:cubicBezTo>
                      <a:pt x="12" y="5"/>
                      <a:pt x="12" y="5"/>
                      <a:pt x="12" y="5"/>
                    </a:cubicBezTo>
                    <a:cubicBezTo>
                      <a:pt x="12" y="4"/>
                      <a:pt x="12" y="4"/>
                      <a:pt x="12" y="4"/>
                    </a:cubicBezTo>
                    <a:cubicBezTo>
                      <a:pt x="12" y="3"/>
                      <a:pt x="11" y="4"/>
                      <a:pt x="11" y="4"/>
                    </a:cubicBezTo>
                    <a:cubicBezTo>
                      <a:pt x="11" y="4"/>
                      <a:pt x="11" y="4"/>
                      <a:pt x="10" y="4"/>
                    </a:cubicBezTo>
                    <a:cubicBezTo>
                      <a:pt x="10" y="4"/>
                      <a:pt x="10" y="4"/>
                      <a:pt x="9" y="4"/>
                    </a:cubicBezTo>
                    <a:cubicBezTo>
                      <a:pt x="9" y="4"/>
                      <a:pt x="9" y="4"/>
                      <a:pt x="8" y="4"/>
                    </a:cubicBezTo>
                    <a:cubicBezTo>
                      <a:pt x="8" y="4"/>
                      <a:pt x="7" y="4"/>
                      <a:pt x="6" y="4"/>
                    </a:cubicBezTo>
                    <a:cubicBezTo>
                      <a:pt x="6" y="3"/>
                      <a:pt x="5" y="3"/>
                      <a:pt x="5" y="3"/>
                    </a:cubicBezTo>
                    <a:cubicBezTo>
                      <a:pt x="4" y="2"/>
                      <a:pt x="4" y="2"/>
                      <a:pt x="3" y="2"/>
                    </a:cubicBezTo>
                    <a:cubicBezTo>
                      <a:pt x="2" y="1"/>
                      <a:pt x="1" y="0"/>
                      <a:pt x="1" y="1"/>
                    </a:cubicBezTo>
                    <a:cubicBezTo>
                      <a:pt x="0" y="1"/>
                      <a:pt x="0" y="1"/>
                      <a:pt x="0" y="1"/>
                    </a:cubicBezTo>
                    <a:cubicBezTo>
                      <a:pt x="0" y="2"/>
                      <a:pt x="0" y="2"/>
                      <a:pt x="1" y="2"/>
                    </a:cubicBezTo>
                    <a:cubicBezTo>
                      <a:pt x="1"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 name="Freeform 413"/>
              <p:cNvSpPr>
                <a:spLocks/>
              </p:cNvSpPr>
              <p:nvPr/>
            </p:nvSpPr>
            <p:spPr bwMode="auto">
              <a:xfrm>
                <a:off x="7594601" y="1800226"/>
                <a:ext cx="238125" cy="249238"/>
              </a:xfrm>
              <a:custGeom>
                <a:avLst/>
                <a:gdLst>
                  <a:gd name="T0" fmla="*/ 2 w 22"/>
                  <a:gd name="T1" fmla="*/ 21 h 23"/>
                  <a:gd name="T2" fmla="*/ 4 w 22"/>
                  <a:gd name="T3" fmla="*/ 21 h 23"/>
                  <a:gd name="T4" fmla="*/ 6 w 22"/>
                  <a:gd name="T5" fmla="*/ 21 h 23"/>
                  <a:gd name="T6" fmla="*/ 8 w 22"/>
                  <a:gd name="T7" fmla="*/ 19 h 23"/>
                  <a:gd name="T8" fmla="*/ 10 w 22"/>
                  <a:gd name="T9" fmla="*/ 20 h 23"/>
                  <a:gd name="T10" fmla="*/ 11 w 22"/>
                  <a:gd name="T11" fmla="*/ 20 h 23"/>
                  <a:gd name="T12" fmla="*/ 12 w 22"/>
                  <a:gd name="T13" fmla="*/ 22 h 23"/>
                  <a:gd name="T14" fmla="*/ 14 w 22"/>
                  <a:gd name="T15" fmla="*/ 22 h 23"/>
                  <a:gd name="T16" fmla="*/ 15 w 22"/>
                  <a:gd name="T17" fmla="*/ 21 h 23"/>
                  <a:gd name="T18" fmla="*/ 14 w 22"/>
                  <a:gd name="T19" fmla="*/ 20 h 23"/>
                  <a:gd name="T20" fmla="*/ 14 w 22"/>
                  <a:gd name="T21" fmla="*/ 19 h 23"/>
                  <a:gd name="T22" fmla="*/ 16 w 22"/>
                  <a:gd name="T23" fmla="*/ 20 h 23"/>
                  <a:gd name="T24" fmla="*/ 18 w 22"/>
                  <a:gd name="T25" fmla="*/ 19 h 23"/>
                  <a:gd name="T26" fmla="*/ 20 w 22"/>
                  <a:gd name="T27" fmla="*/ 19 h 23"/>
                  <a:gd name="T28" fmla="*/ 20 w 22"/>
                  <a:gd name="T29" fmla="*/ 18 h 23"/>
                  <a:gd name="T30" fmla="*/ 21 w 22"/>
                  <a:gd name="T31" fmla="*/ 18 h 23"/>
                  <a:gd name="T32" fmla="*/ 22 w 22"/>
                  <a:gd name="T33" fmla="*/ 18 h 23"/>
                  <a:gd name="T34" fmla="*/ 22 w 22"/>
                  <a:gd name="T35" fmla="*/ 16 h 23"/>
                  <a:gd name="T36" fmla="*/ 21 w 22"/>
                  <a:gd name="T37" fmla="*/ 14 h 23"/>
                  <a:gd name="T38" fmla="*/ 20 w 22"/>
                  <a:gd name="T39" fmla="*/ 11 h 23"/>
                  <a:gd name="T40" fmla="*/ 20 w 22"/>
                  <a:gd name="T41" fmla="*/ 10 h 23"/>
                  <a:gd name="T42" fmla="*/ 20 w 22"/>
                  <a:gd name="T43" fmla="*/ 8 h 23"/>
                  <a:gd name="T44" fmla="*/ 19 w 22"/>
                  <a:gd name="T45" fmla="*/ 5 h 23"/>
                  <a:gd name="T46" fmla="*/ 17 w 22"/>
                  <a:gd name="T47" fmla="*/ 3 h 23"/>
                  <a:gd name="T48" fmla="*/ 16 w 22"/>
                  <a:gd name="T49" fmla="*/ 2 h 23"/>
                  <a:gd name="T50" fmla="*/ 15 w 22"/>
                  <a:gd name="T51" fmla="*/ 0 h 23"/>
                  <a:gd name="T52" fmla="*/ 14 w 22"/>
                  <a:gd name="T53" fmla="*/ 1 h 23"/>
                  <a:gd name="T54" fmla="*/ 13 w 22"/>
                  <a:gd name="T55" fmla="*/ 2 h 23"/>
                  <a:gd name="T56" fmla="*/ 13 w 22"/>
                  <a:gd name="T57" fmla="*/ 3 h 23"/>
                  <a:gd name="T58" fmla="*/ 13 w 22"/>
                  <a:gd name="T59" fmla="*/ 4 h 23"/>
                  <a:gd name="T60" fmla="*/ 14 w 22"/>
                  <a:gd name="T61" fmla="*/ 6 h 23"/>
                  <a:gd name="T62" fmla="*/ 15 w 22"/>
                  <a:gd name="T63" fmla="*/ 8 h 23"/>
                  <a:gd name="T64" fmla="*/ 15 w 22"/>
                  <a:gd name="T65" fmla="*/ 10 h 23"/>
                  <a:gd name="T66" fmla="*/ 14 w 22"/>
                  <a:gd name="T67" fmla="*/ 12 h 23"/>
                  <a:gd name="T68" fmla="*/ 12 w 22"/>
                  <a:gd name="T69" fmla="*/ 13 h 23"/>
                  <a:gd name="T70" fmla="*/ 12 w 22"/>
                  <a:gd name="T71" fmla="*/ 12 h 23"/>
                  <a:gd name="T72" fmla="*/ 11 w 22"/>
                  <a:gd name="T73" fmla="*/ 12 h 23"/>
                  <a:gd name="T74" fmla="*/ 10 w 22"/>
                  <a:gd name="T75" fmla="*/ 15 h 23"/>
                  <a:gd name="T76" fmla="*/ 10 w 22"/>
                  <a:gd name="T77" fmla="*/ 17 h 23"/>
                  <a:gd name="T78" fmla="*/ 9 w 22"/>
                  <a:gd name="T79" fmla="*/ 16 h 23"/>
                  <a:gd name="T80" fmla="*/ 5 w 22"/>
                  <a:gd name="T81" fmla="*/ 17 h 23"/>
                  <a:gd name="T82" fmla="*/ 3 w 22"/>
                  <a:gd name="T83" fmla="*/ 18 h 23"/>
                  <a:gd name="T84" fmla="*/ 2 w 22"/>
                  <a:gd name="T85" fmla="*/ 20 h 23"/>
                  <a:gd name="T86" fmla="*/ 1 w 22"/>
                  <a:gd name="T87" fmla="*/ 20 h 23"/>
                  <a:gd name="T88" fmla="*/ 2 w 22"/>
                  <a:gd name="T8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 h="23">
                    <a:moveTo>
                      <a:pt x="2" y="21"/>
                    </a:moveTo>
                    <a:cubicBezTo>
                      <a:pt x="2" y="22"/>
                      <a:pt x="2" y="21"/>
                      <a:pt x="2" y="21"/>
                    </a:cubicBezTo>
                    <a:cubicBezTo>
                      <a:pt x="3" y="21"/>
                      <a:pt x="3" y="22"/>
                      <a:pt x="4" y="22"/>
                    </a:cubicBezTo>
                    <a:cubicBezTo>
                      <a:pt x="4" y="22"/>
                      <a:pt x="4" y="21"/>
                      <a:pt x="4" y="21"/>
                    </a:cubicBezTo>
                    <a:cubicBezTo>
                      <a:pt x="5" y="21"/>
                      <a:pt x="5" y="21"/>
                      <a:pt x="5" y="21"/>
                    </a:cubicBezTo>
                    <a:cubicBezTo>
                      <a:pt x="5" y="20"/>
                      <a:pt x="6" y="21"/>
                      <a:pt x="6" y="21"/>
                    </a:cubicBezTo>
                    <a:cubicBezTo>
                      <a:pt x="6" y="20"/>
                      <a:pt x="7" y="20"/>
                      <a:pt x="7" y="20"/>
                    </a:cubicBezTo>
                    <a:cubicBezTo>
                      <a:pt x="7" y="20"/>
                      <a:pt x="7" y="20"/>
                      <a:pt x="8" y="19"/>
                    </a:cubicBezTo>
                    <a:cubicBezTo>
                      <a:pt x="8" y="19"/>
                      <a:pt x="8" y="19"/>
                      <a:pt x="8" y="19"/>
                    </a:cubicBezTo>
                    <a:cubicBezTo>
                      <a:pt x="9" y="19"/>
                      <a:pt x="9" y="20"/>
                      <a:pt x="10" y="20"/>
                    </a:cubicBezTo>
                    <a:cubicBezTo>
                      <a:pt x="10" y="20"/>
                      <a:pt x="11" y="19"/>
                      <a:pt x="11" y="20"/>
                    </a:cubicBezTo>
                    <a:cubicBezTo>
                      <a:pt x="11" y="20"/>
                      <a:pt x="11" y="20"/>
                      <a:pt x="11" y="20"/>
                    </a:cubicBezTo>
                    <a:cubicBezTo>
                      <a:pt x="11" y="21"/>
                      <a:pt x="11" y="21"/>
                      <a:pt x="11" y="21"/>
                    </a:cubicBezTo>
                    <a:cubicBezTo>
                      <a:pt x="11" y="22"/>
                      <a:pt x="11" y="22"/>
                      <a:pt x="12" y="22"/>
                    </a:cubicBezTo>
                    <a:cubicBezTo>
                      <a:pt x="12" y="22"/>
                      <a:pt x="12" y="22"/>
                      <a:pt x="12" y="22"/>
                    </a:cubicBezTo>
                    <a:cubicBezTo>
                      <a:pt x="13" y="22"/>
                      <a:pt x="13" y="23"/>
                      <a:pt x="14" y="22"/>
                    </a:cubicBezTo>
                    <a:cubicBezTo>
                      <a:pt x="14" y="22"/>
                      <a:pt x="14" y="22"/>
                      <a:pt x="14" y="22"/>
                    </a:cubicBezTo>
                    <a:cubicBezTo>
                      <a:pt x="14" y="22"/>
                      <a:pt x="14" y="21"/>
                      <a:pt x="15" y="21"/>
                    </a:cubicBezTo>
                    <a:cubicBezTo>
                      <a:pt x="15" y="20"/>
                      <a:pt x="15" y="20"/>
                      <a:pt x="15" y="20"/>
                    </a:cubicBezTo>
                    <a:cubicBezTo>
                      <a:pt x="15" y="20"/>
                      <a:pt x="15" y="20"/>
                      <a:pt x="14" y="20"/>
                    </a:cubicBezTo>
                    <a:cubicBezTo>
                      <a:pt x="14" y="20"/>
                      <a:pt x="14" y="20"/>
                      <a:pt x="14" y="19"/>
                    </a:cubicBezTo>
                    <a:cubicBezTo>
                      <a:pt x="14" y="19"/>
                      <a:pt x="14" y="19"/>
                      <a:pt x="14" y="19"/>
                    </a:cubicBezTo>
                    <a:cubicBezTo>
                      <a:pt x="14" y="18"/>
                      <a:pt x="15" y="18"/>
                      <a:pt x="15" y="19"/>
                    </a:cubicBezTo>
                    <a:cubicBezTo>
                      <a:pt x="15" y="19"/>
                      <a:pt x="15" y="19"/>
                      <a:pt x="16" y="20"/>
                    </a:cubicBezTo>
                    <a:cubicBezTo>
                      <a:pt x="16" y="20"/>
                      <a:pt x="16" y="20"/>
                      <a:pt x="17" y="20"/>
                    </a:cubicBezTo>
                    <a:cubicBezTo>
                      <a:pt x="17" y="20"/>
                      <a:pt x="18" y="20"/>
                      <a:pt x="18" y="19"/>
                    </a:cubicBezTo>
                    <a:cubicBezTo>
                      <a:pt x="19" y="19"/>
                      <a:pt x="19" y="20"/>
                      <a:pt x="19" y="19"/>
                    </a:cubicBezTo>
                    <a:cubicBezTo>
                      <a:pt x="20" y="19"/>
                      <a:pt x="20" y="19"/>
                      <a:pt x="20" y="19"/>
                    </a:cubicBezTo>
                    <a:cubicBezTo>
                      <a:pt x="20" y="19"/>
                      <a:pt x="20" y="19"/>
                      <a:pt x="20" y="19"/>
                    </a:cubicBezTo>
                    <a:cubicBezTo>
                      <a:pt x="20" y="18"/>
                      <a:pt x="20" y="18"/>
                      <a:pt x="20" y="18"/>
                    </a:cubicBezTo>
                    <a:cubicBezTo>
                      <a:pt x="20" y="18"/>
                      <a:pt x="20" y="18"/>
                      <a:pt x="20" y="17"/>
                    </a:cubicBezTo>
                    <a:cubicBezTo>
                      <a:pt x="20" y="17"/>
                      <a:pt x="21" y="18"/>
                      <a:pt x="21" y="18"/>
                    </a:cubicBezTo>
                    <a:cubicBezTo>
                      <a:pt x="21" y="18"/>
                      <a:pt x="21" y="18"/>
                      <a:pt x="21" y="18"/>
                    </a:cubicBezTo>
                    <a:cubicBezTo>
                      <a:pt x="21" y="18"/>
                      <a:pt x="22" y="18"/>
                      <a:pt x="22" y="18"/>
                    </a:cubicBezTo>
                    <a:cubicBezTo>
                      <a:pt x="22" y="18"/>
                      <a:pt x="22" y="17"/>
                      <a:pt x="22" y="17"/>
                    </a:cubicBezTo>
                    <a:cubicBezTo>
                      <a:pt x="22" y="16"/>
                      <a:pt x="22" y="16"/>
                      <a:pt x="22" y="16"/>
                    </a:cubicBezTo>
                    <a:cubicBezTo>
                      <a:pt x="22" y="16"/>
                      <a:pt x="22" y="16"/>
                      <a:pt x="22" y="15"/>
                    </a:cubicBezTo>
                    <a:cubicBezTo>
                      <a:pt x="21" y="15"/>
                      <a:pt x="21" y="15"/>
                      <a:pt x="21" y="14"/>
                    </a:cubicBezTo>
                    <a:cubicBezTo>
                      <a:pt x="21" y="13"/>
                      <a:pt x="21" y="13"/>
                      <a:pt x="21" y="12"/>
                    </a:cubicBezTo>
                    <a:cubicBezTo>
                      <a:pt x="21" y="12"/>
                      <a:pt x="21" y="12"/>
                      <a:pt x="20" y="11"/>
                    </a:cubicBezTo>
                    <a:cubicBezTo>
                      <a:pt x="20" y="11"/>
                      <a:pt x="20" y="11"/>
                      <a:pt x="20" y="11"/>
                    </a:cubicBezTo>
                    <a:cubicBezTo>
                      <a:pt x="20" y="11"/>
                      <a:pt x="20" y="10"/>
                      <a:pt x="20" y="10"/>
                    </a:cubicBezTo>
                    <a:cubicBezTo>
                      <a:pt x="20" y="9"/>
                      <a:pt x="21" y="9"/>
                      <a:pt x="21" y="9"/>
                    </a:cubicBezTo>
                    <a:cubicBezTo>
                      <a:pt x="21" y="9"/>
                      <a:pt x="21" y="9"/>
                      <a:pt x="20" y="8"/>
                    </a:cubicBezTo>
                    <a:cubicBezTo>
                      <a:pt x="20" y="8"/>
                      <a:pt x="20" y="7"/>
                      <a:pt x="20" y="7"/>
                    </a:cubicBezTo>
                    <a:cubicBezTo>
                      <a:pt x="20" y="6"/>
                      <a:pt x="19" y="6"/>
                      <a:pt x="19" y="5"/>
                    </a:cubicBezTo>
                    <a:cubicBezTo>
                      <a:pt x="19" y="4"/>
                      <a:pt x="19" y="4"/>
                      <a:pt x="18" y="3"/>
                    </a:cubicBezTo>
                    <a:cubicBezTo>
                      <a:pt x="18" y="3"/>
                      <a:pt x="17" y="3"/>
                      <a:pt x="17" y="3"/>
                    </a:cubicBezTo>
                    <a:cubicBezTo>
                      <a:pt x="17" y="3"/>
                      <a:pt x="17" y="2"/>
                      <a:pt x="16" y="2"/>
                    </a:cubicBezTo>
                    <a:cubicBezTo>
                      <a:pt x="16" y="2"/>
                      <a:pt x="16" y="2"/>
                      <a:pt x="16" y="2"/>
                    </a:cubicBezTo>
                    <a:cubicBezTo>
                      <a:pt x="15" y="2"/>
                      <a:pt x="15" y="2"/>
                      <a:pt x="15" y="2"/>
                    </a:cubicBezTo>
                    <a:cubicBezTo>
                      <a:pt x="15" y="1"/>
                      <a:pt x="16" y="1"/>
                      <a:pt x="15" y="0"/>
                    </a:cubicBezTo>
                    <a:cubicBezTo>
                      <a:pt x="15" y="0"/>
                      <a:pt x="15" y="0"/>
                      <a:pt x="14" y="0"/>
                    </a:cubicBezTo>
                    <a:cubicBezTo>
                      <a:pt x="14" y="0"/>
                      <a:pt x="14" y="0"/>
                      <a:pt x="14" y="1"/>
                    </a:cubicBezTo>
                    <a:cubicBezTo>
                      <a:pt x="13" y="1"/>
                      <a:pt x="13" y="0"/>
                      <a:pt x="13" y="1"/>
                    </a:cubicBezTo>
                    <a:cubicBezTo>
                      <a:pt x="13" y="1"/>
                      <a:pt x="13" y="1"/>
                      <a:pt x="13" y="2"/>
                    </a:cubicBezTo>
                    <a:cubicBezTo>
                      <a:pt x="13" y="2"/>
                      <a:pt x="12" y="2"/>
                      <a:pt x="12" y="2"/>
                    </a:cubicBezTo>
                    <a:cubicBezTo>
                      <a:pt x="12" y="2"/>
                      <a:pt x="13" y="2"/>
                      <a:pt x="13" y="3"/>
                    </a:cubicBezTo>
                    <a:cubicBezTo>
                      <a:pt x="13" y="3"/>
                      <a:pt x="13" y="3"/>
                      <a:pt x="13" y="3"/>
                    </a:cubicBezTo>
                    <a:cubicBezTo>
                      <a:pt x="13" y="4"/>
                      <a:pt x="13" y="4"/>
                      <a:pt x="13" y="4"/>
                    </a:cubicBezTo>
                    <a:cubicBezTo>
                      <a:pt x="13" y="5"/>
                      <a:pt x="13" y="5"/>
                      <a:pt x="13" y="5"/>
                    </a:cubicBezTo>
                    <a:cubicBezTo>
                      <a:pt x="14" y="5"/>
                      <a:pt x="14" y="5"/>
                      <a:pt x="14" y="6"/>
                    </a:cubicBezTo>
                    <a:cubicBezTo>
                      <a:pt x="15" y="6"/>
                      <a:pt x="14" y="6"/>
                      <a:pt x="14" y="7"/>
                    </a:cubicBezTo>
                    <a:cubicBezTo>
                      <a:pt x="14" y="7"/>
                      <a:pt x="15" y="8"/>
                      <a:pt x="15" y="8"/>
                    </a:cubicBezTo>
                    <a:cubicBezTo>
                      <a:pt x="15" y="9"/>
                      <a:pt x="15" y="9"/>
                      <a:pt x="15" y="10"/>
                    </a:cubicBezTo>
                    <a:cubicBezTo>
                      <a:pt x="15" y="10"/>
                      <a:pt x="15" y="10"/>
                      <a:pt x="15" y="10"/>
                    </a:cubicBezTo>
                    <a:cubicBezTo>
                      <a:pt x="15" y="11"/>
                      <a:pt x="14" y="11"/>
                      <a:pt x="14" y="11"/>
                    </a:cubicBezTo>
                    <a:cubicBezTo>
                      <a:pt x="14" y="11"/>
                      <a:pt x="14" y="12"/>
                      <a:pt x="14" y="12"/>
                    </a:cubicBezTo>
                    <a:cubicBezTo>
                      <a:pt x="14" y="12"/>
                      <a:pt x="14" y="12"/>
                      <a:pt x="13" y="13"/>
                    </a:cubicBezTo>
                    <a:cubicBezTo>
                      <a:pt x="13" y="13"/>
                      <a:pt x="13" y="13"/>
                      <a:pt x="12" y="13"/>
                    </a:cubicBezTo>
                    <a:cubicBezTo>
                      <a:pt x="12" y="13"/>
                      <a:pt x="12" y="13"/>
                      <a:pt x="12" y="13"/>
                    </a:cubicBezTo>
                    <a:cubicBezTo>
                      <a:pt x="12" y="12"/>
                      <a:pt x="12" y="12"/>
                      <a:pt x="12" y="12"/>
                    </a:cubicBezTo>
                    <a:cubicBezTo>
                      <a:pt x="12" y="11"/>
                      <a:pt x="12" y="11"/>
                      <a:pt x="11" y="12"/>
                    </a:cubicBezTo>
                    <a:cubicBezTo>
                      <a:pt x="11" y="12"/>
                      <a:pt x="11" y="12"/>
                      <a:pt x="11" y="12"/>
                    </a:cubicBezTo>
                    <a:cubicBezTo>
                      <a:pt x="11" y="13"/>
                      <a:pt x="11" y="13"/>
                      <a:pt x="11" y="13"/>
                    </a:cubicBezTo>
                    <a:cubicBezTo>
                      <a:pt x="11" y="14"/>
                      <a:pt x="11" y="14"/>
                      <a:pt x="10" y="15"/>
                    </a:cubicBezTo>
                    <a:cubicBezTo>
                      <a:pt x="10" y="15"/>
                      <a:pt x="10" y="15"/>
                      <a:pt x="10" y="16"/>
                    </a:cubicBezTo>
                    <a:cubicBezTo>
                      <a:pt x="10" y="16"/>
                      <a:pt x="10" y="17"/>
                      <a:pt x="10" y="17"/>
                    </a:cubicBezTo>
                    <a:cubicBezTo>
                      <a:pt x="10" y="17"/>
                      <a:pt x="10" y="17"/>
                      <a:pt x="9" y="17"/>
                    </a:cubicBezTo>
                    <a:cubicBezTo>
                      <a:pt x="9" y="17"/>
                      <a:pt x="9" y="16"/>
                      <a:pt x="9" y="16"/>
                    </a:cubicBezTo>
                    <a:cubicBezTo>
                      <a:pt x="8" y="16"/>
                      <a:pt x="7" y="16"/>
                      <a:pt x="6" y="16"/>
                    </a:cubicBezTo>
                    <a:cubicBezTo>
                      <a:pt x="6" y="17"/>
                      <a:pt x="6" y="17"/>
                      <a:pt x="5" y="17"/>
                    </a:cubicBezTo>
                    <a:cubicBezTo>
                      <a:pt x="5" y="17"/>
                      <a:pt x="5" y="17"/>
                      <a:pt x="4" y="17"/>
                    </a:cubicBezTo>
                    <a:cubicBezTo>
                      <a:pt x="4" y="17"/>
                      <a:pt x="3" y="18"/>
                      <a:pt x="3" y="18"/>
                    </a:cubicBezTo>
                    <a:cubicBezTo>
                      <a:pt x="3" y="18"/>
                      <a:pt x="3" y="18"/>
                      <a:pt x="2" y="19"/>
                    </a:cubicBezTo>
                    <a:cubicBezTo>
                      <a:pt x="2" y="19"/>
                      <a:pt x="2" y="19"/>
                      <a:pt x="2" y="20"/>
                    </a:cubicBezTo>
                    <a:cubicBezTo>
                      <a:pt x="1" y="20"/>
                      <a:pt x="1" y="20"/>
                      <a:pt x="1" y="20"/>
                    </a:cubicBezTo>
                    <a:cubicBezTo>
                      <a:pt x="1" y="20"/>
                      <a:pt x="1" y="20"/>
                      <a:pt x="1" y="20"/>
                    </a:cubicBezTo>
                    <a:cubicBezTo>
                      <a:pt x="0" y="20"/>
                      <a:pt x="0" y="21"/>
                      <a:pt x="1" y="21"/>
                    </a:cubicBezTo>
                    <a:cubicBezTo>
                      <a:pt x="1" y="21"/>
                      <a:pt x="1" y="21"/>
                      <a:pt x="2" y="2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 name="Freeform 414"/>
              <p:cNvSpPr>
                <a:spLocks/>
              </p:cNvSpPr>
              <p:nvPr/>
            </p:nvSpPr>
            <p:spPr bwMode="auto">
              <a:xfrm>
                <a:off x="5975351" y="1724026"/>
                <a:ext cx="227013" cy="141288"/>
              </a:xfrm>
              <a:custGeom>
                <a:avLst/>
                <a:gdLst>
                  <a:gd name="T0" fmla="*/ 1 w 21"/>
                  <a:gd name="T1" fmla="*/ 12 h 13"/>
                  <a:gd name="T2" fmla="*/ 2 w 21"/>
                  <a:gd name="T3" fmla="*/ 12 h 13"/>
                  <a:gd name="T4" fmla="*/ 3 w 21"/>
                  <a:gd name="T5" fmla="*/ 12 h 13"/>
                  <a:gd name="T6" fmla="*/ 5 w 21"/>
                  <a:gd name="T7" fmla="*/ 12 h 13"/>
                  <a:gd name="T8" fmla="*/ 6 w 21"/>
                  <a:gd name="T9" fmla="*/ 12 h 13"/>
                  <a:gd name="T10" fmla="*/ 8 w 21"/>
                  <a:gd name="T11" fmla="*/ 12 h 13"/>
                  <a:gd name="T12" fmla="*/ 9 w 21"/>
                  <a:gd name="T13" fmla="*/ 12 h 13"/>
                  <a:gd name="T14" fmla="*/ 10 w 21"/>
                  <a:gd name="T15" fmla="*/ 12 h 13"/>
                  <a:gd name="T16" fmla="*/ 10 w 21"/>
                  <a:gd name="T17" fmla="*/ 11 h 13"/>
                  <a:gd name="T18" fmla="*/ 11 w 21"/>
                  <a:gd name="T19" fmla="*/ 10 h 13"/>
                  <a:gd name="T20" fmla="*/ 12 w 21"/>
                  <a:gd name="T21" fmla="*/ 9 h 13"/>
                  <a:gd name="T22" fmla="*/ 14 w 21"/>
                  <a:gd name="T23" fmla="*/ 8 h 13"/>
                  <a:gd name="T24" fmla="*/ 15 w 21"/>
                  <a:gd name="T25" fmla="*/ 8 h 13"/>
                  <a:gd name="T26" fmla="*/ 16 w 21"/>
                  <a:gd name="T27" fmla="*/ 8 h 13"/>
                  <a:gd name="T28" fmla="*/ 18 w 21"/>
                  <a:gd name="T29" fmla="*/ 8 h 13"/>
                  <a:gd name="T30" fmla="*/ 18 w 21"/>
                  <a:gd name="T31" fmla="*/ 7 h 13"/>
                  <a:gd name="T32" fmla="*/ 19 w 21"/>
                  <a:gd name="T33" fmla="*/ 6 h 13"/>
                  <a:gd name="T34" fmla="*/ 21 w 21"/>
                  <a:gd name="T35" fmla="*/ 6 h 13"/>
                  <a:gd name="T36" fmla="*/ 21 w 21"/>
                  <a:gd name="T37" fmla="*/ 5 h 13"/>
                  <a:gd name="T38" fmla="*/ 21 w 21"/>
                  <a:gd name="T39" fmla="*/ 3 h 13"/>
                  <a:gd name="T40" fmla="*/ 21 w 21"/>
                  <a:gd name="T41" fmla="*/ 3 h 13"/>
                  <a:gd name="T42" fmla="*/ 20 w 21"/>
                  <a:gd name="T43" fmla="*/ 3 h 13"/>
                  <a:gd name="T44" fmla="*/ 19 w 21"/>
                  <a:gd name="T45" fmla="*/ 3 h 13"/>
                  <a:gd name="T46" fmla="*/ 17 w 21"/>
                  <a:gd name="T47" fmla="*/ 3 h 13"/>
                  <a:gd name="T48" fmla="*/ 16 w 21"/>
                  <a:gd name="T49" fmla="*/ 2 h 13"/>
                  <a:gd name="T50" fmla="*/ 14 w 21"/>
                  <a:gd name="T51" fmla="*/ 2 h 13"/>
                  <a:gd name="T52" fmla="*/ 13 w 21"/>
                  <a:gd name="T53" fmla="*/ 2 h 13"/>
                  <a:gd name="T54" fmla="*/ 12 w 21"/>
                  <a:gd name="T55" fmla="*/ 2 h 13"/>
                  <a:gd name="T56" fmla="*/ 10 w 21"/>
                  <a:gd name="T57" fmla="*/ 1 h 13"/>
                  <a:gd name="T58" fmla="*/ 8 w 21"/>
                  <a:gd name="T59" fmla="*/ 1 h 13"/>
                  <a:gd name="T60" fmla="*/ 7 w 21"/>
                  <a:gd name="T61" fmla="*/ 1 h 13"/>
                  <a:gd name="T62" fmla="*/ 6 w 21"/>
                  <a:gd name="T63" fmla="*/ 2 h 13"/>
                  <a:gd name="T64" fmla="*/ 5 w 21"/>
                  <a:gd name="T65" fmla="*/ 2 h 13"/>
                  <a:gd name="T66" fmla="*/ 4 w 21"/>
                  <a:gd name="T67" fmla="*/ 2 h 13"/>
                  <a:gd name="T68" fmla="*/ 3 w 21"/>
                  <a:gd name="T69" fmla="*/ 3 h 13"/>
                  <a:gd name="T70" fmla="*/ 2 w 21"/>
                  <a:gd name="T71" fmla="*/ 4 h 13"/>
                  <a:gd name="T72" fmla="*/ 1 w 21"/>
                  <a:gd name="T73" fmla="*/ 5 h 13"/>
                  <a:gd name="T74" fmla="*/ 1 w 21"/>
                  <a:gd name="T75" fmla="*/ 5 h 13"/>
                  <a:gd name="T76" fmla="*/ 1 w 21"/>
                  <a:gd name="T77" fmla="*/ 6 h 13"/>
                  <a:gd name="T78" fmla="*/ 1 w 21"/>
                  <a:gd name="T79" fmla="*/ 6 h 13"/>
                  <a:gd name="T80" fmla="*/ 3 w 21"/>
                  <a:gd name="T81" fmla="*/ 6 h 13"/>
                  <a:gd name="T82" fmla="*/ 4 w 21"/>
                  <a:gd name="T83" fmla="*/ 6 h 13"/>
                  <a:gd name="T84" fmla="*/ 4 w 21"/>
                  <a:gd name="T85" fmla="*/ 8 h 13"/>
                  <a:gd name="T86" fmla="*/ 5 w 21"/>
                  <a:gd name="T87" fmla="*/ 8 h 13"/>
                  <a:gd name="T88" fmla="*/ 6 w 21"/>
                  <a:gd name="T89" fmla="*/ 7 h 13"/>
                  <a:gd name="T90" fmla="*/ 5 w 21"/>
                  <a:gd name="T91" fmla="*/ 9 h 13"/>
                  <a:gd name="T92" fmla="*/ 4 w 21"/>
                  <a:gd name="T93" fmla="*/ 9 h 13"/>
                  <a:gd name="T94" fmla="*/ 3 w 21"/>
                  <a:gd name="T95" fmla="*/ 9 h 13"/>
                  <a:gd name="T96" fmla="*/ 1 w 21"/>
                  <a:gd name="T97" fmla="*/ 10 h 13"/>
                  <a:gd name="T98" fmla="*/ 1 w 21"/>
                  <a:gd name="T99" fmla="*/ 9 h 13"/>
                  <a:gd name="T100" fmla="*/ 1 w 21"/>
                  <a:gd name="T101" fmla="*/ 10 h 13"/>
                  <a:gd name="T102" fmla="*/ 0 w 21"/>
                  <a:gd name="T103" fmla="*/ 10 h 13"/>
                  <a:gd name="T104" fmla="*/ 0 w 21"/>
                  <a:gd name="T105" fmla="*/ 11 h 13"/>
                  <a:gd name="T106" fmla="*/ 0 w 21"/>
                  <a:gd name="T107" fmla="*/ 11 h 13"/>
                  <a:gd name="T108" fmla="*/ 1 w 21"/>
                  <a:gd name="T109"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 h="13">
                    <a:moveTo>
                      <a:pt x="1" y="12"/>
                    </a:moveTo>
                    <a:cubicBezTo>
                      <a:pt x="1" y="12"/>
                      <a:pt x="1" y="12"/>
                      <a:pt x="2" y="12"/>
                    </a:cubicBezTo>
                    <a:cubicBezTo>
                      <a:pt x="2" y="12"/>
                      <a:pt x="3" y="12"/>
                      <a:pt x="3" y="12"/>
                    </a:cubicBezTo>
                    <a:cubicBezTo>
                      <a:pt x="4" y="13"/>
                      <a:pt x="4" y="12"/>
                      <a:pt x="5" y="12"/>
                    </a:cubicBezTo>
                    <a:cubicBezTo>
                      <a:pt x="5" y="12"/>
                      <a:pt x="6" y="12"/>
                      <a:pt x="6" y="12"/>
                    </a:cubicBezTo>
                    <a:cubicBezTo>
                      <a:pt x="7" y="12"/>
                      <a:pt x="7" y="12"/>
                      <a:pt x="8" y="12"/>
                    </a:cubicBezTo>
                    <a:cubicBezTo>
                      <a:pt x="9" y="12"/>
                      <a:pt x="9" y="13"/>
                      <a:pt x="9" y="12"/>
                    </a:cubicBezTo>
                    <a:cubicBezTo>
                      <a:pt x="10" y="12"/>
                      <a:pt x="9" y="12"/>
                      <a:pt x="10" y="12"/>
                    </a:cubicBezTo>
                    <a:cubicBezTo>
                      <a:pt x="10" y="11"/>
                      <a:pt x="10" y="11"/>
                      <a:pt x="10" y="11"/>
                    </a:cubicBezTo>
                    <a:cubicBezTo>
                      <a:pt x="11" y="10"/>
                      <a:pt x="11" y="10"/>
                      <a:pt x="11" y="10"/>
                    </a:cubicBezTo>
                    <a:cubicBezTo>
                      <a:pt x="12" y="10"/>
                      <a:pt x="12" y="10"/>
                      <a:pt x="12" y="9"/>
                    </a:cubicBezTo>
                    <a:cubicBezTo>
                      <a:pt x="13" y="9"/>
                      <a:pt x="13" y="8"/>
                      <a:pt x="14" y="8"/>
                    </a:cubicBezTo>
                    <a:cubicBezTo>
                      <a:pt x="14" y="8"/>
                      <a:pt x="14" y="8"/>
                      <a:pt x="15" y="8"/>
                    </a:cubicBezTo>
                    <a:cubicBezTo>
                      <a:pt x="15" y="8"/>
                      <a:pt x="15" y="8"/>
                      <a:pt x="16" y="8"/>
                    </a:cubicBezTo>
                    <a:cubicBezTo>
                      <a:pt x="17" y="8"/>
                      <a:pt x="17" y="8"/>
                      <a:pt x="18" y="8"/>
                    </a:cubicBezTo>
                    <a:cubicBezTo>
                      <a:pt x="18" y="7"/>
                      <a:pt x="18" y="8"/>
                      <a:pt x="18" y="7"/>
                    </a:cubicBezTo>
                    <a:cubicBezTo>
                      <a:pt x="19" y="7"/>
                      <a:pt x="19" y="6"/>
                      <a:pt x="19" y="6"/>
                    </a:cubicBezTo>
                    <a:cubicBezTo>
                      <a:pt x="20" y="6"/>
                      <a:pt x="20" y="6"/>
                      <a:pt x="21" y="6"/>
                    </a:cubicBezTo>
                    <a:cubicBezTo>
                      <a:pt x="21" y="6"/>
                      <a:pt x="21" y="5"/>
                      <a:pt x="21" y="5"/>
                    </a:cubicBezTo>
                    <a:cubicBezTo>
                      <a:pt x="21" y="4"/>
                      <a:pt x="21" y="4"/>
                      <a:pt x="21" y="3"/>
                    </a:cubicBezTo>
                    <a:cubicBezTo>
                      <a:pt x="21" y="3"/>
                      <a:pt x="21" y="3"/>
                      <a:pt x="21" y="3"/>
                    </a:cubicBezTo>
                    <a:cubicBezTo>
                      <a:pt x="21" y="3"/>
                      <a:pt x="21" y="3"/>
                      <a:pt x="20" y="3"/>
                    </a:cubicBezTo>
                    <a:cubicBezTo>
                      <a:pt x="20" y="3"/>
                      <a:pt x="19" y="3"/>
                      <a:pt x="19" y="3"/>
                    </a:cubicBezTo>
                    <a:cubicBezTo>
                      <a:pt x="18" y="3"/>
                      <a:pt x="18" y="3"/>
                      <a:pt x="17" y="3"/>
                    </a:cubicBezTo>
                    <a:cubicBezTo>
                      <a:pt x="16" y="3"/>
                      <a:pt x="16" y="2"/>
                      <a:pt x="16" y="2"/>
                    </a:cubicBezTo>
                    <a:cubicBezTo>
                      <a:pt x="15" y="2"/>
                      <a:pt x="15" y="2"/>
                      <a:pt x="14" y="2"/>
                    </a:cubicBezTo>
                    <a:cubicBezTo>
                      <a:pt x="14" y="2"/>
                      <a:pt x="14" y="2"/>
                      <a:pt x="13" y="2"/>
                    </a:cubicBezTo>
                    <a:cubicBezTo>
                      <a:pt x="13" y="2"/>
                      <a:pt x="13" y="2"/>
                      <a:pt x="12" y="2"/>
                    </a:cubicBezTo>
                    <a:cubicBezTo>
                      <a:pt x="11" y="2"/>
                      <a:pt x="11" y="1"/>
                      <a:pt x="10" y="1"/>
                    </a:cubicBezTo>
                    <a:cubicBezTo>
                      <a:pt x="9" y="1"/>
                      <a:pt x="9" y="0"/>
                      <a:pt x="8" y="1"/>
                    </a:cubicBezTo>
                    <a:cubicBezTo>
                      <a:pt x="8" y="1"/>
                      <a:pt x="8" y="1"/>
                      <a:pt x="7" y="1"/>
                    </a:cubicBezTo>
                    <a:cubicBezTo>
                      <a:pt x="7" y="1"/>
                      <a:pt x="7" y="2"/>
                      <a:pt x="6" y="2"/>
                    </a:cubicBezTo>
                    <a:cubicBezTo>
                      <a:pt x="6" y="2"/>
                      <a:pt x="5" y="2"/>
                      <a:pt x="5" y="2"/>
                    </a:cubicBezTo>
                    <a:cubicBezTo>
                      <a:pt x="5" y="2"/>
                      <a:pt x="4" y="2"/>
                      <a:pt x="4" y="2"/>
                    </a:cubicBezTo>
                    <a:cubicBezTo>
                      <a:pt x="3" y="2"/>
                      <a:pt x="3" y="2"/>
                      <a:pt x="3" y="3"/>
                    </a:cubicBezTo>
                    <a:cubicBezTo>
                      <a:pt x="2" y="3"/>
                      <a:pt x="2" y="4"/>
                      <a:pt x="2" y="4"/>
                    </a:cubicBezTo>
                    <a:cubicBezTo>
                      <a:pt x="1" y="4"/>
                      <a:pt x="1" y="4"/>
                      <a:pt x="1" y="5"/>
                    </a:cubicBezTo>
                    <a:cubicBezTo>
                      <a:pt x="1" y="5"/>
                      <a:pt x="1" y="5"/>
                      <a:pt x="1" y="5"/>
                    </a:cubicBezTo>
                    <a:cubicBezTo>
                      <a:pt x="1" y="5"/>
                      <a:pt x="0" y="6"/>
                      <a:pt x="1" y="6"/>
                    </a:cubicBezTo>
                    <a:cubicBezTo>
                      <a:pt x="1" y="6"/>
                      <a:pt x="1" y="6"/>
                      <a:pt x="1" y="6"/>
                    </a:cubicBezTo>
                    <a:cubicBezTo>
                      <a:pt x="2" y="6"/>
                      <a:pt x="2" y="6"/>
                      <a:pt x="3" y="6"/>
                    </a:cubicBezTo>
                    <a:cubicBezTo>
                      <a:pt x="3" y="6"/>
                      <a:pt x="4" y="6"/>
                      <a:pt x="4" y="6"/>
                    </a:cubicBezTo>
                    <a:cubicBezTo>
                      <a:pt x="4" y="7"/>
                      <a:pt x="3" y="7"/>
                      <a:pt x="4" y="8"/>
                    </a:cubicBezTo>
                    <a:cubicBezTo>
                      <a:pt x="4" y="8"/>
                      <a:pt x="4" y="8"/>
                      <a:pt x="5" y="8"/>
                    </a:cubicBezTo>
                    <a:cubicBezTo>
                      <a:pt x="5" y="8"/>
                      <a:pt x="5" y="7"/>
                      <a:pt x="6" y="7"/>
                    </a:cubicBezTo>
                    <a:cubicBezTo>
                      <a:pt x="6" y="8"/>
                      <a:pt x="6" y="8"/>
                      <a:pt x="5" y="9"/>
                    </a:cubicBezTo>
                    <a:cubicBezTo>
                      <a:pt x="5" y="9"/>
                      <a:pt x="4" y="9"/>
                      <a:pt x="4" y="9"/>
                    </a:cubicBezTo>
                    <a:cubicBezTo>
                      <a:pt x="3" y="9"/>
                      <a:pt x="3" y="9"/>
                      <a:pt x="3" y="9"/>
                    </a:cubicBezTo>
                    <a:cubicBezTo>
                      <a:pt x="2" y="10"/>
                      <a:pt x="2" y="10"/>
                      <a:pt x="1" y="10"/>
                    </a:cubicBezTo>
                    <a:cubicBezTo>
                      <a:pt x="1" y="10"/>
                      <a:pt x="1" y="10"/>
                      <a:pt x="1" y="9"/>
                    </a:cubicBezTo>
                    <a:cubicBezTo>
                      <a:pt x="1" y="10"/>
                      <a:pt x="1" y="10"/>
                      <a:pt x="1" y="10"/>
                    </a:cubicBezTo>
                    <a:cubicBezTo>
                      <a:pt x="0" y="10"/>
                      <a:pt x="0" y="10"/>
                      <a:pt x="0" y="10"/>
                    </a:cubicBezTo>
                    <a:cubicBezTo>
                      <a:pt x="0" y="11"/>
                      <a:pt x="0" y="11"/>
                      <a:pt x="0" y="11"/>
                    </a:cubicBezTo>
                    <a:cubicBezTo>
                      <a:pt x="0" y="11"/>
                      <a:pt x="0" y="11"/>
                      <a:pt x="0" y="11"/>
                    </a:cubicBezTo>
                    <a:cubicBezTo>
                      <a:pt x="0" y="11"/>
                      <a:pt x="0" y="11"/>
                      <a:pt x="1"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 name="Freeform 415"/>
              <p:cNvSpPr>
                <a:spLocks/>
              </p:cNvSpPr>
              <p:nvPr/>
            </p:nvSpPr>
            <p:spPr bwMode="auto">
              <a:xfrm>
                <a:off x="7648576" y="2016126"/>
                <a:ext cx="53975" cy="53975"/>
              </a:xfrm>
              <a:custGeom>
                <a:avLst/>
                <a:gdLst>
                  <a:gd name="T0" fmla="*/ 4 w 5"/>
                  <a:gd name="T1" fmla="*/ 3 h 5"/>
                  <a:gd name="T2" fmla="*/ 4 w 5"/>
                  <a:gd name="T3" fmla="*/ 4 h 5"/>
                  <a:gd name="T4" fmla="*/ 5 w 5"/>
                  <a:gd name="T5" fmla="*/ 3 h 5"/>
                  <a:gd name="T6" fmla="*/ 5 w 5"/>
                  <a:gd name="T7" fmla="*/ 2 h 5"/>
                  <a:gd name="T8" fmla="*/ 5 w 5"/>
                  <a:gd name="T9" fmla="*/ 1 h 5"/>
                  <a:gd name="T10" fmla="*/ 4 w 5"/>
                  <a:gd name="T11" fmla="*/ 1 h 5"/>
                  <a:gd name="T12" fmla="*/ 3 w 5"/>
                  <a:gd name="T13" fmla="*/ 1 h 5"/>
                  <a:gd name="T14" fmla="*/ 2 w 5"/>
                  <a:gd name="T15" fmla="*/ 1 h 5"/>
                  <a:gd name="T16" fmla="*/ 2 w 5"/>
                  <a:gd name="T17" fmla="*/ 1 h 5"/>
                  <a:gd name="T18" fmla="*/ 1 w 5"/>
                  <a:gd name="T19" fmla="*/ 1 h 5"/>
                  <a:gd name="T20" fmla="*/ 1 w 5"/>
                  <a:gd name="T21" fmla="*/ 2 h 5"/>
                  <a:gd name="T22" fmla="*/ 0 w 5"/>
                  <a:gd name="T23" fmla="*/ 3 h 5"/>
                  <a:gd name="T24" fmla="*/ 0 w 5"/>
                  <a:gd name="T25" fmla="*/ 4 h 5"/>
                  <a:gd name="T26" fmla="*/ 0 w 5"/>
                  <a:gd name="T27" fmla="*/ 5 h 5"/>
                  <a:gd name="T28" fmla="*/ 1 w 5"/>
                  <a:gd name="T29" fmla="*/ 5 h 5"/>
                  <a:gd name="T30" fmla="*/ 2 w 5"/>
                  <a:gd name="T31" fmla="*/ 5 h 5"/>
                  <a:gd name="T32" fmla="*/ 2 w 5"/>
                  <a:gd name="T33" fmla="*/ 4 h 5"/>
                  <a:gd name="T34" fmla="*/ 2 w 5"/>
                  <a:gd name="T35" fmla="*/ 3 h 5"/>
                  <a:gd name="T36" fmla="*/ 4 w 5"/>
                  <a:gd name="T37"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5">
                    <a:moveTo>
                      <a:pt x="4" y="3"/>
                    </a:moveTo>
                    <a:cubicBezTo>
                      <a:pt x="4" y="3"/>
                      <a:pt x="4" y="4"/>
                      <a:pt x="4" y="4"/>
                    </a:cubicBezTo>
                    <a:cubicBezTo>
                      <a:pt x="5" y="4"/>
                      <a:pt x="5" y="3"/>
                      <a:pt x="5" y="3"/>
                    </a:cubicBezTo>
                    <a:cubicBezTo>
                      <a:pt x="5" y="2"/>
                      <a:pt x="5" y="2"/>
                      <a:pt x="5" y="2"/>
                    </a:cubicBezTo>
                    <a:cubicBezTo>
                      <a:pt x="5" y="1"/>
                      <a:pt x="5" y="1"/>
                      <a:pt x="5" y="1"/>
                    </a:cubicBezTo>
                    <a:cubicBezTo>
                      <a:pt x="4" y="1"/>
                      <a:pt x="4" y="1"/>
                      <a:pt x="4" y="1"/>
                    </a:cubicBezTo>
                    <a:cubicBezTo>
                      <a:pt x="3" y="1"/>
                      <a:pt x="3" y="0"/>
                      <a:pt x="3" y="1"/>
                    </a:cubicBezTo>
                    <a:cubicBezTo>
                      <a:pt x="2" y="1"/>
                      <a:pt x="3" y="1"/>
                      <a:pt x="2" y="1"/>
                    </a:cubicBezTo>
                    <a:cubicBezTo>
                      <a:pt x="2" y="1"/>
                      <a:pt x="2" y="1"/>
                      <a:pt x="2" y="1"/>
                    </a:cubicBezTo>
                    <a:cubicBezTo>
                      <a:pt x="1" y="1"/>
                      <a:pt x="1" y="1"/>
                      <a:pt x="1" y="1"/>
                    </a:cubicBezTo>
                    <a:cubicBezTo>
                      <a:pt x="0" y="2"/>
                      <a:pt x="1" y="2"/>
                      <a:pt x="1" y="2"/>
                    </a:cubicBezTo>
                    <a:cubicBezTo>
                      <a:pt x="0" y="3"/>
                      <a:pt x="0" y="3"/>
                      <a:pt x="0" y="3"/>
                    </a:cubicBezTo>
                    <a:cubicBezTo>
                      <a:pt x="0" y="3"/>
                      <a:pt x="0" y="4"/>
                      <a:pt x="0" y="4"/>
                    </a:cubicBezTo>
                    <a:cubicBezTo>
                      <a:pt x="0" y="4"/>
                      <a:pt x="0" y="4"/>
                      <a:pt x="0" y="5"/>
                    </a:cubicBezTo>
                    <a:cubicBezTo>
                      <a:pt x="0" y="5"/>
                      <a:pt x="1" y="5"/>
                      <a:pt x="1" y="5"/>
                    </a:cubicBezTo>
                    <a:cubicBezTo>
                      <a:pt x="1" y="5"/>
                      <a:pt x="2" y="5"/>
                      <a:pt x="2" y="5"/>
                    </a:cubicBezTo>
                    <a:cubicBezTo>
                      <a:pt x="2" y="4"/>
                      <a:pt x="2" y="4"/>
                      <a:pt x="2" y="4"/>
                    </a:cubicBezTo>
                    <a:cubicBezTo>
                      <a:pt x="2" y="4"/>
                      <a:pt x="2" y="3"/>
                      <a:pt x="2" y="3"/>
                    </a:cubicBezTo>
                    <a:cubicBezTo>
                      <a:pt x="3" y="3"/>
                      <a:pt x="3" y="3"/>
                      <a:pt x="4"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 name="Freeform 416"/>
              <p:cNvSpPr>
                <a:spLocks/>
              </p:cNvSpPr>
              <p:nvPr/>
            </p:nvSpPr>
            <p:spPr bwMode="auto">
              <a:xfrm>
                <a:off x="7572376" y="2038351"/>
                <a:ext cx="76200" cy="85725"/>
              </a:xfrm>
              <a:custGeom>
                <a:avLst/>
                <a:gdLst>
                  <a:gd name="T0" fmla="*/ 1 w 7"/>
                  <a:gd name="T1" fmla="*/ 2 h 8"/>
                  <a:gd name="T2" fmla="*/ 1 w 7"/>
                  <a:gd name="T3" fmla="*/ 3 h 8"/>
                  <a:gd name="T4" fmla="*/ 2 w 7"/>
                  <a:gd name="T5" fmla="*/ 3 h 8"/>
                  <a:gd name="T6" fmla="*/ 2 w 7"/>
                  <a:gd name="T7" fmla="*/ 2 h 8"/>
                  <a:gd name="T8" fmla="*/ 3 w 7"/>
                  <a:gd name="T9" fmla="*/ 2 h 8"/>
                  <a:gd name="T10" fmla="*/ 4 w 7"/>
                  <a:gd name="T11" fmla="*/ 3 h 8"/>
                  <a:gd name="T12" fmla="*/ 4 w 7"/>
                  <a:gd name="T13" fmla="*/ 3 h 8"/>
                  <a:gd name="T14" fmla="*/ 4 w 7"/>
                  <a:gd name="T15" fmla="*/ 4 h 8"/>
                  <a:gd name="T16" fmla="*/ 4 w 7"/>
                  <a:gd name="T17" fmla="*/ 5 h 8"/>
                  <a:gd name="T18" fmla="*/ 4 w 7"/>
                  <a:gd name="T19" fmla="*/ 6 h 8"/>
                  <a:gd name="T20" fmla="*/ 4 w 7"/>
                  <a:gd name="T21" fmla="*/ 7 h 8"/>
                  <a:gd name="T22" fmla="*/ 5 w 7"/>
                  <a:gd name="T23" fmla="*/ 8 h 8"/>
                  <a:gd name="T24" fmla="*/ 6 w 7"/>
                  <a:gd name="T25" fmla="*/ 8 h 8"/>
                  <a:gd name="T26" fmla="*/ 6 w 7"/>
                  <a:gd name="T27" fmla="*/ 7 h 8"/>
                  <a:gd name="T28" fmla="*/ 7 w 7"/>
                  <a:gd name="T29" fmla="*/ 6 h 8"/>
                  <a:gd name="T30" fmla="*/ 7 w 7"/>
                  <a:gd name="T31" fmla="*/ 5 h 8"/>
                  <a:gd name="T32" fmla="*/ 7 w 7"/>
                  <a:gd name="T33" fmla="*/ 3 h 8"/>
                  <a:gd name="T34" fmla="*/ 7 w 7"/>
                  <a:gd name="T35" fmla="*/ 3 h 8"/>
                  <a:gd name="T36" fmla="*/ 6 w 7"/>
                  <a:gd name="T37" fmla="*/ 2 h 8"/>
                  <a:gd name="T38" fmla="*/ 6 w 7"/>
                  <a:gd name="T39" fmla="*/ 1 h 8"/>
                  <a:gd name="T40" fmla="*/ 5 w 7"/>
                  <a:gd name="T41" fmla="*/ 0 h 8"/>
                  <a:gd name="T42" fmla="*/ 4 w 7"/>
                  <a:gd name="T43" fmla="*/ 0 h 8"/>
                  <a:gd name="T44" fmla="*/ 4 w 7"/>
                  <a:gd name="T45" fmla="*/ 0 h 8"/>
                  <a:gd name="T46" fmla="*/ 3 w 7"/>
                  <a:gd name="T47" fmla="*/ 0 h 8"/>
                  <a:gd name="T48" fmla="*/ 2 w 7"/>
                  <a:gd name="T49" fmla="*/ 0 h 8"/>
                  <a:gd name="T50" fmla="*/ 2 w 7"/>
                  <a:gd name="T51" fmla="*/ 0 h 8"/>
                  <a:gd name="T52" fmla="*/ 1 w 7"/>
                  <a:gd name="T53" fmla="*/ 1 h 8"/>
                  <a:gd name="T54" fmla="*/ 0 w 7"/>
                  <a:gd name="T55" fmla="*/ 1 h 8"/>
                  <a:gd name="T56" fmla="*/ 1 w 7"/>
                  <a:gd name="T5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 h="8">
                    <a:moveTo>
                      <a:pt x="1" y="2"/>
                    </a:moveTo>
                    <a:cubicBezTo>
                      <a:pt x="1" y="2"/>
                      <a:pt x="1" y="2"/>
                      <a:pt x="1" y="3"/>
                    </a:cubicBezTo>
                    <a:cubicBezTo>
                      <a:pt x="1" y="3"/>
                      <a:pt x="2" y="3"/>
                      <a:pt x="2" y="3"/>
                    </a:cubicBezTo>
                    <a:cubicBezTo>
                      <a:pt x="2" y="3"/>
                      <a:pt x="2" y="2"/>
                      <a:pt x="2" y="2"/>
                    </a:cubicBezTo>
                    <a:cubicBezTo>
                      <a:pt x="3" y="2"/>
                      <a:pt x="3" y="2"/>
                      <a:pt x="3" y="2"/>
                    </a:cubicBezTo>
                    <a:cubicBezTo>
                      <a:pt x="4" y="1"/>
                      <a:pt x="4" y="2"/>
                      <a:pt x="4" y="3"/>
                    </a:cubicBezTo>
                    <a:cubicBezTo>
                      <a:pt x="4" y="3"/>
                      <a:pt x="4" y="3"/>
                      <a:pt x="4" y="3"/>
                    </a:cubicBezTo>
                    <a:cubicBezTo>
                      <a:pt x="4" y="4"/>
                      <a:pt x="4" y="4"/>
                      <a:pt x="4" y="4"/>
                    </a:cubicBezTo>
                    <a:cubicBezTo>
                      <a:pt x="4" y="5"/>
                      <a:pt x="3" y="5"/>
                      <a:pt x="4" y="5"/>
                    </a:cubicBezTo>
                    <a:cubicBezTo>
                      <a:pt x="4" y="6"/>
                      <a:pt x="4" y="6"/>
                      <a:pt x="4" y="6"/>
                    </a:cubicBezTo>
                    <a:cubicBezTo>
                      <a:pt x="4" y="6"/>
                      <a:pt x="4" y="7"/>
                      <a:pt x="4" y="7"/>
                    </a:cubicBezTo>
                    <a:cubicBezTo>
                      <a:pt x="5" y="7"/>
                      <a:pt x="5" y="7"/>
                      <a:pt x="5" y="8"/>
                    </a:cubicBezTo>
                    <a:cubicBezTo>
                      <a:pt x="5" y="8"/>
                      <a:pt x="6" y="8"/>
                      <a:pt x="6" y="8"/>
                    </a:cubicBezTo>
                    <a:cubicBezTo>
                      <a:pt x="6" y="8"/>
                      <a:pt x="6" y="7"/>
                      <a:pt x="6" y="7"/>
                    </a:cubicBezTo>
                    <a:cubicBezTo>
                      <a:pt x="7" y="7"/>
                      <a:pt x="7" y="7"/>
                      <a:pt x="7" y="6"/>
                    </a:cubicBezTo>
                    <a:cubicBezTo>
                      <a:pt x="7" y="6"/>
                      <a:pt x="7" y="5"/>
                      <a:pt x="7" y="5"/>
                    </a:cubicBezTo>
                    <a:cubicBezTo>
                      <a:pt x="7" y="4"/>
                      <a:pt x="6" y="4"/>
                      <a:pt x="7" y="3"/>
                    </a:cubicBezTo>
                    <a:cubicBezTo>
                      <a:pt x="7" y="3"/>
                      <a:pt x="7" y="3"/>
                      <a:pt x="7" y="3"/>
                    </a:cubicBezTo>
                    <a:cubicBezTo>
                      <a:pt x="7" y="2"/>
                      <a:pt x="7" y="2"/>
                      <a:pt x="6" y="2"/>
                    </a:cubicBezTo>
                    <a:cubicBezTo>
                      <a:pt x="6" y="1"/>
                      <a:pt x="6" y="1"/>
                      <a:pt x="6" y="1"/>
                    </a:cubicBezTo>
                    <a:cubicBezTo>
                      <a:pt x="5" y="1"/>
                      <a:pt x="5" y="0"/>
                      <a:pt x="5" y="0"/>
                    </a:cubicBezTo>
                    <a:cubicBezTo>
                      <a:pt x="5" y="0"/>
                      <a:pt x="5" y="0"/>
                      <a:pt x="4" y="0"/>
                    </a:cubicBezTo>
                    <a:cubicBezTo>
                      <a:pt x="4" y="0"/>
                      <a:pt x="4" y="1"/>
                      <a:pt x="4" y="0"/>
                    </a:cubicBezTo>
                    <a:cubicBezTo>
                      <a:pt x="3" y="0"/>
                      <a:pt x="3" y="0"/>
                      <a:pt x="3" y="0"/>
                    </a:cubicBezTo>
                    <a:cubicBezTo>
                      <a:pt x="3" y="0"/>
                      <a:pt x="3" y="0"/>
                      <a:pt x="2" y="0"/>
                    </a:cubicBezTo>
                    <a:cubicBezTo>
                      <a:pt x="2" y="0"/>
                      <a:pt x="2" y="0"/>
                      <a:pt x="2" y="0"/>
                    </a:cubicBezTo>
                    <a:cubicBezTo>
                      <a:pt x="1" y="0"/>
                      <a:pt x="1" y="0"/>
                      <a:pt x="1" y="1"/>
                    </a:cubicBezTo>
                    <a:cubicBezTo>
                      <a:pt x="1" y="1"/>
                      <a:pt x="1" y="1"/>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 name="Freeform 417"/>
              <p:cNvSpPr>
                <a:spLocks/>
              </p:cNvSpPr>
              <p:nvPr/>
            </p:nvSpPr>
            <p:spPr bwMode="auto">
              <a:xfrm>
                <a:off x="7637464" y="2135189"/>
                <a:ext cx="11113" cy="11113"/>
              </a:xfrm>
              <a:custGeom>
                <a:avLst/>
                <a:gdLst>
                  <a:gd name="T0" fmla="*/ 1 w 1"/>
                  <a:gd name="T1" fmla="*/ 0 h 1"/>
                  <a:gd name="T2" fmla="*/ 0 w 1"/>
                  <a:gd name="T3" fmla="*/ 0 h 1"/>
                  <a:gd name="T4" fmla="*/ 0 w 1"/>
                  <a:gd name="T5" fmla="*/ 0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0"/>
                    </a:cubicBezTo>
                    <a:cubicBezTo>
                      <a:pt x="0" y="0"/>
                      <a:pt x="0" y="0"/>
                      <a:pt x="0" y="0"/>
                    </a:cubicBezTo>
                    <a:cubicBezTo>
                      <a:pt x="0" y="1"/>
                      <a:pt x="0" y="1"/>
                      <a:pt x="0" y="1"/>
                    </a:cubicBezTo>
                    <a:cubicBezTo>
                      <a:pt x="0" y="1"/>
                      <a:pt x="0" y="1"/>
                      <a:pt x="1" y="1"/>
                    </a:cubicBezTo>
                    <a:cubicBezTo>
                      <a:pt x="1" y="1"/>
                      <a:pt x="1" y="1"/>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 name="Freeform 418"/>
              <p:cNvSpPr>
                <a:spLocks/>
              </p:cNvSpPr>
              <p:nvPr/>
            </p:nvSpPr>
            <p:spPr bwMode="auto">
              <a:xfrm>
                <a:off x="7616826" y="2200276"/>
                <a:ext cx="20638" cy="22225"/>
              </a:xfrm>
              <a:custGeom>
                <a:avLst/>
                <a:gdLst>
                  <a:gd name="T0" fmla="*/ 1 w 2"/>
                  <a:gd name="T1" fmla="*/ 2 h 2"/>
                  <a:gd name="T2" fmla="*/ 2 w 2"/>
                  <a:gd name="T3" fmla="*/ 1 h 2"/>
                  <a:gd name="T4" fmla="*/ 2 w 2"/>
                  <a:gd name="T5" fmla="*/ 0 h 2"/>
                  <a:gd name="T6" fmla="*/ 1 w 2"/>
                  <a:gd name="T7" fmla="*/ 0 h 2"/>
                  <a:gd name="T8" fmla="*/ 0 w 2"/>
                  <a:gd name="T9" fmla="*/ 1 h 2"/>
                  <a:gd name="T10" fmla="*/ 0 w 2"/>
                  <a:gd name="T11" fmla="*/ 2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1" y="1"/>
                      <a:pt x="2" y="1"/>
                      <a:pt x="2" y="1"/>
                    </a:cubicBezTo>
                    <a:cubicBezTo>
                      <a:pt x="2" y="1"/>
                      <a:pt x="2" y="1"/>
                      <a:pt x="2" y="0"/>
                    </a:cubicBezTo>
                    <a:cubicBezTo>
                      <a:pt x="1" y="0"/>
                      <a:pt x="1" y="0"/>
                      <a:pt x="1" y="0"/>
                    </a:cubicBezTo>
                    <a:cubicBezTo>
                      <a:pt x="0" y="0"/>
                      <a:pt x="0" y="1"/>
                      <a:pt x="0" y="1"/>
                    </a:cubicBezTo>
                    <a:cubicBezTo>
                      <a:pt x="0" y="1"/>
                      <a:pt x="0" y="1"/>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 name="Freeform 419"/>
              <p:cNvSpPr>
                <a:spLocks/>
              </p:cNvSpPr>
              <p:nvPr/>
            </p:nvSpPr>
            <p:spPr bwMode="auto">
              <a:xfrm>
                <a:off x="7594601" y="2254251"/>
                <a:ext cx="22225" cy="22225"/>
              </a:xfrm>
              <a:custGeom>
                <a:avLst/>
                <a:gdLst>
                  <a:gd name="T0" fmla="*/ 1 w 2"/>
                  <a:gd name="T1" fmla="*/ 2 h 2"/>
                  <a:gd name="T2" fmla="*/ 1 w 2"/>
                  <a:gd name="T3" fmla="*/ 1 h 2"/>
                  <a:gd name="T4" fmla="*/ 2 w 2"/>
                  <a:gd name="T5" fmla="*/ 0 h 2"/>
                  <a:gd name="T6" fmla="*/ 1 w 2"/>
                  <a:gd name="T7" fmla="*/ 0 h 2"/>
                  <a:gd name="T8" fmla="*/ 1 w 2"/>
                  <a:gd name="T9" fmla="*/ 0 h 2"/>
                  <a:gd name="T10" fmla="*/ 0 w 2"/>
                  <a:gd name="T11" fmla="*/ 1 h 2"/>
                  <a:gd name="T12" fmla="*/ 1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2"/>
                    </a:moveTo>
                    <a:cubicBezTo>
                      <a:pt x="1" y="2"/>
                      <a:pt x="1" y="1"/>
                      <a:pt x="1" y="1"/>
                    </a:cubicBezTo>
                    <a:cubicBezTo>
                      <a:pt x="2" y="1"/>
                      <a:pt x="2" y="1"/>
                      <a:pt x="2" y="0"/>
                    </a:cubicBezTo>
                    <a:cubicBezTo>
                      <a:pt x="2" y="0"/>
                      <a:pt x="2" y="0"/>
                      <a:pt x="1" y="0"/>
                    </a:cubicBezTo>
                    <a:cubicBezTo>
                      <a:pt x="1" y="0"/>
                      <a:pt x="1" y="0"/>
                      <a:pt x="1" y="0"/>
                    </a:cubicBezTo>
                    <a:cubicBezTo>
                      <a:pt x="0" y="1"/>
                      <a:pt x="0" y="1"/>
                      <a:pt x="0" y="1"/>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 name="Freeform 420"/>
              <p:cNvSpPr>
                <a:spLocks/>
              </p:cNvSpPr>
              <p:nvPr/>
            </p:nvSpPr>
            <p:spPr bwMode="auto">
              <a:xfrm>
                <a:off x="7400926" y="2740026"/>
                <a:ext cx="63500" cy="87313"/>
              </a:xfrm>
              <a:custGeom>
                <a:avLst/>
                <a:gdLst>
                  <a:gd name="T0" fmla="*/ 0 w 6"/>
                  <a:gd name="T1" fmla="*/ 8 h 8"/>
                  <a:gd name="T2" fmla="*/ 1 w 6"/>
                  <a:gd name="T3" fmla="*/ 8 h 8"/>
                  <a:gd name="T4" fmla="*/ 2 w 6"/>
                  <a:gd name="T5" fmla="*/ 7 h 8"/>
                  <a:gd name="T6" fmla="*/ 2 w 6"/>
                  <a:gd name="T7" fmla="*/ 6 h 8"/>
                  <a:gd name="T8" fmla="*/ 3 w 6"/>
                  <a:gd name="T9" fmla="*/ 6 h 8"/>
                  <a:gd name="T10" fmla="*/ 4 w 6"/>
                  <a:gd name="T11" fmla="*/ 6 h 8"/>
                  <a:gd name="T12" fmla="*/ 4 w 6"/>
                  <a:gd name="T13" fmla="*/ 5 h 8"/>
                  <a:gd name="T14" fmla="*/ 4 w 6"/>
                  <a:gd name="T15" fmla="*/ 4 h 8"/>
                  <a:gd name="T16" fmla="*/ 5 w 6"/>
                  <a:gd name="T17" fmla="*/ 3 h 8"/>
                  <a:gd name="T18" fmla="*/ 5 w 6"/>
                  <a:gd name="T19" fmla="*/ 3 h 8"/>
                  <a:gd name="T20" fmla="*/ 6 w 6"/>
                  <a:gd name="T21" fmla="*/ 2 h 8"/>
                  <a:gd name="T22" fmla="*/ 5 w 6"/>
                  <a:gd name="T23" fmla="*/ 1 h 8"/>
                  <a:gd name="T24" fmla="*/ 5 w 6"/>
                  <a:gd name="T25" fmla="*/ 0 h 8"/>
                  <a:gd name="T26" fmla="*/ 4 w 6"/>
                  <a:gd name="T27" fmla="*/ 2 h 8"/>
                  <a:gd name="T28" fmla="*/ 4 w 6"/>
                  <a:gd name="T29" fmla="*/ 2 h 8"/>
                  <a:gd name="T30" fmla="*/ 3 w 6"/>
                  <a:gd name="T31" fmla="*/ 3 h 8"/>
                  <a:gd name="T32" fmla="*/ 3 w 6"/>
                  <a:gd name="T33" fmla="*/ 4 h 8"/>
                  <a:gd name="T34" fmla="*/ 1 w 6"/>
                  <a:gd name="T35" fmla="*/ 5 h 8"/>
                  <a:gd name="T36" fmla="*/ 1 w 6"/>
                  <a:gd name="T37" fmla="*/ 6 h 8"/>
                  <a:gd name="T38" fmla="*/ 0 w 6"/>
                  <a:gd name="T39" fmla="*/ 7 h 8"/>
                  <a:gd name="T40" fmla="*/ 0 w 6"/>
                  <a:gd name="T41"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 h="8">
                    <a:moveTo>
                      <a:pt x="0" y="8"/>
                    </a:moveTo>
                    <a:cubicBezTo>
                      <a:pt x="0" y="8"/>
                      <a:pt x="1" y="8"/>
                      <a:pt x="1" y="8"/>
                    </a:cubicBezTo>
                    <a:cubicBezTo>
                      <a:pt x="1" y="8"/>
                      <a:pt x="2" y="8"/>
                      <a:pt x="2" y="7"/>
                    </a:cubicBezTo>
                    <a:cubicBezTo>
                      <a:pt x="2" y="7"/>
                      <a:pt x="2" y="7"/>
                      <a:pt x="2" y="6"/>
                    </a:cubicBezTo>
                    <a:cubicBezTo>
                      <a:pt x="2" y="6"/>
                      <a:pt x="3" y="6"/>
                      <a:pt x="3" y="6"/>
                    </a:cubicBezTo>
                    <a:cubicBezTo>
                      <a:pt x="3" y="6"/>
                      <a:pt x="3" y="6"/>
                      <a:pt x="4" y="6"/>
                    </a:cubicBezTo>
                    <a:cubicBezTo>
                      <a:pt x="4" y="5"/>
                      <a:pt x="4" y="5"/>
                      <a:pt x="4" y="5"/>
                    </a:cubicBezTo>
                    <a:cubicBezTo>
                      <a:pt x="4" y="4"/>
                      <a:pt x="4" y="4"/>
                      <a:pt x="4" y="4"/>
                    </a:cubicBezTo>
                    <a:cubicBezTo>
                      <a:pt x="4" y="3"/>
                      <a:pt x="5" y="4"/>
                      <a:pt x="5" y="3"/>
                    </a:cubicBezTo>
                    <a:cubicBezTo>
                      <a:pt x="5" y="3"/>
                      <a:pt x="5" y="3"/>
                      <a:pt x="5" y="3"/>
                    </a:cubicBezTo>
                    <a:cubicBezTo>
                      <a:pt x="5" y="2"/>
                      <a:pt x="6" y="2"/>
                      <a:pt x="6" y="2"/>
                    </a:cubicBezTo>
                    <a:cubicBezTo>
                      <a:pt x="6" y="1"/>
                      <a:pt x="6" y="1"/>
                      <a:pt x="5" y="1"/>
                    </a:cubicBezTo>
                    <a:cubicBezTo>
                      <a:pt x="5" y="0"/>
                      <a:pt x="5" y="0"/>
                      <a:pt x="5" y="0"/>
                    </a:cubicBezTo>
                    <a:cubicBezTo>
                      <a:pt x="4" y="0"/>
                      <a:pt x="5" y="1"/>
                      <a:pt x="4" y="2"/>
                    </a:cubicBezTo>
                    <a:cubicBezTo>
                      <a:pt x="4" y="2"/>
                      <a:pt x="4" y="2"/>
                      <a:pt x="4" y="2"/>
                    </a:cubicBezTo>
                    <a:cubicBezTo>
                      <a:pt x="3" y="3"/>
                      <a:pt x="3" y="3"/>
                      <a:pt x="3" y="3"/>
                    </a:cubicBezTo>
                    <a:cubicBezTo>
                      <a:pt x="3" y="4"/>
                      <a:pt x="3" y="4"/>
                      <a:pt x="3" y="4"/>
                    </a:cubicBezTo>
                    <a:cubicBezTo>
                      <a:pt x="2" y="5"/>
                      <a:pt x="2" y="5"/>
                      <a:pt x="1" y="5"/>
                    </a:cubicBezTo>
                    <a:cubicBezTo>
                      <a:pt x="1" y="6"/>
                      <a:pt x="1" y="6"/>
                      <a:pt x="1" y="6"/>
                    </a:cubicBezTo>
                    <a:cubicBezTo>
                      <a:pt x="0" y="7"/>
                      <a:pt x="0" y="7"/>
                      <a:pt x="0" y="7"/>
                    </a:cubicBezTo>
                    <a:cubicBezTo>
                      <a:pt x="0" y="8"/>
                      <a:pt x="0" y="8"/>
                      <a:pt x="0"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 name="Freeform 421"/>
              <p:cNvSpPr>
                <a:spLocks/>
              </p:cNvSpPr>
              <p:nvPr/>
            </p:nvSpPr>
            <p:spPr bwMode="auto">
              <a:xfrm>
                <a:off x="7464426" y="2708276"/>
                <a:ext cx="11113" cy="11113"/>
              </a:xfrm>
              <a:custGeom>
                <a:avLst/>
                <a:gdLst>
                  <a:gd name="T0" fmla="*/ 0 w 1"/>
                  <a:gd name="T1" fmla="*/ 0 h 1"/>
                  <a:gd name="T2" fmla="*/ 0 w 1"/>
                  <a:gd name="T3" fmla="*/ 0 h 1"/>
                  <a:gd name="T4" fmla="*/ 0 w 1"/>
                  <a:gd name="T5" fmla="*/ 1 h 1"/>
                  <a:gd name="T6" fmla="*/ 0 w 1"/>
                  <a:gd name="T7" fmla="*/ 1 h 1"/>
                  <a:gd name="T8" fmla="*/ 1 w 1"/>
                  <a:gd name="T9" fmla="*/ 1 h 1"/>
                  <a:gd name="T10" fmla="*/ 1 w 1"/>
                  <a:gd name="T11" fmla="*/ 0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0"/>
                    </a:cubicBezTo>
                    <a:cubicBezTo>
                      <a:pt x="0" y="1"/>
                      <a:pt x="0" y="1"/>
                      <a:pt x="0" y="1"/>
                    </a:cubicBezTo>
                    <a:cubicBezTo>
                      <a:pt x="0" y="1"/>
                      <a:pt x="0" y="1"/>
                      <a:pt x="0" y="1"/>
                    </a:cubicBezTo>
                    <a:cubicBezTo>
                      <a:pt x="1" y="1"/>
                      <a:pt x="1" y="1"/>
                      <a:pt x="1" y="1"/>
                    </a:cubicBezTo>
                    <a:cubicBezTo>
                      <a:pt x="1" y="0"/>
                      <a:pt x="1" y="0"/>
                      <a:pt x="1" y="0"/>
                    </a:cubicBezTo>
                    <a:cubicBezTo>
                      <a:pt x="1"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 name="Freeform 422"/>
              <p:cNvSpPr>
                <a:spLocks/>
              </p:cNvSpPr>
              <p:nvPr/>
            </p:nvSpPr>
            <p:spPr bwMode="auto">
              <a:xfrm>
                <a:off x="7475539" y="2665414"/>
                <a:ext cx="33338" cy="42863"/>
              </a:xfrm>
              <a:custGeom>
                <a:avLst/>
                <a:gdLst>
                  <a:gd name="T0" fmla="*/ 3 w 3"/>
                  <a:gd name="T1" fmla="*/ 2 h 4"/>
                  <a:gd name="T2" fmla="*/ 3 w 3"/>
                  <a:gd name="T3" fmla="*/ 1 h 4"/>
                  <a:gd name="T4" fmla="*/ 2 w 3"/>
                  <a:gd name="T5" fmla="*/ 1 h 4"/>
                  <a:gd name="T6" fmla="*/ 1 w 3"/>
                  <a:gd name="T7" fmla="*/ 0 h 4"/>
                  <a:gd name="T8" fmla="*/ 0 w 3"/>
                  <a:gd name="T9" fmla="*/ 1 h 4"/>
                  <a:gd name="T10" fmla="*/ 0 w 3"/>
                  <a:gd name="T11" fmla="*/ 1 h 4"/>
                  <a:gd name="T12" fmla="*/ 1 w 3"/>
                  <a:gd name="T13" fmla="*/ 2 h 4"/>
                  <a:gd name="T14" fmla="*/ 1 w 3"/>
                  <a:gd name="T15" fmla="*/ 2 h 4"/>
                  <a:gd name="T16" fmla="*/ 2 w 3"/>
                  <a:gd name="T17" fmla="*/ 3 h 4"/>
                  <a:gd name="T18" fmla="*/ 1 w 3"/>
                  <a:gd name="T19" fmla="*/ 4 h 4"/>
                  <a:gd name="T20" fmla="*/ 2 w 3"/>
                  <a:gd name="T21" fmla="*/ 4 h 4"/>
                  <a:gd name="T22" fmla="*/ 3 w 3"/>
                  <a:gd name="T23" fmla="*/ 4 h 4"/>
                  <a:gd name="T24" fmla="*/ 3 w 3"/>
                  <a:gd name="T2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4">
                    <a:moveTo>
                      <a:pt x="3" y="2"/>
                    </a:moveTo>
                    <a:cubicBezTo>
                      <a:pt x="3" y="2"/>
                      <a:pt x="3" y="2"/>
                      <a:pt x="3" y="1"/>
                    </a:cubicBezTo>
                    <a:cubicBezTo>
                      <a:pt x="3" y="1"/>
                      <a:pt x="3" y="1"/>
                      <a:pt x="2" y="1"/>
                    </a:cubicBezTo>
                    <a:cubicBezTo>
                      <a:pt x="2" y="0"/>
                      <a:pt x="1" y="0"/>
                      <a:pt x="1" y="0"/>
                    </a:cubicBezTo>
                    <a:cubicBezTo>
                      <a:pt x="1" y="0"/>
                      <a:pt x="0" y="0"/>
                      <a:pt x="0" y="1"/>
                    </a:cubicBezTo>
                    <a:cubicBezTo>
                      <a:pt x="0" y="1"/>
                      <a:pt x="0" y="1"/>
                      <a:pt x="0" y="1"/>
                    </a:cubicBezTo>
                    <a:cubicBezTo>
                      <a:pt x="1" y="1"/>
                      <a:pt x="1" y="1"/>
                      <a:pt x="1" y="2"/>
                    </a:cubicBezTo>
                    <a:cubicBezTo>
                      <a:pt x="1" y="2"/>
                      <a:pt x="1" y="2"/>
                      <a:pt x="1" y="2"/>
                    </a:cubicBezTo>
                    <a:cubicBezTo>
                      <a:pt x="1" y="2"/>
                      <a:pt x="2" y="3"/>
                      <a:pt x="2" y="3"/>
                    </a:cubicBezTo>
                    <a:cubicBezTo>
                      <a:pt x="2" y="3"/>
                      <a:pt x="1" y="4"/>
                      <a:pt x="1" y="4"/>
                    </a:cubicBezTo>
                    <a:cubicBezTo>
                      <a:pt x="1" y="4"/>
                      <a:pt x="2" y="4"/>
                      <a:pt x="2" y="4"/>
                    </a:cubicBezTo>
                    <a:cubicBezTo>
                      <a:pt x="2" y="4"/>
                      <a:pt x="3" y="4"/>
                      <a:pt x="3" y="4"/>
                    </a:cubicBezTo>
                    <a:cubicBezTo>
                      <a:pt x="3" y="3"/>
                      <a:pt x="3" y="3"/>
                      <a:pt x="3"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 name="Freeform 423"/>
              <p:cNvSpPr>
                <a:spLocks/>
              </p:cNvSpPr>
              <p:nvPr/>
            </p:nvSpPr>
            <p:spPr bwMode="auto">
              <a:xfrm>
                <a:off x="7432676" y="2513014"/>
                <a:ext cx="150813" cy="206375"/>
              </a:xfrm>
              <a:custGeom>
                <a:avLst/>
                <a:gdLst>
                  <a:gd name="T0" fmla="*/ 2 w 14"/>
                  <a:gd name="T1" fmla="*/ 9 h 19"/>
                  <a:gd name="T2" fmla="*/ 2 w 14"/>
                  <a:gd name="T3" fmla="*/ 11 h 19"/>
                  <a:gd name="T4" fmla="*/ 4 w 14"/>
                  <a:gd name="T5" fmla="*/ 11 h 19"/>
                  <a:gd name="T6" fmla="*/ 5 w 14"/>
                  <a:gd name="T7" fmla="*/ 11 h 19"/>
                  <a:gd name="T8" fmla="*/ 5 w 14"/>
                  <a:gd name="T9" fmla="*/ 12 h 19"/>
                  <a:gd name="T10" fmla="*/ 5 w 14"/>
                  <a:gd name="T11" fmla="*/ 13 h 19"/>
                  <a:gd name="T12" fmla="*/ 5 w 14"/>
                  <a:gd name="T13" fmla="*/ 13 h 19"/>
                  <a:gd name="T14" fmla="*/ 6 w 14"/>
                  <a:gd name="T15" fmla="*/ 13 h 19"/>
                  <a:gd name="T16" fmla="*/ 7 w 14"/>
                  <a:gd name="T17" fmla="*/ 13 h 19"/>
                  <a:gd name="T18" fmla="*/ 8 w 14"/>
                  <a:gd name="T19" fmla="*/ 14 h 19"/>
                  <a:gd name="T20" fmla="*/ 9 w 14"/>
                  <a:gd name="T21" fmla="*/ 14 h 19"/>
                  <a:gd name="T22" fmla="*/ 9 w 14"/>
                  <a:gd name="T23" fmla="*/ 15 h 19"/>
                  <a:gd name="T24" fmla="*/ 10 w 14"/>
                  <a:gd name="T25" fmla="*/ 15 h 19"/>
                  <a:gd name="T26" fmla="*/ 10 w 14"/>
                  <a:gd name="T27" fmla="*/ 14 h 19"/>
                  <a:gd name="T28" fmla="*/ 11 w 14"/>
                  <a:gd name="T29" fmla="*/ 14 h 19"/>
                  <a:gd name="T30" fmla="*/ 11 w 14"/>
                  <a:gd name="T31" fmla="*/ 15 h 19"/>
                  <a:gd name="T32" fmla="*/ 11 w 14"/>
                  <a:gd name="T33" fmla="*/ 16 h 19"/>
                  <a:gd name="T34" fmla="*/ 11 w 14"/>
                  <a:gd name="T35" fmla="*/ 16 h 19"/>
                  <a:gd name="T36" fmla="*/ 12 w 14"/>
                  <a:gd name="T37" fmla="*/ 17 h 19"/>
                  <a:gd name="T38" fmla="*/ 11 w 14"/>
                  <a:gd name="T39" fmla="*/ 18 h 19"/>
                  <a:gd name="T40" fmla="*/ 11 w 14"/>
                  <a:gd name="T41" fmla="*/ 19 h 19"/>
                  <a:gd name="T42" fmla="*/ 11 w 14"/>
                  <a:gd name="T43" fmla="*/ 19 h 19"/>
                  <a:gd name="T44" fmla="*/ 12 w 14"/>
                  <a:gd name="T45" fmla="*/ 19 h 19"/>
                  <a:gd name="T46" fmla="*/ 13 w 14"/>
                  <a:gd name="T47" fmla="*/ 19 h 19"/>
                  <a:gd name="T48" fmla="*/ 13 w 14"/>
                  <a:gd name="T49" fmla="*/ 18 h 19"/>
                  <a:gd name="T50" fmla="*/ 13 w 14"/>
                  <a:gd name="T51" fmla="*/ 17 h 19"/>
                  <a:gd name="T52" fmla="*/ 14 w 14"/>
                  <a:gd name="T53" fmla="*/ 16 h 19"/>
                  <a:gd name="T54" fmla="*/ 13 w 14"/>
                  <a:gd name="T55" fmla="*/ 16 h 19"/>
                  <a:gd name="T56" fmla="*/ 13 w 14"/>
                  <a:gd name="T57" fmla="*/ 15 h 19"/>
                  <a:gd name="T58" fmla="*/ 13 w 14"/>
                  <a:gd name="T59" fmla="*/ 14 h 19"/>
                  <a:gd name="T60" fmla="*/ 12 w 14"/>
                  <a:gd name="T61" fmla="*/ 13 h 19"/>
                  <a:gd name="T62" fmla="*/ 11 w 14"/>
                  <a:gd name="T63" fmla="*/ 13 h 19"/>
                  <a:gd name="T64" fmla="*/ 11 w 14"/>
                  <a:gd name="T65" fmla="*/ 13 h 19"/>
                  <a:gd name="T66" fmla="*/ 10 w 14"/>
                  <a:gd name="T67" fmla="*/ 12 h 19"/>
                  <a:gd name="T68" fmla="*/ 9 w 14"/>
                  <a:gd name="T69" fmla="*/ 12 h 19"/>
                  <a:gd name="T70" fmla="*/ 7 w 14"/>
                  <a:gd name="T71" fmla="*/ 12 h 19"/>
                  <a:gd name="T72" fmla="*/ 7 w 14"/>
                  <a:gd name="T73" fmla="*/ 11 h 19"/>
                  <a:gd name="T74" fmla="*/ 6 w 14"/>
                  <a:gd name="T75" fmla="*/ 11 h 19"/>
                  <a:gd name="T76" fmla="*/ 6 w 14"/>
                  <a:gd name="T77" fmla="*/ 9 h 19"/>
                  <a:gd name="T78" fmla="*/ 6 w 14"/>
                  <a:gd name="T79" fmla="*/ 8 h 19"/>
                  <a:gd name="T80" fmla="*/ 6 w 14"/>
                  <a:gd name="T81" fmla="*/ 8 h 19"/>
                  <a:gd name="T82" fmla="*/ 7 w 14"/>
                  <a:gd name="T83" fmla="*/ 7 h 19"/>
                  <a:gd name="T84" fmla="*/ 8 w 14"/>
                  <a:gd name="T85" fmla="*/ 6 h 19"/>
                  <a:gd name="T86" fmla="*/ 8 w 14"/>
                  <a:gd name="T87" fmla="*/ 4 h 19"/>
                  <a:gd name="T88" fmla="*/ 8 w 14"/>
                  <a:gd name="T89" fmla="*/ 3 h 19"/>
                  <a:gd name="T90" fmla="*/ 7 w 14"/>
                  <a:gd name="T91" fmla="*/ 3 h 19"/>
                  <a:gd name="T92" fmla="*/ 7 w 14"/>
                  <a:gd name="T93" fmla="*/ 2 h 19"/>
                  <a:gd name="T94" fmla="*/ 6 w 14"/>
                  <a:gd name="T95" fmla="*/ 0 h 19"/>
                  <a:gd name="T96" fmla="*/ 5 w 14"/>
                  <a:gd name="T97" fmla="*/ 0 h 19"/>
                  <a:gd name="T98" fmla="*/ 4 w 14"/>
                  <a:gd name="T99" fmla="*/ 0 h 19"/>
                  <a:gd name="T100" fmla="*/ 2 w 14"/>
                  <a:gd name="T101" fmla="*/ 0 h 19"/>
                  <a:gd name="T102" fmla="*/ 2 w 14"/>
                  <a:gd name="T103" fmla="*/ 2 h 19"/>
                  <a:gd name="T104" fmla="*/ 2 w 14"/>
                  <a:gd name="T105" fmla="*/ 3 h 19"/>
                  <a:gd name="T106" fmla="*/ 2 w 14"/>
                  <a:gd name="T107" fmla="*/ 5 h 19"/>
                  <a:gd name="T108" fmla="*/ 2 w 14"/>
                  <a:gd name="T109" fmla="*/ 6 h 19"/>
                  <a:gd name="T110" fmla="*/ 2 w 14"/>
                  <a:gd name="T111" fmla="*/ 7 h 19"/>
                  <a:gd name="T112" fmla="*/ 2 w 14"/>
                  <a:gd name="T113" fmla="*/ 6 h 19"/>
                  <a:gd name="T114" fmla="*/ 1 w 14"/>
                  <a:gd name="T115" fmla="*/ 7 h 19"/>
                  <a:gd name="T116" fmla="*/ 1 w 14"/>
                  <a:gd name="T117" fmla="*/ 8 h 19"/>
                  <a:gd name="T118" fmla="*/ 2 w 14"/>
                  <a:gd name="T119"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 h="19">
                    <a:moveTo>
                      <a:pt x="2" y="9"/>
                    </a:moveTo>
                    <a:cubicBezTo>
                      <a:pt x="2" y="10"/>
                      <a:pt x="2" y="10"/>
                      <a:pt x="2" y="11"/>
                    </a:cubicBezTo>
                    <a:cubicBezTo>
                      <a:pt x="3" y="11"/>
                      <a:pt x="3" y="11"/>
                      <a:pt x="4" y="11"/>
                    </a:cubicBezTo>
                    <a:cubicBezTo>
                      <a:pt x="4" y="11"/>
                      <a:pt x="5" y="11"/>
                      <a:pt x="5" y="11"/>
                    </a:cubicBezTo>
                    <a:cubicBezTo>
                      <a:pt x="5" y="12"/>
                      <a:pt x="5" y="12"/>
                      <a:pt x="5" y="12"/>
                    </a:cubicBezTo>
                    <a:cubicBezTo>
                      <a:pt x="5" y="12"/>
                      <a:pt x="5" y="13"/>
                      <a:pt x="5" y="13"/>
                    </a:cubicBezTo>
                    <a:cubicBezTo>
                      <a:pt x="5" y="13"/>
                      <a:pt x="5" y="13"/>
                      <a:pt x="5" y="13"/>
                    </a:cubicBezTo>
                    <a:cubicBezTo>
                      <a:pt x="5" y="14"/>
                      <a:pt x="6" y="13"/>
                      <a:pt x="6" y="13"/>
                    </a:cubicBezTo>
                    <a:cubicBezTo>
                      <a:pt x="7" y="13"/>
                      <a:pt x="7" y="13"/>
                      <a:pt x="7" y="13"/>
                    </a:cubicBezTo>
                    <a:cubicBezTo>
                      <a:pt x="7" y="13"/>
                      <a:pt x="8" y="13"/>
                      <a:pt x="8" y="14"/>
                    </a:cubicBezTo>
                    <a:cubicBezTo>
                      <a:pt x="8" y="14"/>
                      <a:pt x="8" y="14"/>
                      <a:pt x="9" y="14"/>
                    </a:cubicBezTo>
                    <a:cubicBezTo>
                      <a:pt x="9" y="14"/>
                      <a:pt x="9" y="15"/>
                      <a:pt x="9" y="15"/>
                    </a:cubicBezTo>
                    <a:cubicBezTo>
                      <a:pt x="9" y="15"/>
                      <a:pt x="10" y="15"/>
                      <a:pt x="10" y="15"/>
                    </a:cubicBezTo>
                    <a:cubicBezTo>
                      <a:pt x="10" y="15"/>
                      <a:pt x="10" y="14"/>
                      <a:pt x="10" y="14"/>
                    </a:cubicBezTo>
                    <a:cubicBezTo>
                      <a:pt x="10" y="14"/>
                      <a:pt x="11" y="14"/>
                      <a:pt x="11" y="14"/>
                    </a:cubicBezTo>
                    <a:cubicBezTo>
                      <a:pt x="11" y="15"/>
                      <a:pt x="11" y="15"/>
                      <a:pt x="11" y="15"/>
                    </a:cubicBezTo>
                    <a:cubicBezTo>
                      <a:pt x="11" y="16"/>
                      <a:pt x="11" y="15"/>
                      <a:pt x="11" y="16"/>
                    </a:cubicBezTo>
                    <a:cubicBezTo>
                      <a:pt x="11" y="16"/>
                      <a:pt x="11" y="16"/>
                      <a:pt x="11" y="16"/>
                    </a:cubicBezTo>
                    <a:cubicBezTo>
                      <a:pt x="11" y="17"/>
                      <a:pt x="12" y="16"/>
                      <a:pt x="12" y="17"/>
                    </a:cubicBezTo>
                    <a:cubicBezTo>
                      <a:pt x="12" y="17"/>
                      <a:pt x="11" y="17"/>
                      <a:pt x="11" y="18"/>
                    </a:cubicBezTo>
                    <a:cubicBezTo>
                      <a:pt x="11" y="18"/>
                      <a:pt x="10" y="18"/>
                      <a:pt x="11" y="19"/>
                    </a:cubicBezTo>
                    <a:cubicBezTo>
                      <a:pt x="11" y="19"/>
                      <a:pt x="11" y="19"/>
                      <a:pt x="11" y="19"/>
                    </a:cubicBezTo>
                    <a:cubicBezTo>
                      <a:pt x="12" y="19"/>
                      <a:pt x="12" y="19"/>
                      <a:pt x="12" y="19"/>
                    </a:cubicBezTo>
                    <a:cubicBezTo>
                      <a:pt x="13" y="19"/>
                      <a:pt x="13" y="19"/>
                      <a:pt x="13" y="19"/>
                    </a:cubicBezTo>
                    <a:cubicBezTo>
                      <a:pt x="13" y="19"/>
                      <a:pt x="13" y="19"/>
                      <a:pt x="13" y="18"/>
                    </a:cubicBezTo>
                    <a:cubicBezTo>
                      <a:pt x="13" y="18"/>
                      <a:pt x="13" y="18"/>
                      <a:pt x="13" y="17"/>
                    </a:cubicBezTo>
                    <a:cubicBezTo>
                      <a:pt x="13" y="17"/>
                      <a:pt x="14" y="17"/>
                      <a:pt x="14" y="16"/>
                    </a:cubicBezTo>
                    <a:cubicBezTo>
                      <a:pt x="14" y="16"/>
                      <a:pt x="13" y="16"/>
                      <a:pt x="13" y="16"/>
                    </a:cubicBezTo>
                    <a:cubicBezTo>
                      <a:pt x="13" y="15"/>
                      <a:pt x="13" y="15"/>
                      <a:pt x="13" y="15"/>
                    </a:cubicBezTo>
                    <a:cubicBezTo>
                      <a:pt x="13" y="14"/>
                      <a:pt x="13" y="14"/>
                      <a:pt x="13" y="14"/>
                    </a:cubicBezTo>
                    <a:cubicBezTo>
                      <a:pt x="12" y="13"/>
                      <a:pt x="12" y="13"/>
                      <a:pt x="12" y="13"/>
                    </a:cubicBezTo>
                    <a:cubicBezTo>
                      <a:pt x="12" y="13"/>
                      <a:pt x="12" y="13"/>
                      <a:pt x="11" y="13"/>
                    </a:cubicBezTo>
                    <a:cubicBezTo>
                      <a:pt x="11" y="13"/>
                      <a:pt x="11" y="13"/>
                      <a:pt x="11" y="13"/>
                    </a:cubicBezTo>
                    <a:cubicBezTo>
                      <a:pt x="10" y="13"/>
                      <a:pt x="10" y="12"/>
                      <a:pt x="10" y="12"/>
                    </a:cubicBezTo>
                    <a:cubicBezTo>
                      <a:pt x="10" y="12"/>
                      <a:pt x="9" y="12"/>
                      <a:pt x="9" y="12"/>
                    </a:cubicBezTo>
                    <a:cubicBezTo>
                      <a:pt x="8" y="12"/>
                      <a:pt x="8" y="12"/>
                      <a:pt x="7" y="12"/>
                    </a:cubicBezTo>
                    <a:cubicBezTo>
                      <a:pt x="7" y="12"/>
                      <a:pt x="7" y="11"/>
                      <a:pt x="7" y="11"/>
                    </a:cubicBezTo>
                    <a:cubicBezTo>
                      <a:pt x="7" y="11"/>
                      <a:pt x="7" y="11"/>
                      <a:pt x="6" y="11"/>
                    </a:cubicBezTo>
                    <a:cubicBezTo>
                      <a:pt x="6" y="10"/>
                      <a:pt x="6" y="10"/>
                      <a:pt x="6" y="9"/>
                    </a:cubicBezTo>
                    <a:cubicBezTo>
                      <a:pt x="6" y="9"/>
                      <a:pt x="6" y="9"/>
                      <a:pt x="6" y="8"/>
                    </a:cubicBezTo>
                    <a:cubicBezTo>
                      <a:pt x="6" y="8"/>
                      <a:pt x="6" y="8"/>
                      <a:pt x="6" y="8"/>
                    </a:cubicBezTo>
                    <a:cubicBezTo>
                      <a:pt x="7" y="8"/>
                      <a:pt x="7" y="7"/>
                      <a:pt x="7" y="7"/>
                    </a:cubicBezTo>
                    <a:cubicBezTo>
                      <a:pt x="7" y="6"/>
                      <a:pt x="7" y="6"/>
                      <a:pt x="8" y="6"/>
                    </a:cubicBezTo>
                    <a:cubicBezTo>
                      <a:pt x="8" y="5"/>
                      <a:pt x="8" y="5"/>
                      <a:pt x="8" y="4"/>
                    </a:cubicBezTo>
                    <a:cubicBezTo>
                      <a:pt x="8" y="4"/>
                      <a:pt x="8" y="4"/>
                      <a:pt x="8" y="3"/>
                    </a:cubicBezTo>
                    <a:cubicBezTo>
                      <a:pt x="7" y="3"/>
                      <a:pt x="7" y="3"/>
                      <a:pt x="7" y="3"/>
                    </a:cubicBezTo>
                    <a:cubicBezTo>
                      <a:pt x="7" y="2"/>
                      <a:pt x="7" y="2"/>
                      <a:pt x="7" y="2"/>
                    </a:cubicBezTo>
                    <a:cubicBezTo>
                      <a:pt x="6" y="1"/>
                      <a:pt x="7" y="0"/>
                      <a:pt x="6" y="0"/>
                    </a:cubicBezTo>
                    <a:cubicBezTo>
                      <a:pt x="6" y="0"/>
                      <a:pt x="5" y="0"/>
                      <a:pt x="5" y="0"/>
                    </a:cubicBezTo>
                    <a:cubicBezTo>
                      <a:pt x="4" y="0"/>
                      <a:pt x="4" y="0"/>
                      <a:pt x="4" y="0"/>
                    </a:cubicBezTo>
                    <a:cubicBezTo>
                      <a:pt x="3" y="0"/>
                      <a:pt x="3" y="0"/>
                      <a:pt x="2" y="0"/>
                    </a:cubicBezTo>
                    <a:cubicBezTo>
                      <a:pt x="2" y="0"/>
                      <a:pt x="2" y="1"/>
                      <a:pt x="2" y="2"/>
                    </a:cubicBezTo>
                    <a:cubicBezTo>
                      <a:pt x="2" y="2"/>
                      <a:pt x="2" y="3"/>
                      <a:pt x="2" y="3"/>
                    </a:cubicBezTo>
                    <a:cubicBezTo>
                      <a:pt x="2" y="4"/>
                      <a:pt x="2" y="4"/>
                      <a:pt x="2" y="5"/>
                    </a:cubicBezTo>
                    <a:cubicBezTo>
                      <a:pt x="2" y="5"/>
                      <a:pt x="2" y="5"/>
                      <a:pt x="2" y="6"/>
                    </a:cubicBezTo>
                    <a:cubicBezTo>
                      <a:pt x="2" y="6"/>
                      <a:pt x="3" y="7"/>
                      <a:pt x="2" y="7"/>
                    </a:cubicBezTo>
                    <a:cubicBezTo>
                      <a:pt x="2" y="7"/>
                      <a:pt x="2" y="6"/>
                      <a:pt x="2" y="6"/>
                    </a:cubicBezTo>
                    <a:cubicBezTo>
                      <a:pt x="1" y="6"/>
                      <a:pt x="1" y="6"/>
                      <a:pt x="1" y="7"/>
                    </a:cubicBezTo>
                    <a:cubicBezTo>
                      <a:pt x="0" y="7"/>
                      <a:pt x="1" y="8"/>
                      <a:pt x="1" y="8"/>
                    </a:cubicBezTo>
                    <a:cubicBezTo>
                      <a:pt x="1" y="9"/>
                      <a:pt x="1" y="9"/>
                      <a:pt x="2"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 name="Freeform 424"/>
              <p:cNvSpPr>
                <a:spLocks/>
              </p:cNvSpPr>
              <p:nvPr/>
            </p:nvSpPr>
            <p:spPr bwMode="auto">
              <a:xfrm>
                <a:off x="7518401" y="2697164"/>
                <a:ext cx="33338" cy="65088"/>
              </a:xfrm>
              <a:custGeom>
                <a:avLst/>
                <a:gdLst>
                  <a:gd name="T0" fmla="*/ 3 w 3"/>
                  <a:gd name="T1" fmla="*/ 4 h 6"/>
                  <a:gd name="T2" fmla="*/ 3 w 3"/>
                  <a:gd name="T3" fmla="*/ 3 h 6"/>
                  <a:gd name="T4" fmla="*/ 3 w 3"/>
                  <a:gd name="T5" fmla="*/ 3 h 6"/>
                  <a:gd name="T6" fmla="*/ 1 w 3"/>
                  <a:gd name="T7" fmla="*/ 3 h 6"/>
                  <a:gd name="T8" fmla="*/ 1 w 3"/>
                  <a:gd name="T9" fmla="*/ 2 h 6"/>
                  <a:gd name="T10" fmla="*/ 0 w 3"/>
                  <a:gd name="T11" fmla="*/ 0 h 6"/>
                  <a:gd name="T12" fmla="*/ 0 w 3"/>
                  <a:gd name="T13" fmla="*/ 1 h 6"/>
                  <a:gd name="T14" fmla="*/ 1 w 3"/>
                  <a:gd name="T15" fmla="*/ 3 h 6"/>
                  <a:gd name="T16" fmla="*/ 0 w 3"/>
                  <a:gd name="T17" fmla="*/ 4 h 6"/>
                  <a:gd name="T18" fmla="*/ 0 w 3"/>
                  <a:gd name="T19" fmla="*/ 6 h 6"/>
                  <a:gd name="T20" fmla="*/ 1 w 3"/>
                  <a:gd name="T21" fmla="*/ 6 h 6"/>
                  <a:gd name="T22" fmla="*/ 2 w 3"/>
                  <a:gd name="T23" fmla="*/ 5 h 6"/>
                  <a:gd name="T24" fmla="*/ 3 w 3"/>
                  <a:gd name="T25"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6">
                    <a:moveTo>
                      <a:pt x="3" y="4"/>
                    </a:moveTo>
                    <a:cubicBezTo>
                      <a:pt x="3" y="4"/>
                      <a:pt x="3" y="4"/>
                      <a:pt x="3" y="3"/>
                    </a:cubicBezTo>
                    <a:cubicBezTo>
                      <a:pt x="3" y="3"/>
                      <a:pt x="3" y="3"/>
                      <a:pt x="3" y="3"/>
                    </a:cubicBezTo>
                    <a:cubicBezTo>
                      <a:pt x="2" y="2"/>
                      <a:pt x="2" y="3"/>
                      <a:pt x="1" y="3"/>
                    </a:cubicBezTo>
                    <a:cubicBezTo>
                      <a:pt x="1" y="2"/>
                      <a:pt x="1" y="2"/>
                      <a:pt x="1" y="2"/>
                    </a:cubicBezTo>
                    <a:cubicBezTo>
                      <a:pt x="1" y="1"/>
                      <a:pt x="1" y="0"/>
                      <a:pt x="0" y="0"/>
                    </a:cubicBezTo>
                    <a:cubicBezTo>
                      <a:pt x="0" y="1"/>
                      <a:pt x="0" y="1"/>
                      <a:pt x="0" y="1"/>
                    </a:cubicBezTo>
                    <a:cubicBezTo>
                      <a:pt x="0" y="2"/>
                      <a:pt x="0" y="2"/>
                      <a:pt x="1" y="3"/>
                    </a:cubicBezTo>
                    <a:cubicBezTo>
                      <a:pt x="1" y="3"/>
                      <a:pt x="0" y="4"/>
                      <a:pt x="0" y="4"/>
                    </a:cubicBezTo>
                    <a:cubicBezTo>
                      <a:pt x="0" y="5"/>
                      <a:pt x="0" y="5"/>
                      <a:pt x="0" y="6"/>
                    </a:cubicBezTo>
                    <a:cubicBezTo>
                      <a:pt x="0" y="6"/>
                      <a:pt x="1" y="6"/>
                      <a:pt x="1" y="6"/>
                    </a:cubicBezTo>
                    <a:cubicBezTo>
                      <a:pt x="2" y="6"/>
                      <a:pt x="2" y="5"/>
                      <a:pt x="2" y="5"/>
                    </a:cubicBezTo>
                    <a:cubicBezTo>
                      <a:pt x="3" y="5"/>
                      <a:pt x="3" y="5"/>
                      <a:pt x="3"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 name="Freeform 425"/>
              <p:cNvSpPr>
                <a:spLocks/>
              </p:cNvSpPr>
              <p:nvPr/>
            </p:nvSpPr>
            <p:spPr bwMode="auto">
              <a:xfrm>
                <a:off x="7540626" y="2697164"/>
                <a:ext cx="76200" cy="119063"/>
              </a:xfrm>
              <a:custGeom>
                <a:avLst/>
                <a:gdLst>
                  <a:gd name="T0" fmla="*/ 7 w 7"/>
                  <a:gd name="T1" fmla="*/ 4 h 11"/>
                  <a:gd name="T2" fmla="*/ 7 w 7"/>
                  <a:gd name="T3" fmla="*/ 2 h 11"/>
                  <a:gd name="T4" fmla="*/ 7 w 7"/>
                  <a:gd name="T5" fmla="*/ 1 h 11"/>
                  <a:gd name="T6" fmla="*/ 6 w 7"/>
                  <a:gd name="T7" fmla="*/ 0 h 11"/>
                  <a:gd name="T8" fmla="*/ 5 w 7"/>
                  <a:gd name="T9" fmla="*/ 0 h 11"/>
                  <a:gd name="T10" fmla="*/ 5 w 7"/>
                  <a:gd name="T11" fmla="*/ 0 h 11"/>
                  <a:gd name="T12" fmla="*/ 4 w 7"/>
                  <a:gd name="T13" fmla="*/ 2 h 11"/>
                  <a:gd name="T14" fmla="*/ 4 w 7"/>
                  <a:gd name="T15" fmla="*/ 4 h 11"/>
                  <a:gd name="T16" fmla="*/ 4 w 7"/>
                  <a:gd name="T17" fmla="*/ 5 h 11"/>
                  <a:gd name="T18" fmla="*/ 3 w 7"/>
                  <a:gd name="T19" fmla="*/ 5 h 11"/>
                  <a:gd name="T20" fmla="*/ 2 w 7"/>
                  <a:gd name="T21" fmla="*/ 5 h 11"/>
                  <a:gd name="T22" fmla="*/ 1 w 7"/>
                  <a:gd name="T23" fmla="*/ 5 h 11"/>
                  <a:gd name="T24" fmla="*/ 1 w 7"/>
                  <a:gd name="T25" fmla="*/ 6 h 11"/>
                  <a:gd name="T26" fmla="*/ 0 w 7"/>
                  <a:gd name="T27" fmla="*/ 8 h 11"/>
                  <a:gd name="T28" fmla="*/ 0 w 7"/>
                  <a:gd name="T29" fmla="*/ 8 h 11"/>
                  <a:gd name="T30" fmla="*/ 0 w 7"/>
                  <a:gd name="T31" fmla="*/ 9 h 11"/>
                  <a:gd name="T32" fmla="*/ 1 w 7"/>
                  <a:gd name="T33" fmla="*/ 10 h 11"/>
                  <a:gd name="T34" fmla="*/ 1 w 7"/>
                  <a:gd name="T35" fmla="*/ 11 h 11"/>
                  <a:gd name="T36" fmla="*/ 2 w 7"/>
                  <a:gd name="T37" fmla="*/ 10 h 11"/>
                  <a:gd name="T38" fmla="*/ 3 w 7"/>
                  <a:gd name="T39" fmla="*/ 9 h 11"/>
                  <a:gd name="T40" fmla="*/ 3 w 7"/>
                  <a:gd name="T41" fmla="*/ 9 h 11"/>
                  <a:gd name="T42" fmla="*/ 4 w 7"/>
                  <a:gd name="T43" fmla="*/ 7 h 11"/>
                  <a:gd name="T44" fmla="*/ 4 w 7"/>
                  <a:gd name="T45" fmla="*/ 6 h 11"/>
                  <a:gd name="T46" fmla="*/ 5 w 7"/>
                  <a:gd name="T47" fmla="*/ 5 h 11"/>
                  <a:gd name="T48" fmla="*/ 5 w 7"/>
                  <a:gd name="T49" fmla="*/ 6 h 11"/>
                  <a:gd name="T50" fmla="*/ 6 w 7"/>
                  <a:gd name="T51" fmla="*/ 7 h 11"/>
                  <a:gd name="T52" fmla="*/ 7 w 7"/>
                  <a:gd name="T53" fmla="*/ 7 h 11"/>
                  <a:gd name="T54" fmla="*/ 7 w 7"/>
                  <a:gd name="T55" fmla="*/ 6 h 11"/>
                  <a:gd name="T56" fmla="*/ 7 w 7"/>
                  <a:gd name="T57" fmla="*/ 5 h 11"/>
                  <a:gd name="T58" fmla="*/ 7 w 7"/>
                  <a:gd name="T59"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 h="11">
                    <a:moveTo>
                      <a:pt x="7" y="4"/>
                    </a:moveTo>
                    <a:cubicBezTo>
                      <a:pt x="7" y="4"/>
                      <a:pt x="7" y="3"/>
                      <a:pt x="7" y="2"/>
                    </a:cubicBezTo>
                    <a:cubicBezTo>
                      <a:pt x="7" y="2"/>
                      <a:pt x="7" y="1"/>
                      <a:pt x="7" y="1"/>
                    </a:cubicBezTo>
                    <a:cubicBezTo>
                      <a:pt x="7" y="1"/>
                      <a:pt x="7" y="0"/>
                      <a:pt x="6" y="0"/>
                    </a:cubicBezTo>
                    <a:cubicBezTo>
                      <a:pt x="6" y="0"/>
                      <a:pt x="6" y="0"/>
                      <a:pt x="5" y="0"/>
                    </a:cubicBezTo>
                    <a:cubicBezTo>
                      <a:pt x="5" y="0"/>
                      <a:pt x="5" y="0"/>
                      <a:pt x="5" y="0"/>
                    </a:cubicBezTo>
                    <a:cubicBezTo>
                      <a:pt x="4" y="1"/>
                      <a:pt x="4" y="2"/>
                      <a:pt x="4" y="2"/>
                    </a:cubicBezTo>
                    <a:cubicBezTo>
                      <a:pt x="4" y="3"/>
                      <a:pt x="4" y="3"/>
                      <a:pt x="4" y="4"/>
                    </a:cubicBezTo>
                    <a:cubicBezTo>
                      <a:pt x="4" y="4"/>
                      <a:pt x="4" y="4"/>
                      <a:pt x="4" y="5"/>
                    </a:cubicBezTo>
                    <a:cubicBezTo>
                      <a:pt x="3" y="5"/>
                      <a:pt x="3" y="5"/>
                      <a:pt x="3" y="5"/>
                    </a:cubicBezTo>
                    <a:cubicBezTo>
                      <a:pt x="2" y="5"/>
                      <a:pt x="2" y="5"/>
                      <a:pt x="2" y="5"/>
                    </a:cubicBezTo>
                    <a:cubicBezTo>
                      <a:pt x="1" y="5"/>
                      <a:pt x="1" y="5"/>
                      <a:pt x="1" y="5"/>
                    </a:cubicBezTo>
                    <a:cubicBezTo>
                      <a:pt x="0" y="6"/>
                      <a:pt x="1" y="6"/>
                      <a:pt x="1" y="6"/>
                    </a:cubicBezTo>
                    <a:cubicBezTo>
                      <a:pt x="1" y="7"/>
                      <a:pt x="0" y="7"/>
                      <a:pt x="0" y="8"/>
                    </a:cubicBezTo>
                    <a:cubicBezTo>
                      <a:pt x="0" y="8"/>
                      <a:pt x="0" y="8"/>
                      <a:pt x="0" y="8"/>
                    </a:cubicBezTo>
                    <a:cubicBezTo>
                      <a:pt x="0" y="9"/>
                      <a:pt x="0" y="9"/>
                      <a:pt x="0" y="9"/>
                    </a:cubicBezTo>
                    <a:cubicBezTo>
                      <a:pt x="0" y="9"/>
                      <a:pt x="0" y="10"/>
                      <a:pt x="1" y="10"/>
                    </a:cubicBezTo>
                    <a:cubicBezTo>
                      <a:pt x="1" y="10"/>
                      <a:pt x="1" y="10"/>
                      <a:pt x="1" y="11"/>
                    </a:cubicBezTo>
                    <a:cubicBezTo>
                      <a:pt x="2" y="11"/>
                      <a:pt x="2" y="11"/>
                      <a:pt x="2" y="10"/>
                    </a:cubicBezTo>
                    <a:cubicBezTo>
                      <a:pt x="3" y="10"/>
                      <a:pt x="2" y="10"/>
                      <a:pt x="3" y="9"/>
                    </a:cubicBezTo>
                    <a:cubicBezTo>
                      <a:pt x="3" y="9"/>
                      <a:pt x="3" y="9"/>
                      <a:pt x="3" y="9"/>
                    </a:cubicBezTo>
                    <a:cubicBezTo>
                      <a:pt x="3" y="8"/>
                      <a:pt x="3" y="8"/>
                      <a:pt x="4" y="7"/>
                    </a:cubicBezTo>
                    <a:cubicBezTo>
                      <a:pt x="4" y="7"/>
                      <a:pt x="4" y="6"/>
                      <a:pt x="4" y="6"/>
                    </a:cubicBezTo>
                    <a:cubicBezTo>
                      <a:pt x="4" y="5"/>
                      <a:pt x="4" y="5"/>
                      <a:pt x="5" y="5"/>
                    </a:cubicBezTo>
                    <a:cubicBezTo>
                      <a:pt x="5" y="5"/>
                      <a:pt x="5" y="5"/>
                      <a:pt x="5" y="6"/>
                    </a:cubicBezTo>
                    <a:cubicBezTo>
                      <a:pt x="6" y="6"/>
                      <a:pt x="5" y="7"/>
                      <a:pt x="6" y="7"/>
                    </a:cubicBezTo>
                    <a:cubicBezTo>
                      <a:pt x="6" y="7"/>
                      <a:pt x="7" y="7"/>
                      <a:pt x="7" y="7"/>
                    </a:cubicBezTo>
                    <a:cubicBezTo>
                      <a:pt x="7" y="6"/>
                      <a:pt x="7" y="6"/>
                      <a:pt x="7" y="6"/>
                    </a:cubicBezTo>
                    <a:cubicBezTo>
                      <a:pt x="7" y="5"/>
                      <a:pt x="7" y="5"/>
                      <a:pt x="7" y="5"/>
                    </a:cubicBezTo>
                    <a:cubicBezTo>
                      <a:pt x="7" y="5"/>
                      <a:pt x="7" y="5"/>
                      <a:pt x="7"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 name="Freeform 426"/>
              <p:cNvSpPr>
                <a:spLocks/>
              </p:cNvSpPr>
              <p:nvPr/>
            </p:nvSpPr>
            <p:spPr bwMode="auto">
              <a:xfrm>
                <a:off x="7583489" y="2773364"/>
                <a:ext cx="22225" cy="22225"/>
              </a:xfrm>
              <a:custGeom>
                <a:avLst/>
                <a:gdLst>
                  <a:gd name="T0" fmla="*/ 0 w 2"/>
                  <a:gd name="T1" fmla="*/ 0 h 2"/>
                  <a:gd name="T2" fmla="*/ 0 w 2"/>
                  <a:gd name="T3" fmla="*/ 1 h 2"/>
                  <a:gd name="T4" fmla="*/ 0 w 2"/>
                  <a:gd name="T5" fmla="*/ 2 h 2"/>
                  <a:gd name="T6" fmla="*/ 0 w 2"/>
                  <a:gd name="T7" fmla="*/ 2 h 2"/>
                  <a:gd name="T8" fmla="*/ 1 w 2"/>
                  <a:gd name="T9" fmla="*/ 2 h 2"/>
                  <a:gd name="T10" fmla="*/ 2 w 2"/>
                  <a:gd name="T11" fmla="*/ 1 h 2"/>
                  <a:gd name="T12" fmla="*/ 2 w 2"/>
                  <a:gd name="T13" fmla="*/ 0 h 2"/>
                  <a:gd name="T14" fmla="*/ 0 w 2"/>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0" y="0"/>
                    </a:moveTo>
                    <a:cubicBezTo>
                      <a:pt x="0" y="1"/>
                      <a:pt x="0" y="1"/>
                      <a:pt x="0" y="1"/>
                    </a:cubicBezTo>
                    <a:cubicBezTo>
                      <a:pt x="0" y="1"/>
                      <a:pt x="0" y="2"/>
                      <a:pt x="0" y="2"/>
                    </a:cubicBezTo>
                    <a:cubicBezTo>
                      <a:pt x="0" y="2"/>
                      <a:pt x="0" y="2"/>
                      <a:pt x="0" y="2"/>
                    </a:cubicBezTo>
                    <a:cubicBezTo>
                      <a:pt x="1" y="2"/>
                      <a:pt x="1" y="2"/>
                      <a:pt x="1" y="2"/>
                    </a:cubicBezTo>
                    <a:cubicBezTo>
                      <a:pt x="1" y="2"/>
                      <a:pt x="2" y="2"/>
                      <a:pt x="2" y="1"/>
                    </a:cubicBezTo>
                    <a:cubicBezTo>
                      <a:pt x="2" y="1"/>
                      <a:pt x="2" y="1"/>
                      <a:pt x="2" y="0"/>
                    </a:cubicBezTo>
                    <a:cubicBezTo>
                      <a:pt x="1" y="0"/>
                      <a:pt x="1"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 name="Freeform 427"/>
              <p:cNvSpPr>
                <a:spLocks/>
              </p:cNvSpPr>
              <p:nvPr/>
            </p:nvSpPr>
            <p:spPr bwMode="auto">
              <a:xfrm>
                <a:off x="7529514" y="2881314"/>
                <a:ext cx="22225" cy="11113"/>
              </a:xfrm>
              <a:custGeom>
                <a:avLst/>
                <a:gdLst>
                  <a:gd name="T0" fmla="*/ 1 w 2"/>
                  <a:gd name="T1" fmla="*/ 0 h 1"/>
                  <a:gd name="T2" fmla="*/ 0 w 2"/>
                  <a:gd name="T3" fmla="*/ 1 h 1"/>
                  <a:gd name="T4" fmla="*/ 1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0" y="0"/>
                      <a:pt x="0" y="1"/>
                    </a:cubicBezTo>
                    <a:cubicBezTo>
                      <a:pt x="0" y="1"/>
                      <a:pt x="1" y="1"/>
                      <a:pt x="1" y="1"/>
                    </a:cubicBezTo>
                    <a:cubicBezTo>
                      <a:pt x="1" y="1"/>
                      <a:pt x="2" y="1"/>
                      <a:pt x="2"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 name="Freeform 428"/>
              <p:cNvSpPr>
                <a:spLocks/>
              </p:cNvSpPr>
              <p:nvPr/>
            </p:nvSpPr>
            <p:spPr bwMode="auto">
              <a:xfrm>
                <a:off x="7508876" y="2892426"/>
                <a:ext cx="9525" cy="20638"/>
              </a:xfrm>
              <a:custGeom>
                <a:avLst/>
                <a:gdLst>
                  <a:gd name="T0" fmla="*/ 0 w 1"/>
                  <a:gd name="T1" fmla="*/ 1 h 2"/>
                  <a:gd name="T2" fmla="*/ 0 w 1"/>
                  <a:gd name="T3" fmla="*/ 1 h 2"/>
                  <a:gd name="T4" fmla="*/ 0 w 1"/>
                  <a:gd name="T5" fmla="*/ 1 h 2"/>
                  <a:gd name="T6" fmla="*/ 1 w 1"/>
                  <a:gd name="T7" fmla="*/ 1 h 2"/>
                  <a:gd name="T8" fmla="*/ 1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1"/>
                      <a:pt x="0" y="1"/>
                      <a:pt x="0" y="1"/>
                    </a:cubicBezTo>
                    <a:cubicBezTo>
                      <a:pt x="0" y="1"/>
                      <a:pt x="0" y="1"/>
                      <a:pt x="0" y="1"/>
                    </a:cubicBezTo>
                    <a:cubicBezTo>
                      <a:pt x="1" y="2"/>
                      <a:pt x="1" y="2"/>
                      <a:pt x="1" y="1"/>
                    </a:cubicBezTo>
                    <a:cubicBezTo>
                      <a:pt x="1" y="1"/>
                      <a:pt x="1" y="1"/>
                      <a:pt x="1" y="1"/>
                    </a:cubicBezTo>
                    <a:cubicBezTo>
                      <a:pt x="1" y="0"/>
                      <a:pt x="1"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 name="Freeform 429"/>
              <p:cNvSpPr>
                <a:spLocks/>
              </p:cNvSpPr>
              <p:nvPr/>
            </p:nvSpPr>
            <p:spPr bwMode="auto">
              <a:xfrm>
                <a:off x="7659689" y="2946401"/>
                <a:ext cx="11113" cy="20638"/>
              </a:xfrm>
              <a:custGeom>
                <a:avLst/>
                <a:gdLst>
                  <a:gd name="T0" fmla="*/ 1 w 1"/>
                  <a:gd name="T1" fmla="*/ 1 h 2"/>
                  <a:gd name="T2" fmla="*/ 1 w 1"/>
                  <a:gd name="T3" fmla="*/ 2 h 2"/>
                  <a:gd name="T4" fmla="*/ 1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cubicBezTo>
                      <a:pt x="0" y="1"/>
                      <a:pt x="1" y="2"/>
                      <a:pt x="1" y="2"/>
                    </a:cubicBezTo>
                    <a:cubicBezTo>
                      <a:pt x="1" y="1"/>
                      <a:pt x="1" y="1"/>
                      <a:pt x="1" y="1"/>
                    </a:cubicBezTo>
                    <a:cubicBezTo>
                      <a:pt x="1" y="1"/>
                      <a:pt x="1" y="0"/>
                      <a:pt x="1" y="0"/>
                    </a:cubicBezTo>
                    <a:cubicBezTo>
                      <a:pt x="1" y="0"/>
                      <a:pt x="1" y="0"/>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 name="Freeform 430"/>
              <p:cNvSpPr>
                <a:spLocks/>
              </p:cNvSpPr>
              <p:nvPr/>
            </p:nvSpPr>
            <p:spPr bwMode="auto">
              <a:xfrm>
                <a:off x="7529514" y="2784476"/>
                <a:ext cx="130175" cy="128588"/>
              </a:xfrm>
              <a:custGeom>
                <a:avLst/>
                <a:gdLst>
                  <a:gd name="T0" fmla="*/ 12 w 12"/>
                  <a:gd name="T1" fmla="*/ 10 h 12"/>
                  <a:gd name="T2" fmla="*/ 12 w 12"/>
                  <a:gd name="T3" fmla="*/ 8 h 12"/>
                  <a:gd name="T4" fmla="*/ 12 w 12"/>
                  <a:gd name="T5" fmla="*/ 7 h 12"/>
                  <a:gd name="T6" fmla="*/ 12 w 12"/>
                  <a:gd name="T7" fmla="*/ 6 h 12"/>
                  <a:gd name="T8" fmla="*/ 12 w 12"/>
                  <a:gd name="T9" fmla="*/ 5 h 12"/>
                  <a:gd name="T10" fmla="*/ 11 w 12"/>
                  <a:gd name="T11" fmla="*/ 4 h 12"/>
                  <a:gd name="T12" fmla="*/ 11 w 12"/>
                  <a:gd name="T13" fmla="*/ 3 h 12"/>
                  <a:gd name="T14" fmla="*/ 11 w 12"/>
                  <a:gd name="T15" fmla="*/ 2 h 12"/>
                  <a:gd name="T16" fmla="*/ 10 w 12"/>
                  <a:gd name="T17" fmla="*/ 1 h 12"/>
                  <a:gd name="T18" fmla="*/ 9 w 12"/>
                  <a:gd name="T19" fmla="*/ 0 h 12"/>
                  <a:gd name="T20" fmla="*/ 8 w 12"/>
                  <a:gd name="T21" fmla="*/ 0 h 12"/>
                  <a:gd name="T22" fmla="*/ 8 w 12"/>
                  <a:gd name="T23" fmla="*/ 2 h 12"/>
                  <a:gd name="T24" fmla="*/ 8 w 12"/>
                  <a:gd name="T25" fmla="*/ 3 h 12"/>
                  <a:gd name="T26" fmla="*/ 7 w 12"/>
                  <a:gd name="T27" fmla="*/ 3 h 12"/>
                  <a:gd name="T28" fmla="*/ 6 w 12"/>
                  <a:gd name="T29" fmla="*/ 4 h 12"/>
                  <a:gd name="T30" fmla="*/ 5 w 12"/>
                  <a:gd name="T31" fmla="*/ 4 h 12"/>
                  <a:gd name="T32" fmla="*/ 5 w 12"/>
                  <a:gd name="T33" fmla="*/ 3 h 12"/>
                  <a:gd name="T34" fmla="*/ 4 w 12"/>
                  <a:gd name="T35" fmla="*/ 3 h 12"/>
                  <a:gd name="T36" fmla="*/ 3 w 12"/>
                  <a:gd name="T37" fmla="*/ 4 h 12"/>
                  <a:gd name="T38" fmla="*/ 2 w 12"/>
                  <a:gd name="T39" fmla="*/ 5 h 12"/>
                  <a:gd name="T40" fmla="*/ 1 w 12"/>
                  <a:gd name="T41" fmla="*/ 5 h 12"/>
                  <a:gd name="T42" fmla="*/ 0 w 12"/>
                  <a:gd name="T43" fmla="*/ 6 h 12"/>
                  <a:gd name="T44" fmla="*/ 0 w 12"/>
                  <a:gd name="T45" fmla="*/ 7 h 12"/>
                  <a:gd name="T46" fmla="*/ 0 w 12"/>
                  <a:gd name="T47" fmla="*/ 7 h 12"/>
                  <a:gd name="T48" fmla="*/ 0 w 12"/>
                  <a:gd name="T49" fmla="*/ 8 h 12"/>
                  <a:gd name="T50" fmla="*/ 1 w 12"/>
                  <a:gd name="T51" fmla="*/ 9 h 12"/>
                  <a:gd name="T52" fmla="*/ 2 w 12"/>
                  <a:gd name="T53" fmla="*/ 8 h 12"/>
                  <a:gd name="T54" fmla="*/ 2 w 12"/>
                  <a:gd name="T55" fmla="*/ 6 h 12"/>
                  <a:gd name="T56" fmla="*/ 3 w 12"/>
                  <a:gd name="T57" fmla="*/ 6 h 12"/>
                  <a:gd name="T58" fmla="*/ 4 w 12"/>
                  <a:gd name="T59" fmla="*/ 7 h 12"/>
                  <a:gd name="T60" fmla="*/ 4 w 12"/>
                  <a:gd name="T61" fmla="*/ 6 h 12"/>
                  <a:gd name="T62" fmla="*/ 5 w 12"/>
                  <a:gd name="T63" fmla="*/ 6 h 12"/>
                  <a:gd name="T64" fmla="*/ 7 w 12"/>
                  <a:gd name="T65" fmla="*/ 6 h 12"/>
                  <a:gd name="T66" fmla="*/ 8 w 12"/>
                  <a:gd name="T67" fmla="*/ 6 h 12"/>
                  <a:gd name="T68" fmla="*/ 7 w 12"/>
                  <a:gd name="T69" fmla="*/ 7 h 12"/>
                  <a:gd name="T70" fmla="*/ 6 w 12"/>
                  <a:gd name="T71" fmla="*/ 7 h 12"/>
                  <a:gd name="T72" fmla="*/ 6 w 12"/>
                  <a:gd name="T73" fmla="*/ 9 h 12"/>
                  <a:gd name="T74" fmla="*/ 7 w 12"/>
                  <a:gd name="T75" fmla="*/ 10 h 12"/>
                  <a:gd name="T76" fmla="*/ 8 w 12"/>
                  <a:gd name="T77" fmla="*/ 11 h 12"/>
                  <a:gd name="T78" fmla="*/ 9 w 12"/>
                  <a:gd name="T79" fmla="*/ 12 h 12"/>
                  <a:gd name="T80" fmla="*/ 10 w 12"/>
                  <a:gd name="T81" fmla="*/ 12 h 12"/>
                  <a:gd name="T82" fmla="*/ 10 w 12"/>
                  <a:gd name="T83" fmla="*/ 10 h 12"/>
                  <a:gd name="T84" fmla="*/ 10 w 12"/>
                  <a:gd name="T85" fmla="*/ 10 h 12"/>
                  <a:gd name="T86" fmla="*/ 9 w 12"/>
                  <a:gd name="T87" fmla="*/ 8 h 12"/>
                  <a:gd name="T88" fmla="*/ 10 w 12"/>
                  <a:gd name="T89" fmla="*/ 8 h 12"/>
                  <a:gd name="T90" fmla="*/ 11 w 12"/>
                  <a:gd name="T91" fmla="*/ 8 h 12"/>
                  <a:gd name="T92" fmla="*/ 11 w 12"/>
                  <a:gd name="T93" fmla="*/ 9 h 12"/>
                  <a:gd name="T94" fmla="*/ 12 w 12"/>
                  <a:gd name="T95"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 h="12">
                    <a:moveTo>
                      <a:pt x="12" y="10"/>
                    </a:moveTo>
                    <a:cubicBezTo>
                      <a:pt x="12" y="10"/>
                      <a:pt x="12" y="9"/>
                      <a:pt x="12" y="8"/>
                    </a:cubicBezTo>
                    <a:cubicBezTo>
                      <a:pt x="12" y="8"/>
                      <a:pt x="12" y="8"/>
                      <a:pt x="12" y="7"/>
                    </a:cubicBezTo>
                    <a:cubicBezTo>
                      <a:pt x="12" y="7"/>
                      <a:pt x="12" y="6"/>
                      <a:pt x="12" y="6"/>
                    </a:cubicBezTo>
                    <a:cubicBezTo>
                      <a:pt x="12" y="5"/>
                      <a:pt x="12" y="5"/>
                      <a:pt x="12" y="5"/>
                    </a:cubicBezTo>
                    <a:cubicBezTo>
                      <a:pt x="11" y="5"/>
                      <a:pt x="11" y="5"/>
                      <a:pt x="11" y="4"/>
                    </a:cubicBezTo>
                    <a:cubicBezTo>
                      <a:pt x="11" y="4"/>
                      <a:pt x="11" y="4"/>
                      <a:pt x="11" y="3"/>
                    </a:cubicBezTo>
                    <a:cubicBezTo>
                      <a:pt x="11" y="3"/>
                      <a:pt x="11" y="2"/>
                      <a:pt x="11" y="2"/>
                    </a:cubicBezTo>
                    <a:cubicBezTo>
                      <a:pt x="10" y="2"/>
                      <a:pt x="10" y="1"/>
                      <a:pt x="10" y="1"/>
                    </a:cubicBezTo>
                    <a:cubicBezTo>
                      <a:pt x="10" y="1"/>
                      <a:pt x="10" y="0"/>
                      <a:pt x="9" y="0"/>
                    </a:cubicBezTo>
                    <a:cubicBezTo>
                      <a:pt x="9" y="0"/>
                      <a:pt x="9" y="0"/>
                      <a:pt x="8" y="0"/>
                    </a:cubicBezTo>
                    <a:cubicBezTo>
                      <a:pt x="8" y="1"/>
                      <a:pt x="8" y="1"/>
                      <a:pt x="8" y="2"/>
                    </a:cubicBezTo>
                    <a:cubicBezTo>
                      <a:pt x="8" y="2"/>
                      <a:pt x="8" y="2"/>
                      <a:pt x="8" y="3"/>
                    </a:cubicBezTo>
                    <a:cubicBezTo>
                      <a:pt x="7" y="3"/>
                      <a:pt x="7" y="3"/>
                      <a:pt x="7" y="3"/>
                    </a:cubicBezTo>
                    <a:cubicBezTo>
                      <a:pt x="6" y="4"/>
                      <a:pt x="6" y="4"/>
                      <a:pt x="6" y="4"/>
                    </a:cubicBezTo>
                    <a:cubicBezTo>
                      <a:pt x="6" y="4"/>
                      <a:pt x="6" y="4"/>
                      <a:pt x="5" y="4"/>
                    </a:cubicBezTo>
                    <a:cubicBezTo>
                      <a:pt x="5" y="4"/>
                      <a:pt x="5" y="3"/>
                      <a:pt x="5" y="3"/>
                    </a:cubicBezTo>
                    <a:cubicBezTo>
                      <a:pt x="5" y="3"/>
                      <a:pt x="4" y="3"/>
                      <a:pt x="4" y="3"/>
                    </a:cubicBezTo>
                    <a:cubicBezTo>
                      <a:pt x="3" y="3"/>
                      <a:pt x="3" y="3"/>
                      <a:pt x="3" y="4"/>
                    </a:cubicBezTo>
                    <a:cubicBezTo>
                      <a:pt x="2" y="4"/>
                      <a:pt x="3" y="5"/>
                      <a:pt x="2" y="5"/>
                    </a:cubicBezTo>
                    <a:cubicBezTo>
                      <a:pt x="2" y="5"/>
                      <a:pt x="2" y="5"/>
                      <a:pt x="1" y="5"/>
                    </a:cubicBezTo>
                    <a:cubicBezTo>
                      <a:pt x="1" y="5"/>
                      <a:pt x="1" y="6"/>
                      <a:pt x="0" y="6"/>
                    </a:cubicBezTo>
                    <a:cubicBezTo>
                      <a:pt x="0" y="6"/>
                      <a:pt x="0" y="7"/>
                      <a:pt x="0" y="7"/>
                    </a:cubicBezTo>
                    <a:cubicBezTo>
                      <a:pt x="0" y="7"/>
                      <a:pt x="0" y="7"/>
                      <a:pt x="0" y="7"/>
                    </a:cubicBezTo>
                    <a:cubicBezTo>
                      <a:pt x="0" y="7"/>
                      <a:pt x="0" y="8"/>
                      <a:pt x="0" y="8"/>
                    </a:cubicBezTo>
                    <a:cubicBezTo>
                      <a:pt x="0" y="8"/>
                      <a:pt x="1" y="9"/>
                      <a:pt x="1" y="9"/>
                    </a:cubicBezTo>
                    <a:cubicBezTo>
                      <a:pt x="1" y="8"/>
                      <a:pt x="1" y="8"/>
                      <a:pt x="2" y="8"/>
                    </a:cubicBezTo>
                    <a:cubicBezTo>
                      <a:pt x="2" y="7"/>
                      <a:pt x="2" y="7"/>
                      <a:pt x="2" y="6"/>
                    </a:cubicBezTo>
                    <a:cubicBezTo>
                      <a:pt x="2" y="6"/>
                      <a:pt x="3" y="6"/>
                      <a:pt x="3" y="6"/>
                    </a:cubicBezTo>
                    <a:cubicBezTo>
                      <a:pt x="3" y="7"/>
                      <a:pt x="3" y="7"/>
                      <a:pt x="4" y="7"/>
                    </a:cubicBezTo>
                    <a:cubicBezTo>
                      <a:pt x="4" y="7"/>
                      <a:pt x="4" y="6"/>
                      <a:pt x="4" y="6"/>
                    </a:cubicBezTo>
                    <a:cubicBezTo>
                      <a:pt x="5" y="6"/>
                      <a:pt x="5" y="6"/>
                      <a:pt x="5" y="6"/>
                    </a:cubicBezTo>
                    <a:cubicBezTo>
                      <a:pt x="6" y="6"/>
                      <a:pt x="6" y="6"/>
                      <a:pt x="7" y="6"/>
                    </a:cubicBezTo>
                    <a:cubicBezTo>
                      <a:pt x="7" y="6"/>
                      <a:pt x="8" y="6"/>
                      <a:pt x="8" y="6"/>
                    </a:cubicBezTo>
                    <a:cubicBezTo>
                      <a:pt x="8" y="7"/>
                      <a:pt x="7" y="7"/>
                      <a:pt x="7" y="7"/>
                    </a:cubicBezTo>
                    <a:cubicBezTo>
                      <a:pt x="6" y="7"/>
                      <a:pt x="6" y="7"/>
                      <a:pt x="6" y="7"/>
                    </a:cubicBezTo>
                    <a:cubicBezTo>
                      <a:pt x="6" y="8"/>
                      <a:pt x="6" y="8"/>
                      <a:pt x="6" y="9"/>
                    </a:cubicBezTo>
                    <a:cubicBezTo>
                      <a:pt x="6" y="9"/>
                      <a:pt x="6" y="10"/>
                      <a:pt x="7" y="10"/>
                    </a:cubicBezTo>
                    <a:cubicBezTo>
                      <a:pt x="7" y="11"/>
                      <a:pt x="7" y="11"/>
                      <a:pt x="8" y="11"/>
                    </a:cubicBezTo>
                    <a:cubicBezTo>
                      <a:pt x="8" y="11"/>
                      <a:pt x="9" y="11"/>
                      <a:pt x="9" y="12"/>
                    </a:cubicBezTo>
                    <a:cubicBezTo>
                      <a:pt x="9" y="12"/>
                      <a:pt x="10" y="12"/>
                      <a:pt x="10" y="12"/>
                    </a:cubicBezTo>
                    <a:cubicBezTo>
                      <a:pt x="10" y="12"/>
                      <a:pt x="10" y="11"/>
                      <a:pt x="10" y="10"/>
                    </a:cubicBezTo>
                    <a:cubicBezTo>
                      <a:pt x="10" y="10"/>
                      <a:pt x="10" y="10"/>
                      <a:pt x="10" y="10"/>
                    </a:cubicBezTo>
                    <a:cubicBezTo>
                      <a:pt x="9" y="9"/>
                      <a:pt x="9" y="9"/>
                      <a:pt x="9" y="8"/>
                    </a:cubicBezTo>
                    <a:cubicBezTo>
                      <a:pt x="10" y="8"/>
                      <a:pt x="10" y="8"/>
                      <a:pt x="10" y="8"/>
                    </a:cubicBezTo>
                    <a:cubicBezTo>
                      <a:pt x="10" y="8"/>
                      <a:pt x="11" y="8"/>
                      <a:pt x="11" y="8"/>
                    </a:cubicBezTo>
                    <a:cubicBezTo>
                      <a:pt x="11" y="9"/>
                      <a:pt x="10" y="9"/>
                      <a:pt x="11" y="9"/>
                    </a:cubicBezTo>
                    <a:cubicBezTo>
                      <a:pt x="11" y="10"/>
                      <a:pt x="11" y="10"/>
                      <a:pt x="12" y="1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 name="Freeform 431"/>
              <p:cNvSpPr>
                <a:spLocks/>
              </p:cNvSpPr>
              <p:nvPr/>
            </p:nvSpPr>
            <p:spPr bwMode="auto">
              <a:xfrm>
                <a:off x="6708776" y="2665414"/>
                <a:ext cx="22225" cy="74613"/>
              </a:xfrm>
              <a:custGeom>
                <a:avLst/>
                <a:gdLst>
                  <a:gd name="T0" fmla="*/ 2 w 2"/>
                  <a:gd name="T1" fmla="*/ 1 h 7"/>
                  <a:gd name="T2" fmla="*/ 2 w 2"/>
                  <a:gd name="T3" fmla="*/ 0 h 7"/>
                  <a:gd name="T4" fmla="*/ 1 w 2"/>
                  <a:gd name="T5" fmla="*/ 1 h 7"/>
                  <a:gd name="T6" fmla="*/ 0 w 2"/>
                  <a:gd name="T7" fmla="*/ 2 h 7"/>
                  <a:gd name="T8" fmla="*/ 0 w 2"/>
                  <a:gd name="T9" fmla="*/ 3 h 7"/>
                  <a:gd name="T10" fmla="*/ 0 w 2"/>
                  <a:gd name="T11" fmla="*/ 4 h 7"/>
                  <a:gd name="T12" fmla="*/ 0 w 2"/>
                  <a:gd name="T13" fmla="*/ 5 h 7"/>
                  <a:gd name="T14" fmla="*/ 1 w 2"/>
                  <a:gd name="T15" fmla="*/ 6 h 7"/>
                  <a:gd name="T16" fmla="*/ 2 w 2"/>
                  <a:gd name="T17" fmla="*/ 6 h 7"/>
                  <a:gd name="T18" fmla="*/ 2 w 2"/>
                  <a:gd name="T19" fmla="*/ 5 h 7"/>
                  <a:gd name="T20" fmla="*/ 2 w 2"/>
                  <a:gd name="T21" fmla="*/ 4 h 7"/>
                  <a:gd name="T22" fmla="*/ 2 w 2"/>
                  <a:gd name="T23" fmla="*/ 2 h 7"/>
                  <a:gd name="T24" fmla="*/ 2 w 2"/>
                  <a:gd name="T25"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7">
                    <a:moveTo>
                      <a:pt x="2" y="1"/>
                    </a:moveTo>
                    <a:cubicBezTo>
                      <a:pt x="2" y="1"/>
                      <a:pt x="2" y="0"/>
                      <a:pt x="2" y="0"/>
                    </a:cubicBezTo>
                    <a:cubicBezTo>
                      <a:pt x="1" y="0"/>
                      <a:pt x="1" y="0"/>
                      <a:pt x="1" y="1"/>
                    </a:cubicBezTo>
                    <a:cubicBezTo>
                      <a:pt x="0" y="1"/>
                      <a:pt x="1" y="1"/>
                      <a:pt x="0" y="2"/>
                    </a:cubicBezTo>
                    <a:cubicBezTo>
                      <a:pt x="0" y="2"/>
                      <a:pt x="0" y="2"/>
                      <a:pt x="0" y="3"/>
                    </a:cubicBezTo>
                    <a:cubicBezTo>
                      <a:pt x="0" y="3"/>
                      <a:pt x="0" y="3"/>
                      <a:pt x="0" y="4"/>
                    </a:cubicBezTo>
                    <a:cubicBezTo>
                      <a:pt x="0" y="4"/>
                      <a:pt x="0" y="5"/>
                      <a:pt x="0" y="5"/>
                    </a:cubicBezTo>
                    <a:cubicBezTo>
                      <a:pt x="0" y="6"/>
                      <a:pt x="1" y="6"/>
                      <a:pt x="1" y="6"/>
                    </a:cubicBezTo>
                    <a:cubicBezTo>
                      <a:pt x="1" y="7"/>
                      <a:pt x="1" y="7"/>
                      <a:pt x="2" y="6"/>
                    </a:cubicBezTo>
                    <a:cubicBezTo>
                      <a:pt x="2" y="6"/>
                      <a:pt x="2" y="6"/>
                      <a:pt x="2" y="5"/>
                    </a:cubicBezTo>
                    <a:cubicBezTo>
                      <a:pt x="2" y="5"/>
                      <a:pt x="2" y="4"/>
                      <a:pt x="2" y="4"/>
                    </a:cubicBezTo>
                    <a:cubicBezTo>
                      <a:pt x="2" y="3"/>
                      <a:pt x="2" y="3"/>
                      <a:pt x="2" y="2"/>
                    </a:cubicBezTo>
                    <a:cubicBezTo>
                      <a:pt x="2" y="2"/>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 name="Oval 432"/>
              <p:cNvSpPr>
                <a:spLocks noChangeArrowheads="1"/>
              </p:cNvSpPr>
              <p:nvPr/>
            </p:nvSpPr>
            <p:spPr bwMode="auto">
              <a:xfrm>
                <a:off x="6708776" y="2751139"/>
                <a:ext cx="11113" cy="1588"/>
              </a:xfrm>
              <a:prstGeom prst="ellipse">
                <a:avLst/>
              </a:pr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 name="Freeform 433"/>
              <p:cNvSpPr>
                <a:spLocks/>
              </p:cNvSpPr>
              <p:nvPr/>
            </p:nvSpPr>
            <p:spPr bwMode="auto">
              <a:xfrm>
                <a:off x="6753226" y="2859089"/>
                <a:ext cx="9525" cy="22225"/>
              </a:xfrm>
              <a:custGeom>
                <a:avLst/>
                <a:gdLst>
                  <a:gd name="T0" fmla="*/ 1 w 1"/>
                  <a:gd name="T1" fmla="*/ 1 h 2"/>
                  <a:gd name="T2" fmla="*/ 1 w 1"/>
                  <a:gd name="T3" fmla="*/ 0 h 2"/>
                  <a:gd name="T4" fmla="*/ 0 w 1"/>
                  <a:gd name="T5" fmla="*/ 1 h 2"/>
                  <a:gd name="T6" fmla="*/ 1 w 1"/>
                  <a:gd name="T7" fmla="*/ 1 h 2"/>
                  <a:gd name="T8" fmla="*/ 1 w 1"/>
                  <a:gd name="T9" fmla="*/ 2 h 2"/>
                  <a:gd name="T10" fmla="*/ 1 w 1"/>
                  <a:gd name="T11" fmla="*/ 1 h 2"/>
                  <a:gd name="T12" fmla="*/ 1 w 1"/>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1" y="1"/>
                    </a:moveTo>
                    <a:cubicBezTo>
                      <a:pt x="1" y="0"/>
                      <a:pt x="1" y="0"/>
                      <a:pt x="1" y="0"/>
                    </a:cubicBezTo>
                    <a:cubicBezTo>
                      <a:pt x="0" y="0"/>
                      <a:pt x="0" y="1"/>
                      <a:pt x="0" y="1"/>
                    </a:cubicBezTo>
                    <a:cubicBezTo>
                      <a:pt x="0" y="1"/>
                      <a:pt x="0" y="1"/>
                      <a:pt x="1" y="1"/>
                    </a:cubicBezTo>
                    <a:cubicBezTo>
                      <a:pt x="1" y="2"/>
                      <a:pt x="1" y="2"/>
                      <a:pt x="1" y="2"/>
                    </a:cubicBezTo>
                    <a:cubicBezTo>
                      <a:pt x="1" y="2"/>
                      <a:pt x="1" y="1"/>
                      <a:pt x="1" y="1"/>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 name="Freeform 434"/>
              <p:cNvSpPr>
                <a:spLocks/>
              </p:cNvSpPr>
              <p:nvPr/>
            </p:nvSpPr>
            <p:spPr bwMode="auto">
              <a:xfrm>
                <a:off x="479426" y="935039"/>
                <a:ext cx="928688" cy="454025"/>
              </a:xfrm>
              <a:custGeom>
                <a:avLst/>
                <a:gdLst>
                  <a:gd name="T0" fmla="*/ 62 w 86"/>
                  <a:gd name="T1" fmla="*/ 30 h 42"/>
                  <a:gd name="T2" fmla="*/ 64 w 86"/>
                  <a:gd name="T3" fmla="*/ 33 h 42"/>
                  <a:gd name="T4" fmla="*/ 63 w 86"/>
                  <a:gd name="T5" fmla="*/ 38 h 42"/>
                  <a:gd name="T6" fmla="*/ 68 w 86"/>
                  <a:gd name="T7" fmla="*/ 34 h 42"/>
                  <a:gd name="T8" fmla="*/ 68 w 86"/>
                  <a:gd name="T9" fmla="*/ 36 h 42"/>
                  <a:gd name="T10" fmla="*/ 68 w 86"/>
                  <a:gd name="T11" fmla="*/ 42 h 42"/>
                  <a:gd name="T12" fmla="*/ 72 w 86"/>
                  <a:gd name="T13" fmla="*/ 38 h 42"/>
                  <a:gd name="T14" fmla="*/ 71 w 86"/>
                  <a:gd name="T15" fmla="*/ 33 h 42"/>
                  <a:gd name="T16" fmla="*/ 69 w 86"/>
                  <a:gd name="T17" fmla="*/ 29 h 42"/>
                  <a:gd name="T18" fmla="*/ 65 w 86"/>
                  <a:gd name="T19" fmla="*/ 29 h 42"/>
                  <a:gd name="T20" fmla="*/ 65 w 86"/>
                  <a:gd name="T21" fmla="*/ 23 h 42"/>
                  <a:gd name="T22" fmla="*/ 82 w 86"/>
                  <a:gd name="T23" fmla="*/ 7 h 42"/>
                  <a:gd name="T24" fmla="*/ 84 w 86"/>
                  <a:gd name="T25" fmla="*/ 3 h 42"/>
                  <a:gd name="T26" fmla="*/ 77 w 86"/>
                  <a:gd name="T27" fmla="*/ 2 h 42"/>
                  <a:gd name="T28" fmla="*/ 70 w 86"/>
                  <a:gd name="T29" fmla="*/ 1 h 42"/>
                  <a:gd name="T30" fmla="*/ 63 w 86"/>
                  <a:gd name="T31" fmla="*/ 0 h 42"/>
                  <a:gd name="T32" fmla="*/ 54 w 86"/>
                  <a:gd name="T33" fmla="*/ 2 h 42"/>
                  <a:gd name="T34" fmla="*/ 46 w 86"/>
                  <a:gd name="T35" fmla="*/ 3 h 42"/>
                  <a:gd name="T36" fmla="*/ 40 w 86"/>
                  <a:gd name="T37" fmla="*/ 6 h 42"/>
                  <a:gd name="T38" fmla="*/ 37 w 86"/>
                  <a:gd name="T39" fmla="*/ 8 h 42"/>
                  <a:gd name="T40" fmla="*/ 38 w 86"/>
                  <a:gd name="T41" fmla="*/ 10 h 42"/>
                  <a:gd name="T42" fmla="*/ 35 w 86"/>
                  <a:gd name="T43" fmla="*/ 12 h 42"/>
                  <a:gd name="T44" fmla="*/ 33 w 86"/>
                  <a:gd name="T45" fmla="*/ 11 h 42"/>
                  <a:gd name="T46" fmla="*/ 27 w 86"/>
                  <a:gd name="T47" fmla="*/ 13 h 42"/>
                  <a:gd name="T48" fmla="*/ 25 w 86"/>
                  <a:gd name="T49" fmla="*/ 15 h 42"/>
                  <a:gd name="T50" fmla="*/ 27 w 86"/>
                  <a:gd name="T51" fmla="*/ 16 h 42"/>
                  <a:gd name="T52" fmla="*/ 31 w 86"/>
                  <a:gd name="T53" fmla="*/ 18 h 42"/>
                  <a:gd name="T54" fmla="*/ 25 w 86"/>
                  <a:gd name="T55" fmla="*/ 20 h 42"/>
                  <a:gd name="T56" fmla="*/ 21 w 86"/>
                  <a:gd name="T57" fmla="*/ 21 h 42"/>
                  <a:gd name="T58" fmla="*/ 14 w 86"/>
                  <a:gd name="T59" fmla="*/ 24 h 42"/>
                  <a:gd name="T60" fmla="*/ 13 w 86"/>
                  <a:gd name="T61" fmla="*/ 27 h 42"/>
                  <a:gd name="T62" fmla="*/ 17 w 86"/>
                  <a:gd name="T63" fmla="*/ 28 h 42"/>
                  <a:gd name="T64" fmla="*/ 13 w 86"/>
                  <a:gd name="T65" fmla="*/ 32 h 42"/>
                  <a:gd name="T66" fmla="*/ 17 w 86"/>
                  <a:gd name="T67" fmla="*/ 31 h 42"/>
                  <a:gd name="T68" fmla="*/ 20 w 86"/>
                  <a:gd name="T69" fmla="*/ 32 h 42"/>
                  <a:gd name="T70" fmla="*/ 22 w 86"/>
                  <a:gd name="T71" fmla="*/ 32 h 42"/>
                  <a:gd name="T72" fmla="*/ 20 w 86"/>
                  <a:gd name="T73" fmla="*/ 33 h 42"/>
                  <a:gd name="T74" fmla="*/ 14 w 86"/>
                  <a:gd name="T75" fmla="*/ 36 h 42"/>
                  <a:gd name="T76" fmla="*/ 6 w 86"/>
                  <a:gd name="T77" fmla="*/ 39 h 42"/>
                  <a:gd name="T78" fmla="*/ 0 w 86"/>
                  <a:gd name="T79" fmla="*/ 41 h 42"/>
                  <a:gd name="T80" fmla="*/ 7 w 86"/>
                  <a:gd name="T81" fmla="*/ 40 h 42"/>
                  <a:gd name="T82" fmla="*/ 13 w 86"/>
                  <a:gd name="T83" fmla="*/ 39 h 42"/>
                  <a:gd name="T84" fmla="*/ 20 w 86"/>
                  <a:gd name="T85" fmla="*/ 35 h 42"/>
                  <a:gd name="T86" fmla="*/ 27 w 86"/>
                  <a:gd name="T87" fmla="*/ 33 h 42"/>
                  <a:gd name="T88" fmla="*/ 31 w 86"/>
                  <a:gd name="T89" fmla="*/ 31 h 42"/>
                  <a:gd name="T90" fmla="*/ 37 w 86"/>
                  <a:gd name="T91" fmla="*/ 28 h 42"/>
                  <a:gd name="T92" fmla="*/ 42 w 86"/>
                  <a:gd name="T93" fmla="*/ 25 h 42"/>
                  <a:gd name="T94" fmla="*/ 42 w 86"/>
                  <a:gd name="T95" fmla="*/ 26 h 42"/>
                  <a:gd name="T96" fmla="*/ 37 w 86"/>
                  <a:gd name="T97" fmla="*/ 28 h 42"/>
                  <a:gd name="T98" fmla="*/ 39 w 86"/>
                  <a:gd name="T99" fmla="*/ 30 h 42"/>
                  <a:gd name="T100" fmla="*/ 45 w 86"/>
                  <a:gd name="T101" fmla="*/ 28 h 42"/>
                  <a:gd name="T102" fmla="*/ 48 w 86"/>
                  <a:gd name="T103" fmla="*/ 25 h 42"/>
                  <a:gd name="T104" fmla="*/ 54 w 86"/>
                  <a:gd name="T105"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42">
                    <a:moveTo>
                      <a:pt x="57" y="28"/>
                    </a:moveTo>
                    <a:cubicBezTo>
                      <a:pt x="57" y="28"/>
                      <a:pt x="57" y="28"/>
                      <a:pt x="58" y="28"/>
                    </a:cubicBezTo>
                    <a:cubicBezTo>
                      <a:pt x="58" y="28"/>
                      <a:pt x="58" y="29"/>
                      <a:pt x="59" y="29"/>
                    </a:cubicBezTo>
                    <a:cubicBezTo>
                      <a:pt x="59" y="29"/>
                      <a:pt x="60" y="29"/>
                      <a:pt x="60" y="29"/>
                    </a:cubicBezTo>
                    <a:cubicBezTo>
                      <a:pt x="61" y="29"/>
                      <a:pt x="61" y="29"/>
                      <a:pt x="61" y="30"/>
                    </a:cubicBezTo>
                    <a:cubicBezTo>
                      <a:pt x="61" y="30"/>
                      <a:pt x="61" y="30"/>
                      <a:pt x="62" y="30"/>
                    </a:cubicBezTo>
                    <a:cubicBezTo>
                      <a:pt x="62" y="31"/>
                      <a:pt x="62" y="30"/>
                      <a:pt x="62" y="30"/>
                    </a:cubicBezTo>
                    <a:cubicBezTo>
                      <a:pt x="63" y="31"/>
                      <a:pt x="62" y="31"/>
                      <a:pt x="63" y="31"/>
                    </a:cubicBezTo>
                    <a:cubicBezTo>
                      <a:pt x="63" y="31"/>
                      <a:pt x="63" y="31"/>
                      <a:pt x="63" y="32"/>
                    </a:cubicBezTo>
                    <a:cubicBezTo>
                      <a:pt x="63" y="32"/>
                      <a:pt x="63" y="32"/>
                      <a:pt x="63" y="32"/>
                    </a:cubicBezTo>
                    <a:cubicBezTo>
                      <a:pt x="63" y="32"/>
                      <a:pt x="63" y="32"/>
                      <a:pt x="64" y="32"/>
                    </a:cubicBezTo>
                    <a:cubicBezTo>
                      <a:pt x="64" y="33"/>
                      <a:pt x="64" y="33"/>
                      <a:pt x="64" y="33"/>
                    </a:cubicBezTo>
                    <a:cubicBezTo>
                      <a:pt x="64" y="33"/>
                      <a:pt x="65" y="33"/>
                      <a:pt x="65" y="33"/>
                    </a:cubicBezTo>
                    <a:cubicBezTo>
                      <a:pt x="65" y="33"/>
                      <a:pt x="65" y="33"/>
                      <a:pt x="64" y="33"/>
                    </a:cubicBezTo>
                    <a:cubicBezTo>
                      <a:pt x="64" y="33"/>
                      <a:pt x="63" y="33"/>
                      <a:pt x="63" y="33"/>
                    </a:cubicBezTo>
                    <a:cubicBezTo>
                      <a:pt x="63" y="34"/>
                      <a:pt x="64" y="34"/>
                      <a:pt x="63" y="35"/>
                    </a:cubicBezTo>
                    <a:cubicBezTo>
                      <a:pt x="63" y="35"/>
                      <a:pt x="63" y="36"/>
                      <a:pt x="63" y="36"/>
                    </a:cubicBezTo>
                    <a:cubicBezTo>
                      <a:pt x="63" y="37"/>
                      <a:pt x="62" y="38"/>
                      <a:pt x="63" y="38"/>
                    </a:cubicBezTo>
                    <a:cubicBezTo>
                      <a:pt x="63" y="38"/>
                      <a:pt x="63" y="38"/>
                      <a:pt x="64" y="38"/>
                    </a:cubicBezTo>
                    <a:cubicBezTo>
                      <a:pt x="64" y="38"/>
                      <a:pt x="64" y="37"/>
                      <a:pt x="65" y="37"/>
                    </a:cubicBezTo>
                    <a:cubicBezTo>
                      <a:pt x="65" y="37"/>
                      <a:pt x="65" y="36"/>
                      <a:pt x="65" y="36"/>
                    </a:cubicBezTo>
                    <a:cubicBezTo>
                      <a:pt x="66" y="36"/>
                      <a:pt x="66" y="35"/>
                      <a:pt x="66" y="35"/>
                    </a:cubicBezTo>
                    <a:cubicBezTo>
                      <a:pt x="66" y="35"/>
                      <a:pt x="67" y="35"/>
                      <a:pt x="67" y="35"/>
                    </a:cubicBezTo>
                    <a:cubicBezTo>
                      <a:pt x="67" y="35"/>
                      <a:pt x="67" y="35"/>
                      <a:pt x="68" y="34"/>
                    </a:cubicBezTo>
                    <a:cubicBezTo>
                      <a:pt x="68" y="34"/>
                      <a:pt x="68" y="34"/>
                      <a:pt x="68" y="33"/>
                    </a:cubicBezTo>
                    <a:cubicBezTo>
                      <a:pt x="68" y="33"/>
                      <a:pt x="67" y="33"/>
                      <a:pt x="67" y="33"/>
                    </a:cubicBezTo>
                    <a:cubicBezTo>
                      <a:pt x="67" y="32"/>
                      <a:pt x="68" y="32"/>
                      <a:pt x="68" y="33"/>
                    </a:cubicBezTo>
                    <a:cubicBezTo>
                      <a:pt x="68" y="33"/>
                      <a:pt x="68" y="33"/>
                      <a:pt x="68" y="33"/>
                    </a:cubicBezTo>
                    <a:cubicBezTo>
                      <a:pt x="68" y="34"/>
                      <a:pt x="68" y="34"/>
                      <a:pt x="68" y="35"/>
                    </a:cubicBezTo>
                    <a:cubicBezTo>
                      <a:pt x="68" y="35"/>
                      <a:pt x="68" y="35"/>
                      <a:pt x="68" y="36"/>
                    </a:cubicBezTo>
                    <a:cubicBezTo>
                      <a:pt x="69" y="36"/>
                      <a:pt x="69" y="36"/>
                      <a:pt x="69" y="37"/>
                    </a:cubicBezTo>
                    <a:cubicBezTo>
                      <a:pt x="69" y="37"/>
                      <a:pt x="69" y="37"/>
                      <a:pt x="69" y="38"/>
                    </a:cubicBezTo>
                    <a:cubicBezTo>
                      <a:pt x="69" y="38"/>
                      <a:pt x="68" y="39"/>
                      <a:pt x="68" y="39"/>
                    </a:cubicBezTo>
                    <a:cubicBezTo>
                      <a:pt x="68" y="40"/>
                      <a:pt x="67" y="40"/>
                      <a:pt x="67" y="40"/>
                    </a:cubicBezTo>
                    <a:cubicBezTo>
                      <a:pt x="67" y="40"/>
                      <a:pt x="68" y="40"/>
                      <a:pt x="68" y="41"/>
                    </a:cubicBezTo>
                    <a:cubicBezTo>
                      <a:pt x="68" y="41"/>
                      <a:pt x="68" y="41"/>
                      <a:pt x="68" y="42"/>
                    </a:cubicBezTo>
                    <a:cubicBezTo>
                      <a:pt x="68" y="42"/>
                      <a:pt x="68" y="42"/>
                      <a:pt x="68" y="42"/>
                    </a:cubicBezTo>
                    <a:cubicBezTo>
                      <a:pt x="68" y="42"/>
                      <a:pt x="68" y="42"/>
                      <a:pt x="68" y="42"/>
                    </a:cubicBezTo>
                    <a:cubicBezTo>
                      <a:pt x="68" y="42"/>
                      <a:pt x="69" y="42"/>
                      <a:pt x="69" y="42"/>
                    </a:cubicBezTo>
                    <a:cubicBezTo>
                      <a:pt x="69" y="41"/>
                      <a:pt x="70" y="41"/>
                      <a:pt x="71" y="41"/>
                    </a:cubicBezTo>
                    <a:cubicBezTo>
                      <a:pt x="71" y="41"/>
                      <a:pt x="71" y="40"/>
                      <a:pt x="71" y="40"/>
                    </a:cubicBezTo>
                    <a:cubicBezTo>
                      <a:pt x="72" y="39"/>
                      <a:pt x="72" y="39"/>
                      <a:pt x="72" y="38"/>
                    </a:cubicBezTo>
                    <a:cubicBezTo>
                      <a:pt x="72" y="38"/>
                      <a:pt x="71" y="38"/>
                      <a:pt x="71" y="38"/>
                    </a:cubicBezTo>
                    <a:cubicBezTo>
                      <a:pt x="71" y="37"/>
                      <a:pt x="71" y="37"/>
                      <a:pt x="70" y="37"/>
                    </a:cubicBezTo>
                    <a:cubicBezTo>
                      <a:pt x="70" y="37"/>
                      <a:pt x="70" y="36"/>
                      <a:pt x="70" y="36"/>
                    </a:cubicBezTo>
                    <a:cubicBezTo>
                      <a:pt x="70" y="35"/>
                      <a:pt x="70" y="35"/>
                      <a:pt x="71" y="35"/>
                    </a:cubicBezTo>
                    <a:cubicBezTo>
                      <a:pt x="71" y="35"/>
                      <a:pt x="71" y="34"/>
                      <a:pt x="71" y="34"/>
                    </a:cubicBezTo>
                    <a:cubicBezTo>
                      <a:pt x="71" y="34"/>
                      <a:pt x="71" y="33"/>
                      <a:pt x="71" y="33"/>
                    </a:cubicBezTo>
                    <a:cubicBezTo>
                      <a:pt x="71" y="32"/>
                      <a:pt x="71" y="32"/>
                      <a:pt x="70" y="32"/>
                    </a:cubicBezTo>
                    <a:cubicBezTo>
                      <a:pt x="70" y="32"/>
                      <a:pt x="70" y="31"/>
                      <a:pt x="70" y="31"/>
                    </a:cubicBezTo>
                    <a:cubicBezTo>
                      <a:pt x="70" y="31"/>
                      <a:pt x="70" y="30"/>
                      <a:pt x="71" y="30"/>
                    </a:cubicBezTo>
                    <a:cubicBezTo>
                      <a:pt x="71" y="30"/>
                      <a:pt x="71" y="29"/>
                      <a:pt x="71" y="29"/>
                    </a:cubicBezTo>
                    <a:cubicBezTo>
                      <a:pt x="70" y="29"/>
                      <a:pt x="70" y="29"/>
                      <a:pt x="70" y="29"/>
                    </a:cubicBezTo>
                    <a:cubicBezTo>
                      <a:pt x="69" y="29"/>
                      <a:pt x="69" y="29"/>
                      <a:pt x="69" y="29"/>
                    </a:cubicBezTo>
                    <a:cubicBezTo>
                      <a:pt x="68" y="29"/>
                      <a:pt x="68" y="29"/>
                      <a:pt x="68" y="29"/>
                    </a:cubicBezTo>
                    <a:cubicBezTo>
                      <a:pt x="68" y="30"/>
                      <a:pt x="67" y="30"/>
                      <a:pt x="67" y="30"/>
                    </a:cubicBezTo>
                    <a:cubicBezTo>
                      <a:pt x="66" y="30"/>
                      <a:pt x="66" y="30"/>
                      <a:pt x="66" y="30"/>
                    </a:cubicBezTo>
                    <a:cubicBezTo>
                      <a:pt x="65" y="31"/>
                      <a:pt x="65" y="31"/>
                      <a:pt x="64" y="31"/>
                    </a:cubicBezTo>
                    <a:cubicBezTo>
                      <a:pt x="64" y="31"/>
                      <a:pt x="65" y="30"/>
                      <a:pt x="65" y="30"/>
                    </a:cubicBezTo>
                    <a:cubicBezTo>
                      <a:pt x="65" y="30"/>
                      <a:pt x="65" y="29"/>
                      <a:pt x="65" y="29"/>
                    </a:cubicBezTo>
                    <a:cubicBezTo>
                      <a:pt x="65" y="28"/>
                      <a:pt x="65" y="28"/>
                      <a:pt x="65" y="27"/>
                    </a:cubicBezTo>
                    <a:cubicBezTo>
                      <a:pt x="65" y="27"/>
                      <a:pt x="65" y="27"/>
                      <a:pt x="65" y="26"/>
                    </a:cubicBezTo>
                    <a:cubicBezTo>
                      <a:pt x="65" y="26"/>
                      <a:pt x="65" y="26"/>
                      <a:pt x="65" y="26"/>
                    </a:cubicBezTo>
                    <a:cubicBezTo>
                      <a:pt x="65" y="26"/>
                      <a:pt x="65" y="26"/>
                      <a:pt x="64" y="25"/>
                    </a:cubicBezTo>
                    <a:cubicBezTo>
                      <a:pt x="64" y="24"/>
                      <a:pt x="64" y="24"/>
                      <a:pt x="64" y="24"/>
                    </a:cubicBezTo>
                    <a:cubicBezTo>
                      <a:pt x="64" y="24"/>
                      <a:pt x="64" y="23"/>
                      <a:pt x="65" y="23"/>
                    </a:cubicBezTo>
                    <a:cubicBezTo>
                      <a:pt x="66" y="22"/>
                      <a:pt x="66" y="22"/>
                      <a:pt x="67" y="21"/>
                    </a:cubicBezTo>
                    <a:cubicBezTo>
                      <a:pt x="67" y="20"/>
                      <a:pt x="68" y="20"/>
                      <a:pt x="69" y="19"/>
                    </a:cubicBezTo>
                    <a:cubicBezTo>
                      <a:pt x="70" y="17"/>
                      <a:pt x="71" y="17"/>
                      <a:pt x="72" y="15"/>
                    </a:cubicBezTo>
                    <a:cubicBezTo>
                      <a:pt x="74" y="14"/>
                      <a:pt x="75" y="13"/>
                      <a:pt x="77" y="11"/>
                    </a:cubicBezTo>
                    <a:cubicBezTo>
                      <a:pt x="77" y="11"/>
                      <a:pt x="78" y="11"/>
                      <a:pt x="78" y="10"/>
                    </a:cubicBezTo>
                    <a:cubicBezTo>
                      <a:pt x="79" y="9"/>
                      <a:pt x="80" y="8"/>
                      <a:pt x="82" y="7"/>
                    </a:cubicBezTo>
                    <a:cubicBezTo>
                      <a:pt x="84" y="6"/>
                      <a:pt x="84" y="5"/>
                      <a:pt x="86" y="4"/>
                    </a:cubicBezTo>
                    <a:cubicBezTo>
                      <a:pt x="86" y="3"/>
                      <a:pt x="86" y="3"/>
                      <a:pt x="86" y="3"/>
                    </a:cubicBezTo>
                    <a:cubicBezTo>
                      <a:pt x="86" y="3"/>
                      <a:pt x="86" y="3"/>
                      <a:pt x="86" y="3"/>
                    </a:cubicBezTo>
                    <a:cubicBezTo>
                      <a:pt x="85" y="3"/>
                      <a:pt x="85" y="2"/>
                      <a:pt x="85" y="2"/>
                    </a:cubicBezTo>
                    <a:cubicBezTo>
                      <a:pt x="85" y="2"/>
                      <a:pt x="84" y="2"/>
                      <a:pt x="84" y="2"/>
                    </a:cubicBezTo>
                    <a:cubicBezTo>
                      <a:pt x="84" y="3"/>
                      <a:pt x="84" y="3"/>
                      <a:pt x="84" y="3"/>
                    </a:cubicBezTo>
                    <a:cubicBezTo>
                      <a:pt x="83" y="3"/>
                      <a:pt x="83" y="3"/>
                      <a:pt x="82" y="3"/>
                    </a:cubicBezTo>
                    <a:cubicBezTo>
                      <a:pt x="82" y="3"/>
                      <a:pt x="82" y="3"/>
                      <a:pt x="81" y="3"/>
                    </a:cubicBezTo>
                    <a:cubicBezTo>
                      <a:pt x="81" y="3"/>
                      <a:pt x="81" y="2"/>
                      <a:pt x="80" y="2"/>
                    </a:cubicBezTo>
                    <a:cubicBezTo>
                      <a:pt x="80" y="2"/>
                      <a:pt x="80" y="2"/>
                      <a:pt x="79" y="2"/>
                    </a:cubicBezTo>
                    <a:cubicBezTo>
                      <a:pt x="79" y="2"/>
                      <a:pt x="79" y="2"/>
                      <a:pt x="78" y="2"/>
                    </a:cubicBezTo>
                    <a:cubicBezTo>
                      <a:pt x="78" y="2"/>
                      <a:pt x="78" y="2"/>
                      <a:pt x="77" y="2"/>
                    </a:cubicBezTo>
                    <a:cubicBezTo>
                      <a:pt x="77" y="2"/>
                      <a:pt x="76" y="2"/>
                      <a:pt x="76" y="2"/>
                    </a:cubicBezTo>
                    <a:cubicBezTo>
                      <a:pt x="75" y="2"/>
                      <a:pt x="75" y="2"/>
                      <a:pt x="75" y="2"/>
                    </a:cubicBezTo>
                    <a:cubicBezTo>
                      <a:pt x="74" y="1"/>
                      <a:pt x="74" y="2"/>
                      <a:pt x="73" y="2"/>
                    </a:cubicBezTo>
                    <a:cubicBezTo>
                      <a:pt x="73" y="2"/>
                      <a:pt x="72" y="2"/>
                      <a:pt x="72" y="2"/>
                    </a:cubicBezTo>
                    <a:cubicBezTo>
                      <a:pt x="72" y="2"/>
                      <a:pt x="71" y="2"/>
                      <a:pt x="71" y="2"/>
                    </a:cubicBezTo>
                    <a:cubicBezTo>
                      <a:pt x="70" y="2"/>
                      <a:pt x="70" y="1"/>
                      <a:pt x="70" y="1"/>
                    </a:cubicBezTo>
                    <a:cubicBezTo>
                      <a:pt x="69" y="1"/>
                      <a:pt x="69" y="1"/>
                      <a:pt x="68" y="1"/>
                    </a:cubicBezTo>
                    <a:cubicBezTo>
                      <a:pt x="68" y="1"/>
                      <a:pt x="68" y="1"/>
                      <a:pt x="67" y="1"/>
                    </a:cubicBezTo>
                    <a:cubicBezTo>
                      <a:pt x="67" y="1"/>
                      <a:pt x="67" y="0"/>
                      <a:pt x="66" y="0"/>
                    </a:cubicBezTo>
                    <a:cubicBezTo>
                      <a:pt x="66" y="0"/>
                      <a:pt x="66" y="0"/>
                      <a:pt x="65" y="0"/>
                    </a:cubicBezTo>
                    <a:cubicBezTo>
                      <a:pt x="65" y="0"/>
                      <a:pt x="64" y="0"/>
                      <a:pt x="64" y="0"/>
                    </a:cubicBezTo>
                    <a:cubicBezTo>
                      <a:pt x="64" y="0"/>
                      <a:pt x="63" y="0"/>
                      <a:pt x="63" y="0"/>
                    </a:cubicBezTo>
                    <a:cubicBezTo>
                      <a:pt x="63" y="0"/>
                      <a:pt x="63" y="1"/>
                      <a:pt x="62" y="1"/>
                    </a:cubicBezTo>
                    <a:cubicBezTo>
                      <a:pt x="61" y="1"/>
                      <a:pt x="61" y="1"/>
                      <a:pt x="60" y="1"/>
                    </a:cubicBezTo>
                    <a:cubicBezTo>
                      <a:pt x="60" y="1"/>
                      <a:pt x="60" y="1"/>
                      <a:pt x="59" y="1"/>
                    </a:cubicBezTo>
                    <a:cubicBezTo>
                      <a:pt x="58" y="1"/>
                      <a:pt x="58" y="1"/>
                      <a:pt x="58" y="1"/>
                    </a:cubicBezTo>
                    <a:cubicBezTo>
                      <a:pt x="57" y="1"/>
                      <a:pt x="56" y="1"/>
                      <a:pt x="56" y="1"/>
                    </a:cubicBezTo>
                    <a:cubicBezTo>
                      <a:pt x="55" y="2"/>
                      <a:pt x="55" y="2"/>
                      <a:pt x="54" y="2"/>
                    </a:cubicBezTo>
                    <a:cubicBezTo>
                      <a:pt x="54" y="2"/>
                      <a:pt x="53" y="2"/>
                      <a:pt x="53" y="2"/>
                    </a:cubicBezTo>
                    <a:cubicBezTo>
                      <a:pt x="53" y="1"/>
                      <a:pt x="52" y="2"/>
                      <a:pt x="52" y="2"/>
                    </a:cubicBezTo>
                    <a:cubicBezTo>
                      <a:pt x="51" y="2"/>
                      <a:pt x="51" y="2"/>
                      <a:pt x="50" y="2"/>
                    </a:cubicBezTo>
                    <a:cubicBezTo>
                      <a:pt x="50" y="3"/>
                      <a:pt x="49" y="3"/>
                      <a:pt x="48" y="3"/>
                    </a:cubicBezTo>
                    <a:cubicBezTo>
                      <a:pt x="48" y="3"/>
                      <a:pt x="47" y="3"/>
                      <a:pt x="47" y="3"/>
                    </a:cubicBezTo>
                    <a:cubicBezTo>
                      <a:pt x="47" y="3"/>
                      <a:pt x="46" y="3"/>
                      <a:pt x="46" y="3"/>
                    </a:cubicBezTo>
                    <a:cubicBezTo>
                      <a:pt x="46" y="3"/>
                      <a:pt x="46" y="4"/>
                      <a:pt x="45" y="4"/>
                    </a:cubicBezTo>
                    <a:cubicBezTo>
                      <a:pt x="45" y="4"/>
                      <a:pt x="45" y="5"/>
                      <a:pt x="44" y="5"/>
                    </a:cubicBezTo>
                    <a:cubicBezTo>
                      <a:pt x="44" y="5"/>
                      <a:pt x="42" y="6"/>
                      <a:pt x="42" y="6"/>
                    </a:cubicBezTo>
                    <a:cubicBezTo>
                      <a:pt x="42" y="6"/>
                      <a:pt x="42" y="5"/>
                      <a:pt x="42" y="5"/>
                    </a:cubicBezTo>
                    <a:cubicBezTo>
                      <a:pt x="41" y="5"/>
                      <a:pt x="41" y="6"/>
                      <a:pt x="41" y="6"/>
                    </a:cubicBezTo>
                    <a:cubicBezTo>
                      <a:pt x="41" y="6"/>
                      <a:pt x="40" y="6"/>
                      <a:pt x="40" y="6"/>
                    </a:cubicBezTo>
                    <a:cubicBezTo>
                      <a:pt x="40" y="6"/>
                      <a:pt x="39" y="6"/>
                      <a:pt x="39" y="6"/>
                    </a:cubicBezTo>
                    <a:cubicBezTo>
                      <a:pt x="38" y="6"/>
                      <a:pt x="38" y="6"/>
                      <a:pt x="38" y="6"/>
                    </a:cubicBezTo>
                    <a:cubicBezTo>
                      <a:pt x="37" y="6"/>
                      <a:pt x="37" y="6"/>
                      <a:pt x="37" y="7"/>
                    </a:cubicBezTo>
                    <a:cubicBezTo>
                      <a:pt x="36" y="7"/>
                      <a:pt x="35" y="7"/>
                      <a:pt x="36" y="7"/>
                    </a:cubicBezTo>
                    <a:cubicBezTo>
                      <a:pt x="36" y="7"/>
                      <a:pt x="36" y="7"/>
                      <a:pt x="36" y="7"/>
                    </a:cubicBezTo>
                    <a:cubicBezTo>
                      <a:pt x="36" y="8"/>
                      <a:pt x="37" y="8"/>
                      <a:pt x="37" y="8"/>
                    </a:cubicBezTo>
                    <a:cubicBezTo>
                      <a:pt x="37" y="8"/>
                      <a:pt x="37" y="8"/>
                      <a:pt x="37" y="8"/>
                    </a:cubicBezTo>
                    <a:cubicBezTo>
                      <a:pt x="37" y="9"/>
                      <a:pt x="38" y="9"/>
                      <a:pt x="38" y="9"/>
                    </a:cubicBezTo>
                    <a:cubicBezTo>
                      <a:pt x="38" y="9"/>
                      <a:pt x="37" y="9"/>
                      <a:pt x="37" y="10"/>
                    </a:cubicBezTo>
                    <a:cubicBezTo>
                      <a:pt x="37" y="10"/>
                      <a:pt x="37" y="10"/>
                      <a:pt x="37" y="10"/>
                    </a:cubicBezTo>
                    <a:cubicBezTo>
                      <a:pt x="37" y="10"/>
                      <a:pt x="37" y="10"/>
                      <a:pt x="38" y="10"/>
                    </a:cubicBezTo>
                    <a:cubicBezTo>
                      <a:pt x="38" y="10"/>
                      <a:pt x="38" y="10"/>
                      <a:pt x="38" y="10"/>
                    </a:cubicBezTo>
                    <a:cubicBezTo>
                      <a:pt x="38" y="10"/>
                      <a:pt x="39" y="10"/>
                      <a:pt x="39" y="10"/>
                    </a:cubicBezTo>
                    <a:cubicBezTo>
                      <a:pt x="39" y="11"/>
                      <a:pt x="39" y="11"/>
                      <a:pt x="38" y="11"/>
                    </a:cubicBezTo>
                    <a:cubicBezTo>
                      <a:pt x="38" y="11"/>
                      <a:pt x="38" y="11"/>
                      <a:pt x="38" y="12"/>
                    </a:cubicBezTo>
                    <a:cubicBezTo>
                      <a:pt x="38" y="12"/>
                      <a:pt x="38" y="12"/>
                      <a:pt x="38" y="12"/>
                    </a:cubicBezTo>
                    <a:cubicBezTo>
                      <a:pt x="37" y="13"/>
                      <a:pt x="37" y="12"/>
                      <a:pt x="37" y="12"/>
                    </a:cubicBezTo>
                    <a:cubicBezTo>
                      <a:pt x="36" y="12"/>
                      <a:pt x="36" y="12"/>
                      <a:pt x="35" y="12"/>
                    </a:cubicBezTo>
                    <a:cubicBezTo>
                      <a:pt x="35" y="13"/>
                      <a:pt x="35" y="13"/>
                      <a:pt x="34" y="13"/>
                    </a:cubicBezTo>
                    <a:cubicBezTo>
                      <a:pt x="34" y="13"/>
                      <a:pt x="34" y="13"/>
                      <a:pt x="34" y="12"/>
                    </a:cubicBezTo>
                    <a:cubicBezTo>
                      <a:pt x="34" y="12"/>
                      <a:pt x="35" y="12"/>
                      <a:pt x="35" y="12"/>
                    </a:cubicBezTo>
                    <a:cubicBezTo>
                      <a:pt x="35" y="12"/>
                      <a:pt x="36" y="12"/>
                      <a:pt x="35" y="11"/>
                    </a:cubicBezTo>
                    <a:cubicBezTo>
                      <a:pt x="35" y="11"/>
                      <a:pt x="35" y="11"/>
                      <a:pt x="35" y="11"/>
                    </a:cubicBezTo>
                    <a:cubicBezTo>
                      <a:pt x="34" y="11"/>
                      <a:pt x="34" y="11"/>
                      <a:pt x="33" y="11"/>
                    </a:cubicBezTo>
                    <a:cubicBezTo>
                      <a:pt x="33" y="11"/>
                      <a:pt x="33" y="11"/>
                      <a:pt x="32" y="11"/>
                    </a:cubicBezTo>
                    <a:cubicBezTo>
                      <a:pt x="32" y="11"/>
                      <a:pt x="31" y="11"/>
                      <a:pt x="31" y="12"/>
                    </a:cubicBezTo>
                    <a:cubicBezTo>
                      <a:pt x="31" y="12"/>
                      <a:pt x="30" y="12"/>
                      <a:pt x="30" y="12"/>
                    </a:cubicBezTo>
                    <a:cubicBezTo>
                      <a:pt x="30" y="12"/>
                      <a:pt x="30" y="12"/>
                      <a:pt x="29" y="13"/>
                    </a:cubicBezTo>
                    <a:cubicBezTo>
                      <a:pt x="29" y="13"/>
                      <a:pt x="28" y="12"/>
                      <a:pt x="28" y="12"/>
                    </a:cubicBezTo>
                    <a:cubicBezTo>
                      <a:pt x="27" y="13"/>
                      <a:pt x="27" y="13"/>
                      <a:pt x="27" y="13"/>
                    </a:cubicBezTo>
                    <a:cubicBezTo>
                      <a:pt x="27" y="13"/>
                      <a:pt x="26" y="13"/>
                      <a:pt x="26" y="13"/>
                    </a:cubicBezTo>
                    <a:cubicBezTo>
                      <a:pt x="25" y="13"/>
                      <a:pt x="25" y="13"/>
                      <a:pt x="25" y="14"/>
                    </a:cubicBezTo>
                    <a:cubicBezTo>
                      <a:pt x="24" y="14"/>
                      <a:pt x="24" y="14"/>
                      <a:pt x="24" y="14"/>
                    </a:cubicBezTo>
                    <a:cubicBezTo>
                      <a:pt x="24" y="15"/>
                      <a:pt x="24" y="15"/>
                      <a:pt x="24" y="15"/>
                    </a:cubicBezTo>
                    <a:cubicBezTo>
                      <a:pt x="25" y="15"/>
                      <a:pt x="26" y="14"/>
                      <a:pt x="26" y="15"/>
                    </a:cubicBezTo>
                    <a:cubicBezTo>
                      <a:pt x="26" y="15"/>
                      <a:pt x="25" y="15"/>
                      <a:pt x="25" y="15"/>
                    </a:cubicBezTo>
                    <a:cubicBezTo>
                      <a:pt x="25" y="15"/>
                      <a:pt x="25" y="15"/>
                      <a:pt x="24" y="16"/>
                    </a:cubicBezTo>
                    <a:cubicBezTo>
                      <a:pt x="24" y="16"/>
                      <a:pt x="24" y="16"/>
                      <a:pt x="24" y="16"/>
                    </a:cubicBezTo>
                    <a:cubicBezTo>
                      <a:pt x="24" y="16"/>
                      <a:pt x="24" y="16"/>
                      <a:pt x="24" y="16"/>
                    </a:cubicBezTo>
                    <a:cubicBezTo>
                      <a:pt x="25" y="17"/>
                      <a:pt x="25" y="17"/>
                      <a:pt x="25" y="17"/>
                    </a:cubicBezTo>
                    <a:cubicBezTo>
                      <a:pt x="25" y="17"/>
                      <a:pt x="26" y="16"/>
                      <a:pt x="26" y="16"/>
                    </a:cubicBezTo>
                    <a:cubicBezTo>
                      <a:pt x="27" y="16"/>
                      <a:pt x="27" y="16"/>
                      <a:pt x="27" y="16"/>
                    </a:cubicBezTo>
                    <a:cubicBezTo>
                      <a:pt x="28" y="16"/>
                      <a:pt x="28" y="16"/>
                      <a:pt x="28" y="16"/>
                    </a:cubicBezTo>
                    <a:cubicBezTo>
                      <a:pt x="28" y="16"/>
                      <a:pt x="29" y="16"/>
                      <a:pt x="29" y="16"/>
                    </a:cubicBezTo>
                    <a:cubicBezTo>
                      <a:pt x="29" y="16"/>
                      <a:pt x="29" y="16"/>
                      <a:pt x="30" y="16"/>
                    </a:cubicBezTo>
                    <a:cubicBezTo>
                      <a:pt x="31" y="17"/>
                      <a:pt x="32" y="15"/>
                      <a:pt x="32" y="16"/>
                    </a:cubicBezTo>
                    <a:cubicBezTo>
                      <a:pt x="32" y="16"/>
                      <a:pt x="31" y="16"/>
                      <a:pt x="31" y="16"/>
                    </a:cubicBezTo>
                    <a:cubicBezTo>
                      <a:pt x="31" y="17"/>
                      <a:pt x="32" y="17"/>
                      <a:pt x="31" y="18"/>
                    </a:cubicBezTo>
                    <a:cubicBezTo>
                      <a:pt x="31" y="18"/>
                      <a:pt x="31" y="18"/>
                      <a:pt x="31" y="18"/>
                    </a:cubicBezTo>
                    <a:cubicBezTo>
                      <a:pt x="30" y="18"/>
                      <a:pt x="30" y="17"/>
                      <a:pt x="29" y="17"/>
                    </a:cubicBezTo>
                    <a:cubicBezTo>
                      <a:pt x="29" y="18"/>
                      <a:pt x="29" y="18"/>
                      <a:pt x="29" y="18"/>
                    </a:cubicBezTo>
                    <a:cubicBezTo>
                      <a:pt x="28" y="18"/>
                      <a:pt x="29" y="19"/>
                      <a:pt x="28" y="19"/>
                    </a:cubicBezTo>
                    <a:cubicBezTo>
                      <a:pt x="28" y="19"/>
                      <a:pt x="27" y="19"/>
                      <a:pt x="27" y="19"/>
                    </a:cubicBezTo>
                    <a:cubicBezTo>
                      <a:pt x="26" y="20"/>
                      <a:pt x="26" y="20"/>
                      <a:pt x="25" y="20"/>
                    </a:cubicBezTo>
                    <a:cubicBezTo>
                      <a:pt x="25" y="20"/>
                      <a:pt x="25" y="21"/>
                      <a:pt x="24" y="20"/>
                    </a:cubicBezTo>
                    <a:cubicBezTo>
                      <a:pt x="24" y="20"/>
                      <a:pt x="24" y="20"/>
                      <a:pt x="24" y="20"/>
                    </a:cubicBezTo>
                    <a:cubicBezTo>
                      <a:pt x="23" y="20"/>
                      <a:pt x="23" y="20"/>
                      <a:pt x="23" y="20"/>
                    </a:cubicBezTo>
                    <a:cubicBezTo>
                      <a:pt x="22" y="20"/>
                      <a:pt x="22" y="20"/>
                      <a:pt x="22" y="20"/>
                    </a:cubicBezTo>
                    <a:cubicBezTo>
                      <a:pt x="21" y="20"/>
                      <a:pt x="21" y="20"/>
                      <a:pt x="21" y="21"/>
                    </a:cubicBezTo>
                    <a:cubicBezTo>
                      <a:pt x="21" y="21"/>
                      <a:pt x="21" y="21"/>
                      <a:pt x="21" y="21"/>
                    </a:cubicBezTo>
                    <a:cubicBezTo>
                      <a:pt x="20" y="21"/>
                      <a:pt x="20" y="21"/>
                      <a:pt x="20" y="21"/>
                    </a:cubicBezTo>
                    <a:cubicBezTo>
                      <a:pt x="20" y="22"/>
                      <a:pt x="20" y="22"/>
                      <a:pt x="19" y="22"/>
                    </a:cubicBezTo>
                    <a:cubicBezTo>
                      <a:pt x="19" y="22"/>
                      <a:pt x="18" y="22"/>
                      <a:pt x="18" y="22"/>
                    </a:cubicBezTo>
                    <a:cubicBezTo>
                      <a:pt x="17" y="22"/>
                      <a:pt x="17" y="23"/>
                      <a:pt x="16" y="23"/>
                    </a:cubicBezTo>
                    <a:cubicBezTo>
                      <a:pt x="16" y="23"/>
                      <a:pt x="16" y="23"/>
                      <a:pt x="16" y="24"/>
                    </a:cubicBezTo>
                    <a:cubicBezTo>
                      <a:pt x="15" y="24"/>
                      <a:pt x="15" y="23"/>
                      <a:pt x="14" y="24"/>
                    </a:cubicBezTo>
                    <a:cubicBezTo>
                      <a:pt x="14" y="24"/>
                      <a:pt x="14" y="24"/>
                      <a:pt x="14" y="24"/>
                    </a:cubicBezTo>
                    <a:cubicBezTo>
                      <a:pt x="14" y="24"/>
                      <a:pt x="14" y="25"/>
                      <a:pt x="14" y="25"/>
                    </a:cubicBezTo>
                    <a:cubicBezTo>
                      <a:pt x="14" y="25"/>
                      <a:pt x="14" y="25"/>
                      <a:pt x="14" y="26"/>
                    </a:cubicBezTo>
                    <a:cubicBezTo>
                      <a:pt x="14" y="26"/>
                      <a:pt x="14" y="26"/>
                      <a:pt x="13" y="26"/>
                    </a:cubicBezTo>
                    <a:cubicBezTo>
                      <a:pt x="13" y="26"/>
                      <a:pt x="13" y="26"/>
                      <a:pt x="13" y="26"/>
                    </a:cubicBezTo>
                    <a:cubicBezTo>
                      <a:pt x="13" y="26"/>
                      <a:pt x="13" y="26"/>
                      <a:pt x="13" y="27"/>
                    </a:cubicBezTo>
                    <a:cubicBezTo>
                      <a:pt x="12" y="27"/>
                      <a:pt x="13" y="27"/>
                      <a:pt x="13" y="28"/>
                    </a:cubicBezTo>
                    <a:cubicBezTo>
                      <a:pt x="13" y="28"/>
                      <a:pt x="13" y="28"/>
                      <a:pt x="13" y="29"/>
                    </a:cubicBezTo>
                    <a:cubicBezTo>
                      <a:pt x="13" y="29"/>
                      <a:pt x="13" y="29"/>
                      <a:pt x="14" y="29"/>
                    </a:cubicBezTo>
                    <a:cubicBezTo>
                      <a:pt x="14" y="29"/>
                      <a:pt x="14" y="28"/>
                      <a:pt x="15" y="28"/>
                    </a:cubicBezTo>
                    <a:cubicBezTo>
                      <a:pt x="15" y="28"/>
                      <a:pt x="16" y="28"/>
                      <a:pt x="16" y="28"/>
                    </a:cubicBezTo>
                    <a:cubicBezTo>
                      <a:pt x="16" y="28"/>
                      <a:pt x="17" y="28"/>
                      <a:pt x="17" y="28"/>
                    </a:cubicBezTo>
                    <a:cubicBezTo>
                      <a:pt x="17" y="28"/>
                      <a:pt x="17" y="29"/>
                      <a:pt x="17" y="29"/>
                    </a:cubicBezTo>
                    <a:cubicBezTo>
                      <a:pt x="16" y="29"/>
                      <a:pt x="16" y="29"/>
                      <a:pt x="16" y="29"/>
                    </a:cubicBezTo>
                    <a:cubicBezTo>
                      <a:pt x="16" y="30"/>
                      <a:pt x="15" y="29"/>
                      <a:pt x="15" y="30"/>
                    </a:cubicBezTo>
                    <a:cubicBezTo>
                      <a:pt x="15" y="30"/>
                      <a:pt x="15" y="30"/>
                      <a:pt x="15" y="31"/>
                    </a:cubicBezTo>
                    <a:cubicBezTo>
                      <a:pt x="15" y="31"/>
                      <a:pt x="14" y="31"/>
                      <a:pt x="14" y="31"/>
                    </a:cubicBezTo>
                    <a:cubicBezTo>
                      <a:pt x="14" y="31"/>
                      <a:pt x="14" y="31"/>
                      <a:pt x="13" y="32"/>
                    </a:cubicBezTo>
                    <a:cubicBezTo>
                      <a:pt x="13" y="32"/>
                      <a:pt x="13" y="32"/>
                      <a:pt x="13" y="32"/>
                    </a:cubicBezTo>
                    <a:cubicBezTo>
                      <a:pt x="13" y="32"/>
                      <a:pt x="14" y="32"/>
                      <a:pt x="14" y="32"/>
                    </a:cubicBezTo>
                    <a:cubicBezTo>
                      <a:pt x="15" y="32"/>
                      <a:pt x="15" y="32"/>
                      <a:pt x="15" y="32"/>
                    </a:cubicBezTo>
                    <a:cubicBezTo>
                      <a:pt x="16" y="32"/>
                      <a:pt x="16" y="32"/>
                      <a:pt x="16" y="32"/>
                    </a:cubicBezTo>
                    <a:cubicBezTo>
                      <a:pt x="16" y="32"/>
                      <a:pt x="16" y="32"/>
                      <a:pt x="16" y="32"/>
                    </a:cubicBezTo>
                    <a:cubicBezTo>
                      <a:pt x="17" y="31"/>
                      <a:pt x="17" y="31"/>
                      <a:pt x="17" y="31"/>
                    </a:cubicBezTo>
                    <a:cubicBezTo>
                      <a:pt x="17" y="31"/>
                      <a:pt x="18" y="31"/>
                      <a:pt x="18" y="31"/>
                    </a:cubicBezTo>
                    <a:cubicBezTo>
                      <a:pt x="18" y="31"/>
                      <a:pt x="19" y="31"/>
                      <a:pt x="19" y="32"/>
                    </a:cubicBezTo>
                    <a:cubicBezTo>
                      <a:pt x="19" y="32"/>
                      <a:pt x="19" y="32"/>
                      <a:pt x="19" y="32"/>
                    </a:cubicBezTo>
                    <a:cubicBezTo>
                      <a:pt x="19" y="32"/>
                      <a:pt x="18" y="32"/>
                      <a:pt x="19" y="33"/>
                    </a:cubicBezTo>
                    <a:cubicBezTo>
                      <a:pt x="19" y="33"/>
                      <a:pt x="19" y="33"/>
                      <a:pt x="19" y="32"/>
                    </a:cubicBezTo>
                    <a:cubicBezTo>
                      <a:pt x="20" y="32"/>
                      <a:pt x="20" y="32"/>
                      <a:pt x="20" y="32"/>
                    </a:cubicBezTo>
                    <a:cubicBezTo>
                      <a:pt x="20" y="32"/>
                      <a:pt x="20" y="32"/>
                      <a:pt x="20" y="32"/>
                    </a:cubicBezTo>
                    <a:cubicBezTo>
                      <a:pt x="20" y="31"/>
                      <a:pt x="20" y="31"/>
                      <a:pt x="21" y="31"/>
                    </a:cubicBezTo>
                    <a:cubicBezTo>
                      <a:pt x="21" y="31"/>
                      <a:pt x="21" y="31"/>
                      <a:pt x="21" y="31"/>
                    </a:cubicBezTo>
                    <a:cubicBezTo>
                      <a:pt x="21" y="31"/>
                      <a:pt x="22" y="31"/>
                      <a:pt x="22" y="32"/>
                    </a:cubicBezTo>
                    <a:cubicBezTo>
                      <a:pt x="22" y="32"/>
                      <a:pt x="22" y="32"/>
                      <a:pt x="22" y="32"/>
                    </a:cubicBezTo>
                    <a:cubicBezTo>
                      <a:pt x="22" y="32"/>
                      <a:pt x="22" y="32"/>
                      <a:pt x="22" y="32"/>
                    </a:cubicBezTo>
                    <a:cubicBezTo>
                      <a:pt x="23" y="31"/>
                      <a:pt x="24" y="31"/>
                      <a:pt x="24" y="31"/>
                    </a:cubicBezTo>
                    <a:cubicBezTo>
                      <a:pt x="24" y="31"/>
                      <a:pt x="24" y="31"/>
                      <a:pt x="24" y="32"/>
                    </a:cubicBezTo>
                    <a:cubicBezTo>
                      <a:pt x="24" y="32"/>
                      <a:pt x="24" y="32"/>
                      <a:pt x="23" y="32"/>
                    </a:cubicBezTo>
                    <a:cubicBezTo>
                      <a:pt x="23" y="32"/>
                      <a:pt x="22" y="32"/>
                      <a:pt x="22" y="32"/>
                    </a:cubicBezTo>
                    <a:cubicBezTo>
                      <a:pt x="21" y="32"/>
                      <a:pt x="22" y="33"/>
                      <a:pt x="21" y="33"/>
                    </a:cubicBezTo>
                    <a:cubicBezTo>
                      <a:pt x="21" y="33"/>
                      <a:pt x="21" y="33"/>
                      <a:pt x="20" y="33"/>
                    </a:cubicBezTo>
                    <a:cubicBezTo>
                      <a:pt x="20" y="33"/>
                      <a:pt x="20" y="34"/>
                      <a:pt x="20" y="34"/>
                    </a:cubicBezTo>
                    <a:cubicBezTo>
                      <a:pt x="19" y="34"/>
                      <a:pt x="19" y="35"/>
                      <a:pt x="19" y="35"/>
                    </a:cubicBezTo>
                    <a:cubicBezTo>
                      <a:pt x="19" y="35"/>
                      <a:pt x="19" y="35"/>
                      <a:pt x="18" y="35"/>
                    </a:cubicBezTo>
                    <a:cubicBezTo>
                      <a:pt x="18" y="35"/>
                      <a:pt x="17" y="35"/>
                      <a:pt x="17" y="35"/>
                    </a:cubicBezTo>
                    <a:cubicBezTo>
                      <a:pt x="16" y="35"/>
                      <a:pt x="16" y="35"/>
                      <a:pt x="15" y="35"/>
                    </a:cubicBezTo>
                    <a:cubicBezTo>
                      <a:pt x="15" y="36"/>
                      <a:pt x="15" y="36"/>
                      <a:pt x="14" y="36"/>
                    </a:cubicBezTo>
                    <a:cubicBezTo>
                      <a:pt x="14" y="37"/>
                      <a:pt x="14" y="36"/>
                      <a:pt x="13" y="36"/>
                    </a:cubicBezTo>
                    <a:cubicBezTo>
                      <a:pt x="13" y="37"/>
                      <a:pt x="12" y="37"/>
                      <a:pt x="12" y="37"/>
                    </a:cubicBezTo>
                    <a:cubicBezTo>
                      <a:pt x="11" y="37"/>
                      <a:pt x="11" y="37"/>
                      <a:pt x="11" y="38"/>
                    </a:cubicBezTo>
                    <a:cubicBezTo>
                      <a:pt x="10" y="38"/>
                      <a:pt x="10" y="38"/>
                      <a:pt x="9" y="38"/>
                    </a:cubicBezTo>
                    <a:cubicBezTo>
                      <a:pt x="8" y="38"/>
                      <a:pt x="8" y="39"/>
                      <a:pt x="7" y="39"/>
                    </a:cubicBezTo>
                    <a:cubicBezTo>
                      <a:pt x="7" y="39"/>
                      <a:pt x="6" y="38"/>
                      <a:pt x="6" y="39"/>
                    </a:cubicBezTo>
                    <a:cubicBezTo>
                      <a:pt x="6" y="39"/>
                      <a:pt x="5" y="39"/>
                      <a:pt x="5" y="39"/>
                    </a:cubicBezTo>
                    <a:cubicBezTo>
                      <a:pt x="5" y="39"/>
                      <a:pt x="5" y="39"/>
                      <a:pt x="4" y="39"/>
                    </a:cubicBezTo>
                    <a:cubicBezTo>
                      <a:pt x="3" y="40"/>
                      <a:pt x="3" y="39"/>
                      <a:pt x="2" y="40"/>
                    </a:cubicBezTo>
                    <a:cubicBezTo>
                      <a:pt x="2" y="40"/>
                      <a:pt x="2" y="40"/>
                      <a:pt x="1" y="40"/>
                    </a:cubicBezTo>
                    <a:cubicBezTo>
                      <a:pt x="1" y="40"/>
                      <a:pt x="1" y="40"/>
                      <a:pt x="1" y="41"/>
                    </a:cubicBezTo>
                    <a:cubicBezTo>
                      <a:pt x="0" y="41"/>
                      <a:pt x="0" y="41"/>
                      <a:pt x="0" y="41"/>
                    </a:cubicBezTo>
                    <a:cubicBezTo>
                      <a:pt x="0" y="42"/>
                      <a:pt x="0" y="42"/>
                      <a:pt x="1" y="42"/>
                    </a:cubicBezTo>
                    <a:cubicBezTo>
                      <a:pt x="1" y="42"/>
                      <a:pt x="2" y="42"/>
                      <a:pt x="2" y="41"/>
                    </a:cubicBezTo>
                    <a:cubicBezTo>
                      <a:pt x="3" y="41"/>
                      <a:pt x="3" y="41"/>
                      <a:pt x="3" y="41"/>
                    </a:cubicBezTo>
                    <a:cubicBezTo>
                      <a:pt x="4" y="41"/>
                      <a:pt x="4" y="41"/>
                      <a:pt x="5" y="40"/>
                    </a:cubicBezTo>
                    <a:cubicBezTo>
                      <a:pt x="5" y="40"/>
                      <a:pt x="5" y="40"/>
                      <a:pt x="6" y="40"/>
                    </a:cubicBezTo>
                    <a:cubicBezTo>
                      <a:pt x="6" y="40"/>
                      <a:pt x="6" y="40"/>
                      <a:pt x="7" y="40"/>
                    </a:cubicBezTo>
                    <a:cubicBezTo>
                      <a:pt x="7" y="40"/>
                      <a:pt x="7" y="40"/>
                      <a:pt x="8" y="40"/>
                    </a:cubicBezTo>
                    <a:cubicBezTo>
                      <a:pt x="8" y="40"/>
                      <a:pt x="8" y="40"/>
                      <a:pt x="9" y="40"/>
                    </a:cubicBezTo>
                    <a:cubicBezTo>
                      <a:pt x="9" y="40"/>
                      <a:pt x="10" y="40"/>
                      <a:pt x="10" y="40"/>
                    </a:cubicBezTo>
                    <a:cubicBezTo>
                      <a:pt x="11" y="39"/>
                      <a:pt x="11" y="39"/>
                      <a:pt x="11" y="39"/>
                    </a:cubicBezTo>
                    <a:cubicBezTo>
                      <a:pt x="11" y="39"/>
                      <a:pt x="12" y="39"/>
                      <a:pt x="12" y="39"/>
                    </a:cubicBezTo>
                    <a:cubicBezTo>
                      <a:pt x="13" y="39"/>
                      <a:pt x="13" y="39"/>
                      <a:pt x="13" y="39"/>
                    </a:cubicBezTo>
                    <a:cubicBezTo>
                      <a:pt x="14" y="38"/>
                      <a:pt x="14" y="38"/>
                      <a:pt x="14" y="38"/>
                    </a:cubicBezTo>
                    <a:cubicBezTo>
                      <a:pt x="15" y="37"/>
                      <a:pt x="15" y="37"/>
                      <a:pt x="16" y="37"/>
                    </a:cubicBezTo>
                    <a:cubicBezTo>
                      <a:pt x="16" y="37"/>
                      <a:pt x="17" y="37"/>
                      <a:pt x="17" y="37"/>
                    </a:cubicBezTo>
                    <a:cubicBezTo>
                      <a:pt x="18" y="37"/>
                      <a:pt x="18" y="37"/>
                      <a:pt x="19" y="37"/>
                    </a:cubicBezTo>
                    <a:cubicBezTo>
                      <a:pt x="19" y="37"/>
                      <a:pt x="19" y="36"/>
                      <a:pt x="20" y="36"/>
                    </a:cubicBezTo>
                    <a:cubicBezTo>
                      <a:pt x="20" y="36"/>
                      <a:pt x="20" y="36"/>
                      <a:pt x="20" y="35"/>
                    </a:cubicBezTo>
                    <a:cubicBezTo>
                      <a:pt x="20" y="35"/>
                      <a:pt x="21" y="35"/>
                      <a:pt x="21" y="35"/>
                    </a:cubicBezTo>
                    <a:cubicBezTo>
                      <a:pt x="22" y="35"/>
                      <a:pt x="22" y="35"/>
                      <a:pt x="22" y="34"/>
                    </a:cubicBezTo>
                    <a:cubicBezTo>
                      <a:pt x="23" y="34"/>
                      <a:pt x="23" y="34"/>
                      <a:pt x="23" y="34"/>
                    </a:cubicBezTo>
                    <a:cubicBezTo>
                      <a:pt x="24" y="34"/>
                      <a:pt x="24" y="34"/>
                      <a:pt x="24" y="34"/>
                    </a:cubicBezTo>
                    <a:cubicBezTo>
                      <a:pt x="25" y="34"/>
                      <a:pt x="25" y="34"/>
                      <a:pt x="25" y="33"/>
                    </a:cubicBezTo>
                    <a:cubicBezTo>
                      <a:pt x="26" y="33"/>
                      <a:pt x="26" y="33"/>
                      <a:pt x="27" y="33"/>
                    </a:cubicBezTo>
                    <a:cubicBezTo>
                      <a:pt x="27" y="33"/>
                      <a:pt x="28" y="33"/>
                      <a:pt x="28" y="33"/>
                    </a:cubicBezTo>
                    <a:cubicBezTo>
                      <a:pt x="28" y="33"/>
                      <a:pt x="28" y="33"/>
                      <a:pt x="29" y="32"/>
                    </a:cubicBezTo>
                    <a:cubicBezTo>
                      <a:pt x="29" y="32"/>
                      <a:pt x="29" y="32"/>
                      <a:pt x="29" y="32"/>
                    </a:cubicBezTo>
                    <a:cubicBezTo>
                      <a:pt x="30" y="32"/>
                      <a:pt x="30" y="32"/>
                      <a:pt x="30" y="32"/>
                    </a:cubicBezTo>
                    <a:cubicBezTo>
                      <a:pt x="30" y="32"/>
                      <a:pt x="30" y="31"/>
                      <a:pt x="30" y="31"/>
                    </a:cubicBezTo>
                    <a:cubicBezTo>
                      <a:pt x="31" y="31"/>
                      <a:pt x="31" y="32"/>
                      <a:pt x="31" y="31"/>
                    </a:cubicBezTo>
                    <a:cubicBezTo>
                      <a:pt x="32" y="31"/>
                      <a:pt x="31" y="31"/>
                      <a:pt x="31" y="30"/>
                    </a:cubicBezTo>
                    <a:cubicBezTo>
                      <a:pt x="31" y="30"/>
                      <a:pt x="31" y="30"/>
                      <a:pt x="32" y="30"/>
                    </a:cubicBezTo>
                    <a:cubicBezTo>
                      <a:pt x="32" y="29"/>
                      <a:pt x="33" y="29"/>
                      <a:pt x="33" y="29"/>
                    </a:cubicBezTo>
                    <a:cubicBezTo>
                      <a:pt x="34" y="29"/>
                      <a:pt x="34" y="29"/>
                      <a:pt x="34" y="29"/>
                    </a:cubicBezTo>
                    <a:cubicBezTo>
                      <a:pt x="35" y="29"/>
                      <a:pt x="35" y="29"/>
                      <a:pt x="35" y="29"/>
                    </a:cubicBezTo>
                    <a:cubicBezTo>
                      <a:pt x="36" y="29"/>
                      <a:pt x="36" y="29"/>
                      <a:pt x="37" y="28"/>
                    </a:cubicBezTo>
                    <a:cubicBezTo>
                      <a:pt x="37" y="28"/>
                      <a:pt x="37" y="28"/>
                      <a:pt x="37" y="27"/>
                    </a:cubicBezTo>
                    <a:cubicBezTo>
                      <a:pt x="38" y="27"/>
                      <a:pt x="38" y="27"/>
                      <a:pt x="38" y="27"/>
                    </a:cubicBezTo>
                    <a:cubicBezTo>
                      <a:pt x="39" y="27"/>
                      <a:pt x="39" y="26"/>
                      <a:pt x="39" y="26"/>
                    </a:cubicBezTo>
                    <a:cubicBezTo>
                      <a:pt x="40" y="26"/>
                      <a:pt x="40" y="26"/>
                      <a:pt x="41" y="26"/>
                    </a:cubicBezTo>
                    <a:cubicBezTo>
                      <a:pt x="41" y="26"/>
                      <a:pt x="41" y="26"/>
                      <a:pt x="41" y="26"/>
                    </a:cubicBezTo>
                    <a:cubicBezTo>
                      <a:pt x="41" y="26"/>
                      <a:pt x="41" y="26"/>
                      <a:pt x="42" y="25"/>
                    </a:cubicBezTo>
                    <a:cubicBezTo>
                      <a:pt x="42" y="25"/>
                      <a:pt x="42" y="25"/>
                      <a:pt x="43" y="25"/>
                    </a:cubicBezTo>
                    <a:cubicBezTo>
                      <a:pt x="43" y="25"/>
                      <a:pt x="43" y="25"/>
                      <a:pt x="43" y="25"/>
                    </a:cubicBezTo>
                    <a:cubicBezTo>
                      <a:pt x="44" y="25"/>
                      <a:pt x="44" y="24"/>
                      <a:pt x="44" y="25"/>
                    </a:cubicBezTo>
                    <a:cubicBezTo>
                      <a:pt x="45" y="25"/>
                      <a:pt x="44" y="25"/>
                      <a:pt x="44" y="25"/>
                    </a:cubicBezTo>
                    <a:cubicBezTo>
                      <a:pt x="44" y="26"/>
                      <a:pt x="44" y="26"/>
                      <a:pt x="43" y="26"/>
                    </a:cubicBezTo>
                    <a:cubicBezTo>
                      <a:pt x="43" y="26"/>
                      <a:pt x="42" y="26"/>
                      <a:pt x="42" y="26"/>
                    </a:cubicBezTo>
                    <a:cubicBezTo>
                      <a:pt x="42" y="26"/>
                      <a:pt x="42" y="26"/>
                      <a:pt x="41" y="26"/>
                    </a:cubicBezTo>
                    <a:cubicBezTo>
                      <a:pt x="41" y="26"/>
                      <a:pt x="41" y="26"/>
                      <a:pt x="41" y="26"/>
                    </a:cubicBezTo>
                    <a:cubicBezTo>
                      <a:pt x="40" y="27"/>
                      <a:pt x="40" y="27"/>
                      <a:pt x="40" y="27"/>
                    </a:cubicBezTo>
                    <a:cubicBezTo>
                      <a:pt x="39" y="28"/>
                      <a:pt x="39" y="28"/>
                      <a:pt x="39" y="28"/>
                    </a:cubicBezTo>
                    <a:cubicBezTo>
                      <a:pt x="38" y="28"/>
                      <a:pt x="38" y="28"/>
                      <a:pt x="38" y="28"/>
                    </a:cubicBezTo>
                    <a:cubicBezTo>
                      <a:pt x="37" y="28"/>
                      <a:pt x="37" y="28"/>
                      <a:pt x="37" y="28"/>
                    </a:cubicBezTo>
                    <a:cubicBezTo>
                      <a:pt x="37" y="29"/>
                      <a:pt x="37" y="29"/>
                      <a:pt x="37" y="29"/>
                    </a:cubicBezTo>
                    <a:cubicBezTo>
                      <a:pt x="36" y="29"/>
                      <a:pt x="36" y="29"/>
                      <a:pt x="36" y="29"/>
                    </a:cubicBezTo>
                    <a:cubicBezTo>
                      <a:pt x="35" y="30"/>
                      <a:pt x="35" y="30"/>
                      <a:pt x="35" y="30"/>
                    </a:cubicBezTo>
                    <a:cubicBezTo>
                      <a:pt x="35" y="31"/>
                      <a:pt x="36" y="30"/>
                      <a:pt x="36" y="30"/>
                    </a:cubicBezTo>
                    <a:cubicBezTo>
                      <a:pt x="37" y="31"/>
                      <a:pt x="37" y="31"/>
                      <a:pt x="38" y="30"/>
                    </a:cubicBezTo>
                    <a:cubicBezTo>
                      <a:pt x="38" y="30"/>
                      <a:pt x="38" y="30"/>
                      <a:pt x="39" y="30"/>
                    </a:cubicBezTo>
                    <a:cubicBezTo>
                      <a:pt x="39" y="30"/>
                      <a:pt x="39" y="29"/>
                      <a:pt x="40" y="29"/>
                    </a:cubicBezTo>
                    <a:cubicBezTo>
                      <a:pt x="40" y="29"/>
                      <a:pt x="41" y="29"/>
                      <a:pt x="41" y="29"/>
                    </a:cubicBezTo>
                    <a:cubicBezTo>
                      <a:pt x="41" y="29"/>
                      <a:pt x="42" y="29"/>
                      <a:pt x="42" y="29"/>
                    </a:cubicBezTo>
                    <a:cubicBezTo>
                      <a:pt x="43" y="29"/>
                      <a:pt x="43" y="29"/>
                      <a:pt x="43" y="28"/>
                    </a:cubicBezTo>
                    <a:cubicBezTo>
                      <a:pt x="43" y="28"/>
                      <a:pt x="44" y="28"/>
                      <a:pt x="44" y="28"/>
                    </a:cubicBezTo>
                    <a:cubicBezTo>
                      <a:pt x="44" y="28"/>
                      <a:pt x="44" y="28"/>
                      <a:pt x="45" y="28"/>
                    </a:cubicBezTo>
                    <a:cubicBezTo>
                      <a:pt x="45" y="28"/>
                      <a:pt x="46" y="28"/>
                      <a:pt x="46" y="28"/>
                    </a:cubicBezTo>
                    <a:cubicBezTo>
                      <a:pt x="47" y="28"/>
                      <a:pt x="47" y="28"/>
                      <a:pt x="47" y="28"/>
                    </a:cubicBezTo>
                    <a:cubicBezTo>
                      <a:pt x="47" y="27"/>
                      <a:pt x="47" y="27"/>
                      <a:pt x="47" y="27"/>
                    </a:cubicBezTo>
                    <a:cubicBezTo>
                      <a:pt x="47" y="26"/>
                      <a:pt x="47" y="26"/>
                      <a:pt x="47" y="26"/>
                    </a:cubicBezTo>
                    <a:cubicBezTo>
                      <a:pt x="47" y="26"/>
                      <a:pt x="47" y="26"/>
                      <a:pt x="47" y="26"/>
                    </a:cubicBezTo>
                    <a:cubicBezTo>
                      <a:pt x="47" y="25"/>
                      <a:pt x="48" y="25"/>
                      <a:pt x="48" y="25"/>
                    </a:cubicBezTo>
                    <a:cubicBezTo>
                      <a:pt x="49" y="25"/>
                      <a:pt x="49" y="25"/>
                      <a:pt x="50" y="26"/>
                    </a:cubicBezTo>
                    <a:cubicBezTo>
                      <a:pt x="50" y="26"/>
                      <a:pt x="50" y="26"/>
                      <a:pt x="50" y="26"/>
                    </a:cubicBezTo>
                    <a:cubicBezTo>
                      <a:pt x="50" y="26"/>
                      <a:pt x="50" y="26"/>
                      <a:pt x="50" y="26"/>
                    </a:cubicBezTo>
                    <a:cubicBezTo>
                      <a:pt x="51" y="27"/>
                      <a:pt x="51" y="27"/>
                      <a:pt x="51" y="27"/>
                    </a:cubicBezTo>
                    <a:cubicBezTo>
                      <a:pt x="52" y="28"/>
                      <a:pt x="52" y="28"/>
                      <a:pt x="53" y="28"/>
                    </a:cubicBezTo>
                    <a:cubicBezTo>
                      <a:pt x="54" y="28"/>
                      <a:pt x="54" y="28"/>
                      <a:pt x="54" y="28"/>
                    </a:cubicBezTo>
                    <a:cubicBezTo>
                      <a:pt x="55" y="28"/>
                      <a:pt x="55" y="28"/>
                      <a:pt x="55" y="28"/>
                    </a:cubicBezTo>
                    <a:cubicBezTo>
                      <a:pt x="56" y="28"/>
                      <a:pt x="56" y="28"/>
                      <a:pt x="57"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 name="Freeform 435"/>
              <p:cNvSpPr>
                <a:spLocks/>
              </p:cNvSpPr>
              <p:nvPr/>
            </p:nvSpPr>
            <p:spPr bwMode="auto">
              <a:xfrm>
                <a:off x="1073151" y="1550989"/>
                <a:ext cx="1501775" cy="757238"/>
              </a:xfrm>
              <a:custGeom>
                <a:avLst/>
                <a:gdLst>
                  <a:gd name="T0" fmla="*/ 34 w 139"/>
                  <a:gd name="T1" fmla="*/ 52 h 70"/>
                  <a:gd name="T2" fmla="*/ 37 w 139"/>
                  <a:gd name="T3" fmla="*/ 58 h 70"/>
                  <a:gd name="T4" fmla="*/ 44 w 139"/>
                  <a:gd name="T5" fmla="*/ 56 h 70"/>
                  <a:gd name="T6" fmla="*/ 46 w 139"/>
                  <a:gd name="T7" fmla="*/ 62 h 70"/>
                  <a:gd name="T8" fmla="*/ 51 w 139"/>
                  <a:gd name="T9" fmla="*/ 67 h 70"/>
                  <a:gd name="T10" fmla="*/ 52 w 139"/>
                  <a:gd name="T11" fmla="*/ 63 h 70"/>
                  <a:gd name="T12" fmla="*/ 57 w 139"/>
                  <a:gd name="T13" fmla="*/ 59 h 70"/>
                  <a:gd name="T14" fmla="*/ 63 w 139"/>
                  <a:gd name="T15" fmla="*/ 56 h 70"/>
                  <a:gd name="T16" fmla="*/ 68 w 139"/>
                  <a:gd name="T17" fmla="*/ 58 h 70"/>
                  <a:gd name="T18" fmla="*/ 73 w 139"/>
                  <a:gd name="T19" fmla="*/ 58 h 70"/>
                  <a:gd name="T20" fmla="*/ 75 w 139"/>
                  <a:gd name="T21" fmla="*/ 54 h 70"/>
                  <a:gd name="T22" fmla="*/ 82 w 139"/>
                  <a:gd name="T23" fmla="*/ 55 h 70"/>
                  <a:gd name="T24" fmla="*/ 87 w 139"/>
                  <a:gd name="T25" fmla="*/ 56 h 70"/>
                  <a:gd name="T26" fmla="*/ 89 w 139"/>
                  <a:gd name="T27" fmla="*/ 62 h 70"/>
                  <a:gd name="T28" fmla="*/ 91 w 139"/>
                  <a:gd name="T29" fmla="*/ 69 h 70"/>
                  <a:gd name="T30" fmla="*/ 94 w 139"/>
                  <a:gd name="T31" fmla="*/ 64 h 70"/>
                  <a:gd name="T32" fmla="*/ 93 w 139"/>
                  <a:gd name="T33" fmla="*/ 56 h 70"/>
                  <a:gd name="T34" fmla="*/ 96 w 139"/>
                  <a:gd name="T35" fmla="*/ 48 h 70"/>
                  <a:gd name="T36" fmla="*/ 102 w 139"/>
                  <a:gd name="T37" fmla="*/ 44 h 70"/>
                  <a:gd name="T38" fmla="*/ 108 w 139"/>
                  <a:gd name="T39" fmla="*/ 40 h 70"/>
                  <a:gd name="T40" fmla="*/ 110 w 139"/>
                  <a:gd name="T41" fmla="*/ 36 h 70"/>
                  <a:gd name="T42" fmla="*/ 110 w 139"/>
                  <a:gd name="T43" fmla="*/ 31 h 70"/>
                  <a:gd name="T44" fmla="*/ 111 w 139"/>
                  <a:gd name="T45" fmla="*/ 33 h 70"/>
                  <a:gd name="T46" fmla="*/ 114 w 139"/>
                  <a:gd name="T47" fmla="*/ 31 h 70"/>
                  <a:gd name="T48" fmla="*/ 118 w 139"/>
                  <a:gd name="T49" fmla="*/ 26 h 70"/>
                  <a:gd name="T50" fmla="*/ 122 w 139"/>
                  <a:gd name="T51" fmla="*/ 24 h 70"/>
                  <a:gd name="T52" fmla="*/ 129 w 139"/>
                  <a:gd name="T53" fmla="*/ 22 h 70"/>
                  <a:gd name="T54" fmla="*/ 128 w 139"/>
                  <a:gd name="T55" fmla="*/ 18 h 70"/>
                  <a:gd name="T56" fmla="*/ 133 w 139"/>
                  <a:gd name="T57" fmla="*/ 15 h 70"/>
                  <a:gd name="T58" fmla="*/ 138 w 139"/>
                  <a:gd name="T59" fmla="*/ 13 h 70"/>
                  <a:gd name="T60" fmla="*/ 137 w 139"/>
                  <a:gd name="T61" fmla="*/ 6 h 70"/>
                  <a:gd name="T62" fmla="*/ 131 w 139"/>
                  <a:gd name="T63" fmla="*/ 11 h 70"/>
                  <a:gd name="T64" fmla="*/ 124 w 139"/>
                  <a:gd name="T65" fmla="*/ 13 h 70"/>
                  <a:gd name="T66" fmla="*/ 116 w 139"/>
                  <a:gd name="T67" fmla="*/ 14 h 70"/>
                  <a:gd name="T68" fmla="*/ 110 w 139"/>
                  <a:gd name="T69" fmla="*/ 16 h 70"/>
                  <a:gd name="T70" fmla="*/ 107 w 139"/>
                  <a:gd name="T71" fmla="*/ 18 h 70"/>
                  <a:gd name="T72" fmla="*/ 101 w 139"/>
                  <a:gd name="T73" fmla="*/ 20 h 70"/>
                  <a:gd name="T74" fmla="*/ 98 w 139"/>
                  <a:gd name="T75" fmla="*/ 21 h 70"/>
                  <a:gd name="T76" fmla="*/ 102 w 139"/>
                  <a:gd name="T77" fmla="*/ 17 h 70"/>
                  <a:gd name="T78" fmla="*/ 105 w 139"/>
                  <a:gd name="T79" fmla="*/ 13 h 70"/>
                  <a:gd name="T80" fmla="*/ 109 w 139"/>
                  <a:gd name="T81" fmla="*/ 12 h 70"/>
                  <a:gd name="T82" fmla="*/ 102 w 139"/>
                  <a:gd name="T83" fmla="*/ 8 h 70"/>
                  <a:gd name="T84" fmla="*/ 101 w 139"/>
                  <a:gd name="T85" fmla="*/ 6 h 70"/>
                  <a:gd name="T86" fmla="*/ 99 w 139"/>
                  <a:gd name="T87" fmla="*/ 2 h 70"/>
                  <a:gd name="T88" fmla="*/ 94 w 139"/>
                  <a:gd name="T89" fmla="*/ 2 h 70"/>
                  <a:gd name="T90" fmla="*/ 90 w 139"/>
                  <a:gd name="T91" fmla="*/ 4 h 70"/>
                  <a:gd name="T92" fmla="*/ 85 w 139"/>
                  <a:gd name="T93" fmla="*/ 3 h 70"/>
                  <a:gd name="T94" fmla="*/ 81 w 139"/>
                  <a:gd name="T95" fmla="*/ 1 h 70"/>
                  <a:gd name="T96" fmla="*/ 18 w 139"/>
                  <a:gd name="T97" fmla="*/ 1 h 70"/>
                  <a:gd name="T98" fmla="*/ 15 w 139"/>
                  <a:gd name="T99" fmla="*/ 3 h 70"/>
                  <a:gd name="T100" fmla="*/ 12 w 139"/>
                  <a:gd name="T101" fmla="*/ 6 h 70"/>
                  <a:gd name="T102" fmla="*/ 7 w 139"/>
                  <a:gd name="T103" fmla="*/ 14 h 70"/>
                  <a:gd name="T104" fmla="*/ 3 w 139"/>
                  <a:gd name="T105" fmla="*/ 19 h 70"/>
                  <a:gd name="T106" fmla="*/ 0 w 139"/>
                  <a:gd name="T107" fmla="*/ 28 h 70"/>
                  <a:gd name="T108" fmla="*/ 0 w 139"/>
                  <a:gd name="T109" fmla="*/ 34 h 70"/>
                  <a:gd name="T110" fmla="*/ 0 w 139"/>
                  <a:gd name="T111" fmla="*/ 37 h 70"/>
                  <a:gd name="T112" fmla="*/ 4 w 139"/>
                  <a:gd name="T113" fmla="*/ 43 h 70"/>
                  <a:gd name="T114" fmla="*/ 8 w 139"/>
                  <a:gd name="T115" fmla="*/ 47 h 70"/>
                  <a:gd name="T116" fmla="*/ 13 w 139"/>
                  <a:gd name="T117" fmla="*/ 49 h 70"/>
                  <a:gd name="T118" fmla="*/ 18 w 139"/>
                  <a:gd name="T119" fmla="*/ 5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9" h="70">
                    <a:moveTo>
                      <a:pt x="21" y="52"/>
                    </a:moveTo>
                    <a:cubicBezTo>
                      <a:pt x="28" y="52"/>
                      <a:pt x="28" y="52"/>
                      <a:pt x="28" y="52"/>
                    </a:cubicBezTo>
                    <a:cubicBezTo>
                      <a:pt x="28" y="51"/>
                      <a:pt x="28" y="51"/>
                      <a:pt x="28" y="51"/>
                    </a:cubicBezTo>
                    <a:cubicBezTo>
                      <a:pt x="33" y="50"/>
                      <a:pt x="33" y="50"/>
                      <a:pt x="33" y="50"/>
                    </a:cubicBezTo>
                    <a:cubicBezTo>
                      <a:pt x="33" y="51"/>
                      <a:pt x="33" y="51"/>
                      <a:pt x="33" y="51"/>
                    </a:cubicBezTo>
                    <a:cubicBezTo>
                      <a:pt x="33" y="51"/>
                      <a:pt x="33" y="51"/>
                      <a:pt x="34" y="52"/>
                    </a:cubicBezTo>
                    <a:cubicBezTo>
                      <a:pt x="34" y="52"/>
                      <a:pt x="34" y="52"/>
                      <a:pt x="34" y="52"/>
                    </a:cubicBezTo>
                    <a:cubicBezTo>
                      <a:pt x="34" y="52"/>
                      <a:pt x="34" y="52"/>
                      <a:pt x="34" y="52"/>
                    </a:cubicBezTo>
                    <a:cubicBezTo>
                      <a:pt x="35" y="53"/>
                      <a:pt x="35" y="53"/>
                      <a:pt x="35" y="53"/>
                    </a:cubicBezTo>
                    <a:cubicBezTo>
                      <a:pt x="35" y="54"/>
                      <a:pt x="35" y="54"/>
                      <a:pt x="35" y="54"/>
                    </a:cubicBezTo>
                    <a:cubicBezTo>
                      <a:pt x="36" y="55"/>
                      <a:pt x="35" y="55"/>
                      <a:pt x="35" y="55"/>
                    </a:cubicBezTo>
                    <a:cubicBezTo>
                      <a:pt x="35" y="56"/>
                      <a:pt x="35" y="56"/>
                      <a:pt x="35" y="56"/>
                    </a:cubicBezTo>
                    <a:cubicBezTo>
                      <a:pt x="36" y="57"/>
                      <a:pt x="36" y="57"/>
                      <a:pt x="36" y="57"/>
                    </a:cubicBezTo>
                    <a:cubicBezTo>
                      <a:pt x="37" y="57"/>
                      <a:pt x="37" y="58"/>
                      <a:pt x="37" y="58"/>
                    </a:cubicBezTo>
                    <a:cubicBezTo>
                      <a:pt x="38" y="58"/>
                      <a:pt x="38" y="58"/>
                      <a:pt x="39" y="58"/>
                    </a:cubicBezTo>
                    <a:cubicBezTo>
                      <a:pt x="39" y="58"/>
                      <a:pt x="39" y="58"/>
                      <a:pt x="39" y="57"/>
                    </a:cubicBezTo>
                    <a:cubicBezTo>
                      <a:pt x="40" y="57"/>
                      <a:pt x="39" y="57"/>
                      <a:pt x="40" y="56"/>
                    </a:cubicBezTo>
                    <a:cubicBezTo>
                      <a:pt x="40" y="56"/>
                      <a:pt x="40" y="56"/>
                      <a:pt x="40" y="56"/>
                    </a:cubicBezTo>
                    <a:cubicBezTo>
                      <a:pt x="41" y="56"/>
                      <a:pt x="41" y="56"/>
                      <a:pt x="41" y="56"/>
                    </a:cubicBezTo>
                    <a:cubicBezTo>
                      <a:pt x="42" y="56"/>
                      <a:pt x="42" y="56"/>
                      <a:pt x="43" y="56"/>
                    </a:cubicBezTo>
                    <a:cubicBezTo>
                      <a:pt x="43" y="56"/>
                      <a:pt x="44" y="56"/>
                      <a:pt x="44" y="56"/>
                    </a:cubicBezTo>
                    <a:cubicBezTo>
                      <a:pt x="44" y="57"/>
                      <a:pt x="44" y="57"/>
                      <a:pt x="44" y="57"/>
                    </a:cubicBezTo>
                    <a:cubicBezTo>
                      <a:pt x="45" y="58"/>
                      <a:pt x="44" y="58"/>
                      <a:pt x="45" y="58"/>
                    </a:cubicBezTo>
                    <a:cubicBezTo>
                      <a:pt x="45" y="59"/>
                      <a:pt x="45" y="59"/>
                      <a:pt x="45" y="59"/>
                    </a:cubicBezTo>
                    <a:cubicBezTo>
                      <a:pt x="45" y="60"/>
                      <a:pt x="45" y="60"/>
                      <a:pt x="45" y="61"/>
                    </a:cubicBezTo>
                    <a:cubicBezTo>
                      <a:pt x="46" y="61"/>
                      <a:pt x="46" y="61"/>
                      <a:pt x="46" y="61"/>
                    </a:cubicBezTo>
                    <a:cubicBezTo>
                      <a:pt x="46" y="61"/>
                      <a:pt x="46" y="61"/>
                      <a:pt x="46" y="61"/>
                    </a:cubicBezTo>
                    <a:cubicBezTo>
                      <a:pt x="46" y="62"/>
                      <a:pt x="46" y="62"/>
                      <a:pt x="46" y="62"/>
                    </a:cubicBezTo>
                    <a:cubicBezTo>
                      <a:pt x="46" y="63"/>
                      <a:pt x="46" y="63"/>
                      <a:pt x="46" y="63"/>
                    </a:cubicBezTo>
                    <a:cubicBezTo>
                      <a:pt x="46" y="64"/>
                      <a:pt x="47" y="64"/>
                      <a:pt x="47" y="64"/>
                    </a:cubicBezTo>
                    <a:cubicBezTo>
                      <a:pt x="47" y="65"/>
                      <a:pt x="46" y="65"/>
                      <a:pt x="46" y="65"/>
                    </a:cubicBezTo>
                    <a:cubicBezTo>
                      <a:pt x="46" y="65"/>
                      <a:pt x="47" y="66"/>
                      <a:pt x="47" y="66"/>
                    </a:cubicBezTo>
                    <a:cubicBezTo>
                      <a:pt x="48" y="66"/>
                      <a:pt x="48" y="66"/>
                      <a:pt x="49" y="67"/>
                    </a:cubicBezTo>
                    <a:cubicBezTo>
                      <a:pt x="50" y="67"/>
                      <a:pt x="50" y="67"/>
                      <a:pt x="50" y="67"/>
                    </a:cubicBezTo>
                    <a:cubicBezTo>
                      <a:pt x="51" y="67"/>
                      <a:pt x="51" y="67"/>
                      <a:pt x="51" y="67"/>
                    </a:cubicBezTo>
                    <a:cubicBezTo>
                      <a:pt x="51" y="67"/>
                      <a:pt x="51" y="67"/>
                      <a:pt x="52" y="67"/>
                    </a:cubicBezTo>
                    <a:cubicBezTo>
                      <a:pt x="52" y="67"/>
                      <a:pt x="52" y="67"/>
                      <a:pt x="52" y="67"/>
                    </a:cubicBezTo>
                    <a:cubicBezTo>
                      <a:pt x="52" y="67"/>
                      <a:pt x="52" y="67"/>
                      <a:pt x="52" y="66"/>
                    </a:cubicBezTo>
                    <a:cubicBezTo>
                      <a:pt x="52" y="66"/>
                      <a:pt x="52" y="65"/>
                      <a:pt x="52" y="64"/>
                    </a:cubicBezTo>
                    <a:cubicBezTo>
                      <a:pt x="52" y="64"/>
                      <a:pt x="52" y="64"/>
                      <a:pt x="51" y="64"/>
                    </a:cubicBezTo>
                    <a:cubicBezTo>
                      <a:pt x="51" y="63"/>
                      <a:pt x="51" y="63"/>
                      <a:pt x="51" y="63"/>
                    </a:cubicBezTo>
                    <a:cubicBezTo>
                      <a:pt x="52" y="63"/>
                      <a:pt x="52" y="63"/>
                      <a:pt x="52" y="63"/>
                    </a:cubicBezTo>
                    <a:cubicBezTo>
                      <a:pt x="52" y="63"/>
                      <a:pt x="52" y="62"/>
                      <a:pt x="52" y="62"/>
                    </a:cubicBezTo>
                    <a:cubicBezTo>
                      <a:pt x="53" y="62"/>
                      <a:pt x="53" y="62"/>
                      <a:pt x="53" y="61"/>
                    </a:cubicBezTo>
                    <a:cubicBezTo>
                      <a:pt x="54" y="61"/>
                      <a:pt x="54" y="61"/>
                      <a:pt x="54" y="61"/>
                    </a:cubicBezTo>
                    <a:cubicBezTo>
                      <a:pt x="54" y="61"/>
                      <a:pt x="55" y="61"/>
                      <a:pt x="55" y="61"/>
                    </a:cubicBezTo>
                    <a:cubicBezTo>
                      <a:pt x="55" y="60"/>
                      <a:pt x="55" y="60"/>
                      <a:pt x="55" y="60"/>
                    </a:cubicBezTo>
                    <a:cubicBezTo>
                      <a:pt x="55" y="60"/>
                      <a:pt x="55" y="60"/>
                      <a:pt x="56" y="60"/>
                    </a:cubicBezTo>
                    <a:cubicBezTo>
                      <a:pt x="56" y="60"/>
                      <a:pt x="56" y="60"/>
                      <a:pt x="57" y="59"/>
                    </a:cubicBezTo>
                    <a:cubicBezTo>
                      <a:pt x="57" y="59"/>
                      <a:pt x="57" y="59"/>
                      <a:pt x="57" y="59"/>
                    </a:cubicBezTo>
                    <a:cubicBezTo>
                      <a:pt x="58" y="58"/>
                      <a:pt x="58" y="58"/>
                      <a:pt x="59" y="58"/>
                    </a:cubicBezTo>
                    <a:cubicBezTo>
                      <a:pt x="59" y="58"/>
                      <a:pt x="60" y="58"/>
                      <a:pt x="60" y="57"/>
                    </a:cubicBezTo>
                    <a:cubicBezTo>
                      <a:pt x="60" y="57"/>
                      <a:pt x="60" y="57"/>
                      <a:pt x="60" y="57"/>
                    </a:cubicBezTo>
                    <a:cubicBezTo>
                      <a:pt x="61" y="57"/>
                      <a:pt x="61" y="57"/>
                      <a:pt x="61" y="57"/>
                    </a:cubicBezTo>
                    <a:cubicBezTo>
                      <a:pt x="61" y="57"/>
                      <a:pt x="61" y="57"/>
                      <a:pt x="61" y="56"/>
                    </a:cubicBezTo>
                    <a:cubicBezTo>
                      <a:pt x="62" y="56"/>
                      <a:pt x="62" y="56"/>
                      <a:pt x="63" y="56"/>
                    </a:cubicBezTo>
                    <a:cubicBezTo>
                      <a:pt x="63" y="56"/>
                      <a:pt x="63" y="56"/>
                      <a:pt x="64" y="56"/>
                    </a:cubicBezTo>
                    <a:cubicBezTo>
                      <a:pt x="64" y="56"/>
                      <a:pt x="64" y="56"/>
                      <a:pt x="64" y="57"/>
                    </a:cubicBezTo>
                    <a:cubicBezTo>
                      <a:pt x="65" y="57"/>
                      <a:pt x="65" y="57"/>
                      <a:pt x="65" y="57"/>
                    </a:cubicBezTo>
                    <a:cubicBezTo>
                      <a:pt x="66" y="57"/>
                      <a:pt x="66" y="57"/>
                      <a:pt x="66" y="56"/>
                    </a:cubicBezTo>
                    <a:cubicBezTo>
                      <a:pt x="66" y="56"/>
                      <a:pt x="67" y="56"/>
                      <a:pt x="67" y="56"/>
                    </a:cubicBezTo>
                    <a:cubicBezTo>
                      <a:pt x="67" y="56"/>
                      <a:pt x="67" y="57"/>
                      <a:pt x="68" y="57"/>
                    </a:cubicBezTo>
                    <a:cubicBezTo>
                      <a:pt x="68" y="57"/>
                      <a:pt x="67" y="58"/>
                      <a:pt x="68" y="58"/>
                    </a:cubicBezTo>
                    <a:cubicBezTo>
                      <a:pt x="68" y="58"/>
                      <a:pt x="69" y="58"/>
                      <a:pt x="69" y="58"/>
                    </a:cubicBezTo>
                    <a:cubicBezTo>
                      <a:pt x="69" y="58"/>
                      <a:pt x="70" y="58"/>
                      <a:pt x="70" y="58"/>
                    </a:cubicBezTo>
                    <a:cubicBezTo>
                      <a:pt x="70" y="58"/>
                      <a:pt x="70" y="58"/>
                      <a:pt x="71" y="58"/>
                    </a:cubicBezTo>
                    <a:cubicBezTo>
                      <a:pt x="71" y="58"/>
                      <a:pt x="71" y="58"/>
                      <a:pt x="71" y="58"/>
                    </a:cubicBezTo>
                    <a:cubicBezTo>
                      <a:pt x="72" y="58"/>
                      <a:pt x="72" y="58"/>
                      <a:pt x="72" y="59"/>
                    </a:cubicBezTo>
                    <a:cubicBezTo>
                      <a:pt x="73" y="59"/>
                      <a:pt x="73" y="59"/>
                      <a:pt x="74" y="58"/>
                    </a:cubicBezTo>
                    <a:cubicBezTo>
                      <a:pt x="74" y="58"/>
                      <a:pt x="74" y="58"/>
                      <a:pt x="73" y="58"/>
                    </a:cubicBezTo>
                    <a:cubicBezTo>
                      <a:pt x="73" y="57"/>
                      <a:pt x="73" y="57"/>
                      <a:pt x="73" y="57"/>
                    </a:cubicBezTo>
                    <a:cubicBezTo>
                      <a:pt x="73" y="56"/>
                      <a:pt x="73" y="56"/>
                      <a:pt x="73" y="56"/>
                    </a:cubicBezTo>
                    <a:cubicBezTo>
                      <a:pt x="73" y="56"/>
                      <a:pt x="73" y="56"/>
                      <a:pt x="72" y="56"/>
                    </a:cubicBezTo>
                    <a:cubicBezTo>
                      <a:pt x="72" y="55"/>
                      <a:pt x="72" y="55"/>
                      <a:pt x="72" y="55"/>
                    </a:cubicBezTo>
                    <a:cubicBezTo>
                      <a:pt x="72" y="55"/>
                      <a:pt x="72" y="55"/>
                      <a:pt x="73" y="55"/>
                    </a:cubicBezTo>
                    <a:cubicBezTo>
                      <a:pt x="73" y="54"/>
                      <a:pt x="73" y="54"/>
                      <a:pt x="74" y="54"/>
                    </a:cubicBezTo>
                    <a:cubicBezTo>
                      <a:pt x="74" y="54"/>
                      <a:pt x="74" y="54"/>
                      <a:pt x="75" y="54"/>
                    </a:cubicBezTo>
                    <a:cubicBezTo>
                      <a:pt x="76" y="54"/>
                      <a:pt x="76" y="54"/>
                      <a:pt x="77" y="54"/>
                    </a:cubicBezTo>
                    <a:cubicBezTo>
                      <a:pt x="77" y="55"/>
                      <a:pt x="77" y="55"/>
                      <a:pt x="77" y="55"/>
                    </a:cubicBezTo>
                    <a:cubicBezTo>
                      <a:pt x="77" y="55"/>
                      <a:pt x="77" y="55"/>
                      <a:pt x="78" y="55"/>
                    </a:cubicBezTo>
                    <a:cubicBezTo>
                      <a:pt x="78" y="55"/>
                      <a:pt x="78" y="55"/>
                      <a:pt x="79" y="55"/>
                    </a:cubicBezTo>
                    <a:cubicBezTo>
                      <a:pt x="79" y="54"/>
                      <a:pt x="80" y="54"/>
                      <a:pt x="80" y="54"/>
                    </a:cubicBezTo>
                    <a:cubicBezTo>
                      <a:pt x="81" y="54"/>
                      <a:pt x="81" y="55"/>
                      <a:pt x="81" y="55"/>
                    </a:cubicBezTo>
                    <a:cubicBezTo>
                      <a:pt x="82" y="55"/>
                      <a:pt x="82" y="55"/>
                      <a:pt x="82" y="55"/>
                    </a:cubicBezTo>
                    <a:cubicBezTo>
                      <a:pt x="82" y="55"/>
                      <a:pt x="82" y="56"/>
                      <a:pt x="82" y="56"/>
                    </a:cubicBezTo>
                    <a:cubicBezTo>
                      <a:pt x="83" y="57"/>
                      <a:pt x="83" y="56"/>
                      <a:pt x="84" y="56"/>
                    </a:cubicBezTo>
                    <a:cubicBezTo>
                      <a:pt x="84" y="56"/>
                      <a:pt x="84" y="56"/>
                      <a:pt x="85" y="56"/>
                    </a:cubicBezTo>
                    <a:cubicBezTo>
                      <a:pt x="85" y="56"/>
                      <a:pt x="85" y="56"/>
                      <a:pt x="85" y="55"/>
                    </a:cubicBezTo>
                    <a:cubicBezTo>
                      <a:pt x="86" y="55"/>
                      <a:pt x="86" y="55"/>
                      <a:pt x="86" y="55"/>
                    </a:cubicBezTo>
                    <a:cubicBezTo>
                      <a:pt x="87" y="55"/>
                      <a:pt x="87" y="56"/>
                      <a:pt x="87" y="56"/>
                    </a:cubicBezTo>
                    <a:cubicBezTo>
                      <a:pt x="87" y="56"/>
                      <a:pt x="87" y="56"/>
                      <a:pt x="87" y="56"/>
                    </a:cubicBezTo>
                    <a:cubicBezTo>
                      <a:pt x="87" y="57"/>
                      <a:pt x="87" y="57"/>
                      <a:pt x="88" y="57"/>
                    </a:cubicBezTo>
                    <a:cubicBezTo>
                      <a:pt x="88" y="57"/>
                      <a:pt x="88" y="57"/>
                      <a:pt x="88" y="58"/>
                    </a:cubicBezTo>
                    <a:cubicBezTo>
                      <a:pt x="88" y="58"/>
                      <a:pt x="89" y="58"/>
                      <a:pt x="89" y="59"/>
                    </a:cubicBezTo>
                    <a:cubicBezTo>
                      <a:pt x="89" y="59"/>
                      <a:pt x="89" y="59"/>
                      <a:pt x="89" y="60"/>
                    </a:cubicBezTo>
                    <a:cubicBezTo>
                      <a:pt x="89" y="60"/>
                      <a:pt x="89" y="61"/>
                      <a:pt x="89" y="61"/>
                    </a:cubicBezTo>
                    <a:cubicBezTo>
                      <a:pt x="89" y="61"/>
                      <a:pt x="89" y="61"/>
                      <a:pt x="89" y="61"/>
                    </a:cubicBezTo>
                    <a:cubicBezTo>
                      <a:pt x="89" y="62"/>
                      <a:pt x="89" y="62"/>
                      <a:pt x="89" y="62"/>
                    </a:cubicBezTo>
                    <a:cubicBezTo>
                      <a:pt x="89" y="63"/>
                      <a:pt x="88" y="63"/>
                      <a:pt x="88" y="64"/>
                    </a:cubicBezTo>
                    <a:cubicBezTo>
                      <a:pt x="88" y="64"/>
                      <a:pt x="89" y="64"/>
                      <a:pt x="89" y="65"/>
                    </a:cubicBezTo>
                    <a:cubicBezTo>
                      <a:pt x="89" y="65"/>
                      <a:pt x="89" y="65"/>
                      <a:pt x="89" y="65"/>
                    </a:cubicBezTo>
                    <a:cubicBezTo>
                      <a:pt x="89" y="66"/>
                      <a:pt x="89" y="66"/>
                      <a:pt x="90" y="66"/>
                    </a:cubicBezTo>
                    <a:cubicBezTo>
                      <a:pt x="90" y="67"/>
                      <a:pt x="90" y="67"/>
                      <a:pt x="90" y="67"/>
                    </a:cubicBezTo>
                    <a:cubicBezTo>
                      <a:pt x="90" y="68"/>
                      <a:pt x="91" y="68"/>
                      <a:pt x="91" y="68"/>
                    </a:cubicBezTo>
                    <a:cubicBezTo>
                      <a:pt x="91" y="69"/>
                      <a:pt x="91" y="69"/>
                      <a:pt x="91" y="69"/>
                    </a:cubicBezTo>
                    <a:cubicBezTo>
                      <a:pt x="91" y="70"/>
                      <a:pt x="92" y="70"/>
                      <a:pt x="92" y="70"/>
                    </a:cubicBezTo>
                    <a:cubicBezTo>
                      <a:pt x="93" y="70"/>
                      <a:pt x="93" y="70"/>
                      <a:pt x="93" y="69"/>
                    </a:cubicBezTo>
                    <a:cubicBezTo>
                      <a:pt x="93" y="69"/>
                      <a:pt x="93" y="68"/>
                      <a:pt x="93" y="68"/>
                    </a:cubicBezTo>
                    <a:cubicBezTo>
                      <a:pt x="93" y="68"/>
                      <a:pt x="94" y="68"/>
                      <a:pt x="94" y="67"/>
                    </a:cubicBezTo>
                    <a:cubicBezTo>
                      <a:pt x="94" y="67"/>
                      <a:pt x="94" y="66"/>
                      <a:pt x="94" y="66"/>
                    </a:cubicBezTo>
                    <a:cubicBezTo>
                      <a:pt x="94" y="66"/>
                      <a:pt x="94" y="65"/>
                      <a:pt x="94" y="65"/>
                    </a:cubicBezTo>
                    <a:cubicBezTo>
                      <a:pt x="94" y="65"/>
                      <a:pt x="94" y="64"/>
                      <a:pt x="94" y="64"/>
                    </a:cubicBezTo>
                    <a:cubicBezTo>
                      <a:pt x="94" y="64"/>
                      <a:pt x="94" y="63"/>
                      <a:pt x="94" y="63"/>
                    </a:cubicBezTo>
                    <a:cubicBezTo>
                      <a:pt x="94" y="63"/>
                      <a:pt x="94" y="63"/>
                      <a:pt x="94" y="62"/>
                    </a:cubicBezTo>
                    <a:cubicBezTo>
                      <a:pt x="94" y="62"/>
                      <a:pt x="94" y="61"/>
                      <a:pt x="94" y="61"/>
                    </a:cubicBezTo>
                    <a:cubicBezTo>
                      <a:pt x="94" y="61"/>
                      <a:pt x="94" y="61"/>
                      <a:pt x="94" y="60"/>
                    </a:cubicBezTo>
                    <a:cubicBezTo>
                      <a:pt x="94" y="60"/>
                      <a:pt x="94" y="60"/>
                      <a:pt x="94" y="60"/>
                    </a:cubicBezTo>
                    <a:cubicBezTo>
                      <a:pt x="94" y="59"/>
                      <a:pt x="94" y="59"/>
                      <a:pt x="94" y="58"/>
                    </a:cubicBezTo>
                    <a:cubicBezTo>
                      <a:pt x="93" y="57"/>
                      <a:pt x="93" y="57"/>
                      <a:pt x="93" y="56"/>
                    </a:cubicBezTo>
                    <a:cubicBezTo>
                      <a:pt x="93" y="55"/>
                      <a:pt x="93" y="54"/>
                      <a:pt x="93" y="54"/>
                    </a:cubicBezTo>
                    <a:cubicBezTo>
                      <a:pt x="93" y="53"/>
                      <a:pt x="93" y="53"/>
                      <a:pt x="93" y="52"/>
                    </a:cubicBezTo>
                    <a:cubicBezTo>
                      <a:pt x="93" y="52"/>
                      <a:pt x="94" y="52"/>
                      <a:pt x="94" y="52"/>
                    </a:cubicBezTo>
                    <a:cubicBezTo>
                      <a:pt x="94" y="52"/>
                      <a:pt x="94" y="51"/>
                      <a:pt x="95" y="51"/>
                    </a:cubicBezTo>
                    <a:cubicBezTo>
                      <a:pt x="95" y="50"/>
                      <a:pt x="95" y="50"/>
                      <a:pt x="95" y="50"/>
                    </a:cubicBezTo>
                    <a:cubicBezTo>
                      <a:pt x="96" y="49"/>
                      <a:pt x="96" y="49"/>
                      <a:pt x="96" y="49"/>
                    </a:cubicBezTo>
                    <a:cubicBezTo>
                      <a:pt x="96" y="49"/>
                      <a:pt x="96" y="49"/>
                      <a:pt x="96" y="48"/>
                    </a:cubicBezTo>
                    <a:cubicBezTo>
                      <a:pt x="97" y="48"/>
                      <a:pt x="97" y="48"/>
                      <a:pt x="97" y="48"/>
                    </a:cubicBezTo>
                    <a:cubicBezTo>
                      <a:pt x="98" y="48"/>
                      <a:pt x="98" y="48"/>
                      <a:pt x="99" y="47"/>
                    </a:cubicBezTo>
                    <a:cubicBezTo>
                      <a:pt x="99" y="47"/>
                      <a:pt x="99" y="47"/>
                      <a:pt x="99" y="47"/>
                    </a:cubicBezTo>
                    <a:cubicBezTo>
                      <a:pt x="100" y="46"/>
                      <a:pt x="100" y="47"/>
                      <a:pt x="101" y="47"/>
                    </a:cubicBezTo>
                    <a:cubicBezTo>
                      <a:pt x="101" y="46"/>
                      <a:pt x="100" y="46"/>
                      <a:pt x="101" y="45"/>
                    </a:cubicBezTo>
                    <a:cubicBezTo>
                      <a:pt x="101" y="45"/>
                      <a:pt x="101" y="45"/>
                      <a:pt x="102" y="45"/>
                    </a:cubicBezTo>
                    <a:cubicBezTo>
                      <a:pt x="102" y="45"/>
                      <a:pt x="102" y="44"/>
                      <a:pt x="102" y="44"/>
                    </a:cubicBezTo>
                    <a:cubicBezTo>
                      <a:pt x="102" y="44"/>
                      <a:pt x="103" y="44"/>
                      <a:pt x="103" y="44"/>
                    </a:cubicBezTo>
                    <a:cubicBezTo>
                      <a:pt x="104" y="44"/>
                      <a:pt x="104" y="44"/>
                      <a:pt x="104" y="44"/>
                    </a:cubicBezTo>
                    <a:cubicBezTo>
                      <a:pt x="104" y="43"/>
                      <a:pt x="105" y="43"/>
                      <a:pt x="105" y="43"/>
                    </a:cubicBezTo>
                    <a:cubicBezTo>
                      <a:pt x="105" y="42"/>
                      <a:pt x="105" y="42"/>
                      <a:pt x="106" y="42"/>
                    </a:cubicBezTo>
                    <a:cubicBezTo>
                      <a:pt x="106" y="42"/>
                      <a:pt x="107" y="42"/>
                      <a:pt x="107" y="42"/>
                    </a:cubicBezTo>
                    <a:cubicBezTo>
                      <a:pt x="107" y="41"/>
                      <a:pt x="107" y="41"/>
                      <a:pt x="107" y="41"/>
                    </a:cubicBezTo>
                    <a:cubicBezTo>
                      <a:pt x="107" y="41"/>
                      <a:pt x="108" y="41"/>
                      <a:pt x="108" y="40"/>
                    </a:cubicBezTo>
                    <a:cubicBezTo>
                      <a:pt x="108" y="40"/>
                      <a:pt x="108" y="40"/>
                      <a:pt x="108" y="39"/>
                    </a:cubicBezTo>
                    <a:cubicBezTo>
                      <a:pt x="108" y="39"/>
                      <a:pt x="109" y="40"/>
                      <a:pt x="109" y="39"/>
                    </a:cubicBezTo>
                    <a:cubicBezTo>
                      <a:pt x="110" y="39"/>
                      <a:pt x="110" y="39"/>
                      <a:pt x="110" y="39"/>
                    </a:cubicBezTo>
                    <a:cubicBezTo>
                      <a:pt x="110" y="39"/>
                      <a:pt x="110" y="39"/>
                      <a:pt x="110" y="38"/>
                    </a:cubicBezTo>
                    <a:cubicBezTo>
                      <a:pt x="110" y="38"/>
                      <a:pt x="110" y="38"/>
                      <a:pt x="110" y="38"/>
                    </a:cubicBezTo>
                    <a:cubicBezTo>
                      <a:pt x="110" y="37"/>
                      <a:pt x="110" y="37"/>
                      <a:pt x="110" y="37"/>
                    </a:cubicBezTo>
                    <a:cubicBezTo>
                      <a:pt x="110" y="37"/>
                      <a:pt x="110" y="37"/>
                      <a:pt x="110" y="36"/>
                    </a:cubicBezTo>
                    <a:cubicBezTo>
                      <a:pt x="111" y="36"/>
                      <a:pt x="111" y="36"/>
                      <a:pt x="110" y="35"/>
                    </a:cubicBezTo>
                    <a:cubicBezTo>
                      <a:pt x="110" y="35"/>
                      <a:pt x="110" y="35"/>
                      <a:pt x="110" y="35"/>
                    </a:cubicBezTo>
                    <a:cubicBezTo>
                      <a:pt x="110" y="35"/>
                      <a:pt x="110" y="35"/>
                      <a:pt x="110" y="35"/>
                    </a:cubicBezTo>
                    <a:cubicBezTo>
                      <a:pt x="110" y="35"/>
                      <a:pt x="110" y="34"/>
                      <a:pt x="110" y="34"/>
                    </a:cubicBezTo>
                    <a:cubicBezTo>
                      <a:pt x="110" y="34"/>
                      <a:pt x="110" y="34"/>
                      <a:pt x="110" y="33"/>
                    </a:cubicBezTo>
                    <a:cubicBezTo>
                      <a:pt x="110" y="33"/>
                      <a:pt x="110" y="33"/>
                      <a:pt x="110" y="32"/>
                    </a:cubicBezTo>
                    <a:cubicBezTo>
                      <a:pt x="111" y="32"/>
                      <a:pt x="110" y="31"/>
                      <a:pt x="110" y="31"/>
                    </a:cubicBezTo>
                    <a:cubicBezTo>
                      <a:pt x="111" y="30"/>
                      <a:pt x="111" y="30"/>
                      <a:pt x="111" y="30"/>
                    </a:cubicBezTo>
                    <a:cubicBezTo>
                      <a:pt x="111" y="29"/>
                      <a:pt x="111" y="29"/>
                      <a:pt x="111" y="29"/>
                    </a:cubicBezTo>
                    <a:cubicBezTo>
                      <a:pt x="112" y="28"/>
                      <a:pt x="112" y="28"/>
                      <a:pt x="112" y="28"/>
                    </a:cubicBezTo>
                    <a:cubicBezTo>
                      <a:pt x="113" y="29"/>
                      <a:pt x="112" y="29"/>
                      <a:pt x="112" y="30"/>
                    </a:cubicBezTo>
                    <a:cubicBezTo>
                      <a:pt x="112" y="30"/>
                      <a:pt x="111" y="31"/>
                      <a:pt x="111" y="31"/>
                    </a:cubicBezTo>
                    <a:cubicBezTo>
                      <a:pt x="111" y="31"/>
                      <a:pt x="112" y="32"/>
                      <a:pt x="112" y="32"/>
                    </a:cubicBezTo>
                    <a:cubicBezTo>
                      <a:pt x="112" y="32"/>
                      <a:pt x="111" y="33"/>
                      <a:pt x="111" y="33"/>
                    </a:cubicBezTo>
                    <a:cubicBezTo>
                      <a:pt x="111" y="34"/>
                      <a:pt x="111" y="34"/>
                      <a:pt x="111" y="34"/>
                    </a:cubicBezTo>
                    <a:cubicBezTo>
                      <a:pt x="111" y="34"/>
                      <a:pt x="111" y="35"/>
                      <a:pt x="111" y="35"/>
                    </a:cubicBezTo>
                    <a:cubicBezTo>
                      <a:pt x="111" y="35"/>
                      <a:pt x="111" y="35"/>
                      <a:pt x="111" y="35"/>
                    </a:cubicBezTo>
                    <a:cubicBezTo>
                      <a:pt x="111" y="35"/>
                      <a:pt x="111" y="35"/>
                      <a:pt x="111" y="35"/>
                    </a:cubicBezTo>
                    <a:cubicBezTo>
                      <a:pt x="112" y="35"/>
                      <a:pt x="112" y="34"/>
                      <a:pt x="112" y="34"/>
                    </a:cubicBezTo>
                    <a:cubicBezTo>
                      <a:pt x="113" y="33"/>
                      <a:pt x="113" y="33"/>
                      <a:pt x="114" y="32"/>
                    </a:cubicBezTo>
                    <a:cubicBezTo>
                      <a:pt x="114" y="32"/>
                      <a:pt x="114" y="32"/>
                      <a:pt x="114" y="31"/>
                    </a:cubicBezTo>
                    <a:cubicBezTo>
                      <a:pt x="115" y="31"/>
                      <a:pt x="115" y="31"/>
                      <a:pt x="114" y="30"/>
                    </a:cubicBezTo>
                    <a:cubicBezTo>
                      <a:pt x="114" y="29"/>
                      <a:pt x="114" y="29"/>
                      <a:pt x="114" y="29"/>
                    </a:cubicBezTo>
                    <a:cubicBezTo>
                      <a:pt x="115" y="28"/>
                      <a:pt x="115" y="29"/>
                      <a:pt x="115" y="29"/>
                    </a:cubicBezTo>
                    <a:cubicBezTo>
                      <a:pt x="116" y="29"/>
                      <a:pt x="116" y="29"/>
                      <a:pt x="116" y="28"/>
                    </a:cubicBezTo>
                    <a:cubicBezTo>
                      <a:pt x="117" y="28"/>
                      <a:pt x="117" y="28"/>
                      <a:pt x="117" y="28"/>
                    </a:cubicBezTo>
                    <a:cubicBezTo>
                      <a:pt x="117" y="28"/>
                      <a:pt x="118" y="27"/>
                      <a:pt x="118" y="27"/>
                    </a:cubicBezTo>
                    <a:cubicBezTo>
                      <a:pt x="118" y="27"/>
                      <a:pt x="118" y="27"/>
                      <a:pt x="118" y="26"/>
                    </a:cubicBezTo>
                    <a:cubicBezTo>
                      <a:pt x="118" y="26"/>
                      <a:pt x="118" y="26"/>
                      <a:pt x="118" y="26"/>
                    </a:cubicBezTo>
                    <a:cubicBezTo>
                      <a:pt x="118" y="26"/>
                      <a:pt x="118" y="26"/>
                      <a:pt x="118" y="26"/>
                    </a:cubicBezTo>
                    <a:cubicBezTo>
                      <a:pt x="119" y="25"/>
                      <a:pt x="118" y="25"/>
                      <a:pt x="119" y="25"/>
                    </a:cubicBezTo>
                    <a:cubicBezTo>
                      <a:pt x="119" y="25"/>
                      <a:pt x="119" y="25"/>
                      <a:pt x="119" y="25"/>
                    </a:cubicBezTo>
                    <a:cubicBezTo>
                      <a:pt x="120" y="25"/>
                      <a:pt x="120" y="25"/>
                      <a:pt x="120" y="25"/>
                    </a:cubicBezTo>
                    <a:cubicBezTo>
                      <a:pt x="121" y="25"/>
                      <a:pt x="121" y="25"/>
                      <a:pt x="122" y="25"/>
                    </a:cubicBezTo>
                    <a:cubicBezTo>
                      <a:pt x="122" y="25"/>
                      <a:pt x="122" y="24"/>
                      <a:pt x="122" y="24"/>
                    </a:cubicBezTo>
                    <a:cubicBezTo>
                      <a:pt x="123" y="24"/>
                      <a:pt x="123" y="23"/>
                      <a:pt x="123" y="23"/>
                    </a:cubicBezTo>
                    <a:cubicBezTo>
                      <a:pt x="124" y="23"/>
                      <a:pt x="124" y="22"/>
                      <a:pt x="125" y="22"/>
                    </a:cubicBezTo>
                    <a:cubicBezTo>
                      <a:pt x="125" y="22"/>
                      <a:pt x="125" y="22"/>
                      <a:pt x="126" y="22"/>
                    </a:cubicBezTo>
                    <a:cubicBezTo>
                      <a:pt x="126" y="22"/>
                      <a:pt x="126" y="22"/>
                      <a:pt x="127" y="22"/>
                    </a:cubicBezTo>
                    <a:cubicBezTo>
                      <a:pt x="127" y="22"/>
                      <a:pt x="127" y="22"/>
                      <a:pt x="127" y="22"/>
                    </a:cubicBezTo>
                    <a:cubicBezTo>
                      <a:pt x="128" y="22"/>
                      <a:pt x="128" y="23"/>
                      <a:pt x="129" y="22"/>
                    </a:cubicBezTo>
                    <a:cubicBezTo>
                      <a:pt x="129" y="22"/>
                      <a:pt x="129" y="22"/>
                      <a:pt x="129" y="22"/>
                    </a:cubicBezTo>
                    <a:cubicBezTo>
                      <a:pt x="130" y="21"/>
                      <a:pt x="130" y="21"/>
                      <a:pt x="129" y="21"/>
                    </a:cubicBezTo>
                    <a:cubicBezTo>
                      <a:pt x="129" y="20"/>
                      <a:pt x="129" y="20"/>
                      <a:pt x="129" y="20"/>
                    </a:cubicBezTo>
                    <a:cubicBezTo>
                      <a:pt x="128" y="20"/>
                      <a:pt x="129" y="21"/>
                      <a:pt x="128" y="21"/>
                    </a:cubicBezTo>
                    <a:cubicBezTo>
                      <a:pt x="128" y="21"/>
                      <a:pt x="128" y="21"/>
                      <a:pt x="128" y="20"/>
                    </a:cubicBezTo>
                    <a:cubicBezTo>
                      <a:pt x="127" y="20"/>
                      <a:pt x="127" y="20"/>
                      <a:pt x="127" y="19"/>
                    </a:cubicBezTo>
                    <a:cubicBezTo>
                      <a:pt x="128" y="19"/>
                      <a:pt x="128" y="19"/>
                      <a:pt x="128" y="19"/>
                    </a:cubicBezTo>
                    <a:cubicBezTo>
                      <a:pt x="128" y="19"/>
                      <a:pt x="128" y="19"/>
                      <a:pt x="128" y="18"/>
                    </a:cubicBezTo>
                    <a:cubicBezTo>
                      <a:pt x="128" y="18"/>
                      <a:pt x="128" y="18"/>
                      <a:pt x="129" y="18"/>
                    </a:cubicBezTo>
                    <a:cubicBezTo>
                      <a:pt x="129" y="18"/>
                      <a:pt x="129" y="17"/>
                      <a:pt x="129" y="17"/>
                    </a:cubicBezTo>
                    <a:cubicBezTo>
                      <a:pt x="129" y="17"/>
                      <a:pt x="129" y="17"/>
                      <a:pt x="129" y="17"/>
                    </a:cubicBezTo>
                    <a:cubicBezTo>
                      <a:pt x="130" y="17"/>
                      <a:pt x="130" y="16"/>
                      <a:pt x="130" y="16"/>
                    </a:cubicBezTo>
                    <a:cubicBezTo>
                      <a:pt x="130" y="16"/>
                      <a:pt x="130" y="16"/>
                      <a:pt x="131" y="16"/>
                    </a:cubicBezTo>
                    <a:cubicBezTo>
                      <a:pt x="131" y="15"/>
                      <a:pt x="131" y="16"/>
                      <a:pt x="132" y="15"/>
                    </a:cubicBezTo>
                    <a:cubicBezTo>
                      <a:pt x="132" y="15"/>
                      <a:pt x="133" y="15"/>
                      <a:pt x="133" y="15"/>
                    </a:cubicBezTo>
                    <a:cubicBezTo>
                      <a:pt x="133" y="15"/>
                      <a:pt x="134" y="15"/>
                      <a:pt x="134" y="15"/>
                    </a:cubicBezTo>
                    <a:cubicBezTo>
                      <a:pt x="134" y="15"/>
                      <a:pt x="134" y="14"/>
                      <a:pt x="134" y="14"/>
                    </a:cubicBezTo>
                    <a:cubicBezTo>
                      <a:pt x="134" y="14"/>
                      <a:pt x="135" y="14"/>
                      <a:pt x="135" y="14"/>
                    </a:cubicBezTo>
                    <a:cubicBezTo>
                      <a:pt x="136" y="14"/>
                      <a:pt x="136" y="14"/>
                      <a:pt x="136" y="14"/>
                    </a:cubicBezTo>
                    <a:cubicBezTo>
                      <a:pt x="137" y="14"/>
                      <a:pt x="137" y="14"/>
                      <a:pt x="137" y="13"/>
                    </a:cubicBezTo>
                    <a:cubicBezTo>
                      <a:pt x="137" y="13"/>
                      <a:pt x="138" y="13"/>
                      <a:pt x="138" y="13"/>
                    </a:cubicBezTo>
                    <a:cubicBezTo>
                      <a:pt x="138" y="13"/>
                      <a:pt x="138" y="13"/>
                      <a:pt x="138" y="13"/>
                    </a:cubicBezTo>
                    <a:cubicBezTo>
                      <a:pt x="138" y="13"/>
                      <a:pt x="138" y="13"/>
                      <a:pt x="138" y="13"/>
                    </a:cubicBezTo>
                    <a:cubicBezTo>
                      <a:pt x="138" y="12"/>
                      <a:pt x="138" y="12"/>
                      <a:pt x="138" y="11"/>
                    </a:cubicBezTo>
                    <a:cubicBezTo>
                      <a:pt x="138" y="11"/>
                      <a:pt x="137" y="11"/>
                      <a:pt x="137" y="10"/>
                    </a:cubicBezTo>
                    <a:cubicBezTo>
                      <a:pt x="137" y="10"/>
                      <a:pt x="137" y="10"/>
                      <a:pt x="137" y="9"/>
                    </a:cubicBezTo>
                    <a:cubicBezTo>
                      <a:pt x="138" y="9"/>
                      <a:pt x="138" y="8"/>
                      <a:pt x="138" y="8"/>
                    </a:cubicBezTo>
                    <a:cubicBezTo>
                      <a:pt x="138" y="7"/>
                      <a:pt x="139" y="7"/>
                      <a:pt x="138" y="6"/>
                    </a:cubicBezTo>
                    <a:cubicBezTo>
                      <a:pt x="138" y="6"/>
                      <a:pt x="138" y="6"/>
                      <a:pt x="137" y="6"/>
                    </a:cubicBezTo>
                    <a:cubicBezTo>
                      <a:pt x="137" y="6"/>
                      <a:pt x="137" y="6"/>
                      <a:pt x="136" y="6"/>
                    </a:cubicBezTo>
                    <a:cubicBezTo>
                      <a:pt x="136" y="6"/>
                      <a:pt x="136" y="6"/>
                      <a:pt x="136" y="6"/>
                    </a:cubicBezTo>
                    <a:cubicBezTo>
                      <a:pt x="135" y="6"/>
                      <a:pt x="135" y="6"/>
                      <a:pt x="135" y="6"/>
                    </a:cubicBezTo>
                    <a:cubicBezTo>
                      <a:pt x="134" y="6"/>
                      <a:pt x="134" y="7"/>
                      <a:pt x="133" y="7"/>
                    </a:cubicBezTo>
                    <a:cubicBezTo>
                      <a:pt x="133" y="8"/>
                      <a:pt x="133" y="8"/>
                      <a:pt x="132" y="8"/>
                    </a:cubicBezTo>
                    <a:cubicBezTo>
                      <a:pt x="132" y="9"/>
                      <a:pt x="132" y="9"/>
                      <a:pt x="132" y="9"/>
                    </a:cubicBezTo>
                    <a:cubicBezTo>
                      <a:pt x="132" y="10"/>
                      <a:pt x="131" y="10"/>
                      <a:pt x="131" y="11"/>
                    </a:cubicBezTo>
                    <a:cubicBezTo>
                      <a:pt x="131" y="11"/>
                      <a:pt x="130" y="11"/>
                      <a:pt x="130" y="11"/>
                    </a:cubicBezTo>
                    <a:cubicBezTo>
                      <a:pt x="130" y="12"/>
                      <a:pt x="129" y="11"/>
                      <a:pt x="129" y="11"/>
                    </a:cubicBezTo>
                    <a:cubicBezTo>
                      <a:pt x="129" y="11"/>
                      <a:pt x="129" y="12"/>
                      <a:pt x="128" y="12"/>
                    </a:cubicBezTo>
                    <a:cubicBezTo>
                      <a:pt x="128" y="12"/>
                      <a:pt x="128" y="13"/>
                      <a:pt x="127" y="13"/>
                    </a:cubicBezTo>
                    <a:cubicBezTo>
                      <a:pt x="127" y="13"/>
                      <a:pt x="127" y="12"/>
                      <a:pt x="126" y="12"/>
                    </a:cubicBezTo>
                    <a:cubicBezTo>
                      <a:pt x="126" y="12"/>
                      <a:pt x="125" y="13"/>
                      <a:pt x="125" y="13"/>
                    </a:cubicBezTo>
                    <a:cubicBezTo>
                      <a:pt x="124" y="13"/>
                      <a:pt x="124" y="13"/>
                      <a:pt x="124" y="13"/>
                    </a:cubicBezTo>
                    <a:cubicBezTo>
                      <a:pt x="123" y="13"/>
                      <a:pt x="123" y="13"/>
                      <a:pt x="122" y="13"/>
                    </a:cubicBezTo>
                    <a:cubicBezTo>
                      <a:pt x="121" y="13"/>
                      <a:pt x="121" y="13"/>
                      <a:pt x="120" y="13"/>
                    </a:cubicBezTo>
                    <a:cubicBezTo>
                      <a:pt x="120" y="13"/>
                      <a:pt x="120" y="13"/>
                      <a:pt x="119" y="13"/>
                    </a:cubicBezTo>
                    <a:cubicBezTo>
                      <a:pt x="119" y="13"/>
                      <a:pt x="119" y="13"/>
                      <a:pt x="118" y="13"/>
                    </a:cubicBezTo>
                    <a:cubicBezTo>
                      <a:pt x="118" y="14"/>
                      <a:pt x="117" y="14"/>
                      <a:pt x="117" y="14"/>
                    </a:cubicBezTo>
                    <a:cubicBezTo>
                      <a:pt x="117" y="14"/>
                      <a:pt x="117" y="14"/>
                      <a:pt x="117" y="14"/>
                    </a:cubicBezTo>
                    <a:cubicBezTo>
                      <a:pt x="117" y="14"/>
                      <a:pt x="116" y="14"/>
                      <a:pt x="116" y="14"/>
                    </a:cubicBezTo>
                    <a:cubicBezTo>
                      <a:pt x="116" y="15"/>
                      <a:pt x="116" y="15"/>
                      <a:pt x="115" y="15"/>
                    </a:cubicBezTo>
                    <a:cubicBezTo>
                      <a:pt x="115" y="15"/>
                      <a:pt x="115" y="15"/>
                      <a:pt x="115" y="15"/>
                    </a:cubicBezTo>
                    <a:cubicBezTo>
                      <a:pt x="114" y="15"/>
                      <a:pt x="114" y="15"/>
                      <a:pt x="114" y="15"/>
                    </a:cubicBezTo>
                    <a:cubicBezTo>
                      <a:pt x="114" y="15"/>
                      <a:pt x="114" y="15"/>
                      <a:pt x="113" y="15"/>
                    </a:cubicBezTo>
                    <a:cubicBezTo>
                      <a:pt x="113" y="15"/>
                      <a:pt x="113" y="15"/>
                      <a:pt x="113" y="15"/>
                    </a:cubicBezTo>
                    <a:cubicBezTo>
                      <a:pt x="112" y="15"/>
                      <a:pt x="112" y="15"/>
                      <a:pt x="111" y="15"/>
                    </a:cubicBezTo>
                    <a:cubicBezTo>
                      <a:pt x="111" y="15"/>
                      <a:pt x="111" y="16"/>
                      <a:pt x="110" y="16"/>
                    </a:cubicBezTo>
                    <a:cubicBezTo>
                      <a:pt x="110" y="16"/>
                      <a:pt x="109" y="16"/>
                      <a:pt x="109" y="16"/>
                    </a:cubicBezTo>
                    <a:cubicBezTo>
                      <a:pt x="109" y="16"/>
                      <a:pt x="108" y="16"/>
                      <a:pt x="108" y="16"/>
                    </a:cubicBezTo>
                    <a:cubicBezTo>
                      <a:pt x="108" y="17"/>
                      <a:pt x="108" y="17"/>
                      <a:pt x="108" y="17"/>
                    </a:cubicBezTo>
                    <a:cubicBezTo>
                      <a:pt x="108" y="17"/>
                      <a:pt x="108" y="17"/>
                      <a:pt x="108" y="18"/>
                    </a:cubicBezTo>
                    <a:cubicBezTo>
                      <a:pt x="108" y="18"/>
                      <a:pt x="108" y="18"/>
                      <a:pt x="108" y="18"/>
                    </a:cubicBezTo>
                    <a:cubicBezTo>
                      <a:pt x="108" y="18"/>
                      <a:pt x="108" y="18"/>
                      <a:pt x="108" y="18"/>
                    </a:cubicBezTo>
                    <a:cubicBezTo>
                      <a:pt x="107" y="18"/>
                      <a:pt x="107" y="18"/>
                      <a:pt x="107" y="18"/>
                    </a:cubicBezTo>
                    <a:cubicBezTo>
                      <a:pt x="107" y="19"/>
                      <a:pt x="106" y="19"/>
                      <a:pt x="106" y="19"/>
                    </a:cubicBezTo>
                    <a:cubicBezTo>
                      <a:pt x="106" y="19"/>
                      <a:pt x="106" y="19"/>
                      <a:pt x="105" y="19"/>
                    </a:cubicBezTo>
                    <a:cubicBezTo>
                      <a:pt x="105" y="19"/>
                      <a:pt x="105" y="19"/>
                      <a:pt x="104" y="19"/>
                    </a:cubicBezTo>
                    <a:cubicBezTo>
                      <a:pt x="104" y="19"/>
                      <a:pt x="104" y="19"/>
                      <a:pt x="103" y="19"/>
                    </a:cubicBezTo>
                    <a:cubicBezTo>
                      <a:pt x="103" y="19"/>
                      <a:pt x="103" y="19"/>
                      <a:pt x="103" y="19"/>
                    </a:cubicBezTo>
                    <a:cubicBezTo>
                      <a:pt x="102" y="19"/>
                      <a:pt x="102" y="20"/>
                      <a:pt x="102" y="20"/>
                    </a:cubicBezTo>
                    <a:cubicBezTo>
                      <a:pt x="102" y="20"/>
                      <a:pt x="102" y="20"/>
                      <a:pt x="101" y="20"/>
                    </a:cubicBezTo>
                    <a:cubicBezTo>
                      <a:pt x="101" y="20"/>
                      <a:pt x="101" y="20"/>
                      <a:pt x="101" y="20"/>
                    </a:cubicBezTo>
                    <a:cubicBezTo>
                      <a:pt x="100" y="20"/>
                      <a:pt x="100" y="21"/>
                      <a:pt x="100" y="21"/>
                    </a:cubicBezTo>
                    <a:cubicBezTo>
                      <a:pt x="100" y="21"/>
                      <a:pt x="100" y="21"/>
                      <a:pt x="99" y="21"/>
                    </a:cubicBezTo>
                    <a:cubicBezTo>
                      <a:pt x="99" y="21"/>
                      <a:pt x="99" y="21"/>
                      <a:pt x="99" y="21"/>
                    </a:cubicBezTo>
                    <a:cubicBezTo>
                      <a:pt x="98" y="21"/>
                      <a:pt x="98" y="22"/>
                      <a:pt x="98" y="22"/>
                    </a:cubicBezTo>
                    <a:cubicBezTo>
                      <a:pt x="98" y="22"/>
                      <a:pt x="98" y="22"/>
                      <a:pt x="98" y="22"/>
                    </a:cubicBezTo>
                    <a:cubicBezTo>
                      <a:pt x="98" y="21"/>
                      <a:pt x="98" y="21"/>
                      <a:pt x="98" y="21"/>
                    </a:cubicBezTo>
                    <a:cubicBezTo>
                      <a:pt x="98" y="20"/>
                      <a:pt x="98" y="20"/>
                      <a:pt x="98" y="20"/>
                    </a:cubicBezTo>
                    <a:cubicBezTo>
                      <a:pt x="99" y="20"/>
                      <a:pt x="99" y="20"/>
                      <a:pt x="99" y="20"/>
                    </a:cubicBezTo>
                    <a:cubicBezTo>
                      <a:pt x="99" y="19"/>
                      <a:pt x="100" y="20"/>
                      <a:pt x="100" y="20"/>
                    </a:cubicBezTo>
                    <a:cubicBezTo>
                      <a:pt x="100" y="19"/>
                      <a:pt x="100" y="19"/>
                      <a:pt x="101" y="19"/>
                    </a:cubicBezTo>
                    <a:cubicBezTo>
                      <a:pt x="101" y="18"/>
                      <a:pt x="101" y="18"/>
                      <a:pt x="101" y="18"/>
                    </a:cubicBezTo>
                    <a:cubicBezTo>
                      <a:pt x="102" y="17"/>
                      <a:pt x="102" y="17"/>
                      <a:pt x="102" y="17"/>
                    </a:cubicBezTo>
                    <a:cubicBezTo>
                      <a:pt x="102" y="17"/>
                      <a:pt x="102" y="17"/>
                      <a:pt x="102" y="17"/>
                    </a:cubicBezTo>
                    <a:cubicBezTo>
                      <a:pt x="102" y="17"/>
                      <a:pt x="102" y="17"/>
                      <a:pt x="102" y="17"/>
                    </a:cubicBezTo>
                    <a:cubicBezTo>
                      <a:pt x="102" y="17"/>
                      <a:pt x="102" y="17"/>
                      <a:pt x="103" y="17"/>
                    </a:cubicBezTo>
                    <a:cubicBezTo>
                      <a:pt x="103" y="17"/>
                      <a:pt x="103" y="16"/>
                      <a:pt x="103" y="16"/>
                    </a:cubicBezTo>
                    <a:cubicBezTo>
                      <a:pt x="104" y="16"/>
                      <a:pt x="104" y="16"/>
                      <a:pt x="104" y="15"/>
                    </a:cubicBezTo>
                    <a:cubicBezTo>
                      <a:pt x="104" y="15"/>
                      <a:pt x="104" y="15"/>
                      <a:pt x="104" y="15"/>
                    </a:cubicBezTo>
                    <a:cubicBezTo>
                      <a:pt x="104" y="14"/>
                      <a:pt x="104" y="14"/>
                      <a:pt x="105" y="14"/>
                    </a:cubicBezTo>
                    <a:cubicBezTo>
                      <a:pt x="105" y="14"/>
                      <a:pt x="105" y="14"/>
                      <a:pt x="105" y="13"/>
                    </a:cubicBezTo>
                    <a:cubicBezTo>
                      <a:pt x="106" y="13"/>
                      <a:pt x="105" y="13"/>
                      <a:pt x="105" y="13"/>
                    </a:cubicBezTo>
                    <a:cubicBezTo>
                      <a:pt x="105" y="12"/>
                      <a:pt x="105" y="12"/>
                      <a:pt x="105" y="12"/>
                    </a:cubicBezTo>
                    <a:cubicBezTo>
                      <a:pt x="106" y="11"/>
                      <a:pt x="106" y="11"/>
                      <a:pt x="106" y="12"/>
                    </a:cubicBezTo>
                    <a:cubicBezTo>
                      <a:pt x="107" y="12"/>
                      <a:pt x="107" y="12"/>
                      <a:pt x="107" y="13"/>
                    </a:cubicBezTo>
                    <a:cubicBezTo>
                      <a:pt x="107" y="13"/>
                      <a:pt x="107" y="13"/>
                      <a:pt x="108" y="13"/>
                    </a:cubicBezTo>
                    <a:cubicBezTo>
                      <a:pt x="108" y="13"/>
                      <a:pt x="108" y="13"/>
                      <a:pt x="109" y="13"/>
                    </a:cubicBezTo>
                    <a:cubicBezTo>
                      <a:pt x="109" y="13"/>
                      <a:pt x="109" y="13"/>
                      <a:pt x="109" y="12"/>
                    </a:cubicBezTo>
                    <a:cubicBezTo>
                      <a:pt x="109" y="12"/>
                      <a:pt x="109" y="11"/>
                      <a:pt x="109" y="11"/>
                    </a:cubicBezTo>
                    <a:cubicBezTo>
                      <a:pt x="109" y="10"/>
                      <a:pt x="108" y="10"/>
                      <a:pt x="108" y="10"/>
                    </a:cubicBezTo>
                    <a:cubicBezTo>
                      <a:pt x="108" y="10"/>
                      <a:pt x="107" y="9"/>
                      <a:pt x="107" y="9"/>
                    </a:cubicBezTo>
                    <a:cubicBezTo>
                      <a:pt x="106" y="9"/>
                      <a:pt x="106" y="9"/>
                      <a:pt x="106" y="9"/>
                    </a:cubicBezTo>
                    <a:cubicBezTo>
                      <a:pt x="105" y="9"/>
                      <a:pt x="105" y="9"/>
                      <a:pt x="104" y="9"/>
                    </a:cubicBezTo>
                    <a:cubicBezTo>
                      <a:pt x="104" y="9"/>
                      <a:pt x="103" y="9"/>
                      <a:pt x="103" y="9"/>
                    </a:cubicBezTo>
                    <a:cubicBezTo>
                      <a:pt x="102" y="9"/>
                      <a:pt x="102" y="8"/>
                      <a:pt x="102" y="8"/>
                    </a:cubicBezTo>
                    <a:cubicBezTo>
                      <a:pt x="101" y="9"/>
                      <a:pt x="102" y="9"/>
                      <a:pt x="101" y="9"/>
                    </a:cubicBezTo>
                    <a:cubicBezTo>
                      <a:pt x="101" y="9"/>
                      <a:pt x="101" y="9"/>
                      <a:pt x="101" y="9"/>
                    </a:cubicBezTo>
                    <a:cubicBezTo>
                      <a:pt x="101" y="9"/>
                      <a:pt x="101" y="9"/>
                      <a:pt x="101" y="8"/>
                    </a:cubicBezTo>
                    <a:cubicBezTo>
                      <a:pt x="101" y="8"/>
                      <a:pt x="101" y="8"/>
                      <a:pt x="101" y="8"/>
                    </a:cubicBezTo>
                    <a:cubicBezTo>
                      <a:pt x="101" y="8"/>
                      <a:pt x="101" y="8"/>
                      <a:pt x="101" y="8"/>
                    </a:cubicBezTo>
                    <a:cubicBezTo>
                      <a:pt x="101" y="7"/>
                      <a:pt x="101" y="7"/>
                      <a:pt x="101" y="7"/>
                    </a:cubicBezTo>
                    <a:cubicBezTo>
                      <a:pt x="101" y="6"/>
                      <a:pt x="100" y="6"/>
                      <a:pt x="101" y="6"/>
                    </a:cubicBezTo>
                    <a:cubicBezTo>
                      <a:pt x="101" y="6"/>
                      <a:pt x="101" y="6"/>
                      <a:pt x="101" y="6"/>
                    </a:cubicBezTo>
                    <a:cubicBezTo>
                      <a:pt x="101" y="5"/>
                      <a:pt x="101" y="5"/>
                      <a:pt x="101" y="5"/>
                    </a:cubicBezTo>
                    <a:cubicBezTo>
                      <a:pt x="101" y="5"/>
                      <a:pt x="101" y="4"/>
                      <a:pt x="101" y="4"/>
                    </a:cubicBezTo>
                    <a:cubicBezTo>
                      <a:pt x="101" y="4"/>
                      <a:pt x="100" y="4"/>
                      <a:pt x="100" y="4"/>
                    </a:cubicBezTo>
                    <a:cubicBezTo>
                      <a:pt x="100" y="4"/>
                      <a:pt x="100" y="4"/>
                      <a:pt x="100" y="4"/>
                    </a:cubicBezTo>
                    <a:cubicBezTo>
                      <a:pt x="99" y="3"/>
                      <a:pt x="99" y="4"/>
                      <a:pt x="99" y="3"/>
                    </a:cubicBezTo>
                    <a:cubicBezTo>
                      <a:pt x="98" y="3"/>
                      <a:pt x="99" y="3"/>
                      <a:pt x="99" y="2"/>
                    </a:cubicBezTo>
                    <a:cubicBezTo>
                      <a:pt x="99" y="2"/>
                      <a:pt x="99" y="2"/>
                      <a:pt x="98" y="2"/>
                    </a:cubicBezTo>
                    <a:cubicBezTo>
                      <a:pt x="98" y="1"/>
                      <a:pt x="98" y="2"/>
                      <a:pt x="97" y="2"/>
                    </a:cubicBezTo>
                    <a:cubicBezTo>
                      <a:pt x="97" y="2"/>
                      <a:pt x="97" y="2"/>
                      <a:pt x="97" y="2"/>
                    </a:cubicBezTo>
                    <a:cubicBezTo>
                      <a:pt x="96" y="1"/>
                      <a:pt x="96" y="1"/>
                      <a:pt x="96" y="1"/>
                    </a:cubicBezTo>
                    <a:cubicBezTo>
                      <a:pt x="96" y="1"/>
                      <a:pt x="95" y="1"/>
                      <a:pt x="95" y="2"/>
                    </a:cubicBezTo>
                    <a:cubicBezTo>
                      <a:pt x="95" y="2"/>
                      <a:pt x="95" y="2"/>
                      <a:pt x="95" y="2"/>
                    </a:cubicBezTo>
                    <a:cubicBezTo>
                      <a:pt x="95" y="2"/>
                      <a:pt x="95" y="2"/>
                      <a:pt x="94" y="2"/>
                    </a:cubicBezTo>
                    <a:cubicBezTo>
                      <a:pt x="94" y="2"/>
                      <a:pt x="94" y="3"/>
                      <a:pt x="94" y="3"/>
                    </a:cubicBezTo>
                    <a:cubicBezTo>
                      <a:pt x="93" y="3"/>
                      <a:pt x="93" y="2"/>
                      <a:pt x="93" y="2"/>
                    </a:cubicBezTo>
                    <a:cubicBezTo>
                      <a:pt x="93" y="3"/>
                      <a:pt x="93" y="3"/>
                      <a:pt x="92" y="3"/>
                    </a:cubicBezTo>
                    <a:cubicBezTo>
                      <a:pt x="92" y="3"/>
                      <a:pt x="92" y="3"/>
                      <a:pt x="92" y="3"/>
                    </a:cubicBezTo>
                    <a:cubicBezTo>
                      <a:pt x="91" y="4"/>
                      <a:pt x="91" y="4"/>
                      <a:pt x="91" y="4"/>
                    </a:cubicBezTo>
                    <a:cubicBezTo>
                      <a:pt x="91" y="4"/>
                      <a:pt x="90" y="4"/>
                      <a:pt x="90" y="4"/>
                    </a:cubicBezTo>
                    <a:cubicBezTo>
                      <a:pt x="90" y="4"/>
                      <a:pt x="90" y="4"/>
                      <a:pt x="90" y="4"/>
                    </a:cubicBezTo>
                    <a:cubicBezTo>
                      <a:pt x="90" y="4"/>
                      <a:pt x="90" y="4"/>
                      <a:pt x="89" y="3"/>
                    </a:cubicBezTo>
                    <a:cubicBezTo>
                      <a:pt x="89" y="3"/>
                      <a:pt x="89" y="3"/>
                      <a:pt x="88" y="3"/>
                    </a:cubicBezTo>
                    <a:cubicBezTo>
                      <a:pt x="88" y="3"/>
                      <a:pt x="88" y="3"/>
                      <a:pt x="88" y="3"/>
                    </a:cubicBezTo>
                    <a:cubicBezTo>
                      <a:pt x="87" y="3"/>
                      <a:pt x="87" y="4"/>
                      <a:pt x="87" y="4"/>
                    </a:cubicBezTo>
                    <a:cubicBezTo>
                      <a:pt x="87" y="4"/>
                      <a:pt x="87" y="4"/>
                      <a:pt x="86" y="4"/>
                    </a:cubicBezTo>
                    <a:cubicBezTo>
                      <a:pt x="86" y="4"/>
                      <a:pt x="86" y="3"/>
                      <a:pt x="85" y="3"/>
                    </a:cubicBezTo>
                    <a:cubicBezTo>
                      <a:pt x="85" y="3"/>
                      <a:pt x="85" y="3"/>
                      <a:pt x="85" y="3"/>
                    </a:cubicBezTo>
                    <a:cubicBezTo>
                      <a:pt x="84" y="2"/>
                      <a:pt x="84" y="2"/>
                      <a:pt x="84" y="2"/>
                    </a:cubicBezTo>
                    <a:cubicBezTo>
                      <a:pt x="83" y="2"/>
                      <a:pt x="83" y="2"/>
                      <a:pt x="83" y="2"/>
                    </a:cubicBezTo>
                    <a:cubicBezTo>
                      <a:pt x="82" y="2"/>
                      <a:pt x="82" y="2"/>
                      <a:pt x="82" y="2"/>
                    </a:cubicBezTo>
                    <a:cubicBezTo>
                      <a:pt x="82" y="2"/>
                      <a:pt x="82" y="2"/>
                      <a:pt x="81" y="2"/>
                    </a:cubicBezTo>
                    <a:cubicBezTo>
                      <a:pt x="81" y="2"/>
                      <a:pt x="81" y="3"/>
                      <a:pt x="81" y="2"/>
                    </a:cubicBezTo>
                    <a:cubicBezTo>
                      <a:pt x="80" y="2"/>
                      <a:pt x="80" y="2"/>
                      <a:pt x="80" y="2"/>
                    </a:cubicBezTo>
                    <a:cubicBezTo>
                      <a:pt x="80" y="2"/>
                      <a:pt x="81" y="2"/>
                      <a:pt x="81" y="1"/>
                    </a:cubicBezTo>
                    <a:cubicBezTo>
                      <a:pt x="81" y="1"/>
                      <a:pt x="81" y="0"/>
                      <a:pt x="81" y="0"/>
                    </a:cubicBezTo>
                    <a:cubicBezTo>
                      <a:pt x="80" y="0"/>
                      <a:pt x="80" y="0"/>
                      <a:pt x="80" y="0"/>
                    </a:cubicBezTo>
                    <a:cubicBezTo>
                      <a:pt x="80" y="0"/>
                      <a:pt x="79" y="1"/>
                      <a:pt x="79" y="1"/>
                    </a:cubicBezTo>
                    <a:cubicBezTo>
                      <a:pt x="79" y="1"/>
                      <a:pt x="79" y="1"/>
                      <a:pt x="79" y="1"/>
                    </a:cubicBezTo>
                    <a:cubicBezTo>
                      <a:pt x="57" y="1"/>
                      <a:pt x="57" y="1"/>
                      <a:pt x="57" y="1"/>
                    </a:cubicBezTo>
                    <a:cubicBezTo>
                      <a:pt x="18" y="1"/>
                      <a:pt x="18" y="1"/>
                      <a:pt x="18" y="1"/>
                    </a:cubicBezTo>
                    <a:cubicBezTo>
                      <a:pt x="18" y="1"/>
                      <a:pt x="18" y="1"/>
                      <a:pt x="18" y="1"/>
                    </a:cubicBezTo>
                    <a:cubicBezTo>
                      <a:pt x="18" y="1"/>
                      <a:pt x="18" y="2"/>
                      <a:pt x="18" y="2"/>
                    </a:cubicBezTo>
                    <a:cubicBezTo>
                      <a:pt x="18" y="2"/>
                      <a:pt x="18" y="2"/>
                      <a:pt x="18" y="2"/>
                    </a:cubicBezTo>
                    <a:cubicBezTo>
                      <a:pt x="18" y="2"/>
                      <a:pt x="18" y="3"/>
                      <a:pt x="18" y="3"/>
                    </a:cubicBezTo>
                    <a:cubicBezTo>
                      <a:pt x="18" y="3"/>
                      <a:pt x="17" y="3"/>
                      <a:pt x="17" y="3"/>
                    </a:cubicBezTo>
                    <a:cubicBezTo>
                      <a:pt x="17" y="4"/>
                      <a:pt x="17" y="4"/>
                      <a:pt x="17" y="4"/>
                    </a:cubicBezTo>
                    <a:cubicBezTo>
                      <a:pt x="16" y="4"/>
                      <a:pt x="16" y="4"/>
                      <a:pt x="16" y="4"/>
                    </a:cubicBezTo>
                    <a:cubicBezTo>
                      <a:pt x="15" y="3"/>
                      <a:pt x="15" y="3"/>
                      <a:pt x="15" y="3"/>
                    </a:cubicBezTo>
                    <a:cubicBezTo>
                      <a:pt x="14" y="3"/>
                      <a:pt x="14" y="4"/>
                      <a:pt x="14" y="4"/>
                    </a:cubicBezTo>
                    <a:cubicBezTo>
                      <a:pt x="13" y="4"/>
                      <a:pt x="13" y="4"/>
                      <a:pt x="13" y="4"/>
                    </a:cubicBezTo>
                    <a:cubicBezTo>
                      <a:pt x="13" y="4"/>
                      <a:pt x="13" y="3"/>
                      <a:pt x="12" y="3"/>
                    </a:cubicBezTo>
                    <a:cubicBezTo>
                      <a:pt x="12" y="3"/>
                      <a:pt x="12" y="3"/>
                      <a:pt x="12" y="3"/>
                    </a:cubicBezTo>
                    <a:cubicBezTo>
                      <a:pt x="11" y="3"/>
                      <a:pt x="12" y="4"/>
                      <a:pt x="12" y="4"/>
                    </a:cubicBezTo>
                    <a:cubicBezTo>
                      <a:pt x="11" y="5"/>
                      <a:pt x="11" y="5"/>
                      <a:pt x="11" y="5"/>
                    </a:cubicBezTo>
                    <a:cubicBezTo>
                      <a:pt x="11" y="6"/>
                      <a:pt x="12" y="6"/>
                      <a:pt x="12" y="6"/>
                    </a:cubicBezTo>
                    <a:cubicBezTo>
                      <a:pt x="12" y="7"/>
                      <a:pt x="12" y="7"/>
                      <a:pt x="11" y="8"/>
                    </a:cubicBezTo>
                    <a:cubicBezTo>
                      <a:pt x="11" y="8"/>
                      <a:pt x="11" y="8"/>
                      <a:pt x="11" y="8"/>
                    </a:cubicBezTo>
                    <a:cubicBezTo>
                      <a:pt x="10" y="8"/>
                      <a:pt x="10" y="9"/>
                      <a:pt x="10" y="9"/>
                    </a:cubicBezTo>
                    <a:cubicBezTo>
                      <a:pt x="10" y="10"/>
                      <a:pt x="10" y="10"/>
                      <a:pt x="10" y="10"/>
                    </a:cubicBezTo>
                    <a:cubicBezTo>
                      <a:pt x="10" y="11"/>
                      <a:pt x="10" y="11"/>
                      <a:pt x="9" y="11"/>
                    </a:cubicBezTo>
                    <a:cubicBezTo>
                      <a:pt x="9" y="12"/>
                      <a:pt x="9" y="12"/>
                      <a:pt x="8" y="12"/>
                    </a:cubicBezTo>
                    <a:cubicBezTo>
                      <a:pt x="8" y="13"/>
                      <a:pt x="8" y="14"/>
                      <a:pt x="7" y="14"/>
                    </a:cubicBezTo>
                    <a:cubicBezTo>
                      <a:pt x="7" y="15"/>
                      <a:pt x="6" y="15"/>
                      <a:pt x="6" y="15"/>
                    </a:cubicBezTo>
                    <a:cubicBezTo>
                      <a:pt x="6" y="15"/>
                      <a:pt x="6" y="16"/>
                      <a:pt x="5" y="16"/>
                    </a:cubicBezTo>
                    <a:cubicBezTo>
                      <a:pt x="5" y="17"/>
                      <a:pt x="5" y="17"/>
                      <a:pt x="4" y="17"/>
                    </a:cubicBezTo>
                    <a:cubicBezTo>
                      <a:pt x="4" y="17"/>
                      <a:pt x="4" y="17"/>
                      <a:pt x="4" y="18"/>
                    </a:cubicBezTo>
                    <a:cubicBezTo>
                      <a:pt x="4" y="18"/>
                      <a:pt x="4" y="18"/>
                      <a:pt x="4" y="18"/>
                    </a:cubicBezTo>
                    <a:cubicBezTo>
                      <a:pt x="4" y="18"/>
                      <a:pt x="4" y="18"/>
                      <a:pt x="3" y="18"/>
                    </a:cubicBezTo>
                    <a:cubicBezTo>
                      <a:pt x="3" y="18"/>
                      <a:pt x="3" y="19"/>
                      <a:pt x="3" y="19"/>
                    </a:cubicBezTo>
                    <a:cubicBezTo>
                      <a:pt x="3" y="19"/>
                      <a:pt x="3" y="20"/>
                      <a:pt x="3" y="20"/>
                    </a:cubicBezTo>
                    <a:cubicBezTo>
                      <a:pt x="2" y="21"/>
                      <a:pt x="2" y="21"/>
                      <a:pt x="2" y="22"/>
                    </a:cubicBezTo>
                    <a:cubicBezTo>
                      <a:pt x="2" y="22"/>
                      <a:pt x="2" y="23"/>
                      <a:pt x="2" y="23"/>
                    </a:cubicBezTo>
                    <a:cubicBezTo>
                      <a:pt x="1" y="24"/>
                      <a:pt x="1" y="24"/>
                      <a:pt x="1" y="25"/>
                    </a:cubicBezTo>
                    <a:cubicBezTo>
                      <a:pt x="0" y="25"/>
                      <a:pt x="0" y="25"/>
                      <a:pt x="0" y="25"/>
                    </a:cubicBezTo>
                    <a:cubicBezTo>
                      <a:pt x="0" y="26"/>
                      <a:pt x="0" y="26"/>
                      <a:pt x="0" y="26"/>
                    </a:cubicBezTo>
                    <a:cubicBezTo>
                      <a:pt x="0" y="27"/>
                      <a:pt x="0" y="27"/>
                      <a:pt x="0" y="28"/>
                    </a:cubicBezTo>
                    <a:cubicBezTo>
                      <a:pt x="0" y="28"/>
                      <a:pt x="0" y="28"/>
                      <a:pt x="0" y="29"/>
                    </a:cubicBezTo>
                    <a:cubicBezTo>
                      <a:pt x="0" y="29"/>
                      <a:pt x="0" y="29"/>
                      <a:pt x="0" y="29"/>
                    </a:cubicBezTo>
                    <a:cubicBezTo>
                      <a:pt x="0" y="30"/>
                      <a:pt x="0" y="30"/>
                      <a:pt x="0" y="31"/>
                    </a:cubicBezTo>
                    <a:cubicBezTo>
                      <a:pt x="0" y="31"/>
                      <a:pt x="0" y="31"/>
                      <a:pt x="1" y="31"/>
                    </a:cubicBezTo>
                    <a:cubicBezTo>
                      <a:pt x="1" y="31"/>
                      <a:pt x="1" y="32"/>
                      <a:pt x="1" y="32"/>
                    </a:cubicBezTo>
                    <a:cubicBezTo>
                      <a:pt x="1" y="33"/>
                      <a:pt x="1" y="33"/>
                      <a:pt x="1" y="33"/>
                    </a:cubicBezTo>
                    <a:cubicBezTo>
                      <a:pt x="1" y="34"/>
                      <a:pt x="0" y="34"/>
                      <a:pt x="0" y="34"/>
                    </a:cubicBezTo>
                    <a:cubicBezTo>
                      <a:pt x="0" y="34"/>
                      <a:pt x="0" y="35"/>
                      <a:pt x="0" y="35"/>
                    </a:cubicBezTo>
                    <a:cubicBezTo>
                      <a:pt x="0" y="35"/>
                      <a:pt x="0" y="35"/>
                      <a:pt x="1" y="35"/>
                    </a:cubicBezTo>
                    <a:cubicBezTo>
                      <a:pt x="1" y="36"/>
                      <a:pt x="1" y="35"/>
                      <a:pt x="1" y="36"/>
                    </a:cubicBezTo>
                    <a:cubicBezTo>
                      <a:pt x="2" y="36"/>
                      <a:pt x="1" y="36"/>
                      <a:pt x="1" y="36"/>
                    </a:cubicBezTo>
                    <a:cubicBezTo>
                      <a:pt x="1" y="37"/>
                      <a:pt x="1" y="37"/>
                      <a:pt x="1" y="37"/>
                    </a:cubicBezTo>
                    <a:cubicBezTo>
                      <a:pt x="1" y="37"/>
                      <a:pt x="0" y="37"/>
                      <a:pt x="0" y="37"/>
                    </a:cubicBezTo>
                    <a:cubicBezTo>
                      <a:pt x="0" y="37"/>
                      <a:pt x="0" y="37"/>
                      <a:pt x="0" y="37"/>
                    </a:cubicBezTo>
                    <a:cubicBezTo>
                      <a:pt x="0" y="38"/>
                      <a:pt x="0" y="38"/>
                      <a:pt x="1" y="39"/>
                    </a:cubicBezTo>
                    <a:cubicBezTo>
                      <a:pt x="1" y="39"/>
                      <a:pt x="1" y="39"/>
                      <a:pt x="1" y="40"/>
                    </a:cubicBezTo>
                    <a:cubicBezTo>
                      <a:pt x="1" y="40"/>
                      <a:pt x="2" y="41"/>
                      <a:pt x="2" y="41"/>
                    </a:cubicBezTo>
                    <a:cubicBezTo>
                      <a:pt x="2" y="42"/>
                      <a:pt x="2" y="42"/>
                      <a:pt x="2" y="42"/>
                    </a:cubicBezTo>
                    <a:cubicBezTo>
                      <a:pt x="2" y="43"/>
                      <a:pt x="2" y="43"/>
                      <a:pt x="2" y="43"/>
                    </a:cubicBezTo>
                    <a:cubicBezTo>
                      <a:pt x="3" y="43"/>
                      <a:pt x="3" y="43"/>
                      <a:pt x="4" y="43"/>
                    </a:cubicBezTo>
                    <a:cubicBezTo>
                      <a:pt x="4" y="43"/>
                      <a:pt x="4" y="43"/>
                      <a:pt x="4" y="43"/>
                    </a:cubicBezTo>
                    <a:cubicBezTo>
                      <a:pt x="5" y="43"/>
                      <a:pt x="4" y="43"/>
                      <a:pt x="4" y="44"/>
                    </a:cubicBezTo>
                    <a:cubicBezTo>
                      <a:pt x="5" y="44"/>
                      <a:pt x="5" y="44"/>
                      <a:pt x="5" y="44"/>
                    </a:cubicBezTo>
                    <a:cubicBezTo>
                      <a:pt x="6" y="44"/>
                      <a:pt x="6" y="44"/>
                      <a:pt x="6" y="44"/>
                    </a:cubicBezTo>
                    <a:cubicBezTo>
                      <a:pt x="6" y="45"/>
                      <a:pt x="6" y="45"/>
                      <a:pt x="7" y="45"/>
                    </a:cubicBezTo>
                    <a:cubicBezTo>
                      <a:pt x="7" y="46"/>
                      <a:pt x="7" y="46"/>
                      <a:pt x="7" y="46"/>
                    </a:cubicBezTo>
                    <a:cubicBezTo>
                      <a:pt x="8" y="46"/>
                      <a:pt x="8" y="46"/>
                      <a:pt x="8" y="46"/>
                    </a:cubicBezTo>
                    <a:cubicBezTo>
                      <a:pt x="8" y="47"/>
                      <a:pt x="8" y="47"/>
                      <a:pt x="8" y="47"/>
                    </a:cubicBezTo>
                    <a:cubicBezTo>
                      <a:pt x="8" y="48"/>
                      <a:pt x="8" y="48"/>
                      <a:pt x="8" y="48"/>
                    </a:cubicBezTo>
                    <a:cubicBezTo>
                      <a:pt x="8" y="48"/>
                      <a:pt x="8" y="48"/>
                      <a:pt x="8" y="48"/>
                    </a:cubicBezTo>
                    <a:cubicBezTo>
                      <a:pt x="10" y="48"/>
                      <a:pt x="10" y="48"/>
                      <a:pt x="10" y="48"/>
                    </a:cubicBezTo>
                    <a:cubicBezTo>
                      <a:pt x="10" y="48"/>
                      <a:pt x="11" y="48"/>
                      <a:pt x="12" y="48"/>
                    </a:cubicBezTo>
                    <a:cubicBezTo>
                      <a:pt x="12" y="48"/>
                      <a:pt x="13" y="48"/>
                      <a:pt x="13" y="48"/>
                    </a:cubicBezTo>
                    <a:cubicBezTo>
                      <a:pt x="13" y="48"/>
                      <a:pt x="13" y="48"/>
                      <a:pt x="14" y="48"/>
                    </a:cubicBezTo>
                    <a:cubicBezTo>
                      <a:pt x="13" y="49"/>
                      <a:pt x="13" y="49"/>
                      <a:pt x="13" y="49"/>
                    </a:cubicBezTo>
                    <a:cubicBezTo>
                      <a:pt x="14" y="49"/>
                      <a:pt x="14" y="49"/>
                      <a:pt x="14" y="49"/>
                    </a:cubicBezTo>
                    <a:cubicBezTo>
                      <a:pt x="15" y="49"/>
                      <a:pt x="15" y="49"/>
                      <a:pt x="15" y="49"/>
                    </a:cubicBezTo>
                    <a:cubicBezTo>
                      <a:pt x="15" y="49"/>
                      <a:pt x="15" y="49"/>
                      <a:pt x="15" y="49"/>
                    </a:cubicBezTo>
                    <a:cubicBezTo>
                      <a:pt x="15" y="50"/>
                      <a:pt x="16" y="49"/>
                      <a:pt x="16" y="50"/>
                    </a:cubicBezTo>
                    <a:cubicBezTo>
                      <a:pt x="16" y="50"/>
                      <a:pt x="16" y="50"/>
                      <a:pt x="16" y="50"/>
                    </a:cubicBezTo>
                    <a:cubicBezTo>
                      <a:pt x="17" y="50"/>
                      <a:pt x="17" y="50"/>
                      <a:pt x="17" y="50"/>
                    </a:cubicBezTo>
                    <a:cubicBezTo>
                      <a:pt x="18" y="50"/>
                      <a:pt x="18" y="51"/>
                      <a:pt x="18" y="51"/>
                    </a:cubicBezTo>
                    <a:cubicBezTo>
                      <a:pt x="18" y="51"/>
                      <a:pt x="19" y="51"/>
                      <a:pt x="19" y="51"/>
                    </a:cubicBezTo>
                    <a:cubicBezTo>
                      <a:pt x="20" y="51"/>
                      <a:pt x="20" y="52"/>
                      <a:pt x="20" y="52"/>
                    </a:cubicBezTo>
                    <a:cubicBezTo>
                      <a:pt x="21" y="52"/>
                      <a:pt x="21" y="52"/>
                      <a:pt x="21" y="5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 name="Freeform 436"/>
              <p:cNvSpPr>
                <a:spLocks/>
              </p:cNvSpPr>
              <p:nvPr/>
            </p:nvSpPr>
            <p:spPr bwMode="auto">
              <a:xfrm>
                <a:off x="555626" y="1227139"/>
                <a:ext cx="31750" cy="22225"/>
              </a:xfrm>
              <a:custGeom>
                <a:avLst/>
                <a:gdLst>
                  <a:gd name="T0" fmla="*/ 0 w 3"/>
                  <a:gd name="T1" fmla="*/ 1 h 2"/>
                  <a:gd name="T2" fmla="*/ 1 w 3"/>
                  <a:gd name="T3" fmla="*/ 2 h 2"/>
                  <a:gd name="T4" fmla="*/ 2 w 3"/>
                  <a:gd name="T5" fmla="*/ 1 h 2"/>
                  <a:gd name="T6" fmla="*/ 3 w 3"/>
                  <a:gd name="T7" fmla="*/ 1 h 2"/>
                  <a:gd name="T8" fmla="*/ 3 w 3"/>
                  <a:gd name="T9" fmla="*/ 0 h 2"/>
                  <a:gd name="T10" fmla="*/ 2 w 3"/>
                  <a:gd name="T11" fmla="*/ 0 h 2"/>
                  <a:gd name="T12" fmla="*/ 2 w 3"/>
                  <a:gd name="T13" fmla="*/ 0 h 2"/>
                  <a:gd name="T14" fmla="*/ 1 w 3"/>
                  <a:gd name="T15" fmla="*/ 0 h 2"/>
                  <a:gd name="T16" fmla="*/ 0 w 3"/>
                  <a:gd name="T17" fmla="*/ 0 h 2"/>
                  <a:gd name="T18" fmla="*/ 0 w 3"/>
                  <a:gd name="T19" fmla="*/ 1 h 2"/>
                  <a:gd name="T20" fmla="*/ 0 w 3"/>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0" y="1"/>
                    </a:moveTo>
                    <a:cubicBezTo>
                      <a:pt x="1" y="2"/>
                      <a:pt x="1" y="2"/>
                      <a:pt x="1" y="2"/>
                    </a:cubicBezTo>
                    <a:cubicBezTo>
                      <a:pt x="1" y="2"/>
                      <a:pt x="2" y="2"/>
                      <a:pt x="2" y="1"/>
                    </a:cubicBezTo>
                    <a:cubicBezTo>
                      <a:pt x="2" y="1"/>
                      <a:pt x="2" y="1"/>
                      <a:pt x="3" y="1"/>
                    </a:cubicBezTo>
                    <a:cubicBezTo>
                      <a:pt x="3" y="1"/>
                      <a:pt x="3" y="1"/>
                      <a:pt x="3" y="0"/>
                    </a:cubicBezTo>
                    <a:cubicBezTo>
                      <a:pt x="3" y="0"/>
                      <a:pt x="3" y="0"/>
                      <a:pt x="2" y="0"/>
                    </a:cubicBezTo>
                    <a:cubicBezTo>
                      <a:pt x="2" y="0"/>
                      <a:pt x="2" y="0"/>
                      <a:pt x="2" y="0"/>
                    </a:cubicBezTo>
                    <a:cubicBezTo>
                      <a:pt x="1" y="0"/>
                      <a:pt x="1" y="0"/>
                      <a:pt x="1" y="0"/>
                    </a:cubicBezTo>
                    <a:cubicBezTo>
                      <a:pt x="1" y="0"/>
                      <a:pt x="1"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 name="Freeform 437"/>
              <p:cNvSpPr>
                <a:spLocks/>
              </p:cNvSpPr>
              <p:nvPr/>
            </p:nvSpPr>
            <p:spPr bwMode="auto">
              <a:xfrm>
                <a:off x="415926" y="1377951"/>
                <a:ext cx="53975" cy="33338"/>
              </a:xfrm>
              <a:custGeom>
                <a:avLst/>
                <a:gdLst>
                  <a:gd name="T0" fmla="*/ 3 w 5"/>
                  <a:gd name="T1" fmla="*/ 0 h 3"/>
                  <a:gd name="T2" fmla="*/ 2 w 5"/>
                  <a:gd name="T3" fmla="*/ 0 h 3"/>
                  <a:gd name="T4" fmla="*/ 1 w 5"/>
                  <a:gd name="T5" fmla="*/ 1 h 3"/>
                  <a:gd name="T6" fmla="*/ 0 w 5"/>
                  <a:gd name="T7" fmla="*/ 1 h 3"/>
                  <a:gd name="T8" fmla="*/ 1 w 5"/>
                  <a:gd name="T9" fmla="*/ 2 h 3"/>
                  <a:gd name="T10" fmla="*/ 1 w 5"/>
                  <a:gd name="T11" fmla="*/ 3 h 3"/>
                  <a:gd name="T12" fmla="*/ 2 w 5"/>
                  <a:gd name="T13" fmla="*/ 2 h 3"/>
                  <a:gd name="T14" fmla="*/ 3 w 5"/>
                  <a:gd name="T15" fmla="*/ 2 h 3"/>
                  <a:gd name="T16" fmla="*/ 4 w 5"/>
                  <a:gd name="T17" fmla="*/ 1 h 3"/>
                  <a:gd name="T18" fmla="*/ 5 w 5"/>
                  <a:gd name="T19" fmla="*/ 1 h 3"/>
                  <a:gd name="T20" fmla="*/ 5 w 5"/>
                  <a:gd name="T21" fmla="*/ 0 h 3"/>
                  <a:gd name="T22" fmla="*/ 3 w 5"/>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
                    <a:moveTo>
                      <a:pt x="3" y="0"/>
                    </a:moveTo>
                    <a:cubicBezTo>
                      <a:pt x="3" y="0"/>
                      <a:pt x="3" y="0"/>
                      <a:pt x="2" y="0"/>
                    </a:cubicBezTo>
                    <a:cubicBezTo>
                      <a:pt x="2" y="1"/>
                      <a:pt x="2" y="1"/>
                      <a:pt x="1" y="1"/>
                    </a:cubicBezTo>
                    <a:cubicBezTo>
                      <a:pt x="1" y="1"/>
                      <a:pt x="1" y="1"/>
                      <a:pt x="0" y="1"/>
                    </a:cubicBezTo>
                    <a:cubicBezTo>
                      <a:pt x="0" y="2"/>
                      <a:pt x="1" y="2"/>
                      <a:pt x="1" y="2"/>
                    </a:cubicBezTo>
                    <a:cubicBezTo>
                      <a:pt x="1" y="2"/>
                      <a:pt x="1" y="3"/>
                      <a:pt x="1" y="3"/>
                    </a:cubicBezTo>
                    <a:cubicBezTo>
                      <a:pt x="2" y="3"/>
                      <a:pt x="2" y="2"/>
                      <a:pt x="2" y="2"/>
                    </a:cubicBezTo>
                    <a:cubicBezTo>
                      <a:pt x="2" y="2"/>
                      <a:pt x="3" y="2"/>
                      <a:pt x="3" y="2"/>
                    </a:cubicBezTo>
                    <a:cubicBezTo>
                      <a:pt x="3" y="1"/>
                      <a:pt x="3" y="1"/>
                      <a:pt x="4" y="1"/>
                    </a:cubicBezTo>
                    <a:cubicBezTo>
                      <a:pt x="4" y="1"/>
                      <a:pt x="5" y="1"/>
                      <a:pt x="5" y="1"/>
                    </a:cubicBezTo>
                    <a:cubicBezTo>
                      <a:pt x="5" y="1"/>
                      <a:pt x="5" y="1"/>
                      <a:pt x="5" y="0"/>
                    </a:cubicBezTo>
                    <a:cubicBezTo>
                      <a:pt x="4" y="0"/>
                      <a:pt x="4" y="0"/>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 name="Freeform 438"/>
              <p:cNvSpPr>
                <a:spLocks/>
              </p:cNvSpPr>
              <p:nvPr/>
            </p:nvSpPr>
            <p:spPr bwMode="auto">
              <a:xfrm>
                <a:off x="1171576" y="1346201"/>
                <a:ext cx="31750" cy="53975"/>
              </a:xfrm>
              <a:custGeom>
                <a:avLst/>
                <a:gdLst>
                  <a:gd name="T0" fmla="*/ 1 w 3"/>
                  <a:gd name="T1" fmla="*/ 5 h 5"/>
                  <a:gd name="T2" fmla="*/ 2 w 3"/>
                  <a:gd name="T3" fmla="*/ 3 h 5"/>
                  <a:gd name="T4" fmla="*/ 2 w 3"/>
                  <a:gd name="T5" fmla="*/ 3 h 5"/>
                  <a:gd name="T6" fmla="*/ 3 w 3"/>
                  <a:gd name="T7" fmla="*/ 2 h 5"/>
                  <a:gd name="T8" fmla="*/ 3 w 3"/>
                  <a:gd name="T9" fmla="*/ 1 h 5"/>
                  <a:gd name="T10" fmla="*/ 3 w 3"/>
                  <a:gd name="T11" fmla="*/ 1 h 5"/>
                  <a:gd name="T12" fmla="*/ 2 w 3"/>
                  <a:gd name="T13" fmla="*/ 0 h 5"/>
                  <a:gd name="T14" fmla="*/ 2 w 3"/>
                  <a:gd name="T15" fmla="*/ 0 h 5"/>
                  <a:gd name="T16" fmla="*/ 1 w 3"/>
                  <a:gd name="T17" fmla="*/ 1 h 5"/>
                  <a:gd name="T18" fmla="*/ 1 w 3"/>
                  <a:gd name="T19" fmla="*/ 2 h 5"/>
                  <a:gd name="T20" fmla="*/ 0 w 3"/>
                  <a:gd name="T21" fmla="*/ 2 h 5"/>
                  <a:gd name="T22" fmla="*/ 1 w 3"/>
                  <a:gd name="T23" fmla="*/ 3 h 5"/>
                  <a:gd name="T24" fmla="*/ 1 w 3"/>
                  <a:gd name="T25" fmla="*/ 4 h 5"/>
                  <a:gd name="T26" fmla="*/ 1 w 3"/>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5">
                    <a:moveTo>
                      <a:pt x="1" y="5"/>
                    </a:moveTo>
                    <a:cubicBezTo>
                      <a:pt x="1" y="5"/>
                      <a:pt x="2" y="4"/>
                      <a:pt x="2" y="3"/>
                    </a:cubicBezTo>
                    <a:cubicBezTo>
                      <a:pt x="2" y="3"/>
                      <a:pt x="2" y="3"/>
                      <a:pt x="2" y="3"/>
                    </a:cubicBezTo>
                    <a:cubicBezTo>
                      <a:pt x="2" y="2"/>
                      <a:pt x="2" y="2"/>
                      <a:pt x="3" y="2"/>
                    </a:cubicBezTo>
                    <a:cubicBezTo>
                      <a:pt x="3" y="2"/>
                      <a:pt x="3" y="2"/>
                      <a:pt x="3" y="1"/>
                    </a:cubicBezTo>
                    <a:cubicBezTo>
                      <a:pt x="3" y="1"/>
                      <a:pt x="3" y="1"/>
                      <a:pt x="3" y="1"/>
                    </a:cubicBezTo>
                    <a:cubicBezTo>
                      <a:pt x="3" y="1"/>
                      <a:pt x="3" y="0"/>
                      <a:pt x="2" y="0"/>
                    </a:cubicBezTo>
                    <a:cubicBezTo>
                      <a:pt x="2" y="0"/>
                      <a:pt x="2" y="0"/>
                      <a:pt x="2" y="0"/>
                    </a:cubicBezTo>
                    <a:cubicBezTo>
                      <a:pt x="1" y="0"/>
                      <a:pt x="1" y="1"/>
                      <a:pt x="1" y="1"/>
                    </a:cubicBezTo>
                    <a:cubicBezTo>
                      <a:pt x="1" y="1"/>
                      <a:pt x="1" y="2"/>
                      <a:pt x="1" y="2"/>
                    </a:cubicBezTo>
                    <a:cubicBezTo>
                      <a:pt x="1" y="2"/>
                      <a:pt x="0" y="2"/>
                      <a:pt x="0" y="2"/>
                    </a:cubicBezTo>
                    <a:cubicBezTo>
                      <a:pt x="0" y="3"/>
                      <a:pt x="0" y="3"/>
                      <a:pt x="1" y="3"/>
                    </a:cubicBezTo>
                    <a:cubicBezTo>
                      <a:pt x="1" y="3"/>
                      <a:pt x="1" y="4"/>
                      <a:pt x="1" y="4"/>
                    </a:cubicBezTo>
                    <a:cubicBezTo>
                      <a:pt x="1" y="4"/>
                      <a:pt x="1" y="4"/>
                      <a:pt x="1"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 name="Freeform 439"/>
              <p:cNvSpPr>
                <a:spLocks/>
              </p:cNvSpPr>
              <p:nvPr/>
            </p:nvSpPr>
            <p:spPr bwMode="auto">
              <a:xfrm>
                <a:off x="1181101" y="1323976"/>
                <a:ext cx="33338" cy="22225"/>
              </a:xfrm>
              <a:custGeom>
                <a:avLst/>
                <a:gdLst>
                  <a:gd name="T0" fmla="*/ 3 w 3"/>
                  <a:gd name="T1" fmla="*/ 1 h 2"/>
                  <a:gd name="T2" fmla="*/ 3 w 3"/>
                  <a:gd name="T3" fmla="*/ 0 h 2"/>
                  <a:gd name="T4" fmla="*/ 3 w 3"/>
                  <a:gd name="T5" fmla="*/ 0 h 2"/>
                  <a:gd name="T6" fmla="*/ 2 w 3"/>
                  <a:gd name="T7" fmla="*/ 0 h 2"/>
                  <a:gd name="T8" fmla="*/ 1 w 3"/>
                  <a:gd name="T9" fmla="*/ 0 h 2"/>
                  <a:gd name="T10" fmla="*/ 0 w 3"/>
                  <a:gd name="T11" fmla="*/ 1 h 2"/>
                  <a:gd name="T12" fmla="*/ 0 w 3"/>
                  <a:gd name="T13" fmla="*/ 2 h 2"/>
                  <a:gd name="T14" fmla="*/ 0 w 3"/>
                  <a:gd name="T15" fmla="*/ 2 h 2"/>
                  <a:gd name="T16" fmla="*/ 1 w 3"/>
                  <a:gd name="T17" fmla="*/ 2 h 2"/>
                  <a:gd name="T18" fmla="*/ 2 w 3"/>
                  <a:gd name="T19" fmla="*/ 2 h 2"/>
                  <a:gd name="T20" fmla="*/ 3 w 3"/>
                  <a:gd name="T21"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
                    <a:moveTo>
                      <a:pt x="3" y="1"/>
                    </a:moveTo>
                    <a:cubicBezTo>
                      <a:pt x="3" y="1"/>
                      <a:pt x="3" y="1"/>
                      <a:pt x="3" y="0"/>
                    </a:cubicBezTo>
                    <a:cubicBezTo>
                      <a:pt x="3" y="0"/>
                      <a:pt x="3" y="0"/>
                      <a:pt x="3" y="0"/>
                    </a:cubicBezTo>
                    <a:cubicBezTo>
                      <a:pt x="2" y="0"/>
                      <a:pt x="2" y="0"/>
                      <a:pt x="2" y="0"/>
                    </a:cubicBezTo>
                    <a:cubicBezTo>
                      <a:pt x="1" y="0"/>
                      <a:pt x="1" y="0"/>
                      <a:pt x="1" y="0"/>
                    </a:cubicBezTo>
                    <a:cubicBezTo>
                      <a:pt x="1" y="1"/>
                      <a:pt x="0" y="1"/>
                      <a:pt x="0" y="1"/>
                    </a:cubicBezTo>
                    <a:cubicBezTo>
                      <a:pt x="0" y="1"/>
                      <a:pt x="0" y="2"/>
                      <a:pt x="0" y="2"/>
                    </a:cubicBezTo>
                    <a:cubicBezTo>
                      <a:pt x="0" y="2"/>
                      <a:pt x="0" y="2"/>
                      <a:pt x="0" y="2"/>
                    </a:cubicBezTo>
                    <a:cubicBezTo>
                      <a:pt x="1" y="2"/>
                      <a:pt x="1" y="2"/>
                      <a:pt x="1" y="2"/>
                    </a:cubicBezTo>
                    <a:cubicBezTo>
                      <a:pt x="2" y="1"/>
                      <a:pt x="2" y="2"/>
                      <a:pt x="2" y="2"/>
                    </a:cubicBezTo>
                    <a:cubicBezTo>
                      <a:pt x="3" y="2"/>
                      <a:pt x="3" y="2"/>
                      <a:pt x="3"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 name="Freeform 440"/>
              <p:cNvSpPr>
                <a:spLocks/>
              </p:cNvSpPr>
              <p:nvPr/>
            </p:nvSpPr>
            <p:spPr bwMode="auto">
              <a:xfrm>
                <a:off x="771526" y="1292226"/>
                <a:ext cx="31750" cy="31750"/>
              </a:xfrm>
              <a:custGeom>
                <a:avLst/>
                <a:gdLst>
                  <a:gd name="T0" fmla="*/ 2 w 3"/>
                  <a:gd name="T1" fmla="*/ 0 h 3"/>
                  <a:gd name="T2" fmla="*/ 1 w 3"/>
                  <a:gd name="T3" fmla="*/ 1 h 3"/>
                  <a:gd name="T4" fmla="*/ 0 w 3"/>
                  <a:gd name="T5" fmla="*/ 1 h 3"/>
                  <a:gd name="T6" fmla="*/ 0 w 3"/>
                  <a:gd name="T7" fmla="*/ 3 h 3"/>
                  <a:gd name="T8" fmla="*/ 1 w 3"/>
                  <a:gd name="T9" fmla="*/ 2 h 3"/>
                  <a:gd name="T10" fmla="*/ 2 w 3"/>
                  <a:gd name="T11" fmla="*/ 2 h 3"/>
                  <a:gd name="T12" fmla="*/ 2 w 3"/>
                  <a:gd name="T13" fmla="*/ 2 h 3"/>
                  <a:gd name="T14" fmla="*/ 3 w 3"/>
                  <a:gd name="T15" fmla="*/ 1 h 3"/>
                  <a:gd name="T16" fmla="*/ 3 w 3"/>
                  <a:gd name="T17" fmla="*/ 1 h 3"/>
                  <a:gd name="T18" fmla="*/ 2 w 3"/>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2" y="0"/>
                    </a:moveTo>
                    <a:cubicBezTo>
                      <a:pt x="2" y="0"/>
                      <a:pt x="1" y="0"/>
                      <a:pt x="1" y="1"/>
                    </a:cubicBezTo>
                    <a:cubicBezTo>
                      <a:pt x="1" y="1"/>
                      <a:pt x="0" y="1"/>
                      <a:pt x="0" y="1"/>
                    </a:cubicBezTo>
                    <a:cubicBezTo>
                      <a:pt x="0" y="2"/>
                      <a:pt x="0" y="2"/>
                      <a:pt x="0" y="3"/>
                    </a:cubicBezTo>
                    <a:cubicBezTo>
                      <a:pt x="1" y="3"/>
                      <a:pt x="1" y="2"/>
                      <a:pt x="1" y="2"/>
                    </a:cubicBezTo>
                    <a:cubicBezTo>
                      <a:pt x="1" y="2"/>
                      <a:pt x="1" y="2"/>
                      <a:pt x="2" y="2"/>
                    </a:cubicBezTo>
                    <a:cubicBezTo>
                      <a:pt x="2" y="2"/>
                      <a:pt x="2" y="2"/>
                      <a:pt x="2" y="2"/>
                    </a:cubicBezTo>
                    <a:cubicBezTo>
                      <a:pt x="3" y="2"/>
                      <a:pt x="3" y="2"/>
                      <a:pt x="3" y="1"/>
                    </a:cubicBezTo>
                    <a:cubicBezTo>
                      <a:pt x="3" y="1"/>
                      <a:pt x="3" y="1"/>
                      <a:pt x="3" y="1"/>
                    </a:cubicBezTo>
                    <a:cubicBezTo>
                      <a:pt x="3"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 name="Freeform 441"/>
              <p:cNvSpPr>
                <a:spLocks/>
              </p:cNvSpPr>
              <p:nvPr/>
            </p:nvSpPr>
            <p:spPr bwMode="auto">
              <a:xfrm>
                <a:off x="803276" y="1281114"/>
                <a:ext cx="33338" cy="11113"/>
              </a:xfrm>
              <a:custGeom>
                <a:avLst/>
                <a:gdLst>
                  <a:gd name="T0" fmla="*/ 2 w 3"/>
                  <a:gd name="T1" fmla="*/ 0 h 1"/>
                  <a:gd name="T2" fmla="*/ 1 w 3"/>
                  <a:gd name="T3" fmla="*/ 0 h 1"/>
                  <a:gd name="T4" fmla="*/ 1 w 3"/>
                  <a:gd name="T5" fmla="*/ 0 h 1"/>
                  <a:gd name="T6" fmla="*/ 0 w 3"/>
                  <a:gd name="T7" fmla="*/ 0 h 1"/>
                  <a:gd name="T8" fmla="*/ 0 w 3"/>
                  <a:gd name="T9" fmla="*/ 1 h 1"/>
                  <a:gd name="T10" fmla="*/ 1 w 3"/>
                  <a:gd name="T11" fmla="*/ 1 h 1"/>
                  <a:gd name="T12" fmla="*/ 2 w 3"/>
                  <a:gd name="T13" fmla="*/ 1 h 1"/>
                  <a:gd name="T14" fmla="*/ 2 w 3"/>
                  <a:gd name="T15" fmla="*/ 1 h 1"/>
                  <a:gd name="T16" fmla="*/ 2 w 3"/>
                  <a:gd name="T17" fmla="*/ 0 h 1"/>
                  <a:gd name="T18" fmla="*/ 2 w 3"/>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1">
                    <a:moveTo>
                      <a:pt x="2" y="0"/>
                    </a:moveTo>
                    <a:cubicBezTo>
                      <a:pt x="2" y="0"/>
                      <a:pt x="1" y="0"/>
                      <a:pt x="1" y="0"/>
                    </a:cubicBezTo>
                    <a:cubicBezTo>
                      <a:pt x="1" y="0"/>
                      <a:pt x="1" y="0"/>
                      <a:pt x="1" y="0"/>
                    </a:cubicBezTo>
                    <a:cubicBezTo>
                      <a:pt x="0" y="0"/>
                      <a:pt x="0" y="0"/>
                      <a:pt x="0" y="0"/>
                    </a:cubicBezTo>
                    <a:cubicBezTo>
                      <a:pt x="0" y="1"/>
                      <a:pt x="0" y="1"/>
                      <a:pt x="0" y="1"/>
                    </a:cubicBezTo>
                    <a:cubicBezTo>
                      <a:pt x="0" y="1"/>
                      <a:pt x="0" y="1"/>
                      <a:pt x="1" y="1"/>
                    </a:cubicBezTo>
                    <a:cubicBezTo>
                      <a:pt x="1" y="1"/>
                      <a:pt x="1" y="1"/>
                      <a:pt x="2" y="1"/>
                    </a:cubicBezTo>
                    <a:cubicBezTo>
                      <a:pt x="2" y="1"/>
                      <a:pt x="2" y="1"/>
                      <a:pt x="2" y="1"/>
                    </a:cubicBezTo>
                    <a:cubicBezTo>
                      <a:pt x="3" y="1"/>
                      <a:pt x="3" y="0"/>
                      <a:pt x="2" y="0"/>
                    </a:cubicBezTo>
                    <a:cubicBezTo>
                      <a:pt x="2" y="0"/>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 name="Freeform 442"/>
              <p:cNvSpPr>
                <a:spLocks/>
              </p:cNvSpPr>
              <p:nvPr/>
            </p:nvSpPr>
            <p:spPr bwMode="auto">
              <a:xfrm>
                <a:off x="2422526" y="2524126"/>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 name="Freeform 443"/>
              <p:cNvSpPr>
                <a:spLocks/>
              </p:cNvSpPr>
              <p:nvPr/>
            </p:nvSpPr>
            <p:spPr bwMode="auto">
              <a:xfrm>
                <a:off x="2390776" y="2503489"/>
                <a:ext cx="53975" cy="20638"/>
              </a:xfrm>
              <a:custGeom>
                <a:avLst/>
                <a:gdLst>
                  <a:gd name="T0" fmla="*/ 5 w 5"/>
                  <a:gd name="T1" fmla="*/ 1 h 2"/>
                  <a:gd name="T2" fmla="*/ 5 w 5"/>
                  <a:gd name="T3" fmla="*/ 1 h 2"/>
                  <a:gd name="T4" fmla="*/ 3 w 5"/>
                  <a:gd name="T5" fmla="*/ 0 h 2"/>
                  <a:gd name="T6" fmla="*/ 2 w 5"/>
                  <a:gd name="T7" fmla="*/ 0 h 2"/>
                  <a:gd name="T8" fmla="*/ 1 w 5"/>
                  <a:gd name="T9" fmla="*/ 0 h 2"/>
                  <a:gd name="T10" fmla="*/ 0 w 5"/>
                  <a:gd name="T11" fmla="*/ 1 h 2"/>
                  <a:gd name="T12" fmla="*/ 1 w 5"/>
                  <a:gd name="T13" fmla="*/ 2 h 2"/>
                  <a:gd name="T14" fmla="*/ 2 w 5"/>
                  <a:gd name="T15" fmla="*/ 2 h 2"/>
                  <a:gd name="T16" fmla="*/ 2 w 5"/>
                  <a:gd name="T17" fmla="*/ 2 h 2"/>
                  <a:gd name="T18" fmla="*/ 3 w 5"/>
                  <a:gd name="T19" fmla="*/ 2 h 2"/>
                  <a:gd name="T20" fmla="*/ 4 w 5"/>
                  <a:gd name="T21" fmla="*/ 2 h 2"/>
                  <a:gd name="T22" fmla="*/ 5 w 5"/>
                  <a:gd name="T2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2">
                    <a:moveTo>
                      <a:pt x="5" y="1"/>
                    </a:moveTo>
                    <a:cubicBezTo>
                      <a:pt x="5" y="1"/>
                      <a:pt x="5" y="1"/>
                      <a:pt x="5" y="1"/>
                    </a:cubicBezTo>
                    <a:cubicBezTo>
                      <a:pt x="4" y="0"/>
                      <a:pt x="4" y="1"/>
                      <a:pt x="3" y="0"/>
                    </a:cubicBezTo>
                    <a:cubicBezTo>
                      <a:pt x="3" y="0"/>
                      <a:pt x="2" y="0"/>
                      <a:pt x="2" y="0"/>
                    </a:cubicBezTo>
                    <a:cubicBezTo>
                      <a:pt x="2" y="0"/>
                      <a:pt x="1" y="0"/>
                      <a:pt x="1" y="0"/>
                    </a:cubicBezTo>
                    <a:cubicBezTo>
                      <a:pt x="0" y="0"/>
                      <a:pt x="0" y="1"/>
                      <a:pt x="0" y="1"/>
                    </a:cubicBezTo>
                    <a:cubicBezTo>
                      <a:pt x="1" y="1"/>
                      <a:pt x="1" y="2"/>
                      <a:pt x="1" y="2"/>
                    </a:cubicBezTo>
                    <a:cubicBezTo>
                      <a:pt x="1" y="2"/>
                      <a:pt x="1" y="2"/>
                      <a:pt x="2" y="2"/>
                    </a:cubicBezTo>
                    <a:cubicBezTo>
                      <a:pt x="2" y="2"/>
                      <a:pt x="2" y="2"/>
                      <a:pt x="2" y="2"/>
                    </a:cubicBezTo>
                    <a:cubicBezTo>
                      <a:pt x="3" y="2"/>
                      <a:pt x="3" y="2"/>
                      <a:pt x="3" y="2"/>
                    </a:cubicBezTo>
                    <a:cubicBezTo>
                      <a:pt x="4" y="2"/>
                      <a:pt x="4" y="2"/>
                      <a:pt x="4" y="2"/>
                    </a:cubicBezTo>
                    <a:cubicBezTo>
                      <a:pt x="4" y="2"/>
                      <a:pt x="5" y="2"/>
                      <a:pt x="5"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 name="Freeform 444"/>
              <p:cNvSpPr>
                <a:spLocks/>
              </p:cNvSpPr>
              <p:nvPr/>
            </p:nvSpPr>
            <p:spPr bwMode="auto">
              <a:xfrm>
                <a:off x="1785939" y="2578101"/>
                <a:ext cx="173038" cy="98425"/>
              </a:xfrm>
              <a:custGeom>
                <a:avLst/>
                <a:gdLst>
                  <a:gd name="T0" fmla="*/ 10 w 16"/>
                  <a:gd name="T1" fmla="*/ 5 h 9"/>
                  <a:gd name="T2" fmla="*/ 11 w 16"/>
                  <a:gd name="T3" fmla="*/ 4 h 9"/>
                  <a:gd name="T4" fmla="*/ 11 w 16"/>
                  <a:gd name="T5" fmla="*/ 5 h 9"/>
                  <a:gd name="T6" fmla="*/ 12 w 16"/>
                  <a:gd name="T7" fmla="*/ 5 h 9"/>
                  <a:gd name="T8" fmla="*/ 13 w 16"/>
                  <a:gd name="T9" fmla="*/ 4 h 9"/>
                  <a:gd name="T10" fmla="*/ 13 w 16"/>
                  <a:gd name="T11" fmla="*/ 4 h 9"/>
                  <a:gd name="T12" fmla="*/ 14 w 16"/>
                  <a:gd name="T13" fmla="*/ 4 h 9"/>
                  <a:gd name="T14" fmla="*/ 15 w 16"/>
                  <a:gd name="T15" fmla="*/ 3 h 9"/>
                  <a:gd name="T16" fmla="*/ 16 w 16"/>
                  <a:gd name="T17" fmla="*/ 3 h 9"/>
                  <a:gd name="T18" fmla="*/ 15 w 16"/>
                  <a:gd name="T19" fmla="*/ 3 h 9"/>
                  <a:gd name="T20" fmla="*/ 13 w 16"/>
                  <a:gd name="T21" fmla="*/ 2 h 9"/>
                  <a:gd name="T22" fmla="*/ 13 w 16"/>
                  <a:gd name="T23" fmla="*/ 1 h 9"/>
                  <a:gd name="T24" fmla="*/ 13 w 16"/>
                  <a:gd name="T25" fmla="*/ 1 h 9"/>
                  <a:gd name="T26" fmla="*/ 12 w 16"/>
                  <a:gd name="T27" fmla="*/ 0 h 9"/>
                  <a:gd name="T28" fmla="*/ 10 w 16"/>
                  <a:gd name="T29" fmla="*/ 1 h 9"/>
                  <a:gd name="T30" fmla="*/ 10 w 16"/>
                  <a:gd name="T31" fmla="*/ 0 h 9"/>
                  <a:gd name="T32" fmla="*/ 8 w 16"/>
                  <a:gd name="T33" fmla="*/ 1 h 9"/>
                  <a:gd name="T34" fmla="*/ 7 w 16"/>
                  <a:gd name="T35" fmla="*/ 1 h 9"/>
                  <a:gd name="T36" fmla="*/ 6 w 16"/>
                  <a:gd name="T37" fmla="*/ 1 h 9"/>
                  <a:gd name="T38" fmla="*/ 4 w 16"/>
                  <a:gd name="T39" fmla="*/ 1 h 9"/>
                  <a:gd name="T40" fmla="*/ 3 w 16"/>
                  <a:gd name="T41" fmla="*/ 1 h 9"/>
                  <a:gd name="T42" fmla="*/ 3 w 16"/>
                  <a:gd name="T43" fmla="*/ 1 h 9"/>
                  <a:gd name="T44" fmla="*/ 1 w 16"/>
                  <a:gd name="T45" fmla="*/ 2 h 9"/>
                  <a:gd name="T46" fmla="*/ 0 w 16"/>
                  <a:gd name="T47" fmla="*/ 3 h 9"/>
                  <a:gd name="T48" fmla="*/ 0 w 16"/>
                  <a:gd name="T49" fmla="*/ 4 h 9"/>
                  <a:gd name="T50" fmla="*/ 0 w 16"/>
                  <a:gd name="T51" fmla="*/ 5 h 9"/>
                  <a:gd name="T52" fmla="*/ 0 w 16"/>
                  <a:gd name="T53" fmla="*/ 5 h 9"/>
                  <a:gd name="T54" fmla="*/ 1 w 16"/>
                  <a:gd name="T55" fmla="*/ 6 h 9"/>
                  <a:gd name="T56" fmla="*/ 2 w 16"/>
                  <a:gd name="T57" fmla="*/ 7 h 9"/>
                  <a:gd name="T58" fmla="*/ 2 w 16"/>
                  <a:gd name="T59" fmla="*/ 7 h 9"/>
                  <a:gd name="T60" fmla="*/ 3 w 16"/>
                  <a:gd name="T61" fmla="*/ 7 h 9"/>
                  <a:gd name="T62" fmla="*/ 3 w 16"/>
                  <a:gd name="T63" fmla="*/ 7 h 9"/>
                  <a:gd name="T64" fmla="*/ 3 w 16"/>
                  <a:gd name="T65" fmla="*/ 8 h 9"/>
                  <a:gd name="T66" fmla="*/ 3 w 16"/>
                  <a:gd name="T67" fmla="*/ 9 h 9"/>
                  <a:gd name="T68" fmla="*/ 3 w 16"/>
                  <a:gd name="T69" fmla="*/ 9 h 9"/>
                  <a:gd name="T70" fmla="*/ 4 w 16"/>
                  <a:gd name="T71" fmla="*/ 9 h 9"/>
                  <a:gd name="T72" fmla="*/ 4 w 16"/>
                  <a:gd name="T73" fmla="*/ 9 h 9"/>
                  <a:gd name="T74" fmla="*/ 4 w 16"/>
                  <a:gd name="T75" fmla="*/ 9 h 9"/>
                  <a:gd name="T76" fmla="*/ 5 w 16"/>
                  <a:gd name="T77" fmla="*/ 9 h 9"/>
                  <a:gd name="T78" fmla="*/ 6 w 16"/>
                  <a:gd name="T79" fmla="*/ 8 h 9"/>
                  <a:gd name="T80" fmla="*/ 6 w 16"/>
                  <a:gd name="T81" fmla="*/ 7 h 9"/>
                  <a:gd name="T82" fmla="*/ 7 w 16"/>
                  <a:gd name="T83" fmla="*/ 7 h 9"/>
                  <a:gd name="T84" fmla="*/ 7 w 16"/>
                  <a:gd name="T85" fmla="*/ 6 h 9"/>
                  <a:gd name="T86" fmla="*/ 9 w 16"/>
                  <a:gd name="T87" fmla="*/ 7 h 9"/>
                  <a:gd name="T88" fmla="*/ 9 w 16"/>
                  <a:gd name="T89" fmla="*/ 6 h 9"/>
                  <a:gd name="T90" fmla="*/ 10 w 16"/>
                  <a:gd name="T91"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 h="9">
                    <a:moveTo>
                      <a:pt x="10" y="5"/>
                    </a:moveTo>
                    <a:cubicBezTo>
                      <a:pt x="10" y="4"/>
                      <a:pt x="10" y="4"/>
                      <a:pt x="11" y="4"/>
                    </a:cubicBezTo>
                    <a:cubicBezTo>
                      <a:pt x="11" y="4"/>
                      <a:pt x="11" y="4"/>
                      <a:pt x="11" y="5"/>
                    </a:cubicBezTo>
                    <a:cubicBezTo>
                      <a:pt x="12" y="5"/>
                      <a:pt x="12" y="5"/>
                      <a:pt x="12" y="5"/>
                    </a:cubicBezTo>
                    <a:cubicBezTo>
                      <a:pt x="12" y="4"/>
                      <a:pt x="13" y="4"/>
                      <a:pt x="13" y="4"/>
                    </a:cubicBezTo>
                    <a:cubicBezTo>
                      <a:pt x="13" y="4"/>
                      <a:pt x="13" y="4"/>
                      <a:pt x="13" y="4"/>
                    </a:cubicBezTo>
                    <a:cubicBezTo>
                      <a:pt x="14" y="4"/>
                      <a:pt x="14" y="4"/>
                      <a:pt x="14" y="4"/>
                    </a:cubicBezTo>
                    <a:cubicBezTo>
                      <a:pt x="14" y="3"/>
                      <a:pt x="15" y="3"/>
                      <a:pt x="15" y="3"/>
                    </a:cubicBezTo>
                    <a:cubicBezTo>
                      <a:pt x="16" y="3"/>
                      <a:pt x="16" y="3"/>
                      <a:pt x="16" y="3"/>
                    </a:cubicBezTo>
                    <a:cubicBezTo>
                      <a:pt x="15" y="3"/>
                      <a:pt x="15" y="3"/>
                      <a:pt x="15" y="3"/>
                    </a:cubicBezTo>
                    <a:cubicBezTo>
                      <a:pt x="14" y="2"/>
                      <a:pt x="14" y="3"/>
                      <a:pt x="13" y="2"/>
                    </a:cubicBezTo>
                    <a:cubicBezTo>
                      <a:pt x="13" y="2"/>
                      <a:pt x="14" y="2"/>
                      <a:pt x="13" y="1"/>
                    </a:cubicBezTo>
                    <a:cubicBezTo>
                      <a:pt x="13" y="1"/>
                      <a:pt x="13" y="1"/>
                      <a:pt x="13" y="1"/>
                    </a:cubicBezTo>
                    <a:cubicBezTo>
                      <a:pt x="12" y="1"/>
                      <a:pt x="12" y="0"/>
                      <a:pt x="12" y="0"/>
                    </a:cubicBezTo>
                    <a:cubicBezTo>
                      <a:pt x="11" y="0"/>
                      <a:pt x="11" y="1"/>
                      <a:pt x="10" y="1"/>
                    </a:cubicBezTo>
                    <a:cubicBezTo>
                      <a:pt x="10" y="1"/>
                      <a:pt x="10" y="0"/>
                      <a:pt x="10" y="0"/>
                    </a:cubicBezTo>
                    <a:cubicBezTo>
                      <a:pt x="9" y="0"/>
                      <a:pt x="9" y="1"/>
                      <a:pt x="8" y="1"/>
                    </a:cubicBezTo>
                    <a:cubicBezTo>
                      <a:pt x="8" y="1"/>
                      <a:pt x="7" y="1"/>
                      <a:pt x="7" y="1"/>
                    </a:cubicBezTo>
                    <a:cubicBezTo>
                      <a:pt x="6" y="1"/>
                      <a:pt x="6" y="1"/>
                      <a:pt x="6" y="1"/>
                    </a:cubicBezTo>
                    <a:cubicBezTo>
                      <a:pt x="5" y="0"/>
                      <a:pt x="5" y="0"/>
                      <a:pt x="4" y="1"/>
                    </a:cubicBezTo>
                    <a:cubicBezTo>
                      <a:pt x="4" y="1"/>
                      <a:pt x="3" y="1"/>
                      <a:pt x="3" y="1"/>
                    </a:cubicBezTo>
                    <a:cubicBezTo>
                      <a:pt x="3" y="1"/>
                      <a:pt x="3" y="1"/>
                      <a:pt x="3" y="1"/>
                    </a:cubicBezTo>
                    <a:cubicBezTo>
                      <a:pt x="2" y="2"/>
                      <a:pt x="2" y="2"/>
                      <a:pt x="1" y="2"/>
                    </a:cubicBezTo>
                    <a:cubicBezTo>
                      <a:pt x="1" y="3"/>
                      <a:pt x="0" y="3"/>
                      <a:pt x="0" y="3"/>
                    </a:cubicBezTo>
                    <a:cubicBezTo>
                      <a:pt x="0" y="3"/>
                      <a:pt x="0" y="4"/>
                      <a:pt x="0" y="4"/>
                    </a:cubicBezTo>
                    <a:cubicBezTo>
                      <a:pt x="0" y="5"/>
                      <a:pt x="0" y="5"/>
                      <a:pt x="0" y="5"/>
                    </a:cubicBezTo>
                    <a:cubicBezTo>
                      <a:pt x="0" y="5"/>
                      <a:pt x="0" y="5"/>
                      <a:pt x="0" y="5"/>
                    </a:cubicBezTo>
                    <a:cubicBezTo>
                      <a:pt x="0" y="6"/>
                      <a:pt x="0" y="6"/>
                      <a:pt x="1" y="6"/>
                    </a:cubicBezTo>
                    <a:cubicBezTo>
                      <a:pt x="1" y="6"/>
                      <a:pt x="1" y="6"/>
                      <a:pt x="2" y="7"/>
                    </a:cubicBezTo>
                    <a:cubicBezTo>
                      <a:pt x="2" y="7"/>
                      <a:pt x="2" y="7"/>
                      <a:pt x="2" y="7"/>
                    </a:cubicBezTo>
                    <a:cubicBezTo>
                      <a:pt x="2" y="7"/>
                      <a:pt x="2" y="7"/>
                      <a:pt x="3" y="7"/>
                    </a:cubicBezTo>
                    <a:cubicBezTo>
                      <a:pt x="3" y="7"/>
                      <a:pt x="3" y="7"/>
                      <a:pt x="3" y="7"/>
                    </a:cubicBezTo>
                    <a:cubicBezTo>
                      <a:pt x="4" y="7"/>
                      <a:pt x="3" y="8"/>
                      <a:pt x="3" y="8"/>
                    </a:cubicBezTo>
                    <a:cubicBezTo>
                      <a:pt x="3" y="8"/>
                      <a:pt x="3" y="9"/>
                      <a:pt x="3" y="9"/>
                    </a:cubicBezTo>
                    <a:cubicBezTo>
                      <a:pt x="3" y="9"/>
                      <a:pt x="3" y="9"/>
                      <a:pt x="3" y="9"/>
                    </a:cubicBezTo>
                    <a:cubicBezTo>
                      <a:pt x="4" y="9"/>
                      <a:pt x="4" y="8"/>
                      <a:pt x="4" y="9"/>
                    </a:cubicBezTo>
                    <a:cubicBezTo>
                      <a:pt x="5" y="9"/>
                      <a:pt x="4" y="9"/>
                      <a:pt x="4" y="9"/>
                    </a:cubicBezTo>
                    <a:cubicBezTo>
                      <a:pt x="4" y="9"/>
                      <a:pt x="4" y="9"/>
                      <a:pt x="4" y="9"/>
                    </a:cubicBezTo>
                    <a:cubicBezTo>
                      <a:pt x="5" y="9"/>
                      <a:pt x="5" y="9"/>
                      <a:pt x="5" y="9"/>
                    </a:cubicBezTo>
                    <a:cubicBezTo>
                      <a:pt x="6" y="8"/>
                      <a:pt x="6" y="8"/>
                      <a:pt x="6" y="8"/>
                    </a:cubicBezTo>
                    <a:cubicBezTo>
                      <a:pt x="6" y="8"/>
                      <a:pt x="6" y="7"/>
                      <a:pt x="6" y="7"/>
                    </a:cubicBezTo>
                    <a:cubicBezTo>
                      <a:pt x="6" y="7"/>
                      <a:pt x="6" y="7"/>
                      <a:pt x="7" y="7"/>
                    </a:cubicBezTo>
                    <a:cubicBezTo>
                      <a:pt x="7" y="7"/>
                      <a:pt x="7" y="6"/>
                      <a:pt x="7" y="6"/>
                    </a:cubicBezTo>
                    <a:cubicBezTo>
                      <a:pt x="8" y="6"/>
                      <a:pt x="8" y="7"/>
                      <a:pt x="9" y="7"/>
                    </a:cubicBezTo>
                    <a:cubicBezTo>
                      <a:pt x="9" y="6"/>
                      <a:pt x="9" y="6"/>
                      <a:pt x="9" y="6"/>
                    </a:cubicBezTo>
                    <a:cubicBezTo>
                      <a:pt x="9" y="5"/>
                      <a:pt x="10" y="5"/>
                      <a:pt x="10"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 name="Freeform 445"/>
              <p:cNvSpPr>
                <a:spLocks/>
              </p:cNvSpPr>
              <p:nvPr/>
            </p:nvSpPr>
            <p:spPr bwMode="auto">
              <a:xfrm>
                <a:off x="2671764" y="30321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 name="Freeform 446"/>
              <p:cNvSpPr>
                <a:spLocks/>
              </p:cNvSpPr>
              <p:nvPr/>
            </p:nvSpPr>
            <p:spPr bwMode="auto">
              <a:xfrm>
                <a:off x="2628901" y="2892426"/>
                <a:ext cx="107950" cy="139700"/>
              </a:xfrm>
              <a:custGeom>
                <a:avLst/>
                <a:gdLst>
                  <a:gd name="T0" fmla="*/ 1 w 10"/>
                  <a:gd name="T1" fmla="*/ 8 h 13"/>
                  <a:gd name="T2" fmla="*/ 2 w 10"/>
                  <a:gd name="T3" fmla="*/ 8 h 13"/>
                  <a:gd name="T4" fmla="*/ 2 w 10"/>
                  <a:gd name="T5" fmla="*/ 9 h 13"/>
                  <a:gd name="T6" fmla="*/ 2 w 10"/>
                  <a:gd name="T7" fmla="*/ 10 h 13"/>
                  <a:gd name="T8" fmla="*/ 3 w 10"/>
                  <a:gd name="T9" fmla="*/ 11 h 13"/>
                  <a:gd name="T10" fmla="*/ 4 w 10"/>
                  <a:gd name="T11" fmla="*/ 13 h 13"/>
                  <a:gd name="T12" fmla="*/ 5 w 10"/>
                  <a:gd name="T13" fmla="*/ 12 h 13"/>
                  <a:gd name="T14" fmla="*/ 5 w 10"/>
                  <a:gd name="T15" fmla="*/ 11 h 13"/>
                  <a:gd name="T16" fmla="*/ 6 w 10"/>
                  <a:gd name="T17" fmla="*/ 11 h 13"/>
                  <a:gd name="T18" fmla="*/ 6 w 10"/>
                  <a:gd name="T19" fmla="*/ 11 h 13"/>
                  <a:gd name="T20" fmla="*/ 8 w 10"/>
                  <a:gd name="T21" fmla="*/ 11 h 13"/>
                  <a:gd name="T22" fmla="*/ 8 w 10"/>
                  <a:gd name="T23" fmla="*/ 11 h 13"/>
                  <a:gd name="T24" fmla="*/ 8 w 10"/>
                  <a:gd name="T25" fmla="*/ 11 h 13"/>
                  <a:gd name="T26" fmla="*/ 9 w 10"/>
                  <a:gd name="T27" fmla="*/ 10 h 13"/>
                  <a:gd name="T28" fmla="*/ 10 w 10"/>
                  <a:gd name="T29" fmla="*/ 9 h 13"/>
                  <a:gd name="T30" fmla="*/ 10 w 10"/>
                  <a:gd name="T31" fmla="*/ 8 h 13"/>
                  <a:gd name="T32" fmla="*/ 9 w 10"/>
                  <a:gd name="T33" fmla="*/ 6 h 13"/>
                  <a:gd name="T34" fmla="*/ 9 w 10"/>
                  <a:gd name="T35" fmla="*/ 3 h 13"/>
                  <a:gd name="T36" fmla="*/ 10 w 10"/>
                  <a:gd name="T37" fmla="*/ 2 h 13"/>
                  <a:gd name="T38" fmla="*/ 10 w 10"/>
                  <a:gd name="T39" fmla="*/ 1 h 13"/>
                  <a:gd name="T40" fmla="*/ 10 w 10"/>
                  <a:gd name="T41" fmla="*/ 1 h 13"/>
                  <a:gd name="T42" fmla="*/ 10 w 10"/>
                  <a:gd name="T43" fmla="*/ 1 h 13"/>
                  <a:gd name="T44" fmla="*/ 8 w 10"/>
                  <a:gd name="T45" fmla="*/ 1 h 13"/>
                  <a:gd name="T46" fmla="*/ 7 w 10"/>
                  <a:gd name="T47" fmla="*/ 1 h 13"/>
                  <a:gd name="T48" fmla="*/ 6 w 10"/>
                  <a:gd name="T49" fmla="*/ 0 h 13"/>
                  <a:gd name="T50" fmla="*/ 5 w 10"/>
                  <a:gd name="T51" fmla="*/ 1 h 13"/>
                  <a:gd name="T52" fmla="*/ 4 w 10"/>
                  <a:gd name="T53" fmla="*/ 1 h 13"/>
                  <a:gd name="T54" fmla="*/ 2 w 10"/>
                  <a:gd name="T55" fmla="*/ 0 h 13"/>
                  <a:gd name="T56" fmla="*/ 2 w 10"/>
                  <a:gd name="T57" fmla="*/ 0 h 13"/>
                  <a:gd name="T58" fmla="*/ 2 w 10"/>
                  <a:gd name="T59" fmla="*/ 1 h 13"/>
                  <a:gd name="T60" fmla="*/ 2 w 10"/>
                  <a:gd name="T61" fmla="*/ 2 h 13"/>
                  <a:gd name="T62" fmla="*/ 2 w 10"/>
                  <a:gd name="T63" fmla="*/ 4 h 13"/>
                  <a:gd name="T64" fmla="*/ 1 w 10"/>
                  <a:gd name="T65" fmla="*/ 3 h 13"/>
                  <a:gd name="T66" fmla="*/ 0 w 10"/>
                  <a:gd name="T67" fmla="*/ 4 h 13"/>
                  <a:gd name="T68" fmla="*/ 0 w 10"/>
                  <a:gd name="T69" fmla="*/ 7 h 13"/>
                  <a:gd name="T70" fmla="*/ 1 w 10"/>
                  <a:gd name="T71"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13">
                    <a:moveTo>
                      <a:pt x="1" y="8"/>
                    </a:moveTo>
                    <a:cubicBezTo>
                      <a:pt x="1" y="8"/>
                      <a:pt x="1" y="8"/>
                      <a:pt x="2" y="8"/>
                    </a:cubicBezTo>
                    <a:cubicBezTo>
                      <a:pt x="2" y="8"/>
                      <a:pt x="2" y="9"/>
                      <a:pt x="2" y="9"/>
                    </a:cubicBezTo>
                    <a:cubicBezTo>
                      <a:pt x="2" y="10"/>
                      <a:pt x="2" y="10"/>
                      <a:pt x="2" y="10"/>
                    </a:cubicBezTo>
                    <a:cubicBezTo>
                      <a:pt x="3" y="11"/>
                      <a:pt x="3" y="11"/>
                      <a:pt x="3" y="11"/>
                    </a:cubicBezTo>
                    <a:cubicBezTo>
                      <a:pt x="4" y="12"/>
                      <a:pt x="4" y="12"/>
                      <a:pt x="4" y="13"/>
                    </a:cubicBezTo>
                    <a:cubicBezTo>
                      <a:pt x="4" y="13"/>
                      <a:pt x="4" y="13"/>
                      <a:pt x="5" y="12"/>
                    </a:cubicBezTo>
                    <a:cubicBezTo>
                      <a:pt x="5" y="12"/>
                      <a:pt x="5" y="12"/>
                      <a:pt x="5" y="11"/>
                    </a:cubicBezTo>
                    <a:cubicBezTo>
                      <a:pt x="5" y="11"/>
                      <a:pt x="5" y="11"/>
                      <a:pt x="6" y="11"/>
                    </a:cubicBezTo>
                    <a:cubicBezTo>
                      <a:pt x="6" y="11"/>
                      <a:pt x="6" y="11"/>
                      <a:pt x="6" y="11"/>
                    </a:cubicBezTo>
                    <a:cubicBezTo>
                      <a:pt x="7" y="10"/>
                      <a:pt x="7" y="11"/>
                      <a:pt x="8" y="11"/>
                    </a:cubicBezTo>
                    <a:cubicBezTo>
                      <a:pt x="8" y="11"/>
                      <a:pt x="8" y="11"/>
                      <a:pt x="8" y="11"/>
                    </a:cubicBezTo>
                    <a:cubicBezTo>
                      <a:pt x="8" y="11"/>
                      <a:pt x="8" y="11"/>
                      <a:pt x="8" y="11"/>
                    </a:cubicBezTo>
                    <a:cubicBezTo>
                      <a:pt x="9" y="11"/>
                      <a:pt x="9" y="10"/>
                      <a:pt x="9" y="10"/>
                    </a:cubicBezTo>
                    <a:cubicBezTo>
                      <a:pt x="9" y="10"/>
                      <a:pt x="10" y="9"/>
                      <a:pt x="10" y="9"/>
                    </a:cubicBezTo>
                    <a:cubicBezTo>
                      <a:pt x="10" y="8"/>
                      <a:pt x="10" y="8"/>
                      <a:pt x="10" y="8"/>
                    </a:cubicBezTo>
                    <a:cubicBezTo>
                      <a:pt x="10" y="7"/>
                      <a:pt x="9" y="7"/>
                      <a:pt x="9" y="6"/>
                    </a:cubicBezTo>
                    <a:cubicBezTo>
                      <a:pt x="9" y="5"/>
                      <a:pt x="9" y="4"/>
                      <a:pt x="9" y="3"/>
                    </a:cubicBezTo>
                    <a:cubicBezTo>
                      <a:pt x="9" y="3"/>
                      <a:pt x="10" y="3"/>
                      <a:pt x="10" y="2"/>
                    </a:cubicBezTo>
                    <a:cubicBezTo>
                      <a:pt x="10" y="2"/>
                      <a:pt x="10" y="2"/>
                      <a:pt x="10" y="1"/>
                    </a:cubicBezTo>
                    <a:cubicBezTo>
                      <a:pt x="10" y="1"/>
                      <a:pt x="10" y="1"/>
                      <a:pt x="10" y="1"/>
                    </a:cubicBezTo>
                    <a:cubicBezTo>
                      <a:pt x="10" y="1"/>
                      <a:pt x="10" y="1"/>
                      <a:pt x="10" y="1"/>
                    </a:cubicBezTo>
                    <a:cubicBezTo>
                      <a:pt x="9" y="1"/>
                      <a:pt x="9" y="1"/>
                      <a:pt x="8" y="1"/>
                    </a:cubicBezTo>
                    <a:cubicBezTo>
                      <a:pt x="8" y="1"/>
                      <a:pt x="7" y="1"/>
                      <a:pt x="7" y="1"/>
                    </a:cubicBezTo>
                    <a:cubicBezTo>
                      <a:pt x="6" y="0"/>
                      <a:pt x="6" y="0"/>
                      <a:pt x="6" y="0"/>
                    </a:cubicBezTo>
                    <a:cubicBezTo>
                      <a:pt x="5" y="0"/>
                      <a:pt x="5" y="1"/>
                      <a:pt x="5" y="1"/>
                    </a:cubicBezTo>
                    <a:cubicBezTo>
                      <a:pt x="4" y="1"/>
                      <a:pt x="4" y="1"/>
                      <a:pt x="4" y="1"/>
                    </a:cubicBezTo>
                    <a:cubicBezTo>
                      <a:pt x="3" y="1"/>
                      <a:pt x="3" y="1"/>
                      <a:pt x="2" y="0"/>
                    </a:cubicBezTo>
                    <a:cubicBezTo>
                      <a:pt x="2" y="0"/>
                      <a:pt x="2" y="0"/>
                      <a:pt x="2" y="0"/>
                    </a:cubicBezTo>
                    <a:cubicBezTo>
                      <a:pt x="2" y="1"/>
                      <a:pt x="2" y="1"/>
                      <a:pt x="2" y="1"/>
                    </a:cubicBezTo>
                    <a:cubicBezTo>
                      <a:pt x="2" y="2"/>
                      <a:pt x="2" y="2"/>
                      <a:pt x="2" y="2"/>
                    </a:cubicBezTo>
                    <a:cubicBezTo>
                      <a:pt x="2" y="3"/>
                      <a:pt x="2" y="4"/>
                      <a:pt x="2" y="4"/>
                    </a:cubicBezTo>
                    <a:cubicBezTo>
                      <a:pt x="1" y="4"/>
                      <a:pt x="1" y="3"/>
                      <a:pt x="1" y="3"/>
                    </a:cubicBezTo>
                    <a:cubicBezTo>
                      <a:pt x="0" y="3"/>
                      <a:pt x="0" y="4"/>
                      <a:pt x="0" y="4"/>
                    </a:cubicBezTo>
                    <a:cubicBezTo>
                      <a:pt x="0" y="5"/>
                      <a:pt x="0" y="6"/>
                      <a:pt x="0" y="7"/>
                    </a:cubicBezTo>
                    <a:cubicBezTo>
                      <a:pt x="0" y="7"/>
                      <a:pt x="0" y="8"/>
                      <a:pt x="1" y="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 name="Freeform 447"/>
              <p:cNvSpPr>
                <a:spLocks/>
              </p:cNvSpPr>
              <p:nvPr/>
            </p:nvSpPr>
            <p:spPr bwMode="auto">
              <a:xfrm>
                <a:off x="1981201" y="3086101"/>
                <a:ext cx="366713" cy="561975"/>
              </a:xfrm>
              <a:custGeom>
                <a:avLst/>
                <a:gdLst>
                  <a:gd name="T0" fmla="*/ 27 w 34"/>
                  <a:gd name="T1" fmla="*/ 50 h 52"/>
                  <a:gd name="T2" fmla="*/ 30 w 34"/>
                  <a:gd name="T3" fmla="*/ 52 h 52"/>
                  <a:gd name="T4" fmla="*/ 31 w 34"/>
                  <a:gd name="T5" fmla="*/ 51 h 52"/>
                  <a:gd name="T6" fmla="*/ 34 w 34"/>
                  <a:gd name="T7" fmla="*/ 48 h 52"/>
                  <a:gd name="T8" fmla="*/ 33 w 34"/>
                  <a:gd name="T9" fmla="*/ 44 h 52"/>
                  <a:gd name="T10" fmla="*/ 34 w 34"/>
                  <a:gd name="T11" fmla="*/ 41 h 52"/>
                  <a:gd name="T12" fmla="*/ 33 w 34"/>
                  <a:gd name="T13" fmla="*/ 36 h 52"/>
                  <a:gd name="T14" fmla="*/ 32 w 34"/>
                  <a:gd name="T15" fmla="*/ 33 h 52"/>
                  <a:gd name="T16" fmla="*/ 30 w 34"/>
                  <a:gd name="T17" fmla="*/ 31 h 52"/>
                  <a:gd name="T18" fmla="*/ 28 w 34"/>
                  <a:gd name="T19" fmla="*/ 30 h 52"/>
                  <a:gd name="T20" fmla="*/ 27 w 34"/>
                  <a:gd name="T21" fmla="*/ 28 h 52"/>
                  <a:gd name="T22" fmla="*/ 24 w 34"/>
                  <a:gd name="T23" fmla="*/ 27 h 52"/>
                  <a:gd name="T24" fmla="*/ 22 w 34"/>
                  <a:gd name="T25" fmla="*/ 26 h 52"/>
                  <a:gd name="T26" fmla="*/ 21 w 34"/>
                  <a:gd name="T27" fmla="*/ 24 h 52"/>
                  <a:gd name="T28" fmla="*/ 20 w 34"/>
                  <a:gd name="T29" fmla="*/ 22 h 52"/>
                  <a:gd name="T30" fmla="*/ 21 w 34"/>
                  <a:gd name="T31" fmla="*/ 18 h 52"/>
                  <a:gd name="T32" fmla="*/ 22 w 34"/>
                  <a:gd name="T33" fmla="*/ 14 h 52"/>
                  <a:gd name="T34" fmla="*/ 25 w 34"/>
                  <a:gd name="T35" fmla="*/ 12 h 52"/>
                  <a:gd name="T36" fmla="*/ 28 w 34"/>
                  <a:gd name="T37" fmla="*/ 12 h 52"/>
                  <a:gd name="T38" fmla="*/ 28 w 34"/>
                  <a:gd name="T39" fmla="*/ 9 h 52"/>
                  <a:gd name="T40" fmla="*/ 29 w 34"/>
                  <a:gd name="T41" fmla="*/ 7 h 52"/>
                  <a:gd name="T42" fmla="*/ 27 w 34"/>
                  <a:gd name="T43" fmla="*/ 6 h 52"/>
                  <a:gd name="T44" fmla="*/ 24 w 34"/>
                  <a:gd name="T45" fmla="*/ 7 h 52"/>
                  <a:gd name="T46" fmla="*/ 21 w 34"/>
                  <a:gd name="T47" fmla="*/ 6 h 52"/>
                  <a:gd name="T48" fmla="*/ 20 w 34"/>
                  <a:gd name="T49" fmla="*/ 3 h 52"/>
                  <a:gd name="T50" fmla="*/ 17 w 34"/>
                  <a:gd name="T51" fmla="*/ 1 h 52"/>
                  <a:gd name="T52" fmla="*/ 15 w 34"/>
                  <a:gd name="T53" fmla="*/ 0 h 52"/>
                  <a:gd name="T54" fmla="*/ 15 w 34"/>
                  <a:gd name="T55" fmla="*/ 4 h 52"/>
                  <a:gd name="T56" fmla="*/ 13 w 34"/>
                  <a:gd name="T57" fmla="*/ 7 h 52"/>
                  <a:gd name="T58" fmla="*/ 9 w 34"/>
                  <a:gd name="T59" fmla="*/ 8 h 52"/>
                  <a:gd name="T60" fmla="*/ 7 w 34"/>
                  <a:gd name="T61" fmla="*/ 12 h 52"/>
                  <a:gd name="T62" fmla="*/ 5 w 34"/>
                  <a:gd name="T63" fmla="*/ 13 h 52"/>
                  <a:gd name="T64" fmla="*/ 3 w 34"/>
                  <a:gd name="T65" fmla="*/ 11 h 52"/>
                  <a:gd name="T66" fmla="*/ 3 w 34"/>
                  <a:gd name="T67" fmla="*/ 9 h 52"/>
                  <a:gd name="T68" fmla="*/ 1 w 34"/>
                  <a:gd name="T69" fmla="*/ 10 h 52"/>
                  <a:gd name="T70" fmla="*/ 0 w 34"/>
                  <a:gd name="T71" fmla="*/ 13 h 52"/>
                  <a:gd name="T72" fmla="*/ 1 w 34"/>
                  <a:gd name="T73" fmla="*/ 16 h 52"/>
                  <a:gd name="T74" fmla="*/ 3 w 34"/>
                  <a:gd name="T75" fmla="*/ 18 h 52"/>
                  <a:gd name="T76" fmla="*/ 6 w 34"/>
                  <a:gd name="T77" fmla="*/ 23 h 52"/>
                  <a:gd name="T78" fmla="*/ 8 w 34"/>
                  <a:gd name="T79" fmla="*/ 26 h 52"/>
                  <a:gd name="T80" fmla="*/ 11 w 34"/>
                  <a:gd name="T81" fmla="*/ 31 h 52"/>
                  <a:gd name="T82" fmla="*/ 14 w 34"/>
                  <a:gd name="T83" fmla="*/ 37 h 52"/>
                  <a:gd name="T84" fmla="*/ 15 w 34"/>
                  <a:gd name="T85" fmla="*/ 41 h 52"/>
                  <a:gd name="T86" fmla="*/ 19 w 34"/>
                  <a:gd name="T87" fmla="*/ 45 h 52"/>
                  <a:gd name="T88" fmla="*/ 22 w 34"/>
                  <a:gd name="T89" fmla="*/ 4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 h="52">
                    <a:moveTo>
                      <a:pt x="24" y="48"/>
                    </a:moveTo>
                    <a:cubicBezTo>
                      <a:pt x="25" y="48"/>
                      <a:pt x="25" y="48"/>
                      <a:pt x="26" y="49"/>
                    </a:cubicBezTo>
                    <a:cubicBezTo>
                      <a:pt x="26" y="49"/>
                      <a:pt x="26" y="49"/>
                      <a:pt x="27" y="50"/>
                    </a:cubicBezTo>
                    <a:cubicBezTo>
                      <a:pt x="27" y="50"/>
                      <a:pt x="28" y="50"/>
                      <a:pt x="28" y="50"/>
                    </a:cubicBezTo>
                    <a:cubicBezTo>
                      <a:pt x="28" y="50"/>
                      <a:pt x="28" y="51"/>
                      <a:pt x="28" y="52"/>
                    </a:cubicBezTo>
                    <a:cubicBezTo>
                      <a:pt x="29" y="52"/>
                      <a:pt x="29" y="52"/>
                      <a:pt x="30" y="52"/>
                    </a:cubicBezTo>
                    <a:cubicBezTo>
                      <a:pt x="30" y="52"/>
                      <a:pt x="30" y="52"/>
                      <a:pt x="30" y="52"/>
                    </a:cubicBezTo>
                    <a:cubicBezTo>
                      <a:pt x="30" y="52"/>
                      <a:pt x="30" y="52"/>
                      <a:pt x="30" y="52"/>
                    </a:cubicBezTo>
                    <a:cubicBezTo>
                      <a:pt x="31" y="51"/>
                      <a:pt x="31" y="51"/>
                      <a:pt x="31" y="51"/>
                    </a:cubicBezTo>
                    <a:cubicBezTo>
                      <a:pt x="31" y="50"/>
                      <a:pt x="31" y="50"/>
                      <a:pt x="32" y="50"/>
                    </a:cubicBezTo>
                    <a:cubicBezTo>
                      <a:pt x="32" y="50"/>
                      <a:pt x="32" y="49"/>
                      <a:pt x="33" y="49"/>
                    </a:cubicBezTo>
                    <a:cubicBezTo>
                      <a:pt x="33" y="48"/>
                      <a:pt x="34" y="48"/>
                      <a:pt x="34" y="48"/>
                    </a:cubicBezTo>
                    <a:cubicBezTo>
                      <a:pt x="34" y="47"/>
                      <a:pt x="34" y="47"/>
                      <a:pt x="34" y="46"/>
                    </a:cubicBezTo>
                    <a:cubicBezTo>
                      <a:pt x="34" y="45"/>
                      <a:pt x="34" y="45"/>
                      <a:pt x="33" y="45"/>
                    </a:cubicBezTo>
                    <a:cubicBezTo>
                      <a:pt x="33" y="44"/>
                      <a:pt x="33" y="44"/>
                      <a:pt x="33" y="44"/>
                    </a:cubicBezTo>
                    <a:cubicBezTo>
                      <a:pt x="33" y="43"/>
                      <a:pt x="33" y="43"/>
                      <a:pt x="33" y="42"/>
                    </a:cubicBezTo>
                    <a:cubicBezTo>
                      <a:pt x="34" y="42"/>
                      <a:pt x="34" y="42"/>
                      <a:pt x="34" y="42"/>
                    </a:cubicBezTo>
                    <a:cubicBezTo>
                      <a:pt x="34" y="41"/>
                      <a:pt x="34" y="41"/>
                      <a:pt x="34" y="41"/>
                    </a:cubicBezTo>
                    <a:cubicBezTo>
                      <a:pt x="33" y="40"/>
                      <a:pt x="33" y="40"/>
                      <a:pt x="33" y="39"/>
                    </a:cubicBezTo>
                    <a:cubicBezTo>
                      <a:pt x="33" y="39"/>
                      <a:pt x="33" y="39"/>
                      <a:pt x="34" y="38"/>
                    </a:cubicBezTo>
                    <a:cubicBezTo>
                      <a:pt x="34" y="37"/>
                      <a:pt x="33" y="37"/>
                      <a:pt x="33" y="36"/>
                    </a:cubicBezTo>
                    <a:cubicBezTo>
                      <a:pt x="33" y="36"/>
                      <a:pt x="33" y="36"/>
                      <a:pt x="33" y="35"/>
                    </a:cubicBezTo>
                    <a:cubicBezTo>
                      <a:pt x="33" y="34"/>
                      <a:pt x="33" y="34"/>
                      <a:pt x="32" y="34"/>
                    </a:cubicBezTo>
                    <a:cubicBezTo>
                      <a:pt x="32" y="33"/>
                      <a:pt x="32" y="33"/>
                      <a:pt x="32" y="33"/>
                    </a:cubicBezTo>
                    <a:cubicBezTo>
                      <a:pt x="32" y="32"/>
                      <a:pt x="32" y="32"/>
                      <a:pt x="31" y="31"/>
                    </a:cubicBezTo>
                    <a:cubicBezTo>
                      <a:pt x="31" y="31"/>
                      <a:pt x="31" y="31"/>
                      <a:pt x="31" y="31"/>
                    </a:cubicBezTo>
                    <a:cubicBezTo>
                      <a:pt x="31" y="31"/>
                      <a:pt x="31" y="31"/>
                      <a:pt x="30" y="31"/>
                    </a:cubicBezTo>
                    <a:cubicBezTo>
                      <a:pt x="30" y="31"/>
                      <a:pt x="30" y="31"/>
                      <a:pt x="29" y="31"/>
                    </a:cubicBezTo>
                    <a:cubicBezTo>
                      <a:pt x="29" y="31"/>
                      <a:pt x="28" y="32"/>
                      <a:pt x="28" y="31"/>
                    </a:cubicBezTo>
                    <a:cubicBezTo>
                      <a:pt x="28" y="31"/>
                      <a:pt x="28" y="31"/>
                      <a:pt x="28" y="30"/>
                    </a:cubicBezTo>
                    <a:cubicBezTo>
                      <a:pt x="28" y="30"/>
                      <a:pt x="28" y="29"/>
                      <a:pt x="28" y="29"/>
                    </a:cubicBezTo>
                    <a:cubicBezTo>
                      <a:pt x="28" y="27"/>
                      <a:pt x="28" y="28"/>
                      <a:pt x="28" y="28"/>
                    </a:cubicBezTo>
                    <a:cubicBezTo>
                      <a:pt x="27" y="28"/>
                      <a:pt x="27" y="28"/>
                      <a:pt x="27" y="28"/>
                    </a:cubicBezTo>
                    <a:cubicBezTo>
                      <a:pt x="26" y="28"/>
                      <a:pt x="26" y="28"/>
                      <a:pt x="26" y="28"/>
                    </a:cubicBezTo>
                    <a:cubicBezTo>
                      <a:pt x="25" y="28"/>
                      <a:pt x="25" y="28"/>
                      <a:pt x="24" y="28"/>
                    </a:cubicBezTo>
                    <a:cubicBezTo>
                      <a:pt x="24" y="28"/>
                      <a:pt x="24" y="27"/>
                      <a:pt x="24" y="27"/>
                    </a:cubicBezTo>
                    <a:cubicBezTo>
                      <a:pt x="23" y="27"/>
                      <a:pt x="23" y="27"/>
                      <a:pt x="23" y="27"/>
                    </a:cubicBezTo>
                    <a:cubicBezTo>
                      <a:pt x="22" y="27"/>
                      <a:pt x="22" y="27"/>
                      <a:pt x="22" y="27"/>
                    </a:cubicBezTo>
                    <a:cubicBezTo>
                      <a:pt x="22" y="26"/>
                      <a:pt x="22" y="26"/>
                      <a:pt x="22" y="26"/>
                    </a:cubicBezTo>
                    <a:cubicBezTo>
                      <a:pt x="22" y="26"/>
                      <a:pt x="22" y="26"/>
                      <a:pt x="22" y="26"/>
                    </a:cubicBezTo>
                    <a:cubicBezTo>
                      <a:pt x="22" y="26"/>
                      <a:pt x="22" y="25"/>
                      <a:pt x="22" y="25"/>
                    </a:cubicBezTo>
                    <a:cubicBezTo>
                      <a:pt x="22" y="25"/>
                      <a:pt x="22" y="25"/>
                      <a:pt x="21" y="24"/>
                    </a:cubicBezTo>
                    <a:cubicBezTo>
                      <a:pt x="21" y="24"/>
                      <a:pt x="21" y="24"/>
                      <a:pt x="21" y="23"/>
                    </a:cubicBezTo>
                    <a:cubicBezTo>
                      <a:pt x="21" y="23"/>
                      <a:pt x="21" y="23"/>
                      <a:pt x="21" y="23"/>
                    </a:cubicBezTo>
                    <a:cubicBezTo>
                      <a:pt x="20" y="22"/>
                      <a:pt x="20" y="22"/>
                      <a:pt x="20" y="22"/>
                    </a:cubicBezTo>
                    <a:cubicBezTo>
                      <a:pt x="20" y="21"/>
                      <a:pt x="20" y="21"/>
                      <a:pt x="20" y="21"/>
                    </a:cubicBezTo>
                    <a:cubicBezTo>
                      <a:pt x="20" y="20"/>
                      <a:pt x="20" y="19"/>
                      <a:pt x="20" y="19"/>
                    </a:cubicBezTo>
                    <a:cubicBezTo>
                      <a:pt x="21" y="18"/>
                      <a:pt x="21" y="18"/>
                      <a:pt x="21" y="18"/>
                    </a:cubicBezTo>
                    <a:cubicBezTo>
                      <a:pt x="22" y="17"/>
                      <a:pt x="22" y="17"/>
                      <a:pt x="22" y="16"/>
                    </a:cubicBezTo>
                    <a:cubicBezTo>
                      <a:pt x="22" y="16"/>
                      <a:pt x="22" y="15"/>
                      <a:pt x="22" y="15"/>
                    </a:cubicBezTo>
                    <a:cubicBezTo>
                      <a:pt x="22" y="14"/>
                      <a:pt x="22" y="14"/>
                      <a:pt x="22" y="14"/>
                    </a:cubicBezTo>
                    <a:cubicBezTo>
                      <a:pt x="23" y="14"/>
                      <a:pt x="23" y="14"/>
                      <a:pt x="23" y="14"/>
                    </a:cubicBezTo>
                    <a:cubicBezTo>
                      <a:pt x="24" y="14"/>
                      <a:pt x="24" y="13"/>
                      <a:pt x="24" y="13"/>
                    </a:cubicBezTo>
                    <a:cubicBezTo>
                      <a:pt x="24" y="13"/>
                      <a:pt x="25" y="12"/>
                      <a:pt x="25" y="12"/>
                    </a:cubicBezTo>
                    <a:cubicBezTo>
                      <a:pt x="25" y="12"/>
                      <a:pt x="26" y="12"/>
                      <a:pt x="26" y="12"/>
                    </a:cubicBezTo>
                    <a:cubicBezTo>
                      <a:pt x="26" y="12"/>
                      <a:pt x="27" y="13"/>
                      <a:pt x="27" y="12"/>
                    </a:cubicBezTo>
                    <a:cubicBezTo>
                      <a:pt x="27" y="12"/>
                      <a:pt x="27" y="12"/>
                      <a:pt x="28" y="12"/>
                    </a:cubicBezTo>
                    <a:cubicBezTo>
                      <a:pt x="28" y="12"/>
                      <a:pt x="28" y="12"/>
                      <a:pt x="28" y="12"/>
                    </a:cubicBezTo>
                    <a:cubicBezTo>
                      <a:pt x="28" y="11"/>
                      <a:pt x="27" y="11"/>
                      <a:pt x="27" y="10"/>
                    </a:cubicBezTo>
                    <a:cubicBezTo>
                      <a:pt x="27" y="10"/>
                      <a:pt x="28" y="10"/>
                      <a:pt x="28" y="9"/>
                    </a:cubicBezTo>
                    <a:cubicBezTo>
                      <a:pt x="28" y="9"/>
                      <a:pt x="28" y="9"/>
                      <a:pt x="28" y="9"/>
                    </a:cubicBezTo>
                    <a:cubicBezTo>
                      <a:pt x="28" y="9"/>
                      <a:pt x="29" y="8"/>
                      <a:pt x="29" y="8"/>
                    </a:cubicBezTo>
                    <a:cubicBezTo>
                      <a:pt x="29" y="7"/>
                      <a:pt x="29" y="7"/>
                      <a:pt x="29" y="7"/>
                    </a:cubicBezTo>
                    <a:cubicBezTo>
                      <a:pt x="29" y="6"/>
                      <a:pt x="29" y="7"/>
                      <a:pt x="28" y="7"/>
                    </a:cubicBezTo>
                    <a:cubicBezTo>
                      <a:pt x="28" y="7"/>
                      <a:pt x="27" y="7"/>
                      <a:pt x="27" y="7"/>
                    </a:cubicBezTo>
                    <a:cubicBezTo>
                      <a:pt x="27" y="7"/>
                      <a:pt x="27" y="6"/>
                      <a:pt x="27" y="6"/>
                    </a:cubicBezTo>
                    <a:cubicBezTo>
                      <a:pt x="27" y="6"/>
                      <a:pt x="26" y="7"/>
                      <a:pt x="26" y="6"/>
                    </a:cubicBezTo>
                    <a:cubicBezTo>
                      <a:pt x="25" y="6"/>
                      <a:pt x="25" y="6"/>
                      <a:pt x="25" y="6"/>
                    </a:cubicBezTo>
                    <a:cubicBezTo>
                      <a:pt x="24" y="6"/>
                      <a:pt x="24" y="7"/>
                      <a:pt x="24" y="7"/>
                    </a:cubicBezTo>
                    <a:cubicBezTo>
                      <a:pt x="24" y="7"/>
                      <a:pt x="23" y="7"/>
                      <a:pt x="23" y="7"/>
                    </a:cubicBezTo>
                    <a:cubicBezTo>
                      <a:pt x="23" y="7"/>
                      <a:pt x="22" y="7"/>
                      <a:pt x="22" y="7"/>
                    </a:cubicBezTo>
                    <a:cubicBezTo>
                      <a:pt x="22" y="7"/>
                      <a:pt x="22" y="6"/>
                      <a:pt x="21" y="6"/>
                    </a:cubicBezTo>
                    <a:cubicBezTo>
                      <a:pt x="21" y="6"/>
                      <a:pt x="21" y="5"/>
                      <a:pt x="21" y="5"/>
                    </a:cubicBezTo>
                    <a:cubicBezTo>
                      <a:pt x="21" y="5"/>
                      <a:pt x="20" y="4"/>
                      <a:pt x="20" y="4"/>
                    </a:cubicBezTo>
                    <a:cubicBezTo>
                      <a:pt x="20" y="4"/>
                      <a:pt x="20" y="4"/>
                      <a:pt x="20" y="3"/>
                    </a:cubicBezTo>
                    <a:cubicBezTo>
                      <a:pt x="20" y="3"/>
                      <a:pt x="19" y="3"/>
                      <a:pt x="18" y="2"/>
                    </a:cubicBezTo>
                    <a:cubicBezTo>
                      <a:pt x="18" y="2"/>
                      <a:pt x="18" y="2"/>
                      <a:pt x="18" y="1"/>
                    </a:cubicBezTo>
                    <a:cubicBezTo>
                      <a:pt x="17" y="1"/>
                      <a:pt x="17" y="1"/>
                      <a:pt x="17" y="1"/>
                    </a:cubicBezTo>
                    <a:cubicBezTo>
                      <a:pt x="17" y="1"/>
                      <a:pt x="17" y="0"/>
                      <a:pt x="16" y="0"/>
                    </a:cubicBezTo>
                    <a:cubicBezTo>
                      <a:pt x="16" y="0"/>
                      <a:pt x="16" y="0"/>
                      <a:pt x="15" y="0"/>
                    </a:cubicBezTo>
                    <a:cubicBezTo>
                      <a:pt x="15" y="0"/>
                      <a:pt x="15" y="0"/>
                      <a:pt x="15" y="0"/>
                    </a:cubicBezTo>
                    <a:cubicBezTo>
                      <a:pt x="15" y="1"/>
                      <a:pt x="16" y="1"/>
                      <a:pt x="16" y="1"/>
                    </a:cubicBezTo>
                    <a:cubicBezTo>
                      <a:pt x="16" y="2"/>
                      <a:pt x="16" y="2"/>
                      <a:pt x="15" y="2"/>
                    </a:cubicBezTo>
                    <a:cubicBezTo>
                      <a:pt x="15" y="3"/>
                      <a:pt x="15" y="3"/>
                      <a:pt x="15" y="4"/>
                    </a:cubicBezTo>
                    <a:cubicBezTo>
                      <a:pt x="15" y="4"/>
                      <a:pt x="15" y="5"/>
                      <a:pt x="15" y="5"/>
                    </a:cubicBezTo>
                    <a:cubicBezTo>
                      <a:pt x="14" y="5"/>
                      <a:pt x="14" y="6"/>
                      <a:pt x="14" y="6"/>
                    </a:cubicBezTo>
                    <a:cubicBezTo>
                      <a:pt x="13" y="6"/>
                      <a:pt x="13" y="7"/>
                      <a:pt x="13" y="7"/>
                    </a:cubicBezTo>
                    <a:cubicBezTo>
                      <a:pt x="12" y="7"/>
                      <a:pt x="12" y="7"/>
                      <a:pt x="12" y="7"/>
                    </a:cubicBezTo>
                    <a:cubicBezTo>
                      <a:pt x="11" y="7"/>
                      <a:pt x="11" y="7"/>
                      <a:pt x="11" y="8"/>
                    </a:cubicBezTo>
                    <a:cubicBezTo>
                      <a:pt x="10" y="8"/>
                      <a:pt x="10" y="8"/>
                      <a:pt x="9" y="8"/>
                    </a:cubicBezTo>
                    <a:cubicBezTo>
                      <a:pt x="9" y="8"/>
                      <a:pt x="9" y="8"/>
                      <a:pt x="9" y="9"/>
                    </a:cubicBezTo>
                    <a:cubicBezTo>
                      <a:pt x="8" y="9"/>
                      <a:pt x="8" y="10"/>
                      <a:pt x="8" y="10"/>
                    </a:cubicBezTo>
                    <a:cubicBezTo>
                      <a:pt x="7" y="11"/>
                      <a:pt x="7" y="11"/>
                      <a:pt x="7" y="12"/>
                    </a:cubicBezTo>
                    <a:cubicBezTo>
                      <a:pt x="7" y="12"/>
                      <a:pt x="7" y="13"/>
                      <a:pt x="7" y="13"/>
                    </a:cubicBezTo>
                    <a:cubicBezTo>
                      <a:pt x="6" y="14"/>
                      <a:pt x="6" y="14"/>
                      <a:pt x="6" y="14"/>
                    </a:cubicBezTo>
                    <a:cubicBezTo>
                      <a:pt x="5" y="14"/>
                      <a:pt x="5" y="13"/>
                      <a:pt x="5" y="13"/>
                    </a:cubicBezTo>
                    <a:cubicBezTo>
                      <a:pt x="5" y="12"/>
                      <a:pt x="4" y="12"/>
                      <a:pt x="4" y="12"/>
                    </a:cubicBezTo>
                    <a:cubicBezTo>
                      <a:pt x="3" y="12"/>
                      <a:pt x="3" y="13"/>
                      <a:pt x="3" y="12"/>
                    </a:cubicBezTo>
                    <a:cubicBezTo>
                      <a:pt x="3" y="12"/>
                      <a:pt x="3" y="12"/>
                      <a:pt x="3" y="11"/>
                    </a:cubicBezTo>
                    <a:cubicBezTo>
                      <a:pt x="3" y="11"/>
                      <a:pt x="3" y="11"/>
                      <a:pt x="4" y="11"/>
                    </a:cubicBezTo>
                    <a:cubicBezTo>
                      <a:pt x="4" y="10"/>
                      <a:pt x="3" y="10"/>
                      <a:pt x="3" y="10"/>
                    </a:cubicBezTo>
                    <a:cubicBezTo>
                      <a:pt x="3" y="9"/>
                      <a:pt x="3" y="9"/>
                      <a:pt x="3" y="9"/>
                    </a:cubicBezTo>
                    <a:cubicBezTo>
                      <a:pt x="3" y="9"/>
                      <a:pt x="3" y="9"/>
                      <a:pt x="3" y="9"/>
                    </a:cubicBezTo>
                    <a:cubicBezTo>
                      <a:pt x="2" y="9"/>
                      <a:pt x="2" y="9"/>
                      <a:pt x="2" y="9"/>
                    </a:cubicBezTo>
                    <a:cubicBezTo>
                      <a:pt x="2" y="10"/>
                      <a:pt x="1" y="10"/>
                      <a:pt x="1" y="10"/>
                    </a:cubicBezTo>
                    <a:cubicBezTo>
                      <a:pt x="1" y="11"/>
                      <a:pt x="1" y="11"/>
                      <a:pt x="1" y="11"/>
                    </a:cubicBezTo>
                    <a:cubicBezTo>
                      <a:pt x="1" y="12"/>
                      <a:pt x="0" y="12"/>
                      <a:pt x="0" y="12"/>
                    </a:cubicBezTo>
                    <a:cubicBezTo>
                      <a:pt x="0" y="12"/>
                      <a:pt x="0" y="13"/>
                      <a:pt x="0" y="13"/>
                    </a:cubicBezTo>
                    <a:cubicBezTo>
                      <a:pt x="0" y="13"/>
                      <a:pt x="0" y="13"/>
                      <a:pt x="1" y="14"/>
                    </a:cubicBezTo>
                    <a:cubicBezTo>
                      <a:pt x="1" y="14"/>
                      <a:pt x="0" y="14"/>
                      <a:pt x="0" y="15"/>
                    </a:cubicBezTo>
                    <a:cubicBezTo>
                      <a:pt x="1" y="15"/>
                      <a:pt x="1" y="15"/>
                      <a:pt x="1" y="16"/>
                    </a:cubicBezTo>
                    <a:cubicBezTo>
                      <a:pt x="1" y="16"/>
                      <a:pt x="0" y="17"/>
                      <a:pt x="1" y="17"/>
                    </a:cubicBezTo>
                    <a:cubicBezTo>
                      <a:pt x="1" y="18"/>
                      <a:pt x="1" y="18"/>
                      <a:pt x="2" y="18"/>
                    </a:cubicBezTo>
                    <a:cubicBezTo>
                      <a:pt x="2" y="18"/>
                      <a:pt x="2" y="18"/>
                      <a:pt x="3" y="18"/>
                    </a:cubicBezTo>
                    <a:cubicBezTo>
                      <a:pt x="3" y="19"/>
                      <a:pt x="4" y="18"/>
                      <a:pt x="4" y="19"/>
                    </a:cubicBezTo>
                    <a:cubicBezTo>
                      <a:pt x="5" y="19"/>
                      <a:pt x="4" y="20"/>
                      <a:pt x="5" y="20"/>
                    </a:cubicBezTo>
                    <a:cubicBezTo>
                      <a:pt x="5" y="21"/>
                      <a:pt x="5" y="22"/>
                      <a:pt x="6" y="23"/>
                    </a:cubicBezTo>
                    <a:cubicBezTo>
                      <a:pt x="7" y="24"/>
                      <a:pt x="7" y="24"/>
                      <a:pt x="7" y="24"/>
                    </a:cubicBezTo>
                    <a:cubicBezTo>
                      <a:pt x="8" y="25"/>
                      <a:pt x="8" y="25"/>
                      <a:pt x="8" y="26"/>
                    </a:cubicBezTo>
                    <a:cubicBezTo>
                      <a:pt x="8" y="26"/>
                      <a:pt x="8" y="26"/>
                      <a:pt x="8" y="26"/>
                    </a:cubicBezTo>
                    <a:cubicBezTo>
                      <a:pt x="9" y="27"/>
                      <a:pt x="9" y="27"/>
                      <a:pt x="9" y="27"/>
                    </a:cubicBezTo>
                    <a:cubicBezTo>
                      <a:pt x="10" y="28"/>
                      <a:pt x="9" y="29"/>
                      <a:pt x="10" y="30"/>
                    </a:cubicBezTo>
                    <a:cubicBezTo>
                      <a:pt x="10" y="30"/>
                      <a:pt x="10" y="31"/>
                      <a:pt x="11" y="31"/>
                    </a:cubicBezTo>
                    <a:cubicBezTo>
                      <a:pt x="11" y="32"/>
                      <a:pt x="11" y="33"/>
                      <a:pt x="11" y="33"/>
                    </a:cubicBezTo>
                    <a:cubicBezTo>
                      <a:pt x="12" y="34"/>
                      <a:pt x="12" y="34"/>
                      <a:pt x="13" y="35"/>
                    </a:cubicBezTo>
                    <a:cubicBezTo>
                      <a:pt x="13" y="36"/>
                      <a:pt x="13" y="36"/>
                      <a:pt x="14" y="37"/>
                    </a:cubicBezTo>
                    <a:cubicBezTo>
                      <a:pt x="14" y="37"/>
                      <a:pt x="14" y="37"/>
                      <a:pt x="14" y="38"/>
                    </a:cubicBezTo>
                    <a:cubicBezTo>
                      <a:pt x="14" y="38"/>
                      <a:pt x="15" y="39"/>
                      <a:pt x="15" y="39"/>
                    </a:cubicBezTo>
                    <a:cubicBezTo>
                      <a:pt x="15" y="40"/>
                      <a:pt x="15" y="40"/>
                      <a:pt x="15" y="41"/>
                    </a:cubicBezTo>
                    <a:cubicBezTo>
                      <a:pt x="15" y="41"/>
                      <a:pt x="16" y="42"/>
                      <a:pt x="16" y="42"/>
                    </a:cubicBezTo>
                    <a:cubicBezTo>
                      <a:pt x="17" y="43"/>
                      <a:pt x="17" y="43"/>
                      <a:pt x="17" y="43"/>
                    </a:cubicBezTo>
                    <a:cubicBezTo>
                      <a:pt x="18" y="44"/>
                      <a:pt x="18" y="44"/>
                      <a:pt x="19" y="45"/>
                    </a:cubicBezTo>
                    <a:cubicBezTo>
                      <a:pt x="19" y="45"/>
                      <a:pt x="19" y="45"/>
                      <a:pt x="20" y="46"/>
                    </a:cubicBezTo>
                    <a:cubicBezTo>
                      <a:pt x="20" y="46"/>
                      <a:pt x="21" y="46"/>
                      <a:pt x="21" y="47"/>
                    </a:cubicBezTo>
                    <a:cubicBezTo>
                      <a:pt x="22" y="47"/>
                      <a:pt x="22" y="47"/>
                      <a:pt x="22" y="47"/>
                    </a:cubicBezTo>
                    <a:cubicBezTo>
                      <a:pt x="23" y="47"/>
                      <a:pt x="23" y="48"/>
                      <a:pt x="24" y="4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 name="Freeform 448"/>
              <p:cNvSpPr>
                <a:spLocks/>
              </p:cNvSpPr>
              <p:nvPr/>
            </p:nvSpPr>
            <p:spPr bwMode="auto">
              <a:xfrm>
                <a:off x="2530476" y="3681414"/>
                <a:ext cx="227013" cy="258763"/>
              </a:xfrm>
              <a:custGeom>
                <a:avLst/>
                <a:gdLst>
                  <a:gd name="T0" fmla="*/ 1 w 21"/>
                  <a:gd name="T1" fmla="*/ 3 h 24"/>
                  <a:gd name="T2" fmla="*/ 0 w 21"/>
                  <a:gd name="T3" fmla="*/ 7 h 24"/>
                  <a:gd name="T4" fmla="*/ 0 w 21"/>
                  <a:gd name="T5" fmla="*/ 9 h 24"/>
                  <a:gd name="T6" fmla="*/ 0 w 21"/>
                  <a:gd name="T7" fmla="*/ 10 h 24"/>
                  <a:gd name="T8" fmla="*/ 1 w 21"/>
                  <a:gd name="T9" fmla="*/ 11 h 24"/>
                  <a:gd name="T10" fmla="*/ 6 w 21"/>
                  <a:gd name="T11" fmla="*/ 13 h 24"/>
                  <a:gd name="T12" fmla="*/ 8 w 21"/>
                  <a:gd name="T13" fmla="*/ 15 h 24"/>
                  <a:gd name="T14" fmla="*/ 11 w 21"/>
                  <a:gd name="T15" fmla="*/ 16 h 24"/>
                  <a:gd name="T16" fmla="*/ 13 w 21"/>
                  <a:gd name="T17" fmla="*/ 17 h 24"/>
                  <a:gd name="T18" fmla="*/ 13 w 21"/>
                  <a:gd name="T19" fmla="*/ 19 h 24"/>
                  <a:gd name="T20" fmla="*/ 13 w 21"/>
                  <a:gd name="T21" fmla="*/ 22 h 24"/>
                  <a:gd name="T22" fmla="*/ 12 w 21"/>
                  <a:gd name="T23" fmla="*/ 23 h 24"/>
                  <a:gd name="T24" fmla="*/ 12 w 21"/>
                  <a:gd name="T25" fmla="*/ 24 h 24"/>
                  <a:gd name="T26" fmla="*/ 14 w 21"/>
                  <a:gd name="T27" fmla="*/ 24 h 24"/>
                  <a:gd name="T28" fmla="*/ 16 w 21"/>
                  <a:gd name="T29" fmla="*/ 24 h 24"/>
                  <a:gd name="T30" fmla="*/ 19 w 21"/>
                  <a:gd name="T31" fmla="*/ 23 h 24"/>
                  <a:gd name="T32" fmla="*/ 21 w 21"/>
                  <a:gd name="T33" fmla="*/ 22 h 24"/>
                  <a:gd name="T34" fmla="*/ 21 w 21"/>
                  <a:gd name="T35" fmla="*/ 19 h 24"/>
                  <a:gd name="T36" fmla="*/ 21 w 21"/>
                  <a:gd name="T37" fmla="*/ 17 h 24"/>
                  <a:gd name="T38" fmla="*/ 21 w 21"/>
                  <a:gd name="T39" fmla="*/ 15 h 24"/>
                  <a:gd name="T40" fmla="*/ 20 w 21"/>
                  <a:gd name="T41" fmla="*/ 13 h 24"/>
                  <a:gd name="T42" fmla="*/ 18 w 21"/>
                  <a:gd name="T43" fmla="*/ 13 h 24"/>
                  <a:gd name="T44" fmla="*/ 18 w 21"/>
                  <a:gd name="T45" fmla="*/ 10 h 24"/>
                  <a:gd name="T46" fmla="*/ 16 w 21"/>
                  <a:gd name="T47" fmla="*/ 9 h 24"/>
                  <a:gd name="T48" fmla="*/ 14 w 21"/>
                  <a:gd name="T49" fmla="*/ 8 h 24"/>
                  <a:gd name="T50" fmla="*/ 12 w 21"/>
                  <a:gd name="T51" fmla="*/ 8 h 24"/>
                  <a:gd name="T52" fmla="*/ 11 w 21"/>
                  <a:gd name="T53" fmla="*/ 7 h 24"/>
                  <a:gd name="T54" fmla="*/ 11 w 21"/>
                  <a:gd name="T55" fmla="*/ 5 h 24"/>
                  <a:gd name="T56" fmla="*/ 11 w 21"/>
                  <a:gd name="T57" fmla="*/ 2 h 24"/>
                  <a:gd name="T58" fmla="*/ 8 w 21"/>
                  <a:gd name="T59" fmla="*/ 1 h 24"/>
                  <a:gd name="T60" fmla="*/ 5 w 21"/>
                  <a:gd name="T61" fmla="*/ 1 h 24"/>
                  <a:gd name="T62" fmla="*/ 2 w 21"/>
                  <a:gd name="T63" fmla="*/ 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24">
                    <a:moveTo>
                      <a:pt x="2" y="2"/>
                    </a:moveTo>
                    <a:cubicBezTo>
                      <a:pt x="1" y="2"/>
                      <a:pt x="1" y="2"/>
                      <a:pt x="1" y="3"/>
                    </a:cubicBezTo>
                    <a:cubicBezTo>
                      <a:pt x="0" y="4"/>
                      <a:pt x="0" y="4"/>
                      <a:pt x="0" y="5"/>
                    </a:cubicBezTo>
                    <a:cubicBezTo>
                      <a:pt x="0" y="6"/>
                      <a:pt x="0" y="6"/>
                      <a:pt x="0" y="7"/>
                    </a:cubicBezTo>
                    <a:cubicBezTo>
                      <a:pt x="0" y="7"/>
                      <a:pt x="0" y="8"/>
                      <a:pt x="0" y="8"/>
                    </a:cubicBezTo>
                    <a:cubicBezTo>
                      <a:pt x="0" y="8"/>
                      <a:pt x="0" y="8"/>
                      <a:pt x="0" y="9"/>
                    </a:cubicBezTo>
                    <a:cubicBezTo>
                      <a:pt x="0" y="9"/>
                      <a:pt x="0" y="9"/>
                      <a:pt x="0" y="9"/>
                    </a:cubicBezTo>
                    <a:cubicBezTo>
                      <a:pt x="0" y="9"/>
                      <a:pt x="0" y="9"/>
                      <a:pt x="0" y="10"/>
                    </a:cubicBezTo>
                    <a:cubicBezTo>
                      <a:pt x="1" y="10"/>
                      <a:pt x="1" y="10"/>
                      <a:pt x="1" y="10"/>
                    </a:cubicBezTo>
                    <a:cubicBezTo>
                      <a:pt x="1" y="11"/>
                      <a:pt x="1" y="11"/>
                      <a:pt x="1" y="11"/>
                    </a:cubicBezTo>
                    <a:cubicBezTo>
                      <a:pt x="2" y="12"/>
                      <a:pt x="3" y="11"/>
                      <a:pt x="5" y="12"/>
                    </a:cubicBezTo>
                    <a:cubicBezTo>
                      <a:pt x="5" y="13"/>
                      <a:pt x="5" y="13"/>
                      <a:pt x="6" y="13"/>
                    </a:cubicBezTo>
                    <a:cubicBezTo>
                      <a:pt x="6" y="14"/>
                      <a:pt x="7" y="14"/>
                      <a:pt x="7" y="14"/>
                    </a:cubicBezTo>
                    <a:cubicBezTo>
                      <a:pt x="8" y="15"/>
                      <a:pt x="8" y="15"/>
                      <a:pt x="8" y="15"/>
                    </a:cubicBezTo>
                    <a:cubicBezTo>
                      <a:pt x="8" y="15"/>
                      <a:pt x="9" y="15"/>
                      <a:pt x="9" y="15"/>
                    </a:cubicBezTo>
                    <a:cubicBezTo>
                      <a:pt x="10" y="16"/>
                      <a:pt x="10" y="16"/>
                      <a:pt x="11" y="16"/>
                    </a:cubicBezTo>
                    <a:cubicBezTo>
                      <a:pt x="11" y="16"/>
                      <a:pt x="12" y="17"/>
                      <a:pt x="12" y="17"/>
                    </a:cubicBezTo>
                    <a:cubicBezTo>
                      <a:pt x="12" y="17"/>
                      <a:pt x="13" y="17"/>
                      <a:pt x="13" y="17"/>
                    </a:cubicBezTo>
                    <a:cubicBezTo>
                      <a:pt x="13" y="17"/>
                      <a:pt x="14" y="18"/>
                      <a:pt x="13" y="18"/>
                    </a:cubicBezTo>
                    <a:cubicBezTo>
                      <a:pt x="13" y="18"/>
                      <a:pt x="13" y="19"/>
                      <a:pt x="13" y="19"/>
                    </a:cubicBezTo>
                    <a:cubicBezTo>
                      <a:pt x="13" y="19"/>
                      <a:pt x="13" y="19"/>
                      <a:pt x="13" y="20"/>
                    </a:cubicBezTo>
                    <a:cubicBezTo>
                      <a:pt x="13" y="20"/>
                      <a:pt x="13" y="21"/>
                      <a:pt x="13" y="22"/>
                    </a:cubicBezTo>
                    <a:cubicBezTo>
                      <a:pt x="12" y="22"/>
                      <a:pt x="12" y="22"/>
                      <a:pt x="12" y="22"/>
                    </a:cubicBezTo>
                    <a:cubicBezTo>
                      <a:pt x="12" y="23"/>
                      <a:pt x="12" y="23"/>
                      <a:pt x="12" y="23"/>
                    </a:cubicBezTo>
                    <a:cubicBezTo>
                      <a:pt x="12" y="24"/>
                      <a:pt x="12" y="24"/>
                      <a:pt x="12" y="24"/>
                    </a:cubicBezTo>
                    <a:cubicBezTo>
                      <a:pt x="12" y="24"/>
                      <a:pt x="12" y="24"/>
                      <a:pt x="12" y="24"/>
                    </a:cubicBezTo>
                    <a:cubicBezTo>
                      <a:pt x="12" y="24"/>
                      <a:pt x="12" y="24"/>
                      <a:pt x="13" y="24"/>
                    </a:cubicBezTo>
                    <a:cubicBezTo>
                      <a:pt x="13" y="24"/>
                      <a:pt x="13" y="24"/>
                      <a:pt x="14" y="24"/>
                    </a:cubicBezTo>
                    <a:cubicBezTo>
                      <a:pt x="14" y="24"/>
                      <a:pt x="15" y="24"/>
                      <a:pt x="15" y="24"/>
                    </a:cubicBezTo>
                    <a:cubicBezTo>
                      <a:pt x="16" y="24"/>
                      <a:pt x="16" y="24"/>
                      <a:pt x="16" y="24"/>
                    </a:cubicBezTo>
                    <a:cubicBezTo>
                      <a:pt x="17" y="24"/>
                      <a:pt x="17" y="24"/>
                      <a:pt x="18" y="24"/>
                    </a:cubicBezTo>
                    <a:cubicBezTo>
                      <a:pt x="18" y="24"/>
                      <a:pt x="18" y="24"/>
                      <a:pt x="19" y="23"/>
                    </a:cubicBezTo>
                    <a:cubicBezTo>
                      <a:pt x="19" y="23"/>
                      <a:pt x="19" y="23"/>
                      <a:pt x="20" y="23"/>
                    </a:cubicBezTo>
                    <a:cubicBezTo>
                      <a:pt x="20" y="22"/>
                      <a:pt x="21" y="22"/>
                      <a:pt x="21" y="22"/>
                    </a:cubicBezTo>
                    <a:cubicBezTo>
                      <a:pt x="21" y="21"/>
                      <a:pt x="21" y="21"/>
                      <a:pt x="21" y="20"/>
                    </a:cubicBezTo>
                    <a:cubicBezTo>
                      <a:pt x="21" y="20"/>
                      <a:pt x="21" y="20"/>
                      <a:pt x="21" y="19"/>
                    </a:cubicBezTo>
                    <a:cubicBezTo>
                      <a:pt x="21" y="19"/>
                      <a:pt x="21" y="19"/>
                      <a:pt x="21" y="19"/>
                    </a:cubicBezTo>
                    <a:cubicBezTo>
                      <a:pt x="21" y="18"/>
                      <a:pt x="21" y="18"/>
                      <a:pt x="21" y="17"/>
                    </a:cubicBezTo>
                    <a:cubicBezTo>
                      <a:pt x="21" y="17"/>
                      <a:pt x="21" y="17"/>
                      <a:pt x="21" y="16"/>
                    </a:cubicBezTo>
                    <a:cubicBezTo>
                      <a:pt x="21" y="16"/>
                      <a:pt x="21" y="15"/>
                      <a:pt x="21" y="15"/>
                    </a:cubicBezTo>
                    <a:cubicBezTo>
                      <a:pt x="21" y="14"/>
                      <a:pt x="21" y="14"/>
                      <a:pt x="21" y="13"/>
                    </a:cubicBezTo>
                    <a:cubicBezTo>
                      <a:pt x="21" y="13"/>
                      <a:pt x="20" y="13"/>
                      <a:pt x="20" y="13"/>
                    </a:cubicBezTo>
                    <a:cubicBezTo>
                      <a:pt x="20" y="13"/>
                      <a:pt x="19" y="14"/>
                      <a:pt x="19" y="14"/>
                    </a:cubicBezTo>
                    <a:cubicBezTo>
                      <a:pt x="19" y="14"/>
                      <a:pt x="18" y="14"/>
                      <a:pt x="18" y="13"/>
                    </a:cubicBezTo>
                    <a:cubicBezTo>
                      <a:pt x="17" y="13"/>
                      <a:pt x="18" y="12"/>
                      <a:pt x="18" y="12"/>
                    </a:cubicBezTo>
                    <a:cubicBezTo>
                      <a:pt x="18" y="11"/>
                      <a:pt x="18" y="11"/>
                      <a:pt x="18" y="10"/>
                    </a:cubicBezTo>
                    <a:cubicBezTo>
                      <a:pt x="18" y="10"/>
                      <a:pt x="18" y="9"/>
                      <a:pt x="17" y="9"/>
                    </a:cubicBezTo>
                    <a:cubicBezTo>
                      <a:pt x="17" y="8"/>
                      <a:pt x="17" y="9"/>
                      <a:pt x="16" y="9"/>
                    </a:cubicBezTo>
                    <a:cubicBezTo>
                      <a:pt x="16" y="8"/>
                      <a:pt x="16" y="8"/>
                      <a:pt x="15" y="8"/>
                    </a:cubicBezTo>
                    <a:cubicBezTo>
                      <a:pt x="15" y="8"/>
                      <a:pt x="14" y="8"/>
                      <a:pt x="14" y="8"/>
                    </a:cubicBezTo>
                    <a:cubicBezTo>
                      <a:pt x="14" y="8"/>
                      <a:pt x="13" y="8"/>
                      <a:pt x="13" y="8"/>
                    </a:cubicBezTo>
                    <a:cubicBezTo>
                      <a:pt x="12" y="8"/>
                      <a:pt x="12" y="9"/>
                      <a:pt x="12" y="8"/>
                    </a:cubicBezTo>
                    <a:cubicBezTo>
                      <a:pt x="11" y="8"/>
                      <a:pt x="12" y="8"/>
                      <a:pt x="12" y="7"/>
                    </a:cubicBezTo>
                    <a:cubicBezTo>
                      <a:pt x="12" y="7"/>
                      <a:pt x="11" y="7"/>
                      <a:pt x="11" y="7"/>
                    </a:cubicBezTo>
                    <a:cubicBezTo>
                      <a:pt x="11" y="6"/>
                      <a:pt x="11" y="6"/>
                      <a:pt x="11" y="6"/>
                    </a:cubicBezTo>
                    <a:cubicBezTo>
                      <a:pt x="11" y="5"/>
                      <a:pt x="11" y="5"/>
                      <a:pt x="11" y="5"/>
                    </a:cubicBezTo>
                    <a:cubicBezTo>
                      <a:pt x="11" y="4"/>
                      <a:pt x="11" y="4"/>
                      <a:pt x="11" y="3"/>
                    </a:cubicBezTo>
                    <a:cubicBezTo>
                      <a:pt x="11" y="2"/>
                      <a:pt x="11" y="2"/>
                      <a:pt x="11" y="2"/>
                    </a:cubicBezTo>
                    <a:cubicBezTo>
                      <a:pt x="10" y="2"/>
                      <a:pt x="10" y="2"/>
                      <a:pt x="10" y="1"/>
                    </a:cubicBezTo>
                    <a:cubicBezTo>
                      <a:pt x="9" y="1"/>
                      <a:pt x="9" y="1"/>
                      <a:pt x="8" y="1"/>
                    </a:cubicBezTo>
                    <a:cubicBezTo>
                      <a:pt x="8" y="0"/>
                      <a:pt x="7" y="0"/>
                      <a:pt x="6" y="0"/>
                    </a:cubicBezTo>
                    <a:cubicBezTo>
                      <a:pt x="6" y="0"/>
                      <a:pt x="5" y="1"/>
                      <a:pt x="5" y="1"/>
                    </a:cubicBezTo>
                    <a:cubicBezTo>
                      <a:pt x="4" y="1"/>
                      <a:pt x="4" y="1"/>
                      <a:pt x="3" y="1"/>
                    </a:cubicBezTo>
                    <a:cubicBezTo>
                      <a:pt x="3" y="1"/>
                      <a:pt x="2" y="1"/>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 name="Freeform 449"/>
              <p:cNvSpPr>
                <a:spLocks/>
              </p:cNvSpPr>
              <p:nvPr/>
            </p:nvSpPr>
            <p:spPr bwMode="auto">
              <a:xfrm>
                <a:off x="2790826" y="4675189"/>
                <a:ext cx="20638" cy="22225"/>
              </a:xfrm>
              <a:custGeom>
                <a:avLst/>
                <a:gdLst>
                  <a:gd name="T0" fmla="*/ 1 w 2"/>
                  <a:gd name="T1" fmla="*/ 2 h 2"/>
                  <a:gd name="T2" fmla="*/ 1 w 2"/>
                  <a:gd name="T3" fmla="*/ 2 h 2"/>
                  <a:gd name="T4" fmla="*/ 2 w 2"/>
                  <a:gd name="T5" fmla="*/ 1 h 2"/>
                  <a:gd name="T6" fmla="*/ 2 w 2"/>
                  <a:gd name="T7" fmla="*/ 1 h 2"/>
                  <a:gd name="T8" fmla="*/ 2 w 2"/>
                  <a:gd name="T9" fmla="*/ 0 h 2"/>
                  <a:gd name="T10" fmla="*/ 1 w 2"/>
                  <a:gd name="T11" fmla="*/ 0 h 2"/>
                  <a:gd name="T12" fmla="*/ 0 w 2"/>
                  <a:gd name="T13" fmla="*/ 1 h 2"/>
                  <a:gd name="T14" fmla="*/ 1 w 2"/>
                  <a:gd name="T15" fmla="*/ 1 h 2"/>
                  <a:gd name="T16" fmla="*/ 0 w 2"/>
                  <a:gd name="T17" fmla="*/ 2 h 2"/>
                  <a:gd name="T18" fmla="*/ 1 w 2"/>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1" y="2"/>
                    </a:moveTo>
                    <a:cubicBezTo>
                      <a:pt x="1" y="2"/>
                      <a:pt x="1" y="2"/>
                      <a:pt x="1" y="2"/>
                    </a:cubicBezTo>
                    <a:cubicBezTo>
                      <a:pt x="1" y="1"/>
                      <a:pt x="2" y="1"/>
                      <a:pt x="2" y="1"/>
                    </a:cubicBezTo>
                    <a:cubicBezTo>
                      <a:pt x="2" y="1"/>
                      <a:pt x="2" y="1"/>
                      <a:pt x="2" y="1"/>
                    </a:cubicBezTo>
                    <a:cubicBezTo>
                      <a:pt x="2" y="0"/>
                      <a:pt x="2" y="0"/>
                      <a:pt x="2" y="0"/>
                    </a:cubicBezTo>
                    <a:cubicBezTo>
                      <a:pt x="1" y="0"/>
                      <a:pt x="1" y="0"/>
                      <a:pt x="1" y="0"/>
                    </a:cubicBezTo>
                    <a:cubicBezTo>
                      <a:pt x="1" y="0"/>
                      <a:pt x="0" y="0"/>
                      <a:pt x="0" y="1"/>
                    </a:cubicBezTo>
                    <a:cubicBezTo>
                      <a:pt x="0" y="1"/>
                      <a:pt x="1" y="1"/>
                      <a:pt x="1" y="1"/>
                    </a:cubicBezTo>
                    <a:cubicBezTo>
                      <a:pt x="1" y="2"/>
                      <a:pt x="0" y="2"/>
                      <a:pt x="0" y="2"/>
                    </a:cubicBezTo>
                    <a:cubicBezTo>
                      <a:pt x="0"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 name="Freeform 450"/>
              <p:cNvSpPr>
                <a:spLocks/>
              </p:cNvSpPr>
              <p:nvPr/>
            </p:nvSpPr>
            <p:spPr bwMode="auto">
              <a:xfrm>
                <a:off x="2811464" y="4675189"/>
                <a:ext cx="33338" cy="22225"/>
              </a:xfrm>
              <a:custGeom>
                <a:avLst/>
                <a:gdLst>
                  <a:gd name="T0" fmla="*/ 1 w 3"/>
                  <a:gd name="T1" fmla="*/ 2 h 2"/>
                  <a:gd name="T2" fmla="*/ 2 w 3"/>
                  <a:gd name="T3" fmla="*/ 2 h 2"/>
                  <a:gd name="T4" fmla="*/ 2 w 3"/>
                  <a:gd name="T5" fmla="*/ 1 h 2"/>
                  <a:gd name="T6" fmla="*/ 3 w 3"/>
                  <a:gd name="T7" fmla="*/ 1 h 2"/>
                  <a:gd name="T8" fmla="*/ 3 w 3"/>
                  <a:gd name="T9" fmla="*/ 1 h 2"/>
                  <a:gd name="T10" fmla="*/ 3 w 3"/>
                  <a:gd name="T11" fmla="*/ 1 h 2"/>
                  <a:gd name="T12" fmla="*/ 2 w 3"/>
                  <a:gd name="T13" fmla="*/ 1 h 2"/>
                  <a:gd name="T14" fmla="*/ 1 w 3"/>
                  <a:gd name="T15" fmla="*/ 1 h 2"/>
                  <a:gd name="T16" fmla="*/ 1 w 3"/>
                  <a:gd name="T17" fmla="*/ 2 h 2"/>
                  <a:gd name="T18" fmla="*/ 1 w 3"/>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2">
                    <a:moveTo>
                      <a:pt x="1" y="2"/>
                    </a:moveTo>
                    <a:cubicBezTo>
                      <a:pt x="2" y="2"/>
                      <a:pt x="2" y="2"/>
                      <a:pt x="2" y="2"/>
                    </a:cubicBezTo>
                    <a:cubicBezTo>
                      <a:pt x="2" y="2"/>
                      <a:pt x="2" y="2"/>
                      <a:pt x="2" y="1"/>
                    </a:cubicBezTo>
                    <a:cubicBezTo>
                      <a:pt x="2" y="1"/>
                      <a:pt x="3" y="1"/>
                      <a:pt x="3" y="1"/>
                    </a:cubicBezTo>
                    <a:cubicBezTo>
                      <a:pt x="3" y="1"/>
                      <a:pt x="3" y="1"/>
                      <a:pt x="3" y="1"/>
                    </a:cubicBezTo>
                    <a:cubicBezTo>
                      <a:pt x="3" y="1"/>
                      <a:pt x="3" y="1"/>
                      <a:pt x="3" y="1"/>
                    </a:cubicBezTo>
                    <a:cubicBezTo>
                      <a:pt x="2" y="1"/>
                      <a:pt x="2" y="0"/>
                      <a:pt x="2" y="1"/>
                    </a:cubicBezTo>
                    <a:cubicBezTo>
                      <a:pt x="1" y="1"/>
                      <a:pt x="1" y="1"/>
                      <a:pt x="1" y="1"/>
                    </a:cubicBezTo>
                    <a:cubicBezTo>
                      <a:pt x="1" y="1"/>
                      <a:pt x="0" y="2"/>
                      <a:pt x="1" y="2"/>
                    </a:cubicBezTo>
                    <a:cubicBezTo>
                      <a:pt x="1" y="2"/>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4" name="Freeform 451"/>
              <p:cNvSpPr>
                <a:spLocks/>
              </p:cNvSpPr>
              <p:nvPr/>
            </p:nvSpPr>
            <p:spPr bwMode="auto">
              <a:xfrm>
                <a:off x="3848101" y="1962151"/>
                <a:ext cx="323850" cy="260350"/>
              </a:xfrm>
              <a:custGeom>
                <a:avLst/>
                <a:gdLst>
                  <a:gd name="T0" fmla="*/ 12 w 30"/>
                  <a:gd name="T1" fmla="*/ 24 h 24"/>
                  <a:gd name="T2" fmla="*/ 12 w 30"/>
                  <a:gd name="T3" fmla="*/ 21 h 24"/>
                  <a:gd name="T4" fmla="*/ 14 w 30"/>
                  <a:gd name="T5" fmla="*/ 20 h 24"/>
                  <a:gd name="T6" fmla="*/ 16 w 30"/>
                  <a:gd name="T7" fmla="*/ 19 h 24"/>
                  <a:gd name="T8" fmla="*/ 19 w 30"/>
                  <a:gd name="T9" fmla="*/ 18 h 24"/>
                  <a:gd name="T10" fmla="*/ 21 w 30"/>
                  <a:gd name="T11" fmla="*/ 16 h 24"/>
                  <a:gd name="T12" fmla="*/ 23 w 30"/>
                  <a:gd name="T13" fmla="*/ 16 h 24"/>
                  <a:gd name="T14" fmla="*/ 24 w 30"/>
                  <a:gd name="T15" fmla="*/ 14 h 24"/>
                  <a:gd name="T16" fmla="*/ 27 w 30"/>
                  <a:gd name="T17" fmla="*/ 12 h 24"/>
                  <a:gd name="T18" fmla="*/ 29 w 30"/>
                  <a:gd name="T19" fmla="*/ 12 h 24"/>
                  <a:gd name="T20" fmla="*/ 30 w 30"/>
                  <a:gd name="T21" fmla="*/ 10 h 24"/>
                  <a:gd name="T22" fmla="*/ 29 w 30"/>
                  <a:gd name="T23" fmla="*/ 8 h 24"/>
                  <a:gd name="T24" fmla="*/ 29 w 30"/>
                  <a:gd name="T25" fmla="*/ 6 h 24"/>
                  <a:gd name="T26" fmla="*/ 28 w 30"/>
                  <a:gd name="T27" fmla="*/ 3 h 24"/>
                  <a:gd name="T28" fmla="*/ 28 w 30"/>
                  <a:gd name="T29" fmla="*/ 2 h 24"/>
                  <a:gd name="T30" fmla="*/ 26 w 30"/>
                  <a:gd name="T31" fmla="*/ 2 h 24"/>
                  <a:gd name="T32" fmla="*/ 23 w 30"/>
                  <a:gd name="T33" fmla="*/ 2 h 24"/>
                  <a:gd name="T34" fmla="*/ 21 w 30"/>
                  <a:gd name="T35" fmla="*/ 1 h 24"/>
                  <a:gd name="T36" fmla="*/ 19 w 30"/>
                  <a:gd name="T37" fmla="*/ 0 h 24"/>
                  <a:gd name="T38" fmla="*/ 18 w 30"/>
                  <a:gd name="T39" fmla="*/ 2 h 24"/>
                  <a:gd name="T40" fmla="*/ 16 w 30"/>
                  <a:gd name="T41" fmla="*/ 5 h 24"/>
                  <a:gd name="T42" fmla="*/ 15 w 30"/>
                  <a:gd name="T43" fmla="*/ 6 h 24"/>
                  <a:gd name="T44" fmla="*/ 12 w 30"/>
                  <a:gd name="T45" fmla="*/ 8 h 24"/>
                  <a:gd name="T46" fmla="*/ 9 w 30"/>
                  <a:gd name="T47" fmla="*/ 9 h 24"/>
                  <a:gd name="T48" fmla="*/ 9 w 30"/>
                  <a:gd name="T49" fmla="*/ 12 h 24"/>
                  <a:gd name="T50" fmla="*/ 8 w 30"/>
                  <a:gd name="T51" fmla="*/ 13 h 24"/>
                  <a:gd name="T52" fmla="*/ 9 w 30"/>
                  <a:gd name="T53" fmla="*/ 15 h 24"/>
                  <a:gd name="T54" fmla="*/ 9 w 30"/>
                  <a:gd name="T55" fmla="*/ 17 h 24"/>
                  <a:gd name="T56" fmla="*/ 7 w 30"/>
                  <a:gd name="T57" fmla="*/ 20 h 24"/>
                  <a:gd name="T58" fmla="*/ 5 w 30"/>
                  <a:gd name="T59" fmla="*/ 21 h 24"/>
                  <a:gd name="T60" fmla="*/ 3 w 30"/>
                  <a:gd name="T61" fmla="*/ 22 h 24"/>
                  <a:gd name="T62" fmla="*/ 1 w 30"/>
                  <a:gd name="T63" fmla="*/ 23 h 24"/>
                  <a:gd name="T64" fmla="*/ 0 w 30"/>
                  <a:gd name="T6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24">
                    <a:moveTo>
                      <a:pt x="11" y="24"/>
                    </a:moveTo>
                    <a:cubicBezTo>
                      <a:pt x="12" y="24"/>
                      <a:pt x="12" y="24"/>
                      <a:pt x="12" y="24"/>
                    </a:cubicBezTo>
                    <a:cubicBezTo>
                      <a:pt x="12" y="21"/>
                      <a:pt x="12" y="21"/>
                      <a:pt x="12" y="21"/>
                    </a:cubicBezTo>
                    <a:cubicBezTo>
                      <a:pt x="12" y="21"/>
                      <a:pt x="12" y="21"/>
                      <a:pt x="12" y="21"/>
                    </a:cubicBezTo>
                    <a:cubicBezTo>
                      <a:pt x="13" y="21"/>
                      <a:pt x="13" y="20"/>
                      <a:pt x="13" y="20"/>
                    </a:cubicBezTo>
                    <a:cubicBezTo>
                      <a:pt x="13" y="20"/>
                      <a:pt x="14" y="20"/>
                      <a:pt x="14" y="20"/>
                    </a:cubicBezTo>
                    <a:cubicBezTo>
                      <a:pt x="14" y="20"/>
                      <a:pt x="14" y="20"/>
                      <a:pt x="15" y="19"/>
                    </a:cubicBezTo>
                    <a:cubicBezTo>
                      <a:pt x="15" y="19"/>
                      <a:pt x="16" y="19"/>
                      <a:pt x="16" y="19"/>
                    </a:cubicBezTo>
                    <a:cubicBezTo>
                      <a:pt x="17" y="18"/>
                      <a:pt x="17" y="18"/>
                      <a:pt x="18" y="18"/>
                    </a:cubicBezTo>
                    <a:cubicBezTo>
                      <a:pt x="18" y="18"/>
                      <a:pt x="18" y="18"/>
                      <a:pt x="19" y="18"/>
                    </a:cubicBezTo>
                    <a:cubicBezTo>
                      <a:pt x="19" y="18"/>
                      <a:pt x="20" y="17"/>
                      <a:pt x="20" y="17"/>
                    </a:cubicBezTo>
                    <a:cubicBezTo>
                      <a:pt x="21" y="17"/>
                      <a:pt x="21" y="16"/>
                      <a:pt x="21" y="16"/>
                    </a:cubicBezTo>
                    <a:cubicBezTo>
                      <a:pt x="22" y="16"/>
                      <a:pt x="22" y="16"/>
                      <a:pt x="22" y="16"/>
                    </a:cubicBezTo>
                    <a:cubicBezTo>
                      <a:pt x="23" y="16"/>
                      <a:pt x="23" y="16"/>
                      <a:pt x="23" y="16"/>
                    </a:cubicBezTo>
                    <a:cubicBezTo>
                      <a:pt x="24" y="16"/>
                      <a:pt x="25" y="16"/>
                      <a:pt x="25" y="15"/>
                    </a:cubicBezTo>
                    <a:cubicBezTo>
                      <a:pt x="25" y="15"/>
                      <a:pt x="24" y="14"/>
                      <a:pt x="24" y="14"/>
                    </a:cubicBezTo>
                    <a:cubicBezTo>
                      <a:pt x="24" y="13"/>
                      <a:pt x="25" y="13"/>
                      <a:pt x="25" y="12"/>
                    </a:cubicBezTo>
                    <a:cubicBezTo>
                      <a:pt x="25" y="12"/>
                      <a:pt x="26" y="12"/>
                      <a:pt x="27" y="12"/>
                    </a:cubicBezTo>
                    <a:cubicBezTo>
                      <a:pt x="27" y="11"/>
                      <a:pt x="28" y="11"/>
                      <a:pt x="28" y="12"/>
                    </a:cubicBezTo>
                    <a:cubicBezTo>
                      <a:pt x="28" y="12"/>
                      <a:pt x="29" y="12"/>
                      <a:pt x="29" y="12"/>
                    </a:cubicBezTo>
                    <a:cubicBezTo>
                      <a:pt x="30" y="12"/>
                      <a:pt x="30" y="12"/>
                      <a:pt x="30" y="11"/>
                    </a:cubicBezTo>
                    <a:cubicBezTo>
                      <a:pt x="30" y="11"/>
                      <a:pt x="30" y="11"/>
                      <a:pt x="30" y="10"/>
                    </a:cubicBezTo>
                    <a:cubicBezTo>
                      <a:pt x="30" y="10"/>
                      <a:pt x="30" y="10"/>
                      <a:pt x="29" y="10"/>
                    </a:cubicBezTo>
                    <a:cubicBezTo>
                      <a:pt x="29" y="9"/>
                      <a:pt x="29" y="9"/>
                      <a:pt x="29" y="8"/>
                    </a:cubicBezTo>
                    <a:cubicBezTo>
                      <a:pt x="29" y="8"/>
                      <a:pt x="29" y="7"/>
                      <a:pt x="29" y="7"/>
                    </a:cubicBezTo>
                    <a:cubicBezTo>
                      <a:pt x="29" y="7"/>
                      <a:pt x="29" y="6"/>
                      <a:pt x="29" y="6"/>
                    </a:cubicBezTo>
                    <a:cubicBezTo>
                      <a:pt x="29" y="6"/>
                      <a:pt x="29" y="5"/>
                      <a:pt x="29" y="5"/>
                    </a:cubicBezTo>
                    <a:cubicBezTo>
                      <a:pt x="29" y="4"/>
                      <a:pt x="29" y="4"/>
                      <a:pt x="28" y="3"/>
                    </a:cubicBezTo>
                    <a:cubicBezTo>
                      <a:pt x="28" y="3"/>
                      <a:pt x="28" y="3"/>
                      <a:pt x="28" y="2"/>
                    </a:cubicBezTo>
                    <a:cubicBezTo>
                      <a:pt x="28" y="2"/>
                      <a:pt x="28" y="2"/>
                      <a:pt x="28" y="2"/>
                    </a:cubicBezTo>
                    <a:cubicBezTo>
                      <a:pt x="28" y="2"/>
                      <a:pt x="27" y="2"/>
                      <a:pt x="27" y="2"/>
                    </a:cubicBezTo>
                    <a:cubicBezTo>
                      <a:pt x="26" y="2"/>
                      <a:pt x="26" y="2"/>
                      <a:pt x="26" y="2"/>
                    </a:cubicBezTo>
                    <a:cubicBezTo>
                      <a:pt x="25" y="2"/>
                      <a:pt x="25" y="2"/>
                      <a:pt x="24" y="2"/>
                    </a:cubicBezTo>
                    <a:cubicBezTo>
                      <a:pt x="24" y="2"/>
                      <a:pt x="24" y="2"/>
                      <a:pt x="23" y="2"/>
                    </a:cubicBezTo>
                    <a:cubicBezTo>
                      <a:pt x="23" y="2"/>
                      <a:pt x="23" y="2"/>
                      <a:pt x="22" y="2"/>
                    </a:cubicBezTo>
                    <a:cubicBezTo>
                      <a:pt x="21" y="2"/>
                      <a:pt x="21" y="2"/>
                      <a:pt x="21" y="1"/>
                    </a:cubicBezTo>
                    <a:cubicBezTo>
                      <a:pt x="20" y="1"/>
                      <a:pt x="20" y="1"/>
                      <a:pt x="20" y="0"/>
                    </a:cubicBezTo>
                    <a:cubicBezTo>
                      <a:pt x="19" y="0"/>
                      <a:pt x="19" y="0"/>
                      <a:pt x="19" y="0"/>
                    </a:cubicBezTo>
                    <a:cubicBezTo>
                      <a:pt x="19" y="0"/>
                      <a:pt x="19" y="0"/>
                      <a:pt x="18" y="1"/>
                    </a:cubicBezTo>
                    <a:cubicBezTo>
                      <a:pt x="18" y="1"/>
                      <a:pt x="18" y="2"/>
                      <a:pt x="18" y="2"/>
                    </a:cubicBezTo>
                    <a:cubicBezTo>
                      <a:pt x="18" y="3"/>
                      <a:pt x="18" y="3"/>
                      <a:pt x="17" y="3"/>
                    </a:cubicBezTo>
                    <a:cubicBezTo>
                      <a:pt x="17" y="4"/>
                      <a:pt x="17" y="4"/>
                      <a:pt x="16" y="5"/>
                    </a:cubicBezTo>
                    <a:cubicBezTo>
                      <a:pt x="16" y="5"/>
                      <a:pt x="16" y="5"/>
                      <a:pt x="16" y="6"/>
                    </a:cubicBezTo>
                    <a:cubicBezTo>
                      <a:pt x="16" y="6"/>
                      <a:pt x="15" y="6"/>
                      <a:pt x="15" y="6"/>
                    </a:cubicBezTo>
                    <a:cubicBezTo>
                      <a:pt x="14" y="7"/>
                      <a:pt x="14" y="7"/>
                      <a:pt x="14" y="7"/>
                    </a:cubicBezTo>
                    <a:cubicBezTo>
                      <a:pt x="13" y="7"/>
                      <a:pt x="13" y="7"/>
                      <a:pt x="12" y="8"/>
                    </a:cubicBezTo>
                    <a:cubicBezTo>
                      <a:pt x="11" y="8"/>
                      <a:pt x="11" y="8"/>
                      <a:pt x="10" y="8"/>
                    </a:cubicBezTo>
                    <a:cubicBezTo>
                      <a:pt x="10" y="8"/>
                      <a:pt x="9" y="9"/>
                      <a:pt x="9" y="9"/>
                    </a:cubicBezTo>
                    <a:cubicBezTo>
                      <a:pt x="9" y="10"/>
                      <a:pt x="9" y="10"/>
                      <a:pt x="9" y="11"/>
                    </a:cubicBezTo>
                    <a:cubicBezTo>
                      <a:pt x="9" y="11"/>
                      <a:pt x="9" y="11"/>
                      <a:pt x="9" y="12"/>
                    </a:cubicBezTo>
                    <a:cubicBezTo>
                      <a:pt x="9" y="12"/>
                      <a:pt x="9" y="12"/>
                      <a:pt x="9" y="12"/>
                    </a:cubicBezTo>
                    <a:cubicBezTo>
                      <a:pt x="9" y="13"/>
                      <a:pt x="9" y="13"/>
                      <a:pt x="8" y="13"/>
                    </a:cubicBezTo>
                    <a:cubicBezTo>
                      <a:pt x="8" y="14"/>
                      <a:pt x="8" y="14"/>
                      <a:pt x="8" y="14"/>
                    </a:cubicBezTo>
                    <a:cubicBezTo>
                      <a:pt x="8" y="14"/>
                      <a:pt x="8" y="15"/>
                      <a:pt x="9" y="15"/>
                    </a:cubicBezTo>
                    <a:cubicBezTo>
                      <a:pt x="9" y="15"/>
                      <a:pt x="9" y="15"/>
                      <a:pt x="9" y="16"/>
                    </a:cubicBezTo>
                    <a:cubicBezTo>
                      <a:pt x="9" y="16"/>
                      <a:pt x="9" y="17"/>
                      <a:pt x="9" y="17"/>
                    </a:cubicBezTo>
                    <a:cubicBezTo>
                      <a:pt x="9" y="18"/>
                      <a:pt x="8" y="18"/>
                      <a:pt x="8" y="18"/>
                    </a:cubicBezTo>
                    <a:cubicBezTo>
                      <a:pt x="8" y="19"/>
                      <a:pt x="8" y="19"/>
                      <a:pt x="7" y="20"/>
                    </a:cubicBezTo>
                    <a:cubicBezTo>
                      <a:pt x="7" y="20"/>
                      <a:pt x="7" y="20"/>
                      <a:pt x="6" y="20"/>
                    </a:cubicBezTo>
                    <a:cubicBezTo>
                      <a:pt x="6" y="21"/>
                      <a:pt x="6" y="21"/>
                      <a:pt x="5" y="21"/>
                    </a:cubicBezTo>
                    <a:cubicBezTo>
                      <a:pt x="5" y="21"/>
                      <a:pt x="5" y="22"/>
                      <a:pt x="5" y="22"/>
                    </a:cubicBezTo>
                    <a:cubicBezTo>
                      <a:pt x="4" y="22"/>
                      <a:pt x="4" y="22"/>
                      <a:pt x="3" y="22"/>
                    </a:cubicBezTo>
                    <a:cubicBezTo>
                      <a:pt x="3" y="22"/>
                      <a:pt x="3" y="22"/>
                      <a:pt x="2" y="22"/>
                    </a:cubicBezTo>
                    <a:cubicBezTo>
                      <a:pt x="2" y="23"/>
                      <a:pt x="1" y="23"/>
                      <a:pt x="1" y="23"/>
                    </a:cubicBezTo>
                    <a:cubicBezTo>
                      <a:pt x="1" y="23"/>
                      <a:pt x="1" y="24"/>
                      <a:pt x="0" y="24"/>
                    </a:cubicBezTo>
                    <a:cubicBezTo>
                      <a:pt x="0" y="24"/>
                      <a:pt x="0" y="24"/>
                      <a:pt x="0" y="24"/>
                    </a:cubicBezTo>
                    <a:cubicBezTo>
                      <a:pt x="11" y="24"/>
                      <a:pt x="11" y="24"/>
                      <a:pt x="11" y="2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5" name="Freeform 452"/>
              <p:cNvSpPr>
                <a:spLocks/>
              </p:cNvSpPr>
              <p:nvPr/>
            </p:nvSpPr>
            <p:spPr bwMode="auto">
              <a:xfrm>
                <a:off x="5100639" y="2049464"/>
                <a:ext cx="31750" cy="119063"/>
              </a:xfrm>
              <a:custGeom>
                <a:avLst/>
                <a:gdLst>
                  <a:gd name="T0" fmla="*/ 0 w 3"/>
                  <a:gd name="T1" fmla="*/ 6 h 11"/>
                  <a:gd name="T2" fmla="*/ 1 w 3"/>
                  <a:gd name="T3" fmla="*/ 7 h 11"/>
                  <a:gd name="T4" fmla="*/ 1 w 3"/>
                  <a:gd name="T5" fmla="*/ 8 h 11"/>
                  <a:gd name="T6" fmla="*/ 2 w 3"/>
                  <a:gd name="T7" fmla="*/ 9 h 11"/>
                  <a:gd name="T8" fmla="*/ 2 w 3"/>
                  <a:gd name="T9" fmla="*/ 10 h 11"/>
                  <a:gd name="T10" fmla="*/ 2 w 3"/>
                  <a:gd name="T11" fmla="*/ 11 h 11"/>
                  <a:gd name="T12" fmla="*/ 2 w 3"/>
                  <a:gd name="T13" fmla="*/ 11 h 11"/>
                  <a:gd name="T14" fmla="*/ 2 w 3"/>
                  <a:gd name="T15" fmla="*/ 9 h 11"/>
                  <a:gd name="T16" fmla="*/ 3 w 3"/>
                  <a:gd name="T17" fmla="*/ 7 h 11"/>
                  <a:gd name="T18" fmla="*/ 3 w 3"/>
                  <a:gd name="T19" fmla="*/ 5 h 11"/>
                  <a:gd name="T20" fmla="*/ 2 w 3"/>
                  <a:gd name="T21" fmla="*/ 3 h 11"/>
                  <a:gd name="T22" fmla="*/ 3 w 3"/>
                  <a:gd name="T23" fmla="*/ 2 h 11"/>
                  <a:gd name="T24" fmla="*/ 3 w 3"/>
                  <a:gd name="T25" fmla="*/ 1 h 11"/>
                  <a:gd name="T26" fmla="*/ 3 w 3"/>
                  <a:gd name="T27" fmla="*/ 1 h 11"/>
                  <a:gd name="T28" fmla="*/ 3 w 3"/>
                  <a:gd name="T29" fmla="*/ 1 h 11"/>
                  <a:gd name="T30" fmla="*/ 2 w 3"/>
                  <a:gd name="T31" fmla="*/ 0 h 11"/>
                  <a:gd name="T32" fmla="*/ 2 w 3"/>
                  <a:gd name="T33" fmla="*/ 0 h 11"/>
                  <a:gd name="T34" fmla="*/ 1 w 3"/>
                  <a:gd name="T35" fmla="*/ 1 h 11"/>
                  <a:gd name="T36" fmla="*/ 1 w 3"/>
                  <a:gd name="T37" fmla="*/ 3 h 11"/>
                  <a:gd name="T38" fmla="*/ 0 w 3"/>
                  <a:gd name="T39" fmla="*/ 4 h 11"/>
                  <a:gd name="T40" fmla="*/ 0 w 3"/>
                  <a:gd name="T41" fmla="*/ 5 h 11"/>
                  <a:gd name="T42" fmla="*/ 0 w 3"/>
                  <a:gd name="T43" fmla="*/ 6 h 11"/>
                  <a:gd name="T44" fmla="*/ 0 w 3"/>
                  <a:gd name="T45" fmla="*/ 6 h 11"/>
                  <a:gd name="T46" fmla="*/ 0 w 3"/>
                  <a:gd name="T47"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 h="11">
                    <a:moveTo>
                      <a:pt x="0" y="6"/>
                    </a:moveTo>
                    <a:cubicBezTo>
                      <a:pt x="1" y="7"/>
                      <a:pt x="1" y="7"/>
                      <a:pt x="1" y="7"/>
                    </a:cubicBezTo>
                    <a:cubicBezTo>
                      <a:pt x="1" y="8"/>
                      <a:pt x="1" y="8"/>
                      <a:pt x="1" y="8"/>
                    </a:cubicBezTo>
                    <a:cubicBezTo>
                      <a:pt x="1" y="9"/>
                      <a:pt x="2" y="9"/>
                      <a:pt x="2" y="9"/>
                    </a:cubicBezTo>
                    <a:cubicBezTo>
                      <a:pt x="2" y="9"/>
                      <a:pt x="2" y="10"/>
                      <a:pt x="2" y="10"/>
                    </a:cubicBezTo>
                    <a:cubicBezTo>
                      <a:pt x="2" y="10"/>
                      <a:pt x="2" y="11"/>
                      <a:pt x="2" y="11"/>
                    </a:cubicBezTo>
                    <a:cubicBezTo>
                      <a:pt x="2" y="11"/>
                      <a:pt x="2" y="11"/>
                      <a:pt x="2" y="11"/>
                    </a:cubicBezTo>
                    <a:cubicBezTo>
                      <a:pt x="2" y="10"/>
                      <a:pt x="2" y="9"/>
                      <a:pt x="2" y="9"/>
                    </a:cubicBezTo>
                    <a:cubicBezTo>
                      <a:pt x="3" y="8"/>
                      <a:pt x="3" y="8"/>
                      <a:pt x="3" y="7"/>
                    </a:cubicBezTo>
                    <a:cubicBezTo>
                      <a:pt x="3" y="6"/>
                      <a:pt x="3" y="6"/>
                      <a:pt x="3" y="5"/>
                    </a:cubicBezTo>
                    <a:cubicBezTo>
                      <a:pt x="3" y="5"/>
                      <a:pt x="2" y="4"/>
                      <a:pt x="2" y="3"/>
                    </a:cubicBezTo>
                    <a:cubicBezTo>
                      <a:pt x="2" y="3"/>
                      <a:pt x="2" y="2"/>
                      <a:pt x="3" y="2"/>
                    </a:cubicBezTo>
                    <a:cubicBezTo>
                      <a:pt x="3" y="1"/>
                      <a:pt x="3" y="1"/>
                      <a:pt x="3" y="1"/>
                    </a:cubicBezTo>
                    <a:cubicBezTo>
                      <a:pt x="3" y="1"/>
                      <a:pt x="3" y="1"/>
                      <a:pt x="3" y="1"/>
                    </a:cubicBezTo>
                    <a:cubicBezTo>
                      <a:pt x="3" y="1"/>
                      <a:pt x="3" y="1"/>
                      <a:pt x="3" y="1"/>
                    </a:cubicBezTo>
                    <a:cubicBezTo>
                      <a:pt x="3" y="0"/>
                      <a:pt x="3" y="0"/>
                      <a:pt x="2" y="0"/>
                    </a:cubicBezTo>
                    <a:cubicBezTo>
                      <a:pt x="2" y="0"/>
                      <a:pt x="2" y="0"/>
                      <a:pt x="2" y="0"/>
                    </a:cubicBezTo>
                    <a:cubicBezTo>
                      <a:pt x="2" y="0"/>
                      <a:pt x="1" y="1"/>
                      <a:pt x="1" y="1"/>
                    </a:cubicBezTo>
                    <a:cubicBezTo>
                      <a:pt x="1" y="2"/>
                      <a:pt x="1" y="2"/>
                      <a:pt x="1" y="3"/>
                    </a:cubicBezTo>
                    <a:cubicBezTo>
                      <a:pt x="1" y="3"/>
                      <a:pt x="1" y="4"/>
                      <a:pt x="0" y="4"/>
                    </a:cubicBezTo>
                    <a:cubicBezTo>
                      <a:pt x="0" y="5"/>
                      <a:pt x="0" y="5"/>
                      <a:pt x="0" y="5"/>
                    </a:cubicBezTo>
                    <a:cubicBezTo>
                      <a:pt x="0" y="6"/>
                      <a:pt x="0" y="5"/>
                      <a:pt x="0" y="6"/>
                    </a:cubicBezTo>
                    <a:cubicBezTo>
                      <a:pt x="0" y="6"/>
                      <a:pt x="0" y="6"/>
                      <a:pt x="0" y="6"/>
                    </a:cubicBezTo>
                    <a:cubicBezTo>
                      <a:pt x="0" y="6"/>
                      <a:pt x="0" y="6"/>
                      <a:pt x="0" y="6"/>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6" name="Freeform 453"/>
              <p:cNvSpPr>
                <a:spLocks/>
              </p:cNvSpPr>
              <p:nvPr/>
            </p:nvSpPr>
            <p:spPr bwMode="auto">
              <a:xfrm>
                <a:off x="5586414" y="2297114"/>
                <a:ext cx="215900" cy="271463"/>
              </a:xfrm>
              <a:custGeom>
                <a:avLst/>
                <a:gdLst>
                  <a:gd name="T0" fmla="*/ 17 w 20"/>
                  <a:gd name="T1" fmla="*/ 14 h 25"/>
                  <a:gd name="T2" fmla="*/ 18 w 20"/>
                  <a:gd name="T3" fmla="*/ 13 h 25"/>
                  <a:gd name="T4" fmla="*/ 18 w 20"/>
                  <a:gd name="T5" fmla="*/ 12 h 25"/>
                  <a:gd name="T6" fmla="*/ 19 w 20"/>
                  <a:gd name="T7" fmla="*/ 12 h 25"/>
                  <a:gd name="T8" fmla="*/ 19 w 20"/>
                  <a:gd name="T9" fmla="*/ 11 h 25"/>
                  <a:gd name="T10" fmla="*/ 20 w 20"/>
                  <a:gd name="T11" fmla="*/ 10 h 25"/>
                  <a:gd name="T12" fmla="*/ 20 w 20"/>
                  <a:gd name="T13" fmla="*/ 9 h 25"/>
                  <a:gd name="T14" fmla="*/ 20 w 20"/>
                  <a:gd name="T15" fmla="*/ 8 h 25"/>
                  <a:gd name="T16" fmla="*/ 19 w 20"/>
                  <a:gd name="T17" fmla="*/ 8 h 25"/>
                  <a:gd name="T18" fmla="*/ 19 w 20"/>
                  <a:gd name="T19" fmla="*/ 7 h 25"/>
                  <a:gd name="T20" fmla="*/ 18 w 20"/>
                  <a:gd name="T21" fmla="*/ 7 h 25"/>
                  <a:gd name="T22" fmla="*/ 18 w 20"/>
                  <a:gd name="T23" fmla="*/ 6 h 25"/>
                  <a:gd name="T24" fmla="*/ 17 w 20"/>
                  <a:gd name="T25" fmla="*/ 5 h 25"/>
                  <a:gd name="T26" fmla="*/ 16 w 20"/>
                  <a:gd name="T27" fmla="*/ 5 h 25"/>
                  <a:gd name="T28" fmla="*/ 15 w 20"/>
                  <a:gd name="T29" fmla="*/ 5 h 25"/>
                  <a:gd name="T30" fmla="*/ 14 w 20"/>
                  <a:gd name="T31" fmla="*/ 5 h 25"/>
                  <a:gd name="T32" fmla="*/ 14 w 20"/>
                  <a:gd name="T33" fmla="*/ 4 h 25"/>
                  <a:gd name="T34" fmla="*/ 13 w 20"/>
                  <a:gd name="T35" fmla="*/ 3 h 25"/>
                  <a:gd name="T36" fmla="*/ 12 w 20"/>
                  <a:gd name="T37" fmla="*/ 3 h 25"/>
                  <a:gd name="T38" fmla="*/ 11 w 20"/>
                  <a:gd name="T39" fmla="*/ 2 h 25"/>
                  <a:gd name="T40" fmla="*/ 11 w 20"/>
                  <a:gd name="T41" fmla="*/ 2 h 25"/>
                  <a:gd name="T42" fmla="*/ 11 w 20"/>
                  <a:gd name="T43" fmla="*/ 1 h 25"/>
                  <a:gd name="T44" fmla="*/ 11 w 20"/>
                  <a:gd name="T45" fmla="*/ 0 h 25"/>
                  <a:gd name="T46" fmla="*/ 10 w 20"/>
                  <a:gd name="T47" fmla="*/ 0 h 25"/>
                  <a:gd name="T48" fmla="*/ 9 w 20"/>
                  <a:gd name="T49" fmla="*/ 1 h 25"/>
                  <a:gd name="T50" fmla="*/ 9 w 20"/>
                  <a:gd name="T51" fmla="*/ 3 h 25"/>
                  <a:gd name="T52" fmla="*/ 8 w 20"/>
                  <a:gd name="T53" fmla="*/ 5 h 25"/>
                  <a:gd name="T54" fmla="*/ 8 w 20"/>
                  <a:gd name="T55" fmla="*/ 7 h 25"/>
                  <a:gd name="T56" fmla="*/ 8 w 20"/>
                  <a:gd name="T57" fmla="*/ 8 h 25"/>
                  <a:gd name="T58" fmla="*/ 8 w 20"/>
                  <a:gd name="T59" fmla="*/ 10 h 25"/>
                  <a:gd name="T60" fmla="*/ 7 w 20"/>
                  <a:gd name="T61" fmla="*/ 12 h 25"/>
                  <a:gd name="T62" fmla="*/ 6 w 20"/>
                  <a:gd name="T63" fmla="*/ 14 h 25"/>
                  <a:gd name="T64" fmla="*/ 5 w 20"/>
                  <a:gd name="T65" fmla="*/ 16 h 25"/>
                  <a:gd name="T66" fmla="*/ 1 w 20"/>
                  <a:gd name="T67" fmla="*/ 18 h 25"/>
                  <a:gd name="T68" fmla="*/ 0 w 20"/>
                  <a:gd name="T69" fmla="*/ 18 h 25"/>
                  <a:gd name="T70" fmla="*/ 0 w 20"/>
                  <a:gd name="T71" fmla="*/ 18 h 25"/>
                  <a:gd name="T72" fmla="*/ 1 w 20"/>
                  <a:gd name="T73" fmla="*/ 20 h 25"/>
                  <a:gd name="T74" fmla="*/ 2 w 20"/>
                  <a:gd name="T75" fmla="*/ 22 h 25"/>
                  <a:gd name="T76" fmla="*/ 4 w 20"/>
                  <a:gd name="T77" fmla="*/ 25 h 25"/>
                  <a:gd name="T78" fmla="*/ 5 w 20"/>
                  <a:gd name="T79" fmla="*/ 25 h 25"/>
                  <a:gd name="T80" fmla="*/ 6 w 20"/>
                  <a:gd name="T81" fmla="*/ 24 h 25"/>
                  <a:gd name="T82" fmla="*/ 7 w 20"/>
                  <a:gd name="T83" fmla="*/ 24 h 25"/>
                  <a:gd name="T84" fmla="*/ 8 w 20"/>
                  <a:gd name="T85" fmla="*/ 24 h 25"/>
                  <a:gd name="T86" fmla="*/ 9 w 20"/>
                  <a:gd name="T87" fmla="*/ 24 h 25"/>
                  <a:gd name="T88" fmla="*/ 10 w 20"/>
                  <a:gd name="T89" fmla="*/ 24 h 25"/>
                  <a:gd name="T90" fmla="*/ 11 w 20"/>
                  <a:gd name="T91" fmla="*/ 23 h 25"/>
                  <a:gd name="T92" fmla="*/ 10 w 20"/>
                  <a:gd name="T93" fmla="*/ 23 h 25"/>
                  <a:gd name="T94" fmla="*/ 10 w 20"/>
                  <a:gd name="T95" fmla="*/ 22 h 25"/>
                  <a:gd name="T96" fmla="*/ 11 w 20"/>
                  <a:gd name="T97" fmla="*/ 21 h 25"/>
                  <a:gd name="T98" fmla="*/ 13 w 20"/>
                  <a:gd name="T99" fmla="*/ 21 h 25"/>
                  <a:gd name="T100" fmla="*/ 13 w 20"/>
                  <a:gd name="T101" fmla="*/ 21 h 25"/>
                  <a:gd name="T102" fmla="*/ 13 w 20"/>
                  <a:gd name="T103" fmla="*/ 20 h 25"/>
                  <a:gd name="T104" fmla="*/ 14 w 20"/>
                  <a:gd name="T105" fmla="*/ 19 h 25"/>
                  <a:gd name="T106" fmla="*/ 15 w 20"/>
                  <a:gd name="T107" fmla="*/ 18 h 25"/>
                  <a:gd name="T108" fmla="*/ 15 w 20"/>
                  <a:gd name="T109" fmla="*/ 17 h 25"/>
                  <a:gd name="T110" fmla="*/ 16 w 20"/>
                  <a:gd name="T111" fmla="*/ 16 h 25"/>
                  <a:gd name="T112" fmla="*/ 16 w 20"/>
                  <a:gd name="T113" fmla="*/ 15 h 25"/>
                  <a:gd name="T114" fmla="*/ 16 w 20"/>
                  <a:gd name="T115" fmla="*/ 14 h 25"/>
                  <a:gd name="T116" fmla="*/ 17 w 20"/>
                  <a:gd name="T117"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 h="25">
                    <a:moveTo>
                      <a:pt x="17" y="14"/>
                    </a:moveTo>
                    <a:cubicBezTo>
                      <a:pt x="17" y="14"/>
                      <a:pt x="18" y="14"/>
                      <a:pt x="18" y="13"/>
                    </a:cubicBezTo>
                    <a:cubicBezTo>
                      <a:pt x="18" y="13"/>
                      <a:pt x="18" y="13"/>
                      <a:pt x="18" y="12"/>
                    </a:cubicBezTo>
                    <a:cubicBezTo>
                      <a:pt x="18" y="12"/>
                      <a:pt x="18" y="12"/>
                      <a:pt x="19" y="12"/>
                    </a:cubicBezTo>
                    <a:cubicBezTo>
                      <a:pt x="19" y="12"/>
                      <a:pt x="19" y="11"/>
                      <a:pt x="19" y="11"/>
                    </a:cubicBezTo>
                    <a:cubicBezTo>
                      <a:pt x="20" y="11"/>
                      <a:pt x="20" y="11"/>
                      <a:pt x="20" y="10"/>
                    </a:cubicBezTo>
                    <a:cubicBezTo>
                      <a:pt x="20" y="10"/>
                      <a:pt x="20" y="9"/>
                      <a:pt x="20" y="9"/>
                    </a:cubicBezTo>
                    <a:cubicBezTo>
                      <a:pt x="20" y="9"/>
                      <a:pt x="20" y="8"/>
                      <a:pt x="20" y="8"/>
                    </a:cubicBezTo>
                    <a:cubicBezTo>
                      <a:pt x="20" y="8"/>
                      <a:pt x="19" y="8"/>
                      <a:pt x="19" y="8"/>
                    </a:cubicBezTo>
                    <a:cubicBezTo>
                      <a:pt x="19" y="8"/>
                      <a:pt x="19" y="7"/>
                      <a:pt x="19" y="7"/>
                    </a:cubicBezTo>
                    <a:cubicBezTo>
                      <a:pt x="18" y="7"/>
                      <a:pt x="18" y="7"/>
                      <a:pt x="18" y="7"/>
                    </a:cubicBezTo>
                    <a:cubicBezTo>
                      <a:pt x="18" y="6"/>
                      <a:pt x="18" y="6"/>
                      <a:pt x="18" y="6"/>
                    </a:cubicBezTo>
                    <a:cubicBezTo>
                      <a:pt x="18" y="5"/>
                      <a:pt x="17" y="5"/>
                      <a:pt x="17" y="5"/>
                    </a:cubicBezTo>
                    <a:cubicBezTo>
                      <a:pt x="17" y="5"/>
                      <a:pt x="17" y="5"/>
                      <a:pt x="16" y="5"/>
                    </a:cubicBezTo>
                    <a:cubicBezTo>
                      <a:pt x="16" y="5"/>
                      <a:pt x="16" y="5"/>
                      <a:pt x="15" y="5"/>
                    </a:cubicBezTo>
                    <a:cubicBezTo>
                      <a:pt x="15" y="5"/>
                      <a:pt x="15" y="5"/>
                      <a:pt x="14" y="5"/>
                    </a:cubicBezTo>
                    <a:cubicBezTo>
                      <a:pt x="14" y="5"/>
                      <a:pt x="14" y="5"/>
                      <a:pt x="14" y="4"/>
                    </a:cubicBezTo>
                    <a:cubicBezTo>
                      <a:pt x="13" y="4"/>
                      <a:pt x="13" y="4"/>
                      <a:pt x="13" y="3"/>
                    </a:cubicBezTo>
                    <a:cubicBezTo>
                      <a:pt x="12" y="3"/>
                      <a:pt x="12" y="3"/>
                      <a:pt x="12" y="3"/>
                    </a:cubicBezTo>
                    <a:cubicBezTo>
                      <a:pt x="12" y="3"/>
                      <a:pt x="12" y="3"/>
                      <a:pt x="11" y="2"/>
                    </a:cubicBezTo>
                    <a:cubicBezTo>
                      <a:pt x="11" y="2"/>
                      <a:pt x="11" y="2"/>
                      <a:pt x="11" y="2"/>
                    </a:cubicBezTo>
                    <a:cubicBezTo>
                      <a:pt x="11" y="1"/>
                      <a:pt x="11" y="1"/>
                      <a:pt x="11" y="1"/>
                    </a:cubicBezTo>
                    <a:cubicBezTo>
                      <a:pt x="11" y="0"/>
                      <a:pt x="11" y="0"/>
                      <a:pt x="11" y="0"/>
                    </a:cubicBezTo>
                    <a:cubicBezTo>
                      <a:pt x="10" y="0"/>
                      <a:pt x="10" y="0"/>
                      <a:pt x="10" y="0"/>
                    </a:cubicBezTo>
                    <a:cubicBezTo>
                      <a:pt x="10" y="1"/>
                      <a:pt x="10" y="1"/>
                      <a:pt x="9" y="1"/>
                    </a:cubicBezTo>
                    <a:cubicBezTo>
                      <a:pt x="9" y="2"/>
                      <a:pt x="9" y="3"/>
                      <a:pt x="9" y="3"/>
                    </a:cubicBezTo>
                    <a:cubicBezTo>
                      <a:pt x="9" y="4"/>
                      <a:pt x="9" y="5"/>
                      <a:pt x="8" y="5"/>
                    </a:cubicBezTo>
                    <a:cubicBezTo>
                      <a:pt x="8" y="6"/>
                      <a:pt x="8" y="7"/>
                      <a:pt x="8" y="7"/>
                    </a:cubicBezTo>
                    <a:cubicBezTo>
                      <a:pt x="8" y="8"/>
                      <a:pt x="8" y="8"/>
                      <a:pt x="8" y="8"/>
                    </a:cubicBezTo>
                    <a:cubicBezTo>
                      <a:pt x="8" y="9"/>
                      <a:pt x="8" y="9"/>
                      <a:pt x="8" y="10"/>
                    </a:cubicBezTo>
                    <a:cubicBezTo>
                      <a:pt x="8" y="11"/>
                      <a:pt x="8" y="11"/>
                      <a:pt x="7" y="12"/>
                    </a:cubicBezTo>
                    <a:cubicBezTo>
                      <a:pt x="7" y="13"/>
                      <a:pt x="7" y="13"/>
                      <a:pt x="6" y="14"/>
                    </a:cubicBezTo>
                    <a:cubicBezTo>
                      <a:pt x="6" y="15"/>
                      <a:pt x="6" y="16"/>
                      <a:pt x="5" y="16"/>
                    </a:cubicBezTo>
                    <a:cubicBezTo>
                      <a:pt x="3" y="17"/>
                      <a:pt x="3" y="17"/>
                      <a:pt x="1" y="18"/>
                    </a:cubicBezTo>
                    <a:cubicBezTo>
                      <a:pt x="1" y="18"/>
                      <a:pt x="1" y="18"/>
                      <a:pt x="0" y="18"/>
                    </a:cubicBezTo>
                    <a:cubicBezTo>
                      <a:pt x="0" y="18"/>
                      <a:pt x="0" y="18"/>
                      <a:pt x="0" y="18"/>
                    </a:cubicBezTo>
                    <a:cubicBezTo>
                      <a:pt x="0" y="19"/>
                      <a:pt x="1" y="19"/>
                      <a:pt x="1" y="20"/>
                    </a:cubicBezTo>
                    <a:cubicBezTo>
                      <a:pt x="2" y="21"/>
                      <a:pt x="2" y="21"/>
                      <a:pt x="2" y="22"/>
                    </a:cubicBezTo>
                    <a:cubicBezTo>
                      <a:pt x="3" y="23"/>
                      <a:pt x="4" y="24"/>
                      <a:pt x="4" y="25"/>
                    </a:cubicBezTo>
                    <a:cubicBezTo>
                      <a:pt x="5" y="25"/>
                      <a:pt x="5" y="25"/>
                      <a:pt x="5" y="25"/>
                    </a:cubicBezTo>
                    <a:cubicBezTo>
                      <a:pt x="6" y="25"/>
                      <a:pt x="6" y="25"/>
                      <a:pt x="6" y="24"/>
                    </a:cubicBezTo>
                    <a:cubicBezTo>
                      <a:pt x="7" y="24"/>
                      <a:pt x="7" y="24"/>
                      <a:pt x="7" y="24"/>
                    </a:cubicBezTo>
                    <a:cubicBezTo>
                      <a:pt x="8" y="24"/>
                      <a:pt x="8" y="24"/>
                      <a:pt x="8" y="24"/>
                    </a:cubicBezTo>
                    <a:cubicBezTo>
                      <a:pt x="9" y="24"/>
                      <a:pt x="9" y="24"/>
                      <a:pt x="9" y="24"/>
                    </a:cubicBezTo>
                    <a:cubicBezTo>
                      <a:pt x="10" y="24"/>
                      <a:pt x="10" y="24"/>
                      <a:pt x="10" y="24"/>
                    </a:cubicBezTo>
                    <a:cubicBezTo>
                      <a:pt x="11" y="24"/>
                      <a:pt x="11" y="24"/>
                      <a:pt x="11" y="23"/>
                    </a:cubicBezTo>
                    <a:cubicBezTo>
                      <a:pt x="11" y="23"/>
                      <a:pt x="10" y="23"/>
                      <a:pt x="10" y="23"/>
                    </a:cubicBezTo>
                    <a:cubicBezTo>
                      <a:pt x="10" y="23"/>
                      <a:pt x="10" y="22"/>
                      <a:pt x="10" y="22"/>
                    </a:cubicBezTo>
                    <a:cubicBezTo>
                      <a:pt x="10" y="21"/>
                      <a:pt x="11" y="22"/>
                      <a:pt x="11" y="21"/>
                    </a:cubicBezTo>
                    <a:cubicBezTo>
                      <a:pt x="12" y="21"/>
                      <a:pt x="12" y="21"/>
                      <a:pt x="13" y="21"/>
                    </a:cubicBezTo>
                    <a:cubicBezTo>
                      <a:pt x="13" y="21"/>
                      <a:pt x="13" y="21"/>
                      <a:pt x="13" y="21"/>
                    </a:cubicBezTo>
                    <a:cubicBezTo>
                      <a:pt x="13" y="20"/>
                      <a:pt x="13" y="20"/>
                      <a:pt x="13" y="20"/>
                    </a:cubicBezTo>
                    <a:cubicBezTo>
                      <a:pt x="13" y="19"/>
                      <a:pt x="13" y="19"/>
                      <a:pt x="14" y="19"/>
                    </a:cubicBezTo>
                    <a:cubicBezTo>
                      <a:pt x="14" y="18"/>
                      <a:pt x="14" y="18"/>
                      <a:pt x="15" y="18"/>
                    </a:cubicBezTo>
                    <a:cubicBezTo>
                      <a:pt x="15" y="18"/>
                      <a:pt x="15" y="17"/>
                      <a:pt x="15" y="17"/>
                    </a:cubicBezTo>
                    <a:cubicBezTo>
                      <a:pt x="16" y="17"/>
                      <a:pt x="16" y="16"/>
                      <a:pt x="16" y="16"/>
                    </a:cubicBezTo>
                    <a:cubicBezTo>
                      <a:pt x="16" y="16"/>
                      <a:pt x="16" y="15"/>
                      <a:pt x="16" y="15"/>
                    </a:cubicBezTo>
                    <a:cubicBezTo>
                      <a:pt x="16" y="15"/>
                      <a:pt x="16" y="14"/>
                      <a:pt x="16" y="14"/>
                    </a:cubicBezTo>
                    <a:cubicBezTo>
                      <a:pt x="16" y="14"/>
                      <a:pt x="17" y="14"/>
                      <a:pt x="17" y="1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7" name="Freeform 454"/>
              <p:cNvSpPr>
                <a:spLocks/>
              </p:cNvSpPr>
              <p:nvPr/>
            </p:nvSpPr>
            <p:spPr bwMode="auto">
              <a:xfrm>
                <a:off x="5629276" y="2568576"/>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0" y="0"/>
                      <a:pt x="0" y="0"/>
                    </a:cubicBezTo>
                    <a:cubicBezTo>
                      <a:pt x="0" y="0"/>
                      <a:pt x="0" y="0"/>
                      <a:pt x="0"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8" name="Freeform 455"/>
              <p:cNvSpPr>
                <a:spLocks/>
              </p:cNvSpPr>
              <p:nvPr/>
            </p:nvSpPr>
            <p:spPr bwMode="auto">
              <a:xfrm>
                <a:off x="6202364" y="1984376"/>
                <a:ext cx="11113"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0"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9" name="Freeform 456"/>
              <p:cNvSpPr>
                <a:spLocks/>
              </p:cNvSpPr>
              <p:nvPr/>
            </p:nvSpPr>
            <p:spPr bwMode="auto">
              <a:xfrm>
                <a:off x="6018214" y="1984376"/>
                <a:ext cx="766763" cy="854075"/>
              </a:xfrm>
              <a:custGeom>
                <a:avLst/>
                <a:gdLst>
                  <a:gd name="T0" fmla="*/ 11 w 71"/>
                  <a:gd name="T1" fmla="*/ 2 h 79"/>
                  <a:gd name="T2" fmla="*/ 13 w 71"/>
                  <a:gd name="T3" fmla="*/ 8 h 79"/>
                  <a:gd name="T4" fmla="*/ 13 w 71"/>
                  <a:gd name="T5" fmla="*/ 11 h 79"/>
                  <a:gd name="T6" fmla="*/ 12 w 71"/>
                  <a:gd name="T7" fmla="*/ 15 h 79"/>
                  <a:gd name="T8" fmla="*/ 9 w 71"/>
                  <a:gd name="T9" fmla="*/ 19 h 79"/>
                  <a:gd name="T10" fmla="*/ 7 w 71"/>
                  <a:gd name="T11" fmla="*/ 21 h 79"/>
                  <a:gd name="T12" fmla="*/ 4 w 71"/>
                  <a:gd name="T13" fmla="*/ 22 h 79"/>
                  <a:gd name="T14" fmla="*/ 4 w 71"/>
                  <a:gd name="T15" fmla="*/ 25 h 79"/>
                  <a:gd name="T16" fmla="*/ 7 w 71"/>
                  <a:gd name="T17" fmla="*/ 29 h 79"/>
                  <a:gd name="T18" fmla="*/ 6 w 71"/>
                  <a:gd name="T19" fmla="*/ 31 h 79"/>
                  <a:gd name="T20" fmla="*/ 2 w 71"/>
                  <a:gd name="T21" fmla="*/ 33 h 79"/>
                  <a:gd name="T22" fmla="*/ 3 w 71"/>
                  <a:gd name="T23" fmla="*/ 36 h 79"/>
                  <a:gd name="T24" fmla="*/ 6 w 71"/>
                  <a:gd name="T25" fmla="*/ 37 h 79"/>
                  <a:gd name="T26" fmla="*/ 4 w 71"/>
                  <a:gd name="T27" fmla="*/ 39 h 79"/>
                  <a:gd name="T28" fmla="*/ 8 w 71"/>
                  <a:gd name="T29" fmla="*/ 42 h 79"/>
                  <a:gd name="T30" fmla="*/ 11 w 71"/>
                  <a:gd name="T31" fmla="*/ 40 h 79"/>
                  <a:gd name="T32" fmla="*/ 12 w 71"/>
                  <a:gd name="T33" fmla="*/ 39 h 79"/>
                  <a:gd name="T34" fmla="*/ 13 w 71"/>
                  <a:gd name="T35" fmla="*/ 44 h 79"/>
                  <a:gd name="T36" fmla="*/ 15 w 71"/>
                  <a:gd name="T37" fmla="*/ 51 h 79"/>
                  <a:gd name="T38" fmla="*/ 17 w 71"/>
                  <a:gd name="T39" fmla="*/ 57 h 79"/>
                  <a:gd name="T40" fmla="*/ 20 w 71"/>
                  <a:gd name="T41" fmla="*/ 63 h 79"/>
                  <a:gd name="T42" fmla="*/ 23 w 71"/>
                  <a:gd name="T43" fmla="*/ 69 h 79"/>
                  <a:gd name="T44" fmla="*/ 26 w 71"/>
                  <a:gd name="T45" fmla="*/ 77 h 79"/>
                  <a:gd name="T46" fmla="*/ 30 w 71"/>
                  <a:gd name="T47" fmla="*/ 76 h 79"/>
                  <a:gd name="T48" fmla="*/ 31 w 71"/>
                  <a:gd name="T49" fmla="*/ 73 h 79"/>
                  <a:gd name="T50" fmla="*/ 33 w 71"/>
                  <a:gd name="T51" fmla="*/ 68 h 79"/>
                  <a:gd name="T52" fmla="*/ 33 w 71"/>
                  <a:gd name="T53" fmla="*/ 63 h 79"/>
                  <a:gd name="T54" fmla="*/ 34 w 71"/>
                  <a:gd name="T55" fmla="*/ 57 h 79"/>
                  <a:gd name="T56" fmla="*/ 37 w 71"/>
                  <a:gd name="T57" fmla="*/ 55 h 79"/>
                  <a:gd name="T58" fmla="*/ 40 w 71"/>
                  <a:gd name="T59" fmla="*/ 52 h 79"/>
                  <a:gd name="T60" fmla="*/ 42 w 71"/>
                  <a:gd name="T61" fmla="*/ 49 h 79"/>
                  <a:gd name="T62" fmla="*/ 45 w 71"/>
                  <a:gd name="T63" fmla="*/ 46 h 79"/>
                  <a:gd name="T64" fmla="*/ 48 w 71"/>
                  <a:gd name="T65" fmla="*/ 41 h 79"/>
                  <a:gd name="T66" fmla="*/ 51 w 71"/>
                  <a:gd name="T67" fmla="*/ 39 h 79"/>
                  <a:gd name="T68" fmla="*/ 53 w 71"/>
                  <a:gd name="T69" fmla="*/ 39 h 79"/>
                  <a:gd name="T70" fmla="*/ 51 w 71"/>
                  <a:gd name="T71" fmla="*/ 34 h 79"/>
                  <a:gd name="T72" fmla="*/ 50 w 71"/>
                  <a:gd name="T73" fmla="*/ 30 h 79"/>
                  <a:gd name="T74" fmla="*/ 50 w 71"/>
                  <a:gd name="T75" fmla="*/ 28 h 79"/>
                  <a:gd name="T76" fmla="*/ 52 w 71"/>
                  <a:gd name="T77" fmla="*/ 27 h 79"/>
                  <a:gd name="T78" fmla="*/ 53 w 71"/>
                  <a:gd name="T79" fmla="*/ 29 h 79"/>
                  <a:gd name="T80" fmla="*/ 60 w 71"/>
                  <a:gd name="T81" fmla="*/ 30 h 79"/>
                  <a:gd name="T82" fmla="*/ 58 w 71"/>
                  <a:gd name="T83" fmla="*/ 33 h 79"/>
                  <a:gd name="T84" fmla="*/ 60 w 71"/>
                  <a:gd name="T85" fmla="*/ 34 h 79"/>
                  <a:gd name="T86" fmla="*/ 62 w 71"/>
                  <a:gd name="T87" fmla="*/ 38 h 79"/>
                  <a:gd name="T88" fmla="*/ 63 w 71"/>
                  <a:gd name="T89" fmla="*/ 37 h 79"/>
                  <a:gd name="T90" fmla="*/ 64 w 71"/>
                  <a:gd name="T91" fmla="*/ 33 h 79"/>
                  <a:gd name="T92" fmla="*/ 66 w 71"/>
                  <a:gd name="T93" fmla="*/ 29 h 79"/>
                  <a:gd name="T94" fmla="*/ 67 w 71"/>
                  <a:gd name="T95" fmla="*/ 25 h 79"/>
                  <a:gd name="T96" fmla="*/ 70 w 71"/>
                  <a:gd name="T97" fmla="*/ 20 h 79"/>
                  <a:gd name="T98" fmla="*/ 64 w 71"/>
                  <a:gd name="T99" fmla="*/ 18 h 79"/>
                  <a:gd name="T100" fmla="*/ 58 w 71"/>
                  <a:gd name="T101" fmla="*/ 19 h 79"/>
                  <a:gd name="T102" fmla="*/ 53 w 71"/>
                  <a:gd name="T103" fmla="*/ 20 h 79"/>
                  <a:gd name="T104" fmla="*/ 48 w 71"/>
                  <a:gd name="T105" fmla="*/ 20 h 79"/>
                  <a:gd name="T106" fmla="*/ 48 w 71"/>
                  <a:gd name="T107" fmla="*/ 24 h 79"/>
                  <a:gd name="T108" fmla="*/ 44 w 71"/>
                  <a:gd name="T109" fmla="*/ 25 h 79"/>
                  <a:gd name="T110" fmla="*/ 39 w 71"/>
                  <a:gd name="T111" fmla="*/ 23 h 79"/>
                  <a:gd name="T112" fmla="*/ 34 w 71"/>
                  <a:gd name="T113" fmla="*/ 22 h 79"/>
                  <a:gd name="T114" fmla="*/ 30 w 71"/>
                  <a:gd name="T115" fmla="*/ 20 h 79"/>
                  <a:gd name="T116" fmla="*/ 26 w 71"/>
                  <a:gd name="T117" fmla="*/ 17 h 79"/>
                  <a:gd name="T118" fmla="*/ 21 w 71"/>
                  <a:gd name="T119" fmla="*/ 15 h 79"/>
                  <a:gd name="T120" fmla="*/ 23 w 71"/>
                  <a:gd name="T121" fmla="*/ 11 h 79"/>
                  <a:gd name="T122" fmla="*/ 22 w 71"/>
                  <a:gd name="T123" fmla="*/ 4 h 79"/>
                  <a:gd name="T124" fmla="*/ 17 w 71"/>
                  <a:gd name="T125" fmla="*/ 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 h="79">
                    <a:moveTo>
                      <a:pt x="16" y="1"/>
                    </a:moveTo>
                    <a:cubicBezTo>
                      <a:pt x="16" y="2"/>
                      <a:pt x="16" y="2"/>
                      <a:pt x="15" y="2"/>
                    </a:cubicBezTo>
                    <a:cubicBezTo>
                      <a:pt x="15" y="2"/>
                      <a:pt x="15" y="2"/>
                      <a:pt x="15" y="3"/>
                    </a:cubicBezTo>
                    <a:cubicBezTo>
                      <a:pt x="14" y="3"/>
                      <a:pt x="14" y="3"/>
                      <a:pt x="13" y="2"/>
                    </a:cubicBezTo>
                    <a:cubicBezTo>
                      <a:pt x="12" y="2"/>
                      <a:pt x="12" y="2"/>
                      <a:pt x="11" y="2"/>
                    </a:cubicBezTo>
                    <a:cubicBezTo>
                      <a:pt x="11" y="2"/>
                      <a:pt x="11" y="3"/>
                      <a:pt x="11" y="3"/>
                    </a:cubicBezTo>
                    <a:cubicBezTo>
                      <a:pt x="11" y="4"/>
                      <a:pt x="11" y="4"/>
                      <a:pt x="11" y="5"/>
                    </a:cubicBezTo>
                    <a:cubicBezTo>
                      <a:pt x="11" y="5"/>
                      <a:pt x="11" y="6"/>
                      <a:pt x="11" y="6"/>
                    </a:cubicBezTo>
                    <a:cubicBezTo>
                      <a:pt x="11" y="7"/>
                      <a:pt x="11" y="7"/>
                      <a:pt x="12" y="7"/>
                    </a:cubicBezTo>
                    <a:cubicBezTo>
                      <a:pt x="12" y="8"/>
                      <a:pt x="12" y="8"/>
                      <a:pt x="13" y="8"/>
                    </a:cubicBezTo>
                    <a:cubicBezTo>
                      <a:pt x="13" y="8"/>
                      <a:pt x="13" y="8"/>
                      <a:pt x="14" y="8"/>
                    </a:cubicBezTo>
                    <a:cubicBezTo>
                      <a:pt x="14" y="9"/>
                      <a:pt x="14" y="8"/>
                      <a:pt x="14" y="9"/>
                    </a:cubicBezTo>
                    <a:cubicBezTo>
                      <a:pt x="15" y="9"/>
                      <a:pt x="14" y="10"/>
                      <a:pt x="14" y="10"/>
                    </a:cubicBezTo>
                    <a:cubicBezTo>
                      <a:pt x="13" y="10"/>
                      <a:pt x="13" y="10"/>
                      <a:pt x="13" y="10"/>
                    </a:cubicBezTo>
                    <a:cubicBezTo>
                      <a:pt x="13" y="10"/>
                      <a:pt x="13" y="11"/>
                      <a:pt x="13" y="11"/>
                    </a:cubicBezTo>
                    <a:cubicBezTo>
                      <a:pt x="13" y="11"/>
                      <a:pt x="13" y="12"/>
                      <a:pt x="13" y="12"/>
                    </a:cubicBezTo>
                    <a:cubicBezTo>
                      <a:pt x="13" y="12"/>
                      <a:pt x="14" y="12"/>
                      <a:pt x="13" y="13"/>
                    </a:cubicBezTo>
                    <a:cubicBezTo>
                      <a:pt x="13" y="13"/>
                      <a:pt x="13" y="13"/>
                      <a:pt x="13" y="13"/>
                    </a:cubicBezTo>
                    <a:cubicBezTo>
                      <a:pt x="13" y="14"/>
                      <a:pt x="13" y="14"/>
                      <a:pt x="12" y="14"/>
                    </a:cubicBezTo>
                    <a:cubicBezTo>
                      <a:pt x="12" y="14"/>
                      <a:pt x="13" y="15"/>
                      <a:pt x="12" y="15"/>
                    </a:cubicBezTo>
                    <a:cubicBezTo>
                      <a:pt x="12" y="15"/>
                      <a:pt x="12" y="15"/>
                      <a:pt x="12" y="15"/>
                    </a:cubicBezTo>
                    <a:cubicBezTo>
                      <a:pt x="11" y="15"/>
                      <a:pt x="11" y="16"/>
                      <a:pt x="11" y="16"/>
                    </a:cubicBezTo>
                    <a:cubicBezTo>
                      <a:pt x="11" y="17"/>
                      <a:pt x="11" y="17"/>
                      <a:pt x="11" y="17"/>
                    </a:cubicBezTo>
                    <a:cubicBezTo>
                      <a:pt x="11" y="18"/>
                      <a:pt x="11" y="18"/>
                      <a:pt x="10" y="18"/>
                    </a:cubicBezTo>
                    <a:cubicBezTo>
                      <a:pt x="10" y="18"/>
                      <a:pt x="10" y="18"/>
                      <a:pt x="9" y="19"/>
                    </a:cubicBezTo>
                    <a:cubicBezTo>
                      <a:pt x="9" y="19"/>
                      <a:pt x="9" y="19"/>
                      <a:pt x="9" y="20"/>
                    </a:cubicBezTo>
                    <a:cubicBezTo>
                      <a:pt x="9" y="20"/>
                      <a:pt x="9" y="20"/>
                      <a:pt x="9" y="20"/>
                    </a:cubicBezTo>
                    <a:cubicBezTo>
                      <a:pt x="9" y="20"/>
                      <a:pt x="9" y="21"/>
                      <a:pt x="8" y="21"/>
                    </a:cubicBezTo>
                    <a:cubicBezTo>
                      <a:pt x="8" y="21"/>
                      <a:pt x="8" y="21"/>
                      <a:pt x="8" y="21"/>
                    </a:cubicBezTo>
                    <a:cubicBezTo>
                      <a:pt x="7" y="21"/>
                      <a:pt x="7" y="21"/>
                      <a:pt x="7" y="21"/>
                    </a:cubicBezTo>
                    <a:cubicBezTo>
                      <a:pt x="6" y="22"/>
                      <a:pt x="6" y="22"/>
                      <a:pt x="6" y="22"/>
                    </a:cubicBezTo>
                    <a:cubicBezTo>
                      <a:pt x="6" y="22"/>
                      <a:pt x="5" y="22"/>
                      <a:pt x="5" y="22"/>
                    </a:cubicBezTo>
                    <a:cubicBezTo>
                      <a:pt x="5" y="22"/>
                      <a:pt x="5" y="21"/>
                      <a:pt x="5" y="21"/>
                    </a:cubicBezTo>
                    <a:cubicBezTo>
                      <a:pt x="5" y="21"/>
                      <a:pt x="5" y="21"/>
                      <a:pt x="5" y="21"/>
                    </a:cubicBezTo>
                    <a:cubicBezTo>
                      <a:pt x="4" y="21"/>
                      <a:pt x="4" y="21"/>
                      <a:pt x="4" y="22"/>
                    </a:cubicBezTo>
                    <a:cubicBezTo>
                      <a:pt x="4" y="22"/>
                      <a:pt x="5" y="22"/>
                      <a:pt x="4" y="23"/>
                    </a:cubicBezTo>
                    <a:cubicBezTo>
                      <a:pt x="4" y="23"/>
                      <a:pt x="4" y="23"/>
                      <a:pt x="3" y="23"/>
                    </a:cubicBezTo>
                    <a:cubicBezTo>
                      <a:pt x="3" y="23"/>
                      <a:pt x="3" y="24"/>
                      <a:pt x="3" y="24"/>
                    </a:cubicBezTo>
                    <a:cubicBezTo>
                      <a:pt x="3" y="25"/>
                      <a:pt x="3" y="25"/>
                      <a:pt x="3" y="26"/>
                    </a:cubicBezTo>
                    <a:cubicBezTo>
                      <a:pt x="4" y="26"/>
                      <a:pt x="4" y="25"/>
                      <a:pt x="4" y="25"/>
                    </a:cubicBezTo>
                    <a:cubicBezTo>
                      <a:pt x="5" y="25"/>
                      <a:pt x="5" y="25"/>
                      <a:pt x="5" y="26"/>
                    </a:cubicBezTo>
                    <a:cubicBezTo>
                      <a:pt x="5" y="26"/>
                      <a:pt x="5" y="26"/>
                      <a:pt x="5" y="27"/>
                    </a:cubicBezTo>
                    <a:cubicBezTo>
                      <a:pt x="5" y="27"/>
                      <a:pt x="5" y="27"/>
                      <a:pt x="5" y="27"/>
                    </a:cubicBezTo>
                    <a:cubicBezTo>
                      <a:pt x="6" y="28"/>
                      <a:pt x="6" y="28"/>
                      <a:pt x="6" y="28"/>
                    </a:cubicBezTo>
                    <a:cubicBezTo>
                      <a:pt x="7" y="28"/>
                      <a:pt x="7" y="29"/>
                      <a:pt x="7" y="29"/>
                    </a:cubicBezTo>
                    <a:cubicBezTo>
                      <a:pt x="7" y="29"/>
                      <a:pt x="7" y="29"/>
                      <a:pt x="7" y="29"/>
                    </a:cubicBezTo>
                    <a:cubicBezTo>
                      <a:pt x="7" y="30"/>
                      <a:pt x="7" y="30"/>
                      <a:pt x="7" y="30"/>
                    </a:cubicBezTo>
                    <a:cubicBezTo>
                      <a:pt x="8" y="31"/>
                      <a:pt x="8" y="31"/>
                      <a:pt x="8" y="31"/>
                    </a:cubicBezTo>
                    <a:cubicBezTo>
                      <a:pt x="8" y="32"/>
                      <a:pt x="7" y="32"/>
                      <a:pt x="7" y="32"/>
                    </a:cubicBezTo>
                    <a:cubicBezTo>
                      <a:pt x="7" y="32"/>
                      <a:pt x="7" y="31"/>
                      <a:pt x="6" y="31"/>
                    </a:cubicBezTo>
                    <a:cubicBezTo>
                      <a:pt x="6" y="31"/>
                      <a:pt x="6" y="32"/>
                      <a:pt x="5" y="32"/>
                    </a:cubicBezTo>
                    <a:cubicBezTo>
                      <a:pt x="5" y="32"/>
                      <a:pt x="5" y="32"/>
                      <a:pt x="4" y="32"/>
                    </a:cubicBezTo>
                    <a:cubicBezTo>
                      <a:pt x="4" y="32"/>
                      <a:pt x="4" y="32"/>
                      <a:pt x="3" y="32"/>
                    </a:cubicBezTo>
                    <a:cubicBezTo>
                      <a:pt x="3" y="32"/>
                      <a:pt x="3" y="32"/>
                      <a:pt x="3" y="32"/>
                    </a:cubicBezTo>
                    <a:cubicBezTo>
                      <a:pt x="2" y="32"/>
                      <a:pt x="2" y="32"/>
                      <a:pt x="2" y="33"/>
                    </a:cubicBezTo>
                    <a:cubicBezTo>
                      <a:pt x="2" y="33"/>
                      <a:pt x="1" y="33"/>
                      <a:pt x="1" y="34"/>
                    </a:cubicBezTo>
                    <a:cubicBezTo>
                      <a:pt x="0" y="34"/>
                      <a:pt x="0" y="34"/>
                      <a:pt x="0" y="34"/>
                    </a:cubicBezTo>
                    <a:cubicBezTo>
                      <a:pt x="1" y="34"/>
                      <a:pt x="1" y="34"/>
                      <a:pt x="1" y="34"/>
                    </a:cubicBezTo>
                    <a:cubicBezTo>
                      <a:pt x="2" y="35"/>
                      <a:pt x="2" y="35"/>
                      <a:pt x="2" y="35"/>
                    </a:cubicBezTo>
                    <a:cubicBezTo>
                      <a:pt x="2" y="35"/>
                      <a:pt x="2" y="36"/>
                      <a:pt x="3" y="36"/>
                    </a:cubicBezTo>
                    <a:cubicBezTo>
                      <a:pt x="3" y="36"/>
                      <a:pt x="3" y="36"/>
                      <a:pt x="3" y="36"/>
                    </a:cubicBezTo>
                    <a:cubicBezTo>
                      <a:pt x="3" y="36"/>
                      <a:pt x="4" y="36"/>
                      <a:pt x="4" y="36"/>
                    </a:cubicBezTo>
                    <a:cubicBezTo>
                      <a:pt x="4" y="36"/>
                      <a:pt x="5" y="36"/>
                      <a:pt x="5" y="36"/>
                    </a:cubicBezTo>
                    <a:cubicBezTo>
                      <a:pt x="6" y="36"/>
                      <a:pt x="6" y="36"/>
                      <a:pt x="6" y="36"/>
                    </a:cubicBezTo>
                    <a:cubicBezTo>
                      <a:pt x="6" y="37"/>
                      <a:pt x="6" y="37"/>
                      <a:pt x="6" y="37"/>
                    </a:cubicBezTo>
                    <a:cubicBezTo>
                      <a:pt x="6" y="37"/>
                      <a:pt x="5" y="37"/>
                      <a:pt x="5" y="37"/>
                    </a:cubicBezTo>
                    <a:cubicBezTo>
                      <a:pt x="4" y="37"/>
                      <a:pt x="4" y="37"/>
                      <a:pt x="4" y="37"/>
                    </a:cubicBezTo>
                    <a:cubicBezTo>
                      <a:pt x="3" y="37"/>
                      <a:pt x="3" y="37"/>
                      <a:pt x="3" y="38"/>
                    </a:cubicBezTo>
                    <a:cubicBezTo>
                      <a:pt x="3" y="38"/>
                      <a:pt x="3" y="38"/>
                      <a:pt x="4" y="38"/>
                    </a:cubicBezTo>
                    <a:cubicBezTo>
                      <a:pt x="4" y="39"/>
                      <a:pt x="4" y="39"/>
                      <a:pt x="4" y="39"/>
                    </a:cubicBezTo>
                    <a:cubicBezTo>
                      <a:pt x="4" y="39"/>
                      <a:pt x="4" y="39"/>
                      <a:pt x="4" y="39"/>
                    </a:cubicBezTo>
                    <a:cubicBezTo>
                      <a:pt x="4" y="39"/>
                      <a:pt x="5" y="40"/>
                      <a:pt x="5" y="40"/>
                    </a:cubicBezTo>
                    <a:cubicBezTo>
                      <a:pt x="5" y="40"/>
                      <a:pt x="5" y="40"/>
                      <a:pt x="6" y="41"/>
                    </a:cubicBezTo>
                    <a:cubicBezTo>
                      <a:pt x="6" y="41"/>
                      <a:pt x="7" y="41"/>
                      <a:pt x="7" y="42"/>
                    </a:cubicBezTo>
                    <a:cubicBezTo>
                      <a:pt x="7" y="42"/>
                      <a:pt x="7" y="42"/>
                      <a:pt x="8" y="42"/>
                    </a:cubicBezTo>
                    <a:cubicBezTo>
                      <a:pt x="8" y="43"/>
                      <a:pt x="8" y="42"/>
                      <a:pt x="9" y="42"/>
                    </a:cubicBezTo>
                    <a:cubicBezTo>
                      <a:pt x="9" y="42"/>
                      <a:pt x="9" y="42"/>
                      <a:pt x="10" y="42"/>
                    </a:cubicBezTo>
                    <a:cubicBezTo>
                      <a:pt x="10" y="42"/>
                      <a:pt x="11" y="42"/>
                      <a:pt x="11" y="41"/>
                    </a:cubicBezTo>
                    <a:cubicBezTo>
                      <a:pt x="11" y="41"/>
                      <a:pt x="11" y="41"/>
                      <a:pt x="11" y="41"/>
                    </a:cubicBezTo>
                    <a:cubicBezTo>
                      <a:pt x="11" y="40"/>
                      <a:pt x="11" y="40"/>
                      <a:pt x="11" y="40"/>
                    </a:cubicBezTo>
                    <a:cubicBezTo>
                      <a:pt x="11" y="40"/>
                      <a:pt x="11" y="40"/>
                      <a:pt x="11" y="39"/>
                    </a:cubicBezTo>
                    <a:cubicBezTo>
                      <a:pt x="11" y="39"/>
                      <a:pt x="11" y="38"/>
                      <a:pt x="11" y="38"/>
                    </a:cubicBezTo>
                    <a:cubicBezTo>
                      <a:pt x="11" y="38"/>
                      <a:pt x="11" y="38"/>
                      <a:pt x="12" y="38"/>
                    </a:cubicBezTo>
                    <a:cubicBezTo>
                      <a:pt x="12" y="38"/>
                      <a:pt x="12" y="38"/>
                      <a:pt x="12" y="39"/>
                    </a:cubicBezTo>
                    <a:cubicBezTo>
                      <a:pt x="12" y="39"/>
                      <a:pt x="12" y="39"/>
                      <a:pt x="12" y="39"/>
                    </a:cubicBezTo>
                    <a:cubicBezTo>
                      <a:pt x="12" y="39"/>
                      <a:pt x="12" y="39"/>
                      <a:pt x="12" y="39"/>
                    </a:cubicBezTo>
                    <a:cubicBezTo>
                      <a:pt x="13" y="40"/>
                      <a:pt x="12" y="40"/>
                      <a:pt x="12" y="41"/>
                    </a:cubicBezTo>
                    <a:cubicBezTo>
                      <a:pt x="13" y="41"/>
                      <a:pt x="13" y="41"/>
                      <a:pt x="13" y="42"/>
                    </a:cubicBezTo>
                    <a:cubicBezTo>
                      <a:pt x="13" y="42"/>
                      <a:pt x="14" y="43"/>
                      <a:pt x="13" y="43"/>
                    </a:cubicBezTo>
                    <a:cubicBezTo>
                      <a:pt x="13" y="44"/>
                      <a:pt x="13" y="44"/>
                      <a:pt x="13" y="44"/>
                    </a:cubicBezTo>
                    <a:cubicBezTo>
                      <a:pt x="13" y="44"/>
                      <a:pt x="13" y="45"/>
                      <a:pt x="13" y="45"/>
                    </a:cubicBezTo>
                    <a:cubicBezTo>
                      <a:pt x="13" y="46"/>
                      <a:pt x="13" y="46"/>
                      <a:pt x="13" y="47"/>
                    </a:cubicBezTo>
                    <a:cubicBezTo>
                      <a:pt x="13" y="47"/>
                      <a:pt x="14" y="47"/>
                      <a:pt x="14" y="48"/>
                    </a:cubicBezTo>
                    <a:cubicBezTo>
                      <a:pt x="14" y="49"/>
                      <a:pt x="14" y="49"/>
                      <a:pt x="14" y="50"/>
                    </a:cubicBezTo>
                    <a:cubicBezTo>
                      <a:pt x="14" y="50"/>
                      <a:pt x="14" y="50"/>
                      <a:pt x="15" y="51"/>
                    </a:cubicBezTo>
                    <a:cubicBezTo>
                      <a:pt x="15" y="51"/>
                      <a:pt x="15" y="52"/>
                      <a:pt x="15" y="53"/>
                    </a:cubicBezTo>
                    <a:cubicBezTo>
                      <a:pt x="15" y="53"/>
                      <a:pt x="15" y="54"/>
                      <a:pt x="15" y="54"/>
                    </a:cubicBezTo>
                    <a:cubicBezTo>
                      <a:pt x="15" y="55"/>
                      <a:pt x="16" y="55"/>
                      <a:pt x="16" y="56"/>
                    </a:cubicBezTo>
                    <a:cubicBezTo>
                      <a:pt x="16" y="56"/>
                      <a:pt x="16" y="56"/>
                      <a:pt x="16" y="56"/>
                    </a:cubicBezTo>
                    <a:cubicBezTo>
                      <a:pt x="16" y="56"/>
                      <a:pt x="17" y="57"/>
                      <a:pt x="17" y="57"/>
                    </a:cubicBezTo>
                    <a:cubicBezTo>
                      <a:pt x="17" y="58"/>
                      <a:pt x="17" y="58"/>
                      <a:pt x="18" y="59"/>
                    </a:cubicBezTo>
                    <a:cubicBezTo>
                      <a:pt x="18" y="59"/>
                      <a:pt x="18" y="59"/>
                      <a:pt x="18" y="60"/>
                    </a:cubicBezTo>
                    <a:cubicBezTo>
                      <a:pt x="19" y="60"/>
                      <a:pt x="19" y="60"/>
                      <a:pt x="19" y="61"/>
                    </a:cubicBezTo>
                    <a:cubicBezTo>
                      <a:pt x="20" y="61"/>
                      <a:pt x="20" y="62"/>
                      <a:pt x="20" y="62"/>
                    </a:cubicBezTo>
                    <a:cubicBezTo>
                      <a:pt x="20" y="63"/>
                      <a:pt x="20" y="63"/>
                      <a:pt x="20" y="63"/>
                    </a:cubicBezTo>
                    <a:cubicBezTo>
                      <a:pt x="20" y="64"/>
                      <a:pt x="20" y="64"/>
                      <a:pt x="20" y="64"/>
                    </a:cubicBezTo>
                    <a:cubicBezTo>
                      <a:pt x="20" y="65"/>
                      <a:pt x="20" y="65"/>
                      <a:pt x="20" y="65"/>
                    </a:cubicBezTo>
                    <a:cubicBezTo>
                      <a:pt x="20" y="66"/>
                      <a:pt x="20" y="67"/>
                      <a:pt x="21" y="67"/>
                    </a:cubicBezTo>
                    <a:cubicBezTo>
                      <a:pt x="21" y="67"/>
                      <a:pt x="21" y="67"/>
                      <a:pt x="22" y="68"/>
                    </a:cubicBezTo>
                    <a:cubicBezTo>
                      <a:pt x="22" y="68"/>
                      <a:pt x="22" y="69"/>
                      <a:pt x="23" y="69"/>
                    </a:cubicBezTo>
                    <a:cubicBezTo>
                      <a:pt x="23" y="70"/>
                      <a:pt x="23" y="70"/>
                      <a:pt x="23" y="71"/>
                    </a:cubicBezTo>
                    <a:cubicBezTo>
                      <a:pt x="23" y="71"/>
                      <a:pt x="24" y="72"/>
                      <a:pt x="24" y="72"/>
                    </a:cubicBezTo>
                    <a:cubicBezTo>
                      <a:pt x="24" y="73"/>
                      <a:pt x="24" y="73"/>
                      <a:pt x="24" y="74"/>
                    </a:cubicBezTo>
                    <a:cubicBezTo>
                      <a:pt x="25" y="75"/>
                      <a:pt x="24" y="76"/>
                      <a:pt x="25" y="76"/>
                    </a:cubicBezTo>
                    <a:cubicBezTo>
                      <a:pt x="25" y="77"/>
                      <a:pt x="25" y="77"/>
                      <a:pt x="26" y="77"/>
                    </a:cubicBezTo>
                    <a:cubicBezTo>
                      <a:pt x="26" y="77"/>
                      <a:pt x="26" y="78"/>
                      <a:pt x="26" y="78"/>
                    </a:cubicBezTo>
                    <a:cubicBezTo>
                      <a:pt x="26" y="79"/>
                      <a:pt x="27" y="78"/>
                      <a:pt x="27" y="79"/>
                    </a:cubicBezTo>
                    <a:cubicBezTo>
                      <a:pt x="28" y="79"/>
                      <a:pt x="28" y="79"/>
                      <a:pt x="28" y="79"/>
                    </a:cubicBezTo>
                    <a:cubicBezTo>
                      <a:pt x="29" y="78"/>
                      <a:pt x="29" y="78"/>
                      <a:pt x="29" y="77"/>
                    </a:cubicBezTo>
                    <a:cubicBezTo>
                      <a:pt x="29" y="76"/>
                      <a:pt x="30" y="76"/>
                      <a:pt x="30" y="76"/>
                    </a:cubicBezTo>
                    <a:cubicBezTo>
                      <a:pt x="30" y="76"/>
                      <a:pt x="30" y="75"/>
                      <a:pt x="31" y="75"/>
                    </a:cubicBezTo>
                    <a:cubicBezTo>
                      <a:pt x="31" y="75"/>
                      <a:pt x="31" y="75"/>
                      <a:pt x="31" y="75"/>
                    </a:cubicBezTo>
                    <a:cubicBezTo>
                      <a:pt x="31" y="74"/>
                      <a:pt x="31" y="74"/>
                      <a:pt x="31" y="74"/>
                    </a:cubicBezTo>
                    <a:cubicBezTo>
                      <a:pt x="31" y="74"/>
                      <a:pt x="32" y="74"/>
                      <a:pt x="32" y="73"/>
                    </a:cubicBezTo>
                    <a:cubicBezTo>
                      <a:pt x="32" y="73"/>
                      <a:pt x="31" y="73"/>
                      <a:pt x="31" y="73"/>
                    </a:cubicBezTo>
                    <a:cubicBezTo>
                      <a:pt x="32" y="72"/>
                      <a:pt x="32" y="73"/>
                      <a:pt x="32" y="72"/>
                    </a:cubicBezTo>
                    <a:cubicBezTo>
                      <a:pt x="33" y="72"/>
                      <a:pt x="33" y="72"/>
                      <a:pt x="33" y="72"/>
                    </a:cubicBezTo>
                    <a:cubicBezTo>
                      <a:pt x="33" y="72"/>
                      <a:pt x="33" y="72"/>
                      <a:pt x="33" y="71"/>
                    </a:cubicBezTo>
                    <a:cubicBezTo>
                      <a:pt x="33" y="71"/>
                      <a:pt x="33" y="70"/>
                      <a:pt x="33" y="70"/>
                    </a:cubicBezTo>
                    <a:cubicBezTo>
                      <a:pt x="33" y="69"/>
                      <a:pt x="33" y="69"/>
                      <a:pt x="33" y="68"/>
                    </a:cubicBezTo>
                    <a:cubicBezTo>
                      <a:pt x="33" y="68"/>
                      <a:pt x="33" y="67"/>
                      <a:pt x="33" y="67"/>
                    </a:cubicBezTo>
                    <a:cubicBezTo>
                      <a:pt x="33" y="66"/>
                      <a:pt x="33" y="66"/>
                      <a:pt x="33" y="66"/>
                    </a:cubicBezTo>
                    <a:cubicBezTo>
                      <a:pt x="34" y="65"/>
                      <a:pt x="34" y="65"/>
                      <a:pt x="34" y="64"/>
                    </a:cubicBezTo>
                    <a:cubicBezTo>
                      <a:pt x="34" y="64"/>
                      <a:pt x="33" y="64"/>
                      <a:pt x="33" y="63"/>
                    </a:cubicBezTo>
                    <a:cubicBezTo>
                      <a:pt x="33" y="63"/>
                      <a:pt x="33" y="63"/>
                      <a:pt x="33" y="63"/>
                    </a:cubicBezTo>
                    <a:cubicBezTo>
                      <a:pt x="33" y="62"/>
                      <a:pt x="33" y="62"/>
                      <a:pt x="33" y="61"/>
                    </a:cubicBezTo>
                    <a:cubicBezTo>
                      <a:pt x="33" y="61"/>
                      <a:pt x="33" y="60"/>
                      <a:pt x="33" y="60"/>
                    </a:cubicBezTo>
                    <a:cubicBezTo>
                      <a:pt x="33" y="59"/>
                      <a:pt x="33" y="59"/>
                      <a:pt x="33" y="58"/>
                    </a:cubicBezTo>
                    <a:cubicBezTo>
                      <a:pt x="33" y="58"/>
                      <a:pt x="33" y="57"/>
                      <a:pt x="33" y="57"/>
                    </a:cubicBezTo>
                    <a:cubicBezTo>
                      <a:pt x="34" y="57"/>
                      <a:pt x="34" y="57"/>
                      <a:pt x="34" y="57"/>
                    </a:cubicBezTo>
                    <a:cubicBezTo>
                      <a:pt x="35" y="57"/>
                      <a:pt x="35" y="57"/>
                      <a:pt x="35" y="57"/>
                    </a:cubicBezTo>
                    <a:cubicBezTo>
                      <a:pt x="35" y="56"/>
                      <a:pt x="35" y="56"/>
                      <a:pt x="35" y="56"/>
                    </a:cubicBezTo>
                    <a:cubicBezTo>
                      <a:pt x="35" y="55"/>
                      <a:pt x="35" y="55"/>
                      <a:pt x="36" y="55"/>
                    </a:cubicBezTo>
                    <a:cubicBezTo>
                      <a:pt x="36" y="55"/>
                      <a:pt x="36" y="55"/>
                      <a:pt x="37" y="55"/>
                    </a:cubicBezTo>
                    <a:cubicBezTo>
                      <a:pt x="37" y="55"/>
                      <a:pt x="37" y="55"/>
                      <a:pt x="37" y="55"/>
                    </a:cubicBezTo>
                    <a:cubicBezTo>
                      <a:pt x="38" y="55"/>
                      <a:pt x="38" y="55"/>
                      <a:pt x="38" y="54"/>
                    </a:cubicBezTo>
                    <a:cubicBezTo>
                      <a:pt x="38" y="54"/>
                      <a:pt x="38" y="53"/>
                      <a:pt x="38" y="53"/>
                    </a:cubicBezTo>
                    <a:cubicBezTo>
                      <a:pt x="39" y="53"/>
                      <a:pt x="39" y="53"/>
                      <a:pt x="39" y="52"/>
                    </a:cubicBezTo>
                    <a:cubicBezTo>
                      <a:pt x="39" y="52"/>
                      <a:pt x="39" y="52"/>
                      <a:pt x="40" y="52"/>
                    </a:cubicBezTo>
                    <a:cubicBezTo>
                      <a:pt x="40" y="52"/>
                      <a:pt x="40" y="52"/>
                      <a:pt x="40" y="52"/>
                    </a:cubicBezTo>
                    <a:cubicBezTo>
                      <a:pt x="40" y="51"/>
                      <a:pt x="40" y="51"/>
                      <a:pt x="40" y="51"/>
                    </a:cubicBezTo>
                    <a:cubicBezTo>
                      <a:pt x="40" y="51"/>
                      <a:pt x="40" y="50"/>
                      <a:pt x="41" y="50"/>
                    </a:cubicBezTo>
                    <a:cubicBezTo>
                      <a:pt x="41" y="50"/>
                      <a:pt x="41" y="50"/>
                      <a:pt x="42" y="50"/>
                    </a:cubicBezTo>
                    <a:cubicBezTo>
                      <a:pt x="42" y="50"/>
                      <a:pt x="42" y="50"/>
                      <a:pt x="42" y="50"/>
                    </a:cubicBezTo>
                    <a:cubicBezTo>
                      <a:pt x="42" y="49"/>
                      <a:pt x="42" y="49"/>
                      <a:pt x="42" y="49"/>
                    </a:cubicBezTo>
                    <a:cubicBezTo>
                      <a:pt x="42" y="49"/>
                      <a:pt x="42" y="49"/>
                      <a:pt x="42" y="49"/>
                    </a:cubicBezTo>
                    <a:cubicBezTo>
                      <a:pt x="43" y="48"/>
                      <a:pt x="43" y="48"/>
                      <a:pt x="43" y="48"/>
                    </a:cubicBezTo>
                    <a:cubicBezTo>
                      <a:pt x="43" y="47"/>
                      <a:pt x="43" y="47"/>
                      <a:pt x="44" y="47"/>
                    </a:cubicBezTo>
                    <a:cubicBezTo>
                      <a:pt x="44" y="47"/>
                      <a:pt x="44" y="47"/>
                      <a:pt x="44" y="46"/>
                    </a:cubicBezTo>
                    <a:cubicBezTo>
                      <a:pt x="45" y="46"/>
                      <a:pt x="45" y="46"/>
                      <a:pt x="45" y="46"/>
                    </a:cubicBezTo>
                    <a:cubicBezTo>
                      <a:pt x="45" y="46"/>
                      <a:pt x="46" y="45"/>
                      <a:pt x="46" y="45"/>
                    </a:cubicBezTo>
                    <a:cubicBezTo>
                      <a:pt x="46" y="45"/>
                      <a:pt x="47" y="45"/>
                      <a:pt x="47" y="44"/>
                    </a:cubicBezTo>
                    <a:cubicBezTo>
                      <a:pt x="48" y="44"/>
                      <a:pt x="48" y="44"/>
                      <a:pt x="48" y="43"/>
                    </a:cubicBezTo>
                    <a:cubicBezTo>
                      <a:pt x="48" y="43"/>
                      <a:pt x="48" y="43"/>
                      <a:pt x="48" y="42"/>
                    </a:cubicBezTo>
                    <a:cubicBezTo>
                      <a:pt x="48" y="42"/>
                      <a:pt x="48" y="41"/>
                      <a:pt x="48" y="41"/>
                    </a:cubicBezTo>
                    <a:cubicBezTo>
                      <a:pt x="48" y="40"/>
                      <a:pt x="49" y="40"/>
                      <a:pt x="49" y="40"/>
                    </a:cubicBezTo>
                    <a:cubicBezTo>
                      <a:pt x="49" y="40"/>
                      <a:pt x="49" y="40"/>
                      <a:pt x="50" y="40"/>
                    </a:cubicBezTo>
                    <a:cubicBezTo>
                      <a:pt x="50" y="40"/>
                      <a:pt x="50" y="39"/>
                      <a:pt x="50" y="39"/>
                    </a:cubicBezTo>
                    <a:cubicBezTo>
                      <a:pt x="51" y="39"/>
                      <a:pt x="51" y="40"/>
                      <a:pt x="51" y="40"/>
                    </a:cubicBezTo>
                    <a:cubicBezTo>
                      <a:pt x="51" y="40"/>
                      <a:pt x="51" y="40"/>
                      <a:pt x="51" y="39"/>
                    </a:cubicBezTo>
                    <a:cubicBezTo>
                      <a:pt x="52" y="39"/>
                      <a:pt x="52" y="39"/>
                      <a:pt x="52" y="39"/>
                    </a:cubicBezTo>
                    <a:cubicBezTo>
                      <a:pt x="52" y="39"/>
                      <a:pt x="52" y="39"/>
                      <a:pt x="52" y="39"/>
                    </a:cubicBezTo>
                    <a:cubicBezTo>
                      <a:pt x="52" y="39"/>
                      <a:pt x="52" y="40"/>
                      <a:pt x="52" y="40"/>
                    </a:cubicBezTo>
                    <a:cubicBezTo>
                      <a:pt x="52" y="40"/>
                      <a:pt x="53" y="39"/>
                      <a:pt x="53" y="39"/>
                    </a:cubicBezTo>
                    <a:cubicBezTo>
                      <a:pt x="53" y="39"/>
                      <a:pt x="53" y="39"/>
                      <a:pt x="53" y="39"/>
                    </a:cubicBezTo>
                    <a:cubicBezTo>
                      <a:pt x="53" y="39"/>
                      <a:pt x="53" y="38"/>
                      <a:pt x="53" y="38"/>
                    </a:cubicBezTo>
                    <a:cubicBezTo>
                      <a:pt x="53" y="37"/>
                      <a:pt x="53" y="37"/>
                      <a:pt x="53" y="37"/>
                    </a:cubicBezTo>
                    <a:cubicBezTo>
                      <a:pt x="53" y="36"/>
                      <a:pt x="53" y="36"/>
                      <a:pt x="52" y="35"/>
                    </a:cubicBezTo>
                    <a:cubicBezTo>
                      <a:pt x="52" y="35"/>
                      <a:pt x="52" y="35"/>
                      <a:pt x="52" y="34"/>
                    </a:cubicBezTo>
                    <a:cubicBezTo>
                      <a:pt x="51" y="34"/>
                      <a:pt x="51" y="34"/>
                      <a:pt x="51" y="34"/>
                    </a:cubicBezTo>
                    <a:cubicBezTo>
                      <a:pt x="51" y="33"/>
                      <a:pt x="52" y="33"/>
                      <a:pt x="52" y="33"/>
                    </a:cubicBezTo>
                    <a:cubicBezTo>
                      <a:pt x="52" y="33"/>
                      <a:pt x="51" y="32"/>
                      <a:pt x="51" y="32"/>
                    </a:cubicBezTo>
                    <a:cubicBezTo>
                      <a:pt x="51" y="32"/>
                      <a:pt x="50" y="32"/>
                      <a:pt x="50" y="32"/>
                    </a:cubicBezTo>
                    <a:cubicBezTo>
                      <a:pt x="50" y="32"/>
                      <a:pt x="50" y="31"/>
                      <a:pt x="50" y="31"/>
                    </a:cubicBezTo>
                    <a:cubicBezTo>
                      <a:pt x="50" y="31"/>
                      <a:pt x="50" y="30"/>
                      <a:pt x="50" y="30"/>
                    </a:cubicBezTo>
                    <a:cubicBezTo>
                      <a:pt x="51" y="30"/>
                      <a:pt x="51" y="30"/>
                      <a:pt x="51" y="30"/>
                    </a:cubicBezTo>
                    <a:cubicBezTo>
                      <a:pt x="52" y="30"/>
                      <a:pt x="52" y="30"/>
                      <a:pt x="52" y="29"/>
                    </a:cubicBezTo>
                    <a:cubicBezTo>
                      <a:pt x="52" y="29"/>
                      <a:pt x="52" y="29"/>
                      <a:pt x="52" y="29"/>
                    </a:cubicBezTo>
                    <a:cubicBezTo>
                      <a:pt x="52" y="29"/>
                      <a:pt x="51" y="29"/>
                      <a:pt x="51" y="29"/>
                    </a:cubicBezTo>
                    <a:cubicBezTo>
                      <a:pt x="51" y="29"/>
                      <a:pt x="51" y="28"/>
                      <a:pt x="50" y="28"/>
                    </a:cubicBezTo>
                    <a:cubicBezTo>
                      <a:pt x="50" y="28"/>
                      <a:pt x="50" y="28"/>
                      <a:pt x="50" y="28"/>
                    </a:cubicBezTo>
                    <a:cubicBezTo>
                      <a:pt x="50" y="28"/>
                      <a:pt x="49" y="27"/>
                      <a:pt x="49" y="27"/>
                    </a:cubicBezTo>
                    <a:cubicBezTo>
                      <a:pt x="49" y="27"/>
                      <a:pt x="50" y="26"/>
                      <a:pt x="50" y="26"/>
                    </a:cubicBezTo>
                    <a:cubicBezTo>
                      <a:pt x="50" y="26"/>
                      <a:pt x="50" y="26"/>
                      <a:pt x="51" y="26"/>
                    </a:cubicBezTo>
                    <a:cubicBezTo>
                      <a:pt x="51" y="26"/>
                      <a:pt x="51" y="26"/>
                      <a:pt x="52" y="27"/>
                    </a:cubicBezTo>
                    <a:cubicBezTo>
                      <a:pt x="52" y="27"/>
                      <a:pt x="52" y="27"/>
                      <a:pt x="52" y="27"/>
                    </a:cubicBezTo>
                    <a:cubicBezTo>
                      <a:pt x="52" y="27"/>
                      <a:pt x="52" y="27"/>
                      <a:pt x="53" y="27"/>
                    </a:cubicBezTo>
                    <a:cubicBezTo>
                      <a:pt x="53" y="27"/>
                      <a:pt x="53" y="27"/>
                      <a:pt x="53" y="27"/>
                    </a:cubicBezTo>
                    <a:cubicBezTo>
                      <a:pt x="54" y="28"/>
                      <a:pt x="53" y="28"/>
                      <a:pt x="53" y="29"/>
                    </a:cubicBezTo>
                    <a:cubicBezTo>
                      <a:pt x="53" y="29"/>
                      <a:pt x="53" y="29"/>
                      <a:pt x="53" y="29"/>
                    </a:cubicBezTo>
                    <a:cubicBezTo>
                      <a:pt x="54" y="29"/>
                      <a:pt x="54" y="30"/>
                      <a:pt x="54" y="30"/>
                    </a:cubicBezTo>
                    <a:cubicBezTo>
                      <a:pt x="54" y="30"/>
                      <a:pt x="54" y="30"/>
                      <a:pt x="55" y="30"/>
                    </a:cubicBezTo>
                    <a:cubicBezTo>
                      <a:pt x="56" y="30"/>
                      <a:pt x="56" y="30"/>
                      <a:pt x="57" y="30"/>
                    </a:cubicBezTo>
                    <a:cubicBezTo>
                      <a:pt x="58" y="30"/>
                      <a:pt x="58" y="30"/>
                      <a:pt x="59" y="30"/>
                    </a:cubicBezTo>
                    <a:cubicBezTo>
                      <a:pt x="59" y="30"/>
                      <a:pt x="60" y="29"/>
                      <a:pt x="60" y="30"/>
                    </a:cubicBezTo>
                    <a:cubicBezTo>
                      <a:pt x="60" y="30"/>
                      <a:pt x="60" y="30"/>
                      <a:pt x="60" y="31"/>
                    </a:cubicBezTo>
                    <a:cubicBezTo>
                      <a:pt x="60" y="31"/>
                      <a:pt x="60" y="31"/>
                      <a:pt x="60" y="31"/>
                    </a:cubicBezTo>
                    <a:cubicBezTo>
                      <a:pt x="59" y="31"/>
                      <a:pt x="60" y="32"/>
                      <a:pt x="60" y="32"/>
                    </a:cubicBezTo>
                    <a:cubicBezTo>
                      <a:pt x="59" y="32"/>
                      <a:pt x="59" y="32"/>
                      <a:pt x="59" y="32"/>
                    </a:cubicBezTo>
                    <a:cubicBezTo>
                      <a:pt x="58" y="33"/>
                      <a:pt x="58" y="33"/>
                      <a:pt x="58" y="33"/>
                    </a:cubicBezTo>
                    <a:cubicBezTo>
                      <a:pt x="58" y="33"/>
                      <a:pt x="58" y="33"/>
                      <a:pt x="58" y="34"/>
                    </a:cubicBezTo>
                    <a:cubicBezTo>
                      <a:pt x="58" y="34"/>
                      <a:pt x="58" y="34"/>
                      <a:pt x="58" y="34"/>
                    </a:cubicBezTo>
                    <a:cubicBezTo>
                      <a:pt x="58" y="35"/>
                      <a:pt x="58" y="35"/>
                      <a:pt x="59" y="35"/>
                    </a:cubicBezTo>
                    <a:cubicBezTo>
                      <a:pt x="59" y="36"/>
                      <a:pt x="59" y="36"/>
                      <a:pt x="59" y="35"/>
                    </a:cubicBezTo>
                    <a:cubicBezTo>
                      <a:pt x="60" y="35"/>
                      <a:pt x="59" y="34"/>
                      <a:pt x="60" y="34"/>
                    </a:cubicBezTo>
                    <a:cubicBezTo>
                      <a:pt x="60" y="34"/>
                      <a:pt x="60" y="34"/>
                      <a:pt x="60" y="34"/>
                    </a:cubicBezTo>
                    <a:cubicBezTo>
                      <a:pt x="61" y="34"/>
                      <a:pt x="61" y="35"/>
                      <a:pt x="61" y="35"/>
                    </a:cubicBezTo>
                    <a:cubicBezTo>
                      <a:pt x="61" y="36"/>
                      <a:pt x="60" y="36"/>
                      <a:pt x="61" y="36"/>
                    </a:cubicBezTo>
                    <a:cubicBezTo>
                      <a:pt x="61" y="37"/>
                      <a:pt x="61" y="36"/>
                      <a:pt x="62" y="37"/>
                    </a:cubicBezTo>
                    <a:cubicBezTo>
                      <a:pt x="62" y="37"/>
                      <a:pt x="62" y="37"/>
                      <a:pt x="62" y="38"/>
                    </a:cubicBezTo>
                    <a:cubicBezTo>
                      <a:pt x="62" y="38"/>
                      <a:pt x="62" y="38"/>
                      <a:pt x="62" y="39"/>
                    </a:cubicBezTo>
                    <a:cubicBezTo>
                      <a:pt x="62" y="38"/>
                      <a:pt x="62" y="38"/>
                      <a:pt x="62" y="38"/>
                    </a:cubicBezTo>
                    <a:cubicBezTo>
                      <a:pt x="63" y="38"/>
                      <a:pt x="63" y="39"/>
                      <a:pt x="63" y="38"/>
                    </a:cubicBezTo>
                    <a:cubicBezTo>
                      <a:pt x="63" y="38"/>
                      <a:pt x="64" y="38"/>
                      <a:pt x="64" y="38"/>
                    </a:cubicBezTo>
                    <a:cubicBezTo>
                      <a:pt x="64" y="37"/>
                      <a:pt x="63" y="37"/>
                      <a:pt x="63" y="37"/>
                    </a:cubicBezTo>
                    <a:cubicBezTo>
                      <a:pt x="63" y="37"/>
                      <a:pt x="63" y="37"/>
                      <a:pt x="63" y="36"/>
                    </a:cubicBezTo>
                    <a:cubicBezTo>
                      <a:pt x="63" y="36"/>
                      <a:pt x="64" y="36"/>
                      <a:pt x="64" y="36"/>
                    </a:cubicBezTo>
                    <a:cubicBezTo>
                      <a:pt x="64" y="35"/>
                      <a:pt x="64" y="35"/>
                      <a:pt x="64" y="35"/>
                    </a:cubicBezTo>
                    <a:cubicBezTo>
                      <a:pt x="63" y="34"/>
                      <a:pt x="63" y="33"/>
                      <a:pt x="64" y="33"/>
                    </a:cubicBezTo>
                    <a:cubicBezTo>
                      <a:pt x="64" y="33"/>
                      <a:pt x="64" y="33"/>
                      <a:pt x="64" y="33"/>
                    </a:cubicBezTo>
                    <a:cubicBezTo>
                      <a:pt x="65" y="33"/>
                      <a:pt x="65" y="34"/>
                      <a:pt x="65" y="34"/>
                    </a:cubicBezTo>
                    <a:cubicBezTo>
                      <a:pt x="66" y="33"/>
                      <a:pt x="65" y="33"/>
                      <a:pt x="65" y="32"/>
                    </a:cubicBezTo>
                    <a:cubicBezTo>
                      <a:pt x="66" y="32"/>
                      <a:pt x="66" y="32"/>
                      <a:pt x="66" y="31"/>
                    </a:cubicBezTo>
                    <a:cubicBezTo>
                      <a:pt x="66" y="31"/>
                      <a:pt x="66" y="31"/>
                      <a:pt x="66" y="30"/>
                    </a:cubicBezTo>
                    <a:cubicBezTo>
                      <a:pt x="66" y="30"/>
                      <a:pt x="66" y="30"/>
                      <a:pt x="66" y="29"/>
                    </a:cubicBezTo>
                    <a:cubicBezTo>
                      <a:pt x="65" y="29"/>
                      <a:pt x="65" y="29"/>
                      <a:pt x="65" y="29"/>
                    </a:cubicBezTo>
                    <a:cubicBezTo>
                      <a:pt x="66" y="29"/>
                      <a:pt x="66" y="29"/>
                      <a:pt x="66" y="28"/>
                    </a:cubicBezTo>
                    <a:cubicBezTo>
                      <a:pt x="66" y="28"/>
                      <a:pt x="66" y="28"/>
                      <a:pt x="66" y="27"/>
                    </a:cubicBezTo>
                    <a:cubicBezTo>
                      <a:pt x="66" y="27"/>
                      <a:pt x="66" y="27"/>
                      <a:pt x="66" y="26"/>
                    </a:cubicBezTo>
                    <a:cubicBezTo>
                      <a:pt x="66" y="26"/>
                      <a:pt x="66" y="25"/>
                      <a:pt x="67" y="25"/>
                    </a:cubicBezTo>
                    <a:cubicBezTo>
                      <a:pt x="67" y="24"/>
                      <a:pt x="68" y="25"/>
                      <a:pt x="68" y="24"/>
                    </a:cubicBezTo>
                    <a:cubicBezTo>
                      <a:pt x="68" y="24"/>
                      <a:pt x="69" y="24"/>
                      <a:pt x="69" y="23"/>
                    </a:cubicBezTo>
                    <a:cubicBezTo>
                      <a:pt x="70" y="23"/>
                      <a:pt x="70" y="23"/>
                      <a:pt x="71" y="22"/>
                    </a:cubicBezTo>
                    <a:cubicBezTo>
                      <a:pt x="71" y="21"/>
                      <a:pt x="70" y="21"/>
                      <a:pt x="70" y="20"/>
                    </a:cubicBezTo>
                    <a:cubicBezTo>
                      <a:pt x="70" y="20"/>
                      <a:pt x="70" y="20"/>
                      <a:pt x="70" y="20"/>
                    </a:cubicBezTo>
                    <a:cubicBezTo>
                      <a:pt x="70" y="19"/>
                      <a:pt x="69" y="19"/>
                      <a:pt x="69" y="19"/>
                    </a:cubicBezTo>
                    <a:cubicBezTo>
                      <a:pt x="69" y="19"/>
                      <a:pt x="69" y="18"/>
                      <a:pt x="68" y="18"/>
                    </a:cubicBezTo>
                    <a:cubicBezTo>
                      <a:pt x="68" y="18"/>
                      <a:pt x="68" y="18"/>
                      <a:pt x="67" y="18"/>
                    </a:cubicBezTo>
                    <a:cubicBezTo>
                      <a:pt x="66" y="18"/>
                      <a:pt x="66" y="19"/>
                      <a:pt x="65" y="19"/>
                    </a:cubicBezTo>
                    <a:cubicBezTo>
                      <a:pt x="65" y="19"/>
                      <a:pt x="64" y="18"/>
                      <a:pt x="64" y="18"/>
                    </a:cubicBezTo>
                    <a:cubicBezTo>
                      <a:pt x="64" y="18"/>
                      <a:pt x="63" y="19"/>
                      <a:pt x="63" y="19"/>
                    </a:cubicBezTo>
                    <a:cubicBezTo>
                      <a:pt x="62" y="19"/>
                      <a:pt x="62" y="19"/>
                      <a:pt x="61" y="19"/>
                    </a:cubicBezTo>
                    <a:cubicBezTo>
                      <a:pt x="61" y="19"/>
                      <a:pt x="60" y="19"/>
                      <a:pt x="60" y="19"/>
                    </a:cubicBezTo>
                    <a:cubicBezTo>
                      <a:pt x="59" y="19"/>
                      <a:pt x="59" y="19"/>
                      <a:pt x="59" y="19"/>
                    </a:cubicBezTo>
                    <a:cubicBezTo>
                      <a:pt x="58" y="19"/>
                      <a:pt x="58" y="19"/>
                      <a:pt x="58" y="19"/>
                    </a:cubicBezTo>
                    <a:cubicBezTo>
                      <a:pt x="58" y="19"/>
                      <a:pt x="57" y="19"/>
                      <a:pt x="57" y="19"/>
                    </a:cubicBezTo>
                    <a:cubicBezTo>
                      <a:pt x="56" y="19"/>
                      <a:pt x="56" y="19"/>
                      <a:pt x="55" y="20"/>
                    </a:cubicBezTo>
                    <a:cubicBezTo>
                      <a:pt x="55" y="20"/>
                      <a:pt x="55" y="20"/>
                      <a:pt x="55" y="20"/>
                    </a:cubicBezTo>
                    <a:cubicBezTo>
                      <a:pt x="54" y="21"/>
                      <a:pt x="54" y="21"/>
                      <a:pt x="54" y="21"/>
                    </a:cubicBezTo>
                    <a:cubicBezTo>
                      <a:pt x="53" y="21"/>
                      <a:pt x="53" y="20"/>
                      <a:pt x="53" y="20"/>
                    </a:cubicBezTo>
                    <a:cubicBezTo>
                      <a:pt x="53" y="20"/>
                      <a:pt x="53" y="20"/>
                      <a:pt x="53" y="20"/>
                    </a:cubicBezTo>
                    <a:cubicBezTo>
                      <a:pt x="52" y="21"/>
                      <a:pt x="52" y="21"/>
                      <a:pt x="51" y="21"/>
                    </a:cubicBezTo>
                    <a:cubicBezTo>
                      <a:pt x="51" y="21"/>
                      <a:pt x="51" y="22"/>
                      <a:pt x="50" y="21"/>
                    </a:cubicBezTo>
                    <a:cubicBezTo>
                      <a:pt x="50" y="21"/>
                      <a:pt x="50" y="21"/>
                      <a:pt x="50" y="20"/>
                    </a:cubicBezTo>
                    <a:cubicBezTo>
                      <a:pt x="49" y="20"/>
                      <a:pt x="49" y="20"/>
                      <a:pt x="48" y="20"/>
                    </a:cubicBezTo>
                    <a:cubicBezTo>
                      <a:pt x="48" y="20"/>
                      <a:pt x="47" y="20"/>
                      <a:pt x="47" y="21"/>
                    </a:cubicBezTo>
                    <a:cubicBezTo>
                      <a:pt x="47" y="21"/>
                      <a:pt x="47" y="21"/>
                      <a:pt x="47" y="21"/>
                    </a:cubicBezTo>
                    <a:cubicBezTo>
                      <a:pt x="47" y="22"/>
                      <a:pt x="47" y="22"/>
                      <a:pt x="47" y="23"/>
                    </a:cubicBezTo>
                    <a:cubicBezTo>
                      <a:pt x="47" y="23"/>
                      <a:pt x="47" y="23"/>
                      <a:pt x="48" y="24"/>
                    </a:cubicBezTo>
                    <a:cubicBezTo>
                      <a:pt x="48" y="24"/>
                      <a:pt x="48" y="24"/>
                      <a:pt x="48" y="24"/>
                    </a:cubicBezTo>
                    <a:cubicBezTo>
                      <a:pt x="48" y="25"/>
                      <a:pt x="49" y="25"/>
                      <a:pt x="48" y="26"/>
                    </a:cubicBezTo>
                    <a:cubicBezTo>
                      <a:pt x="48" y="26"/>
                      <a:pt x="48" y="26"/>
                      <a:pt x="47" y="26"/>
                    </a:cubicBezTo>
                    <a:cubicBezTo>
                      <a:pt x="47" y="26"/>
                      <a:pt x="46" y="26"/>
                      <a:pt x="46" y="26"/>
                    </a:cubicBezTo>
                    <a:cubicBezTo>
                      <a:pt x="46" y="25"/>
                      <a:pt x="45" y="25"/>
                      <a:pt x="45" y="25"/>
                    </a:cubicBezTo>
                    <a:cubicBezTo>
                      <a:pt x="44" y="25"/>
                      <a:pt x="44" y="25"/>
                      <a:pt x="44" y="25"/>
                    </a:cubicBezTo>
                    <a:cubicBezTo>
                      <a:pt x="43" y="25"/>
                      <a:pt x="43" y="25"/>
                      <a:pt x="43" y="25"/>
                    </a:cubicBezTo>
                    <a:cubicBezTo>
                      <a:pt x="42" y="25"/>
                      <a:pt x="42" y="25"/>
                      <a:pt x="42" y="25"/>
                    </a:cubicBezTo>
                    <a:cubicBezTo>
                      <a:pt x="41" y="25"/>
                      <a:pt x="41" y="25"/>
                      <a:pt x="41" y="24"/>
                    </a:cubicBezTo>
                    <a:cubicBezTo>
                      <a:pt x="40" y="24"/>
                      <a:pt x="40" y="24"/>
                      <a:pt x="40" y="23"/>
                    </a:cubicBezTo>
                    <a:cubicBezTo>
                      <a:pt x="40" y="23"/>
                      <a:pt x="39" y="23"/>
                      <a:pt x="39" y="23"/>
                    </a:cubicBezTo>
                    <a:cubicBezTo>
                      <a:pt x="39" y="23"/>
                      <a:pt x="38" y="24"/>
                      <a:pt x="38" y="24"/>
                    </a:cubicBezTo>
                    <a:cubicBezTo>
                      <a:pt x="38" y="24"/>
                      <a:pt x="37" y="24"/>
                      <a:pt x="37" y="24"/>
                    </a:cubicBezTo>
                    <a:cubicBezTo>
                      <a:pt x="36" y="24"/>
                      <a:pt x="36" y="24"/>
                      <a:pt x="35" y="24"/>
                    </a:cubicBezTo>
                    <a:cubicBezTo>
                      <a:pt x="35" y="23"/>
                      <a:pt x="35" y="23"/>
                      <a:pt x="35" y="22"/>
                    </a:cubicBezTo>
                    <a:cubicBezTo>
                      <a:pt x="34" y="22"/>
                      <a:pt x="34" y="22"/>
                      <a:pt x="34" y="22"/>
                    </a:cubicBezTo>
                    <a:cubicBezTo>
                      <a:pt x="33" y="22"/>
                      <a:pt x="33" y="22"/>
                      <a:pt x="33" y="22"/>
                    </a:cubicBezTo>
                    <a:cubicBezTo>
                      <a:pt x="32" y="22"/>
                      <a:pt x="32" y="22"/>
                      <a:pt x="32" y="22"/>
                    </a:cubicBezTo>
                    <a:cubicBezTo>
                      <a:pt x="32" y="22"/>
                      <a:pt x="32" y="21"/>
                      <a:pt x="32" y="21"/>
                    </a:cubicBezTo>
                    <a:cubicBezTo>
                      <a:pt x="31" y="21"/>
                      <a:pt x="31" y="21"/>
                      <a:pt x="31" y="20"/>
                    </a:cubicBezTo>
                    <a:cubicBezTo>
                      <a:pt x="30" y="20"/>
                      <a:pt x="30" y="20"/>
                      <a:pt x="30" y="20"/>
                    </a:cubicBezTo>
                    <a:cubicBezTo>
                      <a:pt x="29" y="20"/>
                      <a:pt x="29" y="20"/>
                      <a:pt x="29" y="20"/>
                    </a:cubicBezTo>
                    <a:cubicBezTo>
                      <a:pt x="29" y="20"/>
                      <a:pt x="28" y="20"/>
                      <a:pt x="28" y="20"/>
                    </a:cubicBezTo>
                    <a:cubicBezTo>
                      <a:pt x="28" y="20"/>
                      <a:pt x="28" y="19"/>
                      <a:pt x="28" y="19"/>
                    </a:cubicBezTo>
                    <a:cubicBezTo>
                      <a:pt x="28" y="19"/>
                      <a:pt x="28" y="18"/>
                      <a:pt x="27" y="18"/>
                    </a:cubicBezTo>
                    <a:cubicBezTo>
                      <a:pt x="27" y="18"/>
                      <a:pt x="26" y="17"/>
                      <a:pt x="26" y="17"/>
                    </a:cubicBezTo>
                    <a:cubicBezTo>
                      <a:pt x="25" y="17"/>
                      <a:pt x="25" y="17"/>
                      <a:pt x="25" y="17"/>
                    </a:cubicBezTo>
                    <a:cubicBezTo>
                      <a:pt x="24" y="17"/>
                      <a:pt x="24" y="17"/>
                      <a:pt x="24" y="17"/>
                    </a:cubicBezTo>
                    <a:cubicBezTo>
                      <a:pt x="23" y="16"/>
                      <a:pt x="23" y="16"/>
                      <a:pt x="23" y="16"/>
                    </a:cubicBezTo>
                    <a:cubicBezTo>
                      <a:pt x="23" y="15"/>
                      <a:pt x="23" y="15"/>
                      <a:pt x="22" y="15"/>
                    </a:cubicBezTo>
                    <a:cubicBezTo>
                      <a:pt x="22" y="15"/>
                      <a:pt x="21" y="15"/>
                      <a:pt x="21" y="15"/>
                    </a:cubicBezTo>
                    <a:cubicBezTo>
                      <a:pt x="21" y="15"/>
                      <a:pt x="21" y="14"/>
                      <a:pt x="21" y="14"/>
                    </a:cubicBezTo>
                    <a:cubicBezTo>
                      <a:pt x="20" y="14"/>
                      <a:pt x="21" y="13"/>
                      <a:pt x="22" y="13"/>
                    </a:cubicBezTo>
                    <a:cubicBezTo>
                      <a:pt x="22" y="13"/>
                      <a:pt x="22" y="12"/>
                      <a:pt x="23" y="12"/>
                    </a:cubicBezTo>
                    <a:cubicBezTo>
                      <a:pt x="23" y="12"/>
                      <a:pt x="23" y="12"/>
                      <a:pt x="23" y="11"/>
                    </a:cubicBezTo>
                    <a:cubicBezTo>
                      <a:pt x="23" y="11"/>
                      <a:pt x="23" y="11"/>
                      <a:pt x="23" y="11"/>
                    </a:cubicBezTo>
                    <a:cubicBezTo>
                      <a:pt x="22" y="11"/>
                      <a:pt x="22" y="10"/>
                      <a:pt x="23" y="9"/>
                    </a:cubicBezTo>
                    <a:cubicBezTo>
                      <a:pt x="23" y="9"/>
                      <a:pt x="24" y="9"/>
                      <a:pt x="24" y="8"/>
                    </a:cubicBezTo>
                    <a:cubicBezTo>
                      <a:pt x="24" y="8"/>
                      <a:pt x="24" y="7"/>
                      <a:pt x="24" y="7"/>
                    </a:cubicBezTo>
                    <a:cubicBezTo>
                      <a:pt x="24" y="6"/>
                      <a:pt x="23" y="6"/>
                      <a:pt x="23" y="6"/>
                    </a:cubicBezTo>
                    <a:cubicBezTo>
                      <a:pt x="23" y="5"/>
                      <a:pt x="23" y="5"/>
                      <a:pt x="22" y="4"/>
                    </a:cubicBezTo>
                    <a:cubicBezTo>
                      <a:pt x="22" y="4"/>
                      <a:pt x="22" y="3"/>
                      <a:pt x="22" y="3"/>
                    </a:cubicBezTo>
                    <a:cubicBezTo>
                      <a:pt x="21" y="2"/>
                      <a:pt x="21" y="2"/>
                      <a:pt x="20" y="2"/>
                    </a:cubicBezTo>
                    <a:cubicBezTo>
                      <a:pt x="20" y="1"/>
                      <a:pt x="19" y="1"/>
                      <a:pt x="19" y="1"/>
                    </a:cubicBezTo>
                    <a:cubicBezTo>
                      <a:pt x="18" y="0"/>
                      <a:pt x="18" y="1"/>
                      <a:pt x="17" y="0"/>
                    </a:cubicBezTo>
                    <a:cubicBezTo>
                      <a:pt x="17" y="1"/>
                      <a:pt x="17" y="1"/>
                      <a:pt x="17" y="1"/>
                    </a:cubicBezTo>
                    <a:cubicBezTo>
                      <a:pt x="17" y="1"/>
                      <a:pt x="17" y="1"/>
                      <a:pt x="16"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0" name="Freeform 457"/>
              <p:cNvSpPr>
                <a:spLocks/>
              </p:cNvSpPr>
              <p:nvPr/>
            </p:nvSpPr>
            <p:spPr bwMode="auto">
              <a:xfrm>
                <a:off x="3870326" y="2308226"/>
                <a:ext cx="442913" cy="454025"/>
              </a:xfrm>
              <a:custGeom>
                <a:avLst/>
                <a:gdLst>
                  <a:gd name="T0" fmla="*/ 34 w 41"/>
                  <a:gd name="T1" fmla="*/ 12 h 42"/>
                  <a:gd name="T2" fmla="*/ 19 w 41"/>
                  <a:gd name="T3" fmla="*/ 0 h 42"/>
                  <a:gd name="T4" fmla="*/ 15 w 41"/>
                  <a:gd name="T5" fmla="*/ 0 h 42"/>
                  <a:gd name="T6" fmla="*/ 16 w 41"/>
                  <a:gd name="T7" fmla="*/ 16 h 42"/>
                  <a:gd name="T8" fmla="*/ 16 w 41"/>
                  <a:gd name="T9" fmla="*/ 24 h 42"/>
                  <a:gd name="T10" fmla="*/ 18 w 41"/>
                  <a:gd name="T11" fmla="*/ 25 h 42"/>
                  <a:gd name="T12" fmla="*/ 17 w 41"/>
                  <a:gd name="T13" fmla="*/ 27 h 42"/>
                  <a:gd name="T14" fmla="*/ 16 w 41"/>
                  <a:gd name="T15" fmla="*/ 27 h 42"/>
                  <a:gd name="T16" fmla="*/ 7 w 41"/>
                  <a:gd name="T17" fmla="*/ 26 h 42"/>
                  <a:gd name="T18" fmla="*/ 6 w 41"/>
                  <a:gd name="T19" fmla="*/ 27 h 42"/>
                  <a:gd name="T20" fmla="*/ 4 w 41"/>
                  <a:gd name="T21" fmla="*/ 27 h 42"/>
                  <a:gd name="T22" fmla="*/ 3 w 41"/>
                  <a:gd name="T23" fmla="*/ 28 h 42"/>
                  <a:gd name="T24" fmla="*/ 1 w 41"/>
                  <a:gd name="T25" fmla="*/ 27 h 42"/>
                  <a:gd name="T26" fmla="*/ 1 w 41"/>
                  <a:gd name="T27" fmla="*/ 28 h 42"/>
                  <a:gd name="T28" fmla="*/ 0 w 41"/>
                  <a:gd name="T29" fmla="*/ 29 h 42"/>
                  <a:gd name="T30" fmla="*/ 0 w 41"/>
                  <a:gd name="T31" fmla="*/ 30 h 42"/>
                  <a:gd name="T32" fmla="*/ 0 w 41"/>
                  <a:gd name="T33" fmla="*/ 32 h 42"/>
                  <a:gd name="T34" fmla="*/ 1 w 41"/>
                  <a:gd name="T35" fmla="*/ 33 h 42"/>
                  <a:gd name="T36" fmla="*/ 2 w 41"/>
                  <a:gd name="T37" fmla="*/ 35 h 42"/>
                  <a:gd name="T38" fmla="*/ 0 w 41"/>
                  <a:gd name="T39" fmla="*/ 36 h 42"/>
                  <a:gd name="T40" fmla="*/ 2 w 41"/>
                  <a:gd name="T41" fmla="*/ 36 h 42"/>
                  <a:gd name="T42" fmla="*/ 3 w 41"/>
                  <a:gd name="T43" fmla="*/ 37 h 42"/>
                  <a:gd name="T44" fmla="*/ 5 w 41"/>
                  <a:gd name="T45" fmla="*/ 37 h 42"/>
                  <a:gd name="T46" fmla="*/ 7 w 41"/>
                  <a:gd name="T47" fmla="*/ 36 h 42"/>
                  <a:gd name="T48" fmla="*/ 8 w 41"/>
                  <a:gd name="T49" fmla="*/ 37 h 42"/>
                  <a:gd name="T50" fmla="*/ 9 w 41"/>
                  <a:gd name="T51" fmla="*/ 39 h 42"/>
                  <a:gd name="T52" fmla="*/ 9 w 41"/>
                  <a:gd name="T53" fmla="*/ 41 h 42"/>
                  <a:gd name="T54" fmla="*/ 10 w 41"/>
                  <a:gd name="T55" fmla="*/ 42 h 42"/>
                  <a:gd name="T56" fmla="*/ 12 w 41"/>
                  <a:gd name="T57" fmla="*/ 42 h 42"/>
                  <a:gd name="T58" fmla="*/ 13 w 41"/>
                  <a:gd name="T59" fmla="*/ 41 h 42"/>
                  <a:gd name="T60" fmla="*/ 14 w 41"/>
                  <a:gd name="T61" fmla="*/ 41 h 42"/>
                  <a:gd name="T62" fmla="*/ 15 w 41"/>
                  <a:gd name="T63" fmla="*/ 42 h 42"/>
                  <a:gd name="T64" fmla="*/ 16 w 41"/>
                  <a:gd name="T65" fmla="*/ 42 h 42"/>
                  <a:gd name="T66" fmla="*/ 17 w 41"/>
                  <a:gd name="T67" fmla="*/ 39 h 42"/>
                  <a:gd name="T68" fmla="*/ 18 w 41"/>
                  <a:gd name="T69" fmla="*/ 37 h 42"/>
                  <a:gd name="T70" fmla="*/ 19 w 41"/>
                  <a:gd name="T71" fmla="*/ 36 h 42"/>
                  <a:gd name="T72" fmla="*/ 20 w 41"/>
                  <a:gd name="T73" fmla="*/ 33 h 42"/>
                  <a:gd name="T74" fmla="*/ 23 w 41"/>
                  <a:gd name="T75" fmla="*/ 32 h 42"/>
                  <a:gd name="T76" fmla="*/ 25 w 41"/>
                  <a:gd name="T77" fmla="*/ 31 h 42"/>
                  <a:gd name="T78" fmla="*/ 27 w 41"/>
                  <a:gd name="T79" fmla="*/ 30 h 42"/>
                  <a:gd name="T80" fmla="*/ 28 w 41"/>
                  <a:gd name="T81" fmla="*/ 29 h 42"/>
                  <a:gd name="T82" fmla="*/ 30 w 41"/>
                  <a:gd name="T83" fmla="*/ 28 h 42"/>
                  <a:gd name="T84" fmla="*/ 31 w 41"/>
                  <a:gd name="T85" fmla="*/ 29 h 42"/>
                  <a:gd name="T86" fmla="*/ 33 w 41"/>
                  <a:gd name="T87" fmla="*/ 28 h 42"/>
                  <a:gd name="T88" fmla="*/ 35 w 41"/>
                  <a:gd name="T89" fmla="*/ 28 h 42"/>
                  <a:gd name="T90" fmla="*/ 38 w 41"/>
                  <a:gd name="T91" fmla="*/ 27 h 42"/>
                  <a:gd name="T92" fmla="*/ 40 w 41"/>
                  <a:gd name="T93" fmla="*/ 27 h 42"/>
                  <a:gd name="T94" fmla="*/ 41 w 41"/>
                  <a:gd name="T95" fmla="*/ 25 h 42"/>
                  <a:gd name="T96" fmla="*/ 41 w 41"/>
                  <a:gd name="T97" fmla="*/ 21 h 42"/>
                  <a:gd name="T98" fmla="*/ 41 w 41"/>
                  <a:gd name="T99" fmla="*/ 18 h 42"/>
                  <a:gd name="T100" fmla="*/ 41 w 41"/>
                  <a:gd name="T101" fmla="*/ 17 h 42"/>
                  <a:gd name="T102" fmla="*/ 39 w 41"/>
                  <a:gd name="T103" fmla="*/ 17 h 42"/>
                  <a:gd name="T104" fmla="*/ 38 w 41"/>
                  <a:gd name="T105" fmla="*/ 15 h 42"/>
                  <a:gd name="T106" fmla="*/ 37 w 41"/>
                  <a:gd name="T107" fmla="*/ 14 h 42"/>
                  <a:gd name="T108" fmla="*/ 35 w 41"/>
                  <a:gd name="T109"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1" h="42">
                    <a:moveTo>
                      <a:pt x="34" y="12"/>
                    </a:moveTo>
                    <a:cubicBezTo>
                      <a:pt x="34" y="12"/>
                      <a:pt x="34" y="12"/>
                      <a:pt x="34" y="12"/>
                    </a:cubicBezTo>
                    <a:cubicBezTo>
                      <a:pt x="34" y="12"/>
                      <a:pt x="34" y="11"/>
                      <a:pt x="34" y="11"/>
                    </a:cubicBezTo>
                    <a:cubicBezTo>
                      <a:pt x="19" y="0"/>
                      <a:pt x="19" y="0"/>
                      <a:pt x="19" y="0"/>
                    </a:cubicBezTo>
                    <a:cubicBezTo>
                      <a:pt x="19" y="0"/>
                      <a:pt x="19" y="0"/>
                      <a:pt x="19" y="0"/>
                    </a:cubicBezTo>
                    <a:cubicBezTo>
                      <a:pt x="15" y="0"/>
                      <a:pt x="15" y="0"/>
                      <a:pt x="15" y="0"/>
                    </a:cubicBezTo>
                    <a:cubicBezTo>
                      <a:pt x="15" y="7"/>
                      <a:pt x="15" y="7"/>
                      <a:pt x="15" y="7"/>
                    </a:cubicBezTo>
                    <a:cubicBezTo>
                      <a:pt x="16" y="16"/>
                      <a:pt x="16" y="16"/>
                      <a:pt x="16" y="16"/>
                    </a:cubicBezTo>
                    <a:cubicBezTo>
                      <a:pt x="16" y="16"/>
                      <a:pt x="16" y="19"/>
                      <a:pt x="16" y="21"/>
                    </a:cubicBezTo>
                    <a:cubicBezTo>
                      <a:pt x="16" y="23"/>
                      <a:pt x="16" y="24"/>
                      <a:pt x="16" y="24"/>
                    </a:cubicBezTo>
                    <a:cubicBezTo>
                      <a:pt x="17" y="24"/>
                      <a:pt x="17" y="24"/>
                      <a:pt x="17" y="24"/>
                    </a:cubicBezTo>
                    <a:cubicBezTo>
                      <a:pt x="17" y="25"/>
                      <a:pt x="18" y="25"/>
                      <a:pt x="18" y="25"/>
                    </a:cubicBezTo>
                    <a:cubicBezTo>
                      <a:pt x="18" y="26"/>
                      <a:pt x="17" y="26"/>
                      <a:pt x="17" y="26"/>
                    </a:cubicBezTo>
                    <a:cubicBezTo>
                      <a:pt x="17" y="26"/>
                      <a:pt x="17" y="27"/>
                      <a:pt x="17" y="27"/>
                    </a:cubicBezTo>
                    <a:cubicBezTo>
                      <a:pt x="17" y="27"/>
                      <a:pt x="17" y="27"/>
                      <a:pt x="17" y="27"/>
                    </a:cubicBezTo>
                    <a:cubicBezTo>
                      <a:pt x="16" y="27"/>
                      <a:pt x="16" y="27"/>
                      <a:pt x="16" y="27"/>
                    </a:cubicBezTo>
                    <a:cubicBezTo>
                      <a:pt x="8" y="27"/>
                      <a:pt x="8" y="27"/>
                      <a:pt x="8" y="27"/>
                    </a:cubicBezTo>
                    <a:cubicBezTo>
                      <a:pt x="8" y="27"/>
                      <a:pt x="7" y="26"/>
                      <a:pt x="7" y="26"/>
                    </a:cubicBezTo>
                    <a:cubicBezTo>
                      <a:pt x="7" y="26"/>
                      <a:pt x="7" y="27"/>
                      <a:pt x="6" y="27"/>
                    </a:cubicBezTo>
                    <a:cubicBezTo>
                      <a:pt x="6" y="27"/>
                      <a:pt x="6" y="27"/>
                      <a:pt x="6" y="27"/>
                    </a:cubicBezTo>
                    <a:cubicBezTo>
                      <a:pt x="5" y="27"/>
                      <a:pt x="5" y="27"/>
                      <a:pt x="5" y="27"/>
                    </a:cubicBezTo>
                    <a:cubicBezTo>
                      <a:pt x="5" y="27"/>
                      <a:pt x="4" y="27"/>
                      <a:pt x="4" y="27"/>
                    </a:cubicBezTo>
                    <a:cubicBezTo>
                      <a:pt x="4" y="27"/>
                      <a:pt x="4" y="27"/>
                      <a:pt x="3" y="27"/>
                    </a:cubicBezTo>
                    <a:cubicBezTo>
                      <a:pt x="3" y="28"/>
                      <a:pt x="3" y="28"/>
                      <a:pt x="3" y="28"/>
                    </a:cubicBezTo>
                    <a:cubicBezTo>
                      <a:pt x="2" y="28"/>
                      <a:pt x="3" y="27"/>
                      <a:pt x="2" y="27"/>
                    </a:cubicBezTo>
                    <a:cubicBezTo>
                      <a:pt x="2" y="27"/>
                      <a:pt x="2" y="27"/>
                      <a:pt x="1" y="27"/>
                    </a:cubicBezTo>
                    <a:cubicBezTo>
                      <a:pt x="1" y="27"/>
                      <a:pt x="1" y="27"/>
                      <a:pt x="1" y="27"/>
                    </a:cubicBezTo>
                    <a:cubicBezTo>
                      <a:pt x="1" y="27"/>
                      <a:pt x="1" y="27"/>
                      <a:pt x="1" y="28"/>
                    </a:cubicBezTo>
                    <a:cubicBezTo>
                      <a:pt x="1" y="28"/>
                      <a:pt x="1" y="28"/>
                      <a:pt x="1" y="29"/>
                    </a:cubicBezTo>
                    <a:cubicBezTo>
                      <a:pt x="1" y="29"/>
                      <a:pt x="0" y="29"/>
                      <a:pt x="0" y="29"/>
                    </a:cubicBezTo>
                    <a:cubicBezTo>
                      <a:pt x="0" y="29"/>
                      <a:pt x="0" y="29"/>
                      <a:pt x="0" y="29"/>
                    </a:cubicBezTo>
                    <a:cubicBezTo>
                      <a:pt x="0" y="29"/>
                      <a:pt x="0" y="29"/>
                      <a:pt x="0" y="30"/>
                    </a:cubicBezTo>
                    <a:cubicBezTo>
                      <a:pt x="0" y="30"/>
                      <a:pt x="0" y="30"/>
                      <a:pt x="0" y="31"/>
                    </a:cubicBezTo>
                    <a:cubicBezTo>
                      <a:pt x="0" y="31"/>
                      <a:pt x="0" y="31"/>
                      <a:pt x="0" y="32"/>
                    </a:cubicBezTo>
                    <a:cubicBezTo>
                      <a:pt x="0" y="32"/>
                      <a:pt x="0" y="32"/>
                      <a:pt x="0" y="33"/>
                    </a:cubicBezTo>
                    <a:cubicBezTo>
                      <a:pt x="1" y="33"/>
                      <a:pt x="1" y="33"/>
                      <a:pt x="1" y="33"/>
                    </a:cubicBezTo>
                    <a:cubicBezTo>
                      <a:pt x="2" y="34"/>
                      <a:pt x="2" y="34"/>
                      <a:pt x="2" y="34"/>
                    </a:cubicBezTo>
                    <a:cubicBezTo>
                      <a:pt x="2" y="35"/>
                      <a:pt x="2" y="35"/>
                      <a:pt x="2" y="35"/>
                    </a:cubicBezTo>
                    <a:cubicBezTo>
                      <a:pt x="1" y="36"/>
                      <a:pt x="1" y="36"/>
                      <a:pt x="1" y="36"/>
                    </a:cubicBezTo>
                    <a:cubicBezTo>
                      <a:pt x="0" y="36"/>
                      <a:pt x="0" y="36"/>
                      <a:pt x="0" y="36"/>
                    </a:cubicBezTo>
                    <a:cubicBezTo>
                      <a:pt x="1" y="36"/>
                      <a:pt x="1" y="36"/>
                      <a:pt x="1" y="36"/>
                    </a:cubicBezTo>
                    <a:cubicBezTo>
                      <a:pt x="2" y="36"/>
                      <a:pt x="2" y="36"/>
                      <a:pt x="2" y="36"/>
                    </a:cubicBezTo>
                    <a:cubicBezTo>
                      <a:pt x="2" y="36"/>
                      <a:pt x="3" y="36"/>
                      <a:pt x="3" y="37"/>
                    </a:cubicBezTo>
                    <a:cubicBezTo>
                      <a:pt x="3" y="37"/>
                      <a:pt x="3" y="37"/>
                      <a:pt x="3" y="37"/>
                    </a:cubicBezTo>
                    <a:cubicBezTo>
                      <a:pt x="4" y="37"/>
                      <a:pt x="4" y="37"/>
                      <a:pt x="4" y="36"/>
                    </a:cubicBezTo>
                    <a:cubicBezTo>
                      <a:pt x="4" y="36"/>
                      <a:pt x="5" y="37"/>
                      <a:pt x="5" y="37"/>
                    </a:cubicBezTo>
                    <a:cubicBezTo>
                      <a:pt x="6" y="37"/>
                      <a:pt x="6" y="36"/>
                      <a:pt x="6" y="36"/>
                    </a:cubicBezTo>
                    <a:cubicBezTo>
                      <a:pt x="7" y="36"/>
                      <a:pt x="7" y="35"/>
                      <a:pt x="7" y="36"/>
                    </a:cubicBezTo>
                    <a:cubicBezTo>
                      <a:pt x="7" y="36"/>
                      <a:pt x="8" y="36"/>
                      <a:pt x="8" y="36"/>
                    </a:cubicBezTo>
                    <a:cubicBezTo>
                      <a:pt x="8" y="37"/>
                      <a:pt x="8" y="37"/>
                      <a:pt x="8" y="37"/>
                    </a:cubicBezTo>
                    <a:cubicBezTo>
                      <a:pt x="8" y="38"/>
                      <a:pt x="8" y="38"/>
                      <a:pt x="9" y="38"/>
                    </a:cubicBezTo>
                    <a:cubicBezTo>
                      <a:pt x="9" y="39"/>
                      <a:pt x="8" y="39"/>
                      <a:pt x="9" y="39"/>
                    </a:cubicBezTo>
                    <a:cubicBezTo>
                      <a:pt x="9" y="40"/>
                      <a:pt x="9" y="40"/>
                      <a:pt x="9" y="40"/>
                    </a:cubicBezTo>
                    <a:cubicBezTo>
                      <a:pt x="10" y="40"/>
                      <a:pt x="9" y="40"/>
                      <a:pt x="9" y="41"/>
                    </a:cubicBezTo>
                    <a:cubicBezTo>
                      <a:pt x="9" y="41"/>
                      <a:pt x="10" y="41"/>
                      <a:pt x="10" y="42"/>
                    </a:cubicBezTo>
                    <a:cubicBezTo>
                      <a:pt x="10" y="42"/>
                      <a:pt x="10" y="42"/>
                      <a:pt x="10" y="42"/>
                    </a:cubicBezTo>
                    <a:cubicBezTo>
                      <a:pt x="10" y="42"/>
                      <a:pt x="11" y="41"/>
                      <a:pt x="11" y="41"/>
                    </a:cubicBezTo>
                    <a:cubicBezTo>
                      <a:pt x="11" y="41"/>
                      <a:pt x="11" y="42"/>
                      <a:pt x="12" y="42"/>
                    </a:cubicBezTo>
                    <a:cubicBezTo>
                      <a:pt x="12" y="42"/>
                      <a:pt x="12" y="42"/>
                      <a:pt x="13" y="42"/>
                    </a:cubicBezTo>
                    <a:cubicBezTo>
                      <a:pt x="13" y="42"/>
                      <a:pt x="13" y="41"/>
                      <a:pt x="13" y="41"/>
                    </a:cubicBezTo>
                    <a:cubicBezTo>
                      <a:pt x="14" y="41"/>
                      <a:pt x="14" y="41"/>
                      <a:pt x="14" y="41"/>
                    </a:cubicBezTo>
                    <a:cubicBezTo>
                      <a:pt x="14" y="41"/>
                      <a:pt x="14" y="41"/>
                      <a:pt x="14" y="41"/>
                    </a:cubicBezTo>
                    <a:cubicBezTo>
                      <a:pt x="15" y="41"/>
                      <a:pt x="14" y="41"/>
                      <a:pt x="14" y="42"/>
                    </a:cubicBezTo>
                    <a:cubicBezTo>
                      <a:pt x="15" y="42"/>
                      <a:pt x="15" y="42"/>
                      <a:pt x="15" y="42"/>
                    </a:cubicBezTo>
                    <a:cubicBezTo>
                      <a:pt x="16" y="42"/>
                      <a:pt x="16" y="42"/>
                      <a:pt x="16" y="41"/>
                    </a:cubicBezTo>
                    <a:cubicBezTo>
                      <a:pt x="16" y="42"/>
                      <a:pt x="16" y="42"/>
                      <a:pt x="16" y="42"/>
                    </a:cubicBezTo>
                    <a:cubicBezTo>
                      <a:pt x="16" y="41"/>
                      <a:pt x="16" y="40"/>
                      <a:pt x="17" y="40"/>
                    </a:cubicBezTo>
                    <a:cubicBezTo>
                      <a:pt x="17" y="39"/>
                      <a:pt x="17" y="39"/>
                      <a:pt x="17" y="39"/>
                    </a:cubicBezTo>
                    <a:cubicBezTo>
                      <a:pt x="17" y="39"/>
                      <a:pt x="17" y="38"/>
                      <a:pt x="17" y="38"/>
                    </a:cubicBezTo>
                    <a:cubicBezTo>
                      <a:pt x="17" y="37"/>
                      <a:pt x="17" y="37"/>
                      <a:pt x="18" y="37"/>
                    </a:cubicBezTo>
                    <a:cubicBezTo>
                      <a:pt x="18" y="37"/>
                      <a:pt x="18" y="37"/>
                      <a:pt x="19" y="37"/>
                    </a:cubicBezTo>
                    <a:cubicBezTo>
                      <a:pt x="19" y="37"/>
                      <a:pt x="19" y="36"/>
                      <a:pt x="19" y="36"/>
                    </a:cubicBezTo>
                    <a:cubicBezTo>
                      <a:pt x="19" y="35"/>
                      <a:pt x="19" y="35"/>
                      <a:pt x="19" y="34"/>
                    </a:cubicBezTo>
                    <a:cubicBezTo>
                      <a:pt x="19" y="34"/>
                      <a:pt x="20" y="34"/>
                      <a:pt x="20" y="33"/>
                    </a:cubicBezTo>
                    <a:cubicBezTo>
                      <a:pt x="20" y="33"/>
                      <a:pt x="20" y="32"/>
                      <a:pt x="21" y="32"/>
                    </a:cubicBezTo>
                    <a:cubicBezTo>
                      <a:pt x="22" y="32"/>
                      <a:pt x="22" y="32"/>
                      <a:pt x="23" y="32"/>
                    </a:cubicBezTo>
                    <a:cubicBezTo>
                      <a:pt x="23" y="32"/>
                      <a:pt x="24" y="32"/>
                      <a:pt x="24" y="32"/>
                    </a:cubicBezTo>
                    <a:cubicBezTo>
                      <a:pt x="24" y="32"/>
                      <a:pt x="24" y="32"/>
                      <a:pt x="25" y="31"/>
                    </a:cubicBezTo>
                    <a:cubicBezTo>
                      <a:pt x="26" y="30"/>
                      <a:pt x="26" y="30"/>
                      <a:pt x="26" y="30"/>
                    </a:cubicBezTo>
                    <a:cubicBezTo>
                      <a:pt x="26" y="30"/>
                      <a:pt x="26" y="30"/>
                      <a:pt x="27" y="30"/>
                    </a:cubicBezTo>
                    <a:cubicBezTo>
                      <a:pt x="27" y="29"/>
                      <a:pt x="27" y="29"/>
                      <a:pt x="27" y="29"/>
                    </a:cubicBezTo>
                    <a:cubicBezTo>
                      <a:pt x="28" y="29"/>
                      <a:pt x="28" y="29"/>
                      <a:pt x="28" y="29"/>
                    </a:cubicBezTo>
                    <a:cubicBezTo>
                      <a:pt x="28" y="29"/>
                      <a:pt x="28" y="28"/>
                      <a:pt x="29" y="28"/>
                    </a:cubicBezTo>
                    <a:cubicBezTo>
                      <a:pt x="29" y="28"/>
                      <a:pt x="29" y="28"/>
                      <a:pt x="30" y="28"/>
                    </a:cubicBezTo>
                    <a:cubicBezTo>
                      <a:pt x="30" y="29"/>
                      <a:pt x="31" y="29"/>
                      <a:pt x="31" y="29"/>
                    </a:cubicBezTo>
                    <a:cubicBezTo>
                      <a:pt x="31" y="29"/>
                      <a:pt x="31" y="29"/>
                      <a:pt x="31" y="29"/>
                    </a:cubicBezTo>
                    <a:cubicBezTo>
                      <a:pt x="32" y="29"/>
                      <a:pt x="32" y="29"/>
                      <a:pt x="32" y="29"/>
                    </a:cubicBezTo>
                    <a:cubicBezTo>
                      <a:pt x="33" y="29"/>
                      <a:pt x="33" y="29"/>
                      <a:pt x="33" y="28"/>
                    </a:cubicBezTo>
                    <a:cubicBezTo>
                      <a:pt x="34" y="28"/>
                      <a:pt x="34" y="28"/>
                      <a:pt x="34" y="28"/>
                    </a:cubicBezTo>
                    <a:cubicBezTo>
                      <a:pt x="34" y="28"/>
                      <a:pt x="35" y="28"/>
                      <a:pt x="35" y="28"/>
                    </a:cubicBezTo>
                    <a:cubicBezTo>
                      <a:pt x="36" y="28"/>
                      <a:pt x="36" y="28"/>
                      <a:pt x="37" y="28"/>
                    </a:cubicBezTo>
                    <a:cubicBezTo>
                      <a:pt x="37" y="28"/>
                      <a:pt x="37" y="27"/>
                      <a:pt x="38" y="27"/>
                    </a:cubicBezTo>
                    <a:cubicBezTo>
                      <a:pt x="38" y="27"/>
                      <a:pt x="39" y="28"/>
                      <a:pt x="39" y="28"/>
                    </a:cubicBezTo>
                    <a:cubicBezTo>
                      <a:pt x="39" y="27"/>
                      <a:pt x="40" y="27"/>
                      <a:pt x="40" y="27"/>
                    </a:cubicBezTo>
                    <a:cubicBezTo>
                      <a:pt x="40" y="27"/>
                      <a:pt x="40" y="27"/>
                      <a:pt x="40" y="26"/>
                    </a:cubicBezTo>
                    <a:cubicBezTo>
                      <a:pt x="41" y="26"/>
                      <a:pt x="41" y="26"/>
                      <a:pt x="41" y="25"/>
                    </a:cubicBezTo>
                    <a:cubicBezTo>
                      <a:pt x="41" y="25"/>
                      <a:pt x="41" y="24"/>
                      <a:pt x="41" y="24"/>
                    </a:cubicBezTo>
                    <a:cubicBezTo>
                      <a:pt x="41" y="23"/>
                      <a:pt x="41" y="22"/>
                      <a:pt x="41" y="21"/>
                    </a:cubicBezTo>
                    <a:cubicBezTo>
                      <a:pt x="41" y="21"/>
                      <a:pt x="41" y="21"/>
                      <a:pt x="41" y="21"/>
                    </a:cubicBezTo>
                    <a:cubicBezTo>
                      <a:pt x="41" y="20"/>
                      <a:pt x="41" y="19"/>
                      <a:pt x="41" y="18"/>
                    </a:cubicBezTo>
                    <a:cubicBezTo>
                      <a:pt x="41" y="18"/>
                      <a:pt x="41" y="18"/>
                      <a:pt x="41" y="17"/>
                    </a:cubicBezTo>
                    <a:cubicBezTo>
                      <a:pt x="41" y="17"/>
                      <a:pt x="41" y="17"/>
                      <a:pt x="41" y="17"/>
                    </a:cubicBezTo>
                    <a:cubicBezTo>
                      <a:pt x="40" y="17"/>
                      <a:pt x="40" y="17"/>
                      <a:pt x="39" y="17"/>
                    </a:cubicBezTo>
                    <a:cubicBezTo>
                      <a:pt x="39" y="17"/>
                      <a:pt x="39" y="17"/>
                      <a:pt x="39" y="17"/>
                    </a:cubicBezTo>
                    <a:cubicBezTo>
                      <a:pt x="38" y="17"/>
                      <a:pt x="39" y="16"/>
                      <a:pt x="39" y="16"/>
                    </a:cubicBezTo>
                    <a:cubicBezTo>
                      <a:pt x="39" y="16"/>
                      <a:pt x="39" y="15"/>
                      <a:pt x="38" y="15"/>
                    </a:cubicBezTo>
                    <a:cubicBezTo>
                      <a:pt x="38" y="14"/>
                      <a:pt x="38" y="14"/>
                      <a:pt x="37" y="14"/>
                    </a:cubicBezTo>
                    <a:cubicBezTo>
                      <a:pt x="37" y="14"/>
                      <a:pt x="37" y="15"/>
                      <a:pt x="37" y="14"/>
                    </a:cubicBezTo>
                    <a:cubicBezTo>
                      <a:pt x="36" y="14"/>
                      <a:pt x="36" y="14"/>
                      <a:pt x="36" y="13"/>
                    </a:cubicBezTo>
                    <a:cubicBezTo>
                      <a:pt x="35" y="13"/>
                      <a:pt x="35" y="13"/>
                      <a:pt x="35" y="13"/>
                    </a:cubicBezTo>
                    <a:cubicBezTo>
                      <a:pt x="35" y="13"/>
                      <a:pt x="35" y="13"/>
                      <a:pt x="34"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1" name="Freeform 458"/>
              <p:cNvSpPr>
                <a:spLocks/>
              </p:cNvSpPr>
              <p:nvPr/>
            </p:nvSpPr>
            <p:spPr bwMode="auto">
              <a:xfrm>
                <a:off x="3740151" y="2686051"/>
                <a:ext cx="87313" cy="53975"/>
              </a:xfrm>
              <a:custGeom>
                <a:avLst/>
                <a:gdLst>
                  <a:gd name="T0" fmla="*/ 1 w 8"/>
                  <a:gd name="T1" fmla="*/ 2 h 5"/>
                  <a:gd name="T2" fmla="*/ 2 w 8"/>
                  <a:gd name="T3" fmla="*/ 2 h 5"/>
                  <a:gd name="T4" fmla="*/ 3 w 8"/>
                  <a:gd name="T5" fmla="*/ 3 h 5"/>
                  <a:gd name="T6" fmla="*/ 4 w 8"/>
                  <a:gd name="T7" fmla="*/ 4 h 5"/>
                  <a:gd name="T8" fmla="*/ 4 w 8"/>
                  <a:gd name="T9" fmla="*/ 5 h 5"/>
                  <a:gd name="T10" fmla="*/ 4 w 8"/>
                  <a:gd name="T11" fmla="*/ 5 h 5"/>
                  <a:gd name="T12" fmla="*/ 5 w 8"/>
                  <a:gd name="T13" fmla="*/ 4 h 5"/>
                  <a:gd name="T14" fmla="*/ 6 w 8"/>
                  <a:gd name="T15" fmla="*/ 3 h 5"/>
                  <a:gd name="T16" fmla="*/ 6 w 8"/>
                  <a:gd name="T17" fmla="*/ 3 h 5"/>
                  <a:gd name="T18" fmla="*/ 7 w 8"/>
                  <a:gd name="T19" fmla="*/ 3 h 5"/>
                  <a:gd name="T20" fmla="*/ 8 w 8"/>
                  <a:gd name="T21" fmla="*/ 2 h 5"/>
                  <a:gd name="T22" fmla="*/ 8 w 8"/>
                  <a:gd name="T23" fmla="*/ 1 h 5"/>
                  <a:gd name="T24" fmla="*/ 8 w 8"/>
                  <a:gd name="T25" fmla="*/ 0 h 5"/>
                  <a:gd name="T26" fmla="*/ 8 w 8"/>
                  <a:gd name="T27" fmla="*/ 0 h 5"/>
                  <a:gd name="T28" fmla="*/ 8 w 8"/>
                  <a:gd name="T29" fmla="*/ 0 h 5"/>
                  <a:gd name="T30" fmla="*/ 6 w 8"/>
                  <a:gd name="T31" fmla="*/ 0 h 5"/>
                  <a:gd name="T32" fmla="*/ 4 w 8"/>
                  <a:gd name="T33" fmla="*/ 0 h 5"/>
                  <a:gd name="T34" fmla="*/ 4 w 8"/>
                  <a:gd name="T35" fmla="*/ 0 h 5"/>
                  <a:gd name="T36" fmla="*/ 3 w 8"/>
                  <a:gd name="T37" fmla="*/ 1 h 5"/>
                  <a:gd name="T38" fmla="*/ 2 w 8"/>
                  <a:gd name="T39" fmla="*/ 1 h 5"/>
                  <a:gd name="T40" fmla="*/ 0 w 8"/>
                  <a:gd name="T41" fmla="*/ 1 h 5"/>
                  <a:gd name="T42" fmla="*/ 0 w 8"/>
                  <a:gd name="T43" fmla="*/ 1 h 5"/>
                  <a:gd name="T44" fmla="*/ 1 w 8"/>
                  <a:gd name="T45"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5">
                    <a:moveTo>
                      <a:pt x="1" y="2"/>
                    </a:moveTo>
                    <a:cubicBezTo>
                      <a:pt x="2" y="2"/>
                      <a:pt x="2" y="2"/>
                      <a:pt x="2" y="2"/>
                    </a:cubicBezTo>
                    <a:cubicBezTo>
                      <a:pt x="3" y="2"/>
                      <a:pt x="3" y="2"/>
                      <a:pt x="3" y="3"/>
                    </a:cubicBezTo>
                    <a:cubicBezTo>
                      <a:pt x="4" y="4"/>
                      <a:pt x="4" y="4"/>
                      <a:pt x="4" y="4"/>
                    </a:cubicBezTo>
                    <a:cubicBezTo>
                      <a:pt x="4" y="5"/>
                      <a:pt x="4" y="5"/>
                      <a:pt x="4" y="5"/>
                    </a:cubicBezTo>
                    <a:cubicBezTo>
                      <a:pt x="4" y="5"/>
                      <a:pt x="4" y="5"/>
                      <a:pt x="4" y="5"/>
                    </a:cubicBezTo>
                    <a:cubicBezTo>
                      <a:pt x="4" y="4"/>
                      <a:pt x="4" y="4"/>
                      <a:pt x="5" y="4"/>
                    </a:cubicBezTo>
                    <a:cubicBezTo>
                      <a:pt x="5" y="3"/>
                      <a:pt x="5" y="3"/>
                      <a:pt x="6" y="3"/>
                    </a:cubicBezTo>
                    <a:cubicBezTo>
                      <a:pt x="6" y="3"/>
                      <a:pt x="6" y="3"/>
                      <a:pt x="6" y="3"/>
                    </a:cubicBezTo>
                    <a:cubicBezTo>
                      <a:pt x="7" y="3"/>
                      <a:pt x="7" y="3"/>
                      <a:pt x="7" y="3"/>
                    </a:cubicBezTo>
                    <a:cubicBezTo>
                      <a:pt x="8" y="2"/>
                      <a:pt x="8" y="2"/>
                      <a:pt x="8" y="2"/>
                    </a:cubicBezTo>
                    <a:cubicBezTo>
                      <a:pt x="8" y="2"/>
                      <a:pt x="7" y="1"/>
                      <a:pt x="8" y="1"/>
                    </a:cubicBezTo>
                    <a:cubicBezTo>
                      <a:pt x="8" y="1"/>
                      <a:pt x="8" y="1"/>
                      <a:pt x="8" y="0"/>
                    </a:cubicBezTo>
                    <a:cubicBezTo>
                      <a:pt x="8" y="0"/>
                      <a:pt x="8" y="0"/>
                      <a:pt x="8" y="0"/>
                    </a:cubicBezTo>
                    <a:cubicBezTo>
                      <a:pt x="8" y="0"/>
                      <a:pt x="8" y="0"/>
                      <a:pt x="8" y="0"/>
                    </a:cubicBezTo>
                    <a:cubicBezTo>
                      <a:pt x="7" y="0"/>
                      <a:pt x="7" y="0"/>
                      <a:pt x="6" y="0"/>
                    </a:cubicBezTo>
                    <a:cubicBezTo>
                      <a:pt x="6" y="0"/>
                      <a:pt x="5" y="0"/>
                      <a:pt x="4" y="0"/>
                    </a:cubicBezTo>
                    <a:cubicBezTo>
                      <a:pt x="4" y="0"/>
                      <a:pt x="4" y="0"/>
                      <a:pt x="4" y="0"/>
                    </a:cubicBezTo>
                    <a:cubicBezTo>
                      <a:pt x="3" y="0"/>
                      <a:pt x="3" y="1"/>
                      <a:pt x="3" y="1"/>
                    </a:cubicBezTo>
                    <a:cubicBezTo>
                      <a:pt x="2" y="1"/>
                      <a:pt x="2" y="1"/>
                      <a:pt x="2" y="1"/>
                    </a:cubicBezTo>
                    <a:cubicBezTo>
                      <a:pt x="1" y="1"/>
                      <a:pt x="1" y="1"/>
                      <a:pt x="0" y="1"/>
                    </a:cubicBezTo>
                    <a:cubicBezTo>
                      <a:pt x="0" y="1"/>
                      <a:pt x="0" y="1"/>
                      <a:pt x="0" y="1"/>
                    </a:cubicBezTo>
                    <a:cubicBezTo>
                      <a:pt x="1" y="1"/>
                      <a:pt x="1" y="2"/>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2" name="Freeform 459"/>
              <p:cNvSpPr>
                <a:spLocks/>
              </p:cNvSpPr>
              <p:nvPr/>
            </p:nvSpPr>
            <p:spPr bwMode="auto">
              <a:xfrm>
                <a:off x="4225926" y="2697164"/>
                <a:ext cx="76200" cy="184150"/>
              </a:xfrm>
              <a:custGeom>
                <a:avLst/>
                <a:gdLst>
                  <a:gd name="T0" fmla="*/ 6 w 7"/>
                  <a:gd name="T1" fmla="*/ 7 h 17"/>
                  <a:gd name="T2" fmla="*/ 6 w 7"/>
                  <a:gd name="T3" fmla="*/ 7 h 17"/>
                  <a:gd name="T4" fmla="*/ 6 w 7"/>
                  <a:gd name="T5" fmla="*/ 6 h 17"/>
                  <a:gd name="T6" fmla="*/ 7 w 7"/>
                  <a:gd name="T7" fmla="*/ 5 h 17"/>
                  <a:gd name="T8" fmla="*/ 6 w 7"/>
                  <a:gd name="T9" fmla="*/ 4 h 17"/>
                  <a:gd name="T10" fmla="*/ 6 w 7"/>
                  <a:gd name="T11" fmla="*/ 2 h 17"/>
                  <a:gd name="T12" fmla="*/ 6 w 7"/>
                  <a:gd name="T13" fmla="*/ 1 h 17"/>
                  <a:gd name="T14" fmla="*/ 6 w 7"/>
                  <a:gd name="T15" fmla="*/ 1 h 17"/>
                  <a:gd name="T16" fmla="*/ 5 w 7"/>
                  <a:gd name="T17" fmla="*/ 1 h 17"/>
                  <a:gd name="T18" fmla="*/ 5 w 7"/>
                  <a:gd name="T19" fmla="*/ 0 h 17"/>
                  <a:gd name="T20" fmla="*/ 4 w 7"/>
                  <a:gd name="T21" fmla="*/ 0 h 17"/>
                  <a:gd name="T22" fmla="*/ 3 w 7"/>
                  <a:gd name="T23" fmla="*/ 1 h 17"/>
                  <a:gd name="T24" fmla="*/ 3 w 7"/>
                  <a:gd name="T25" fmla="*/ 0 h 17"/>
                  <a:gd name="T26" fmla="*/ 3 w 7"/>
                  <a:gd name="T27" fmla="*/ 2 h 17"/>
                  <a:gd name="T28" fmla="*/ 2 w 7"/>
                  <a:gd name="T29" fmla="*/ 3 h 17"/>
                  <a:gd name="T30" fmla="*/ 1 w 7"/>
                  <a:gd name="T31" fmla="*/ 3 h 17"/>
                  <a:gd name="T32" fmla="*/ 0 w 7"/>
                  <a:gd name="T33" fmla="*/ 3 h 17"/>
                  <a:gd name="T34" fmla="*/ 0 w 7"/>
                  <a:gd name="T35" fmla="*/ 4 h 17"/>
                  <a:gd name="T36" fmla="*/ 0 w 7"/>
                  <a:gd name="T37" fmla="*/ 4 h 17"/>
                  <a:gd name="T38" fmla="*/ 0 w 7"/>
                  <a:gd name="T39" fmla="*/ 4 h 17"/>
                  <a:gd name="T40" fmla="*/ 0 w 7"/>
                  <a:gd name="T41" fmla="*/ 5 h 17"/>
                  <a:gd name="T42" fmla="*/ 1 w 7"/>
                  <a:gd name="T43" fmla="*/ 6 h 17"/>
                  <a:gd name="T44" fmla="*/ 2 w 7"/>
                  <a:gd name="T45" fmla="*/ 7 h 17"/>
                  <a:gd name="T46" fmla="*/ 2 w 7"/>
                  <a:gd name="T47" fmla="*/ 9 h 17"/>
                  <a:gd name="T48" fmla="*/ 2 w 7"/>
                  <a:gd name="T49" fmla="*/ 10 h 17"/>
                  <a:gd name="T50" fmla="*/ 2 w 7"/>
                  <a:gd name="T51" fmla="*/ 12 h 17"/>
                  <a:gd name="T52" fmla="*/ 2 w 7"/>
                  <a:gd name="T53" fmla="*/ 14 h 17"/>
                  <a:gd name="T54" fmla="*/ 2 w 7"/>
                  <a:gd name="T55" fmla="*/ 16 h 17"/>
                  <a:gd name="T56" fmla="*/ 2 w 7"/>
                  <a:gd name="T57" fmla="*/ 17 h 17"/>
                  <a:gd name="T58" fmla="*/ 2 w 7"/>
                  <a:gd name="T59" fmla="*/ 17 h 17"/>
                  <a:gd name="T60" fmla="*/ 3 w 7"/>
                  <a:gd name="T61" fmla="*/ 17 h 17"/>
                  <a:gd name="T62" fmla="*/ 4 w 7"/>
                  <a:gd name="T63" fmla="*/ 17 h 17"/>
                  <a:gd name="T64" fmla="*/ 4 w 7"/>
                  <a:gd name="T65" fmla="*/ 17 h 17"/>
                  <a:gd name="T66" fmla="*/ 4 w 7"/>
                  <a:gd name="T67" fmla="*/ 15 h 17"/>
                  <a:gd name="T68" fmla="*/ 4 w 7"/>
                  <a:gd name="T69" fmla="*/ 14 h 17"/>
                  <a:gd name="T70" fmla="*/ 4 w 7"/>
                  <a:gd name="T71" fmla="*/ 12 h 17"/>
                  <a:gd name="T72" fmla="*/ 4 w 7"/>
                  <a:gd name="T73" fmla="*/ 10 h 17"/>
                  <a:gd name="T74" fmla="*/ 5 w 7"/>
                  <a:gd name="T75" fmla="*/ 9 h 17"/>
                  <a:gd name="T76" fmla="*/ 5 w 7"/>
                  <a:gd name="T77" fmla="*/ 8 h 17"/>
                  <a:gd name="T78" fmla="*/ 6 w 7"/>
                  <a:gd name="T7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 h="17">
                    <a:moveTo>
                      <a:pt x="6" y="7"/>
                    </a:moveTo>
                    <a:cubicBezTo>
                      <a:pt x="6" y="7"/>
                      <a:pt x="6" y="7"/>
                      <a:pt x="6" y="7"/>
                    </a:cubicBezTo>
                    <a:cubicBezTo>
                      <a:pt x="6" y="6"/>
                      <a:pt x="6" y="6"/>
                      <a:pt x="6" y="6"/>
                    </a:cubicBezTo>
                    <a:cubicBezTo>
                      <a:pt x="7" y="5"/>
                      <a:pt x="7" y="5"/>
                      <a:pt x="7" y="5"/>
                    </a:cubicBezTo>
                    <a:cubicBezTo>
                      <a:pt x="7" y="4"/>
                      <a:pt x="7" y="4"/>
                      <a:pt x="6" y="4"/>
                    </a:cubicBezTo>
                    <a:cubicBezTo>
                      <a:pt x="6" y="3"/>
                      <a:pt x="6" y="3"/>
                      <a:pt x="6" y="2"/>
                    </a:cubicBezTo>
                    <a:cubicBezTo>
                      <a:pt x="6" y="2"/>
                      <a:pt x="6" y="2"/>
                      <a:pt x="6" y="1"/>
                    </a:cubicBezTo>
                    <a:cubicBezTo>
                      <a:pt x="6" y="1"/>
                      <a:pt x="6" y="1"/>
                      <a:pt x="6" y="1"/>
                    </a:cubicBezTo>
                    <a:cubicBezTo>
                      <a:pt x="6" y="1"/>
                      <a:pt x="6" y="1"/>
                      <a:pt x="5" y="1"/>
                    </a:cubicBezTo>
                    <a:cubicBezTo>
                      <a:pt x="5" y="1"/>
                      <a:pt x="5" y="0"/>
                      <a:pt x="5" y="0"/>
                    </a:cubicBezTo>
                    <a:cubicBezTo>
                      <a:pt x="4" y="0"/>
                      <a:pt x="4" y="0"/>
                      <a:pt x="4" y="0"/>
                    </a:cubicBezTo>
                    <a:cubicBezTo>
                      <a:pt x="4" y="0"/>
                      <a:pt x="3" y="0"/>
                      <a:pt x="3" y="1"/>
                    </a:cubicBezTo>
                    <a:cubicBezTo>
                      <a:pt x="3" y="0"/>
                      <a:pt x="3" y="0"/>
                      <a:pt x="3" y="0"/>
                    </a:cubicBezTo>
                    <a:cubicBezTo>
                      <a:pt x="3" y="1"/>
                      <a:pt x="3" y="1"/>
                      <a:pt x="3" y="2"/>
                    </a:cubicBezTo>
                    <a:cubicBezTo>
                      <a:pt x="3" y="2"/>
                      <a:pt x="3" y="2"/>
                      <a:pt x="2" y="3"/>
                    </a:cubicBezTo>
                    <a:cubicBezTo>
                      <a:pt x="2" y="3"/>
                      <a:pt x="2" y="3"/>
                      <a:pt x="1" y="3"/>
                    </a:cubicBezTo>
                    <a:cubicBezTo>
                      <a:pt x="1" y="3"/>
                      <a:pt x="1" y="3"/>
                      <a:pt x="0" y="3"/>
                    </a:cubicBezTo>
                    <a:cubicBezTo>
                      <a:pt x="0" y="3"/>
                      <a:pt x="0" y="3"/>
                      <a:pt x="0" y="4"/>
                    </a:cubicBezTo>
                    <a:cubicBezTo>
                      <a:pt x="0" y="4"/>
                      <a:pt x="0" y="4"/>
                      <a:pt x="0" y="4"/>
                    </a:cubicBezTo>
                    <a:cubicBezTo>
                      <a:pt x="0" y="4"/>
                      <a:pt x="0" y="4"/>
                      <a:pt x="0" y="4"/>
                    </a:cubicBezTo>
                    <a:cubicBezTo>
                      <a:pt x="0" y="5"/>
                      <a:pt x="0" y="5"/>
                      <a:pt x="0" y="5"/>
                    </a:cubicBezTo>
                    <a:cubicBezTo>
                      <a:pt x="1" y="6"/>
                      <a:pt x="1" y="6"/>
                      <a:pt x="1" y="6"/>
                    </a:cubicBezTo>
                    <a:cubicBezTo>
                      <a:pt x="1" y="7"/>
                      <a:pt x="2" y="7"/>
                      <a:pt x="2" y="7"/>
                    </a:cubicBezTo>
                    <a:cubicBezTo>
                      <a:pt x="2" y="8"/>
                      <a:pt x="1" y="8"/>
                      <a:pt x="2" y="9"/>
                    </a:cubicBezTo>
                    <a:cubicBezTo>
                      <a:pt x="2" y="9"/>
                      <a:pt x="2" y="9"/>
                      <a:pt x="2" y="10"/>
                    </a:cubicBezTo>
                    <a:cubicBezTo>
                      <a:pt x="2" y="11"/>
                      <a:pt x="2" y="11"/>
                      <a:pt x="2" y="12"/>
                    </a:cubicBezTo>
                    <a:cubicBezTo>
                      <a:pt x="2" y="13"/>
                      <a:pt x="2" y="13"/>
                      <a:pt x="2" y="14"/>
                    </a:cubicBezTo>
                    <a:cubicBezTo>
                      <a:pt x="2" y="15"/>
                      <a:pt x="2" y="15"/>
                      <a:pt x="2" y="16"/>
                    </a:cubicBezTo>
                    <a:cubicBezTo>
                      <a:pt x="2" y="16"/>
                      <a:pt x="2" y="17"/>
                      <a:pt x="2" y="17"/>
                    </a:cubicBezTo>
                    <a:cubicBezTo>
                      <a:pt x="2" y="17"/>
                      <a:pt x="2" y="17"/>
                      <a:pt x="2" y="17"/>
                    </a:cubicBezTo>
                    <a:cubicBezTo>
                      <a:pt x="2" y="17"/>
                      <a:pt x="3" y="17"/>
                      <a:pt x="3" y="17"/>
                    </a:cubicBezTo>
                    <a:cubicBezTo>
                      <a:pt x="3" y="17"/>
                      <a:pt x="4" y="17"/>
                      <a:pt x="4" y="17"/>
                    </a:cubicBezTo>
                    <a:cubicBezTo>
                      <a:pt x="4" y="17"/>
                      <a:pt x="4" y="17"/>
                      <a:pt x="4" y="17"/>
                    </a:cubicBezTo>
                    <a:cubicBezTo>
                      <a:pt x="4" y="16"/>
                      <a:pt x="4" y="16"/>
                      <a:pt x="4" y="15"/>
                    </a:cubicBezTo>
                    <a:cubicBezTo>
                      <a:pt x="4" y="15"/>
                      <a:pt x="4" y="14"/>
                      <a:pt x="4" y="14"/>
                    </a:cubicBezTo>
                    <a:cubicBezTo>
                      <a:pt x="4" y="13"/>
                      <a:pt x="4" y="12"/>
                      <a:pt x="4" y="12"/>
                    </a:cubicBezTo>
                    <a:cubicBezTo>
                      <a:pt x="4" y="11"/>
                      <a:pt x="4" y="10"/>
                      <a:pt x="4" y="10"/>
                    </a:cubicBezTo>
                    <a:cubicBezTo>
                      <a:pt x="4" y="9"/>
                      <a:pt x="5" y="9"/>
                      <a:pt x="5" y="9"/>
                    </a:cubicBezTo>
                    <a:cubicBezTo>
                      <a:pt x="5" y="9"/>
                      <a:pt x="5" y="9"/>
                      <a:pt x="5" y="8"/>
                    </a:cubicBezTo>
                    <a:cubicBezTo>
                      <a:pt x="5" y="8"/>
                      <a:pt x="5" y="8"/>
                      <a:pt x="6"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3" name="Freeform 460"/>
              <p:cNvSpPr>
                <a:spLocks/>
              </p:cNvSpPr>
              <p:nvPr/>
            </p:nvSpPr>
            <p:spPr bwMode="auto">
              <a:xfrm>
                <a:off x="4529139" y="2913064"/>
                <a:ext cx="517525" cy="573088"/>
              </a:xfrm>
              <a:custGeom>
                <a:avLst/>
                <a:gdLst>
                  <a:gd name="T0" fmla="*/ 1 w 48"/>
                  <a:gd name="T1" fmla="*/ 33 h 53"/>
                  <a:gd name="T2" fmla="*/ 3 w 48"/>
                  <a:gd name="T3" fmla="*/ 32 h 53"/>
                  <a:gd name="T4" fmla="*/ 8 w 48"/>
                  <a:gd name="T5" fmla="*/ 32 h 53"/>
                  <a:gd name="T6" fmla="*/ 11 w 48"/>
                  <a:gd name="T7" fmla="*/ 33 h 53"/>
                  <a:gd name="T8" fmla="*/ 12 w 48"/>
                  <a:gd name="T9" fmla="*/ 36 h 53"/>
                  <a:gd name="T10" fmla="*/ 14 w 48"/>
                  <a:gd name="T11" fmla="*/ 39 h 53"/>
                  <a:gd name="T12" fmla="*/ 17 w 48"/>
                  <a:gd name="T13" fmla="*/ 38 h 53"/>
                  <a:gd name="T14" fmla="*/ 18 w 48"/>
                  <a:gd name="T15" fmla="*/ 36 h 53"/>
                  <a:gd name="T16" fmla="*/ 21 w 48"/>
                  <a:gd name="T17" fmla="*/ 36 h 53"/>
                  <a:gd name="T18" fmla="*/ 24 w 48"/>
                  <a:gd name="T19" fmla="*/ 36 h 53"/>
                  <a:gd name="T20" fmla="*/ 24 w 48"/>
                  <a:gd name="T21" fmla="*/ 39 h 53"/>
                  <a:gd name="T22" fmla="*/ 24 w 48"/>
                  <a:gd name="T23" fmla="*/ 43 h 53"/>
                  <a:gd name="T24" fmla="*/ 25 w 48"/>
                  <a:gd name="T25" fmla="*/ 47 h 53"/>
                  <a:gd name="T26" fmla="*/ 27 w 48"/>
                  <a:gd name="T27" fmla="*/ 47 h 53"/>
                  <a:gd name="T28" fmla="*/ 30 w 48"/>
                  <a:gd name="T29" fmla="*/ 47 h 53"/>
                  <a:gd name="T30" fmla="*/ 32 w 48"/>
                  <a:gd name="T31" fmla="*/ 48 h 53"/>
                  <a:gd name="T32" fmla="*/ 34 w 48"/>
                  <a:gd name="T33" fmla="*/ 49 h 53"/>
                  <a:gd name="T34" fmla="*/ 37 w 48"/>
                  <a:gd name="T35" fmla="*/ 49 h 53"/>
                  <a:gd name="T36" fmla="*/ 39 w 48"/>
                  <a:gd name="T37" fmla="*/ 51 h 53"/>
                  <a:gd name="T38" fmla="*/ 42 w 48"/>
                  <a:gd name="T39" fmla="*/ 52 h 53"/>
                  <a:gd name="T40" fmla="*/ 40 w 48"/>
                  <a:gd name="T41" fmla="*/ 47 h 53"/>
                  <a:gd name="T42" fmla="*/ 41 w 48"/>
                  <a:gd name="T43" fmla="*/ 44 h 53"/>
                  <a:gd name="T44" fmla="*/ 41 w 48"/>
                  <a:gd name="T45" fmla="*/ 41 h 53"/>
                  <a:gd name="T46" fmla="*/ 43 w 48"/>
                  <a:gd name="T47" fmla="*/ 39 h 53"/>
                  <a:gd name="T48" fmla="*/ 46 w 48"/>
                  <a:gd name="T49" fmla="*/ 39 h 53"/>
                  <a:gd name="T50" fmla="*/ 45 w 48"/>
                  <a:gd name="T51" fmla="*/ 37 h 53"/>
                  <a:gd name="T52" fmla="*/ 44 w 48"/>
                  <a:gd name="T53" fmla="*/ 34 h 53"/>
                  <a:gd name="T54" fmla="*/ 43 w 48"/>
                  <a:gd name="T55" fmla="*/ 30 h 53"/>
                  <a:gd name="T56" fmla="*/ 43 w 48"/>
                  <a:gd name="T57" fmla="*/ 26 h 53"/>
                  <a:gd name="T58" fmla="*/ 43 w 48"/>
                  <a:gd name="T59" fmla="*/ 25 h 53"/>
                  <a:gd name="T60" fmla="*/ 42 w 48"/>
                  <a:gd name="T61" fmla="*/ 23 h 53"/>
                  <a:gd name="T62" fmla="*/ 43 w 48"/>
                  <a:gd name="T63" fmla="*/ 20 h 53"/>
                  <a:gd name="T64" fmla="*/ 44 w 48"/>
                  <a:gd name="T65" fmla="*/ 17 h 53"/>
                  <a:gd name="T66" fmla="*/ 46 w 48"/>
                  <a:gd name="T67" fmla="*/ 12 h 53"/>
                  <a:gd name="T68" fmla="*/ 47 w 48"/>
                  <a:gd name="T69" fmla="*/ 8 h 53"/>
                  <a:gd name="T70" fmla="*/ 47 w 48"/>
                  <a:gd name="T71" fmla="*/ 5 h 53"/>
                  <a:gd name="T72" fmla="*/ 45 w 48"/>
                  <a:gd name="T73" fmla="*/ 3 h 53"/>
                  <a:gd name="T74" fmla="*/ 43 w 48"/>
                  <a:gd name="T75" fmla="*/ 3 h 53"/>
                  <a:gd name="T76" fmla="*/ 40 w 48"/>
                  <a:gd name="T77" fmla="*/ 2 h 53"/>
                  <a:gd name="T78" fmla="*/ 38 w 48"/>
                  <a:gd name="T79" fmla="*/ 1 h 53"/>
                  <a:gd name="T80" fmla="*/ 36 w 48"/>
                  <a:gd name="T81" fmla="*/ 1 h 53"/>
                  <a:gd name="T82" fmla="*/ 33 w 48"/>
                  <a:gd name="T83" fmla="*/ 1 h 53"/>
                  <a:gd name="T84" fmla="*/ 31 w 48"/>
                  <a:gd name="T85" fmla="*/ 1 h 53"/>
                  <a:gd name="T86" fmla="*/ 28 w 48"/>
                  <a:gd name="T87" fmla="*/ 2 h 53"/>
                  <a:gd name="T88" fmla="*/ 27 w 48"/>
                  <a:gd name="T89" fmla="*/ 4 h 53"/>
                  <a:gd name="T90" fmla="*/ 23 w 48"/>
                  <a:gd name="T91" fmla="*/ 3 h 53"/>
                  <a:gd name="T92" fmla="*/ 21 w 48"/>
                  <a:gd name="T93" fmla="*/ 2 h 53"/>
                  <a:gd name="T94" fmla="*/ 18 w 48"/>
                  <a:gd name="T95" fmla="*/ 1 h 53"/>
                  <a:gd name="T96" fmla="*/ 17 w 48"/>
                  <a:gd name="T97" fmla="*/ 5 h 53"/>
                  <a:gd name="T98" fmla="*/ 16 w 48"/>
                  <a:gd name="T99" fmla="*/ 6 h 53"/>
                  <a:gd name="T100" fmla="*/ 14 w 48"/>
                  <a:gd name="T101" fmla="*/ 10 h 53"/>
                  <a:gd name="T102" fmla="*/ 14 w 48"/>
                  <a:gd name="T103" fmla="*/ 14 h 53"/>
                  <a:gd name="T104" fmla="*/ 13 w 48"/>
                  <a:gd name="T105" fmla="*/ 18 h 53"/>
                  <a:gd name="T106" fmla="*/ 11 w 48"/>
                  <a:gd name="T107" fmla="*/ 20 h 53"/>
                  <a:gd name="T108" fmla="*/ 10 w 48"/>
                  <a:gd name="T109" fmla="*/ 22 h 53"/>
                  <a:gd name="T110" fmla="*/ 10 w 48"/>
                  <a:gd name="T111" fmla="*/ 25 h 53"/>
                  <a:gd name="T112" fmla="*/ 8 w 48"/>
                  <a:gd name="T113" fmla="*/ 27 h 53"/>
                  <a:gd name="T114" fmla="*/ 6 w 48"/>
                  <a:gd name="T115" fmla="*/ 29 h 53"/>
                  <a:gd name="T116" fmla="*/ 4 w 48"/>
                  <a:gd name="T117" fmla="*/ 28 h 53"/>
                  <a:gd name="T118" fmla="*/ 2 w 48"/>
                  <a:gd name="T119" fmla="*/ 29 h 53"/>
                  <a:gd name="T120" fmla="*/ 0 w 48"/>
                  <a:gd name="T121" fmla="*/ 31 h 53"/>
                  <a:gd name="T122" fmla="*/ 0 w 48"/>
                  <a:gd name="T123" fmla="*/ 3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 h="53">
                    <a:moveTo>
                      <a:pt x="0" y="33"/>
                    </a:moveTo>
                    <a:cubicBezTo>
                      <a:pt x="1" y="33"/>
                      <a:pt x="0" y="33"/>
                      <a:pt x="0" y="33"/>
                    </a:cubicBezTo>
                    <a:cubicBezTo>
                      <a:pt x="1" y="33"/>
                      <a:pt x="1" y="33"/>
                      <a:pt x="1" y="33"/>
                    </a:cubicBezTo>
                    <a:cubicBezTo>
                      <a:pt x="1" y="33"/>
                      <a:pt x="1" y="33"/>
                      <a:pt x="1" y="33"/>
                    </a:cubicBezTo>
                    <a:cubicBezTo>
                      <a:pt x="2" y="33"/>
                      <a:pt x="2" y="32"/>
                      <a:pt x="2" y="32"/>
                    </a:cubicBezTo>
                    <a:cubicBezTo>
                      <a:pt x="2" y="32"/>
                      <a:pt x="3" y="32"/>
                      <a:pt x="3" y="32"/>
                    </a:cubicBezTo>
                    <a:cubicBezTo>
                      <a:pt x="4" y="32"/>
                      <a:pt x="4" y="32"/>
                      <a:pt x="5" y="32"/>
                    </a:cubicBezTo>
                    <a:cubicBezTo>
                      <a:pt x="6" y="32"/>
                      <a:pt x="6" y="32"/>
                      <a:pt x="6" y="32"/>
                    </a:cubicBezTo>
                    <a:cubicBezTo>
                      <a:pt x="7" y="32"/>
                      <a:pt x="7" y="32"/>
                      <a:pt x="8" y="32"/>
                    </a:cubicBezTo>
                    <a:cubicBezTo>
                      <a:pt x="9" y="32"/>
                      <a:pt x="9" y="32"/>
                      <a:pt x="10" y="32"/>
                    </a:cubicBezTo>
                    <a:cubicBezTo>
                      <a:pt x="10" y="32"/>
                      <a:pt x="11" y="32"/>
                      <a:pt x="11" y="32"/>
                    </a:cubicBezTo>
                    <a:cubicBezTo>
                      <a:pt x="11" y="33"/>
                      <a:pt x="11" y="33"/>
                      <a:pt x="11" y="33"/>
                    </a:cubicBezTo>
                    <a:cubicBezTo>
                      <a:pt x="11" y="33"/>
                      <a:pt x="11" y="33"/>
                      <a:pt x="11" y="34"/>
                    </a:cubicBezTo>
                    <a:cubicBezTo>
                      <a:pt x="11" y="34"/>
                      <a:pt x="11" y="34"/>
                      <a:pt x="11" y="35"/>
                    </a:cubicBezTo>
                    <a:cubicBezTo>
                      <a:pt x="11" y="35"/>
                      <a:pt x="11" y="36"/>
                      <a:pt x="12" y="36"/>
                    </a:cubicBezTo>
                    <a:cubicBezTo>
                      <a:pt x="12" y="36"/>
                      <a:pt x="12" y="37"/>
                      <a:pt x="12" y="37"/>
                    </a:cubicBezTo>
                    <a:cubicBezTo>
                      <a:pt x="12" y="37"/>
                      <a:pt x="12" y="38"/>
                      <a:pt x="13" y="38"/>
                    </a:cubicBezTo>
                    <a:cubicBezTo>
                      <a:pt x="13" y="38"/>
                      <a:pt x="13" y="39"/>
                      <a:pt x="14" y="39"/>
                    </a:cubicBezTo>
                    <a:cubicBezTo>
                      <a:pt x="14" y="39"/>
                      <a:pt x="14" y="38"/>
                      <a:pt x="15" y="38"/>
                    </a:cubicBezTo>
                    <a:cubicBezTo>
                      <a:pt x="15" y="38"/>
                      <a:pt x="15" y="38"/>
                      <a:pt x="16" y="38"/>
                    </a:cubicBezTo>
                    <a:cubicBezTo>
                      <a:pt x="16" y="38"/>
                      <a:pt x="17" y="38"/>
                      <a:pt x="17" y="38"/>
                    </a:cubicBezTo>
                    <a:cubicBezTo>
                      <a:pt x="17" y="38"/>
                      <a:pt x="18" y="38"/>
                      <a:pt x="18" y="38"/>
                    </a:cubicBezTo>
                    <a:cubicBezTo>
                      <a:pt x="18" y="38"/>
                      <a:pt x="18" y="38"/>
                      <a:pt x="18" y="37"/>
                    </a:cubicBezTo>
                    <a:cubicBezTo>
                      <a:pt x="18" y="37"/>
                      <a:pt x="18" y="37"/>
                      <a:pt x="18" y="36"/>
                    </a:cubicBezTo>
                    <a:cubicBezTo>
                      <a:pt x="18" y="36"/>
                      <a:pt x="18" y="36"/>
                      <a:pt x="19" y="36"/>
                    </a:cubicBezTo>
                    <a:cubicBezTo>
                      <a:pt x="19" y="35"/>
                      <a:pt x="19" y="35"/>
                      <a:pt x="20" y="35"/>
                    </a:cubicBezTo>
                    <a:cubicBezTo>
                      <a:pt x="20" y="36"/>
                      <a:pt x="21" y="35"/>
                      <a:pt x="21" y="36"/>
                    </a:cubicBezTo>
                    <a:cubicBezTo>
                      <a:pt x="21" y="36"/>
                      <a:pt x="21" y="36"/>
                      <a:pt x="21" y="36"/>
                    </a:cubicBezTo>
                    <a:cubicBezTo>
                      <a:pt x="21" y="37"/>
                      <a:pt x="22" y="36"/>
                      <a:pt x="23" y="36"/>
                    </a:cubicBezTo>
                    <a:cubicBezTo>
                      <a:pt x="23" y="36"/>
                      <a:pt x="24" y="36"/>
                      <a:pt x="24" y="36"/>
                    </a:cubicBezTo>
                    <a:cubicBezTo>
                      <a:pt x="24" y="37"/>
                      <a:pt x="24" y="37"/>
                      <a:pt x="24" y="37"/>
                    </a:cubicBezTo>
                    <a:cubicBezTo>
                      <a:pt x="24" y="38"/>
                      <a:pt x="24" y="38"/>
                      <a:pt x="24" y="38"/>
                    </a:cubicBezTo>
                    <a:cubicBezTo>
                      <a:pt x="24" y="39"/>
                      <a:pt x="24" y="39"/>
                      <a:pt x="24" y="39"/>
                    </a:cubicBezTo>
                    <a:cubicBezTo>
                      <a:pt x="24" y="39"/>
                      <a:pt x="24" y="39"/>
                      <a:pt x="24" y="40"/>
                    </a:cubicBezTo>
                    <a:cubicBezTo>
                      <a:pt x="24" y="40"/>
                      <a:pt x="24" y="41"/>
                      <a:pt x="24" y="41"/>
                    </a:cubicBezTo>
                    <a:cubicBezTo>
                      <a:pt x="24" y="42"/>
                      <a:pt x="24" y="42"/>
                      <a:pt x="24" y="43"/>
                    </a:cubicBezTo>
                    <a:cubicBezTo>
                      <a:pt x="24" y="43"/>
                      <a:pt x="25" y="44"/>
                      <a:pt x="25" y="44"/>
                    </a:cubicBezTo>
                    <a:cubicBezTo>
                      <a:pt x="25" y="45"/>
                      <a:pt x="25" y="45"/>
                      <a:pt x="25" y="46"/>
                    </a:cubicBezTo>
                    <a:cubicBezTo>
                      <a:pt x="25" y="46"/>
                      <a:pt x="25" y="46"/>
                      <a:pt x="25" y="47"/>
                    </a:cubicBezTo>
                    <a:cubicBezTo>
                      <a:pt x="25" y="47"/>
                      <a:pt x="25" y="47"/>
                      <a:pt x="25" y="47"/>
                    </a:cubicBezTo>
                    <a:cubicBezTo>
                      <a:pt x="25" y="48"/>
                      <a:pt x="26" y="47"/>
                      <a:pt x="26" y="47"/>
                    </a:cubicBezTo>
                    <a:cubicBezTo>
                      <a:pt x="26" y="47"/>
                      <a:pt x="27" y="47"/>
                      <a:pt x="27" y="47"/>
                    </a:cubicBezTo>
                    <a:cubicBezTo>
                      <a:pt x="27" y="47"/>
                      <a:pt x="28" y="47"/>
                      <a:pt x="28" y="47"/>
                    </a:cubicBezTo>
                    <a:cubicBezTo>
                      <a:pt x="29" y="47"/>
                      <a:pt x="29" y="47"/>
                      <a:pt x="29" y="47"/>
                    </a:cubicBezTo>
                    <a:cubicBezTo>
                      <a:pt x="30" y="47"/>
                      <a:pt x="30" y="47"/>
                      <a:pt x="30" y="47"/>
                    </a:cubicBezTo>
                    <a:cubicBezTo>
                      <a:pt x="30" y="47"/>
                      <a:pt x="30" y="47"/>
                      <a:pt x="30" y="48"/>
                    </a:cubicBezTo>
                    <a:cubicBezTo>
                      <a:pt x="30" y="48"/>
                      <a:pt x="30" y="48"/>
                      <a:pt x="31" y="48"/>
                    </a:cubicBezTo>
                    <a:cubicBezTo>
                      <a:pt x="31" y="48"/>
                      <a:pt x="31" y="48"/>
                      <a:pt x="32" y="48"/>
                    </a:cubicBezTo>
                    <a:cubicBezTo>
                      <a:pt x="32" y="48"/>
                      <a:pt x="32" y="48"/>
                      <a:pt x="32" y="48"/>
                    </a:cubicBezTo>
                    <a:cubicBezTo>
                      <a:pt x="33" y="48"/>
                      <a:pt x="32" y="49"/>
                      <a:pt x="33" y="49"/>
                    </a:cubicBezTo>
                    <a:cubicBezTo>
                      <a:pt x="33" y="50"/>
                      <a:pt x="34" y="49"/>
                      <a:pt x="34" y="49"/>
                    </a:cubicBezTo>
                    <a:cubicBezTo>
                      <a:pt x="35" y="49"/>
                      <a:pt x="35" y="50"/>
                      <a:pt x="35" y="50"/>
                    </a:cubicBezTo>
                    <a:cubicBezTo>
                      <a:pt x="36" y="50"/>
                      <a:pt x="36" y="50"/>
                      <a:pt x="36" y="50"/>
                    </a:cubicBezTo>
                    <a:cubicBezTo>
                      <a:pt x="37" y="50"/>
                      <a:pt x="36" y="49"/>
                      <a:pt x="37" y="49"/>
                    </a:cubicBezTo>
                    <a:cubicBezTo>
                      <a:pt x="37" y="49"/>
                      <a:pt x="37" y="49"/>
                      <a:pt x="37" y="49"/>
                    </a:cubicBezTo>
                    <a:cubicBezTo>
                      <a:pt x="38" y="50"/>
                      <a:pt x="38" y="50"/>
                      <a:pt x="38" y="50"/>
                    </a:cubicBezTo>
                    <a:cubicBezTo>
                      <a:pt x="38" y="51"/>
                      <a:pt x="39" y="51"/>
                      <a:pt x="39" y="51"/>
                    </a:cubicBezTo>
                    <a:cubicBezTo>
                      <a:pt x="40" y="52"/>
                      <a:pt x="40" y="52"/>
                      <a:pt x="40" y="53"/>
                    </a:cubicBezTo>
                    <a:cubicBezTo>
                      <a:pt x="41" y="53"/>
                      <a:pt x="41" y="53"/>
                      <a:pt x="42" y="53"/>
                    </a:cubicBezTo>
                    <a:cubicBezTo>
                      <a:pt x="42" y="53"/>
                      <a:pt x="42" y="52"/>
                      <a:pt x="42" y="52"/>
                    </a:cubicBezTo>
                    <a:cubicBezTo>
                      <a:pt x="42" y="51"/>
                      <a:pt x="43" y="50"/>
                      <a:pt x="42" y="50"/>
                    </a:cubicBezTo>
                    <a:cubicBezTo>
                      <a:pt x="41" y="50"/>
                      <a:pt x="41" y="50"/>
                      <a:pt x="41" y="50"/>
                    </a:cubicBezTo>
                    <a:cubicBezTo>
                      <a:pt x="40" y="49"/>
                      <a:pt x="40" y="48"/>
                      <a:pt x="40" y="47"/>
                    </a:cubicBezTo>
                    <a:cubicBezTo>
                      <a:pt x="40" y="47"/>
                      <a:pt x="41" y="47"/>
                      <a:pt x="41" y="46"/>
                    </a:cubicBezTo>
                    <a:cubicBezTo>
                      <a:pt x="41" y="45"/>
                      <a:pt x="41" y="45"/>
                      <a:pt x="41" y="45"/>
                    </a:cubicBezTo>
                    <a:cubicBezTo>
                      <a:pt x="41" y="44"/>
                      <a:pt x="41" y="44"/>
                      <a:pt x="41" y="44"/>
                    </a:cubicBezTo>
                    <a:cubicBezTo>
                      <a:pt x="41" y="43"/>
                      <a:pt x="40" y="44"/>
                      <a:pt x="40" y="43"/>
                    </a:cubicBezTo>
                    <a:cubicBezTo>
                      <a:pt x="40" y="43"/>
                      <a:pt x="40" y="43"/>
                      <a:pt x="40" y="42"/>
                    </a:cubicBezTo>
                    <a:cubicBezTo>
                      <a:pt x="41" y="42"/>
                      <a:pt x="41" y="42"/>
                      <a:pt x="41" y="41"/>
                    </a:cubicBezTo>
                    <a:cubicBezTo>
                      <a:pt x="42" y="41"/>
                      <a:pt x="42" y="41"/>
                      <a:pt x="42" y="40"/>
                    </a:cubicBezTo>
                    <a:cubicBezTo>
                      <a:pt x="42" y="40"/>
                      <a:pt x="43" y="40"/>
                      <a:pt x="43" y="40"/>
                    </a:cubicBezTo>
                    <a:cubicBezTo>
                      <a:pt x="43" y="40"/>
                      <a:pt x="43" y="39"/>
                      <a:pt x="43" y="39"/>
                    </a:cubicBezTo>
                    <a:cubicBezTo>
                      <a:pt x="44" y="39"/>
                      <a:pt x="44" y="40"/>
                      <a:pt x="45" y="39"/>
                    </a:cubicBezTo>
                    <a:cubicBezTo>
                      <a:pt x="45" y="39"/>
                      <a:pt x="45" y="39"/>
                      <a:pt x="45" y="39"/>
                    </a:cubicBezTo>
                    <a:cubicBezTo>
                      <a:pt x="46" y="39"/>
                      <a:pt x="46" y="39"/>
                      <a:pt x="46" y="39"/>
                    </a:cubicBezTo>
                    <a:cubicBezTo>
                      <a:pt x="46" y="39"/>
                      <a:pt x="46" y="39"/>
                      <a:pt x="46" y="39"/>
                    </a:cubicBezTo>
                    <a:cubicBezTo>
                      <a:pt x="46" y="39"/>
                      <a:pt x="46" y="39"/>
                      <a:pt x="46" y="38"/>
                    </a:cubicBezTo>
                    <a:cubicBezTo>
                      <a:pt x="46" y="38"/>
                      <a:pt x="45" y="38"/>
                      <a:pt x="45" y="37"/>
                    </a:cubicBezTo>
                    <a:cubicBezTo>
                      <a:pt x="45" y="37"/>
                      <a:pt x="45" y="36"/>
                      <a:pt x="45" y="36"/>
                    </a:cubicBezTo>
                    <a:cubicBezTo>
                      <a:pt x="45" y="35"/>
                      <a:pt x="44" y="36"/>
                      <a:pt x="44" y="35"/>
                    </a:cubicBezTo>
                    <a:cubicBezTo>
                      <a:pt x="44" y="35"/>
                      <a:pt x="44" y="35"/>
                      <a:pt x="44" y="34"/>
                    </a:cubicBezTo>
                    <a:cubicBezTo>
                      <a:pt x="44" y="34"/>
                      <a:pt x="44" y="34"/>
                      <a:pt x="44" y="33"/>
                    </a:cubicBezTo>
                    <a:cubicBezTo>
                      <a:pt x="43" y="33"/>
                      <a:pt x="44" y="32"/>
                      <a:pt x="44" y="32"/>
                    </a:cubicBezTo>
                    <a:cubicBezTo>
                      <a:pt x="43" y="31"/>
                      <a:pt x="43" y="31"/>
                      <a:pt x="43" y="30"/>
                    </a:cubicBezTo>
                    <a:cubicBezTo>
                      <a:pt x="43" y="29"/>
                      <a:pt x="43" y="29"/>
                      <a:pt x="43" y="29"/>
                    </a:cubicBezTo>
                    <a:cubicBezTo>
                      <a:pt x="43" y="28"/>
                      <a:pt x="43" y="28"/>
                      <a:pt x="43" y="28"/>
                    </a:cubicBezTo>
                    <a:cubicBezTo>
                      <a:pt x="43" y="27"/>
                      <a:pt x="42" y="27"/>
                      <a:pt x="43" y="26"/>
                    </a:cubicBezTo>
                    <a:cubicBezTo>
                      <a:pt x="43" y="26"/>
                      <a:pt x="43" y="26"/>
                      <a:pt x="43" y="26"/>
                    </a:cubicBezTo>
                    <a:cubicBezTo>
                      <a:pt x="43" y="26"/>
                      <a:pt x="43" y="26"/>
                      <a:pt x="43" y="26"/>
                    </a:cubicBezTo>
                    <a:cubicBezTo>
                      <a:pt x="43" y="25"/>
                      <a:pt x="43" y="25"/>
                      <a:pt x="43" y="25"/>
                    </a:cubicBezTo>
                    <a:cubicBezTo>
                      <a:pt x="43" y="24"/>
                      <a:pt x="43" y="24"/>
                      <a:pt x="43" y="24"/>
                    </a:cubicBezTo>
                    <a:cubicBezTo>
                      <a:pt x="43" y="24"/>
                      <a:pt x="43" y="24"/>
                      <a:pt x="43" y="24"/>
                    </a:cubicBezTo>
                    <a:cubicBezTo>
                      <a:pt x="43" y="23"/>
                      <a:pt x="42" y="23"/>
                      <a:pt x="42" y="23"/>
                    </a:cubicBezTo>
                    <a:cubicBezTo>
                      <a:pt x="42" y="23"/>
                      <a:pt x="42" y="22"/>
                      <a:pt x="42" y="22"/>
                    </a:cubicBezTo>
                    <a:cubicBezTo>
                      <a:pt x="43" y="22"/>
                      <a:pt x="43" y="22"/>
                      <a:pt x="43" y="21"/>
                    </a:cubicBezTo>
                    <a:cubicBezTo>
                      <a:pt x="43" y="21"/>
                      <a:pt x="43" y="21"/>
                      <a:pt x="43" y="20"/>
                    </a:cubicBezTo>
                    <a:cubicBezTo>
                      <a:pt x="43" y="20"/>
                      <a:pt x="43" y="20"/>
                      <a:pt x="44" y="20"/>
                    </a:cubicBezTo>
                    <a:cubicBezTo>
                      <a:pt x="44" y="19"/>
                      <a:pt x="44" y="19"/>
                      <a:pt x="44" y="19"/>
                    </a:cubicBezTo>
                    <a:cubicBezTo>
                      <a:pt x="44" y="18"/>
                      <a:pt x="44" y="18"/>
                      <a:pt x="44" y="17"/>
                    </a:cubicBezTo>
                    <a:cubicBezTo>
                      <a:pt x="45" y="16"/>
                      <a:pt x="44" y="16"/>
                      <a:pt x="45" y="15"/>
                    </a:cubicBezTo>
                    <a:cubicBezTo>
                      <a:pt x="45" y="14"/>
                      <a:pt x="45" y="13"/>
                      <a:pt x="45" y="13"/>
                    </a:cubicBezTo>
                    <a:cubicBezTo>
                      <a:pt x="46" y="12"/>
                      <a:pt x="46" y="12"/>
                      <a:pt x="46" y="12"/>
                    </a:cubicBezTo>
                    <a:cubicBezTo>
                      <a:pt x="48" y="10"/>
                      <a:pt x="48" y="10"/>
                      <a:pt x="48" y="10"/>
                    </a:cubicBezTo>
                    <a:cubicBezTo>
                      <a:pt x="48" y="10"/>
                      <a:pt x="48" y="9"/>
                      <a:pt x="48" y="9"/>
                    </a:cubicBezTo>
                    <a:cubicBezTo>
                      <a:pt x="48" y="9"/>
                      <a:pt x="48" y="9"/>
                      <a:pt x="47" y="8"/>
                    </a:cubicBezTo>
                    <a:cubicBezTo>
                      <a:pt x="47" y="8"/>
                      <a:pt x="47" y="7"/>
                      <a:pt x="47" y="7"/>
                    </a:cubicBezTo>
                    <a:cubicBezTo>
                      <a:pt x="47" y="6"/>
                      <a:pt x="47" y="6"/>
                      <a:pt x="47" y="5"/>
                    </a:cubicBezTo>
                    <a:cubicBezTo>
                      <a:pt x="47" y="5"/>
                      <a:pt x="47" y="5"/>
                      <a:pt x="47" y="5"/>
                    </a:cubicBezTo>
                    <a:cubicBezTo>
                      <a:pt x="46" y="5"/>
                      <a:pt x="46" y="5"/>
                      <a:pt x="46" y="4"/>
                    </a:cubicBezTo>
                    <a:cubicBezTo>
                      <a:pt x="46" y="4"/>
                      <a:pt x="46" y="4"/>
                      <a:pt x="45" y="4"/>
                    </a:cubicBezTo>
                    <a:cubicBezTo>
                      <a:pt x="45" y="4"/>
                      <a:pt x="45" y="3"/>
                      <a:pt x="45" y="3"/>
                    </a:cubicBezTo>
                    <a:cubicBezTo>
                      <a:pt x="45" y="3"/>
                      <a:pt x="45" y="3"/>
                      <a:pt x="44" y="2"/>
                    </a:cubicBezTo>
                    <a:cubicBezTo>
                      <a:pt x="44" y="2"/>
                      <a:pt x="44" y="3"/>
                      <a:pt x="43" y="3"/>
                    </a:cubicBezTo>
                    <a:cubicBezTo>
                      <a:pt x="43" y="3"/>
                      <a:pt x="43" y="3"/>
                      <a:pt x="43" y="3"/>
                    </a:cubicBezTo>
                    <a:cubicBezTo>
                      <a:pt x="42" y="3"/>
                      <a:pt x="42" y="3"/>
                      <a:pt x="41" y="3"/>
                    </a:cubicBezTo>
                    <a:cubicBezTo>
                      <a:pt x="41" y="3"/>
                      <a:pt x="41" y="3"/>
                      <a:pt x="41" y="3"/>
                    </a:cubicBezTo>
                    <a:cubicBezTo>
                      <a:pt x="40" y="3"/>
                      <a:pt x="40" y="3"/>
                      <a:pt x="40" y="2"/>
                    </a:cubicBezTo>
                    <a:cubicBezTo>
                      <a:pt x="39" y="2"/>
                      <a:pt x="39" y="2"/>
                      <a:pt x="39" y="1"/>
                    </a:cubicBezTo>
                    <a:cubicBezTo>
                      <a:pt x="39" y="1"/>
                      <a:pt x="38" y="1"/>
                      <a:pt x="38" y="1"/>
                    </a:cubicBezTo>
                    <a:cubicBezTo>
                      <a:pt x="38" y="1"/>
                      <a:pt x="38" y="1"/>
                      <a:pt x="38" y="1"/>
                    </a:cubicBezTo>
                    <a:cubicBezTo>
                      <a:pt x="38" y="1"/>
                      <a:pt x="38" y="1"/>
                      <a:pt x="38" y="1"/>
                    </a:cubicBezTo>
                    <a:cubicBezTo>
                      <a:pt x="37" y="1"/>
                      <a:pt x="37" y="1"/>
                      <a:pt x="36" y="1"/>
                    </a:cubicBezTo>
                    <a:cubicBezTo>
                      <a:pt x="36" y="1"/>
                      <a:pt x="36" y="1"/>
                      <a:pt x="36" y="1"/>
                    </a:cubicBezTo>
                    <a:cubicBezTo>
                      <a:pt x="35" y="1"/>
                      <a:pt x="35" y="1"/>
                      <a:pt x="35" y="1"/>
                    </a:cubicBezTo>
                    <a:cubicBezTo>
                      <a:pt x="34" y="0"/>
                      <a:pt x="34" y="0"/>
                      <a:pt x="34" y="0"/>
                    </a:cubicBezTo>
                    <a:cubicBezTo>
                      <a:pt x="34" y="0"/>
                      <a:pt x="34" y="0"/>
                      <a:pt x="33" y="1"/>
                    </a:cubicBezTo>
                    <a:cubicBezTo>
                      <a:pt x="33" y="1"/>
                      <a:pt x="33" y="1"/>
                      <a:pt x="32" y="1"/>
                    </a:cubicBezTo>
                    <a:cubicBezTo>
                      <a:pt x="32" y="1"/>
                      <a:pt x="32" y="1"/>
                      <a:pt x="32" y="1"/>
                    </a:cubicBezTo>
                    <a:cubicBezTo>
                      <a:pt x="31" y="1"/>
                      <a:pt x="31" y="1"/>
                      <a:pt x="31" y="1"/>
                    </a:cubicBezTo>
                    <a:cubicBezTo>
                      <a:pt x="31" y="1"/>
                      <a:pt x="30" y="1"/>
                      <a:pt x="30" y="2"/>
                    </a:cubicBezTo>
                    <a:cubicBezTo>
                      <a:pt x="30" y="2"/>
                      <a:pt x="30" y="2"/>
                      <a:pt x="29" y="2"/>
                    </a:cubicBezTo>
                    <a:cubicBezTo>
                      <a:pt x="29" y="2"/>
                      <a:pt x="29" y="2"/>
                      <a:pt x="28" y="2"/>
                    </a:cubicBezTo>
                    <a:cubicBezTo>
                      <a:pt x="28" y="2"/>
                      <a:pt x="28" y="2"/>
                      <a:pt x="27" y="2"/>
                    </a:cubicBezTo>
                    <a:cubicBezTo>
                      <a:pt x="27" y="2"/>
                      <a:pt x="27" y="2"/>
                      <a:pt x="27" y="2"/>
                    </a:cubicBezTo>
                    <a:cubicBezTo>
                      <a:pt x="27" y="4"/>
                      <a:pt x="27" y="4"/>
                      <a:pt x="27" y="4"/>
                    </a:cubicBezTo>
                    <a:cubicBezTo>
                      <a:pt x="26" y="4"/>
                      <a:pt x="26" y="3"/>
                      <a:pt x="25" y="3"/>
                    </a:cubicBezTo>
                    <a:cubicBezTo>
                      <a:pt x="25" y="3"/>
                      <a:pt x="25" y="3"/>
                      <a:pt x="24" y="3"/>
                    </a:cubicBezTo>
                    <a:cubicBezTo>
                      <a:pt x="24" y="3"/>
                      <a:pt x="24" y="3"/>
                      <a:pt x="23" y="3"/>
                    </a:cubicBezTo>
                    <a:cubicBezTo>
                      <a:pt x="23" y="3"/>
                      <a:pt x="22" y="3"/>
                      <a:pt x="22" y="3"/>
                    </a:cubicBezTo>
                    <a:cubicBezTo>
                      <a:pt x="22" y="3"/>
                      <a:pt x="22" y="3"/>
                      <a:pt x="21" y="3"/>
                    </a:cubicBezTo>
                    <a:cubicBezTo>
                      <a:pt x="21" y="2"/>
                      <a:pt x="21" y="2"/>
                      <a:pt x="21" y="2"/>
                    </a:cubicBezTo>
                    <a:cubicBezTo>
                      <a:pt x="20" y="1"/>
                      <a:pt x="20" y="1"/>
                      <a:pt x="20" y="1"/>
                    </a:cubicBezTo>
                    <a:cubicBezTo>
                      <a:pt x="19" y="1"/>
                      <a:pt x="19" y="1"/>
                      <a:pt x="19" y="1"/>
                    </a:cubicBezTo>
                    <a:cubicBezTo>
                      <a:pt x="18" y="1"/>
                      <a:pt x="18" y="1"/>
                      <a:pt x="18" y="1"/>
                    </a:cubicBezTo>
                    <a:cubicBezTo>
                      <a:pt x="17" y="2"/>
                      <a:pt x="17" y="2"/>
                      <a:pt x="17" y="2"/>
                    </a:cubicBezTo>
                    <a:cubicBezTo>
                      <a:pt x="17" y="3"/>
                      <a:pt x="17" y="3"/>
                      <a:pt x="17" y="4"/>
                    </a:cubicBezTo>
                    <a:cubicBezTo>
                      <a:pt x="16" y="4"/>
                      <a:pt x="17" y="4"/>
                      <a:pt x="17" y="5"/>
                    </a:cubicBezTo>
                    <a:cubicBezTo>
                      <a:pt x="16" y="5"/>
                      <a:pt x="16" y="5"/>
                      <a:pt x="16" y="5"/>
                    </a:cubicBezTo>
                    <a:cubicBezTo>
                      <a:pt x="16" y="5"/>
                      <a:pt x="16" y="5"/>
                      <a:pt x="16" y="5"/>
                    </a:cubicBezTo>
                    <a:cubicBezTo>
                      <a:pt x="16" y="6"/>
                      <a:pt x="16" y="6"/>
                      <a:pt x="16" y="6"/>
                    </a:cubicBezTo>
                    <a:cubicBezTo>
                      <a:pt x="16" y="7"/>
                      <a:pt x="16" y="7"/>
                      <a:pt x="16" y="8"/>
                    </a:cubicBezTo>
                    <a:cubicBezTo>
                      <a:pt x="15" y="8"/>
                      <a:pt x="15" y="8"/>
                      <a:pt x="15" y="9"/>
                    </a:cubicBezTo>
                    <a:cubicBezTo>
                      <a:pt x="14" y="9"/>
                      <a:pt x="15" y="10"/>
                      <a:pt x="14" y="10"/>
                    </a:cubicBezTo>
                    <a:cubicBezTo>
                      <a:pt x="14" y="10"/>
                      <a:pt x="14" y="11"/>
                      <a:pt x="14" y="11"/>
                    </a:cubicBezTo>
                    <a:cubicBezTo>
                      <a:pt x="14" y="12"/>
                      <a:pt x="14" y="12"/>
                      <a:pt x="14" y="13"/>
                    </a:cubicBezTo>
                    <a:cubicBezTo>
                      <a:pt x="14" y="13"/>
                      <a:pt x="15" y="13"/>
                      <a:pt x="14" y="14"/>
                    </a:cubicBezTo>
                    <a:cubicBezTo>
                      <a:pt x="14" y="14"/>
                      <a:pt x="14" y="14"/>
                      <a:pt x="14" y="15"/>
                    </a:cubicBezTo>
                    <a:cubicBezTo>
                      <a:pt x="13" y="15"/>
                      <a:pt x="14" y="16"/>
                      <a:pt x="14" y="17"/>
                    </a:cubicBezTo>
                    <a:cubicBezTo>
                      <a:pt x="13" y="17"/>
                      <a:pt x="13" y="17"/>
                      <a:pt x="13" y="18"/>
                    </a:cubicBezTo>
                    <a:cubicBezTo>
                      <a:pt x="13" y="18"/>
                      <a:pt x="12" y="18"/>
                      <a:pt x="12" y="18"/>
                    </a:cubicBezTo>
                    <a:cubicBezTo>
                      <a:pt x="12" y="19"/>
                      <a:pt x="12" y="19"/>
                      <a:pt x="12" y="20"/>
                    </a:cubicBezTo>
                    <a:cubicBezTo>
                      <a:pt x="11" y="20"/>
                      <a:pt x="11" y="20"/>
                      <a:pt x="11" y="20"/>
                    </a:cubicBezTo>
                    <a:cubicBezTo>
                      <a:pt x="11" y="20"/>
                      <a:pt x="11" y="20"/>
                      <a:pt x="10" y="21"/>
                    </a:cubicBezTo>
                    <a:cubicBezTo>
                      <a:pt x="10" y="21"/>
                      <a:pt x="10" y="21"/>
                      <a:pt x="10" y="21"/>
                    </a:cubicBezTo>
                    <a:cubicBezTo>
                      <a:pt x="10" y="22"/>
                      <a:pt x="10" y="22"/>
                      <a:pt x="10" y="22"/>
                    </a:cubicBezTo>
                    <a:cubicBezTo>
                      <a:pt x="10" y="23"/>
                      <a:pt x="10" y="23"/>
                      <a:pt x="10" y="23"/>
                    </a:cubicBezTo>
                    <a:cubicBezTo>
                      <a:pt x="11" y="24"/>
                      <a:pt x="11" y="24"/>
                      <a:pt x="10" y="25"/>
                    </a:cubicBezTo>
                    <a:cubicBezTo>
                      <a:pt x="10" y="25"/>
                      <a:pt x="10" y="25"/>
                      <a:pt x="10" y="25"/>
                    </a:cubicBezTo>
                    <a:cubicBezTo>
                      <a:pt x="10" y="26"/>
                      <a:pt x="10" y="26"/>
                      <a:pt x="10" y="26"/>
                    </a:cubicBezTo>
                    <a:cubicBezTo>
                      <a:pt x="9" y="26"/>
                      <a:pt x="9" y="26"/>
                      <a:pt x="9" y="26"/>
                    </a:cubicBezTo>
                    <a:cubicBezTo>
                      <a:pt x="9" y="27"/>
                      <a:pt x="9" y="27"/>
                      <a:pt x="8" y="27"/>
                    </a:cubicBezTo>
                    <a:cubicBezTo>
                      <a:pt x="8" y="27"/>
                      <a:pt x="8" y="28"/>
                      <a:pt x="7" y="28"/>
                    </a:cubicBezTo>
                    <a:cubicBezTo>
                      <a:pt x="7" y="29"/>
                      <a:pt x="7" y="29"/>
                      <a:pt x="6" y="29"/>
                    </a:cubicBezTo>
                    <a:cubicBezTo>
                      <a:pt x="6" y="29"/>
                      <a:pt x="6" y="29"/>
                      <a:pt x="6" y="29"/>
                    </a:cubicBezTo>
                    <a:cubicBezTo>
                      <a:pt x="5" y="29"/>
                      <a:pt x="6" y="29"/>
                      <a:pt x="6" y="28"/>
                    </a:cubicBezTo>
                    <a:cubicBezTo>
                      <a:pt x="5" y="28"/>
                      <a:pt x="5" y="28"/>
                      <a:pt x="5" y="28"/>
                    </a:cubicBezTo>
                    <a:cubicBezTo>
                      <a:pt x="5" y="28"/>
                      <a:pt x="5" y="28"/>
                      <a:pt x="4" y="28"/>
                    </a:cubicBezTo>
                    <a:cubicBezTo>
                      <a:pt x="4" y="29"/>
                      <a:pt x="4" y="29"/>
                      <a:pt x="4" y="29"/>
                    </a:cubicBezTo>
                    <a:cubicBezTo>
                      <a:pt x="3" y="29"/>
                      <a:pt x="3" y="29"/>
                      <a:pt x="3" y="29"/>
                    </a:cubicBezTo>
                    <a:cubicBezTo>
                      <a:pt x="3" y="29"/>
                      <a:pt x="3" y="29"/>
                      <a:pt x="2" y="29"/>
                    </a:cubicBezTo>
                    <a:cubicBezTo>
                      <a:pt x="2" y="29"/>
                      <a:pt x="2" y="29"/>
                      <a:pt x="1" y="29"/>
                    </a:cubicBezTo>
                    <a:cubicBezTo>
                      <a:pt x="1" y="29"/>
                      <a:pt x="1" y="30"/>
                      <a:pt x="1" y="30"/>
                    </a:cubicBezTo>
                    <a:cubicBezTo>
                      <a:pt x="0" y="31"/>
                      <a:pt x="1" y="31"/>
                      <a:pt x="0" y="31"/>
                    </a:cubicBezTo>
                    <a:cubicBezTo>
                      <a:pt x="0" y="32"/>
                      <a:pt x="0" y="32"/>
                      <a:pt x="0" y="32"/>
                    </a:cubicBezTo>
                    <a:cubicBezTo>
                      <a:pt x="0" y="32"/>
                      <a:pt x="0" y="32"/>
                      <a:pt x="0" y="32"/>
                    </a:cubicBezTo>
                    <a:cubicBezTo>
                      <a:pt x="0" y="32"/>
                      <a:pt x="0" y="32"/>
                      <a:pt x="0" y="32"/>
                    </a:cubicBezTo>
                    <a:cubicBezTo>
                      <a:pt x="0" y="32"/>
                      <a:pt x="0" y="32"/>
                      <a:pt x="0" y="3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4" name="Freeform 461"/>
              <p:cNvSpPr>
                <a:spLocks/>
              </p:cNvSpPr>
              <p:nvPr/>
            </p:nvSpPr>
            <p:spPr bwMode="auto">
              <a:xfrm>
                <a:off x="5143501" y="34432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5" name="Freeform 462"/>
              <p:cNvSpPr>
                <a:spLocks/>
              </p:cNvSpPr>
              <p:nvPr/>
            </p:nvSpPr>
            <p:spPr bwMode="auto">
              <a:xfrm>
                <a:off x="5003801" y="3411539"/>
                <a:ext cx="301625" cy="508000"/>
              </a:xfrm>
              <a:custGeom>
                <a:avLst/>
                <a:gdLst>
                  <a:gd name="T0" fmla="*/ 1 w 28"/>
                  <a:gd name="T1" fmla="*/ 12 h 47"/>
                  <a:gd name="T2" fmla="*/ 1 w 28"/>
                  <a:gd name="T3" fmla="*/ 14 h 47"/>
                  <a:gd name="T4" fmla="*/ 2 w 28"/>
                  <a:gd name="T5" fmla="*/ 16 h 47"/>
                  <a:gd name="T6" fmla="*/ 6 w 28"/>
                  <a:gd name="T7" fmla="*/ 18 h 47"/>
                  <a:gd name="T8" fmla="*/ 7 w 28"/>
                  <a:gd name="T9" fmla="*/ 21 h 47"/>
                  <a:gd name="T10" fmla="*/ 7 w 28"/>
                  <a:gd name="T11" fmla="*/ 25 h 47"/>
                  <a:gd name="T12" fmla="*/ 6 w 28"/>
                  <a:gd name="T13" fmla="*/ 30 h 47"/>
                  <a:gd name="T14" fmla="*/ 4 w 28"/>
                  <a:gd name="T15" fmla="*/ 33 h 47"/>
                  <a:gd name="T16" fmla="*/ 2 w 28"/>
                  <a:gd name="T17" fmla="*/ 36 h 47"/>
                  <a:gd name="T18" fmla="*/ 4 w 28"/>
                  <a:gd name="T19" fmla="*/ 40 h 47"/>
                  <a:gd name="T20" fmla="*/ 3 w 28"/>
                  <a:gd name="T21" fmla="*/ 44 h 47"/>
                  <a:gd name="T22" fmla="*/ 6 w 28"/>
                  <a:gd name="T23" fmla="*/ 47 h 47"/>
                  <a:gd name="T24" fmla="*/ 6 w 28"/>
                  <a:gd name="T25" fmla="*/ 44 h 47"/>
                  <a:gd name="T26" fmla="*/ 9 w 28"/>
                  <a:gd name="T27" fmla="*/ 42 h 47"/>
                  <a:gd name="T28" fmla="*/ 12 w 28"/>
                  <a:gd name="T29" fmla="*/ 40 h 47"/>
                  <a:gd name="T30" fmla="*/ 13 w 28"/>
                  <a:gd name="T31" fmla="*/ 36 h 47"/>
                  <a:gd name="T32" fmla="*/ 13 w 28"/>
                  <a:gd name="T33" fmla="*/ 32 h 47"/>
                  <a:gd name="T34" fmla="*/ 11 w 28"/>
                  <a:gd name="T35" fmla="*/ 29 h 47"/>
                  <a:gd name="T36" fmla="*/ 13 w 28"/>
                  <a:gd name="T37" fmla="*/ 27 h 47"/>
                  <a:gd name="T38" fmla="*/ 16 w 28"/>
                  <a:gd name="T39" fmla="*/ 24 h 47"/>
                  <a:gd name="T40" fmla="*/ 18 w 28"/>
                  <a:gd name="T41" fmla="*/ 22 h 47"/>
                  <a:gd name="T42" fmla="*/ 22 w 28"/>
                  <a:gd name="T43" fmla="*/ 19 h 47"/>
                  <a:gd name="T44" fmla="*/ 25 w 28"/>
                  <a:gd name="T45" fmla="*/ 15 h 47"/>
                  <a:gd name="T46" fmla="*/ 28 w 28"/>
                  <a:gd name="T47" fmla="*/ 12 h 47"/>
                  <a:gd name="T48" fmla="*/ 28 w 28"/>
                  <a:gd name="T49" fmla="*/ 6 h 47"/>
                  <a:gd name="T50" fmla="*/ 28 w 28"/>
                  <a:gd name="T51" fmla="*/ 2 h 47"/>
                  <a:gd name="T52" fmla="*/ 27 w 28"/>
                  <a:gd name="T53" fmla="*/ 0 h 47"/>
                  <a:gd name="T54" fmla="*/ 26 w 28"/>
                  <a:gd name="T55" fmla="*/ 1 h 47"/>
                  <a:gd name="T56" fmla="*/ 24 w 28"/>
                  <a:gd name="T57" fmla="*/ 2 h 47"/>
                  <a:gd name="T58" fmla="*/ 22 w 28"/>
                  <a:gd name="T59" fmla="*/ 3 h 47"/>
                  <a:gd name="T60" fmla="*/ 20 w 28"/>
                  <a:gd name="T61" fmla="*/ 3 h 47"/>
                  <a:gd name="T62" fmla="*/ 18 w 28"/>
                  <a:gd name="T63" fmla="*/ 3 h 47"/>
                  <a:gd name="T64" fmla="*/ 16 w 28"/>
                  <a:gd name="T65" fmla="*/ 3 h 47"/>
                  <a:gd name="T66" fmla="*/ 13 w 28"/>
                  <a:gd name="T67" fmla="*/ 3 h 47"/>
                  <a:gd name="T68" fmla="*/ 12 w 28"/>
                  <a:gd name="T69" fmla="*/ 4 h 47"/>
                  <a:gd name="T70" fmla="*/ 13 w 28"/>
                  <a:gd name="T71" fmla="*/ 8 h 47"/>
                  <a:gd name="T72" fmla="*/ 14 w 28"/>
                  <a:gd name="T73" fmla="*/ 10 h 47"/>
                  <a:gd name="T74" fmla="*/ 15 w 28"/>
                  <a:gd name="T75" fmla="*/ 12 h 47"/>
                  <a:gd name="T76" fmla="*/ 13 w 28"/>
                  <a:gd name="T77" fmla="*/ 16 h 47"/>
                  <a:gd name="T78" fmla="*/ 12 w 28"/>
                  <a:gd name="T79" fmla="*/ 14 h 47"/>
                  <a:gd name="T80" fmla="*/ 10 w 28"/>
                  <a:gd name="T81" fmla="*/ 12 h 47"/>
                  <a:gd name="T82" fmla="*/ 8 w 28"/>
                  <a:gd name="T83" fmla="*/ 10 h 47"/>
                  <a:gd name="T84" fmla="*/ 7 w 28"/>
                  <a:gd name="T85" fmla="*/ 11 h 47"/>
                  <a:gd name="T86" fmla="*/ 4 w 28"/>
                  <a:gd name="T87" fmla="*/ 1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 h="47">
                    <a:moveTo>
                      <a:pt x="3" y="12"/>
                    </a:moveTo>
                    <a:cubicBezTo>
                      <a:pt x="3" y="12"/>
                      <a:pt x="3" y="12"/>
                      <a:pt x="2" y="12"/>
                    </a:cubicBezTo>
                    <a:cubicBezTo>
                      <a:pt x="2" y="12"/>
                      <a:pt x="2" y="12"/>
                      <a:pt x="1" y="12"/>
                    </a:cubicBezTo>
                    <a:cubicBezTo>
                      <a:pt x="1" y="13"/>
                      <a:pt x="1" y="13"/>
                      <a:pt x="1" y="13"/>
                    </a:cubicBezTo>
                    <a:cubicBezTo>
                      <a:pt x="0" y="13"/>
                      <a:pt x="0" y="13"/>
                      <a:pt x="0" y="14"/>
                    </a:cubicBezTo>
                    <a:cubicBezTo>
                      <a:pt x="1" y="14"/>
                      <a:pt x="1" y="14"/>
                      <a:pt x="1" y="14"/>
                    </a:cubicBezTo>
                    <a:cubicBezTo>
                      <a:pt x="1" y="14"/>
                      <a:pt x="1" y="14"/>
                      <a:pt x="1" y="15"/>
                    </a:cubicBezTo>
                    <a:cubicBezTo>
                      <a:pt x="1" y="15"/>
                      <a:pt x="1" y="15"/>
                      <a:pt x="1" y="15"/>
                    </a:cubicBezTo>
                    <a:cubicBezTo>
                      <a:pt x="1" y="15"/>
                      <a:pt x="1" y="15"/>
                      <a:pt x="2" y="16"/>
                    </a:cubicBezTo>
                    <a:cubicBezTo>
                      <a:pt x="2" y="16"/>
                      <a:pt x="3" y="16"/>
                      <a:pt x="3" y="16"/>
                    </a:cubicBezTo>
                    <a:cubicBezTo>
                      <a:pt x="4" y="17"/>
                      <a:pt x="4" y="17"/>
                      <a:pt x="5" y="17"/>
                    </a:cubicBezTo>
                    <a:cubicBezTo>
                      <a:pt x="5" y="17"/>
                      <a:pt x="6" y="17"/>
                      <a:pt x="6" y="18"/>
                    </a:cubicBezTo>
                    <a:cubicBezTo>
                      <a:pt x="6" y="18"/>
                      <a:pt x="7" y="18"/>
                      <a:pt x="7" y="18"/>
                    </a:cubicBezTo>
                    <a:cubicBezTo>
                      <a:pt x="7" y="18"/>
                      <a:pt x="7" y="19"/>
                      <a:pt x="7" y="19"/>
                    </a:cubicBezTo>
                    <a:cubicBezTo>
                      <a:pt x="7" y="20"/>
                      <a:pt x="7" y="20"/>
                      <a:pt x="7" y="21"/>
                    </a:cubicBezTo>
                    <a:cubicBezTo>
                      <a:pt x="7" y="22"/>
                      <a:pt x="7" y="22"/>
                      <a:pt x="7" y="23"/>
                    </a:cubicBezTo>
                    <a:cubicBezTo>
                      <a:pt x="7" y="23"/>
                      <a:pt x="7" y="23"/>
                      <a:pt x="7" y="23"/>
                    </a:cubicBezTo>
                    <a:cubicBezTo>
                      <a:pt x="7" y="24"/>
                      <a:pt x="7" y="24"/>
                      <a:pt x="7" y="25"/>
                    </a:cubicBezTo>
                    <a:cubicBezTo>
                      <a:pt x="7" y="26"/>
                      <a:pt x="7" y="26"/>
                      <a:pt x="7" y="27"/>
                    </a:cubicBezTo>
                    <a:cubicBezTo>
                      <a:pt x="7" y="28"/>
                      <a:pt x="6" y="28"/>
                      <a:pt x="6" y="29"/>
                    </a:cubicBezTo>
                    <a:cubicBezTo>
                      <a:pt x="6" y="29"/>
                      <a:pt x="6" y="30"/>
                      <a:pt x="6" y="30"/>
                    </a:cubicBezTo>
                    <a:cubicBezTo>
                      <a:pt x="6" y="30"/>
                      <a:pt x="5" y="31"/>
                      <a:pt x="5" y="31"/>
                    </a:cubicBezTo>
                    <a:cubicBezTo>
                      <a:pt x="5" y="32"/>
                      <a:pt x="5" y="32"/>
                      <a:pt x="4" y="32"/>
                    </a:cubicBezTo>
                    <a:cubicBezTo>
                      <a:pt x="4" y="32"/>
                      <a:pt x="4" y="33"/>
                      <a:pt x="4" y="33"/>
                    </a:cubicBezTo>
                    <a:cubicBezTo>
                      <a:pt x="4" y="33"/>
                      <a:pt x="3" y="33"/>
                      <a:pt x="3" y="34"/>
                    </a:cubicBezTo>
                    <a:cubicBezTo>
                      <a:pt x="3" y="34"/>
                      <a:pt x="2" y="34"/>
                      <a:pt x="2" y="35"/>
                    </a:cubicBezTo>
                    <a:cubicBezTo>
                      <a:pt x="2" y="35"/>
                      <a:pt x="2" y="35"/>
                      <a:pt x="2" y="36"/>
                    </a:cubicBezTo>
                    <a:cubicBezTo>
                      <a:pt x="3" y="36"/>
                      <a:pt x="2" y="36"/>
                      <a:pt x="2" y="37"/>
                    </a:cubicBezTo>
                    <a:cubicBezTo>
                      <a:pt x="2" y="38"/>
                      <a:pt x="3" y="38"/>
                      <a:pt x="3" y="39"/>
                    </a:cubicBezTo>
                    <a:cubicBezTo>
                      <a:pt x="3" y="39"/>
                      <a:pt x="4" y="39"/>
                      <a:pt x="4" y="40"/>
                    </a:cubicBezTo>
                    <a:cubicBezTo>
                      <a:pt x="4" y="40"/>
                      <a:pt x="4" y="41"/>
                      <a:pt x="4" y="41"/>
                    </a:cubicBezTo>
                    <a:cubicBezTo>
                      <a:pt x="3" y="41"/>
                      <a:pt x="4" y="42"/>
                      <a:pt x="4" y="42"/>
                    </a:cubicBezTo>
                    <a:cubicBezTo>
                      <a:pt x="3" y="43"/>
                      <a:pt x="3" y="43"/>
                      <a:pt x="3" y="44"/>
                    </a:cubicBezTo>
                    <a:cubicBezTo>
                      <a:pt x="3" y="44"/>
                      <a:pt x="3" y="45"/>
                      <a:pt x="3" y="45"/>
                    </a:cubicBezTo>
                    <a:cubicBezTo>
                      <a:pt x="3" y="46"/>
                      <a:pt x="3" y="46"/>
                      <a:pt x="3" y="46"/>
                    </a:cubicBezTo>
                    <a:cubicBezTo>
                      <a:pt x="6" y="47"/>
                      <a:pt x="6" y="47"/>
                      <a:pt x="6" y="47"/>
                    </a:cubicBezTo>
                    <a:cubicBezTo>
                      <a:pt x="6" y="46"/>
                      <a:pt x="6" y="46"/>
                      <a:pt x="6" y="46"/>
                    </a:cubicBezTo>
                    <a:cubicBezTo>
                      <a:pt x="6" y="46"/>
                      <a:pt x="6" y="45"/>
                      <a:pt x="6" y="45"/>
                    </a:cubicBezTo>
                    <a:cubicBezTo>
                      <a:pt x="6" y="44"/>
                      <a:pt x="6" y="44"/>
                      <a:pt x="6" y="44"/>
                    </a:cubicBezTo>
                    <a:cubicBezTo>
                      <a:pt x="6" y="43"/>
                      <a:pt x="7" y="43"/>
                      <a:pt x="7" y="43"/>
                    </a:cubicBezTo>
                    <a:cubicBezTo>
                      <a:pt x="7" y="43"/>
                      <a:pt x="7" y="42"/>
                      <a:pt x="8" y="42"/>
                    </a:cubicBezTo>
                    <a:cubicBezTo>
                      <a:pt x="8" y="42"/>
                      <a:pt x="9" y="42"/>
                      <a:pt x="9" y="42"/>
                    </a:cubicBezTo>
                    <a:cubicBezTo>
                      <a:pt x="10" y="41"/>
                      <a:pt x="10" y="42"/>
                      <a:pt x="11" y="41"/>
                    </a:cubicBezTo>
                    <a:cubicBezTo>
                      <a:pt x="11" y="41"/>
                      <a:pt x="11" y="41"/>
                      <a:pt x="12" y="41"/>
                    </a:cubicBezTo>
                    <a:cubicBezTo>
                      <a:pt x="12" y="40"/>
                      <a:pt x="12" y="40"/>
                      <a:pt x="12" y="40"/>
                    </a:cubicBezTo>
                    <a:cubicBezTo>
                      <a:pt x="13" y="39"/>
                      <a:pt x="13" y="39"/>
                      <a:pt x="13" y="39"/>
                    </a:cubicBezTo>
                    <a:cubicBezTo>
                      <a:pt x="13" y="38"/>
                      <a:pt x="12" y="38"/>
                      <a:pt x="13" y="37"/>
                    </a:cubicBezTo>
                    <a:cubicBezTo>
                      <a:pt x="13" y="37"/>
                      <a:pt x="13" y="36"/>
                      <a:pt x="13" y="36"/>
                    </a:cubicBezTo>
                    <a:cubicBezTo>
                      <a:pt x="13" y="35"/>
                      <a:pt x="13" y="35"/>
                      <a:pt x="13" y="35"/>
                    </a:cubicBezTo>
                    <a:cubicBezTo>
                      <a:pt x="13" y="34"/>
                      <a:pt x="13" y="34"/>
                      <a:pt x="13" y="33"/>
                    </a:cubicBezTo>
                    <a:cubicBezTo>
                      <a:pt x="12" y="33"/>
                      <a:pt x="13" y="33"/>
                      <a:pt x="13" y="32"/>
                    </a:cubicBezTo>
                    <a:cubicBezTo>
                      <a:pt x="12" y="32"/>
                      <a:pt x="12" y="31"/>
                      <a:pt x="12" y="31"/>
                    </a:cubicBezTo>
                    <a:cubicBezTo>
                      <a:pt x="12" y="30"/>
                      <a:pt x="12" y="30"/>
                      <a:pt x="12" y="30"/>
                    </a:cubicBezTo>
                    <a:cubicBezTo>
                      <a:pt x="12" y="29"/>
                      <a:pt x="11" y="29"/>
                      <a:pt x="11" y="29"/>
                    </a:cubicBezTo>
                    <a:cubicBezTo>
                      <a:pt x="11" y="28"/>
                      <a:pt x="11" y="28"/>
                      <a:pt x="11" y="28"/>
                    </a:cubicBezTo>
                    <a:cubicBezTo>
                      <a:pt x="12" y="27"/>
                      <a:pt x="12" y="27"/>
                      <a:pt x="12" y="27"/>
                    </a:cubicBezTo>
                    <a:cubicBezTo>
                      <a:pt x="12" y="27"/>
                      <a:pt x="13" y="27"/>
                      <a:pt x="13" y="27"/>
                    </a:cubicBezTo>
                    <a:cubicBezTo>
                      <a:pt x="13" y="27"/>
                      <a:pt x="14" y="27"/>
                      <a:pt x="14" y="26"/>
                    </a:cubicBezTo>
                    <a:cubicBezTo>
                      <a:pt x="15" y="26"/>
                      <a:pt x="14" y="26"/>
                      <a:pt x="15" y="25"/>
                    </a:cubicBezTo>
                    <a:cubicBezTo>
                      <a:pt x="15" y="24"/>
                      <a:pt x="16" y="24"/>
                      <a:pt x="16" y="24"/>
                    </a:cubicBezTo>
                    <a:cubicBezTo>
                      <a:pt x="16" y="24"/>
                      <a:pt x="16" y="23"/>
                      <a:pt x="17" y="23"/>
                    </a:cubicBezTo>
                    <a:cubicBezTo>
                      <a:pt x="17" y="23"/>
                      <a:pt x="17" y="23"/>
                      <a:pt x="17" y="23"/>
                    </a:cubicBezTo>
                    <a:cubicBezTo>
                      <a:pt x="17" y="23"/>
                      <a:pt x="17" y="23"/>
                      <a:pt x="18" y="22"/>
                    </a:cubicBezTo>
                    <a:cubicBezTo>
                      <a:pt x="18" y="22"/>
                      <a:pt x="18" y="21"/>
                      <a:pt x="19" y="21"/>
                    </a:cubicBezTo>
                    <a:cubicBezTo>
                      <a:pt x="19" y="20"/>
                      <a:pt x="20" y="20"/>
                      <a:pt x="20" y="20"/>
                    </a:cubicBezTo>
                    <a:cubicBezTo>
                      <a:pt x="21" y="20"/>
                      <a:pt x="22" y="20"/>
                      <a:pt x="22" y="19"/>
                    </a:cubicBezTo>
                    <a:cubicBezTo>
                      <a:pt x="23" y="19"/>
                      <a:pt x="23" y="18"/>
                      <a:pt x="24" y="18"/>
                    </a:cubicBezTo>
                    <a:cubicBezTo>
                      <a:pt x="24" y="17"/>
                      <a:pt x="25" y="17"/>
                      <a:pt x="25" y="17"/>
                    </a:cubicBezTo>
                    <a:cubicBezTo>
                      <a:pt x="25" y="16"/>
                      <a:pt x="25" y="16"/>
                      <a:pt x="25" y="15"/>
                    </a:cubicBezTo>
                    <a:cubicBezTo>
                      <a:pt x="25" y="15"/>
                      <a:pt x="26" y="15"/>
                      <a:pt x="26" y="14"/>
                    </a:cubicBezTo>
                    <a:cubicBezTo>
                      <a:pt x="27" y="14"/>
                      <a:pt x="27" y="14"/>
                      <a:pt x="27" y="13"/>
                    </a:cubicBezTo>
                    <a:cubicBezTo>
                      <a:pt x="27" y="13"/>
                      <a:pt x="28" y="12"/>
                      <a:pt x="28" y="12"/>
                    </a:cubicBezTo>
                    <a:cubicBezTo>
                      <a:pt x="28" y="11"/>
                      <a:pt x="28" y="11"/>
                      <a:pt x="28" y="10"/>
                    </a:cubicBezTo>
                    <a:cubicBezTo>
                      <a:pt x="28" y="10"/>
                      <a:pt x="28" y="9"/>
                      <a:pt x="28" y="8"/>
                    </a:cubicBezTo>
                    <a:cubicBezTo>
                      <a:pt x="28" y="8"/>
                      <a:pt x="28" y="7"/>
                      <a:pt x="28" y="6"/>
                    </a:cubicBezTo>
                    <a:cubicBezTo>
                      <a:pt x="28" y="6"/>
                      <a:pt x="28" y="5"/>
                      <a:pt x="28" y="5"/>
                    </a:cubicBezTo>
                    <a:cubicBezTo>
                      <a:pt x="28" y="4"/>
                      <a:pt x="28" y="3"/>
                      <a:pt x="28" y="3"/>
                    </a:cubicBezTo>
                    <a:cubicBezTo>
                      <a:pt x="28" y="2"/>
                      <a:pt x="28" y="2"/>
                      <a:pt x="28" y="2"/>
                    </a:cubicBezTo>
                    <a:cubicBezTo>
                      <a:pt x="28" y="1"/>
                      <a:pt x="28" y="1"/>
                      <a:pt x="28" y="1"/>
                    </a:cubicBezTo>
                    <a:cubicBezTo>
                      <a:pt x="28" y="0"/>
                      <a:pt x="27" y="0"/>
                      <a:pt x="27" y="0"/>
                    </a:cubicBezTo>
                    <a:cubicBezTo>
                      <a:pt x="27" y="0"/>
                      <a:pt x="27" y="0"/>
                      <a:pt x="27" y="0"/>
                    </a:cubicBezTo>
                    <a:cubicBezTo>
                      <a:pt x="27" y="0"/>
                      <a:pt x="27" y="0"/>
                      <a:pt x="27" y="0"/>
                    </a:cubicBezTo>
                    <a:cubicBezTo>
                      <a:pt x="27" y="0"/>
                      <a:pt x="26" y="0"/>
                      <a:pt x="26" y="0"/>
                    </a:cubicBezTo>
                    <a:cubicBezTo>
                      <a:pt x="26" y="1"/>
                      <a:pt x="26" y="1"/>
                      <a:pt x="26" y="1"/>
                    </a:cubicBezTo>
                    <a:cubicBezTo>
                      <a:pt x="26" y="1"/>
                      <a:pt x="25" y="1"/>
                      <a:pt x="25" y="1"/>
                    </a:cubicBezTo>
                    <a:cubicBezTo>
                      <a:pt x="25" y="1"/>
                      <a:pt x="25" y="1"/>
                      <a:pt x="25" y="1"/>
                    </a:cubicBezTo>
                    <a:cubicBezTo>
                      <a:pt x="24" y="1"/>
                      <a:pt x="25" y="2"/>
                      <a:pt x="24" y="2"/>
                    </a:cubicBezTo>
                    <a:cubicBezTo>
                      <a:pt x="24" y="2"/>
                      <a:pt x="24" y="2"/>
                      <a:pt x="24" y="2"/>
                    </a:cubicBezTo>
                    <a:cubicBezTo>
                      <a:pt x="23" y="2"/>
                      <a:pt x="23" y="2"/>
                      <a:pt x="23" y="2"/>
                    </a:cubicBezTo>
                    <a:cubicBezTo>
                      <a:pt x="22" y="2"/>
                      <a:pt x="22" y="3"/>
                      <a:pt x="22" y="3"/>
                    </a:cubicBezTo>
                    <a:cubicBezTo>
                      <a:pt x="22" y="3"/>
                      <a:pt x="22" y="2"/>
                      <a:pt x="21" y="2"/>
                    </a:cubicBezTo>
                    <a:cubicBezTo>
                      <a:pt x="21" y="2"/>
                      <a:pt x="21" y="2"/>
                      <a:pt x="21" y="2"/>
                    </a:cubicBezTo>
                    <a:cubicBezTo>
                      <a:pt x="20" y="2"/>
                      <a:pt x="20" y="3"/>
                      <a:pt x="20" y="3"/>
                    </a:cubicBezTo>
                    <a:cubicBezTo>
                      <a:pt x="20" y="3"/>
                      <a:pt x="20" y="4"/>
                      <a:pt x="19" y="4"/>
                    </a:cubicBezTo>
                    <a:cubicBezTo>
                      <a:pt x="19" y="4"/>
                      <a:pt x="19" y="3"/>
                      <a:pt x="18" y="3"/>
                    </a:cubicBezTo>
                    <a:cubicBezTo>
                      <a:pt x="18" y="3"/>
                      <a:pt x="18" y="3"/>
                      <a:pt x="18" y="3"/>
                    </a:cubicBezTo>
                    <a:cubicBezTo>
                      <a:pt x="17" y="3"/>
                      <a:pt x="17" y="3"/>
                      <a:pt x="17" y="4"/>
                    </a:cubicBezTo>
                    <a:cubicBezTo>
                      <a:pt x="17" y="4"/>
                      <a:pt x="16" y="4"/>
                      <a:pt x="16" y="3"/>
                    </a:cubicBezTo>
                    <a:cubicBezTo>
                      <a:pt x="16" y="3"/>
                      <a:pt x="16" y="3"/>
                      <a:pt x="16" y="3"/>
                    </a:cubicBezTo>
                    <a:cubicBezTo>
                      <a:pt x="15" y="3"/>
                      <a:pt x="15" y="3"/>
                      <a:pt x="15" y="3"/>
                    </a:cubicBezTo>
                    <a:cubicBezTo>
                      <a:pt x="14" y="3"/>
                      <a:pt x="14" y="3"/>
                      <a:pt x="14" y="3"/>
                    </a:cubicBezTo>
                    <a:cubicBezTo>
                      <a:pt x="13" y="3"/>
                      <a:pt x="13" y="3"/>
                      <a:pt x="13" y="3"/>
                    </a:cubicBezTo>
                    <a:cubicBezTo>
                      <a:pt x="13" y="3"/>
                      <a:pt x="13" y="3"/>
                      <a:pt x="13" y="3"/>
                    </a:cubicBezTo>
                    <a:cubicBezTo>
                      <a:pt x="13" y="4"/>
                      <a:pt x="13" y="4"/>
                      <a:pt x="13" y="4"/>
                    </a:cubicBezTo>
                    <a:cubicBezTo>
                      <a:pt x="13" y="4"/>
                      <a:pt x="13" y="4"/>
                      <a:pt x="12" y="4"/>
                    </a:cubicBezTo>
                    <a:cubicBezTo>
                      <a:pt x="12" y="5"/>
                      <a:pt x="12" y="5"/>
                      <a:pt x="12" y="6"/>
                    </a:cubicBezTo>
                    <a:cubicBezTo>
                      <a:pt x="13" y="6"/>
                      <a:pt x="13" y="6"/>
                      <a:pt x="13" y="7"/>
                    </a:cubicBezTo>
                    <a:cubicBezTo>
                      <a:pt x="13" y="7"/>
                      <a:pt x="13" y="7"/>
                      <a:pt x="13" y="8"/>
                    </a:cubicBezTo>
                    <a:cubicBezTo>
                      <a:pt x="13" y="8"/>
                      <a:pt x="13" y="8"/>
                      <a:pt x="13" y="9"/>
                    </a:cubicBezTo>
                    <a:cubicBezTo>
                      <a:pt x="13" y="9"/>
                      <a:pt x="13" y="9"/>
                      <a:pt x="13" y="9"/>
                    </a:cubicBezTo>
                    <a:cubicBezTo>
                      <a:pt x="13" y="9"/>
                      <a:pt x="14" y="9"/>
                      <a:pt x="14" y="10"/>
                    </a:cubicBezTo>
                    <a:cubicBezTo>
                      <a:pt x="14" y="10"/>
                      <a:pt x="14" y="10"/>
                      <a:pt x="14" y="10"/>
                    </a:cubicBezTo>
                    <a:cubicBezTo>
                      <a:pt x="14" y="11"/>
                      <a:pt x="14" y="11"/>
                      <a:pt x="14" y="11"/>
                    </a:cubicBezTo>
                    <a:cubicBezTo>
                      <a:pt x="15" y="12"/>
                      <a:pt x="15" y="12"/>
                      <a:pt x="15" y="12"/>
                    </a:cubicBezTo>
                    <a:cubicBezTo>
                      <a:pt x="15" y="13"/>
                      <a:pt x="15" y="13"/>
                      <a:pt x="15" y="14"/>
                    </a:cubicBezTo>
                    <a:cubicBezTo>
                      <a:pt x="15" y="14"/>
                      <a:pt x="15" y="15"/>
                      <a:pt x="14" y="15"/>
                    </a:cubicBezTo>
                    <a:cubicBezTo>
                      <a:pt x="14" y="15"/>
                      <a:pt x="14" y="16"/>
                      <a:pt x="13" y="16"/>
                    </a:cubicBezTo>
                    <a:cubicBezTo>
                      <a:pt x="13" y="16"/>
                      <a:pt x="13" y="16"/>
                      <a:pt x="12" y="16"/>
                    </a:cubicBezTo>
                    <a:cubicBezTo>
                      <a:pt x="12" y="16"/>
                      <a:pt x="12" y="16"/>
                      <a:pt x="11" y="15"/>
                    </a:cubicBezTo>
                    <a:cubicBezTo>
                      <a:pt x="11" y="15"/>
                      <a:pt x="12" y="15"/>
                      <a:pt x="12" y="14"/>
                    </a:cubicBezTo>
                    <a:cubicBezTo>
                      <a:pt x="12" y="14"/>
                      <a:pt x="12" y="13"/>
                      <a:pt x="12" y="13"/>
                    </a:cubicBezTo>
                    <a:cubicBezTo>
                      <a:pt x="12" y="12"/>
                      <a:pt x="11" y="12"/>
                      <a:pt x="11" y="12"/>
                    </a:cubicBezTo>
                    <a:cubicBezTo>
                      <a:pt x="11" y="12"/>
                      <a:pt x="10" y="12"/>
                      <a:pt x="10" y="12"/>
                    </a:cubicBezTo>
                    <a:cubicBezTo>
                      <a:pt x="10" y="12"/>
                      <a:pt x="9" y="12"/>
                      <a:pt x="9" y="12"/>
                    </a:cubicBezTo>
                    <a:cubicBezTo>
                      <a:pt x="9" y="12"/>
                      <a:pt x="9" y="11"/>
                      <a:pt x="9" y="11"/>
                    </a:cubicBezTo>
                    <a:cubicBezTo>
                      <a:pt x="8" y="11"/>
                      <a:pt x="9" y="10"/>
                      <a:pt x="8" y="10"/>
                    </a:cubicBezTo>
                    <a:cubicBezTo>
                      <a:pt x="8" y="10"/>
                      <a:pt x="8" y="10"/>
                      <a:pt x="8" y="10"/>
                    </a:cubicBezTo>
                    <a:cubicBezTo>
                      <a:pt x="7" y="10"/>
                      <a:pt x="7" y="10"/>
                      <a:pt x="7" y="10"/>
                    </a:cubicBezTo>
                    <a:cubicBezTo>
                      <a:pt x="7" y="10"/>
                      <a:pt x="7" y="11"/>
                      <a:pt x="7" y="11"/>
                    </a:cubicBezTo>
                    <a:cubicBezTo>
                      <a:pt x="7" y="11"/>
                      <a:pt x="7" y="11"/>
                      <a:pt x="6" y="11"/>
                    </a:cubicBezTo>
                    <a:cubicBezTo>
                      <a:pt x="6" y="11"/>
                      <a:pt x="6" y="11"/>
                      <a:pt x="5" y="11"/>
                    </a:cubicBezTo>
                    <a:cubicBezTo>
                      <a:pt x="5" y="11"/>
                      <a:pt x="5" y="11"/>
                      <a:pt x="4" y="11"/>
                    </a:cubicBezTo>
                    <a:cubicBezTo>
                      <a:pt x="4" y="12"/>
                      <a:pt x="4" y="12"/>
                      <a:pt x="3" y="1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6" name="Freeform 463"/>
              <p:cNvSpPr>
                <a:spLocks/>
              </p:cNvSpPr>
              <p:nvPr/>
            </p:nvSpPr>
            <p:spPr bwMode="auto">
              <a:xfrm>
                <a:off x="4560889" y="2351089"/>
                <a:ext cx="292100" cy="498475"/>
              </a:xfrm>
              <a:custGeom>
                <a:avLst/>
                <a:gdLst>
                  <a:gd name="T0" fmla="*/ 2 w 27"/>
                  <a:gd name="T1" fmla="*/ 29 h 46"/>
                  <a:gd name="T2" fmla="*/ 2 w 27"/>
                  <a:gd name="T3" fmla="*/ 30 h 46"/>
                  <a:gd name="T4" fmla="*/ 3 w 27"/>
                  <a:gd name="T5" fmla="*/ 31 h 46"/>
                  <a:gd name="T6" fmla="*/ 4 w 27"/>
                  <a:gd name="T7" fmla="*/ 33 h 46"/>
                  <a:gd name="T8" fmla="*/ 4 w 27"/>
                  <a:gd name="T9" fmla="*/ 34 h 46"/>
                  <a:gd name="T10" fmla="*/ 4 w 27"/>
                  <a:gd name="T11" fmla="*/ 37 h 46"/>
                  <a:gd name="T12" fmla="*/ 5 w 27"/>
                  <a:gd name="T13" fmla="*/ 39 h 46"/>
                  <a:gd name="T14" fmla="*/ 3 w 27"/>
                  <a:gd name="T15" fmla="*/ 39 h 46"/>
                  <a:gd name="T16" fmla="*/ 2 w 27"/>
                  <a:gd name="T17" fmla="*/ 40 h 46"/>
                  <a:gd name="T18" fmla="*/ 3 w 27"/>
                  <a:gd name="T19" fmla="*/ 42 h 46"/>
                  <a:gd name="T20" fmla="*/ 5 w 27"/>
                  <a:gd name="T21" fmla="*/ 43 h 46"/>
                  <a:gd name="T22" fmla="*/ 5 w 27"/>
                  <a:gd name="T23" fmla="*/ 46 h 46"/>
                  <a:gd name="T24" fmla="*/ 7 w 27"/>
                  <a:gd name="T25" fmla="*/ 46 h 46"/>
                  <a:gd name="T26" fmla="*/ 8 w 27"/>
                  <a:gd name="T27" fmla="*/ 45 h 46"/>
                  <a:gd name="T28" fmla="*/ 10 w 27"/>
                  <a:gd name="T29" fmla="*/ 45 h 46"/>
                  <a:gd name="T30" fmla="*/ 11 w 27"/>
                  <a:gd name="T31" fmla="*/ 44 h 46"/>
                  <a:gd name="T32" fmla="*/ 13 w 27"/>
                  <a:gd name="T33" fmla="*/ 42 h 46"/>
                  <a:gd name="T34" fmla="*/ 15 w 27"/>
                  <a:gd name="T35" fmla="*/ 42 h 46"/>
                  <a:gd name="T36" fmla="*/ 17 w 27"/>
                  <a:gd name="T37" fmla="*/ 41 h 46"/>
                  <a:gd name="T38" fmla="*/ 19 w 27"/>
                  <a:gd name="T39" fmla="*/ 40 h 46"/>
                  <a:gd name="T40" fmla="*/ 20 w 27"/>
                  <a:gd name="T41" fmla="*/ 39 h 46"/>
                  <a:gd name="T42" fmla="*/ 21 w 27"/>
                  <a:gd name="T43" fmla="*/ 38 h 46"/>
                  <a:gd name="T44" fmla="*/ 22 w 27"/>
                  <a:gd name="T45" fmla="*/ 37 h 46"/>
                  <a:gd name="T46" fmla="*/ 24 w 27"/>
                  <a:gd name="T47" fmla="*/ 36 h 46"/>
                  <a:gd name="T48" fmla="*/ 24 w 27"/>
                  <a:gd name="T49" fmla="*/ 36 h 46"/>
                  <a:gd name="T50" fmla="*/ 23 w 27"/>
                  <a:gd name="T51" fmla="*/ 35 h 46"/>
                  <a:gd name="T52" fmla="*/ 23 w 27"/>
                  <a:gd name="T53" fmla="*/ 33 h 46"/>
                  <a:gd name="T54" fmla="*/ 23 w 27"/>
                  <a:gd name="T55" fmla="*/ 31 h 46"/>
                  <a:gd name="T56" fmla="*/ 23 w 27"/>
                  <a:gd name="T57" fmla="*/ 29 h 46"/>
                  <a:gd name="T58" fmla="*/ 22 w 27"/>
                  <a:gd name="T59" fmla="*/ 27 h 46"/>
                  <a:gd name="T60" fmla="*/ 24 w 27"/>
                  <a:gd name="T61" fmla="*/ 25 h 46"/>
                  <a:gd name="T62" fmla="*/ 24 w 27"/>
                  <a:gd name="T63" fmla="*/ 23 h 46"/>
                  <a:gd name="T64" fmla="*/ 25 w 27"/>
                  <a:gd name="T65" fmla="*/ 23 h 46"/>
                  <a:gd name="T66" fmla="*/ 26 w 27"/>
                  <a:gd name="T67" fmla="*/ 12 h 46"/>
                  <a:gd name="T68" fmla="*/ 25 w 27"/>
                  <a:gd name="T69" fmla="*/ 11 h 46"/>
                  <a:gd name="T70" fmla="*/ 23 w 27"/>
                  <a:gd name="T71" fmla="*/ 10 h 46"/>
                  <a:gd name="T72" fmla="*/ 20 w 27"/>
                  <a:gd name="T73" fmla="*/ 8 h 46"/>
                  <a:gd name="T74" fmla="*/ 18 w 27"/>
                  <a:gd name="T75" fmla="*/ 7 h 46"/>
                  <a:gd name="T76" fmla="*/ 14 w 27"/>
                  <a:gd name="T77" fmla="*/ 5 h 46"/>
                  <a:gd name="T78" fmla="*/ 13 w 27"/>
                  <a:gd name="T79" fmla="*/ 4 h 46"/>
                  <a:gd name="T80" fmla="*/ 8 w 27"/>
                  <a:gd name="T81" fmla="*/ 2 h 46"/>
                  <a:gd name="T82" fmla="*/ 6 w 27"/>
                  <a:gd name="T83" fmla="*/ 0 h 46"/>
                  <a:gd name="T84" fmla="*/ 5 w 27"/>
                  <a:gd name="T85" fmla="*/ 1 h 46"/>
                  <a:gd name="T86" fmla="*/ 4 w 27"/>
                  <a:gd name="T87" fmla="*/ 2 h 46"/>
                  <a:gd name="T88" fmla="*/ 4 w 27"/>
                  <a:gd name="T89" fmla="*/ 4 h 46"/>
                  <a:gd name="T90" fmla="*/ 4 w 27"/>
                  <a:gd name="T91" fmla="*/ 7 h 46"/>
                  <a:gd name="T92" fmla="*/ 5 w 27"/>
                  <a:gd name="T93" fmla="*/ 8 h 46"/>
                  <a:gd name="T94" fmla="*/ 6 w 27"/>
                  <a:gd name="T95" fmla="*/ 9 h 46"/>
                  <a:gd name="T96" fmla="*/ 5 w 27"/>
                  <a:gd name="T97" fmla="*/ 13 h 46"/>
                  <a:gd name="T98" fmla="*/ 5 w 27"/>
                  <a:gd name="T99" fmla="*/ 20 h 46"/>
                  <a:gd name="T100" fmla="*/ 3 w 27"/>
                  <a:gd name="T101" fmla="*/ 21 h 46"/>
                  <a:gd name="T102" fmla="*/ 2 w 27"/>
                  <a:gd name="T103" fmla="*/ 23 h 46"/>
                  <a:gd name="T104" fmla="*/ 2 w 27"/>
                  <a:gd name="T105" fmla="*/ 23 h 46"/>
                  <a:gd name="T106" fmla="*/ 1 w 27"/>
                  <a:gd name="T107" fmla="*/ 26 h 46"/>
                  <a:gd name="T108" fmla="*/ 0 w 27"/>
                  <a:gd name="T109" fmla="*/ 28 h 46"/>
                  <a:gd name="T110" fmla="*/ 1 w 27"/>
                  <a:gd name="T111" fmla="*/ 2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 h="46">
                    <a:moveTo>
                      <a:pt x="1" y="28"/>
                    </a:moveTo>
                    <a:cubicBezTo>
                      <a:pt x="2" y="28"/>
                      <a:pt x="1" y="29"/>
                      <a:pt x="2" y="29"/>
                    </a:cubicBezTo>
                    <a:cubicBezTo>
                      <a:pt x="2" y="29"/>
                      <a:pt x="2" y="29"/>
                      <a:pt x="2" y="30"/>
                    </a:cubicBezTo>
                    <a:cubicBezTo>
                      <a:pt x="2" y="30"/>
                      <a:pt x="2" y="30"/>
                      <a:pt x="2" y="30"/>
                    </a:cubicBezTo>
                    <a:cubicBezTo>
                      <a:pt x="2" y="30"/>
                      <a:pt x="2" y="30"/>
                      <a:pt x="2" y="30"/>
                    </a:cubicBezTo>
                    <a:cubicBezTo>
                      <a:pt x="3" y="30"/>
                      <a:pt x="3" y="31"/>
                      <a:pt x="3" y="31"/>
                    </a:cubicBezTo>
                    <a:cubicBezTo>
                      <a:pt x="3" y="31"/>
                      <a:pt x="4" y="31"/>
                      <a:pt x="4" y="32"/>
                    </a:cubicBezTo>
                    <a:cubicBezTo>
                      <a:pt x="4" y="32"/>
                      <a:pt x="4" y="33"/>
                      <a:pt x="4" y="33"/>
                    </a:cubicBezTo>
                    <a:cubicBezTo>
                      <a:pt x="4" y="33"/>
                      <a:pt x="4" y="34"/>
                      <a:pt x="4" y="34"/>
                    </a:cubicBezTo>
                    <a:cubicBezTo>
                      <a:pt x="4" y="34"/>
                      <a:pt x="4" y="34"/>
                      <a:pt x="4" y="34"/>
                    </a:cubicBezTo>
                    <a:cubicBezTo>
                      <a:pt x="5" y="35"/>
                      <a:pt x="4" y="36"/>
                      <a:pt x="4" y="36"/>
                    </a:cubicBezTo>
                    <a:cubicBezTo>
                      <a:pt x="4" y="37"/>
                      <a:pt x="4" y="37"/>
                      <a:pt x="4" y="37"/>
                    </a:cubicBezTo>
                    <a:cubicBezTo>
                      <a:pt x="5" y="38"/>
                      <a:pt x="5" y="38"/>
                      <a:pt x="5" y="38"/>
                    </a:cubicBezTo>
                    <a:cubicBezTo>
                      <a:pt x="5" y="38"/>
                      <a:pt x="6" y="38"/>
                      <a:pt x="5" y="39"/>
                    </a:cubicBezTo>
                    <a:cubicBezTo>
                      <a:pt x="5" y="39"/>
                      <a:pt x="5" y="39"/>
                      <a:pt x="4" y="39"/>
                    </a:cubicBezTo>
                    <a:cubicBezTo>
                      <a:pt x="4" y="39"/>
                      <a:pt x="4" y="39"/>
                      <a:pt x="3" y="39"/>
                    </a:cubicBezTo>
                    <a:cubicBezTo>
                      <a:pt x="3" y="39"/>
                      <a:pt x="2" y="39"/>
                      <a:pt x="2" y="39"/>
                    </a:cubicBezTo>
                    <a:cubicBezTo>
                      <a:pt x="2" y="39"/>
                      <a:pt x="2" y="40"/>
                      <a:pt x="2" y="40"/>
                    </a:cubicBezTo>
                    <a:cubicBezTo>
                      <a:pt x="2" y="40"/>
                      <a:pt x="2" y="40"/>
                      <a:pt x="2" y="41"/>
                    </a:cubicBezTo>
                    <a:cubicBezTo>
                      <a:pt x="2" y="41"/>
                      <a:pt x="2" y="41"/>
                      <a:pt x="3" y="42"/>
                    </a:cubicBezTo>
                    <a:cubicBezTo>
                      <a:pt x="3" y="42"/>
                      <a:pt x="3" y="42"/>
                      <a:pt x="3" y="42"/>
                    </a:cubicBezTo>
                    <a:cubicBezTo>
                      <a:pt x="4" y="42"/>
                      <a:pt x="4" y="42"/>
                      <a:pt x="5" y="43"/>
                    </a:cubicBezTo>
                    <a:cubicBezTo>
                      <a:pt x="5" y="43"/>
                      <a:pt x="5" y="44"/>
                      <a:pt x="5" y="44"/>
                    </a:cubicBezTo>
                    <a:cubicBezTo>
                      <a:pt x="5" y="45"/>
                      <a:pt x="5" y="45"/>
                      <a:pt x="5" y="46"/>
                    </a:cubicBezTo>
                    <a:cubicBezTo>
                      <a:pt x="6" y="46"/>
                      <a:pt x="6" y="46"/>
                      <a:pt x="6" y="46"/>
                    </a:cubicBezTo>
                    <a:cubicBezTo>
                      <a:pt x="6" y="46"/>
                      <a:pt x="6" y="46"/>
                      <a:pt x="7" y="46"/>
                    </a:cubicBezTo>
                    <a:cubicBezTo>
                      <a:pt x="7" y="46"/>
                      <a:pt x="7" y="46"/>
                      <a:pt x="8" y="46"/>
                    </a:cubicBezTo>
                    <a:cubicBezTo>
                      <a:pt x="8" y="45"/>
                      <a:pt x="8" y="45"/>
                      <a:pt x="8" y="45"/>
                    </a:cubicBezTo>
                    <a:cubicBezTo>
                      <a:pt x="8" y="45"/>
                      <a:pt x="8" y="46"/>
                      <a:pt x="9" y="46"/>
                    </a:cubicBezTo>
                    <a:cubicBezTo>
                      <a:pt x="9" y="46"/>
                      <a:pt x="9" y="45"/>
                      <a:pt x="10" y="45"/>
                    </a:cubicBezTo>
                    <a:cubicBezTo>
                      <a:pt x="10" y="44"/>
                      <a:pt x="10" y="45"/>
                      <a:pt x="11" y="45"/>
                    </a:cubicBezTo>
                    <a:cubicBezTo>
                      <a:pt x="11" y="44"/>
                      <a:pt x="11" y="44"/>
                      <a:pt x="11" y="44"/>
                    </a:cubicBezTo>
                    <a:cubicBezTo>
                      <a:pt x="11" y="43"/>
                      <a:pt x="11" y="43"/>
                      <a:pt x="12" y="43"/>
                    </a:cubicBezTo>
                    <a:cubicBezTo>
                      <a:pt x="12" y="42"/>
                      <a:pt x="12" y="42"/>
                      <a:pt x="13" y="42"/>
                    </a:cubicBezTo>
                    <a:cubicBezTo>
                      <a:pt x="13" y="42"/>
                      <a:pt x="14" y="42"/>
                      <a:pt x="14" y="42"/>
                    </a:cubicBezTo>
                    <a:cubicBezTo>
                      <a:pt x="15" y="42"/>
                      <a:pt x="15" y="42"/>
                      <a:pt x="15" y="42"/>
                    </a:cubicBezTo>
                    <a:cubicBezTo>
                      <a:pt x="16" y="42"/>
                      <a:pt x="16" y="42"/>
                      <a:pt x="16" y="42"/>
                    </a:cubicBezTo>
                    <a:cubicBezTo>
                      <a:pt x="17" y="41"/>
                      <a:pt x="17" y="41"/>
                      <a:pt x="17" y="41"/>
                    </a:cubicBezTo>
                    <a:cubicBezTo>
                      <a:pt x="18" y="41"/>
                      <a:pt x="18" y="41"/>
                      <a:pt x="18" y="41"/>
                    </a:cubicBezTo>
                    <a:cubicBezTo>
                      <a:pt x="18" y="41"/>
                      <a:pt x="18" y="41"/>
                      <a:pt x="19" y="40"/>
                    </a:cubicBezTo>
                    <a:cubicBezTo>
                      <a:pt x="19" y="40"/>
                      <a:pt x="19" y="40"/>
                      <a:pt x="19" y="40"/>
                    </a:cubicBezTo>
                    <a:cubicBezTo>
                      <a:pt x="20" y="39"/>
                      <a:pt x="20" y="39"/>
                      <a:pt x="20" y="39"/>
                    </a:cubicBezTo>
                    <a:cubicBezTo>
                      <a:pt x="20" y="39"/>
                      <a:pt x="20" y="39"/>
                      <a:pt x="20" y="38"/>
                    </a:cubicBezTo>
                    <a:cubicBezTo>
                      <a:pt x="21" y="38"/>
                      <a:pt x="21" y="38"/>
                      <a:pt x="21" y="38"/>
                    </a:cubicBezTo>
                    <a:cubicBezTo>
                      <a:pt x="21" y="38"/>
                      <a:pt x="21" y="37"/>
                      <a:pt x="21" y="37"/>
                    </a:cubicBezTo>
                    <a:cubicBezTo>
                      <a:pt x="21" y="37"/>
                      <a:pt x="21" y="37"/>
                      <a:pt x="22" y="37"/>
                    </a:cubicBezTo>
                    <a:cubicBezTo>
                      <a:pt x="22" y="36"/>
                      <a:pt x="22" y="36"/>
                      <a:pt x="23" y="36"/>
                    </a:cubicBezTo>
                    <a:cubicBezTo>
                      <a:pt x="23" y="36"/>
                      <a:pt x="23" y="36"/>
                      <a:pt x="24" y="36"/>
                    </a:cubicBezTo>
                    <a:cubicBezTo>
                      <a:pt x="24" y="36"/>
                      <a:pt x="24" y="36"/>
                      <a:pt x="24" y="36"/>
                    </a:cubicBezTo>
                    <a:cubicBezTo>
                      <a:pt x="24" y="36"/>
                      <a:pt x="24" y="36"/>
                      <a:pt x="24" y="36"/>
                    </a:cubicBezTo>
                    <a:cubicBezTo>
                      <a:pt x="24" y="35"/>
                      <a:pt x="24" y="35"/>
                      <a:pt x="24" y="35"/>
                    </a:cubicBezTo>
                    <a:cubicBezTo>
                      <a:pt x="24" y="35"/>
                      <a:pt x="23" y="35"/>
                      <a:pt x="23" y="35"/>
                    </a:cubicBezTo>
                    <a:cubicBezTo>
                      <a:pt x="23" y="34"/>
                      <a:pt x="23" y="34"/>
                      <a:pt x="23" y="34"/>
                    </a:cubicBezTo>
                    <a:cubicBezTo>
                      <a:pt x="23" y="34"/>
                      <a:pt x="23" y="34"/>
                      <a:pt x="23" y="33"/>
                    </a:cubicBezTo>
                    <a:cubicBezTo>
                      <a:pt x="23" y="33"/>
                      <a:pt x="23" y="33"/>
                      <a:pt x="23" y="33"/>
                    </a:cubicBezTo>
                    <a:cubicBezTo>
                      <a:pt x="23" y="32"/>
                      <a:pt x="23" y="32"/>
                      <a:pt x="23" y="31"/>
                    </a:cubicBezTo>
                    <a:cubicBezTo>
                      <a:pt x="23" y="31"/>
                      <a:pt x="23" y="30"/>
                      <a:pt x="23" y="30"/>
                    </a:cubicBezTo>
                    <a:cubicBezTo>
                      <a:pt x="23" y="29"/>
                      <a:pt x="23" y="29"/>
                      <a:pt x="23" y="29"/>
                    </a:cubicBezTo>
                    <a:cubicBezTo>
                      <a:pt x="23" y="28"/>
                      <a:pt x="23" y="28"/>
                      <a:pt x="23" y="27"/>
                    </a:cubicBezTo>
                    <a:cubicBezTo>
                      <a:pt x="23" y="27"/>
                      <a:pt x="22" y="27"/>
                      <a:pt x="22" y="27"/>
                    </a:cubicBezTo>
                    <a:cubicBezTo>
                      <a:pt x="22" y="26"/>
                      <a:pt x="23" y="26"/>
                      <a:pt x="23" y="26"/>
                    </a:cubicBezTo>
                    <a:cubicBezTo>
                      <a:pt x="23" y="25"/>
                      <a:pt x="23" y="25"/>
                      <a:pt x="24" y="25"/>
                    </a:cubicBezTo>
                    <a:cubicBezTo>
                      <a:pt x="24" y="24"/>
                      <a:pt x="24" y="24"/>
                      <a:pt x="24" y="24"/>
                    </a:cubicBezTo>
                    <a:cubicBezTo>
                      <a:pt x="24" y="24"/>
                      <a:pt x="24" y="23"/>
                      <a:pt x="24" y="23"/>
                    </a:cubicBezTo>
                    <a:cubicBezTo>
                      <a:pt x="24" y="23"/>
                      <a:pt x="24" y="23"/>
                      <a:pt x="24" y="23"/>
                    </a:cubicBezTo>
                    <a:cubicBezTo>
                      <a:pt x="24" y="23"/>
                      <a:pt x="24" y="23"/>
                      <a:pt x="25" y="23"/>
                    </a:cubicBezTo>
                    <a:cubicBezTo>
                      <a:pt x="27" y="23"/>
                      <a:pt x="27" y="23"/>
                      <a:pt x="27" y="23"/>
                    </a:cubicBezTo>
                    <a:cubicBezTo>
                      <a:pt x="26" y="12"/>
                      <a:pt x="26" y="12"/>
                      <a:pt x="26" y="12"/>
                    </a:cubicBezTo>
                    <a:cubicBezTo>
                      <a:pt x="26" y="12"/>
                      <a:pt x="26" y="12"/>
                      <a:pt x="26" y="12"/>
                    </a:cubicBezTo>
                    <a:cubicBezTo>
                      <a:pt x="26" y="12"/>
                      <a:pt x="26" y="11"/>
                      <a:pt x="25" y="11"/>
                    </a:cubicBezTo>
                    <a:cubicBezTo>
                      <a:pt x="25" y="11"/>
                      <a:pt x="25" y="11"/>
                      <a:pt x="24" y="10"/>
                    </a:cubicBezTo>
                    <a:cubicBezTo>
                      <a:pt x="24" y="10"/>
                      <a:pt x="23" y="10"/>
                      <a:pt x="23" y="10"/>
                    </a:cubicBezTo>
                    <a:cubicBezTo>
                      <a:pt x="22" y="10"/>
                      <a:pt x="22" y="9"/>
                      <a:pt x="21" y="9"/>
                    </a:cubicBezTo>
                    <a:cubicBezTo>
                      <a:pt x="21" y="9"/>
                      <a:pt x="20" y="9"/>
                      <a:pt x="20" y="8"/>
                    </a:cubicBezTo>
                    <a:cubicBezTo>
                      <a:pt x="20" y="8"/>
                      <a:pt x="19" y="8"/>
                      <a:pt x="19" y="8"/>
                    </a:cubicBezTo>
                    <a:cubicBezTo>
                      <a:pt x="19" y="7"/>
                      <a:pt x="18" y="7"/>
                      <a:pt x="18" y="7"/>
                    </a:cubicBezTo>
                    <a:cubicBezTo>
                      <a:pt x="17" y="7"/>
                      <a:pt x="17" y="6"/>
                      <a:pt x="16" y="6"/>
                    </a:cubicBezTo>
                    <a:cubicBezTo>
                      <a:pt x="15" y="5"/>
                      <a:pt x="15" y="5"/>
                      <a:pt x="14" y="5"/>
                    </a:cubicBezTo>
                    <a:cubicBezTo>
                      <a:pt x="14" y="5"/>
                      <a:pt x="13" y="5"/>
                      <a:pt x="13" y="4"/>
                    </a:cubicBezTo>
                    <a:cubicBezTo>
                      <a:pt x="13" y="4"/>
                      <a:pt x="13" y="4"/>
                      <a:pt x="13" y="4"/>
                    </a:cubicBezTo>
                    <a:cubicBezTo>
                      <a:pt x="12" y="3"/>
                      <a:pt x="11" y="3"/>
                      <a:pt x="11" y="3"/>
                    </a:cubicBezTo>
                    <a:cubicBezTo>
                      <a:pt x="10" y="3"/>
                      <a:pt x="9" y="2"/>
                      <a:pt x="8" y="2"/>
                    </a:cubicBezTo>
                    <a:cubicBezTo>
                      <a:pt x="8" y="1"/>
                      <a:pt x="7" y="1"/>
                      <a:pt x="7" y="1"/>
                    </a:cubicBezTo>
                    <a:cubicBezTo>
                      <a:pt x="6" y="1"/>
                      <a:pt x="6" y="0"/>
                      <a:pt x="6" y="0"/>
                    </a:cubicBezTo>
                    <a:cubicBezTo>
                      <a:pt x="6" y="1"/>
                      <a:pt x="6" y="1"/>
                      <a:pt x="6" y="1"/>
                    </a:cubicBezTo>
                    <a:cubicBezTo>
                      <a:pt x="5" y="1"/>
                      <a:pt x="5" y="1"/>
                      <a:pt x="5" y="1"/>
                    </a:cubicBezTo>
                    <a:cubicBezTo>
                      <a:pt x="4" y="2"/>
                      <a:pt x="4" y="2"/>
                      <a:pt x="4" y="2"/>
                    </a:cubicBezTo>
                    <a:cubicBezTo>
                      <a:pt x="4" y="2"/>
                      <a:pt x="4" y="2"/>
                      <a:pt x="4" y="2"/>
                    </a:cubicBezTo>
                    <a:cubicBezTo>
                      <a:pt x="4" y="3"/>
                      <a:pt x="4" y="3"/>
                      <a:pt x="4" y="3"/>
                    </a:cubicBezTo>
                    <a:cubicBezTo>
                      <a:pt x="4" y="3"/>
                      <a:pt x="4" y="4"/>
                      <a:pt x="4" y="4"/>
                    </a:cubicBezTo>
                    <a:cubicBezTo>
                      <a:pt x="4" y="5"/>
                      <a:pt x="4" y="5"/>
                      <a:pt x="4" y="5"/>
                    </a:cubicBezTo>
                    <a:cubicBezTo>
                      <a:pt x="4" y="6"/>
                      <a:pt x="4" y="6"/>
                      <a:pt x="4" y="7"/>
                    </a:cubicBezTo>
                    <a:cubicBezTo>
                      <a:pt x="5" y="7"/>
                      <a:pt x="5" y="7"/>
                      <a:pt x="5" y="7"/>
                    </a:cubicBezTo>
                    <a:cubicBezTo>
                      <a:pt x="5" y="8"/>
                      <a:pt x="5" y="8"/>
                      <a:pt x="5" y="8"/>
                    </a:cubicBezTo>
                    <a:cubicBezTo>
                      <a:pt x="5" y="8"/>
                      <a:pt x="6" y="8"/>
                      <a:pt x="6" y="9"/>
                    </a:cubicBezTo>
                    <a:cubicBezTo>
                      <a:pt x="6" y="9"/>
                      <a:pt x="6" y="9"/>
                      <a:pt x="6" y="9"/>
                    </a:cubicBezTo>
                    <a:cubicBezTo>
                      <a:pt x="6" y="10"/>
                      <a:pt x="6" y="10"/>
                      <a:pt x="6" y="11"/>
                    </a:cubicBezTo>
                    <a:cubicBezTo>
                      <a:pt x="5" y="12"/>
                      <a:pt x="5" y="12"/>
                      <a:pt x="5" y="13"/>
                    </a:cubicBezTo>
                    <a:cubicBezTo>
                      <a:pt x="5" y="16"/>
                      <a:pt x="7" y="17"/>
                      <a:pt x="5" y="19"/>
                    </a:cubicBezTo>
                    <a:cubicBezTo>
                      <a:pt x="5" y="20"/>
                      <a:pt x="5" y="20"/>
                      <a:pt x="5" y="20"/>
                    </a:cubicBezTo>
                    <a:cubicBezTo>
                      <a:pt x="4" y="20"/>
                      <a:pt x="4" y="20"/>
                      <a:pt x="4" y="21"/>
                    </a:cubicBezTo>
                    <a:cubicBezTo>
                      <a:pt x="4" y="21"/>
                      <a:pt x="3" y="21"/>
                      <a:pt x="3" y="21"/>
                    </a:cubicBezTo>
                    <a:cubicBezTo>
                      <a:pt x="3" y="21"/>
                      <a:pt x="3" y="22"/>
                      <a:pt x="3" y="22"/>
                    </a:cubicBezTo>
                    <a:cubicBezTo>
                      <a:pt x="3" y="22"/>
                      <a:pt x="3" y="23"/>
                      <a:pt x="2" y="23"/>
                    </a:cubicBezTo>
                    <a:cubicBezTo>
                      <a:pt x="2" y="23"/>
                      <a:pt x="2" y="23"/>
                      <a:pt x="2" y="23"/>
                    </a:cubicBezTo>
                    <a:cubicBezTo>
                      <a:pt x="2" y="23"/>
                      <a:pt x="2" y="23"/>
                      <a:pt x="2" y="23"/>
                    </a:cubicBezTo>
                    <a:cubicBezTo>
                      <a:pt x="1" y="24"/>
                      <a:pt x="1" y="24"/>
                      <a:pt x="1" y="25"/>
                    </a:cubicBezTo>
                    <a:cubicBezTo>
                      <a:pt x="1" y="25"/>
                      <a:pt x="1" y="26"/>
                      <a:pt x="1" y="26"/>
                    </a:cubicBezTo>
                    <a:cubicBezTo>
                      <a:pt x="1" y="27"/>
                      <a:pt x="1" y="27"/>
                      <a:pt x="1" y="27"/>
                    </a:cubicBezTo>
                    <a:cubicBezTo>
                      <a:pt x="0" y="28"/>
                      <a:pt x="0" y="28"/>
                      <a:pt x="0" y="28"/>
                    </a:cubicBezTo>
                    <a:cubicBezTo>
                      <a:pt x="1" y="28"/>
                      <a:pt x="1" y="28"/>
                      <a:pt x="1" y="28"/>
                    </a:cubicBezTo>
                    <a:cubicBezTo>
                      <a:pt x="1" y="28"/>
                      <a:pt x="1" y="28"/>
                      <a:pt x="1" y="28"/>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7" name="Freeform 464"/>
              <p:cNvSpPr>
                <a:spLocks/>
              </p:cNvSpPr>
              <p:nvPr/>
            </p:nvSpPr>
            <p:spPr bwMode="auto">
              <a:xfrm>
                <a:off x="5122864" y="2935289"/>
                <a:ext cx="215900" cy="292100"/>
              </a:xfrm>
              <a:custGeom>
                <a:avLst/>
                <a:gdLst>
                  <a:gd name="T0" fmla="*/ 0 w 20"/>
                  <a:gd name="T1" fmla="*/ 2 h 27"/>
                  <a:gd name="T2" fmla="*/ 1 w 20"/>
                  <a:gd name="T3" fmla="*/ 3 h 27"/>
                  <a:gd name="T4" fmla="*/ 3 w 20"/>
                  <a:gd name="T5" fmla="*/ 6 h 27"/>
                  <a:gd name="T6" fmla="*/ 3 w 20"/>
                  <a:gd name="T7" fmla="*/ 8 h 27"/>
                  <a:gd name="T8" fmla="*/ 2 w 20"/>
                  <a:gd name="T9" fmla="*/ 10 h 27"/>
                  <a:gd name="T10" fmla="*/ 0 w 20"/>
                  <a:gd name="T11" fmla="*/ 12 h 27"/>
                  <a:gd name="T12" fmla="*/ 0 w 20"/>
                  <a:gd name="T13" fmla="*/ 14 h 27"/>
                  <a:gd name="T14" fmla="*/ 1 w 20"/>
                  <a:gd name="T15" fmla="*/ 14 h 27"/>
                  <a:gd name="T16" fmla="*/ 0 w 20"/>
                  <a:gd name="T17" fmla="*/ 16 h 27"/>
                  <a:gd name="T18" fmla="*/ 0 w 20"/>
                  <a:gd name="T19" fmla="*/ 17 h 27"/>
                  <a:gd name="T20" fmla="*/ 5 w 20"/>
                  <a:gd name="T21" fmla="*/ 19 h 27"/>
                  <a:gd name="T22" fmla="*/ 8 w 20"/>
                  <a:gd name="T23" fmla="*/ 21 h 27"/>
                  <a:gd name="T24" fmla="*/ 9 w 20"/>
                  <a:gd name="T25" fmla="*/ 24 h 27"/>
                  <a:gd name="T26" fmla="*/ 12 w 20"/>
                  <a:gd name="T27" fmla="*/ 26 h 27"/>
                  <a:gd name="T28" fmla="*/ 14 w 20"/>
                  <a:gd name="T29" fmla="*/ 27 h 27"/>
                  <a:gd name="T30" fmla="*/ 15 w 20"/>
                  <a:gd name="T31" fmla="*/ 27 h 27"/>
                  <a:gd name="T32" fmla="*/ 15 w 20"/>
                  <a:gd name="T33" fmla="*/ 24 h 27"/>
                  <a:gd name="T34" fmla="*/ 16 w 20"/>
                  <a:gd name="T35" fmla="*/ 23 h 27"/>
                  <a:gd name="T36" fmla="*/ 17 w 20"/>
                  <a:gd name="T37" fmla="*/ 21 h 27"/>
                  <a:gd name="T38" fmla="*/ 18 w 20"/>
                  <a:gd name="T39" fmla="*/ 20 h 27"/>
                  <a:gd name="T40" fmla="*/ 19 w 20"/>
                  <a:gd name="T41" fmla="*/ 19 h 27"/>
                  <a:gd name="T42" fmla="*/ 19 w 20"/>
                  <a:gd name="T43" fmla="*/ 18 h 27"/>
                  <a:gd name="T44" fmla="*/ 18 w 20"/>
                  <a:gd name="T45" fmla="*/ 17 h 27"/>
                  <a:gd name="T46" fmla="*/ 18 w 20"/>
                  <a:gd name="T47" fmla="*/ 13 h 27"/>
                  <a:gd name="T48" fmla="*/ 18 w 20"/>
                  <a:gd name="T49" fmla="*/ 10 h 27"/>
                  <a:gd name="T50" fmla="*/ 18 w 20"/>
                  <a:gd name="T51" fmla="*/ 7 h 27"/>
                  <a:gd name="T52" fmla="*/ 19 w 20"/>
                  <a:gd name="T53" fmla="*/ 4 h 27"/>
                  <a:gd name="T54" fmla="*/ 20 w 20"/>
                  <a:gd name="T55" fmla="*/ 3 h 27"/>
                  <a:gd name="T56" fmla="*/ 20 w 20"/>
                  <a:gd name="T57" fmla="*/ 2 h 27"/>
                  <a:gd name="T58" fmla="*/ 18 w 20"/>
                  <a:gd name="T59" fmla="*/ 2 h 27"/>
                  <a:gd name="T60" fmla="*/ 17 w 20"/>
                  <a:gd name="T61" fmla="*/ 2 h 27"/>
                  <a:gd name="T62" fmla="*/ 15 w 20"/>
                  <a:gd name="T63" fmla="*/ 3 h 27"/>
                  <a:gd name="T64" fmla="*/ 14 w 20"/>
                  <a:gd name="T65" fmla="*/ 4 h 27"/>
                  <a:gd name="T66" fmla="*/ 12 w 20"/>
                  <a:gd name="T67" fmla="*/ 3 h 27"/>
                  <a:gd name="T68" fmla="*/ 10 w 20"/>
                  <a:gd name="T69" fmla="*/ 3 h 27"/>
                  <a:gd name="T70" fmla="*/ 8 w 20"/>
                  <a:gd name="T71" fmla="*/ 1 h 27"/>
                  <a:gd name="T72" fmla="*/ 6 w 20"/>
                  <a:gd name="T73" fmla="*/ 1 h 27"/>
                  <a:gd name="T74" fmla="*/ 5 w 20"/>
                  <a:gd name="T75" fmla="*/ 0 h 27"/>
                  <a:gd name="T76" fmla="*/ 3 w 20"/>
                  <a:gd name="T77" fmla="*/ 0 h 27"/>
                  <a:gd name="T78" fmla="*/ 0 w 20"/>
                  <a:gd name="T7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 h="27">
                    <a:moveTo>
                      <a:pt x="0" y="2"/>
                    </a:moveTo>
                    <a:cubicBezTo>
                      <a:pt x="0" y="2"/>
                      <a:pt x="0" y="2"/>
                      <a:pt x="0" y="2"/>
                    </a:cubicBezTo>
                    <a:cubicBezTo>
                      <a:pt x="1" y="2"/>
                      <a:pt x="1" y="2"/>
                      <a:pt x="1" y="3"/>
                    </a:cubicBezTo>
                    <a:cubicBezTo>
                      <a:pt x="1" y="3"/>
                      <a:pt x="1" y="3"/>
                      <a:pt x="1" y="3"/>
                    </a:cubicBezTo>
                    <a:cubicBezTo>
                      <a:pt x="2" y="4"/>
                      <a:pt x="2" y="4"/>
                      <a:pt x="2" y="5"/>
                    </a:cubicBezTo>
                    <a:cubicBezTo>
                      <a:pt x="2" y="5"/>
                      <a:pt x="3" y="5"/>
                      <a:pt x="3" y="6"/>
                    </a:cubicBezTo>
                    <a:cubicBezTo>
                      <a:pt x="3" y="6"/>
                      <a:pt x="3" y="7"/>
                      <a:pt x="3" y="7"/>
                    </a:cubicBezTo>
                    <a:cubicBezTo>
                      <a:pt x="3" y="8"/>
                      <a:pt x="3" y="8"/>
                      <a:pt x="3" y="8"/>
                    </a:cubicBezTo>
                    <a:cubicBezTo>
                      <a:pt x="3" y="9"/>
                      <a:pt x="3" y="9"/>
                      <a:pt x="3" y="10"/>
                    </a:cubicBezTo>
                    <a:cubicBezTo>
                      <a:pt x="2" y="10"/>
                      <a:pt x="2" y="10"/>
                      <a:pt x="2" y="10"/>
                    </a:cubicBezTo>
                    <a:cubicBezTo>
                      <a:pt x="1" y="11"/>
                      <a:pt x="1" y="11"/>
                      <a:pt x="1" y="11"/>
                    </a:cubicBezTo>
                    <a:cubicBezTo>
                      <a:pt x="1" y="12"/>
                      <a:pt x="0" y="12"/>
                      <a:pt x="0" y="12"/>
                    </a:cubicBezTo>
                    <a:cubicBezTo>
                      <a:pt x="0" y="13"/>
                      <a:pt x="0" y="13"/>
                      <a:pt x="0" y="14"/>
                    </a:cubicBezTo>
                    <a:cubicBezTo>
                      <a:pt x="0" y="14"/>
                      <a:pt x="0" y="14"/>
                      <a:pt x="0" y="14"/>
                    </a:cubicBezTo>
                    <a:cubicBezTo>
                      <a:pt x="0" y="14"/>
                      <a:pt x="0" y="14"/>
                      <a:pt x="0" y="14"/>
                    </a:cubicBezTo>
                    <a:cubicBezTo>
                      <a:pt x="1" y="14"/>
                      <a:pt x="1" y="14"/>
                      <a:pt x="1" y="14"/>
                    </a:cubicBezTo>
                    <a:cubicBezTo>
                      <a:pt x="1" y="15"/>
                      <a:pt x="1" y="15"/>
                      <a:pt x="1" y="15"/>
                    </a:cubicBezTo>
                    <a:cubicBezTo>
                      <a:pt x="1" y="15"/>
                      <a:pt x="0" y="15"/>
                      <a:pt x="0" y="16"/>
                    </a:cubicBezTo>
                    <a:cubicBezTo>
                      <a:pt x="0" y="16"/>
                      <a:pt x="1" y="16"/>
                      <a:pt x="0" y="16"/>
                    </a:cubicBezTo>
                    <a:cubicBezTo>
                      <a:pt x="0" y="17"/>
                      <a:pt x="0" y="17"/>
                      <a:pt x="0" y="17"/>
                    </a:cubicBezTo>
                    <a:cubicBezTo>
                      <a:pt x="1" y="17"/>
                      <a:pt x="2" y="18"/>
                      <a:pt x="2" y="18"/>
                    </a:cubicBezTo>
                    <a:cubicBezTo>
                      <a:pt x="3" y="18"/>
                      <a:pt x="4" y="18"/>
                      <a:pt x="5" y="19"/>
                    </a:cubicBezTo>
                    <a:cubicBezTo>
                      <a:pt x="5" y="19"/>
                      <a:pt x="6" y="20"/>
                      <a:pt x="6" y="20"/>
                    </a:cubicBezTo>
                    <a:cubicBezTo>
                      <a:pt x="7" y="21"/>
                      <a:pt x="7" y="21"/>
                      <a:pt x="8" y="21"/>
                    </a:cubicBezTo>
                    <a:cubicBezTo>
                      <a:pt x="8" y="22"/>
                      <a:pt x="9" y="22"/>
                      <a:pt x="9" y="22"/>
                    </a:cubicBezTo>
                    <a:cubicBezTo>
                      <a:pt x="10" y="23"/>
                      <a:pt x="9" y="23"/>
                      <a:pt x="9" y="24"/>
                    </a:cubicBezTo>
                    <a:cubicBezTo>
                      <a:pt x="10" y="25"/>
                      <a:pt x="10" y="25"/>
                      <a:pt x="11" y="26"/>
                    </a:cubicBezTo>
                    <a:cubicBezTo>
                      <a:pt x="11" y="26"/>
                      <a:pt x="11" y="26"/>
                      <a:pt x="12" y="26"/>
                    </a:cubicBezTo>
                    <a:cubicBezTo>
                      <a:pt x="12" y="27"/>
                      <a:pt x="13" y="27"/>
                      <a:pt x="13" y="27"/>
                    </a:cubicBezTo>
                    <a:cubicBezTo>
                      <a:pt x="13" y="27"/>
                      <a:pt x="14" y="27"/>
                      <a:pt x="14" y="27"/>
                    </a:cubicBezTo>
                    <a:cubicBezTo>
                      <a:pt x="14" y="27"/>
                      <a:pt x="14" y="27"/>
                      <a:pt x="14" y="27"/>
                    </a:cubicBezTo>
                    <a:cubicBezTo>
                      <a:pt x="14" y="27"/>
                      <a:pt x="14" y="27"/>
                      <a:pt x="15" y="27"/>
                    </a:cubicBezTo>
                    <a:cubicBezTo>
                      <a:pt x="15" y="26"/>
                      <a:pt x="15" y="26"/>
                      <a:pt x="15" y="26"/>
                    </a:cubicBezTo>
                    <a:cubicBezTo>
                      <a:pt x="15" y="25"/>
                      <a:pt x="15" y="25"/>
                      <a:pt x="15" y="24"/>
                    </a:cubicBezTo>
                    <a:cubicBezTo>
                      <a:pt x="15" y="24"/>
                      <a:pt x="15" y="24"/>
                      <a:pt x="15" y="23"/>
                    </a:cubicBezTo>
                    <a:cubicBezTo>
                      <a:pt x="16" y="23"/>
                      <a:pt x="16" y="23"/>
                      <a:pt x="16" y="23"/>
                    </a:cubicBezTo>
                    <a:cubicBezTo>
                      <a:pt x="16" y="23"/>
                      <a:pt x="16" y="22"/>
                      <a:pt x="17" y="22"/>
                    </a:cubicBezTo>
                    <a:cubicBezTo>
                      <a:pt x="17" y="22"/>
                      <a:pt x="17" y="21"/>
                      <a:pt x="17" y="21"/>
                    </a:cubicBezTo>
                    <a:cubicBezTo>
                      <a:pt x="17" y="21"/>
                      <a:pt x="17" y="21"/>
                      <a:pt x="18" y="21"/>
                    </a:cubicBezTo>
                    <a:cubicBezTo>
                      <a:pt x="18" y="21"/>
                      <a:pt x="18" y="20"/>
                      <a:pt x="18" y="20"/>
                    </a:cubicBezTo>
                    <a:cubicBezTo>
                      <a:pt x="18" y="20"/>
                      <a:pt x="18" y="20"/>
                      <a:pt x="19" y="20"/>
                    </a:cubicBezTo>
                    <a:cubicBezTo>
                      <a:pt x="19" y="19"/>
                      <a:pt x="19" y="19"/>
                      <a:pt x="19" y="19"/>
                    </a:cubicBezTo>
                    <a:cubicBezTo>
                      <a:pt x="19" y="19"/>
                      <a:pt x="19" y="18"/>
                      <a:pt x="19" y="18"/>
                    </a:cubicBezTo>
                    <a:cubicBezTo>
                      <a:pt x="19" y="18"/>
                      <a:pt x="19" y="18"/>
                      <a:pt x="19" y="18"/>
                    </a:cubicBezTo>
                    <a:cubicBezTo>
                      <a:pt x="19" y="18"/>
                      <a:pt x="19" y="18"/>
                      <a:pt x="19" y="17"/>
                    </a:cubicBezTo>
                    <a:cubicBezTo>
                      <a:pt x="18" y="17"/>
                      <a:pt x="18" y="17"/>
                      <a:pt x="18" y="17"/>
                    </a:cubicBezTo>
                    <a:cubicBezTo>
                      <a:pt x="18" y="16"/>
                      <a:pt x="18" y="16"/>
                      <a:pt x="17" y="16"/>
                    </a:cubicBezTo>
                    <a:cubicBezTo>
                      <a:pt x="17" y="15"/>
                      <a:pt x="17" y="14"/>
                      <a:pt x="18" y="13"/>
                    </a:cubicBezTo>
                    <a:cubicBezTo>
                      <a:pt x="18" y="13"/>
                      <a:pt x="18" y="12"/>
                      <a:pt x="18" y="12"/>
                    </a:cubicBezTo>
                    <a:cubicBezTo>
                      <a:pt x="18" y="11"/>
                      <a:pt x="18" y="10"/>
                      <a:pt x="18" y="10"/>
                    </a:cubicBezTo>
                    <a:cubicBezTo>
                      <a:pt x="18" y="9"/>
                      <a:pt x="18" y="9"/>
                      <a:pt x="18" y="8"/>
                    </a:cubicBezTo>
                    <a:cubicBezTo>
                      <a:pt x="18" y="7"/>
                      <a:pt x="18" y="7"/>
                      <a:pt x="18" y="7"/>
                    </a:cubicBezTo>
                    <a:cubicBezTo>
                      <a:pt x="18" y="6"/>
                      <a:pt x="18" y="5"/>
                      <a:pt x="18" y="5"/>
                    </a:cubicBezTo>
                    <a:cubicBezTo>
                      <a:pt x="18" y="5"/>
                      <a:pt x="19" y="5"/>
                      <a:pt x="19" y="4"/>
                    </a:cubicBezTo>
                    <a:cubicBezTo>
                      <a:pt x="19" y="4"/>
                      <a:pt x="19" y="4"/>
                      <a:pt x="19" y="3"/>
                    </a:cubicBezTo>
                    <a:cubicBezTo>
                      <a:pt x="20" y="3"/>
                      <a:pt x="20" y="3"/>
                      <a:pt x="20" y="3"/>
                    </a:cubicBezTo>
                    <a:cubicBezTo>
                      <a:pt x="20" y="3"/>
                      <a:pt x="20" y="2"/>
                      <a:pt x="20" y="2"/>
                    </a:cubicBezTo>
                    <a:cubicBezTo>
                      <a:pt x="20" y="2"/>
                      <a:pt x="20" y="2"/>
                      <a:pt x="20" y="2"/>
                    </a:cubicBezTo>
                    <a:cubicBezTo>
                      <a:pt x="19" y="2"/>
                      <a:pt x="19" y="2"/>
                      <a:pt x="19" y="2"/>
                    </a:cubicBezTo>
                    <a:cubicBezTo>
                      <a:pt x="18" y="2"/>
                      <a:pt x="18" y="2"/>
                      <a:pt x="18" y="2"/>
                    </a:cubicBezTo>
                    <a:cubicBezTo>
                      <a:pt x="17" y="2"/>
                      <a:pt x="17" y="1"/>
                      <a:pt x="17" y="1"/>
                    </a:cubicBezTo>
                    <a:cubicBezTo>
                      <a:pt x="17" y="1"/>
                      <a:pt x="17" y="2"/>
                      <a:pt x="17" y="2"/>
                    </a:cubicBezTo>
                    <a:cubicBezTo>
                      <a:pt x="16" y="2"/>
                      <a:pt x="16" y="2"/>
                      <a:pt x="16" y="2"/>
                    </a:cubicBezTo>
                    <a:cubicBezTo>
                      <a:pt x="15" y="2"/>
                      <a:pt x="15" y="2"/>
                      <a:pt x="15" y="3"/>
                    </a:cubicBezTo>
                    <a:cubicBezTo>
                      <a:pt x="15" y="3"/>
                      <a:pt x="15" y="4"/>
                      <a:pt x="14" y="4"/>
                    </a:cubicBezTo>
                    <a:cubicBezTo>
                      <a:pt x="14" y="4"/>
                      <a:pt x="14" y="4"/>
                      <a:pt x="14" y="4"/>
                    </a:cubicBezTo>
                    <a:cubicBezTo>
                      <a:pt x="13" y="4"/>
                      <a:pt x="13" y="3"/>
                      <a:pt x="13" y="3"/>
                    </a:cubicBezTo>
                    <a:cubicBezTo>
                      <a:pt x="13" y="3"/>
                      <a:pt x="12" y="3"/>
                      <a:pt x="12" y="3"/>
                    </a:cubicBezTo>
                    <a:cubicBezTo>
                      <a:pt x="12" y="3"/>
                      <a:pt x="11" y="3"/>
                      <a:pt x="11" y="3"/>
                    </a:cubicBezTo>
                    <a:cubicBezTo>
                      <a:pt x="11" y="3"/>
                      <a:pt x="11" y="3"/>
                      <a:pt x="10" y="3"/>
                    </a:cubicBezTo>
                    <a:cubicBezTo>
                      <a:pt x="10" y="2"/>
                      <a:pt x="10" y="2"/>
                      <a:pt x="9" y="2"/>
                    </a:cubicBezTo>
                    <a:cubicBezTo>
                      <a:pt x="9" y="1"/>
                      <a:pt x="9" y="1"/>
                      <a:pt x="8" y="1"/>
                    </a:cubicBezTo>
                    <a:cubicBezTo>
                      <a:pt x="8" y="1"/>
                      <a:pt x="8" y="1"/>
                      <a:pt x="8" y="1"/>
                    </a:cubicBezTo>
                    <a:cubicBezTo>
                      <a:pt x="7" y="1"/>
                      <a:pt x="7" y="1"/>
                      <a:pt x="6" y="1"/>
                    </a:cubicBezTo>
                    <a:cubicBezTo>
                      <a:pt x="6" y="1"/>
                      <a:pt x="6" y="1"/>
                      <a:pt x="5" y="1"/>
                    </a:cubicBezTo>
                    <a:cubicBezTo>
                      <a:pt x="5" y="0"/>
                      <a:pt x="5" y="0"/>
                      <a:pt x="5" y="0"/>
                    </a:cubicBezTo>
                    <a:cubicBezTo>
                      <a:pt x="4" y="0"/>
                      <a:pt x="4" y="0"/>
                      <a:pt x="4" y="0"/>
                    </a:cubicBezTo>
                    <a:cubicBezTo>
                      <a:pt x="3" y="0"/>
                      <a:pt x="3" y="0"/>
                      <a:pt x="3" y="0"/>
                    </a:cubicBezTo>
                    <a:cubicBezTo>
                      <a:pt x="3" y="0"/>
                      <a:pt x="1" y="0"/>
                      <a:pt x="1" y="0"/>
                    </a:cubicBezTo>
                    <a:cubicBezTo>
                      <a:pt x="1" y="1"/>
                      <a:pt x="0" y="2"/>
                      <a:pt x="0"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8" name="Freeform 465"/>
              <p:cNvSpPr>
                <a:spLocks/>
              </p:cNvSpPr>
              <p:nvPr/>
            </p:nvSpPr>
            <p:spPr bwMode="auto">
              <a:xfrm>
                <a:off x="5327651" y="2686051"/>
                <a:ext cx="53975" cy="65088"/>
              </a:xfrm>
              <a:custGeom>
                <a:avLst/>
                <a:gdLst>
                  <a:gd name="T0" fmla="*/ 4 w 5"/>
                  <a:gd name="T1" fmla="*/ 0 h 6"/>
                  <a:gd name="T2" fmla="*/ 4 w 5"/>
                  <a:gd name="T3" fmla="*/ 0 h 6"/>
                  <a:gd name="T4" fmla="*/ 3 w 5"/>
                  <a:gd name="T5" fmla="*/ 1 h 6"/>
                  <a:gd name="T6" fmla="*/ 2 w 5"/>
                  <a:gd name="T7" fmla="*/ 1 h 6"/>
                  <a:gd name="T8" fmla="*/ 1 w 5"/>
                  <a:gd name="T9" fmla="*/ 2 h 6"/>
                  <a:gd name="T10" fmla="*/ 1 w 5"/>
                  <a:gd name="T11" fmla="*/ 3 h 6"/>
                  <a:gd name="T12" fmla="*/ 1 w 5"/>
                  <a:gd name="T13" fmla="*/ 5 h 6"/>
                  <a:gd name="T14" fmla="*/ 1 w 5"/>
                  <a:gd name="T15" fmla="*/ 6 h 6"/>
                  <a:gd name="T16" fmla="*/ 2 w 5"/>
                  <a:gd name="T17" fmla="*/ 5 h 6"/>
                  <a:gd name="T18" fmla="*/ 2 w 5"/>
                  <a:gd name="T19" fmla="*/ 5 h 6"/>
                  <a:gd name="T20" fmla="*/ 3 w 5"/>
                  <a:gd name="T21" fmla="*/ 5 h 6"/>
                  <a:gd name="T22" fmla="*/ 3 w 5"/>
                  <a:gd name="T23" fmla="*/ 6 h 6"/>
                  <a:gd name="T24" fmla="*/ 4 w 5"/>
                  <a:gd name="T25" fmla="*/ 5 h 6"/>
                  <a:gd name="T26" fmla="*/ 4 w 5"/>
                  <a:gd name="T27" fmla="*/ 4 h 6"/>
                  <a:gd name="T28" fmla="*/ 5 w 5"/>
                  <a:gd name="T29" fmla="*/ 4 h 6"/>
                  <a:gd name="T30" fmla="*/ 4 w 5"/>
                  <a:gd name="T31" fmla="*/ 4 h 6"/>
                  <a:gd name="T32" fmla="*/ 3 w 5"/>
                  <a:gd name="T33" fmla="*/ 4 h 6"/>
                  <a:gd name="T34" fmla="*/ 3 w 5"/>
                  <a:gd name="T35" fmla="*/ 3 h 6"/>
                  <a:gd name="T36" fmla="*/ 4 w 5"/>
                  <a:gd name="T37" fmla="*/ 3 h 6"/>
                  <a:gd name="T38" fmla="*/ 5 w 5"/>
                  <a:gd name="T39" fmla="*/ 2 h 6"/>
                  <a:gd name="T40" fmla="*/ 4 w 5"/>
                  <a:gd name="T41" fmla="*/ 1 h 6"/>
                  <a:gd name="T42" fmla="*/ 4 w 5"/>
                  <a:gd name="T4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 h="6">
                    <a:moveTo>
                      <a:pt x="4" y="0"/>
                    </a:moveTo>
                    <a:cubicBezTo>
                      <a:pt x="4" y="0"/>
                      <a:pt x="4" y="0"/>
                      <a:pt x="4" y="0"/>
                    </a:cubicBezTo>
                    <a:cubicBezTo>
                      <a:pt x="3" y="1"/>
                      <a:pt x="3" y="1"/>
                      <a:pt x="3" y="1"/>
                    </a:cubicBezTo>
                    <a:cubicBezTo>
                      <a:pt x="3" y="1"/>
                      <a:pt x="2" y="1"/>
                      <a:pt x="2" y="1"/>
                    </a:cubicBezTo>
                    <a:cubicBezTo>
                      <a:pt x="2" y="1"/>
                      <a:pt x="2" y="2"/>
                      <a:pt x="1" y="2"/>
                    </a:cubicBezTo>
                    <a:cubicBezTo>
                      <a:pt x="1" y="3"/>
                      <a:pt x="1" y="3"/>
                      <a:pt x="1" y="3"/>
                    </a:cubicBezTo>
                    <a:cubicBezTo>
                      <a:pt x="1" y="4"/>
                      <a:pt x="0" y="4"/>
                      <a:pt x="1" y="5"/>
                    </a:cubicBezTo>
                    <a:cubicBezTo>
                      <a:pt x="1" y="5"/>
                      <a:pt x="1" y="6"/>
                      <a:pt x="1" y="6"/>
                    </a:cubicBezTo>
                    <a:cubicBezTo>
                      <a:pt x="2" y="6"/>
                      <a:pt x="2" y="5"/>
                      <a:pt x="2" y="5"/>
                    </a:cubicBezTo>
                    <a:cubicBezTo>
                      <a:pt x="2" y="5"/>
                      <a:pt x="2" y="5"/>
                      <a:pt x="2" y="5"/>
                    </a:cubicBezTo>
                    <a:cubicBezTo>
                      <a:pt x="3" y="5"/>
                      <a:pt x="3" y="5"/>
                      <a:pt x="3" y="5"/>
                    </a:cubicBezTo>
                    <a:cubicBezTo>
                      <a:pt x="3" y="5"/>
                      <a:pt x="3" y="6"/>
                      <a:pt x="3" y="6"/>
                    </a:cubicBezTo>
                    <a:cubicBezTo>
                      <a:pt x="4" y="6"/>
                      <a:pt x="4" y="5"/>
                      <a:pt x="4" y="5"/>
                    </a:cubicBezTo>
                    <a:cubicBezTo>
                      <a:pt x="4" y="5"/>
                      <a:pt x="4" y="4"/>
                      <a:pt x="4" y="4"/>
                    </a:cubicBezTo>
                    <a:cubicBezTo>
                      <a:pt x="5" y="4"/>
                      <a:pt x="5" y="4"/>
                      <a:pt x="5" y="4"/>
                    </a:cubicBezTo>
                    <a:cubicBezTo>
                      <a:pt x="5" y="4"/>
                      <a:pt x="4" y="4"/>
                      <a:pt x="4" y="4"/>
                    </a:cubicBezTo>
                    <a:cubicBezTo>
                      <a:pt x="4" y="4"/>
                      <a:pt x="4" y="4"/>
                      <a:pt x="3" y="4"/>
                    </a:cubicBezTo>
                    <a:cubicBezTo>
                      <a:pt x="3" y="4"/>
                      <a:pt x="3" y="3"/>
                      <a:pt x="3" y="3"/>
                    </a:cubicBezTo>
                    <a:cubicBezTo>
                      <a:pt x="3" y="3"/>
                      <a:pt x="4" y="3"/>
                      <a:pt x="4" y="3"/>
                    </a:cubicBezTo>
                    <a:cubicBezTo>
                      <a:pt x="4" y="3"/>
                      <a:pt x="5" y="2"/>
                      <a:pt x="5" y="2"/>
                    </a:cubicBezTo>
                    <a:cubicBezTo>
                      <a:pt x="5" y="2"/>
                      <a:pt x="4" y="2"/>
                      <a:pt x="4" y="1"/>
                    </a:cubicBezTo>
                    <a:cubicBezTo>
                      <a:pt x="4" y="1"/>
                      <a:pt x="4" y="1"/>
                      <a:pt x="4"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9" name="Freeform 466"/>
              <p:cNvSpPr>
                <a:spLocks/>
              </p:cNvSpPr>
              <p:nvPr/>
            </p:nvSpPr>
            <p:spPr bwMode="auto">
              <a:xfrm>
                <a:off x="4852989" y="1573214"/>
                <a:ext cx="63500" cy="96838"/>
              </a:xfrm>
              <a:custGeom>
                <a:avLst/>
                <a:gdLst>
                  <a:gd name="T0" fmla="*/ 2 w 6"/>
                  <a:gd name="T1" fmla="*/ 0 h 9"/>
                  <a:gd name="T2" fmla="*/ 2 w 6"/>
                  <a:gd name="T3" fmla="*/ 0 h 9"/>
                  <a:gd name="T4" fmla="*/ 0 w 6"/>
                  <a:gd name="T5" fmla="*/ 0 h 9"/>
                  <a:gd name="T6" fmla="*/ 0 w 6"/>
                  <a:gd name="T7" fmla="*/ 1 h 9"/>
                  <a:gd name="T8" fmla="*/ 1 w 6"/>
                  <a:gd name="T9" fmla="*/ 2 h 9"/>
                  <a:gd name="T10" fmla="*/ 1 w 6"/>
                  <a:gd name="T11" fmla="*/ 3 h 9"/>
                  <a:gd name="T12" fmla="*/ 2 w 6"/>
                  <a:gd name="T13" fmla="*/ 4 h 9"/>
                  <a:gd name="T14" fmla="*/ 3 w 6"/>
                  <a:gd name="T15" fmla="*/ 5 h 9"/>
                  <a:gd name="T16" fmla="*/ 4 w 6"/>
                  <a:gd name="T17" fmla="*/ 7 h 9"/>
                  <a:gd name="T18" fmla="*/ 4 w 6"/>
                  <a:gd name="T19" fmla="*/ 8 h 9"/>
                  <a:gd name="T20" fmla="*/ 4 w 6"/>
                  <a:gd name="T21" fmla="*/ 9 h 9"/>
                  <a:gd name="T22" fmla="*/ 4 w 6"/>
                  <a:gd name="T23" fmla="*/ 9 h 9"/>
                  <a:gd name="T24" fmla="*/ 5 w 6"/>
                  <a:gd name="T25" fmla="*/ 8 h 9"/>
                  <a:gd name="T26" fmla="*/ 6 w 6"/>
                  <a:gd name="T27" fmla="*/ 7 h 9"/>
                  <a:gd name="T28" fmla="*/ 6 w 6"/>
                  <a:gd name="T29" fmla="*/ 6 h 9"/>
                  <a:gd name="T30" fmla="*/ 6 w 6"/>
                  <a:gd name="T31" fmla="*/ 4 h 9"/>
                  <a:gd name="T32" fmla="*/ 6 w 6"/>
                  <a:gd name="T33" fmla="*/ 3 h 9"/>
                  <a:gd name="T34" fmla="*/ 6 w 6"/>
                  <a:gd name="T35" fmla="*/ 2 h 9"/>
                  <a:gd name="T36" fmla="*/ 5 w 6"/>
                  <a:gd name="T37" fmla="*/ 1 h 9"/>
                  <a:gd name="T38" fmla="*/ 4 w 6"/>
                  <a:gd name="T39" fmla="*/ 1 h 9"/>
                  <a:gd name="T40" fmla="*/ 3 w 6"/>
                  <a:gd name="T41" fmla="*/ 1 h 9"/>
                  <a:gd name="T42" fmla="*/ 3 w 6"/>
                  <a:gd name="T43" fmla="*/ 1 h 9"/>
                  <a:gd name="T44" fmla="*/ 2 w 6"/>
                  <a:gd name="T4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9">
                    <a:moveTo>
                      <a:pt x="2" y="0"/>
                    </a:moveTo>
                    <a:cubicBezTo>
                      <a:pt x="2" y="0"/>
                      <a:pt x="2" y="0"/>
                      <a:pt x="2" y="0"/>
                    </a:cubicBezTo>
                    <a:cubicBezTo>
                      <a:pt x="1" y="0"/>
                      <a:pt x="1" y="0"/>
                      <a:pt x="0" y="0"/>
                    </a:cubicBezTo>
                    <a:cubicBezTo>
                      <a:pt x="0" y="0"/>
                      <a:pt x="0" y="0"/>
                      <a:pt x="0" y="1"/>
                    </a:cubicBezTo>
                    <a:cubicBezTo>
                      <a:pt x="0" y="1"/>
                      <a:pt x="0" y="1"/>
                      <a:pt x="1" y="2"/>
                    </a:cubicBezTo>
                    <a:cubicBezTo>
                      <a:pt x="1" y="2"/>
                      <a:pt x="1" y="2"/>
                      <a:pt x="1" y="3"/>
                    </a:cubicBezTo>
                    <a:cubicBezTo>
                      <a:pt x="1" y="3"/>
                      <a:pt x="2" y="3"/>
                      <a:pt x="2" y="4"/>
                    </a:cubicBezTo>
                    <a:cubicBezTo>
                      <a:pt x="2" y="4"/>
                      <a:pt x="3" y="4"/>
                      <a:pt x="3" y="5"/>
                    </a:cubicBezTo>
                    <a:cubicBezTo>
                      <a:pt x="4" y="6"/>
                      <a:pt x="4" y="6"/>
                      <a:pt x="4" y="7"/>
                    </a:cubicBezTo>
                    <a:cubicBezTo>
                      <a:pt x="4" y="7"/>
                      <a:pt x="4" y="7"/>
                      <a:pt x="4" y="8"/>
                    </a:cubicBezTo>
                    <a:cubicBezTo>
                      <a:pt x="4" y="8"/>
                      <a:pt x="4" y="8"/>
                      <a:pt x="4" y="9"/>
                    </a:cubicBezTo>
                    <a:cubicBezTo>
                      <a:pt x="4" y="9"/>
                      <a:pt x="4" y="9"/>
                      <a:pt x="4" y="9"/>
                    </a:cubicBezTo>
                    <a:cubicBezTo>
                      <a:pt x="4" y="8"/>
                      <a:pt x="6" y="8"/>
                      <a:pt x="5" y="8"/>
                    </a:cubicBezTo>
                    <a:cubicBezTo>
                      <a:pt x="5" y="7"/>
                      <a:pt x="5" y="7"/>
                      <a:pt x="6" y="7"/>
                    </a:cubicBezTo>
                    <a:cubicBezTo>
                      <a:pt x="6" y="6"/>
                      <a:pt x="6" y="6"/>
                      <a:pt x="6" y="6"/>
                    </a:cubicBezTo>
                    <a:cubicBezTo>
                      <a:pt x="6" y="5"/>
                      <a:pt x="6" y="5"/>
                      <a:pt x="6" y="4"/>
                    </a:cubicBezTo>
                    <a:cubicBezTo>
                      <a:pt x="6" y="4"/>
                      <a:pt x="6" y="4"/>
                      <a:pt x="6" y="3"/>
                    </a:cubicBezTo>
                    <a:cubicBezTo>
                      <a:pt x="6" y="3"/>
                      <a:pt x="6" y="3"/>
                      <a:pt x="6" y="2"/>
                    </a:cubicBezTo>
                    <a:cubicBezTo>
                      <a:pt x="5" y="2"/>
                      <a:pt x="5" y="2"/>
                      <a:pt x="5" y="1"/>
                    </a:cubicBezTo>
                    <a:cubicBezTo>
                      <a:pt x="5" y="1"/>
                      <a:pt x="4" y="1"/>
                      <a:pt x="4" y="1"/>
                    </a:cubicBezTo>
                    <a:cubicBezTo>
                      <a:pt x="4" y="1"/>
                      <a:pt x="3" y="1"/>
                      <a:pt x="3" y="1"/>
                    </a:cubicBezTo>
                    <a:cubicBezTo>
                      <a:pt x="3" y="1"/>
                      <a:pt x="3" y="1"/>
                      <a:pt x="3" y="1"/>
                    </a:cubicBezTo>
                    <a:cubicBezTo>
                      <a:pt x="2" y="1"/>
                      <a:pt x="2"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0" name="Freeform 467"/>
              <p:cNvSpPr>
                <a:spLocks/>
              </p:cNvSpPr>
              <p:nvPr/>
            </p:nvSpPr>
            <p:spPr bwMode="auto">
              <a:xfrm>
                <a:off x="4841876" y="1573214"/>
                <a:ext cx="11113" cy="11113"/>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1" y="1"/>
                      <a:pt x="1" y="1"/>
                      <a:pt x="0" y="0"/>
                    </a:cubicBezTo>
                    <a:cubicBezTo>
                      <a:pt x="1"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1" name="Freeform 468"/>
              <p:cNvSpPr>
                <a:spLocks/>
              </p:cNvSpPr>
              <p:nvPr/>
            </p:nvSpPr>
            <p:spPr bwMode="auto">
              <a:xfrm>
                <a:off x="4637089" y="1216026"/>
                <a:ext cx="9525" cy="22225"/>
              </a:xfrm>
              <a:custGeom>
                <a:avLst/>
                <a:gdLst>
                  <a:gd name="T0" fmla="*/ 0 w 1"/>
                  <a:gd name="T1" fmla="*/ 1 h 2"/>
                  <a:gd name="T2" fmla="*/ 1 w 1"/>
                  <a:gd name="T3" fmla="*/ 2 h 2"/>
                  <a:gd name="T4" fmla="*/ 1 w 1"/>
                  <a:gd name="T5" fmla="*/ 1 h 2"/>
                  <a:gd name="T6" fmla="*/ 1 w 1"/>
                  <a:gd name="T7" fmla="*/ 1 h 2"/>
                  <a:gd name="T8" fmla="*/ 0 w 1"/>
                  <a:gd name="T9" fmla="*/ 1 h 2"/>
                </a:gdLst>
                <a:ahLst/>
                <a:cxnLst>
                  <a:cxn ang="0">
                    <a:pos x="T0" y="T1"/>
                  </a:cxn>
                  <a:cxn ang="0">
                    <a:pos x="T2" y="T3"/>
                  </a:cxn>
                  <a:cxn ang="0">
                    <a:pos x="T4" y="T5"/>
                  </a:cxn>
                  <a:cxn ang="0">
                    <a:pos x="T6" y="T7"/>
                  </a:cxn>
                  <a:cxn ang="0">
                    <a:pos x="T8" y="T9"/>
                  </a:cxn>
                </a:cxnLst>
                <a:rect l="0" t="0" r="r" b="b"/>
                <a:pathLst>
                  <a:path w="1" h="2">
                    <a:moveTo>
                      <a:pt x="0" y="1"/>
                    </a:moveTo>
                    <a:cubicBezTo>
                      <a:pt x="0" y="2"/>
                      <a:pt x="1" y="2"/>
                      <a:pt x="1" y="2"/>
                    </a:cubicBezTo>
                    <a:cubicBezTo>
                      <a:pt x="1" y="2"/>
                      <a:pt x="1" y="1"/>
                      <a:pt x="1" y="1"/>
                    </a:cubicBezTo>
                    <a:cubicBezTo>
                      <a:pt x="1" y="1"/>
                      <a:pt x="1" y="1"/>
                      <a:pt x="1" y="1"/>
                    </a:cubicBezTo>
                    <a:cubicBezTo>
                      <a:pt x="1" y="0"/>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2" name="Freeform 469"/>
              <p:cNvSpPr>
                <a:spLocks/>
              </p:cNvSpPr>
              <p:nvPr/>
            </p:nvSpPr>
            <p:spPr bwMode="auto">
              <a:xfrm>
                <a:off x="4171951" y="1216026"/>
                <a:ext cx="22225" cy="11113"/>
              </a:xfrm>
              <a:custGeom>
                <a:avLst/>
                <a:gdLst>
                  <a:gd name="T0" fmla="*/ 0 w 2"/>
                  <a:gd name="T1" fmla="*/ 1 h 1"/>
                  <a:gd name="T2" fmla="*/ 1 w 2"/>
                  <a:gd name="T3" fmla="*/ 1 h 1"/>
                  <a:gd name="T4" fmla="*/ 2 w 2"/>
                  <a:gd name="T5" fmla="*/ 0 h 1"/>
                  <a:gd name="T6" fmla="*/ 1 w 2"/>
                  <a:gd name="T7" fmla="*/ 0 h 1"/>
                  <a:gd name="T8" fmla="*/ 0 w 2"/>
                  <a:gd name="T9" fmla="*/ 0 h 1"/>
                  <a:gd name="T10" fmla="*/ 0 w 2"/>
                  <a:gd name="T11" fmla="*/ 0 h 1"/>
                  <a:gd name="T12" fmla="*/ 0 w 2"/>
                  <a:gd name="T13" fmla="*/ 1 h 1"/>
                  <a:gd name="T14" fmla="*/ 0 w 2"/>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1"/>
                    </a:moveTo>
                    <a:cubicBezTo>
                      <a:pt x="0" y="1"/>
                      <a:pt x="1" y="1"/>
                      <a:pt x="1" y="1"/>
                    </a:cubicBezTo>
                    <a:cubicBezTo>
                      <a:pt x="1" y="1"/>
                      <a:pt x="2" y="1"/>
                      <a:pt x="2" y="0"/>
                    </a:cubicBezTo>
                    <a:cubicBezTo>
                      <a:pt x="2" y="0"/>
                      <a:pt x="1" y="0"/>
                      <a:pt x="1" y="0"/>
                    </a:cubicBezTo>
                    <a:cubicBezTo>
                      <a:pt x="1" y="0"/>
                      <a:pt x="1" y="0"/>
                      <a:pt x="0" y="0"/>
                    </a:cubicBezTo>
                    <a:cubicBezTo>
                      <a:pt x="0" y="0"/>
                      <a:pt x="0" y="0"/>
                      <a:pt x="0" y="0"/>
                    </a:cubicBezTo>
                    <a:cubicBezTo>
                      <a:pt x="0" y="0"/>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3" name="Freeform 470"/>
              <p:cNvSpPr>
                <a:spLocks/>
              </p:cNvSpPr>
              <p:nvPr/>
            </p:nvSpPr>
            <p:spPr bwMode="auto">
              <a:xfrm>
                <a:off x="4129089" y="1249364"/>
                <a:ext cx="22225" cy="9525"/>
              </a:xfrm>
              <a:custGeom>
                <a:avLst/>
                <a:gdLst>
                  <a:gd name="T0" fmla="*/ 1 w 2"/>
                  <a:gd name="T1" fmla="*/ 1 h 1"/>
                  <a:gd name="T2" fmla="*/ 1 w 2"/>
                  <a:gd name="T3" fmla="*/ 1 h 1"/>
                  <a:gd name="T4" fmla="*/ 2 w 2"/>
                  <a:gd name="T5" fmla="*/ 1 h 1"/>
                  <a:gd name="T6" fmla="*/ 2 w 2"/>
                  <a:gd name="T7" fmla="*/ 0 h 1"/>
                  <a:gd name="T8" fmla="*/ 1 w 2"/>
                  <a:gd name="T9" fmla="*/ 0 h 1"/>
                  <a:gd name="T10" fmla="*/ 0 w 2"/>
                  <a:gd name="T11" fmla="*/ 1 h 1"/>
                  <a:gd name="T12" fmla="*/ 1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1"/>
                    </a:moveTo>
                    <a:cubicBezTo>
                      <a:pt x="1" y="1"/>
                      <a:pt x="1" y="1"/>
                      <a:pt x="1" y="1"/>
                    </a:cubicBezTo>
                    <a:cubicBezTo>
                      <a:pt x="2" y="1"/>
                      <a:pt x="2" y="1"/>
                      <a:pt x="2" y="1"/>
                    </a:cubicBezTo>
                    <a:cubicBezTo>
                      <a:pt x="2" y="0"/>
                      <a:pt x="2" y="0"/>
                      <a:pt x="2" y="0"/>
                    </a:cubicBezTo>
                    <a:cubicBezTo>
                      <a:pt x="1" y="0"/>
                      <a:pt x="1" y="0"/>
                      <a:pt x="1" y="0"/>
                    </a:cubicBezTo>
                    <a:cubicBezTo>
                      <a:pt x="1" y="1"/>
                      <a:pt x="0" y="1"/>
                      <a:pt x="0" y="1"/>
                    </a:cubicBezTo>
                    <a:cubicBezTo>
                      <a:pt x="0" y="1"/>
                      <a:pt x="1" y="1"/>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4" name="Freeform 471"/>
              <p:cNvSpPr>
                <a:spLocks/>
              </p:cNvSpPr>
              <p:nvPr/>
            </p:nvSpPr>
            <p:spPr bwMode="auto">
              <a:xfrm>
                <a:off x="4043364" y="1270001"/>
                <a:ext cx="204788" cy="260350"/>
              </a:xfrm>
              <a:custGeom>
                <a:avLst/>
                <a:gdLst>
                  <a:gd name="T0" fmla="*/ 2 w 19"/>
                  <a:gd name="T1" fmla="*/ 3 h 24"/>
                  <a:gd name="T2" fmla="*/ 2 w 19"/>
                  <a:gd name="T3" fmla="*/ 4 h 24"/>
                  <a:gd name="T4" fmla="*/ 3 w 19"/>
                  <a:gd name="T5" fmla="*/ 5 h 24"/>
                  <a:gd name="T6" fmla="*/ 4 w 19"/>
                  <a:gd name="T7" fmla="*/ 7 h 24"/>
                  <a:gd name="T8" fmla="*/ 4 w 19"/>
                  <a:gd name="T9" fmla="*/ 8 h 24"/>
                  <a:gd name="T10" fmla="*/ 5 w 19"/>
                  <a:gd name="T11" fmla="*/ 9 h 24"/>
                  <a:gd name="T12" fmla="*/ 5 w 19"/>
                  <a:gd name="T13" fmla="*/ 10 h 24"/>
                  <a:gd name="T14" fmla="*/ 6 w 19"/>
                  <a:gd name="T15" fmla="*/ 11 h 24"/>
                  <a:gd name="T16" fmla="*/ 7 w 19"/>
                  <a:gd name="T17" fmla="*/ 10 h 24"/>
                  <a:gd name="T18" fmla="*/ 8 w 19"/>
                  <a:gd name="T19" fmla="*/ 12 h 24"/>
                  <a:gd name="T20" fmla="*/ 9 w 19"/>
                  <a:gd name="T21" fmla="*/ 13 h 24"/>
                  <a:gd name="T22" fmla="*/ 8 w 19"/>
                  <a:gd name="T23" fmla="*/ 14 h 24"/>
                  <a:gd name="T24" fmla="*/ 6 w 19"/>
                  <a:gd name="T25" fmla="*/ 14 h 24"/>
                  <a:gd name="T26" fmla="*/ 6 w 19"/>
                  <a:gd name="T27" fmla="*/ 16 h 24"/>
                  <a:gd name="T28" fmla="*/ 5 w 19"/>
                  <a:gd name="T29" fmla="*/ 18 h 24"/>
                  <a:gd name="T30" fmla="*/ 5 w 19"/>
                  <a:gd name="T31" fmla="*/ 19 h 24"/>
                  <a:gd name="T32" fmla="*/ 7 w 19"/>
                  <a:gd name="T33" fmla="*/ 20 h 24"/>
                  <a:gd name="T34" fmla="*/ 8 w 19"/>
                  <a:gd name="T35" fmla="*/ 20 h 24"/>
                  <a:gd name="T36" fmla="*/ 7 w 19"/>
                  <a:gd name="T37" fmla="*/ 21 h 24"/>
                  <a:gd name="T38" fmla="*/ 6 w 19"/>
                  <a:gd name="T39" fmla="*/ 21 h 24"/>
                  <a:gd name="T40" fmla="*/ 4 w 19"/>
                  <a:gd name="T41" fmla="*/ 22 h 24"/>
                  <a:gd name="T42" fmla="*/ 3 w 19"/>
                  <a:gd name="T43" fmla="*/ 24 h 24"/>
                  <a:gd name="T44" fmla="*/ 5 w 19"/>
                  <a:gd name="T45" fmla="*/ 23 h 24"/>
                  <a:gd name="T46" fmla="*/ 7 w 19"/>
                  <a:gd name="T47" fmla="*/ 23 h 24"/>
                  <a:gd name="T48" fmla="*/ 9 w 19"/>
                  <a:gd name="T49" fmla="*/ 22 h 24"/>
                  <a:gd name="T50" fmla="*/ 11 w 19"/>
                  <a:gd name="T51" fmla="*/ 22 h 24"/>
                  <a:gd name="T52" fmla="*/ 14 w 19"/>
                  <a:gd name="T53" fmla="*/ 21 h 24"/>
                  <a:gd name="T54" fmla="*/ 17 w 19"/>
                  <a:gd name="T55" fmla="*/ 21 h 24"/>
                  <a:gd name="T56" fmla="*/ 18 w 19"/>
                  <a:gd name="T57" fmla="*/ 20 h 24"/>
                  <a:gd name="T58" fmla="*/ 17 w 19"/>
                  <a:gd name="T59" fmla="*/ 19 h 24"/>
                  <a:gd name="T60" fmla="*/ 19 w 19"/>
                  <a:gd name="T61" fmla="*/ 18 h 24"/>
                  <a:gd name="T62" fmla="*/ 19 w 19"/>
                  <a:gd name="T63" fmla="*/ 17 h 24"/>
                  <a:gd name="T64" fmla="*/ 17 w 19"/>
                  <a:gd name="T65" fmla="*/ 16 h 24"/>
                  <a:gd name="T66" fmla="*/ 17 w 19"/>
                  <a:gd name="T67" fmla="*/ 15 h 24"/>
                  <a:gd name="T68" fmla="*/ 16 w 19"/>
                  <a:gd name="T69" fmla="*/ 13 h 24"/>
                  <a:gd name="T70" fmla="*/ 15 w 19"/>
                  <a:gd name="T71" fmla="*/ 12 h 24"/>
                  <a:gd name="T72" fmla="*/ 14 w 19"/>
                  <a:gd name="T73" fmla="*/ 11 h 24"/>
                  <a:gd name="T74" fmla="*/ 13 w 19"/>
                  <a:gd name="T75" fmla="*/ 10 h 24"/>
                  <a:gd name="T76" fmla="*/ 12 w 19"/>
                  <a:gd name="T77" fmla="*/ 8 h 24"/>
                  <a:gd name="T78" fmla="*/ 10 w 19"/>
                  <a:gd name="T79" fmla="*/ 8 h 24"/>
                  <a:gd name="T80" fmla="*/ 8 w 19"/>
                  <a:gd name="T81" fmla="*/ 7 h 24"/>
                  <a:gd name="T82" fmla="*/ 10 w 19"/>
                  <a:gd name="T83" fmla="*/ 6 h 24"/>
                  <a:gd name="T84" fmla="*/ 11 w 19"/>
                  <a:gd name="T85" fmla="*/ 4 h 24"/>
                  <a:gd name="T86" fmla="*/ 9 w 19"/>
                  <a:gd name="T87" fmla="*/ 2 h 24"/>
                  <a:gd name="T88" fmla="*/ 7 w 19"/>
                  <a:gd name="T89" fmla="*/ 3 h 24"/>
                  <a:gd name="T90" fmla="*/ 8 w 19"/>
                  <a:gd name="T91" fmla="*/ 1 h 24"/>
                  <a:gd name="T92" fmla="*/ 8 w 19"/>
                  <a:gd name="T93" fmla="*/ 0 h 24"/>
                  <a:gd name="T94" fmla="*/ 7 w 19"/>
                  <a:gd name="T95" fmla="*/ 0 h 24"/>
                  <a:gd name="T96" fmla="*/ 5 w 19"/>
                  <a:gd name="T97" fmla="*/ 0 h 24"/>
                  <a:gd name="T98" fmla="*/ 4 w 19"/>
                  <a:gd name="T99" fmla="*/ 2 h 24"/>
                  <a:gd name="T100" fmla="*/ 3 w 19"/>
                  <a:gd name="T101" fmla="*/ 2 h 24"/>
                  <a:gd name="T102" fmla="*/ 2 w 19"/>
                  <a:gd name="T103" fmla="*/ 2 h 24"/>
                  <a:gd name="T104" fmla="*/ 3 w 19"/>
                  <a:gd name="T105" fmla="*/ 1 h 24"/>
                  <a:gd name="T106" fmla="*/ 1 w 19"/>
                  <a:gd name="T107" fmla="*/ 1 h 24"/>
                  <a:gd name="T108" fmla="*/ 1 w 19"/>
                  <a:gd name="T109"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 h="24">
                    <a:moveTo>
                      <a:pt x="1" y="3"/>
                    </a:moveTo>
                    <a:cubicBezTo>
                      <a:pt x="1" y="3"/>
                      <a:pt x="1" y="3"/>
                      <a:pt x="2" y="3"/>
                    </a:cubicBezTo>
                    <a:cubicBezTo>
                      <a:pt x="1" y="3"/>
                      <a:pt x="1" y="3"/>
                      <a:pt x="1" y="4"/>
                    </a:cubicBezTo>
                    <a:cubicBezTo>
                      <a:pt x="1" y="4"/>
                      <a:pt x="1" y="4"/>
                      <a:pt x="2" y="4"/>
                    </a:cubicBezTo>
                    <a:cubicBezTo>
                      <a:pt x="2" y="5"/>
                      <a:pt x="2" y="4"/>
                      <a:pt x="3" y="4"/>
                    </a:cubicBezTo>
                    <a:cubicBezTo>
                      <a:pt x="3" y="5"/>
                      <a:pt x="3" y="5"/>
                      <a:pt x="3" y="5"/>
                    </a:cubicBezTo>
                    <a:cubicBezTo>
                      <a:pt x="3" y="6"/>
                      <a:pt x="3" y="6"/>
                      <a:pt x="4" y="6"/>
                    </a:cubicBezTo>
                    <a:cubicBezTo>
                      <a:pt x="4" y="6"/>
                      <a:pt x="4" y="6"/>
                      <a:pt x="4" y="7"/>
                    </a:cubicBezTo>
                    <a:cubicBezTo>
                      <a:pt x="4" y="7"/>
                      <a:pt x="3" y="7"/>
                      <a:pt x="4" y="8"/>
                    </a:cubicBezTo>
                    <a:cubicBezTo>
                      <a:pt x="4" y="8"/>
                      <a:pt x="4" y="8"/>
                      <a:pt x="4" y="8"/>
                    </a:cubicBezTo>
                    <a:cubicBezTo>
                      <a:pt x="5" y="8"/>
                      <a:pt x="5" y="8"/>
                      <a:pt x="5" y="8"/>
                    </a:cubicBezTo>
                    <a:cubicBezTo>
                      <a:pt x="5" y="8"/>
                      <a:pt x="5" y="8"/>
                      <a:pt x="5" y="9"/>
                    </a:cubicBezTo>
                    <a:cubicBezTo>
                      <a:pt x="5" y="9"/>
                      <a:pt x="5" y="9"/>
                      <a:pt x="6" y="9"/>
                    </a:cubicBezTo>
                    <a:cubicBezTo>
                      <a:pt x="6" y="10"/>
                      <a:pt x="5" y="10"/>
                      <a:pt x="5" y="10"/>
                    </a:cubicBezTo>
                    <a:cubicBezTo>
                      <a:pt x="4" y="10"/>
                      <a:pt x="4" y="10"/>
                      <a:pt x="4" y="11"/>
                    </a:cubicBezTo>
                    <a:cubicBezTo>
                      <a:pt x="4" y="11"/>
                      <a:pt x="5" y="11"/>
                      <a:pt x="6" y="11"/>
                    </a:cubicBezTo>
                    <a:cubicBezTo>
                      <a:pt x="6" y="11"/>
                      <a:pt x="6" y="11"/>
                      <a:pt x="7" y="11"/>
                    </a:cubicBezTo>
                    <a:cubicBezTo>
                      <a:pt x="7" y="10"/>
                      <a:pt x="7" y="10"/>
                      <a:pt x="7" y="10"/>
                    </a:cubicBezTo>
                    <a:cubicBezTo>
                      <a:pt x="8" y="10"/>
                      <a:pt x="8" y="10"/>
                      <a:pt x="8" y="11"/>
                    </a:cubicBezTo>
                    <a:cubicBezTo>
                      <a:pt x="8" y="11"/>
                      <a:pt x="8" y="12"/>
                      <a:pt x="8" y="12"/>
                    </a:cubicBezTo>
                    <a:cubicBezTo>
                      <a:pt x="8" y="12"/>
                      <a:pt x="8" y="12"/>
                      <a:pt x="8" y="12"/>
                    </a:cubicBezTo>
                    <a:cubicBezTo>
                      <a:pt x="8" y="12"/>
                      <a:pt x="9" y="12"/>
                      <a:pt x="9" y="13"/>
                    </a:cubicBezTo>
                    <a:cubicBezTo>
                      <a:pt x="9" y="13"/>
                      <a:pt x="9" y="13"/>
                      <a:pt x="9" y="14"/>
                    </a:cubicBezTo>
                    <a:cubicBezTo>
                      <a:pt x="9" y="14"/>
                      <a:pt x="9" y="14"/>
                      <a:pt x="8" y="14"/>
                    </a:cubicBezTo>
                    <a:cubicBezTo>
                      <a:pt x="8" y="15"/>
                      <a:pt x="7" y="15"/>
                      <a:pt x="7" y="15"/>
                    </a:cubicBezTo>
                    <a:cubicBezTo>
                      <a:pt x="6" y="14"/>
                      <a:pt x="6" y="14"/>
                      <a:pt x="6" y="14"/>
                    </a:cubicBezTo>
                    <a:cubicBezTo>
                      <a:pt x="6" y="14"/>
                      <a:pt x="6" y="15"/>
                      <a:pt x="6" y="15"/>
                    </a:cubicBezTo>
                    <a:cubicBezTo>
                      <a:pt x="6" y="16"/>
                      <a:pt x="6" y="16"/>
                      <a:pt x="6" y="16"/>
                    </a:cubicBezTo>
                    <a:cubicBezTo>
                      <a:pt x="6" y="17"/>
                      <a:pt x="6" y="17"/>
                      <a:pt x="6" y="17"/>
                    </a:cubicBezTo>
                    <a:cubicBezTo>
                      <a:pt x="5" y="18"/>
                      <a:pt x="5" y="18"/>
                      <a:pt x="5" y="18"/>
                    </a:cubicBezTo>
                    <a:cubicBezTo>
                      <a:pt x="4" y="18"/>
                      <a:pt x="4" y="19"/>
                      <a:pt x="4" y="19"/>
                    </a:cubicBezTo>
                    <a:cubicBezTo>
                      <a:pt x="4" y="20"/>
                      <a:pt x="5" y="19"/>
                      <a:pt x="5" y="19"/>
                    </a:cubicBezTo>
                    <a:cubicBezTo>
                      <a:pt x="5" y="19"/>
                      <a:pt x="5" y="19"/>
                      <a:pt x="6" y="19"/>
                    </a:cubicBezTo>
                    <a:cubicBezTo>
                      <a:pt x="6" y="19"/>
                      <a:pt x="6" y="19"/>
                      <a:pt x="7" y="20"/>
                    </a:cubicBezTo>
                    <a:cubicBezTo>
                      <a:pt x="7" y="20"/>
                      <a:pt x="7" y="20"/>
                      <a:pt x="7" y="20"/>
                    </a:cubicBezTo>
                    <a:cubicBezTo>
                      <a:pt x="7" y="20"/>
                      <a:pt x="8" y="20"/>
                      <a:pt x="8" y="20"/>
                    </a:cubicBezTo>
                    <a:cubicBezTo>
                      <a:pt x="8" y="20"/>
                      <a:pt x="8" y="20"/>
                      <a:pt x="8" y="21"/>
                    </a:cubicBezTo>
                    <a:cubicBezTo>
                      <a:pt x="8" y="21"/>
                      <a:pt x="8" y="21"/>
                      <a:pt x="7" y="21"/>
                    </a:cubicBezTo>
                    <a:cubicBezTo>
                      <a:pt x="7" y="21"/>
                      <a:pt x="7" y="21"/>
                      <a:pt x="6" y="21"/>
                    </a:cubicBezTo>
                    <a:cubicBezTo>
                      <a:pt x="6" y="21"/>
                      <a:pt x="6" y="21"/>
                      <a:pt x="6" y="21"/>
                    </a:cubicBezTo>
                    <a:cubicBezTo>
                      <a:pt x="5" y="21"/>
                      <a:pt x="5" y="21"/>
                      <a:pt x="5" y="22"/>
                    </a:cubicBezTo>
                    <a:cubicBezTo>
                      <a:pt x="5" y="22"/>
                      <a:pt x="4" y="22"/>
                      <a:pt x="4" y="22"/>
                    </a:cubicBezTo>
                    <a:cubicBezTo>
                      <a:pt x="4" y="22"/>
                      <a:pt x="4" y="23"/>
                      <a:pt x="3" y="23"/>
                    </a:cubicBezTo>
                    <a:cubicBezTo>
                      <a:pt x="3" y="23"/>
                      <a:pt x="3" y="23"/>
                      <a:pt x="3" y="24"/>
                    </a:cubicBezTo>
                    <a:cubicBezTo>
                      <a:pt x="3" y="24"/>
                      <a:pt x="4" y="24"/>
                      <a:pt x="4" y="24"/>
                    </a:cubicBezTo>
                    <a:cubicBezTo>
                      <a:pt x="5" y="24"/>
                      <a:pt x="5" y="23"/>
                      <a:pt x="5" y="23"/>
                    </a:cubicBezTo>
                    <a:cubicBezTo>
                      <a:pt x="6" y="23"/>
                      <a:pt x="6" y="23"/>
                      <a:pt x="7" y="23"/>
                    </a:cubicBezTo>
                    <a:cubicBezTo>
                      <a:pt x="7" y="23"/>
                      <a:pt x="7" y="23"/>
                      <a:pt x="7" y="23"/>
                    </a:cubicBezTo>
                    <a:cubicBezTo>
                      <a:pt x="8" y="23"/>
                      <a:pt x="8" y="23"/>
                      <a:pt x="8" y="22"/>
                    </a:cubicBezTo>
                    <a:cubicBezTo>
                      <a:pt x="8" y="22"/>
                      <a:pt x="8" y="22"/>
                      <a:pt x="9" y="22"/>
                    </a:cubicBezTo>
                    <a:cubicBezTo>
                      <a:pt x="9" y="22"/>
                      <a:pt x="9" y="22"/>
                      <a:pt x="10" y="22"/>
                    </a:cubicBezTo>
                    <a:cubicBezTo>
                      <a:pt x="10" y="22"/>
                      <a:pt x="10" y="22"/>
                      <a:pt x="11" y="22"/>
                    </a:cubicBezTo>
                    <a:cubicBezTo>
                      <a:pt x="11" y="22"/>
                      <a:pt x="11" y="22"/>
                      <a:pt x="12" y="21"/>
                    </a:cubicBezTo>
                    <a:cubicBezTo>
                      <a:pt x="13" y="21"/>
                      <a:pt x="13" y="21"/>
                      <a:pt x="14" y="21"/>
                    </a:cubicBezTo>
                    <a:cubicBezTo>
                      <a:pt x="14" y="21"/>
                      <a:pt x="15" y="21"/>
                      <a:pt x="16" y="21"/>
                    </a:cubicBezTo>
                    <a:cubicBezTo>
                      <a:pt x="16" y="21"/>
                      <a:pt x="16" y="21"/>
                      <a:pt x="17" y="21"/>
                    </a:cubicBezTo>
                    <a:cubicBezTo>
                      <a:pt x="17" y="21"/>
                      <a:pt x="18" y="20"/>
                      <a:pt x="18" y="20"/>
                    </a:cubicBezTo>
                    <a:cubicBezTo>
                      <a:pt x="18" y="20"/>
                      <a:pt x="18" y="20"/>
                      <a:pt x="18" y="20"/>
                    </a:cubicBezTo>
                    <a:cubicBezTo>
                      <a:pt x="19" y="20"/>
                      <a:pt x="18" y="20"/>
                      <a:pt x="17" y="20"/>
                    </a:cubicBezTo>
                    <a:cubicBezTo>
                      <a:pt x="17" y="20"/>
                      <a:pt x="17" y="20"/>
                      <a:pt x="17" y="19"/>
                    </a:cubicBezTo>
                    <a:cubicBezTo>
                      <a:pt x="17" y="19"/>
                      <a:pt x="17" y="19"/>
                      <a:pt x="18" y="19"/>
                    </a:cubicBezTo>
                    <a:cubicBezTo>
                      <a:pt x="18" y="18"/>
                      <a:pt x="18" y="18"/>
                      <a:pt x="19" y="18"/>
                    </a:cubicBezTo>
                    <a:cubicBezTo>
                      <a:pt x="19" y="18"/>
                      <a:pt x="19" y="18"/>
                      <a:pt x="19" y="18"/>
                    </a:cubicBezTo>
                    <a:cubicBezTo>
                      <a:pt x="19" y="17"/>
                      <a:pt x="19" y="17"/>
                      <a:pt x="19" y="17"/>
                    </a:cubicBezTo>
                    <a:cubicBezTo>
                      <a:pt x="19" y="17"/>
                      <a:pt x="19" y="16"/>
                      <a:pt x="19" y="16"/>
                    </a:cubicBezTo>
                    <a:cubicBezTo>
                      <a:pt x="19" y="16"/>
                      <a:pt x="18" y="16"/>
                      <a:pt x="17" y="16"/>
                    </a:cubicBezTo>
                    <a:cubicBezTo>
                      <a:pt x="17" y="16"/>
                      <a:pt x="17" y="16"/>
                      <a:pt x="17" y="15"/>
                    </a:cubicBezTo>
                    <a:cubicBezTo>
                      <a:pt x="17" y="15"/>
                      <a:pt x="17" y="15"/>
                      <a:pt x="17" y="15"/>
                    </a:cubicBezTo>
                    <a:cubicBezTo>
                      <a:pt x="17" y="14"/>
                      <a:pt x="17" y="14"/>
                      <a:pt x="17" y="14"/>
                    </a:cubicBezTo>
                    <a:cubicBezTo>
                      <a:pt x="16" y="14"/>
                      <a:pt x="16" y="13"/>
                      <a:pt x="16" y="13"/>
                    </a:cubicBezTo>
                    <a:cubicBezTo>
                      <a:pt x="16" y="13"/>
                      <a:pt x="15" y="13"/>
                      <a:pt x="15" y="13"/>
                    </a:cubicBezTo>
                    <a:cubicBezTo>
                      <a:pt x="15" y="13"/>
                      <a:pt x="15" y="12"/>
                      <a:pt x="15" y="12"/>
                    </a:cubicBezTo>
                    <a:cubicBezTo>
                      <a:pt x="15" y="12"/>
                      <a:pt x="15" y="12"/>
                      <a:pt x="15" y="12"/>
                    </a:cubicBezTo>
                    <a:cubicBezTo>
                      <a:pt x="15" y="11"/>
                      <a:pt x="14" y="11"/>
                      <a:pt x="14" y="11"/>
                    </a:cubicBezTo>
                    <a:cubicBezTo>
                      <a:pt x="14" y="11"/>
                      <a:pt x="13" y="11"/>
                      <a:pt x="13" y="10"/>
                    </a:cubicBezTo>
                    <a:cubicBezTo>
                      <a:pt x="13" y="10"/>
                      <a:pt x="13" y="10"/>
                      <a:pt x="13" y="10"/>
                    </a:cubicBezTo>
                    <a:cubicBezTo>
                      <a:pt x="12" y="10"/>
                      <a:pt x="13" y="10"/>
                      <a:pt x="13" y="9"/>
                    </a:cubicBezTo>
                    <a:cubicBezTo>
                      <a:pt x="12" y="9"/>
                      <a:pt x="12" y="9"/>
                      <a:pt x="12" y="8"/>
                    </a:cubicBezTo>
                    <a:cubicBezTo>
                      <a:pt x="12" y="8"/>
                      <a:pt x="11" y="8"/>
                      <a:pt x="11" y="7"/>
                    </a:cubicBezTo>
                    <a:cubicBezTo>
                      <a:pt x="11" y="7"/>
                      <a:pt x="10" y="8"/>
                      <a:pt x="10" y="8"/>
                    </a:cubicBezTo>
                    <a:cubicBezTo>
                      <a:pt x="9" y="8"/>
                      <a:pt x="9" y="8"/>
                      <a:pt x="9" y="7"/>
                    </a:cubicBezTo>
                    <a:cubicBezTo>
                      <a:pt x="9" y="7"/>
                      <a:pt x="8" y="7"/>
                      <a:pt x="8" y="7"/>
                    </a:cubicBezTo>
                    <a:cubicBezTo>
                      <a:pt x="8" y="7"/>
                      <a:pt x="9" y="7"/>
                      <a:pt x="9" y="6"/>
                    </a:cubicBezTo>
                    <a:cubicBezTo>
                      <a:pt x="10" y="6"/>
                      <a:pt x="9" y="6"/>
                      <a:pt x="10" y="6"/>
                    </a:cubicBezTo>
                    <a:cubicBezTo>
                      <a:pt x="10" y="5"/>
                      <a:pt x="10" y="6"/>
                      <a:pt x="11" y="5"/>
                    </a:cubicBezTo>
                    <a:cubicBezTo>
                      <a:pt x="11" y="5"/>
                      <a:pt x="11" y="4"/>
                      <a:pt x="11" y="4"/>
                    </a:cubicBezTo>
                    <a:cubicBezTo>
                      <a:pt x="11" y="3"/>
                      <a:pt x="12" y="3"/>
                      <a:pt x="11" y="2"/>
                    </a:cubicBezTo>
                    <a:cubicBezTo>
                      <a:pt x="11" y="2"/>
                      <a:pt x="10" y="2"/>
                      <a:pt x="9" y="2"/>
                    </a:cubicBezTo>
                    <a:cubicBezTo>
                      <a:pt x="9" y="2"/>
                      <a:pt x="9" y="3"/>
                      <a:pt x="8" y="3"/>
                    </a:cubicBezTo>
                    <a:cubicBezTo>
                      <a:pt x="8" y="3"/>
                      <a:pt x="8" y="3"/>
                      <a:pt x="7" y="3"/>
                    </a:cubicBezTo>
                    <a:cubicBezTo>
                      <a:pt x="7" y="2"/>
                      <a:pt x="7" y="2"/>
                      <a:pt x="8" y="2"/>
                    </a:cubicBezTo>
                    <a:cubicBezTo>
                      <a:pt x="8" y="2"/>
                      <a:pt x="8" y="2"/>
                      <a:pt x="8" y="1"/>
                    </a:cubicBezTo>
                    <a:cubicBezTo>
                      <a:pt x="9" y="1"/>
                      <a:pt x="9" y="1"/>
                      <a:pt x="9" y="1"/>
                    </a:cubicBezTo>
                    <a:cubicBezTo>
                      <a:pt x="9" y="1"/>
                      <a:pt x="9" y="0"/>
                      <a:pt x="8" y="0"/>
                    </a:cubicBezTo>
                    <a:cubicBezTo>
                      <a:pt x="8" y="0"/>
                      <a:pt x="8" y="1"/>
                      <a:pt x="8" y="1"/>
                    </a:cubicBezTo>
                    <a:cubicBezTo>
                      <a:pt x="7" y="1"/>
                      <a:pt x="7" y="0"/>
                      <a:pt x="7" y="0"/>
                    </a:cubicBezTo>
                    <a:cubicBezTo>
                      <a:pt x="6" y="0"/>
                      <a:pt x="6" y="0"/>
                      <a:pt x="6" y="0"/>
                    </a:cubicBezTo>
                    <a:cubicBezTo>
                      <a:pt x="5" y="0"/>
                      <a:pt x="5" y="0"/>
                      <a:pt x="5" y="0"/>
                    </a:cubicBezTo>
                    <a:cubicBezTo>
                      <a:pt x="4" y="1"/>
                      <a:pt x="5" y="1"/>
                      <a:pt x="4" y="1"/>
                    </a:cubicBezTo>
                    <a:cubicBezTo>
                      <a:pt x="4" y="2"/>
                      <a:pt x="4" y="2"/>
                      <a:pt x="4" y="2"/>
                    </a:cubicBezTo>
                    <a:cubicBezTo>
                      <a:pt x="4" y="2"/>
                      <a:pt x="4" y="2"/>
                      <a:pt x="3" y="2"/>
                    </a:cubicBezTo>
                    <a:cubicBezTo>
                      <a:pt x="3" y="2"/>
                      <a:pt x="3" y="2"/>
                      <a:pt x="3" y="2"/>
                    </a:cubicBezTo>
                    <a:cubicBezTo>
                      <a:pt x="2" y="2"/>
                      <a:pt x="2" y="2"/>
                      <a:pt x="2" y="3"/>
                    </a:cubicBezTo>
                    <a:cubicBezTo>
                      <a:pt x="2" y="2"/>
                      <a:pt x="2" y="2"/>
                      <a:pt x="2" y="2"/>
                    </a:cubicBezTo>
                    <a:cubicBezTo>
                      <a:pt x="3" y="2"/>
                      <a:pt x="3" y="2"/>
                      <a:pt x="3" y="1"/>
                    </a:cubicBezTo>
                    <a:cubicBezTo>
                      <a:pt x="3" y="1"/>
                      <a:pt x="3" y="1"/>
                      <a:pt x="3" y="1"/>
                    </a:cubicBezTo>
                    <a:cubicBezTo>
                      <a:pt x="3" y="0"/>
                      <a:pt x="2" y="0"/>
                      <a:pt x="2" y="1"/>
                    </a:cubicBezTo>
                    <a:cubicBezTo>
                      <a:pt x="1" y="1"/>
                      <a:pt x="1" y="1"/>
                      <a:pt x="1" y="1"/>
                    </a:cubicBezTo>
                    <a:cubicBezTo>
                      <a:pt x="1" y="1"/>
                      <a:pt x="0" y="2"/>
                      <a:pt x="0" y="2"/>
                    </a:cubicBezTo>
                    <a:cubicBezTo>
                      <a:pt x="0" y="2"/>
                      <a:pt x="0" y="3"/>
                      <a:pt x="1" y="3"/>
                    </a:cubicBezTo>
                    <a:cubicBezTo>
                      <a:pt x="1"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5" name="Freeform 472"/>
              <p:cNvSpPr>
                <a:spLocks/>
              </p:cNvSpPr>
              <p:nvPr/>
            </p:nvSpPr>
            <p:spPr bwMode="auto">
              <a:xfrm>
                <a:off x="4064001" y="1335089"/>
                <a:ext cx="11113" cy="11113"/>
              </a:xfrm>
              <a:custGeom>
                <a:avLst/>
                <a:gdLst>
                  <a:gd name="T0" fmla="*/ 0 w 1"/>
                  <a:gd name="T1" fmla="*/ 0 h 1"/>
                  <a:gd name="T2" fmla="*/ 0 w 1"/>
                  <a:gd name="T3" fmla="*/ 0 h 1"/>
                  <a:gd name="T4" fmla="*/ 0 w 1"/>
                  <a:gd name="T5" fmla="*/ 0 h 1"/>
                  <a:gd name="T6" fmla="*/ 0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0"/>
                      <a:pt x="0" y="0"/>
                    </a:cubicBezTo>
                    <a:cubicBezTo>
                      <a:pt x="0" y="0"/>
                      <a:pt x="0" y="0"/>
                      <a:pt x="0" y="0"/>
                    </a:cubicBezTo>
                    <a:cubicBezTo>
                      <a:pt x="0" y="0"/>
                      <a:pt x="0" y="0"/>
                      <a:pt x="0" y="0"/>
                    </a:cubicBezTo>
                    <a:cubicBezTo>
                      <a:pt x="0" y="1"/>
                      <a:pt x="0" y="1"/>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6" name="Freeform 473"/>
              <p:cNvSpPr>
                <a:spLocks/>
              </p:cNvSpPr>
              <p:nvPr/>
            </p:nvSpPr>
            <p:spPr bwMode="auto">
              <a:xfrm>
                <a:off x="4064001" y="1346201"/>
                <a:ext cx="11113" cy="11113"/>
              </a:xfrm>
              <a:custGeom>
                <a:avLst/>
                <a:gdLst>
                  <a:gd name="T0" fmla="*/ 0 w 1"/>
                  <a:gd name="T1" fmla="*/ 1 h 1"/>
                  <a:gd name="T2" fmla="*/ 1 w 1"/>
                  <a:gd name="T3" fmla="*/ 0 h 1"/>
                  <a:gd name="T4" fmla="*/ 0 w 1"/>
                  <a:gd name="T5" fmla="*/ 1 h 1"/>
                  <a:gd name="T6" fmla="*/ 0 w 1"/>
                  <a:gd name="T7" fmla="*/ 1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0"/>
                      <a:pt x="1" y="0"/>
                    </a:cubicBezTo>
                    <a:cubicBezTo>
                      <a:pt x="0" y="0"/>
                      <a:pt x="0" y="0"/>
                      <a:pt x="0" y="1"/>
                    </a:cubicBezTo>
                    <a:cubicBezTo>
                      <a:pt x="0" y="1"/>
                      <a:pt x="0" y="1"/>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7" name="Freeform 474"/>
              <p:cNvSpPr>
                <a:spLocks/>
              </p:cNvSpPr>
              <p:nvPr/>
            </p:nvSpPr>
            <p:spPr bwMode="auto">
              <a:xfrm>
                <a:off x="4064001" y="1357314"/>
                <a:ext cx="11113" cy="11113"/>
              </a:xfrm>
              <a:custGeom>
                <a:avLst/>
                <a:gdLst>
                  <a:gd name="T0" fmla="*/ 1 w 1"/>
                  <a:gd name="T1" fmla="*/ 1 h 1"/>
                  <a:gd name="T2" fmla="*/ 1 w 1"/>
                  <a:gd name="T3" fmla="*/ 1 h 1"/>
                  <a:gd name="T4" fmla="*/ 1 w 1"/>
                  <a:gd name="T5" fmla="*/ 1 h 1"/>
                  <a:gd name="T6" fmla="*/ 1 w 1"/>
                  <a:gd name="T7" fmla="*/ 1 h 1"/>
                </a:gdLst>
                <a:ahLst/>
                <a:cxnLst>
                  <a:cxn ang="0">
                    <a:pos x="T0" y="T1"/>
                  </a:cxn>
                  <a:cxn ang="0">
                    <a:pos x="T2" y="T3"/>
                  </a:cxn>
                  <a:cxn ang="0">
                    <a:pos x="T4" y="T5"/>
                  </a:cxn>
                  <a:cxn ang="0">
                    <a:pos x="T6" y="T7"/>
                  </a:cxn>
                </a:cxnLst>
                <a:rect l="0" t="0" r="r" b="b"/>
                <a:pathLst>
                  <a:path w="1" h="1">
                    <a:moveTo>
                      <a:pt x="1" y="1"/>
                    </a:moveTo>
                    <a:cubicBezTo>
                      <a:pt x="0" y="1"/>
                      <a:pt x="1" y="1"/>
                      <a:pt x="1" y="1"/>
                    </a:cubicBezTo>
                    <a:cubicBezTo>
                      <a:pt x="1" y="1"/>
                      <a:pt x="1" y="1"/>
                      <a:pt x="1" y="1"/>
                    </a:cubicBezTo>
                    <a:cubicBezTo>
                      <a:pt x="1" y="1"/>
                      <a:pt x="1" y="0"/>
                      <a:pt x="1"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8" name="Freeform 475"/>
              <p:cNvSpPr>
                <a:spLocks/>
              </p:cNvSpPr>
              <p:nvPr/>
            </p:nvSpPr>
            <p:spPr bwMode="auto">
              <a:xfrm>
                <a:off x="4021139" y="1368426"/>
                <a:ext cx="65088" cy="42863"/>
              </a:xfrm>
              <a:custGeom>
                <a:avLst/>
                <a:gdLst>
                  <a:gd name="T0" fmla="*/ 1 w 6"/>
                  <a:gd name="T1" fmla="*/ 3 h 4"/>
                  <a:gd name="T2" fmla="*/ 1 w 6"/>
                  <a:gd name="T3" fmla="*/ 4 h 4"/>
                  <a:gd name="T4" fmla="*/ 2 w 6"/>
                  <a:gd name="T5" fmla="*/ 3 h 4"/>
                  <a:gd name="T6" fmla="*/ 3 w 6"/>
                  <a:gd name="T7" fmla="*/ 3 h 4"/>
                  <a:gd name="T8" fmla="*/ 3 w 6"/>
                  <a:gd name="T9" fmla="*/ 3 h 4"/>
                  <a:gd name="T10" fmla="*/ 4 w 6"/>
                  <a:gd name="T11" fmla="*/ 4 h 4"/>
                  <a:gd name="T12" fmla="*/ 4 w 6"/>
                  <a:gd name="T13" fmla="*/ 4 h 4"/>
                  <a:gd name="T14" fmla="*/ 5 w 6"/>
                  <a:gd name="T15" fmla="*/ 3 h 4"/>
                  <a:gd name="T16" fmla="*/ 6 w 6"/>
                  <a:gd name="T17" fmla="*/ 2 h 4"/>
                  <a:gd name="T18" fmla="*/ 5 w 6"/>
                  <a:gd name="T19" fmla="*/ 2 h 4"/>
                  <a:gd name="T20" fmla="*/ 5 w 6"/>
                  <a:gd name="T21" fmla="*/ 1 h 4"/>
                  <a:gd name="T22" fmla="*/ 4 w 6"/>
                  <a:gd name="T23" fmla="*/ 0 h 4"/>
                  <a:gd name="T24" fmla="*/ 3 w 6"/>
                  <a:gd name="T25" fmla="*/ 0 h 4"/>
                  <a:gd name="T26" fmla="*/ 3 w 6"/>
                  <a:gd name="T27" fmla="*/ 0 h 4"/>
                  <a:gd name="T28" fmla="*/ 3 w 6"/>
                  <a:gd name="T29" fmla="*/ 1 h 4"/>
                  <a:gd name="T30" fmla="*/ 2 w 6"/>
                  <a:gd name="T31" fmla="*/ 1 h 4"/>
                  <a:gd name="T32" fmla="*/ 1 w 6"/>
                  <a:gd name="T33" fmla="*/ 1 h 4"/>
                  <a:gd name="T34" fmla="*/ 1 w 6"/>
                  <a:gd name="T35" fmla="*/ 2 h 4"/>
                  <a:gd name="T36" fmla="*/ 0 w 6"/>
                  <a:gd name="T37" fmla="*/ 3 h 4"/>
                  <a:gd name="T38" fmla="*/ 1 w 6"/>
                  <a:gd name="T39"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4">
                    <a:moveTo>
                      <a:pt x="1" y="3"/>
                    </a:moveTo>
                    <a:cubicBezTo>
                      <a:pt x="1" y="3"/>
                      <a:pt x="1" y="4"/>
                      <a:pt x="1" y="4"/>
                    </a:cubicBezTo>
                    <a:cubicBezTo>
                      <a:pt x="2" y="4"/>
                      <a:pt x="2" y="3"/>
                      <a:pt x="2" y="3"/>
                    </a:cubicBezTo>
                    <a:cubicBezTo>
                      <a:pt x="2" y="3"/>
                      <a:pt x="3" y="2"/>
                      <a:pt x="3" y="3"/>
                    </a:cubicBezTo>
                    <a:cubicBezTo>
                      <a:pt x="3" y="3"/>
                      <a:pt x="3" y="3"/>
                      <a:pt x="3" y="3"/>
                    </a:cubicBezTo>
                    <a:cubicBezTo>
                      <a:pt x="4" y="4"/>
                      <a:pt x="4" y="4"/>
                      <a:pt x="4" y="4"/>
                    </a:cubicBezTo>
                    <a:cubicBezTo>
                      <a:pt x="4" y="4"/>
                      <a:pt x="4" y="4"/>
                      <a:pt x="4" y="4"/>
                    </a:cubicBezTo>
                    <a:cubicBezTo>
                      <a:pt x="4" y="3"/>
                      <a:pt x="5" y="3"/>
                      <a:pt x="5" y="3"/>
                    </a:cubicBezTo>
                    <a:cubicBezTo>
                      <a:pt x="5" y="3"/>
                      <a:pt x="6" y="3"/>
                      <a:pt x="6" y="2"/>
                    </a:cubicBezTo>
                    <a:cubicBezTo>
                      <a:pt x="6" y="2"/>
                      <a:pt x="5" y="2"/>
                      <a:pt x="5" y="2"/>
                    </a:cubicBezTo>
                    <a:cubicBezTo>
                      <a:pt x="5" y="1"/>
                      <a:pt x="5" y="1"/>
                      <a:pt x="5" y="1"/>
                    </a:cubicBezTo>
                    <a:cubicBezTo>
                      <a:pt x="4" y="0"/>
                      <a:pt x="4" y="0"/>
                      <a:pt x="4" y="0"/>
                    </a:cubicBezTo>
                    <a:cubicBezTo>
                      <a:pt x="4" y="0"/>
                      <a:pt x="4" y="1"/>
                      <a:pt x="3" y="0"/>
                    </a:cubicBezTo>
                    <a:cubicBezTo>
                      <a:pt x="3" y="0"/>
                      <a:pt x="3" y="0"/>
                      <a:pt x="3" y="0"/>
                    </a:cubicBezTo>
                    <a:cubicBezTo>
                      <a:pt x="3" y="1"/>
                      <a:pt x="3" y="1"/>
                      <a:pt x="3" y="1"/>
                    </a:cubicBezTo>
                    <a:cubicBezTo>
                      <a:pt x="3" y="1"/>
                      <a:pt x="2" y="1"/>
                      <a:pt x="2" y="1"/>
                    </a:cubicBezTo>
                    <a:cubicBezTo>
                      <a:pt x="2" y="1"/>
                      <a:pt x="2" y="1"/>
                      <a:pt x="1" y="1"/>
                    </a:cubicBezTo>
                    <a:cubicBezTo>
                      <a:pt x="1" y="2"/>
                      <a:pt x="1" y="2"/>
                      <a:pt x="1" y="2"/>
                    </a:cubicBezTo>
                    <a:cubicBezTo>
                      <a:pt x="1" y="2"/>
                      <a:pt x="0" y="2"/>
                      <a:pt x="0" y="3"/>
                    </a:cubicBezTo>
                    <a:cubicBezTo>
                      <a:pt x="0" y="3"/>
                      <a:pt x="1" y="3"/>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9" name="Freeform 476"/>
              <p:cNvSpPr>
                <a:spLocks/>
              </p:cNvSpPr>
              <p:nvPr/>
            </p:nvSpPr>
            <p:spPr bwMode="auto">
              <a:xfrm>
                <a:off x="4064001" y="141128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0" name="Freeform 477"/>
              <p:cNvSpPr>
                <a:spLocks/>
              </p:cNvSpPr>
              <p:nvPr/>
            </p:nvSpPr>
            <p:spPr bwMode="auto">
              <a:xfrm>
                <a:off x="4367214" y="1595439"/>
                <a:ext cx="96838" cy="63500"/>
              </a:xfrm>
              <a:custGeom>
                <a:avLst/>
                <a:gdLst>
                  <a:gd name="T0" fmla="*/ 2 w 9"/>
                  <a:gd name="T1" fmla="*/ 5 h 6"/>
                  <a:gd name="T2" fmla="*/ 2 w 9"/>
                  <a:gd name="T3" fmla="*/ 6 h 6"/>
                  <a:gd name="T4" fmla="*/ 3 w 9"/>
                  <a:gd name="T5" fmla="*/ 5 h 6"/>
                  <a:gd name="T6" fmla="*/ 5 w 9"/>
                  <a:gd name="T7" fmla="*/ 5 h 6"/>
                  <a:gd name="T8" fmla="*/ 5 w 9"/>
                  <a:gd name="T9" fmla="*/ 5 h 6"/>
                  <a:gd name="T10" fmla="*/ 7 w 9"/>
                  <a:gd name="T11" fmla="*/ 4 h 6"/>
                  <a:gd name="T12" fmla="*/ 8 w 9"/>
                  <a:gd name="T13" fmla="*/ 4 h 6"/>
                  <a:gd name="T14" fmla="*/ 9 w 9"/>
                  <a:gd name="T15" fmla="*/ 3 h 6"/>
                  <a:gd name="T16" fmla="*/ 9 w 9"/>
                  <a:gd name="T17" fmla="*/ 2 h 6"/>
                  <a:gd name="T18" fmla="*/ 8 w 9"/>
                  <a:gd name="T19" fmla="*/ 2 h 6"/>
                  <a:gd name="T20" fmla="*/ 8 w 9"/>
                  <a:gd name="T21" fmla="*/ 1 h 6"/>
                  <a:gd name="T22" fmla="*/ 7 w 9"/>
                  <a:gd name="T23" fmla="*/ 1 h 6"/>
                  <a:gd name="T24" fmla="*/ 6 w 9"/>
                  <a:gd name="T25" fmla="*/ 1 h 6"/>
                  <a:gd name="T26" fmla="*/ 4 w 9"/>
                  <a:gd name="T27" fmla="*/ 1 h 6"/>
                  <a:gd name="T28" fmla="*/ 3 w 9"/>
                  <a:gd name="T29" fmla="*/ 1 h 6"/>
                  <a:gd name="T30" fmla="*/ 2 w 9"/>
                  <a:gd name="T31" fmla="*/ 1 h 6"/>
                  <a:gd name="T32" fmla="*/ 2 w 9"/>
                  <a:gd name="T33" fmla="*/ 0 h 6"/>
                  <a:gd name="T34" fmla="*/ 1 w 9"/>
                  <a:gd name="T35" fmla="*/ 1 h 6"/>
                  <a:gd name="T36" fmla="*/ 1 w 9"/>
                  <a:gd name="T37" fmla="*/ 2 h 6"/>
                  <a:gd name="T38" fmla="*/ 1 w 9"/>
                  <a:gd name="T39" fmla="*/ 4 h 6"/>
                  <a:gd name="T40" fmla="*/ 2 w 9"/>
                  <a:gd name="T41"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6">
                    <a:moveTo>
                      <a:pt x="2" y="5"/>
                    </a:moveTo>
                    <a:cubicBezTo>
                      <a:pt x="2" y="5"/>
                      <a:pt x="2" y="6"/>
                      <a:pt x="2" y="6"/>
                    </a:cubicBezTo>
                    <a:cubicBezTo>
                      <a:pt x="3" y="5"/>
                      <a:pt x="3" y="5"/>
                      <a:pt x="3" y="5"/>
                    </a:cubicBezTo>
                    <a:cubicBezTo>
                      <a:pt x="4" y="5"/>
                      <a:pt x="4" y="4"/>
                      <a:pt x="5" y="5"/>
                    </a:cubicBezTo>
                    <a:cubicBezTo>
                      <a:pt x="5" y="5"/>
                      <a:pt x="5" y="5"/>
                      <a:pt x="5" y="5"/>
                    </a:cubicBezTo>
                    <a:cubicBezTo>
                      <a:pt x="6" y="5"/>
                      <a:pt x="6" y="5"/>
                      <a:pt x="7" y="4"/>
                    </a:cubicBezTo>
                    <a:cubicBezTo>
                      <a:pt x="7" y="4"/>
                      <a:pt x="7" y="5"/>
                      <a:pt x="8" y="4"/>
                    </a:cubicBezTo>
                    <a:cubicBezTo>
                      <a:pt x="8" y="4"/>
                      <a:pt x="8" y="4"/>
                      <a:pt x="9" y="3"/>
                    </a:cubicBezTo>
                    <a:cubicBezTo>
                      <a:pt x="9" y="3"/>
                      <a:pt x="9" y="3"/>
                      <a:pt x="9" y="2"/>
                    </a:cubicBezTo>
                    <a:cubicBezTo>
                      <a:pt x="8" y="2"/>
                      <a:pt x="8" y="2"/>
                      <a:pt x="8" y="2"/>
                    </a:cubicBezTo>
                    <a:cubicBezTo>
                      <a:pt x="8" y="2"/>
                      <a:pt x="8" y="2"/>
                      <a:pt x="8" y="1"/>
                    </a:cubicBezTo>
                    <a:cubicBezTo>
                      <a:pt x="7" y="1"/>
                      <a:pt x="7" y="1"/>
                      <a:pt x="7" y="1"/>
                    </a:cubicBezTo>
                    <a:cubicBezTo>
                      <a:pt x="6" y="0"/>
                      <a:pt x="6" y="0"/>
                      <a:pt x="6" y="1"/>
                    </a:cubicBezTo>
                    <a:cubicBezTo>
                      <a:pt x="5" y="1"/>
                      <a:pt x="5" y="1"/>
                      <a:pt x="4" y="1"/>
                    </a:cubicBezTo>
                    <a:cubicBezTo>
                      <a:pt x="4" y="1"/>
                      <a:pt x="4" y="1"/>
                      <a:pt x="3" y="1"/>
                    </a:cubicBezTo>
                    <a:cubicBezTo>
                      <a:pt x="3" y="1"/>
                      <a:pt x="3" y="1"/>
                      <a:pt x="2" y="1"/>
                    </a:cubicBezTo>
                    <a:cubicBezTo>
                      <a:pt x="2" y="0"/>
                      <a:pt x="2" y="0"/>
                      <a:pt x="2" y="0"/>
                    </a:cubicBezTo>
                    <a:cubicBezTo>
                      <a:pt x="2" y="1"/>
                      <a:pt x="1" y="1"/>
                      <a:pt x="1" y="1"/>
                    </a:cubicBezTo>
                    <a:cubicBezTo>
                      <a:pt x="1" y="1"/>
                      <a:pt x="1" y="2"/>
                      <a:pt x="1" y="2"/>
                    </a:cubicBezTo>
                    <a:cubicBezTo>
                      <a:pt x="0" y="3"/>
                      <a:pt x="1" y="3"/>
                      <a:pt x="1" y="4"/>
                    </a:cubicBezTo>
                    <a:cubicBezTo>
                      <a:pt x="1" y="4"/>
                      <a:pt x="2" y="4"/>
                      <a:pt x="2" y="5"/>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1" name="Freeform 478"/>
              <p:cNvSpPr>
                <a:spLocks/>
              </p:cNvSpPr>
              <p:nvPr/>
            </p:nvSpPr>
            <p:spPr bwMode="auto">
              <a:xfrm>
                <a:off x="4387851" y="165893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2" name="Freeform 479"/>
              <p:cNvSpPr>
                <a:spLocks/>
              </p:cNvSpPr>
              <p:nvPr/>
            </p:nvSpPr>
            <p:spPr bwMode="auto">
              <a:xfrm>
                <a:off x="4614864" y="968376"/>
                <a:ext cx="269875" cy="269875"/>
              </a:xfrm>
              <a:custGeom>
                <a:avLst/>
                <a:gdLst>
                  <a:gd name="T0" fmla="*/ 3 w 25"/>
                  <a:gd name="T1" fmla="*/ 4 h 25"/>
                  <a:gd name="T2" fmla="*/ 5 w 25"/>
                  <a:gd name="T3" fmla="*/ 4 h 25"/>
                  <a:gd name="T4" fmla="*/ 6 w 25"/>
                  <a:gd name="T5" fmla="*/ 6 h 25"/>
                  <a:gd name="T6" fmla="*/ 7 w 25"/>
                  <a:gd name="T7" fmla="*/ 7 h 25"/>
                  <a:gd name="T8" fmla="*/ 8 w 25"/>
                  <a:gd name="T9" fmla="*/ 8 h 25"/>
                  <a:gd name="T10" fmla="*/ 7 w 25"/>
                  <a:gd name="T11" fmla="*/ 10 h 25"/>
                  <a:gd name="T12" fmla="*/ 8 w 25"/>
                  <a:gd name="T13" fmla="*/ 10 h 25"/>
                  <a:gd name="T14" fmla="*/ 10 w 25"/>
                  <a:gd name="T15" fmla="*/ 10 h 25"/>
                  <a:gd name="T16" fmla="*/ 11 w 25"/>
                  <a:gd name="T17" fmla="*/ 11 h 25"/>
                  <a:gd name="T18" fmla="*/ 10 w 25"/>
                  <a:gd name="T19" fmla="*/ 12 h 25"/>
                  <a:gd name="T20" fmla="*/ 10 w 25"/>
                  <a:gd name="T21" fmla="*/ 13 h 25"/>
                  <a:gd name="T22" fmla="*/ 8 w 25"/>
                  <a:gd name="T23" fmla="*/ 14 h 25"/>
                  <a:gd name="T24" fmla="*/ 7 w 25"/>
                  <a:gd name="T25" fmla="*/ 15 h 25"/>
                  <a:gd name="T26" fmla="*/ 5 w 25"/>
                  <a:gd name="T27" fmla="*/ 16 h 25"/>
                  <a:gd name="T28" fmla="*/ 4 w 25"/>
                  <a:gd name="T29" fmla="*/ 17 h 25"/>
                  <a:gd name="T30" fmla="*/ 5 w 25"/>
                  <a:gd name="T31" fmla="*/ 19 h 25"/>
                  <a:gd name="T32" fmla="*/ 5 w 25"/>
                  <a:gd name="T33" fmla="*/ 21 h 25"/>
                  <a:gd name="T34" fmla="*/ 6 w 25"/>
                  <a:gd name="T35" fmla="*/ 23 h 25"/>
                  <a:gd name="T36" fmla="*/ 7 w 25"/>
                  <a:gd name="T37" fmla="*/ 24 h 25"/>
                  <a:gd name="T38" fmla="*/ 9 w 25"/>
                  <a:gd name="T39" fmla="*/ 24 h 25"/>
                  <a:gd name="T40" fmla="*/ 10 w 25"/>
                  <a:gd name="T41" fmla="*/ 25 h 25"/>
                  <a:gd name="T42" fmla="*/ 13 w 25"/>
                  <a:gd name="T43" fmla="*/ 24 h 25"/>
                  <a:gd name="T44" fmla="*/ 15 w 25"/>
                  <a:gd name="T45" fmla="*/ 24 h 25"/>
                  <a:gd name="T46" fmla="*/ 17 w 25"/>
                  <a:gd name="T47" fmla="*/ 24 h 25"/>
                  <a:gd name="T48" fmla="*/ 19 w 25"/>
                  <a:gd name="T49" fmla="*/ 24 h 25"/>
                  <a:gd name="T50" fmla="*/ 19 w 25"/>
                  <a:gd name="T51" fmla="*/ 23 h 25"/>
                  <a:gd name="T52" fmla="*/ 20 w 25"/>
                  <a:gd name="T53" fmla="*/ 22 h 25"/>
                  <a:gd name="T54" fmla="*/ 22 w 25"/>
                  <a:gd name="T55" fmla="*/ 20 h 25"/>
                  <a:gd name="T56" fmla="*/ 24 w 25"/>
                  <a:gd name="T57" fmla="*/ 19 h 25"/>
                  <a:gd name="T58" fmla="*/ 23 w 25"/>
                  <a:gd name="T59" fmla="*/ 17 h 25"/>
                  <a:gd name="T60" fmla="*/ 22 w 25"/>
                  <a:gd name="T61" fmla="*/ 16 h 25"/>
                  <a:gd name="T62" fmla="*/ 22 w 25"/>
                  <a:gd name="T63" fmla="*/ 15 h 25"/>
                  <a:gd name="T64" fmla="*/ 20 w 25"/>
                  <a:gd name="T65" fmla="*/ 14 h 25"/>
                  <a:gd name="T66" fmla="*/ 19 w 25"/>
                  <a:gd name="T67" fmla="*/ 13 h 25"/>
                  <a:gd name="T68" fmla="*/ 19 w 25"/>
                  <a:gd name="T69" fmla="*/ 11 h 25"/>
                  <a:gd name="T70" fmla="*/ 18 w 25"/>
                  <a:gd name="T71" fmla="*/ 9 h 25"/>
                  <a:gd name="T72" fmla="*/ 17 w 25"/>
                  <a:gd name="T73" fmla="*/ 7 h 25"/>
                  <a:gd name="T74" fmla="*/ 18 w 25"/>
                  <a:gd name="T75" fmla="*/ 5 h 25"/>
                  <a:gd name="T76" fmla="*/ 16 w 25"/>
                  <a:gd name="T77" fmla="*/ 4 h 25"/>
                  <a:gd name="T78" fmla="*/ 16 w 25"/>
                  <a:gd name="T79" fmla="*/ 3 h 25"/>
                  <a:gd name="T80" fmla="*/ 15 w 25"/>
                  <a:gd name="T81" fmla="*/ 2 h 25"/>
                  <a:gd name="T82" fmla="*/ 14 w 25"/>
                  <a:gd name="T83" fmla="*/ 1 h 25"/>
                  <a:gd name="T84" fmla="*/ 13 w 25"/>
                  <a:gd name="T85" fmla="*/ 0 h 25"/>
                  <a:gd name="T86" fmla="*/ 11 w 25"/>
                  <a:gd name="T87" fmla="*/ 0 h 25"/>
                  <a:gd name="T88" fmla="*/ 10 w 25"/>
                  <a:gd name="T89" fmla="*/ 2 h 25"/>
                  <a:gd name="T90" fmla="*/ 9 w 25"/>
                  <a:gd name="T91" fmla="*/ 3 h 25"/>
                  <a:gd name="T92" fmla="*/ 7 w 25"/>
                  <a:gd name="T93" fmla="*/ 3 h 25"/>
                  <a:gd name="T94" fmla="*/ 4 w 25"/>
                  <a:gd name="T95" fmla="*/ 3 h 25"/>
                  <a:gd name="T96" fmla="*/ 2 w 25"/>
                  <a:gd name="T97" fmla="*/ 2 h 25"/>
                  <a:gd name="T98" fmla="*/ 1 w 25"/>
                  <a:gd name="T99" fmla="*/ 2 h 25"/>
                  <a:gd name="T100" fmla="*/ 1 w 25"/>
                  <a:gd name="T101"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 h="25">
                    <a:moveTo>
                      <a:pt x="2" y="3"/>
                    </a:moveTo>
                    <a:cubicBezTo>
                      <a:pt x="2" y="4"/>
                      <a:pt x="3" y="4"/>
                      <a:pt x="3" y="4"/>
                    </a:cubicBezTo>
                    <a:cubicBezTo>
                      <a:pt x="3" y="4"/>
                      <a:pt x="4" y="4"/>
                      <a:pt x="4" y="4"/>
                    </a:cubicBezTo>
                    <a:cubicBezTo>
                      <a:pt x="4" y="4"/>
                      <a:pt x="5" y="4"/>
                      <a:pt x="5" y="4"/>
                    </a:cubicBezTo>
                    <a:cubicBezTo>
                      <a:pt x="5" y="4"/>
                      <a:pt x="6" y="4"/>
                      <a:pt x="6" y="5"/>
                    </a:cubicBezTo>
                    <a:cubicBezTo>
                      <a:pt x="6" y="5"/>
                      <a:pt x="6" y="5"/>
                      <a:pt x="6" y="6"/>
                    </a:cubicBezTo>
                    <a:cubicBezTo>
                      <a:pt x="6" y="6"/>
                      <a:pt x="7" y="6"/>
                      <a:pt x="7" y="7"/>
                    </a:cubicBezTo>
                    <a:cubicBezTo>
                      <a:pt x="7" y="7"/>
                      <a:pt x="7" y="7"/>
                      <a:pt x="7" y="7"/>
                    </a:cubicBezTo>
                    <a:cubicBezTo>
                      <a:pt x="7" y="7"/>
                      <a:pt x="7" y="7"/>
                      <a:pt x="8" y="7"/>
                    </a:cubicBezTo>
                    <a:cubicBezTo>
                      <a:pt x="8" y="8"/>
                      <a:pt x="8" y="8"/>
                      <a:pt x="8" y="8"/>
                    </a:cubicBezTo>
                    <a:cubicBezTo>
                      <a:pt x="8" y="9"/>
                      <a:pt x="8" y="9"/>
                      <a:pt x="8" y="9"/>
                    </a:cubicBezTo>
                    <a:cubicBezTo>
                      <a:pt x="7" y="9"/>
                      <a:pt x="7" y="10"/>
                      <a:pt x="7" y="10"/>
                    </a:cubicBezTo>
                    <a:cubicBezTo>
                      <a:pt x="7" y="10"/>
                      <a:pt x="7" y="10"/>
                      <a:pt x="7" y="10"/>
                    </a:cubicBezTo>
                    <a:cubicBezTo>
                      <a:pt x="8" y="10"/>
                      <a:pt x="8" y="10"/>
                      <a:pt x="8" y="10"/>
                    </a:cubicBezTo>
                    <a:cubicBezTo>
                      <a:pt x="9" y="10"/>
                      <a:pt x="9" y="10"/>
                      <a:pt x="9" y="10"/>
                    </a:cubicBezTo>
                    <a:cubicBezTo>
                      <a:pt x="10" y="10"/>
                      <a:pt x="10" y="10"/>
                      <a:pt x="10" y="10"/>
                    </a:cubicBezTo>
                    <a:cubicBezTo>
                      <a:pt x="11" y="10"/>
                      <a:pt x="11" y="10"/>
                      <a:pt x="11" y="11"/>
                    </a:cubicBezTo>
                    <a:cubicBezTo>
                      <a:pt x="11" y="11"/>
                      <a:pt x="11" y="11"/>
                      <a:pt x="11" y="11"/>
                    </a:cubicBezTo>
                    <a:cubicBezTo>
                      <a:pt x="11" y="12"/>
                      <a:pt x="12" y="12"/>
                      <a:pt x="12" y="12"/>
                    </a:cubicBezTo>
                    <a:cubicBezTo>
                      <a:pt x="11" y="13"/>
                      <a:pt x="11" y="12"/>
                      <a:pt x="10" y="12"/>
                    </a:cubicBezTo>
                    <a:cubicBezTo>
                      <a:pt x="10" y="12"/>
                      <a:pt x="10" y="12"/>
                      <a:pt x="10" y="13"/>
                    </a:cubicBezTo>
                    <a:cubicBezTo>
                      <a:pt x="10" y="13"/>
                      <a:pt x="10" y="13"/>
                      <a:pt x="10" y="13"/>
                    </a:cubicBezTo>
                    <a:cubicBezTo>
                      <a:pt x="10" y="13"/>
                      <a:pt x="10" y="13"/>
                      <a:pt x="9" y="14"/>
                    </a:cubicBezTo>
                    <a:cubicBezTo>
                      <a:pt x="9" y="14"/>
                      <a:pt x="9" y="14"/>
                      <a:pt x="8" y="14"/>
                    </a:cubicBezTo>
                    <a:cubicBezTo>
                      <a:pt x="8" y="14"/>
                      <a:pt x="8" y="15"/>
                      <a:pt x="8" y="15"/>
                    </a:cubicBezTo>
                    <a:cubicBezTo>
                      <a:pt x="8" y="15"/>
                      <a:pt x="7" y="15"/>
                      <a:pt x="7" y="15"/>
                    </a:cubicBezTo>
                    <a:cubicBezTo>
                      <a:pt x="7" y="15"/>
                      <a:pt x="7" y="16"/>
                      <a:pt x="6" y="16"/>
                    </a:cubicBezTo>
                    <a:cubicBezTo>
                      <a:pt x="6" y="16"/>
                      <a:pt x="6" y="16"/>
                      <a:pt x="5" y="16"/>
                    </a:cubicBezTo>
                    <a:cubicBezTo>
                      <a:pt x="5" y="16"/>
                      <a:pt x="5" y="17"/>
                      <a:pt x="5" y="17"/>
                    </a:cubicBezTo>
                    <a:cubicBezTo>
                      <a:pt x="5" y="17"/>
                      <a:pt x="4" y="17"/>
                      <a:pt x="4" y="17"/>
                    </a:cubicBezTo>
                    <a:cubicBezTo>
                      <a:pt x="4" y="18"/>
                      <a:pt x="4" y="18"/>
                      <a:pt x="4" y="19"/>
                    </a:cubicBezTo>
                    <a:cubicBezTo>
                      <a:pt x="4" y="19"/>
                      <a:pt x="5" y="19"/>
                      <a:pt x="5" y="19"/>
                    </a:cubicBezTo>
                    <a:cubicBezTo>
                      <a:pt x="5" y="20"/>
                      <a:pt x="5" y="20"/>
                      <a:pt x="6" y="20"/>
                    </a:cubicBezTo>
                    <a:cubicBezTo>
                      <a:pt x="6" y="20"/>
                      <a:pt x="5" y="21"/>
                      <a:pt x="5" y="21"/>
                    </a:cubicBezTo>
                    <a:cubicBezTo>
                      <a:pt x="5" y="22"/>
                      <a:pt x="5" y="22"/>
                      <a:pt x="6" y="22"/>
                    </a:cubicBezTo>
                    <a:cubicBezTo>
                      <a:pt x="6" y="23"/>
                      <a:pt x="6" y="23"/>
                      <a:pt x="6" y="23"/>
                    </a:cubicBezTo>
                    <a:cubicBezTo>
                      <a:pt x="6" y="23"/>
                      <a:pt x="6" y="23"/>
                      <a:pt x="7" y="23"/>
                    </a:cubicBezTo>
                    <a:cubicBezTo>
                      <a:pt x="7" y="23"/>
                      <a:pt x="7" y="24"/>
                      <a:pt x="7" y="24"/>
                    </a:cubicBezTo>
                    <a:cubicBezTo>
                      <a:pt x="7" y="24"/>
                      <a:pt x="8" y="24"/>
                      <a:pt x="8" y="24"/>
                    </a:cubicBezTo>
                    <a:cubicBezTo>
                      <a:pt x="8" y="24"/>
                      <a:pt x="9" y="24"/>
                      <a:pt x="9" y="24"/>
                    </a:cubicBezTo>
                    <a:cubicBezTo>
                      <a:pt x="9" y="24"/>
                      <a:pt x="9" y="25"/>
                      <a:pt x="9" y="25"/>
                    </a:cubicBezTo>
                    <a:cubicBezTo>
                      <a:pt x="10" y="25"/>
                      <a:pt x="10" y="25"/>
                      <a:pt x="10" y="25"/>
                    </a:cubicBezTo>
                    <a:cubicBezTo>
                      <a:pt x="11" y="25"/>
                      <a:pt x="11" y="25"/>
                      <a:pt x="12" y="25"/>
                    </a:cubicBezTo>
                    <a:cubicBezTo>
                      <a:pt x="12" y="25"/>
                      <a:pt x="12" y="24"/>
                      <a:pt x="13" y="24"/>
                    </a:cubicBezTo>
                    <a:cubicBezTo>
                      <a:pt x="13" y="24"/>
                      <a:pt x="14" y="24"/>
                      <a:pt x="14" y="24"/>
                    </a:cubicBezTo>
                    <a:cubicBezTo>
                      <a:pt x="15" y="24"/>
                      <a:pt x="15" y="24"/>
                      <a:pt x="15" y="24"/>
                    </a:cubicBezTo>
                    <a:cubicBezTo>
                      <a:pt x="16" y="24"/>
                      <a:pt x="16" y="24"/>
                      <a:pt x="16" y="24"/>
                    </a:cubicBezTo>
                    <a:cubicBezTo>
                      <a:pt x="17" y="24"/>
                      <a:pt x="17" y="24"/>
                      <a:pt x="17" y="24"/>
                    </a:cubicBezTo>
                    <a:cubicBezTo>
                      <a:pt x="18" y="24"/>
                      <a:pt x="18" y="24"/>
                      <a:pt x="18" y="24"/>
                    </a:cubicBezTo>
                    <a:cubicBezTo>
                      <a:pt x="18" y="24"/>
                      <a:pt x="19" y="24"/>
                      <a:pt x="19" y="24"/>
                    </a:cubicBezTo>
                    <a:cubicBezTo>
                      <a:pt x="19" y="24"/>
                      <a:pt x="19" y="24"/>
                      <a:pt x="19" y="24"/>
                    </a:cubicBezTo>
                    <a:cubicBezTo>
                      <a:pt x="19" y="23"/>
                      <a:pt x="19" y="23"/>
                      <a:pt x="19" y="23"/>
                    </a:cubicBezTo>
                    <a:cubicBezTo>
                      <a:pt x="19" y="22"/>
                      <a:pt x="19" y="22"/>
                      <a:pt x="19" y="22"/>
                    </a:cubicBezTo>
                    <a:cubicBezTo>
                      <a:pt x="20" y="22"/>
                      <a:pt x="20" y="22"/>
                      <a:pt x="20" y="22"/>
                    </a:cubicBezTo>
                    <a:cubicBezTo>
                      <a:pt x="21" y="22"/>
                      <a:pt x="21" y="21"/>
                      <a:pt x="21" y="21"/>
                    </a:cubicBezTo>
                    <a:cubicBezTo>
                      <a:pt x="22" y="21"/>
                      <a:pt x="22" y="21"/>
                      <a:pt x="22" y="20"/>
                    </a:cubicBezTo>
                    <a:cubicBezTo>
                      <a:pt x="22" y="20"/>
                      <a:pt x="22" y="20"/>
                      <a:pt x="23" y="20"/>
                    </a:cubicBezTo>
                    <a:cubicBezTo>
                      <a:pt x="23" y="19"/>
                      <a:pt x="24" y="19"/>
                      <a:pt x="24" y="19"/>
                    </a:cubicBezTo>
                    <a:cubicBezTo>
                      <a:pt x="24" y="18"/>
                      <a:pt x="25" y="17"/>
                      <a:pt x="24" y="17"/>
                    </a:cubicBezTo>
                    <a:cubicBezTo>
                      <a:pt x="24" y="17"/>
                      <a:pt x="24" y="17"/>
                      <a:pt x="23" y="17"/>
                    </a:cubicBezTo>
                    <a:cubicBezTo>
                      <a:pt x="23" y="17"/>
                      <a:pt x="23" y="16"/>
                      <a:pt x="23" y="16"/>
                    </a:cubicBezTo>
                    <a:cubicBezTo>
                      <a:pt x="22" y="16"/>
                      <a:pt x="22" y="16"/>
                      <a:pt x="22" y="16"/>
                    </a:cubicBezTo>
                    <a:cubicBezTo>
                      <a:pt x="21" y="16"/>
                      <a:pt x="21" y="16"/>
                      <a:pt x="21" y="15"/>
                    </a:cubicBezTo>
                    <a:cubicBezTo>
                      <a:pt x="21" y="15"/>
                      <a:pt x="21" y="15"/>
                      <a:pt x="22" y="15"/>
                    </a:cubicBezTo>
                    <a:cubicBezTo>
                      <a:pt x="22" y="15"/>
                      <a:pt x="22" y="14"/>
                      <a:pt x="21" y="14"/>
                    </a:cubicBezTo>
                    <a:cubicBezTo>
                      <a:pt x="21" y="14"/>
                      <a:pt x="21" y="14"/>
                      <a:pt x="20" y="14"/>
                    </a:cubicBezTo>
                    <a:cubicBezTo>
                      <a:pt x="20" y="14"/>
                      <a:pt x="21" y="13"/>
                      <a:pt x="20" y="13"/>
                    </a:cubicBezTo>
                    <a:cubicBezTo>
                      <a:pt x="20" y="13"/>
                      <a:pt x="20" y="13"/>
                      <a:pt x="19" y="13"/>
                    </a:cubicBezTo>
                    <a:cubicBezTo>
                      <a:pt x="19" y="13"/>
                      <a:pt x="19" y="13"/>
                      <a:pt x="19" y="13"/>
                    </a:cubicBezTo>
                    <a:cubicBezTo>
                      <a:pt x="19" y="12"/>
                      <a:pt x="19" y="12"/>
                      <a:pt x="19" y="11"/>
                    </a:cubicBezTo>
                    <a:cubicBezTo>
                      <a:pt x="19" y="11"/>
                      <a:pt x="18" y="11"/>
                      <a:pt x="18" y="11"/>
                    </a:cubicBezTo>
                    <a:cubicBezTo>
                      <a:pt x="18" y="10"/>
                      <a:pt x="18" y="10"/>
                      <a:pt x="18" y="9"/>
                    </a:cubicBezTo>
                    <a:cubicBezTo>
                      <a:pt x="18" y="9"/>
                      <a:pt x="18" y="8"/>
                      <a:pt x="18" y="8"/>
                    </a:cubicBezTo>
                    <a:cubicBezTo>
                      <a:pt x="17" y="7"/>
                      <a:pt x="17" y="7"/>
                      <a:pt x="17" y="7"/>
                    </a:cubicBezTo>
                    <a:cubicBezTo>
                      <a:pt x="18" y="7"/>
                      <a:pt x="19" y="7"/>
                      <a:pt x="19" y="6"/>
                    </a:cubicBezTo>
                    <a:cubicBezTo>
                      <a:pt x="19" y="6"/>
                      <a:pt x="18" y="5"/>
                      <a:pt x="18" y="5"/>
                    </a:cubicBezTo>
                    <a:cubicBezTo>
                      <a:pt x="18" y="5"/>
                      <a:pt x="17" y="5"/>
                      <a:pt x="17" y="4"/>
                    </a:cubicBezTo>
                    <a:cubicBezTo>
                      <a:pt x="17" y="4"/>
                      <a:pt x="16" y="5"/>
                      <a:pt x="16" y="4"/>
                    </a:cubicBezTo>
                    <a:cubicBezTo>
                      <a:pt x="15" y="4"/>
                      <a:pt x="15" y="3"/>
                      <a:pt x="15" y="3"/>
                    </a:cubicBezTo>
                    <a:cubicBezTo>
                      <a:pt x="16" y="3"/>
                      <a:pt x="16" y="3"/>
                      <a:pt x="16" y="3"/>
                    </a:cubicBezTo>
                    <a:cubicBezTo>
                      <a:pt x="16" y="3"/>
                      <a:pt x="16" y="3"/>
                      <a:pt x="16" y="3"/>
                    </a:cubicBezTo>
                    <a:cubicBezTo>
                      <a:pt x="15" y="2"/>
                      <a:pt x="15" y="2"/>
                      <a:pt x="15" y="2"/>
                    </a:cubicBezTo>
                    <a:cubicBezTo>
                      <a:pt x="15" y="1"/>
                      <a:pt x="16" y="1"/>
                      <a:pt x="16" y="1"/>
                    </a:cubicBezTo>
                    <a:cubicBezTo>
                      <a:pt x="15" y="0"/>
                      <a:pt x="15" y="1"/>
                      <a:pt x="14" y="1"/>
                    </a:cubicBezTo>
                    <a:cubicBezTo>
                      <a:pt x="14" y="1"/>
                      <a:pt x="14" y="0"/>
                      <a:pt x="14" y="0"/>
                    </a:cubicBezTo>
                    <a:cubicBezTo>
                      <a:pt x="13" y="0"/>
                      <a:pt x="13" y="0"/>
                      <a:pt x="13" y="0"/>
                    </a:cubicBezTo>
                    <a:cubicBezTo>
                      <a:pt x="12" y="0"/>
                      <a:pt x="12" y="0"/>
                      <a:pt x="12" y="0"/>
                    </a:cubicBezTo>
                    <a:cubicBezTo>
                      <a:pt x="11" y="0"/>
                      <a:pt x="11" y="0"/>
                      <a:pt x="11" y="0"/>
                    </a:cubicBezTo>
                    <a:cubicBezTo>
                      <a:pt x="11" y="0"/>
                      <a:pt x="10" y="0"/>
                      <a:pt x="10" y="1"/>
                    </a:cubicBezTo>
                    <a:cubicBezTo>
                      <a:pt x="9" y="1"/>
                      <a:pt x="10" y="2"/>
                      <a:pt x="10" y="2"/>
                    </a:cubicBezTo>
                    <a:cubicBezTo>
                      <a:pt x="10" y="2"/>
                      <a:pt x="10" y="3"/>
                      <a:pt x="9" y="3"/>
                    </a:cubicBezTo>
                    <a:cubicBezTo>
                      <a:pt x="9" y="3"/>
                      <a:pt x="9" y="3"/>
                      <a:pt x="9" y="3"/>
                    </a:cubicBezTo>
                    <a:cubicBezTo>
                      <a:pt x="8" y="4"/>
                      <a:pt x="8" y="3"/>
                      <a:pt x="8" y="3"/>
                    </a:cubicBezTo>
                    <a:cubicBezTo>
                      <a:pt x="7" y="3"/>
                      <a:pt x="7" y="3"/>
                      <a:pt x="7" y="3"/>
                    </a:cubicBezTo>
                    <a:cubicBezTo>
                      <a:pt x="6" y="3"/>
                      <a:pt x="6" y="3"/>
                      <a:pt x="6" y="3"/>
                    </a:cubicBezTo>
                    <a:cubicBezTo>
                      <a:pt x="5" y="3"/>
                      <a:pt x="5" y="3"/>
                      <a:pt x="4" y="3"/>
                    </a:cubicBezTo>
                    <a:cubicBezTo>
                      <a:pt x="4" y="3"/>
                      <a:pt x="4" y="3"/>
                      <a:pt x="4" y="3"/>
                    </a:cubicBezTo>
                    <a:cubicBezTo>
                      <a:pt x="3" y="2"/>
                      <a:pt x="3" y="2"/>
                      <a:pt x="2" y="2"/>
                    </a:cubicBezTo>
                    <a:cubicBezTo>
                      <a:pt x="2" y="2"/>
                      <a:pt x="2" y="2"/>
                      <a:pt x="2" y="2"/>
                    </a:cubicBezTo>
                    <a:cubicBezTo>
                      <a:pt x="1" y="2"/>
                      <a:pt x="1" y="2"/>
                      <a:pt x="1" y="2"/>
                    </a:cubicBezTo>
                    <a:cubicBezTo>
                      <a:pt x="0" y="2"/>
                      <a:pt x="0" y="2"/>
                      <a:pt x="0" y="2"/>
                    </a:cubicBezTo>
                    <a:cubicBezTo>
                      <a:pt x="1" y="2"/>
                      <a:pt x="1" y="2"/>
                      <a:pt x="1" y="3"/>
                    </a:cubicBezTo>
                    <a:cubicBezTo>
                      <a:pt x="1" y="3"/>
                      <a:pt x="2" y="3"/>
                      <a:pt x="2"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3" name="Freeform 480"/>
              <p:cNvSpPr>
                <a:spLocks/>
              </p:cNvSpPr>
              <p:nvPr/>
            </p:nvSpPr>
            <p:spPr bwMode="auto">
              <a:xfrm>
                <a:off x="4691064" y="1346201"/>
                <a:ext cx="96838" cy="76200"/>
              </a:xfrm>
              <a:custGeom>
                <a:avLst/>
                <a:gdLst>
                  <a:gd name="T0" fmla="*/ 9 w 9"/>
                  <a:gd name="T1" fmla="*/ 2 h 7"/>
                  <a:gd name="T2" fmla="*/ 7 w 9"/>
                  <a:gd name="T3" fmla="*/ 2 h 7"/>
                  <a:gd name="T4" fmla="*/ 6 w 9"/>
                  <a:gd name="T5" fmla="*/ 1 h 7"/>
                  <a:gd name="T6" fmla="*/ 4 w 9"/>
                  <a:gd name="T7" fmla="*/ 0 h 7"/>
                  <a:gd name="T8" fmla="*/ 3 w 9"/>
                  <a:gd name="T9" fmla="*/ 0 h 7"/>
                  <a:gd name="T10" fmla="*/ 2 w 9"/>
                  <a:gd name="T11" fmla="*/ 0 h 7"/>
                  <a:gd name="T12" fmla="*/ 1 w 9"/>
                  <a:gd name="T13" fmla="*/ 0 h 7"/>
                  <a:gd name="T14" fmla="*/ 0 w 9"/>
                  <a:gd name="T15" fmla="*/ 0 h 7"/>
                  <a:gd name="T16" fmla="*/ 0 w 9"/>
                  <a:gd name="T17" fmla="*/ 0 h 7"/>
                  <a:gd name="T18" fmla="*/ 0 w 9"/>
                  <a:gd name="T19" fmla="*/ 1 h 7"/>
                  <a:gd name="T20" fmla="*/ 0 w 9"/>
                  <a:gd name="T21" fmla="*/ 2 h 7"/>
                  <a:gd name="T22" fmla="*/ 0 w 9"/>
                  <a:gd name="T23" fmla="*/ 2 h 7"/>
                  <a:gd name="T24" fmla="*/ 1 w 9"/>
                  <a:gd name="T25" fmla="*/ 3 h 7"/>
                  <a:gd name="T26" fmla="*/ 2 w 9"/>
                  <a:gd name="T27" fmla="*/ 3 h 7"/>
                  <a:gd name="T28" fmla="*/ 2 w 9"/>
                  <a:gd name="T29" fmla="*/ 4 h 7"/>
                  <a:gd name="T30" fmla="*/ 2 w 9"/>
                  <a:gd name="T31" fmla="*/ 5 h 7"/>
                  <a:gd name="T32" fmla="*/ 3 w 9"/>
                  <a:gd name="T33" fmla="*/ 6 h 7"/>
                  <a:gd name="T34" fmla="*/ 3 w 9"/>
                  <a:gd name="T35" fmla="*/ 6 h 7"/>
                  <a:gd name="T36" fmla="*/ 4 w 9"/>
                  <a:gd name="T37" fmla="*/ 6 h 7"/>
                  <a:gd name="T38" fmla="*/ 5 w 9"/>
                  <a:gd name="T39" fmla="*/ 6 h 7"/>
                  <a:gd name="T40" fmla="*/ 6 w 9"/>
                  <a:gd name="T41" fmla="*/ 6 h 7"/>
                  <a:gd name="T42" fmla="*/ 6 w 9"/>
                  <a:gd name="T43" fmla="*/ 7 h 7"/>
                  <a:gd name="T44" fmla="*/ 6 w 9"/>
                  <a:gd name="T45" fmla="*/ 6 h 7"/>
                  <a:gd name="T46" fmla="*/ 7 w 9"/>
                  <a:gd name="T47" fmla="*/ 5 h 7"/>
                  <a:gd name="T48" fmla="*/ 8 w 9"/>
                  <a:gd name="T49" fmla="*/ 4 h 7"/>
                  <a:gd name="T50" fmla="*/ 9 w 9"/>
                  <a:gd name="T51" fmla="*/ 4 h 7"/>
                  <a:gd name="T52" fmla="*/ 9 w 9"/>
                  <a:gd name="T53" fmla="*/ 2 h 7"/>
                  <a:gd name="T54" fmla="*/ 9 w 9"/>
                  <a:gd name="T5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 h="7">
                    <a:moveTo>
                      <a:pt x="9" y="2"/>
                    </a:moveTo>
                    <a:cubicBezTo>
                      <a:pt x="8" y="2"/>
                      <a:pt x="8" y="2"/>
                      <a:pt x="7" y="2"/>
                    </a:cubicBezTo>
                    <a:cubicBezTo>
                      <a:pt x="6" y="1"/>
                      <a:pt x="6" y="1"/>
                      <a:pt x="6" y="1"/>
                    </a:cubicBezTo>
                    <a:cubicBezTo>
                      <a:pt x="5" y="0"/>
                      <a:pt x="5" y="0"/>
                      <a:pt x="4" y="0"/>
                    </a:cubicBezTo>
                    <a:cubicBezTo>
                      <a:pt x="4" y="0"/>
                      <a:pt x="4" y="0"/>
                      <a:pt x="3" y="0"/>
                    </a:cubicBezTo>
                    <a:cubicBezTo>
                      <a:pt x="3" y="0"/>
                      <a:pt x="3" y="0"/>
                      <a:pt x="2" y="0"/>
                    </a:cubicBezTo>
                    <a:cubicBezTo>
                      <a:pt x="2" y="0"/>
                      <a:pt x="2" y="0"/>
                      <a:pt x="1" y="0"/>
                    </a:cubicBezTo>
                    <a:cubicBezTo>
                      <a:pt x="1" y="0"/>
                      <a:pt x="0" y="0"/>
                      <a:pt x="0" y="0"/>
                    </a:cubicBezTo>
                    <a:cubicBezTo>
                      <a:pt x="0" y="0"/>
                      <a:pt x="0" y="0"/>
                      <a:pt x="0" y="0"/>
                    </a:cubicBezTo>
                    <a:cubicBezTo>
                      <a:pt x="0" y="0"/>
                      <a:pt x="0" y="1"/>
                      <a:pt x="0" y="1"/>
                    </a:cubicBezTo>
                    <a:cubicBezTo>
                      <a:pt x="0" y="1"/>
                      <a:pt x="0" y="2"/>
                      <a:pt x="0" y="2"/>
                    </a:cubicBezTo>
                    <a:cubicBezTo>
                      <a:pt x="0" y="2"/>
                      <a:pt x="0" y="2"/>
                      <a:pt x="0" y="2"/>
                    </a:cubicBezTo>
                    <a:cubicBezTo>
                      <a:pt x="0" y="3"/>
                      <a:pt x="0" y="3"/>
                      <a:pt x="1" y="3"/>
                    </a:cubicBezTo>
                    <a:cubicBezTo>
                      <a:pt x="1" y="3"/>
                      <a:pt x="2" y="3"/>
                      <a:pt x="2" y="3"/>
                    </a:cubicBezTo>
                    <a:cubicBezTo>
                      <a:pt x="2" y="3"/>
                      <a:pt x="2" y="4"/>
                      <a:pt x="2" y="4"/>
                    </a:cubicBezTo>
                    <a:cubicBezTo>
                      <a:pt x="2" y="5"/>
                      <a:pt x="2" y="5"/>
                      <a:pt x="2" y="5"/>
                    </a:cubicBezTo>
                    <a:cubicBezTo>
                      <a:pt x="2" y="6"/>
                      <a:pt x="2" y="6"/>
                      <a:pt x="3" y="6"/>
                    </a:cubicBezTo>
                    <a:cubicBezTo>
                      <a:pt x="3" y="6"/>
                      <a:pt x="3" y="6"/>
                      <a:pt x="3" y="6"/>
                    </a:cubicBezTo>
                    <a:cubicBezTo>
                      <a:pt x="3" y="6"/>
                      <a:pt x="3" y="6"/>
                      <a:pt x="4" y="6"/>
                    </a:cubicBezTo>
                    <a:cubicBezTo>
                      <a:pt x="4" y="6"/>
                      <a:pt x="5" y="6"/>
                      <a:pt x="5" y="6"/>
                    </a:cubicBezTo>
                    <a:cubicBezTo>
                      <a:pt x="5" y="6"/>
                      <a:pt x="5" y="6"/>
                      <a:pt x="6" y="6"/>
                    </a:cubicBezTo>
                    <a:cubicBezTo>
                      <a:pt x="6" y="7"/>
                      <a:pt x="6" y="7"/>
                      <a:pt x="6" y="7"/>
                    </a:cubicBezTo>
                    <a:cubicBezTo>
                      <a:pt x="6" y="6"/>
                      <a:pt x="6" y="6"/>
                      <a:pt x="6" y="6"/>
                    </a:cubicBezTo>
                    <a:cubicBezTo>
                      <a:pt x="7" y="6"/>
                      <a:pt x="7" y="6"/>
                      <a:pt x="7" y="5"/>
                    </a:cubicBezTo>
                    <a:cubicBezTo>
                      <a:pt x="7" y="5"/>
                      <a:pt x="7" y="5"/>
                      <a:pt x="8" y="4"/>
                    </a:cubicBezTo>
                    <a:cubicBezTo>
                      <a:pt x="8" y="4"/>
                      <a:pt x="8" y="4"/>
                      <a:pt x="9" y="4"/>
                    </a:cubicBezTo>
                    <a:cubicBezTo>
                      <a:pt x="9" y="3"/>
                      <a:pt x="8" y="3"/>
                      <a:pt x="9" y="2"/>
                    </a:cubicBezTo>
                    <a:cubicBezTo>
                      <a:pt x="9" y="2"/>
                      <a:pt x="9" y="2"/>
                      <a:pt x="9"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4" name="Freeform 481"/>
              <p:cNvSpPr>
                <a:spLocks/>
              </p:cNvSpPr>
              <p:nvPr/>
            </p:nvSpPr>
            <p:spPr bwMode="auto">
              <a:xfrm>
                <a:off x="5219701" y="1919289"/>
                <a:ext cx="258763" cy="258763"/>
              </a:xfrm>
              <a:custGeom>
                <a:avLst/>
                <a:gdLst>
                  <a:gd name="T0" fmla="*/ 13 w 24"/>
                  <a:gd name="T1" fmla="*/ 2 h 24"/>
                  <a:gd name="T2" fmla="*/ 12 w 24"/>
                  <a:gd name="T3" fmla="*/ 1 h 24"/>
                  <a:gd name="T4" fmla="*/ 11 w 24"/>
                  <a:gd name="T5" fmla="*/ 0 h 24"/>
                  <a:gd name="T6" fmla="*/ 9 w 24"/>
                  <a:gd name="T7" fmla="*/ 1 h 24"/>
                  <a:gd name="T8" fmla="*/ 7 w 24"/>
                  <a:gd name="T9" fmla="*/ 0 h 24"/>
                  <a:gd name="T10" fmla="*/ 6 w 24"/>
                  <a:gd name="T11" fmla="*/ 1 h 24"/>
                  <a:gd name="T12" fmla="*/ 4 w 24"/>
                  <a:gd name="T13" fmla="*/ 3 h 24"/>
                  <a:gd name="T14" fmla="*/ 4 w 24"/>
                  <a:gd name="T15" fmla="*/ 6 h 24"/>
                  <a:gd name="T16" fmla="*/ 4 w 24"/>
                  <a:gd name="T17" fmla="*/ 9 h 24"/>
                  <a:gd name="T18" fmla="*/ 2 w 24"/>
                  <a:gd name="T19" fmla="*/ 10 h 24"/>
                  <a:gd name="T20" fmla="*/ 0 w 24"/>
                  <a:gd name="T21" fmla="*/ 11 h 24"/>
                  <a:gd name="T22" fmla="*/ 0 w 24"/>
                  <a:gd name="T23" fmla="*/ 12 h 24"/>
                  <a:gd name="T24" fmla="*/ 0 w 24"/>
                  <a:gd name="T25" fmla="*/ 15 h 24"/>
                  <a:gd name="T26" fmla="*/ 2 w 24"/>
                  <a:gd name="T27" fmla="*/ 16 h 24"/>
                  <a:gd name="T28" fmla="*/ 5 w 24"/>
                  <a:gd name="T29" fmla="*/ 17 h 24"/>
                  <a:gd name="T30" fmla="*/ 9 w 24"/>
                  <a:gd name="T31" fmla="*/ 19 h 24"/>
                  <a:gd name="T32" fmla="*/ 12 w 24"/>
                  <a:gd name="T33" fmla="*/ 21 h 24"/>
                  <a:gd name="T34" fmla="*/ 13 w 24"/>
                  <a:gd name="T35" fmla="*/ 23 h 24"/>
                  <a:gd name="T36" fmla="*/ 18 w 24"/>
                  <a:gd name="T37" fmla="*/ 24 h 24"/>
                  <a:gd name="T38" fmla="*/ 19 w 24"/>
                  <a:gd name="T39" fmla="*/ 24 h 24"/>
                  <a:gd name="T40" fmla="*/ 19 w 24"/>
                  <a:gd name="T41" fmla="*/ 23 h 24"/>
                  <a:gd name="T42" fmla="*/ 21 w 24"/>
                  <a:gd name="T43" fmla="*/ 22 h 24"/>
                  <a:gd name="T44" fmla="*/ 21 w 24"/>
                  <a:gd name="T45" fmla="*/ 21 h 24"/>
                  <a:gd name="T46" fmla="*/ 23 w 24"/>
                  <a:gd name="T47" fmla="*/ 22 h 24"/>
                  <a:gd name="T48" fmla="*/ 23 w 24"/>
                  <a:gd name="T49" fmla="*/ 22 h 24"/>
                  <a:gd name="T50" fmla="*/ 24 w 24"/>
                  <a:gd name="T51" fmla="*/ 22 h 24"/>
                  <a:gd name="T52" fmla="*/ 23 w 24"/>
                  <a:gd name="T53" fmla="*/ 20 h 24"/>
                  <a:gd name="T54" fmla="*/ 22 w 24"/>
                  <a:gd name="T55" fmla="*/ 19 h 24"/>
                  <a:gd name="T56" fmla="*/ 21 w 24"/>
                  <a:gd name="T57" fmla="*/ 17 h 24"/>
                  <a:gd name="T58" fmla="*/ 20 w 24"/>
                  <a:gd name="T59" fmla="*/ 15 h 24"/>
                  <a:gd name="T60" fmla="*/ 19 w 24"/>
                  <a:gd name="T61" fmla="*/ 14 h 24"/>
                  <a:gd name="T62" fmla="*/ 18 w 24"/>
                  <a:gd name="T63" fmla="*/ 13 h 24"/>
                  <a:gd name="T64" fmla="*/ 17 w 24"/>
                  <a:gd name="T65" fmla="*/ 12 h 24"/>
                  <a:gd name="T66" fmla="*/ 15 w 24"/>
                  <a:gd name="T67" fmla="*/ 10 h 24"/>
                  <a:gd name="T68" fmla="*/ 15 w 24"/>
                  <a:gd name="T69" fmla="*/ 8 h 24"/>
                  <a:gd name="T70" fmla="*/ 16 w 24"/>
                  <a:gd name="T71" fmla="*/ 6 h 24"/>
                  <a:gd name="T72" fmla="*/ 15 w 24"/>
                  <a:gd name="T73" fmla="*/ 4 h 24"/>
                  <a:gd name="T74" fmla="*/ 14 w 24"/>
                  <a:gd name="T75"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 h="24">
                    <a:moveTo>
                      <a:pt x="13" y="3"/>
                    </a:moveTo>
                    <a:cubicBezTo>
                      <a:pt x="13" y="2"/>
                      <a:pt x="13" y="2"/>
                      <a:pt x="13" y="2"/>
                    </a:cubicBezTo>
                    <a:cubicBezTo>
                      <a:pt x="13" y="1"/>
                      <a:pt x="12" y="1"/>
                      <a:pt x="12" y="1"/>
                    </a:cubicBezTo>
                    <a:cubicBezTo>
                      <a:pt x="12" y="1"/>
                      <a:pt x="12" y="1"/>
                      <a:pt x="12" y="1"/>
                    </a:cubicBezTo>
                    <a:cubicBezTo>
                      <a:pt x="12" y="1"/>
                      <a:pt x="12" y="1"/>
                      <a:pt x="11" y="1"/>
                    </a:cubicBezTo>
                    <a:cubicBezTo>
                      <a:pt x="11" y="1"/>
                      <a:pt x="11" y="0"/>
                      <a:pt x="11" y="0"/>
                    </a:cubicBezTo>
                    <a:cubicBezTo>
                      <a:pt x="10" y="0"/>
                      <a:pt x="10" y="1"/>
                      <a:pt x="10" y="1"/>
                    </a:cubicBezTo>
                    <a:cubicBezTo>
                      <a:pt x="10" y="1"/>
                      <a:pt x="10" y="1"/>
                      <a:pt x="9" y="1"/>
                    </a:cubicBezTo>
                    <a:cubicBezTo>
                      <a:pt x="9" y="1"/>
                      <a:pt x="9" y="0"/>
                      <a:pt x="8" y="0"/>
                    </a:cubicBezTo>
                    <a:cubicBezTo>
                      <a:pt x="8" y="0"/>
                      <a:pt x="8" y="0"/>
                      <a:pt x="7" y="0"/>
                    </a:cubicBezTo>
                    <a:cubicBezTo>
                      <a:pt x="7" y="1"/>
                      <a:pt x="7" y="1"/>
                      <a:pt x="7" y="1"/>
                    </a:cubicBezTo>
                    <a:cubicBezTo>
                      <a:pt x="7" y="1"/>
                      <a:pt x="7" y="1"/>
                      <a:pt x="6" y="1"/>
                    </a:cubicBezTo>
                    <a:cubicBezTo>
                      <a:pt x="6" y="2"/>
                      <a:pt x="6" y="2"/>
                      <a:pt x="5" y="2"/>
                    </a:cubicBezTo>
                    <a:cubicBezTo>
                      <a:pt x="5" y="2"/>
                      <a:pt x="4" y="2"/>
                      <a:pt x="4" y="3"/>
                    </a:cubicBezTo>
                    <a:cubicBezTo>
                      <a:pt x="4" y="4"/>
                      <a:pt x="4" y="4"/>
                      <a:pt x="4" y="5"/>
                    </a:cubicBezTo>
                    <a:cubicBezTo>
                      <a:pt x="4" y="5"/>
                      <a:pt x="4" y="5"/>
                      <a:pt x="4" y="6"/>
                    </a:cubicBezTo>
                    <a:cubicBezTo>
                      <a:pt x="5" y="6"/>
                      <a:pt x="5" y="7"/>
                      <a:pt x="4" y="8"/>
                    </a:cubicBezTo>
                    <a:cubicBezTo>
                      <a:pt x="4" y="8"/>
                      <a:pt x="4" y="9"/>
                      <a:pt x="4" y="9"/>
                    </a:cubicBezTo>
                    <a:cubicBezTo>
                      <a:pt x="3" y="10"/>
                      <a:pt x="3" y="9"/>
                      <a:pt x="2" y="9"/>
                    </a:cubicBezTo>
                    <a:cubicBezTo>
                      <a:pt x="2" y="10"/>
                      <a:pt x="2" y="10"/>
                      <a:pt x="2" y="10"/>
                    </a:cubicBezTo>
                    <a:cubicBezTo>
                      <a:pt x="1" y="10"/>
                      <a:pt x="1" y="10"/>
                      <a:pt x="1" y="10"/>
                    </a:cubicBezTo>
                    <a:cubicBezTo>
                      <a:pt x="0" y="10"/>
                      <a:pt x="0" y="11"/>
                      <a:pt x="0" y="11"/>
                    </a:cubicBezTo>
                    <a:cubicBezTo>
                      <a:pt x="0" y="11"/>
                      <a:pt x="0" y="11"/>
                      <a:pt x="0" y="11"/>
                    </a:cubicBezTo>
                    <a:cubicBezTo>
                      <a:pt x="0" y="12"/>
                      <a:pt x="0" y="12"/>
                      <a:pt x="0" y="12"/>
                    </a:cubicBezTo>
                    <a:cubicBezTo>
                      <a:pt x="0" y="13"/>
                      <a:pt x="0" y="13"/>
                      <a:pt x="0" y="13"/>
                    </a:cubicBezTo>
                    <a:cubicBezTo>
                      <a:pt x="0" y="14"/>
                      <a:pt x="0" y="14"/>
                      <a:pt x="0" y="15"/>
                    </a:cubicBezTo>
                    <a:cubicBezTo>
                      <a:pt x="1" y="15"/>
                      <a:pt x="1" y="15"/>
                      <a:pt x="1" y="15"/>
                    </a:cubicBezTo>
                    <a:cubicBezTo>
                      <a:pt x="2" y="15"/>
                      <a:pt x="2" y="15"/>
                      <a:pt x="2" y="16"/>
                    </a:cubicBezTo>
                    <a:cubicBezTo>
                      <a:pt x="2" y="16"/>
                      <a:pt x="3" y="16"/>
                      <a:pt x="3" y="16"/>
                    </a:cubicBezTo>
                    <a:cubicBezTo>
                      <a:pt x="4" y="17"/>
                      <a:pt x="4" y="17"/>
                      <a:pt x="5" y="17"/>
                    </a:cubicBezTo>
                    <a:cubicBezTo>
                      <a:pt x="6" y="18"/>
                      <a:pt x="6" y="18"/>
                      <a:pt x="7" y="18"/>
                    </a:cubicBezTo>
                    <a:cubicBezTo>
                      <a:pt x="8" y="18"/>
                      <a:pt x="8" y="18"/>
                      <a:pt x="9" y="19"/>
                    </a:cubicBezTo>
                    <a:cubicBezTo>
                      <a:pt x="10" y="19"/>
                      <a:pt x="10" y="19"/>
                      <a:pt x="11" y="19"/>
                    </a:cubicBezTo>
                    <a:cubicBezTo>
                      <a:pt x="11" y="20"/>
                      <a:pt x="12" y="20"/>
                      <a:pt x="12" y="21"/>
                    </a:cubicBezTo>
                    <a:cubicBezTo>
                      <a:pt x="12" y="21"/>
                      <a:pt x="11" y="21"/>
                      <a:pt x="12" y="22"/>
                    </a:cubicBezTo>
                    <a:cubicBezTo>
                      <a:pt x="12" y="22"/>
                      <a:pt x="12" y="22"/>
                      <a:pt x="13" y="23"/>
                    </a:cubicBezTo>
                    <a:cubicBezTo>
                      <a:pt x="14" y="23"/>
                      <a:pt x="15" y="23"/>
                      <a:pt x="17" y="23"/>
                    </a:cubicBezTo>
                    <a:cubicBezTo>
                      <a:pt x="17" y="23"/>
                      <a:pt x="17" y="24"/>
                      <a:pt x="18" y="24"/>
                    </a:cubicBezTo>
                    <a:cubicBezTo>
                      <a:pt x="18" y="24"/>
                      <a:pt x="18" y="24"/>
                      <a:pt x="19" y="24"/>
                    </a:cubicBezTo>
                    <a:cubicBezTo>
                      <a:pt x="19" y="24"/>
                      <a:pt x="19" y="24"/>
                      <a:pt x="19" y="24"/>
                    </a:cubicBezTo>
                    <a:cubicBezTo>
                      <a:pt x="19" y="23"/>
                      <a:pt x="19" y="23"/>
                      <a:pt x="19" y="23"/>
                    </a:cubicBezTo>
                    <a:cubicBezTo>
                      <a:pt x="19" y="23"/>
                      <a:pt x="19" y="23"/>
                      <a:pt x="19" y="23"/>
                    </a:cubicBezTo>
                    <a:cubicBezTo>
                      <a:pt x="19" y="22"/>
                      <a:pt x="20" y="22"/>
                      <a:pt x="20" y="22"/>
                    </a:cubicBezTo>
                    <a:cubicBezTo>
                      <a:pt x="20" y="22"/>
                      <a:pt x="21" y="22"/>
                      <a:pt x="21" y="22"/>
                    </a:cubicBezTo>
                    <a:cubicBezTo>
                      <a:pt x="21" y="22"/>
                      <a:pt x="20" y="22"/>
                      <a:pt x="21" y="21"/>
                    </a:cubicBezTo>
                    <a:cubicBezTo>
                      <a:pt x="21" y="21"/>
                      <a:pt x="21" y="21"/>
                      <a:pt x="21" y="21"/>
                    </a:cubicBezTo>
                    <a:cubicBezTo>
                      <a:pt x="22" y="21"/>
                      <a:pt x="22" y="21"/>
                      <a:pt x="22" y="21"/>
                    </a:cubicBezTo>
                    <a:cubicBezTo>
                      <a:pt x="22" y="22"/>
                      <a:pt x="23" y="22"/>
                      <a:pt x="23" y="22"/>
                    </a:cubicBezTo>
                    <a:cubicBezTo>
                      <a:pt x="23" y="22"/>
                      <a:pt x="23" y="22"/>
                      <a:pt x="23" y="22"/>
                    </a:cubicBezTo>
                    <a:cubicBezTo>
                      <a:pt x="23" y="22"/>
                      <a:pt x="23" y="22"/>
                      <a:pt x="23" y="22"/>
                    </a:cubicBezTo>
                    <a:cubicBezTo>
                      <a:pt x="24" y="22"/>
                      <a:pt x="24" y="22"/>
                      <a:pt x="24" y="22"/>
                    </a:cubicBezTo>
                    <a:cubicBezTo>
                      <a:pt x="24" y="22"/>
                      <a:pt x="24" y="22"/>
                      <a:pt x="24" y="22"/>
                    </a:cubicBezTo>
                    <a:cubicBezTo>
                      <a:pt x="24" y="21"/>
                      <a:pt x="24" y="21"/>
                      <a:pt x="24" y="21"/>
                    </a:cubicBezTo>
                    <a:cubicBezTo>
                      <a:pt x="23" y="21"/>
                      <a:pt x="23" y="21"/>
                      <a:pt x="23" y="20"/>
                    </a:cubicBezTo>
                    <a:cubicBezTo>
                      <a:pt x="23" y="20"/>
                      <a:pt x="22" y="20"/>
                      <a:pt x="22" y="20"/>
                    </a:cubicBezTo>
                    <a:cubicBezTo>
                      <a:pt x="22" y="19"/>
                      <a:pt x="22" y="19"/>
                      <a:pt x="22" y="19"/>
                    </a:cubicBezTo>
                    <a:cubicBezTo>
                      <a:pt x="22" y="18"/>
                      <a:pt x="22" y="18"/>
                      <a:pt x="22" y="18"/>
                    </a:cubicBezTo>
                    <a:cubicBezTo>
                      <a:pt x="21" y="18"/>
                      <a:pt x="22" y="18"/>
                      <a:pt x="21" y="17"/>
                    </a:cubicBezTo>
                    <a:cubicBezTo>
                      <a:pt x="21" y="17"/>
                      <a:pt x="22" y="17"/>
                      <a:pt x="21" y="16"/>
                    </a:cubicBezTo>
                    <a:cubicBezTo>
                      <a:pt x="21" y="15"/>
                      <a:pt x="21" y="15"/>
                      <a:pt x="20" y="15"/>
                    </a:cubicBezTo>
                    <a:cubicBezTo>
                      <a:pt x="20" y="14"/>
                      <a:pt x="20" y="14"/>
                      <a:pt x="20" y="14"/>
                    </a:cubicBezTo>
                    <a:cubicBezTo>
                      <a:pt x="19" y="14"/>
                      <a:pt x="19" y="14"/>
                      <a:pt x="19" y="14"/>
                    </a:cubicBezTo>
                    <a:cubicBezTo>
                      <a:pt x="19" y="14"/>
                      <a:pt x="19" y="14"/>
                      <a:pt x="18" y="14"/>
                    </a:cubicBezTo>
                    <a:cubicBezTo>
                      <a:pt x="18" y="13"/>
                      <a:pt x="18" y="13"/>
                      <a:pt x="18" y="13"/>
                    </a:cubicBezTo>
                    <a:cubicBezTo>
                      <a:pt x="17" y="13"/>
                      <a:pt x="17" y="13"/>
                      <a:pt x="17" y="13"/>
                    </a:cubicBezTo>
                    <a:cubicBezTo>
                      <a:pt x="17" y="12"/>
                      <a:pt x="17" y="12"/>
                      <a:pt x="17" y="12"/>
                    </a:cubicBezTo>
                    <a:cubicBezTo>
                      <a:pt x="17" y="11"/>
                      <a:pt x="17" y="11"/>
                      <a:pt x="16" y="11"/>
                    </a:cubicBezTo>
                    <a:cubicBezTo>
                      <a:pt x="16" y="11"/>
                      <a:pt x="16" y="11"/>
                      <a:pt x="15" y="10"/>
                    </a:cubicBezTo>
                    <a:cubicBezTo>
                      <a:pt x="15" y="10"/>
                      <a:pt x="15" y="10"/>
                      <a:pt x="15" y="9"/>
                    </a:cubicBezTo>
                    <a:cubicBezTo>
                      <a:pt x="15" y="9"/>
                      <a:pt x="15" y="8"/>
                      <a:pt x="15" y="8"/>
                    </a:cubicBezTo>
                    <a:cubicBezTo>
                      <a:pt x="15" y="7"/>
                      <a:pt x="16" y="7"/>
                      <a:pt x="16" y="7"/>
                    </a:cubicBezTo>
                    <a:cubicBezTo>
                      <a:pt x="16" y="6"/>
                      <a:pt x="16" y="6"/>
                      <a:pt x="16" y="6"/>
                    </a:cubicBezTo>
                    <a:cubicBezTo>
                      <a:pt x="16" y="5"/>
                      <a:pt x="16" y="5"/>
                      <a:pt x="16" y="4"/>
                    </a:cubicBezTo>
                    <a:cubicBezTo>
                      <a:pt x="16" y="4"/>
                      <a:pt x="15" y="4"/>
                      <a:pt x="15" y="4"/>
                    </a:cubicBezTo>
                    <a:cubicBezTo>
                      <a:pt x="15" y="4"/>
                      <a:pt x="14" y="4"/>
                      <a:pt x="14" y="4"/>
                    </a:cubicBezTo>
                    <a:cubicBezTo>
                      <a:pt x="14" y="3"/>
                      <a:pt x="14" y="3"/>
                      <a:pt x="14" y="3"/>
                    </a:cubicBezTo>
                    <a:cubicBezTo>
                      <a:pt x="14" y="3"/>
                      <a:pt x="13" y="3"/>
                      <a:pt x="13"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5" name="Freeform 482"/>
              <p:cNvSpPr>
                <a:spLocks/>
              </p:cNvSpPr>
              <p:nvPr/>
            </p:nvSpPr>
            <p:spPr bwMode="auto">
              <a:xfrm>
                <a:off x="5510214" y="1757364"/>
                <a:ext cx="400050" cy="238125"/>
              </a:xfrm>
              <a:custGeom>
                <a:avLst/>
                <a:gdLst>
                  <a:gd name="T0" fmla="*/ 2 w 37"/>
                  <a:gd name="T1" fmla="*/ 4 h 22"/>
                  <a:gd name="T2" fmla="*/ 2 w 37"/>
                  <a:gd name="T3" fmla="*/ 2 h 22"/>
                  <a:gd name="T4" fmla="*/ 3 w 37"/>
                  <a:gd name="T5" fmla="*/ 1 h 22"/>
                  <a:gd name="T6" fmla="*/ 5 w 37"/>
                  <a:gd name="T7" fmla="*/ 3 h 22"/>
                  <a:gd name="T8" fmla="*/ 6 w 37"/>
                  <a:gd name="T9" fmla="*/ 5 h 22"/>
                  <a:gd name="T10" fmla="*/ 4 w 37"/>
                  <a:gd name="T11" fmla="*/ 5 h 22"/>
                  <a:gd name="T12" fmla="*/ 2 w 37"/>
                  <a:gd name="T13" fmla="*/ 5 h 22"/>
                  <a:gd name="T14" fmla="*/ 2 w 37"/>
                  <a:gd name="T15" fmla="*/ 7 h 22"/>
                  <a:gd name="T16" fmla="*/ 4 w 37"/>
                  <a:gd name="T17" fmla="*/ 8 h 22"/>
                  <a:gd name="T18" fmla="*/ 4 w 37"/>
                  <a:gd name="T19" fmla="*/ 10 h 22"/>
                  <a:gd name="T20" fmla="*/ 5 w 37"/>
                  <a:gd name="T21" fmla="*/ 11 h 22"/>
                  <a:gd name="T22" fmla="*/ 6 w 37"/>
                  <a:gd name="T23" fmla="*/ 12 h 22"/>
                  <a:gd name="T24" fmla="*/ 7 w 37"/>
                  <a:gd name="T25" fmla="*/ 15 h 22"/>
                  <a:gd name="T26" fmla="*/ 8 w 37"/>
                  <a:gd name="T27" fmla="*/ 15 h 22"/>
                  <a:gd name="T28" fmla="*/ 10 w 37"/>
                  <a:gd name="T29" fmla="*/ 13 h 22"/>
                  <a:gd name="T30" fmla="*/ 11 w 37"/>
                  <a:gd name="T31" fmla="*/ 13 h 22"/>
                  <a:gd name="T32" fmla="*/ 12 w 37"/>
                  <a:gd name="T33" fmla="*/ 13 h 22"/>
                  <a:gd name="T34" fmla="*/ 15 w 37"/>
                  <a:gd name="T35" fmla="*/ 13 h 22"/>
                  <a:gd name="T36" fmla="*/ 17 w 37"/>
                  <a:gd name="T37" fmla="*/ 14 h 22"/>
                  <a:gd name="T38" fmla="*/ 19 w 37"/>
                  <a:gd name="T39" fmla="*/ 14 h 22"/>
                  <a:gd name="T40" fmla="*/ 21 w 37"/>
                  <a:gd name="T41" fmla="*/ 16 h 22"/>
                  <a:gd name="T42" fmla="*/ 23 w 37"/>
                  <a:gd name="T43" fmla="*/ 17 h 22"/>
                  <a:gd name="T44" fmla="*/ 24 w 37"/>
                  <a:gd name="T45" fmla="*/ 17 h 22"/>
                  <a:gd name="T46" fmla="*/ 26 w 37"/>
                  <a:gd name="T47" fmla="*/ 20 h 22"/>
                  <a:gd name="T48" fmla="*/ 26 w 37"/>
                  <a:gd name="T49" fmla="*/ 21 h 22"/>
                  <a:gd name="T50" fmla="*/ 28 w 37"/>
                  <a:gd name="T51" fmla="*/ 21 h 22"/>
                  <a:gd name="T52" fmla="*/ 29 w 37"/>
                  <a:gd name="T53" fmla="*/ 21 h 22"/>
                  <a:gd name="T54" fmla="*/ 30 w 37"/>
                  <a:gd name="T55" fmla="*/ 20 h 22"/>
                  <a:gd name="T56" fmla="*/ 32 w 37"/>
                  <a:gd name="T57" fmla="*/ 19 h 22"/>
                  <a:gd name="T58" fmla="*/ 33 w 37"/>
                  <a:gd name="T59" fmla="*/ 18 h 22"/>
                  <a:gd name="T60" fmla="*/ 34 w 37"/>
                  <a:gd name="T61" fmla="*/ 16 h 22"/>
                  <a:gd name="T62" fmla="*/ 35 w 37"/>
                  <a:gd name="T63" fmla="*/ 15 h 22"/>
                  <a:gd name="T64" fmla="*/ 37 w 37"/>
                  <a:gd name="T65" fmla="*/ 15 h 22"/>
                  <a:gd name="T66" fmla="*/ 37 w 37"/>
                  <a:gd name="T67" fmla="*/ 14 h 22"/>
                  <a:gd name="T68" fmla="*/ 36 w 37"/>
                  <a:gd name="T69" fmla="*/ 13 h 22"/>
                  <a:gd name="T70" fmla="*/ 33 w 37"/>
                  <a:gd name="T71" fmla="*/ 13 h 22"/>
                  <a:gd name="T72" fmla="*/ 31 w 37"/>
                  <a:gd name="T73" fmla="*/ 12 h 22"/>
                  <a:gd name="T74" fmla="*/ 29 w 37"/>
                  <a:gd name="T75" fmla="*/ 11 h 22"/>
                  <a:gd name="T76" fmla="*/ 28 w 37"/>
                  <a:gd name="T77" fmla="*/ 9 h 22"/>
                  <a:gd name="T78" fmla="*/ 25 w 37"/>
                  <a:gd name="T79" fmla="*/ 6 h 22"/>
                  <a:gd name="T80" fmla="*/ 21 w 37"/>
                  <a:gd name="T81" fmla="*/ 5 h 22"/>
                  <a:gd name="T82" fmla="*/ 20 w 37"/>
                  <a:gd name="T83" fmla="*/ 3 h 22"/>
                  <a:gd name="T84" fmla="*/ 18 w 37"/>
                  <a:gd name="T85" fmla="*/ 1 h 22"/>
                  <a:gd name="T86" fmla="*/ 14 w 37"/>
                  <a:gd name="T87" fmla="*/ 1 h 22"/>
                  <a:gd name="T88" fmla="*/ 11 w 37"/>
                  <a:gd name="T89" fmla="*/ 4 h 22"/>
                  <a:gd name="T90" fmla="*/ 9 w 37"/>
                  <a:gd name="T91" fmla="*/ 3 h 22"/>
                  <a:gd name="T92" fmla="*/ 7 w 37"/>
                  <a:gd name="T93" fmla="*/ 2 h 22"/>
                  <a:gd name="T94" fmla="*/ 5 w 37"/>
                  <a:gd name="T95" fmla="*/ 1 h 22"/>
                  <a:gd name="T96" fmla="*/ 3 w 37"/>
                  <a:gd name="T97" fmla="*/ 1 h 22"/>
                  <a:gd name="T98" fmla="*/ 1 w 37"/>
                  <a:gd name="T99" fmla="*/ 1 h 22"/>
                  <a:gd name="T100" fmla="*/ 1 w 37"/>
                  <a:gd name="T101"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 h="22">
                    <a:moveTo>
                      <a:pt x="1" y="3"/>
                    </a:moveTo>
                    <a:cubicBezTo>
                      <a:pt x="1" y="3"/>
                      <a:pt x="1" y="4"/>
                      <a:pt x="2" y="4"/>
                    </a:cubicBezTo>
                    <a:cubicBezTo>
                      <a:pt x="2" y="4"/>
                      <a:pt x="2" y="4"/>
                      <a:pt x="2" y="3"/>
                    </a:cubicBezTo>
                    <a:cubicBezTo>
                      <a:pt x="2" y="3"/>
                      <a:pt x="2" y="2"/>
                      <a:pt x="2" y="2"/>
                    </a:cubicBezTo>
                    <a:cubicBezTo>
                      <a:pt x="2" y="2"/>
                      <a:pt x="2" y="2"/>
                      <a:pt x="2" y="1"/>
                    </a:cubicBezTo>
                    <a:cubicBezTo>
                      <a:pt x="3" y="1"/>
                      <a:pt x="3" y="1"/>
                      <a:pt x="3" y="1"/>
                    </a:cubicBezTo>
                    <a:cubicBezTo>
                      <a:pt x="4" y="1"/>
                      <a:pt x="4" y="2"/>
                      <a:pt x="4" y="3"/>
                    </a:cubicBezTo>
                    <a:cubicBezTo>
                      <a:pt x="5" y="3"/>
                      <a:pt x="5" y="3"/>
                      <a:pt x="5" y="3"/>
                    </a:cubicBezTo>
                    <a:cubicBezTo>
                      <a:pt x="6" y="4"/>
                      <a:pt x="7" y="4"/>
                      <a:pt x="7" y="4"/>
                    </a:cubicBezTo>
                    <a:cubicBezTo>
                      <a:pt x="7" y="5"/>
                      <a:pt x="7" y="5"/>
                      <a:pt x="6" y="5"/>
                    </a:cubicBezTo>
                    <a:cubicBezTo>
                      <a:pt x="6" y="6"/>
                      <a:pt x="6" y="6"/>
                      <a:pt x="5" y="6"/>
                    </a:cubicBezTo>
                    <a:cubicBezTo>
                      <a:pt x="5" y="5"/>
                      <a:pt x="5" y="5"/>
                      <a:pt x="4" y="5"/>
                    </a:cubicBezTo>
                    <a:cubicBezTo>
                      <a:pt x="4" y="5"/>
                      <a:pt x="4" y="5"/>
                      <a:pt x="3" y="5"/>
                    </a:cubicBezTo>
                    <a:cubicBezTo>
                      <a:pt x="3" y="5"/>
                      <a:pt x="3" y="5"/>
                      <a:pt x="2" y="5"/>
                    </a:cubicBezTo>
                    <a:cubicBezTo>
                      <a:pt x="2" y="5"/>
                      <a:pt x="2" y="6"/>
                      <a:pt x="2" y="6"/>
                    </a:cubicBezTo>
                    <a:cubicBezTo>
                      <a:pt x="2" y="6"/>
                      <a:pt x="2" y="6"/>
                      <a:pt x="2" y="7"/>
                    </a:cubicBezTo>
                    <a:cubicBezTo>
                      <a:pt x="2" y="7"/>
                      <a:pt x="3" y="7"/>
                      <a:pt x="3" y="7"/>
                    </a:cubicBezTo>
                    <a:cubicBezTo>
                      <a:pt x="3" y="7"/>
                      <a:pt x="4" y="7"/>
                      <a:pt x="4" y="8"/>
                    </a:cubicBezTo>
                    <a:cubicBezTo>
                      <a:pt x="4" y="8"/>
                      <a:pt x="4" y="8"/>
                      <a:pt x="4" y="9"/>
                    </a:cubicBezTo>
                    <a:cubicBezTo>
                      <a:pt x="4" y="9"/>
                      <a:pt x="3" y="9"/>
                      <a:pt x="4" y="10"/>
                    </a:cubicBezTo>
                    <a:cubicBezTo>
                      <a:pt x="4" y="10"/>
                      <a:pt x="4" y="10"/>
                      <a:pt x="4" y="10"/>
                    </a:cubicBezTo>
                    <a:cubicBezTo>
                      <a:pt x="5" y="11"/>
                      <a:pt x="5" y="11"/>
                      <a:pt x="5" y="11"/>
                    </a:cubicBezTo>
                    <a:cubicBezTo>
                      <a:pt x="5" y="11"/>
                      <a:pt x="5" y="11"/>
                      <a:pt x="5" y="11"/>
                    </a:cubicBezTo>
                    <a:cubicBezTo>
                      <a:pt x="6" y="11"/>
                      <a:pt x="6" y="12"/>
                      <a:pt x="6" y="12"/>
                    </a:cubicBezTo>
                    <a:cubicBezTo>
                      <a:pt x="6" y="13"/>
                      <a:pt x="6" y="13"/>
                      <a:pt x="6" y="14"/>
                    </a:cubicBezTo>
                    <a:cubicBezTo>
                      <a:pt x="7" y="14"/>
                      <a:pt x="7" y="15"/>
                      <a:pt x="7" y="15"/>
                    </a:cubicBezTo>
                    <a:cubicBezTo>
                      <a:pt x="7" y="15"/>
                      <a:pt x="7" y="15"/>
                      <a:pt x="7" y="15"/>
                    </a:cubicBezTo>
                    <a:cubicBezTo>
                      <a:pt x="7" y="15"/>
                      <a:pt x="7" y="15"/>
                      <a:pt x="8" y="15"/>
                    </a:cubicBezTo>
                    <a:cubicBezTo>
                      <a:pt x="8" y="15"/>
                      <a:pt x="9" y="15"/>
                      <a:pt x="9" y="14"/>
                    </a:cubicBezTo>
                    <a:cubicBezTo>
                      <a:pt x="9" y="14"/>
                      <a:pt x="9" y="14"/>
                      <a:pt x="10" y="13"/>
                    </a:cubicBezTo>
                    <a:cubicBezTo>
                      <a:pt x="10" y="13"/>
                      <a:pt x="10" y="13"/>
                      <a:pt x="11" y="13"/>
                    </a:cubicBezTo>
                    <a:cubicBezTo>
                      <a:pt x="11" y="13"/>
                      <a:pt x="11" y="13"/>
                      <a:pt x="11" y="13"/>
                    </a:cubicBezTo>
                    <a:cubicBezTo>
                      <a:pt x="12" y="13"/>
                      <a:pt x="12" y="13"/>
                      <a:pt x="12" y="13"/>
                    </a:cubicBezTo>
                    <a:cubicBezTo>
                      <a:pt x="12" y="13"/>
                      <a:pt x="12" y="13"/>
                      <a:pt x="12" y="13"/>
                    </a:cubicBezTo>
                    <a:cubicBezTo>
                      <a:pt x="13" y="12"/>
                      <a:pt x="13" y="13"/>
                      <a:pt x="14" y="13"/>
                    </a:cubicBezTo>
                    <a:cubicBezTo>
                      <a:pt x="14" y="13"/>
                      <a:pt x="15" y="13"/>
                      <a:pt x="15" y="13"/>
                    </a:cubicBezTo>
                    <a:cubicBezTo>
                      <a:pt x="15" y="14"/>
                      <a:pt x="16" y="14"/>
                      <a:pt x="16" y="14"/>
                    </a:cubicBezTo>
                    <a:cubicBezTo>
                      <a:pt x="16" y="14"/>
                      <a:pt x="17" y="14"/>
                      <a:pt x="17" y="14"/>
                    </a:cubicBezTo>
                    <a:cubicBezTo>
                      <a:pt x="18" y="14"/>
                      <a:pt x="18" y="14"/>
                      <a:pt x="18" y="14"/>
                    </a:cubicBezTo>
                    <a:cubicBezTo>
                      <a:pt x="19" y="14"/>
                      <a:pt x="19" y="14"/>
                      <a:pt x="19" y="14"/>
                    </a:cubicBezTo>
                    <a:cubicBezTo>
                      <a:pt x="20" y="15"/>
                      <a:pt x="20" y="15"/>
                      <a:pt x="20" y="15"/>
                    </a:cubicBezTo>
                    <a:cubicBezTo>
                      <a:pt x="20" y="15"/>
                      <a:pt x="20" y="16"/>
                      <a:pt x="21" y="16"/>
                    </a:cubicBezTo>
                    <a:cubicBezTo>
                      <a:pt x="21" y="16"/>
                      <a:pt x="22" y="16"/>
                      <a:pt x="22" y="16"/>
                    </a:cubicBezTo>
                    <a:cubicBezTo>
                      <a:pt x="22" y="16"/>
                      <a:pt x="22" y="17"/>
                      <a:pt x="23" y="17"/>
                    </a:cubicBezTo>
                    <a:cubicBezTo>
                      <a:pt x="23" y="17"/>
                      <a:pt x="23" y="17"/>
                      <a:pt x="24" y="17"/>
                    </a:cubicBezTo>
                    <a:cubicBezTo>
                      <a:pt x="24" y="17"/>
                      <a:pt x="24" y="17"/>
                      <a:pt x="24" y="17"/>
                    </a:cubicBezTo>
                    <a:cubicBezTo>
                      <a:pt x="25" y="18"/>
                      <a:pt x="25" y="18"/>
                      <a:pt x="25" y="19"/>
                    </a:cubicBezTo>
                    <a:cubicBezTo>
                      <a:pt x="25" y="19"/>
                      <a:pt x="25" y="19"/>
                      <a:pt x="26" y="20"/>
                    </a:cubicBezTo>
                    <a:cubicBezTo>
                      <a:pt x="26" y="20"/>
                      <a:pt x="26" y="20"/>
                      <a:pt x="26" y="21"/>
                    </a:cubicBezTo>
                    <a:cubicBezTo>
                      <a:pt x="26" y="21"/>
                      <a:pt x="26" y="21"/>
                      <a:pt x="26" y="21"/>
                    </a:cubicBezTo>
                    <a:cubicBezTo>
                      <a:pt x="26" y="21"/>
                      <a:pt x="26" y="21"/>
                      <a:pt x="27" y="21"/>
                    </a:cubicBezTo>
                    <a:cubicBezTo>
                      <a:pt x="27" y="21"/>
                      <a:pt x="27" y="21"/>
                      <a:pt x="28" y="21"/>
                    </a:cubicBezTo>
                    <a:cubicBezTo>
                      <a:pt x="28" y="21"/>
                      <a:pt x="28" y="22"/>
                      <a:pt x="29" y="21"/>
                    </a:cubicBezTo>
                    <a:cubicBezTo>
                      <a:pt x="29" y="21"/>
                      <a:pt x="29" y="21"/>
                      <a:pt x="29" y="21"/>
                    </a:cubicBezTo>
                    <a:cubicBezTo>
                      <a:pt x="30" y="21"/>
                      <a:pt x="30" y="21"/>
                      <a:pt x="30" y="21"/>
                    </a:cubicBezTo>
                    <a:cubicBezTo>
                      <a:pt x="30" y="21"/>
                      <a:pt x="30" y="20"/>
                      <a:pt x="30" y="20"/>
                    </a:cubicBezTo>
                    <a:cubicBezTo>
                      <a:pt x="30" y="19"/>
                      <a:pt x="31" y="20"/>
                      <a:pt x="31" y="19"/>
                    </a:cubicBezTo>
                    <a:cubicBezTo>
                      <a:pt x="31" y="19"/>
                      <a:pt x="31" y="19"/>
                      <a:pt x="32" y="19"/>
                    </a:cubicBezTo>
                    <a:cubicBezTo>
                      <a:pt x="32" y="19"/>
                      <a:pt x="32" y="19"/>
                      <a:pt x="32" y="19"/>
                    </a:cubicBezTo>
                    <a:cubicBezTo>
                      <a:pt x="33" y="19"/>
                      <a:pt x="33" y="19"/>
                      <a:pt x="33" y="18"/>
                    </a:cubicBezTo>
                    <a:cubicBezTo>
                      <a:pt x="33" y="18"/>
                      <a:pt x="33" y="17"/>
                      <a:pt x="33" y="17"/>
                    </a:cubicBezTo>
                    <a:cubicBezTo>
                      <a:pt x="33" y="16"/>
                      <a:pt x="33" y="16"/>
                      <a:pt x="34" y="16"/>
                    </a:cubicBezTo>
                    <a:cubicBezTo>
                      <a:pt x="34" y="16"/>
                      <a:pt x="34" y="16"/>
                      <a:pt x="35" y="16"/>
                    </a:cubicBezTo>
                    <a:cubicBezTo>
                      <a:pt x="35" y="15"/>
                      <a:pt x="35" y="15"/>
                      <a:pt x="35" y="15"/>
                    </a:cubicBezTo>
                    <a:cubicBezTo>
                      <a:pt x="36" y="15"/>
                      <a:pt x="36" y="15"/>
                      <a:pt x="36" y="15"/>
                    </a:cubicBezTo>
                    <a:cubicBezTo>
                      <a:pt x="36" y="15"/>
                      <a:pt x="36" y="15"/>
                      <a:pt x="37" y="15"/>
                    </a:cubicBezTo>
                    <a:cubicBezTo>
                      <a:pt x="37" y="15"/>
                      <a:pt x="37" y="15"/>
                      <a:pt x="37" y="15"/>
                    </a:cubicBezTo>
                    <a:cubicBezTo>
                      <a:pt x="37" y="15"/>
                      <a:pt x="37" y="15"/>
                      <a:pt x="37" y="14"/>
                    </a:cubicBezTo>
                    <a:cubicBezTo>
                      <a:pt x="37" y="14"/>
                      <a:pt x="37" y="14"/>
                      <a:pt x="37" y="13"/>
                    </a:cubicBezTo>
                    <a:cubicBezTo>
                      <a:pt x="36" y="13"/>
                      <a:pt x="36" y="13"/>
                      <a:pt x="36" y="13"/>
                    </a:cubicBezTo>
                    <a:cubicBezTo>
                      <a:pt x="35" y="13"/>
                      <a:pt x="35" y="13"/>
                      <a:pt x="34" y="13"/>
                    </a:cubicBezTo>
                    <a:cubicBezTo>
                      <a:pt x="34" y="13"/>
                      <a:pt x="34" y="13"/>
                      <a:pt x="33" y="13"/>
                    </a:cubicBezTo>
                    <a:cubicBezTo>
                      <a:pt x="33" y="13"/>
                      <a:pt x="32" y="13"/>
                      <a:pt x="32" y="13"/>
                    </a:cubicBezTo>
                    <a:cubicBezTo>
                      <a:pt x="31" y="13"/>
                      <a:pt x="31" y="12"/>
                      <a:pt x="31" y="12"/>
                    </a:cubicBezTo>
                    <a:cubicBezTo>
                      <a:pt x="30" y="12"/>
                      <a:pt x="30" y="12"/>
                      <a:pt x="30" y="11"/>
                    </a:cubicBezTo>
                    <a:cubicBezTo>
                      <a:pt x="29" y="11"/>
                      <a:pt x="29" y="11"/>
                      <a:pt x="29" y="11"/>
                    </a:cubicBezTo>
                    <a:cubicBezTo>
                      <a:pt x="29" y="11"/>
                      <a:pt x="29" y="10"/>
                      <a:pt x="29" y="10"/>
                    </a:cubicBezTo>
                    <a:cubicBezTo>
                      <a:pt x="28" y="10"/>
                      <a:pt x="28" y="9"/>
                      <a:pt x="28" y="9"/>
                    </a:cubicBezTo>
                    <a:cubicBezTo>
                      <a:pt x="27" y="8"/>
                      <a:pt x="27" y="8"/>
                      <a:pt x="26" y="8"/>
                    </a:cubicBezTo>
                    <a:cubicBezTo>
                      <a:pt x="26" y="7"/>
                      <a:pt x="25" y="7"/>
                      <a:pt x="25" y="6"/>
                    </a:cubicBezTo>
                    <a:cubicBezTo>
                      <a:pt x="24" y="5"/>
                      <a:pt x="24" y="5"/>
                      <a:pt x="23" y="5"/>
                    </a:cubicBezTo>
                    <a:cubicBezTo>
                      <a:pt x="22" y="5"/>
                      <a:pt x="22" y="5"/>
                      <a:pt x="21" y="5"/>
                    </a:cubicBezTo>
                    <a:cubicBezTo>
                      <a:pt x="21" y="5"/>
                      <a:pt x="21" y="4"/>
                      <a:pt x="21" y="3"/>
                    </a:cubicBezTo>
                    <a:cubicBezTo>
                      <a:pt x="20" y="3"/>
                      <a:pt x="20" y="3"/>
                      <a:pt x="20" y="3"/>
                    </a:cubicBezTo>
                    <a:cubicBezTo>
                      <a:pt x="20" y="2"/>
                      <a:pt x="19" y="2"/>
                      <a:pt x="19" y="2"/>
                    </a:cubicBezTo>
                    <a:cubicBezTo>
                      <a:pt x="18" y="1"/>
                      <a:pt x="18" y="1"/>
                      <a:pt x="18" y="1"/>
                    </a:cubicBezTo>
                    <a:cubicBezTo>
                      <a:pt x="17" y="0"/>
                      <a:pt x="17" y="0"/>
                      <a:pt x="16" y="0"/>
                    </a:cubicBezTo>
                    <a:cubicBezTo>
                      <a:pt x="15" y="0"/>
                      <a:pt x="15" y="1"/>
                      <a:pt x="14" y="1"/>
                    </a:cubicBezTo>
                    <a:cubicBezTo>
                      <a:pt x="13" y="2"/>
                      <a:pt x="13" y="2"/>
                      <a:pt x="12" y="3"/>
                    </a:cubicBezTo>
                    <a:cubicBezTo>
                      <a:pt x="12" y="3"/>
                      <a:pt x="12" y="4"/>
                      <a:pt x="11" y="4"/>
                    </a:cubicBezTo>
                    <a:cubicBezTo>
                      <a:pt x="11" y="4"/>
                      <a:pt x="11" y="3"/>
                      <a:pt x="10" y="3"/>
                    </a:cubicBezTo>
                    <a:cubicBezTo>
                      <a:pt x="10" y="3"/>
                      <a:pt x="10" y="3"/>
                      <a:pt x="9" y="3"/>
                    </a:cubicBezTo>
                    <a:cubicBezTo>
                      <a:pt x="9" y="3"/>
                      <a:pt x="9" y="3"/>
                      <a:pt x="8" y="3"/>
                    </a:cubicBezTo>
                    <a:cubicBezTo>
                      <a:pt x="8" y="3"/>
                      <a:pt x="8" y="2"/>
                      <a:pt x="7" y="2"/>
                    </a:cubicBezTo>
                    <a:cubicBezTo>
                      <a:pt x="7" y="2"/>
                      <a:pt x="6" y="2"/>
                      <a:pt x="6" y="2"/>
                    </a:cubicBezTo>
                    <a:cubicBezTo>
                      <a:pt x="5" y="2"/>
                      <a:pt x="5" y="1"/>
                      <a:pt x="5" y="1"/>
                    </a:cubicBezTo>
                    <a:cubicBezTo>
                      <a:pt x="5" y="1"/>
                      <a:pt x="5" y="1"/>
                      <a:pt x="4" y="1"/>
                    </a:cubicBezTo>
                    <a:cubicBezTo>
                      <a:pt x="4" y="1"/>
                      <a:pt x="4" y="1"/>
                      <a:pt x="3" y="1"/>
                    </a:cubicBezTo>
                    <a:cubicBezTo>
                      <a:pt x="3" y="1"/>
                      <a:pt x="3" y="1"/>
                      <a:pt x="2" y="1"/>
                    </a:cubicBezTo>
                    <a:cubicBezTo>
                      <a:pt x="2" y="1"/>
                      <a:pt x="1" y="1"/>
                      <a:pt x="1" y="1"/>
                    </a:cubicBezTo>
                    <a:cubicBezTo>
                      <a:pt x="0" y="1"/>
                      <a:pt x="0" y="1"/>
                      <a:pt x="0" y="1"/>
                    </a:cubicBezTo>
                    <a:cubicBezTo>
                      <a:pt x="0" y="1"/>
                      <a:pt x="0" y="1"/>
                      <a:pt x="1" y="2"/>
                    </a:cubicBezTo>
                    <a:cubicBezTo>
                      <a:pt x="1" y="2"/>
                      <a:pt x="1" y="2"/>
                      <a:pt x="1" y="3"/>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6" name="Freeform 483"/>
              <p:cNvSpPr>
                <a:spLocks/>
              </p:cNvSpPr>
              <p:nvPr/>
            </p:nvSpPr>
            <p:spPr bwMode="auto">
              <a:xfrm>
                <a:off x="4668839" y="1649414"/>
                <a:ext cx="0" cy="952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0"/>
                      <a:pt x="0" y="0"/>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7" name="Freeform 484"/>
              <p:cNvSpPr>
                <a:spLocks/>
              </p:cNvSpPr>
              <p:nvPr/>
            </p:nvSpPr>
            <p:spPr bwMode="auto">
              <a:xfrm>
                <a:off x="4668839" y="1649414"/>
                <a:ext cx="96838" cy="128588"/>
              </a:xfrm>
              <a:custGeom>
                <a:avLst/>
                <a:gdLst>
                  <a:gd name="T0" fmla="*/ 9 w 9"/>
                  <a:gd name="T1" fmla="*/ 9 h 12"/>
                  <a:gd name="T2" fmla="*/ 9 w 9"/>
                  <a:gd name="T3" fmla="*/ 8 h 12"/>
                  <a:gd name="T4" fmla="*/ 8 w 9"/>
                  <a:gd name="T5" fmla="*/ 7 h 12"/>
                  <a:gd name="T6" fmla="*/ 8 w 9"/>
                  <a:gd name="T7" fmla="*/ 6 h 12"/>
                  <a:gd name="T8" fmla="*/ 9 w 9"/>
                  <a:gd name="T9" fmla="*/ 5 h 12"/>
                  <a:gd name="T10" fmla="*/ 9 w 9"/>
                  <a:gd name="T11" fmla="*/ 5 h 12"/>
                  <a:gd name="T12" fmla="*/ 9 w 9"/>
                  <a:gd name="T13" fmla="*/ 4 h 12"/>
                  <a:gd name="T14" fmla="*/ 8 w 9"/>
                  <a:gd name="T15" fmla="*/ 4 h 12"/>
                  <a:gd name="T16" fmla="*/ 7 w 9"/>
                  <a:gd name="T17" fmla="*/ 4 h 12"/>
                  <a:gd name="T18" fmla="*/ 6 w 9"/>
                  <a:gd name="T19" fmla="*/ 4 h 12"/>
                  <a:gd name="T20" fmla="*/ 6 w 9"/>
                  <a:gd name="T21" fmla="*/ 3 h 12"/>
                  <a:gd name="T22" fmla="*/ 6 w 9"/>
                  <a:gd name="T23" fmla="*/ 2 h 12"/>
                  <a:gd name="T24" fmla="*/ 5 w 9"/>
                  <a:gd name="T25" fmla="*/ 1 h 12"/>
                  <a:gd name="T26" fmla="*/ 4 w 9"/>
                  <a:gd name="T27" fmla="*/ 1 h 12"/>
                  <a:gd name="T28" fmla="*/ 4 w 9"/>
                  <a:gd name="T29" fmla="*/ 1 h 12"/>
                  <a:gd name="T30" fmla="*/ 4 w 9"/>
                  <a:gd name="T31" fmla="*/ 1 h 12"/>
                  <a:gd name="T32" fmla="*/ 3 w 9"/>
                  <a:gd name="T33" fmla="*/ 1 h 12"/>
                  <a:gd name="T34" fmla="*/ 2 w 9"/>
                  <a:gd name="T35" fmla="*/ 0 h 12"/>
                  <a:gd name="T36" fmla="*/ 1 w 9"/>
                  <a:gd name="T37" fmla="*/ 0 h 12"/>
                  <a:gd name="T38" fmla="*/ 0 w 9"/>
                  <a:gd name="T39" fmla="*/ 1 h 12"/>
                  <a:gd name="T40" fmla="*/ 0 w 9"/>
                  <a:gd name="T41" fmla="*/ 2 h 12"/>
                  <a:gd name="T42" fmla="*/ 1 w 9"/>
                  <a:gd name="T43" fmla="*/ 3 h 12"/>
                  <a:gd name="T44" fmla="*/ 2 w 9"/>
                  <a:gd name="T45" fmla="*/ 4 h 12"/>
                  <a:gd name="T46" fmla="*/ 1 w 9"/>
                  <a:gd name="T47" fmla="*/ 5 h 12"/>
                  <a:gd name="T48" fmla="*/ 2 w 9"/>
                  <a:gd name="T49" fmla="*/ 6 h 12"/>
                  <a:gd name="T50" fmla="*/ 2 w 9"/>
                  <a:gd name="T51" fmla="*/ 7 h 12"/>
                  <a:gd name="T52" fmla="*/ 2 w 9"/>
                  <a:gd name="T53" fmla="*/ 7 h 12"/>
                  <a:gd name="T54" fmla="*/ 2 w 9"/>
                  <a:gd name="T55" fmla="*/ 8 h 12"/>
                  <a:gd name="T56" fmla="*/ 3 w 9"/>
                  <a:gd name="T57" fmla="*/ 9 h 12"/>
                  <a:gd name="T58" fmla="*/ 3 w 9"/>
                  <a:gd name="T59" fmla="*/ 9 h 12"/>
                  <a:gd name="T60" fmla="*/ 3 w 9"/>
                  <a:gd name="T61" fmla="*/ 10 h 12"/>
                  <a:gd name="T62" fmla="*/ 3 w 9"/>
                  <a:gd name="T63" fmla="*/ 10 h 12"/>
                  <a:gd name="T64" fmla="*/ 3 w 9"/>
                  <a:gd name="T65" fmla="*/ 10 h 12"/>
                  <a:gd name="T66" fmla="*/ 4 w 9"/>
                  <a:gd name="T67" fmla="*/ 11 h 12"/>
                  <a:gd name="T68" fmla="*/ 4 w 9"/>
                  <a:gd name="T69" fmla="*/ 12 h 12"/>
                  <a:gd name="T70" fmla="*/ 5 w 9"/>
                  <a:gd name="T71" fmla="*/ 12 h 12"/>
                  <a:gd name="T72" fmla="*/ 6 w 9"/>
                  <a:gd name="T73" fmla="*/ 12 h 12"/>
                  <a:gd name="T74" fmla="*/ 7 w 9"/>
                  <a:gd name="T75" fmla="*/ 12 h 12"/>
                  <a:gd name="T76" fmla="*/ 8 w 9"/>
                  <a:gd name="T77" fmla="*/ 11 h 12"/>
                  <a:gd name="T78" fmla="*/ 9 w 9"/>
                  <a:gd name="T79" fmla="*/ 11 h 12"/>
                  <a:gd name="T80" fmla="*/ 9 w 9"/>
                  <a:gd name="T81" fmla="*/ 11 h 12"/>
                  <a:gd name="T82" fmla="*/ 9 w 9"/>
                  <a:gd name="T83" fmla="*/ 9 h 12"/>
                  <a:gd name="T84" fmla="*/ 9 w 9"/>
                  <a:gd name="T8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 h="12">
                    <a:moveTo>
                      <a:pt x="9" y="9"/>
                    </a:moveTo>
                    <a:cubicBezTo>
                      <a:pt x="9" y="9"/>
                      <a:pt x="9" y="8"/>
                      <a:pt x="9" y="8"/>
                    </a:cubicBezTo>
                    <a:cubicBezTo>
                      <a:pt x="9" y="8"/>
                      <a:pt x="9" y="8"/>
                      <a:pt x="8" y="7"/>
                    </a:cubicBezTo>
                    <a:cubicBezTo>
                      <a:pt x="8" y="7"/>
                      <a:pt x="8" y="6"/>
                      <a:pt x="8" y="6"/>
                    </a:cubicBezTo>
                    <a:cubicBezTo>
                      <a:pt x="8" y="6"/>
                      <a:pt x="9" y="6"/>
                      <a:pt x="9" y="5"/>
                    </a:cubicBezTo>
                    <a:cubicBezTo>
                      <a:pt x="9" y="5"/>
                      <a:pt x="9" y="5"/>
                      <a:pt x="9" y="5"/>
                    </a:cubicBezTo>
                    <a:cubicBezTo>
                      <a:pt x="9" y="5"/>
                      <a:pt x="9" y="4"/>
                      <a:pt x="9" y="4"/>
                    </a:cubicBezTo>
                    <a:cubicBezTo>
                      <a:pt x="8" y="4"/>
                      <a:pt x="8" y="4"/>
                      <a:pt x="8" y="4"/>
                    </a:cubicBezTo>
                    <a:cubicBezTo>
                      <a:pt x="7" y="4"/>
                      <a:pt x="7" y="4"/>
                      <a:pt x="7" y="4"/>
                    </a:cubicBezTo>
                    <a:cubicBezTo>
                      <a:pt x="7" y="4"/>
                      <a:pt x="6" y="4"/>
                      <a:pt x="6" y="4"/>
                    </a:cubicBezTo>
                    <a:cubicBezTo>
                      <a:pt x="6" y="3"/>
                      <a:pt x="6" y="3"/>
                      <a:pt x="6" y="3"/>
                    </a:cubicBezTo>
                    <a:cubicBezTo>
                      <a:pt x="6" y="3"/>
                      <a:pt x="6" y="2"/>
                      <a:pt x="6" y="2"/>
                    </a:cubicBezTo>
                    <a:cubicBezTo>
                      <a:pt x="5" y="2"/>
                      <a:pt x="5" y="2"/>
                      <a:pt x="5" y="1"/>
                    </a:cubicBezTo>
                    <a:cubicBezTo>
                      <a:pt x="5" y="1"/>
                      <a:pt x="4" y="1"/>
                      <a:pt x="4" y="1"/>
                    </a:cubicBezTo>
                    <a:cubicBezTo>
                      <a:pt x="4" y="1"/>
                      <a:pt x="4" y="1"/>
                      <a:pt x="4" y="1"/>
                    </a:cubicBezTo>
                    <a:cubicBezTo>
                      <a:pt x="4" y="1"/>
                      <a:pt x="4" y="1"/>
                      <a:pt x="4" y="1"/>
                    </a:cubicBezTo>
                    <a:cubicBezTo>
                      <a:pt x="3" y="1"/>
                      <a:pt x="3" y="1"/>
                      <a:pt x="3" y="1"/>
                    </a:cubicBezTo>
                    <a:cubicBezTo>
                      <a:pt x="2" y="0"/>
                      <a:pt x="2" y="0"/>
                      <a:pt x="2" y="0"/>
                    </a:cubicBezTo>
                    <a:cubicBezTo>
                      <a:pt x="1" y="0"/>
                      <a:pt x="1" y="0"/>
                      <a:pt x="1" y="0"/>
                    </a:cubicBezTo>
                    <a:cubicBezTo>
                      <a:pt x="0" y="0"/>
                      <a:pt x="0" y="0"/>
                      <a:pt x="0" y="1"/>
                    </a:cubicBezTo>
                    <a:cubicBezTo>
                      <a:pt x="0" y="1"/>
                      <a:pt x="0" y="2"/>
                      <a:pt x="0" y="2"/>
                    </a:cubicBezTo>
                    <a:cubicBezTo>
                      <a:pt x="1" y="3"/>
                      <a:pt x="1" y="3"/>
                      <a:pt x="1" y="3"/>
                    </a:cubicBezTo>
                    <a:cubicBezTo>
                      <a:pt x="1" y="4"/>
                      <a:pt x="2" y="4"/>
                      <a:pt x="2" y="4"/>
                    </a:cubicBezTo>
                    <a:cubicBezTo>
                      <a:pt x="2" y="5"/>
                      <a:pt x="1" y="5"/>
                      <a:pt x="1" y="5"/>
                    </a:cubicBezTo>
                    <a:cubicBezTo>
                      <a:pt x="1" y="6"/>
                      <a:pt x="2" y="6"/>
                      <a:pt x="2" y="6"/>
                    </a:cubicBezTo>
                    <a:cubicBezTo>
                      <a:pt x="2" y="6"/>
                      <a:pt x="2" y="7"/>
                      <a:pt x="2" y="7"/>
                    </a:cubicBezTo>
                    <a:cubicBezTo>
                      <a:pt x="2" y="7"/>
                      <a:pt x="2" y="7"/>
                      <a:pt x="2" y="7"/>
                    </a:cubicBezTo>
                    <a:cubicBezTo>
                      <a:pt x="2" y="7"/>
                      <a:pt x="2" y="7"/>
                      <a:pt x="2" y="8"/>
                    </a:cubicBezTo>
                    <a:cubicBezTo>
                      <a:pt x="2" y="8"/>
                      <a:pt x="3" y="8"/>
                      <a:pt x="3" y="9"/>
                    </a:cubicBezTo>
                    <a:cubicBezTo>
                      <a:pt x="2" y="9"/>
                      <a:pt x="3" y="9"/>
                      <a:pt x="3" y="9"/>
                    </a:cubicBezTo>
                    <a:cubicBezTo>
                      <a:pt x="3" y="10"/>
                      <a:pt x="3" y="10"/>
                      <a:pt x="3" y="10"/>
                    </a:cubicBezTo>
                    <a:cubicBezTo>
                      <a:pt x="3" y="10"/>
                      <a:pt x="3" y="10"/>
                      <a:pt x="3" y="10"/>
                    </a:cubicBezTo>
                    <a:cubicBezTo>
                      <a:pt x="3" y="10"/>
                      <a:pt x="3" y="10"/>
                      <a:pt x="3" y="10"/>
                    </a:cubicBezTo>
                    <a:cubicBezTo>
                      <a:pt x="3" y="10"/>
                      <a:pt x="3" y="11"/>
                      <a:pt x="4" y="11"/>
                    </a:cubicBezTo>
                    <a:cubicBezTo>
                      <a:pt x="4" y="11"/>
                      <a:pt x="4" y="11"/>
                      <a:pt x="4" y="12"/>
                    </a:cubicBezTo>
                    <a:cubicBezTo>
                      <a:pt x="4" y="12"/>
                      <a:pt x="4" y="12"/>
                      <a:pt x="5" y="12"/>
                    </a:cubicBezTo>
                    <a:cubicBezTo>
                      <a:pt x="5" y="12"/>
                      <a:pt x="5" y="12"/>
                      <a:pt x="6" y="12"/>
                    </a:cubicBezTo>
                    <a:cubicBezTo>
                      <a:pt x="6" y="12"/>
                      <a:pt x="7" y="12"/>
                      <a:pt x="7" y="12"/>
                    </a:cubicBezTo>
                    <a:cubicBezTo>
                      <a:pt x="7" y="12"/>
                      <a:pt x="8" y="12"/>
                      <a:pt x="8" y="11"/>
                    </a:cubicBezTo>
                    <a:cubicBezTo>
                      <a:pt x="8" y="11"/>
                      <a:pt x="8" y="11"/>
                      <a:pt x="9" y="11"/>
                    </a:cubicBezTo>
                    <a:cubicBezTo>
                      <a:pt x="9" y="11"/>
                      <a:pt x="9" y="11"/>
                      <a:pt x="9" y="11"/>
                    </a:cubicBezTo>
                    <a:cubicBezTo>
                      <a:pt x="9" y="10"/>
                      <a:pt x="8" y="10"/>
                      <a:pt x="9" y="9"/>
                    </a:cubicBezTo>
                    <a:cubicBezTo>
                      <a:pt x="9" y="9"/>
                      <a:pt x="9" y="9"/>
                      <a:pt x="9"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8" name="Freeform 485"/>
              <p:cNvSpPr>
                <a:spLocks/>
              </p:cNvSpPr>
              <p:nvPr/>
            </p:nvSpPr>
            <p:spPr bwMode="auto">
              <a:xfrm>
                <a:off x="4614864" y="1541464"/>
                <a:ext cx="130175" cy="53975"/>
              </a:xfrm>
              <a:custGeom>
                <a:avLst/>
                <a:gdLst>
                  <a:gd name="T0" fmla="*/ 0 w 12"/>
                  <a:gd name="T1" fmla="*/ 4 h 5"/>
                  <a:gd name="T2" fmla="*/ 0 w 12"/>
                  <a:gd name="T3" fmla="*/ 5 h 5"/>
                  <a:gd name="T4" fmla="*/ 1 w 12"/>
                  <a:gd name="T5" fmla="*/ 5 h 5"/>
                  <a:gd name="T6" fmla="*/ 2 w 12"/>
                  <a:gd name="T7" fmla="*/ 5 h 5"/>
                  <a:gd name="T8" fmla="*/ 4 w 12"/>
                  <a:gd name="T9" fmla="*/ 5 h 5"/>
                  <a:gd name="T10" fmla="*/ 5 w 12"/>
                  <a:gd name="T11" fmla="*/ 4 h 5"/>
                  <a:gd name="T12" fmla="*/ 6 w 12"/>
                  <a:gd name="T13" fmla="*/ 4 h 5"/>
                  <a:gd name="T14" fmla="*/ 7 w 12"/>
                  <a:gd name="T15" fmla="*/ 4 h 5"/>
                  <a:gd name="T16" fmla="*/ 8 w 12"/>
                  <a:gd name="T17" fmla="*/ 3 h 5"/>
                  <a:gd name="T18" fmla="*/ 9 w 12"/>
                  <a:gd name="T19" fmla="*/ 3 h 5"/>
                  <a:gd name="T20" fmla="*/ 9 w 12"/>
                  <a:gd name="T21" fmla="*/ 3 h 5"/>
                  <a:gd name="T22" fmla="*/ 11 w 12"/>
                  <a:gd name="T23" fmla="*/ 3 h 5"/>
                  <a:gd name="T24" fmla="*/ 11 w 12"/>
                  <a:gd name="T25" fmla="*/ 4 h 5"/>
                  <a:gd name="T26" fmla="*/ 12 w 12"/>
                  <a:gd name="T27" fmla="*/ 4 h 5"/>
                  <a:gd name="T28" fmla="*/ 12 w 12"/>
                  <a:gd name="T29" fmla="*/ 3 h 5"/>
                  <a:gd name="T30" fmla="*/ 12 w 12"/>
                  <a:gd name="T31" fmla="*/ 3 h 5"/>
                  <a:gd name="T32" fmla="*/ 12 w 12"/>
                  <a:gd name="T33" fmla="*/ 2 h 5"/>
                  <a:gd name="T34" fmla="*/ 12 w 12"/>
                  <a:gd name="T35" fmla="*/ 2 h 5"/>
                  <a:gd name="T36" fmla="*/ 12 w 12"/>
                  <a:gd name="T37" fmla="*/ 2 h 5"/>
                  <a:gd name="T38" fmla="*/ 12 w 12"/>
                  <a:gd name="T39" fmla="*/ 1 h 5"/>
                  <a:gd name="T40" fmla="*/ 11 w 12"/>
                  <a:gd name="T41" fmla="*/ 1 h 5"/>
                  <a:gd name="T42" fmla="*/ 10 w 12"/>
                  <a:gd name="T43" fmla="*/ 0 h 5"/>
                  <a:gd name="T44" fmla="*/ 9 w 12"/>
                  <a:gd name="T45" fmla="*/ 0 h 5"/>
                  <a:gd name="T46" fmla="*/ 9 w 12"/>
                  <a:gd name="T47" fmla="*/ 1 h 5"/>
                  <a:gd name="T48" fmla="*/ 8 w 12"/>
                  <a:gd name="T49" fmla="*/ 1 h 5"/>
                  <a:gd name="T50" fmla="*/ 7 w 12"/>
                  <a:gd name="T51" fmla="*/ 1 h 5"/>
                  <a:gd name="T52" fmla="*/ 6 w 12"/>
                  <a:gd name="T53" fmla="*/ 0 h 5"/>
                  <a:gd name="T54" fmla="*/ 5 w 12"/>
                  <a:gd name="T55" fmla="*/ 0 h 5"/>
                  <a:gd name="T56" fmla="*/ 4 w 12"/>
                  <a:gd name="T57" fmla="*/ 0 h 5"/>
                  <a:gd name="T58" fmla="*/ 3 w 12"/>
                  <a:gd name="T59" fmla="*/ 0 h 5"/>
                  <a:gd name="T60" fmla="*/ 3 w 12"/>
                  <a:gd name="T61" fmla="*/ 0 h 5"/>
                  <a:gd name="T62" fmla="*/ 2 w 12"/>
                  <a:gd name="T63" fmla="*/ 0 h 5"/>
                  <a:gd name="T64" fmla="*/ 1 w 12"/>
                  <a:gd name="T65" fmla="*/ 1 h 5"/>
                  <a:gd name="T66" fmla="*/ 1 w 12"/>
                  <a:gd name="T67" fmla="*/ 2 h 5"/>
                  <a:gd name="T68" fmla="*/ 0 w 12"/>
                  <a:gd name="T69" fmla="*/ 3 h 5"/>
                  <a:gd name="T70" fmla="*/ 0 w 12"/>
                  <a:gd name="T71" fmla="*/ 3 h 5"/>
                  <a:gd name="T72" fmla="*/ 0 w 12"/>
                  <a:gd name="T7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 h="5">
                    <a:moveTo>
                      <a:pt x="0" y="4"/>
                    </a:moveTo>
                    <a:cubicBezTo>
                      <a:pt x="0" y="4"/>
                      <a:pt x="0" y="4"/>
                      <a:pt x="0" y="5"/>
                    </a:cubicBezTo>
                    <a:cubicBezTo>
                      <a:pt x="1" y="5"/>
                      <a:pt x="1" y="5"/>
                      <a:pt x="1" y="5"/>
                    </a:cubicBezTo>
                    <a:cubicBezTo>
                      <a:pt x="1" y="5"/>
                      <a:pt x="1" y="5"/>
                      <a:pt x="2" y="5"/>
                    </a:cubicBezTo>
                    <a:cubicBezTo>
                      <a:pt x="3" y="5"/>
                      <a:pt x="3" y="5"/>
                      <a:pt x="4" y="5"/>
                    </a:cubicBezTo>
                    <a:cubicBezTo>
                      <a:pt x="4" y="5"/>
                      <a:pt x="5" y="5"/>
                      <a:pt x="5" y="4"/>
                    </a:cubicBezTo>
                    <a:cubicBezTo>
                      <a:pt x="5" y="4"/>
                      <a:pt x="6" y="4"/>
                      <a:pt x="6" y="4"/>
                    </a:cubicBezTo>
                    <a:cubicBezTo>
                      <a:pt x="6" y="4"/>
                      <a:pt x="7" y="4"/>
                      <a:pt x="7" y="4"/>
                    </a:cubicBezTo>
                    <a:cubicBezTo>
                      <a:pt x="8" y="4"/>
                      <a:pt x="8" y="4"/>
                      <a:pt x="8" y="3"/>
                    </a:cubicBezTo>
                    <a:cubicBezTo>
                      <a:pt x="8" y="3"/>
                      <a:pt x="8" y="3"/>
                      <a:pt x="9" y="3"/>
                    </a:cubicBezTo>
                    <a:cubicBezTo>
                      <a:pt x="9" y="3"/>
                      <a:pt x="9" y="3"/>
                      <a:pt x="9" y="3"/>
                    </a:cubicBezTo>
                    <a:cubicBezTo>
                      <a:pt x="10" y="3"/>
                      <a:pt x="10" y="3"/>
                      <a:pt x="11" y="3"/>
                    </a:cubicBezTo>
                    <a:cubicBezTo>
                      <a:pt x="11" y="3"/>
                      <a:pt x="11" y="3"/>
                      <a:pt x="11" y="4"/>
                    </a:cubicBezTo>
                    <a:cubicBezTo>
                      <a:pt x="11" y="4"/>
                      <a:pt x="12" y="4"/>
                      <a:pt x="12" y="4"/>
                    </a:cubicBezTo>
                    <a:cubicBezTo>
                      <a:pt x="12" y="3"/>
                      <a:pt x="12" y="3"/>
                      <a:pt x="12" y="3"/>
                    </a:cubicBezTo>
                    <a:cubicBezTo>
                      <a:pt x="12" y="3"/>
                      <a:pt x="12" y="3"/>
                      <a:pt x="12" y="3"/>
                    </a:cubicBezTo>
                    <a:cubicBezTo>
                      <a:pt x="12" y="3"/>
                      <a:pt x="12" y="3"/>
                      <a:pt x="12" y="2"/>
                    </a:cubicBezTo>
                    <a:cubicBezTo>
                      <a:pt x="12" y="2"/>
                      <a:pt x="12" y="2"/>
                      <a:pt x="12" y="2"/>
                    </a:cubicBezTo>
                    <a:cubicBezTo>
                      <a:pt x="12" y="2"/>
                      <a:pt x="12" y="2"/>
                      <a:pt x="12" y="2"/>
                    </a:cubicBezTo>
                    <a:cubicBezTo>
                      <a:pt x="12" y="2"/>
                      <a:pt x="12" y="2"/>
                      <a:pt x="12" y="1"/>
                    </a:cubicBezTo>
                    <a:cubicBezTo>
                      <a:pt x="11" y="1"/>
                      <a:pt x="11" y="1"/>
                      <a:pt x="11" y="1"/>
                    </a:cubicBezTo>
                    <a:cubicBezTo>
                      <a:pt x="10" y="1"/>
                      <a:pt x="10" y="1"/>
                      <a:pt x="10" y="0"/>
                    </a:cubicBezTo>
                    <a:cubicBezTo>
                      <a:pt x="10" y="0"/>
                      <a:pt x="9" y="0"/>
                      <a:pt x="9" y="0"/>
                    </a:cubicBezTo>
                    <a:cubicBezTo>
                      <a:pt x="9" y="0"/>
                      <a:pt x="9" y="1"/>
                      <a:pt x="9" y="1"/>
                    </a:cubicBezTo>
                    <a:cubicBezTo>
                      <a:pt x="8" y="1"/>
                      <a:pt x="8" y="1"/>
                      <a:pt x="8" y="1"/>
                    </a:cubicBezTo>
                    <a:cubicBezTo>
                      <a:pt x="8" y="1"/>
                      <a:pt x="8" y="1"/>
                      <a:pt x="7" y="1"/>
                    </a:cubicBezTo>
                    <a:cubicBezTo>
                      <a:pt x="7" y="1"/>
                      <a:pt x="7" y="0"/>
                      <a:pt x="6" y="0"/>
                    </a:cubicBezTo>
                    <a:cubicBezTo>
                      <a:pt x="6" y="0"/>
                      <a:pt x="5" y="0"/>
                      <a:pt x="5" y="0"/>
                    </a:cubicBezTo>
                    <a:cubicBezTo>
                      <a:pt x="5" y="0"/>
                      <a:pt x="4" y="0"/>
                      <a:pt x="4" y="0"/>
                    </a:cubicBezTo>
                    <a:cubicBezTo>
                      <a:pt x="4" y="0"/>
                      <a:pt x="4" y="0"/>
                      <a:pt x="3" y="0"/>
                    </a:cubicBezTo>
                    <a:cubicBezTo>
                      <a:pt x="3" y="0"/>
                      <a:pt x="3" y="0"/>
                      <a:pt x="3" y="0"/>
                    </a:cubicBezTo>
                    <a:cubicBezTo>
                      <a:pt x="2" y="0"/>
                      <a:pt x="2" y="0"/>
                      <a:pt x="2" y="0"/>
                    </a:cubicBezTo>
                    <a:cubicBezTo>
                      <a:pt x="2" y="0"/>
                      <a:pt x="2" y="1"/>
                      <a:pt x="1" y="1"/>
                    </a:cubicBezTo>
                    <a:cubicBezTo>
                      <a:pt x="1" y="2"/>
                      <a:pt x="1" y="2"/>
                      <a:pt x="1" y="2"/>
                    </a:cubicBezTo>
                    <a:cubicBezTo>
                      <a:pt x="0" y="2"/>
                      <a:pt x="0" y="2"/>
                      <a:pt x="0" y="3"/>
                    </a:cubicBezTo>
                    <a:cubicBezTo>
                      <a:pt x="0" y="3"/>
                      <a:pt x="0" y="3"/>
                      <a:pt x="0" y="3"/>
                    </a:cubicBezTo>
                    <a:cubicBezTo>
                      <a:pt x="0" y="4"/>
                      <a:pt x="0" y="4"/>
                      <a:pt x="0"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9" name="Freeform 486"/>
              <p:cNvSpPr>
                <a:spLocks/>
              </p:cNvSpPr>
              <p:nvPr/>
            </p:nvSpPr>
            <p:spPr bwMode="auto">
              <a:xfrm>
                <a:off x="6827839" y="2438401"/>
                <a:ext cx="238125" cy="465138"/>
              </a:xfrm>
              <a:custGeom>
                <a:avLst/>
                <a:gdLst>
                  <a:gd name="T0" fmla="*/ 3 w 22"/>
                  <a:gd name="T1" fmla="*/ 11 h 43"/>
                  <a:gd name="T2" fmla="*/ 5 w 22"/>
                  <a:gd name="T3" fmla="*/ 15 h 43"/>
                  <a:gd name="T4" fmla="*/ 4 w 22"/>
                  <a:gd name="T5" fmla="*/ 18 h 43"/>
                  <a:gd name="T6" fmla="*/ 6 w 22"/>
                  <a:gd name="T7" fmla="*/ 21 h 43"/>
                  <a:gd name="T8" fmla="*/ 7 w 22"/>
                  <a:gd name="T9" fmla="*/ 23 h 43"/>
                  <a:gd name="T10" fmla="*/ 7 w 22"/>
                  <a:gd name="T11" fmla="*/ 27 h 43"/>
                  <a:gd name="T12" fmla="*/ 5 w 22"/>
                  <a:gd name="T13" fmla="*/ 29 h 43"/>
                  <a:gd name="T14" fmla="*/ 5 w 22"/>
                  <a:gd name="T15" fmla="*/ 31 h 43"/>
                  <a:gd name="T16" fmla="*/ 5 w 22"/>
                  <a:gd name="T17" fmla="*/ 33 h 43"/>
                  <a:gd name="T18" fmla="*/ 4 w 22"/>
                  <a:gd name="T19" fmla="*/ 36 h 43"/>
                  <a:gd name="T20" fmla="*/ 5 w 22"/>
                  <a:gd name="T21" fmla="*/ 37 h 43"/>
                  <a:gd name="T22" fmla="*/ 7 w 22"/>
                  <a:gd name="T23" fmla="*/ 38 h 43"/>
                  <a:gd name="T24" fmla="*/ 9 w 22"/>
                  <a:gd name="T25" fmla="*/ 40 h 43"/>
                  <a:gd name="T26" fmla="*/ 10 w 22"/>
                  <a:gd name="T27" fmla="*/ 40 h 43"/>
                  <a:gd name="T28" fmla="*/ 11 w 22"/>
                  <a:gd name="T29" fmla="*/ 42 h 43"/>
                  <a:gd name="T30" fmla="*/ 13 w 22"/>
                  <a:gd name="T31" fmla="*/ 41 h 43"/>
                  <a:gd name="T32" fmla="*/ 15 w 22"/>
                  <a:gd name="T33" fmla="*/ 41 h 43"/>
                  <a:gd name="T34" fmla="*/ 12 w 22"/>
                  <a:gd name="T35" fmla="*/ 39 h 43"/>
                  <a:gd name="T36" fmla="*/ 10 w 22"/>
                  <a:gd name="T37" fmla="*/ 36 h 43"/>
                  <a:gd name="T38" fmla="*/ 9 w 22"/>
                  <a:gd name="T39" fmla="*/ 34 h 43"/>
                  <a:gd name="T40" fmla="*/ 7 w 22"/>
                  <a:gd name="T41" fmla="*/ 31 h 43"/>
                  <a:gd name="T42" fmla="*/ 8 w 22"/>
                  <a:gd name="T43" fmla="*/ 27 h 43"/>
                  <a:gd name="T44" fmla="*/ 9 w 22"/>
                  <a:gd name="T45" fmla="*/ 23 h 43"/>
                  <a:gd name="T46" fmla="*/ 10 w 22"/>
                  <a:gd name="T47" fmla="*/ 21 h 43"/>
                  <a:gd name="T48" fmla="*/ 11 w 22"/>
                  <a:gd name="T49" fmla="*/ 23 h 43"/>
                  <a:gd name="T50" fmla="*/ 13 w 22"/>
                  <a:gd name="T51" fmla="*/ 24 h 43"/>
                  <a:gd name="T52" fmla="*/ 15 w 22"/>
                  <a:gd name="T53" fmla="*/ 25 h 43"/>
                  <a:gd name="T54" fmla="*/ 15 w 22"/>
                  <a:gd name="T55" fmla="*/ 23 h 43"/>
                  <a:gd name="T56" fmla="*/ 15 w 22"/>
                  <a:gd name="T57" fmla="*/ 21 h 43"/>
                  <a:gd name="T58" fmla="*/ 16 w 22"/>
                  <a:gd name="T59" fmla="*/ 19 h 43"/>
                  <a:gd name="T60" fmla="*/ 19 w 22"/>
                  <a:gd name="T61" fmla="*/ 19 h 43"/>
                  <a:gd name="T62" fmla="*/ 21 w 22"/>
                  <a:gd name="T63" fmla="*/ 19 h 43"/>
                  <a:gd name="T64" fmla="*/ 22 w 22"/>
                  <a:gd name="T65" fmla="*/ 16 h 43"/>
                  <a:gd name="T66" fmla="*/ 20 w 22"/>
                  <a:gd name="T67" fmla="*/ 13 h 43"/>
                  <a:gd name="T68" fmla="*/ 18 w 22"/>
                  <a:gd name="T69" fmla="*/ 10 h 43"/>
                  <a:gd name="T70" fmla="*/ 16 w 22"/>
                  <a:gd name="T71" fmla="*/ 8 h 43"/>
                  <a:gd name="T72" fmla="*/ 14 w 22"/>
                  <a:gd name="T73" fmla="*/ 9 h 43"/>
                  <a:gd name="T74" fmla="*/ 11 w 22"/>
                  <a:gd name="T75" fmla="*/ 8 h 43"/>
                  <a:gd name="T76" fmla="*/ 9 w 22"/>
                  <a:gd name="T77" fmla="*/ 9 h 43"/>
                  <a:gd name="T78" fmla="*/ 9 w 22"/>
                  <a:gd name="T79" fmla="*/ 7 h 43"/>
                  <a:gd name="T80" fmla="*/ 8 w 22"/>
                  <a:gd name="T81" fmla="*/ 4 h 43"/>
                  <a:gd name="T82" fmla="*/ 7 w 22"/>
                  <a:gd name="T83" fmla="*/ 1 h 43"/>
                  <a:gd name="T84" fmla="*/ 6 w 22"/>
                  <a:gd name="T85" fmla="*/ 0 h 43"/>
                  <a:gd name="T86" fmla="*/ 3 w 22"/>
                  <a:gd name="T87" fmla="*/ 3 h 43"/>
                  <a:gd name="T88" fmla="*/ 1 w 22"/>
                  <a:gd name="T89" fmla="*/ 4 h 43"/>
                  <a:gd name="T90" fmla="*/ 0 w 22"/>
                  <a:gd name="T91"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 h="43">
                    <a:moveTo>
                      <a:pt x="1" y="9"/>
                    </a:moveTo>
                    <a:cubicBezTo>
                      <a:pt x="2" y="9"/>
                      <a:pt x="2" y="9"/>
                      <a:pt x="2" y="10"/>
                    </a:cubicBezTo>
                    <a:cubicBezTo>
                      <a:pt x="3" y="10"/>
                      <a:pt x="3" y="10"/>
                      <a:pt x="3" y="11"/>
                    </a:cubicBezTo>
                    <a:cubicBezTo>
                      <a:pt x="4" y="11"/>
                      <a:pt x="4" y="12"/>
                      <a:pt x="4" y="12"/>
                    </a:cubicBezTo>
                    <a:cubicBezTo>
                      <a:pt x="4" y="13"/>
                      <a:pt x="5" y="13"/>
                      <a:pt x="5" y="14"/>
                    </a:cubicBezTo>
                    <a:cubicBezTo>
                      <a:pt x="5" y="14"/>
                      <a:pt x="5" y="14"/>
                      <a:pt x="5" y="15"/>
                    </a:cubicBezTo>
                    <a:cubicBezTo>
                      <a:pt x="5" y="15"/>
                      <a:pt x="5" y="15"/>
                      <a:pt x="5" y="16"/>
                    </a:cubicBezTo>
                    <a:cubicBezTo>
                      <a:pt x="5" y="16"/>
                      <a:pt x="5" y="17"/>
                      <a:pt x="5" y="17"/>
                    </a:cubicBezTo>
                    <a:cubicBezTo>
                      <a:pt x="4" y="18"/>
                      <a:pt x="4" y="18"/>
                      <a:pt x="4" y="18"/>
                    </a:cubicBezTo>
                    <a:cubicBezTo>
                      <a:pt x="4" y="18"/>
                      <a:pt x="4" y="19"/>
                      <a:pt x="5" y="19"/>
                    </a:cubicBezTo>
                    <a:cubicBezTo>
                      <a:pt x="5" y="19"/>
                      <a:pt x="5" y="19"/>
                      <a:pt x="6" y="19"/>
                    </a:cubicBezTo>
                    <a:cubicBezTo>
                      <a:pt x="6" y="20"/>
                      <a:pt x="6" y="20"/>
                      <a:pt x="6" y="21"/>
                    </a:cubicBezTo>
                    <a:cubicBezTo>
                      <a:pt x="6" y="21"/>
                      <a:pt x="6" y="21"/>
                      <a:pt x="6" y="21"/>
                    </a:cubicBezTo>
                    <a:cubicBezTo>
                      <a:pt x="6" y="21"/>
                      <a:pt x="6" y="22"/>
                      <a:pt x="6" y="22"/>
                    </a:cubicBezTo>
                    <a:cubicBezTo>
                      <a:pt x="6" y="22"/>
                      <a:pt x="6" y="23"/>
                      <a:pt x="7" y="23"/>
                    </a:cubicBezTo>
                    <a:cubicBezTo>
                      <a:pt x="7" y="23"/>
                      <a:pt x="7" y="24"/>
                      <a:pt x="7" y="24"/>
                    </a:cubicBezTo>
                    <a:cubicBezTo>
                      <a:pt x="7" y="24"/>
                      <a:pt x="7" y="25"/>
                      <a:pt x="7" y="25"/>
                    </a:cubicBezTo>
                    <a:cubicBezTo>
                      <a:pt x="7" y="26"/>
                      <a:pt x="7" y="26"/>
                      <a:pt x="7" y="27"/>
                    </a:cubicBezTo>
                    <a:cubicBezTo>
                      <a:pt x="7" y="27"/>
                      <a:pt x="7" y="27"/>
                      <a:pt x="7" y="28"/>
                    </a:cubicBezTo>
                    <a:cubicBezTo>
                      <a:pt x="7" y="28"/>
                      <a:pt x="6" y="28"/>
                      <a:pt x="6" y="28"/>
                    </a:cubicBezTo>
                    <a:cubicBezTo>
                      <a:pt x="6" y="28"/>
                      <a:pt x="6" y="28"/>
                      <a:pt x="5" y="29"/>
                    </a:cubicBezTo>
                    <a:cubicBezTo>
                      <a:pt x="5" y="29"/>
                      <a:pt x="5" y="29"/>
                      <a:pt x="5" y="29"/>
                    </a:cubicBezTo>
                    <a:cubicBezTo>
                      <a:pt x="5" y="30"/>
                      <a:pt x="5" y="30"/>
                      <a:pt x="5" y="30"/>
                    </a:cubicBezTo>
                    <a:cubicBezTo>
                      <a:pt x="5" y="31"/>
                      <a:pt x="5" y="31"/>
                      <a:pt x="5" y="31"/>
                    </a:cubicBezTo>
                    <a:cubicBezTo>
                      <a:pt x="5" y="31"/>
                      <a:pt x="6" y="31"/>
                      <a:pt x="6" y="31"/>
                    </a:cubicBezTo>
                    <a:cubicBezTo>
                      <a:pt x="6" y="32"/>
                      <a:pt x="5" y="32"/>
                      <a:pt x="5" y="32"/>
                    </a:cubicBezTo>
                    <a:cubicBezTo>
                      <a:pt x="5" y="33"/>
                      <a:pt x="5" y="33"/>
                      <a:pt x="5" y="33"/>
                    </a:cubicBezTo>
                    <a:cubicBezTo>
                      <a:pt x="4" y="34"/>
                      <a:pt x="4" y="34"/>
                      <a:pt x="4" y="34"/>
                    </a:cubicBezTo>
                    <a:cubicBezTo>
                      <a:pt x="4" y="35"/>
                      <a:pt x="5" y="35"/>
                      <a:pt x="5" y="35"/>
                    </a:cubicBezTo>
                    <a:cubicBezTo>
                      <a:pt x="5" y="35"/>
                      <a:pt x="4" y="36"/>
                      <a:pt x="4" y="36"/>
                    </a:cubicBezTo>
                    <a:cubicBezTo>
                      <a:pt x="5" y="36"/>
                      <a:pt x="5" y="36"/>
                      <a:pt x="5" y="36"/>
                    </a:cubicBezTo>
                    <a:cubicBezTo>
                      <a:pt x="4" y="36"/>
                      <a:pt x="4" y="36"/>
                      <a:pt x="4" y="37"/>
                    </a:cubicBezTo>
                    <a:cubicBezTo>
                      <a:pt x="4" y="37"/>
                      <a:pt x="5" y="37"/>
                      <a:pt x="5" y="37"/>
                    </a:cubicBezTo>
                    <a:cubicBezTo>
                      <a:pt x="5" y="37"/>
                      <a:pt x="5" y="37"/>
                      <a:pt x="6" y="37"/>
                    </a:cubicBezTo>
                    <a:cubicBezTo>
                      <a:pt x="6" y="37"/>
                      <a:pt x="6" y="37"/>
                      <a:pt x="6" y="37"/>
                    </a:cubicBezTo>
                    <a:cubicBezTo>
                      <a:pt x="6" y="37"/>
                      <a:pt x="7" y="37"/>
                      <a:pt x="7" y="38"/>
                    </a:cubicBezTo>
                    <a:cubicBezTo>
                      <a:pt x="7" y="38"/>
                      <a:pt x="7" y="38"/>
                      <a:pt x="8" y="39"/>
                    </a:cubicBezTo>
                    <a:cubicBezTo>
                      <a:pt x="8" y="39"/>
                      <a:pt x="8" y="39"/>
                      <a:pt x="9" y="39"/>
                    </a:cubicBezTo>
                    <a:cubicBezTo>
                      <a:pt x="9" y="40"/>
                      <a:pt x="9" y="40"/>
                      <a:pt x="9" y="40"/>
                    </a:cubicBezTo>
                    <a:cubicBezTo>
                      <a:pt x="9" y="40"/>
                      <a:pt x="9" y="41"/>
                      <a:pt x="9" y="41"/>
                    </a:cubicBezTo>
                    <a:cubicBezTo>
                      <a:pt x="9" y="41"/>
                      <a:pt x="9" y="41"/>
                      <a:pt x="9" y="41"/>
                    </a:cubicBezTo>
                    <a:cubicBezTo>
                      <a:pt x="9" y="41"/>
                      <a:pt x="9" y="41"/>
                      <a:pt x="10" y="40"/>
                    </a:cubicBezTo>
                    <a:cubicBezTo>
                      <a:pt x="10" y="40"/>
                      <a:pt x="10" y="39"/>
                      <a:pt x="10" y="39"/>
                    </a:cubicBezTo>
                    <a:cubicBezTo>
                      <a:pt x="11" y="40"/>
                      <a:pt x="10" y="40"/>
                      <a:pt x="11" y="40"/>
                    </a:cubicBezTo>
                    <a:cubicBezTo>
                      <a:pt x="11" y="41"/>
                      <a:pt x="11" y="42"/>
                      <a:pt x="11" y="42"/>
                    </a:cubicBezTo>
                    <a:cubicBezTo>
                      <a:pt x="11" y="42"/>
                      <a:pt x="12" y="43"/>
                      <a:pt x="12" y="42"/>
                    </a:cubicBezTo>
                    <a:cubicBezTo>
                      <a:pt x="12" y="42"/>
                      <a:pt x="12" y="41"/>
                      <a:pt x="12" y="41"/>
                    </a:cubicBezTo>
                    <a:cubicBezTo>
                      <a:pt x="12" y="41"/>
                      <a:pt x="13" y="41"/>
                      <a:pt x="13" y="41"/>
                    </a:cubicBezTo>
                    <a:cubicBezTo>
                      <a:pt x="14" y="41"/>
                      <a:pt x="15" y="42"/>
                      <a:pt x="15" y="42"/>
                    </a:cubicBezTo>
                    <a:cubicBezTo>
                      <a:pt x="15" y="42"/>
                      <a:pt x="15" y="42"/>
                      <a:pt x="15" y="42"/>
                    </a:cubicBezTo>
                    <a:cubicBezTo>
                      <a:pt x="15" y="42"/>
                      <a:pt x="15" y="42"/>
                      <a:pt x="15" y="41"/>
                    </a:cubicBezTo>
                    <a:cubicBezTo>
                      <a:pt x="15" y="41"/>
                      <a:pt x="14" y="41"/>
                      <a:pt x="14" y="40"/>
                    </a:cubicBezTo>
                    <a:cubicBezTo>
                      <a:pt x="13" y="40"/>
                      <a:pt x="13" y="40"/>
                      <a:pt x="13" y="40"/>
                    </a:cubicBezTo>
                    <a:cubicBezTo>
                      <a:pt x="12" y="40"/>
                      <a:pt x="12" y="40"/>
                      <a:pt x="12" y="39"/>
                    </a:cubicBezTo>
                    <a:cubicBezTo>
                      <a:pt x="11" y="39"/>
                      <a:pt x="11" y="39"/>
                      <a:pt x="11" y="39"/>
                    </a:cubicBezTo>
                    <a:cubicBezTo>
                      <a:pt x="11" y="38"/>
                      <a:pt x="11" y="38"/>
                      <a:pt x="11" y="37"/>
                    </a:cubicBezTo>
                    <a:cubicBezTo>
                      <a:pt x="10" y="37"/>
                      <a:pt x="10" y="37"/>
                      <a:pt x="10" y="36"/>
                    </a:cubicBezTo>
                    <a:cubicBezTo>
                      <a:pt x="10" y="36"/>
                      <a:pt x="9" y="36"/>
                      <a:pt x="9" y="35"/>
                    </a:cubicBezTo>
                    <a:cubicBezTo>
                      <a:pt x="9" y="35"/>
                      <a:pt x="9" y="34"/>
                      <a:pt x="9" y="34"/>
                    </a:cubicBezTo>
                    <a:cubicBezTo>
                      <a:pt x="9" y="34"/>
                      <a:pt x="9" y="34"/>
                      <a:pt x="9" y="34"/>
                    </a:cubicBezTo>
                    <a:cubicBezTo>
                      <a:pt x="8" y="33"/>
                      <a:pt x="8" y="34"/>
                      <a:pt x="8" y="33"/>
                    </a:cubicBezTo>
                    <a:cubicBezTo>
                      <a:pt x="7" y="33"/>
                      <a:pt x="7" y="33"/>
                      <a:pt x="7" y="32"/>
                    </a:cubicBezTo>
                    <a:cubicBezTo>
                      <a:pt x="7" y="32"/>
                      <a:pt x="7" y="32"/>
                      <a:pt x="7" y="31"/>
                    </a:cubicBezTo>
                    <a:cubicBezTo>
                      <a:pt x="7" y="31"/>
                      <a:pt x="7" y="30"/>
                      <a:pt x="7" y="30"/>
                    </a:cubicBezTo>
                    <a:cubicBezTo>
                      <a:pt x="7" y="29"/>
                      <a:pt x="7" y="29"/>
                      <a:pt x="8" y="28"/>
                    </a:cubicBezTo>
                    <a:cubicBezTo>
                      <a:pt x="8" y="28"/>
                      <a:pt x="8" y="28"/>
                      <a:pt x="8" y="27"/>
                    </a:cubicBezTo>
                    <a:cubicBezTo>
                      <a:pt x="8" y="27"/>
                      <a:pt x="8" y="27"/>
                      <a:pt x="8" y="26"/>
                    </a:cubicBezTo>
                    <a:cubicBezTo>
                      <a:pt x="8" y="26"/>
                      <a:pt x="8" y="25"/>
                      <a:pt x="8" y="24"/>
                    </a:cubicBezTo>
                    <a:cubicBezTo>
                      <a:pt x="8" y="24"/>
                      <a:pt x="8" y="24"/>
                      <a:pt x="9" y="23"/>
                    </a:cubicBezTo>
                    <a:cubicBezTo>
                      <a:pt x="9" y="23"/>
                      <a:pt x="8" y="22"/>
                      <a:pt x="9" y="22"/>
                    </a:cubicBezTo>
                    <a:cubicBezTo>
                      <a:pt x="9" y="22"/>
                      <a:pt x="9" y="22"/>
                      <a:pt x="9" y="22"/>
                    </a:cubicBezTo>
                    <a:cubicBezTo>
                      <a:pt x="9" y="21"/>
                      <a:pt x="10" y="21"/>
                      <a:pt x="10" y="21"/>
                    </a:cubicBezTo>
                    <a:cubicBezTo>
                      <a:pt x="10" y="21"/>
                      <a:pt x="10" y="21"/>
                      <a:pt x="11" y="21"/>
                    </a:cubicBezTo>
                    <a:cubicBezTo>
                      <a:pt x="11" y="22"/>
                      <a:pt x="11" y="22"/>
                      <a:pt x="11" y="22"/>
                    </a:cubicBezTo>
                    <a:cubicBezTo>
                      <a:pt x="11" y="23"/>
                      <a:pt x="10" y="23"/>
                      <a:pt x="11" y="23"/>
                    </a:cubicBezTo>
                    <a:cubicBezTo>
                      <a:pt x="11" y="24"/>
                      <a:pt x="11" y="24"/>
                      <a:pt x="11" y="24"/>
                    </a:cubicBezTo>
                    <a:cubicBezTo>
                      <a:pt x="12" y="24"/>
                      <a:pt x="12" y="24"/>
                      <a:pt x="12" y="24"/>
                    </a:cubicBezTo>
                    <a:cubicBezTo>
                      <a:pt x="13" y="24"/>
                      <a:pt x="13" y="24"/>
                      <a:pt x="13" y="24"/>
                    </a:cubicBezTo>
                    <a:cubicBezTo>
                      <a:pt x="14" y="24"/>
                      <a:pt x="14" y="25"/>
                      <a:pt x="14" y="25"/>
                    </a:cubicBezTo>
                    <a:cubicBezTo>
                      <a:pt x="14" y="25"/>
                      <a:pt x="14" y="25"/>
                      <a:pt x="15" y="25"/>
                    </a:cubicBezTo>
                    <a:cubicBezTo>
                      <a:pt x="15" y="25"/>
                      <a:pt x="15" y="25"/>
                      <a:pt x="15" y="25"/>
                    </a:cubicBezTo>
                    <a:cubicBezTo>
                      <a:pt x="15" y="25"/>
                      <a:pt x="15" y="25"/>
                      <a:pt x="15" y="25"/>
                    </a:cubicBezTo>
                    <a:cubicBezTo>
                      <a:pt x="15" y="25"/>
                      <a:pt x="16" y="24"/>
                      <a:pt x="15" y="24"/>
                    </a:cubicBezTo>
                    <a:cubicBezTo>
                      <a:pt x="15" y="24"/>
                      <a:pt x="15" y="24"/>
                      <a:pt x="15" y="23"/>
                    </a:cubicBezTo>
                    <a:cubicBezTo>
                      <a:pt x="14" y="23"/>
                      <a:pt x="14" y="23"/>
                      <a:pt x="14" y="23"/>
                    </a:cubicBezTo>
                    <a:cubicBezTo>
                      <a:pt x="14" y="22"/>
                      <a:pt x="14" y="22"/>
                      <a:pt x="14" y="21"/>
                    </a:cubicBezTo>
                    <a:cubicBezTo>
                      <a:pt x="14" y="21"/>
                      <a:pt x="15" y="21"/>
                      <a:pt x="15" y="21"/>
                    </a:cubicBezTo>
                    <a:cubicBezTo>
                      <a:pt x="15" y="21"/>
                      <a:pt x="15" y="21"/>
                      <a:pt x="15" y="21"/>
                    </a:cubicBezTo>
                    <a:cubicBezTo>
                      <a:pt x="15" y="21"/>
                      <a:pt x="15" y="20"/>
                      <a:pt x="15" y="20"/>
                    </a:cubicBezTo>
                    <a:cubicBezTo>
                      <a:pt x="15" y="19"/>
                      <a:pt x="16" y="19"/>
                      <a:pt x="16" y="19"/>
                    </a:cubicBezTo>
                    <a:cubicBezTo>
                      <a:pt x="16" y="19"/>
                      <a:pt x="16" y="19"/>
                      <a:pt x="17" y="19"/>
                    </a:cubicBezTo>
                    <a:cubicBezTo>
                      <a:pt x="17" y="18"/>
                      <a:pt x="17" y="19"/>
                      <a:pt x="18" y="19"/>
                    </a:cubicBezTo>
                    <a:cubicBezTo>
                      <a:pt x="18" y="19"/>
                      <a:pt x="19" y="19"/>
                      <a:pt x="19" y="19"/>
                    </a:cubicBezTo>
                    <a:cubicBezTo>
                      <a:pt x="19" y="19"/>
                      <a:pt x="20" y="19"/>
                      <a:pt x="20" y="19"/>
                    </a:cubicBezTo>
                    <a:cubicBezTo>
                      <a:pt x="20" y="19"/>
                      <a:pt x="21" y="19"/>
                      <a:pt x="21" y="19"/>
                    </a:cubicBezTo>
                    <a:cubicBezTo>
                      <a:pt x="21" y="19"/>
                      <a:pt x="21" y="19"/>
                      <a:pt x="21" y="19"/>
                    </a:cubicBezTo>
                    <a:cubicBezTo>
                      <a:pt x="22" y="18"/>
                      <a:pt x="22" y="18"/>
                      <a:pt x="22" y="18"/>
                    </a:cubicBezTo>
                    <a:cubicBezTo>
                      <a:pt x="22" y="17"/>
                      <a:pt x="22" y="17"/>
                      <a:pt x="22" y="17"/>
                    </a:cubicBezTo>
                    <a:cubicBezTo>
                      <a:pt x="22" y="16"/>
                      <a:pt x="22" y="16"/>
                      <a:pt x="22" y="16"/>
                    </a:cubicBezTo>
                    <a:cubicBezTo>
                      <a:pt x="21" y="15"/>
                      <a:pt x="22" y="15"/>
                      <a:pt x="21" y="15"/>
                    </a:cubicBezTo>
                    <a:cubicBezTo>
                      <a:pt x="21" y="14"/>
                      <a:pt x="21" y="14"/>
                      <a:pt x="21" y="14"/>
                    </a:cubicBezTo>
                    <a:cubicBezTo>
                      <a:pt x="20" y="14"/>
                      <a:pt x="20" y="14"/>
                      <a:pt x="20" y="13"/>
                    </a:cubicBezTo>
                    <a:cubicBezTo>
                      <a:pt x="19" y="13"/>
                      <a:pt x="19" y="12"/>
                      <a:pt x="19" y="12"/>
                    </a:cubicBezTo>
                    <a:cubicBezTo>
                      <a:pt x="19" y="11"/>
                      <a:pt x="19" y="11"/>
                      <a:pt x="19" y="11"/>
                    </a:cubicBezTo>
                    <a:cubicBezTo>
                      <a:pt x="19" y="10"/>
                      <a:pt x="19" y="10"/>
                      <a:pt x="18" y="10"/>
                    </a:cubicBezTo>
                    <a:cubicBezTo>
                      <a:pt x="18" y="9"/>
                      <a:pt x="18" y="9"/>
                      <a:pt x="17" y="9"/>
                    </a:cubicBezTo>
                    <a:cubicBezTo>
                      <a:pt x="17" y="9"/>
                      <a:pt x="17" y="8"/>
                      <a:pt x="17" y="8"/>
                    </a:cubicBezTo>
                    <a:cubicBezTo>
                      <a:pt x="17" y="8"/>
                      <a:pt x="17" y="8"/>
                      <a:pt x="16" y="8"/>
                    </a:cubicBezTo>
                    <a:cubicBezTo>
                      <a:pt x="16" y="8"/>
                      <a:pt x="16" y="8"/>
                      <a:pt x="15" y="8"/>
                    </a:cubicBezTo>
                    <a:cubicBezTo>
                      <a:pt x="15" y="8"/>
                      <a:pt x="14" y="8"/>
                      <a:pt x="14" y="8"/>
                    </a:cubicBezTo>
                    <a:cubicBezTo>
                      <a:pt x="14" y="8"/>
                      <a:pt x="14" y="9"/>
                      <a:pt x="14" y="9"/>
                    </a:cubicBezTo>
                    <a:cubicBezTo>
                      <a:pt x="14" y="9"/>
                      <a:pt x="13" y="8"/>
                      <a:pt x="13" y="8"/>
                    </a:cubicBezTo>
                    <a:cubicBezTo>
                      <a:pt x="13" y="8"/>
                      <a:pt x="12" y="8"/>
                      <a:pt x="12" y="8"/>
                    </a:cubicBezTo>
                    <a:cubicBezTo>
                      <a:pt x="12" y="8"/>
                      <a:pt x="12" y="8"/>
                      <a:pt x="11" y="8"/>
                    </a:cubicBezTo>
                    <a:cubicBezTo>
                      <a:pt x="11" y="8"/>
                      <a:pt x="11" y="8"/>
                      <a:pt x="10" y="8"/>
                    </a:cubicBezTo>
                    <a:cubicBezTo>
                      <a:pt x="10" y="9"/>
                      <a:pt x="10" y="9"/>
                      <a:pt x="10" y="9"/>
                    </a:cubicBezTo>
                    <a:cubicBezTo>
                      <a:pt x="9" y="9"/>
                      <a:pt x="9" y="9"/>
                      <a:pt x="9" y="9"/>
                    </a:cubicBezTo>
                    <a:cubicBezTo>
                      <a:pt x="9" y="9"/>
                      <a:pt x="9" y="9"/>
                      <a:pt x="9" y="8"/>
                    </a:cubicBezTo>
                    <a:cubicBezTo>
                      <a:pt x="9" y="8"/>
                      <a:pt x="9" y="8"/>
                      <a:pt x="9" y="7"/>
                    </a:cubicBezTo>
                    <a:cubicBezTo>
                      <a:pt x="9" y="7"/>
                      <a:pt x="10" y="7"/>
                      <a:pt x="9" y="7"/>
                    </a:cubicBezTo>
                    <a:cubicBezTo>
                      <a:pt x="9" y="6"/>
                      <a:pt x="9" y="6"/>
                      <a:pt x="9" y="6"/>
                    </a:cubicBezTo>
                    <a:cubicBezTo>
                      <a:pt x="8" y="5"/>
                      <a:pt x="8" y="5"/>
                      <a:pt x="8" y="5"/>
                    </a:cubicBezTo>
                    <a:cubicBezTo>
                      <a:pt x="8" y="5"/>
                      <a:pt x="8" y="4"/>
                      <a:pt x="8" y="4"/>
                    </a:cubicBezTo>
                    <a:cubicBezTo>
                      <a:pt x="8" y="4"/>
                      <a:pt x="8" y="3"/>
                      <a:pt x="8" y="3"/>
                    </a:cubicBezTo>
                    <a:cubicBezTo>
                      <a:pt x="7" y="3"/>
                      <a:pt x="7" y="3"/>
                      <a:pt x="7" y="2"/>
                    </a:cubicBezTo>
                    <a:cubicBezTo>
                      <a:pt x="7" y="2"/>
                      <a:pt x="7" y="2"/>
                      <a:pt x="7" y="1"/>
                    </a:cubicBezTo>
                    <a:cubicBezTo>
                      <a:pt x="7" y="1"/>
                      <a:pt x="7" y="0"/>
                      <a:pt x="7" y="0"/>
                    </a:cubicBezTo>
                    <a:cubicBezTo>
                      <a:pt x="7" y="0"/>
                      <a:pt x="7" y="0"/>
                      <a:pt x="7" y="0"/>
                    </a:cubicBezTo>
                    <a:cubicBezTo>
                      <a:pt x="7" y="0"/>
                      <a:pt x="7" y="0"/>
                      <a:pt x="6" y="0"/>
                    </a:cubicBezTo>
                    <a:cubicBezTo>
                      <a:pt x="6" y="1"/>
                      <a:pt x="6" y="1"/>
                      <a:pt x="5" y="1"/>
                    </a:cubicBezTo>
                    <a:cubicBezTo>
                      <a:pt x="5" y="2"/>
                      <a:pt x="5" y="2"/>
                      <a:pt x="4" y="2"/>
                    </a:cubicBezTo>
                    <a:cubicBezTo>
                      <a:pt x="4" y="2"/>
                      <a:pt x="4" y="3"/>
                      <a:pt x="3" y="3"/>
                    </a:cubicBezTo>
                    <a:cubicBezTo>
                      <a:pt x="3" y="3"/>
                      <a:pt x="3" y="3"/>
                      <a:pt x="3" y="3"/>
                    </a:cubicBezTo>
                    <a:cubicBezTo>
                      <a:pt x="2" y="3"/>
                      <a:pt x="2" y="3"/>
                      <a:pt x="1" y="3"/>
                    </a:cubicBezTo>
                    <a:cubicBezTo>
                      <a:pt x="1" y="3"/>
                      <a:pt x="1" y="4"/>
                      <a:pt x="1" y="4"/>
                    </a:cubicBezTo>
                    <a:cubicBezTo>
                      <a:pt x="1" y="5"/>
                      <a:pt x="1" y="5"/>
                      <a:pt x="1" y="5"/>
                    </a:cubicBezTo>
                    <a:cubicBezTo>
                      <a:pt x="1" y="6"/>
                      <a:pt x="1" y="6"/>
                      <a:pt x="1" y="6"/>
                    </a:cubicBezTo>
                    <a:cubicBezTo>
                      <a:pt x="1" y="6"/>
                      <a:pt x="1" y="6"/>
                      <a:pt x="0" y="7"/>
                    </a:cubicBezTo>
                    <a:cubicBezTo>
                      <a:pt x="0" y="7"/>
                      <a:pt x="0" y="7"/>
                      <a:pt x="1" y="8"/>
                    </a:cubicBezTo>
                    <a:cubicBezTo>
                      <a:pt x="1" y="8"/>
                      <a:pt x="1" y="8"/>
                      <a:pt x="1" y="9"/>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0" name="Freeform 487"/>
              <p:cNvSpPr>
                <a:spLocks/>
              </p:cNvSpPr>
              <p:nvPr/>
            </p:nvSpPr>
            <p:spPr bwMode="auto">
              <a:xfrm>
                <a:off x="7832726" y="2935289"/>
                <a:ext cx="20638" cy="22225"/>
              </a:xfrm>
              <a:custGeom>
                <a:avLst/>
                <a:gdLst>
                  <a:gd name="T0" fmla="*/ 2 w 2"/>
                  <a:gd name="T1" fmla="*/ 1 h 2"/>
                  <a:gd name="T2" fmla="*/ 1 w 2"/>
                  <a:gd name="T3" fmla="*/ 1 h 2"/>
                  <a:gd name="T4" fmla="*/ 1 w 2"/>
                  <a:gd name="T5" fmla="*/ 1 h 2"/>
                  <a:gd name="T6" fmla="*/ 1 w 2"/>
                  <a:gd name="T7" fmla="*/ 1 h 2"/>
                  <a:gd name="T8" fmla="*/ 2 w 2"/>
                  <a:gd name="T9" fmla="*/ 1 h 2"/>
                </a:gdLst>
                <a:ahLst/>
                <a:cxnLst>
                  <a:cxn ang="0">
                    <a:pos x="T0" y="T1"/>
                  </a:cxn>
                  <a:cxn ang="0">
                    <a:pos x="T2" y="T3"/>
                  </a:cxn>
                  <a:cxn ang="0">
                    <a:pos x="T4" y="T5"/>
                  </a:cxn>
                  <a:cxn ang="0">
                    <a:pos x="T6" y="T7"/>
                  </a:cxn>
                  <a:cxn ang="0">
                    <a:pos x="T8" y="T9"/>
                  </a:cxn>
                </a:cxnLst>
                <a:rect l="0" t="0" r="r" b="b"/>
                <a:pathLst>
                  <a:path w="2" h="2">
                    <a:moveTo>
                      <a:pt x="2" y="1"/>
                    </a:moveTo>
                    <a:cubicBezTo>
                      <a:pt x="2" y="1"/>
                      <a:pt x="2" y="1"/>
                      <a:pt x="1" y="1"/>
                    </a:cubicBezTo>
                    <a:cubicBezTo>
                      <a:pt x="1" y="0"/>
                      <a:pt x="1" y="0"/>
                      <a:pt x="1" y="1"/>
                    </a:cubicBezTo>
                    <a:cubicBezTo>
                      <a:pt x="0" y="1"/>
                      <a:pt x="0" y="1"/>
                      <a:pt x="1" y="1"/>
                    </a:cubicBezTo>
                    <a:cubicBezTo>
                      <a:pt x="1" y="2"/>
                      <a:pt x="2" y="2"/>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1" name="Freeform 488"/>
              <p:cNvSpPr>
                <a:spLocks/>
              </p:cNvSpPr>
              <p:nvPr/>
            </p:nvSpPr>
            <p:spPr bwMode="auto">
              <a:xfrm>
                <a:off x="8716964" y="3562351"/>
                <a:ext cx="22225" cy="31750"/>
              </a:xfrm>
              <a:custGeom>
                <a:avLst/>
                <a:gdLst>
                  <a:gd name="T0" fmla="*/ 2 w 2"/>
                  <a:gd name="T1" fmla="*/ 2 h 3"/>
                  <a:gd name="T2" fmla="*/ 2 w 2"/>
                  <a:gd name="T3" fmla="*/ 1 h 3"/>
                  <a:gd name="T4" fmla="*/ 2 w 2"/>
                  <a:gd name="T5" fmla="*/ 0 h 3"/>
                  <a:gd name="T6" fmla="*/ 1 w 2"/>
                  <a:gd name="T7" fmla="*/ 0 h 3"/>
                  <a:gd name="T8" fmla="*/ 0 w 2"/>
                  <a:gd name="T9" fmla="*/ 1 h 3"/>
                  <a:gd name="T10" fmla="*/ 0 w 2"/>
                  <a:gd name="T11" fmla="*/ 2 h 3"/>
                  <a:gd name="T12" fmla="*/ 2 w 2"/>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2" y="2"/>
                    </a:moveTo>
                    <a:cubicBezTo>
                      <a:pt x="2" y="1"/>
                      <a:pt x="2" y="1"/>
                      <a:pt x="2" y="1"/>
                    </a:cubicBezTo>
                    <a:cubicBezTo>
                      <a:pt x="2" y="0"/>
                      <a:pt x="2" y="0"/>
                      <a:pt x="2" y="0"/>
                    </a:cubicBezTo>
                    <a:cubicBezTo>
                      <a:pt x="2" y="0"/>
                      <a:pt x="1" y="0"/>
                      <a:pt x="1" y="0"/>
                    </a:cubicBezTo>
                    <a:cubicBezTo>
                      <a:pt x="0" y="0"/>
                      <a:pt x="0" y="0"/>
                      <a:pt x="0" y="1"/>
                    </a:cubicBezTo>
                    <a:cubicBezTo>
                      <a:pt x="0" y="1"/>
                      <a:pt x="0" y="2"/>
                      <a:pt x="0" y="2"/>
                    </a:cubicBezTo>
                    <a:cubicBezTo>
                      <a:pt x="1" y="3"/>
                      <a:pt x="1"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2" name="Freeform 489"/>
              <p:cNvSpPr>
                <a:spLocks/>
              </p:cNvSpPr>
              <p:nvPr/>
            </p:nvSpPr>
            <p:spPr bwMode="auto">
              <a:xfrm>
                <a:off x="8728076" y="3594101"/>
                <a:ext cx="11113" cy="11113"/>
              </a:xfrm>
              <a:custGeom>
                <a:avLst/>
                <a:gdLst>
                  <a:gd name="T0" fmla="*/ 1 w 1"/>
                  <a:gd name="T1" fmla="*/ 0 h 1"/>
                  <a:gd name="T2" fmla="*/ 0 w 1"/>
                  <a:gd name="T3" fmla="*/ 1 h 1"/>
                  <a:gd name="T4" fmla="*/ 1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1"/>
                    </a:cubicBezTo>
                    <a:cubicBezTo>
                      <a:pt x="0" y="1"/>
                      <a:pt x="1" y="1"/>
                      <a:pt x="1" y="0"/>
                    </a:cubicBezTo>
                    <a:cubicBezTo>
                      <a:pt x="1" y="0"/>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3" name="Freeform 490"/>
              <p:cNvSpPr>
                <a:spLocks/>
              </p:cNvSpPr>
              <p:nvPr/>
            </p:nvSpPr>
            <p:spPr bwMode="auto">
              <a:xfrm>
                <a:off x="8739189" y="3605214"/>
                <a:ext cx="11113" cy="11113"/>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1" y="0"/>
                      <a:pt x="0" y="0"/>
                    </a:cubicBezTo>
                    <a:cubicBezTo>
                      <a:pt x="0" y="0"/>
                      <a:pt x="0" y="0"/>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4" name="Freeform 491"/>
              <p:cNvSpPr>
                <a:spLocks/>
              </p:cNvSpPr>
              <p:nvPr/>
            </p:nvSpPr>
            <p:spPr bwMode="auto">
              <a:xfrm>
                <a:off x="8577264" y="4178301"/>
                <a:ext cx="182563" cy="215900"/>
              </a:xfrm>
              <a:custGeom>
                <a:avLst/>
                <a:gdLst>
                  <a:gd name="T0" fmla="*/ 15 w 17"/>
                  <a:gd name="T1" fmla="*/ 7 h 20"/>
                  <a:gd name="T2" fmla="*/ 15 w 17"/>
                  <a:gd name="T3" fmla="*/ 8 h 20"/>
                  <a:gd name="T4" fmla="*/ 13 w 17"/>
                  <a:gd name="T5" fmla="*/ 8 h 20"/>
                  <a:gd name="T6" fmla="*/ 12 w 17"/>
                  <a:gd name="T7" fmla="*/ 8 h 20"/>
                  <a:gd name="T8" fmla="*/ 12 w 17"/>
                  <a:gd name="T9" fmla="*/ 7 h 20"/>
                  <a:gd name="T10" fmla="*/ 12 w 17"/>
                  <a:gd name="T11" fmla="*/ 7 h 20"/>
                  <a:gd name="T12" fmla="*/ 12 w 17"/>
                  <a:gd name="T13" fmla="*/ 5 h 20"/>
                  <a:gd name="T14" fmla="*/ 12 w 17"/>
                  <a:gd name="T15" fmla="*/ 5 h 20"/>
                  <a:gd name="T16" fmla="*/ 11 w 17"/>
                  <a:gd name="T17" fmla="*/ 6 h 20"/>
                  <a:gd name="T18" fmla="*/ 10 w 17"/>
                  <a:gd name="T19" fmla="*/ 6 h 20"/>
                  <a:gd name="T20" fmla="*/ 10 w 17"/>
                  <a:gd name="T21" fmla="*/ 5 h 20"/>
                  <a:gd name="T22" fmla="*/ 11 w 17"/>
                  <a:gd name="T23" fmla="*/ 5 h 20"/>
                  <a:gd name="T24" fmla="*/ 11 w 17"/>
                  <a:gd name="T25" fmla="*/ 4 h 20"/>
                  <a:gd name="T26" fmla="*/ 11 w 17"/>
                  <a:gd name="T27" fmla="*/ 3 h 20"/>
                  <a:gd name="T28" fmla="*/ 11 w 17"/>
                  <a:gd name="T29" fmla="*/ 2 h 20"/>
                  <a:gd name="T30" fmla="*/ 11 w 17"/>
                  <a:gd name="T31" fmla="*/ 2 h 20"/>
                  <a:gd name="T32" fmla="*/ 10 w 17"/>
                  <a:gd name="T33" fmla="*/ 1 h 20"/>
                  <a:gd name="T34" fmla="*/ 10 w 17"/>
                  <a:gd name="T35" fmla="*/ 1 h 20"/>
                  <a:gd name="T36" fmla="*/ 9 w 17"/>
                  <a:gd name="T37" fmla="*/ 1 h 20"/>
                  <a:gd name="T38" fmla="*/ 8 w 17"/>
                  <a:gd name="T39" fmla="*/ 1 h 20"/>
                  <a:gd name="T40" fmla="*/ 8 w 17"/>
                  <a:gd name="T41" fmla="*/ 2 h 20"/>
                  <a:gd name="T42" fmla="*/ 8 w 17"/>
                  <a:gd name="T43" fmla="*/ 3 h 20"/>
                  <a:gd name="T44" fmla="*/ 9 w 17"/>
                  <a:gd name="T45" fmla="*/ 4 h 20"/>
                  <a:gd name="T46" fmla="*/ 8 w 17"/>
                  <a:gd name="T47" fmla="*/ 5 h 20"/>
                  <a:gd name="T48" fmla="*/ 8 w 17"/>
                  <a:gd name="T49" fmla="*/ 6 h 20"/>
                  <a:gd name="T50" fmla="*/ 8 w 17"/>
                  <a:gd name="T51" fmla="*/ 7 h 20"/>
                  <a:gd name="T52" fmla="*/ 8 w 17"/>
                  <a:gd name="T53" fmla="*/ 8 h 20"/>
                  <a:gd name="T54" fmla="*/ 7 w 17"/>
                  <a:gd name="T55" fmla="*/ 9 h 20"/>
                  <a:gd name="T56" fmla="*/ 6 w 17"/>
                  <a:gd name="T57" fmla="*/ 10 h 20"/>
                  <a:gd name="T58" fmla="*/ 5 w 17"/>
                  <a:gd name="T59" fmla="*/ 11 h 20"/>
                  <a:gd name="T60" fmla="*/ 3 w 17"/>
                  <a:gd name="T61" fmla="*/ 12 h 20"/>
                  <a:gd name="T62" fmla="*/ 2 w 17"/>
                  <a:gd name="T63" fmla="*/ 13 h 20"/>
                  <a:gd name="T64" fmla="*/ 2 w 17"/>
                  <a:gd name="T65" fmla="*/ 14 h 20"/>
                  <a:gd name="T66" fmla="*/ 3 w 17"/>
                  <a:gd name="T67" fmla="*/ 15 h 20"/>
                  <a:gd name="T68" fmla="*/ 3 w 17"/>
                  <a:gd name="T69" fmla="*/ 16 h 20"/>
                  <a:gd name="T70" fmla="*/ 3 w 17"/>
                  <a:gd name="T71" fmla="*/ 16 h 20"/>
                  <a:gd name="T72" fmla="*/ 3 w 17"/>
                  <a:gd name="T73" fmla="*/ 17 h 20"/>
                  <a:gd name="T74" fmla="*/ 2 w 17"/>
                  <a:gd name="T75" fmla="*/ 18 h 20"/>
                  <a:gd name="T76" fmla="*/ 1 w 17"/>
                  <a:gd name="T77" fmla="*/ 18 h 20"/>
                  <a:gd name="T78" fmla="*/ 1 w 17"/>
                  <a:gd name="T79" fmla="*/ 19 h 20"/>
                  <a:gd name="T80" fmla="*/ 2 w 17"/>
                  <a:gd name="T81" fmla="*/ 19 h 20"/>
                  <a:gd name="T82" fmla="*/ 4 w 17"/>
                  <a:gd name="T83" fmla="*/ 19 h 20"/>
                  <a:gd name="T84" fmla="*/ 5 w 17"/>
                  <a:gd name="T85" fmla="*/ 18 h 20"/>
                  <a:gd name="T86" fmla="*/ 6 w 17"/>
                  <a:gd name="T87" fmla="*/ 17 h 20"/>
                  <a:gd name="T88" fmla="*/ 6 w 17"/>
                  <a:gd name="T89" fmla="*/ 17 h 20"/>
                  <a:gd name="T90" fmla="*/ 7 w 17"/>
                  <a:gd name="T91" fmla="*/ 17 h 20"/>
                  <a:gd name="T92" fmla="*/ 8 w 17"/>
                  <a:gd name="T93" fmla="*/ 16 h 20"/>
                  <a:gd name="T94" fmla="*/ 8 w 17"/>
                  <a:gd name="T95" fmla="*/ 15 h 20"/>
                  <a:gd name="T96" fmla="*/ 9 w 17"/>
                  <a:gd name="T97" fmla="*/ 15 h 20"/>
                  <a:gd name="T98" fmla="*/ 10 w 17"/>
                  <a:gd name="T99" fmla="*/ 14 h 20"/>
                  <a:gd name="T100" fmla="*/ 10 w 17"/>
                  <a:gd name="T101" fmla="*/ 13 h 20"/>
                  <a:gd name="T102" fmla="*/ 12 w 17"/>
                  <a:gd name="T103" fmla="*/ 13 h 20"/>
                  <a:gd name="T104" fmla="*/ 13 w 17"/>
                  <a:gd name="T105" fmla="*/ 13 h 20"/>
                  <a:gd name="T106" fmla="*/ 14 w 17"/>
                  <a:gd name="T107" fmla="*/ 12 h 20"/>
                  <a:gd name="T108" fmla="*/ 14 w 17"/>
                  <a:gd name="T109" fmla="*/ 11 h 20"/>
                  <a:gd name="T110" fmla="*/ 15 w 17"/>
                  <a:gd name="T111" fmla="*/ 11 h 20"/>
                  <a:gd name="T112" fmla="*/ 16 w 17"/>
                  <a:gd name="T113" fmla="*/ 10 h 20"/>
                  <a:gd name="T114" fmla="*/ 16 w 17"/>
                  <a:gd name="T115" fmla="*/ 9 h 20"/>
                  <a:gd name="T116" fmla="*/ 16 w 17"/>
                  <a:gd name="T117" fmla="*/ 8 h 20"/>
                  <a:gd name="T118" fmla="*/ 16 w 17"/>
                  <a:gd name="T119" fmla="*/ 7 h 20"/>
                  <a:gd name="T120" fmla="*/ 15 w 17"/>
                  <a:gd name="T121"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 h="20">
                    <a:moveTo>
                      <a:pt x="15" y="7"/>
                    </a:moveTo>
                    <a:cubicBezTo>
                      <a:pt x="15" y="8"/>
                      <a:pt x="15" y="8"/>
                      <a:pt x="15" y="8"/>
                    </a:cubicBezTo>
                    <a:cubicBezTo>
                      <a:pt x="14" y="8"/>
                      <a:pt x="14" y="8"/>
                      <a:pt x="13" y="8"/>
                    </a:cubicBezTo>
                    <a:cubicBezTo>
                      <a:pt x="13" y="8"/>
                      <a:pt x="13" y="9"/>
                      <a:pt x="12" y="8"/>
                    </a:cubicBezTo>
                    <a:cubicBezTo>
                      <a:pt x="12" y="8"/>
                      <a:pt x="12" y="8"/>
                      <a:pt x="12" y="7"/>
                    </a:cubicBezTo>
                    <a:cubicBezTo>
                      <a:pt x="12" y="7"/>
                      <a:pt x="12" y="7"/>
                      <a:pt x="12" y="7"/>
                    </a:cubicBezTo>
                    <a:cubicBezTo>
                      <a:pt x="13" y="6"/>
                      <a:pt x="13" y="6"/>
                      <a:pt x="12" y="5"/>
                    </a:cubicBezTo>
                    <a:cubicBezTo>
                      <a:pt x="12" y="5"/>
                      <a:pt x="12" y="5"/>
                      <a:pt x="12" y="5"/>
                    </a:cubicBezTo>
                    <a:cubicBezTo>
                      <a:pt x="11" y="5"/>
                      <a:pt x="11" y="5"/>
                      <a:pt x="11" y="6"/>
                    </a:cubicBezTo>
                    <a:cubicBezTo>
                      <a:pt x="11" y="6"/>
                      <a:pt x="10" y="7"/>
                      <a:pt x="10" y="6"/>
                    </a:cubicBezTo>
                    <a:cubicBezTo>
                      <a:pt x="10" y="6"/>
                      <a:pt x="10" y="6"/>
                      <a:pt x="10" y="5"/>
                    </a:cubicBezTo>
                    <a:cubicBezTo>
                      <a:pt x="10" y="5"/>
                      <a:pt x="11" y="5"/>
                      <a:pt x="11" y="5"/>
                    </a:cubicBezTo>
                    <a:cubicBezTo>
                      <a:pt x="11" y="5"/>
                      <a:pt x="11" y="4"/>
                      <a:pt x="11" y="4"/>
                    </a:cubicBezTo>
                    <a:cubicBezTo>
                      <a:pt x="11" y="4"/>
                      <a:pt x="11" y="3"/>
                      <a:pt x="11" y="3"/>
                    </a:cubicBezTo>
                    <a:cubicBezTo>
                      <a:pt x="11" y="3"/>
                      <a:pt x="11" y="3"/>
                      <a:pt x="11" y="2"/>
                    </a:cubicBezTo>
                    <a:cubicBezTo>
                      <a:pt x="11" y="2"/>
                      <a:pt x="11" y="2"/>
                      <a:pt x="11" y="2"/>
                    </a:cubicBezTo>
                    <a:cubicBezTo>
                      <a:pt x="11" y="1"/>
                      <a:pt x="11" y="1"/>
                      <a:pt x="10" y="1"/>
                    </a:cubicBezTo>
                    <a:cubicBezTo>
                      <a:pt x="10" y="1"/>
                      <a:pt x="10" y="1"/>
                      <a:pt x="10" y="1"/>
                    </a:cubicBezTo>
                    <a:cubicBezTo>
                      <a:pt x="9" y="0"/>
                      <a:pt x="9" y="0"/>
                      <a:pt x="9" y="1"/>
                    </a:cubicBezTo>
                    <a:cubicBezTo>
                      <a:pt x="9" y="1"/>
                      <a:pt x="8" y="1"/>
                      <a:pt x="8" y="1"/>
                    </a:cubicBezTo>
                    <a:cubicBezTo>
                      <a:pt x="8" y="2"/>
                      <a:pt x="8" y="2"/>
                      <a:pt x="8" y="2"/>
                    </a:cubicBezTo>
                    <a:cubicBezTo>
                      <a:pt x="8" y="3"/>
                      <a:pt x="7" y="3"/>
                      <a:pt x="8" y="3"/>
                    </a:cubicBezTo>
                    <a:cubicBezTo>
                      <a:pt x="8" y="4"/>
                      <a:pt x="9" y="3"/>
                      <a:pt x="9" y="4"/>
                    </a:cubicBezTo>
                    <a:cubicBezTo>
                      <a:pt x="9" y="4"/>
                      <a:pt x="8" y="4"/>
                      <a:pt x="8" y="5"/>
                    </a:cubicBezTo>
                    <a:cubicBezTo>
                      <a:pt x="8" y="5"/>
                      <a:pt x="8" y="5"/>
                      <a:pt x="8" y="6"/>
                    </a:cubicBezTo>
                    <a:cubicBezTo>
                      <a:pt x="8" y="6"/>
                      <a:pt x="8" y="6"/>
                      <a:pt x="8" y="7"/>
                    </a:cubicBezTo>
                    <a:cubicBezTo>
                      <a:pt x="8" y="7"/>
                      <a:pt x="8" y="8"/>
                      <a:pt x="8" y="8"/>
                    </a:cubicBezTo>
                    <a:cubicBezTo>
                      <a:pt x="8" y="9"/>
                      <a:pt x="7" y="9"/>
                      <a:pt x="7" y="9"/>
                    </a:cubicBezTo>
                    <a:cubicBezTo>
                      <a:pt x="7" y="10"/>
                      <a:pt x="7" y="10"/>
                      <a:pt x="6" y="10"/>
                    </a:cubicBezTo>
                    <a:cubicBezTo>
                      <a:pt x="6" y="11"/>
                      <a:pt x="6" y="11"/>
                      <a:pt x="5" y="11"/>
                    </a:cubicBezTo>
                    <a:cubicBezTo>
                      <a:pt x="5" y="12"/>
                      <a:pt x="4" y="12"/>
                      <a:pt x="3" y="12"/>
                    </a:cubicBezTo>
                    <a:cubicBezTo>
                      <a:pt x="3" y="12"/>
                      <a:pt x="3" y="13"/>
                      <a:pt x="2" y="13"/>
                    </a:cubicBezTo>
                    <a:cubicBezTo>
                      <a:pt x="2" y="13"/>
                      <a:pt x="2" y="14"/>
                      <a:pt x="2" y="14"/>
                    </a:cubicBezTo>
                    <a:cubicBezTo>
                      <a:pt x="2" y="14"/>
                      <a:pt x="2" y="14"/>
                      <a:pt x="3" y="15"/>
                    </a:cubicBezTo>
                    <a:cubicBezTo>
                      <a:pt x="3" y="15"/>
                      <a:pt x="3" y="15"/>
                      <a:pt x="3" y="16"/>
                    </a:cubicBezTo>
                    <a:cubicBezTo>
                      <a:pt x="3" y="16"/>
                      <a:pt x="3" y="16"/>
                      <a:pt x="3" y="16"/>
                    </a:cubicBezTo>
                    <a:cubicBezTo>
                      <a:pt x="3" y="17"/>
                      <a:pt x="3" y="17"/>
                      <a:pt x="3" y="17"/>
                    </a:cubicBezTo>
                    <a:cubicBezTo>
                      <a:pt x="2" y="17"/>
                      <a:pt x="2" y="17"/>
                      <a:pt x="2" y="18"/>
                    </a:cubicBezTo>
                    <a:cubicBezTo>
                      <a:pt x="1" y="18"/>
                      <a:pt x="1" y="18"/>
                      <a:pt x="1" y="18"/>
                    </a:cubicBezTo>
                    <a:cubicBezTo>
                      <a:pt x="0" y="19"/>
                      <a:pt x="0" y="19"/>
                      <a:pt x="1" y="19"/>
                    </a:cubicBezTo>
                    <a:cubicBezTo>
                      <a:pt x="1" y="20"/>
                      <a:pt x="2" y="19"/>
                      <a:pt x="2" y="19"/>
                    </a:cubicBezTo>
                    <a:cubicBezTo>
                      <a:pt x="3" y="19"/>
                      <a:pt x="3" y="19"/>
                      <a:pt x="4" y="19"/>
                    </a:cubicBezTo>
                    <a:cubicBezTo>
                      <a:pt x="4" y="19"/>
                      <a:pt x="4" y="18"/>
                      <a:pt x="5" y="18"/>
                    </a:cubicBezTo>
                    <a:cubicBezTo>
                      <a:pt x="5" y="18"/>
                      <a:pt x="5" y="18"/>
                      <a:pt x="6" y="17"/>
                    </a:cubicBezTo>
                    <a:cubicBezTo>
                      <a:pt x="6" y="17"/>
                      <a:pt x="6" y="17"/>
                      <a:pt x="6" y="17"/>
                    </a:cubicBezTo>
                    <a:cubicBezTo>
                      <a:pt x="7" y="16"/>
                      <a:pt x="7" y="17"/>
                      <a:pt x="7" y="17"/>
                    </a:cubicBezTo>
                    <a:cubicBezTo>
                      <a:pt x="8" y="16"/>
                      <a:pt x="8" y="16"/>
                      <a:pt x="8" y="16"/>
                    </a:cubicBezTo>
                    <a:cubicBezTo>
                      <a:pt x="8" y="16"/>
                      <a:pt x="8" y="16"/>
                      <a:pt x="8" y="15"/>
                    </a:cubicBezTo>
                    <a:cubicBezTo>
                      <a:pt x="8" y="15"/>
                      <a:pt x="8" y="15"/>
                      <a:pt x="9" y="15"/>
                    </a:cubicBezTo>
                    <a:cubicBezTo>
                      <a:pt x="9" y="14"/>
                      <a:pt x="9" y="14"/>
                      <a:pt x="10" y="14"/>
                    </a:cubicBezTo>
                    <a:cubicBezTo>
                      <a:pt x="10" y="13"/>
                      <a:pt x="10" y="13"/>
                      <a:pt x="10" y="13"/>
                    </a:cubicBezTo>
                    <a:cubicBezTo>
                      <a:pt x="11" y="12"/>
                      <a:pt x="11" y="13"/>
                      <a:pt x="12" y="13"/>
                    </a:cubicBezTo>
                    <a:cubicBezTo>
                      <a:pt x="12" y="12"/>
                      <a:pt x="13" y="13"/>
                      <a:pt x="13" y="13"/>
                    </a:cubicBezTo>
                    <a:cubicBezTo>
                      <a:pt x="13" y="12"/>
                      <a:pt x="14" y="12"/>
                      <a:pt x="14" y="12"/>
                    </a:cubicBezTo>
                    <a:cubicBezTo>
                      <a:pt x="14" y="12"/>
                      <a:pt x="14" y="11"/>
                      <a:pt x="14" y="11"/>
                    </a:cubicBezTo>
                    <a:cubicBezTo>
                      <a:pt x="15" y="11"/>
                      <a:pt x="15" y="11"/>
                      <a:pt x="15" y="11"/>
                    </a:cubicBezTo>
                    <a:cubicBezTo>
                      <a:pt x="16" y="10"/>
                      <a:pt x="15" y="10"/>
                      <a:pt x="16" y="10"/>
                    </a:cubicBezTo>
                    <a:cubicBezTo>
                      <a:pt x="16" y="9"/>
                      <a:pt x="16" y="9"/>
                      <a:pt x="16" y="9"/>
                    </a:cubicBezTo>
                    <a:cubicBezTo>
                      <a:pt x="16" y="9"/>
                      <a:pt x="16" y="9"/>
                      <a:pt x="16" y="8"/>
                    </a:cubicBezTo>
                    <a:cubicBezTo>
                      <a:pt x="16" y="8"/>
                      <a:pt x="17" y="8"/>
                      <a:pt x="16" y="7"/>
                    </a:cubicBezTo>
                    <a:cubicBezTo>
                      <a:pt x="16" y="7"/>
                      <a:pt x="16" y="7"/>
                      <a:pt x="15" y="7"/>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5" name="Freeform 492"/>
              <p:cNvSpPr>
                <a:spLocks/>
              </p:cNvSpPr>
              <p:nvPr/>
            </p:nvSpPr>
            <p:spPr bwMode="auto">
              <a:xfrm>
                <a:off x="8242301" y="4546601"/>
                <a:ext cx="31750" cy="20638"/>
              </a:xfrm>
              <a:custGeom>
                <a:avLst/>
                <a:gdLst>
                  <a:gd name="T0" fmla="*/ 1 w 3"/>
                  <a:gd name="T1" fmla="*/ 2 h 2"/>
                  <a:gd name="T2" fmla="*/ 2 w 3"/>
                  <a:gd name="T3" fmla="*/ 1 h 2"/>
                  <a:gd name="T4" fmla="*/ 3 w 3"/>
                  <a:gd name="T5" fmla="*/ 1 h 2"/>
                  <a:gd name="T6" fmla="*/ 3 w 3"/>
                  <a:gd name="T7" fmla="*/ 0 h 2"/>
                  <a:gd name="T8" fmla="*/ 2 w 3"/>
                  <a:gd name="T9" fmla="*/ 0 h 2"/>
                  <a:gd name="T10" fmla="*/ 1 w 3"/>
                  <a:gd name="T11" fmla="*/ 1 h 2"/>
                  <a:gd name="T12" fmla="*/ 0 w 3"/>
                  <a:gd name="T13" fmla="*/ 1 h 2"/>
                  <a:gd name="T14" fmla="*/ 1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1" y="2"/>
                    </a:moveTo>
                    <a:cubicBezTo>
                      <a:pt x="1" y="2"/>
                      <a:pt x="2" y="1"/>
                      <a:pt x="2" y="1"/>
                    </a:cubicBezTo>
                    <a:cubicBezTo>
                      <a:pt x="2" y="1"/>
                      <a:pt x="3" y="1"/>
                      <a:pt x="3" y="1"/>
                    </a:cubicBezTo>
                    <a:cubicBezTo>
                      <a:pt x="3" y="0"/>
                      <a:pt x="3" y="0"/>
                      <a:pt x="3" y="0"/>
                    </a:cubicBezTo>
                    <a:cubicBezTo>
                      <a:pt x="2" y="0"/>
                      <a:pt x="2" y="0"/>
                      <a:pt x="2" y="0"/>
                    </a:cubicBezTo>
                    <a:cubicBezTo>
                      <a:pt x="1" y="0"/>
                      <a:pt x="1" y="0"/>
                      <a:pt x="1" y="1"/>
                    </a:cubicBezTo>
                    <a:cubicBezTo>
                      <a:pt x="1" y="1"/>
                      <a:pt x="0" y="1"/>
                      <a:pt x="0" y="1"/>
                    </a:cubicBezTo>
                    <a:cubicBezTo>
                      <a:pt x="0" y="1"/>
                      <a:pt x="1" y="1"/>
                      <a:pt x="1"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6" name="Freeform 493"/>
              <p:cNvSpPr>
                <a:spLocks/>
              </p:cNvSpPr>
              <p:nvPr/>
            </p:nvSpPr>
            <p:spPr bwMode="auto">
              <a:xfrm>
                <a:off x="8253414" y="4351339"/>
                <a:ext cx="323850" cy="206375"/>
              </a:xfrm>
              <a:custGeom>
                <a:avLst/>
                <a:gdLst>
                  <a:gd name="T0" fmla="*/ 29 w 30"/>
                  <a:gd name="T1" fmla="*/ 1 h 19"/>
                  <a:gd name="T2" fmla="*/ 28 w 30"/>
                  <a:gd name="T3" fmla="*/ 1 h 19"/>
                  <a:gd name="T4" fmla="*/ 27 w 30"/>
                  <a:gd name="T5" fmla="*/ 0 h 19"/>
                  <a:gd name="T6" fmla="*/ 25 w 30"/>
                  <a:gd name="T7" fmla="*/ 2 h 19"/>
                  <a:gd name="T8" fmla="*/ 23 w 30"/>
                  <a:gd name="T9" fmla="*/ 3 h 19"/>
                  <a:gd name="T10" fmla="*/ 20 w 30"/>
                  <a:gd name="T11" fmla="*/ 6 h 19"/>
                  <a:gd name="T12" fmla="*/ 18 w 30"/>
                  <a:gd name="T13" fmla="*/ 6 h 19"/>
                  <a:gd name="T14" fmla="*/ 17 w 30"/>
                  <a:gd name="T15" fmla="*/ 7 h 19"/>
                  <a:gd name="T16" fmla="*/ 15 w 30"/>
                  <a:gd name="T17" fmla="*/ 8 h 19"/>
                  <a:gd name="T18" fmla="*/ 13 w 30"/>
                  <a:gd name="T19" fmla="*/ 9 h 19"/>
                  <a:gd name="T20" fmla="*/ 10 w 30"/>
                  <a:gd name="T21" fmla="*/ 10 h 19"/>
                  <a:gd name="T22" fmla="*/ 7 w 30"/>
                  <a:gd name="T23" fmla="*/ 11 h 19"/>
                  <a:gd name="T24" fmla="*/ 5 w 30"/>
                  <a:gd name="T25" fmla="*/ 13 h 19"/>
                  <a:gd name="T26" fmla="*/ 2 w 30"/>
                  <a:gd name="T27" fmla="*/ 14 h 19"/>
                  <a:gd name="T28" fmla="*/ 1 w 30"/>
                  <a:gd name="T29" fmla="*/ 15 h 19"/>
                  <a:gd name="T30" fmla="*/ 1 w 30"/>
                  <a:gd name="T31" fmla="*/ 16 h 19"/>
                  <a:gd name="T32" fmla="*/ 2 w 30"/>
                  <a:gd name="T33" fmla="*/ 16 h 19"/>
                  <a:gd name="T34" fmla="*/ 3 w 30"/>
                  <a:gd name="T35" fmla="*/ 17 h 19"/>
                  <a:gd name="T36" fmla="*/ 5 w 30"/>
                  <a:gd name="T37" fmla="*/ 18 h 19"/>
                  <a:gd name="T38" fmla="*/ 8 w 30"/>
                  <a:gd name="T39" fmla="*/ 17 h 19"/>
                  <a:gd name="T40" fmla="*/ 11 w 30"/>
                  <a:gd name="T41" fmla="*/ 15 h 19"/>
                  <a:gd name="T42" fmla="*/ 13 w 30"/>
                  <a:gd name="T43" fmla="*/ 13 h 19"/>
                  <a:gd name="T44" fmla="*/ 14 w 30"/>
                  <a:gd name="T45" fmla="*/ 12 h 19"/>
                  <a:gd name="T46" fmla="*/ 17 w 30"/>
                  <a:gd name="T47" fmla="*/ 11 h 19"/>
                  <a:gd name="T48" fmla="*/ 20 w 30"/>
                  <a:gd name="T49" fmla="*/ 10 h 19"/>
                  <a:gd name="T50" fmla="*/ 21 w 30"/>
                  <a:gd name="T51" fmla="*/ 9 h 19"/>
                  <a:gd name="T52" fmla="*/ 23 w 30"/>
                  <a:gd name="T53" fmla="*/ 8 h 19"/>
                  <a:gd name="T54" fmla="*/ 25 w 30"/>
                  <a:gd name="T55" fmla="*/ 6 h 19"/>
                  <a:gd name="T56" fmla="*/ 27 w 30"/>
                  <a:gd name="T57" fmla="*/ 5 h 19"/>
                  <a:gd name="T58" fmla="*/ 28 w 30"/>
                  <a:gd name="T59" fmla="*/ 4 h 19"/>
                  <a:gd name="T60" fmla="*/ 30 w 30"/>
                  <a:gd name="T61" fmla="*/ 3 h 19"/>
                  <a:gd name="T62" fmla="*/ 30 w 30"/>
                  <a:gd name="T63"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 h="19">
                    <a:moveTo>
                      <a:pt x="30" y="1"/>
                    </a:moveTo>
                    <a:cubicBezTo>
                      <a:pt x="29" y="1"/>
                      <a:pt x="29" y="1"/>
                      <a:pt x="29" y="1"/>
                    </a:cubicBezTo>
                    <a:cubicBezTo>
                      <a:pt x="28" y="1"/>
                      <a:pt x="28" y="2"/>
                      <a:pt x="28" y="1"/>
                    </a:cubicBezTo>
                    <a:cubicBezTo>
                      <a:pt x="28" y="1"/>
                      <a:pt x="28" y="1"/>
                      <a:pt x="28" y="1"/>
                    </a:cubicBezTo>
                    <a:cubicBezTo>
                      <a:pt x="28" y="1"/>
                      <a:pt x="28" y="0"/>
                      <a:pt x="28" y="0"/>
                    </a:cubicBezTo>
                    <a:cubicBezTo>
                      <a:pt x="27" y="0"/>
                      <a:pt x="27" y="0"/>
                      <a:pt x="27" y="0"/>
                    </a:cubicBezTo>
                    <a:cubicBezTo>
                      <a:pt x="26" y="1"/>
                      <a:pt x="26" y="1"/>
                      <a:pt x="26" y="1"/>
                    </a:cubicBezTo>
                    <a:cubicBezTo>
                      <a:pt x="25" y="1"/>
                      <a:pt x="25" y="1"/>
                      <a:pt x="25" y="2"/>
                    </a:cubicBezTo>
                    <a:cubicBezTo>
                      <a:pt x="25" y="2"/>
                      <a:pt x="25" y="2"/>
                      <a:pt x="24" y="3"/>
                    </a:cubicBezTo>
                    <a:cubicBezTo>
                      <a:pt x="24" y="3"/>
                      <a:pt x="24" y="3"/>
                      <a:pt x="23" y="3"/>
                    </a:cubicBezTo>
                    <a:cubicBezTo>
                      <a:pt x="22" y="4"/>
                      <a:pt x="22" y="4"/>
                      <a:pt x="21" y="5"/>
                    </a:cubicBezTo>
                    <a:cubicBezTo>
                      <a:pt x="21" y="5"/>
                      <a:pt x="21" y="5"/>
                      <a:pt x="20" y="6"/>
                    </a:cubicBezTo>
                    <a:cubicBezTo>
                      <a:pt x="20" y="6"/>
                      <a:pt x="20" y="6"/>
                      <a:pt x="19" y="6"/>
                    </a:cubicBezTo>
                    <a:cubicBezTo>
                      <a:pt x="19" y="6"/>
                      <a:pt x="19" y="6"/>
                      <a:pt x="18" y="6"/>
                    </a:cubicBezTo>
                    <a:cubicBezTo>
                      <a:pt x="18" y="7"/>
                      <a:pt x="18" y="7"/>
                      <a:pt x="17" y="7"/>
                    </a:cubicBezTo>
                    <a:cubicBezTo>
                      <a:pt x="17" y="7"/>
                      <a:pt x="17" y="7"/>
                      <a:pt x="17" y="7"/>
                    </a:cubicBezTo>
                    <a:cubicBezTo>
                      <a:pt x="16" y="8"/>
                      <a:pt x="16" y="8"/>
                      <a:pt x="16" y="8"/>
                    </a:cubicBezTo>
                    <a:cubicBezTo>
                      <a:pt x="16" y="8"/>
                      <a:pt x="15" y="8"/>
                      <a:pt x="15" y="8"/>
                    </a:cubicBezTo>
                    <a:cubicBezTo>
                      <a:pt x="14" y="8"/>
                      <a:pt x="14" y="8"/>
                      <a:pt x="13" y="9"/>
                    </a:cubicBezTo>
                    <a:cubicBezTo>
                      <a:pt x="13" y="9"/>
                      <a:pt x="13" y="9"/>
                      <a:pt x="13" y="9"/>
                    </a:cubicBezTo>
                    <a:cubicBezTo>
                      <a:pt x="12" y="9"/>
                      <a:pt x="12" y="10"/>
                      <a:pt x="11" y="10"/>
                    </a:cubicBezTo>
                    <a:cubicBezTo>
                      <a:pt x="11" y="10"/>
                      <a:pt x="11" y="10"/>
                      <a:pt x="10" y="10"/>
                    </a:cubicBezTo>
                    <a:cubicBezTo>
                      <a:pt x="10" y="11"/>
                      <a:pt x="9" y="10"/>
                      <a:pt x="9" y="10"/>
                    </a:cubicBezTo>
                    <a:cubicBezTo>
                      <a:pt x="8" y="11"/>
                      <a:pt x="8" y="11"/>
                      <a:pt x="7" y="11"/>
                    </a:cubicBezTo>
                    <a:cubicBezTo>
                      <a:pt x="7" y="12"/>
                      <a:pt x="7" y="12"/>
                      <a:pt x="6" y="12"/>
                    </a:cubicBezTo>
                    <a:cubicBezTo>
                      <a:pt x="6" y="13"/>
                      <a:pt x="6" y="12"/>
                      <a:pt x="5" y="13"/>
                    </a:cubicBezTo>
                    <a:cubicBezTo>
                      <a:pt x="5" y="13"/>
                      <a:pt x="5" y="13"/>
                      <a:pt x="5" y="13"/>
                    </a:cubicBezTo>
                    <a:cubicBezTo>
                      <a:pt x="4" y="14"/>
                      <a:pt x="3" y="13"/>
                      <a:pt x="2" y="14"/>
                    </a:cubicBezTo>
                    <a:cubicBezTo>
                      <a:pt x="2" y="15"/>
                      <a:pt x="3" y="15"/>
                      <a:pt x="2" y="15"/>
                    </a:cubicBezTo>
                    <a:cubicBezTo>
                      <a:pt x="2" y="15"/>
                      <a:pt x="1" y="15"/>
                      <a:pt x="1" y="15"/>
                    </a:cubicBezTo>
                    <a:cubicBezTo>
                      <a:pt x="1" y="15"/>
                      <a:pt x="1" y="16"/>
                      <a:pt x="1" y="16"/>
                    </a:cubicBezTo>
                    <a:cubicBezTo>
                      <a:pt x="1" y="16"/>
                      <a:pt x="0" y="16"/>
                      <a:pt x="1" y="16"/>
                    </a:cubicBezTo>
                    <a:cubicBezTo>
                      <a:pt x="1" y="17"/>
                      <a:pt x="1" y="16"/>
                      <a:pt x="1" y="16"/>
                    </a:cubicBezTo>
                    <a:cubicBezTo>
                      <a:pt x="2" y="17"/>
                      <a:pt x="2" y="16"/>
                      <a:pt x="2" y="16"/>
                    </a:cubicBezTo>
                    <a:cubicBezTo>
                      <a:pt x="2" y="17"/>
                      <a:pt x="3" y="17"/>
                      <a:pt x="3" y="17"/>
                    </a:cubicBezTo>
                    <a:cubicBezTo>
                      <a:pt x="3" y="17"/>
                      <a:pt x="3" y="17"/>
                      <a:pt x="3" y="17"/>
                    </a:cubicBezTo>
                    <a:cubicBezTo>
                      <a:pt x="3" y="18"/>
                      <a:pt x="3" y="18"/>
                      <a:pt x="3" y="18"/>
                    </a:cubicBezTo>
                    <a:cubicBezTo>
                      <a:pt x="4" y="19"/>
                      <a:pt x="5" y="18"/>
                      <a:pt x="5" y="18"/>
                    </a:cubicBezTo>
                    <a:cubicBezTo>
                      <a:pt x="6" y="18"/>
                      <a:pt x="6" y="18"/>
                      <a:pt x="7" y="17"/>
                    </a:cubicBezTo>
                    <a:cubicBezTo>
                      <a:pt x="7" y="17"/>
                      <a:pt x="7" y="17"/>
                      <a:pt x="8" y="17"/>
                    </a:cubicBezTo>
                    <a:cubicBezTo>
                      <a:pt x="8" y="16"/>
                      <a:pt x="9" y="16"/>
                      <a:pt x="9" y="16"/>
                    </a:cubicBezTo>
                    <a:cubicBezTo>
                      <a:pt x="10" y="16"/>
                      <a:pt x="10" y="16"/>
                      <a:pt x="11" y="15"/>
                    </a:cubicBezTo>
                    <a:cubicBezTo>
                      <a:pt x="11" y="15"/>
                      <a:pt x="11" y="15"/>
                      <a:pt x="12" y="14"/>
                    </a:cubicBezTo>
                    <a:cubicBezTo>
                      <a:pt x="12" y="14"/>
                      <a:pt x="12" y="13"/>
                      <a:pt x="13" y="13"/>
                    </a:cubicBezTo>
                    <a:cubicBezTo>
                      <a:pt x="13" y="13"/>
                      <a:pt x="14" y="13"/>
                      <a:pt x="14" y="12"/>
                    </a:cubicBezTo>
                    <a:cubicBezTo>
                      <a:pt x="14" y="12"/>
                      <a:pt x="14" y="12"/>
                      <a:pt x="14" y="12"/>
                    </a:cubicBezTo>
                    <a:cubicBezTo>
                      <a:pt x="15" y="11"/>
                      <a:pt x="16" y="12"/>
                      <a:pt x="16" y="11"/>
                    </a:cubicBezTo>
                    <a:cubicBezTo>
                      <a:pt x="17" y="11"/>
                      <a:pt x="17" y="11"/>
                      <a:pt x="17" y="11"/>
                    </a:cubicBezTo>
                    <a:cubicBezTo>
                      <a:pt x="17" y="11"/>
                      <a:pt x="17" y="10"/>
                      <a:pt x="18" y="10"/>
                    </a:cubicBezTo>
                    <a:cubicBezTo>
                      <a:pt x="18" y="10"/>
                      <a:pt x="19" y="10"/>
                      <a:pt x="20" y="10"/>
                    </a:cubicBezTo>
                    <a:cubicBezTo>
                      <a:pt x="20" y="10"/>
                      <a:pt x="20" y="10"/>
                      <a:pt x="20" y="10"/>
                    </a:cubicBezTo>
                    <a:cubicBezTo>
                      <a:pt x="21" y="10"/>
                      <a:pt x="21" y="9"/>
                      <a:pt x="21" y="9"/>
                    </a:cubicBezTo>
                    <a:cubicBezTo>
                      <a:pt x="21" y="8"/>
                      <a:pt x="21" y="8"/>
                      <a:pt x="22" y="8"/>
                    </a:cubicBezTo>
                    <a:cubicBezTo>
                      <a:pt x="22" y="8"/>
                      <a:pt x="23" y="8"/>
                      <a:pt x="23" y="8"/>
                    </a:cubicBezTo>
                    <a:cubicBezTo>
                      <a:pt x="24" y="7"/>
                      <a:pt x="24" y="7"/>
                      <a:pt x="24" y="7"/>
                    </a:cubicBezTo>
                    <a:cubicBezTo>
                      <a:pt x="24" y="6"/>
                      <a:pt x="24" y="6"/>
                      <a:pt x="25" y="6"/>
                    </a:cubicBezTo>
                    <a:cubicBezTo>
                      <a:pt x="25" y="6"/>
                      <a:pt x="25" y="6"/>
                      <a:pt x="26" y="6"/>
                    </a:cubicBezTo>
                    <a:cubicBezTo>
                      <a:pt x="26" y="6"/>
                      <a:pt x="27" y="6"/>
                      <a:pt x="27" y="5"/>
                    </a:cubicBezTo>
                    <a:cubicBezTo>
                      <a:pt x="27" y="5"/>
                      <a:pt x="27" y="5"/>
                      <a:pt x="27" y="5"/>
                    </a:cubicBezTo>
                    <a:cubicBezTo>
                      <a:pt x="28" y="4"/>
                      <a:pt x="28" y="4"/>
                      <a:pt x="28" y="4"/>
                    </a:cubicBezTo>
                    <a:cubicBezTo>
                      <a:pt x="28" y="4"/>
                      <a:pt x="28" y="4"/>
                      <a:pt x="29" y="3"/>
                    </a:cubicBezTo>
                    <a:cubicBezTo>
                      <a:pt x="29" y="3"/>
                      <a:pt x="30" y="3"/>
                      <a:pt x="30" y="3"/>
                    </a:cubicBezTo>
                    <a:cubicBezTo>
                      <a:pt x="30" y="2"/>
                      <a:pt x="30" y="2"/>
                      <a:pt x="30" y="1"/>
                    </a:cubicBezTo>
                    <a:cubicBezTo>
                      <a:pt x="30" y="1"/>
                      <a:pt x="30" y="1"/>
                      <a:pt x="3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7" name="Freeform 494"/>
              <p:cNvSpPr>
                <a:spLocks/>
              </p:cNvSpPr>
              <p:nvPr/>
            </p:nvSpPr>
            <p:spPr bwMode="auto">
              <a:xfrm>
                <a:off x="-92074" y="2395539"/>
                <a:ext cx="31750" cy="9525"/>
              </a:xfrm>
              <a:custGeom>
                <a:avLst/>
                <a:gdLst>
                  <a:gd name="T0" fmla="*/ 2 w 3"/>
                  <a:gd name="T1" fmla="*/ 0 h 1"/>
                  <a:gd name="T2" fmla="*/ 2 w 3"/>
                  <a:gd name="T3" fmla="*/ 0 h 1"/>
                  <a:gd name="T4" fmla="*/ 1 w 3"/>
                  <a:gd name="T5" fmla="*/ 0 h 1"/>
                  <a:gd name="T6" fmla="*/ 1 w 3"/>
                  <a:gd name="T7" fmla="*/ 1 h 1"/>
                  <a:gd name="T8" fmla="*/ 1 w 3"/>
                  <a:gd name="T9" fmla="*/ 1 h 1"/>
                  <a:gd name="T10" fmla="*/ 2 w 3"/>
                  <a:gd name="T11" fmla="*/ 1 h 1"/>
                  <a:gd name="T12" fmla="*/ 2 w 3"/>
                  <a:gd name="T13" fmla="*/ 1 h 1"/>
                  <a:gd name="T14" fmla="*/ 3 w 3"/>
                  <a:gd name="T15" fmla="*/ 1 h 1"/>
                  <a:gd name="T16" fmla="*/ 2 w 3"/>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2" y="0"/>
                    </a:moveTo>
                    <a:cubicBezTo>
                      <a:pt x="2" y="0"/>
                      <a:pt x="2" y="0"/>
                      <a:pt x="2" y="0"/>
                    </a:cubicBezTo>
                    <a:cubicBezTo>
                      <a:pt x="1" y="0"/>
                      <a:pt x="1" y="0"/>
                      <a:pt x="1" y="0"/>
                    </a:cubicBezTo>
                    <a:cubicBezTo>
                      <a:pt x="1" y="0"/>
                      <a:pt x="0" y="1"/>
                      <a:pt x="1" y="1"/>
                    </a:cubicBezTo>
                    <a:cubicBezTo>
                      <a:pt x="1" y="1"/>
                      <a:pt x="1" y="1"/>
                      <a:pt x="1" y="1"/>
                    </a:cubicBezTo>
                    <a:cubicBezTo>
                      <a:pt x="1" y="1"/>
                      <a:pt x="1" y="1"/>
                      <a:pt x="2" y="1"/>
                    </a:cubicBezTo>
                    <a:cubicBezTo>
                      <a:pt x="2" y="1"/>
                      <a:pt x="2" y="1"/>
                      <a:pt x="2" y="1"/>
                    </a:cubicBezTo>
                    <a:cubicBezTo>
                      <a:pt x="2" y="1"/>
                      <a:pt x="3" y="1"/>
                      <a:pt x="3" y="1"/>
                    </a:cubicBezTo>
                    <a:cubicBezTo>
                      <a:pt x="3" y="1"/>
                      <a:pt x="3" y="0"/>
                      <a:pt x="2"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8" name="Freeform 495"/>
              <p:cNvSpPr>
                <a:spLocks/>
              </p:cNvSpPr>
              <p:nvPr/>
            </p:nvSpPr>
            <p:spPr bwMode="auto">
              <a:xfrm>
                <a:off x="-49212" y="2405064"/>
                <a:ext cx="22225" cy="22225"/>
              </a:xfrm>
              <a:custGeom>
                <a:avLst/>
                <a:gdLst>
                  <a:gd name="T0" fmla="*/ 2 w 2"/>
                  <a:gd name="T1" fmla="*/ 1 h 2"/>
                  <a:gd name="T2" fmla="*/ 1 w 2"/>
                  <a:gd name="T3" fmla="*/ 1 h 2"/>
                  <a:gd name="T4" fmla="*/ 0 w 2"/>
                  <a:gd name="T5" fmla="*/ 1 h 2"/>
                  <a:gd name="T6" fmla="*/ 0 w 2"/>
                  <a:gd name="T7" fmla="*/ 2 h 2"/>
                  <a:gd name="T8" fmla="*/ 1 w 2"/>
                  <a:gd name="T9" fmla="*/ 2 h 2"/>
                  <a:gd name="T10" fmla="*/ 2 w 2"/>
                  <a:gd name="T11" fmla="*/ 2 h 2"/>
                  <a:gd name="T12" fmla="*/ 2 w 2"/>
                  <a:gd name="T13" fmla="*/ 1 h 2"/>
                  <a:gd name="T14" fmla="*/ 2 w 2"/>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2">
                    <a:moveTo>
                      <a:pt x="2" y="1"/>
                    </a:moveTo>
                    <a:cubicBezTo>
                      <a:pt x="1" y="0"/>
                      <a:pt x="1" y="0"/>
                      <a:pt x="1" y="1"/>
                    </a:cubicBezTo>
                    <a:cubicBezTo>
                      <a:pt x="1" y="1"/>
                      <a:pt x="0" y="1"/>
                      <a:pt x="0" y="1"/>
                    </a:cubicBezTo>
                    <a:cubicBezTo>
                      <a:pt x="0" y="1"/>
                      <a:pt x="0" y="2"/>
                      <a:pt x="0" y="2"/>
                    </a:cubicBezTo>
                    <a:cubicBezTo>
                      <a:pt x="1" y="2"/>
                      <a:pt x="1" y="2"/>
                      <a:pt x="1" y="2"/>
                    </a:cubicBezTo>
                    <a:cubicBezTo>
                      <a:pt x="2" y="2"/>
                      <a:pt x="2" y="2"/>
                      <a:pt x="2" y="2"/>
                    </a:cubicBezTo>
                    <a:cubicBezTo>
                      <a:pt x="2" y="2"/>
                      <a:pt x="2" y="2"/>
                      <a:pt x="2" y="1"/>
                    </a:cubicBezTo>
                    <a:cubicBezTo>
                      <a:pt x="2" y="1"/>
                      <a:pt x="2" y="1"/>
                      <a:pt x="2"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9" name="Freeform 496"/>
              <p:cNvSpPr>
                <a:spLocks/>
              </p:cNvSpPr>
              <p:nvPr/>
            </p:nvSpPr>
            <p:spPr bwMode="auto">
              <a:xfrm>
                <a:off x="-15874" y="2427289"/>
                <a:ext cx="31750" cy="22225"/>
              </a:xfrm>
              <a:custGeom>
                <a:avLst/>
                <a:gdLst>
                  <a:gd name="T0" fmla="*/ 2 w 3"/>
                  <a:gd name="T1" fmla="*/ 2 h 2"/>
                  <a:gd name="T2" fmla="*/ 3 w 3"/>
                  <a:gd name="T3" fmla="*/ 2 h 2"/>
                  <a:gd name="T4" fmla="*/ 3 w 3"/>
                  <a:gd name="T5" fmla="*/ 1 h 2"/>
                  <a:gd name="T6" fmla="*/ 3 w 3"/>
                  <a:gd name="T7" fmla="*/ 1 h 2"/>
                  <a:gd name="T8" fmla="*/ 2 w 3"/>
                  <a:gd name="T9" fmla="*/ 0 h 2"/>
                  <a:gd name="T10" fmla="*/ 1 w 3"/>
                  <a:gd name="T11" fmla="*/ 0 h 2"/>
                  <a:gd name="T12" fmla="*/ 0 w 3"/>
                  <a:gd name="T13" fmla="*/ 0 h 2"/>
                  <a:gd name="T14" fmla="*/ 0 w 3"/>
                  <a:gd name="T15" fmla="*/ 1 h 2"/>
                  <a:gd name="T16" fmla="*/ 1 w 3"/>
                  <a:gd name="T17" fmla="*/ 1 h 2"/>
                  <a:gd name="T18" fmla="*/ 1 w 3"/>
                  <a:gd name="T19" fmla="*/ 1 h 2"/>
                  <a:gd name="T20" fmla="*/ 1 w 3"/>
                  <a:gd name="T21" fmla="*/ 2 h 2"/>
                  <a:gd name="T22" fmla="*/ 2 w 3"/>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 h="2">
                    <a:moveTo>
                      <a:pt x="2" y="2"/>
                    </a:moveTo>
                    <a:cubicBezTo>
                      <a:pt x="2" y="2"/>
                      <a:pt x="3" y="2"/>
                      <a:pt x="3" y="2"/>
                    </a:cubicBezTo>
                    <a:cubicBezTo>
                      <a:pt x="3" y="2"/>
                      <a:pt x="3" y="2"/>
                      <a:pt x="3" y="1"/>
                    </a:cubicBezTo>
                    <a:cubicBezTo>
                      <a:pt x="3" y="1"/>
                      <a:pt x="3" y="1"/>
                      <a:pt x="3" y="1"/>
                    </a:cubicBezTo>
                    <a:cubicBezTo>
                      <a:pt x="2" y="1"/>
                      <a:pt x="2" y="1"/>
                      <a:pt x="2" y="0"/>
                    </a:cubicBezTo>
                    <a:cubicBezTo>
                      <a:pt x="1" y="0"/>
                      <a:pt x="1" y="0"/>
                      <a:pt x="1" y="0"/>
                    </a:cubicBezTo>
                    <a:cubicBezTo>
                      <a:pt x="0" y="0"/>
                      <a:pt x="0" y="0"/>
                      <a:pt x="0" y="0"/>
                    </a:cubicBezTo>
                    <a:cubicBezTo>
                      <a:pt x="0" y="0"/>
                      <a:pt x="0" y="0"/>
                      <a:pt x="0" y="1"/>
                    </a:cubicBezTo>
                    <a:cubicBezTo>
                      <a:pt x="0" y="1"/>
                      <a:pt x="0" y="1"/>
                      <a:pt x="1" y="1"/>
                    </a:cubicBezTo>
                    <a:cubicBezTo>
                      <a:pt x="1" y="1"/>
                      <a:pt x="1" y="1"/>
                      <a:pt x="1" y="1"/>
                    </a:cubicBezTo>
                    <a:cubicBezTo>
                      <a:pt x="1" y="1"/>
                      <a:pt x="1" y="1"/>
                      <a:pt x="1" y="2"/>
                    </a:cubicBezTo>
                    <a:cubicBezTo>
                      <a:pt x="2" y="2"/>
                      <a:pt x="2" y="2"/>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0" name="Freeform 497"/>
              <p:cNvSpPr>
                <a:spLocks/>
              </p:cNvSpPr>
              <p:nvPr/>
            </p:nvSpPr>
            <p:spPr bwMode="auto">
              <a:xfrm>
                <a:off x="-6349" y="2459039"/>
                <a:ext cx="44450" cy="44450"/>
              </a:xfrm>
              <a:custGeom>
                <a:avLst/>
                <a:gdLst>
                  <a:gd name="T0" fmla="*/ 3 w 4"/>
                  <a:gd name="T1" fmla="*/ 0 h 4"/>
                  <a:gd name="T2" fmla="*/ 3 w 4"/>
                  <a:gd name="T3" fmla="*/ 0 h 4"/>
                  <a:gd name="T4" fmla="*/ 2 w 4"/>
                  <a:gd name="T5" fmla="*/ 0 h 4"/>
                  <a:gd name="T6" fmla="*/ 1 w 4"/>
                  <a:gd name="T7" fmla="*/ 0 h 4"/>
                  <a:gd name="T8" fmla="*/ 0 w 4"/>
                  <a:gd name="T9" fmla="*/ 1 h 4"/>
                  <a:gd name="T10" fmla="*/ 1 w 4"/>
                  <a:gd name="T11" fmla="*/ 2 h 4"/>
                  <a:gd name="T12" fmla="*/ 0 w 4"/>
                  <a:gd name="T13" fmla="*/ 3 h 4"/>
                  <a:gd name="T14" fmla="*/ 1 w 4"/>
                  <a:gd name="T15" fmla="*/ 3 h 4"/>
                  <a:gd name="T16" fmla="*/ 1 w 4"/>
                  <a:gd name="T17" fmla="*/ 4 h 4"/>
                  <a:gd name="T18" fmla="*/ 2 w 4"/>
                  <a:gd name="T19" fmla="*/ 3 h 4"/>
                  <a:gd name="T20" fmla="*/ 2 w 4"/>
                  <a:gd name="T21" fmla="*/ 3 h 4"/>
                  <a:gd name="T22" fmla="*/ 3 w 4"/>
                  <a:gd name="T23" fmla="*/ 2 h 4"/>
                  <a:gd name="T24" fmla="*/ 4 w 4"/>
                  <a:gd name="T25" fmla="*/ 2 h 4"/>
                  <a:gd name="T26" fmla="*/ 3 w 4"/>
                  <a:gd name="T27" fmla="*/ 1 h 4"/>
                  <a:gd name="T28" fmla="*/ 3 w 4"/>
                  <a:gd name="T2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4">
                    <a:moveTo>
                      <a:pt x="3" y="0"/>
                    </a:moveTo>
                    <a:cubicBezTo>
                      <a:pt x="3" y="0"/>
                      <a:pt x="3" y="0"/>
                      <a:pt x="3" y="0"/>
                    </a:cubicBezTo>
                    <a:cubicBezTo>
                      <a:pt x="2" y="0"/>
                      <a:pt x="2" y="0"/>
                      <a:pt x="2" y="0"/>
                    </a:cubicBezTo>
                    <a:cubicBezTo>
                      <a:pt x="1" y="0"/>
                      <a:pt x="1" y="0"/>
                      <a:pt x="1" y="0"/>
                    </a:cubicBezTo>
                    <a:cubicBezTo>
                      <a:pt x="1" y="0"/>
                      <a:pt x="1" y="0"/>
                      <a:pt x="0" y="1"/>
                    </a:cubicBezTo>
                    <a:cubicBezTo>
                      <a:pt x="0" y="1"/>
                      <a:pt x="1" y="1"/>
                      <a:pt x="1" y="2"/>
                    </a:cubicBezTo>
                    <a:cubicBezTo>
                      <a:pt x="1" y="2"/>
                      <a:pt x="0" y="2"/>
                      <a:pt x="0" y="3"/>
                    </a:cubicBezTo>
                    <a:cubicBezTo>
                      <a:pt x="0" y="3"/>
                      <a:pt x="0" y="3"/>
                      <a:pt x="1" y="3"/>
                    </a:cubicBezTo>
                    <a:cubicBezTo>
                      <a:pt x="1" y="4"/>
                      <a:pt x="1" y="4"/>
                      <a:pt x="1" y="4"/>
                    </a:cubicBezTo>
                    <a:cubicBezTo>
                      <a:pt x="1" y="4"/>
                      <a:pt x="1" y="4"/>
                      <a:pt x="2" y="3"/>
                    </a:cubicBezTo>
                    <a:cubicBezTo>
                      <a:pt x="2" y="3"/>
                      <a:pt x="2" y="3"/>
                      <a:pt x="2" y="3"/>
                    </a:cubicBezTo>
                    <a:cubicBezTo>
                      <a:pt x="3" y="3"/>
                      <a:pt x="3" y="3"/>
                      <a:pt x="3" y="2"/>
                    </a:cubicBezTo>
                    <a:cubicBezTo>
                      <a:pt x="3" y="2"/>
                      <a:pt x="3" y="2"/>
                      <a:pt x="4" y="2"/>
                    </a:cubicBezTo>
                    <a:cubicBezTo>
                      <a:pt x="4" y="2"/>
                      <a:pt x="4" y="1"/>
                      <a:pt x="3" y="1"/>
                    </a:cubicBezTo>
                    <a:cubicBezTo>
                      <a:pt x="3" y="1"/>
                      <a:pt x="3" y="1"/>
                      <a:pt x="3"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1" name="Freeform 498"/>
              <p:cNvSpPr>
                <a:spLocks/>
              </p:cNvSpPr>
              <p:nvPr/>
            </p:nvSpPr>
            <p:spPr bwMode="auto">
              <a:xfrm>
                <a:off x="296864" y="1422401"/>
                <a:ext cx="20638" cy="20638"/>
              </a:xfrm>
              <a:custGeom>
                <a:avLst/>
                <a:gdLst>
                  <a:gd name="T0" fmla="*/ 7 w 13"/>
                  <a:gd name="T1" fmla="*/ 6 h 13"/>
                  <a:gd name="T2" fmla="*/ 0 w 13"/>
                  <a:gd name="T3" fmla="*/ 6 h 13"/>
                  <a:gd name="T4" fmla="*/ 7 w 13"/>
                  <a:gd name="T5" fmla="*/ 13 h 13"/>
                  <a:gd name="T6" fmla="*/ 13 w 13"/>
                  <a:gd name="T7" fmla="*/ 6 h 13"/>
                  <a:gd name="T8" fmla="*/ 13 w 13"/>
                  <a:gd name="T9" fmla="*/ 6 h 13"/>
                  <a:gd name="T10" fmla="*/ 13 w 13"/>
                  <a:gd name="T11" fmla="*/ 0 h 13"/>
                  <a:gd name="T12" fmla="*/ 7 w 13"/>
                  <a:gd name="T13" fmla="*/ 6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7" y="6"/>
                    </a:moveTo>
                    <a:lnTo>
                      <a:pt x="0" y="6"/>
                    </a:lnTo>
                    <a:lnTo>
                      <a:pt x="7" y="13"/>
                    </a:lnTo>
                    <a:lnTo>
                      <a:pt x="13" y="6"/>
                    </a:lnTo>
                    <a:lnTo>
                      <a:pt x="13" y="6"/>
                    </a:lnTo>
                    <a:lnTo>
                      <a:pt x="13" y="0"/>
                    </a:lnTo>
                    <a:lnTo>
                      <a:pt x="7" y="6"/>
                    </a:ln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2" name="Freeform 499"/>
              <p:cNvSpPr>
                <a:spLocks/>
              </p:cNvSpPr>
              <p:nvPr/>
            </p:nvSpPr>
            <p:spPr bwMode="auto">
              <a:xfrm>
                <a:off x="296864" y="1422401"/>
                <a:ext cx="20638" cy="20638"/>
              </a:xfrm>
              <a:custGeom>
                <a:avLst/>
                <a:gdLst>
                  <a:gd name="T0" fmla="*/ 7 w 13"/>
                  <a:gd name="T1" fmla="*/ 6 h 13"/>
                  <a:gd name="T2" fmla="*/ 0 w 13"/>
                  <a:gd name="T3" fmla="*/ 6 h 13"/>
                  <a:gd name="T4" fmla="*/ 7 w 13"/>
                  <a:gd name="T5" fmla="*/ 13 h 13"/>
                  <a:gd name="T6" fmla="*/ 13 w 13"/>
                  <a:gd name="T7" fmla="*/ 6 h 13"/>
                  <a:gd name="T8" fmla="*/ 13 w 13"/>
                  <a:gd name="T9" fmla="*/ 6 h 13"/>
                  <a:gd name="T10" fmla="*/ 13 w 13"/>
                  <a:gd name="T11" fmla="*/ 0 h 13"/>
                  <a:gd name="T12" fmla="*/ 7 w 13"/>
                  <a:gd name="T13" fmla="*/ 6 h 13"/>
                </a:gdLst>
                <a:ahLst/>
                <a:cxnLst>
                  <a:cxn ang="0">
                    <a:pos x="T0" y="T1"/>
                  </a:cxn>
                  <a:cxn ang="0">
                    <a:pos x="T2" y="T3"/>
                  </a:cxn>
                  <a:cxn ang="0">
                    <a:pos x="T4" y="T5"/>
                  </a:cxn>
                  <a:cxn ang="0">
                    <a:pos x="T6" y="T7"/>
                  </a:cxn>
                  <a:cxn ang="0">
                    <a:pos x="T8" y="T9"/>
                  </a:cxn>
                  <a:cxn ang="0">
                    <a:pos x="T10" y="T11"/>
                  </a:cxn>
                  <a:cxn ang="0">
                    <a:pos x="T12" y="T13"/>
                  </a:cxn>
                </a:cxnLst>
                <a:rect l="0" t="0" r="r" b="b"/>
                <a:pathLst>
                  <a:path w="13" h="13">
                    <a:moveTo>
                      <a:pt x="7" y="6"/>
                    </a:moveTo>
                    <a:lnTo>
                      <a:pt x="0" y="6"/>
                    </a:lnTo>
                    <a:lnTo>
                      <a:pt x="7" y="13"/>
                    </a:lnTo>
                    <a:lnTo>
                      <a:pt x="13" y="6"/>
                    </a:lnTo>
                    <a:lnTo>
                      <a:pt x="13" y="6"/>
                    </a:lnTo>
                    <a:lnTo>
                      <a:pt x="13" y="0"/>
                    </a:lnTo>
                    <a:lnTo>
                      <a:pt x="7" y="6"/>
                    </a:lnTo>
                  </a:path>
                </a:pathLst>
              </a:custGeom>
              <a:grpFill/>
              <a:ln w="3175">
                <a:solidFill>
                  <a:schemeClr val="bg1">
                    <a:lumMod val="75000"/>
                  </a:schemeClr>
                </a:solid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103" name="Freeform 500"/>
              <p:cNvSpPr>
                <a:spLocks/>
              </p:cNvSpPr>
              <p:nvPr/>
            </p:nvSpPr>
            <p:spPr bwMode="auto">
              <a:xfrm>
                <a:off x="339726" y="1411289"/>
                <a:ext cx="31750" cy="20638"/>
              </a:xfrm>
              <a:custGeom>
                <a:avLst/>
                <a:gdLst>
                  <a:gd name="T0" fmla="*/ 1 w 3"/>
                  <a:gd name="T1" fmla="*/ 0 h 2"/>
                  <a:gd name="T2" fmla="*/ 0 w 3"/>
                  <a:gd name="T3" fmla="*/ 1 h 2"/>
                  <a:gd name="T4" fmla="*/ 0 w 3"/>
                  <a:gd name="T5" fmla="*/ 2 h 2"/>
                  <a:gd name="T6" fmla="*/ 0 w 3"/>
                  <a:gd name="T7" fmla="*/ 2 h 2"/>
                  <a:gd name="T8" fmla="*/ 1 w 3"/>
                  <a:gd name="T9" fmla="*/ 2 h 2"/>
                  <a:gd name="T10" fmla="*/ 2 w 3"/>
                  <a:gd name="T11" fmla="*/ 2 h 2"/>
                  <a:gd name="T12" fmla="*/ 3 w 3"/>
                  <a:gd name="T13" fmla="*/ 1 h 2"/>
                  <a:gd name="T14" fmla="*/ 2 w 3"/>
                  <a:gd name="T15" fmla="*/ 0 h 2"/>
                  <a:gd name="T16" fmla="*/ 1 w 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1" y="0"/>
                    </a:moveTo>
                    <a:cubicBezTo>
                      <a:pt x="1" y="0"/>
                      <a:pt x="1" y="1"/>
                      <a:pt x="0" y="1"/>
                    </a:cubicBezTo>
                    <a:cubicBezTo>
                      <a:pt x="0" y="1"/>
                      <a:pt x="0" y="2"/>
                      <a:pt x="0" y="2"/>
                    </a:cubicBezTo>
                    <a:cubicBezTo>
                      <a:pt x="0" y="2"/>
                      <a:pt x="0" y="2"/>
                      <a:pt x="0" y="2"/>
                    </a:cubicBezTo>
                    <a:cubicBezTo>
                      <a:pt x="1" y="2"/>
                      <a:pt x="1" y="2"/>
                      <a:pt x="1" y="2"/>
                    </a:cubicBezTo>
                    <a:cubicBezTo>
                      <a:pt x="1" y="2"/>
                      <a:pt x="2" y="2"/>
                      <a:pt x="2" y="2"/>
                    </a:cubicBezTo>
                    <a:cubicBezTo>
                      <a:pt x="2" y="1"/>
                      <a:pt x="2" y="1"/>
                      <a:pt x="3" y="1"/>
                    </a:cubicBezTo>
                    <a:cubicBezTo>
                      <a:pt x="3" y="1"/>
                      <a:pt x="3" y="0"/>
                      <a:pt x="2" y="0"/>
                    </a:cubicBezTo>
                    <a:cubicBezTo>
                      <a:pt x="2"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4" name="Freeform 501"/>
              <p:cNvSpPr>
                <a:spLocks/>
              </p:cNvSpPr>
              <p:nvPr/>
            </p:nvSpPr>
            <p:spPr bwMode="auto">
              <a:xfrm>
                <a:off x="5532439" y="2265364"/>
                <a:ext cx="11113" cy="11113"/>
              </a:xfrm>
              <a:custGeom>
                <a:avLst/>
                <a:gdLst>
                  <a:gd name="T0" fmla="*/ 1 w 1"/>
                  <a:gd name="T1" fmla="*/ 0 h 1"/>
                  <a:gd name="T2" fmla="*/ 0 w 1"/>
                  <a:gd name="T3" fmla="*/ 0 h 1"/>
                  <a:gd name="T4" fmla="*/ 1 w 1"/>
                  <a:gd name="T5" fmla="*/ 1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1" y="1"/>
                      <a:pt x="1" y="1"/>
                    </a:cubicBezTo>
                    <a:cubicBezTo>
                      <a:pt x="1" y="1"/>
                      <a:pt x="1" y="0"/>
                      <a:pt x="1" y="0"/>
                    </a:cubicBezTo>
                    <a:cubicBezTo>
                      <a:pt x="1" y="0"/>
                      <a:pt x="1" y="0"/>
                      <a:pt x="1"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5" name="Freeform 502"/>
              <p:cNvSpPr>
                <a:spLocks/>
              </p:cNvSpPr>
              <p:nvPr/>
            </p:nvSpPr>
            <p:spPr bwMode="auto">
              <a:xfrm>
                <a:off x="6191251" y="3065464"/>
                <a:ext cx="11113" cy="20638"/>
              </a:xfrm>
              <a:custGeom>
                <a:avLst/>
                <a:gdLst>
                  <a:gd name="T0" fmla="*/ 0 w 1"/>
                  <a:gd name="T1" fmla="*/ 1 h 2"/>
                  <a:gd name="T2" fmla="*/ 1 w 1"/>
                  <a:gd name="T3" fmla="*/ 1 h 2"/>
                  <a:gd name="T4" fmla="*/ 1 w 1"/>
                  <a:gd name="T5" fmla="*/ 0 h 2"/>
                  <a:gd name="T6" fmla="*/ 0 w 1"/>
                  <a:gd name="T7" fmla="*/ 0 h 2"/>
                  <a:gd name="T8" fmla="*/ 0 w 1"/>
                  <a:gd name="T9" fmla="*/ 1 h 2"/>
                  <a:gd name="T10" fmla="*/ 0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0" y="1"/>
                    </a:moveTo>
                    <a:cubicBezTo>
                      <a:pt x="0" y="2"/>
                      <a:pt x="1" y="1"/>
                      <a:pt x="1" y="1"/>
                    </a:cubicBezTo>
                    <a:cubicBezTo>
                      <a:pt x="1" y="1"/>
                      <a:pt x="1" y="0"/>
                      <a:pt x="1" y="0"/>
                    </a:cubicBezTo>
                    <a:cubicBezTo>
                      <a:pt x="1" y="0"/>
                      <a:pt x="1" y="0"/>
                      <a:pt x="0" y="0"/>
                    </a:cubicBezTo>
                    <a:cubicBezTo>
                      <a:pt x="0" y="0"/>
                      <a:pt x="0" y="0"/>
                      <a:pt x="0" y="1"/>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6" name="Freeform 503"/>
              <p:cNvSpPr>
                <a:spLocks/>
              </p:cNvSpPr>
              <p:nvPr/>
            </p:nvSpPr>
            <p:spPr bwMode="auto">
              <a:xfrm>
                <a:off x="5208589" y="1735139"/>
                <a:ext cx="0" cy="11113"/>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1"/>
                      <a:pt x="0" y="1"/>
                      <a:pt x="0" y="1"/>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4" name="Freeform 531"/>
              <p:cNvSpPr>
                <a:spLocks/>
              </p:cNvSpPr>
              <p:nvPr/>
            </p:nvSpPr>
            <p:spPr bwMode="auto">
              <a:xfrm>
                <a:off x="6762751" y="1930401"/>
                <a:ext cx="22225" cy="20638"/>
              </a:xfrm>
              <a:custGeom>
                <a:avLst/>
                <a:gdLst>
                  <a:gd name="T0" fmla="*/ 0 w 2"/>
                  <a:gd name="T1" fmla="*/ 0 h 2"/>
                  <a:gd name="T2" fmla="*/ 0 w 2"/>
                  <a:gd name="T3" fmla="*/ 0 h 2"/>
                  <a:gd name="T4" fmla="*/ 1 w 2"/>
                  <a:gd name="T5" fmla="*/ 0 h 2"/>
                  <a:gd name="T6" fmla="*/ 2 w 2"/>
                  <a:gd name="T7" fmla="*/ 0 h 2"/>
                  <a:gd name="T8" fmla="*/ 1 w 2"/>
                  <a:gd name="T9" fmla="*/ 0 h 2"/>
                  <a:gd name="T10" fmla="*/ 2 w 2"/>
                  <a:gd name="T11" fmla="*/ 1 h 2"/>
                  <a:gd name="T12" fmla="*/ 2 w 2"/>
                  <a:gd name="T13" fmla="*/ 1 h 2"/>
                  <a:gd name="T14" fmla="*/ 1 w 2"/>
                  <a:gd name="T15" fmla="*/ 1 h 2"/>
                  <a:gd name="T16" fmla="*/ 0 w 2"/>
                  <a:gd name="T17" fmla="*/ 1 h 2"/>
                  <a:gd name="T18" fmla="*/ 0 w 2"/>
                  <a:gd name="T19" fmla="*/ 0 h 2"/>
                  <a:gd name="T20" fmla="*/ 0 w 2"/>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2">
                    <a:moveTo>
                      <a:pt x="0" y="0"/>
                    </a:moveTo>
                    <a:cubicBezTo>
                      <a:pt x="0" y="0"/>
                      <a:pt x="0" y="0"/>
                      <a:pt x="0" y="0"/>
                    </a:cubicBezTo>
                    <a:cubicBezTo>
                      <a:pt x="1" y="0"/>
                      <a:pt x="1" y="0"/>
                      <a:pt x="1" y="0"/>
                    </a:cubicBezTo>
                    <a:cubicBezTo>
                      <a:pt x="1" y="0"/>
                      <a:pt x="1" y="0"/>
                      <a:pt x="2" y="0"/>
                    </a:cubicBezTo>
                    <a:cubicBezTo>
                      <a:pt x="2" y="0"/>
                      <a:pt x="1" y="0"/>
                      <a:pt x="1" y="0"/>
                    </a:cubicBezTo>
                    <a:cubicBezTo>
                      <a:pt x="2" y="1"/>
                      <a:pt x="2" y="0"/>
                      <a:pt x="2" y="1"/>
                    </a:cubicBezTo>
                    <a:cubicBezTo>
                      <a:pt x="2" y="1"/>
                      <a:pt x="2" y="1"/>
                      <a:pt x="2" y="1"/>
                    </a:cubicBezTo>
                    <a:cubicBezTo>
                      <a:pt x="2" y="2"/>
                      <a:pt x="2" y="1"/>
                      <a:pt x="1" y="1"/>
                    </a:cubicBezTo>
                    <a:cubicBezTo>
                      <a:pt x="1" y="1"/>
                      <a:pt x="1" y="1"/>
                      <a:pt x="0" y="1"/>
                    </a:cubicBezTo>
                    <a:cubicBezTo>
                      <a:pt x="0" y="1"/>
                      <a:pt x="0" y="1"/>
                      <a:pt x="0" y="0"/>
                    </a:cubicBezTo>
                    <a:cubicBezTo>
                      <a:pt x="0" y="0"/>
                      <a:pt x="0" y="0"/>
                      <a:pt x="0" y="0"/>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3" name="Freeform 540"/>
              <p:cNvSpPr>
                <a:spLocks/>
              </p:cNvSpPr>
              <p:nvPr/>
            </p:nvSpPr>
            <p:spPr bwMode="auto">
              <a:xfrm>
                <a:off x="4776789" y="773114"/>
                <a:ext cx="3616325" cy="1027113"/>
              </a:xfrm>
              <a:custGeom>
                <a:avLst/>
                <a:gdLst>
                  <a:gd name="T0" fmla="*/ 266 w 335"/>
                  <a:gd name="T1" fmla="*/ 19 h 95"/>
                  <a:gd name="T2" fmla="*/ 256 w 335"/>
                  <a:gd name="T3" fmla="*/ 18 h 95"/>
                  <a:gd name="T4" fmla="*/ 222 w 335"/>
                  <a:gd name="T5" fmla="*/ 16 h 95"/>
                  <a:gd name="T6" fmla="*/ 204 w 335"/>
                  <a:gd name="T7" fmla="*/ 12 h 95"/>
                  <a:gd name="T8" fmla="*/ 190 w 335"/>
                  <a:gd name="T9" fmla="*/ 14 h 95"/>
                  <a:gd name="T10" fmla="*/ 175 w 335"/>
                  <a:gd name="T11" fmla="*/ 12 h 95"/>
                  <a:gd name="T12" fmla="*/ 163 w 335"/>
                  <a:gd name="T13" fmla="*/ 10 h 95"/>
                  <a:gd name="T14" fmla="*/ 146 w 335"/>
                  <a:gd name="T15" fmla="*/ 10 h 95"/>
                  <a:gd name="T16" fmla="*/ 139 w 335"/>
                  <a:gd name="T17" fmla="*/ 7 h 95"/>
                  <a:gd name="T18" fmla="*/ 125 w 335"/>
                  <a:gd name="T19" fmla="*/ 2 h 95"/>
                  <a:gd name="T20" fmla="*/ 107 w 335"/>
                  <a:gd name="T21" fmla="*/ 4 h 95"/>
                  <a:gd name="T22" fmla="*/ 97 w 335"/>
                  <a:gd name="T23" fmla="*/ 9 h 95"/>
                  <a:gd name="T24" fmla="*/ 97 w 335"/>
                  <a:gd name="T25" fmla="*/ 13 h 95"/>
                  <a:gd name="T26" fmla="*/ 84 w 335"/>
                  <a:gd name="T27" fmla="*/ 14 h 95"/>
                  <a:gd name="T28" fmla="*/ 81 w 335"/>
                  <a:gd name="T29" fmla="*/ 12 h 95"/>
                  <a:gd name="T30" fmla="*/ 83 w 335"/>
                  <a:gd name="T31" fmla="*/ 19 h 95"/>
                  <a:gd name="T32" fmla="*/ 90 w 335"/>
                  <a:gd name="T33" fmla="*/ 21 h 95"/>
                  <a:gd name="T34" fmla="*/ 78 w 335"/>
                  <a:gd name="T35" fmla="*/ 26 h 95"/>
                  <a:gd name="T36" fmla="*/ 80 w 335"/>
                  <a:gd name="T37" fmla="*/ 18 h 95"/>
                  <a:gd name="T38" fmla="*/ 68 w 335"/>
                  <a:gd name="T39" fmla="*/ 14 h 95"/>
                  <a:gd name="T40" fmla="*/ 68 w 335"/>
                  <a:gd name="T41" fmla="*/ 20 h 95"/>
                  <a:gd name="T42" fmla="*/ 52 w 335"/>
                  <a:gd name="T43" fmla="*/ 21 h 95"/>
                  <a:gd name="T44" fmla="*/ 33 w 335"/>
                  <a:gd name="T45" fmla="*/ 25 h 95"/>
                  <a:gd name="T46" fmla="*/ 31 w 335"/>
                  <a:gd name="T47" fmla="*/ 26 h 95"/>
                  <a:gd name="T48" fmla="*/ 15 w 335"/>
                  <a:gd name="T49" fmla="*/ 20 h 95"/>
                  <a:gd name="T50" fmla="*/ 1 w 335"/>
                  <a:gd name="T51" fmla="*/ 22 h 95"/>
                  <a:gd name="T52" fmla="*/ 8 w 335"/>
                  <a:gd name="T53" fmla="*/ 35 h 95"/>
                  <a:gd name="T54" fmla="*/ 7 w 335"/>
                  <a:gd name="T55" fmla="*/ 42 h 95"/>
                  <a:gd name="T56" fmla="*/ 3 w 335"/>
                  <a:gd name="T57" fmla="*/ 53 h 95"/>
                  <a:gd name="T58" fmla="*/ 10 w 335"/>
                  <a:gd name="T59" fmla="*/ 65 h 95"/>
                  <a:gd name="T60" fmla="*/ 25 w 335"/>
                  <a:gd name="T61" fmla="*/ 72 h 95"/>
                  <a:gd name="T62" fmla="*/ 33 w 335"/>
                  <a:gd name="T63" fmla="*/ 80 h 95"/>
                  <a:gd name="T64" fmla="*/ 40 w 335"/>
                  <a:gd name="T65" fmla="*/ 89 h 95"/>
                  <a:gd name="T66" fmla="*/ 59 w 335"/>
                  <a:gd name="T67" fmla="*/ 93 h 95"/>
                  <a:gd name="T68" fmla="*/ 54 w 335"/>
                  <a:gd name="T69" fmla="*/ 74 h 95"/>
                  <a:gd name="T70" fmla="*/ 75 w 335"/>
                  <a:gd name="T71" fmla="*/ 71 h 95"/>
                  <a:gd name="T72" fmla="*/ 83 w 335"/>
                  <a:gd name="T73" fmla="*/ 64 h 95"/>
                  <a:gd name="T74" fmla="*/ 95 w 335"/>
                  <a:gd name="T75" fmla="*/ 58 h 95"/>
                  <a:gd name="T76" fmla="*/ 112 w 335"/>
                  <a:gd name="T77" fmla="*/ 63 h 95"/>
                  <a:gd name="T78" fmla="*/ 127 w 335"/>
                  <a:gd name="T79" fmla="*/ 70 h 95"/>
                  <a:gd name="T80" fmla="*/ 141 w 335"/>
                  <a:gd name="T81" fmla="*/ 71 h 95"/>
                  <a:gd name="T82" fmla="*/ 158 w 335"/>
                  <a:gd name="T83" fmla="*/ 70 h 95"/>
                  <a:gd name="T84" fmla="*/ 166 w 335"/>
                  <a:gd name="T85" fmla="*/ 66 h 95"/>
                  <a:gd name="T86" fmla="*/ 189 w 335"/>
                  <a:gd name="T87" fmla="*/ 72 h 95"/>
                  <a:gd name="T88" fmla="*/ 209 w 335"/>
                  <a:gd name="T89" fmla="*/ 69 h 95"/>
                  <a:gd name="T90" fmla="*/ 217 w 335"/>
                  <a:gd name="T91" fmla="*/ 62 h 95"/>
                  <a:gd name="T92" fmla="*/ 235 w 335"/>
                  <a:gd name="T93" fmla="*/ 73 h 95"/>
                  <a:gd name="T94" fmla="*/ 249 w 335"/>
                  <a:gd name="T95" fmla="*/ 81 h 95"/>
                  <a:gd name="T96" fmla="*/ 257 w 335"/>
                  <a:gd name="T97" fmla="*/ 90 h 95"/>
                  <a:gd name="T98" fmla="*/ 255 w 335"/>
                  <a:gd name="T99" fmla="*/ 68 h 95"/>
                  <a:gd name="T100" fmla="*/ 243 w 335"/>
                  <a:gd name="T101" fmla="*/ 59 h 95"/>
                  <a:gd name="T102" fmla="*/ 237 w 335"/>
                  <a:gd name="T103" fmla="*/ 52 h 95"/>
                  <a:gd name="T104" fmla="*/ 248 w 335"/>
                  <a:gd name="T105" fmla="*/ 46 h 95"/>
                  <a:gd name="T106" fmla="*/ 263 w 335"/>
                  <a:gd name="T107" fmla="*/ 46 h 95"/>
                  <a:gd name="T108" fmla="*/ 267 w 335"/>
                  <a:gd name="T109" fmla="*/ 39 h 95"/>
                  <a:gd name="T110" fmla="*/ 274 w 335"/>
                  <a:gd name="T111" fmla="*/ 38 h 95"/>
                  <a:gd name="T112" fmla="*/ 275 w 335"/>
                  <a:gd name="T113" fmla="*/ 54 h 95"/>
                  <a:gd name="T114" fmla="*/ 291 w 335"/>
                  <a:gd name="T115" fmla="*/ 61 h 95"/>
                  <a:gd name="T116" fmla="*/ 287 w 335"/>
                  <a:gd name="T117" fmla="*/ 51 h 95"/>
                  <a:gd name="T118" fmla="*/ 285 w 335"/>
                  <a:gd name="T119" fmla="*/ 44 h 95"/>
                  <a:gd name="T120" fmla="*/ 296 w 335"/>
                  <a:gd name="T121" fmla="*/ 39 h 95"/>
                  <a:gd name="T122" fmla="*/ 309 w 335"/>
                  <a:gd name="T123" fmla="*/ 36 h 95"/>
                  <a:gd name="T124" fmla="*/ 327 w 335"/>
                  <a:gd name="T125" fmla="*/ 3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5" h="95">
                    <a:moveTo>
                      <a:pt x="335" y="34"/>
                    </a:moveTo>
                    <a:cubicBezTo>
                      <a:pt x="335" y="34"/>
                      <a:pt x="334" y="34"/>
                      <a:pt x="334" y="33"/>
                    </a:cubicBezTo>
                    <a:cubicBezTo>
                      <a:pt x="332" y="33"/>
                      <a:pt x="332" y="33"/>
                      <a:pt x="331" y="32"/>
                    </a:cubicBezTo>
                    <a:cubicBezTo>
                      <a:pt x="330" y="32"/>
                      <a:pt x="330" y="31"/>
                      <a:pt x="329" y="31"/>
                    </a:cubicBezTo>
                    <a:cubicBezTo>
                      <a:pt x="328" y="31"/>
                      <a:pt x="328" y="31"/>
                      <a:pt x="327" y="31"/>
                    </a:cubicBezTo>
                    <a:cubicBezTo>
                      <a:pt x="326" y="31"/>
                      <a:pt x="326" y="31"/>
                      <a:pt x="325" y="31"/>
                    </a:cubicBezTo>
                    <a:cubicBezTo>
                      <a:pt x="324" y="31"/>
                      <a:pt x="324" y="31"/>
                      <a:pt x="323" y="31"/>
                    </a:cubicBezTo>
                    <a:cubicBezTo>
                      <a:pt x="323" y="30"/>
                      <a:pt x="323" y="30"/>
                      <a:pt x="322" y="30"/>
                    </a:cubicBezTo>
                    <a:cubicBezTo>
                      <a:pt x="321" y="29"/>
                      <a:pt x="321" y="29"/>
                      <a:pt x="320" y="28"/>
                    </a:cubicBezTo>
                    <a:cubicBezTo>
                      <a:pt x="319" y="27"/>
                      <a:pt x="310" y="21"/>
                      <a:pt x="309" y="20"/>
                    </a:cubicBezTo>
                    <a:cubicBezTo>
                      <a:pt x="308" y="20"/>
                      <a:pt x="297" y="20"/>
                      <a:pt x="296" y="19"/>
                    </a:cubicBezTo>
                    <a:cubicBezTo>
                      <a:pt x="296" y="19"/>
                      <a:pt x="278" y="20"/>
                      <a:pt x="277" y="19"/>
                    </a:cubicBezTo>
                    <a:cubicBezTo>
                      <a:pt x="277" y="19"/>
                      <a:pt x="277" y="19"/>
                      <a:pt x="277" y="19"/>
                    </a:cubicBezTo>
                    <a:cubicBezTo>
                      <a:pt x="276" y="20"/>
                      <a:pt x="275" y="20"/>
                      <a:pt x="274" y="20"/>
                    </a:cubicBezTo>
                    <a:cubicBezTo>
                      <a:pt x="273" y="20"/>
                      <a:pt x="273" y="20"/>
                      <a:pt x="271" y="19"/>
                    </a:cubicBezTo>
                    <a:cubicBezTo>
                      <a:pt x="271" y="19"/>
                      <a:pt x="271" y="19"/>
                      <a:pt x="270" y="18"/>
                    </a:cubicBezTo>
                    <a:cubicBezTo>
                      <a:pt x="270" y="18"/>
                      <a:pt x="269" y="18"/>
                      <a:pt x="269" y="18"/>
                    </a:cubicBezTo>
                    <a:cubicBezTo>
                      <a:pt x="268" y="19"/>
                      <a:pt x="267" y="19"/>
                      <a:pt x="266" y="19"/>
                    </a:cubicBezTo>
                    <a:cubicBezTo>
                      <a:pt x="266" y="19"/>
                      <a:pt x="265" y="19"/>
                      <a:pt x="264" y="19"/>
                    </a:cubicBezTo>
                    <a:cubicBezTo>
                      <a:pt x="264" y="19"/>
                      <a:pt x="263" y="19"/>
                      <a:pt x="262" y="18"/>
                    </a:cubicBezTo>
                    <a:cubicBezTo>
                      <a:pt x="261" y="18"/>
                      <a:pt x="261" y="18"/>
                      <a:pt x="260" y="18"/>
                    </a:cubicBezTo>
                    <a:cubicBezTo>
                      <a:pt x="259" y="18"/>
                      <a:pt x="259" y="18"/>
                      <a:pt x="259" y="18"/>
                    </a:cubicBezTo>
                    <a:cubicBezTo>
                      <a:pt x="259" y="19"/>
                      <a:pt x="259" y="19"/>
                      <a:pt x="259" y="19"/>
                    </a:cubicBezTo>
                    <a:cubicBezTo>
                      <a:pt x="260" y="19"/>
                      <a:pt x="260" y="19"/>
                      <a:pt x="260" y="20"/>
                    </a:cubicBezTo>
                    <a:cubicBezTo>
                      <a:pt x="261" y="20"/>
                      <a:pt x="261" y="19"/>
                      <a:pt x="262" y="20"/>
                    </a:cubicBezTo>
                    <a:cubicBezTo>
                      <a:pt x="262" y="20"/>
                      <a:pt x="263" y="20"/>
                      <a:pt x="263" y="20"/>
                    </a:cubicBezTo>
                    <a:cubicBezTo>
                      <a:pt x="263" y="20"/>
                      <a:pt x="263" y="21"/>
                      <a:pt x="263" y="21"/>
                    </a:cubicBezTo>
                    <a:cubicBezTo>
                      <a:pt x="263" y="22"/>
                      <a:pt x="262" y="21"/>
                      <a:pt x="262" y="21"/>
                    </a:cubicBezTo>
                    <a:cubicBezTo>
                      <a:pt x="261" y="21"/>
                      <a:pt x="261" y="21"/>
                      <a:pt x="260" y="20"/>
                    </a:cubicBezTo>
                    <a:cubicBezTo>
                      <a:pt x="260" y="20"/>
                      <a:pt x="259" y="21"/>
                      <a:pt x="259" y="20"/>
                    </a:cubicBezTo>
                    <a:cubicBezTo>
                      <a:pt x="258" y="20"/>
                      <a:pt x="257" y="20"/>
                      <a:pt x="257" y="19"/>
                    </a:cubicBezTo>
                    <a:cubicBezTo>
                      <a:pt x="256" y="19"/>
                      <a:pt x="256" y="19"/>
                      <a:pt x="256" y="19"/>
                    </a:cubicBezTo>
                    <a:cubicBezTo>
                      <a:pt x="256" y="19"/>
                      <a:pt x="257" y="18"/>
                      <a:pt x="257" y="18"/>
                    </a:cubicBezTo>
                    <a:cubicBezTo>
                      <a:pt x="257" y="18"/>
                      <a:pt x="256" y="18"/>
                      <a:pt x="256" y="18"/>
                    </a:cubicBezTo>
                    <a:cubicBezTo>
                      <a:pt x="256" y="18"/>
                      <a:pt x="256" y="18"/>
                      <a:pt x="256" y="18"/>
                    </a:cubicBezTo>
                    <a:cubicBezTo>
                      <a:pt x="256" y="18"/>
                      <a:pt x="256" y="18"/>
                      <a:pt x="256" y="18"/>
                    </a:cubicBezTo>
                    <a:cubicBezTo>
                      <a:pt x="255" y="18"/>
                      <a:pt x="255" y="19"/>
                      <a:pt x="255" y="19"/>
                    </a:cubicBezTo>
                    <a:cubicBezTo>
                      <a:pt x="255" y="19"/>
                      <a:pt x="254" y="19"/>
                      <a:pt x="254" y="19"/>
                    </a:cubicBezTo>
                    <a:cubicBezTo>
                      <a:pt x="253" y="20"/>
                      <a:pt x="252" y="19"/>
                      <a:pt x="251" y="19"/>
                    </a:cubicBezTo>
                    <a:cubicBezTo>
                      <a:pt x="250" y="19"/>
                      <a:pt x="249" y="19"/>
                      <a:pt x="248" y="19"/>
                    </a:cubicBezTo>
                    <a:cubicBezTo>
                      <a:pt x="247" y="19"/>
                      <a:pt x="246" y="18"/>
                      <a:pt x="246" y="19"/>
                    </a:cubicBezTo>
                    <a:cubicBezTo>
                      <a:pt x="245" y="19"/>
                      <a:pt x="245" y="19"/>
                      <a:pt x="244" y="19"/>
                    </a:cubicBezTo>
                    <a:cubicBezTo>
                      <a:pt x="244" y="19"/>
                      <a:pt x="243" y="19"/>
                      <a:pt x="242" y="19"/>
                    </a:cubicBezTo>
                    <a:cubicBezTo>
                      <a:pt x="241" y="19"/>
                      <a:pt x="241" y="19"/>
                      <a:pt x="240" y="19"/>
                    </a:cubicBezTo>
                    <a:cubicBezTo>
                      <a:pt x="240" y="18"/>
                      <a:pt x="240" y="18"/>
                      <a:pt x="240" y="18"/>
                    </a:cubicBezTo>
                    <a:cubicBezTo>
                      <a:pt x="240" y="18"/>
                      <a:pt x="240" y="18"/>
                      <a:pt x="240" y="18"/>
                    </a:cubicBezTo>
                    <a:cubicBezTo>
                      <a:pt x="239" y="17"/>
                      <a:pt x="239" y="17"/>
                      <a:pt x="238" y="17"/>
                    </a:cubicBezTo>
                    <a:cubicBezTo>
                      <a:pt x="237" y="16"/>
                      <a:pt x="237" y="17"/>
                      <a:pt x="236" y="16"/>
                    </a:cubicBezTo>
                    <a:cubicBezTo>
                      <a:pt x="235" y="16"/>
                      <a:pt x="235" y="16"/>
                      <a:pt x="234" y="16"/>
                    </a:cubicBezTo>
                    <a:cubicBezTo>
                      <a:pt x="233" y="16"/>
                      <a:pt x="233" y="16"/>
                      <a:pt x="232" y="15"/>
                    </a:cubicBezTo>
                    <a:cubicBezTo>
                      <a:pt x="231" y="15"/>
                      <a:pt x="230" y="15"/>
                      <a:pt x="229" y="15"/>
                    </a:cubicBezTo>
                    <a:cubicBezTo>
                      <a:pt x="228" y="15"/>
                      <a:pt x="227" y="15"/>
                      <a:pt x="226" y="15"/>
                    </a:cubicBezTo>
                    <a:cubicBezTo>
                      <a:pt x="225" y="15"/>
                      <a:pt x="225" y="16"/>
                      <a:pt x="224" y="16"/>
                    </a:cubicBezTo>
                    <a:cubicBezTo>
                      <a:pt x="223" y="16"/>
                      <a:pt x="223" y="16"/>
                      <a:pt x="222" y="16"/>
                    </a:cubicBezTo>
                    <a:cubicBezTo>
                      <a:pt x="221" y="16"/>
                      <a:pt x="221" y="15"/>
                      <a:pt x="220" y="15"/>
                    </a:cubicBezTo>
                    <a:cubicBezTo>
                      <a:pt x="220" y="15"/>
                      <a:pt x="220" y="15"/>
                      <a:pt x="220" y="15"/>
                    </a:cubicBezTo>
                    <a:cubicBezTo>
                      <a:pt x="219" y="15"/>
                      <a:pt x="219" y="15"/>
                      <a:pt x="218" y="15"/>
                    </a:cubicBezTo>
                    <a:cubicBezTo>
                      <a:pt x="218" y="15"/>
                      <a:pt x="218" y="15"/>
                      <a:pt x="217" y="15"/>
                    </a:cubicBezTo>
                    <a:cubicBezTo>
                      <a:pt x="217" y="15"/>
                      <a:pt x="217" y="14"/>
                      <a:pt x="216" y="14"/>
                    </a:cubicBezTo>
                    <a:cubicBezTo>
                      <a:pt x="216" y="14"/>
                      <a:pt x="215" y="14"/>
                      <a:pt x="215" y="14"/>
                    </a:cubicBezTo>
                    <a:cubicBezTo>
                      <a:pt x="214" y="14"/>
                      <a:pt x="214" y="14"/>
                      <a:pt x="214" y="14"/>
                    </a:cubicBezTo>
                    <a:cubicBezTo>
                      <a:pt x="214" y="14"/>
                      <a:pt x="214" y="14"/>
                      <a:pt x="214" y="13"/>
                    </a:cubicBezTo>
                    <a:cubicBezTo>
                      <a:pt x="214" y="13"/>
                      <a:pt x="213" y="13"/>
                      <a:pt x="213" y="13"/>
                    </a:cubicBezTo>
                    <a:cubicBezTo>
                      <a:pt x="212" y="13"/>
                      <a:pt x="212" y="13"/>
                      <a:pt x="212" y="13"/>
                    </a:cubicBezTo>
                    <a:cubicBezTo>
                      <a:pt x="211" y="13"/>
                      <a:pt x="210" y="12"/>
                      <a:pt x="209" y="13"/>
                    </a:cubicBezTo>
                    <a:cubicBezTo>
                      <a:pt x="209" y="13"/>
                      <a:pt x="209" y="13"/>
                      <a:pt x="209" y="14"/>
                    </a:cubicBezTo>
                    <a:cubicBezTo>
                      <a:pt x="209" y="14"/>
                      <a:pt x="208" y="14"/>
                      <a:pt x="208" y="14"/>
                    </a:cubicBezTo>
                    <a:cubicBezTo>
                      <a:pt x="208" y="14"/>
                      <a:pt x="208" y="13"/>
                      <a:pt x="208" y="13"/>
                    </a:cubicBezTo>
                    <a:cubicBezTo>
                      <a:pt x="208" y="12"/>
                      <a:pt x="208" y="12"/>
                      <a:pt x="208" y="12"/>
                    </a:cubicBezTo>
                    <a:cubicBezTo>
                      <a:pt x="208" y="12"/>
                      <a:pt x="208" y="12"/>
                      <a:pt x="208" y="12"/>
                    </a:cubicBezTo>
                    <a:cubicBezTo>
                      <a:pt x="207" y="12"/>
                      <a:pt x="207" y="12"/>
                      <a:pt x="206" y="12"/>
                    </a:cubicBezTo>
                    <a:cubicBezTo>
                      <a:pt x="205" y="12"/>
                      <a:pt x="205" y="12"/>
                      <a:pt x="204" y="12"/>
                    </a:cubicBezTo>
                    <a:cubicBezTo>
                      <a:pt x="203" y="12"/>
                      <a:pt x="203" y="12"/>
                      <a:pt x="202" y="12"/>
                    </a:cubicBezTo>
                    <a:cubicBezTo>
                      <a:pt x="201" y="12"/>
                      <a:pt x="200" y="12"/>
                      <a:pt x="199" y="12"/>
                    </a:cubicBezTo>
                    <a:cubicBezTo>
                      <a:pt x="198" y="11"/>
                      <a:pt x="198" y="11"/>
                      <a:pt x="197" y="11"/>
                    </a:cubicBezTo>
                    <a:cubicBezTo>
                      <a:pt x="197" y="11"/>
                      <a:pt x="196" y="11"/>
                      <a:pt x="196" y="11"/>
                    </a:cubicBezTo>
                    <a:cubicBezTo>
                      <a:pt x="196" y="11"/>
                      <a:pt x="196" y="12"/>
                      <a:pt x="196" y="12"/>
                    </a:cubicBezTo>
                    <a:cubicBezTo>
                      <a:pt x="196" y="12"/>
                      <a:pt x="195" y="12"/>
                      <a:pt x="195" y="12"/>
                    </a:cubicBezTo>
                    <a:cubicBezTo>
                      <a:pt x="195" y="12"/>
                      <a:pt x="195" y="12"/>
                      <a:pt x="195" y="12"/>
                    </a:cubicBezTo>
                    <a:cubicBezTo>
                      <a:pt x="194" y="12"/>
                      <a:pt x="194" y="13"/>
                      <a:pt x="195" y="13"/>
                    </a:cubicBezTo>
                    <a:cubicBezTo>
                      <a:pt x="195" y="13"/>
                      <a:pt x="195" y="13"/>
                      <a:pt x="195" y="13"/>
                    </a:cubicBezTo>
                    <a:cubicBezTo>
                      <a:pt x="196" y="13"/>
                      <a:pt x="196" y="13"/>
                      <a:pt x="197" y="13"/>
                    </a:cubicBezTo>
                    <a:cubicBezTo>
                      <a:pt x="197" y="14"/>
                      <a:pt x="197" y="14"/>
                      <a:pt x="197" y="14"/>
                    </a:cubicBezTo>
                    <a:cubicBezTo>
                      <a:pt x="197" y="14"/>
                      <a:pt x="197" y="14"/>
                      <a:pt x="198" y="14"/>
                    </a:cubicBezTo>
                    <a:cubicBezTo>
                      <a:pt x="197" y="15"/>
                      <a:pt x="197" y="15"/>
                      <a:pt x="197" y="15"/>
                    </a:cubicBezTo>
                    <a:cubicBezTo>
                      <a:pt x="196" y="15"/>
                      <a:pt x="196" y="14"/>
                      <a:pt x="196" y="14"/>
                    </a:cubicBezTo>
                    <a:cubicBezTo>
                      <a:pt x="195" y="14"/>
                      <a:pt x="195" y="15"/>
                      <a:pt x="194" y="15"/>
                    </a:cubicBezTo>
                    <a:cubicBezTo>
                      <a:pt x="194" y="15"/>
                      <a:pt x="194" y="14"/>
                      <a:pt x="193" y="14"/>
                    </a:cubicBezTo>
                    <a:cubicBezTo>
                      <a:pt x="192" y="14"/>
                      <a:pt x="192" y="14"/>
                      <a:pt x="191" y="14"/>
                    </a:cubicBezTo>
                    <a:cubicBezTo>
                      <a:pt x="191" y="14"/>
                      <a:pt x="190" y="14"/>
                      <a:pt x="190" y="14"/>
                    </a:cubicBezTo>
                    <a:cubicBezTo>
                      <a:pt x="189" y="15"/>
                      <a:pt x="189" y="15"/>
                      <a:pt x="188" y="15"/>
                    </a:cubicBezTo>
                    <a:cubicBezTo>
                      <a:pt x="188" y="15"/>
                      <a:pt x="187" y="15"/>
                      <a:pt x="187" y="15"/>
                    </a:cubicBezTo>
                    <a:cubicBezTo>
                      <a:pt x="186" y="14"/>
                      <a:pt x="186" y="14"/>
                      <a:pt x="185" y="14"/>
                    </a:cubicBezTo>
                    <a:cubicBezTo>
                      <a:pt x="185" y="14"/>
                      <a:pt x="185" y="13"/>
                      <a:pt x="184" y="14"/>
                    </a:cubicBezTo>
                    <a:cubicBezTo>
                      <a:pt x="184" y="14"/>
                      <a:pt x="184" y="14"/>
                      <a:pt x="184" y="14"/>
                    </a:cubicBezTo>
                    <a:cubicBezTo>
                      <a:pt x="185" y="15"/>
                      <a:pt x="185" y="15"/>
                      <a:pt x="185" y="15"/>
                    </a:cubicBezTo>
                    <a:cubicBezTo>
                      <a:pt x="185" y="15"/>
                      <a:pt x="185" y="15"/>
                      <a:pt x="185" y="15"/>
                    </a:cubicBezTo>
                    <a:cubicBezTo>
                      <a:pt x="185" y="15"/>
                      <a:pt x="185" y="16"/>
                      <a:pt x="184" y="16"/>
                    </a:cubicBezTo>
                    <a:cubicBezTo>
                      <a:pt x="184" y="16"/>
                      <a:pt x="184" y="16"/>
                      <a:pt x="184" y="16"/>
                    </a:cubicBezTo>
                    <a:cubicBezTo>
                      <a:pt x="183" y="16"/>
                      <a:pt x="183" y="16"/>
                      <a:pt x="183" y="15"/>
                    </a:cubicBezTo>
                    <a:cubicBezTo>
                      <a:pt x="182" y="15"/>
                      <a:pt x="181" y="16"/>
                      <a:pt x="180" y="15"/>
                    </a:cubicBezTo>
                    <a:cubicBezTo>
                      <a:pt x="180" y="15"/>
                      <a:pt x="180" y="15"/>
                      <a:pt x="180" y="15"/>
                    </a:cubicBezTo>
                    <a:cubicBezTo>
                      <a:pt x="180" y="15"/>
                      <a:pt x="180" y="15"/>
                      <a:pt x="180" y="14"/>
                    </a:cubicBezTo>
                    <a:cubicBezTo>
                      <a:pt x="179" y="14"/>
                      <a:pt x="179" y="14"/>
                      <a:pt x="179" y="14"/>
                    </a:cubicBezTo>
                    <a:cubicBezTo>
                      <a:pt x="178" y="14"/>
                      <a:pt x="178" y="14"/>
                      <a:pt x="177" y="14"/>
                    </a:cubicBezTo>
                    <a:cubicBezTo>
                      <a:pt x="177" y="13"/>
                      <a:pt x="177" y="13"/>
                      <a:pt x="176" y="13"/>
                    </a:cubicBezTo>
                    <a:cubicBezTo>
                      <a:pt x="176" y="13"/>
                      <a:pt x="176" y="13"/>
                      <a:pt x="175" y="13"/>
                    </a:cubicBezTo>
                    <a:cubicBezTo>
                      <a:pt x="175" y="13"/>
                      <a:pt x="175" y="13"/>
                      <a:pt x="175" y="12"/>
                    </a:cubicBezTo>
                    <a:cubicBezTo>
                      <a:pt x="174" y="12"/>
                      <a:pt x="174" y="12"/>
                      <a:pt x="173" y="12"/>
                    </a:cubicBezTo>
                    <a:cubicBezTo>
                      <a:pt x="173" y="13"/>
                      <a:pt x="173" y="13"/>
                      <a:pt x="172" y="13"/>
                    </a:cubicBezTo>
                    <a:cubicBezTo>
                      <a:pt x="172" y="13"/>
                      <a:pt x="172" y="12"/>
                      <a:pt x="172" y="12"/>
                    </a:cubicBezTo>
                    <a:cubicBezTo>
                      <a:pt x="172" y="12"/>
                      <a:pt x="172" y="12"/>
                      <a:pt x="172" y="12"/>
                    </a:cubicBezTo>
                    <a:cubicBezTo>
                      <a:pt x="172" y="12"/>
                      <a:pt x="172" y="12"/>
                      <a:pt x="173" y="11"/>
                    </a:cubicBezTo>
                    <a:cubicBezTo>
                      <a:pt x="173" y="11"/>
                      <a:pt x="173" y="11"/>
                      <a:pt x="174" y="11"/>
                    </a:cubicBezTo>
                    <a:cubicBezTo>
                      <a:pt x="174" y="11"/>
                      <a:pt x="174" y="11"/>
                      <a:pt x="174" y="10"/>
                    </a:cubicBezTo>
                    <a:cubicBezTo>
                      <a:pt x="174" y="10"/>
                      <a:pt x="173" y="10"/>
                      <a:pt x="173" y="10"/>
                    </a:cubicBezTo>
                    <a:cubicBezTo>
                      <a:pt x="173" y="10"/>
                      <a:pt x="172" y="10"/>
                      <a:pt x="172" y="10"/>
                    </a:cubicBezTo>
                    <a:cubicBezTo>
                      <a:pt x="172" y="10"/>
                      <a:pt x="172" y="10"/>
                      <a:pt x="171" y="10"/>
                    </a:cubicBezTo>
                    <a:cubicBezTo>
                      <a:pt x="171" y="10"/>
                      <a:pt x="171" y="10"/>
                      <a:pt x="171" y="10"/>
                    </a:cubicBezTo>
                    <a:cubicBezTo>
                      <a:pt x="170" y="10"/>
                      <a:pt x="170" y="10"/>
                      <a:pt x="169" y="10"/>
                    </a:cubicBezTo>
                    <a:cubicBezTo>
                      <a:pt x="169" y="10"/>
                      <a:pt x="169" y="10"/>
                      <a:pt x="169" y="10"/>
                    </a:cubicBezTo>
                    <a:cubicBezTo>
                      <a:pt x="168" y="10"/>
                      <a:pt x="168" y="10"/>
                      <a:pt x="168" y="10"/>
                    </a:cubicBezTo>
                    <a:cubicBezTo>
                      <a:pt x="167" y="10"/>
                      <a:pt x="167" y="10"/>
                      <a:pt x="166" y="10"/>
                    </a:cubicBezTo>
                    <a:cubicBezTo>
                      <a:pt x="165" y="10"/>
                      <a:pt x="165" y="9"/>
                      <a:pt x="165" y="9"/>
                    </a:cubicBezTo>
                    <a:cubicBezTo>
                      <a:pt x="164" y="9"/>
                      <a:pt x="164" y="9"/>
                      <a:pt x="163" y="9"/>
                    </a:cubicBezTo>
                    <a:cubicBezTo>
                      <a:pt x="163" y="9"/>
                      <a:pt x="163" y="10"/>
                      <a:pt x="163" y="10"/>
                    </a:cubicBezTo>
                    <a:cubicBezTo>
                      <a:pt x="165" y="11"/>
                      <a:pt x="165" y="11"/>
                      <a:pt x="165" y="11"/>
                    </a:cubicBezTo>
                    <a:cubicBezTo>
                      <a:pt x="165" y="11"/>
                      <a:pt x="165" y="11"/>
                      <a:pt x="166" y="11"/>
                    </a:cubicBezTo>
                    <a:cubicBezTo>
                      <a:pt x="166" y="11"/>
                      <a:pt x="166" y="11"/>
                      <a:pt x="166" y="12"/>
                    </a:cubicBezTo>
                    <a:cubicBezTo>
                      <a:pt x="166" y="12"/>
                      <a:pt x="166" y="11"/>
                      <a:pt x="165" y="11"/>
                    </a:cubicBezTo>
                    <a:cubicBezTo>
                      <a:pt x="165" y="11"/>
                      <a:pt x="165" y="11"/>
                      <a:pt x="164" y="11"/>
                    </a:cubicBezTo>
                    <a:cubicBezTo>
                      <a:pt x="163" y="11"/>
                      <a:pt x="163" y="11"/>
                      <a:pt x="162" y="11"/>
                    </a:cubicBezTo>
                    <a:cubicBezTo>
                      <a:pt x="162" y="11"/>
                      <a:pt x="162" y="11"/>
                      <a:pt x="161" y="11"/>
                    </a:cubicBezTo>
                    <a:cubicBezTo>
                      <a:pt x="161" y="11"/>
                      <a:pt x="160" y="11"/>
                      <a:pt x="160" y="11"/>
                    </a:cubicBezTo>
                    <a:cubicBezTo>
                      <a:pt x="159" y="11"/>
                      <a:pt x="159" y="11"/>
                      <a:pt x="158" y="11"/>
                    </a:cubicBezTo>
                    <a:cubicBezTo>
                      <a:pt x="158" y="11"/>
                      <a:pt x="157" y="11"/>
                      <a:pt x="156" y="11"/>
                    </a:cubicBezTo>
                    <a:cubicBezTo>
                      <a:pt x="156" y="11"/>
                      <a:pt x="156" y="11"/>
                      <a:pt x="156" y="10"/>
                    </a:cubicBezTo>
                    <a:cubicBezTo>
                      <a:pt x="156" y="10"/>
                      <a:pt x="155" y="10"/>
                      <a:pt x="155" y="10"/>
                    </a:cubicBezTo>
                    <a:cubicBezTo>
                      <a:pt x="155" y="10"/>
                      <a:pt x="155" y="10"/>
                      <a:pt x="154" y="10"/>
                    </a:cubicBezTo>
                    <a:cubicBezTo>
                      <a:pt x="154" y="9"/>
                      <a:pt x="153" y="9"/>
                      <a:pt x="152" y="9"/>
                    </a:cubicBezTo>
                    <a:cubicBezTo>
                      <a:pt x="151" y="9"/>
                      <a:pt x="151" y="9"/>
                      <a:pt x="150" y="9"/>
                    </a:cubicBezTo>
                    <a:cubicBezTo>
                      <a:pt x="149" y="9"/>
                      <a:pt x="148" y="9"/>
                      <a:pt x="148" y="9"/>
                    </a:cubicBezTo>
                    <a:cubicBezTo>
                      <a:pt x="147" y="9"/>
                      <a:pt x="147" y="9"/>
                      <a:pt x="146" y="9"/>
                    </a:cubicBezTo>
                    <a:cubicBezTo>
                      <a:pt x="146" y="10"/>
                      <a:pt x="146" y="10"/>
                      <a:pt x="146" y="10"/>
                    </a:cubicBezTo>
                    <a:cubicBezTo>
                      <a:pt x="145" y="10"/>
                      <a:pt x="145" y="9"/>
                      <a:pt x="145" y="9"/>
                    </a:cubicBezTo>
                    <a:cubicBezTo>
                      <a:pt x="144" y="9"/>
                      <a:pt x="144" y="8"/>
                      <a:pt x="143" y="9"/>
                    </a:cubicBezTo>
                    <a:cubicBezTo>
                      <a:pt x="143" y="9"/>
                      <a:pt x="143" y="9"/>
                      <a:pt x="143" y="9"/>
                    </a:cubicBezTo>
                    <a:cubicBezTo>
                      <a:pt x="142" y="10"/>
                      <a:pt x="142" y="9"/>
                      <a:pt x="142" y="9"/>
                    </a:cubicBezTo>
                    <a:cubicBezTo>
                      <a:pt x="141" y="9"/>
                      <a:pt x="141" y="9"/>
                      <a:pt x="140" y="8"/>
                    </a:cubicBezTo>
                    <a:cubicBezTo>
                      <a:pt x="140" y="8"/>
                      <a:pt x="140" y="8"/>
                      <a:pt x="139" y="9"/>
                    </a:cubicBezTo>
                    <a:cubicBezTo>
                      <a:pt x="139" y="9"/>
                      <a:pt x="138" y="9"/>
                      <a:pt x="138" y="9"/>
                    </a:cubicBezTo>
                    <a:cubicBezTo>
                      <a:pt x="138" y="9"/>
                      <a:pt x="138" y="9"/>
                      <a:pt x="138" y="9"/>
                    </a:cubicBezTo>
                    <a:cubicBezTo>
                      <a:pt x="138" y="10"/>
                      <a:pt x="139" y="9"/>
                      <a:pt x="139" y="10"/>
                    </a:cubicBezTo>
                    <a:cubicBezTo>
                      <a:pt x="139" y="10"/>
                      <a:pt x="138" y="10"/>
                      <a:pt x="138" y="10"/>
                    </a:cubicBezTo>
                    <a:cubicBezTo>
                      <a:pt x="137" y="10"/>
                      <a:pt x="137" y="10"/>
                      <a:pt x="137" y="10"/>
                    </a:cubicBezTo>
                    <a:cubicBezTo>
                      <a:pt x="136" y="10"/>
                      <a:pt x="136" y="11"/>
                      <a:pt x="135" y="11"/>
                    </a:cubicBezTo>
                    <a:cubicBezTo>
                      <a:pt x="135" y="11"/>
                      <a:pt x="135" y="11"/>
                      <a:pt x="135" y="11"/>
                    </a:cubicBezTo>
                    <a:cubicBezTo>
                      <a:pt x="134" y="10"/>
                      <a:pt x="134" y="10"/>
                      <a:pt x="135" y="10"/>
                    </a:cubicBezTo>
                    <a:cubicBezTo>
                      <a:pt x="135" y="9"/>
                      <a:pt x="136" y="9"/>
                      <a:pt x="136" y="9"/>
                    </a:cubicBezTo>
                    <a:cubicBezTo>
                      <a:pt x="136" y="9"/>
                      <a:pt x="136" y="9"/>
                      <a:pt x="137" y="8"/>
                    </a:cubicBezTo>
                    <a:cubicBezTo>
                      <a:pt x="137" y="8"/>
                      <a:pt x="137" y="8"/>
                      <a:pt x="138" y="8"/>
                    </a:cubicBezTo>
                    <a:cubicBezTo>
                      <a:pt x="138" y="7"/>
                      <a:pt x="139" y="7"/>
                      <a:pt x="139" y="7"/>
                    </a:cubicBezTo>
                    <a:cubicBezTo>
                      <a:pt x="139" y="7"/>
                      <a:pt x="139" y="7"/>
                      <a:pt x="139" y="7"/>
                    </a:cubicBezTo>
                    <a:cubicBezTo>
                      <a:pt x="140" y="7"/>
                      <a:pt x="140" y="7"/>
                      <a:pt x="140" y="7"/>
                    </a:cubicBezTo>
                    <a:cubicBezTo>
                      <a:pt x="140" y="7"/>
                      <a:pt x="140" y="6"/>
                      <a:pt x="140" y="6"/>
                    </a:cubicBezTo>
                    <a:cubicBezTo>
                      <a:pt x="141" y="6"/>
                      <a:pt x="141" y="6"/>
                      <a:pt x="141" y="6"/>
                    </a:cubicBezTo>
                    <a:cubicBezTo>
                      <a:pt x="141" y="5"/>
                      <a:pt x="140" y="5"/>
                      <a:pt x="140" y="5"/>
                    </a:cubicBezTo>
                    <a:cubicBezTo>
                      <a:pt x="140" y="5"/>
                      <a:pt x="140" y="4"/>
                      <a:pt x="140" y="4"/>
                    </a:cubicBezTo>
                    <a:cubicBezTo>
                      <a:pt x="139" y="4"/>
                      <a:pt x="139" y="4"/>
                      <a:pt x="139" y="4"/>
                    </a:cubicBezTo>
                    <a:cubicBezTo>
                      <a:pt x="138" y="4"/>
                      <a:pt x="138" y="4"/>
                      <a:pt x="138" y="4"/>
                    </a:cubicBezTo>
                    <a:cubicBezTo>
                      <a:pt x="137" y="4"/>
                      <a:pt x="137" y="4"/>
                      <a:pt x="136" y="3"/>
                    </a:cubicBezTo>
                    <a:cubicBezTo>
                      <a:pt x="136" y="3"/>
                      <a:pt x="136" y="3"/>
                      <a:pt x="135" y="3"/>
                    </a:cubicBezTo>
                    <a:cubicBezTo>
                      <a:pt x="135" y="3"/>
                      <a:pt x="134" y="3"/>
                      <a:pt x="134" y="3"/>
                    </a:cubicBezTo>
                    <a:cubicBezTo>
                      <a:pt x="133" y="3"/>
                      <a:pt x="133" y="3"/>
                      <a:pt x="133" y="3"/>
                    </a:cubicBezTo>
                    <a:cubicBezTo>
                      <a:pt x="132" y="2"/>
                      <a:pt x="132" y="2"/>
                      <a:pt x="131" y="2"/>
                    </a:cubicBezTo>
                    <a:cubicBezTo>
                      <a:pt x="131" y="2"/>
                      <a:pt x="130" y="3"/>
                      <a:pt x="130" y="3"/>
                    </a:cubicBezTo>
                    <a:cubicBezTo>
                      <a:pt x="129" y="3"/>
                      <a:pt x="129" y="3"/>
                      <a:pt x="128" y="3"/>
                    </a:cubicBezTo>
                    <a:cubicBezTo>
                      <a:pt x="127" y="3"/>
                      <a:pt x="126" y="4"/>
                      <a:pt x="126" y="3"/>
                    </a:cubicBezTo>
                    <a:cubicBezTo>
                      <a:pt x="126" y="3"/>
                      <a:pt x="126" y="2"/>
                      <a:pt x="126" y="2"/>
                    </a:cubicBezTo>
                    <a:cubicBezTo>
                      <a:pt x="126" y="1"/>
                      <a:pt x="125" y="2"/>
                      <a:pt x="125" y="2"/>
                    </a:cubicBezTo>
                    <a:cubicBezTo>
                      <a:pt x="124" y="2"/>
                      <a:pt x="124" y="2"/>
                      <a:pt x="123" y="2"/>
                    </a:cubicBezTo>
                    <a:cubicBezTo>
                      <a:pt x="123" y="2"/>
                      <a:pt x="123" y="2"/>
                      <a:pt x="123" y="2"/>
                    </a:cubicBezTo>
                    <a:cubicBezTo>
                      <a:pt x="122" y="2"/>
                      <a:pt x="122" y="2"/>
                      <a:pt x="122" y="2"/>
                    </a:cubicBezTo>
                    <a:cubicBezTo>
                      <a:pt x="121" y="1"/>
                      <a:pt x="122" y="1"/>
                      <a:pt x="121" y="1"/>
                    </a:cubicBezTo>
                    <a:cubicBezTo>
                      <a:pt x="121" y="0"/>
                      <a:pt x="120" y="1"/>
                      <a:pt x="120" y="1"/>
                    </a:cubicBezTo>
                    <a:cubicBezTo>
                      <a:pt x="119" y="1"/>
                      <a:pt x="119" y="1"/>
                      <a:pt x="119" y="0"/>
                    </a:cubicBezTo>
                    <a:cubicBezTo>
                      <a:pt x="118" y="0"/>
                      <a:pt x="118" y="0"/>
                      <a:pt x="117" y="0"/>
                    </a:cubicBezTo>
                    <a:cubicBezTo>
                      <a:pt x="117" y="0"/>
                      <a:pt x="116" y="0"/>
                      <a:pt x="116" y="1"/>
                    </a:cubicBezTo>
                    <a:cubicBezTo>
                      <a:pt x="116" y="1"/>
                      <a:pt x="115" y="1"/>
                      <a:pt x="115" y="1"/>
                    </a:cubicBezTo>
                    <a:cubicBezTo>
                      <a:pt x="115" y="2"/>
                      <a:pt x="116" y="2"/>
                      <a:pt x="116" y="2"/>
                    </a:cubicBezTo>
                    <a:cubicBezTo>
                      <a:pt x="116" y="3"/>
                      <a:pt x="116" y="3"/>
                      <a:pt x="116" y="3"/>
                    </a:cubicBezTo>
                    <a:cubicBezTo>
                      <a:pt x="115" y="3"/>
                      <a:pt x="115" y="3"/>
                      <a:pt x="115" y="3"/>
                    </a:cubicBezTo>
                    <a:cubicBezTo>
                      <a:pt x="114" y="3"/>
                      <a:pt x="114" y="3"/>
                      <a:pt x="114" y="3"/>
                    </a:cubicBezTo>
                    <a:cubicBezTo>
                      <a:pt x="113" y="3"/>
                      <a:pt x="114" y="3"/>
                      <a:pt x="113" y="4"/>
                    </a:cubicBezTo>
                    <a:cubicBezTo>
                      <a:pt x="113" y="4"/>
                      <a:pt x="113" y="4"/>
                      <a:pt x="112" y="4"/>
                    </a:cubicBezTo>
                    <a:cubicBezTo>
                      <a:pt x="111" y="4"/>
                      <a:pt x="111" y="4"/>
                      <a:pt x="111" y="4"/>
                    </a:cubicBezTo>
                    <a:cubicBezTo>
                      <a:pt x="110" y="4"/>
                      <a:pt x="110" y="4"/>
                      <a:pt x="109" y="4"/>
                    </a:cubicBezTo>
                    <a:cubicBezTo>
                      <a:pt x="108" y="4"/>
                      <a:pt x="108" y="4"/>
                      <a:pt x="107" y="4"/>
                    </a:cubicBezTo>
                    <a:cubicBezTo>
                      <a:pt x="107" y="3"/>
                      <a:pt x="106" y="4"/>
                      <a:pt x="106" y="4"/>
                    </a:cubicBezTo>
                    <a:cubicBezTo>
                      <a:pt x="105" y="4"/>
                      <a:pt x="105" y="3"/>
                      <a:pt x="104" y="4"/>
                    </a:cubicBezTo>
                    <a:cubicBezTo>
                      <a:pt x="104" y="4"/>
                      <a:pt x="104" y="4"/>
                      <a:pt x="104" y="4"/>
                    </a:cubicBezTo>
                    <a:cubicBezTo>
                      <a:pt x="104" y="4"/>
                      <a:pt x="104" y="4"/>
                      <a:pt x="103" y="5"/>
                    </a:cubicBezTo>
                    <a:cubicBezTo>
                      <a:pt x="103" y="5"/>
                      <a:pt x="102" y="4"/>
                      <a:pt x="101" y="4"/>
                    </a:cubicBezTo>
                    <a:cubicBezTo>
                      <a:pt x="101" y="5"/>
                      <a:pt x="100" y="5"/>
                      <a:pt x="100" y="5"/>
                    </a:cubicBezTo>
                    <a:cubicBezTo>
                      <a:pt x="99" y="5"/>
                      <a:pt x="99" y="5"/>
                      <a:pt x="98" y="5"/>
                    </a:cubicBezTo>
                    <a:cubicBezTo>
                      <a:pt x="98" y="5"/>
                      <a:pt x="98" y="5"/>
                      <a:pt x="97" y="6"/>
                    </a:cubicBezTo>
                    <a:cubicBezTo>
                      <a:pt x="97" y="6"/>
                      <a:pt x="97" y="6"/>
                      <a:pt x="96" y="6"/>
                    </a:cubicBezTo>
                    <a:cubicBezTo>
                      <a:pt x="96" y="6"/>
                      <a:pt x="95" y="6"/>
                      <a:pt x="95" y="6"/>
                    </a:cubicBezTo>
                    <a:cubicBezTo>
                      <a:pt x="95" y="6"/>
                      <a:pt x="95" y="6"/>
                      <a:pt x="95" y="6"/>
                    </a:cubicBezTo>
                    <a:cubicBezTo>
                      <a:pt x="95" y="7"/>
                      <a:pt x="96" y="7"/>
                      <a:pt x="96" y="7"/>
                    </a:cubicBezTo>
                    <a:cubicBezTo>
                      <a:pt x="96" y="7"/>
                      <a:pt x="97" y="7"/>
                      <a:pt x="97" y="7"/>
                    </a:cubicBezTo>
                    <a:cubicBezTo>
                      <a:pt x="97" y="7"/>
                      <a:pt x="97" y="8"/>
                      <a:pt x="98" y="8"/>
                    </a:cubicBezTo>
                    <a:cubicBezTo>
                      <a:pt x="98" y="8"/>
                      <a:pt x="98" y="8"/>
                      <a:pt x="99" y="8"/>
                    </a:cubicBezTo>
                    <a:cubicBezTo>
                      <a:pt x="99" y="8"/>
                      <a:pt x="99" y="8"/>
                      <a:pt x="99" y="9"/>
                    </a:cubicBezTo>
                    <a:cubicBezTo>
                      <a:pt x="99" y="9"/>
                      <a:pt x="98" y="9"/>
                      <a:pt x="98" y="9"/>
                    </a:cubicBezTo>
                    <a:cubicBezTo>
                      <a:pt x="97" y="9"/>
                      <a:pt x="97" y="9"/>
                      <a:pt x="97" y="9"/>
                    </a:cubicBezTo>
                    <a:cubicBezTo>
                      <a:pt x="96" y="9"/>
                      <a:pt x="96" y="9"/>
                      <a:pt x="96" y="9"/>
                    </a:cubicBezTo>
                    <a:cubicBezTo>
                      <a:pt x="95" y="9"/>
                      <a:pt x="95" y="9"/>
                      <a:pt x="95" y="9"/>
                    </a:cubicBezTo>
                    <a:cubicBezTo>
                      <a:pt x="94" y="9"/>
                      <a:pt x="94" y="9"/>
                      <a:pt x="94" y="9"/>
                    </a:cubicBezTo>
                    <a:cubicBezTo>
                      <a:pt x="93" y="9"/>
                      <a:pt x="93" y="9"/>
                      <a:pt x="93" y="9"/>
                    </a:cubicBezTo>
                    <a:cubicBezTo>
                      <a:pt x="92" y="9"/>
                      <a:pt x="92" y="9"/>
                      <a:pt x="91" y="9"/>
                    </a:cubicBezTo>
                    <a:cubicBezTo>
                      <a:pt x="90" y="9"/>
                      <a:pt x="90" y="9"/>
                      <a:pt x="89" y="9"/>
                    </a:cubicBezTo>
                    <a:cubicBezTo>
                      <a:pt x="89" y="9"/>
                      <a:pt x="89" y="9"/>
                      <a:pt x="88" y="9"/>
                    </a:cubicBezTo>
                    <a:cubicBezTo>
                      <a:pt x="88" y="9"/>
                      <a:pt x="88" y="10"/>
                      <a:pt x="89" y="10"/>
                    </a:cubicBezTo>
                    <a:cubicBezTo>
                      <a:pt x="89" y="11"/>
                      <a:pt x="89" y="10"/>
                      <a:pt x="90" y="11"/>
                    </a:cubicBezTo>
                    <a:cubicBezTo>
                      <a:pt x="90" y="11"/>
                      <a:pt x="90" y="11"/>
                      <a:pt x="90" y="12"/>
                    </a:cubicBezTo>
                    <a:cubicBezTo>
                      <a:pt x="90" y="12"/>
                      <a:pt x="91" y="12"/>
                      <a:pt x="91" y="12"/>
                    </a:cubicBezTo>
                    <a:cubicBezTo>
                      <a:pt x="91" y="12"/>
                      <a:pt x="92" y="12"/>
                      <a:pt x="92" y="12"/>
                    </a:cubicBezTo>
                    <a:cubicBezTo>
                      <a:pt x="92" y="12"/>
                      <a:pt x="93" y="12"/>
                      <a:pt x="93" y="12"/>
                    </a:cubicBezTo>
                    <a:cubicBezTo>
                      <a:pt x="93" y="12"/>
                      <a:pt x="93" y="12"/>
                      <a:pt x="93" y="12"/>
                    </a:cubicBezTo>
                    <a:cubicBezTo>
                      <a:pt x="93" y="12"/>
                      <a:pt x="93" y="12"/>
                      <a:pt x="94" y="12"/>
                    </a:cubicBezTo>
                    <a:cubicBezTo>
                      <a:pt x="94" y="13"/>
                      <a:pt x="94" y="12"/>
                      <a:pt x="95" y="13"/>
                    </a:cubicBezTo>
                    <a:cubicBezTo>
                      <a:pt x="95" y="13"/>
                      <a:pt x="95" y="13"/>
                      <a:pt x="95" y="13"/>
                    </a:cubicBezTo>
                    <a:cubicBezTo>
                      <a:pt x="96" y="13"/>
                      <a:pt x="97" y="13"/>
                      <a:pt x="97" y="13"/>
                    </a:cubicBezTo>
                    <a:cubicBezTo>
                      <a:pt x="96" y="14"/>
                      <a:pt x="96" y="13"/>
                      <a:pt x="95" y="14"/>
                    </a:cubicBezTo>
                    <a:cubicBezTo>
                      <a:pt x="95" y="14"/>
                      <a:pt x="94" y="13"/>
                      <a:pt x="94" y="14"/>
                    </a:cubicBezTo>
                    <a:cubicBezTo>
                      <a:pt x="94" y="14"/>
                      <a:pt x="93" y="14"/>
                      <a:pt x="93" y="14"/>
                    </a:cubicBezTo>
                    <a:cubicBezTo>
                      <a:pt x="92" y="14"/>
                      <a:pt x="92" y="13"/>
                      <a:pt x="92" y="13"/>
                    </a:cubicBezTo>
                    <a:cubicBezTo>
                      <a:pt x="91" y="13"/>
                      <a:pt x="91" y="13"/>
                      <a:pt x="91" y="13"/>
                    </a:cubicBezTo>
                    <a:cubicBezTo>
                      <a:pt x="90" y="13"/>
                      <a:pt x="90" y="13"/>
                      <a:pt x="90" y="13"/>
                    </a:cubicBezTo>
                    <a:cubicBezTo>
                      <a:pt x="90" y="13"/>
                      <a:pt x="89" y="13"/>
                      <a:pt x="89" y="13"/>
                    </a:cubicBezTo>
                    <a:cubicBezTo>
                      <a:pt x="88" y="13"/>
                      <a:pt x="88" y="13"/>
                      <a:pt x="88" y="12"/>
                    </a:cubicBezTo>
                    <a:cubicBezTo>
                      <a:pt x="87" y="12"/>
                      <a:pt x="87" y="12"/>
                      <a:pt x="87" y="12"/>
                    </a:cubicBezTo>
                    <a:cubicBezTo>
                      <a:pt x="87" y="12"/>
                      <a:pt x="87" y="12"/>
                      <a:pt x="87" y="12"/>
                    </a:cubicBezTo>
                    <a:cubicBezTo>
                      <a:pt x="86" y="12"/>
                      <a:pt x="86" y="12"/>
                      <a:pt x="86" y="12"/>
                    </a:cubicBezTo>
                    <a:cubicBezTo>
                      <a:pt x="86" y="12"/>
                      <a:pt x="86" y="12"/>
                      <a:pt x="86" y="12"/>
                    </a:cubicBezTo>
                    <a:cubicBezTo>
                      <a:pt x="86" y="12"/>
                      <a:pt x="86" y="12"/>
                      <a:pt x="86" y="12"/>
                    </a:cubicBezTo>
                    <a:cubicBezTo>
                      <a:pt x="86" y="13"/>
                      <a:pt x="87" y="13"/>
                      <a:pt x="86" y="13"/>
                    </a:cubicBezTo>
                    <a:cubicBezTo>
                      <a:pt x="86" y="14"/>
                      <a:pt x="86" y="13"/>
                      <a:pt x="85" y="13"/>
                    </a:cubicBezTo>
                    <a:cubicBezTo>
                      <a:pt x="85" y="13"/>
                      <a:pt x="85" y="13"/>
                      <a:pt x="85" y="13"/>
                    </a:cubicBezTo>
                    <a:cubicBezTo>
                      <a:pt x="84" y="13"/>
                      <a:pt x="84" y="13"/>
                      <a:pt x="84" y="13"/>
                    </a:cubicBezTo>
                    <a:cubicBezTo>
                      <a:pt x="83" y="13"/>
                      <a:pt x="84" y="13"/>
                      <a:pt x="84" y="14"/>
                    </a:cubicBezTo>
                    <a:cubicBezTo>
                      <a:pt x="84" y="14"/>
                      <a:pt x="84" y="14"/>
                      <a:pt x="85" y="14"/>
                    </a:cubicBezTo>
                    <a:cubicBezTo>
                      <a:pt x="85" y="14"/>
                      <a:pt x="85" y="14"/>
                      <a:pt x="85" y="14"/>
                    </a:cubicBezTo>
                    <a:cubicBezTo>
                      <a:pt x="86" y="14"/>
                      <a:pt x="86" y="14"/>
                      <a:pt x="86" y="14"/>
                    </a:cubicBezTo>
                    <a:cubicBezTo>
                      <a:pt x="87" y="14"/>
                      <a:pt x="87" y="14"/>
                      <a:pt x="88" y="14"/>
                    </a:cubicBezTo>
                    <a:cubicBezTo>
                      <a:pt x="88" y="14"/>
                      <a:pt x="88" y="14"/>
                      <a:pt x="88" y="15"/>
                    </a:cubicBezTo>
                    <a:cubicBezTo>
                      <a:pt x="88" y="15"/>
                      <a:pt x="89" y="15"/>
                      <a:pt x="89" y="15"/>
                    </a:cubicBezTo>
                    <a:cubicBezTo>
                      <a:pt x="89" y="15"/>
                      <a:pt x="89" y="15"/>
                      <a:pt x="89" y="15"/>
                    </a:cubicBezTo>
                    <a:cubicBezTo>
                      <a:pt x="89" y="16"/>
                      <a:pt x="89" y="15"/>
                      <a:pt x="88" y="15"/>
                    </a:cubicBezTo>
                    <a:cubicBezTo>
                      <a:pt x="88" y="15"/>
                      <a:pt x="88" y="15"/>
                      <a:pt x="87" y="15"/>
                    </a:cubicBezTo>
                    <a:cubicBezTo>
                      <a:pt x="87" y="15"/>
                      <a:pt x="87" y="15"/>
                      <a:pt x="87" y="15"/>
                    </a:cubicBezTo>
                    <a:cubicBezTo>
                      <a:pt x="87" y="15"/>
                      <a:pt x="86" y="15"/>
                      <a:pt x="86" y="15"/>
                    </a:cubicBezTo>
                    <a:cubicBezTo>
                      <a:pt x="86" y="15"/>
                      <a:pt x="85" y="15"/>
                      <a:pt x="85" y="15"/>
                    </a:cubicBezTo>
                    <a:cubicBezTo>
                      <a:pt x="84" y="15"/>
                      <a:pt x="84" y="15"/>
                      <a:pt x="84" y="15"/>
                    </a:cubicBezTo>
                    <a:cubicBezTo>
                      <a:pt x="83" y="15"/>
                      <a:pt x="83" y="15"/>
                      <a:pt x="83" y="14"/>
                    </a:cubicBezTo>
                    <a:cubicBezTo>
                      <a:pt x="82" y="14"/>
                      <a:pt x="82" y="14"/>
                      <a:pt x="82" y="14"/>
                    </a:cubicBezTo>
                    <a:cubicBezTo>
                      <a:pt x="82" y="13"/>
                      <a:pt x="82" y="13"/>
                      <a:pt x="82" y="13"/>
                    </a:cubicBezTo>
                    <a:cubicBezTo>
                      <a:pt x="82" y="13"/>
                      <a:pt x="81" y="12"/>
                      <a:pt x="81" y="12"/>
                    </a:cubicBezTo>
                    <a:cubicBezTo>
                      <a:pt x="81" y="12"/>
                      <a:pt x="81" y="12"/>
                      <a:pt x="81" y="12"/>
                    </a:cubicBezTo>
                    <a:cubicBezTo>
                      <a:pt x="81" y="11"/>
                      <a:pt x="81" y="11"/>
                      <a:pt x="80" y="11"/>
                    </a:cubicBezTo>
                    <a:cubicBezTo>
                      <a:pt x="80" y="11"/>
                      <a:pt x="79" y="11"/>
                      <a:pt x="79" y="11"/>
                    </a:cubicBezTo>
                    <a:cubicBezTo>
                      <a:pt x="79" y="11"/>
                      <a:pt x="79" y="11"/>
                      <a:pt x="80" y="11"/>
                    </a:cubicBezTo>
                    <a:cubicBezTo>
                      <a:pt x="80" y="12"/>
                      <a:pt x="80" y="12"/>
                      <a:pt x="80" y="12"/>
                    </a:cubicBezTo>
                    <a:cubicBezTo>
                      <a:pt x="80" y="12"/>
                      <a:pt x="80" y="12"/>
                      <a:pt x="80" y="12"/>
                    </a:cubicBezTo>
                    <a:cubicBezTo>
                      <a:pt x="80" y="12"/>
                      <a:pt x="80" y="13"/>
                      <a:pt x="80" y="13"/>
                    </a:cubicBezTo>
                    <a:cubicBezTo>
                      <a:pt x="80" y="13"/>
                      <a:pt x="80" y="13"/>
                      <a:pt x="80" y="13"/>
                    </a:cubicBezTo>
                    <a:cubicBezTo>
                      <a:pt x="79" y="13"/>
                      <a:pt x="79" y="13"/>
                      <a:pt x="79" y="13"/>
                    </a:cubicBezTo>
                    <a:cubicBezTo>
                      <a:pt x="79" y="13"/>
                      <a:pt x="79" y="14"/>
                      <a:pt x="79" y="14"/>
                    </a:cubicBezTo>
                    <a:cubicBezTo>
                      <a:pt x="79" y="14"/>
                      <a:pt x="79" y="14"/>
                      <a:pt x="80" y="15"/>
                    </a:cubicBezTo>
                    <a:cubicBezTo>
                      <a:pt x="80" y="15"/>
                      <a:pt x="80" y="15"/>
                      <a:pt x="80" y="15"/>
                    </a:cubicBezTo>
                    <a:cubicBezTo>
                      <a:pt x="80" y="15"/>
                      <a:pt x="80" y="15"/>
                      <a:pt x="80" y="15"/>
                    </a:cubicBezTo>
                    <a:cubicBezTo>
                      <a:pt x="81" y="15"/>
                      <a:pt x="81" y="15"/>
                      <a:pt x="81" y="16"/>
                    </a:cubicBezTo>
                    <a:cubicBezTo>
                      <a:pt x="82" y="16"/>
                      <a:pt x="82" y="16"/>
                      <a:pt x="82" y="16"/>
                    </a:cubicBezTo>
                    <a:cubicBezTo>
                      <a:pt x="82" y="17"/>
                      <a:pt x="82" y="17"/>
                      <a:pt x="82" y="18"/>
                    </a:cubicBezTo>
                    <a:cubicBezTo>
                      <a:pt x="82" y="18"/>
                      <a:pt x="82" y="18"/>
                      <a:pt x="82" y="18"/>
                    </a:cubicBezTo>
                    <a:cubicBezTo>
                      <a:pt x="82" y="18"/>
                      <a:pt x="82" y="18"/>
                      <a:pt x="82" y="18"/>
                    </a:cubicBezTo>
                    <a:cubicBezTo>
                      <a:pt x="83" y="18"/>
                      <a:pt x="83" y="18"/>
                      <a:pt x="83" y="19"/>
                    </a:cubicBezTo>
                    <a:cubicBezTo>
                      <a:pt x="83" y="19"/>
                      <a:pt x="83" y="19"/>
                      <a:pt x="83" y="20"/>
                    </a:cubicBezTo>
                    <a:cubicBezTo>
                      <a:pt x="84" y="20"/>
                      <a:pt x="84" y="20"/>
                      <a:pt x="85" y="20"/>
                    </a:cubicBezTo>
                    <a:cubicBezTo>
                      <a:pt x="85" y="20"/>
                      <a:pt x="85" y="20"/>
                      <a:pt x="86" y="20"/>
                    </a:cubicBezTo>
                    <a:cubicBezTo>
                      <a:pt x="86" y="20"/>
                      <a:pt x="86" y="20"/>
                      <a:pt x="87" y="20"/>
                    </a:cubicBezTo>
                    <a:cubicBezTo>
                      <a:pt x="87" y="20"/>
                      <a:pt x="87" y="19"/>
                      <a:pt x="87" y="19"/>
                    </a:cubicBezTo>
                    <a:cubicBezTo>
                      <a:pt x="88" y="19"/>
                      <a:pt x="88" y="20"/>
                      <a:pt x="89" y="20"/>
                    </a:cubicBezTo>
                    <a:cubicBezTo>
                      <a:pt x="89" y="20"/>
                      <a:pt x="89" y="20"/>
                      <a:pt x="89" y="20"/>
                    </a:cubicBezTo>
                    <a:cubicBezTo>
                      <a:pt x="90" y="20"/>
                      <a:pt x="90" y="20"/>
                      <a:pt x="90" y="20"/>
                    </a:cubicBezTo>
                    <a:cubicBezTo>
                      <a:pt x="90" y="20"/>
                      <a:pt x="91" y="20"/>
                      <a:pt x="91" y="21"/>
                    </a:cubicBezTo>
                    <a:cubicBezTo>
                      <a:pt x="91" y="21"/>
                      <a:pt x="92" y="21"/>
                      <a:pt x="92" y="21"/>
                    </a:cubicBezTo>
                    <a:cubicBezTo>
                      <a:pt x="93" y="22"/>
                      <a:pt x="92" y="22"/>
                      <a:pt x="93" y="23"/>
                    </a:cubicBezTo>
                    <a:cubicBezTo>
                      <a:pt x="93" y="23"/>
                      <a:pt x="93" y="23"/>
                      <a:pt x="93" y="23"/>
                    </a:cubicBezTo>
                    <a:cubicBezTo>
                      <a:pt x="94" y="23"/>
                      <a:pt x="94" y="23"/>
                      <a:pt x="94" y="24"/>
                    </a:cubicBezTo>
                    <a:cubicBezTo>
                      <a:pt x="94" y="24"/>
                      <a:pt x="94" y="24"/>
                      <a:pt x="93" y="24"/>
                    </a:cubicBezTo>
                    <a:cubicBezTo>
                      <a:pt x="93" y="24"/>
                      <a:pt x="93" y="24"/>
                      <a:pt x="92" y="24"/>
                    </a:cubicBezTo>
                    <a:cubicBezTo>
                      <a:pt x="92" y="24"/>
                      <a:pt x="92" y="23"/>
                      <a:pt x="92" y="23"/>
                    </a:cubicBezTo>
                    <a:cubicBezTo>
                      <a:pt x="91" y="22"/>
                      <a:pt x="91" y="22"/>
                      <a:pt x="91" y="22"/>
                    </a:cubicBezTo>
                    <a:cubicBezTo>
                      <a:pt x="91" y="22"/>
                      <a:pt x="91" y="22"/>
                      <a:pt x="90" y="21"/>
                    </a:cubicBezTo>
                    <a:cubicBezTo>
                      <a:pt x="90" y="21"/>
                      <a:pt x="90" y="21"/>
                      <a:pt x="89" y="21"/>
                    </a:cubicBezTo>
                    <a:cubicBezTo>
                      <a:pt x="89" y="21"/>
                      <a:pt x="89" y="21"/>
                      <a:pt x="88" y="21"/>
                    </a:cubicBezTo>
                    <a:cubicBezTo>
                      <a:pt x="88" y="20"/>
                      <a:pt x="88" y="21"/>
                      <a:pt x="87" y="21"/>
                    </a:cubicBezTo>
                    <a:cubicBezTo>
                      <a:pt x="87" y="21"/>
                      <a:pt x="87" y="21"/>
                      <a:pt x="86" y="21"/>
                    </a:cubicBezTo>
                    <a:cubicBezTo>
                      <a:pt x="86" y="21"/>
                      <a:pt x="86" y="21"/>
                      <a:pt x="86" y="21"/>
                    </a:cubicBezTo>
                    <a:cubicBezTo>
                      <a:pt x="86" y="21"/>
                      <a:pt x="86" y="21"/>
                      <a:pt x="86" y="21"/>
                    </a:cubicBezTo>
                    <a:cubicBezTo>
                      <a:pt x="85" y="21"/>
                      <a:pt x="85" y="21"/>
                      <a:pt x="85" y="22"/>
                    </a:cubicBezTo>
                    <a:cubicBezTo>
                      <a:pt x="85" y="22"/>
                      <a:pt x="86" y="22"/>
                      <a:pt x="86" y="22"/>
                    </a:cubicBezTo>
                    <a:cubicBezTo>
                      <a:pt x="87" y="23"/>
                      <a:pt x="86" y="23"/>
                      <a:pt x="86" y="23"/>
                    </a:cubicBezTo>
                    <a:cubicBezTo>
                      <a:pt x="86" y="24"/>
                      <a:pt x="86" y="24"/>
                      <a:pt x="87" y="24"/>
                    </a:cubicBezTo>
                    <a:cubicBezTo>
                      <a:pt x="87" y="24"/>
                      <a:pt x="87" y="25"/>
                      <a:pt x="86" y="25"/>
                    </a:cubicBezTo>
                    <a:cubicBezTo>
                      <a:pt x="86" y="25"/>
                      <a:pt x="86" y="25"/>
                      <a:pt x="86" y="26"/>
                    </a:cubicBezTo>
                    <a:cubicBezTo>
                      <a:pt x="86" y="26"/>
                      <a:pt x="85" y="26"/>
                      <a:pt x="85" y="26"/>
                    </a:cubicBezTo>
                    <a:cubicBezTo>
                      <a:pt x="85" y="26"/>
                      <a:pt x="85" y="27"/>
                      <a:pt x="84" y="27"/>
                    </a:cubicBezTo>
                    <a:cubicBezTo>
                      <a:pt x="84" y="27"/>
                      <a:pt x="83" y="27"/>
                      <a:pt x="83" y="27"/>
                    </a:cubicBezTo>
                    <a:cubicBezTo>
                      <a:pt x="82" y="27"/>
                      <a:pt x="82" y="27"/>
                      <a:pt x="81" y="27"/>
                    </a:cubicBezTo>
                    <a:cubicBezTo>
                      <a:pt x="80" y="26"/>
                      <a:pt x="80" y="27"/>
                      <a:pt x="79" y="26"/>
                    </a:cubicBezTo>
                    <a:cubicBezTo>
                      <a:pt x="79" y="26"/>
                      <a:pt x="79" y="26"/>
                      <a:pt x="78" y="26"/>
                    </a:cubicBezTo>
                    <a:cubicBezTo>
                      <a:pt x="78" y="26"/>
                      <a:pt x="78" y="26"/>
                      <a:pt x="78" y="25"/>
                    </a:cubicBezTo>
                    <a:cubicBezTo>
                      <a:pt x="77" y="25"/>
                      <a:pt x="78" y="25"/>
                      <a:pt x="79" y="25"/>
                    </a:cubicBezTo>
                    <a:cubicBezTo>
                      <a:pt x="79" y="25"/>
                      <a:pt x="79" y="26"/>
                      <a:pt x="79" y="26"/>
                    </a:cubicBezTo>
                    <a:cubicBezTo>
                      <a:pt x="80" y="26"/>
                      <a:pt x="80" y="26"/>
                      <a:pt x="80" y="26"/>
                    </a:cubicBezTo>
                    <a:cubicBezTo>
                      <a:pt x="81" y="26"/>
                      <a:pt x="81" y="26"/>
                      <a:pt x="81" y="26"/>
                    </a:cubicBezTo>
                    <a:cubicBezTo>
                      <a:pt x="82" y="26"/>
                      <a:pt x="82" y="26"/>
                      <a:pt x="82" y="26"/>
                    </a:cubicBezTo>
                    <a:cubicBezTo>
                      <a:pt x="83" y="26"/>
                      <a:pt x="82" y="25"/>
                      <a:pt x="83" y="25"/>
                    </a:cubicBezTo>
                    <a:cubicBezTo>
                      <a:pt x="83" y="25"/>
                      <a:pt x="83" y="25"/>
                      <a:pt x="83" y="25"/>
                    </a:cubicBezTo>
                    <a:cubicBezTo>
                      <a:pt x="84" y="24"/>
                      <a:pt x="84" y="24"/>
                      <a:pt x="84" y="24"/>
                    </a:cubicBezTo>
                    <a:cubicBezTo>
                      <a:pt x="84" y="24"/>
                      <a:pt x="84" y="24"/>
                      <a:pt x="84" y="24"/>
                    </a:cubicBezTo>
                    <a:cubicBezTo>
                      <a:pt x="84" y="23"/>
                      <a:pt x="84" y="23"/>
                      <a:pt x="84" y="23"/>
                    </a:cubicBezTo>
                    <a:cubicBezTo>
                      <a:pt x="84" y="23"/>
                      <a:pt x="84" y="23"/>
                      <a:pt x="84" y="22"/>
                    </a:cubicBezTo>
                    <a:cubicBezTo>
                      <a:pt x="83" y="22"/>
                      <a:pt x="84" y="21"/>
                      <a:pt x="84" y="21"/>
                    </a:cubicBezTo>
                    <a:cubicBezTo>
                      <a:pt x="83" y="21"/>
                      <a:pt x="83" y="21"/>
                      <a:pt x="83" y="21"/>
                    </a:cubicBezTo>
                    <a:cubicBezTo>
                      <a:pt x="82" y="21"/>
                      <a:pt x="82" y="21"/>
                      <a:pt x="82" y="20"/>
                    </a:cubicBezTo>
                    <a:cubicBezTo>
                      <a:pt x="81" y="20"/>
                      <a:pt x="81" y="20"/>
                      <a:pt x="81" y="19"/>
                    </a:cubicBezTo>
                    <a:cubicBezTo>
                      <a:pt x="81" y="19"/>
                      <a:pt x="81" y="19"/>
                      <a:pt x="80" y="18"/>
                    </a:cubicBezTo>
                    <a:cubicBezTo>
                      <a:pt x="80" y="18"/>
                      <a:pt x="80" y="18"/>
                      <a:pt x="80" y="18"/>
                    </a:cubicBezTo>
                    <a:cubicBezTo>
                      <a:pt x="79" y="17"/>
                      <a:pt x="79" y="17"/>
                      <a:pt x="79" y="17"/>
                    </a:cubicBezTo>
                    <a:cubicBezTo>
                      <a:pt x="79" y="16"/>
                      <a:pt x="79" y="16"/>
                      <a:pt x="79" y="16"/>
                    </a:cubicBezTo>
                    <a:cubicBezTo>
                      <a:pt x="79" y="15"/>
                      <a:pt x="78" y="15"/>
                      <a:pt x="78" y="15"/>
                    </a:cubicBezTo>
                    <a:cubicBezTo>
                      <a:pt x="78" y="15"/>
                      <a:pt x="78" y="15"/>
                      <a:pt x="77" y="14"/>
                    </a:cubicBezTo>
                    <a:cubicBezTo>
                      <a:pt x="77" y="14"/>
                      <a:pt x="77" y="14"/>
                      <a:pt x="77" y="14"/>
                    </a:cubicBezTo>
                    <a:cubicBezTo>
                      <a:pt x="77" y="14"/>
                      <a:pt x="77" y="14"/>
                      <a:pt x="77" y="13"/>
                    </a:cubicBezTo>
                    <a:cubicBezTo>
                      <a:pt x="77" y="13"/>
                      <a:pt x="77" y="13"/>
                      <a:pt x="77" y="12"/>
                    </a:cubicBezTo>
                    <a:cubicBezTo>
                      <a:pt x="76" y="12"/>
                      <a:pt x="76" y="12"/>
                      <a:pt x="76" y="11"/>
                    </a:cubicBezTo>
                    <a:cubicBezTo>
                      <a:pt x="75" y="11"/>
                      <a:pt x="75" y="11"/>
                      <a:pt x="75" y="11"/>
                    </a:cubicBezTo>
                    <a:cubicBezTo>
                      <a:pt x="74" y="11"/>
                      <a:pt x="74" y="11"/>
                      <a:pt x="73" y="11"/>
                    </a:cubicBezTo>
                    <a:cubicBezTo>
                      <a:pt x="73" y="11"/>
                      <a:pt x="73" y="11"/>
                      <a:pt x="72" y="11"/>
                    </a:cubicBezTo>
                    <a:cubicBezTo>
                      <a:pt x="72" y="11"/>
                      <a:pt x="72" y="11"/>
                      <a:pt x="71" y="11"/>
                    </a:cubicBezTo>
                    <a:cubicBezTo>
                      <a:pt x="71" y="11"/>
                      <a:pt x="70" y="11"/>
                      <a:pt x="70" y="11"/>
                    </a:cubicBezTo>
                    <a:cubicBezTo>
                      <a:pt x="70" y="11"/>
                      <a:pt x="69" y="11"/>
                      <a:pt x="69" y="11"/>
                    </a:cubicBezTo>
                    <a:cubicBezTo>
                      <a:pt x="69" y="12"/>
                      <a:pt x="70" y="12"/>
                      <a:pt x="70" y="13"/>
                    </a:cubicBezTo>
                    <a:cubicBezTo>
                      <a:pt x="70" y="13"/>
                      <a:pt x="70" y="13"/>
                      <a:pt x="69" y="14"/>
                    </a:cubicBezTo>
                    <a:cubicBezTo>
                      <a:pt x="69" y="14"/>
                      <a:pt x="69" y="14"/>
                      <a:pt x="68" y="14"/>
                    </a:cubicBezTo>
                    <a:cubicBezTo>
                      <a:pt x="68" y="14"/>
                      <a:pt x="68" y="14"/>
                      <a:pt x="68" y="14"/>
                    </a:cubicBezTo>
                    <a:cubicBezTo>
                      <a:pt x="67" y="15"/>
                      <a:pt x="68" y="15"/>
                      <a:pt x="68" y="15"/>
                    </a:cubicBezTo>
                    <a:cubicBezTo>
                      <a:pt x="68" y="16"/>
                      <a:pt x="69" y="15"/>
                      <a:pt x="69" y="16"/>
                    </a:cubicBezTo>
                    <a:cubicBezTo>
                      <a:pt x="69" y="16"/>
                      <a:pt x="69" y="16"/>
                      <a:pt x="69" y="16"/>
                    </a:cubicBezTo>
                    <a:cubicBezTo>
                      <a:pt x="69" y="16"/>
                      <a:pt x="69" y="16"/>
                      <a:pt x="70" y="17"/>
                    </a:cubicBezTo>
                    <a:cubicBezTo>
                      <a:pt x="70" y="17"/>
                      <a:pt x="70" y="17"/>
                      <a:pt x="70" y="17"/>
                    </a:cubicBezTo>
                    <a:cubicBezTo>
                      <a:pt x="70" y="18"/>
                      <a:pt x="70" y="18"/>
                      <a:pt x="70" y="18"/>
                    </a:cubicBezTo>
                    <a:cubicBezTo>
                      <a:pt x="70" y="19"/>
                      <a:pt x="70" y="19"/>
                      <a:pt x="70" y="19"/>
                    </a:cubicBezTo>
                    <a:cubicBezTo>
                      <a:pt x="71" y="19"/>
                      <a:pt x="71" y="19"/>
                      <a:pt x="71" y="19"/>
                    </a:cubicBezTo>
                    <a:cubicBezTo>
                      <a:pt x="72" y="19"/>
                      <a:pt x="72" y="19"/>
                      <a:pt x="72" y="19"/>
                    </a:cubicBezTo>
                    <a:cubicBezTo>
                      <a:pt x="73" y="19"/>
                      <a:pt x="73" y="20"/>
                      <a:pt x="73" y="20"/>
                    </a:cubicBezTo>
                    <a:cubicBezTo>
                      <a:pt x="74" y="20"/>
                      <a:pt x="74" y="20"/>
                      <a:pt x="74" y="20"/>
                    </a:cubicBezTo>
                    <a:cubicBezTo>
                      <a:pt x="75" y="20"/>
                      <a:pt x="75" y="20"/>
                      <a:pt x="75" y="21"/>
                    </a:cubicBezTo>
                    <a:cubicBezTo>
                      <a:pt x="75" y="21"/>
                      <a:pt x="75" y="21"/>
                      <a:pt x="75" y="22"/>
                    </a:cubicBezTo>
                    <a:cubicBezTo>
                      <a:pt x="75" y="22"/>
                      <a:pt x="74" y="22"/>
                      <a:pt x="74" y="22"/>
                    </a:cubicBezTo>
                    <a:cubicBezTo>
                      <a:pt x="74" y="22"/>
                      <a:pt x="74" y="21"/>
                      <a:pt x="73" y="21"/>
                    </a:cubicBezTo>
                    <a:cubicBezTo>
                      <a:pt x="73" y="21"/>
                      <a:pt x="72" y="21"/>
                      <a:pt x="72" y="21"/>
                    </a:cubicBezTo>
                    <a:cubicBezTo>
                      <a:pt x="71" y="21"/>
                      <a:pt x="71" y="21"/>
                      <a:pt x="70" y="21"/>
                    </a:cubicBezTo>
                    <a:cubicBezTo>
                      <a:pt x="69" y="20"/>
                      <a:pt x="69" y="20"/>
                      <a:pt x="68" y="20"/>
                    </a:cubicBezTo>
                    <a:cubicBezTo>
                      <a:pt x="68" y="20"/>
                      <a:pt x="68" y="20"/>
                      <a:pt x="67" y="20"/>
                    </a:cubicBezTo>
                    <a:cubicBezTo>
                      <a:pt x="66" y="19"/>
                      <a:pt x="66" y="19"/>
                      <a:pt x="66" y="19"/>
                    </a:cubicBezTo>
                    <a:cubicBezTo>
                      <a:pt x="65" y="19"/>
                      <a:pt x="65" y="19"/>
                      <a:pt x="64" y="19"/>
                    </a:cubicBezTo>
                    <a:cubicBezTo>
                      <a:pt x="63" y="19"/>
                      <a:pt x="63" y="18"/>
                      <a:pt x="62" y="18"/>
                    </a:cubicBezTo>
                    <a:cubicBezTo>
                      <a:pt x="62" y="18"/>
                      <a:pt x="61" y="18"/>
                      <a:pt x="61" y="18"/>
                    </a:cubicBezTo>
                    <a:cubicBezTo>
                      <a:pt x="60" y="18"/>
                      <a:pt x="60" y="18"/>
                      <a:pt x="59" y="18"/>
                    </a:cubicBezTo>
                    <a:cubicBezTo>
                      <a:pt x="59" y="18"/>
                      <a:pt x="58" y="18"/>
                      <a:pt x="58" y="18"/>
                    </a:cubicBezTo>
                    <a:cubicBezTo>
                      <a:pt x="58" y="19"/>
                      <a:pt x="58" y="19"/>
                      <a:pt x="58" y="19"/>
                    </a:cubicBezTo>
                    <a:cubicBezTo>
                      <a:pt x="59" y="20"/>
                      <a:pt x="59" y="19"/>
                      <a:pt x="59" y="20"/>
                    </a:cubicBezTo>
                    <a:cubicBezTo>
                      <a:pt x="60" y="20"/>
                      <a:pt x="60" y="20"/>
                      <a:pt x="60" y="21"/>
                    </a:cubicBezTo>
                    <a:cubicBezTo>
                      <a:pt x="59" y="21"/>
                      <a:pt x="59" y="21"/>
                      <a:pt x="59" y="21"/>
                    </a:cubicBezTo>
                    <a:cubicBezTo>
                      <a:pt x="58" y="21"/>
                      <a:pt x="58" y="22"/>
                      <a:pt x="58" y="22"/>
                    </a:cubicBezTo>
                    <a:cubicBezTo>
                      <a:pt x="58" y="22"/>
                      <a:pt x="58" y="21"/>
                      <a:pt x="57" y="21"/>
                    </a:cubicBezTo>
                    <a:cubicBezTo>
                      <a:pt x="57" y="21"/>
                      <a:pt x="57" y="20"/>
                      <a:pt x="56" y="20"/>
                    </a:cubicBezTo>
                    <a:cubicBezTo>
                      <a:pt x="56" y="20"/>
                      <a:pt x="56" y="20"/>
                      <a:pt x="56" y="21"/>
                    </a:cubicBezTo>
                    <a:cubicBezTo>
                      <a:pt x="55" y="21"/>
                      <a:pt x="55" y="21"/>
                      <a:pt x="55" y="21"/>
                    </a:cubicBezTo>
                    <a:cubicBezTo>
                      <a:pt x="54" y="21"/>
                      <a:pt x="54" y="21"/>
                      <a:pt x="53" y="21"/>
                    </a:cubicBezTo>
                    <a:cubicBezTo>
                      <a:pt x="53" y="21"/>
                      <a:pt x="52" y="21"/>
                      <a:pt x="52" y="21"/>
                    </a:cubicBezTo>
                    <a:cubicBezTo>
                      <a:pt x="50" y="21"/>
                      <a:pt x="50" y="21"/>
                      <a:pt x="50" y="21"/>
                    </a:cubicBezTo>
                    <a:cubicBezTo>
                      <a:pt x="50" y="21"/>
                      <a:pt x="49" y="22"/>
                      <a:pt x="49" y="22"/>
                    </a:cubicBezTo>
                    <a:cubicBezTo>
                      <a:pt x="48" y="22"/>
                      <a:pt x="48" y="22"/>
                      <a:pt x="48" y="22"/>
                    </a:cubicBezTo>
                    <a:cubicBezTo>
                      <a:pt x="47" y="21"/>
                      <a:pt x="48" y="21"/>
                      <a:pt x="47" y="21"/>
                    </a:cubicBezTo>
                    <a:cubicBezTo>
                      <a:pt x="47" y="20"/>
                      <a:pt x="47" y="20"/>
                      <a:pt x="47" y="20"/>
                    </a:cubicBezTo>
                    <a:cubicBezTo>
                      <a:pt x="46" y="20"/>
                      <a:pt x="46" y="21"/>
                      <a:pt x="45" y="21"/>
                    </a:cubicBezTo>
                    <a:cubicBezTo>
                      <a:pt x="45" y="21"/>
                      <a:pt x="44" y="21"/>
                      <a:pt x="44" y="21"/>
                    </a:cubicBezTo>
                    <a:cubicBezTo>
                      <a:pt x="44" y="21"/>
                      <a:pt x="43" y="21"/>
                      <a:pt x="43" y="21"/>
                    </a:cubicBezTo>
                    <a:cubicBezTo>
                      <a:pt x="43" y="22"/>
                      <a:pt x="42" y="22"/>
                      <a:pt x="42" y="22"/>
                    </a:cubicBezTo>
                    <a:cubicBezTo>
                      <a:pt x="41" y="22"/>
                      <a:pt x="41" y="22"/>
                      <a:pt x="40" y="22"/>
                    </a:cubicBezTo>
                    <a:cubicBezTo>
                      <a:pt x="40" y="23"/>
                      <a:pt x="40" y="23"/>
                      <a:pt x="39" y="23"/>
                    </a:cubicBezTo>
                    <a:cubicBezTo>
                      <a:pt x="39" y="23"/>
                      <a:pt x="38" y="23"/>
                      <a:pt x="37" y="24"/>
                    </a:cubicBezTo>
                    <a:cubicBezTo>
                      <a:pt x="37" y="24"/>
                      <a:pt x="37" y="24"/>
                      <a:pt x="37" y="24"/>
                    </a:cubicBezTo>
                    <a:cubicBezTo>
                      <a:pt x="37" y="24"/>
                      <a:pt x="37" y="24"/>
                      <a:pt x="37" y="24"/>
                    </a:cubicBezTo>
                    <a:cubicBezTo>
                      <a:pt x="37" y="25"/>
                      <a:pt x="37" y="25"/>
                      <a:pt x="37" y="25"/>
                    </a:cubicBezTo>
                    <a:cubicBezTo>
                      <a:pt x="36" y="25"/>
                      <a:pt x="35" y="25"/>
                      <a:pt x="35" y="25"/>
                    </a:cubicBezTo>
                    <a:cubicBezTo>
                      <a:pt x="34" y="25"/>
                      <a:pt x="34" y="25"/>
                      <a:pt x="34" y="25"/>
                    </a:cubicBezTo>
                    <a:cubicBezTo>
                      <a:pt x="33" y="25"/>
                      <a:pt x="33" y="25"/>
                      <a:pt x="33" y="25"/>
                    </a:cubicBezTo>
                    <a:cubicBezTo>
                      <a:pt x="33" y="24"/>
                      <a:pt x="33" y="24"/>
                      <a:pt x="33" y="24"/>
                    </a:cubicBezTo>
                    <a:cubicBezTo>
                      <a:pt x="33" y="24"/>
                      <a:pt x="33" y="24"/>
                      <a:pt x="33" y="24"/>
                    </a:cubicBezTo>
                    <a:cubicBezTo>
                      <a:pt x="33" y="24"/>
                      <a:pt x="33" y="23"/>
                      <a:pt x="33" y="23"/>
                    </a:cubicBezTo>
                    <a:cubicBezTo>
                      <a:pt x="34" y="23"/>
                      <a:pt x="34" y="24"/>
                      <a:pt x="35" y="23"/>
                    </a:cubicBezTo>
                    <a:cubicBezTo>
                      <a:pt x="35" y="23"/>
                      <a:pt x="35" y="23"/>
                      <a:pt x="35" y="22"/>
                    </a:cubicBezTo>
                    <a:cubicBezTo>
                      <a:pt x="34" y="22"/>
                      <a:pt x="34" y="22"/>
                      <a:pt x="34" y="22"/>
                    </a:cubicBezTo>
                    <a:cubicBezTo>
                      <a:pt x="33" y="21"/>
                      <a:pt x="33" y="21"/>
                      <a:pt x="32" y="21"/>
                    </a:cubicBezTo>
                    <a:cubicBezTo>
                      <a:pt x="32" y="21"/>
                      <a:pt x="32" y="21"/>
                      <a:pt x="31" y="21"/>
                    </a:cubicBezTo>
                    <a:cubicBezTo>
                      <a:pt x="30" y="21"/>
                      <a:pt x="30" y="21"/>
                      <a:pt x="29" y="21"/>
                    </a:cubicBezTo>
                    <a:cubicBezTo>
                      <a:pt x="29" y="21"/>
                      <a:pt x="29" y="21"/>
                      <a:pt x="28" y="21"/>
                    </a:cubicBezTo>
                    <a:cubicBezTo>
                      <a:pt x="28" y="21"/>
                      <a:pt x="29" y="21"/>
                      <a:pt x="29" y="22"/>
                    </a:cubicBezTo>
                    <a:cubicBezTo>
                      <a:pt x="29" y="22"/>
                      <a:pt x="30" y="22"/>
                      <a:pt x="30" y="22"/>
                    </a:cubicBezTo>
                    <a:cubicBezTo>
                      <a:pt x="30" y="22"/>
                      <a:pt x="30" y="23"/>
                      <a:pt x="30" y="23"/>
                    </a:cubicBezTo>
                    <a:cubicBezTo>
                      <a:pt x="30" y="24"/>
                      <a:pt x="30" y="24"/>
                      <a:pt x="30" y="24"/>
                    </a:cubicBezTo>
                    <a:cubicBezTo>
                      <a:pt x="30" y="24"/>
                      <a:pt x="30" y="24"/>
                      <a:pt x="30" y="24"/>
                    </a:cubicBezTo>
                    <a:cubicBezTo>
                      <a:pt x="30" y="25"/>
                      <a:pt x="30" y="25"/>
                      <a:pt x="31" y="25"/>
                    </a:cubicBezTo>
                    <a:cubicBezTo>
                      <a:pt x="31" y="25"/>
                      <a:pt x="32" y="25"/>
                      <a:pt x="32" y="25"/>
                    </a:cubicBezTo>
                    <a:cubicBezTo>
                      <a:pt x="32" y="26"/>
                      <a:pt x="31" y="26"/>
                      <a:pt x="31" y="26"/>
                    </a:cubicBezTo>
                    <a:cubicBezTo>
                      <a:pt x="31" y="27"/>
                      <a:pt x="32" y="27"/>
                      <a:pt x="32" y="27"/>
                    </a:cubicBezTo>
                    <a:cubicBezTo>
                      <a:pt x="31" y="28"/>
                      <a:pt x="31" y="27"/>
                      <a:pt x="30" y="27"/>
                    </a:cubicBezTo>
                    <a:cubicBezTo>
                      <a:pt x="30" y="27"/>
                      <a:pt x="30" y="27"/>
                      <a:pt x="29" y="27"/>
                    </a:cubicBezTo>
                    <a:cubicBezTo>
                      <a:pt x="29" y="27"/>
                      <a:pt x="28" y="27"/>
                      <a:pt x="28" y="26"/>
                    </a:cubicBezTo>
                    <a:cubicBezTo>
                      <a:pt x="27" y="26"/>
                      <a:pt x="27" y="27"/>
                      <a:pt x="26" y="26"/>
                    </a:cubicBezTo>
                    <a:cubicBezTo>
                      <a:pt x="26" y="26"/>
                      <a:pt x="26" y="26"/>
                      <a:pt x="26" y="25"/>
                    </a:cubicBezTo>
                    <a:cubicBezTo>
                      <a:pt x="26" y="25"/>
                      <a:pt x="25" y="25"/>
                      <a:pt x="25" y="24"/>
                    </a:cubicBezTo>
                    <a:cubicBezTo>
                      <a:pt x="25" y="24"/>
                      <a:pt x="25" y="24"/>
                      <a:pt x="25" y="24"/>
                    </a:cubicBezTo>
                    <a:cubicBezTo>
                      <a:pt x="25" y="24"/>
                      <a:pt x="25" y="24"/>
                      <a:pt x="25" y="23"/>
                    </a:cubicBezTo>
                    <a:cubicBezTo>
                      <a:pt x="24" y="23"/>
                      <a:pt x="24" y="23"/>
                      <a:pt x="24" y="23"/>
                    </a:cubicBezTo>
                    <a:cubicBezTo>
                      <a:pt x="24" y="23"/>
                      <a:pt x="23" y="23"/>
                      <a:pt x="23" y="23"/>
                    </a:cubicBezTo>
                    <a:cubicBezTo>
                      <a:pt x="22" y="23"/>
                      <a:pt x="22" y="22"/>
                      <a:pt x="22" y="22"/>
                    </a:cubicBezTo>
                    <a:cubicBezTo>
                      <a:pt x="22" y="22"/>
                      <a:pt x="21" y="22"/>
                      <a:pt x="21" y="22"/>
                    </a:cubicBezTo>
                    <a:cubicBezTo>
                      <a:pt x="21" y="22"/>
                      <a:pt x="20" y="22"/>
                      <a:pt x="20" y="22"/>
                    </a:cubicBezTo>
                    <a:cubicBezTo>
                      <a:pt x="19" y="22"/>
                      <a:pt x="19" y="22"/>
                      <a:pt x="19" y="22"/>
                    </a:cubicBezTo>
                    <a:cubicBezTo>
                      <a:pt x="18" y="21"/>
                      <a:pt x="18" y="21"/>
                      <a:pt x="18" y="21"/>
                    </a:cubicBezTo>
                    <a:cubicBezTo>
                      <a:pt x="17" y="21"/>
                      <a:pt x="17" y="21"/>
                      <a:pt x="17" y="20"/>
                    </a:cubicBezTo>
                    <a:cubicBezTo>
                      <a:pt x="16" y="20"/>
                      <a:pt x="16" y="20"/>
                      <a:pt x="15" y="20"/>
                    </a:cubicBezTo>
                    <a:cubicBezTo>
                      <a:pt x="15" y="20"/>
                      <a:pt x="14" y="20"/>
                      <a:pt x="14" y="20"/>
                    </a:cubicBezTo>
                    <a:cubicBezTo>
                      <a:pt x="13" y="20"/>
                      <a:pt x="13" y="20"/>
                      <a:pt x="13" y="20"/>
                    </a:cubicBezTo>
                    <a:cubicBezTo>
                      <a:pt x="12" y="19"/>
                      <a:pt x="12" y="20"/>
                      <a:pt x="12" y="20"/>
                    </a:cubicBezTo>
                    <a:cubicBezTo>
                      <a:pt x="11" y="19"/>
                      <a:pt x="11" y="19"/>
                      <a:pt x="11" y="19"/>
                    </a:cubicBezTo>
                    <a:cubicBezTo>
                      <a:pt x="10" y="19"/>
                      <a:pt x="10" y="19"/>
                      <a:pt x="10" y="19"/>
                    </a:cubicBezTo>
                    <a:cubicBezTo>
                      <a:pt x="9" y="20"/>
                      <a:pt x="9" y="20"/>
                      <a:pt x="9" y="19"/>
                    </a:cubicBezTo>
                    <a:cubicBezTo>
                      <a:pt x="8" y="19"/>
                      <a:pt x="8" y="19"/>
                      <a:pt x="8" y="18"/>
                    </a:cubicBezTo>
                    <a:cubicBezTo>
                      <a:pt x="8" y="18"/>
                      <a:pt x="8" y="18"/>
                      <a:pt x="7" y="18"/>
                    </a:cubicBezTo>
                    <a:cubicBezTo>
                      <a:pt x="7" y="18"/>
                      <a:pt x="7" y="18"/>
                      <a:pt x="6" y="18"/>
                    </a:cubicBezTo>
                    <a:cubicBezTo>
                      <a:pt x="6" y="18"/>
                      <a:pt x="6" y="18"/>
                      <a:pt x="5" y="18"/>
                    </a:cubicBezTo>
                    <a:cubicBezTo>
                      <a:pt x="5" y="18"/>
                      <a:pt x="5" y="19"/>
                      <a:pt x="5" y="19"/>
                    </a:cubicBezTo>
                    <a:cubicBezTo>
                      <a:pt x="5" y="19"/>
                      <a:pt x="5" y="19"/>
                      <a:pt x="5" y="19"/>
                    </a:cubicBezTo>
                    <a:cubicBezTo>
                      <a:pt x="4" y="19"/>
                      <a:pt x="4" y="19"/>
                      <a:pt x="4" y="19"/>
                    </a:cubicBezTo>
                    <a:cubicBezTo>
                      <a:pt x="4" y="19"/>
                      <a:pt x="3" y="19"/>
                      <a:pt x="3" y="19"/>
                    </a:cubicBezTo>
                    <a:cubicBezTo>
                      <a:pt x="2" y="19"/>
                      <a:pt x="2" y="19"/>
                      <a:pt x="2" y="20"/>
                    </a:cubicBezTo>
                    <a:cubicBezTo>
                      <a:pt x="2" y="20"/>
                      <a:pt x="2" y="20"/>
                      <a:pt x="1" y="20"/>
                    </a:cubicBezTo>
                    <a:cubicBezTo>
                      <a:pt x="1" y="21"/>
                      <a:pt x="1" y="21"/>
                      <a:pt x="0" y="21"/>
                    </a:cubicBezTo>
                    <a:cubicBezTo>
                      <a:pt x="0" y="21"/>
                      <a:pt x="0" y="22"/>
                      <a:pt x="1" y="22"/>
                    </a:cubicBezTo>
                    <a:cubicBezTo>
                      <a:pt x="1" y="23"/>
                      <a:pt x="2" y="22"/>
                      <a:pt x="2" y="22"/>
                    </a:cubicBezTo>
                    <a:cubicBezTo>
                      <a:pt x="2" y="23"/>
                      <a:pt x="3" y="23"/>
                      <a:pt x="3" y="23"/>
                    </a:cubicBezTo>
                    <a:cubicBezTo>
                      <a:pt x="3" y="23"/>
                      <a:pt x="4" y="24"/>
                      <a:pt x="4" y="24"/>
                    </a:cubicBezTo>
                    <a:cubicBezTo>
                      <a:pt x="4" y="24"/>
                      <a:pt x="4" y="24"/>
                      <a:pt x="4" y="24"/>
                    </a:cubicBezTo>
                    <a:cubicBezTo>
                      <a:pt x="4" y="25"/>
                      <a:pt x="3" y="25"/>
                      <a:pt x="2" y="25"/>
                    </a:cubicBezTo>
                    <a:cubicBezTo>
                      <a:pt x="3" y="26"/>
                      <a:pt x="3" y="26"/>
                      <a:pt x="3" y="26"/>
                    </a:cubicBezTo>
                    <a:cubicBezTo>
                      <a:pt x="3" y="26"/>
                      <a:pt x="3" y="27"/>
                      <a:pt x="3" y="27"/>
                    </a:cubicBezTo>
                    <a:cubicBezTo>
                      <a:pt x="3" y="28"/>
                      <a:pt x="3" y="28"/>
                      <a:pt x="3" y="29"/>
                    </a:cubicBezTo>
                    <a:cubicBezTo>
                      <a:pt x="3" y="29"/>
                      <a:pt x="4" y="29"/>
                      <a:pt x="4" y="29"/>
                    </a:cubicBezTo>
                    <a:cubicBezTo>
                      <a:pt x="4" y="30"/>
                      <a:pt x="4" y="30"/>
                      <a:pt x="4" y="31"/>
                    </a:cubicBezTo>
                    <a:cubicBezTo>
                      <a:pt x="5" y="31"/>
                      <a:pt x="5" y="31"/>
                      <a:pt x="5" y="31"/>
                    </a:cubicBezTo>
                    <a:cubicBezTo>
                      <a:pt x="6" y="31"/>
                      <a:pt x="5" y="32"/>
                      <a:pt x="5" y="32"/>
                    </a:cubicBezTo>
                    <a:cubicBezTo>
                      <a:pt x="6" y="32"/>
                      <a:pt x="6" y="32"/>
                      <a:pt x="6" y="32"/>
                    </a:cubicBezTo>
                    <a:cubicBezTo>
                      <a:pt x="7" y="32"/>
                      <a:pt x="7" y="33"/>
                      <a:pt x="7" y="33"/>
                    </a:cubicBezTo>
                    <a:cubicBezTo>
                      <a:pt x="6" y="33"/>
                      <a:pt x="6" y="33"/>
                      <a:pt x="6" y="33"/>
                    </a:cubicBezTo>
                    <a:cubicBezTo>
                      <a:pt x="6" y="34"/>
                      <a:pt x="6" y="34"/>
                      <a:pt x="7" y="34"/>
                    </a:cubicBezTo>
                    <a:cubicBezTo>
                      <a:pt x="7" y="34"/>
                      <a:pt x="7" y="34"/>
                      <a:pt x="8" y="34"/>
                    </a:cubicBezTo>
                    <a:cubicBezTo>
                      <a:pt x="8" y="34"/>
                      <a:pt x="8" y="35"/>
                      <a:pt x="8" y="35"/>
                    </a:cubicBezTo>
                    <a:cubicBezTo>
                      <a:pt x="9" y="35"/>
                      <a:pt x="9" y="35"/>
                      <a:pt x="9" y="35"/>
                    </a:cubicBezTo>
                    <a:cubicBezTo>
                      <a:pt x="9" y="35"/>
                      <a:pt x="9" y="35"/>
                      <a:pt x="9" y="36"/>
                    </a:cubicBezTo>
                    <a:cubicBezTo>
                      <a:pt x="9" y="36"/>
                      <a:pt x="9" y="36"/>
                      <a:pt x="9" y="37"/>
                    </a:cubicBezTo>
                    <a:cubicBezTo>
                      <a:pt x="9" y="37"/>
                      <a:pt x="8" y="37"/>
                      <a:pt x="8" y="38"/>
                    </a:cubicBezTo>
                    <a:cubicBezTo>
                      <a:pt x="7" y="38"/>
                      <a:pt x="7" y="38"/>
                      <a:pt x="7" y="38"/>
                    </a:cubicBezTo>
                    <a:cubicBezTo>
                      <a:pt x="7" y="39"/>
                      <a:pt x="7" y="39"/>
                      <a:pt x="6" y="39"/>
                    </a:cubicBezTo>
                    <a:cubicBezTo>
                      <a:pt x="6" y="39"/>
                      <a:pt x="6" y="40"/>
                      <a:pt x="5" y="40"/>
                    </a:cubicBezTo>
                    <a:cubicBezTo>
                      <a:pt x="5" y="40"/>
                      <a:pt x="5" y="40"/>
                      <a:pt x="4" y="40"/>
                    </a:cubicBezTo>
                    <a:cubicBezTo>
                      <a:pt x="4" y="40"/>
                      <a:pt x="4" y="40"/>
                      <a:pt x="4" y="41"/>
                    </a:cubicBezTo>
                    <a:cubicBezTo>
                      <a:pt x="4" y="41"/>
                      <a:pt x="4" y="41"/>
                      <a:pt x="4" y="42"/>
                    </a:cubicBezTo>
                    <a:cubicBezTo>
                      <a:pt x="4" y="42"/>
                      <a:pt x="4" y="42"/>
                      <a:pt x="4" y="42"/>
                    </a:cubicBezTo>
                    <a:cubicBezTo>
                      <a:pt x="4" y="42"/>
                      <a:pt x="4" y="42"/>
                      <a:pt x="4" y="42"/>
                    </a:cubicBezTo>
                    <a:cubicBezTo>
                      <a:pt x="4" y="42"/>
                      <a:pt x="4" y="42"/>
                      <a:pt x="4" y="42"/>
                    </a:cubicBezTo>
                    <a:cubicBezTo>
                      <a:pt x="5" y="41"/>
                      <a:pt x="5" y="41"/>
                      <a:pt x="5" y="41"/>
                    </a:cubicBezTo>
                    <a:cubicBezTo>
                      <a:pt x="5" y="41"/>
                      <a:pt x="5" y="41"/>
                      <a:pt x="5" y="42"/>
                    </a:cubicBezTo>
                    <a:cubicBezTo>
                      <a:pt x="5" y="42"/>
                      <a:pt x="5" y="42"/>
                      <a:pt x="6" y="42"/>
                    </a:cubicBezTo>
                    <a:cubicBezTo>
                      <a:pt x="6" y="42"/>
                      <a:pt x="6" y="42"/>
                      <a:pt x="7" y="42"/>
                    </a:cubicBezTo>
                    <a:cubicBezTo>
                      <a:pt x="7" y="42"/>
                      <a:pt x="7" y="42"/>
                      <a:pt x="7" y="42"/>
                    </a:cubicBezTo>
                    <a:cubicBezTo>
                      <a:pt x="8" y="42"/>
                      <a:pt x="8" y="42"/>
                      <a:pt x="9" y="43"/>
                    </a:cubicBezTo>
                    <a:cubicBezTo>
                      <a:pt x="9" y="43"/>
                      <a:pt x="9" y="43"/>
                      <a:pt x="9" y="43"/>
                    </a:cubicBezTo>
                    <a:cubicBezTo>
                      <a:pt x="9" y="44"/>
                      <a:pt x="8" y="43"/>
                      <a:pt x="8" y="43"/>
                    </a:cubicBezTo>
                    <a:cubicBezTo>
                      <a:pt x="7" y="43"/>
                      <a:pt x="7" y="43"/>
                      <a:pt x="6" y="43"/>
                    </a:cubicBezTo>
                    <a:cubicBezTo>
                      <a:pt x="6" y="43"/>
                      <a:pt x="6" y="43"/>
                      <a:pt x="5" y="44"/>
                    </a:cubicBezTo>
                    <a:cubicBezTo>
                      <a:pt x="5" y="44"/>
                      <a:pt x="5" y="44"/>
                      <a:pt x="4" y="44"/>
                    </a:cubicBezTo>
                    <a:cubicBezTo>
                      <a:pt x="4" y="44"/>
                      <a:pt x="4" y="44"/>
                      <a:pt x="4" y="44"/>
                    </a:cubicBezTo>
                    <a:cubicBezTo>
                      <a:pt x="4" y="44"/>
                      <a:pt x="4" y="44"/>
                      <a:pt x="4" y="44"/>
                    </a:cubicBezTo>
                    <a:cubicBezTo>
                      <a:pt x="4" y="45"/>
                      <a:pt x="4" y="45"/>
                      <a:pt x="4" y="45"/>
                    </a:cubicBezTo>
                    <a:cubicBezTo>
                      <a:pt x="4" y="46"/>
                      <a:pt x="4" y="46"/>
                      <a:pt x="4" y="46"/>
                    </a:cubicBezTo>
                    <a:cubicBezTo>
                      <a:pt x="4" y="47"/>
                      <a:pt x="4" y="47"/>
                      <a:pt x="4" y="47"/>
                    </a:cubicBezTo>
                    <a:cubicBezTo>
                      <a:pt x="4" y="47"/>
                      <a:pt x="4" y="47"/>
                      <a:pt x="3" y="47"/>
                    </a:cubicBezTo>
                    <a:cubicBezTo>
                      <a:pt x="3" y="48"/>
                      <a:pt x="3" y="48"/>
                      <a:pt x="3" y="48"/>
                    </a:cubicBezTo>
                    <a:cubicBezTo>
                      <a:pt x="3" y="48"/>
                      <a:pt x="4" y="49"/>
                      <a:pt x="3" y="49"/>
                    </a:cubicBezTo>
                    <a:cubicBezTo>
                      <a:pt x="3" y="49"/>
                      <a:pt x="3" y="50"/>
                      <a:pt x="3" y="50"/>
                    </a:cubicBezTo>
                    <a:cubicBezTo>
                      <a:pt x="3" y="50"/>
                      <a:pt x="3" y="50"/>
                      <a:pt x="3" y="50"/>
                    </a:cubicBezTo>
                    <a:cubicBezTo>
                      <a:pt x="3" y="51"/>
                      <a:pt x="2" y="51"/>
                      <a:pt x="2" y="52"/>
                    </a:cubicBezTo>
                    <a:cubicBezTo>
                      <a:pt x="2" y="52"/>
                      <a:pt x="2" y="53"/>
                      <a:pt x="3" y="53"/>
                    </a:cubicBezTo>
                    <a:cubicBezTo>
                      <a:pt x="3" y="54"/>
                      <a:pt x="3" y="54"/>
                      <a:pt x="3" y="54"/>
                    </a:cubicBezTo>
                    <a:cubicBezTo>
                      <a:pt x="3" y="55"/>
                      <a:pt x="3" y="55"/>
                      <a:pt x="4" y="55"/>
                    </a:cubicBezTo>
                    <a:cubicBezTo>
                      <a:pt x="4" y="56"/>
                      <a:pt x="4" y="55"/>
                      <a:pt x="4" y="55"/>
                    </a:cubicBezTo>
                    <a:cubicBezTo>
                      <a:pt x="5" y="55"/>
                      <a:pt x="5" y="55"/>
                      <a:pt x="6" y="56"/>
                    </a:cubicBezTo>
                    <a:cubicBezTo>
                      <a:pt x="6" y="56"/>
                      <a:pt x="6" y="56"/>
                      <a:pt x="6" y="56"/>
                    </a:cubicBezTo>
                    <a:cubicBezTo>
                      <a:pt x="7" y="56"/>
                      <a:pt x="7" y="56"/>
                      <a:pt x="7" y="56"/>
                    </a:cubicBezTo>
                    <a:cubicBezTo>
                      <a:pt x="8" y="57"/>
                      <a:pt x="8" y="57"/>
                      <a:pt x="8" y="57"/>
                    </a:cubicBezTo>
                    <a:cubicBezTo>
                      <a:pt x="8" y="58"/>
                      <a:pt x="9" y="57"/>
                      <a:pt x="9" y="58"/>
                    </a:cubicBezTo>
                    <a:cubicBezTo>
                      <a:pt x="9" y="58"/>
                      <a:pt x="9" y="58"/>
                      <a:pt x="10" y="59"/>
                    </a:cubicBezTo>
                    <a:cubicBezTo>
                      <a:pt x="10" y="59"/>
                      <a:pt x="10" y="59"/>
                      <a:pt x="10" y="59"/>
                    </a:cubicBezTo>
                    <a:cubicBezTo>
                      <a:pt x="10" y="60"/>
                      <a:pt x="9" y="60"/>
                      <a:pt x="10" y="60"/>
                    </a:cubicBezTo>
                    <a:cubicBezTo>
                      <a:pt x="10" y="61"/>
                      <a:pt x="10" y="61"/>
                      <a:pt x="10" y="61"/>
                    </a:cubicBezTo>
                    <a:cubicBezTo>
                      <a:pt x="11" y="61"/>
                      <a:pt x="11" y="61"/>
                      <a:pt x="11" y="62"/>
                    </a:cubicBezTo>
                    <a:cubicBezTo>
                      <a:pt x="11" y="62"/>
                      <a:pt x="12" y="62"/>
                      <a:pt x="12" y="63"/>
                    </a:cubicBezTo>
                    <a:cubicBezTo>
                      <a:pt x="12" y="63"/>
                      <a:pt x="11" y="63"/>
                      <a:pt x="11" y="63"/>
                    </a:cubicBezTo>
                    <a:cubicBezTo>
                      <a:pt x="11" y="63"/>
                      <a:pt x="11" y="63"/>
                      <a:pt x="10" y="63"/>
                    </a:cubicBezTo>
                    <a:cubicBezTo>
                      <a:pt x="10" y="63"/>
                      <a:pt x="11" y="63"/>
                      <a:pt x="10" y="64"/>
                    </a:cubicBezTo>
                    <a:cubicBezTo>
                      <a:pt x="10" y="64"/>
                      <a:pt x="10" y="64"/>
                      <a:pt x="10" y="65"/>
                    </a:cubicBezTo>
                    <a:cubicBezTo>
                      <a:pt x="10" y="65"/>
                      <a:pt x="10" y="65"/>
                      <a:pt x="10" y="65"/>
                    </a:cubicBezTo>
                    <a:cubicBezTo>
                      <a:pt x="10" y="65"/>
                      <a:pt x="10" y="65"/>
                      <a:pt x="10" y="65"/>
                    </a:cubicBezTo>
                    <a:cubicBezTo>
                      <a:pt x="10" y="66"/>
                      <a:pt x="10" y="66"/>
                      <a:pt x="11" y="66"/>
                    </a:cubicBezTo>
                    <a:cubicBezTo>
                      <a:pt x="11" y="66"/>
                      <a:pt x="11" y="66"/>
                      <a:pt x="12" y="66"/>
                    </a:cubicBezTo>
                    <a:cubicBezTo>
                      <a:pt x="12" y="66"/>
                      <a:pt x="12" y="65"/>
                      <a:pt x="13" y="65"/>
                    </a:cubicBezTo>
                    <a:cubicBezTo>
                      <a:pt x="13" y="65"/>
                      <a:pt x="13" y="65"/>
                      <a:pt x="14" y="65"/>
                    </a:cubicBezTo>
                    <a:cubicBezTo>
                      <a:pt x="15" y="65"/>
                      <a:pt x="15" y="65"/>
                      <a:pt x="16" y="65"/>
                    </a:cubicBezTo>
                    <a:cubicBezTo>
                      <a:pt x="16" y="65"/>
                      <a:pt x="16" y="65"/>
                      <a:pt x="16" y="66"/>
                    </a:cubicBezTo>
                    <a:cubicBezTo>
                      <a:pt x="17" y="66"/>
                      <a:pt x="16" y="67"/>
                      <a:pt x="17" y="67"/>
                    </a:cubicBezTo>
                    <a:cubicBezTo>
                      <a:pt x="17" y="68"/>
                      <a:pt x="17" y="68"/>
                      <a:pt x="17" y="69"/>
                    </a:cubicBezTo>
                    <a:cubicBezTo>
                      <a:pt x="18" y="69"/>
                      <a:pt x="18" y="69"/>
                      <a:pt x="18" y="69"/>
                    </a:cubicBezTo>
                    <a:cubicBezTo>
                      <a:pt x="19" y="69"/>
                      <a:pt x="19" y="69"/>
                      <a:pt x="19" y="69"/>
                    </a:cubicBezTo>
                    <a:cubicBezTo>
                      <a:pt x="20" y="69"/>
                      <a:pt x="20" y="70"/>
                      <a:pt x="21" y="70"/>
                    </a:cubicBezTo>
                    <a:cubicBezTo>
                      <a:pt x="21" y="70"/>
                      <a:pt x="21" y="71"/>
                      <a:pt x="21" y="71"/>
                    </a:cubicBezTo>
                    <a:cubicBezTo>
                      <a:pt x="21" y="71"/>
                      <a:pt x="21" y="71"/>
                      <a:pt x="21" y="71"/>
                    </a:cubicBezTo>
                    <a:cubicBezTo>
                      <a:pt x="22" y="72"/>
                      <a:pt x="22" y="72"/>
                      <a:pt x="22" y="72"/>
                    </a:cubicBezTo>
                    <a:cubicBezTo>
                      <a:pt x="23" y="72"/>
                      <a:pt x="23" y="72"/>
                      <a:pt x="24" y="72"/>
                    </a:cubicBezTo>
                    <a:cubicBezTo>
                      <a:pt x="24" y="72"/>
                      <a:pt x="25" y="72"/>
                      <a:pt x="25" y="72"/>
                    </a:cubicBezTo>
                    <a:cubicBezTo>
                      <a:pt x="26" y="72"/>
                      <a:pt x="26" y="72"/>
                      <a:pt x="26" y="72"/>
                    </a:cubicBezTo>
                    <a:cubicBezTo>
                      <a:pt x="27" y="71"/>
                      <a:pt x="27" y="71"/>
                      <a:pt x="27" y="71"/>
                    </a:cubicBezTo>
                    <a:cubicBezTo>
                      <a:pt x="28" y="71"/>
                      <a:pt x="28" y="71"/>
                      <a:pt x="28" y="71"/>
                    </a:cubicBezTo>
                    <a:cubicBezTo>
                      <a:pt x="29" y="71"/>
                      <a:pt x="29" y="71"/>
                      <a:pt x="29" y="72"/>
                    </a:cubicBezTo>
                    <a:cubicBezTo>
                      <a:pt x="30" y="72"/>
                      <a:pt x="29" y="73"/>
                      <a:pt x="30" y="73"/>
                    </a:cubicBezTo>
                    <a:cubicBezTo>
                      <a:pt x="30" y="73"/>
                      <a:pt x="31" y="73"/>
                      <a:pt x="31" y="73"/>
                    </a:cubicBezTo>
                    <a:cubicBezTo>
                      <a:pt x="32" y="73"/>
                      <a:pt x="32" y="72"/>
                      <a:pt x="33" y="72"/>
                    </a:cubicBezTo>
                    <a:cubicBezTo>
                      <a:pt x="33" y="72"/>
                      <a:pt x="34" y="72"/>
                      <a:pt x="34" y="72"/>
                    </a:cubicBezTo>
                    <a:cubicBezTo>
                      <a:pt x="34" y="73"/>
                      <a:pt x="35" y="73"/>
                      <a:pt x="35" y="73"/>
                    </a:cubicBezTo>
                    <a:cubicBezTo>
                      <a:pt x="36" y="73"/>
                      <a:pt x="36" y="73"/>
                      <a:pt x="36" y="73"/>
                    </a:cubicBezTo>
                    <a:cubicBezTo>
                      <a:pt x="37" y="74"/>
                      <a:pt x="37" y="74"/>
                      <a:pt x="36" y="75"/>
                    </a:cubicBezTo>
                    <a:cubicBezTo>
                      <a:pt x="36" y="75"/>
                      <a:pt x="35" y="75"/>
                      <a:pt x="35" y="75"/>
                    </a:cubicBezTo>
                    <a:cubicBezTo>
                      <a:pt x="35" y="76"/>
                      <a:pt x="35" y="76"/>
                      <a:pt x="35" y="76"/>
                    </a:cubicBezTo>
                    <a:cubicBezTo>
                      <a:pt x="35" y="77"/>
                      <a:pt x="35" y="77"/>
                      <a:pt x="34" y="77"/>
                    </a:cubicBezTo>
                    <a:cubicBezTo>
                      <a:pt x="34" y="78"/>
                      <a:pt x="33" y="78"/>
                      <a:pt x="33" y="78"/>
                    </a:cubicBezTo>
                    <a:cubicBezTo>
                      <a:pt x="33" y="78"/>
                      <a:pt x="33" y="78"/>
                      <a:pt x="33" y="78"/>
                    </a:cubicBezTo>
                    <a:cubicBezTo>
                      <a:pt x="33" y="79"/>
                      <a:pt x="33" y="79"/>
                      <a:pt x="33" y="79"/>
                    </a:cubicBezTo>
                    <a:cubicBezTo>
                      <a:pt x="33" y="80"/>
                      <a:pt x="33" y="80"/>
                      <a:pt x="33" y="80"/>
                    </a:cubicBezTo>
                    <a:cubicBezTo>
                      <a:pt x="33" y="81"/>
                      <a:pt x="33" y="81"/>
                      <a:pt x="32" y="82"/>
                    </a:cubicBezTo>
                    <a:cubicBezTo>
                      <a:pt x="32" y="82"/>
                      <a:pt x="33" y="82"/>
                      <a:pt x="32" y="82"/>
                    </a:cubicBezTo>
                    <a:cubicBezTo>
                      <a:pt x="32" y="83"/>
                      <a:pt x="32" y="83"/>
                      <a:pt x="32" y="83"/>
                    </a:cubicBezTo>
                    <a:cubicBezTo>
                      <a:pt x="32" y="83"/>
                      <a:pt x="31" y="83"/>
                      <a:pt x="31" y="83"/>
                    </a:cubicBezTo>
                    <a:cubicBezTo>
                      <a:pt x="31" y="83"/>
                      <a:pt x="31" y="84"/>
                      <a:pt x="31" y="84"/>
                    </a:cubicBezTo>
                    <a:cubicBezTo>
                      <a:pt x="31" y="84"/>
                      <a:pt x="32" y="84"/>
                      <a:pt x="32" y="84"/>
                    </a:cubicBezTo>
                    <a:cubicBezTo>
                      <a:pt x="32" y="85"/>
                      <a:pt x="32" y="85"/>
                      <a:pt x="33" y="85"/>
                    </a:cubicBezTo>
                    <a:cubicBezTo>
                      <a:pt x="33" y="85"/>
                      <a:pt x="33" y="85"/>
                      <a:pt x="34" y="85"/>
                    </a:cubicBezTo>
                    <a:cubicBezTo>
                      <a:pt x="34" y="85"/>
                      <a:pt x="34" y="85"/>
                      <a:pt x="34" y="86"/>
                    </a:cubicBezTo>
                    <a:cubicBezTo>
                      <a:pt x="35" y="86"/>
                      <a:pt x="35" y="86"/>
                      <a:pt x="36" y="86"/>
                    </a:cubicBezTo>
                    <a:cubicBezTo>
                      <a:pt x="36" y="86"/>
                      <a:pt x="36" y="87"/>
                      <a:pt x="36" y="87"/>
                    </a:cubicBezTo>
                    <a:cubicBezTo>
                      <a:pt x="37" y="87"/>
                      <a:pt x="37" y="87"/>
                      <a:pt x="37" y="87"/>
                    </a:cubicBezTo>
                    <a:cubicBezTo>
                      <a:pt x="37" y="88"/>
                      <a:pt x="37" y="88"/>
                      <a:pt x="38" y="88"/>
                    </a:cubicBezTo>
                    <a:cubicBezTo>
                      <a:pt x="38" y="88"/>
                      <a:pt x="38" y="88"/>
                      <a:pt x="38" y="88"/>
                    </a:cubicBezTo>
                    <a:cubicBezTo>
                      <a:pt x="38" y="89"/>
                      <a:pt x="38" y="89"/>
                      <a:pt x="39" y="89"/>
                    </a:cubicBezTo>
                    <a:cubicBezTo>
                      <a:pt x="39" y="89"/>
                      <a:pt x="39" y="89"/>
                      <a:pt x="39" y="89"/>
                    </a:cubicBezTo>
                    <a:cubicBezTo>
                      <a:pt x="39" y="89"/>
                      <a:pt x="39" y="89"/>
                      <a:pt x="40" y="89"/>
                    </a:cubicBezTo>
                    <a:cubicBezTo>
                      <a:pt x="40" y="89"/>
                      <a:pt x="40" y="89"/>
                      <a:pt x="40" y="89"/>
                    </a:cubicBezTo>
                    <a:cubicBezTo>
                      <a:pt x="40" y="89"/>
                      <a:pt x="40" y="89"/>
                      <a:pt x="41" y="89"/>
                    </a:cubicBezTo>
                    <a:cubicBezTo>
                      <a:pt x="41" y="89"/>
                      <a:pt x="41" y="89"/>
                      <a:pt x="42" y="89"/>
                    </a:cubicBezTo>
                    <a:cubicBezTo>
                      <a:pt x="42" y="89"/>
                      <a:pt x="43" y="89"/>
                      <a:pt x="44" y="89"/>
                    </a:cubicBezTo>
                    <a:cubicBezTo>
                      <a:pt x="44" y="89"/>
                      <a:pt x="44" y="90"/>
                      <a:pt x="45" y="90"/>
                    </a:cubicBezTo>
                    <a:cubicBezTo>
                      <a:pt x="45" y="91"/>
                      <a:pt x="45" y="91"/>
                      <a:pt x="46" y="92"/>
                    </a:cubicBezTo>
                    <a:cubicBezTo>
                      <a:pt x="47" y="92"/>
                      <a:pt x="47" y="91"/>
                      <a:pt x="48" y="91"/>
                    </a:cubicBezTo>
                    <a:cubicBezTo>
                      <a:pt x="49" y="91"/>
                      <a:pt x="50" y="92"/>
                      <a:pt x="51" y="93"/>
                    </a:cubicBezTo>
                    <a:cubicBezTo>
                      <a:pt x="51" y="93"/>
                      <a:pt x="51" y="93"/>
                      <a:pt x="51" y="93"/>
                    </a:cubicBezTo>
                    <a:cubicBezTo>
                      <a:pt x="52" y="94"/>
                      <a:pt x="52" y="94"/>
                      <a:pt x="53" y="94"/>
                    </a:cubicBezTo>
                    <a:cubicBezTo>
                      <a:pt x="54" y="94"/>
                      <a:pt x="54" y="94"/>
                      <a:pt x="55" y="94"/>
                    </a:cubicBezTo>
                    <a:cubicBezTo>
                      <a:pt x="55" y="94"/>
                      <a:pt x="56" y="94"/>
                      <a:pt x="56" y="94"/>
                    </a:cubicBezTo>
                    <a:cubicBezTo>
                      <a:pt x="57" y="94"/>
                      <a:pt x="57" y="94"/>
                      <a:pt x="57" y="94"/>
                    </a:cubicBezTo>
                    <a:cubicBezTo>
                      <a:pt x="58" y="94"/>
                      <a:pt x="58" y="94"/>
                      <a:pt x="59" y="94"/>
                    </a:cubicBezTo>
                    <a:cubicBezTo>
                      <a:pt x="59" y="95"/>
                      <a:pt x="60" y="95"/>
                      <a:pt x="60" y="94"/>
                    </a:cubicBezTo>
                    <a:cubicBezTo>
                      <a:pt x="60" y="94"/>
                      <a:pt x="60" y="94"/>
                      <a:pt x="61" y="94"/>
                    </a:cubicBezTo>
                    <a:cubicBezTo>
                      <a:pt x="61" y="94"/>
                      <a:pt x="61" y="94"/>
                      <a:pt x="61" y="94"/>
                    </a:cubicBezTo>
                    <a:cubicBezTo>
                      <a:pt x="60" y="94"/>
                      <a:pt x="60" y="94"/>
                      <a:pt x="60" y="94"/>
                    </a:cubicBezTo>
                    <a:cubicBezTo>
                      <a:pt x="60" y="93"/>
                      <a:pt x="60" y="93"/>
                      <a:pt x="59" y="93"/>
                    </a:cubicBezTo>
                    <a:cubicBezTo>
                      <a:pt x="59" y="92"/>
                      <a:pt x="59" y="92"/>
                      <a:pt x="58" y="91"/>
                    </a:cubicBezTo>
                    <a:cubicBezTo>
                      <a:pt x="58" y="91"/>
                      <a:pt x="57" y="91"/>
                      <a:pt x="57" y="90"/>
                    </a:cubicBezTo>
                    <a:cubicBezTo>
                      <a:pt x="56" y="89"/>
                      <a:pt x="57" y="89"/>
                      <a:pt x="56" y="88"/>
                    </a:cubicBezTo>
                    <a:cubicBezTo>
                      <a:pt x="56" y="88"/>
                      <a:pt x="56" y="87"/>
                      <a:pt x="56" y="87"/>
                    </a:cubicBezTo>
                    <a:cubicBezTo>
                      <a:pt x="55" y="87"/>
                      <a:pt x="55" y="86"/>
                      <a:pt x="55" y="86"/>
                    </a:cubicBezTo>
                    <a:cubicBezTo>
                      <a:pt x="54" y="86"/>
                      <a:pt x="54" y="86"/>
                      <a:pt x="54" y="86"/>
                    </a:cubicBezTo>
                    <a:cubicBezTo>
                      <a:pt x="54" y="86"/>
                      <a:pt x="54" y="85"/>
                      <a:pt x="54" y="85"/>
                    </a:cubicBezTo>
                    <a:cubicBezTo>
                      <a:pt x="54" y="84"/>
                      <a:pt x="55" y="84"/>
                      <a:pt x="55" y="83"/>
                    </a:cubicBezTo>
                    <a:cubicBezTo>
                      <a:pt x="55" y="83"/>
                      <a:pt x="55" y="83"/>
                      <a:pt x="55" y="83"/>
                    </a:cubicBezTo>
                    <a:cubicBezTo>
                      <a:pt x="55" y="82"/>
                      <a:pt x="56" y="82"/>
                      <a:pt x="56" y="82"/>
                    </a:cubicBezTo>
                    <a:cubicBezTo>
                      <a:pt x="57" y="82"/>
                      <a:pt x="57" y="82"/>
                      <a:pt x="57" y="82"/>
                    </a:cubicBezTo>
                    <a:cubicBezTo>
                      <a:pt x="57" y="81"/>
                      <a:pt x="57" y="81"/>
                      <a:pt x="57" y="81"/>
                    </a:cubicBezTo>
                    <a:cubicBezTo>
                      <a:pt x="57" y="81"/>
                      <a:pt x="57" y="81"/>
                      <a:pt x="57" y="81"/>
                    </a:cubicBezTo>
                    <a:cubicBezTo>
                      <a:pt x="57" y="80"/>
                      <a:pt x="56" y="80"/>
                      <a:pt x="56" y="79"/>
                    </a:cubicBezTo>
                    <a:cubicBezTo>
                      <a:pt x="56" y="78"/>
                      <a:pt x="57" y="78"/>
                      <a:pt x="56" y="78"/>
                    </a:cubicBezTo>
                    <a:cubicBezTo>
                      <a:pt x="56" y="77"/>
                      <a:pt x="56" y="77"/>
                      <a:pt x="56" y="76"/>
                    </a:cubicBezTo>
                    <a:cubicBezTo>
                      <a:pt x="55" y="76"/>
                      <a:pt x="55" y="76"/>
                      <a:pt x="55" y="76"/>
                    </a:cubicBezTo>
                    <a:cubicBezTo>
                      <a:pt x="54" y="75"/>
                      <a:pt x="54" y="75"/>
                      <a:pt x="54" y="74"/>
                    </a:cubicBezTo>
                    <a:cubicBezTo>
                      <a:pt x="54" y="73"/>
                      <a:pt x="54" y="73"/>
                      <a:pt x="54" y="72"/>
                    </a:cubicBezTo>
                    <a:cubicBezTo>
                      <a:pt x="54" y="72"/>
                      <a:pt x="54" y="72"/>
                      <a:pt x="55" y="72"/>
                    </a:cubicBezTo>
                    <a:cubicBezTo>
                      <a:pt x="55" y="72"/>
                      <a:pt x="55" y="72"/>
                      <a:pt x="55" y="72"/>
                    </a:cubicBezTo>
                    <a:cubicBezTo>
                      <a:pt x="56" y="72"/>
                      <a:pt x="56" y="73"/>
                      <a:pt x="56" y="73"/>
                    </a:cubicBezTo>
                    <a:cubicBezTo>
                      <a:pt x="56" y="73"/>
                      <a:pt x="57" y="72"/>
                      <a:pt x="57" y="72"/>
                    </a:cubicBezTo>
                    <a:cubicBezTo>
                      <a:pt x="58" y="72"/>
                      <a:pt x="58" y="71"/>
                      <a:pt x="58" y="71"/>
                    </a:cubicBezTo>
                    <a:cubicBezTo>
                      <a:pt x="58" y="71"/>
                      <a:pt x="58" y="71"/>
                      <a:pt x="58" y="71"/>
                    </a:cubicBezTo>
                    <a:cubicBezTo>
                      <a:pt x="59" y="70"/>
                      <a:pt x="58" y="70"/>
                      <a:pt x="59" y="69"/>
                    </a:cubicBezTo>
                    <a:cubicBezTo>
                      <a:pt x="59" y="69"/>
                      <a:pt x="59" y="69"/>
                      <a:pt x="60" y="68"/>
                    </a:cubicBezTo>
                    <a:cubicBezTo>
                      <a:pt x="61" y="68"/>
                      <a:pt x="61" y="69"/>
                      <a:pt x="62" y="68"/>
                    </a:cubicBezTo>
                    <a:cubicBezTo>
                      <a:pt x="63" y="68"/>
                      <a:pt x="63" y="68"/>
                      <a:pt x="64" y="68"/>
                    </a:cubicBezTo>
                    <a:cubicBezTo>
                      <a:pt x="65" y="68"/>
                      <a:pt x="65" y="68"/>
                      <a:pt x="65" y="68"/>
                    </a:cubicBezTo>
                    <a:cubicBezTo>
                      <a:pt x="66" y="68"/>
                      <a:pt x="66" y="68"/>
                      <a:pt x="67" y="69"/>
                    </a:cubicBezTo>
                    <a:cubicBezTo>
                      <a:pt x="67" y="69"/>
                      <a:pt x="67" y="70"/>
                      <a:pt x="68" y="70"/>
                    </a:cubicBezTo>
                    <a:cubicBezTo>
                      <a:pt x="68" y="70"/>
                      <a:pt x="69" y="70"/>
                      <a:pt x="69" y="70"/>
                    </a:cubicBezTo>
                    <a:cubicBezTo>
                      <a:pt x="70" y="70"/>
                      <a:pt x="70" y="71"/>
                      <a:pt x="70" y="71"/>
                    </a:cubicBezTo>
                    <a:cubicBezTo>
                      <a:pt x="71" y="71"/>
                      <a:pt x="71" y="71"/>
                      <a:pt x="72" y="71"/>
                    </a:cubicBezTo>
                    <a:cubicBezTo>
                      <a:pt x="73" y="70"/>
                      <a:pt x="74" y="71"/>
                      <a:pt x="75" y="71"/>
                    </a:cubicBezTo>
                    <a:cubicBezTo>
                      <a:pt x="75" y="70"/>
                      <a:pt x="76" y="70"/>
                      <a:pt x="77" y="70"/>
                    </a:cubicBezTo>
                    <a:cubicBezTo>
                      <a:pt x="77" y="70"/>
                      <a:pt x="77" y="70"/>
                      <a:pt x="78" y="70"/>
                    </a:cubicBezTo>
                    <a:cubicBezTo>
                      <a:pt x="78" y="70"/>
                      <a:pt x="79" y="70"/>
                      <a:pt x="79" y="70"/>
                    </a:cubicBezTo>
                    <a:cubicBezTo>
                      <a:pt x="80" y="71"/>
                      <a:pt x="80" y="71"/>
                      <a:pt x="80" y="71"/>
                    </a:cubicBezTo>
                    <a:cubicBezTo>
                      <a:pt x="81" y="71"/>
                      <a:pt x="81" y="71"/>
                      <a:pt x="81" y="71"/>
                    </a:cubicBezTo>
                    <a:cubicBezTo>
                      <a:pt x="82" y="71"/>
                      <a:pt x="83" y="71"/>
                      <a:pt x="83" y="70"/>
                    </a:cubicBezTo>
                    <a:cubicBezTo>
                      <a:pt x="83" y="70"/>
                      <a:pt x="83" y="70"/>
                      <a:pt x="83" y="70"/>
                    </a:cubicBezTo>
                    <a:cubicBezTo>
                      <a:pt x="83" y="69"/>
                      <a:pt x="83" y="69"/>
                      <a:pt x="82" y="69"/>
                    </a:cubicBezTo>
                    <a:cubicBezTo>
                      <a:pt x="82" y="69"/>
                      <a:pt x="82" y="69"/>
                      <a:pt x="81" y="69"/>
                    </a:cubicBezTo>
                    <a:cubicBezTo>
                      <a:pt x="81" y="69"/>
                      <a:pt x="81" y="69"/>
                      <a:pt x="80" y="69"/>
                    </a:cubicBezTo>
                    <a:cubicBezTo>
                      <a:pt x="80" y="69"/>
                      <a:pt x="80" y="68"/>
                      <a:pt x="80" y="68"/>
                    </a:cubicBezTo>
                    <a:cubicBezTo>
                      <a:pt x="80" y="67"/>
                      <a:pt x="81" y="68"/>
                      <a:pt x="81" y="68"/>
                    </a:cubicBezTo>
                    <a:cubicBezTo>
                      <a:pt x="81" y="67"/>
                      <a:pt x="82" y="67"/>
                      <a:pt x="81" y="67"/>
                    </a:cubicBezTo>
                    <a:cubicBezTo>
                      <a:pt x="81" y="66"/>
                      <a:pt x="81" y="66"/>
                      <a:pt x="81" y="66"/>
                    </a:cubicBezTo>
                    <a:cubicBezTo>
                      <a:pt x="81" y="66"/>
                      <a:pt x="81" y="66"/>
                      <a:pt x="81" y="65"/>
                    </a:cubicBezTo>
                    <a:cubicBezTo>
                      <a:pt x="81" y="65"/>
                      <a:pt x="82" y="65"/>
                      <a:pt x="82" y="65"/>
                    </a:cubicBezTo>
                    <a:cubicBezTo>
                      <a:pt x="82" y="65"/>
                      <a:pt x="83" y="65"/>
                      <a:pt x="83" y="65"/>
                    </a:cubicBezTo>
                    <a:cubicBezTo>
                      <a:pt x="83" y="65"/>
                      <a:pt x="83" y="65"/>
                      <a:pt x="83" y="64"/>
                    </a:cubicBezTo>
                    <a:cubicBezTo>
                      <a:pt x="83" y="64"/>
                      <a:pt x="83" y="64"/>
                      <a:pt x="83" y="63"/>
                    </a:cubicBezTo>
                    <a:cubicBezTo>
                      <a:pt x="82" y="63"/>
                      <a:pt x="82" y="63"/>
                      <a:pt x="82" y="63"/>
                    </a:cubicBezTo>
                    <a:cubicBezTo>
                      <a:pt x="81" y="63"/>
                      <a:pt x="81" y="63"/>
                      <a:pt x="81" y="63"/>
                    </a:cubicBezTo>
                    <a:cubicBezTo>
                      <a:pt x="81" y="62"/>
                      <a:pt x="82" y="62"/>
                      <a:pt x="82" y="62"/>
                    </a:cubicBezTo>
                    <a:cubicBezTo>
                      <a:pt x="82" y="61"/>
                      <a:pt x="83" y="62"/>
                      <a:pt x="83" y="62"/>
                    </a:cubicBezTo>
                    <a:cubicBezTo>
                      <a:pt x="84" y="62"/>
                      <a:pt x="84" y="62"/>
                      <a:pt x="85" y="62"/>
                    </a:cubicBezTo>
                    <a:cubicBezTo>
                      <a:pt x="85" y="61"/>
                      <a:pt x="85" y="61"/>
                      <a:pt x="85" y="61"/>
                    </a:cubicBezTo>
                    <a:cubicBezTo>
                      <a:pt x="85" y="61"/>
                      <a:pt x="86" y="61"/>
                      <a:pt x="86" y="61"/>
                    </a:cubicBezTo>
                    <a:cubicBezTo>
                      <a:pt x="87" y="61"/>
                      <a:pt x="87" y="61"/>
                      <a:pt x="88" y="61"/>
                    </a:cubicBezTo>
                    <a:cubicBezTo>
                      <a:pt x="88" y="61"/>
                      <a:pt x="88" y="61"/>
                      <a:pt x="89" y="60"/>
                    </a:cubicBezTo>
                    <a:cubicBezTo>
                      <a:pt x="89" y="60"/>
                      <a:pt x="89" y="60"/>
                      <a:pt x="90" y="60"/>
                    </a:cubicBezTo>
                    <a:cubicBezTo>
                      <a:pt x="90" y="60"/>
                      <a:pt x="90" y="60"/>
                      <a:pt x="90" y="60"/>
                    </a:cubicBezTo>
                    <a:cubicBezTo>
                      <a:pt x="91" y="60"/>
                      <a:pt x="91" y="60"/>
                      <a:pt x="91" y="60"/>
                    </a:cubicBezTo>
                    <a:cubicBezTo>
                      <a:pt x="92" y="60"/>
                      <a:pt x="92" y="60"/>
                      <a:pt x="93" y="59"/>
                    </a:cubicBezTo>
                    <a:cubicBezTo>
                      <a:pt x="93" y="59"/>
                      <a:pt x="93" y="59"/>
                      <a:pt x="93" y="59"/>
                    </a:cubicBezTo>
                    <a:cubicBezTo>
                      <a:pt x="93" y="59"/>
                      <a:pt x="93" y="59"/>
                      <a:pt x="93" y="59"/>
                    </a:cubicBezTo>
                    <a:cubicBezTo>
                      <a:pt x="94" y="58"/>
                      <a:pt x="94" y="59"/>
                      <a:pt x="94" y="59"/>
                    </a:cubicBezTo>
                    <a:cubicBezTo>
                      <a:pt x="94" y="58"/>
                      <a:pt x="95" y="58"/>
                      <a:pt x="95" y="58"/>
                    </a:cubicBezTo>
                    <a:cubicBezTo>
                      <a:pt x="95" y="58"/>
                      <a:pt x="95" y="58"/>
                      <a:pt x="96" y="58"/>
                    </a:cubicBezTo>
                    <a:cubicBezTo>
                      <a:pt x="96" y="58"/>
                      <a:pt x="97" y="58"/>
                      <a:pt x="97" y="58"/>
                    </a:cubicBezTo>
                    <a:cubicBezTo>
                      <a:pt x="97" y="58"/>
                      <a:pt x="98" y="59"/>
                      <a:pt x="98" y="59"/>
                    </a:cubicBezTo>
                    <a:cubicBezTo>
                      <a:pt x="98" y="59"/>
                      <a:pt x="98" y="59"/>
                      <a:pt x="98" y="59"/>
                    </a:cubicBezTo>
                    <a:cubicBezTo>
                      <a:pt x="98" y="59"/>
                      <a:pt x="98" y="59"/>
                      <a:pt x="98" y="59"/>
                    </a:cubicBezTo>
                    <a:cubicBezTo>
                      <a:pt x="99" y="60"/>
                      <a:pt x="99" y="60"/>
                      <a:pt x="99" y="61"/>
                    </a:cubicBezTo>
                    <a:cubicBezTo>
                      <a:pt x="100" y="61"/>
                      <a:pt x="100" y="61"/>
                      <a:pt x="100" y="61"/>
                    </a:cubicBezTo>
                    <a:cubicBezTo>
                      <a:pt x="100" y="61"/>
                      <a:pt x="101" y="61"/>
                      <a:pt x="101" y="61"/>
                    </a:cubicBezTo>
                    <a:cubicBezTo>
                      <a:pt x="102" y="61"/>
                      <a:pt x="102" y="61"/>
                      <a:pt x="102" y="61"/>
                    </a:cubicBezTo>
                    <a:cubicBezTo>
                      <a:pt x="103" y="61"/>
                      <a:pt x="103" y="61"/>
                      <a:pt x="103" y="62"/>
                    </a:cubicBezTo>
                    <a:cubicBezTo>
                      <a:pt x="103" y="62"/>
                      <a:pt x="104" y="62"/>
                      <a:pt x="104" y="63"/>
                    </a:cubicBezTo>
                    <a:cubicBezTo>
                      <a:pt x="104" y="63"/>
                      <a:pt x="104" y="63"/>
                      <a:pt x="105" y="63"/>
                    </a:cubicBezTo>
                    <a:cubicBezTo>
                      <a:pt x="105" y="63"/>
                      <a:pt x="105" y="62"/>
                      <a:pt x="106" y="62"/>
                    </a:cubicBezTo>
                    <a:cubicBezTo>
                      <a:pt x="106" y="62"/>
                      <a:pt x="107" y="61"/>
                      <a:pt x="107" y="61"/>
                    </a:cubicBezTo>
                    <a:cubicBezTo>
                      <a:pt x="107" y="61"/>
                      <a:pt x="108" y="61"/>
                      <a:pt x="108" y="61"/>
                    </a:cubicBezTo>
                    <a:cubicBezTo>
                      <a:pt x="109" y="61"/>
                      <a:pt x="109" y="61"/>
                      <a:pt x="110" y="61"/>
                    </a:cubicBezTo>
                    <a:cubicBezTo>
                      <a:pt x="110" y="62"/>
                      <a:pt x="110" y="62"/>
                      <a:pt x="110" y="63"/>
                    </a:cubicBezTo>
                    <a:cubicBezTo>
                      <a:pt x="111" y="63"/>
                      <a:pt x="111" y="63"/>
                      <a:pt x="112" y="63"/>
                    </a:cubicBezTo>
                    <a:cubicBezTo>
                      <a:pt x="112" y="63"/>
                      <a:pt x="113" y="63"/>
                      <a:pt x="113" y="64"/>
                    </a:cubicBezTo>
                    <a:cubicBezTo>
                      <a:pt x="114" y="64"/>
                      <a:pt x="114" y="64"/>
                      <a:pt x="115" y="65"/>
                    </a:cubicBezTo>
                    <a:cubicBezTo>
                      <a:pt x="115" y="65"/>
                      <a:pt x="115" y="65"/>
                      <a:pt x="116" y="65"/>
                    </a:cubicBezTo>
                    <a:cubicBezTo>
                      <a:pt x="116" y="65"/>
                      <a:pt x="116" y="65"/>
                      <a:pt x="117" y="66"/>
                    </a:cubicBezTo>
                    <a:cubicBezTo>
                      <a:pt x="117" y="66"/>
                      <a:pt x="117" y="67"/>
                      <a:pt x="117" y="67"/>
                    </a:cubicBezTo>
                    <a:cubicBezTo>
                      <a:pt x="118" y="67"/>
                      <a:pt x="118" y="68"/>
                      <a:pt x="118" y="68"/>
                    </a:cubicBezTo>
                    <a:cubicBezTo>
                      <a:pt x="119" y="68"/>
                      <a:pt x="119" y="69"/>
                      <a:pt x="119" y="69"/>
                    </a:cubicBezTo>
                    <a:cubicBezTo>
                      <a:pt x="119" y="69"/>
                      <a:pt x="120" y="69"/>
                      <a:pt x="120" y="69"/>
                    </a:cubicBezTo>
                    <a:cubicBezTo>
                      <a:pt x="120" y="70"/>
                      <a:pt x="120" y="70"/>
                      <a:pt x="121" y="70"/>
                    </a:cubicBezTo>
                    <a:cubicBezTo>
                      <a:pt x="121" y="70"/>
                      <a:pt x="122" y="70"/>
                      <a:pt x="122" y="71"/>
                    </a:cubicBezTo>
                    <a:cubicBezTo>
                      <a:pt x="122" y="71"/>
                      <a:pt x="122" y="71"/>
                      <a:pt x="122" y="71"/>
                    </a:cubicBezTo>
                    <a:cubicBezTo>
                      <a:pt x="123" y="71"/>
                      <a:pt x="123" y="71"/>
                      <a:pt x="123" y="71"/>
                    </a:cubicBezTo>
                    <a:cubicBezTo>
                      <a:pt x="123" y="71"/>
                      <a:pt x="124" y="71"/>
                      <a:pt x="124" y="71"/>
                    </a:cubicBezTo>
                    <a:cubicBezTo>
                      <a:pt x="124" y="71"/>
                      <a:pt x="124" y="71"/>
                      <a:pt x="124" y="71"/>
                    </a:cubicBezTo>
                    <a:cubicBezTo>
                      <a:pt x="124" y="70"/>
                      <a:pt x="124" y="70"/>
                      <a:pt x="125" y="70"/>
                    </a:cubicBezTo>
                    <a:cubicBezTo>
                      <a:pt x="125" y="69"/>
                      <a:pt x="125" y="69"/>
                      <a:pt x="126" y="69"/>
                    </a:cubicBezTo>
                    <a:cubicBezTo>
                      <a:pt x="126" y="69"/>
                      <a:pt x="126" y="69"/>
                      <a:pt x="126" y="70"/>
                    </a:cubicBezTo>
                    <a:cubicBezTo>
                      <a:pt x="126" y="70"/>
                      <a:pt x="127" y="70"/>
                      <a:pt x="127" y="70"/>
                    </a:cubicBezTo>
                    <a:cubicBezTo>
                      <a:pt x="127" y="70"/>
                      <a:pt x="128" y="70"/>
                      <a:pt x="128" y="69"/>
                    </a:cubicBezTo>
                    <a:cubicBezTo>
                      <a:pt x="128" y="69"/>
                      <a:pt x="129" y="69"/>
                      <a:pt x="129" y="69"/>
                    </a:cubicBezTo>
                    <a:cubicBezTo>
                      <a:pt x="129" y="69"/>
                      <a:pt x="130" y="69"/>
                      <a:pt x="130" y="69"/>
                    </a:cubicBezTo>
                    <a:cubicBezTo>
                      <a:pt x="131" y="69"/>
                      <a:pt x="131" y="69"/>
                      <a:pt x="131" y="69"/>
                    </a:cubicBezTo>
                    <a:cubicBezTo>
                      <a:pt x="132" y="69"/>
                      <a:pt x="132" y="68"/>
                      <a:pt x="133" y="69"/>
                    </a:cubicBezTo>
                    <a:cubicBezTo>
                      <a:pt x="133" y="69"/>
                      <a:pt x="133" y="69"/>
                      <a:pt x="134" y="69"/>
                    </a:cubicBezTo>
                    <a:cubicBezTo>
                      <a:pt x="134" y="69"/>
                      <a:pt x="134" y="70"/>
                      <a:pt x="134" y="70"/>
                    </a:cubicBezTo>
                    <a:cubicBezTo>
                      <a:pt x="134" y="70"/>
                      <a:pt x="135" y="70"/>
                      <a:pt x="135" y="70"/>
                    </a:cubicBezTo>
                    <a:cubicBezTo>
                      <a:pt x="135" y="70"/>
                      <a:pt x="135" y="70"/>
                      <a:pt x="136" y="71"/>
                    </a:cubicBezTo>
                    <a:cubicBezTo>
                      <a:pt x="136" y="71"/>
                      <a:pt x="136" y="71"/>
                      <a:pt x="136" y="71"/>
                    </a:cubicBezTo>
                    <a:cubicBezTo>
                      <a:pt x="137" y="71"/>
                      <a:pt x="137" y="71"/>
                      <a:pt x="137" y="71"/>
                    </a:cubicBezTo>
                    <a:cubicBezTo>
                      <a:pt x="138" y="71"/>
                      <a:pt x="138" y="71"/>
                      <a:pt x="138" y="71"/>
                    </a:cubicBezTo>
                    <a:cubicBezTo>
                      <a:pt x="138" y="71"/>
                      <a:pt x="138" y="70"/>
                      <a:pt x="138" y="70"/>
                    </a:cubicBezTo>
                    <a:cubicBezTo>
                      <a:pt x="139" y="70"/>
                      <a:pt x="139" y="70"/>
                      <a:pt x="139" y="70"/>
                    </a:cubicBezTo>
                    <a:cubicBezTo>
                      <a:pt x="140" y="70"/>
                      <a:pt x="140" y="70"/>
                      <a:pt x="140" y="70"/>
                    </a:cubicBezTo>
                    <a:cubicBezTo>
                      <a:pt x="141" y="70"/>
                      <a:pt x="141" y="70"/>
                      <a:pt x="141" y="71"/>
                    </a:cubicBezTo>
                    <a:cubicBezTo>
                      <a:pt x="141" y="71"/>
                      <a:pt x="141" y="71"/>
                      <a:pt x="141" y="71"/>
                    </a:cubicBezTo>
                    <a:cubicBezTo>
                      <a:pt x="141" y="71"/>
                      <a:pt x="141" y="71"/>
                      <a:pt x="141" y="71"/>
                    </a:cubicBezTo>
                    <a:cubicBezTo>
                      <a:pt x="142" y="72"/>
                      <a:pt x="143" y="72"/>
                      <a:pt x="143" y="72"/>
                    </a:cubicBezTo>
                    <a:cubicBezTo>
                      <a:pt x="143" y="72"/>
                      <a:pt x="143" y="72"/>
                      <a:pt x="144" y="73"/>
                    </a:cubicBezTo>
                    <a:cubicBezTo>
                      <a:pt x="144" y="72"/>
                      <a:pt x="144" y="72"/>
                      <a:pt x="144" y="72"/>
                    </a:cubicBezTo>
                    <a:cubicBezTo>
                      <a:pt x="144" y="72"/>
                      <a:pt x="145" y="71"/>
                      <a:pt x="145" y="71"/>
                    </a:cubicBezTo>
                    <a:cubicBezTo>
                      <a:pt x="145" y="71"/>
                      <a:pt x="145" y="71"/>
                      <a:pt x="145" y="71"/>
                    </a:cubicBezTo>
                    <a:cubicBezTo>
                      <a:pt x="146" y="70"/>
                      <a:pt x="146" y="70"/>
                      <a:pt x="146" y="70"/>
                    </a:cubicBezTo>
                    <a:cubicBezTo>
                      <a:pt x="147" y="70"/>
                      <a:pt x="147" y="70"/>
                      <a:pt x="147" y="69"/>
                    </a:cubicBezTo>
                    <a:cubicBezTo>
                      <a:pt x="148" y="69"/>
                      <a:pt x="148" y="69"/>
                      <a:pt x="149" y="69"/>
                    </a:cubicBezTo>
                    <a:cubicBezTo>
                      <a:pt x="149" y="69"/>
                      <a:pt x="150" y="69"/>
                      <a:pt x="150" y="68"/>
                    </a:cubicBezTo>
                    <a:cubicBezTo>
                      <a:pt x="151" y="68"/>
                      <a:pt x="151" y="67"/>
                      <a:pt x="151" y="67"/>
                    </a:cubicBezTo>
                    <a:cubicBezTo>
                      <a:pt x="152" y="67"/>
                      <a:pt x="152" y="67"/>
                      <a:pt x="152" y="68"/>
                    </a:cubicBezTo>
                    <a:cubicBezTo>
                      <a:pt x="152" y="68"/>
                      <a:pt x="152" y="68"/>
                      <a:pt x="151" y="68"/>
                    </a:cubicBezTo>
                    <a:cubicBezTo>
                      <a:pt x="151" y="69"/>
                      <a:pt x="151" y="69"/>
                      <a:pt x="152" y="69"/>
                    </a:cubicBezTo>
                    <a:cubicBezTo>
                      <a:pt x="152" y="69"/>
                      <a:pt x="152" y="69"/>
                      <a:pt x="153" y="69"/>
                    </a:cubicBezTo>
                    <a:cubicBezTo>
                      <a:pt x="153" y="69"/>
                      <a:pt x="154" y="69"/>
                      <a:pt x="154" y="69"/>
                    </a:cubicBezTo>
                    <a:cubicBezTo>
                      <a:pt x="155" y="69"/>
                      <a:pt x="155" y="70"/>
                      <a:pt x="155" y="70"/>
                    </a:cubicBezTo>
                    <a:cubicBezTo>
                      <a:pt x="156" y="70"/>
                      <a:pt x="156" y="70"/>
                      <a:pt x="156" y="71"/>
                    </a:cubicBezTo>
                    <a:cubicBezTo>
                      <a:pt x="157" y="71"/>
                      <a:pt x="157" y="70"/>
                      <a:pt x="158" y="70"/>
                    </a:cubicBezTo>
                    <a:cubicBezTo>
                      <a:pt x="159" y="70"/>
                      <a:pt x="159" y="71"/>
                      <a:pt x="160" y="71"/>
                    </a:cubicBezTo>
                    <a:cubicBezTo>
                      <a:pt x="160" y="71"/>
                      <a:pt x="160" y="71"/>
                      <a:pt x="161" y="71"/>
                    </a:cubicBezTo>
                    <a:cubicBezTo>
                      <a:pt x="161" y="71"/>
                      <a:pt x="161" y="71"/>
                      <a:pt x="161" y="71"/>
                    </a:cubicBezTo>
                    <a:cubicBezTo>
                      <a:pt x="161" y="71"/>
                      <a:pt x="162" y="71"/>
                      <a:pt x="162" y="71"/>
                    </a:cubicBezTo>
                    <a:cubicBezTo>
                      <a:pt x="162" y="71"/>
                      <a:pt x="162" y="71"/>
                      <a:pt x="163" y="71"/>
                    </a:cubicBezTo>
                    <a:cubicBezTo>
                      <a:pt x="163" y="71"/>
                      <a:pt x="163" y="71"/>
                      <a:pt x="163" y="71"/>
                    </a:cubicBezTo>
                    <a:cubicBezTo>
                      <a:pt x="163" y="70"/>
                      <a:pt x="163" y="70"/>
                      <a:pt x="163" y="70"/>
                    </a:cubicBezTo>
                    <a:cubicBezTo>
                      <a:pt x="163" y="69"/>
                      <a:pt x="163" y="69"/>
                      <a:pt x="163" y="69"/>
                    </a:cubicBezTo>
                    <a:cubicBezTo>
                      <a:pt x="163" y="69"/>
                      <a:pt x="163" y="69"/>
                      <a:pt x="162" y="68"/>
                    </a:cubicBezTo>
                    <a:cubicBezTo>
                      <a:pt x="162" y="68"/>
                      <a:pt x="162" y="68"/>
                      <a:pt x="161" y="67"/>
                    </a:cubicBezTo>
                    <a:cubicBezTo>
                      <a:pt x="161" y="67"/>
                      <a:pt x="161" y="66"/>
                      <a:pt x="161" y="66"/>
                    </a:cubicBezTo>
                    <a:cubicBezTo>
                      <a:pt x="161" y="66"/>
                      <a:pt x="162" y="65"/>
                      <a:pt x="162" y="65"/>
                    </a:cubicBezTo>
                    <a:cubicBezTo>
                      <a:pt x="162" y="65"/>
                      <a:pt x="162" y="65"/>
                      <a:pt x="162" y="65"/>
                    </a:cubicBezTo>
                    <a:cubicBezTo>
                      <a:pt x="163" y="65"/>
                      <a:pt x="163" y="65"/>
                      <a:pt x="163" y="65"/>
                    </a:cubicBezTo>
                    <a:cubicBezTo>
                      <a:pt x="163" y="65"/>
                      <a:pt x="164" y="64"/>
                      <a:pt x="164" y="65"/>
                    </a:cubicBezTo>
                    <a:cubicBezTo>
                      <a:pt x="164" y="65"/>
                      <a:pt x="164" y="65"/>
                      <a:pt x="164" y="65"/>
                    </a:cubicBezTo>
                    <a:cubicBezTo>
                      <a:pt x="164" y="65"/>
                      <a:pt x="165" y="65"/>
                      <a:pt x="165" y="65"/>
                    </a:cubicBezTo>
                    <a:cubicBezTo>
                      <a:pt x="165" y="66"/>
                      <a:pt x="166" y="66"/>
                      <a:pt x="166" y="66"/>
                    </a:cubicBezTo>
                    <a:cubicBezTo>
                      <a:pt x="167" y="66"/>
                      <a:pt x="168" y="67"/>
                      <a:pt x="168" y="67"/>
                    </a:cubicBezTo>
                    <a:cubicBezTo>
                      <a:pt x="169" y="67"/>
                      <a:pt x="169" y="67"/>
                      <a:pt x="170" y="67"/>
                    </a:cubicBezTo>
                    <a:cubicBezTo>
                      <a:pt x="170" y="67"/>
                      <a:pt x="170" y="67"/>
                      <a:pt x="171" y="68"/>
                    </a:cubicBezTo>
                    <a:cubicBezTo>
                      <a:pt x="171" y="68"/>
                      <a:pt x="172" y="68"/>
                      <a:pt x="172" y="69"/>
                    </a:cubicBezTo>
                    <a:cubicBezTo>
                      <a:pt x="172" y="69"/>
                      <a:pt x="172" y="69"/>
                      <a:pt x="172" y="69"/>
                    </a:cubicBezTo>
                    <a:cubicBezTo>
                      <a:pt x="173" y="70"/>
                      <a:pt x="173" y="69"/>
                      <a:pt x="174" y="70"/>
                    </a:cubicBezTo>
                    <a:cubicBezTo>
                      <a:pt x="174" y="70"/>
                      <a:pt x="174" y="70"/>
                      <a:pt x="174" y="70"/>
                    </a:cubicBezTo>
                    <a:cubicBezTo>
                      <a:pt x="175" y="71"/>
                      <a:pt x="176" y="70"/>
                      <a:pt x="176" y="70"/>
                    </a:cubicBezTo>
                    <a:cubicBezTo>
                      <a:pt x="177" y="70"/>
                      <a:pt x="177" y="70"/>
                      <a:pt x="178" y="69"/>
                    </a:cubicBezTo>
                    <a:cubicBezTo>
                      <a:pt x="179" y="69"/>
                      <a:pt x="179" y="69"/>
                      <a:pt x="180" y="69"/>
                    </a:cubicBezTo>
                    <a:cubicBezTo>
                      <a:pt x="180" y="69"/>
                      <a:pt x="181" y="70"/>
                      <a:pt x="181" y="70"/>
                    </a:cubicBezTo>
                    <a:cubicBezTo>
                      <a:pt x="182" y="70"/>
                      <a:pt x="182" y="70"/>
                      <a:pt x="182" y="70"/>
                    </a:cubicBezTo>
                    <a:cubicBezTo>
                      <a:pt x="183" y="70"/>
                      <a:pt x="183" y="71"/>
                      <a:pt x="184" y="71"/>
                    </a:cubicBezTo>
                    <a:cubicBezTo>
                      <a:pt x="184" y="71"/>
                      <a:pt x="185" y="70"/>
                      <a:pt x="185" y="71"/>
                    </a:cubicBezTo>
                    <a:cubicBezTo>
                      <a:pt x="185" y="71"/>
                      <a:pt x="185" y="71"/>
                      <a:pt x="185" y="71"/>
                    </a:cubicBezTo>
                    <a:cubicBezTo>
                      <a:pt x="185" y="71"/>
                      <a:pt x="186" y="71"/>
                      <a:pt x="186" y="71"/>
                    </a:cubicBezTo>
                    <a:cubicBezTo>
                      <a:pt x="186" y="72"/>
                      <a:pt x="186" y="72"/>
                      <a:pt x="187" y="72"/>
                    </a:cubicBezTo>
                    <a:cubicBezTo>
                      <a:pt x="188" y="73"/>
                      <a:pt x="188" y="72"/>
                      <a:pt x="189" y="72"/>
                    </a:cubicBezTo>
                    <a:cubicBezTo>
                      <a:pt x="190" y="72"/>
                      <a:pt x="190" y="72"/>
                      <a:pt x="191" y="72"/>
                    </a:cubicBezTo>
                    <a:cubicBezTo>
                      <a:pt x="192" y="72"/>
                      <a:pt x="192" y="72"/>
                      <a:pt x="193" y="72"/>
                    </a:cubicBezTo>
                    <a:cubicBezTo>
                      <a:pt x="194" y="72"/>
                      <a:pt x="194" y="72"/>
                      <a:pt x="195" y="72"/>
                    </a:cubicBezTo>
                    <a:cubicBezTo>
                      <a:pt x="196" y="71"/>
                      <a:pt x="196" y="71"/>
                      <a:pt x="196" y="71"/>
                    </a:cubicBezTo>
                    <a:cubicBezTo>
                      <a:pt x="196" y="71"/>
                      <a:pt x="197" y="71"/>
                      <a:pt x="197" y="71"/>
                    </a:cubicBezTo>
                    <a:cubicBezTo>
                      <a:pt x="198" y="70"/>
                      <a:pt x="198" y="70"/>
                      <a:pt x="199" y="70"/>
                    </a:cubicBezTo>
                    <a:cubicBezTo>
                      <a:pt x="199" y="70"/>
                      <a:pt x="200" y="70"/>
                      <a:pt x="200" y="70"/>
                    </a:cubicBezTo>
                    <a:cubicBezTo>
                      <a:pt x="201" y="71"/>
                      <a:pt x="201" y="71"/>
                      <a:pt x="202" y="71"/>
                    </a:cubicBezTo>
                    <a:cubicBezTo>
                      <a:pt x="202" y="71"/>
                      <a:pt x="202" y="71"/>
                      <a:pt x="202" y="71"/>
                    </a:cubicBezTo>
                    <a:cubicBezTo>
                      <a:pt x="202" y="71"/>
                      <a:pt x="203" y="71"/>
                      <a:pt x="203" y="71"/>
                    </a:cubicBezTo>
                    <a:cubicBezTo>
                      <a:pt x="204" y="71"/>
                      <a:pt x="204" y="71"/>
                      <a:pt x="205" y="71"/>
                    </a:cubicBezTo>
                    <a:cubicBezTo>
                      <a:pt x="205" y="71"/>
                      <a:pt x="205" y="71"/>
                      <a:pt x="205" y="71"/>
                    </a:cubicBezTo>
                    <a:cubicBezTo>
                      <a:pt x="206" y="71"/>
                      <a:pt x="206" y="71"/>
                      <a:pt x="207" y="72"/>
                    </a:cubicBezTo>
                    <a:cubicBezTo>
                      <a:pt x="207" y="72"/>
                      <a:pt x="208" y="72"/>
                      <a:pt x="208" y="72"/>
                    </a:cubicBezTo>
                    <a:cubicBezTo>
                      <a:pt x="209" y="72"/>
                      <a:pt x="209" y="71"/>
                      <a:pt x="209" y="71"/>
                    </a:cubicBezTo>
                    <a:cubicBezTo>
                      <a:pt x="209" y="71"/>
                      <a:pt x="209" y="71"/>
                      <a:pt x="209" y="71"/>
                    </a:cubicBezTo>
                    <a:cubicBezTo>
                      <a:pt x="209" y="70"/>
                      <a:pt x="210" y="71"/>
                      <a:pt x="210" y="70"/>
                    </a:cubicBezTo>
                    <a:cubicBezTo>
                      <a:pt x="210" y="70"/>
                      <a:pt x="209" y="70"/>
                      <a:pt x="209" y="69"/>
                    </a:cubicBezTo>
                    <a:cubicBezTo>
                      <a:pt x="209" y="69"/>
                      <a:pt x="209" y="68"/>
                      <a:pt x="209" y="68"/>
                    </a:cubicBezTo>
                    <a:cubicBezTo>
                      <a:pt x="209" y="67"/>
                      <a:pt x="209" y="67"/>
                      <a:pt x="209" y="67"/>
                    </a:cubicBezTo>
                    <a:cubicBezTo>
                      <a:pt x="208" y="66"/>
                      <a:pt x="209" y="66"/>
                      <a:pt x="209" y="65"/>
                    </a:cubicBezTo>
                    <a:cubicBezTo>
                      <a:pt x="209" y="65"/>
                      <a:pt x="209" y="65"/>
                      <a:pt x="209" y="65"/>
                    </a:cubicBezTo>
                    <a:cubicBezTo>
                      <a:pt x="209" y="65"/>
                      <a:pt x="209" y="65"/>
                      <a:pt x="209" y="65"/>
                    </a:cubicBezTo>
                    <a:cubicBezTo>
                      <a:pt x="209" y="64"/>
                      <a:pt x="209" y="64"/>
                      <a:pt x="209" y="64"/>
                    </a:cubicBezTo>
                    <a:cubicBezTo>
                      <a:pt x="208" y="64"/>
                      <a:pt x="208" y="63"/>
                      <a:pt x="208" y="63"/>
                    </a:cubicBezTo>
                    <a:cubicBezTo>
                      <a:pt x="207" y="63"/>
                      <a:pt x="207" y="63"/>
                      <a:pt x="207" y="63"/>
                    </a:cubicBezTo>
                    <a:cubicBezTo>
                      <a:pt x="207" y="63"/>
                      <a:pt x="207" y="63"/>
                      <a:pt x="207" y="62"/>
                    </a:cubicBezTo>
                    <a:cubicBezTo>
                      <a:pt x="207" y="62"/>
                      <a:pt x="207" y="62"/>
                      <a:pt x="207" y="62"/>
                    </a:cubicBezTo>
                    <a:cubicBezTo>
                      <a:pt x="208" y="61"/>
                      <a:pt x="208" y="62"/>
                      <a:pt x="208" y="61"/>
                    </a:cubicBezTo>
                    <a:cubicBezTo>
                      <a:pt x="209" y="61"/>
                      <a:pt x="209" y="61"/>
                      <a:pt x="210" y="61"/>
                    </a:cubicBezTo>
                    <a:cubicBezTo>
                      <a:pt x="211" y="61"/>
                      <a:pt x="211" y="61"/>
                      <a:pt x="212" y="61"/>
                    </a:cubicBezTo>
                    <a:cubicBezTo>
                      <a:pt x="212" y="61"/>
                      <a:pt x="212" y="61"/>
                      <a:pt x="213" y="61"/>
                    </a:cubicBezTo>
                    <a:cubicBezTo>
                      <a:pt x="213" y="61"/>
                      <a:pt x="214" y="61"/>
                      <a:pt x="214" y="62"/>
                    </a:cubicBezTo>
                    <a:cubicBezTo>
                      <a:pt x="215" y="62"/>
                      <a:pt x="215" y="62"/>
                      <a:pt x="215" y="62"/>
                    </a:cubicBezTo>
                    <a:cubicBezTo>
                      <a:pt x="215" y="62"/>
                      <a:pt x="216" y="62"/>
                      <a:pt x="216" y="62"/>
                    </a:cubicBezTo>
                    <a:cubicBezTo>
                      <a:pt x="217" y="62"/>
                      <a:pt x="217" y="62"/>
                      <a:pt x="217" y="62"/>
                    </a:cubicBezTo>
                    <a:cubicBezTo>
                      <a:pt x="218" y="62"/>
                      <a:pt x="218" y="62"/>
                      <a:pt x="219" y="63"/>
                    </a:cubicBezTo>
                    <a:cubicBezTo>
                      <a:pt x="219" y="63"/>
                      <a:pt x="219" y="63"/>
                      <a:pt x="219" y="63"/>
                    </a:cubicBezTo>
                    <a:cubicBezTo>
                      <a:pt x="220" y="63"/>
                      <a:pt x="220" y="64"/>
                      <a:pt x="221" y="64"/>
                    </a:cubicBezTo>
                    <a:cubicBezTo>
                      <a:pt x="221" y="64"/>
                      <a:pt x="221" y="64"/>
                      <a:pt x="221" y="64"/>
                    </a:cubicBezTo>
                    <a:cubicBezTo>
                      <a:pt x="222" y="64"/>
                      <a:pt x="222" y="64"/>
                      <a:pt x="222" y="64"/>
                    </a:cubicBezTo>
                    <a:cubicBezTo>
                      <a:pt x="222" y="65"/>
                      <a:pt x="222" y="65"/>
                      <a:pt x="222" y="65"/>
                    </a:cubicBezTo>
                    <a:cubicBezTo>
                      <a:pt x="222" y="65"/>
                      <a:pt x="222" y="65"/>
                      <a:pt x="222" y="65"/>
                    </a:cubicBezTo>
                    <a:cubicBezTo>
                      <a:pt x="223" y="65"/>
                      <a:pt x="223" y="66"/>
                      <a:pt x="223" y="66"/>
                    </a:cubicBezTo>
                    <a:cubicBezTo>
                      <a:pt x="223" y="66"/>
                      <a:pt x="224" y="67"/>
                      <a:pt x="224" y="67"/>
                    </a:cubicBezTo>
                    <a:cubicBezTo>
                      <a:pt x="225" y="67"/>
                      <a:pt x="225" y="68"/>
                      <a:pt x="226" y="68"/>
                    </a:cubicBezTo>
                    <a:cubicBezTo>
                      <a:pt x="226" y="69"/>
                      <a:pt x="227" y="69"/>
                      <a:pt x="227" y="70"/>
                    </a:cubicBezTo>
                    <a:cubicBezTo>
                      <a:pt x="228" y="70"/>
                      <a:pt x="228" y="71"/>
                      <a:pt x="228" y="71"/>
                    </a:cubicBezTo>
                    <a:cubicBezTo>
                      <a:pt x="228" y="71"/>
                      <a:pt x="229" y="71"/>
                      <a:pt x="229" y="71"/>
                    </a:cubicBezTo>
                    <a:cubicBezTo>
                      <a:pt x="229" y="71"/>
                      <a:pt x="229" y="72"/>
                      <a:pt x="229" y="72"/>
                    </a:cubicBezTo>
                    <a:cubicBezTo>
                      <a:pt x="230" y="72"/>
                      <a:pt x="230" y="72"/>
                      <a:pt x="230" y="72"/>
                    </a:cubicBezTo>
                    <a:cubicBezTo>
                      <a:pt x="231" y="72"/>
                      <a:pt x="231" y="72"/>
                      <a:pt x="231" y="72"/>
                    </a:cubicBezTo>
                    <a:cubicBezTo>
                      <a:pt x="232" y="72"/>
                      <a:pt x="232" y="72"/>
                      <a:pt x="233" y="73"/>
                    </a:cubicBezTo>
                    <a:cubicBezTo>
                      <a:pt x="234" y="73"/>
                      <a:pt x="234" y="73"/>
                      <a:pt x="235" y="73"/>
                    </a:cubicBezTo>
                    <a:cubicBezTo>
                      <a:pt x="235" y="73"/>
                      <a:pt x="235" y="73"/>
                      <a:pt x="236" y="73"/>
                    </a:cubicBezTo>
                    <a:cubicBezTo>
                      <a:pt x="236" y="73"/>
                      <a:pt x="236" y="74"/>
                      <a:pt x="237" y="74"/>
                    </a:cubicBezTo>
                    <a:cubicBezTo>
                      <a:pt x="237" y="74"/>
                      <a:pt x="238" y="74"/>
                      <a:pt x="238" y="75"/>
                    </a:cubicBezTo>
                    <a:cubicBezTo>
                      <a:pt x="239" y="75"/>
                      <a:pt x="239" y="75"/>
                      <a:pt x="239" y="76"/>
                    </a:cubicBezTo>
                    <a:cubicBezTo>
                      <a:pt x="239" y="76"/>
                      <a:pt x="240" y="76"/>
                      <a:pt x="240" y="77"/>
                    </a:cubicBezTo>
                    <a:cubicBezTo>
                      <a:pt x="240" y="77"/>
                      <a:pt x="241" y="77"/>
                      <a:pt x="241" y="77"/>
                    </a:cubicBezTo>
                    <a:cubicBezTo>
                      <a:pt x="241" y="77"/>
                      <a:pt x="242" y="77"/>
                      <a:pt x="242" y="77"/>
                    </a:cubicBezTo>
                    <a:cubicBezTo>
                      <a:pt x="243" y="77"/>
                      <a:pt x="243" y="77"/>
                      <a:pt x="243" y="77"/>
                    </a:cubicBezTo>
                    <a:cubicBezTo>
                      <a:pt x="244" y="77"/>
                      <a:pt x="244" y="77"/>
                      <a:pt x="245" y="77"/>
                    </a:cubicBezTo>
                    <a:cubicBezTo>
                      <a:pt x="245" y="77"/>
                      <a:pt x="245" y="76"/>
                      <a:pt x="246" y="76"/>
                    </a:cubicBezTo>
                    <a:cubicBezTo>
                      <a:pt x="246" y="76"/>
                      <a:pt x="246" y="76"/>
                      <a:pt x="247" y="76"/>
                    </a:cubicBezTo>
                    <a:cubicBezTo>
                      <a:pt x="247" y="76"/>
                      <a:pt x="247" y="76"/>
                      <a:pt x="247" y="76"/>
                    </a:cubicBezTo>
                    <a:cubicBezTo>
                      <a:pt x="247" y="76"/>
                      <a:pt x="247" y="77"/>
                      <a:pt x="248" y="77"/>
                    </a:cubicBezTo>
                    <a:cubicBezTo>
                      <a:pt x="248" y="77"/>
                      <a:pt x="248" y="77"/>
                      <a:pt x="248" y="77"/>
                    </a:cubicBezTo>
                    <a:cubicBezTo>
                      <a:pt x="248" y="77"/>
                      <a:pt x="248" y="78"/>
                      <a:pt x="248" y="78"/>
                    </a:cubicBezTo>
                    <a:cubicBezTo>
                      <a:pt x="248" y="78"/>
                      <a:pt x="248" y="78"/>
                      <a:pt x="248" y="79"/>
                    </a:cubicBezTo>
                    <a:cubicBezTo>
                      <a:pt x="248" y="79"/>
                      <a:pt x="248" y="79"/>
                      <a:pt x="249" y="80"/>
                    </a:cubicBezTo>
                    <a:cubicBezTo>
                      <a:pt x="249" y="80"/>
                      <a:pt x="249" y="80"/>
                      <a:pt x="249" y="81"/>
                    </a:cubicBezTo>
                    <a:cubicBezTo>
                      <a:pt x="249" y="81"/>
                      <a:pt x="249" y="81"/>
                      <a:pt x="249" y="82"/>
                    </a:cubicBezTo>
                    <a:cubicBezTo>
                      <a:pt x="250" y="82"/>
                      <a:pt x="250" y="83"/>
                      <a:pt x="250" y="83"/>
                    </a:cubicBezTo>
                    <a:cubicBezTo>
                      <a:pt x="249" y="84"/>
                      <a:pt x="249" y="84"/>
                      <a:pt x="248" y="84"/>
                    </a:cubicBezTo>
                    <a:cubicBezTo>
                      <a:pt x="247" y="84"/>
                      <a:pt x="247" y="84"/>
                      <a:pt x="247" y="84"/>
                    </a:cubicBezTo>
                    <a:cubicBezTo>
                      <a:pt x="246" y="85"/>
                      <a:pt x="247" y="85"/>
                      <a:pt x="247" y="86"/>
                    </a:cubicBezTo>
                    <a:cubicBezTo>
                      <a:pt x="247" y="86"/>
                      <a:pt x="247" y="87"/>
                      <a:pt x="247" y="87"/>
                    </a:cubicBezTo>
                    <a:cubicBezTo>
                      <a:pt x="247" y="88"/>
                      <a:pt x="248" y="88"/>
                      <a:pt x="248" y="88"/>
                    </a:cubicBezTo>
                    <a:cubicBezTo>
                      <a:pt x="248" y="89"/>
                      <a:pt x="248" y="89"/>
                      <a:pt x="249" y="90"/>
                    </a:cubicBezTo>
                    <a:cubicBezTo>
                      <a:pt x="249" y="90"/>
                      <a:pt x="249" y="90"/>
                      <a:pt x="249" y="91"/>
                    </a:cubicBezTo>
                    <a:cubicBezTo>
                      <a:pt x="249" y="91"/>
                      <a:pt x="249" y="91"/>
                      <a:pt x="249" y="92"/>
                    </a:cubicBezTo>
                    <a:cubicBezTo>
                      <a:pt x="250" y="91"/>
                      <a:pt x="250" y="91"/>
                      <a:pt x="250" y="91"/>
                    </a:cubicBezTo>
                    <a:cubicBezTo>
                      <a:pt x="250" y="91"/>
                      <a:pt x="250" y="90"/>
                      <a:pt x="250" y="90"/>
                    </a:cubicBezTo>
                    <a:cubicBezTo>
                      <a:pt x="250" y="90"/>
                      <a:pt x="251" y="90"/>
                      <a:pt x="251" y="90"/>
                    </a:cubicBezTo>
                    <a:cubicBezTo>
                      <a:pt x="251" y="90"/>
                      <a:pt x="252" y="90"/>
                      <a:pt x="252" y="90"/>
                    </a:cubicBezTo>
                    <a:cubicBezTo>
                      <a:pt x="252" y="91"/>
                      <a:pt x="253" y="91"/>
                      <a:pt x="253" y="91"/>
                    </a:cubicBezTo>
                    <a:cubicBezTo>
                      <a:pt x="253" y="91"/>
                      <a:pt x="254" y="91"/>
                      <a:pt x="254" y="91"/>
                    </a:cubicBezTo>
                    <a:cubicBezTo>
                      <a:pt x="255" y="91"/>
                      <a:pt x="255" y="91"/>
                      <a:pt x="256" y="91"/>
                    </a:cubicBezTo>
                    <a:cubicBezTo>
                      <a:pt x="256" y="90"/>
                      <a:pt x="256" y="90"/>
                      <a:pt x="257" y="90"/>
                    </a:cubicBezTo>
                    <a:cubicBezTo>
                      <a:pt x="257" y="89"/>
                      <a:pt x="258" y="89"/>
                      <a:pt x="258" y="89"/>
                    </a:cubicBezTo>
                    <a:cubicBezTo>
                      <a:pt x="258" y="88"/>
                      <a:pt x="258" y="88"/>
                      <a:pt x="258" y="88"/>
                    </a:cubicBezTo>
                    <a:cubicBezTo>
                      <a:pt x="258" y="87"/>
                      <a:pt x="258" y="87"/>
                      <a:pt x="258" y="86"/>
                    </a:cubicBezTo>
                    <a:cubicBezTo>
                      <a:pt x="258" y="86"/>
                      <a:pt x="258" y="86"/>
                      <a:pt x="258" y="86"/>
                    </a:cubicBezTo>
                    <a:cubicBezTo>
                      <a:pt x="259" y="85"/>
                      <a:pt x="259" y="84"/>
                      <a:pt x="259" y="83"/>
                    </a:cubicBezTo>
                    <a:cubicBezTo>
                      <a:pt x="259" y="83"/>
                      <a:pt x="259" y="82"/>
                      <a:pt x="259" y="82"/>
                    </a:cubicBezTo>
                    <a:cubicBezTo>
                      <a:pt x="259" y="81"/>
                      <a:pt x="259" y="81"/>
                      <a:pt x="259" y="80"/>
                    </a:cubicBezTo>
                    <a:cubicBezTo>
                      <a:pt x="259" y="79"/>
                      <a:pt x="259" y="79"/>
                      <a:pt x="259" y="78"/>
                    </a:cubicBezTo>
                    <a:cubicBezTo>
                      <a:pt x="259" y="77"/>
                      <a:pt x="259" y="77"/>
                      <a:pt x="259" y="76"/>
                    </a:cubicBezTo>
                    <a:cubicBezTo>
                      <a:pt x="259" y="76"/>
                      <a:pt x="260" y="76"/>
                      <a:pt x="260" y="75"/>
                    </a:cubicBezTo>
                    <a:cubicBezTo>
                      <a:pt x="260" y="75"/>
                      <a:pt x="260" y="75"/>
                      <a:pt x="259" y="74"/>
                    </a:cubicBezTo>
                    <a:cubicBezTo>
                      <a:pt x="259" y="74"/>
                      <a:pt x="259" y="73"/>
                      <a:pt x="259" y="73"/>
                    </a:cubicBezTo>
                    <a:cubicBezTo>
                      <a:pt x="258" y="72"/>
                      <a:pt x="258" y="72"/>
                      <a:pt x="258" y="71"/>
                    </a:cubicBezTo>
                    <a:cubicBezTo>
                      <a:pt x="258" y="71"/>
                      <a:pt x="258" y="71"/>
                      <a:pt x="258" y="71"/>
                    </a:cubicBezTo>
                    <a:cubicBezTo>
                      <a:pt x="258" y="71"/>
                      <a:pt x="258" y="71"/>
                      <a:pt x="257" y="70"/>
                    </a:cubicBezTo>
                    <a:cubicBezTo>
                      <a:pt x="257" y="70"/>
                      <a:pt x="257" y="70"/>
                      <a:pt x="257" y="70"/>
                    </a:cubicBezTo>
                    <a:cubicBezTo>
                      <a:pt x="256" y="69"/>
                      <a:pt x="256" y="69"/>
                      <a:pt x="256" y="69"/>
                    </a:cubicBezTo>
                    <a:cubicBezTo>
                      <a:pt x="256" y="69"/>
                      <a:pt x="256" y="68"/>
                      <a:pt x="255" y="68"/>
                    </a:cubicBezTo>
                    <a:cubicBezTo>
                      <a:pt x="255" y="67"/>
                      <a:pt x="255" y="67"/>
                      <a:pt x="255" y="67"/>
                    </a:cubicBezTo>
                    <a:cubicBezTo>
                      <a:pt x="255" y="66"/>
                      <a:pt x="255" y="66"/>
                      <a:pt x="255" y="65"/>
                    </a:cubicBezTo>
                    <a:cubicBezTo>
                      <a:pt x="255" y="65"/>
                      <a:pt x="255" y="65"/>
                      <a:pt x="255" y="65"/>
                    </a:cubicBezTo>
                    <a:cubicBezTo>
                      <a:pt x="254" y="65"/>
                      <a:pt x="254" y="65"/>
                      <a:pt x="254" y="64"/>
                    </a:cubicBezTo>
                    <a:cubicBezTo>
                      <a:pt x="254" y="64"/>
                      <a:pt x="253" y="64"/>
                      <a:pt x="253" y="64"/>
                    </a:cubicBezTo>
                    <a:cubicBezTo>
                      <a:pt x="253" y="63"/>
                      <a:pt x="253" y="63"/>
                      <a:pt x="253" y="63"/>
                    </a:cubicBezTo>
                    <a:cubicBezTo>
                      <a:pt x="252" y="62"/>
                      <a:pt x="252" y="62"/>
                      <a:pt x="252" y="62"/>
                    </a:cubicBezTo>
                    <a:cubicBezTo>
                      <a:pt x="252" y="61"/>
                      <a:pt x="251" y="61"/>
                      <a:pt x="251" y="61"/>
                    </a:cubicBezTo>
                    <a:cubicBezTo>
                      <a:pt x="251" y="61"/>
                      <a:pt x="250" y="61"/>
                      <a:pt x="250" y="60"/>
                    </a:cubicBezTo>
                    <a:cubicBezTo>
                      <a:pt x="249" y="60"/>
                      <a:pt x="249" y="60"/>
                      <a:pt x="248" y="59"/>
                    </a:cubicBezTo>
                    <a:cubicBezTo>
                      <a:pt x="248" y="59"/>
                      <a:pt x="248" y="59"/>
                      <a:pt x="247" y="59"/>
                    </a:cubicBezTo>
                    <a:cubicBezTo>
                      <a:pt x="247" y="59"/>
                      <a:pt x="247" y="59"/>
                      <a:pt x="247" y="59"/>
                    </a:cubicBezTo>
                    <a:cubicBezTo>
                      <a:pt x="247" y="59"/>
                      <a:pt x="247" y="59"/>
                      <a:pt x="246" y="59"/>
                    </a:cubicBezTo>
                    <a:cubicBezTo>
                      <a:pt x="246" y="59"/>
                      <a:pt x="246" y="58"/>
                      <a:pt x="245" y="58"/>
                    </a:cubicBezTo>
                    <a:cubicBezTo>
                      <a:pt x="245" y="58"/>
                      <a:pt x="245" y="58"/>
                      <a:pt x="245" y="58"/>
                    </a:cubicBezTo>
                    <a:cubicBezTo>
                      <a:pt x="245" y="59"/>
                      <a:pt x="245" y="59"/>
                      <a:pt x="245" y="59"/>
                    </a:cubicBezTo>
                    <a:cubicBezTo>
                      <a:pt x="244" y="59"/>
                      <a:pt x="244" y="58"/>
                      <a:pt x="244" y="59"/>
                    </a:cubicBezTo>
                    <a:cubicBezTo>
                      <a:pt x="243" y="59"/>
                      <a:pt x="244" y="59"/>
                      <a:pt x="243" y="59"/>
                    </a:cubicBezTo>
                    <a:cubicBezTo>
                      <a:pt x="243" y="59"/>
                      <a:pt x="243" y="59"/>
                      <a:pt x="243" y="59"/>
                    </a:cubicBezTo>
                    <a:cubicBezTo>
                      <a:pt x="243" y="60"/>
                      <a:pt x="243" y="60"/>
                      <a:pt x="243" y="60"/>
                    </a:cubicBezTo>
                    <a:cubicBezTo>
                      <a:pt x="243" y="60"/>
                      <a:pt x="243" y="60"/>
                      <a:pt x="242" y="60"/>
                    </a:cubicBezTo>
                    <a:cubicBezTo>
                      <a:pt x="242" y="60"/>
                      <a:pt x="242" y="60"/>
                      <a:pt x="242" y="59"/>
                    </a:cubicBezTo>
                    <a:cubicBezTo>
                      <a:pt x="242" y="59"/>
                      <a:pt x="242" y="59"/>
                      <a:pt x="242" y="59"/>
                    </a:cubicBezTo>
                    <a:cubicBezTo>
                      <a:pt x="242" y="59"/>
                      <a:pt x="241" y="59"/>
                      <a:pt x="241" y="59"/>
                    </a:cubicBezTo>
                    <a:cubicBezTo>
                      <a:pt x="241" y="59"/>
                      <a:pt x="241" y="59"/>
                      <a:pt x="241" y="59"/>
                    </a:cubicBezTo>
                    <a:cubicBezTo>
                      <a:pt x="240" y="58"/>
                      <a:pt x="240" y="59"/>
                      <a:pt x="239" y="58"/>
                    </a:cubicBezTo>
                    <a:cubicBezTo>
                      <a:pt x="239" y="58"/>
                      <a:pt x="239" y="58"/>
                      <a:pt x="239" y="58"/>
                    </a:cubicBezTo>
                    <a:cubicBezTo>
                      <a:pt x="238" y="57"/>
                      <a:pt x="238" y="57"/>
                      <a:pt x="238" y="57"/>
                    </a:cubicBezTo>
                    <a:cubicBezTo>
                      <a:pt x="237" y="57"/>
                      <a:pt x="236" y="57"/>
                      <a:pt x="235" y="57"/>
                    </a:cubicBezTo>
                    <a:cubicBezTo>
                      <a:pt x="235" y="57"/>
                      <a:pt x="235" y="57"/>
                      <a:pt x="235" y="57"/>
                    </a:cubicBezTo>
                    <a:cubicBezTo>
                      <a:pt x="234" y="57"/>
                      <a:pt x="235" y="56"/>
                      <a:pt x="235" y="56"/>
                    </a:cubicBezTo>
                    <a:cubicBezTo>
                      <a:pt x="235" y="56"/>
                      <a:pt x="235" y="56"/>
                      <a:pt x="235" y="55"/>
                    </a:cubicBezTo>
                    <a:cubicBezTo>
                      <a:pt x="235" y="55"/>
                      <a:pt x="235" y="55"/>
                      <a:pt x="236" y="55"/>
                    </a:cubicBezTo>
                    <a:cubicBezTo>
                      <a:pt x="236" y="55"/>
                      <a:pt x="236" y="55"/>
                      <a:pt x="236" y="55"/>
                    </a:cubicBezTo>
                    <a:cubicBezTo>
                      <a:pt x="237" y="54"/>
                      <a:pt x="237" y="54"/>
                      <a:pt x="237" y="53"/>
                    </a:cubicBezTo>
                    <a:cubicBezTo>
                      <a:pt x="237" y="53"/>
                      <a:pt x="237" y="53"/>
                      <a:pt x="237" y="52"/>
                    </a:cubicBezTo>
                    <a:cubicBezTo>
                      <a:pt x="237" y="52"/>
                      <a:pt x="237" y="52"/>
                      <a:pt x="237" y="52"/>
                    </a:cubicBezTo>
                    <a:cubicBezTo>
                      <a:pt x="237" y="51"/>
                      <a:pt x="237" y="51"/>
                      <a:pt x="237" y="51"/>
                    </a:cubicBezTo>
                    <a:cubicBezTo>
                      <a:pt x="237" y="51"/>
                      <a:pt x="238" y="51"/>
                      <a:pt x="238" y="51"/>
                    </a:cubicBezTo>
                    <a:cubicBezTo>
                      <a:pt x="238" y="50"/>
                      <a:pt x="238" y="50"/>
                      <a:pt x="238" y="49"/>
                    </a:cubicBezTo>
                    <a:cubicBezTo>
                      <a:pt x="238" y="49"/>
                      <a:pt x="238" y="49"/>
                      <a:pt x="238" y="49"/>
                    </a:cubicBezTo>
                    <a:cubicBezTo>
                      <a:pt x="239" y="49"/>
                      <a:pt x="239" y="49"/>
                      <a:pt x="239" y="48"/>
                    </a:cubicBezTo>
                    <a:cubicBezTo>
                      <a:pt x="239" y="48"/>
                      <a:pt x="238" y="48"/>
                      <a:pt x="238" y="48"/>
                    </a:cubicBezTo>
                    <a:cubicBezTo>
                      <a:pt x="238" y="48"/>
                      <a:pt x="238" y="48"/>
                      <a:pt x="238" y="47"/>
                    </a:cubicBezTo>
                    <a:cubicBezTo>
                      <a:pt x="238" y="47"/>
                      <a:pt x="238" y="47"/>
                      <a:pt x="238" y="47"/>
                    </a:cubicBezTo>
                    <a:cubicBezTo>
                      <a:pt x="239" y="46"/>
                      <a:pt x="239" y="46"/>
                      <a:pt x="239" y="45"/>
                    </a:cubicBezTo>
                    <a:cubicBezTo>
                      <a:pt x="239" y="45"/>
                      <a:pt x="240" y="45"/>
                      <a:pt x="240" y="45"/>
                    </a:cubicBezTo>
                    <a:cubicBezTo>
                      <a:pt x="241" y="45"/>
                      <a:pt x="241" y="45"/>
                      <a:pt x="242" y="45"/>
                    </a:cubicBezTo>
                    <a:cubicBezTo>
                      <a:pt x="243" y="45"/>
                      <a:pt x="243" y="45"/>
                      <a:pt x="244" y="45"/>
                    </a:cubicBezTo>
                    <a:cubicBezTo>
                      <a:pt x="244" y="45"/>
                      <a:pt x="244" y="45"/>
                      <a:pt x="245" y="45"/>
                    </a:cubicBezTo>
                    <a:cubicBezTo>
                      <a:pt x="245" y="45"/>
                      <a:pt x="245" y="46"/>
                      <a:pt x="246" y="46"/>
                    </a:cubicBezTo>
                    <a:cubicBezTo>
                      <a:pt x="246" y="46"/>
                      <a:pt x="246" y="45"/>
                      <a:pt x="247" y="45"/>
                    </a:cubicBezTo>
                    <a:cubicBezTo>
                      <a:pt x="247" y="45"/>
                      <a:pt x="247" y="45"/>
                      <a:pt x="247" y="45"/>
                    </a:cubicBezTo>
                    <a:cubicBezTo>
                      <a:pt x="248" y="46"/>
                      <a:pt x="248" y="46"/>
                      <a:pt x="248" y="46"/>
                    </a:cubicBezTo>
                    <a:cubicBezTo>
                      <a:pt x="249" y="46"/>
                      <a:pt x="249" y="45"/>
                      <a:pt x="249" y="45"/>
                    </a:cubicBezTo>
                    <a:cubicBezTo>
                      <a:pt x="250" y="45"/>
                      <a:pt x="250" y="45"/>
                      <a:pt x="250" y="45"/>
                    </a:cubicBezTo>
                    <a:cubicBezTo>
                      <a:pt x="251" y="46"/>
                      <a:pt x="251" y="46"/>
                      <a:pt x="251" y="46"/>
                    </a:cubicBezTo>
                    <a:cubicBezTo>
                      <a:pt x="252" y="46"/>
                      <a:pt x="251" y="45"/>
                      <a:pt x="251" y="44"/>
                    </a:cubicBezTo>
                    <a:cubicBezTo>
                      <a:pt x="252" y="44"/>
                      <a:pt x="252" y="44"/>
                      <a:pt x="252" y="44"/>
                    </a:cubicBezTo>
                    <a:cubicBezTo>
                      <a:pt x="253" y="44"/>
                      <a:pt x="253" y="45"/>
                      <a:pt x="253" y="45"/>
                    </a:cubicBezTo>
                    <a:cubicBezTo>
                      <a:pt x="254" y="45"/>
                      <a:pt x="254" y="45"/>
                      <a:pt x="255" y="45"/>
                    </a:cubicBezTo>
                    <a:cubicBezTo>
                      <a:pt x="255" y="45"/>
                      <a:pt x="255" y="45"/>
                      <a:pt x="256" y="45"/>
                    </a:cubicBezTo>
                    <a:cubicBezTo>
                      <a:pt x="256" y="45"/>
                      <a:pt x="257" y="45"/>
                      <a:pt x="257" y="45"/>
                    </a:cubicBezTo>
                    <a:cubicBezTo>
                      <a:pt x="257" y="46"/>
                      <a:pt x="257" y="46"/>
                      <a:pt x="257" y="46"/>
                    </a:cubicBezTo>
                    <a:cubicBezTo>
                      <a:pt x="257" y="46"/>
                      <a:pt x="257" y="47"/>
                      <a:pt x="257" y="47"/>
                    </a:cubicBezTo>
                    <a:cubicBezTo>
                      <a:pt x="257" y="47"/>
                      <a:pt x="257" y="47"/>
                      <a:pt x="257" y="47"/>
                    </a:cubicBezTo>
                    <a:cubicBezTo>
                      <a:pt x="258" y="47"/>
                      <a:pt x="258" y="47"/>
                      <a:pt x="259" y="47"/>
                    </a:cubicBezTo>
                    <a:cubicBezTo>
                      <a:pt x="259" y="47"/>
                      <a:pt x="259" y="46"/>
                      <a:pt x="260" y="46"/>
                    </a:cubicBezTo>
                    <a:cubicBezTo>
                      <a:pt x="260" y="46"/>
                      <a:pt x="260" y="47"/>
                      <a:pt x="261" y="47"/>
                    </a:cubicBezTo>
                    <a:cubicBezTo>
                      <a:pt x="261" y="47"/>
                      <a:pt x="261" y="46"/>
                      <a:pt x="261" y="46"/>
                    </a:cubicBezTo>
                    <a:cubicBezTo>
                      <a:pt x="262" y="46"/>
                      <a:pt x="262" y="46"/>
                      <a:pt x="262" y="46"/>
                    </a:cubicBezTo>
                    <a:cubicBezTo>
                      <a:pt x="263" y="46"/>
                      <a:pt x="263" y="46"/>
                      <a:pt x="263" y="46"/>
                    </a:cubicBezTo>
                    <a:cubicBezTo>
                      <a:pt x="264" y="46"/>
                      <a:pt x="264" y="46"/>
                      <a:pt x="264" y="46"/>
                    </a:cubicBezTo>
                    <a:cubicBezTo>
                      <a:pt x="265" y="46"/>
                      <a:pt x="265" y="45"/>
                      <a:pt x="265" y="45"/>
                    </a:cubicBezTo>
                    <a:cubicBezTo>
                      <a:pt x="264" y="45"/>
                      <a:pt x="264" y="45"/>
                      <a:pt x="264" y="45"/>
                    </a:cubicBezTo>
                    <a:cubicBezTo>
                      <a:pt x="263" y="45"/>
                      <a:pt x="263" y="45"/>
                      <a:pt x="263" y="45"/>
                    </a:cubicBezTo>
                    <a:cubicBezTo>
                      <a:pt x="262" y="45"/>
                      <a:pt x="261" y="45"/>
                      <a:pt x="261" y="44"/>
                    </a:cubicBezTo>
                    <a:cubicBezTo>
                      <a:pt x="261" y="44"/>
                      <a:pt x="261" y="44"/>
                      <a:pt x="261" y="44"/>
                    </a:cubicBezTo>
                    <a:cubicBezTo>
                      <a:pt x="261" y="43"/>
                      <a:pt x="261" y="43"/>
                      <a:pt x="261" y="43"/>
                    </a:cubicBezTo>
                    <a:cubicBezTo>
                      <a:pt x="261" y="42"/>
                      <a:pt x="262" y="43"/>
                      <a:pt x="262" y="42"/>
                    </a:cubicBezTo>
                    <a:cubicBezTo>
                      <a:pt x="262" y="42"/>
                      <a:pt x="262" y="42"/>
                      <a:pt x="262" y="42"/>
                    </a:cubicBezTo>
                    <a:cubicBezTo>
                      <a:pt x="262" y="42"/>
                      <a:pt x="262" y="41"/>
                      <a:pt x="262" y="41"/>
                    </a:cubicBezTo>
                    <a:cubicBezTo>
                      <a:pt x="261" y="41"/>
                      <a:pt x="261" y="41"/>
                      <a:pt x="261" y="41"/>
                    </a:cubicBezTo>
                    <a:cubicBezTo>
                      <a:pt x="261" y="40"/>
                      <a:pt x="261" y="40"/>
                      <a:pt x="261" y="40"/>
                    </a:cubicBezTo>
                    <a:cubicBezTo>
                      <a:pt x="261" y="40"/>
                      <a:pt x="261" y="39"/>
                      <a:pt x="261" y="39"/>
                    </a:cubicBezTo>
                    <a:cubicBezTo>
                      <a:pt x="262" y="39"/>
                      <a:pt x="262" y="39"/>
                      <a:pt x="262" y="39"/>
                    </a:cubicBezTo>
                    <a:cubicBezTo>
                      <a:pt x="263" y="39"/>
                      <a:pt x="263" y="39"/>
                      <a:pt x="263" y="39"/>
                    </a:cubicBezTo>
                    <a:cubicBezTo>
                      <a:pt x="264" y="39"/>
                      <a:pt x="264" y="39"/>
                      <a:pt x="264" y="39"/>
                    </a:cubicBezTo>
                    <a:cubicBezTo>
                      <a:pt x="265" y="39"/>
                      <a:pt x="265" y="39"/>
                      <a:pt x="266" y="39"/>
                    </a:cubicBezTo>
                    <a:cubicBezTo>
                      <a:pt x="266" y="39"/>
                      <a:pt x="267" y="39"/>
                      <a:pt x="267" y="39"/>
                    </a:cubicBezTo>
                    <a:cubicBezTo>
                      <a:pt x="267" y="39"/>
                      <a:pt x="267" y="39"/>
                      <a:pt x="268" y="39"/>
                    </a:cubicBezTo>
                    <a:cubicBezTo>
                      <a:pt x="268" y="40"/>
                      <a:pt x="268" y="40"/>
                      <a:pt x="268" y="40"/>
                    </a:cubicBezTo>
                    <a:cubicBezTo>
                      <a:pt x="269" y="40"/>
                      <a:pt x="269" y="41"/>
                      <a:pt x="269" y="41"/>
                    </a:cubicBezTo>
                    <a:cubicBezTo>
                      <a:pt x="269" y="41"/>
                      <a:pt x="270" y="41"/>
                      <a:pt x="270" y="41"/>
                    </a:cubicBezTo>
                    <a:cubicBezTo>
                      <a:pt x="270" y="41"/>
                      <a:pt x="270" y="41"/>
                      <a:pt x="270" y="41"/>
                    </a:cubicBezTo>
                    <a:cubicBezTo>
                      <a:pt x="270" y="41"/>
                      <a:pt x="271" y="42"/>
                      <a:pt x="271" y="42"/>
                    </a:cubicBezTo>
                    <a:cubicBezTo>
                      <a:pt x="271" y="42"/>
                      <a:pt x="271" y="42"/>
                      <a:pt x="271" y="42"/>
                    </a:cubicBezTo>
                    <a:cubicBezTo>
                      <a:pt x="271" y="42"/>
                      <a:pt x="271" y="42"/>
                      <a:pt x="271" y="41"/>
                    </a:cubicBezTo>
                    <a:cubicBezTo>
                      <a:pt x="272" y="41"/>
                      <a:pt x="272" y="41"/>
                      <a:pt x="272" y="41"/>
                    </a:cubicBezTo>
                    <a:cubicBezTo>
                      <a:pt x="272" y="40"/>
                      <a:pt x="272" y="40"/>
                      <a:pt x="272" y="40"/>
                    </a:cubicBezTo>
                    <a:cubicBezTo>
                      <a:pt x="272" y="40"/>
                      <a:pt x="272" y="40"/>
                      <a:pt x="273" y="39"/>
                    </a:cubicBezTo>
                    <a:cubicBezTo>
                      <a:pt x="273" y="39"/>
                      <a:pt x="273" y="39"/>
                      <a:pt x="273" y="39"/>
                    </a:cubicBezTo>
                    <a:cubicBezTo>
                      <a:pt x="273" y="38"/>
                      <a:pt x="272" y="38"/>
                      <a:pt x="272" y="38"/>
                    </a:cubicBezTo>
                    <a:cubicBezTo>
                      <a:pt x="271" y="38"/>
                      <a:pt x="271" y="37"/>
                      <a:pt x="271" y="37"/>
                    </a:cubicBezTo>
                    <a:cubicBezTo>
                      <a:pt x="271" y="37"/>
                      <a:pt x="272" y="37"/>
                      <a:pt x="272" y="37"/>
                    </a:cubicBezTo>
                    <a:cubicBezTo>
                      <a:pt x="272" y="37"/>
                      <a:pt x="273" y="36"/>
                      <a:pt x="273" y="37"/>
                    </a:cubicBezTo>
                    <a:cubicBezTo>
                      <a:pt x="273" y="37"/>
                      <a:pt x="273" y="37"/>
                      <a:pt x="274" y="37"/>
                    </a:cubicBezTo>
                    <a:cubicBezTo>
                      <a:pt x="274" y="38"/>
                      <a:pt x="274" y="38"/>
                      <a:pt x="274" y="38"/>
                    </a:cubicBezTo>
                    <a:cubicBezTo>
                      <a:pt x="275" y="38"/>
                      <a:pt x="275" y="39"/>
                      <a:pt x="275" y="39"/>
                    </a:cubicBezTo>
                    <a:cubicBezTo>
                      <a:pt x="275" y="39"/>
                      <a:pt x="275" y="39"/>
                      <a:pt x="275" y="40"/>
                    </a:cubicBezTo>
                    <a:cubicBezTo>
                      <a:pt x="275" y="40"/>
                      <a:pt x="276" y="40"/>
                      <a:pt x="276" y="40"/>
                    </a:cubicBezTo>
                    <a:cubicBezTo>
                      <a:pt x="276" y="40"/>
                      <a:pt x="277" y="41"/>
                      <a:pt x="276" y="41"/>
                    </a:cubicBezTo>
                    <a:cubicBezTo>
                      <a:pt x="276" y="41"/>
                      <a:pt x="276" y="41"/>
                      <a:pt x="276" y="42"/>
                    </a:cubicBezTo>
                    <a:cubicBezTo>
                      <a:pt x="276" y="42"/>
                      <a:pt x="276" y="42"/>
                      <a:pt x="276" y="42"/>
                    </a:cubicBezTo>
                    <a:cubicBezTo>
                      <a:pt x="276" y="42"/>
                      <a:pt x="276" y="42"/>
                      <a:pt x="275" y="42"/>
                    </a:cubicBezTo>
                    <a:cubicBezTo>
                      <a:pt x="275" y="43"/>
                      <a:pt x="275" y="43"/>
                      <a:pt x="275" y="44"/>
                    </a:cubicBezTo>
                    <a:cubicBezTo>
                      <a:pt x="275" y="45"/>
                      <a:pt x="275" y="45"/>
                      <a:pt x="275" y="46"/>
                    </a:cubicBezTo>
                    <a:cubicBezTo>
                      <a:pt x="275" y="47"/>
                      <a:pt x="275" y="47"/>
                      <a:pt x="275" y="47"/>
                    </a:cubicBezTo>
                    <a:cubicBezTo>
                      <a:pt x="275" y="48"/>
                      <a:pt x="275" y="48"/>
                      <a:pt x="275" y="48"/>
                    </a:cubicBezTo>
                    <a:cubicBezTo>
                      <a:pt x="275" y="48"/>
                      <a:pt x="275" y="48"/>
                      <a:pt x="275" y="49"/>
                    </a:cubicBezTo>
                    <a:cubicBezTo>
                      <a:pt x="274" y="49"/>
                      <a:pt x="273" y="49"/>
                      <a:pt x="273" y="49"/>
                    </a:cubicBezTo>
                    <a:cubicBezTo>
                      <a:pt x="273" y="49"/>
                      <a:pt x="273" y="50"/>
                      <a:pt x="273" y="50"/>
                    </a:cubicBezTo>
                    <a:cubicBezTo>
                      <a:pt x="273" y="50"/>
                      <a:pt x="274" y="51"/>
                      <a:pt x="274" y="51"/>
                    </a:cubicBezTo>
                    <a:cubicBezTo>
                      <a:pt x="274" y="51"/>
                      <a:pt x="273" y="52"/>
                      <a:pt x="273" y="52"/>
                    </a:cubicBezTo>
                    <a:cubicBezTo>
                      <a:pt x="273" y="52"/>
                      <a:pt x="274" y="53"/>
                      <a:pt x="274" y="53"/>
                    </a:cubicBezTo>
                    <a:cubicBezTo>
                      <a:pt x="274" y="53"/>
                      <a:pt x="275" y="54"/>
                      <a:pt x="275" y="54"/>
                    </a:cubicBezTo>
                    <a:cubicBezTo>
                      <a:pt x="276" y="55"/>
                      <a:pt x="276" y="55"/>
                      <a:pt x="276" y="55"/>
                    </a:cubicBezTo>
                    <a:cubicBezTo>
                      <a:pt x="276" y="56"/>
                      <a:pt x="277" y="56"/>
                      <a:pt x="277" y="57"/>
                    </a:cubicBezTo>
                    <a:cubicBezTo>
                      <a:pt x="278" y="57"/>
                      <a:pt x="278" y="57"/>
                      <a:pt x="279" y="58"/>
                    </a:cubicBezTo>
                    <a:cubicBezTo>
                      <a:pt x="280" y="59"/>
                      <a:pt x="280" y="59"/>
                      <a:pt x="281" y="59"/>
                    </a:cubicBezTo>
                    <a:cubicBezTo>
                      <a:pt x="282" y="60"/>
                      <a:pt x="282" y="60"/>
                      <a:pt x="282" y="61"/>
                    </a:cubicBezTo>
                    <a:cubicBezTo>
                      <a:pt x="283" y="61"/>
                      <a:pt x="283" y="62"/>
                      <a:pt x="284" y="62"/>
                    </a:cubicBezTo>
                    <a:cubicBezTo>
                      <a:pt x="284" y="63"/>
                      <a:pt x="284" y="63"/>
                      <a:pt x="285" y="63"/>
                    </a:cubicBezTo>
                    <a:cubicBezTo>
                      <a:pt x="285" y="63"/>
                      <a:pt x="286" y="64"/>
                      <a:pt x="286" y="64"/>
                    </a:cubicBezTo>
                    <a:cubicBezTo>
                      <a:pt x="287" y="65"/>
                      <a:pt x="288" y="65"/>
                      <a:pt x="288" y="66"/>
                    </a:cubicBezTo>
                    <a:cubicBezTo>
                      <a:pt x="289" y="66"/>
                      <a:pt x="289" y="67"/>
                      <a:pt x="290" y="67"/>
                    </a:cubicBezTo>
                    <a:cubicBezTo>
                      <a:pt x="290" y="68"/>
                      <a:pt x="290" y="68"/>
                      <a:pt x="291" y="68"/>
                    </a:cubicBezTo>
                    <a:cubicBezTo>
                      <a:pt x="291" y="68"/>
                      <a:pt x="291" y="67"/>
                      <a:pt x="291" y="67"/>
                    </a:cubicBezTo>
                    <a:cubicBezTo>
                      <a:pt x="291" y="67"/>
                      <a:pt x="291" y="66"/>
                      <a:pt x="291" y="66"/>
                    </a:cubicBezTo>
                    <a:cubicBezTo>
                      <a:pt x="291" y="65"/>
                      <a:pt x="291" y="65"/>
                      <a:pt x="291" y="64"/>
                    </a:cubicBezTo>
                    <a:cubicBezTo>
                      <a:pt x="291" y="64"/>
                      <a:pt x="290" y="63"/>
                      <a:pt x="290" y="63"/>
                    </a:cubicBezTo>
                    <a:cubicBezTo>
                      <a:pt x="290" y="63"/>
                      <a:pt x="289" y="63"/>
                      <a:pt x="290" y="62"/>
                    </a:cubicBezTo>
                    <a:cubicBezTo>
                      <a:pt x="290" y="62"/>
                      <a:pt x="290" y="62"/>
                      <a:pt x="291" y="62"/>
                    </a:cubicBezTo>
                    <a:cubicBezTo>
                      <a:pt x="291" y="62"/>
                      <a:pt x="291" y="62"/>
                      <a:pt x="291" y="61"/>
                    </a:cubicBezTo>
                    <a:cubicBezTo>
                      <a:pt x="291" y="61"/>
                      <a:pt x="291" y="60"/>
                      <a:pt x="291" y="60"/>
                    </a:cubicBezTo>
                    <a:cubicBezTo>
                      <a:pt x="290" y="60"/>
                      <a:pt x="290" y="60"/>
                      <a:pt x="290" y="59"/>
                    </a:cubicBezTo>
                    <a:cubicBezTo>
                      <a:pt x="290" y="59"/>
                      <a:pt x="290" y="59"/>
                      <a:pt x="290" y="59"/>
                    </a:cubicBezTo>
                    <a:cubicBezTo>
                      <a:pt x="290" y="58"/>
                      <a:pt x="290" y="58"/>
                      <a:pt x="291" y="58"/>
                    </a:cubicBezTo>
                    <a:cubicBezTo>
                      <a:pt x="291" y="58"/>
                      <a:pt x="291" y="58"/>
                      <a:pt x="291" y="58"/>
                    </a:cubicBezTo>
                    <a:cubicBezTo>
                      <a:pt x="292" y="58"/>
                      <a:pt x="292" y="58"/>
                      <a:pt x="292" y="58"/>
                    </a:cubicBezTo>
                    <a:cubicBezTo>
                      <a:pt x="292" y="58"/>
                      <a:pt x="293" y="57"/>
                      <a:pt x="292" y="57"/>
                    </a:cubicBezTo>
                    <a:cubicBezTo>
                      <a:pt x="292" y="57"/>
                      <a:pt x="292" y="57"/>
                      <a:pt x="292" y="57"/>
                    </a:cubicBezTo>
                    <a:cubicBezTo>
                      <a:pt x="291" y="57"/>
                      <a:pt x="291" y="57"/>
                      <a:pt x="290" y="56"/>
                    </a:cubicBezTo>
                    <a:cubicBezTo>
                      <a:pt x="290" y="56"/>
                      <a:pt x="290" y="56"/>
                      <a:pt x="289" y="55"/>
                    </a:cubicBezTo>
                    <a:cubicBezTo>
                      <a:pt x="289" y="55"/>
                      <a:pt x="288" y="55"/>
                      <a:pt x="288" y="54"/>
                    </a:cubicBezTo>
                    <a:cubicBezTo>
                      <a:pt x="289" y="54"/>
                      <a:pt x="289" y="54"/>
                      <a:pt x="289" y="54"/>
                    </a:cubicBezTo>
                    <a:cubicBezTo>
                      <a:pt x="289" y="54"/>
                      <a:pt x="289" y="54"/>
                      <a:pt x="290" y="54"/>
                    </a:cubicBezTo>
                    <a:cubicBezTo>
                      <a:pt x="290" y="54"/>
                      <a:pt x="291" y="54"/>
                      <a:pt x="291" y="53"/>
                    </a:cubicBezTo>
                    <a:cubicBezTo>
                      <a:pt x="291" y="53"/>
                      <a:pt x="290" y="53"/>
                      <a:pt x="290" y="53"/>
                    </a:cubicBezTo>
                    <a:cubicBezTo>
                      <a:pt x="289" y="52"/>
                      <a:pt x="289" y="52"/>
                      <a:pt x="289" y="52"/>
                    </a:cubicBezTo>
                    <a:cubicBezTo>
                      <a:pt x="289" y="52"/>
                      <a:pt x="288" y="52"/>
                      <a:pt x="288" y="52"/>
                    </a:cubicBezTo>
                    <a:cubicBezTo>
                      <a:pt x="288" y="52"/>
                      <a:pt x="288" y="52"/>
                      <a:pt x="287" y="51"/>
                    </a:cubicBezTo>
                    <a:cubicBezTo>
                      <a:pt x="287" y="51"/>
                      <a:pt x="287" y="50"/>
                      <a:pt x="286" y="50"/>
                    </a:cubicBezTo>
                    <a:cubicBezTo>
                      <a:pt x="286" y="49"/>
                      <a:pt x="286" y="49"/>
                      <a:pt x="285" y="49"/>
                    </a:cubicBezTo>
                    <a:cubicBezTo>
                      <a:pt x="285" y="49"/>
                      <a:pt x="284" y="49"/>
                      <a:pt x="283" y="49"/>
                    </a:cubicBezTo>
                    <a:cubicBezTo>
                      <a:pt x="283" y="49"/>
                      <a:pt x="283" y="49"/>
                      <a:pt x="282" y="48"/>
                    </a:cubicBezTo>
                    <a:cubicBezTo>
                      <a:pt x="282" y="48"/>
                      <a:pt x="282" y="48"/>
                      <a:pt x="282" y="47"/>
                    </a:cubicBezTo>
                    <a:cubicBezTo>
                      <a:pt x="282" y="47"/>
                      <a:pt x="282" y="47"/>
                      <a:pt x="282" y="47"/>
                    </a:cubicBezTo>
                    <a:cubicBezTo>
                      <a:pt x="281" y="47"/>
                      <a:pt x="282" y="46"/>
                      <a:pt x="281" y="46"/>
                    </a:cubicBezTo>
                    <a:cubicBezTo>
                      <a:pt x="281" y="46"/>
                      <a:pt x="281" y="46"/>
                      <a:pt x="281" y="45"/>
                    </a:cubicBezTo>
                    <a:cubicBezTo>
                      <a:pt x="280" y="45"/>
                      <a:pt x="280" y="45"/>
                      <a:pt x="280" y="44"/>
                    </a:cubicBezTo>
                    <a:cubicBezTo>
                      <a:pt x="280" y="44"/>
                      <a:pt x="280" y="43"/>
                      <a:pt x="281" y="44"/>
                    </a:cubicBezTo>
                    <a:cubicBezTo>
                      <a:pt x="281" y="44"/>
                      <a:pt x="281" y="44"/>
                      <a:pt x="281" y="44"/>
                    </a:cubicBezTo>
                    <a:cubicBezTo>
                      <a:pt x="282" y="44"/>
                      <a:pt x="282" y="44"/>
                      <a:pt x="282" y="44"/>
                    </a:cubicBezTo>
                    <a:cubicBezTo>
                      <a:pt x="283" y="44"/>
                      <a:pt x="283" y="44"/>
                      <a:pt x="283" y="43"/>
                    </a:cubicBezTo>
                    <a:cubicBezTo>
                      <a:pt x="283" y="43"/>
                      <a:pt x="283" y="43"/>
                      <a:pt x="283" y="42"/>
                    </a:cubicBezTo>
                    <a:cubicBezTo>
                      <a:pt x="283" y="42"/>
                      <a:pt x="284" y="42"/>
                      <a:pt x="284" y="42"/>
                    </a:cubicBezTo>
                    <a:cubicBezTo>
                      <a:pt x="284" y="43"/>
                      <a:pt x="284" y="43"/>
                      <a:pt x="284" y="43"/>
                    </a:cubicBezTo>
                    <a:cubicBezTo>
                      <a:pt x="285" y="43"/>
                      <a:pt x="284" y="43"/>
                      <a:pt x="285" y="44"/>
                    </a:cubicBezTo>
                    <a:cubicBezTo>
                      <a:pt x="285" y="44"/>
                      <a:pt x="285" y="44"/>
                      <a:pt x="285" y="44"/>
                    </a:cubicBezTo>
                    <a:cubicBezTo>
                      <a:pt x="286" y="44"/>
                      <a:pt x="286" y="44"/>
                      <a:pt x="286" y="43"/>
                    </a:cubicBezTo>
                    <a:cubicBezTo>
                      <a:pt x="286" y="43"/>
                      <a:pt x="286" y="43"/>
                      <a:pt x="286" y="43"/>
                    </a:cubicBezTo>
                    <a:cubicBezTo>
                      <a:pt x="286" y="42"/>
                      <a:pt x="286" y="42"/>
                      <a:pt x="286" y="42"/>
                    </a:cubicBezTo>
                    <a:cubicBezTo>
                      <a:pt x="287" y="42"/>
                      <a:pt x="287" y="42"/>
                      <a:pt x="288" y="42"/>
                    </a:cubicBezTo>
                    <a:cubicBezTo>
                      <a:pt x="288" y="42"/>
                      <a:pt x="288" y="42"/>
                      <a:pt x="289" y="42"/>
                    </a:cubicBezTo>
                    <a:cubicBezTo>
                      <a:pt x="289" y="42"/>
                      <a:pt x="289" y="42"/>
                      <a:pt x="290" y="42"/>
                    </a:cubicBezTo>
                    <a:cubicBezTo>
                      <a:pt x="290" y="42"/>
                      <a:pt x="291" y="42"/>
                      <a:pt x="291" y="43"/>
                    </a:cubicBezTo>
                    <a:cubicBezTo>
                      <a:pt x="291" y="43"/>
                      <a:pt x="291" y="43"/>
                      <a:pt x="292" y="43"/>
                    </a:cubicBezTo>
                    <a:cubicBezTo>
                      <a:pt x="292" y="44"/>
                      <a:pt x="292" y="44"/>
                      <a:pt x="293" y="44"/>
                    </a:cubicBezTo>
                    <a:cubicBezTo>
                      <a:pt x="293" y="44"/>
                      <a:pt x="293" y="44"/>
                      <a:pt x="294" y="44"/>
                    </a:cubicBezTo>
                    <a:cubicBezTo>
                      <a:pt x="294" y="43"/>
                      <a:pt x="293" y="43"/>
                      <a:pt x="293" y="43"/>
                    </a:cubicBezTo>
                    <a:cubicBezTo>
                      <a:pt x="293" y="42"/>
                      <a:pt x="293" y="42"/>
                      <a:pt x="293" y="42"/>
                    </a:cubicBezTo>
                    <a:cubicBezTo>
                      <a:pt x="293" y="42"/>
                      <a:pt x="293" y="42"/>
                      <a:pt x="293" y="42"/>
                    </a:cubicBezTo>
                    <a:cubicBezTo>
                      <a:pt x="293" y="42"/>
                      <a:pt x="293" y="42"/>
                      <a:pt x="293" y="41"/>
                    </a:cubicBezTo>
                    <a:cubicBezTo>
                      <a:pt x="294" y="41"/>
                      <a:pt x="293" y="40"/>
                      <a:pt x="294" y="40"/>
                    </a:cubicBezTo>
                    <a:cubicBezTo>
                      <a:pt x="294" y="40"/>
                      <a:pt x="294" y="39"/>
                      <a:pt x="294" y="39"/>
                    </a:cubicBezTo>
                    <a:cubicBezTo>
                      <a:pt x="295" y="39"/>
                      <a:pt x="295" y="39"/>
                      <a:pt x="295" y="39"/>
                    </a:cubicBezTo>
                    <a:cubicBezTo>
                      <a:pt x="295" y="39"/>
                      <a:pt x="296" y="39"/>
                      <a:pt x="296" y="39"/>
                    </a:cubicBezTo>
                    <a:cubicBezTo>
                      <a:pt x="296" y="39"/>
                      <a:pt x="296" y="39"/>
                      <a:pt x="296" y="38"/>
                    </a:cubicBezTo>
                    <a:cubicBezTo>
                      <a:pt x="296" y="38"/>
                      <a:pt x="296" y="38"/>
                      <a:pt x="297" y="38"/>
                    </a:cubicBezTo>
                    <a:cubicBezTo>
                      <a:pt x="297" y="38"/>
                      <a:pt x="297" y="38"/>
                      <a:pt x="297" y="37"/>
                    </a:cubicBezTo>
                    <a:cubicBezTo>
                      <a:pt x="297" y="37"/>
                      <a:pt x="297" y="37"/>
                      <a:pt x="297" y="37"/>
                    </a:cubicBezTo>
                    <a:cubicBezTo>
                      <a:pt x="297" y="36"/>
                      <a:pt x="298" y="36"/>
                      <a:pt x="298" y="36"/>
                    </a:cubicBezTo>
                    <a:cubicBezTo>
                      <a:pt x="298" y="36"/>
                      <a:pt x="298" y="37"/>
                      <a:pt x="298" y="37"/>
                    </a:cubicBezTo>
                    <a:cubicBezTo>
                      <a:pt x="299" y="37"/>
                      <a:pt x="299" y="37"/>
                      <a:pt x="299" y="37"/>
                    </a:cubicBezTo>
                    <a:cubicBezTo>
                      <a:pt x="300" y="37"/>
                      <a:pt x="300" y="37"/>
                      <a:pt x="301" y="37"/>
                    </a:cubicBezTo>
                    <a:cubicBezTo>
                      <a:pt x="301" y="37"/>
                      <a:pt x="301" y="37"/>
                      <a:pt x="302" y="37"/>
                    </a:cubicBezTo>
                    <a:cubicBezTo>
                      <a:pt x="302" y="37"/>
                      <a:pt x="302" y="37"/>
                      <a:pt x="302" y="37"/>
                    </a:cubicBezTo>
                    <a:cubicBezTo>
                      <a:pt x="304" y="38"/>
                      <a:pt x="304" y="38"/>
                      <a:pt x="304" y="38"/>
                    </a:cubicBezTo>
                    <a:cubicBezTo>
                      <a:pt x="305" y="38"/>
                      <a:pt x="305" y="38"/>
                      <a:pt x="305" y="37"/>
                    </a:cubicBezTo>
                    <a:cubicBezTo>
                      <a:pt x="306" y="37"/>
                      <a:pt x="308" y="38"/>
                      <a:pt x="308" y="37"/>
                    </a:cubicBezTo>
                    <a:cubicBezTo>
                      <a:pt x="308" y="37"/>
                      <a:pt x="307" y="37"/>
                      <a:pt x="307" y="36"/>
                    </a:cubicBezTo>
                    <a:cubicBezTo>
                      <a:pt x="307" y="36"/>
                      <a:pt x="307" y="36"/>
                      <a:pt x="307" y="35"/>
                    </a:cubicBezTo>
                    <a:cubicBezTo>
                      <a:pt x="306" y="35"/>
                      <a:pt x="306" y="35"/>
                      <a:pt x="306" y="34"/>
                    </a:cubicBezTo>
                    <a:cubicBezTo>
                      <a:pt x="307" y="34"/>
                      <a:pt x="307" y="33"/>
                      <a:pt x="308" y="34"/>
                    </a:cubicBezTo>
                    <a:cubicBezTo>
                      <a:pt x="309" y="35"/>
                      <a:pt x="309" y="35"/>
                      <a:pt x="309" y="36"/>
                    </a:cubicBezTo>
                    <a:cubicBezTo>
                      <a:pt x="309" y="36"/>
                      <a:pt x="309" y="36"/>
                      <a:pt x="310" y="37"/>
                    </a:cubicBezTo>
                    <a:cubicBezTo>
                      <a:pt x="311" y="37"/>
                      <a:pt x="311" y="37"/>
                      <a:pt x="311" y="37"/>
                    </a:cubicBezTo>
                    <a:cubicBezTo>
                      <a:pt x="312" y="37"/>
                      <a:pt x="313" y="37"/>
                      <a:pt x="313" y="36"/>
                    </a:cubicBezTo>
                    <a:cubicBezTo>
                      <a:pt x="314" y="36"/>
                      <a:pt x="313" y="35"/>
                      <a:pt x="314" y="36"/>
                    </a:cubicBezTo>
                    <a:cubicBezTo>
                      <a:pt x="315" y="36"/>
                      <a:pt x="315" y="36"/>
                      <a:pt x="316" y="37"/>
                    </a:cubicBezTo>
                    <a:cubicBezTo>
                      <a:pt x="317" y="38"/>
                      <a:pt x="316" y="38"/>
                      <a:pt x="316" y="38"/>
                    </a:cubicBezTo>
                    <a:cubicBezTo>
                      <a:pt x="317" y="39"/>
                      <a:pt x="317" y="39"/>
                      <a:pt x="318" y="40"/>
                    </a:cubicBezTo>
                    <a:cubicBezTo>
                      <a:pt x="319" y="40"/>
                      <a:pt x="318" y="39"/>
                      <a:pt x="319" y="40"/>
                    </a:cubicBezTo>
                    <a:cubicBezTo>
                      <a:pt x="320" y="40"/>
                      <a:pt x="320" y="40"/>
                      <a:pt x="321" y="40"/>
                    </a:cubicBezTo>
                    <a:cubicBezTo>
                      <a:pt x="322" y="41"/>
                      <a:pt x="322" y="41"/>
                      <a:pt x="323" y="41"/>
                    </a:cubicBezTo>
                    <a:cubicBezTo>
                      <a:pt x="324" y="42"/>
                      <a:pt x="324" y="42"/>
                      <a:pt x="325" y="41"/>
                    </a:cubicBezTo>
                    <a:cubicBezTo>
                      <a:pt x="325" y="41"/>
                      <a:pt x="324" y="41"/>
                      <a:pt x="325" y="41"/>
                    </a:cubicBezTo>
                    <a:cubicBezTo>
                      <a:pt x="325" y="41"/>
                      <a:pt x="326" y="41"/>
                      <a:pt x="327" y="41"/>
                    </a:cubicBezTo>
                    <a:cubicBezTo>
                      <a:pt x="327" y="41"/>
                      <a:pt x="326" y="41"/>
                      <a:pt x="326" y="40"/>
                    </a:cubicBezTo>
                    <a:cubicBezTo>
                      <a:pt x="326" y="40"/>
                      <a:pt x="325" y="39"/>
                      <a:pt x="326" y="39"/>
                    </a:cubicBezTo>
                    <a:cubicBezTo>
                      <a:pt x="326" y="39"/>
                      <a:pt x="327" y="39"/>
                      <a:pt x="327" y="39"/>
                    </a:cubicBezTo>
                    <a:cubicBezTo>
                      <a:pt x="328" y="39"/>
                      <a:pt x="328" y="39"/>
                      <a:pt x="328" y="38"/>
                    </a:cubicBezTo>
                    <a:cubicBezTo>
                      <a:pt x="328" y="38"/>
                      <a:pt x="328" y="38"/>
                      <a:pt x="327" y="37"/>
                    </a:cubicBezTo>
                    <a:cubicBezTo>
                      <a:pt x="327" y="37"/>
                      <a:pt x="327" y="37"/>
                      <a:pt x="327" y="36"/>
                    </a:cubicBezTo>
                    <a:cubicBezTo>
                      <a:pt x="327" y="36"/>
                      <a:pt x="328" y="36"/>
                      <a:pt x="329" y="36"/>
                    </a:cubicBezTo>
                    <a:cubicBezTo>
                      <a:pt x="330" y="36"/>
                      <a:pt x="330" y="36"/>
                      <a:pt x="331" y="36"/>
                    </a:cubicBezTo>
                    <a:cubicBezTo>
                      <a:pt x="332" y="36"/>
                      <a:pt x="332" y="36"/>
                      <a:pt x="333" y="36"/>
                    </a:cubicBezTo>
                    <a:cubicBezTo>
                      <a:pt x="333" y="36"/>
                      <a:pt x="333" y="35"/>
                      <a:pt x="333" y="35"/>
                    </a:cubicBezTo>
                    <a:cubicBezTo>
                      <a:pt x="333" y="35"/>
                      <a:pt x="334" y="35"/>
                      <a:pt x="335" y="35"/>
                    </a:cubicBezTo>
                    <a:cubicBezTo>
                      <a:pt x="335" y="35"/>
                      <a:pt x="335" y="35"/>
                      <a:pt x="335" y="34"/>
                    </a:cubicBezTo>
                    <a:close/>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4" name="Freeform 541"/>
              <p:cNvSpPr>
                <a:spLocks/>
              </p:cNvSpPr>
              <p:nvPr/>
            </p:nvSpPr>
            <p:spPr bwMode="auto">
              <a:xfrm>
                <a:off x="8112126" y="903289"/>
                <a:ext cx="130175" cy="53975"/>
              </a:xfrm>
              <a:custGeom>
                <a:avLst/>
                <a:gdLst>
                  <a:gd name="T0" fmla="*/ 8 w 12"/>
                  <a:gd name="T1" fmla="*/ 4 h 5"/>
                  <a:gd name="T2" fmla="*/ 10 w 12"/>
                  <a:gd name="T3" fmla="*/ 3 h 5"/>
                  <a:gd name="T4" fmla="*/ 4 w 12"/>
                  <a:gd name="T5" fmla="*/ 1 h 5"/>
                  <a:gd name="T6" fmla="*/ 2 w 12"/>
                  <a:gd name="T7" fmla="*/ 0 h 5"/>
                  <a:gd name="T8" fmla="*/ 0 w 12"/>
                  <a:gd name="T9" fmla="*/ 4 h 5"/>
                  <a:gd name="T10" fmla="*/ 3 w 12"/>
                  <a:gd name="T11" fmla="*/ 5 h 5"/>
                  <a:gd name="T12" fmla="*/ 8 w 12"/>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12" h="5">
                    <a:moveTo>
                      <a:pt x="8" y="4"/>
                    </a:moveTo>
                    <a:cubicBezTo>
                      <a:pt x="9" y="4"/>
                      <a:pt x="12" y="4"/>
                      <a:pt x="10" y="3"/>
                    </a:cubicBezTo>
                    <a:cubicBezTo>
                      <a:pt x="8" y="1"/>
                      <a:pt x="6" y="2"/>
                      <a:pt x="4" y="1"/>
                    </a:cubicBezTo>
                    <a:cubicBezTo>
                      <a:pt x="2" y="0"/>
                      <a:pt x="2" y="0"/>
                      <a:pt x="2" y="0"/>
                    </a:cubicBezTo>
                    <a:cubicBezTo>
                      <a:pt x="1" y="1"/>
                      <a:pt x="1" y="2"/>
                      <a:pt x="0" y="4"/>
                    </a:cubicBezTo>
                    <a:cubicBezTo>
                      <a:pt x="3" y="5"/>
                      <a:pt x="3" y="5"/>
                      <a:pt x="3" y="5"/>
                    </a:cubicBezTo>
                    <a:cubicBezTo>
                      <a:pt x="5" y="5"/>
                      <a:pt x="7" y="5"/>
                      <a:pt x="8" y="4"/>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5" name="Freeform 542"/>
              <p:cNvSpPr>
                <a:spLocks/>
              </p:cNvSpPr>
              <p:nvPr/>
            </p:nvSpPr>
            <p:spPr bwMode="auto">
              <a:xfrm>
                <a:off x="8307389" y="1238251"/>
                <a:ext cx="96838" cy="31750"/>
              </a:xfrm>
              <a:custGeom>
                <a:avLst/>
                <a:gdLst>
                  <a:gd name="T0" fmla="*/ 2 w 9"/>
                  <a:gd name="T1" fmla="*/ 2 h 3"/>
                  <a:gd name="T2" fmla="*/ 3 w 9"/>
                  <a:gd name="T3" fmla="*/ 2 h 3"/>
                  <a:gd name="T4" fmla="*/ 5 w 9"/>
                  <a:gd name="T5" fmla="*/ 3 h 3"/>
                  <a:gd name="T6" fmla="*/ 8 w 9"/>
                  <a:gd name="T7" fmla="*/ 3 h 3"/>
                  <a:gd name="T8" fmla="*/ 9 w 9"/>
                  <a:gd name="T9" fmla="*/ 2 h 3"/>
                  <a:gd name="T10" fmla="*/ 7 w 9"/>
                  <a:gd name="T11" fmla="*/ 1 h 3"/>
                  <a:gd name="T12" fmla="*/ 5 w 9"/>
                  <a:gd name="T13" fmla="*/ 1 h 3"/>
                  <a:gd name="T14" fmla="*/ 3 w 9"/>
                  <a:gd name="T15" fmla="*/ 0 h 3"/>
                  <a:gd name="T16" fmla="*/ 2 w 9"/>
                  <a:gd name="T17" fmla="*/ 1 h 3"/>
                  <a:gd name="T18" fmla="*/ 0 w 9"/>
                  <a:gd name="T19" fmla="*/ 0 h 3"/>
                  <a:gd name="T20" fmla="*/ 0 w 9"/>
                  <a:gd name="T21" fmla="*/ 1 h 3"/>
                  <a:gd name="T22" fmla="*/ 2 w 9"/>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3">
                    <a:moveTo>
                      <a:pt x="2" y="2"/>
                    </a:moveTo>
                    <a:cubicBezTo>
                      <a:pt x="3" y="2"/>
                      <a:pt x="2" y="1"/>
                      <a:pt x="3" y="2"/>
                    </a:cubicBezTo>
                    <a:cubicBezTo>
                      <a:pt x="4" y="2"/>
                      <a:pt x="4" y="2"/>
                      <a:pt x="5" y="3"/>
                    </a:cubicBezTo>
                    <a:cubicBezTo>
                      <a:pt x="6" y="3"/>
                      <a:pt x="7" y="3"/>
                      <a:pt x="8" y="3"/>
                    </a:cubicBezTo>
                    <a:cubicBezTo>
                      <a:pt x="8" y="3"/>
                      <a:pt x="9" y="3"/>
                      <a:pt x="9" y="2"/>
                    </a:cubicBezTo>
                    <a:cubicBezTo>
                      <a:pt x="8" y="2"/>
                      <a:pt x="8" y="2"/>
                      <a:pt x="7" y="1"/>
                    </a:cubicBezTo>
                    <a:cubicBezTo>
                      <a:pt x="7" y="1"/>
                      <a:pt x="6" y="1"/>
                      <a:pt x="5" y="1"/>
                    </a:cubicBezTo>
                    <a:cubicBezTo>
                      <a:pt x="4" y="0"/>
                      <a:pt x="4" y="0"/>
                      <a:pt x="3" y="0"/>
                    </a:cubicBezTo>
                    <a:cubicBezTo>
                      <a:pt x="2" y="0"/>
                      <a:pt x="3" y="1"/>
                      <a:pt x="2" y="1"/>
                    </a:cubicBezTo>
                    <a:cubicBezTo>
                      <a:pt x="1" y="1"/>
                      <a:pt x="1" y="0"/>
                      <a:pt x="0" y="0"/>
                    </a:cubicBezTo>
                    <a:cubicBezTo>
                      <a:pt x="0" y="0"/>
                      <a:pt x="0" y="0"/>
                      <a:pt x="0" y="1"/>
                    </a:cubicBezTo>
                    <a:cubicBezTo>
                      <a:pt x="0" y="1"/>
                      <a:pt x="1" y="1"/>
                      <a:pt x="2" y="2"/>
                    </a:cubicBezTo>
                  </a:path>
                </a:pathLst>
              </a:custGeom>
              <a:grpFill/>
              <a:ln w="3175">
                <a:solidFill>
                  <a:schemeClr val="bg1">
                    <a:lumMod val="75000"/>
                  </a:schemeClr>
                </a:solidFill>
                <a:round/>
                <a:headEnd/>
                <a:tailEnd/>
              </a:ln>
            </p:spPr>
            <p:txBody>
              <a:bodyPr vert="horz" wrap="square" lIns="121920" tIns="60960" rIns="121920" bIns="60960" numCol="1" anchor="t" anchorCtr="0" compatLnSpc="1">
                <a:prstTxWarp prst="textNoShape">
                  <a:avLst/>
                </a:prstTxWarp>
              </a:bodyPr>
              <a:lstStyle/>
              <a:p>
                <a:endParaRPr lang="en-US" sz="3200"/>
              </a:p>
            </p:txBody>
          </p:sp>
        </p:grpSp>
      </p:grpSp>
      <p:sp>
        <p:nvSpPr>
          <p:cNvPr id="548" name="Oval 547"/>
          <p:cNvSpPr/>
          <p:nvPr/>
        </p:nvSpPr>
        <p:spPr>
          <a:xfrm>
            <a:off x="2689509" y="3542740"/>
            <a:ext cx="1284661" cy="1284661"/>
          </a:xfrm>
          <a:prstGeom prst="ellipse">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800" dirty="0">
                <a:solidFill>
                  <a:srgbClr val="FFFFFF"/>
                </a:solidFill>
              </a:rPr>
              <a:t>13%</a:t>
            </a:r>
            <a:r>
              <a:rPr lang="en-US" sz="3200" dirty="0">
                <a:solidFill>
                  <a:srgbClr val="FFFFFF"/>
                </a:solidFill>
              </a:rPr>
              <a:t> </a:t>
            </a:r>
          </a:p>
          <a:p>
            <a:pPr algn="ctr"/>
            <a:r>
              <a:rPr lang="en-US" sz="1400" dirty="0">
                <a:solidFill>
                  <a:srgbClr val="FFFFFF"/>
                </a:solidFill>
              </a:rPr>
              <a:t>X,XXX</a:t>
            </a:r>
          </a:p>
        </p:txBody>
      </p:sp>
      <p:sp>
        <p:nvSpPr>
          <p:cNvPr id="550" name="Oval 549"/>
          <p:cNvSpPr/>
          <p:nvPr/>
        </p:nvSpPr>
        <p:spPr>
          <a:xfrm>
            <a:off x="8019926" y="2660739"/>
            <a:ext cx="1021397" cy="1021397"/>
          </a:xfrm>
          <a:prstGeom prst="ellipse">
            <a:avLst/>
          </a:prstGeom>
          <a:solidFill>
            <a:schemeClr val="accent3">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00" dirty="0">
                <a:solidFill>
                  <a:srgbClr val="FFFFFF"/>
                </a:solidFill>
              </a:rPr>
              <a:t>5%</a:t>
            </a:r>
            <a:r>
              <a:rPr lang="en-US" sz="2933" dirty="0">
                <a:solidFill>
                  <a:srgbClr val="FFFFFF"/>
                </a:solidFill>
              </a:rPr>
              <a:t> </a:t>
            </a:r>
          </a:p>
          <a:p>
            <a:pPr algn="ctr"/>
            <a:r>
              <a:rPr lang="en-US" sz="1200" dirty="0">
                <a:solidFill>
                  <a:srgbClr val="FFFFFF"/>
                </a:solidFill>
              </a:rPr>
              <a:t>XXX</a:t>
            </a:r>
          </a:p>
        </p:txBody>
      </p:sp>
      <p:sp>
        <p:nvSpPr>
          <p:cNvPr id="552" name="Oval 551"/>
          <p:cNvSpPr/>
          <p:nvPr/>
        </p:nvSpPr>
        <p:spPr>
          <a:xfrm>
            <a:off x="-56627" y="-347363"/>
            <a:ext cx="3020280" cy="3020280"/>
          </a:xfrm>
          <a:prstGeom prst="ellipse">
            <a:avLst/>
          </a:prstGeom>
          <a:solidFill>
            <a:schemeClr val="accent5">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rgbClr val="FFFFFF"/>
                </a:solidFill>
              </a:rPr>
              <a:t>43% </a:t>
            </a:r>
          </a:p>
          <a:p>
            <a:pPr algn="ctr"/>
            <a:r>
              <a:rPr lang="en-US" sz="1600" dirty="0">
                <a:solidFill>
                  <a:srgbClr val="FFFFFF"/>
                </a:solidFill>
              </a:rPr>
              <a:t>XX,XXX</a:t>
            </a:r>
          </a:p>
        </p:txBody>
      </p:sp>
      <p:sp>
        <p:nvSpPr>
          <p:cNvPr id="554" name="Oval 553"/>
          <p:cNvSpPr/>
          <p:nvPr/>
        </p:nvSpPr>
        <p:spPr>
          <a:xfrm>
            <a:off x="5819297" y="857514"/>
            <a:ext cx="1777806" cy="1777806"/>
          </a:xfrm>
          <a:prstGeom prst="ellipse">
            <a:avLst/>
          </a:prstGeom>
          <a:solidFill>
            <a:schemeClr val="tx2">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000" dirty="0">
                <a:solidFill>
                  <a:srgbClr val="FFFFFF"/>
                </a:solidFill>
              </a:rPr>
              <a:t>26% </a:t>
            </a:r>
          </a:p>
          <a:p>
            <a:pPr algn="ctr"/>
            <a:r>
              <a:rPr lang="en-US" sz="1600" dirty="0">
                <a:solidFill>
                  <a:srgbClr val="FFFFFF"/>
                </a:solidFill>
              </a:rPr>
              <a:t>X,XXX</a:t>
            </a:r>
          </a:p>
        </p:txBody>
      </p:sp>
      <p:sp>
        <p:nvSpPr>
          <p:cNvPr id="556" name="Rectangle 555"/>
          <p:cNvSpPr/>
          <p:nvPr/>
        </p:nvSpPr>
        <p:spPr>
          <a:xfrm>
            <a:off x="6531034" y="5644588"/>
            <a:ext cx="2087968" cy="318100"/>
          </a:xfrm>
          <a:prstGeom prst="rect">
            <a:avLst/>
          </a:prstGeom>
        </p:spPr>
        <p:txBody>
          <a:bodyPr wrap="square">
            <a:spAutoFit/>
          </a:bodyPr>
          <a:lstStyle/>
          <a:p>
            <a:pPr algn="ctr"/>
            <a:r>
              <a:rPr lang="en-US" sz="1467" dirty="0"/>
              <a:t>Xxx </a:t>
            </a:r>
            <a:r>
              <a:rPr lang="en-US" sz="1467" dirty="0" err="1"/>
              <a:t>xxxxx</a:t>
            </a:r>
            <a:r>
              <a:rPr lang="en-US" sz="1467" dirty="0"/>
              <a:t> xx </a:t>
            </a:r>
            <a:r>
              <a:rPr lang="en-US" sz="1467" dirty="0" err="1"/>
              <a:t>xxxx</a:t>
            </a:r>
            <a:endParaRPr lang="en-US" sz="1467" dirty="0"/>
          </a:p>
        </p:txBody>
      </p:sp>
      <p:sp useBgFill="1">
        <p:nvSpPr>
          <p:cNvPr id="560" name="Oval 559"/>
          <p:cNvSpPr/>
          <p:nvPr/>
        </p:nvSpPr>
        <p:spPr>
          <a:xfrm>
            <a:off x="3826728" y="3935336"/>
            <a:ext cx="314824" cy="314824"/>
          </a:xfrm>
          <a:prstGeom prst="ellipse">
            <a:avLst/>
          </a:prstGeom>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561" name="Oval 560"/>
          <p:cNvSpPr/>
          <p:nvPr/>
        </p:nvSpPr>
        <p:spPr>
          <a:xfrm>
            <a:off x="8033627" y="2672356"/>
            <a:ext cx="314824" cy="314824"/>
          </a:xfrm>
          <a:prstGeom prst="ellipse">
            <a:avLst/>
          </a:prstGeom>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563" name="Oval 562"/>
          <p:cNvSpPr/>
          <p:nvPr/>
        </p:nvSpPr>
        <p:spPr>
          <a:xfrm>
            <a:off x="2504812" y="1962048"/>
            <a:ext cx="314824" cy="314824"/>
          </a:xfrm>
          <a:prstGeom prst="ellipse">
            <a:avLst/>
          </a:prstGeom>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565" name="Oval 564"/>
          <p:cNvSpPr/>
          <p:nvPr/>
        </p:nvSpPr>
        <p:spPr>
          <a:xfrm>
            <a:off x="5627948" y="1638012"/>
            <a:ext cx="314824" cy="314824"/>
          </a:xfrm>
          <a:prstGeom prst="ellipse">
            <a:avLst/>
          </a:prstGeom>
          <a:ln w="3810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549" name="Picture 548">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1043843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60"/>
                                        </p:tgtEl>
                                        <p:attrNameLst>
                                          <p:attrName>style.visibility</p:attrName>
                                        </p:attrNameLst>
                                      </p:cBhvr>
                                      <p:to>
                                        <p:strVal val="visible"/>
                                      </p:to>
                                    </p:set>
                                    <p:animEffect transition="in" filter="fade">
                                      <p:cBhvr>
                                        <p:cTn id="7" dur="200"/>
                                        <p:tgtEl>
                                          <p:spTgt spid="560"/>
                                        </p:tgtEl>
                                      </p:cBhvr>
                                    </p:animEffect>
                                  </p:childTnLst>
                                </p:cTn>
                              </p:par>
                            </p:childTnLst>
                          </p:cTn>
                        </p:par>
                        <p:par>
                          <p:cTn id="8" fill="hold">
                            <p:stCondLst>
                              <p:cond delay="200"/>
                            </p:stCondLst>
                            <p:childTnLst>
                              <p:par>
                                <p:cTn id="9" presetID="10" presetClass="entr" presetSubtype="0" fill="hold" grpId="0" nodeType="afterEffect">
                                  <p:stCondLst>
                                    <p:cond delay="0"/>
                                  </p:stCondLst>
                                  <p:childTnLst>
                                    <p:set>
                                      <p:cBhvr>
                                        <p:cTn id="10" dur="1" fill="hold">
                                          <p:stCondLst>
                                            <p:cond delay="0"/>
                                          </p:stCondLst>
                                        </p:cTn>
                                        <p:tgtEl>
                                          <p:spTgt spid="548"/>
                                        </p:tgtEl>
                                        <p:attrNameLst>
                                          <p:attrName>style.visibility</p:attrName>
                                        </p:attrNameLst>
                                      </p:cBhvr>
                                      <p:to>
                                        <p:strVal val="visible"/>
                                      </p:to>
                                    </p:set>
                                    <p:animEffect transition="in" filter="fade">
                                      <p:cBhvr>
                                        <p:cTn id="11" dur="200"/>
                                        <p:tgtEl>
                                          <p:spTgt spid="54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56"/>
                                        </p:tgtEl>
                                        <p:attrNameLst>
                                          <p:attrName>style.visibility</p:attrName>
                                        </p:attrNameLst>
                                      </p:cBhvr>
                                      <p:to>
                                        <p:strVal val="visible"/>
                                      </p:to>
                                    </p:set>
                                    <p:animEffect transition="in" filter="fade">
                                      <p:cBhvr>
                                        <p:cTn id="14" dur="200"/>
                                        <p:tgtEl>
                                          <p:spTgt spid="556"/>
                                        </p:tgtEl>
                                      </p:cBhvr>
                                    </p:animEffect>
                                  </p:childTnLst>
                                </p:cTn>
                              </p:par>
                            </p:childTnLst>
                          </p:cTn>
                        </p:par>
                        <p:par>
                          <p:cTn id="15" fill="hold">
                            <p:stCondLst>
                              <p:cond delay="400"/>
                            </p:stCondLst>
                            <p:childTnLst>
                              <p:par>
                                <p:cTn id="16" presetID="10" presetClass="entr" presetSubtype="0" fill="hold" grpId="0" nodeType="afterEffect">
                                  <p:stCondLst>
                                    <p:cond delay="0"/>
                                  </p:stCondLst>
                                  <p:childTnLst>
                                    <p:set>
                                      <p:cBhvr>
                                        <p:cTn id="17" dur="1" fill="hold">
                                          <p:stCondLst>
                                            <p:cond delay="0"/>
                                          </p:stCondLst>
                                        </p:cTn>
                                        <p:tgtEl>
                                          <p:spTgt spid="561"/>
                                        </p:tgtEl>
                                        <p:attrNameLst>
                                          <p:attrName>style.visibility</p:attrName>
                                        </p:attrNameLst>
                                      </p:cBhvr>
                                      <p:to>
                                        <p:strVal val="visible"/>
                                      </p:to>
                                    </p:set>
                                    <p:animEffect transition="in" filter="fade">
                                      <p:cBhvr>
                                        <p:cTn id="18" dur="200"/>
                                        <p:tgtEl>
                                          <p:spTgt spid="56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50"/>
                                        </p:tgtEl>
                                        <p:attrNameLst>
                                          <p:attrName>style.visibility</p:attrName>
                                        </p:attrNameLst>
                                      </p:cBhvr>
                                      <p:to>
                                        <p:strVal val="visible"/>
                                      </p:to>
                                    </p:set>
                                    <p:animEffect transition="in" filter="fade">
                                      <p:cBhvr>
                                        <p:cTn id="21" dur="200"/>
                                        <p:tgtEl>
                                          <p:spTgt spid="550"/>
                                        </p:tgtEl>
                                      </p:cBhvr>
                                    </p:animEffect>
                                  </p:childTnLst>
                                </p:cTn>
                              </p:par>
                            </p:childTnLst>
                          </p:cTn>
                        </p:par>
                        <p:par>
                          <p:cTn id="22" fill="hold">
                            <p:stCondLst>
                              <p:cond delay="600"/>
                            </p:stCondLst>
                            <p:childTnLst>
                              <p:par>
                                <p:cTn id="23" presetID="10" presetClass="entr" presetSubtype="0" fill="hold" grpId="0" nodeType="afterEffect">
                                  <p:stCondLst>
                                    <p:cond delay="0"/>
                                  </p:stCondLst>
                                  <p:childTnLst>
                                    <p:set>
                                      <p:cBhvr>
                                        <p:cTn id="24" dur="1" fill="hold">
                                          <p:stCondLst>
                                            <p:cond delay="0"/>
                                          </p:stCondLst>
                                        </p:cTn>
                                        <p:tgtEl>
                                          <p:spTgt spid="563"/>
                                        </p:tgtEl>
                                        <p:attrNameLst>
                                          <p:attrName>style.visibility</p:attrName>
                                        </p:attrNameLst>
                                      </p:cBhvr>
                                      <p:to>
                                        <p:strVal val="visible"/>
                                      </p:to>
                                    </p:set>
                                    <p:animEffect transition="in" filter="fade">
                                      <p:cBhvr>
                                        <p:cTn id="25" dur="200"/>
                                        <p:tgtEl>
                                          <p:spTgt spid="563"/>
                                        </p:tgtEl>
                                      </p:cBhvr>
                                    </p:animEffect>
                                  </p:childTnLst>
                                </p:cTn>
                              </p:par>
                            </p:childTnLst>
                          </p:cTn>
                        </p:par>
                        <p:par>
                          <p:cTn id="26" fill="hold">
                            <p:stCondLst>
                              <p:cond delay="800"/>
                            </p:stCondLst>
                            <p:childTnLst>
                              <p:par>
                                <p:cTn id="27" presetID="10" presetClass="entr" presetSubtype="0" fill="hold" grpId="0" nodeType="afterEffect">
                                  <p:stCondLst>
                                    <p:cond delay="0"/>
                                  </p:stCondLst>
                                  <p:childTnLst>
                                    <p:set>
                                      <p:cBhvr>
                                        <p:cTn id="28" dur="1" fill="hold">
                                          <p:stCondLst>
                                            <p:cond delay="0"/>
                                          </p:stCondLst>
                                        </p:cTn>
                                        <p:tgtEl>
                                          <p:spTgt spid="552"/>
                                        </p:tgtEl>
                                        <p:attrNameLst>
                                          <p:attrName>style.visibility</p:attrName>
                                        </p:attrNameLst>
                                      </p:cBhvr>
                                      <p:to>
                                        <p:strVal val="visible"/>
                                      </p:to>
                                    </p:set>
                                    <p:animEffect transition="in" filter="fade">
                                      <p:cBhvr>
                                        <p:cTn id="29" dur="200"/>
                                        <p:tgtEl>
                                          <p:spTgt spid="552"/>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565"/>
                                        </p:tgtEl>
                                        <p:attrNameLst>
                                          <p:attrName>style.visibility</p:attrName>
                                        </p:attrNameLst>
                                      </p:cBhvr>
                                      <p:to>
                                        <p:strVal val="visible"/>
                                      </p:to>
                                    </p:set>
                                    <p:animEffect transition="in" filter="fade">
                                      <p:cBhvr>
                                        <p:cTn id="33" dur="200"/>
                                        <p:tgtEl>
                                          <p:spTgt spid="565"/>
                                        </p:tgtEl>
                                      </p:cBhvr>
                                    </p:animEffect>
                                  </p:childTnLst>
                                </p:cTn>
                              </p:par>
                            </p:childTnLst>
                          </p:cTn>
                        </p:par>
                        <p:par>
                          <p:cTn id="34" fill="hold">
                            <p:stCondLst>
                              <p:cond delay="1200"/>
                            </p:stCondLst>
                            <p:childTnLst>
                              <p:par>
                                <p:cTn id="35" presetID="10" presetClass="entr" presetSubtype="0" fill="hold" grpId="0" nodeType="afterEffect">
                                  <p:stCondLst>
                                    <p:cond delay="0"/>
                                  </p:stCondLst>
                                  <p:childTnLst>
                                    <p:set>
                                      <p:cBhvr>
                                        <p:cTn id="36" dur="1" fill="hold">
                                          <p:stCondLst>
                                            <p:cond delay="0"/>
                                          </p:stCondLst>
                                        </p:cTn>
                                        <p:tgtEl>
                                          <p:spTgt spid="554"/>
                                        </p:tgtEl>
                                        <p:attrNameLst>
                                          <p:attrName>style.visibility</p:attrName>
                                        </p:attrNameLst>
                                      </p:cBhvr>
                                      <p:to>
                                        <p:strVal val="visible"/>
                                      </p:to>
                                    </p:set>
                                    <p:animEffect transition="in" filter="fade">
                                      <p:cBhvr>
                                        <p:cTn id="37" dur="200"/>
                                        <p:tgtEl>
                                          <p:spTgt spid="5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8" grpId="0" animBg="1"/>
      <p:bldP spid="550" grpId="0" animBg="1"/>
      <p:bldP spid="552" grpId="0" animBg="1"/>
      <p:bldP spid="554" grpId="0" animBg="1"/>
      <p:bldP spid="556" grpId="0"/>
      <p:bldP spid="560" grpId="0" animBg="1"/>
      <p:bldP spid="561" grpId="0" animBg="1"/>
      <p:bldP spid="563" grpId="0" animBg="1"/>
      <p:bldP spid="56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pic>
        <p:nvPicPr>
          <p:cNvPr id="5" name="Picture 4">
            <a:hlinkClick r:id="rId2"/>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540732" y="1184441"/>
            <a:ext cx="7110536" cy="4489118"/>
          </a:xfrm>
          <a:prstGeom prst="rect">
            <a:avLst/>
          </a:prstGeom>
        </p:spPr>
      </p:pic>
    </p:spTree>
    <p:extLst>
      <p:ext uri="{BB962C8B-B14F-4D97-AF65-F5344CB8AC3E}">
        <p14:creationId xmlns:p14="http://schemas.microsoft.com/office/powerpoint/2010/main" val="3207448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a:t>
            </a:r>
          </a:p>
        </p:txBody>
      </p:sp>
      <p:sp>
        <p:nvSpPr>
          <p:cNvPr id="3" name="Text Placeholder 2"/>
          <p:cNvSpPr>
            <a:spLocks noGrp="1"/>
          </p:cNvSpPr>
          <p:nvPr>
            <p:ph type="body" sz="quarter" idx="10"/>
          </p:nvPr>
        </p:nvSpPr>
        <p:spPr/>
        <p:txBody>
          <a:bodyPr/>
          <a:lstStyle/>
          <a:p>
            <a:r>
              <a:rPr lang="en-US" dirty="0"/>
              <a:t>A tiered approach to corporate education</a:t>
            </a:r>
          </a:p>
        </p:txBody>
      </p:sp>
      <p:sp>
        <p:nvSpPr>
          <p:cNvPr id="42" name="Rounded Rectangle 41"/>
          <p:cNvSpPr/>
          <p:nvPr/>
        </p:nvSpPr>
        <p:spPr>
          <a:xfrm>
            <a:off x="4705973" y="3056467"/>
            <a:ext cx="2848563" cy="2848563"/>
          </a:xfrm>
          <a:prstGeom prst="roundRect">
            <a:avLst/>
          </a:prstGeom>
          <a:solidFill>
            <a:schemeClr val="bg2"/>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43" name="Rounded Rectangle 42"/>
          <p:cNvSpPr/>
          <p:nvPr/>
        </p:nvSpPr>
        <p:spPr>
          <a:xfrm>
            <a:off x="4705973" y="2397948"/>
            <a:ext cx="2848563" cy="2848563"/>
          </a:xfrm>
          <a:prstGeom prst="roundRect">
            <a:avLst/>
          </a:prstGeom>
          <a:solidFill>
            <a:schemeClr val="accent4"/>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44" name="Rounded Rectangle 43"/>
          <p:cNvSpPr/>
          <p:nvPr/>
        </p:nvSpPr>
        <p:spPr>
          <a:xfrm>
            <a:off x="4705973" y="1739429"/>
            <a:ext cx="2848563" cy="2848563"/>
          </a:xfrm>
          <a:prstGeom prst="roundRect">
            <a:avLst/>
          </a:prstGeom>
          <a:solidFill>
            <a:schemeClr val="accent1"/>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46" name="Oval 12"/>
          <p:cNvSpPr>
            <a:spLocks noChangeArrowheads="1"/>
          </p:cNvSpPr>
          <p:nvPr/>
        </p:nvSpPr>
        <p:spPr bwMode="auto">
          <a:xfrm>
            <a:off x="3101709" y="3490391"/>
            <a:ext cx="791464" cy="791464"/>
          </a:xfrm>
          <a:prstGeom prst="ellipse">
            <a:avLst/>
          </a:prstGeom>
          <a:solidFill>
            <a:schemeClr val="accent5"/>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cxnSp>
        <p:nvCxnSpPr>
          <p:cNvPr id="48" name="Straight Connector 47"/>
          <p:cNvCxnSpPr/>
          <p:nvPr/>
        </p:nvCxnSpPr>
        <p:spPr>
          <a:xfrm flipH="1">
            <a:off x="7010400" y="2399032"/>
            <a:ext cx="1475859" cy="0"/>
          </a:xfrm>
          <a:prstGeom prst="line">
            <a:avLst/>
          </a:prstGeom>
          <a:ln w="6350" cmpd="sng"/>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flipH="1">
            <a:off x="3893174" y="3886123"/>
            <a:ext cx="41619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50" name="Rectangle 49"/>
          <p:cNvSpPr/>
          <p:nvPr/>
        </p:nvSpPr>
        <p:spPr>
          <a:xfrm>
            <a:off x="674348" y="3365030"/>
            <a:ext cx="2402707" cy="1445536"/>
          </a:xfrm>
          <a:prstGeom prst="rect">
            <a:avLst/>
          </a:prstGeom>
        </p:spPr>
        <p:txBody>
          <a:bodyPr wrap="square" lIns="243840" rIns="243840" bIns="97536">
            <a:spAutoFit/>
          </a:bodyPr>
          <a:lstStyle/>
          <a:p>
            <a:pPr algn="r">
              <a:lnSpc>
                <a:spcPct val="89000"/>
              </a:lnSpc>
            </a:pPr>
            <a:r>
              <a:rPr lang="en-US" sz="2133" dirty="0"/>
              <a:t>INTERVIEWS</a:t>
            </a:r>
          </a:p>
          <a:p>
            <a:pPr algn="r">
              <a:lnSpc>
                <a:spcPct val="89000"/>
              </a:lnSpc>
            </a:pPr>
            <a:r>
              <a:rPr lang="en-US" sz="1467" dirty="0"/>
              <a:t>Fortune 100 executives have much to share, we will interview them an compile best-practices</a:t>
            </a:r>
          </a:p>
        </p:txBody>
      </p:sp>
      <p:cxnSp>
        <p:nvCxnSpPr>
          <p:cNvPr id="51" name="Straight Connector 50"/>
          <p:cNvCxnSpPr/>
          <p:nvPr/>
        </p:nvCxnSpPr>
        <p:spPr>
          <a:xfrm flipH="1">
            <a:off x="7721600" y="4686772"/>
            <a:ext cx="76465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2" name="Rectangle 51"/>
          <p:cNvSpPr/>
          <p:nvPr/>
        </p:nvSpPr>
        <p:spPr>
          <a:xfrm>
            <a:off x="8910697" y="1893712"/>
            <a:ext cx="2438400" cy="1445536"/>
          </a:xfrm>
          <a:prstGeom prst="rect">
            <a:avLst/>
          </a:prstGeom>
        </p:spPr>
        <p:txBody>
          <a:bodyPr wrap="square" lIns="243840" rIns="243840" bIns="97536">
            <a:spAutoFit/>
          </a:bodyPr>
          <a:lstStyle/>
          <a:p>
            <a:pPr>
              <a:lnSpc>
                <a:spcPct val="89000"/>
              </a:lnSpc>
            </a:pPr>
            <a:r>
              <a:rPr lang="en-US" sz="2133" dirty="0"/>
              <a:t>RESOURCES</a:t>
            </a:r>
          </a:p>
          <a:p>
            <a:pPr>
              <a:lnSpc>
                <a:spcPct val="89000"/>
              </a:lnSpc>
            </a:pPr>
            <a:r>
              <a:rPr lang="en-US" sz="1467" dirty="0"/>
              <a:t>Finding and distributing the best corporate resources is a daunting task. We will master it.</a:t>
            </a:r>
          </a:p>
        </p:txBody>
      </p:sp>
      <p:sp>
        <p:nvSpPr>
          <p:cNvPr id="53" name="Oval 12"/>
          <p:cNvSpPr>
            <a:spLocks noChangeArrowheads="1"/>
          </p:cNvSpPr>
          <p:nvPr/>
        </p:nvSpPr>
        <p:spPr bwMode="auto">
          <a:xfrm>
            <a:off x="8130271" y="2003300"/>
            <a:ext cx="791464" cy="791464"/>
          </a:xfrm>
          <a:prstGeom prst="ellipse">
            <a:avLst/>
          </a:prstGeom>
          <a:solidFill>
            <a:schemeClr val="accent1"/>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54" name="Oval 12"/>
          <p:cNvSpPr>
            <a:spLocks noChangeArrowheads="1"/>
          </p:cNvSpPr>
          <p:nvPr/>
        </p:nvSpPr>
        <p:spPr bwMode="auto">
          <a:xfrm>
            <a:off x="8130271" y="4291040"/>
            <a:ext cx="791464" cy="791464"/>
          </a:xfrm>
          <a:prstGeom prst="ellipse">
            <a:avLst/>
          </a:prstGeom>
          <a:solidFill>
            <a:schemeClr val="bg2"/>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57" name="Rectangle 56"/>
          <p:cNvSpPr/>
          <p:nvPr/>
        </p:nvSpPr>
        <p:spPr>
          <a:xfrm>
            <a:off x="8910697" y="4177830"/>
            <a:ext cx="2438400" cy="1244615"/>
          </a:xfrm>
          <a:prstGeom prst="rect">
            <a:avLst/>
          </a:prstGeom>
        </p:spPr>
        <p:txBody>
          <a:bodyPr wrap="square" lIns="243840" rIns="243840" bIns="97536">
            <a:spAutoFit/>
          </a:bodyPr>
          <a:lstStyle/>
          <a:p>
            <a:pPr>
              <a:lnSpc>
                <a:spcPct val="89000"/>
              </a:lnSpc>
            </a:pPr>
            <a:r>
              <a:rPr lang="en-US" sz="2133" dirty="0"/>
              <a:t>INSIGHTS</a:t>
            </a:r>
          </a:p>
          <a:p>
            <a:pPr>
              <a:lnSpc>
                <a:spcPct val="89000"/>
              </a:lnSpc>
            </a:pPr>
            <a:r>
              <a:rPr lang="en-US" sz="1467" dirty="0"/>
              <a:t>We will email our members weekly insights to help them develop their career.</a:t>
            </a:r>
          </a:p>
        </p:txBody>
      </p:sp>
      <p:sp>
        <p:nvSpPr>
          <p:cNvPr id="23" name="Freeform 93"/>
          <p:cNvSpPr>
            <a:spLocks noEditPoints="1"/>
          </p:cNvSpPr>
          <p:nvPr/>
        </p:nvSpPr>
        <p:spPr bwMode="auto">
          <a:xfrm>
            <a:off x="8359741" y="2132856"/>
            <a:ext cx="400555" cy="519887"/>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6"/>
          <p:cNvSpPr>
            <a:spLocks noEditPoints="1"/>
          </p:cNvSpPr>
          <p:nvPr/>
        </p:nvSpPr>
        <p:spPr bwMode="auto">
          <a:xfrm>
            <a:off x="8359741" y="4401108"/>
            <a:ext cx="371699" cy="576448"/>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34"/>
          <p:cNvSpPr>
            <a:spLocks noEditPoints="1"/>
          </p:cNvSpPr>
          <p:nvPr/>
        </p:nvSpPr>
        <p:spPr bwMode="auto">
          <a:xfrm>
            <a:off x="3290152" y="3548253"/>
            <a:ext cx="405298" cy="600827"/>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pic>
        <p:nvPicPr>
          <p:cNvPr id="26" name="Picture 25"/>
          <p:cNvPicPr>
            <a:picLocks noChangeAspect="1"/>
          </p:cNvPicPr>
          <p:nvPr/>
        </p:nvPicPr>
        <p:blipFill>
          <a:blip r:embed="rId2"/>
          <a:stretch>
            <a:fillRect/>
          </a:stretch>
        </p:blipFill>
        <p:spPr>
          <a:xfrm>
            <a:off x="5063691" y="2452943"/>
            <a:ext cx="2027032" cy="1151976"/>
          </a:xfrm>
          <a:prstGeom prst="rect">
            <a:avLst/>
          </a:prstGeom>
          <a:noFill/>
          <a:ln>
            <a:noFill/>
          </a:ln>
          <a:effectLst/>
          <a:scene3d>
            <a:camera prst="perspectiveRelaxed" fov="2400000">
              <a:rot lat="19626000" lon="960000" rev="19092000"/>
            </a:camera>
            <a:lightRig rig="threePt" dir="t"/>
          </a:scene3d>
          <a:sp3d prstMaterial="matte"/>
        </p:spPr>
      </p:pic>
    </p:spTree>
    <p:extLst>
      <p:ext uri="{BB962C8B-B14F-4D97-AF65-F5344CB8AC3E}">
        <p14:creationId xmlns:p14="http://schemas.microsoft.com/office/powerpoint/2010/main" val="50827128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400"/>
                                        <p:tgtEl>
                                          <p:spTgt spid="43"/>
                                        </p:tgtEl>
                                      </p:cBhvr>
                                    </p:animEffect>
                                  </p:childTnLst>
                                </p:cTn>
                              </p:par>
                              <p:par>
                                <p:cTn id="8" presetID="42" presetClass="path" presetSubtype="0" accel="50000" decel="50000" fill="hold" grpId="1" nodeType="withEffect">
                                  <p:stCondLst>
                                    <p:cond delay="0"/>
                                  </p:stCondLst>
                                  <p:childTnLst>
                                    <p:animMotion origin="layout" path="M -4.375E-6 2.59259E-6 L -4.375E-6 0.08426 " pathEditMode="relative" rAng="0" ptsTypes="AA">
                                      <p:cBhvr>
                                        <p:cTn id="9" dur="800" spd="-100000" fill="hold"/>
                                        <p:tgtEl>
                                          <p:spTgt spid="43"/>
                                        </p:tgtEl>
                                        <p:attrNameLst>
                                          <p:attrName>ppt_x</p:attrName>
                                          <p:attrName>ppt_y</p:attrName>
                                        </p:attrNameLst>
                                      </p:cBhvr>
                                      <p:rCtr x="0" y="4213"/>
                                    </p:animMotion>
                                  </p:childTnLst>
                                </p:cTn>
                              </p:par>
                              <p:par>
                                <p:cTn id="10" presetID="10" presetClass="entr" presetSubtype="0" fill="hold" grpId="0" nodeType="withEffect">
                                  <p:stCondLst>
                                    <p:cond delay="60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400"/>
                                        <p:tgtEl>
                                          <p:spTgt spid="44"/>
                                        </p:tgtEl>
                                      </p:cBhvr>
                                    </p:animEffect>
                                  </p:childTnLst>
                                </p:cTn>
                              </p:par>
                              <p:par>
                                <p:cTn id="13" presetID="42" presetClass="path" presetSubtype="0" accel="50000" decel="50000" fill="hold" grpId="1" nodeType="withEffect">
                                  <p:stCondLst>
                                    <p:cond delay="600"/>
                                  </p:stCondLst>
                                  <p:childTnLst>
                                    <p:animMotion origin="layout" path="M -4.375E-6 2.59259E-6 L -4.375E-6 0.08426 " pathEditMode="relative" rAng="0" ptsTypes="AA">
                                      <p:cBhvr>
                                        <p:cTn id="14" dur="800" spd="-100000" fill="hold"/>
                                        <p:tgtEl>
                                          <p:spTgt spid="44"/>
                                        </p:tgtEl>
                                        <p:attrNameLst>
                                          <p:attrName>ppt_x</p:attrName>
                                          <p:attrName>ppt_y</p:attrName>
                                        </p:attrNameLst>
                                      </p:cBhvr>
                                      <p:rCtr x="0" y="4213"/>
                                    </p:animMotion>
                                  </p:childTnLst>
                                </p:cTn>
                              </p:par>
                              <p:par>
                                <p:cTn id="15" presetID="10" presetClass="entr" presetSubtype="0" fill="hold" nodeType="withEffect">
                                  <p:stCondLst>
                                    <p:cond delay="30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200"/>
                                        <p:tgtEl>
                                          <p:spTgt spid="51"/>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54"/>
                                        </p:tgtEl>
                                        <p:attrNameLst>
                                          <p:attrName>style.visibility</p:attrName>
                                        </p:attrNameLst>
                                      </p:cBhvr>
                                      <p:to>
                                        <p:strVal val="visible"/>
                                      </p:to>
                                    </p:set>
                                    <p:animEffect transition="in" filter="fade">
                                      <p:cBhvr>
                                        <p:cTn id="20" dur="200"/>
                                        <p:tgtEl>
                                          <p:spTgt spid="54"/>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57"/>
                                        </p:tgtEl>
                                        <p:attrNameLst>
                                          <p:attrName>style.visibility</p:attrName>
                                        </p:attrNameLst>
                                      </p:cBhvr>
                                      <p:to>
                                        <p:strVal val="visible"/>
                                      </p:to>
                                    </p:set>
                                    <p:animEffect transition="in" filter="fade">
                                      <p:cBhvr>
                                        <p:cTn id="23" dur="200"/>
                                        <p:tgtEl>
                                          <p:spTgt spid="57"/>
                                        </p:tgtEl>
                                      </p:cBhvr>
                                    </p:animEffect>
                                  </p:childTnLst>
                                </p:cTn>
                              </p:par>
                              <p:par>
                                <p:cTn id="24" presetID="10" presetClass="entr" presetSubtype="0" fill="hold" grpId="0" nodeType="withEffect">
                                  <p:stCondLst>
                                    <p:cond delay="700"/>
                                  </p:stCondLst>
                                  <p:childTnLst>
                                    <p:set>
                                      <p:cBhvr>
                                        <p:cTn id="25" dur="1" fill="hold">
                                          <p:stCondLst>
                                            <p:cond delay="0"/>
                                          </p:stCondLst>
                                        </p:cTn>
                                        <p:tgtEl>
                                          <p:spTgt spid="46"/>
                                        </p:tgtEl>
                                        <p:attrNameLst>
                                          <p:attrName>style.visibility</p:attrName>
                                        </p:attrNameLst>
                                      </p:cBhvr>
                                      <p:to>
                                        <p:strVal val="visible"/>
                                      </p:to>
                                    </p:set>
                                    <p:animEffect transition="in" filter="fade">
                                      <p:cBhvr>
                                        <p:cTn id="26" dur="200"/>
                                        <p:tgtEl>
                                          <p:spTgt spid="46"/>
                                        </p:tgtEl>
                                      </p:cBhvr>
                                    </p:animEffect>
                                  </p:childTnLst>
                                </p:cTn>
                              </p:par>
                              <p:par>
                                <p:cTn id="27" presetID="10" presetClass="entr" presetSubtype="0" fill="hold" nodeType="withEffect">
                                  <p:stCondLst>
                                    <p:cond delay="90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200"/>
                                        <p:tgtEl>
                                          <p:spTgt spid="49"/>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50"/>
                                        </p:tgtEl>
                                        <p:attrNameLst>
                                          <p:attrName>style.visibility</p:attrName>
                                        </p:attrNameLst>
                                      </p:cBhvr>
                                      <p:to>
                                        <p:strVal val="visible"/>
                                      </p:to>
                                    </p:set>
                                    <p:animEffect transition="in" filter="fade">
                                      <p:cBhvr>
                                        <p:cTn id="32" dur="200"/>
                                        <p:tgtEl>
                                          <p:spTgt spid="50"/>
                                        </p:tgtEl>
                                      </p:cBhvr>
                                    </p:animEffect>
                                  </p:childTnLst>
                                </p:cTn>
                              </p:par>
                              <p:par>
                                <p:cTn id="33" presetID="10" presetClass="entr" presetSubtype="0" fill="hold" nodeType="withEffect">
                                  <p:stCondLst>
                                    <p:cond delay="1100"/>
                                  </p:stCondLst>
                                  <p:childTnLst>
                                    <p:set>
                                      <p:cBhvr>
                                        <p:cTn id="34" dur="1" fill="hold">
                                          <p:stCondLst>
                                            <p:cond delay="0"/>
                                          </p:stCondLst>
                                        </p:cTn>
                                        <p:tgtEl>
                                          <p:spTgt spid="48"/>
                                        </p:tgtEl>
                                        <p:attrNameLst>
                                          <p:attrName>style.visibility</p:attrName>
                                        </p:attrNameLst>
                                      </p:cBhvr>
                                      <p:to>
                                        <p:strVal val="visible"/>
                                      </p:to>
                                    </p:set>
                                    <p:animEffect transition="in" filter="fade">
                                      <p:cBhvr>
                                        <p:cTn id="35" dur="200"/>
                                        <p:tgtEl>
                                          <p:spTgt spid="48"/>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52"/>
                                        </p:tgtEl>
                                        <p:attrNameLst>
                                          <p:attrName>style.visibility</p:attrName>
                                        </p:attrNameLst>
                                      </p:cBhvr>
                                      <p:to>
                                        <p:strVal val="visible"/>
                                      </p:to>
                                    </p:set>
                                    <p:animEffect transition="in" filter="fade">
                                      <p:cBhvr>
                                        <p:cTn id="38" dur="200"/>
                                        <p:tgtEl>
                                          <p:spTgt spid="52"/>
                                        </p:tgtEl>
                                      </p:cBhvr>
                                    </p:animEffect>
                                  </p:childTnLst>
                                </p:cTn>
                              </p:par>
                              <p:par>
                                <p:cTn id="39" presetID="10" presetClass="entr" presetSubtype="0" fill="hold" grpId="0" nodeType="withEffect">
                                  <p:stCondLst>
                                    <p:cond delay="1300"/>
                                  </p:stCondLst>
                                  <p:childTnLst>
                                    <p:set>
                                      <p:cBhvr>
                                        <p:cTn id="40" dur="1" fill="hold">
                                          <p:stCondLst>
                                            <p:cond delay="0"/>
                                          </p:stCondLst>
                                        </p:cTn>
                                        <p:tgtEl>
                                          <p:spTgt spid="53"/>
                                        </p:tgtEl>
                                        <p:attrNameLst>
                                          <p:attrName>style.visibility</p:attrName>
                                        </p:attrNameLst>
                                      </p:cBhvr>
                                      <p:to>
                                        <p:strVal val="visible"/>
                                      </p:to>
                                    </p:set>
                                    <p:animEffect transition="in" filter="fade">
                                      <p:cBhvr>
                                        <p:cTn id="41" dur="200"/>
                                        <p:tgtEl>
                                          <p:spTgt spid="53"/>
                                        </p:tgtEl>
                                      </p:cBhvr>
                                    </p:animEffect>
                                  </p:childTnLst>
                                </p:cTn>
                              </p:par>
                              <p:par>
                                <p:cTn id="42" presetID="10" presetClass="entr" presetSubtype="0" fill="hold" nodeType="withEffect">
                                  <p:stCondLst>
                                    <p:cond delay="110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3" grpId="1" animBg="1"/>
      <p:bldP spid="44" grpId="0" animBg="1"/>
      <p:bldP spid="44" grpId="1" animBg="1"/>
      <p:bldP spid="46" grpId="0" animBg="1"/>
      <p:bldP spid="50" grpId="0"/>
      <p:bldP spid="52" grpId="0"/>
      <p:bldP spid="53" grpId="0" animBg="1"/>
      <p:bldP spid="54" grpId="0" animBg="1"/>
      <p:bldP spid="5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1016000" y="2226358"/>
            <a:ext cx="5538091" cy="96906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Rectangle 17"/>
          <p:cNvSpPr/>
          <p:nvPr/>
        </p:nvSpPr>
        <p:spPr>
          <a:xfrm>
            <a:off x="1016000" y="3188643"/>
            <a:ext cx="5538091" cy="96906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016000" y="4152430"/>
            <a:ext cx="5538091" cy="96906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ectangle 19"/>
          <p:cNvSpPr/>
          <p:nvPr/>
        </p:nvSpPr>
        <p:spPr>
          <a:xfrm>
            <a:off x="1016000" y="1264072"/>
            <a:ext cx="5538091" cy="96906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Title 15"/>
          <p:cNvSpPr>
            <a:spLocks noGrp="1"/>
          </p:cNvSpPr>
          <p:nvPr>
            <p:ph type="title"/>
          </p:nvPr>
        </p:nvSpPr>
        <p:spPr/>
        <p:txBody>
          <a:bodyPr/>
          <a:lstStyle/>
          <a:p>
            <a:r>
              <a:rPr lang="en-US" dirty="0"/>
              <a:t>MIND DEVELOPMENT (RIAI)</a:t>
            </a:r>
          </a:p>
        </p:txBody>
      </p:sp>
      <p:sp>
        <p:nvSpPr>
          <p:cNvPr id="10" name="Freeform 37"/>
          <p:cNvSpPr>
            <a:spLocks/>
          </p:cNvSpPr>
          <p:nvPr/>
        </p:nvSpPr>
        <p:spPr bwMode="auto">
          <a:xfrm>
            <a:off x="1196637" y="6309573"/>
            <a:ext cx="5000668" cy="4436500"/>
          </a:xfrm>
          <a:custGeom>
            <a:avLst/>
            <a:gdLst>
              <a:gd name="T0" fmla="*/ 1178 w 1554"/>
              <a:gd name="T1" fmla="*/ 59 h 1379"/>
              <a:gd name="T2" fmla="*/ 1171 w 1554"/>
              <a:gd name="T3" fmla="*/ 26 h 1379"/>
              <a:gd name="T4" fmla="*/ 1149 w 1554"/>
              <a:gd name="T5" fmla="*/ 0 h 1379"/>
              <a:gd name="T6" fmla="*/ 1120 w 1554"/>
              <a:gd name="T7" fmla="*/ 7 h 1379"/>
              <a:gd name="T8" fmla="*/ 1085 w 1554"/>
              <a:gd name="T9" fmla="*/ 8 h 1379"/>
              <a:gd name="T10" fmla="*/ 1038 w 1554"/>
              <a:gd name="T11" fmla="*/ 24 h 1379"/>
              <a:gd name="T12" fmla="*/ 960 w 1554"/>
              <a:gd name="T13" fmla="*/ 59 h 1379"/>
              <a:gd name="T14" fmla="*/ 902 w 1554"/>
              <a:gd name="T15" fmla="*/ 98 h 1379"/>
              <a:gd name="T16" fmla="*/ 864 w 1554"/>
              <a:gd name="T17" fmla="*/ 118 h 1379"/>
              <a:gd name="T18" fmla="*/ 757 w 1554"/>
              <a:gd name="T19" fmla="*/ 209 h 1379"/>
              <a:gd name="T20" fmla="*/ 653 w 1554"/>
              <a:gd name="T21" fmla="*/ 295 h 1379"/>
              <a:gd name="T22" fmla="*/ 607 w 1554"/>
              <a:gd name="T23" fmla="*/ 352 h 1379"/>
              <a:gd name="T24" fmla="*/ 543 w 1554"/>
              <a:gd name="T25" fmla="*/ 404 h 1379"/>
              <a:gd name="T26" fmla="*/ 502 w 1554"/>
              <a:gd name="T27" fmla="*/ 444 h 1379"/>
              <a:gd name="T28" fmla="*/ 469 w 1554"/>
              <a:gd name="T29" fmla="*/ 479 h 1379"/>
              <a:gd name="T30" fmla="*/ 528 w 1554"/>
              <a:gd name="T31" fmla="*/ 366 h 1379"/>
              <a:gd name="T32" fmla="*/ 558 w 1554"/>
              <a:gd name="T33" fmla="*/ 304 h 1379"/>
              <a:gd name="T34" fmla="*/ 524 w 1554"/>
              <a:gd name="T35" fmla="*/ 181 h 1379"/>
              <a:gd name="T36" fmla="*/ 406 w 1554"/>
              <a:gd name="T37" fmla="*/ 272 h 1379"/>
              <a:gd name="T38" fmla="*/ 379 w 1554"/>
              <a:gd name="T39" fmla="*/ 397 h 1379"/>
              <a:gd name="T40" fmla="*/ 263 w 1554"/>
              <a:gd name="T41" fmla="*/ 581 h 1379"/>
              <a:gd name="T42" fmla="*/ 214 w 1554"/>
              <a:gd name="T43" fmla="*/ 697 h 1379"/>
              <a:gd name="T44" fmla="*/ 133 w 1554"/>
              <a:gd name="T45" fmla="*/ 878 h 1379"/>
              <a:gd name="T46" fmla="*/ 77 w 1554"/>
              <a:gd name="T47" fmla="*/ 1078 h 1379"/>
              <a:gd name="T48" fmla="*/ 0 w 1554"/>
              <a:gd name="T49" fmla="*/ 1293 h 1379"/>
              <a:gd name="T50" fmla="*/ 1477 w 1554"/>
              <a:gd name="T51" fmla="*/ 1379 h 1379"/>
              <a:gd name="T52" fmla="*/ 1495 w 1554"/>
              <a:gd name="T53" fmla="*/ 1298 h 1379"/>
              <a:gd name="T54" fmla="*/ 1509 w 1554"/>
              <a:gd name="T55" fmla="*/ 1188 h 1379"/>
              <a:gd name="T56" fmla="*/ 1503 w 1554"/>
              <a:gd name="T57" fmla="*/ 1122 h 1379"/>
              <a:gd name="T58" fmla="*/ 1542 w 1554"/>
              <a:gd name="T59" fmla="*/ 1006 h 1379"/>
              <a:gd name="T60" fmla="*/ 1542 w 1554"/>
              <a:gd name="T61" fmla="*/ 953 h 1379"/>
              <a:gd name="T62" fmla="*/ 1543 w 1554"/>
              <a:gd name="T63" fmla="*/ 898 h 1379"/>
              <a:gd name="T64" fmla="*/ 1537 w 1554"/>
              <a:gd name="T65" fmla="*/ 841 h 1379"/>
              <a:gd name="T66" fmla="*/ 1509 w 1554"/>
              <a:gd name="T67" fmla="*/ 764 h 1379"/>
              <a:gd name="T68" fmla="*/ 1472 w 1554"/>
              <a:gd name="T69" fmla="*/ 716 h 1379"/>
              <a:gd name="T70" fmla="*/ 1468 w 1554"/>
              <a:gd name="T71" fmla="*/ 673 h 1379"/>
              <a:gd name="T72" fmla="*/ 1427 w 1554"/>
              <a:gd name="T73" fmla="*/ 574 h 1379"/>
              <a:gd name="T74" fmla="*/ 1399 w 1554"/>
              <a:gd name="T75" fmla="*/ 550 h 1379"/>
              <a:gd name="T76" fmla="*/ 1405 w 1554"/>
              <a:gd name="T77" fmla="*/ 495 h 1379"/>
              <a:gd name="T78" fmla="*/ 1384 w 1554"/>
              <a:gd name="T79" fmla="*/ 448 h 1379"/>
              <a:gd name="T80" fmla="*/ 1352 w 1554"/>
              <a:gd name="T81" fmla="*/ 359 h 1379"/>
              <a:gd name="T82" fmla="*/ 1314 w 1554"/>
              <a:gd name="T83" fmla="*/ 287 h 1379"/>
              <a:gd name="T84" fmla="*/ 1245 w 1554"/>
              <a:gd name="T85" fmla="*/ 181 h 1379"/>
              <a:gd name="T86" fmla="*/ 1237 w 1554"/>
              <a:gd name="T87" fmla="*/ 145 h 1379"/>
              <a:gd name="T88" fmla="*/ 1241 w 1554"/>
              <a:gd name="T89" fmla="*/ 81 h 1379"/>
              <a:gd name="T90" fmla="*/ 1178 w 1554"/>
              <a:gd name="T91" fmla="*/ 5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54" h="1379">
                <a:moveTo>
                  <a:pt x="1178" y="59"/>
                </a:moveTo>
                <a:cubicBezTo>
                  <a:pt x="1178" y="59"/>
                  <a:pt x="1176" y="36"/>
                  <a:pt x="1171" y="26"/>
                </a:cubicBezTo>
                <a:cubicBezTo>
                  <a:pt x="1167" y="16"/>
                  <a:pt x="1166" y="0"/>
                  <a:pt x="1149" y="0"/>
                </a:cubicBezTo>
                <a:cubicBezTo>
                  <a:pt x="1132" y="0"/>
                  <a:pt x="1126" y="6"/>
                  <a:pt x="1120" y="7"/>
                </a:cubicBezTo>
                <a:cubicBezTo>
                  <a:pt x="1113" y="8"/>
                  <a:pt x="1099" y="7"/>
                  <a:pt x="1085" y="8"/>
                </a:cubicBezTo>
                <a:cubicBezTo>
                  <a:pt x="1070" y="9"/>
                  <a:pt x="1065" y="19"/>
                  <a:pt x="1038" y="24"/>
                </a:cubicBezTo>
                <a:cubicBezTo>
                  <a:pt x="1011" y="28"/>
                  <a:pt x="975" y="46"/>
                  <a:pt x="960" y="59"/>
                </a:cubicBezTo>
                <a:cubicBezTo>
                  <a:pt x="944" y="71"/>
                  <a:pt x="914" y="88"/>
                  <a:pt x="902" y="98"/>
                </a:cubicBezTo>
                <a:cubicBezTo>
                  <a:pt x="890" y="108"/>
                  <a:pt x="875" y="104"/>
                  <a:pt x="864" y="118"/>
                </a:cubicBezTo>
                <a:cubicBezTo>
                  <a:pt x="852" y="133"/>
                  <a:pt x="779" y="187"/>
                  <a:pt x="757" y="209"/>
                </a:cubicBezTo>
                <a:cubicBezTo>
                  <a:pt x="734" y="230"/>
                  <a:pt x="663" y="268"/>
                  <a:pt x="653" y="295"/>
                </a:cubicBezTo>
                <a:cubicBezTo>
                  <a:pt x="643" y="323"/>
                  <a:pt x="627" y="345"/>
                  <a:pt x="607" y="352"/>
                </a:cubicBezTo>
                <a:cubicBezTo>
                  <a:pt x="586" y="359"/>
                  <a:pt x="551" y="388"/>
                  <a:pt x="543" y="404"/>
                </a:cubicBezTo>
                <a:cubicBezTo>
                  <a:pt x="536" y="419"/>
                  <a:pt x="513" y="428"/>
                  <a:pt x="502" y="444"/>
                </a:cubicBezTo>
                <a:cubicBezTo>
                  <a:pt x="490" y="460"/>
                  <a:pt x="469" y="479"/>
                  <a:pt x="469" y="479"/>
                </a:cubicBezTo>
                <a:cubicBezTo>
                  <a:pt x="469" y="479"/>
                  <a:pt x="514" y="385"/>
                  <a:pt x="528" y="366"/>
                </a:cubicBezTo>
                <a:cubicBezTo>
                  <a:pt x="541" y="348"/>
                  <a:pt x="546" y="314"/>
                  <a:pt x="558" y="304"/>
                </a:cubicBezTo>
                <a:cubicBezTo>
                  <a:pt x="552" y="279"/>
                  <a:pt x="534" y="216"/>
                  <a:pt x="524" y="181"/>
                </a:cubicBezTo>
                <a:cubicBezTo>
                  <a:pt x="483" y="203"/>
                  <a:pt x="418" y="248"/>
                  <a:pt x="406" y="272"/>
                </a:cubicBezTo>
                <a:cubicBezTo>
                  <a:pt x="394" y="295"/>
                  <a:pt x="382" y="373"/>
                  <a:pt x="379" y="397"/>
                </a:cubicBezTo>
                <a:cubicBezTo>
                  <a:pt x="345" y="416"/>
                  <a:pt x="272" y="552"/>
                  <a:pt x="263" y="581"/>
                </a:cubicBezTo>
                <a:cubicBezTo>
                  <a:pt x="254" y="609"/>
                  <a:pt x="219" y="652"/>
                  <a:pt x="214" y="697"/>
                </a:cubicBezTo>
                <a:cubicBezTo>
                  <a:pt x="208" y="743"/>
                  <a:pt x="151" y="831"/>
                  <a:pt x="133" y="878"/>
                </a:cubicBezTo>
                <a:cubicBezTo>
                  <a:pt x="115" y="924"/>
                  <a:pt x="87" y="1041"/>
                  <a:pt x="77" y="1078"/>
                </a:cubicBezTo>
                <a:cubicBezTo>
                  <a:pt x="67" y="1115"/>
                  <a:pt x="0" y="1293"/>
                  <a:pt x="0" y="1293"/>
                </a:cubicBezTo>
                <a:cubicBezTo>
                  <a:pt x="1477" y="1379"/>
                  <a:pt x="1477" y="1379"/>
                  <a:pt x="1477" y="1379"/>
                </a:cubicBezTo>
                <a:cubicBezTo>
                  <a:pt x="1477" y="1379"/>
                  <a:pt x="1493" y="1335"/>
                  <a:pt x="1495" y="1298"/>
                </a:cubicBezTo>
                <a:cubicBezTo>
                  <a:pt x="1497" y="1262"/>
                  <a:pt x="1510" y="1219"/>
                  <a:pt x="1509" y="1188"/>
                </a:cubicBezTo>
                <a:cubicBezTo>
                  <a:pt x="1508" y="1158"/>
                  <a:pt x="1500" y="1150"/>
                  <a:pt x="1503" y="1122"/>
                </a:cubicBezTo>
                <a:cubicBezTo>
                  <a:pt x="1507" y="1094"/>
                  <a:pt x="1539" y="1032"/>
                  <a:pt x="1542" y="1006"/>
                </a:cubicBezTo>
                <a:cubicBezTo>
                  <a:pt x="1544" y="980"/>
                  <a:pt x="1541" y="973"/>
                  <a:pt x="1542" y="953"/>
                </a:cubicBezTo>
                <a:cubicBezTo>
                  <a:pt x="1543" y="933"/>
                  <a:pt x="1554" y="910"/>
                  <a:pt x="1543" y="898"/>
                </a:cubicBezTo>
                <a:cubicBezTo>
                  <a:pt x="1531" y="886"/>
                  <a:pt x="1542" y="860"/>
                  <a:pt x="1537" y="841"/>
                </a:cubicBezTo>
                <a:cubicBezTo>
                  <a:pt x="1532" y="822"/>
                  <a:pt x="1527" y="782"/>
                  <a:pt x="1509" y="764"/>
                </a:cubicBezTo>
                <a:cubicBezTo>
                  <a:pt x="1491" y="745"/>
                  <a:pt x="1468" y="725"/>
                  <a:pt x="1472" y="716"/>
                </a:cubicBezTo>
                <a:cubicBezTo>
                  <a:pt x="1475" y="706"/>
                  <a:pt x="1474" y="692"/>
                  <a:pt x="1468" y="673"/>
                </a:cubicBezTo>
                <a:cubicBezTo>
                  <a:pt x="1461" y="653"/>
                  <a:pt x="1434" y="584"/>
                  <a:pt x="1427" y="574"/>
                </a:cubicBezTo>
                <a:cubicBezTo>
                  <a:pt x="1420" y="565"/>
                  <a:pt x="1405" y="559"/>
                  <a:pt x="1399" y="550"/>
                </a:cubicBezTo>
                <a:cubicBezTo>
                  <a:pt x="1394" y="541"/>
                  <a:pt x="1409" y="513"/>
                  <a:pt x="1405" y="495"/>
                </a:cubicBezTo>
                <a:cubicBezTo>
                  <a:pt x="1402" y="477"/>
                  <a:pt x="1391" y="468"/>
                  <a:pt x="1384" y="448"/>
                </a:cubicBezTo>
                <a:cubicBezTo>
                  <a:pt x="1369" y="411"/>
                  <a:pt x="1351" y="375"/>
                  <a:pt x="1352" y="359"/>
                </a:cubicBezTo>
                <a:cubicBezTo>
                  <a:pt x="1352" y="342"/>
                  <a:pt x="1319" y="311"/>
                  <a:pt x="1314" y="287"/>
                </a:cubicBezTo>
                <a:cubicBezTo>
                  <a:pt x="1309" y="262"/>
                  <a:pt x="1251" y="201"/>
                  <a:pt x="1245" y="181"/>
                </a:cubicBezTo>
                <a:cubicBezTo>
                  <a:pt x="1239" y="161"/>
                  <a:pt x="1233" y="161"/>
                  <a:pt x="1237" y="145"/>
                </a:cubicBezTo>
                <a:cubicBezTo>
                  <a:pt x="1241" y="130"/>
                  <a:pt x="1255" y="98"/>
                  <a:pt x="1241" y="81"/>
                </a:cubicBezTo>
                <a:cubicBezTo>
                  <a:pt x="1228" y="64"/>
                  <a:pt x="1197" y="59"/>
                  <a:pt x="1178" y="5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
        <p:nvSpPr>
          <p:cNvPr id="52" name="Freeform 51"/>
          <p:cNvSpPr/>
          <p:nvPr/>
        </p:nvSpPr>
        <p:spPr>
          <a:xfrm rot="16200000">
            <a:off x="6197642" y="1608506"/>
            <a:ext cx="1322845" cy="633980"/>
          </a:xfrm>
          <a:custGeom>
            <a:avLst/>
            <a:gdLst>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53885 w 992134"/>
              <a:gd name="connsiteY5" fmla="*/ 0 h 475485"/>
              <a:gd name="connsiteX6" fmla="*/ 685800 w 992134"/>
              <a:gd name="connsiteY6" fmla="*/ 0 h 475485"/>
              <a:gd name="connsiteX7" fmla="*/ 685800 w 992134"/>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4" h="475485">
                <a:moveTo>
                  <a:pt x="992134" y="1"/>
                </a:moveTo>
                <a:lnTo>
                  <a:pt x="992134" y="475485"/>
                </a:lnTo>
                <a:lnTo>
                  <a:pt x="306334" y="475485"/>
                </a:lnTo>
                <a:lnTo>
                  <a:pt x="306334" y="475484"/>
                </a:lnTo>
                <a:lnTo>
                  <a:pt x="0" y="475484"/>
                </a:lnTo>
                <a:lnTo>
                  <a:pt x="253885" y="0"/>
                </a:lnTo>
                <a:lnTo>
                  <a:pt x="685800" y="0"/>
                </a:lnTo>
                <a:lnTo>
                  <a:pt x="685800"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51" name="Freeform 50"/>
          <p:cNvSpPr/>
          <p:nvPr/>
        </p:nvSpPr>
        <p:spPr>
          <a:xfrm rot="16200000">
            <a:off x="6026025" y="2742410"/>
            <a:ext cx="1666081" cy="633980"/>
          </a:xfrm>
          <a:custGeom>
            <a:avLst/>
            <a:gdLst>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521910 w 1249561"/>
              <a:gd name="connsiteY5" fmla="*/ 0 h 475485"/>
              <a:gd name="connsiteX6" fmla="*/ 1109579 w 1249561"/>
              <a:gd name="connsiteY6" fmla="*/ 0 h 475485"/>
              <a:gd name="connsiteX7" fmla="*/ 1109578 w 1249561"/>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9561" h="475485">
                <a:moveTo>
                  <a:pt x="1249561" y="1"/>
                </a:moveTo>
                <a:lnTo>
                  <a:pt x="991278" y="475485"/>
                </a:lnTo>
                <a:lnTo>
                  <a:pt x="434530" y="475485"/>
                </a:lnTo>
                <a:lnTo>
                  <a:pt x="434531" y="475484"/>
                </a:lnTo>
                <a:lnTo>
                  <a:pt x="0" y="475484"/>
                </a:lnTo>
                <a:lnTo>
                  <a:pt x="521910" y="0"/>
                </a:lnTo>
                <a:lnTo>
                  <a:pt x="1109579" y="0"/>
                </a:lnTo>
                <a:lnTo>
                  <a:pt x="1109578" y="1"/>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50" name="Freeform 49"/>
          <p:cNvSpPr/>
          <p:nvPr/>
        </p:nvSpPr>
        <p:spPr>
          <a:xfrm rot="16200000">
            <a:off x="5841628" y="3889091"/>
            <a:ext cx="2034875" cy="633980"/>
          </a:xfrm>
          <a:custGeom>
            <a:avLst/>
            <a:gdLst>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789589 w 1526156"/>
              <a:gd name="connsiteY5" fmla="*/ 0 h 475485"/>
              <a:gd name="connsiteX6" fmla="*/ 1345888 w 1526156"/>
              <a:gd name="connsiteY6" fmla="*/ 0 h 475485"/>
              <a:gd name="connsiteX7" fmla="*/ 1345887 w 1526156"/>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6156" h="475485">
                <a:moveTo>
                  <a:pt x="1526156" y="1"/>
                </a:moveTo>
                <a:lnTo>
                  <a:pt x="1025091" y="475485"/>
                </a:lnTo>
                <a:lnTo>
                  <a:pt x="355289" y="475485"/>
                </a:lnTo>
                <a:lnTo>
                  <a:pt x="355289" y="475484"/>
                </a:lnTo>
                <a:lnTo>
                  <a:pt x="0" y="475484"/>
                </a:lnTo>
                <a:lnTo>
                  <a:pt x="789589" y="0"/>
                </a:lnTo>
                <a:lnTo>
                  <a:pt x="1345888" y="0"/>
                </a:lnTo>
                <a:lnTo>
                  <a:pt x="1345887" y="1"/>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31" name="Freeform 30"/>
          <p:cNvSpPr/>
          <p:nvPr/>
        </p:nvSpPr>
        <p:spPr>
          <a:xfrm rot="16200000">
            <a:off x="5664833" y="5029674"/>
            <a:ext cx="2388467" cy="633980"/>
          </a:xfrm>
          <a:custGeom>
            <a:avLst/>
            <a:gdLst>
              <a:gd name="connsiteX0" fmla="*/ 1791350 w 1791350"/>
              <a:gd name="connsiteY0" fmla="*/ 0 h 475485"/>
              <a:gd name="connsiteX1" fmla="*/ 998932 w 1791350"/>
              <a:gd name="connsiteY1" fmla="*/ 475485 h 475485"/>
              <a:gd name="connsiteX2" fmla="*/ 496283 w 1791350"/>
              <a:gd name="connsiteY2" fmla="*/ 475485 h 475485"/>
              <a:gd name="connsiteX3" fmla="*/ 496282 w 1791350"/>
              <a:gd name="connsiteY3" fmla="*/ 475485 h 475485"/>
              <a:gd name="connsiteX4" fmla="*/ 0 w 1791350"/>
              <a:gd name="connsiteY4" fmla="*/ 475485 h 475485"/>
              <a:gd name="connsiteX5" fmla="*/ 1075640 w 1791350"/>
              <a:gd name="connsiteY5" fmla="*/ 1 h 475485"/>
              <a:gd name="connsiteX6" fmla="*/ 1145140 w 1791350"/>
              <a:gd name="connsiteY6" fmla="*/ 1 h 475485"/>
              <a:gd name="connsiteX7" fmla="*/ 1145141 w 1791350"/>
              <a:gd name="connsiteY7" fmla="*/ 0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1350" h="475485">
                <a:moveTo>
                  <a:pt x="1791350" y="0"/>
                </a:moveTo>
                <a:lnTo>
                  <a:pt x="998932" y="475485"/>
                </a:lnTo>
                <a:lnTo>
                  <a:pt x="496283" y="475485"/>
                </a:lnTo>
                <a:lnTo>
                  <a:pt x="496282" y="475485"/>
                </a:lnTo>
                <a:lnTo>
                  <a:pt x="0" y="475485"/>
                </a:lnTo>
                <a:lnTo>
                  <a:pt x="1075640" y="1"/>
                </a:lnTo>
                <a:lnTo>
                  <a:pt x="1145140" y="1"/>
                </a:lnTo>
                <a:lnTo>
                  <a:pt x="1145141" y="0"/>
                </a:lnTo>
                <a:close/>
              </a:path>
            </a:pathLst>
          </a:custGeom>
          <a:solidFill>
            <a:schemeClr val="tx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27" name="Rectangle 26"/>
          <p:cNvSpPr/>
          <p:nvPr/>
        </p:nvSpPr>
        <p:spPr>
          <a:xfrm>
            <a:off x="7174939" y="2582927"/>
            <a:ext cx="5165228"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I</a:t>
            </a:r>
          </a:p>
        </p:txBody>
      </p:sp>
      <p:sp>
        <p:nvSpPr>
          <p:cNvPr id="28" name="Rectangle 27"/>
          <p:cNvSpPr/>
          <p:nvPr/>
        </p:nvSpPr>
        <p:spPr>
          <a:xfrm>
            <a:off x="7174939" y="1264073"/>
            <a:ext cx="5165228"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R</a:t>
            </a:r>
          </a:p>
        </p:txBody>
      </p:sp>
      <p:sp>
        <p:nvSpPr>
          <p:cNvPr id="29" name="Rectangle 28"/>
          <p:cNvSpPr/>
          <p:nvPr/>
        </p:nvSpPr>
        <p:spPr>
          <a:xfrm>
            <a:off x="7174939" y="3900670"/>
            <a:ext cx="5165228"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A</a:t>
            </a:r>
          </a:p>
        </p:txBody>
      </p:sp>
      <p:sp>
        <p:nvSpPr>
          <p:cNvPr id="30" name="Rectangle 29"/>
          <p:cNvSpPr/>
          <p:nvPr/>
        </p:nvSpPr>
        <p:spPr>
          <a:xfrm>
            <a:off x="7174939" y="5218050"/>
            <a:ext cx="5165228"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I</a:t>
            </a:r>
          </a:p>
        </p:txBody>
      </p:sp>
      <p:sp>
        <p:nvSpPr>
          <p:cNvPr id="33" name="Rectangle 32"/>
          <p:cNvSpPr/>
          <p:nvPr/>
        </p:nvSpPr>
        <p:spPr>
          <a:xfrm>
            <a:off x="8432800" y="1612366"/>
            <a:ext cx="3454400" cy="568875"/>
          </a:xfrm>
          <a:prstGeom prst="rect">
            <a:avLst/>
          </a:prstGeom>
        </p:spPr>
        <p:txBody>
          <a:bodyPr wrap="square" lIns="0" rIns="0">
            <a:spAutoFit/>
          </a:bodyPr>
          <a:lstStyle/>
          <a:p>
            <a:pPr>
              <a:lnSpc>
                <a:spcPct val="85000"/>
              </a:lnSpc>
            </a:pPr>
            <a:r>
              <a:rPr lang="en-US" sz="2133" dirty="0">
                <a:solidFill>
                  <a:srgbClr val="FFFFFF"/>
                </a:solidFill>
              </a:rPr>
              <a:t>RESOURCES</a:t>
            </a:r>
          </a:p>
          <a:p>
            <a:pPr>
              <a:lnSpc>
                <a:spcPct val="85000"/>
              </a:lnSpc>
            </a:pPr>
            <a:r>
              <a:rPr lang="en-US" sz="1467" dirty="0">
                <a:solidFill>
                  <a:srgbClr val="FFFFFF"/>
                </a:solidFill>
              </a:rPr>
              <a:t>Share best-in-class resources</a:t>
            </a:r>
          </a:p>
        </p:txBody>
      </p:sp>
      <p:sp>
        <p:nvSpPr>
          <p:cNvPr id="34" name="Rectangle 33"/>
          <p:cNvSpPr/>
          <p:nvPr/>
        </p:nvSpPr>
        <p:spPr>
          <a:xfrm>
            <a:off x="8432800" y="2937934"/>
            <a:ext cx="3454400" cy="568875"/>
          </a:xfrm>
          <a:prstGeom prst="rect">
            <a:avLst/>
          </a:prstGeom>
        </p:spPr>
        <p:txBody>
          <a:bodyPr wrap="square" lIns="0" rIns="0">
            <a:spAutoFit/>
          </a:bodyPr>
          <a:lstStyle/>
          <a:p>
            <a:pPr>
              <a:lnSpc>
                <a:spcPct val="85000"/>
              </a:lnSpc>
            </a:pPr>
            <a:r>
              <a:rPr lang="en-US" sz="2133" dirty="0">
                <a:solidFill>
                  <a:srgbClr val="FFFFFF"/>
                </a:solidFill>
              </a:rPr>
              <a:t>INTERVIEWS</a:t>
            </a:r>
          </a:p>
          <a:p>
            <a:pPr>
              <a:lnSpc>
                <a:spcPct val="85000"/>
              </a:lnSpc>
            </a:pPr>
            <a:r>
              <a:rPr lang="en-US" sz="1467" dirty="0">
                <a:solidFill>
                  <a:srgbClr val="FFFFFF"/>
                </a:solidFill>
              </a:rPr>
              <a:t>Learn from the best</a:t>
            </a:r>
          </a:p>
        </p:txBody>
      </p:sp>
      <p:sp>
        <p:nvSpPr>
          <p:cNvPr id="39" name="Rectangle 38"/>
          <p:cNvSpPr/>
          <p:nvPr/>
        </p:nvSpPr>
        <p:spPr>
          <a:xfrm>
            <a:off x="8432800" y="4249390"/>
            <a:ext cx="3454400" cy="568875"/>
          </a:xfrm>
          <a:prstGeom prst="rect">
            <a:avLst/>
          </a:prstGeom>
        </p:spPr>
        <p:txBody>
          <a:bodyPr wrap="square" lIns="0" rIns="0">
            <a:spAutoFit/>
          </a:bodyPr>
          <a:lstStyle/>
          <a:p>
            <a:pPr>
              <a:lnSpc>
                <a:spcPct val="85000"/>
              </a:lnSpc>
            </a:pPr>
            <a:r>
              <a:rPr lang="en-US" sz="2133" dirty="0">
                <a:solidFill>
                  <a:srgbClr val="FFFFFF"/>
                </a:solidFill>
              </a:rPr>
              <a:t>ARTICLES</a:t>
            </a:r>
          </a:p>
          <a:p>
            <a:pPr>
              <a:lnSpc>
                <a:spcPct val="85000"/>
              </a:lnSpc>
            </a:pPr>
            <a:r>
              <a:rPr lang="en-US" sz="1467" dirty="0">
                <a:solidFill>
                  <a:srgbClr val="FFFFFF"/>
                </a:solidFill>
              </a:rPr>
              <a:t>To identify best practices</a:t>
            </a:r>
          </a:p>
        </p:txBody>
      </p:sp>
      <p:sp>
        <p:nvSpPr>
          <p:cNvPr id="42" name="Rectangle 41"/>
          <p:cNvSpPr/>
          <p:nvPr/>
        </p:nvSpPr>
        <p:spPr>
          <a:xfrm>
            <a:off x="8432800" y="5589945"/>
            <a:ext cx="3454400" cy="568875"/>
          </a:xfrm>
          <a:prstGeom prst="rect">
            <a:avLst/>
          </a:prstGeom>
        </p:spPr>
        <p:txBody>
          <a:bodyPr wrap="square" lIns="0" rIns="0">
            <a:spAutoFit/>
          </a:bodyPr>
          <a:lstStyle/>
          <a:p>
            <a:pPr>
              <a:lnSpc>
                <a:spcPct val="85000"/>
              </a:lnSpc>
            </a:pPr>
            <a:r>
              <a:rPr lang="en-US" sz="2133" dirty="0">
                <a:solidFill>
                  <a:srgbClr val="FFFFFF"/>
                </a:solidFill>
              </a:rPr>
              <a:t>INSIGHTS</a:t>
            </a:r>
          </a:p>
          <a:p>
            <a:pPr>
              <a:lnSpc>
                <a:spcPct val="85000"/>
              </a:lnSpc>
            </a:pPr>
            <a:r>
              <a:rPr lang="en-US" sz="1467" dirty="0">
                <a:solidFill>
                  <a:srgbClr val="FFFFFF"/>
                </a:solidFill>
              </a:rPr>
              <a:t>To build on knowledge</a:t>
            </a:r>
          </a:p>
        </p:txBody>
      </p:sp>
      <p:sp useBgFill="1">
        <p:nvSpPr>
          <p:cNvPr id="23" name="Freeform 35"/>
          <p:cNvSpPr>
            <a:spLocks/>
          </p:cNvSpPr>
          <p:nvPr/>
        </p:nvSpPr>
        <p:spPr bwMode="white">
          <a:xfrm>
            <a:off x="-261624" y="1206489"/>
            <a:ext cx="3357020" cy="9098193"/>
          </a:xfrm>
          <a:custGeom>
            <a:avLst/>
            <a:gdLst>
              <a:gd name="T0" fmla="*/ 901 w 1398"/>
              <a:gd name="T1" fmla="*/ 142 h 4117"/>
              <a:gd name="T2" fmla="*/ 627 w 1398"/>
              <a:gd name="T3" fmla="*/ 341 h 4117"/>
              <a:gd name="T4" fmla="*/ 477 w 1398"/>
              <a:gd name="T5" fmla="*/ 611 h 4117"/>
              <a:gd name="T6" fmla="*/ 477 w 1398"/>
              <a:gd name="T7" fmla="*/ 950 h 4117"/>
              <a:gd name="T8" fmla="*/ 608 w 1398"/>
              <a:gd name="T9" fmla="*/ 1279 h 4117"/>
              <a:gd name="T10" fmla="*/ 690 w 1398"/>
              <a:gd name="T11" fmla="*/ 1853 h 4117"/>
              <a:gd name="T12" fmla="*/ 1176 w 1398"/>
              <a:gd name="T13" fmla="*/ 1888 h 4117"/>
              <a:gd name="T14" fmla="*/ 1398 w 1398"/>
              <a:gd name="T15" fmla="*/ 2588 h 4117"/>
              <a:gd name="T16" fmla="*/ 1042 w 1398"/>
              <a:gd name="T17" fmla="*/ 3142 h 4117"/>
              <a:gd name="T18" fmla="*/ 901 w 1398"/>
              <a:gd name="T19" fmla="*/ 3441 h 4117"/>
              <a:gd name="T20" fmla="*/ 690 w 1398"/>
              <a:gd name="T21" fmla="*/ 4117 h 4117"/>
              <a:gd name="T22" fmla="*/ 0 w 1398"/>
              <a:gd name="T23" fmla="*/ 4117 h 4117"/>
              <a:gd name="T24" fmla="*/ 0 w 1398"/>
              <a:gd name="T25" fmla="*/ 0 h 4117"/>
              <a:gd name="T26" fmla="*/ 699 w 1398"/>
              <a:gd name="T27" fmla="*/ 0 h 4117"/>
              <a:gd name="T28" fmla="*/ 901 w 1398"/>
              <a:gd name="T29" fmla="*/ 142 h 411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0 w 10000"/>
              <a:gd name="connsiteY12" fmla="*/ 67 h 10067"/>
              <a:gd name="connsiteX13" fmla="*/ 5315 w 10000"/>
              <a:gd name="connsiteY13" fmla="*/ 0 h 10067"/>
              <a:gd name="connsiteX14" fmla="*/ 6445 w 10000"/>
              <a:gd name="connsiteY14" fmla="*/ 412 h 1006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6445 w 10000"/>
              <a:gd name="connsiteY14" fmla="*/ 412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507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67">
                <a:moveTo>
                  <a:pt x="9519" y="11"/>
                </a:moveTo>
                <a:cubicBezTo>
                  <a:pt x="6737" y="306"/>
                  <a:pt x="6972" y="468"/>
                  <a:pt x="5294" y="763"/>
                </a:cubicBezTo>
                <a:lnTo>
                  <a:pt x="4123" y="1573"/>
                </a:lnTo>
                <a:lnTo>
                  <a:pt x="4438" y="2346"/>
                </a:lnTo>
                <a:cubicBezTo>
                  <a:pt x="4408" y="2622"/>
                  <a:pt x="5109" y="2898"/>
                  <a:pt x="5079" y="3174"/>
                </a:cubicBezTo>
                <a:cubicBezTo>
                  <a:pt x="5031" y="3639"/>
                  <a:pt x="4984" y="4103"/>
                  <a:pt x="4936" y="4568"/>
                </a:cubicBezTo>
                <a:lnTo>
                  <a:pt x="8412" y="4653"/>
                </a:lnTo>
                <a:lnTo>
                  <a:pt x="10000" y="6353"/>
                </a:lnTo>
                <a:lnTo>
                  <a:pt x="7454" y="7699"/>
                </a:lnTo>
                <a:lnTo>
                  <a:pt x="6445" y="8425"/>
                </a:lnTo>
                <a:lnTo>
                  <a:pt x="4936" y="10067"/>
                </a:lnTo>
                <a:lnTo>
                  <a:pt x="0" y="10067"/>
                </a:lnTo>
                <a:cubicBezTo>
                  <a:pt x="13" y="6711"/>
                  <a:pt x="26" y="3356"/>
                  <a:pt x="39" y="0"/>
                </a:cubicBezTo>
                <a:lnTo>
                  <a:pt x="5315" y="0"/>
                </a:lnTo>
                <a:lnTo>
                  <a:pt x="9519" y="1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373737"/>
              </a:solidFill>
              <a:latin typeface="Gotham Light"/>
              <a:cs typeface="Gotham Light"/>
            </a:endParaRPr>
          </a:p>
        </p:txBody>
      </p:sp>
      <p:sp>
        <p:nvSpPr>
          <p:cNvPr id="9" name="Freeform 36"/>
          <p:cNvSpPr>
            <a:spLocks noEditPoints="1"/>
          </p:cNvSpPr>
          <p:nvPr/>
        </p:nvSpPr>
        <p:spPr bwMode="auto">
          <a:xfrm>
            <a:off x="696131" y="990601"/>
            <a:ext cx="5110428" cy="6978543"/>
          </a:xfrm>
          <a:custGeom>
            <a:avLst/>
            <a:gdLst>
              <a:gd name="T0" fmla="*/ 913 w 1589"/>
              <a:gd name="T1" fmla="*/ 29 h 2169"/>
              <a:gd name="T2" fmla="*/ 126 w 1589"/>
              <a:gd name="T3" fmla="*/ 393 h 2169"/>
              <a:gd name="T4" fmla="*/ 89 w 1589"/>
              <a:gd name="T5" fmla="*/ 690 h 2169"/>
              <a:gd name="T6" fmla="*/ 103 w 1589"/>
              <a:gd name="T7" fmla="*/ 930 h 2169"/>
              <a:gd name="T8" fmla="*/ 20 w 1589"/>
              <a:gd name="T9" fmla="*/ 1132 h 2169"/>
              <a:gd name="T10" fmla="*/ 99 w 1589"/>
              <a:gd name="T11" fmla="*/ 1174 h 2169"/>
              <a:gd name="T12" fmla="*/ 69 w 1589"/>
              <a:gd name="T13" fmla="*/ 1255 h 2169"/>
              <a:gd name="T14" fmla="*/ 107 w 1589"/>
              <a:gd name="T15" fmla="*/ 1335 h 2169"/>
              <a:gd name="T16" fmla="*/ 90 w 1589"/>
              <a:gd name="T17" fmla="*/ 1427 h 2169"/>
              <a:gd name="T18" fmla="*/ 153 w 1589"/>
              <a:gd name="T19" fmla="*/ 1482 h 2169"/>
              <a:gd name="T20" fmla="*/ 229 w 1589"/>
              <a:gd name="T21" fmla="*/ 1642 h 2169"/>
              <a:gd name="T22" fmla="*/ 583 w 1589"/>
              <a:gd name="T23" fmla="*/ 1567 h 2169"/>
              <a:gd name="T24" fmla="*/ 675 w 1589"/>
              <a:gd name="T25" fmla="*/ 1816 h 2169"/>
              <a:gd name="T26" fmla="*/ 630 w 1589"/>
              <a:gd name="T27" fmla="*/ 2057 h 2169"/>
              <a:gd name="T28" fmla="*/ 696 w 1589"/>
              <a:gd name="T29" fmla="*/ 2163 h 2169"/>
              <a:gd name="T30" fmla="*/ 1299 w 1589"/>
              <a:gd name="T31" fmla="*/ 1653 h 2169"/>
              <a:gd name="T32" fmla="*/ 1589 w 1589"/>
              <a:gd name="T33" fmla="*/ 633 h 2169"/>
              <a:gd name="T34" fmla="*/ 1216 w 1589"/>
              <a:gd name="T35" fmla="*/ 1223 h 2169"/>
              <a:gd name="T36" fmla="*/ 1103 w 1589"/>
              <a:gd name="T37" fmla="*/ 1202 h 2169"/>
              <a:gd name="T38" fmla="*/ 1051 w 1589"/>
              <a:gd name="T39" fmla="*/ 1111 h 2169"/>
              <a:gd name="T40" fmla="*/ 975 w 1589"/>
              <a:gd name="T41" fmla="*/ 1004 h 2169"/>
              <a:gd name="T42" fmla="*/ 818 w 1589"/>
              <a:gd name="T43" fmla="*/ 995 h 2169"/>
              <a:gd name="T44" fmla="*/ 630 w 1589"/>
              <a:gd name="T45" fmla="*/ 887 h 2169"/>
              <a:gd name="T46" fmla="*/ 551 w 1589"/>
              <a:gd name="T47" fmla="*/ 808 h 2169"/>
              <a:gd name="T48" fmla="*/ 442 w 1589"/>
              <a:gd name="T49" fmla="*/ 755 h 2169"/>
              <a:gd name="T50" fmla="*/ 341 w 1589"/>
              <a:gd name="T51" fmla="*/ 708 h 2169"/>
              <a:gd name="T52" fmla="*/ 171 w 1589"/>
              <a:gd name="T53" fmla="*/ 590 h 2169"/>
              <a:gd name="T54" fmla="*/ 198 w 1589"/>
              <a:gd name="T55" fmla="*/ 482 h 2169"/>
              <a:gd name="T56" fmla="*/ 244 w 1589"/>
              <a:gd name="T57" fmla="*/ 409 h 2169"/>
              <a:gd name="T58" fmla="*/ 370 w 1589"/>
              <a:gd name="T59" fmla="*/ 283 h 2169"/>
              <a:gd name="T60" fmla="*/ 457 w 1589"/>
              <a:gd name="T61" fmla="*/ 211 h 2169"/>
              <a:gd name="T62" fmla="*/ 592 w 1589"/>
              <a:gd name="T63" fmla="*/ 147 h 2169"/>
              <a:gd name="T64" fmla="*/ 782 w 1589"/>
              <a:gd name="T65" fmla="*/ 96 h 2169"/>
              <a:gd name="T66" fmla="*/ 936 w 1589"/>
              <a:gd name="T67" fmla="*/ 87 h 2169"/>
              <a:gd name="T68" fmla="*/ 1105 w 1589"/>
              <a:gd name="T69" fmla="*/ 108 h 2169"/>
              <a:gd name="T70" fmla="*/ 1373 w 1589"/>
              <a:gd name="T71" fmla="*/ 309 h 2169"/>
              <a:gd name="T72" fmla="*/ 1523 w 1589"/>
              <a:gd name="T73" fmla="*/ 620 h 2169"/>
              <a:gd name="T74" fmla="*/ 1529 w 1589"/>
              <a:gd name="T75" fmla="*/ 754 h 2169"/>
              <a:gd name="T76" fmla="*/ 1439 w 1589"/>
              <a:gd name="T77" fmla="*/ 910 h 2169"/>
              <a:gd name="T78" fmla="*/ 1297 w 1589"/>
              <a:gd name="T79" fmla="*/ 110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89" h="2169">
                <a:moveTo>
                  <a:pt x="1589" y="633"/>
                </a:moveTo>
                <a:cubicBezTo>
                  <a:pt x="1589" y="257"/>
                  <a:pt x="1275" y="0"/>
                  <a:pt x="913" y="29"/>
                </a:cubicBezTo>
                <a:cubicBezTo>
                  <a:pt x="552" y="57"/>
                  <a:pt x="378" y="162"/>
                  <a:pt x="302" y="210"/>
                </a:cubicBezTo>
                <a:cubicBezTo>
                  <a:pt x="226" y="257"/>
                  <a:pt x="152" y="341"/>
                  <a:pt x="126" y="393"/>
                </a:cubicBezTo>
                <a:cubicBezTo>
                  <a:pt x="99" y="445"/>
                  <a:pt x="83" y="542"/>
                  <a:pt x="80" y="587"/>
                </a:cubicBezTo>
                <a:cubicBezTo>
                  <a:pt x="77" y="632"/>
                  <a:pt x="82" y="660"/>
                  <a:pt x="89" y="690"/>
                </a:cubicBezTo>
                <a:cubicBezTo>
                  <a:pt x="96" y="720"/>
                  <a:pt x="126" y="769"/>
                  <a:pt x="135" y="806"/>
                </a:cubicBezTo>
                <a:cubicBezTo>
                  <a:pt x="143" y="842"/>
                  <a:pt x="120" y="904"/>
                  <a:pt x="103" y="930"/>
                </a:cubicBezTo>
                <a:cubicBezTo>
                  <a:pt x="87" y="955"/>
                  <a:pt x="29" y="1039"/>
                  <a:pt x="15" y="1060"/>
                </a:cubicBezTo>
                <a:cubicBezTo>
                  <a:pt x="0" y="1081"/>
                  <a:pt x="10" y="1109"/>
                  <a:pt x="20" y="1132"/>
                </a:cubicBezTo>
                <a:cubicBezTo>
                  <a:pt x="30" y="1156"/>
                  <a:pt x="67" y="1165"/>
                  <a:pt x="75" y="1168"/>
                </a:cubicBezTo>
                <a:cubicBezTo>
                  <a:pt x="83" y="1171"/>
                  <a:pt x="96" y="1171"/>
                  <a:pt x="99" y="1174"/>
                </a:cubicBezTo>
                <a:cubicBezTo>
                  <a:pt x="101" y="1177"/>
                  <a:pt x="97" y="1202"/>
                  <a:pt x="92" y="1217"/>
                </a:cubicBezTo>
                <a:cubicBezTo>
                  <a:pt x="88" y="1231"/>
                  <a:pt x="74" y="1247"/>
                  <a:pt x="69" y="1255"/>
                </a:cubicBezTo>
                <a:cubicBezTo>
                  <a:pt x="64" y="1264"/>
                  <a:pt x="72" y="1292"/>
                  <a:pt x="80" y="1309"/>
                </a:cubicBezTo>
                <a:cubicBezTo>
                  <a:pt x="87" y="1326"/>
                  <a:pt x="107" y="1335"/>
                  <a:pt x="107" y="1335"/>
                </a:cubicBezTo>
                <a:cubicBezTo>
                  <a:pt x="107" y="1335"/>
                  <a:pt x="79" y="1358"/>
                  <a:pt x="80" y="1384"/>
                </a:cubicBezTo>
                <a:cubicBezTo>
                  <a:pt x="80" y="1410"/>
                  <a:pt x="84" y="1423"/>
                  <a:pt x="90" y="1427"/>
                </a:cubicBezTo>
                <a:cubicBezTo>
                  <a:pt x="95" y="1431"/>
                  <a:pt x="127" y="1439"/>
                  <a:pt x="135" y="1451"/>
                </a:cubicBezTo>
                <a:cubicBezTo>
                  <a:pt x="143" y="1462"/>
                  <a:pt x="151" y="1473"/>
                  <a:pt x="153" y="1482"/>
                </a:cubicBezTo>
                <a:cubicBezTo>
                  <a:pt x="154" y="1488"/>
                  <a:pt x="150" y="1502"/>
                  <a:pt x="149" y="1511"/>
                </a:cubicBezTo>
                <a:cubicBezTo>
                  <a:pt x="145" y="1553"/>
                  <a:pt x="162" y="1638"/>
                  <a:pt x="229" y="1642"/>
                </a:cubicBezTo>
                <a:cubicBezTo>
                  <a:pt x="282" y="1645"/>
                  <a:pt x="365" y="1614"/>
                  <a:pt x="396" y="1607"/>
                </a:cubicBezTo>
                <a:cubicBezTo>
                  <a:pt x="426" y="1601"/>
                  <a:pt x="559" y="1551"/>
                  <a:pt x="583" y="1567"/>
                </a:cubicBezTo>
                <a:cubicBezTo>
                  <a:pt x="608" y="1584"/>
                  <a:pt x="612" y="1609"/>
                  <a:pt x="619" y="1632"/>
                </a:cubicBezTo>
                <a:cubicBezTo>
                  <a:pt x="627" y="1656"/>
                  <a:pt x="665" y="1773"/>
                  <a:pt x="675" y="1816"/>
                </a:cubicBezTo>
                <a:cubicBezTo>
                  <a:pt x="685" y="1858"/>
                  <a:pt x="708" y="1934"/>
                  <a:pt x="714" y="1957"/>
                </a:cubicBezTo>
                <a:cubicBezTo>
                  <a:pt x="675" y="1967"/>
                  <a:pt x="635" y="2046"/>
                  <a:pt x="630" y="2057"/>
                </a:cubicBezTo>
                <a:cubicBezTo>
                  <a:pt x="609" y="2163"/>
                  <a:pt x="609" y="2163"/>
                  <a:pt x="609" y="2163"/>
                </a:cubicBezTo>
                <a:cubicBezTo>
                  <a:pt x="609" y="2163"/>
                  <a:pt x="697" y="2169"/>
                  <a:pt x="696" y="2163"/>
                </a:cubicBezTo>
                <a:cubicBezTo>
                  <a:pt x="695" y="2158"/>
                  <a:pt x="1263" y="1721"/>
                  <a:pt x="1263" y="1721"/>
                </a:cubicBezTo>
                <a:cubicBezTo>
                  <a:pt x="1299" y="1653"/>
                  <a:pt x="1299" y="1653"/>
                  <a:pt x="1299" y="1653"/>
                </a:cubicBezTo>
                <a:cubicBezTo>
                  <a:pt x="1219" y="1406"/>
                  <a:pt x="1279" y="1307"/>
                  <a:pt x="1355" y="1193"/>
                </a:cubicBezTo>
                <a:cubicBezTo>
                  <a:pt x="1426" y="1087"/>
                  <a:pt x="1589" y="1008"/>
                  <a:pt x="1589" y="633"/>
                </a:cubicBezTo>
                <a:close/>
                <a:moveTo>
                  <a:pt x="1297" y="1119"/>
                </a:moveTo>
                <a:cubicBezTo>
                  <a:pt x="1297" y="1169"/>
                  <a:pt x="1263" y="1211"/>
                  <a:pt x="1216" y="1223"/>
                </a:cubicBezTo>
                <a:cubicBezTo>
                  <a:pt x="1208" y="1245"/>
                  <a:pt x="1187" y="1261"/>
                  <a:pt x="1162" y="1261"/>
                </a:cubicBezTo>
                <a:cubicBezTo>
                  <a:pt x="1129" y="1261"/>
                  <a:pt x="1103" y="1234"/>
                  <a:pt x="1103" y="1202"/>
                </a:cubicBezTo>
                <a:cubicBezTo>
                  <a:pt x="1103" y="1197"/>
                  <a:pt x="1104" y="1191"/>
                  <a:pt x="1106" y="1186"/>
                </a:cubicBezTo>
                <a:cubicBezTo>
                  <a:pt x="1074" y="1176"/>
                  <a:pt x="1051" y="1146"/>
                  <a:pt x="1051" y="1111"/>
                </a:cubicBezTo>
                <a:cubicBezTo>
                  <a:pt x="1051" y="1107"/>
                  <a:pt x="1052" y="1103"/>
                  <a:pt x="1052" y="1099"/>
                </a:cubicBezTo>
                <a:cubicBezTo>
                  <a:pt x="1010" y="1087"/>
                  <a:pt x="978" y="1050"/>
                  <a:pt x="975" y="1004"/>
                </a:cubicBezTo>
                <a:cubicBezTo>
                  <a:pt x="946" y="1001"/>
                  <a:pt x="920" y="993"/>
                  <a:pt x="895" y="981"/>
                </a:cubicBezTo>
                <a:cubicBezTo>
                  <a:pt x="871" y="990"/>
                  <a:pt x="845" y="995"/>
                  <a:pt x="818" y="995"/>
                </a:cubicBezTo>
                <a:cubicBezTo>
                  <a:pt x="738" y="995"/>
                  <a:pt x="668" y="952"/>
                  <a:pt x="631" y="887"/>
                </a:cubicBezTo>
                <a:cubicBezTo>
                  <a:pt x="631" y="887"/>
                  <a:pt x="630" y="887"/>
                  <a:pt x="630" y="887"/>
                </a:cubicBezTo>
                <a:cubicBezTo>
                  <a:pt x="586" y="887"/>
                  <a:pt x="551" y="852"/>
                  <a:pt x="551" y="809"/>
                </a:cubicBezTo>
                <a:cubicBezTo>
                  <a:pt x="551" y="809"/>
                  <a:pt x="551" y="809"/>
                  <a:pt x="551" y="808"/>
                </a:cubicBezTo>
                <a:cubicBezTo>
                  <a:pt x="549" y="809"/>
                  <a:pt x="547" y="809"/>
                  <a:pt x="545" y="809"/>
                </a:cubicBezTo>
                <a:cubicBezTo>
                  <a:pt x="502" y="809"/>
                  <a:pt x="465" y="787"/>
                  <a:pt x="442" y="755"/>
                </a:cubicBezTo>
                <a:cubicBezTo>
                  <a:pt x="433" y="758"/>
                  <a:pt x="424" y="760"/>
                  <a:pt x="414" y="760"/>
                </a:cubicBezTo>
                <a:cubicBezTo>
                  <a:pt x="380" y="760"/>
                  <a:pt x="352" y="738"/>
                  <a:pt x="341" y="708"/>
                </a:cubicBezTo>
                <a:cubicBezTo>
                  <a:pt x="327" y="713"/>
                  <a:pt x="312" y="716"/>
                  <a:pt x="297" y="716"/>
                </a:cubicBezTo>
                <a:cubicBezTo>
                  <a:pt x="227" y="716"/>
                  <a:pt x="171" y="660"/>
                  <a:pt x="171" y="590"/>
                </a:cubicBezTo>
                <a:cubicBezTo>
                  <a:pt x="171" y="559"/>
                  <a:pt x="183" y="530"/>
                  <a:pt x="202" y="508"/>
                </a:cubicBezTo>
                <a:cubicBezTo>
                  <a:pt x="199" y="500"/>
                  <a:pt x="198" y="491"/>
                  <a:pt x="198" y="482"/>
                </a:cubicBezTo>
                <a:cubicBezTo>
                  <a:pt x="198" y="450"/>
                  <a:pt x="217" y="422"/>
                  <a:pt x="244" y="410"/>
                </a:cubicBezTo>
                <a:cubicBezTo>
                  <a:pt x="244" y="410"/>
                  <a:pt x="244" y="409"/>
                  <a:pt x="244" y="409"/>
                </a:cubicBezTo>
                <a:cubicBezTo>
                  <a:pt x="244" y="340"/>
                  <a:pt x="300" y="283"/>
                  <a:pt x="370" y="283"/>
                </a:cubicBezTo>
                <a:cubicBezTo>
                  <a:pt x="370" y="283"/>
                  <a:pt x="370" y="283"/>
                  <a:pt x="370" y="283"/>
                </a:cubicBezTo>
                <a:cubicBezTo>
                  <a:pt x="370" y="282"/>
                  <a:pt x="370" y="281"/>
                  <a:pt x="370" y="280"/>
                </a:cubicBezTo>
                <a:cubicBezTo>
                  <a:pt x="370" y="236"/>
                  <a:pt x="414" y="211"/>
                  <a:pt x="457" y="211"/>
                </a:cubicBezTo>
                <a:cubicBezTo>
                  <a:pt x="470" y="211"/>
                  <a:pt x="481" y="214"/>
                  <a:pt x="492" y="219"/>
                </a:cubicBezTo>
                <a:cubicBezTo>
                  <a:pt x="514" y="181"/>
                  <a:pt x="545" y="147"/>
                  <a:pt x="592" y="147"/>
                </a:cubicBezTo>
                <a:cubicBezTo>
                  <a:pt x="609" y="147"/>
                  <a:pt x="626" y="151"/>
                  <a:pt x="641" y="157"/>
                </a:cubicBezTo>
                <a:cubicBezTo>
                  <a:pt x="679" y="125"/>
                  <a:pt x="728" y="96"/>
                  <a:pt x="782" y="96"/>
                </a:cubicBezTo>
                <a:cubicBezTo>
                  <a:pt x="817" y="96"/>
                  <a:pt x="841" y="99"/>
                  <a:pt x="871" y="114"/>
                </a:cubicBezTo>
                <a:cubicBezTo>
                  <a:pt x="888" y="105"/>
                  <a:pt x="916" y="87"/>
                  <a:pt x="936" y="87"/>
                </a:cubicBezTo>
                <a:cubicBezTo>
                  <a:pt x="980" y="87"/>
                  <a:pt x="1011" y="86"/>
                  <a:pt x="1033" y="120"/>
                </a:cubicBezTo>
                <a:cubicBezTo>
                  <a:pt x="1046" y="111"/>
                  <a:pt x="1088" y="108"/>
                  <a:pt x="1105" y="108"/>
                </a:cubicBezTo>
                <a:cubicBezTo>
                  <a:pt x="1139" y="108"/>
                  <a:pt x="1188" y="156"/>
                  <a:pt x="1199" y="186"/>
                </a:cubicBezTo>
                <a:cubicBezTo>
                  <a:pt x="1279" y="152"/>
                  <a:pt x="1357" y="225"/>
                  <a:pt x="1373" y="309"/>
                </a:cubicBezTo>
                <a:cubicBezTo>
                  <a:pt x="1432" y="305"/>
                  <a:pt x="1485" y="391"/>
                  <a:pt x="1462" y="442"/>
                </a:cubicBezTo>
                <a:cubicBezTo>
                  <a:pt x="1513" y="483"/>
                  <a:pt x="1523" y="549"/>
                  <a:pt x="1523" y="620"/>
                </a:cubicBezTo>
                <a:cubicBezTo>
                  <a:pt x="1523" y="645"/>
                  <a:pt x="1519" y="669"/>
                  <a:pt x="1512" y="692"/>
                </a:cubicBezTo>
                <a:cubicBezTo>
                  <a:pt x="1522" y="710"/>
                  <a:pt x="1529" y="731"/>
                  <a:pt x="1529" y="754"/>
                </a:cubicBezTo>
                <a:cubicBezTo>
                  <a:pt x="1529" y="814"/>
                  <a:pt x="1487" y="864"/>
                  <a:pt x="1432" y="877"/>
                </a:cubicBezTo>
                <a:cubicBezTo>
                  <a:pt x="1437" y="887"/>
                  <a:pt x="1439" y="898"/>
                  <a:pt x="1439" y="910"/>
                </a:cubicBezTo>
                <a:cubicBezTo>
                  <a:pt x="1439" y="946"/>
                  <a:pt x="1415" y="976"/>
                  <a:pt x="1383" y="985"/>
                </a:cubicBezTo>
                <a:cubicBezTo>
                  <a:pt x="1381" y="1040"/>
                  <a:pt x="1346" y="1087"/>
                  <a:pt x="1297" y="1105"/>
                </a:cubicBezTo>
                <a:cubicBezTo>
                  <a:pt x="1297" y="1110"/>
                  <a:pt x="1297" y="1114"/>
                  <a:pt x="1297" y="111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
        <p:nvSpPr>
          <p:cNvPr id="24" name="Freeform 108"/>
          <p:cNvSpPr>
            <a:spLocks noEditPoints="1"/>
          </p:cNvSpPr>
          <p:nvPr/>
        </p:nvSpPr>
        <p:spPr bwMode="auto">
          <a:xfrm>
            <a:off x="2819636" y="1880828"/>
            <a:ext cx="1570569" cy="1656184"/>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74482785"/>
      </p:ext>
    </p:extLst>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400" fill="hold"/>
                                        <p:tgtEl>
                                          <p:spTgt spid="20"/>
                                        </p:tgtEl>
                                        <p:attrNameLst>
                                          <p:attrName>ppt_x</p:attrName>
                                        </p:attrNameLst>
                                      </p:cBhvr>
                                      <p:tavLst>
                                        <p:tav tm="0">
                                          <p:val>
                                            <p:strVal val="0-#ppt_w/2"/>
                                          </p:val>
                                        </p:tav>
                                        <p:tav tm="100000">
                                          <p:val>
                                            <p:strVal val="#ppt_x"/>
                                          </p:val>
                                        </p:tav>
                                      </p:tavLst>
                                    </p:anim>
                                    <p:anim calcmode="lin" valueType="num">
                                      <p:cBhvr additive="base">
                                        <p:cTn id="8" dur="4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400" fill="hold"/>
                                        <p:tgtEl>
                                          <p:spTgt spid="17"/>
                                        </p:tgtEl>
                                        <p:attrNameLst>
                                          <p:attrName>ppt_x</p:attrName>
                                        </p:attrNameLst>
                                      </p:cBhvr>
                                      <p:tavLst>
                                        <p:tav tm="0">
                                          <p:val>
                                            <p:strVal val="0-#ppt_w/2"/>
                                          </p:val>
                                        </p:tav>
                                        <p:tav tm="100000">
                                          <p:val>
                                            <p:strVal val="#ppt_x"/>
                                          </p:val>
                                        </p:tav>
                                      </p:tavLst>
                                    </p:anim>
                                    <p:anim calcmode="lin" valueType="num">
                                      <p:cBhvr additive="base">
                                        <p:cTn id="12" dur="4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400" fill="hold"/>
                                        <p:tgtEl>
                                          <p:spTgt spid="18"/>
                                        </p:tgtEl>
                                        <p:attrNameLst>
                                          <p:attrName>ppt_x</p:attrName>
                                        </p:attrNameLst>
                                      </p:cBhvr>
                                      <p:tavLst>
                                        <p:tav tm="0">
                                          <p:val>
                                            <p:strVal val="0-#ppt_w/2"/>
                                          </p:val>
                                        </p:tav>
                                        <p:tav tm="100000">
                                          <p:val>
                                            <p:strVal val="#ppt_x"/>
                                          </p:val>
                                        </p:tav>
                                      </p:tavLst>
                                    </p:anim>
                                    <p:anim calcmode="lin" valueType="num">
                                      <p:cBhvr additive="base">
                                        <p:cTn id="16" dur="4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30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400" fill="hold"/>
                                        <p:tgtEl>
                                          <p:spTgt spid="19"/>
                                        </p:tgtEl>
                                        <p:attrNameLst>
                                          <p:attrName>ppt_x</p:attrName>
                                        </p:attrNameLst>
                                      </p:cBhvr>
                                      <p:tavLst>
                                        <p:tav tm="0">
                                          <p:val>
                                            <p:strVal val="0-#ppt_w/2"/>
                                          </p:val>
                                        </p:tav>
                                        <p:tav tm="100000">
                                          <p:val>
                                            <p:strVal val="#ppt_x"/>
                                          </p:val>
                                        </p:tav>
                                      </p:tavLst>
                                    </p:anim>
                                    <p:anim calcmode="lin" valueType="num">
                                      <p:cBhvr additive="base">
                                        <p:cTn id="20" dur="400" fill="hold"/>
                                        <p:tgtEl>
                                          <p:spTgt spid="19"/>
                                        </p:tgtEl>
                                        <p:attrNameLst>
                                          <p:attrName>ppt_y</p:attrName>
                                        </p:attrNameLst>
                                      </p:cBhvr>
                                      <p:tavLst>
                                        <p:tav tm="0">
                                          <p:val>
                                            <p:strVal val="#ppt_y"/>
                                          </p:val>
                                        </p:tav>
                                        <p:tav tm="100000">
                                          <p:val>
                                            <p:strVal val="#ppt_y"/>
                                          </p:val>
                                        </p:tav>
                                      </p:tavLst>
                                    </p:anim>
                                  </p:childTnLst>
                                </p:cTn>
                              </p:par>
                              <p:par>
                                <p:cTn id="21" presetID="22" presetClass="entr" presetSubtype="8" fill="hold" grpId="0" nodeType="withEffect">
                                  <p:stCondLst>
                                    <p:cond delay="400"/>
                                  </p:stCondLst>
                                  <p:childTnLst>
                                    <p:set>
                                      <p:cBhvr>
                                        <p:cTn id="22" dur="1" fill="hold">
                                          <p:stCondLst>
                                            <p:cond delay="0"/>
                                          </p:stCondLst>
                                        </p:cTn>
                                        <p:tgtEl>
                                          <p:spTgt spid="52"/>
                                        </p:tgtEl>
                                        <p:attrNameLst>
                                          <p:attrName>style.visibility</p:attrName>
                                        </p:attrNameLst>
                                      </p:cBhvr>
                                      <p:to>
                                        <p:strVal val="visible"/>
                                      </p:to>
                                    </p:set>
                                    <p:animEffect transition="in" filter="wipe(left)">
                                      <p:cBhvr>
                                        <p:cTn id="23" dur="100"/>
                                        <p:tgtEl>
                                          <p:spTgt spid="52"/>
                                        </p:tgtEl>
                                      </p:cBhvr>
                                    </p:animEffect>
                                  </p:childTnLst>
                                </p:cTn>
                              </p:par>
                              <p:par>
                                <p:cTn id="24" presetID="22" presetClass="entr" presetSubtype="8" fill="hold" grpId="0" nodeType="withEffect">
                                  <p:stCondLst>
                                    <p:cond delay="500"/>
                                  </p:stCondLst>
                                  <p:childTnLst>
                                    <p:set>
                                      <p:cBhvr>
                                        <p:cTn id="25" dur="1" fill="hold">
                                          <p:stCondLst>
                                            <p:cond delay="0"/>
                                          </p:stCondLst>
                                        </p:cTn>
                                        <p:tgtEl>
                                          <p:spTgt spid="51"/>
                                        </p:tgtEl>
                                        <p:attrNameLst>
                                          <p:attrName>style.visibility</p:attrName>
                                        </p:attrNameLst>
                                      </p:cBhvr>
                                      <p:to>
                                        <p:strVal val="visible"/>
                                      </p:to>
                                    </p:set>
                                    <p:animEffect transition="in" filter="wipe(left)">
                                      <p:cBhvr>
                                        <p:cTn id="26" dur="100"/>
                                        <p:tgtEl>
                                          <p:spTgt spid="51"/>
                                        </p:tgtEl>
                                      </p:cBhvr>
                                    </p:animEffect>
                                  </p:childTnLst>
                                </p:cTn>
                              </p:par>
                              <p:par>
                                <p:cTn id="27" presetID="22" presetClass="entr" presetSubtype="8" fill="hold" grpId="0" nodeType="withEffect">
                                  <p:stCondLst>
                                    <p:cond delay="600"/>
                                  </p:stCondLst>
                                  <p:childTnLst>
                                    <p:set>
                                      <p:cBhvr>
                                        <p:cTn id="28" dur="1" fill="hold">
                                          <p:stCondLst>
                                            <p:cond delay="0"/>
                                          </p:stCondLst>
                                        </p:cTn>
                                        <p:tgtEl>
                                          <p:spTgt spid="50"/>
                                        </p:tgtEl>
                                        <p:attrNameLst>
                                          <p:attrName>style.visibility</p:attrName>
                                        </p:attrNameLst>
                                      </p:cBhvr>
                                      <p:to>
                                        <p:strVal val="visible"/>
                                      </p:to>
                                    </p:set>
                                    <p:animEffect transition="in" filter="wipe(left)">
                                      <p:cBhvr>
                                        <p:cTn id="29" dur="100"/>
                                        <p:tgtEl>
                                          <p:spTgt spid="50"/>
                                        </p:tgtEl>
                                      </p:cBhvr>
                                    </p:animEffect>
                                  </p:childTnLst>
                                </p:cTn>
                              </p:par>
                              <p:par>
                                <p:cTn id="30" presetID="22" presetClass="entr" presetSubtype="8" fill="hold" grpId="0" nodeType="withEffect">
                                  <p:stCondLst>
                                    <p:cond delay="700"/>
                                  </p:stCondLst>
                                  <p:childTnLst>
                                    <p:set>
                                      <p:cBhvr>
                                        <p:cTn id="31" dur="1" fill="hold">
                                          <p:stCondLst>
                                            <p:cond delay="0"/>
                                          </p:stCondLst>
                                        </p:cTn>
                                        <p:tgtEl>
                                          <p:spTgt spid="31"/>
                                        </p:tgtEl>
                                        <p:attrNameLst>
                                          <p:attrName>style.visibility</p:attrName>
                                        </p:attrNameLst>
                                      </p:cBhvr>
                                      <p:to>
                                        <p:strVal val="visible"/>
                                      </p:to>
                                    </p:set>
                                    <p:animEffect transition="in" filter="wipe(left)">
                                      <p:cBhvr>
                                        <p:cTn id="32" dur="100"/>
                                        <p:tgtEl>
                                          <p:spTgt spid="31"/>
                                        </p:tgtEl>
                                      </p:cBhvr>
                                    </p:animEffect>
                                  </p:childTnLst>
                                </p:cTn>
                              </p:par>
                              <p:par>
                                <p:cTn id="33" presetID="22" presetClass="entr" presetSubtype="8" fill="hold" grpId="0" nodeType="withEffect">
                                  <p:stCondLst>
                                    <p:cond delay="60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250"/>
                                        <p:tgtEl>
                                          <p:spTgt spid="28"/>
                                        </p:tgtEl>
                                      </p:cBhvr>
                                    </p:animEffect>
                                  </p:childTnLst>
                                </p:cTn>
                              </p:par>
                              <p:par>
                                <p:cTn id="36" presetID="22" presetClass="entr" presetSubtype="8" fill="hold" grpId="0" nodeType="withEffect">
                                  <p:stCondLst>
                                    <p:cond delay="700"/>
                                  </p:stCondLst>
                                  <p:childTnLst>
                                    <p:set>
                                      <p:cBhvr>
                                        <p:cTn id="37" dur="1" fill="hold">
                                          <p:stCondLst>
                                            <p:cond delay="0"/>
                                          </p:stCondLst>
                                        </p:cTn>
                                        <p:tgtEl>
                                          <p:spTgt spid="27"/>
                                        </p:tgtEl>
                                        <p:attrNameLst>
                                          <p:attrName>style.visibility</p:attrName>
                                        </p:attrNameLst>
                                      </p:cBhvr>
                                      <p:to>
                                        <p:strVal val="visible"/>
                                      </p:to>
                                    </p:set>
                                    <p:animEffect transition="in" filter="wipe(left)">
                                      <p:cBhvr>
                                        <p:cTn id="38" dur="250"/>
                                        <p:tgtEl>
                                          <p:spTgt spid="27"/>
                                        </p:tgtEl>
                                      </p:cBhvr>
                                    </p:animEffect>
                                  </p:childTnLst>
                                </p:cTn>
                              </p:par>
                              <p:par>
                                <p:cTn id="39" presetID="22" presetClass="entr" presetSubtype="8" fill="hold" grpId="0" nodeType="withEffect">
                                  <p:stCondLst>
                                    <p:cond delay="800"/>
                                  </p:stCondLst>
                                  <p:childTnLst>
                                    <p:set>
                                      <p:cBhvr>
                                        <p:cTn id="40" dur="1" fill="hold">
                                          <p:stCondLst>
                                            <p:cond delay="0"/>
                                          </p:stCondLst>
                                        </p:cTn>
                                        <p:tgtEl>
                                          <p:spTgt spid="29"/>
                                        </p:tgtEl>
                                        <p:attrNameLst>
                                          <p:attrName>style.visibility</p:attrName>
                                        </p:attrNameLst>
                                      </p:cBhvr>
                                      <p:to>
                                        <p:strVal val="visible"/>
                                      </p:to>
                                    </p:set>
                                    <p:animEffect transition="in" filter="wipe(left)">
                                      <p:cBhvr>
                                        <p:cTn id="41" dur="250"/>
                                        <p:tgtEl>
                                          <p:spTgt spid="29"/>
                                        </p:tgtEl>
                                      </p:cBhvr>
                                    </p:animEffect>
                                  </p:childTnLst>
                                </p:cTn>
                              </p:par>
                              <p:par>
                                <p:cTn id="42" presetID="22" presetClass="entr" presetSubtype="8" fill="hold" grpId="0" nodeType="withEffect">
                                  <p:stCondLst>
                                    <p:cond delay="900"/>
                                  </p:stCondLst>
                                  <p:childTnLst>
                                    <p:set>
                                      <p:cBhvr>
                                        <p:cTn id="43" dur="1" fill="hold">
                                          <p:stCondLst>
                                            <p:cond delay="0"/>
                                          </p:stCondLst>
                                        </p:cTn>
                                        <p:tgtEl>
                                          <p:spTgt spid="30"/>
                                        </p:tgtEl>
                                        <p:attrNameLst>
                                          <p:attrName>style.visibility</p:attrName>
                                        </p:attrNameLst>
                                      </p:cBhvr>
                                      <p:to>
                                        <p:strVal val="visible"/>
                                      </p:to>
                                    </p:set>
                                    <p:animEffect transition="in" filter="wipe(left)">
                                      <p:cBhvr>
                                        <p:cTn id="44" dur="2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52" grpId="0" animBg="1"/>
      <p:bldP spid="51" grpId="0" animBg="1"/>
      <p:bldP spid="50" grpId="0" animBg="1"/>
      <p:bldP spid="31" grpId="0" animBg="1"/>
      <p:bldP spid="27" grpId="0" animBg="1"/>
      <p:bldP spid="28" grpId="0" animBg="1"/>
      <p:bldP spid="29" grpId="0" animBg="1"/>
      <p:bldP spid="3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Donut 30"/>
          <p:cNvSpPr/>
          <p:nvPr/>
        </p:nvSpPr>
        <p:spPr>
          <a:xfrm>
            <a:off x="4337111" y="3032956"/>
            <a:ext cx="3528392" cy="3528392"/>
          </a:xfrm>
          <a:prstGeom prst="donut">
            <a:avLst>
              <a:gd name="adj" fmla="val 19035"/>
            </a:avLst>
          </a:prstGeom>
          <a:solidFill>
            <a:schemeClr val="bg2"/>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0" name="Donut 29"/>
          <p:cNvSpPr/>
          <p:nvPr/>
        </p:nvSpPr>
        <p:spPr>
          <a:xfrm>
            <a:off x="4337111" y="2444890"/>
            <a:ext cx="3528392" cy="3528392"/>
          </a:xfrm>
          <a:prstGeom prst="donut">
            <a:avLst>
              <a:gd name="adj" fmla="val 19035"/>
            </a:avLst>
          </a:prstGeom>
          <a:solidFill>
            <a:schemeClr val="accent5"/>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9" name="Donut 28"/>
          <p:cNvSpPr/>
          <p:nvPr/>
        </p:nvSpPr>
        <p:spPr>
          <a:xfrm>
            <a:off x="4337111" y="1856825"/>
            <a:ext cx="3528392" cy="3528392"/>
          </a:xfrm>
          <a:prstGeom prst="donut">
            <a:avLst>
              <a:gd name="adj" fmla="val 19035"/>
            </a:avLst>
          </a:prstGeom>
          <a:solidFill>
            <a:schemeClr val="accent3"/>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8" name="Donut 27"/>
          <p:cNvSpPr/>
          <p:nvPr/>
        </p:nvSpPr>
        <p:spPr>
          <a:xfrm>
            <a:off x="4326498" y="1268760"/>
            <a:ext cx="3528392" cy="3528392"/>
          </a:xfrm>
          <a:prstGeom prst="donut">
            <a:avLst>
              <a:gd name="adj" fmla="val 19035"/>
            </a:avLst>
          </a:prstGeom>
          <a:solidFill>
            <a:schemeClr val="accent1"/>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3" name="Oval 32"/>
          <p:cNvSpPr/>
          <p:nvPr/>
        </p:nvSpPr>
        <p:spPr>
          <a:xfrm>
            <a:off x="2963867" y="2541576"/>
            <a:ext cx="982760" cy="98276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Oval 33"/>
          <p:cNvSpPr/>
          <p:nvPr/>
        </p:nvSpPr>
        <p:spPr>
          <a:xfrm>
            <a:off x="8542133" y="3129641"/>
            <a:ext cx="982760" cy="98276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Oval 34"/>
          <p:cNvSpPr/>
          <p:nvPr/>
        </p:nvSpPr>
        <p:spPr>
          <a:xfrm>
            <a:off x="2963867" y="3717706"/>
            <a:ext cx="982760" cy="98276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Oval 35"/>
          <p:cNvSpPr/>
          <p:nvPr/>
        </p:nvSpPr>
        <p:spPr>
          <a:xfrm>
            <a:off x="8542133" y="4305772"/>
            <a:ext cx="982760" cy="98276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TextBox 38"/>
          <p:cNvSpPr txBox="1"/>
          <p:nvPr/>
        </p:nvSpPr>
        <p:spPr>
          <a:xfrm>
            <a:off x="767408" y="2617458"/>
            <a:ext cx="2055217" cy="615553"/>
          </a:xfrm>
          <a:prstGeom prst="rect">
            <a:avLst/>
          </a:prstGeom>
          <a:noFill/>
        </p:spPr>
        <p:txBody>
          <a:bodyPr wrap="square" rtlCol="0">
            <a:spAutoFit/>
          </a:bodyPr>
          <a:lstStyle/>
          <a:p>
            <a:pPr algn="r"/>
            <a:r>
              <a:rPr lang="en-US" sz="2000" dirty="0"/>
              <a:t>RESOURCES</a:t>
            </a:r>
          </a:p>
          <a:p>
            <a:pPr lvl="0" algn="r"/>
            <a:r>
              <a:rPr lang="en-US" sz="1400" dirty="0"/>
              <a:t>Crowd-find materials</a:t>
            </a:r>
          </a:p>
        </p:txBody>
      </p:sp>
      <p:sp>
        <p:nvSpPr>
          <p:cNvPr id="40" name="TextBox 39"/>
          <p:cNvSpPr txBox="1"/>
          <p:nvPr/>
        </p:nvSpPr>
        <p:spPr>
          <a:xfrm>
            <a:off x="9710384" y="3205523"/>
            <a:ext cx="1858224" cy="1046440"/>
          </a:xfrm>
          <a:prstGeom prst="rect">
            <a:avLst/>
          </a:prstGeom>
          <a:noFill/>
        </p:spPr>
        <p:txBody>
          <a:bodyPr wrap="square" rtlCol="0">
            <a:spAutoFit/>
          </a:bodyPr>
          <a:lstStyle/>
          <a:p>
            <a:r>
              <a:rPr lang="en-US" sz="2000" dirty="0"/>
              <a:t>INTERVIEWS</a:t>
            </a:r>
          </a:p>
          <a:p>
            <a:pPr lvl="0"/>
            <a:r>
              <a:rPr lang="en-US" sz="1400" dirty="0"/>
              <a:t>Connect a new generation with past executives</a:t>
            </a:r>
          </a:p>
        </p:txBody>
      </p:sp>
      <p:sp>
        <p:nvSpPr>
          <p:cNvPr id="41" name="TextBox 40"/>
          <p:cNvSpPr txBox="1"/>
          <p:nvPr/>
        </p:nvSpPr>
        <p:spPr>
          <a:xfrm>
            <a:off x="767408" y="3793588"/>
            <a:ext cx="2055217" cy="830997"/>
          </a:xfrm>
          <a:prstGeom prst="rect">
            <a:avLst/>
          </a:prstGeom>
          <a:noFill/>
        </p:spPr>
        <p:txBody>
          <a:bodyPr wrap="square" rtlCol="0">
            <a:spAutoFit/>
          </a:bodyPr>
          <a:lstStyle/>
          <a:p>
            <a:pPr algn="r"/>
            <a:r>
              <a:rPr lang="en-US" sz="2000" dirty="0"/>
              <a:t>ARTICLES</a:t>
            </a:r>
          </a:p>
          <a:p>
            <a:pPr lvl="0" algn="r"/>
            <a:r>
              <a:rPr lang="en-US" sz="1400" dirty="0"/>
              <a:t>Allow others to become their own HBR</a:t>
            </a:r>
          </a:p>
        </p:txBody>
      </p:sp>
      <p:sp>
        <p:nvSpPr>
          <p:cNvPr id="42" name="TextBox 41"/>
          <p:cNvSpPr txBox="1"/>
          <p:nvPr/>
        </p:nvSpPr>
        <p:spPr>
          <a:xfrm>
            <a:off x="9710384" y="4381654"/>
            <a:ext cx="2074248" cy="830997"/>
          </a:xfrm>
          <a:prstGeom prst="rect">
            <a:avLst/>
          </a:prstGeom>
          <a:noFill/>
        </p:spPr>
        <p:txBody>
          <a:bodyPr wrap="square" rtlCol="0">
            <a:spAutoFit/>
          </a:bodyPr>
          <a:lstStyle/>
          <a:p>
            <a:r>
              <a:rPr lang="en-US" sz="2000" dirty="0"/>
              <a:t>INSIGHTS</a:t>
            </a:r>
          </a:p>
          <a:p>
            <a:pPr lvl="0"/>
            <a:r>
              <a:rPr lang="en-US" sz="1400" dirty="0"/>
              <a:t>Share knowledge across companies</a:t>
            </a:r>
          </a:p>
        </p:txBody>
      </p:sp>
      <p:sp>
        <p:nvSpPr>
          <p:cNvPr id="43" name="Freeform 26"/>
          <p:cNvSpPr>
            <a:spLocks noEditPoints="1"/>
          </p:cNvSpPr>
          <p:nvPr/>
        </p:nvSpPr>
        <p:spPr bwMode="auto">
          <a:xfrm>
            <a:off x="3188863" y="3962492"/>
            <a:ext cx="503767" cy="493187"/>
          </a:xfrm>
          <a:custGeom>
            <a:avLst/>
            <a:gdLst>
              <a:gd name="T0" fmla="*/ 397 w 521"/>
              <a:gd name="T1" fmla="*/ 294 h 510"/>
              <a:gd name="T2" fmla="*/ 386 w 521"/>
              <a:gd name="T3" fmla="*/ 283 h 510"/>
              <a:gd name="T4" fmla="*/ 371 w 521"/>
              <a:gd name="T5" fmla="*/ 297 h 510"/>
              <a:gd name="T6" fmla="*/ 343 w 521"/>
              <a:gd name="T7" fmla="*/ 326 h 510"/>
              <a:gd name="T8" fmla="*/ 415 w 521"/>
              <a:gd name="T9" fmla="*/ 161 h 510"/>
              <a:gd name="T10" fmla="*/ 492 w 521"/>
              <a:gd name="T11" fmla="*/ 140 h 510"/>
              <a:gd name="T12" fmla="*/ 507 w 521"/>
              <a:gd name="T13" fmla="*/ 52 h 510"/>
              <a:gd name="T14" fmla="*/ 466 w 521"/>
              <a:gd name="T15" fmla="*/ 88 h 510"/>
              <a:gd name="T16" fmla="*/ 428 w 521"/>
              <a:gd name="T17" fmla="*/ 50 h 510"/>
              <a:gd name="T18" fmla="*/ 463 w 521"/>
              <a:gd name="T19" fmla="*/ 9 h 510"/>
              <a:gd name="T20" fmla="*/ 434 w 521"/>
              <a:gd name="T21" fmla="*/ 0 h 510"/>
              <a:gd name="T22" fmla="*/ 355 w 521"/>
              <a:gd name="T23" fmla="*/ 101 h 510"/>
              <a:gd name="T24" fmla="*/ 124 w 521"/>
              <a:gd name="T25" fmla="*/ 107 h 510"/>
              <a:gd name="T26" fmla="*/ 134 w 521"/>
              <a:gd name="T27" fmla="*/ 85 h 510"/>
              <a:gd name="T28" fmla="*/ 46 w 521"/>
              <a:gd name="T29" fmla="*/ 8 h 510"/>
              <a:gd name="T30" fmla="*/ 12 w 521"/>
              <a:gd name="T31" fmla="*/ 45 h 510"/>
              <a:gd name="T32" fmla="*/ 91 w 521"/>
              <a:gd name="T33" fmla="*/ 128 h 510"/>
              <a:gd name="T34" fmla="*/ 102 w 521"/>
              <a:gd name="T35" fmla="*/ 128 h 510"/>
              <a:gd name="T36" fmla="*/ 225 w 521"/>
              <a:gd name="T37" fmla="*/ 230 h 510"/>
              <a:gd name="T38" fmla="*/ 88 w 521"/>
              <a:gd name="T39" fmla="*/ 346 h 510"/>
              <a:gd name="T40" fmla="*/ 9 w 521"/>
              <a:gd name="T41" fmla="*/ 452 h 510"/>
              <a:gd name="T42" fmla="*/ 23 w 521"/>
              <a:gd name="T43" fmla="*/ 455 h 510"/>
              <a:gd name="T44" fmla="*/ 86 w 521"/>
              <a:gd name="T45" fmla="*/ 430 h 510"/>
              <a:gd name="T46" fmla="*/ 60 w 521"/>
              <a:gd name="T47" fmla="*/ 493 h 510"/>
              <a:gd name="T48" fmla="*/ 64 w 521"/>
              <a:gd name="T49" fmla="*/ 506 h 510"/>
              <a:gd name="T50" fmla="*/ 145 w 521"/>
              <a:gd name="T51" fmla="*/ 486 h 510"/>
              <a:gd name="T52" fmla="*/ 285 w 521"/>
              <a:gd name="T53" fmla="*/ 291 h 510"/>
              <a:gd name="T54" fmla="*/ 288 w 521"/>
              <a:gd name="T55" fmla="*/ 380 h 510"/>
              <a:gd name="T56" fmla="*/ 294 w 521"/>
              <a:gd name="T57" fmla="*/ 394 h 510"/>
              <a:gd name="T58" fmla="*/ 309 w 521"/>
              <a:gd name="T59" fmla="*/ 382 h 510"/>
              <a:gd name="T60" fmla="*/ 452 w 521"/>
              <a:gd name="T61" fmla="*/ 502 h 510"/>
              <a:gd name="T62" fmla="*/ 508 w 521"/>
              <a:gd name="T63" fmla="*/ 447 h 510"/>
              <a:gd name="T64" fmla="*/ 388 w 521"/>
              <a:gd name="T65" fmla="*/ 303 h 510"/>
              <a:gd name="T66" fmla="*/ 31 w 521"/>
              <a:gd name="T67" fmla="*/ 45 h 510"/>
              <a:gd name="T68" fmla="*/ 117 w 521"/>
              <a:gd name="T69" fmla="*/ 91 h 510"/>
              <a:gd name="T70" fmla="*/ 151 w 521"/>
              <a:gd name="T71" fmla="*/ 409 h 510"/>
              <a:gd name="T72" fmla="*/ 88 w 521"/>
              <a:gd name="T73" fmla="*/ 494 h 510"/>
              <a:gd name="T74" fmla="*/ 108 w 521"/>
              <a:gd name="T75" fmla="*/ 468 h 510"/>
              <a:gd name="T76" fmla="*/ 100 w 521"/>
              <a:gd name="T77" fmla="*/ 421 h 510"/>
              <a:gd name="T78" fmla="*/ 55 w 521"/>
              <a:gd name="T79" fmla="*/ 406 h 510"/>
              <a:gd name="T80" fmla="*/ 22 w 521"/>
              <a:gd name="T81" fmla="*/ 433 h 510"/>
              <a:gd name="T82" fmla="*/ 88 w 521"/>
              <a:gd name="T83" fmla="*/ 362 h 510"/>
              <a:gd name="T84" fmla="*/ 115 w 521"/>
              <a:gd name="T85" fmla="*/ 363 h 510"/>
              <a:gd name="T86" fmla="*/ 371 w 521"/>
              <a:gd name="T87" fmla="*/ 101 h 510"/>
              <a:gd name="T88" fmla="*/ 434 w 521"/>
              <a:gd name="T89" fmla="*/ 16 h 510"/>
              <a:gd name="T90" fmla="*/ 414 w 521"/>
              <a:gd name="T91" fmla="*/ 42 h 510"/>
              <a:gd name="T92" fmla="*/ 421 w 521"/>
              <a:gd name="T93" fmla="*/ 88 h 510"/>
              <a:gd name="T94" fmla="*/ 467 w 521"/>
              <a:gd name="T95" fmla="*/ 104 h 510"/>
              <a:gd name="T96" fmla="*/ 500 w 521"/>
              <a:gd name="T97" fmla="*/ 76 h 510"/>
              <a:gd name="T98" fmla="*/ 434 w 521"/>
              <a:gd name="T99" fmla="*/ 147 h 510"/>
              <a:gd name="T100" fmla="*/ 407 w 521"/>
              <a:gd name="T101" fmla="*/ 147 h 510"/>
              <a:gd name="T102" fmla="*/ 151 w 521"/>
              <a:gd name="T103" fmla="*/ 409 h 510"/>
              <a:gd name="T104" fmla="*/ 424 w 521"/>
              <a:gd name="T105" fmla="*/ 475 h 510"/>
              <a:gd name="T106" fmla="*/ 377 w 521"/>
              <a:gd name="T107" fmla="*/ 314 h 510"/>
              <a:gd name="T108" fmla="*/ 492 w 521"/>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1" h="510">
                <a:moveTo>
                  <a:pt x="388" y="303"/>
                </a:moveTo>
                <a:cubicBezTo>
                  <a:pt x="397" y="294"/>
                  <a:pt x="397" y="294"/>
                  <a:pt x="397" y="294"/>
                </a:cubicBezTo>
                <a:cubicBezTo>
                  <a:pt x="400" y="291"/>
                  <a:pt x="400" y="286"/>
                  <a:pt x="397" y="283"/>
                </a:cubicBezTo>
                <a:cubicBezTo>
                  <a:pt x="394" y="279"/>
                  <a:pt x="389" y="279"/>
                  <a:pt x="386" y="283"/>
                </a:cubicBezTo>
                <a:cubicBezTo>
                  <a:pt x="371" y="297"/>
                  <a:pt x="371" y="297"/>
                  <a:pt x="371" y="297"/>
                </a:cubicBezTo>
                <a:cubicBezTo>
                  <a:pt x="371" y="297"/>
                  <a:pt x="371" y="297"/>
                  <a:pt x="371" y="297"/>
                </a:cubicBezTo>
                <a:cubicBezTo>
                  <a:pt x="371" y="297"/>
                  <a:pt x="371" y="297"/>
                  <a:pt x="371" y="297"/>
                </a:cubicBezTo>
                <a:cubicBezTo>
                  <a:pt x="343" y="326"/>
                  <a:pt x="343" y="326"/>
                  <a:pt x="343" y="326"/>
                </a:cubicBezTo>
                <a:cubicBezTo>
                  <a:pt x="297" y="280"/>
                  <a:pt x="297" y="280"/>
                  <a:pt x="297" y="280"/>
                </a:cubicBezTo>
                <a:cubicBezTo>
                  <a:pt x="415" y="161"/>
                  <a:pt x="415" y="161"/>
                  <a:pt x="415" y="161"/>
                </a:cubicBezTo>
                <a:cubicBezTo>
                  <a:pt x="421" y="163"/>
                  <a:pt x="428" y="163"/>
                  <a:pt x="434" y="163"/>
                </a:cubicBezTo>
                <a:cubicBezTo>
                  <a:pt x="456" y="163"/>
                  <a:pt x="476" y="155"/>
                  <a:pt x="492" y="140"/>
                </a:cubicBezTo>
                <a:cubicBezTo>
                  <a:pt x="513" y="118"/>
                  <a:pt x="521" y="87"/>
                  <a:pt x="512" y="58"/>
                </a:cubicBezTo>
                <a:cubicBezTo>
                  <a:pt x="512" y="55"/>
                  <a:pt x="509" y="53"/>
                  <a:pt x="507" y="52"/>
                </a:cubicBezTo>
                <a:cubicBezTo>
                  <a:pt x="504" y="52"/>
                  <a:pt x="501" y="53"/>
                  <a:pt x="499" y="55"/>
                </a:cubicBezTo>
                <a:cubicBezTo>
                  <a:pt x="466" y="88"/>
                  <a:pt x="466" y="88"/>
                  <a:pt x="466" y="88"/>
                </a:cubicBezTo>
                <a:cubicBezTo>
                  <a:pt x="436" y="80"/>
                  <a:pt x="436" y="80"/>
                  <a:pt x="436" y="80"/>
                </a:cubicBezTo>
                <a:cubicBezTo>
                  <a:pt x="428" y="50"/>
                  <a:pt x="428" y="50"/>
                  <a:pt x="428" y="50"/>
                </a:cubicBezTo>
                <a:cubicBezTo>
                  <a:pt x="461" y="17"/>
                  <a:pt x="461" y="17"/>
                  <a:pt x="461" y="17"/>
                </a:cubicBezTo>
                <a:cubicBezTo>
                  <a:pt x="463" y="15"/>
                  <a:pt x="464" y="12"/>
                  <a:pt x="463" y="9"/>
                </a:cubicBezTo>
                <a:cubicBezTo>
                  <a:pt x="463" y="6"/>
                  <a:pt x="461" y="4"/>
                  <a:pt x="458" y="3"/>
                </a:cubicBezTo>
                <a:cubicBezTo>
                  <a:pt x="450" y="1"/>
                  <a:pt x="442" y="0"/>
                  <a:pt x="434" y="0"/>
                </a:cubicBezTo>
                <a:cubicBezTo>
                  <a:pt x="412" y="0"/>
                  <a:pt x="392" y="8"/>
                  <a:pt x="376" y="24"/>
                </a:cubicBezTo>
                <a:cubicBezTo>
                  <a:pt x="356" y="44"/>
                  <a:pt x="348" y="73"/>
                  <a:pt x="355" y="101"/>
                </a:cubicBezTo>
                <a:cubicBezTo>
                  <a:pt x="236" y="219"/>
                  <a:pt x="236" y="219"/>
                  <a:pt x="236" y="219"/>
                </a:cubicBezTo>
                <a:cubicBezTo>
                  <a:pt x="124" y="107"/>
                  <a:pt x="124" y="107"/>
                  <a:pt x="124" y="107"/>
                </a:cubicBezTo>
                <a:cubicBezTo>
                  <a:pt x="134" y="97"/>
                  <a:pt x="134" y="97"/>
                  <a:pt x="134" y="97"/>
                </a:cubicBezTo>
                <a:cubicBezTo>
                  <a:pt x="137" y="93"/>
                  <a:pt x="137" y="88"/>
                  <a:pt x="134" y="85"/>
                </a:cubicBezTo>
                <a:cubicBezTo>
                  <a:pt x="57" y="8"/>
                  <a:pt x="57" y="8"/>
                  <a:pt x="57" y="8"/>
                </a:cubicBezTo>
                <a:cubicBezTo>
                  <a:pt x="54" y="5"/>
                  <a:pt x="49" y="5"/>
                  <a:pt x="46" y="8"/>
                </a:cubicBezTo>
                <a:cubicBezTo>
                  <a:pt x="14" y="40"/>
                  <a:pt x="14" y="40"/>
                  <a:pt x="14" y="40"/>
                </a:cubicBezTo>
                <a:cubicBezTo>
                  <a:pt x="12" y="41"/>
                  <a:pt x="12" y="43"/>
                  <a:pt x="12" y="45"/>
                </a:cubicBezTo>
                <a:cubicBezTo>
                  <a:pt x="12" y="47"/>
                  <a:pt x="12" y="50"/>
                  <a:pt x="14" y="51"/>
                </a:cubicBezTo>
                <a:cubicBezTo>
                  <a:pt x="91" y="128"/>
                  <a:pt x="91" y="128"/>
                  <a:pt x="91" y="128"/>
                </a:cubicBezTo>
                <a:cubicBezTo>
                  <a:pt x="93" y="130"/>
                  <a:pt x="95" y="131"/>
                  <a:pt x="97" y="131"/>
                </a:cubicBezTo>
                <a:cubicBezTo>
                  <a:pt x="99" y="131"/>
                  <a:pt x="101" y="130"/>
                  <a:pt x="102" y="128"/>
                </a:cubicBezTo>
                <a:cubicBezTo>
                  <a:pt x="113" y="118"/>
                  <a:pt x="113" y="118"/>
                  <a:pt x="113" y="118"/>
                </a:cubicBezTo>
                <a:cubicBezTo>
                  <a:pt x="225" y="230"/>
                  <a:pt x="225" y="230"/>
                  <a:pt x="225" y="230"/>
                </a:cubicBezTo>
                <a:cubicBezTo>
                  <a:pt x="107" y="349"/>
                  <a:pt x="107" y="349"/>
                  <a:pt x="107" y="349"/>
                </a:cubicBezTo>
                <a:cubicBezTo>
                  <a:pt x="100" y="347"/>
                  <a:pt x="94" y="346"/>
                  <a:pt x="88" y="346"/>
                </a:cubicBezTo>
                <a:cubicBezTo>
                  <a:pt x="66" y="346"/>
                  <a:pt x="45" y="355"/>
                  <a:pt x="30" y="370"/>
                </a:cubicBezTo>
                <a:cubicBezTo>
                  <a:pt x="8" y="392"/>
                  <a:pt x="0" y="423"/>
                  <a:pt x="9" y="452"/>
                </a:cubicBezTo>
                <a:cubicBezTo>
                  <a:pt x="10" y="455"/>
                  <a:pt x="12" y="457"/>
                  <a:pt x="15" y="457"/>
                </a:cubicBezTo>
                <a:cubicBezTo>
                  <a:pt x="18" y="458"/>
                  <a:pt x="21" y="457"/>
                  <a:pt x="23" y="455"/>
                </a:cubicBezTo>
                <a:cubicBezTo>
                  <a:pt x="56" y="422"/>
                  <a:pt x="56" y="422"/>
                  <a:pt x="56" y="422"/>
                </a:cubicBezTo>
                <a:cubicBezTo>
                  <a:pt x="86" y="430"/>
                  <a:pt x="86" y="430"/>
                  <a:pt x="86" y="430"/>
                </a:cubicBezTo>
                <a:cubicBezTo>
                  <a:pt x="93" y="460"/>
                  <a:pt x="93" y="460"/>
                  <a:pt x="93" y="460"/>
                </a:cubicBezTo>
                <a:cubicBezTo>
                  <a:pt x="60" y="493"/>
                  <a:pt x="60" y="493"/>
                  <a:pt x="60" y="493"/>
                </a:cubicBezTo>
                <a:cubicBezTo>
                  <a:pt x="58" y="495"/>
                  <a:pt x="58" y="498"/>
                  <a:pt x="58" y="501"/>
                </a:cubicBezTo>
                <a:cubicBezTo>
                  <a:pt x="59" y="503"/>
                  <a:pt x="61" y="506"/>
                  <a:pt x="64" y="506"/>
                </a:cubicBezTo>
                <a:cubicBezTo>
                  <a:pt x="71" y="509"/>
                  <a:pt x="79" y="510"/>
                  <a:pt x="88" y="510"/>
                </a:cubicBezTo>
                <a:cubicBezTo>
                  <a:pt x="109" y="510"/>
                  <a:pt x="130" y="502"/>
                  <a:pt x="145" y="486"/>
                </a:cubicBezTo>
                <a:cubicBezTo>
                  <a:pt x="166" y="466"/>
                  <a:pt x="174" y="437"/>
                  <a:pt x="167"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90" y="393"/>
                  <a:pt x="292" y="394"/>
                  <a:pt x="294" y="394"/>
                </a:cubicBezTo>
                <a:cubicBezTo>
                  <a:pt x="296" y="394"/>
                  <a:pt x="298" y="393"/>
                  <a:pt x="300" y="391"/>
                </a:cubicBezTo>
                <a:cubicBezTo>
                  <a:pt x="309" y="382"/>
                  <a:pt x="309" y="382"/>
                  <a:pt x="309" y="382"/>
                </a:cubicBezTo>
                <a:cubicBezTo>
                  <a:pt x="413" y="486"/>
                  <a:pt x="413" y="486"/>
                  <a:pt x="413" y="486"/>
                </a:cubicBezTo>
                <a:cubicBezTo>
                  <a:pt x="424" y="497"/>
                  <a:pt x="438" y="502"/>
                  <a:pt x="452" y="502"/>
                </a:cubicBezTo>
                <a:cubicBezTo>
                  <a:pt x="467" y="502"/>
                  <a:pt x="481" y="497"/>
                  <a:pt x="492" y="486"/>
                </a:cubicBezTo>
                <a:cubicBezTo>
                  <a:pt x="502" y="475"/>
                  <a:pt x="508" y="461"/>
                  <a:pt x="508" y="447"/>
                </a:cubicBezTo>
                <a:cubicBezTo>
                  <a:pt x="508" y="432"/>
                  <a:pt x="502" y="418"/>
                  <a:pt x="492" y="407"/>
                </a:cubicBezTo>
                <a:lnTo>
                  <a:pt x="388" y="303"/>
                </a:lnTo>
                <a:close/>
                <a:moveTo>
                  <a:pt x="97" y="111"/>
                </a:moveTo>
                <a:cubicBezTo>
                  <a:pt x="31" y="45"/>
                  <a:pt x="31" y="45"/>
                  <a:pt x="31" y="45"/>
                </a:cubicBezTo>
                <a:cubicBezTo>
                  <a:pt x="51" y="25"/>
                  <a:pt x="51" y="25"/>
                  <a:pt x="51" y="25"/>
                </a:cubicBezTo>
                <a:cubicBezTo>
                  <a:pt x="117" y="91"/>
                  <a:pt x="117" y="91"/>
                  <a:pt x="117" y="91"/>
                </a:cubicBezTo>
                <a:lnTo>
                  <a:pt x="97" y="111"/>
                </a:lnTo>
                <a:close/>
                <a:moveTo>
                  <a:pt x="151" y="409"/>
                </a:moveTo>
                <a:cubicBezTo>
                  <a:pt x="158" y="432"/>
                  <a:pt x="151" y="458"/>
                  <a:pt x="134" y="475"/>
                </a:cubicBezTo>
                <a:cubicBezTo>
                  <a:pt x="122" y="487"/>
                  <a:pt x="105" y="494"/>
                  <a:pt x="88" y="494"/>
                </a:cubicBezTo>
                <a:cubicBezTo>
                  <a:pt x="86" y="494"/>
                  <a:pt x="84" y="494"/>
                  <a:pt x="82" y="494"/>
                </a:cubicBezTo>
                <a:cubicBezTo>
                  <a:pt x="108" y="468"/>
                  <a:pt x="108" y="468"/>
                  <a:pt x="108" y="468"/>
                </a:cubicBezTo>
                <a:cubicBezTo>
                  <a:pt x="110" y="466"/>
                  <a:pt x="111" y="463"/>
                  <a:pt x="110" y="461"/>
                </a:cubicBezTo>
                <a:cubicBezTo>
                  <a:pt x="100" y="421"/>
                  <a:pt x="100" y="421"/>
                  <a:pt x="100" y="421"/>
                </a:cubicBezTo>
                <a:cubicBezTo>
                  <a:pt x="99" y="419"/>
                  <a:pt x="97" y="416"/>
                  <a:pt x="94" y="416"/>
                </a:cubicBezTo>
                <a:cubicBezTo>
                  <a:pt x="55" y="406"/>
                  <a:pt x="55" y="406"/>
                  <a:pt x="55" y="406"/>
                </a:cubicBezTo>
                <a:cubicBezTo>
                  <a:pt x="52" y="405"/>
                  <a:pt x="49" y="406"/>
                  <a:pt x="47" y="408"/>
                </a:cubicBezTo>
                <a:cubicBezTo>
                  <a:pt x="22" y="433"/>
                  <a:pt x="22" y="433"/>
                  <a:pt x="22" y="433"/>
                </a:cubicBezTo>
                <a:cubicBezTo>
                  <a:pt x="20" y="414"/>
                  <a:pt x="27" y="395"/>
                  <a:pt x="41" y="382"/>
                </a:cubicBezTo>
                <a:cubicBezTo>
                  <a:pt x="53" y="369"/>
                  <a:pt x="70" y="362"/>
                  <a:pt x="88" y="362"/>
                </a:cubicBezTo>
                <a:cubicBezTo>
                  <a:pt x="94" y="362"/>
                  <a:pt x="101" y="363"/>
                  <a:pt x="107" y="365"/>
                </a:cubicBezTo>
                <a:cubicBezTo>
                  <a:pt x="110" y="366"/>
                  <a:pt x="113" y="365"/>
                  <a:pt x="115" y="363"/>
                </a:cubicBezTo>
                <a:cubicBezTo>
                  <a:pt x="369" y="109"/>
                  <a:pt x="369" y="109"/>
                  <a:pt x="369" y="109"/>
                </a:cubicBezTo>
                <a:cubicBezTo>
                  <a:pt x="371" y="107"/>
                  <a:pt x="372" y="104"/>
                  <a:pt x="371" y="101"/>
                </a:cubicBezTo>
                <a:cubicBezTo>
                  <a:pt x="364" y="78"/>
                  <a:pt x="370" y="52"/>
                  <a:pt x="388" y="35"/>
                </a:cubicBezTo>
                <a:cubicBezTo>
                  <a:pt x="400" y="23"/>
                  <a:pt x="416" y="16"/>
                  <a:pt x="434" y="16"/>
                </a:cubicBezTo>
                <a:cubicBezTo>
                  <a:pt x="436" y="16"/>
                  <a:pt x="438" y="16"/>
                  <a:pt x="439" y="16"/>
                </a:cubicBezTo>
                <a:cubicBezTo>
                  <a:pt x="414" y="42"/>
                  <a:pt x="414" y="42"/>
                  <a:pt x="414" y="42"/>
                </a:cubicBezTo>
                <a:cubicBezTo>
                  <a:pt x="412" y="44"/>
                  <a:pt x="411" y="47"/>
                  <a:pt x="412" y="49"/>
                </a:cubicBezTo>
                <a:cubicBezTo>
                  <a:pt x="421" y="88"/>
                  <a:pt x="421" y="88"/>
                  <a:pt x="421" y="88"/>
                </a:cubicBezTo>
                <a:cubicBezTo>
                  <a:pt x="422" y="91"/>
                  <a:pt x="424" y="94"/>
                  <a:pt x="427" y="94"/>
                </a:cubicBezTo>
                <a:cubicBezTo>
                  <a:pt x="467" y="104"/>
                  <a:pt x="467" y="104"/>
                  <a:pt x="467" y="104"/>
                </a:cubicBezTo>
                <a:cubicBezTo>
                  <a:pt x="469" y="105"/>
                  <a:pt x="472" y="104"/>
                  <a:pt x="474" y="102"/>
                </a:cubicBezTo>
                <a:cubicBezTo>
                  <a:pt x="500" y="76"/>
                  <a:pt x="500" y="76"/>
                  <a:pt x="500" y="76"/>
                </a:cubicBezTo>
                <a:cubicBezTo>
                  <a:pt x="501" y="95"/>
                  <a:pt x="494" y="114"/>
                  <a:pt x="481" y="128"/>
                </a:cubicBezTo>
                <a:cubicBezTo>
                  <a:pt x="468" y="141"/>
                  <a:pt x="452" y="147"/>
                  <a:pt x="434" y="147"/>
                </a:cubicBezTo>
                <a:cubicBezTo>
                  <a:pt x="428" y="147"/>
                  <a:pt x="421" y="147"/>
                  <a:pt x="415" y="145"/>
                </a:cubicBezTo>
                <a:cubicBezTo>
                  <a:pt x="412" y="144"/>
                  <a:pt x="409" y="145"/>
                  <a:pt x="407" y="147"/>
                </a:cubicBezTo>
                <a:cubicBezTo>
                  <a:pt x="153" y="401"/>
                  <a:pt x="153" y="401"/>
                  <a:pt x="153" y="401"/>
                </a:cubicBezTo>
                <a:cubicBezTo>
                  <a:pt x="150" y="403"/>
                  <a:pt x="150" y="406"/>
                  <a:pt x="151" y="409"/>
                </a:cubicBezTo>
                <a:close/>
                <a:moveTo>
                  <a:pt x="481" y="475"/>
                </a:moveTo>
                <a:cubicBezTo>
                  <a:pt x="465" y="490"/>
                  <a:pt x="440" y="490"/>
                  <a:pt x="424" y="475"/>
                </a:cubicBezTo>
                <a:cubicBezTo>
                  <a:pt x="320" y="371"/>
                  <a:pt x="320" y="371"/>
                  <a:pt x="320" y="371"/>
                </a:cubicBezTo>
                <a:cubicBezTo>
                  <a:pt x="377" y="314"/>
                  <a:pt x="377" y="314"/>
                  <a:pt x="377" y="314"/>
                </a:cubicBezTo>
                <a:cubicBezTo>
                  <a:pt x="481" y="418"/>
                  <a:pt x="481" y="418"/>
                  <a:pt x="481" y="418"/>
                </a:cubicBezTo>
                <a:cubicBezTo>
                  <a:pt x="488" y="426"/>
                  <a:pt x="492" y="436"/>
                  <a:pt x="492" y="447"/>
                </a:cubicBezTo>
                <a:cubicBezTo>
                  <a:pt x="492" y="457"/>
                  <a:pt x="488" y="467"/>
                  <a:pt x="481" y="475"/>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50" name="Straight Connector 49"/>
          <p:cNvCxnSpPr>
            <a:stCxn id="33" idx="6"/>
            <a:endCxn id="28" idx="2"/>
          </p:cNvCxnSpPr>
          <p:nvPr/>
        </p:nvCxnSpPr>
        <p:spPr>
          <a:xfrm>
            <a:off x="3946627" y="3032956"/>
            <a:ext cx="37987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4" idx="2"/>
            <a:endCxn id="29" idx="6"/>
          </p:cNvCxnSpPr>
          <p:nvPr/>
        </p:nvCxnSpPr>
        <p:spPr>
          <a:xfrm flipH="1">
            <a:off x="7865503" y="3621021"/>
            <a:ext cx="6766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a:off x="7865503" y="4797152"/>
            <a:ext cx="6766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35" idx="6"/>
            <a:endCxn id="30" idx="2"/>
          </p:cNvCxnSpPr>
          <p:nvPr/>
        </p:nvCxnSpPr>
        <p:spPr>
          <a:xfrm>
            <a:off x="3946627" y="4209086"/>
            <a:ext cx="39048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Rectangle 61"/>
          <p:cNvSpPr/>
          <p:nvPr/>
        </p:nvSpPr>
        <p:spPr>
          <a:xfrm>
            <a:off x="8292244" y="1160748"/>
            <a:ext cx="3209044" cy="686906"/>
          </a:xfrm>
          <a:prstGeom prst="rect">
            <a:avLst/>
          </a:prstGeom>
        </p:spPr>
        <p:txBody>
          <a:bodyPr wrap="square" lIns="121920" rIns="121920" bIns="60960">
            <a:spAutoFit/>
          </a:bodyPr>
          <a:lstStyle/>
          <a:p>
            <a:pPr algn="r">
              <a:lnSpc>
                <a:spcPct val="89000"/>
              </a:lnSpc>
            </a:pPr>
            <a:r>
              <a:rPr lang="en-US" sz="1400" dirty="0"/>
              <a:t>All the knowledge is out there, we just have to connect the dots and share it with the right people.</a:t>
            </a:r>
          </a:p>
        </p:txBody>
      </p:sp>
      <p:sp>
        <p:nvSpPr>
          <p:cNvPr id="63" name="Title 62"/>
          <p:cNvSpPr>
            <a:spLocks noGrp="1"/>
          </p:cNvSpPr>
          <p:nvPr>
            <p:ph type="title"/>
          </p:nvPr>
        </p:nvSpPr>
        <p:spPr/>
        <p:txBody>
          <a:bodyPr/>
          <a:lstStyle/>
          <a:p>
            <a:r>
              <a:rPr lang="en-US" dirty="0"/>
              <a:t>OUR USERS DESIRE KNOWLEDGE</a:t>
            </a:r>
          </a:p>
        </p:txBody>
      </p:sp>
      <p:sp>
        <p:nvSpPr>
          <p:cNvPr id="27" name="Freeform 93"/>
          <p:cNvSpPr>
            <a:spLocks noEditPoints="1"/>
          </p:cNvSpPr>
          <p:nvPr/>
        </p:nvSpPr>
        <p:spPr bwMode="auto">
          <a:xfrm>
            <a:off x="3224867" y="2713124"/>
            <a:ext cx="458865" cy="595569"/>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34"/>
          <p:cNvSpPr>
            <a:spLocks noEditPoints="1"/>
          </p:cNvSpPr>
          <p:nvPr/>
        </p:nvSpPr>
        <p:spPr bwMode="auto">
          <a:xfrm>
            <a:off x="8796300" y="3176972"/>
            <a:ext cx="468052" cy="693856"/>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26"/>
          <p:cNvSpPr>
            <a:spLocks noEditPoints="1"/>
          </p:cNvSpPr>
          <p:nvPr/>
        </p:nvSpPr>
        <p:spPr bwMode="auto">
          <a:xfrm>
            <a:off x="8855291" y="4486798"/>
            <a:ext cx="409061" cy="634390"/>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1780003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60000">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14:bounceEnd="60000">
                                          <p:cBhvr additive="base">
                                            <p:cTn id="7" dur="700" fill="hold"/>
                                            <p:tgtEl>
                                              <p:spTgt spid="31"/>
                                            </p:tgtEl>
                                            <p:attrNameLst>
                                              <p:attrName>ppt_x</p:attrName>
                                            </p:attrNameLst>
                                          </p:cBhvr>
                                          <p:tavLst>
                                            <p:tav tm="0">
                                              <p:val>
                                                <p:strVal val="#ppt_x"/>
                                              </p:val>
                                            </p:tav>
                                            <p:tav tm="100000">
                                              <p:val>
                                                <p:strVal val="#ppt_x"/>
                                              </p:val>
                                            </p:tav>
                                          </p:tavLst>
                                        </p:anim>
                                        <p:anim calcmode="lin" valueType="num" p14:bounceEnd="60000">
                                          <p:cBhvr additive="base">
                                            <p:cTn id="8" dur="700" fill="hold"/>
                                            <p:tgtEl>
                                              <p:spTgt spid="31"/>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60000">
                                      <p:stCondLst>
                                        <p:cond delay="200"/>
                                      </p:stCondLst>
                                      <p:childTnLst>
                                        <p:set>
                                          <p:cBhvr>
                                            <p:cTn id="10" dur="1" fill="hold">
                                              <p:stCondLst>
                                                <p:cond delay="0"/>
                                              </p:stCondLst>
                                            </p:cTn>
                                            <p:tgtEl>
                                              <p:spTgt spid="30"/>
                                            </p:tgtEl>
                                            <p:attrNameLst>
                                              <p:attrName>style.visibility</p:attrName>
                                            </p:attrNameLst>
                                          </p:cBhvr>
                                          <p:to>
                                            <p:strVal val="visible"/>
                                          </p:to>
                                        </p:set>
                                        <p:anim calcmode="lin" valueType="num" p14:bounceEnd="60000">
                                          <p:cBhvr additive="base">
                                            <p:cTn id="11" dur="800" fill="hold"/>
                                            <p:tgtEl>
                                              <p:spTgt spid="30"/>
                                            </p:tgtEl>
                                            <p:attrNameLst>
                                              <p:attrName>ppt_x</p:attrName>
                                            </p:attrNameLst>
                                          </p:cBhvr>
                                          <p:tavLst>
                                            <p:tav tm="0">
                                              <p:val>
                                                <p:strVal val="#ppt_x"/>
                                              </p:val>
                                            </p:tav>
                                            <p:tav tm="100000">
                                              <p:val>
                                                <p:strVal val="#ppt_x"/>
                                              </p:val>
                                            </p:tav>
                                          </p:tavLst>
                                        </p:anim>
                                        <p:anim calcmode="lin" valueType="num" p14:bounceEnd="60000">
                                          <p:cBhvr additive="base">
                                            <p:cTn id="12" dur="800" fill="hold"/>
                                            <p:tgtEl>
                                              <p:spTgt spid="30"/>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60000">
                                      <p:stCondLst>
                                        <p:cond delay="500"/>
                                      </p:stCondLst>
                                      <p:childTnLst>
                                        <p:set>
                                          <p:cBhvr>
                                            <p:cTn id="14" dur="1" fill="hold">
                                              <p:stCondLst>
                                                <p:cond delay="0"/>
                                              </p:stCondLst>
                                            </p:cTn>
                                            <p:tgtEl>
                                              <p:spTgt spid="29"/>
                                            </p:tgtEl>
                                            <p:attrNameLst>
                                              <p:attrName>style.visibility</p:attrName>
                                            </p:attrNameLst>
                                          </p:cBhvr>
                                          <p:to>
                                            <p:strVal val="visible"/>
                                          </p:to>
                                        </p:set>
                                        <p:anim calcmode="lin" valueType="num" p14:bounceEnd="60000">
                                          <p:cBhvr additive="base">
                                            <p:cTn id="15" dur="800" fill="hold"/>
                                            <p:tgtEl>
                                              <p:spTgt spid="29"/>
                                            </p:tgtEl>
                                            <p:attrNameLst>
                                              <p:attrName>ppt_x</p:attrName>
                                            </p:attrNameLst>
                                          </p:cBhvr>
                                          <p:tavLst>
                                            <p:tav tm="0">
                                              <p:val>
                                                <p:strVal val="#ppt_x"/>
                                              </p:val>
                                            </p:tav>
                                            <p:tav tm="100000">
                                              <p:val>
                                                <p:strVal val="#ppt_x"/>
                                              </p:val>
                                            </p:tav>
                                          </p:tavLst>
                                        </p:anim>
                                        <p:anim calcmode="lin" valueType="num" p14:bounceEnd="60000">
                                          <p:cBhvr additive="base">
                                            <p:cTn id="16" dur="800" fill="hold"/>
                                            <p:tgtEl>
                                              <p:spTgt spid="29"/>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60000">
                                      <p:stCondLst>
                                        <p:cond delay="800"/>
                                      </p:stCondLst>
                                      <p:childTnLst>
                                        <p:set>
                                          <p:cBhvr>
                                            <p:cTn id="18" dur="1" fill="hold">
                                              <p:stCondLst>
                                                <p:cond delay="0"/>
                                              </p:stCondLst>
                                            </p:cTn>
                                            <p:tgtEl>
                                              <p:spTgt spid="28"/>
                                            </p:tgtEl>
                                            <p:attrNameLst>
                                              <p:attrName>style.visibility</p:attrName>
                                            </p:attrNameLst>
                                          </p:cBhvr>
                                          <p:to>
                                            <p:strVal val="visible"/>
                                          </p:to>
                                        </p:set>
                                        <p:anim calcmode="lin" valueType="num" p14:bounceEnd="60000">
                                          <p:cBhvr additive="base">
                                            <p:cTn id="19" dur="900" fill="hold"/>
                                            <p:tgtEl>
                                              <p:spTgt spid="28"/>
                                            </p:tgtEl>
                                            <p:attrNameLst>
                                              <p:attrName>ppt_x</p:attrName>
                                            </p:attrNameLst>
                                          </p:cBhvr>
                                          <p:tavLst>
                                            <p:tav tm="0">
                                              <p:val>
                                                <p:strVal val="#ppt_x"/>
                                              </p:val>
                                            </p:tav>
                                            <p:tav tm="100000">
                                              <p:val>
                                                <p:strVal val="#ppt_x"/>
                                              </p:val>
                                            </p:tav>
                                          </p:tavLst>
                                        </p:anim>
                                        <p:anim calcmode="lin" valueType="num" p14:bounceEnd="60000">
                                          <p:cBhvr additive="base">
                                            <p:cTn id="20" dur="900" fill="hold"/>
                                            <p:tgtEl>
                                              <p:spTgt spid="28"/>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5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70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10" presetClass="entr" presetSubtype="0" fill="hold" nodeType="withEffect">
                                      <p:stCondLst>
                                        <p:cond delay="800"/>
                                      </p:stCondLst>
                                      <p:childTnLst>
                                        <p:set>
                                          <p:cBhvr>
                                            <p:cTn id="31" dur="1" fill="hold">
                                              <p:stCondLst>
                                                <p:cond delay="0"/>
                                              </p:stCondLst>
                                            </p:cTn>
                                            <p:tgtEl>
                                              <p:spTgt spid="57"/>
                                            </p:tgtEl>
                                            <p:attrNameLst>
                                              <p:attrName>style.visibility</p:attrName>
                                            </p:attrNameLst>
                                          </p:cBhvr>
                                          <p:to>
                                            <p:strVal val="visible"/>
                                          </p:to>
                                        </p:set>
                                        <p:animEffect transition="in" filter="fade">
                                          <p:cBhvr>
                                            <p:cTn id="32" dur="200"/>
                                            <p:tgtEl>
                                              <p:spTgt spid="57"/>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par>
                                    <p:cTn id="39" presetID="10" presetClass="entr" presetSubtype="0" fill="hold" nodeType="withEffect">
                                      <p:stCondLst>
                                        <p:cond delay="110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200"/>
                                            <p:tgtEl>
                                              <p:spTgt spid="51"/>
                                            </p:tgtEl>
                                          </p:cBhvr>
                                        </p:animEffect>
                                      </p:childTnLst>
                                    </p:cTn>
                                  </p:par>
                                  <p:par>
                                    <p:cTn id="42" presetID="10" presetClass="entr" presetSubtype="0" fill="hold" grpId="0" nodeType="withEffect">
                                      <p:stCondLst>
                                        <p:cond delay="130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500"/>
                                            <p:tgtEl>
                                              <p:spTgt spid="34"/>
                                            </p:tgtEl>
                                          </p:cBhvr>
                                        </p:animEffect>
                                      </p:childTnLst>
                                    </p:cTn>
                                  </p:par>
                                  <p:par>
                                    <p:cTn id="45" presetID="10" presetClass="entr" presetSubtype="0" fill="hold" grpId="0" nodeType="withEffect">
                                      <p:stCondLst>
                                        <p:cond delay="130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500"/>
                                            <p:tgtEl>
                                              <p:spTgt spid="40"/>
                                            </p:tgtEl>
                                          </p:cBhvr>
                                        </p:animEffect>
                                      </p:childTnLst>
                                    </p:cTn>
                                  </p:par>
                                  <p:par>
                                    <p:cTn id="48" presetID="10" presetClass="entr" presetSubtype="0" fill="hold" nodeType="withEffect">
                                      <p:stCondLst>
                                        <p:cond delay="140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200"/>
                                            <p:tgtEl>
                                              <p:spTgt spid="50"/>
                                            </p:tgtEl>
                                          </p:cBhvr>
                                        </p:animEffect>
                                      </p:childTnLst>
                                    </p:cTn>
                                  </p:par>
                                  <p:par>
                                    <p:cTn id="51" presetID="10" presetClass="entr" presetSubtype="0" fill="hold" grpId="0" nodeType="withEffect">
                                      <p:stCondLst>
                                        <p:cond delay="160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500"/>
                                            <p:tgtEl>
                                              <p:spTgt spid="33"/>
                                            </p:tgtEl>
                                          </p:cBhvr>
                                        </p:animEffect>
                                      </p:childTnLst>
                                    </p:cTn>
                                  </p:par>
                                  <p:par>
                                    <p:cTn id="54" presetID="10" presetClass="entr" presetSubtype="0" fill="hold" grpId="0" nodeType="withEffect">
                                      <p:stCondLst>
                                        <p:cond delay="160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par>
                                    <p:cTn id="57" presetID="10" presetClass="entr" presetSubtype="0" fill="hold" grpId="0" nodeType="withEffect">
                                      <p:stCondLst>
                                        <p:cond delay="160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500"/>
                                            <p:tgtEl>
                                              <p:spTgt spid="43"/>
                                            </p:tgtEl>
                                          </p:cBhvr>
                                        </p:animEffect>
                                      </p:childTnLst>
                                    </p:cTn>
                                  </p:par>
                                  <p:par>
                                    <p:cTn id="60" presetID="10" presetClass="entr" presetSubtype="0" fill="hold" grpId="0" nodeType="withEffect">
                                      <p:stCondLst>
                                        <p:cond delay="1900"/>
                                      </p:stCondLst>
                                      <p:childTnLst>
                                        <p:set>
                                          <p:cBhvr>
                                            <p:cTn id="61" dur="1" fill="hold">
                                              <p:stCondLst>
                                                <p:cond delay="0"/>
                                              </p:stCondLst>
                                            </p:cTn>
                                            <p:tgtEl>
                                              <p:spTgt spid="62"/>
                                            </p:tgtEl>
                                            <p:attrNameLst>
                                              <p:attrName>style.visibility</p:attrName>
                                            </p:attrNameLst>
                                          </p:cBhvr>
                                          <p:to>
                                            <p:strVal val="visible"/>
                                          </p:to>
                                        </p:set>
                                        <p:animEffect transition="in" filter="fade">
                                          <p:cBhvr>
                                            <p:cTn id="6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0" grpId="0" animBg="1"/>
          <p:bldP spid="29" grpId="0" animBg="1"/>
          <p:bldP spid="28" grpId="0" animBg="1"/>
          <p:bldP spid="33" grpId="0" animBg="1"/>
          <p:bldP spid="34" grpId="0" animBg="1"/>
          <p:bldP spid="35" grpId="0" animBg="1"/>
          <p:bldP spid="36" grpId="0" animBg="1"/>
          <p:bldP spid="39" grpId="0"/>
          <p:bldP spid="40" grpId="0"/>
          <p:bldP spid="41" grpId="0"/>
          <p:bldP spid="42" grpId="0"/>
          <p:bldP spid="43" grpId="0" animBg="1"/>
          <p:bldP spid="62" grpId="0"/>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700" fill="hold"/>
                                            <p:tgtEl>
                                              <p:spTgt spid="31"/>
                                            </p:tgtEl>
                                            <p:attrNameLst>
                                              <p:attrName>ppt_x</p:attrName>
                                            </p:attrNameLst>
                                          </p:cBhvr>
                                          <p:tavLst>
                                            <p:tav tm="0">
                                              <p:val>
                                                <p:strVal val="#ppt_x"/>
                                              </p:val>
                                            </p:tav>
                                            <p:tav tm="100000">
                                              <p:val>
                                                <p:strVal val="#ppt_x"/>
                                              </p:val>
                                            </p:tav>
                                          </p:tavLst>
                                        </p:anim>
                                        <p:anim calcmode="lin" valueType="num">
                                          <p:cBhvr additive="base">
                                            <p:cTn id="8" dur="700" fill="hold"/>
                                            <p:tgtEl>
                                              <p:spTgt spid="31"/>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20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800" fill="hold"/>
                                            <p:tgtEl>
                                              <p:spTgt spid="30"/>
                                            </p:tgtEl>
                                            <p:attrNameLst>
                                              <p:attrName>ppt_x</p:attrName>
                                            </p:attrNameLst>
                                          </p:cBhvr>
                                          <p:tavLst>
                                            <p:tav tm="0">
                                              <p:val>
                                                <p:strVal val="#ppt_x"/>
                                              </p:val>
                                            </p:tav>
                                            <p:tav tm="100000">
                                              <p:val>
                                                <p:strVal val="#ppt_x"/>
                                              </p:val>
                                            </p:tav>
                                          </p:tavLst>
                                        </p:anim>
                                        <p:anim calcmode="lin" valueType="num">
                                          <p:cBhvr additive="base">
                                            <p:cTn id="12" dur="800" fill="hold"/>
                                            <p:tgtEl>
                                              <p:spTgt spid="30"/>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5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800" fill="hold"/>
                                            <p:tgtEl>
                                              <p:spTgt spid="29"/>
                                            </p:tgtEl>
                                            <p:attrNameLst>
                                              <p:attrName>ppt_x</p:attrName>
                                            </p:attrNameLst>
                                          </p:cBhvr>
                                          <p:tavLst>
                                            <p:tav tm="0">
                                              <p:val>
                                                <p:strVal val="#ppt_x"/>
                                              </p:val>
                                            </p:tav>
                                            <p:tav tm="100000">
                                              <p:val>
                                                <p:strVal val="#ppt_x"/>
                                              </p:val>
                                            </p:tav>
                                          </p:tavLst>
                                        </p:anim>
                                        <p:anim calcmode="lin" valueType="num">
                                          <p:cBhvr additive="base">
                                            <p:cTn id="16" dur="800" fill="hold"/>
                                            <p:tgtEl>
                                              <p:spTgt spid="29"/>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80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900" fill="hold"/>
                                            <p:tgtEl>
                                              <p:spTgt spid="28"/>
                                            </p:tgtEl>
                                            <p:attrNameLst>
                                              <p:attrName>ppt_x</p:attrName>
                                            </p:attrNameLst>
                                          </p:cBhvr>
                                          <p:tavLst>
                                            <p:tav tm="0">
                                              <p:val>
                                                <p:strVal val="#ppt_x"/>
                                              </p:val>
                                            </p:tav>
                                            <p:tav tm="100000">
                                              <p:val>
                                                <p:strVal val="#ppt_x"/>
                                              </p:val>
                                            </p:tav>
                                          </p:tavLst>
                                        </p:anim>
                                        <p:anim calcmode="lin" valueType="num">
                                          <p:cBhvr additive="base">
                                            <p:cTn id="20" dur="900" fill="hold"/>
                                            <p:tgtEl>
                                              <p:spTgt spid="28"/>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5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70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10" presetClass="entr" presetSubtype="0" fill="hold" nodeType="withEffect">
                                      <p:stCondLst>
                                        <p:cond delay="800"/>
                                      </p:stCondLst>
                                      <p:childTnLst>
                                        <p:set>
                                          <p:cBhvr>
                                            <p:cTn id="31" dur="1" fill="hold">
                                              <p:stCondLst>
                                                <p:cond delay="0"/>
                                              </p:stCondLst>
                                            </p:cTn>
                                            <p:tgtEl>
                                              <p:spTgt spid="57"/>
                                            </p:tgtEl>
                                            <p:attrNameLst>
                                              <p:attrName>style.visibility</p:attrName>
                                            </p:attrNameLst>
                                          </p:cBhvr>
                                          <p:to>
                                            <p:strVal val="visible"/>
                                          </p:to>
                                        </p:set>
                                        <p:animEffect transition="in" filter="fade">
                                          <p:cBhvr>
                                            <p:cTn id="32" dur="200"/>
                                            <p:tgtEl>
                                              <p:spTgt spid="57"/>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par>
                                    <p:cTn id="39" presetID="10" presetClass="entr" presetSubtype="0" fill="hold" nodeType="withEffect">
                                      <p:stCondLst>
                                        <p:cond delay="110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200"/>
                                            <p:tgtEl>
                                              <p:spTgt spid="51"/>
                                            </p:tgtEl>
                                          </p:cBhvr>
                                        </p:animEffect>
                                      </p:childTnLst>
                                    </p:cTn>
                                  </p:par>
                                  <p:par>
                                    <p:cTn id="42" presetID="10" presetClass="entr" presetSubtype="0" fill="hold" grpId="0" nodeType="withEffect">
                                      <p:stCondLst>
                                        <p:cond delay="130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500"/>
                                            <p:tgtEl>
                                              <p:spTgt spid="34"/>
                                            </p:tgtEl>
                                          </p:cBhvr>
                                        </p:animEffect>
                                      </p:childTnLst>
                                    </p:cTn>
                                  </p:par>
                                  <p:par>
                                    <p:cTn id="45" presetID="10" presetClass="entr" presetSubtype="0" fill="hold" grpId="0" nodeType="withEffect">
                                      <p:stCondLst>
                                        <p:cond delay="130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500"/>
                                            <p:tgtEl>
                                              <p:spTgt spid="40"/>
                                            </p:tgtEl>
                                          </p:cBhvr>
                                        </p:animEffect>
                                      </p:childTnLst>
                                    </p:cTn>
                                  </p:par>
                                  <p:par>
                                    <p:cTn id="48" presetID="10" presetClass="entr" presetSubtype="0" fill="hold" nodeType="withEffect">
                                      <p:stCondLst>
                                        <p:cond delay="140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200"/>
                                            <p:tgtEl>
                                              <p:spTgt spid="50"/>
                                            </p:tgtEl>
                                          </p:cBhvr>
                                        </p:animEffect>
                                      </p:childTnLst>
                                    </p:cTn>
                                  </p:par>
                                  <p:par>
                                    <p:cTn id="51" presetID="10" presetClass="entr" presetSubtype="0" fill="hold" grpId="0" nodeType="withEffect">
                                      <p:stCondLst>
                                        <p:cond delay="160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500"/>
                                            <p:tgtEl>
                                              <p:spTgt spid="33"/>
                                            </p:tgtEl>
                                          </p:cBhvr>
                                        </p:animEffect>
                                      </p:childTnLst>
                                    </p:cTn>
                                  </p:par>
                                  <p:par>
                                    <p:cTn id="54" presetID="10" presetClass="entr" presetSubtype="0" fill="hold" grpId="0" nodeType="withEffect">
                                      <p:stCondLst>
                                        <p:cond delay="160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par>
                                    <p:cTn id="57" presetID="10" presetClass="entr" presetSubtype="0" fill="hold" grpId="0" nodeType="withEffect">
                                      <p:stCondLst>
                                        <p:cond delay="160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500"/>
                                            <p:tgtEl>
                                              <p:spTgt spid="43"/>
                                            </p:tgtEl>
                                          </p:cBhvr>
                                        </p:animEffect>
                                      </p:childTnLst>
                                    </p:cTn>
                                  </p:par>
                                  <p:par>
                                    <p:cTn id="60" presetID="10" presetClass="entr" presetSubtype="0" fill="hold" grpId="0" nodeType="withEffect">
                                      <p:stCondLst>
                                        <p:cond delay="1900"/>
                                      </p:stCondLst>
                                      <p:childTnLst>
                                        <p:set>
                                          <p:cBhvr>
                                            <p:cTn id="61" dur="1" fill="hold">
                                              <p:stCondLst>
                                                <p:cond delay="0"/>
                                              </p:stCondLst>
                                            </p:cTn>
                                            <p:tgtEl>
                                              <p:spTgt spid="62"/>
                                            </p:tgtEl>
                                            <p:attrNameLst>
                                              <p:attrName>style.visibility</p:attrName>
                                            </p:attrNameLst>
                                          </p:cBhvr>
                                          <p:to>
                                            <p:strVal val="visible"/>
                                          </p:to>
                                        </p:set>
                                        <p:animEffect transition="in" filter="fade">
                                          <p:cBhvr>
                                            <p:cTn id="6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0" grpId="0" animBg="1"/>
          <p:bldP spid="29" grpId="0" animBg="1"/>
          <p:bldP spid="28" grpId="0" animBg="1"/>
          <p:bldP spid="33" grpId="0" animBg="1"/>
          <p:bldP spid="34" grpId="0" animBg="1"/>
          <p:bldP spid="35" grpId="0" animBg="1"/>
          <p:bldP spid="36" grpId="0" animBg="1"/>
          <p:bldP spid="39" grpId="0"/>
          <p:bldP spid="40" grpId="0"/>
          <p:bldP spid="41" grpId="0"/>
          <p:bldP spid="42" grpId="0"/>
          <p:bldP spid="43" grpId="0" animBg="1"/>
          <p:bldP spid="62"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1606" y="1098"/>
            <a:ext cx="10363200" cy="817561"/>
          </a:xfrm>
        </p:spPr>
        <p:txBody>
          <a:bodyPr/>
          <a:lstStyle/>
          <a:p>
            <a:r>
              <a:rPr lang="en-US" dirty="0"/>
              <a:t>POSSIBLE SALES TEAM</a:t>
            </a:r>
          </a:p>
        </p:txBody>
      </p:sp>
      <p:sp>
        <p:nvSpPr>
          <p:cNvPr id="10" name="Rectangle 9"/>
          <p:cNvSpPr/>
          <p:nvPr/>
        </p:nvSpPr>
        <p:spPr>
          <a:xfrm>
            <a:off x="4907907" y="1321338"/>
            <a:ext cx="2323624" cy="579809"/>
          </a:xfrm>
          <a:prstGeom prst="rect">
            <a:avLst/>
          </a:prstGeom>
          <a:solidFill>
            <a:schemeClr val="accent3"/>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CEO</a:t>
            </a:r>
          </a:p>
        </p:txBody>
      </p:sp>
      <p:sp>
        <p:nvSpPr>
          <p:cNvPr id="11" name="Rectangle 10"/>
          <p:cNvSpPr/>
          <p:nvPr/>
        </p:nvSpPr>
        <p:spPr>
          <a:xfrm>
            <a:off x="496701" y="4973427"/>
            <a:ext cx="1553232" cy="579809"/>
          </a:xfrm>
          <a:prstGeom prst="rect">
            <a:avLst/>
          </a:prstGeom>
          <a:solidFill>
            <a:schemeClr val="accent1"/>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Reps.</a:t>
            </a:r>
          </a:p>
        </p:txBody>
      </p:sp>
      <p:sp>
        <p:nvSpPr>
          <p:cNvPr id="12" name="Rectangle 11"/>
          <p:cNvSpPr/>
          <p:nvPr/>
        </p:nvSpPr>
        <p:spPr>
          <a:xfrm>
            <a:off x="2833499" y="4973427"/>
            <a:ext cx="1553232" cy="579809"/>
          </a:xfrm>
          <a:prstGeom prst="rect">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Reps.</a:t>
            </a:r>
          </a:p>
        </p:txBody>
      </p:sp>
      <p:sp>
        <p:nvSpPr>
          <p:cNvPr id="14" name="Rectangle 13"/>
          <p:cNvSpPr/>
          <p:nvPr/>
        </p:nvSpPr>
        <p:spPr>
          <a:xfrm>
            <a:off x="1271511" y="3093253"/>
            <a:ext cx="2323624" cy="579809"/>
          </a:xfrm>
          <a:prstGeom prst="rect">
            <a:avLst/>
          </a:pr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National Director</a:t>
            </a:r>
          </a:p>
        </p:txBody>
      </p:sp>
      <p:sp>
        <p:nvSpPr>
          <p:cNvPr id="15" name="Rectangle 14"/>
          <p:cNvSpPr/>
          <p:nvPr/>
        </p:nvSpPr>
        <p:spPr>
          <a:xfrm>
            <a:off x="4907907" y="3093253"/>
            <a:ext cx="2323624" cy="579809"/>
          </a:xfrm>
          <a:prstGeom prst="rect">
            <a:avLst/>
          </a:prstGeom>
          <a:solidFill>
            <a:schemeClr val="accent3"/>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National Directors</a:t>
            </a:r>
          </a:p>
        </p:txBody>
      </p:sp>
      <p:sp>
        <p:nvSpPr>
          <p:cNvPr id="16" name="Rectangle 15"/>
          <p:cNvSpPr/>
          <p:nvPr/>
        </p:nvSpPr>
        <p:spPr>
          <a:xfrm>
            <a:off x="8544303" y="3093253"/>
            <a:ext cx="2323624" cy="579809"/>
          </a:xfrm>
          <a:prstGeom prst="rect">
            <a:avLst/>
          </a:prstGeom>
          <a:solidFill>
            <a:schemeClr val="accent5"/>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National Director</a:t>
            </a:r>
          </a:p>
        </p:txBody>
      </p:sp>
      <p:cxnSp>
        <p:nvCxnSpPr>
          <p:cNvPr id="20" name="Elbow Connector 19"/>
          <p:cNvCxnSpPr/>
          <p:nvPr/>
        </p:nvCxnSpPr>
        <p:spPr>
          <a:xfrm rot="16200000" flipH="1">
            <a:off x="7703891" y="325964"/>
            <a:ext cx="368053" cy="3636397"/>
          </a:xfrm>
          <a:prstGeom prst="bentConnector3">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30" name="Elbow Connector 29"/>
          <p:cNvCxnSpPr>
            <a:stCxn id="10" idx="2"/>
            <a:endCxn id="40" idx="0"/>
          </p:cNvCxnSpPr>
          <p:nvPr/>
        </p:nvCxnSpPr>
        <p:spPr>
          <a:xfrm rot="5400000">
            <a:off x="4012096" y="322376"/>
            <a:ext cx="478853" cy="3636395"/>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10" idx="2"/>
            <a:endCxn id="41" idx="0"/>
          </p:cNvCxnSpPr>
          <p:nvPr/>
        </p:nvCxnSpPr>
        <p:spPr>
          <a:xfrm>
            <a:off x="6069719" y="1901147"/>
            <a:ext cx="1" cy="508555"/>
          </a:xfrm>
          <a:prstGeom prst="straightConnector1">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1512014" y="2380000"/>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US</a:t>
            </a:r>
          </a:p>
        </p:txBody>
      </p:sp>
      <p:sp>
        <p:nvSpPr>
          <p:cNvPr id="41" name="Rectangle 40"/>
          <p:cNvSpPr/>
          <p:nvPr/>
        </p:nvSpPr>
        <p:spPr>
          <a:xfrm>
            <a:off x="5148410" y="2409702"/>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EU &amp; Middle East</a:t>
            </a:r>
          </a:p>
        </p:txBody>
      </p:sp>
      <p:sp>
        <p:nvSpPr>
          <p:cNvPr id="42" name="Rectangle 41"/>
          <p:cNvSpPr/>
          <p:nvPr/>
        </p:nvSpPr>
        <p:spPr>
          <a:xfrm>
            <a:off x="8784806" y="2269200"/>
            <a:ext cx="1842619" cy="5704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South America &amp; Africa</a:t>
            </a:r>
          </a:p>
        </p:txBody>
      </p:sp>
      <p:cxnSp>
        <p:nvCxnSpPr>
          <p:cNvPr id="52" name="Straight Arrow Connector 51"/>
          <p:cNvCxnSpPr>
            <a:stCxn id="41" idx="2"/>
            <a:endCxn id="15" idx="0"/>
          </p:cNvCxnSpPr>
          <p:nvPr/>
        </p:nvCxnSpPr>
        <p:spPr>
          <a:xfrm flipH="1">
            <a:off x="6069719" y="2758515"/>
            <a:ext cx="1" cy="334738"/>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42" idx="2"/>
            <a:endCxn id="16" idx="0"/>
          </p:cNvCxnSpPr>
          <p:nvPr/>
        </p:nvCxnSpPr>
        <p:spPr>
          <a:xfrm flipH="1">
            <a:off x="9706115" y="2839613"/>
            <a:ext cx="1" cy="25364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40" idx="2"/>
            <a:endCxn id="14" idx="0"/>
          </p:cNvCxnSpPr>
          <p:nvPr/>
        </p:nvCxnSpPr>
        <p:spPr>
          <a:xfrm flipH="1">
            <a:off x="2433323" y="2728813"/>
            <a:ext cx="1" cy="36444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3" name="Elbow Connector 62"/>
          <p:cNvCxnSpPr>
            <a:stCxn id="14" idx="2"/>
            <a:endCxn id="64" idx="0"/>
          </p:cNvCxnSpPr>
          <p:nvPr/>
        </p:nvCxnSpPr>
        <p:spPr>
          <a:xfrm rot="5400000">
            <a:off x="1614400" y="3327891"/>
            <a:ext cx="473752" cy="1164094"/>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sp>
        <p:nvSpPr>
          <p:cNvPr id="64" name="Rectangle 63"/>
          <p:cNvSpPr/>
          <p:nvPr/>
        </p:nvSpPr>
        <p:spPr>
          <a:xfrm>
            <a:off x="347919"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Manager 1</a:t>
            </a:r>
          </a:p>
        </p:txBody>
      </p:sp>
      <p:cxnSp>
        <p:nvCxnSpPr>
          <p:cNvPr id="65" name="Straight Arrow Connector 64"/>
          <p:cNvCxnSpPr>
            <a:stCxn id="64" idx="2"/>
            <a:endCxn id="11" idx="0"/>
          </p:cNvCxnSpPr>
          <p:nvPr/>
        </p:nvCxnSpPr>
        <p:spPr>
          <a:xfrm>
            <a:off x="1269229" y="4495627"/>
            <a:ext cx="4088"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71" name="Rectangle 70"/>
          <p:cNvSpPr/>
          <p:nvPr/>
        </p:nvSpPr>
        <p:spPr>
          <a:xfrm>
            <a:off x="2688806"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Manager 2</a:t>
            </a:r>
          </a:p>
        </p:txBody>
      </p:sp>
      <p:cxnSp>
        <p:nvCxnSpPr>
          <p:cNvPr id="72" name="Elbow Connector 71"/>
          <p:cNvCxnSpPr>
            <a:stCxn id="14" idx="2"/>
            <a:endCxn id="71" idx="0"/>
          </p:cNvCxnSpPr>
          <p:nvPr/>
        </p:nvCxnSpPr>
        <p:spPr>
          <a:xfrm rot="16200000" flipH="1">
            <a:off x="2784843" y="3321541"/>
            <a:ext cx="473752" cy="1176793"/>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71" idx="2"/>
            <a:endCxn id="12" idx="0"/>
          </p:cNvCxnSpPr>
          <p:nvPr/>
        </p:nvCxnSpPr>
        <p:spPr>
          <a:xfrm flipH="1">
            <a:off x="3610115" y="4495627"/>
            <a:ext cx="1"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89" name="Rectangle 88"/>
          <p:cNvSpPr/>
          <p:nvPr/>
        </p:nvSpPr>
        <p:spPr>
          <a:xfrm>
            <a:off x="7749907" y="4973427"/>
            <a:ext cx="1553232" cy="579809"/>
          </a:xfrm>
          <a:prstGeom prst="rect">
            <a:avLst/>
          </a:prstGeom>
          <a:solidFill>
            <a:schemeClr val="accent5"/>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Reps.</a:t>
            </a:r>
          </a:p>
        </p:txBody>
      </p:sp>
      <p:sp>
        <p:nvSpPr>
          <p:cNvPr id="90" name="Rectangle 89"/>
          <p:cNvSpPr/>
          <p:nvPr/>
        </p:nvSpPr>
        <p:spPr>
          <a:xfrm>
            <a:off x="10086706" y="4973427"/>
            <a:ext cx="1553232" cy="579809"/>
          </a:xfrm>
          <a:prstGeom prst="rect">
            <a:avLst/>
          </a:prstGeom>
          <a:solidFill>
            <a:schemeClr val="accent6"/>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Reps.</a:t>
            </a:r>
          </a:p>
        </p:txBody>
      </p:sp>
      <p:cxnSp>
        <p:nvCxnSpPr>
          <p:cNvPr id="91" name="Elbow Connector 90"/>
          <p:cNvCxnSpPr>
            <a:stCxn id="16" idx="2"/>
            <a:endCxn id="92" idx="0"/>
          </p:cNvCxnSpPr>
          <p:nvPr/>
        </p:nvCxnSpPr>
        <p:spPr>
          <a:xfrm rot="5400000">
            <a:off x="8877400" y="3318099"/>
            <a:ext cx="473752" cy="1183679"/>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sp>
        <p:nvSpPr>
          <p:cNvPr id="92" name="Rectangle 91"/>
          <p:cNvSpPr/>
          <p:nvPr/>
        </p:nvSpPr>
        <p:spPr>
          <a:xfrm>
            <a:off x="7601126"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Manager 1</a:t>
            </a:r>
          </a:p>
        </p:txBody>
      </p:sp>
      <p:cxnSp>
        <p:nvCxnSpPr>
          <p:cNvPr id="93" name="Straight Arrow Connector 92"/>
          <p:cNvCxnSpPr>
            <a:stCxn id="92" idx="2"/>
            <a:endCxn id="89" idx="0"/>
          </p:cNvCxnSpPr>
          <p:nvPr/>
        </p:nvCxnSpPr>
        <p:spPr>
          <a:xfrm>
            <a:off x="8522436" y="4495627"/>
            <a:ext cx="4087"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94" name="Rectangle 93"/>
          <p:cNvSpPr/>
          <p:nvPr/>
        </p:nvSpPr>
        <p:spPr>
          <a:xfrm>
            <a:off x="9942013"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Manager 2</a:t>
            </a:r>
          </a:p>
        </p:txBody>
      </p:sp>
      <p:cxnSp>
        <p:nvCxnSpPr>
          <p:cNvPr id="95" name="Elbow Connector 94"/>
          <p:cNvCxnSpPr>
            <a:stCxn id="16" idx="2"/>
            <a:endCxn id="94" idx="0"/>
          </p:cNvCxnSpPr>
          <p:nvPr/>
        </p:nvCxnSpPr>
        <p:spPr>
          <a:xfrm rot="16200000" flipH="1">
            <a:off x="10047843" y="3331334"/>
            <a:ext cx="473752" cy="1157208"/>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a:stCxn id="94" idx="2"/>
            <a:endCxn id="90" idx="0"/>
          </p:cNvCxnSpPr>
          <p:nvPr/>
        </p:nvCxnSpPr>
        <p:spPr>
          <a:xfrm flipH="1">
            <a:off x="10863322" y="4495627"/>
            <a:ext cx="1"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9516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a:t>
            </a:r>
          </a:p>
        </p:txBody>
      </p:sp>
      <p:sp>
        <p:nvSpPr>
          <p:cNvPr id="23" name="Freeform 22"/>
          <p:cNvSpPr/>
          <p:nvPr/>
        </p:nvSpPr>
        <p:spPr>
          <a:xfrm>
            <a:off x="1119116" y="3116127"/>
            <a:ext cx="1594587" cy="158644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276553" tIns="275211" rIns="276553" bIns="275211" numCol="1" spcCol="1270" anchor="ctr" anchorCtr="0">
            <a:noAutofit/>
          </a:bodyPr>
          <a:lstStyle/>
          <a:p>
            <a:pPr algn="ctr" defTabSz="948243">
              <a:lnSpc>
                <a:spcPct val="90000"/>
              </a:lnSpc>
              <a:spcBef>
                <a:spcPct val="0"/>
              </a:spcBef>
              <a:spcAft>
                <a:spcPct val="35000"/>
              </a:spcAft>
            </a:pPr>
            <a:r>
              <a:rPr lang="en-US" sz="1867" dirty="0">
                <a:solidFill>
                  <a:srgbClr val="FFFFFF"/>
                </a:solidFill>
              </a:rPr>
              <a:t>You Exec</a:t>
            </a:r>
          </a:p>
        </p:txBody>
      </p:sp>
      <p:sp>
        <p:nvSpPr>
          <p:cNvPr id="24" name="Rounded Rectangle 23"/>
          <p:cNvSpPr/>
          <p:nvPr/>
        </p:nvSpPr>
        <p:spPr>
          <a:xfrm>
            <a:off x="3352801" y="2076655"/>
            <a:ext cx="2055316" cy="515784"/>
          </a:xfrm>
          <a:prstGeom prst="roundRect">
            <a:avLst>
              <a:gd name="adj" fmla="val 50000"/>
            </a:avLst>
          </a:pr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dirty="0">
                <a:solidFill>
                  <a:srgbClr val="FFFFFF"/>
                </a:solidFill>
              </a:rPr>
              <a:t>Insights</a:t>
            </a:r>
          </a:p>
        </p:txBody>
      </p:sp>
      <p:sp>
        <p:nvSpPr>
          <p:cNvPr id="25" name="Rounded Rectangle 24"/>
          <p:cNvSpPr/>
          <p:nvPr/>
        </p:nvSpPr>
        <p:spPr>
          <a:xfrm>
            <a:off x="3355250" y="3126521"/>
            <a:ext cx="2055316" cy="515784"/>
          </a:xfrm>
          <a:prstGeom prst="roundRect">
            <a:avLst>
              <a:gd name="adj" fmla="val 50000"/>
            </a:avLst>
          </a:pr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dirty="0">
                <a:solidFill>
                  <a:srgbClr val="FFFFFF"/>
                </a:solidFill>
              </a:rPr>
              <a:t>Interviews</a:t>
            </a:r>
          </a:p>
        </p:txBody>
      </p:sp>
      <p:sp>
        <p:nvSpPr>
          <p:cNvPr id="26" name="Rounded Rectangle 25"/>
          <p:cNvSpPr/>
          <p:nvPr/>
        </p:nvSpPr>
        <p:spPr>
          <a:xfrm>
            <a:off x="3355250" y="4176388"/>
            <a:ext cx="2055316" cy="515784"/>
          </a:xfrm>
          <a:prstGeom prst="roundRect">
            <a:avLst>
              <a:gd name="adj" fmla="val 50000"/>
            </a:avLst>
          </a:pr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dirty="0">
                <a:solidFill>
                  <a:srgbClr val="FFFFFF"/>
                </a:solidFill>
              </a:rPr>
              <a:t>Articles</a:t>
            </a:r>
          </a:p>
        </p:txBody>
      </p:sp>
      <p:sp>
        <p:nvSpPr>
          <p:cNvPr id="27" name="Rounded Rectangle 26"/>
          <p:cNvSpPr/>
          <p:nvPr/>
        </p:nvSpPr>
        <p:spPr>
          <a:xfrm>
            <a:off x="3352801" y="5226255"/>
            <a:ext cx="2055316" cy="515784"/>
          </a:xfrm>
          <a:prstGeom prst="roundRect">
            <a:avLst>
              <a:gd name="adj" fmla="val 50000"/>
            </a:avLst>
          </a:prstGeom>
          <a:solidFill>
            <a:schemeClr val="bg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dirty="0">
                <a:solidFill>
                  <a:srgbClr val="FFFFFF"/>
                </a:solidFill>
              </a:rPr>
              <a:t>Resources</a:t>
            </a:r>
          </a:p>
        </p:txBody>
      </p:sp>
      <p:sp>
        <p:nvSpPr>
          <p:cNvPr id="9" name="Rectangle 8"/>
          <p:cNvSpPr/>
          <p:nvPr/>
        </p:nvSpPr>
        <p:spPr>
          <a:xfrm>
            <a:off x="6426567" y="1327242"/>
            <a:ext cx="5286059" cy="349715"/>
          </a:xfrm>
          <a:prstGeom prst="rect">
            <a:avLst/>
          </a:prstGeom>
        </p:spPr>
        <p:txBody>
          <a:bodyPr wrap="square" lIns="243840" rIns="243840" bIns="97536">
            <a:spAutoFit/>
          </a:bodyPr>
          <a:lstStyle/>
          <a:p>
            <a:pPr>
              <a:lnSpc>
                <a:spcPct val="89000"/>
              </a:lnSpc>
            </a:pPr>
            <a:r>
              <a:rPr lang="en-US" sz="1467" dirty="0"/>
              <a:t>Concepts from “How to Win Friend and Influence People”</a:t>
            </a:r>
          </a:p>
        </p:txBody>
      </p:sp>
      <p:cxnSp>
        <p:nvCxnSpPr>
          <p:cNvPr id="12" name="Elbow Connector 11"/>
          <p:cNvCxnSpPr>
            <a:stCxn id="24" idx="3"/>
          </p:cNvCxnSpPr>
          <p:nvPr/>
        </p:nvCxnSpPr>
        <p:spPr>
          <a:xfrm flipV="1">
            <a:off x="5408116" y="1486471"/>
            <a:ext cx="612051" cy="848076"/>
          </a:xfrm>
          <a:prstGeom prst="bentConnector3">
            <a:avLst/>
          </a:prstGeom>
          <a:ln w="3175" cmpd="sng">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13" name="Elbow Connector 12"/>
          <p:cNvCxnSpPr>
            <a:stCxn id="24" idx="3"/>
          </p:cNvCxnSpPr>
          <p:nvPr/>
        </p:nvCxnSpPr>
        <p:spPr>
          <a:xfrm flipV="1">
            <a:off x="5408116" y="2079776"/>
            <a:ext cx="612051" cy="254771"/>
          </a:xfrm>
          <a:prstGeom prst="bentConnector3">
            <a:avLst/>
          </a:prstGeom>
          <a:ln w="3175" cmpd="sng">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33" name="Rectangle 32"/>
          <p:cNvSpPr/>
          <p:nvPr/>
        </p:nvSpPr>
        <p:spPr>
          <a:xfrm>
            <a:off x="6426565" y="2763188"/>
            <a:ext cx="5286059" cy="349715"/>
          </a:xfrm>
          <a:prstGeom prst="rect">
            <a:avLst/>
          </a:prstGeom>
        </p:spPr>
        <p:txBody>
          <a:bodyPr wrap="square" lIns="243840" rIns="243840" bIns="97536">
            <a:spAutoFit/>
          </a:bodyPr>
          <a:lstStyle/>
          <a:p>
            <a:pPr>
              <a:lnSpc>
                <a:spcPct val="89000"/>
              </a:lnSpc>
            </a:pPr>
            <a:r>
              <a:rPr lang="en-US" sz="1467" dirty="0"/>
              <a:t>Podcast-like audio interviews</a:t>
            </a:r>
          </a:p>
        </p:txBody>
      </p:sp>
      <p:sp>
        <p:nvSpPr>
          <p:cNvPr id="34" name="Rectangle 33"/>
          <p:cNvSpPr/>
          <p:nvPr/>
        </p:nvSpPr>
        <p:spPr>
          <a:xfrm>
            <a:off x="6426567" y="3359242"/>
            <a:ext cx="5286059" cy="349715"/>
          </a:xfrm>
          <a:prstGeom prst="rect">
            <a:avLst/>
          </a:prstGeom>
        </p:spPr>
        <p:txBody>
          <a:bodyPr wrap="square" lIns="243840" rIns="243840" bIns="97536">
            <a:spAutoFit/>
          </a:bodyPr>
          <a:lstStyle/>
          <a:p>
            <a:pPr>
              <a:lnSpc>
                <a:spcPct val="89000"/>
              </a:lnSpc>
            </a:pPr>
            <a:r>
              <a:rPr lang="en-US" sz="1467" dirty="0"/>
              <a:t>“</a:t>
            </a:r>
            <a:r>
              <a:rPr lang="en-US" sz="1467" dirty="0" err="1"/>
              <a:t>Mixergy</a:t>
            </a:r>
            <a:r>
              <a:rPr lang="en-US" sz="1467" dirty="0"/>
              <a:t>” for corporate enthusiasts</a:t>
            </a:r>
          </a:p>
        </p:txBody>
      </p:sp>
      <p:cxnSp>
        <p:nvCxnSpPr>
          <p:cNvPr id="35" name="Elbow Connector 34"/>
          <p:cNvCxnSpPr>
            <a:stCxn id="25" idx="3"/>
          </p:cNvCxnSpPr>
          <p:nvPr/>
        </p:nvCxnSpPr>
        <p:spPr>
          <a:xfrm flipV="1">
            <a:off x="5410566" y="2935965"/>
            <a:ext cx="609601" cy="448449"/>
          </a:xfrm>
          <a:prstGeom prst="bentConnector3">
            <a:avLst/>
          </a:prstGeom>
          <a:ln w="3175" cmpd="sng">
            <a:solidFill>
              <a:schemeClr val="accent3"/>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36" name="Elbow Connector 35"/>
          <p:cNvCxnSpPr>
            <a:stCxn id="25" idx="3"/>
          </p:cNvCxnSpPr>
          <p:nvPr/>
        </p:nvCxnSpPr>
        <p:spPr>
          <a:xfrm>
            <a:off x="5410566" y="3384413"/>
            <a:ext cx="609601" cy="144856"/>
          </a:xfrm>
          <a:prstGeom prst="bentConnector3">
            <a:avLst/>
          </a:prstGeom>
          <a:ln w="3175" cmpd="sng">
            <a:solidFill>
              <a:schemeClr val="accent3"/>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37" name="Rectangle 36"/>
          <p:cNvSpPr/>
          <p:nvPr/>
        </p:nvSpPr>
        <p:spPr>
          <a:xfrm>
            <a:off x="6426567" y="4077215"/>
            <a:ext cx="5286059" cy="349715"/>
          </a:xfrm>
          <a:prstGeom prst="rect">
            <a:avLst/>
          </a:prstGeom>
        </p:spPr>
        <p:txBody>
          <a:bodyPr wrap="square" lIns="243840" rIns="243840" bIns="97536">
            <a:spAutoFit/>
          </a:bodyPr>
          <a:lstStyle/>
          <a:p>
            <a:pPr>
              <a:lnSpc>
                <a:spcPct val="89000"/>
              </a:lnSpc>
            </a:pPr>
            <a:r>
              <a:rPr lang="en-US" sz="1467" dirty="0"/>
              <a:t>Summaries from the best business editorials</a:t>
            </a:r>
          </a:p>
        </p:txBody>
      </p:sp>
      <p:sp>
        <p:nvSpPr>
          <p:cNvPr id="38" name="Rectangle 37"/>
          <p:cNvSpPr/>
          <p:nvPr/>
        </p:nvSpPr>
        <p:spPr>
          <a:xfrm>
            <a:off x="6426567" y="4686815"/>
            <a:ext cx="5286059" cy="349715"/>
          </a:xfrm>
          <a:prstGeom prst="rect">
            <a:avLst/>
          </a:prstGeom>
        </p:spPr>
        <p:txBody>
          <a:bodyPr wrap="square" lIns="243840" rIns="243840" bIns="97536">
            <a:spAutoFit/>
          </a:bodyPr>
          <a:lstStyle/>
          <a:p>
            <a:pPr>
              <a:lnSpc>
                <a:spcPct val="89000"/>
              </a:lnSpc>
            </a:pPr>
            <a:r>
              <a:rPr lang="en-US" sz="1467" dirty="0"/>
              <a:t>Find material to share from different MBA programs</a:t>
            </a:r>
          </a:p>
        </p:txBody>
      </p:sp>
      <p:cxnSp>
        <p:nvCxnSpPr>
          <p:cNvPr id="39" name="Elbow Connector 38"/>
          <p:cNvCxnSpPr>
            <a:stCxn id="26" idx="3"/>
          </p:cNvCxnSpPr>
          <p:nvPr/>
        </p:nvCxnSpPr>
        <p:spPr>
          <a:xfrm flipV="1">
            <a:off x="5410566" y="4249992"/>
            <a:ext cx="609601" cy="184289"/>
          </a:xfrm>
          <a:prstGeom prst="bentConnector3">
            <a:avLst/>
          </a:prstGeom>
          <a:ln w="3175" cmpd="sng">
            <a:solidFill>
              <a:schemeClr val="accent5"/>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40" name="Elbow Connector 39"/>
          <p:cNvCxnSpPr>
            <a:stCxn id="26" idx="3"/>
          </p:cNvCxnSpPr>
          <p:nvPr/>
        </p:nvCxnSpPr>
        <p:spPr>
          <a:xfrm>
            <a:off x="5410566" y="4434280"/>
            <a:ext cx="609601" cy="409016"/>
          </a:xfrm>
          <a:prstGeom prst="bentConnector3">
            <a:avLst/>
          </a:prstGeom>
          <a:ln w="3175" cmpd="sng">
            <a:solidFill>
              <a:schemeClr val="accent5"/>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41" name="Rectangle 40"/>
          <p:cNvSpPr/>
          <p:nvPr/>
        </p:nvSpPr>
        <p:spPr>
          <a:xfrm>
            <a:off x="6426567" y="5404788"/>
            <a:ext cx="5286059" cy="349715"/>
          </a:xfrm>
          <a:prstGeom prst="rect">
            <a:avLst/>
          </a:prstGeom>
        </p:spPr>
        <p:txBody>
          <a:bodyPr wrap="square" lIns="243840" rIns="243840" bIns="97536">
            <a:spAutoFit/>
          </a:bodyPr>
          <a:lstStyle/>
          <a:p>
            <a:pPr>
              <a:lnSpc>
                <a:spcPct val="89000"/>
              </a:lnSpc>
            </a:pPr>
            <a:r>
              <a:rPr lang="en-US" sz="1467" dirty="0"/>
              <a:t>Books, email templates, thank you notes</a:t>
            </a:r>
            <a:r>
              <a:rPr lang="mr-IN" sz="1467" dirty="0"/>
              <a:t>…</a:t>
            </a:r>
            <a:r>
              <a:rPr lang="en-US" sz="1467" dirty="0"/>
              <a:t>.</a:t>
            </a:r>
          </a:p>
        </p:txBody>
      </p:sp>
      <p:sp>
        <p:nvSpPr>
          <p:cNvPr id="42" name="Rectangle 41"/>
          <p:cNvSpPr/>
          <p:nvPr/>
        </p:nvSpPr>
        <p:spPr>
          <a:xfrm>
            <a:off x="6426567" y="5976134"/>
            <a:ext cx="5286059" cy="349715"/>
          </a:xfrm>
          <a:prstGeom prst="rect">
            <a:avLst/>
          </a:prstGeom>
        </p:spPr>
        <p:txBody>
          <a:bodyPr wrap="square" lIns="243840" rIns="243840" bIns="97536">
            <a:spAutoFit/>
          </a:bodyPr>
          <a:lstStyle/>
          <a:p>
            <a:pPr>
              <a:lnSpc>
                <a:spcPct val="89000"/>
              </a:lnSpc>
            </a:pPr>
            <a:r>
              <a:rPr lang="en-US" sz="1467" dirty="0"/>
              <a:t>Anything that will help recruiting world-class talent</a:t>
            </a:r>
          </a:p>
        </p:txBody>
      </p:sp>
      <p:cxnSp>
        <p:nvCxnSpPr>
          <p:cNvPr id="43" name="Elbow Connector 42"/>
          <p:cNvCxnSpPr>
            <a:stCxn id="27" idx="3"/>
          </p:cNvCxnSpPr>
          <p:nvPr/>
        </p:nvCxnSpPr>
        <p:spPr>
          <a:xfrm>
            <a:off x="5408116" y="5484147"/>
            <a:ext cx="612051" cy="79871"/>
          </a:xfrm>
          <a:prstGeom prst="bentConnector3">
            <a:avLst/>
          </a:prstGeom>
          <a:ln w="3175" cmpd="sng">
            <a:solidFill>
              <a:schemeClr val="bg2"/>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44" name="Elbow Connector 43"/>
          <p:cNvCxnSpPr>
            <a:stCxn id="27" idx="3"/>
          </p:cNvCxnSpPr>
          <p:nvPr/>
        </p:nvCxnSpPr>
        <p:spPr>
          <a:xfrm>
            <a:off x="5408116" y="5484147"/>
            <a:ext cx="612051" cy="673176"/>
          </a:xfrm>
          <a:prstGeom prst="bentConnector3">
            <a:avLst/>
          </a:prstGeom>
          <a:ln w="3175" cmpd="sng">
            <a:solidFill>
              <a:schemeClr val="bg2"/>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1" name="Elbow Connector 50"/>
          <p:cNvCxnSpPr>
            <a:stCxn id="23" idx="2"/>
            <a:endCxn id="24" idx="1"/>
          </p:cNvCxnSpPr>
          <p:nvPr/>
        </p:nvCxnSpPr>
        <p:spPr>
          <a:xfrm flipV="1">
            <a:off x="2713704" y="2334547"/>
            <a:ext cx="639096" cy="1574800"/>
          </a:xfrm>
          <a:prstGeom prst="bentConnector3">
            <a:avLst>
              <a:gd name="adj1" fmla="val 50000"/>
            </a:avLst>
          </a:prstGeom>
          <a:ln w="3175" cmpd="sng">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5" name="Elbow Connector 54"/>
          <p:cNvCxnSpPr>
            <a:stCxn id="23" idx="2"/>
            <a:endCxn id="25" idx="1"/>
          </p:cNvCxnSpPr>
          <p:nvPr/>
        </p:nvCxnSpPr>
        <p:spPr>
          <a:xfrm flipV="1">
            <a:off x="2713705" y="3384414"/>
            <a:ext cx="641545" cy="524933"/>
          </a:xfrm>
          <a:prstGeom prst="bentConnector3">
            <a:avLst/>
          </a:prstGeom>
          <a:ln w="3175" cmpd="sng">
            <a:solidFill>
              <a:schemeClr val="accent3"/>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6" name="Elbow Connector 55"/>
          <p:cNvCxnSpPr>
            <a:stCxn id="23" idx="2"/>
            <a:endCxn id="26" idx="1"/>
          </p:cNvCxnSpPr>
          <p:nvPr/>
        </p:nvCxnSpPr>
        <p:spPr>
          <a:xfrm>
            <a:off x="2713705" y="3909347"/>
            <a:ext cx="641545" cy="524933"/>
          </a:xfrm>
          <a:prstGeom prst="bentConnector3">
            <a:avLst/>
          </a:prstGeom>
          <a:ln w="3175" cmpd="sng">
            <a:solidFill>
              <a:schemeClr val="accent5"/>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7" name="Elbow Connector 56"/>
          <p:cNvCxnSpPr>
            <a:stCxn id="23" idx="2"/>
            <a:endCxn id="27" idx="1"/>
          </p:cNvCxnSpPr>
          <p:nvPr/>
        </p:nvCxnSpPr>
        <p:spPr>
          <a:xfrm>
            <a:off x="2713704" y="3909347"/>
            <a:ext cx="639096" cy="1574800"/>
          </a:xfrm>
          <a:prstGeom prst="bentConnector3">
            <a:avLst/>
          </a:prstGeom>
          <a:ln w="3175" cmpd="sng">
            <a:solidFill>
              <a:schemeClr val="bg2"/>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45" name="Freeform 44"/>
          <p:cNvSpPr/>
          <p:nvPr/>
        </p:nvSpPr>
        <p:spPr>
          <a:xfrm rot="10800000" flipV="1">
            <a:off x="6020167" y="1268395"/>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46" name="Freeform 45"/>
          <p:cNvSpPr/>
          <p:nvPr/>
        </p:nvSpPr>
        <p:spPr>
          <a:xfrm rot="10800000" flipV="1">
            <a:off x="6020167" y="1861700"/>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47" name="Freeform 46"/>
          <p:cNvSpPr/>
          <p:nvPr/>
        </p:nvSpPr>
        <p:spPr>
          <a:xfrm rot="10800000" flipV="1">
            <a:off x="6020167" y="2717888"/>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48" name="Freeform 47"/>
          <p:cNvSpPr/>
          <p:nvPr/>
        </p:nvSpPr>
        <p:spPr>
          <a:xfrm rot="10800000" flipV="1">
            <a:off x="6020167" y="3311193"/>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49" name="Freeform 48"/>
          <p:cNvSpPr/>
          <p:nvPr/>
        </p:nvSpPr>
        <p:spPr>
          <a:xfrm rot="10800000" flipV="1">
            <a:off x="6020167" y="4031915"/>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50" name="Freeform 49"/>
          <p:cNvSpPr/>
          <p:nvPr/>
        </p:nvSpPr>
        <p:spPr>
          <a:xfrm rot="10800000" flipV="1">
            <a:off x="6020167" y="4625220"/>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52" name="Freeform 51"/>
          <p:cNvSpPr/>
          <p:nvPr/>
        </p:nvSpPr>
        <p:spPr>
          <a:xfrm rot="10800000" flipV="1">
            <a:off x="6020167" y="5345941"/>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bg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53" name="Freeform 52"/>
          <p:cNvSpPr/>
          <p:nvPr/>
        </p:nvSpPr>
        <p:spPr>
          <a:xfrm rot="10800000" flipV="1">
            <a:off x="6020167" y="5939247"/>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bg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54" name="Rectangle 53"/>
          <p:cNvSpPr/>
          <p:nvPr/>
        </p:nvSpPr>
        <p:spPr>
          <a:xfrm>
            <a:off x="6420036" y="1952836"/>
            <a:ext cx="5286059" cy="349715"/>
          </a:xfrm>
          <a:prstGeom prst="rect">
            <a:avLst/>
          </a:prstGeom>
        </p:spPr>
        <p:txBody>
          <a:bodyPr wrap="square" lIns="243840" rIns="243840" bIns="97536">
            <a:spAutoFit/>
          </a:bodyPr>
          <a:lstStyle/>
          <a:p>
            <a:pPr>
              <a:lnSpc>
                <a:spcPct val="89000"/>
              </a:lnSpc>
            </a:pPr>
            <a:r>
              <a:rPr lang="en-US" sz="1467" dirty="0"/>
              <a:t>Top 10 X, Y, Z to XXXXXXX for each industry</a:t>
            </a:r>
          </a:p>
        </p:txBody>
      </p:sp>
    </p:spTree>
    <p:extLst>
      <p:ext uri="{BB962C8B-B14F-4D97-AF65-F5344CB8AC3E}">
        <p14:creationId xmlns:p14="http://schemas.microsoft.com/office/powerpoint/2010/main" val="37008466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TESTIMONIALS</a:t>
            </a:r>
          </a:p>
        </p:txBody>
      </p:sp>
      <p:sp>
        <p:nvSpPr>
          <p:cNvPr id="3" name="Text Placeholder 2"/>
          <p:cNvSpPr>
            <a:spLocks noGrp="1"/>
          </p:cNvSpPr>
          <p:nvPr>
            <p:ph type="body" sz="quarter" idx="10"/>
          </p:nvPr>
        </p:nvSpPr>
        <p:spPr/>
        <p:txBody>
          <a:bodyPr/>
          <a:lstStyle/>
          <a:p>
            <a:r>
              <a:rPr lang="en-US" dirty="0"/>
              <a:t>What our subscribers are saying</a:t>
            </a:r>
          </a:p>
        </p:txBody>
      </p:sp>
      <p:sp>
        <p:nvSpPr>
          <p:cNvPr id="5" name="Freeform 6"/>
          <p:cNvSpPr>
            <a:spLocks/>
          </p:cNvSpPr>
          <p:nvPr/>
        </p:nvSpPr>
        <p:spPr bwMode="auto">
          <a:xfrm rot="547283">
            <a:off x="2514519" y="1532103"/>
            <a:ext cx="2671552" cy="2462832"/>
          </a:xfrm>
          <a:custGeom>
            <a:avLst/>
            <a:gdLst>
              <a:gd name="T0" fmla="*/ 340 w 423"/>
              <a:gd name="T1" fmla="*/ 339 h 419"/>
              <a:gd name="T2" fmla="*/ 423 w 423"/>
              <a:gd name="T3" fmla="*/ 182 h 419"/>
              <a:gd name="T4" fmla="*/ 210 w 423"/>
              <a:gd name="T5" fmla="*/ 10 h 419"/>
              <a:gd name="T6" fmla="*/ 0 w 423"/>
              <a:gd name="T7" fmla="*/ 197 h 419"/>
              <a:gd name="T8" fmla="*/ 210 w 423"/>
              <a:gd name="T9" fmla="*/ 384 h 419"/>
              <a:gd name="T10" fmla="*/ 262 w 423"/>
              <a:gd name="T11" fmla="*/ 377 h 419"/>
              <a:gd name="T12" fmla="*/ 382 w 423"/>
              <a:gd name="T13" fmla="*/ 419 h 419"/>
              <a:gd name="T14" fmla="*/ 340 w 423"/>
              <a:gd name="T15" fmla="*/ 339 h 4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3" h="419">
                <a:moveTo>
                  <a:pt x="340" y="339"/>
                </a:moveTo>
                <a:cubicBezTo>
                  <a:pt x="390" y="300"/>
                  <a:pt x="423" y="242"/>
                  <a:pt x="423" y="182"/>
                </a:cubicBezTo>
                <a:cubicBezTo>
                  <a:pt x="423" y="79"/>
                  <a:pt x="332" y="0"/>
                  <a:pt x="210" y="10"/>
                </a:cubicBezTo>
                <a:cubicBezTo>
                  <a:pt x="95" y="20"/>
                  <a:pt x="0" y="94"/>
                  <a:pt x="0" y="197"/>
                </a:cubicBezTo>
                <a:cubicBezTo>
                  <a:pt x="0" y="300"/>
                  <a:pt x="94" y="384"/>
                  <a:pt x="210" y="384"/>
                </a:cubicBezTo>
                <a:cubicBezTo>
                  <a:pt x="228" y="384"/>
                  <a:pt x="245" y="381"/>
                  <a:pt x="262" y="377"/>
                </a:cubicBezTo>
                <a:cubicBezTo>
                  <a:pt x="291" y="391"/>
                  <a:pt x="337" y="409"/>
                  <a:pt x="382" y="419"/>
                </a:cubicBezTo>
                <a:cubicBezTo>
                  <a:pt x="363" y="400"/>
                  <a:pt x="350" y="370"/>
                  <a:pt x="340" y="339"/>
                </a:cubicBezTo>
                <a:close/>
              </a:path>
            </a:pathLst>
          </a:custGeom>
          <a:gradFill flip="none" rotWithShape="1">
            <a:gsLst>
              <a:gs pos="0">
                <a:schemeClr val="accent1">
                  <a:alpha val="75000"/>
                </a:schemeClr>
              </a:gs>
              <a:gs pos="100000">
                <a:schemeClr val="accent1"/>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6" name="Freeform 7"/>
          <p:cNvSpPr>
            <a:spLocks/>
          </p:cNvSpPr>
          <p:nvPr/>
        </p:nvSpPr>
        <p:spPr bwMode="auto">
          <a:xfrm rot="585448">
            <a:off x="4796266" y="1549816"/>
            <a:ext cx="2764896" cy="2455389"/>
          </a:xfrm>
          <a:custGeom>
            <a:avLst/>
            <a:gdLst>
              <a:gd name="T0" fmla="*/ 348 w 412"/>
              <a:gd name="T1" fmla="*/ 332 h 418"/>
              <a:gd name="T2" fmla="*/ 407 w 412"/>
              <a:gd name="T3" fmla="*/ 180 h 418"/>
              <a:gd name="T4" fmla="*/ 205 w 412"/>
              <a:gd name="T5" fmla="*/ 10 h 418"/>
              <a:gd name="T6" fmla="*/ 0 w 412"/>
              <a:gd name="T7" fmla="*/ 201 h 418"/>
              <a:gd name="T8" fmla="*/ 205 w 412"/>
              <a:gd name="T9" fmla="*/ 392 h 418"/>
              <a:gd name="T10" fmla="*/ 288 w 412"/>
              <a:gd name="T11" fmla="*/ 370 h 418"/>
              <a:gd name="T12" fmla="*/ 384 w 412"/>
              <a:gd name="T13" fmla="*/ 418 h 418"/>
              <a:gd name="T14" fmla="*/ 348 w 412"/>
              <a:gd name="T15" fmla="*/ 332 h 4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18">
                <a:moveTo>
                  <a:pt x="348" y="332"/>
                </a:moveTo>
                <a:cubicBezTo>
                  <a:pt x="392" y="291"/>
                  <a:pt x="412" y="236"/>
                  <a:pt x="407" y="180"/>
                </a:cubicBezTo>
                <a:cubicBezTo>
                  <a:pt x="398" y="90"/>
                  <a:pt x="337" y="21"/>
                  <a:pt x="205" y="10"/>
                </a:cubicBezTo>
                <a:cubicBezTo>
                  <a:pt x="82" y="0"/>
                  <a:pt x="0" y="96"/>
                  <a:pt x="0" y="201"/>
                </a:cubicBezTo>
                <a:cubicBezTo>
                  <a:pt x="0" y="307"/>
                  <a:pt x="93" y="405"/>
                  <a:pt x="205" y="392"/>
                </a:cubicBezTo>
                <a:cubicBezTo>
                  <a:pt x="236" y="389"/>
                  <a:pt x="264" y="381"/>
                  <a:pt x="288" y="370"/>
                </a:cubicBezTo>
                <a:cubicBezTo>
                  <a:pt x="318" y="390"/>
                  <a:pt x="356" y="412"/>
                  <a:pt x="384" y="418"/>
                </a:cubicBezTo>
                <a:cubicBezTo>
                  <a:pt x="365" y="399"/>
                  <a:pt x="354" y="363"/>
                  <a:pt x="348" y="332"/>
                </a:cubicBezTo>
                <a:close/>
              </a:path>
            </a:pathLst>
          </a:custGeom>
          <a:gradFill flip="none" rotWithShape="1">
            <a:gsLst>
              <a:gs pos="0">
                <a:schemeClr val="accent3">
                  <a:alpha val="75000"/>
                </a:schemeClr>
              </a:gs>
              <a:gs pos="100000">
                <a:schemeClr val="accent3">
                  <a:alpha val="95000"/>
                </a:schemeClr>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7" name="Freeform 8"/>
          <p:cNvSpPr>
            <a:spLocks/>
          </p:cNvSpPr>
          <p:nvPr/>
        </p:nvSpPr>
        <p:spPr bwMode="auto">
          <a:xfrm rot="21064990" flipH="1">
            <a:off x="7232413" y="1512939"/>
            <a:ext cx="2555077" cy="2740389"/>
          </a:xfrm>
          <a:custGeom>
            <a:avLst/>
            <a:gdLst>
              <a:gd name="T0" fmla="*/ 428 w 428"/>
              <a:gd name="T1" fmla="*/ 205 h 495"/>
              <a:gd name="T2" fmla="*/ 213 w 428"/>
              <a:gd name="T3" fmla="*/ 12 h 495"/>
              <a:gd name="T4" fmla="*/ 0 w 428"/>
              <a:gd name="T5" fmla="*/ 211 h 495"/>
              <a:gd name="T6" fmla="*/ 213 w 428"/>
              <a:gd name="T7" fmla="*/ 410 h 495"/>
              <a:gd name="T8" fmla="*/ 213 w 428"/>
              <a:gd name="T9" fmla="*/ 410 h 495"/>
              <a:gd name="T10" fmla="*/ 280 w 428"/>
              <a:gd name="T11" fmla="*/ 495 h 495"/>
              <a:gd name="T12" fmla="*/ 282 w 428"/>
              <a:gd name="T13" fmla="*/ 397 h 495"/>
              <a:gd name="T14" fmla="*/ 428 w 428"/>
              <a:gd name="T15" fmla="*/ 205 h 4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8" h="495">
                <a:moveTo>
                  <a:pt x="428" y="205"/>
                </a:moveTo>
                <a:cubicBezTo>
                  <a:pt x="428" y="95"/>
                  <a:pt x="368" y="28"/>
                  <a:pt x="213" y="12"/>
                </a:cubicBezTo>
                <a:cubicBezTo>
                  <a:pt x="96" y="0"/>
                  <a:pt x="0" y="101"/>
                  <a:pt x="0" y="211"/>
                </a:cubicBezTo>
                <a:cubicBezTo>
                  <a:pt x="0" y="321"/>
                  <a:pt x="96" y="420"/>
                  <a:pt x="213" y="410"/>
                </a:cubicBezTo>
                <a:cubicBezTo>
                  <a:pt x="213" y="410"/>
                  <a:pt x="213" y="410"/>
                  <a:pt x="213" y="410"/>
                </a:cubicBezTo>
                <a:cubicBezTo>
                  <a:pt x="233" y="444"/>
                  <a:pt x="256" y="475"/>
                  <a:pt x="280" y="495"/>
                </a:cubicBezTo>
                <a:cubicBezTo>
                  <a:pt x="277" y="464"/>
                  <a:pt x="277" y="433"/>
                  <a:pt x="282" y="397"/>
                </a:cubicBezTo>
                <a:cubicBezTo>
                  <a:pt x="378" y="368"/>
                  <a:pt x="428" y="296"/>
                  <a:pt x="428" y="205"/>
                </a:cubicBezTo>
                <a:close/>
              </a:path>
            </a:pathLst>
          </a:custGeom>
          <a:gradFill flip="none" rotWithShape="1">
            <a:gsLst>
              <a:gs pos="0">
                <a:schemeClr val="accent5">
                  <a:alpha val="75000"/>
                </a:schemeClr>
              </a:gs>
              <a:gs pos="100000">
                <a:schemeClr val="accent5"/>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dirty="0"/>
          </a:p>
        </p:txBody>
      </p:sp>
      <p:sp>
        <p:nvSpPr>
          <p:cNvPr id="12" name="TextBox 11"/>
          <p:cNvSpPr txBox="1"/>
          <p:nvPr/>
        </p:nvSpPr>
        <p:spPr>
          <a:xfrm>
            <a:off x="5178632" y="1844824"/>
            <a:ext cx="2149051" cy="1898366"/>
          </a:xfrm>
          <a:prstGeom prst="rect">
            <a:avLst/>
          </a:prstGeom>
          <a:noFill/>
        </p:spPr>
        <p:txBody>
          <a:bodyPr wrap="square" rtlCol="0">
            <a:spAutoFit/>
          </a:bodyPr>
          <a:lstStyle/>
          <a:p>
            <a:r>
              <a:rPr lang="en-US" sz="1467" dirty="0">
                <a:solidFill>
                  <a:srgbClr val="FFFFFF"/>
                </a:solidFill>
              </a:rPr>
              <a:t>“As a software developer it was hard for me to practice public speaking and connect. This service has helped me find</a:t>
            </a:r>
          </a:p>
          <a:p>
            <a:r>
              <a:rPr lang="en-US" sz="1467" dirty="0">
                <a:solidFill>
                  <a:srgbClr val="FFFFFF"/>
                </a:solidFill>
              </a:rPr>
              <a:t>      mentors</a:t>
            </a:r>
            <a:r>
              <a:rPr lang="mr-IN" sz="1467" dirty="0">
                <a:solidFill>
                  <a:srgbClr val="FFFFFF"/>
                </a:solidFill>
              </a:rPr>
              <a:t>…</a:t>
            </a:r>
            <a:r>
              <a:rPr lang="en-US" sz="1467" dirty="0">
                <a:solidFill>
                  <a:srgbClr val="FFFFFF"/>
                </a:solidFill>
              </a:rPr>
              <a:t>”</a:t>
            </a:r>
          </a:p>
          <a:p>
            <a:endParaRPr lang="en-US" sz="1467" dirty="0">
              <a:solidFill>
                <a:srgbClr val="FFFFFF"/>
              </a:solidFill>
            </a:endParaRPr>
          </a:p>
        </p:txBody>
      </p:sp>
      <p:sp>
        <p:nvSpPr>
          <p:cNvPr id="15" name="TextBox 14"/>
          <p:cNvSpPr txBox="1"/>
          <p:nvPr/>
        </p:nvSpPr>
        <p:spPr>
          <a:xfrm>
            <a:off x="2798387" y="2051305"/>
            <a:ext cx="2172176" cy="1221103"/>
          </a:xfrm>
          <a:prstGeom prst="rect">
            <a:avLst/>
          </a:prstGeom>
          <a:noFill/>
        </p:spPr>
        <p:txBody>
          <a:bodyPr wrap="square" rtlCol="0">
            <a:spAutoFit/>
          </a:bodyPr>
          <a:lstStyle/>
          <a:p>
            <a:r>
              <a:rPr lang="en-US" sz="1467" dirty="0">
                <a:solidFill>
                  <a:srgbClr val="FFFFFF"/>
                </a:solidFill>
              </a:rPr>
              <a:t>“Tremendous value for the time I spend reading my weekly report. In less than six months my </a:t>
            </a:r>
            <a:r>
              <a:rPr lang="mr-IN" sz="1467" dirty="0">
                <a:solidFill>
                  <a:srgbClr val="FFFFFF"/>
                </a:solidFill>
              </a:rPr>
              <a:t>…</a:t>
            </a:r>
            <a:r>
              <a:rPr lang="en-US" sz="1467" dirty="0">
                <a:solidFill>
                  <a:srgbClr val="FFFFFF"/>
                </a:solidFill>
              </a:rPr>
              <a:t>”</a:t>
            </a:r>
          </a:p>
        </p:txBody>
      </p:sp>
      <p:sp>
        <p:nvSpPr>
          <p:cNvPr id="18" name="TextBox 17"/>
          <p:cNvSpPr txBox="1"/>
          <p:nvPr/>
        </p:nvSpPr>
        <p:spPr>
          <a:xfrm>
            <a:off x="7417760" y="1916832"/>
            <a:ext cx="2112611" cy="1569660"/>
          </a:xfrm>
          <a:prstGeom prst="rect">
            <a:avLst/>
          </a:prstGeom>
          <a:noFill/>
        </p:spPr>
        <p:txBody>
          <a:bodyPr wrap="square" rtlCol="0">
            <a:spAutoFit/>
          </a:bodyPr>
          <a:lstStyle/>
          <a:p>
            <a:pPr algn="ctr"/>
            <a:r>
              <a:rPr lang="en-US" i="1" dirty="0">
                <a:solidFill>
                  <a:srgbClr val="FFFFFF"/>
                </a:solidFill>
              </a:rPr>
              <a:t>“Its like my personal professional advisor</a:t>
            </a:r>
            <a:r>
              <a:rPr lang="en-US" dirty="0">
                <a:solidFill>
                  <a:srgbClr val="FFFFFF"/>
                </a:solidFill>
              </a:rPr>
              <a:t>!!”</a:t>
            </a:r>
          </a:p>
        </p:txBody>
      </p:sp>
      <p:grpSp>
        <p:nvGrpSpPr>
          <p:cNvPr id="26" name="Group 4"/>
          <p:cNvGrpSpPr>
            <a:grpSpLocks noChangeAspect="1"/>
          </p:cNvGrpSpPr>
          <p:nvPr/>
        </p:nvGrpSpPr>
        <p:grpSpPr bwMode="auto">
          <a:xfrm>
            <a:off x="4595058" y="4343401"/>
            <a:ext cx="885021" cy="1756833"/>
            <a:chOff x="1506" y="3505"/>
            <a:chExt cx="871" cy="1729"/>
          </a:xfrm>
          <a:solidFill>
            <a:schemeClr val="accent1"/>
          </a:solidFill>
        </p:grpSpPr>
        <p:sp>
          <p:nvSpPr>
            <p:cNvPr id="28"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30" name="Group 4"/>
          <p:cNvGrpSpPr>
            <a:grpSpLocks noChangeAspect="1"/>
          </p:cNvGrpSpPr>
          <p:nvPr/>
        </p:nvGrpSpPr>
        <p:grpSpPr bwMode="auto">
          <a:xfrm>
            <a:off x="6797746" y="4343401"/>
            <a:ext cx="885021" cy="1756833"/>
            <a:chOff x="1506" y="3505"/>
            <a:chExt cx="871" cy="1729"/>
          </a:xfrm>
          <a:solidFill>
            <a:schemeClr val="accent4"/>
          </a:solidFill>
        </p:grpSpPr>
        <p:sp>
          <p:nvSpPr>
            <p:cNvPr id="31"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33" name="Group 4"/>
          <p:cNvGrpSpPr>
            <a:grpSpLocks noChangeAspect="1"/>
          </p:cNvGrpSpPr>
          <p:nvPr/>
        </p:nvGrpSpPr>
        <p:grpSpPr bwMode="auto">
          <a:xfrm>
            <a:off x="7899090" y="4343401"/>
            <a:ext cx="885021" cy="1756833"/>
            <a:chOff x="1506" y="3505"/>
            <a:chExt cx="871" cy="1729"/>
          </a:xfrm>
          <a:solidFill>
            <a:schemeClr val="accent5"/>
          </a:solidFill>
        </p:grpSpPr>
        <p:sp>
          <p:nvSpPr>
            <p:cNvPr id="34"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5" name="Group 4"/>
          <p:cNvGrpSpPr>
            <a:grpSpLocks noChangeAspect="1"/>
          </p:cNvGrpSpPr>
          <p:nvPr/>
        </p:nvGrpSpPr>
        <p:grpSpPr bwMode="auto">
          <a:xfrm>
            <a:off x="5696402" y="4343401"/>
            <a:ext cx="885021" cy="1756833"/>
            <a:chOff x="1506" y="3505"/>
            <a:chExt cx="871" cy="1729"/>
          </a:xfrm>
          <a:solidFill>
            <a:schemeClr val="accent2"/>
          </a:solidFill>
        </p:grpSpPr>
        <p:sp>
          <p:nvSpPr>
            <p:cNvPr id="46"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24899022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3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3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500"/>
                                        <p:tgtEl>
                                          <p:spTgt spid="26"/>
                                        </p:tgtEl>
                                      </p:cBhvr>
                                    </p:animEffect>
                                  </p:childTnLst>
                                </p:cTn>
                              </p:par>
                              <p:par>
                                <p:cTn id="14" presetID="10" presetClass="entr" presetSubtype="0" fill="hold" nodeType="withEffect">
                                  <p:stCondLst>
                                    <p:cond delay="30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childTnLst>
                          </p:cTn>
                        </p:par>
                        <p:par>
                          <p:cTn id="17" fill="hold">
                            <p:stCondLst>
                              <p:cond delay="800"/>
                            </p:stCondLst>
                            <p:childTnLst>
                              <p:par>
                                <p:cTn id="18" presetID="10" presetClass="entr" presetSubtype="0"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300"/>
                                        <p:tgtEl>
                                          <p:spTgt spid="1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300"/>
                                        <p:tgtEl>
                                          <p:spTgt spid="6"/>
                                        </p:tgtEl>
                                      </p:cBhvr>
                                    </p:animEffect>
                                  </p:childTnLst>
                                </p:cTn>
                              </p:par>
                              <p:par>
                                <p:cTn id="24" presetID="10" presetClass="entr" presetSubtype="0" fill="hold" nodeType="with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childTnLst>
                          </p:cTn>
                        </p:par>
                        <p:par>
                          <p:cTn id="27" fill="hold">
                            <p:stCondLst>
                              <p:cond delay="1300"/>
                            </p:stCondLst>
                            <p:childTnLst>
                              <p:par>
                                <p:cTn id="28" presetID="10" presetClass="entr" presetSubtype="0"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3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300"/>
                                        <p:tgtEl>
                                          <p:spTgt spid="7"/>
                                        </p:tgtEl>
                                      </p:cBhvr>
                                    </p:animEffect>
                                  </p:childTnLst>
                                </p:cTn>
                              </p:par>
                              <p:par>
                                <p:cTn id="34" presetID="10" presetClass="entr" presetSubtype="0" fill="hold" nodeType="with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fade">
                                      <p:cBhvr>
                                        <p:cTn id="3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2" grpId="0"/>
      <p:bldP spid="15" grpId="0"/>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OF SERVICES</a:t>
            </a:r>
          </a:p>
        </p:txBody>
      </p:sp>
      <p:graphicFrame>
        <p:nvGraphicFramePr>
          <p:cNvPr id="18" name="Diagram 17"/>
          <p:cNvGraphicFramePr/>
          <p:nvPr>
            <p:extLst/>
          </p:nvPr>
        </p:nvGraphicFramePr>
        <p:xfrm>
          <a:off x="3810000" y="1633583"/>
          <a:ext cx="4572000" cy="46397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9" name="TextBox 18"/>
          <p:cNvSpPr txBox="1"/>
          <p:nvPr/>
        </p:nvSpPr>
        <p:spPr>
          <a:xfrm>
            <a:off x="8229601" y="2466055"/>
            <a:ext cx="1826417" cy="420576"/>
          </a:xfrm>
          <a:prstGeom prst="rect">
            <a:avLst/>
          </a:prstGeom>
          <a:noFill/>
        </p:spPr>
        <p:txBody>
          <a:bodyPr wrap="none" rtlCol="0">
            <a:spAutoFit/>
          </a:bodyPr>
          <a:lstStyle/>
          <a:p>
            <a:r>
              <a:rPr lang="en-US" sz="2133" b="1" dirty="0">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INTERVIEWS</a:t>
            </a:r>
          </a:p>
        </p:txBody>
      </p:sp>
      <p:sp>
        <p:nvSpPr>
          <p:cNvPr id="20" name="TextBox 19"/>
          <p:cNvSpPr txBox="1"/>
          <p:nvPr/>
        </p:nvSpPr>
        <p:spPr>
          <a:xfrm>
            <a:off x="8229600" y="2786399"/>
            <a:ext cx="2743200" cy="830997"/>
          </a:xfrm>
          <a:prstGeom prst="rect">
            <a:avLst/>
          </a:prstGeom>
          <a:noFill/>
        </p:spPr>
        <p:txBody>
          <a:bodyPr wrap="square" rtlCol="0">
            <a:spAutoFit/>
          </a:bodyPr>
          <a:lstStyle/>
          <a:p>
            <a:r>
              <a:rPr lang="en-US" sz="1600" dirty="0">
                <a:solidFill>
                  <a:schemeClr val="tx1">
                    <a:lumMod val="60000"/>
                    <a:lumOff val="40000"/>
                  </a:schemeClr>
                </a:solidFill>
              </a:rPr>
              <a:t>Suggestions and case-studies focused on industry people dynamics</a:t>
            </a:r>
          </a:p>
        </p:txBody>
      </p:sp>
      <p:sp>
        <p:nvSpPr>
          <p:cNvPr id="21" name="TextBox 20"/>
          <p:cNvSpPr txBox="1"/>
          <p:nvPr/>
        </p:nvSpPr>
        <p:spPr>
          <a:xfrm>
            <a:off x="8229600" y="4678822"/>
            <a:ext cx="1455246" cy="420576"/>
          </a:xfrm>
          <a:prstGeom prst="rect">
            <a:avLst/>
          </a:prstGeom>
          <a:noFill/>
        </p:spPr>
        <p:txBody>
          <a:bodyPr wrap="none" rtlCol="0">
            <a:spAutoFit/>
          </a:bodyPr>
          <a:lstStyle/>
          <a:p>
            <a:r>
              <a:rPr lang="en-US" sz="2133" b="1" dirty="0">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INSIGHTS</a:t>
            </a:r>
          </a:p>
        </p:txBody>
      </p:sp>
      <p:sp>
        <p:nvSpPr>
          <p:cNvPr id="22" name="TextBox 21"/>
          <p:cNvSpPr txBox="1"/>
          <p:nvPr/>
        </p:nvSpPr>
        <p:spPr>
          <a:xfrm>
            <a:off x="8229600" y="4997736"/>
            <a:ext cx="2844800" cy="584776"/>
          </a:xfrm>
          <a:prstGeom prst="rect">
            <a:avLst/>
          </a:prstGeom>
          <a:noFill/>
        </p:spPr>
        <p:txBody>
          <a:bodyPr wrap="square" rtlCol="0">
            <a:spAutoFit/>
          </a:bodyPr>
          <a:lstStyle/>
          <a:p>
            <a:r>
              <a:rPr lang="en-US" sz="1600" dirty="0">
                <a:solidFill>
                  <a:schemeClr val="tx1">
                    <a:lumMod val="60000"/>
                    <a:lumOff val="40000"/>
                  </a:schemeClr>
                </a:solidFill>
              </a:rPr>
              <a:t>Actionable insights to develop one’s career</a:t>
            </a:r>
          </a:p>
        </p:txBody>
      </p:sp>
      <p:sp>
        <p:nvSpPr>
          <p:cNvPr id="23" name="TextBox 22"/>
          <p:cNvSpPr txBox="1"/>
          <p:nvPr/>
        </p:nvSpPr>
        <p:spPr>
          <a:xfrm>
            <a:off x="2108511" y="2466055"/>
            <a:ext cx="1752290" cy="420576"/>
          </a:xfrm>
          <a:prstGeom prst="rect">
            <a:avLst/>
          </a:prstGeom>
          <a:noFill/>
        </p:spPr>
        <p:txBody>
          <a:bodyPr wrap="none" rtlCol="0">
            <a:spAutoFit/>
          </a:bodyPr>
          <a:lstStyle/>
          <a:p>
            <a:pPr algn="r"/>
            <a:r>
              <a:rPr lang="en-US" sz="2133" b="1" dirty="0">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RESOURCES</a:t>
            </a:r>
          </a:p>
        </p:txBody>
      </p:sp>
      <p:sp>
        <p:nvSpPr>
          <p:cNvPr id="24" name="TextBox 23"/>
          <p:cNvSpPr txBox="1"/>
          <p:nvPr/>
        </p:nvSpPr>
        <p:spPr>
          <a:xfrm>
            <a:off x="1117600" y="2786399"/>
            <a:ext cx="2743200" cy="830997"/>
          </a:xfrm>
          <a:prstGeom prst="rect">
            <a:avLst/>
          </a:prstGeom>
          <a:noFill/>
        </p:spPr>
        <p:txBody>
          <a:bodyPr wrap="square" rtlCol="0">
            <a:spAutoFit/>
          </a:bodyPr>
          <a:lstStyle/>
          <a:p>
            <a:pPr algn="r"/>
            <a:r>
              <a:rPr lang="en-US" sz="1600" dirty="0">
                <a:solidFill>
                  <a:schemeClr val="tx1">
                    <a:lumMod val="60000"/>
                    <a:lumOff val="40000"/>
                  </a:schemeClr>
                </a:solidFill>
              </a:rPr>
              <a:t>Abstract materials that anyone can use for most occasions</a:t>
            </a:r>
          </a:p>
        </p:txBody>
      </p:sp>
      <p:sp>
        <p:nvSpPr>
          <p:cNvPr id="25" name="TextBox 24"/>
          <p:cNvSpPr txBox="1"/>
          <p:nvPr/>
        </p:nvSpPr>
        <p:spPr>
          <a:xfrm>
            <a:off x="2419380" y="4678822"/>
            <a:ext cx="1441420" cy="420576"/>
          </a:xfrm>
          <a:prstGeom prst="rect">
            <a:avLst/>
          </a:prstGeom>
          <a:noFill/>
        </p:spPr>
        <p:txBody>
          <a:bodyPr wrap="none" rtlCol="0">
            <a:spAutoFit/>
          </a:bodyPr>
          <a:lstStyle/>
          <a:p>
            <a:pPr algn="r"/>
            <a:r>
              <a:rPr lang="en-US" sz="2133" b="1" dirty="0">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ARTICLES</a:t>
            </a:r>
          </a:p>
        </p:txBody>
      </p:sp>
      <p:sp>
        <p:nvSpPr>
          <p:cNvPr id="26" name="TextBox 25"/>
          <p:cNvSpPr txBox="1"/>
          <p:nvPr/>
        </p:nvSpPr>
        <p:spPr>
          <a:xfrm>
            <a:off x="1016000" y="4997736"/>
            <a:ext cx="2844800" cy="338554"/>
          </a:xfrm>
          <a:prstGeom prst="rect">
            <a:avLst/>
          </a:prstGeom>
          <a:noFill/>
        </p:spPr>
        <p:txBody>
          <a:bodyPr wrap="square" rtlCol="0">
            <a:spAutoFit/>
          </a:bodyPr>
          <a:lstStyle/>
          <a:p>
            <a:pPr algn="r"/>
            <a:r>
              <a:rPr lang="en-US" sz="1600" dirty="0">
                <a:solidFill>
                  <a:schemeClr val="tx1">
                    <a:lumMod val="60000"/>
                    <a:lumOff val="40000"/>
                  </a:schemeClr>
                </a:solidFill>
              </a:rPr>
              <a:t>High level</a:t>
            </a:r>
          </a:p>
        </p:txBody>
      </p:sp>
      <p:sp>
        <p:nvSpPr>
          <p:cNvPr id="16" name="TextBox 15"/>
          <p:cNvSpPr txBox="1"/>
          <p:nvPr/>
        </p:nvSpPr>
        <p:spPr>
          <a:xfrm>
            <a:off x="4684948" y="1254242"/>
            <a:ext cx="2743200" cy="338554"/>
          </a:xfrm>
          <a:prstGeom prst="rect">
            <a:avLst/>
          </a:prstGeom>
          <a:noFill/>
        </p:spPr>
        <p:txBody>
          <a:bodyPr wrap="square" rtlCol="0">
            <a:spAutoFit/>
          </a:bodyPr>
          <a:lstStyle/>
          <a:p>
            <a:pPr algn="ctr"/>
            <a:r>
              <a:rPr lang="en-US" sz="1600" dirty="0">
                <a:solidFill>
                  <a:schemeClr val="tx1">
                    <a:lumMod val="60000"/>
                    <a:lumOff val="40000"/>
                  </a:schemeClr>
                </a:solidFill>
              </a:rPr>
              <a:t>Hardness to acquire</a:t>
            </a:r>
          </a:p>
        </p:txBody>
      </p:sp>
      <p:sp>
        <p:nvSpPr>
          <p:cNvPr id="17" name="TextBox 16"/>
          <p:cNvSpPr txBox="1"/>
          <p:nvPr/>
        </p:nvSpPr>
        <p:spPr>
          <a:xfrm>
            <a:off x="8525593" y="3789040"/>
            <a:ext cx="2743200" cy="338554"/>
          </a:xfrm>
          <a:prstGeom prst="rect">
            <a:avLst/>
          </a:prstGeom>
          <a:noFill/>
        </p:spPr>
        <p:txBody>
          <a:bodyPr wrap="square" rtlCol="0">
            <a:spAutoFit/>
          </a:bodyPr>
          <a:lstStyle/>
          <a:p>
            <a:r>
              <a:rPr lang="en-US" sz="1600" dirty="0">
                <a:solidFill>
                  <a:schemeClr val="tx1">
                    <a:lumMod val="60000"/>
                    <a:lumOff val="40000"/>
                  </a:schemeClr>
                </a:solidFill>
              </a:rPr>
              <a:t>Actionable</a:t>
            </a:r>
          </a:p>
        </p:txBody>
      </p:sp>
      <p:sp>
        <p:nvSpPr>
          <p:cNvPr id="31" name="Freeform 112"/>
          <p:cNvSpPr>
            <a:spLocks noEditPoints="1"/>
          </p:cNvSpPr>
          <p:nvPr/>
        </p:nvSpPr>
        <p:spPr bwMode="auto">
          <a:xfrm>
            <a:off x="4727848" y="2381320"/>
            <a:ext cx="602813" cy="615632"/>
          </a:xfrm>
          <a:custGeom>
            <a:avLst/>
            <a:gdLst>
              <a:gd name="T0" fmla="*/ 359 w 584"/>
              <a:gd name="T1" fmla="*/ 163 h 595"/>
              <a:gd name="T2" fmla="*/ 7 w 584"/>
              <a:gd name="T3" fmla="*/ 163 h 595"/>
              <a:gd name="T4" fmla="*/ 0 w 584"/>
              <a:gd name="T5" fmla="*/ 281 h 595"/>
              <a:gd name="T6" fmla="*/ 30 w 584"/>
              <a:gd name="T7" fmla="*/ 288 h 595"/>
              <a:gd name="T8" fmla="*/ 37 w 584"/>
              <a:gd name="T9" fmla="*/ 595 h 595"/>
              <a:gd name="T10" fmla="*/ 359 w 584"/>
              <a:gd name="T11" fmla="*/ 595 h 595"/>
              <a:gd name="T12" fmla="*/ 554 w 584"/>
              <a:gd name="T13" fmla="*/ 588 h 595"/>
              <a:gd name="T14" fmla="*/ 577 w 584"/>
              <a:gd name="T15" fmla="*/ 288 h 595"/>
              <a:gd name="T16" fmla="*/ 584 w 584"/>
              <a:gd name="T17" fmla="*/ 170 h 595"/>
              <a:gd name="T18" fmla="*/ 14 w 584"/>
              <a:gd name="T19" fmla="*/ 177 h 595"/>
              <a:gd name="T20" fmla="*/ 218 w 584"/>
              <a:gd name="T21" fmla="*/ 274 h 595"/>
              <a:gd name="T22" fmla="*/ 14 w 584"/>
              <a:gd name="T23" fmla="*/ 177 h 595"/>
              <a:gd name="T24" fmla="*/ 218 w 584"/>
              <a:gd name="T25" fmla="*/ 288 h 595"/>
              <a:gd name="T26" fmla="*/ 44 w 584"/>
              <a:gd name="T27" fmla="*/ 581 h 595"/>
              <a:gd name="T28" fmla="*/ 232 w 584"/>
              <a:gd name="T29" fmla="*/ 581 h 595"/>
              <a:gd name="T30" fmla="*/ 352 w 584"/>
              <a:gd name="T31" fmla="*/ 177 h 595"/>
              <a:gd name="T32" fmla="*/ 232 w 584"/>
              <a:gd name="T33" fmla="*/ 581 h 595"/>
              <a:gd name="T34" fmla="*/ 366 w 584"/>
              <a:gd name="T35" fmla="*/ 581 h 595"/>
              <a:gd name="T36" fmla="*/ 540 w 584"/>
              <a:gd name="T37" fmla="*/ 288 h 595"/>
              <a:gd name="T38" fmla="*/ 570 w 584"/>
              <a:gd name="T39" fmla="*/ 274 h 595"/>
              <a:gd name="T40" fmla="*/ 366 w 584"/>
              <a:gd name="T41" fmla="*/ 177 h 595"/>
              <a:gd name="T42" fmla="*/ 570 w 584"/>
              <a:gd name="T43" fmla="*/ 274 h 595"/>
              <a:gd name="T44" fmla="*/ 292 w 584"/>
              <a:gd name="T45" fmla="*/ 141 h 595"/>
              <a:gd name="T46" fmla="*/ 480 w 584"/>
              <a:gd name="T47" fmla="*/ 114 h 595"/>
              <a:gd name="T48" fmla="*/ 451 w 584"/>
              <a:gd name="T49" fmla="*/ 0 h 595"/>
              <a:gd name="T50" fmla="*/ 292 w 584"/>
              <a:gd name="T51" fmla="*/ 127 h 595"/>
              <a:gd name="T52" fmla="*/ 133 w 584"/>
              <a:gd name="T53" fmla="*/ 0 h 595"/>
              <a:gd name="T54" fmla="*/ 104 w 584"/>
              <a:gd name="T55" fmla="*/ 114 h 595"/>
              <a:gd name="T56" fmla="*/ 369 w 584"/>
              <a:gd name="T57" fmla="*/ 77 h 595"/>
              <a:gd name="T58" fmla="*/ 492 w 584"/>
              <a:gd name="T59" fmla="*/ 57 h 595"/>
              <a:gd name="T60" fmla="*/ 400 w 584"/>
              <a:gd name="T61" fmla="*/ 127 h 595"/>
              <a:gd name="T62" fmla="*/ 369 w 584"/>
              <a:gd name="T63" fmla="*/ 77 h 595"/>
              <a:gd name="T64" fmla="*/ 215 w 584"/>
              <a:gd name="T65" fmla="*/ 77 h 595"/>
              <a:gd name="T66" fmla="*/ 184 w 584"/>
              <a:gd name="T67" fmla="*/ 127 h 595"/>
              <a:gd name="T68" fmla="*/ 91 w 584"/>
              <a:gd name="T69" fmla="*/ 57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4" h="595">
                <a:moveTo>
                  <a:pt x="577" y="163"/>
                </a:moveTo>
                <a:cubicBezTo>
                  <a:pt x="359" y="163"/>
                  <a:pt x="359" y="163"/>
                  <a:pt x="359" y="163"/>
                </a:cubicBezTo>
                <a:cubicBezTo>
                  <a:pt x="225" y="163"/>
                  <a:pt x="225" y="163"/>
                  <a:pt x="225" y="163"/>
                </a:cubicBezTo>
                <a:cubicBezTo>
                  <a:pt x="7" y="163"/>
                  <a:pt x="7" y="163"/>
                  <a:pt x="7" y="163"/>
                </a:cubicBezTo>
                <a:cubicBezTo>
                  <a:pt x="3" y="163"/>
                  <a:pt x="0" y="166"/>
                  <a:pt x="0" y="170"/>
                </a:cubicBezTo>
                <a:cubicBezTo>
                  <a:pt x="0" y="281"/>
                  <a:pt x="0" y="281"/>
                  <a:pt x="0" y="281"/>
                </a:cubicBezTo>
                <a:cubicBezTo>
                  <a:pt x="0" y="285"/>
                  <a:pt x="3" y="288"/>
                  <a:pt x="7" y="288"/>
                </a:cubicBezTo>
                <a:cubicBezTo>
                  <a:pt x="30" y="288"/>
                  <a:pt x="30" y="288"/>
                  <a:pt x="30" y="288"/>
                </a:cubicBezTo>
                <a:cubicBezTo>
                  <a:pt x="30" y="588"/>
                  <a:pt x="30" y="588"/>
                  <a:pt x="30" y="588"/>
                </a:cubicBezTo>
                <a:cubicBezTo>
                  <a:pt x="30" y="592"/>
                  <a:pt x="33" y="595"/>
                  <a:pt x="37" y="595"/>
                </a:cubicBezTo>
                <a:cubicBezTo>
                  <a:pt x="225" y="595"/>
                  <a:pt x="225" y="595"/>
                  <a:pt x="225" y="595"/>
                </a:cubicBezTo>
                <a:cubicBezTo>
                  <a:pt x="359" y="595"/>
                  <a:pt x="359" y="595"/>
                  <a:pt x="359" y="595"/>
                </a:cubicBezTo>
                <a:cubicBezTo>
                  <a:pt x="547" y="595"/>
                  <a:pt x="547" y="595"/>
                  <a:pt x="547" y="595"/>
                </a:cubicBezTo>
                <a:cubicBezTo>
                  <a:pt x="551" y="595"/>
                  <a:pt x="554" y="592"/>
                  <a:pt x="554" y="588"/>
                </a:cubicBezTo>
                <a:cubicBezTo>
                  <a:pt x="554" y="288"/>
                  <a:pt x="554" y="288"/>
                  <a:pt x="554" y="288"/>
                </a:cubicBezTo>
                <a:cubicBezTo>
                  <a:pt x="577" y="288"/>
                  <a:pt x="577" y="288"/>
                  <a:pt x="577" y="288"/>
                </a:cubicBezTo>
                <a:cubicBezTo>
                  <a:pt x="581" y="288"/>
                  <a:pt x="584" y="285"/>
                  <a:pt x="584" y="281"/>
                </a:cubicBezTo>
                <a:cubicBezTo>
                  <a:pt x="584" y="170"/>
                  <a:pt x="584" y="170"/>
                  <a:pt x="584" y="170"/>
                </a:cubicBezTo>
                <a:cubicBezTo>
                  <a:pt x="584" y="166"/>
                  <a:pt x="581" y="163"/>
                  <a:pt x="577" y="163"/>
                </a:cubicBezTo>
                <a:close/>
                <a:moveTo>
                  <a:pt x="14" y="177"/>
                </a:moveTo>
                <a:cubicBezTo>
                  <a:pt x="218" y="177"/>
                  <a:pt x="218" y="177"/>
                  <a:pt x="218" y="177"/>
                </a:cubicBezTo>
                <a:cubicBezTo>
                  <a:pt x="218" y="274"/>
                  <a:pt x="218" y="274"/>
                  <a:pt x="218" y="274"/>
                </a:cubicBezTo>
                <a:cubicBezTo>
                  <a:pt x="14" y="274"/>
                  <a:pt x="14" y="274"/>
                  <a:pt x="14" y="274"/>
                </a:cubicBezTo>
                <a:lnTo>
                  <a:pt x="14" y="177"/>
                </a:lnTo>
                <a:close/>
                <a:moveTo>
                  <a:pt x="44" y="288"/>
                </a:moveTo>
                <a:cubicBezTo>
                  <a:pt x="218" y="288"/>
                  <a:pt x="218" y="288"/>
                  <a:pt x="218" y="288"/>
                </a:cubicBezTo>
                <a:cubicBezTo>
                  <a:pt x="218" y="581"/>
                  <a:pt x="218" y="581"/>
                  <a:pt x="218" y="581"/>
                </a:cubicBezTo>
                <a:cubicBezTo>
                  <a:pt x="44" y="581"/>
                  <a:pt x="44" y="581"/>
                  <a:pt x="44" y="581"/>
                </a:cubicBezTo>
                <a:lnTo>
                  <a:pt x="44" y="288"/>
                </a:lnTo>
                <a:close/>
                <a:moveTo>
                  <a:pt x="232" y="581"/>
                </a:moveTo>
                <a:cubicBezTo>
                  <a:pt x="232" y="177"/>
                  <a:pt x="232" y="177"/>
                  <a:pt x="232" y="177"/>
                </a:cubicBezTo>
                <a:cubicBezTo>
                  <a:pt x="352" y="177"/>
                  <a:pt x="352" y="177"/>
                  <a:pt x="352" y="177"/>
                </a:cubicBezTo>
                <a:cubicBezTo>
                  <a:pt x="352" y="581"/>
                  <a:pt x="352" y="581"/>
                  <a:pt x="352" y="581"/>
                </a:cubicBezTo>
                <a:lnTo>
                  <a:pt x="232" y="581"/>
                </a:lnTo>
                <a:close/>
                <a:moveTo>
                  <a:pt x="540" y="581"/>
                </a:moveTo>
                <a:cubicBezTo>
                  <a:pt x="366" y="581"/>
                  <a:pt x="366" y="581"/>
                  <a:pt x="366" y="581"/>
                </a:cubicBezTo>
                <a:cubicBezTo>
                  <a:pt x="366" y="288"/>
                  <a:pt x="366" y="288"/>
                  <a:pt x="366" y="288"/>
                </a:cubicBezTo>
                <a:cubicBezTo>
                  <a:pt x="540" y="288"/>
                  <a:pt x="540" y="288"/>
                  <a:pt x="540" y="288"/>
                </a:cubicBezTo>
                <a:lnTo>
                  <a:pt x="540" y="581"/>
                </a:lnTo>
                <a:close/>
                <a:moveTo>
                  <a:pt x="570" y="274"/>
                </a:moveTo>
                <a:cubicBezTo>
                  <a:pt x="366" y="274"/>
                  <a:pt x="366" y="274"/>
                  <a:pt x="366" y="274"/>
                </a:cubicBezTo>
                <a:cubicBezTo>
                  <a:pt x="366" y="177"/>
                  <a:pt x="366" y="177"/>
                  <a:pt x="366" y="177"/>
                </a:cubicBezTo>
                <a:cubicBezTo>
                  <a:pt x="570" y="177"/>
                  <a:pt x="570" y="177"/>
                  <a:pt x="570" y="177"/>
                </a:cubicBezTo>
                <a:lnTo>
                  <a:pt x="570" y="274"/>
                </a:lnTo>
                <a:close/>
                <a:moveTo>
                  <a:pt x="184" y="141"/>
                </a:moveTo>
                <a:cubicBezTo>
                  <a:pt x="292" y="141"/>
                  <a:pt x="292" y="141"/>
                  <a:pt x="292" y="141"/>
                </a:cubicBezTo>
                <a:cubicBezTo>
                  <a:pt x="400" y="141"/>
                  <a:pt x="400" y="141"/>
                  <a:pt x="400" y="141"/>
                </a:cubicBezTo>
                <a:cubicBezTo>
                  <a:pt x="433" y="141"/>
                  <a:pt x="461" y="132"/>
                  <a:pt x="480" y="114"/>
                </a:cubicBezTo>
                <a:cubicBezTo>
                  <a:pt x="497" y="99"/>
                  <a:pt x="506" y="78"/>
                  <a:pt x="506" y="57"/>
                </a:cubicBezTo>
                <a:cubicBezTo>
                  <a:pt x="506" y="24"/>
                  <a:pt x="484" y="0"/>
                  <a:pt x="451" y="0"/>
                </a:cubicBezTo>
                <a:cubicBezTo>
                  <a:pt x="398" y="0"/>
                  <a:pt x="376" y="37"/>
                  <a:pt x="357" y="69"/>
                </a:cubicBezTo>
                <a:cubicBezTo>
                  <a:pt x="340" y="97"/>
                  <a:pt x="325" y="123"/>
                  <a:pt x="292" y="127"/>
                </a:cubicBezTo>
                <a:cubicBezTo>
                  <a:pt x="259" y="123"/>
                  <a:pt x="243" y="97"/>
                  <a:pt x="227" y="69"/>
                </a:cubicBezTo>
                <a:cubicBezTo>
                  <a:pt x="207" y="37"/>
                  <a:pt x="186" y="0"/>
                  <a:pt x="133" y="0"/>
                </a:cubicBezTo>
                <a:cubicBezTo>
                  <a:pt x="100" y="0"/>
                  <a:pt x="77" y="24"/>
                  <a:pt x="77" y="57"/>
                </a:cubicBezTo>
                <a:cubicBezTo>
                  <a:pt x="77" y="78"/>
                  <a:pt x="87" y="99"/>
                  <a:pt x="104" y="114"/>
                </a:cubicBezTo>
                <a:cubicBezTo>
                  <a:pt x="123" y="132"/>
                  <a:pt x="151" y="141"/>
                  <a:pt x="184" y="141"/>
                </a:cubicBezTo>
                <a:close/>
                <a:moveTo>
                  <a:pt x="369" y="77"/>
                </a:moveTo>
                <a:cubicBezTo>
                  <a:pt x="388" y="45"/>
                  <a:pt x="406" y="14"/>
                  <a:pt x="451" y="14"/>
                </a:cubicBezTo>
                <a:cubicBezTo>
                  <a:pt x="480" y="14"/>
                  <a:pt x="492" y="36"/>
                  <a:pt x="492" y="57"/>
                </a:cubicBezTo>
                <a:cubicBezTo>
                  <a:pt x="492" y="74"/>
                  <a:pt x="484" y="91"/>
                  <a:pt x="471" y="104"/>
                </a:cubicBezTo>
                <a:cubicBezTo>
                  <a:pt x="454" y="119"/>
                  <a:pt x="429" y="127"/>
                  <a:pt x="400" y="127"/>
                </a:cubicBezTo>
                <a:cubicBezTo>
                  <a:pt x="329" y="127"/>
                  <a:pt x="329" y="127"/>
                  <a:pt x="329" y="127"/>
                </a:cubicBezTo>
                <a:cubicBezTo>
                  <a:pt x="346" y="114"/>
                  <a:pt x="358" y="95"/>
                  <a:pt x="369" y="77"/>
                </a:cubicBezTo>
                <a:close/>
                <a:moveTo>
                  <a:pt x="133" y="14"/>
                </a:moveTo>
                <a:cubicBezTo>
                  <a:pt x="178" y="14"/>
                  <a:pt x="196" y="45"/>
                  <a:pt x="215" y="77"/>
                </a:cubicBezTo>
                <a:cubicBezTo>
                  <a:pt x="226" y="95"/>
                  <a:pt x="237" y="114"/>
                  <a:pt x="254" y="127"/>
                </a:cubicBezTo>
                <a:cubicBezTo>
                  <a:pt x="184" y="127"/>
                  <a:pt x="184" y="127"/>
                  <a:pt x="184" y="127"/>
                </a:cubicBezTo>
                <a:cubicBezTo>
                  <a:pt x="154" y="127"/>
                  <a:pt x="130" y="119"/>
                  <a:pt x="113" y="104"/>
                </a:cubicBezTo>
                <a:cubicBezTo>
                  <a:pt x="99" y="91"/>
                  <a:pt x="91" y="74"/>
                  <a:pt x="91" y="57"/>
                </a:cubicBezTo>
                <a:cubicBezTo>
                  <a:pt x="91" y="36"/>
                  <a:pt x="104" y="14"/>
                  <a:pt x="133"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8"/>
          <p:cNvSpPr>
            <a:spLocks noEditPoints="1"/>
          </p:cNvSpPr>
          <p:nvPr/>
        </p:nvSpPr>
        <p:spPr bwMode="auto">
          <a:xfrm>
            <a:off x="6816080" y="2371382"/>
            <a:ext cx="774962" cy="663787"/>
          </a:xfrm>
          <a:custGeom>
            <a:avLst/>
            <a:gdLst>
              <a:gd name="T0" fmla="*/ 699 w 750"/>
              <a:gd name="T1" fmla="*/ 563 h 643"/>
              <a:gd name="T2" fmla="*/ 675 w 750"/>
              <a:gd name="T3" fmla="*/ 595 h 643"/>
              <a:gd name="T4" fmla="*/ 669 w 750"/>
              <a:gd name="T5" fmla="*/ 584 h 643"/>
              <a:gd name="T6" fmla="*/ 633 w 750"/>
              <a:gd name="T7" fmla="*/ 532 h 643"/>
              <a:gd name="T8" fmla="*/ 640 w 750"/>
              <a:gd name="T9" fmla="*/ 520 h 643"/>
              <a:gd name="T10" fmla="*/ 736 w 750"/>
              <a:gd name="T11" fmla="*/ 382 h 643"/>
              <a:gd name="T12" fmla="*/ 670 w 750"/>
              <a:gd name="T13" fmla="*/ 375 h 643"/>
              <a:gd name="T14" fmla="*/ 736 w 750"/>
              <a:gd name="T15" fmla="*/ 368 h 643"/>
              <a:gd name="T16" fmla="*/ 640 w 750"/>
              <a:gd name="T17" fmla="*/ 230 h 643"/>
              <a:gd name="T18" fmla="*/ 631 w 750"/>
              <a:gd name="T19" fmla="*/ 228 h 643"/>
              <a:gd name="T20" fmla="*/ 684 w 750"/>
              <a:gd name="T21" fmla="*/ 189 h 643"/>
              <a:gd name="T22" fmla="*/ 532 w 750"/>
              <a:gd name="T23" fmla="*/ 117 h 643"/>
              <a:gd name="T24" fmla="*/ 523 w 750"/>
              <a:gd name="T25" fmla="*/ 119 h 643"/>
              <a:gd name="T26" fmla="*/ 549 w 750"/>
              <a:gd name="T27" fmla="*/ 59 h 643"/>
              <a:gd name="T28" fmla="*/ 382 w 750"/>
              <a:gd name="T29" fmla="*/ 73 h 643"/>
              <a:gd name="T30" fmla="*/ 368 w 750"/>
              <a:gd name="T31" fmla="*/ 73 h 643"/>
              <a:gd name="T32" fmla="*/ 201 w 750"/>
              <a:gd name="T33" fmla="*/ 59 h 643"/>
              <a:gd name="T34" fmla="*/ 227 w 750"/>
              <a:gd name="T35" fmla="*/ 119 h 643"/>
              <a:gd name="T36" fmla="*/ 218 w 750"/>
              <a:gd name="T37" fmla="*/ 117 h 643"/>
              <a:gd name="T38" fmla="*/ 66 w 750"/>
              <a:gd name="T39" fmla="*/ 189 h 643"/>
              <a:gd name="T40" fmla="*/ 119 w 750"/>
              <a:gd name="T41" fmla="*/ 228 h 643"/>
              <a:gd name="T42" fmla="*/ 110 w 750"/>
              <a:gd name="T43" fmla="*/ 230 h 643"/>
              <a:gd name="T44" fmla="*/ 14 w 750"/>
              <a:gd name="T45" fmla="*/ 368 h 643"/>
              <a:gd name="T46" fmla="*/ 80 w 750"/>
              <a:gd name="T47" fmla="*/ 375 h 643"/>
              <a:gd name="T48" fmla="*/ 14 w 750"/>
              <a:gd name="T49" fmla="*/ 382 h 643"/>
              <a:gd name="T50" fmla="*/ 110 w 750"/>
              <a:gd name="T51" fmla="*/ 520 h 643"/>
              <a:gd name="T52" fmla="*/ 117 w 750"/>
              <a:gd name="T53" fmla="*/ 532 h 643"/>
              <a:gd name="T54" fmla="*/ 81 w 750"/>
              <a:gd name="T55" fmla="*/ 584 h 643"/>
              <a:gd name="T56" fmla="*/ 69 w 750"/>
              <a:gd name="T57" fmla="*/ 592 h 643"/>
              <a:gd name="T58" fmla="*/ 50 w 750"/>
              <a:gd name="T59" fmla="*/ 563 h 643"/>
              <a:gd name="T60" fmla="*/ 0 w 750"/>
              <a:gd name="T61" fmla="*/ 375 h 643"/>
              <a:gd name="T62" fmla="*/ 50 w 750"/>
              <a:gd name="T63" fmla="*/ 188 h 643"/>
              <a:gd name="T64" fmla="*/ 186 w 750"/>
              <a:gd name="T65" fmla="*/ 51 h 643"/>
              <a:gd name="T66" fmla="*/ 189 w 750"/>
              <a:gd name="T67" fmla="*/ 50 h 643"/>
              <a:gd name="T68" fmla="*/ 561 w 750"/>
              <a:gd name="T69" fmla="*/ 50 h 643"/>
              <a:gd name="T70" fmla="*/ 564 w 750"/>
              <a:gd name="T71" fmla="*/ 51 h 643"/>
              <a:gd name="T72" fmla="*/ 700 w 750"/>
              <a:gd name="T73" fmla="*/ 188 h 643"/>
              <a:gd name="T74" fmla="*/ 750 w 750"/>
              <a:gd name="T75" fmla="*/ 375 h 643"/>
              <a:gd name="T76" fmla="*/ 700 w 750"/>
              <a:gd name="T77" fmla="*/ 563 h 643"/>
              <a:gd name="T78" fmla="*/ 533 w 750"/>
              <a:gd name="T79" fmla="*/ 636 h 643"/>
              <a:gd name="T80" fmla="*/ 224 w 750"/>
              <a:gd name="T81" fmla="*/ 643 h 643"/>
              <a:gd name="T82" fmla="*/ 217 w 750"/>
              <a:gd name="T83" fmla="*/ 560 h 643"/>
              <a:gd name="T84" fmla="*/ 526 w 750"/>
              <a:gd name="T85" fmla="*/ 553 h 643"/>
              <a:gd name="T86" fmla="*/ 519 w 750"/>
              <a:gd name="T87" fmla="*/ 567 h 643"/>
              <a:gd name="T88" fmla="*/ 231 w 750"/>
              <a:gd name="T89" fmla="*/ 629 h 643"/>
              <a:gd name="T90" fmla="*/ 519 w 750"/>
              <a:gd name="T91" fmla="*/ 567 h 643"/>
              <a:gd name="T92" fmla="*/ 577 w 750"/>
              <a:gd name="T93" fmla="*/ 267 h 643"/>
              <a:gd name="T94" fmla="*/ 449 w 750"/>
              <a:gd name="T95" fmla="*/ 375 h 643"/>
              <a:gd name="T96" fmla="*/ 301 w 750"/>
              <a:gd name="T97" fmla="*/ 375 h 643"/>
              <a:gd name="T98" fmla="*/ 435 w 750"/>
              <a:gd name="T99" fmla="*/ 332 h 643"/>
              <a:gd name="T100" fmla="*/ 579 w 750"/>
              <a:gd name="T101" fmla="*/ 257 h 643"/>
              <a:gd name="T102" fmla="*/ 375 w 750"/>
              <a:gd name="T103" fmla="*/ 315 h 643"/>
              <a:gd name="T104" fmla="*/ 375 w 750"/>
              <a:gd name="T105" fmla="*/ 435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0" h="643">
                <a:moveTo>
                  <a:pt x="700" y="563"/>
                </a:moveTo>
                <a:cubicBezTo>
                  <a:pt x="699" y="563"/>
                  <a:pt x="699" y="563"/>
                  <a:pt x="699" y="563"/>
                </a:cubicBezTo>
                <a:cubicBezTo>
                  <a:pt x="693" y="573"/>
                  <a:pt x="687" y="583"/>
                  <a:pt x="680" y="592"/>
                </a:cubicBezTo>
                <a:cubicBezTo>
                  <a:pt x="679" y="594"/>
                  <a:pt x="677" y="595"/>
                  <a:pt x="675" y="595"/>
                </a:cubicBezTo>
                <a:cubicBezTo>
                  <a:pt x="673" y="595"/>
                  <a:pt x="672" y="595"/>
                  <a:pt x="671" y="594"/>
                </a:cubicBezTo>
                <a:cubicBezTo>
                  <a:pt x="667" y="592"/>
                  <a:pt x="667" y="587"/>
                  <a:pt x="669" y="584"/>
                </a:cubicBezTo>
                <a:cubicBezTo>
                  <a:pt x="674" y="577"/>
                  <a:pt x="679" y="569"/>
                  <a:pt x="684" y="562"/>
                </a:cubicBezTo>
                <a:cubicBezTo>
                  <a:pt x="633" y="532"/>
                  <a:pt x="633" y="532"/>
                  <a:pt x="633" y="532"/>
                </a:cubicBezTo>
                <a:cubicBezTo>
                  <a:pt x="630" y="530"/>
                  <a:pt x="629" y="526"/>
                  <a:pt x="631" y="523"/>
                </a:cubicBezTo>
                <a:cubicBezTo>
                  <a:pt x="633" y="520"/>
                  <a:pt x="637" y="518"/>
                  <a:pt x="640" y="520"/>
                </a:cubicBezTo>
                <a:cubicBezTo>
                  <a:pt x="691" y="550"/>
                  <a:pt x="691" y="550"/>
                  <a:pt x="691" y="550"/>
                </a:cubicBezTo>
                <a:cubicBezTo>
                  <a:pt x="719" y="498"/>
                  <a:pt x="734" y="441"/>
                  <a:pt x="736" y="382"/>
                </a:cubicBezTo>
                <a:cubicBezTo>
                  <a:pt x="677" y="382"/>
                  <a:pt x="677" y="382"/>
                  <a:pt x="677" y="382"/>
                </a:cubicBezTo>
                <a:cubicBezTo>
                  <a:pt x="673" y="382"/>
                  <a:pt x="670" y="379"/>
                  <a:pt x="670" y="375"/>
                </a:cubicBezTo>
                <a:cubicBezTo>
                  <a:pt x="670" y="371"/>
                  <a:pt x="673" y="368"/>
                  <a:pt x="677" y="368"/>
                </a:cubicBezTo>
                <a:cubicBezTo>
                  <a:pt x="736" y="368"/>
                  <a:pt x="736" y="368"/>
                  <a:pt x="736" y="368"/>
                </a:cubicBezTo>
                <a:cubicBezTo>
                  <a:pt x="735" y="308"/>
                  <a:pt x="718" y="251"/>
                  <a:pt x="691" y="201"/>
                </a:cubicBezTo>
                <a:cubicBezTo>
                  <a:pt x="640" y="230"/>
                  <a:pt x="640" y="230"/>
                  <a:pt x="640" y="230"/>
                </a:cubicBezTo>
                <a:cubicBezTo>
                  <a:pt x="639" y="231"/>
                  <a:pt x="638" y="231"/>
                  <a:pt x="637" y="231"/>
                </a:cubicBezTo>
                <a:cubicBezTo>
                  <a:pt x="634" y="231"/>
                  <a:pt x="632" y="230"/>
                  <a:pt x="631" y="228"/>
                </a:cubicBezTo>
                <a:cubicBezTo>
                  <a:pt x="629" y="224"/>
                  <a:pt x="630" y="220"/>
                  <a:pt x="633" y="218"/>
                </a:cubicBezTo>
                <a:cubicBezTo>
                  <a:pt x="684" y="189"/>
                  <a:pt x="684" y="189"/>
                  <a:pt x="684" y="189"/>
                </a:cubicBezTo>
                <a:cubicBezTo>
                  <a:pt x="653" y="139"/>
                  <a:pt x="611" y="97"/>
                  <a:pt x="561" y="66"/>
                </a:cubicBezTo>
                <a:cubicBezTo>
                  <a:pt x="532" y="117"/>
                  <a:pt x="532" y="117"/>
                  <a:pt x="532" y="117"/>
                </a:cubicBezTo>
                <a:cubicBezTo>
                  <a:pt x="531" y="119"/>
                  <a:pt x="528" y="120"/>
                  <a:pt x="526" y="120"/>
                </a:cubicBezTo>
                <a:cubicBezTo>
                  <a:pt x="525" y="120"/>
                  <a:pt x="524" y="120"/>
                  <a:pt x="523" y="119"/>
                </a:cubicBezTo>
                <a:cubicBezTo>
                  <a:pt x="519" y="118"/>
                  <a:pt x="518" y="113"/>
                  <a:pt x="520" y="110"/>
                </a:cubicBezTo>
                <a:cubicBezTo>
                  <a:pt x="549" y="59"/>
                  <a:pt x="549" y="59"/>
                  <a:pt x="549" y="59"/>
                </a:cubicBezTo>
                <a:cubicBezTo>
                  <a:pt x="499" y="32"/>
                  <a:pt x="442" y="16"/>
                  <a:pt x="382" y="14"/>
                </a:cubicBezTo>
                <a:cubicBezTo>
                  <a:pt x="382" y="73"/>
                  <a:pt x="382" y="73"/>
                  <a:pt x="382" y="73"/>
                </a:cubicBezTo>
                <a:cubicBezTo>
                  <a:pt x="382" y="77"/>
                  <a:pt x="379" y="80"/>
                  <a:pt x="375" y="80"/>
                </a:cubicBezTo>
                <a:cubicBezTo>
                  <a:pt x="371" y="80"/>
                  <a:pt x="368" y="77"/>
                  <a:pt x="368" y="73"/>
                </a:cubicBezTo>
                <a:cubicBezTo>
                  <a:pt x="368" y="14"/>
                  <a:pt x="368" y="14"/>
                  <a:pt x="368" y="14"/>
                </a:cubicBezTo>
                <a:cubicBezTo>
                  <a:pt x="307" y="16"/>
                  <a:pt x="250" y="32"/>
                  <a:pt x="201" y="59"/>
                </a:cubicBezTo>
                <a:cubicBezTo>
                  <a:pt x="230" y="110"/>
                  <a:pt x="230" y="110"/>
                  <a:pt x="230" y="110"/>
                </a:cubicBezTo>
                <a:cubicBezTo>
                  <a:pt x="232" y="113"/>
                  <a:pt x="231" y="118"/>
                  <a:pt x="227" y="119"/>
                </a:cubicBezTo>
                <a:cubicBezTo>
                  <a:pt x="226" y="120"/>
                  <a:pt x="225" y="120"/>
                  <a:pt x="224" y="120"/>
                </a:cubicBezTo>
                <a:cubicBezTo>
                  <a:pt x="221" y="120"/>
                  <a:pt x="219" y="119"/>
                  <a:pt x="218" y="117"/>
                </a:cubicBezTo>
                <a:cubicBezTo>
                  <a:pt x="189" y="66"/>
                  <a:pt x="189" y="66"/>
                  <a:pt x="189" y="66"/>
                </a:cubicBezTo>
                <a:cubicBezTo>
                  <a:pt x="139" y="97"/>
                  <a:pt x="96" y="139"/>
                  <a:pt x="66" y="189"/>
                </a:cubicBezTo>
                <a:cubicBezTo>
                  <a:pt x="117" y="218"/>
                  <a:pt x="117" y="218"/>
                  <a:pt x="117" y="218"/>
                </a:cubicBezTo>
                <a:cubicBezTo>
                  <a:pt x="120" y="220"/>
                  <a:pt x="121" y="224"/>
                  <a:pt x="119" y="228"/>
                </a:cubicBezTo>
                <a:cubicBezTo>
                  <a:pt x="118" y="230"/>
                  <a:pt x="116" y="231"/>
                  <a:pt x="113" y="231"/>
                </a:cubicBezTo>
                <a:cubicBezTo>
                  <a:pt x="112" y="231"/>
                  <a:pt x="111" y="231"/>
                  <a:pt x="110" y="230"/>
                </a:cubicBezTo>
                <a:cubicBezTo>
                  <a:pt x="59" y="201"/>
                  <a:pt x="59" y="201"/>
                  <a:pt x="59" y="201"/>
                </a:cubicBezTo>
                <a:cubicBezTo>
                  <a:pt x="32" y="251"/>
                  <a:pt x="15" y="308"/>
                  <a:pt x="14" y="368"/>
                </a:cubicBezTo>
                <a:cubicBezTo>
                  <a:pt x="73" y="368"/>
                  <a:pt x="73" y="368"/>
                  <a:pt x="73" y="368"/>
                </a:cubicBezTo>
                <a:cubicBezTo>
                  <a:pt x="76" y="368"/>
                  <a:pt x="80" y="371"/>
                  <a:pt x="80" y="375"/>
                </a:cubicBezTo>
                <a:cubicBezTo>
                  <a:pt x="80" y="379"/>
                  <a:pt x="76" y="382"/>
                  <a:pt x="73" y="382"/>
                </a:cubicBezTo>
                <a:cubicBezTo>
                  <a:pt x="14" y="382"/>
                  <a:pt x="14" y="382"/>
                  <a:pt x="14" y="382"/>
                </a:cubicBezTo>
                <a:cubicBezTo>
                  <a:pt x="15" y="441"/>
                  <a:pt x="31" y="498"/>
                  <a:pt x="59" y="550"/>
                </a:cubicBezTo>
                <a:cubicBezTo>
                  <a:pt x="110" y="520"/>
                  <a:pt x="110" y="520"/>
                  <a:pt x="110" y="520"/>
                </a:cubicBezTo>
                <a:cubicBezTo>
                  <a:pt x="113" y="518"/>
                  <a:pt x="117" y="520"/>
                  <a:pt x="119" y="523"/>
                </a:cubicBezTo>
                <a:cubicBezTo>
                  <a:pt x="121" y="526"/>
                  <a:pt x="120" y="530"/>
                  <a:pt x="117" y="532"/>
                </a:cubicBezTo>
                <a:cubicBezTo>
                  <a:pt x="66" y="562"/>
                  <a:pt x="66" y="562"/>
                  <a:pt x="66" y="562"/>
                </a:cubicBezTo>
                <a:cubicBezTo>
                  <a:pt x="71" y="569"/>
                  <a:pt x="76" y="577"/>
                  <a:pt x="81" y="584"/>
                </a:cubicBezTo>
                <a:cubicBezTo>
                  <a:pt x="83" y="587"/>
                  <a:pt x="82" y="592"/>
                  <a:pt x="79" y="594"/>
                </a:cubicBezTo>
                <a:cubicBezTo>
                  <a:pt x="76" y="596"/>
                  <a:pt x="72" y="595"/>
                  <a:pt x="69" y="592"/>
                </a:cubicBezTo>
                <a:cubicBezTo>
                  <a:pt x="63" y="583"/>
                  <a:pt x="56" y="573"/>
                  <a:pt x="51" y="563"/>
                </a:cubicBezTo>
                <a:cubicBezTo>
                  <a:pt x="51" y="563"/>
                  <a:pt x="50" y="563"/>
                  <a:pt x="50" y="563"/>
                </a:cubicBezTo>
                <a:cubicBezTo>
                  <a:pt x="50" y="562"/>
                  <a:pt x="50" y="562"/>
                  <a:pt x="50" y="562"/>
                </a:cubicBezTo>
                <a:cubicBezTo>
                  <a:pt x="17" y="505"/>
                  <a:pt x="0" y="441"/>
                  <a:pt x="0" y="375"/>
                </a:cubicBezTo>
                <a:cubicBezTo>
                  <a:pt x="0" y="307"/>
                  <a:pt x="18" y="244"/>
                  <a:pt x="50" y="189"/>
                </a:cubicBezTo>
                <a:cubicBezTo>
                  <a:pt x="50" y="189"/>
                  <a:pt x="50" y="188"/>
                  <a:pt x="50" y="188"/>
                </a:cubicBezTo>
                <a:cubicBezTo>
                  <a:pt x="51" y="187"/>
                  <a:pt x="51" y="187"/>
                  <a:pt x="51" y="187"/>
                </a:cubicBezTo>
                <a:cubicBezTo>
                  <a:pt x="84" y="131"/>
                  <a:pt x="130" y="84"/>
                  <a:pt x="186" y="51"/>
                </a:cubicBezTo>
                <a:cubicBezTo>
                  <a:pt x="187" y="51"/>
                  <a:pt x="187" y="51"/>
                  <a:pt x="187" y="51"/>
                </a:cubicBezTo>
                <a:cubicBezTo>
                  <a:pt x="188" y="50"/>
                  <a:pt x="188" y="50"/>
                  <a:pt x="189" y="50"/>
                </a:cubicBezTo>
                <a:cubicBezTo>
                  <a:pt x="244" y="18"/>
                  <a:pt x="307" y="0"/>
                  <a:pt x="375" y="0"/>
                </a:cubicBezTo>
                <a:cubicBezTo>
                  <a:pt x="443" y="0"/>
                  <a:pt x="506" y="18"/>
                  <a:pt x="561" y="50"/>
                </a:cubicBezTo>
                <a:cubicBezTo>
                  <a:pt x="562" y="50"/>
                  <a:pt x="562" y="50"/>
                  <a:pt x="562" y="51"/>
                </a:cubicBezTo>
                <a:cubicBezTo>
                  <a:pt x="563" y="51"/>
                  <a:pt x="563" y="51"/>
                  <a:pt x="564" y="51"/>
                </a:cubicBezTo>
                <a:cubicBezTo>
                  <a:pt x="619" y="84"/>
                  <a:pt x="666" y="131"/>
                  <a:pt x="699" y="187"/>
                </a:cubicBezTo>
                <a:cubicBezTo>
                  <a:pt x="699" y="187"/>
                  <a:pt x="699" y="187"/>
                  <a:pt x="700" y="188"/>
                </a:cubicBezTo>
                <a:cubicBezTo>
                  <a:pt x="700" y="188"/>
                  <a:pt x="700" y="189"/>
                  <a:pt x="700" y="189"/>
                </a:cubicBezTo>
                <a:cubicBezTo>
                  <a:pt x="732" y="244"/>
                  <a:pt x="750" y="307"/>
                  <a:pt x="750" y="375"/>
                </a:cubicBezTo>
                <a:cubicBezTo>
                  <a:pt x="750" y="441"/>
                  <a:pt x="733" y="505"/>
                  <a:pt x="700" y="562"/>
                </a:cubicBezTo>
                <a:cubicBezTo>
                  <a:pt x="700" y="562"/>
                  <a:pt x="700" y="562"/>
                  <a:pt x="700" y="563"/>
                </a:cubicBezTo>
                <a:close/>
                <a:moveTo>
                  <a:pt x="533" y="560"/>
                </a:moveTo>
                <a:cubicBezTo>
                  <a:pt x="533" y="636"/>
                  <a:pt x="533" y="636"/>
                  <a:pt x="533" y="636"/>
                </a:cubicBezTo>
                <a:cubicBezTo>
                  <a:pt x="533" y="640"/>
                  <a:pt x="530" y="643"/>
                  <a:pt x="526" y="643"/>
                </a:cubicBezTo>
                <a:cubicBezTo>
                  <a:pt x="224" y="643"/>
                  <a:pt x="224" y="643"/>
                  <a:pt x="224" y="643"/>
                </a:cubicBezTo>
                <a:cubicBezTo>
                  <a:pt x="220" y="643"/>
                  <a:pt x="217" y="640"/>
                  <a:pt x="217" y="636"/>
                </a:cubicBezTo>
                <a:cubicBezTo>
                  <a:pt x="217" y="560"/>
                  <a:pt x="217" y="560"/>
                  <a:pt x="217" y="560"/>
                </a:cubicBezTo>
                <a:cubicBezTo>
                  <a:pt x="217" y="556"/>
                  <a:pt x="220" y="553"/>
                  <a:pt x="224" y="553"/>
                </a:cubicBezTo>
                <a:cubicBezTo>
                  <a:pt x="526" y="553"/>
                  <a:pt x="526" y="553"/>
                  <a:pt x="526" y="553"/>
                </a:cubicBezTo>
                <a:cubicBezTo>
                  <a:pt x="530" y="553"/>
                  <a:pt x="533" y="556"/>
                  <a:pt x="533" y="560"/>
                </a:cubicBezTo>
                <a:close/>
                <a:moveTo>
                  <a:pt x="519" y="567"/>
                </a:moveTo>
                <a:cubicBezTo>
                  <a:pt x="231" y="567"/>
                  <a:pt x="231" y="567"/>
                  <a:pt x="231" y="567"/>
                </a:cubicBezTo>
                <a:cubicBezTo>
                  <a:pt x="231" y="629"/>
                  <a:pt x="231" y="629"/>
                  <a:pt x="231" y="629"/>
                </a:cubicBezTo>
                <a:cubicBezTo>
                  <a:pt x="519" y="629"/>
                  <a:pt x="519" y="629"/>
                  <a:pt x="519" y="629"/>
                </a:cubicBezTo>
                <a:lnTo>
                  <a:pt x="519" y="567"/>
                </a:lnTo>
                <a:close/>
                <a:moveTo>
                  <a:pt x="579" y="257"/>
                </a:moveTo>
                <a:cubicBezTo>
                  <a:pt x="581" y="261"/>
                  <a:pt x="580" y="265"/>
                  <a:pt x="577" y="267"/>
                </a:cubicBezTo>
                <a:cubicBezTo>
                  <a:pt x="442" y="344"/>
                  <a:pt x="442" y="344"/>
                  <a:pt x="442" y="344"/>
                </a:cubicBezTo>
                <a:cubicBezTo>
                  <a:pt x="447" y="354"/>
                  <a:pt x="449" y="364"/>
                  <a:pt x="449" y="375"/>
                </a:cubicBezTo>
                <a:cubicBezTo>
                  <a:pt x="449" y="416"/>
                  <a:pt x="416" y="449"/>
                  <a:pt x="375" y="449"/>
                </a:cubicBezTo>
                <a:cubicBezTo>
                  <a:pt x="334" y="449"/>
                  <a:pt x="301" y="416"/>
                  <a:pt x="301" y="375"/>
                </a:cubicBezTo>
                <a:cubicBezTo>
                  <a:pt x="301" y="334"/>
                  <a:pt x="334" y="301"/>
                  <a:pt x="375" y="301"/>
                </a:cubicBezTo>
                <a:cubicBezTo>
                  <a:pt x="400" y="301"/>
                  <a:pt x="422" y="313"/>
                  <a:pt x="435" y="332"/>
                </a:cubicBezTo>
                <a:cubicBezTo>
                  <a:pt x="570" y="255"/>
                  <a:pt x="570" y="255"/>
                  <a:pt x="570" y="255"/>
                </a:cubicBezTo>
                <a:cubicBezTo>
                  <a:pt x="573" y="253"/>
                  <a:pt x="577" y="254"/>
                  <a:pt x="579" y="257"/>
                </a:cubicBezTo>
                <a:close/>
                <a:moveTo>
                  <a:pt x="435" y="375"/>
                </a:moveTo>
                <a:cubicBezTo>
                  <a:pt x="435" y="342"/>
                  <a:pt x="408" y="315"/>
                  <a:pt x="375" y="315"/>
                </a:cubicBezTo>
                <a:cubicBezTo>
                  <a:pt x="342" y="315"/>
                  <a:pt x="315" y="342"/>
                  <a:pt x="315" y="375"/>
                </a:cubicBezTo>
                <a:cubicBezTo>
                  <a:pt x="315" y="408"/>
                  <a:pt x="342" y="435"/>
                  <a:pt x="375" y="435"/>
                </a:cubicBezTo>
                <a:cubicBezTo>
                  <a:pt x="408" y="435"/>
                  <a:pt x="435" y="408"/>
                  <a:pt x="435" y="3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20"/>
          <p:cNvSpPr>
            <a:spLocks noEditPoints="1"/>
          </p:cNvSpPr>
          <p:nvPr/>
        </p:nvSpPr>
        <p:spPr bwMode="auto">
          <a:xfrm>
            <a:off x="6744072" y="4501074"/>
            <a:ext cx="807363" cy="589009"/>
          </a:xfrm>
          <a:custGeom>
            <a:avLst/>
            <a:gdLst>
              <a:gd name="T0" fmla="*/ 461 w 782"/>
              <a:gd name="T1" fmla="*/ 81 h 570"/>
              <a:gd name="T2" fmla="*/ 450 w 782"/>
              <a:gd name="T3" fmla="*/ 76 h 570"/>
              <a:gd name="T4" fmla="*/ 43 w 782"/>
              <a:gd name="T5" fmla="*/ 177 h 570"/>
              <a:gd name="T6" fmla="*/ 38 w 782"/>
              <a:gd name="T7" fmla="*/ 179 h 570"/>
              <a:gd name="T8" fmla="*/ 36 w 782"/>
              <a:gd name="T9" fmla="*/ 205 h 570"/>
              <a:gd name="T10" fmla="*/ 36 w 782"/>
              <a:gd name="T11" fmla="*/ 343 h 570"/>
              <a:gd name="T12" fmla="*/ 38 w 782"/>
              <a:gd name="T13" fmla="*/ 365 h 570"/>
              <a:gd name="T14" fmla="*/ 43 w 782"/>
              <a:gd name="T15" fmla="*/ 367 h 570"/>
              <a:gd name="T16" fmla="*/ 157 w 782"/>
              <a:gd name="T17" fmla="*/ 566 h 570"/>
              <a:gd name="T18" fmla="*/ 256 w 782"/>
              <a:gd name="T19" fmla="*/ 570 h 570"/>
              <a:gd name="T20" fmla="*/ 271 w 782"/>
              <a:gd name="T21" fmla="*/ 525 h 570"/>
              <a:gd name="T22" fmla="*/ 227 w 782"/>
              <a:gd name="T23" fmla="*/ 476 h 570"/>
              <a:gd name="T24" fmla="*/ 221 w 782"/>
              <a:gd name="T25" fmla="*/ 409 h 570"/>
              <a:gd name="T26" fmla="*/ 188 w 782"/>
              <a:gd name="T27" fmla="*/ 367 h 570"/>
              <a:gd name="T28" fmla="*/ 192 w 782"/>
              <a:gd name="T29" fmla="*/ 367 h 570"/>
              <a:gd name="T30" fmla="*/ 454 w 782"/>
              <a:gd name="T31" fmla="*/ 470 h 570"/>
              <a:gd name="T32" fmla="*/ 461 w 782"/>
              <a:gd name="T33" fmla="*/ 463 h 570"/>
              <a:gd name="T34" fmla="*/ 498 w 782"/>
              <a:gd name="T35" fmla="*/ 274 h 570"/>
              <a:gd name="T36" fmla="*/ 14 w 782"/>
              <a:gd name="T37" fmla="*/ 274 h 570"/>
              <a:gd name="T38" fmla="*/ 36 w 782"/>
              <a:gd name="T39" fmla="*/ 328 h 570"/>
              <a:gd name="T40" fmla="*/ 197 w 782"/>
              <a:gd name="T41" fmla="*/ 402 h 570"/>
              <a:gd name="T42" fmla="*/ 211 w 782"/>
              <a:gd name="T43" fmla="*/ 446 h 570"/>
              <a:gd name="T44" fmla="*/ 237 w 782"/>
              <a:gd name="T45" fmla="*/ 507 h 570"/>
              <a:gd name="T46" fmla="*/ 260 w 782"/>
              <a:gd name="T47" fmla="*/ 551 h 570"/>
              <a:gd name="T48" fmla="*/ 168 w 782"/>
              <a:gd name="T49" fmla="*/ 556 h 570"/>
              <a:gd name="T50" fmla="*/ 172 w 782"/>
              <a:gd name="T51" fmla="*/ 367 h 570"/>
              <a:gd name="T52" fmla="*/ 447 w 782"/>
              <a:gd name="T53" fmla="*/ 447 h 570"/>
              <a:gd name="T54" fmla="*/ 50 w 782"/>
              <a:gd name="T55" fmla="*/ 353 h 570"/>
              <a:gd name="T56" fmla="*/ 192 w 782"/>
              <a:gd name="T57" fmla="*/ 191 h 570"/>
              <a:gd name="T58" fmla="*/ 447 w 782"/>
              <a:gd name="T59" fmla="*/ 97 h 570"/>
              <a:gd name="T60" fmla="*/ 461 w 782"/>
              <a:gd name="T61" fmla="*/ 328 h 570"/>
              <a:gd name="T62" fmla="*/ 484 w 782"/>
              <a:gd name="T63" fmla="*/ 274 h 570"/>
              <a:gd name="T64" fmla="*/ 624 w 782"/>
              <a:gd name="T65" fmla="*/ 277 h 570"/>
              <a:gd name="T66" fmla="*/ 564 w 782"/>
              <a:gd name="T67" fmla="*/ 417 h 570"/>
              <a:gd name="T68" fmla="*/ 559 w 782"/>
              <a:gd name="T69" fmla="*/ 405 h 570"/>
              <a:gd name="T70" fmla="*/ 560 w 782"/>
              <a:gd name="T71" fmla="*/ 148 h 570"/>
              <a:gd name="T72" fmla="*/ 570 w 782"/>
              <a:gd name="T73" fmla="*/ 139 h 570"/>
              <a:gd name="T74" fmla="*/ 703 w 782"/>
              <a:gd name="T75" fmla="*/ 277 h 570"/>
              <a:gd name="T76" fmla="*/ 617 w 782"/>
              <a:gd name="T77" fmla="*/ 485 h 570"/>
              <a:gd name="T78" fmla="*/ 612 w 782"/>
              <a:gd name="T79" fmla="*/ 474 h 570"/>
              <a:gd name="T80" fmla="*/ 613 w 782"/>
              <a:gd name="T81" fmla="*/ 80 h 570"/>
              <a:gd name="T82" fmla="*/ 623 w 782"/>
              <a:gd name="T83" fmla="*/ 71 h 570"/>
              <a:gd name="T84" fmla="*/ 782 w 782"/>
              <a:gd name="T85" fmla="*/ 277 h 570"/>
              <a:gd name="T86" fmla="*/ 669 w 782"/>
              <a:gd name="T87" fmla="*/ 554 h 570"/>
              <a:gd name="T88" fmla="*/ 664 w 782"/>
              <a:gd name="T89" fmla="*/ 542 h 570"/>
              <a:gd name="T90" fmla="*/ 665 w 782"/>
              <a:gd name="T91" fmla="*/ 12 h 570"/>
              <a:gd name="T92" fmla="*/ 676 w 782"/>
              <a:gd name="T93" fmla="*/ 3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82" h="570">
                <a:moveTo>
                  <a:pt x="461" y="205"/>
                </a:moveTo>
                <a:cubicBezTo>
                  <a:pt x="461" y="81"/>
                  <a:pt x="461" y="81"/>
                  <a:pt x="461" y="81"/>
                </a:cubicBezTo>
                <a:cubicBezTo>
                  <a:pt x="461" y="78"/>
                  <a:pt x="460" y="76"/>
                  <a:pt x="457" y="75"/>
                </a:cubicBezTo>
                <a:cubicBezTo>
                  <a:pt x="455" y="74"/>
                  <a:pt x="452" y="74"/>
                  <a:pt x="450" y="76"/>
                </a:cubicBezTo>
                <a:cubicBezTo>
                  <a:pt x="369" y="151"/>
                  <a:pt x="264" y="177"/>
                  <a:pt x="193" y="177"/>
                </a:cubicBezTo>
                <a:cubicBezTo>
                  <a:pt x="43" y="177"/>
                  <a:pt x="43" y="177"/>
                  <a:pt x="43" y="177"/>
                </a:cubicBezTo>
                <a:cubicBezTo>
                  <a:pt x="43" y="177"/>
                  <a:pt x="43" y="177"/>
                  <a:pt x="43" y="177"/>
                </a:cubicBezTo>
                <a:cubicBezTo>
                  <a:pt x="41" y="177"/>
                  <a:pt x="40" y="178"/>
                  <a:pt x="38" y="179"/>
                </a:cubicBezTo>
                <a:cubicBezTo>
                  <a:pt x="37" y="180"/>
                  <a:pt x="36" y="182"/>
                  <a:pt x="36" y="184"/>
                </a:cubicBezTo>
                <a:cubicBezTo>
                  <a:pt x="36" y="205"/>
                  <a:pt x="36" y="205"/>
                  <a:pt x="36" y="205"/>
                </a:cubicBezTo>
                <a:cubicBezTo>
                  <a:pt x="15" y="211"/>
                  <a:pt x="0" y="239"/>
                  <a:pt x="0" y="274"/>
                </a:cubicBezTo>
                <a:cubicBezTo>
                  <a:pt x="0" y="310"/>
                  <a:pt x="15" y="338"/>
                  <a:pt x="36" y="343"/>
                </a:cubicBezTo>
                <a:cubicBezTo>
                  <a:pt x="36" y="360"/>
                  <a:pt x="36" y="360"/>
                  <a:pt x="36" y="360"/>
                </a:cubicBezTo>
                <a:cubicBezTo>
                  <a:pt x="36" y="362"/>
                  <a:pt x="37" y="364"/>
                  <a:pt x="38" y="365"/>
                </a:cubicBezTo>
                <a:cubicBezTo>
                  <a:pt x="40" y="366"/>
                  <a:pt x="41" y="367"/>
                  <a:pt x="43" y="367"/>
                </a:cubicBezTo>
                <a:cubicBezTo>
                  <a:pt x="43" y="367"/>
                  <a:pt x="43" y="367"/>
                  <a:pt x="43" y="367"/>
                </a:cubicBezTo>
                <a:cubicBezTo>
                  <a:pt x="79" y="367"/>
                  <a:pt x="79" y="367"/>
                  <a:pt x="79" y="367"/>
                </a:cubicBezTo>
                <a:cubicBezTo>
                  <a:pt x="157" y="566"/>
                  <a:pt x="157" y="566"/>
                  <a:pt x="157" y="566"/>
                </a:cubicBezTo>
                <a:cubicBezTo>
                  <a:pt x="158" y="568"/>
                  <a:pt x="161" y="570"/>
                  <a:pt x="164" y="570"/>
                </a:cubicBezTo>
                <a:cubicBezTo>
                  <a:pt x="256" y="570"/>
                  <a:pt x="256" y="570"/>
                  <a:pt x="256" y="570"/>
                </a:cubicBezTo>
                <a:cubicBezTo>
                  <a:pt x="262" y="570"/>
                  <a:pt x="267" y="567"/>
                  <a:pt x="271" y="561"/>
                </a:cubicBezTo>
                <a:cubicBezTo>
                  <a:pt x="275" y="553"/>
                  <a:pt x="278" y="539"/>
                  <a:pt x="271" y="525"/>
                </a:cubicBezTo>
                <a:cubicBezTo>
                  <a:pt x="264" y="510"/>
                  <a:pt x="254" y="502"/>
                  <a:pt x="246" y="496"/>
                </a:cubicBezTo>
                <a:cubicBezTo>
                  <a:pt x="238" y="490"/>
                  <a:pt x="232" y="485"/>
                  <a:pt x="227" y="476"/>
                </a:cubicBezTo>
                <a:cubicBezTo>
                  <a:pt x="222" y="467"/>
                  <a:pt x="223" y="458"/>
                  <a:pt x="225" y="447"/>
                </a:cubicBezTo>
                <a:cubicBezTo>
                  <a:pt x="226" y="436"/>
                  <a:pt x="228" y="423"/>
                  <a:pt x="221" y="409"/>
                </a:cubicBezTo>
                <a:cubicBezTo>
                  <a:pt x="216" y="398"/>
                  <a:pt x="210" y="394"/>
                  <a:pt x="205" y="390"/>
                </a:cubicBezTo>
                <a:cubicBezTo>
                  <a:pt x="200" y="386"/>
                  <a:pt x="195" y="383"/>
                  <a:pt x="188" y="367"/>
                </a:cubicBezTo>
                <a:cubicBezTo>
                  <a:pt x="192" y="367"/>
                  <a:pt x="192" y="367"/>
                  <a:pt x="192" y="367"/>
                </a:cubicBezTo>
                <a:cubicBezTo>
                  <a:pt x="192" y="367"/>
                  <a:pt x="192" y="367"/>
                  <a:pt x="192" y="367"/>
                </a:cubicBezTo>
                <a:cubicBezTo>
                  <a:pt x="264" y="367"/>
                  <a:pt x="369" y="393"/>
                  <a:pt x="450" y="468"/>
                </a:cubicBezTo>
                <a:cubicBezTo>
                  <a:pt x="451" y="469"/>
                  <a:pt x="453" y="470"/>
                  <a:pt x="454" y="470"/>
                </a:cubicBezTo>
                <a:cubicBezTo>
                  <a:pt x="455" y="470"/>
                  <a:pt x="456" y="470"/>
                  <a:pt x="457" y="469"/>
                </a:cubicBezTo>
                <a:cubicBezTo>
                  <a:pt x="460" y="468"/>
                  <a:pt x="461" y="466"/>
                  <a:pt x="461" y="463"/>
                </a:cubicBezTo>
                <a:cubicBezTo>
                  <a:pt x="461" y="343"/>
                  <a:pt x="461" y="343"/>
                  <a:pt x="461" y="343"/>
                </a:cubicBezTo>
                <a:cubicBezTo>
                  <a:pt x="482" y="338"/>
                  <a:pt x="498" y="310"/>
                  <a:pt x="498" y="274"/>
                </a:cubicBezTo>
                <a:cubicBezTo>
                  <a:pt x="498" y="239"/>
                  <a:pt x="482" y="211"/>
                  <a:pt x="461" y="205"/>
                </a:cubicBezTo>
                <a:close/>
                <a:moveTo>
                  <a:pt x="14" y="274"/>
                </a:moveTo>
                <a:cubicBezTo>
                  <a:pt x="14" y="249"/>
                  <a:pt x="24" y="226"/>
                  <a:pt x="36" y="220"/>
                </a:cubicBezTo>
                <a:cubicBezTo>
                  <a:pt x="36" y="328"/>
                  <a:pt x="36" y="328"/>
                  <a:pt x="36" y="328"/>
                </a:cubicBezTo>
                <a:cubicBezTo>
                  <a:pt x="24" y="322"/>
                  <a:pt x="14" y="300"/>
                  <a:pt x="14" y="274"/>
                </a:cubicBezTo>
                <a:close/>
                <a:moveTo>
                  <a:pt x="197" y="402"/>
                </a:moveTo>
                <a:cubicBezTo>
                  <a:pt x="201" y="405"/>
                  <a:pt x="205" y="407"/>
                  <a:pt x="209" y="415"/>
                </a:cubicBezTo>
                <a:cubicBezTo>
                  <a:pt x="213" y="425"/>
                  <a:pt x="212" y="435"/>
                  <a:pt x="211" y="446"/>
                </a:cubicBezTo>
                <a:cubicBezTo>
                  <a:pt x="209" y="457"/>
                  <a:pt x="208" y="470"/>
                  <a:pt x="215" y="483"/>
                </a:cubicBezTo>
                <a:cubicBezTo>
                  <a:pt x="221" y="495"/>
                  <a:pt x="229" y="501"/>
                  <a:pt x="237" y="507"/>
                </a:cubicBezTo>
                <a:cubicBezTo>
                  <a:pt x="245" y="513"/>
                  <a:pt x="253" y="519"/>
                  <a:pt x="259" y="531"/>
                </a:cubicBezTo>
                <a:cubicBezTo>
                  <a:pt x="263" y="540"/>
                  <a:pt x="261" y="548"/>
                  <a:pt x="260" y="551"/>
                </a:cubicBezTo>
                <a:cubicBezTo>
                  <a:pt x="259" y="554"/>
                  <a:pt x="257" y="556"/>
                  <a:pt x="256" y="556"/>
                </a:cubicBezTo>
                <a:cubicBezTo>
                  <a:pt x="168" y="556"/>
                  <a:pt x="168" y="556"/>
                  <a:pt x="168" y="556"/>
                </a:cubicBezTo>
                <a:cubicBezTo>
                  <a:pt x="94" y="367"/>
                  <a:pt x="94" y="367"/>
                  <a:pt x="94" y="367"/>
                </a:cubicBezTo>
                <a:cubicBezTo>
                  <a:pt x="172" y="367"/>
                  <a:pt x="172" y="367"/>
                  <a:pt x="172" y="367"/>
                </a:cubicBezTo>
                <a:cubicBezTo>
                  <a:pt x="182" y="391"/>
                  <a:pt x="190" y="397"/>
                  <a:pt x="197" y="402"/>
                </a:cubicBezTo>
                <a:close/>
                <a:moveTo>
                  <a:pt x="447" y="447"/>
                </a:moveTo>
                <a:cubicBezTo>
                  <a:pt x="366" y="378"/>
                  <a:pt x="263" y="353"/>
                  <a:pt x="192" y="353"/>
                </a:cubicBezTo>
                <a:cubicBezTo>
                  <a:pt x="50" y="353"/>
                  <a:pt x="50" y="353"/>
                  <a:pt x="50" y="353"/>
                </a:cubicBezTo>
                <a:cubicBezTo>
                  <a:pt x="50" y="191"/>
                  <a:pt x="50" y="191"/>
                  <a:pt x="50" y="191"/>
                </a:cubicBezTo>
                <a:cubicBezTo>
                  <a:pt x="192" y="191"/>
                  <a:pt x="192" y="191"/>
                  <a:pt x="192" y="191"/>
                </a:cubicBezTo>
                <a:cubicBezTo>
                  <a:pt x="193" y="191"/>
                  <a:pt x="193" y="191"/>
                  <a:pt x="193" y="191"/>
                </a:cubicBezTo>
                <a:cubicBezTo>
                  <a:pt x="263" y="191"/>
                  <a:pt x="366" y="166"/>
                  <a:pt x="447" y="97"/>
                </a:cubicBezTo>
                <a:lnTo>
                  <a:pt x="447" y="447"/>
                </a:lnTo>
                <a:close/>
                <a:moveTo>
                  <a:pt x="461" y="328"/>
                </a:moveTo>
                <a:cubicBezTo>
                  <a:pt x="461" y="220"/>
                  <a:pt x="461" y="220"/>
                  <a:pt x="461" y="220"/>
                </a:cubicBezTo>
                <a:cubicBezTo>
                  <a:pt x="474" y="226"/>
                  <a:pt x="484" y="249"/>
                  <a:pt x="484" y="274"/>
                </a:cubicBezTo>
                <a:cubicBezTo>
                  <a:pt x="484" y="300"/>
                  <a:pt x="474" y="322"/>
                  <a:pt x="461" y="328"/>
                </a:cubicBezTo>
                <a:close/>
                <a:moveTo>
                  <a:pt x="624" y="277"/>
                </a:moveTo>
                <a:cubicBezTo>
                  <a:pt x="623" y="329"/>
                  <a:pt x="604" y="378"/>
                  <a:pt x="569" y="415"/>
                </a:cubicBezTo>
                <a:cubicBezTo>
                  <a:pt x="568" y="416"/>
                  <a:pt x="566" y="417"/>
                  <a:pt x="564" y="417"/>
                </a:cubicBezTo>
                <a:cubicBezTo>
                  <a:pt x="563" y="417"/>
                  <a:pt x="561" y="417"/>
                  <a:pt x="560" y="415"/>
                </a:cubicBezTo>
                <a:cubicBezTo>
                  <a:pt x="557" y="413"/>
                  <a:pt x="557" y="408"/>
                  <a:pt x="559" y="405"/>
                </a:cubicBezTo>
                <a:cubicBezTo>
                  <a:pt x="592" y="371"/>
                  <a:pt x="609" y="326"/>
                  <a:pt x="610" y="277"/>
                </a:cubicBezTo>
                <a:cubicBezTo>
                  <a:pt x="610" y="228"/>
                  <a:pt x="592" y="182"/>
                  <a:pt x="560" y="148"/>
                </a:cubicBezTo>
                <a:cubicBezTo>
                  <a:pt x="557" y="145"/>
                  <a:pt x="557" y="141"/>
                  <a:pt x="560" y="138"/>
                </a:cubicBezTo>
                <a:cubicBezTo>
                  <a:pt x="563" y="136"/>
                  <a:pt x="567" y="136"/>
                  <a:pt x="570" y="139"/>
                </a:cubicBezTo>
                <a:cubicBezTo>
                  <a:pt x="605" y="175"/>
                  <a:pt x="624" y="224"/>
                  <a:pt x="624" y="277"/>
                </a:cubicBezTo>
                <a:close/>
                <a:moveTo>
                  <a:pt x="703" y="277"/>
                </a:moveTo>
                <a:cubicBezTo>
                  <a:pt x="702" y="355"/>
                  <a:pt x="674" y="429"/>
                  <a:pt x="622" y="483"/>
                </a:cubicBezTo>
                <a:cubicBezTo>
                  <a:pt x="621" y="485"/>
                  <a:pt x="619" y="485"/>
                  <a:pt x="617" y="485"/>
                </a:cubicBezTo>
                <a:cubicBezTo>
                  <a:pt x="615" y="485"/>
                  <a:pt x="613" y="485"/>
                  <a:pt x="612" y="483"/>
                </a:cubicBezTo>
                <a:cubicBezTo>
                  <a:pt x="609" y="481"/>
                  <a:pt x="609" y="476"/>
                  <a:pt x="612" y="474"/>
                </a:cubicBezTo>
                <a:cubicBezTo>
                  <a:pt x="661" y="422"/>
                  <a:pt x="688" y="352"/>
                  <a:pt x="689" y="277"/>
                </a:cubicBezTo>
                <a:cubicBezTo>
                  <a:pt x="689" y="202"/>
                  <a:pt x="662" y="132"/>
                  <a:pt x="613" y="80"/>
                </a:cubicBezTo>
                <a:cubicBezTo>
                  <a:pt x="610" y="77"/>
                  <a:pt x="610" y="73"/>
                  <a:pt x="613" y="70"/>
                </a:cubicBezTo>
                <a:cubicBezTo>
                  <a:pt x="616" y="68"/>
                  <a:pt x="620" y="68"/>
                  <a:pt x="623" y="71"/>
                </a:cubicBezTo>
                <a:cubicBezTo>
                  <a:pt x="674" y="125"/>
                  <a:pt x="703" y="199"/>
                  <a:pt x="703" y="277"/>
                </a:cubicBezTo>
                <a:close/>
                <a:moveTo>
                  <a:pt x="782" y="277"/>
                </a:moveTo>
                <a:cubicBezTo>
                  <a:pt x="781" y="382"/>
                  <a:pt x="743" y="479"/>
                  <a:pt x="674" y="551"/>
                </a:cubicBezTo>
                <a:cubicBezTo>
                  <a:pt x="673" y="553"/>
                  <a:pt x="671" y="554"/>
                  <a:pt x="669" y="554"/>
                </a:cubicBezTo>
                <a:cubicBezTo>
                  <a:pt x="668" y="554"/>
                  <a:pt x="666" y="553"/>
                  <a:pt x="664" y="552"/>
                </a:cubicBezTo>
                <a:cubicBezTo>
                  <a:pt x="662" y="549"/>
                  <a:pt x="662" y="544"/>
                  <a:pt x="664" y="542"/>
                </a:cubicBezTo>
                <a:cubicBezTo>
                  <a:pt x="731" y="472"/>
                  <a:pt x="767" y="378"/>
                  <a:pt x="768" y="277"/>
                </a:cubicBezTo>
                <a:cubicBezTo>
                  <a:pt x="768" y="176"/>
                  <a:pt x="732" y="82"/>
                  <a:pt x="665" y="12"/>
                </a:cubicBezTo>
                <a:cubicBezTo>
                  <a:pt x="663" y="10"/>
                  <a:pt x="663" y="5"/>
                  <a:pt x="666" y="2"/>
                </a:cubicBezTo>
                <a:cubicBezTo>
                  <a:pt x="669" y="0"/>
                  <a:pt x="673" y="0"/>
                  <a:pt x="676" y="3"/>
                </a:cubicBezTo>
                <a:cubicBezTo>
                  <a:pt x="744" y="75"/>
                  <a:pt x="782" y="173"/>
                  <a:pt x="782" y="27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96"/>
          <p:cNvSpPr>
            <a:spLocks noEditPoints="1"/>
          </p:cNvSpPr>
          <p:nvPr/>
        </p:nvSpPr>
        <p:spPr bwMode="auto">
          <a:xfrm>
            <a:off x="4691844" y="4437111"/>
            <a:ext cx="683867" cy="731191"/>
          </a:xfrm>
          <a:custGeom>
            <a:avLst/>
            <a:gdLst>
              <a:gd name="T0" fmla="*/ 730 w 730"/>
              <a:gd name="T1" fmla="*/ 386 h 780"/>
              <a:gd name="T2" fmla="*/ 677 w 730"/>
              <a:gd name="T3" fmla="*/ 198 h 780"/>
              <a:gd name="T4" fmla="*/ 476 w 730"/>
              <a:gd name="T5" fmla="*/ 46 h 780"/>
              <a:gd name="T6" fmla="*/ 659 w 730"/>
              <a:gd name="T7" fmla="*/ 195 h 780"/>
              <a:gd name="T8" fmla="*/ 523 w 730"/>
              <a:gd name="T9" fmla="*/ 163 h 780"/>
              <a:gd name="T10" fmla="*/ 510 w 730"/>
              <a:gd name="T11" fmla="*/ 169 h 780"/>
              <a:gd name="T12" fmla="*/ 372 w 730"/>
              <a:gd name="T13" fmla="*/ 195 h 780"/>
              <a:gd name="T14" fmla="*/ 365 w 730"/>
              <a:gd name="T15" fmla="*/ 22 h 780"/>
              <a:gd name="T16" fmla="*/ 52 w 730"/>
              <a:gd name="T17" fmla="*/ 200 h 780"/>
              <a:gd name="T18" fmla="*/ 52 w 730"/>
              <a:gd name="T19" fmla="*/ 574 h 780"/>
              <a:gd name="T20" fmla="*/ 247 w 730"/>
              <a:gd name="T21" fmla="*/ 732 h 780"/>
              <a:gd name="T22" fmla="*/ 256 w 730"/>
              <a:gd name="T23" fmla="*/ 727 h 780"/>
              <a:gd name="T24" fmla="*/ 71 w 730"/>
              <a:gd name="T25" fmla="*/ 577 h 780"/>
              <a:gd name="T26" fmla="*/ 207 w 730"/>
              <a:gd name="T27" fmla="*/ 608 h 780"/>
              <a:gd name="T28" fmla="*/ 216 w 730"/>
              <a:gd name="T29" fmla="*/ 612 h 780"/>
              <a:gd name="T30" fmla="*/ 210 w 730"/>
              <a:gd name="T31" fmla="*/ 577 h 780"/>
              <a:gd name="T32" fmla="*/ 358 w 730"/>
              <a:gd name="T33" fmla="*/ 744 h 780"/>
              <a:gd name="T34" fmla="*/ 677 w 730"/>
              <a:gd name="T35" fmla="*/ 575 h 780"/>
              <a:gd name="T36" fmla="*/ 564 w 730"/>
              <a:gd name="T37" fmla="*/ 393 h 780"/>
              <a:gd name="T38" fmla="*/ 668 w 730"/>
              <a:gd name="T39" fmla="*/ 563 h 780"/>
              <a:gd name="T40" fmla="*/ 564 w 730"/>
              <a:gd name="T41" fmla="*/ 393 h 780"/>
              <a:gd name="T42" fmla="*/ 372 w 730"/>
              <a:gd name="T43" fmla="*/ 563 h 780"/>
              <a:gd name="T44" fmla="*/ 550 w 730"/>
              <a:gd name="T45" fmla="*/ 393 h 780"/>
              <a:gd name="T46" fmla="*/ 668 w 730"/>
              <a:gd name="T47" fmla="*/ 209 h 780"/>
              <a:gd name="T48" fmla="*/ 564 w 730"/>
              <a:gd name="T49" fmla="*/ 379 h 780"/>
              <a:gd name="T50" fmla="*/ 668 w 730"/>
              <a:gd name="T51" fmla="*/ 209 h 780"/>
              <a:gd name="T52" fmla="*/ 550 w 730"/>
              <a:gd name="T53" fmla="*/ 379 h 780"/>
              <a:gd name="T54" fmla="*/ 372 w 730"/>
              <a:gd name="T55" fmla="*/ 209 h 780"/>
              <a:gd name="T56" fmla="*/ 14 w 730"/>
              <a:gd name="T57" fmla="*/ 379 h 780"/>
              <a:gd name="T58" fmla="*/ 191 w 730"/>
              <a:gd name="T59" fmla="*/ 209 h 780"/>
              <a:gd name="T60" fmla="*/ 14 w 730"/>
              <a:gd name="T61" fmla="*/ 379 h 780"/>
              <a:gd name="T62" fmla="*/ 358 w 730"/>
              <a:gd name="T63" fmla="*/ 209 h 780"/>
              <a:gd name="T64" fmla="*/ 180 w 730"/>
              <a:gd name="T65" fmla="*/ 379 h 780"/>
              <a:gd name="T66" fmla="*/ 210 w 730"/>
              <a:gd name="T67" fmla="*/ 195 h 780"/>
              <a:gd name="T68" fmla="*/ 358 w 730"/>
              <a:gd name="T69" fmla="*/ 195 h 780"/>
              <a:gd name="T70" fmla="*/ 299 w 730"/>
              <a:gd name="T71" fmla="*/ 42 h 780"/>
              <a:gd name="T72" fmla="*/ 195 w 730"/>
              <a:gd name="T73" fmla="*/ 195 h 780"/>
              <a:gd name="T74" fmla="*/ 299 w 730"/>
              <a:gd name="T75" fmla="*/ 42 h 780"/>
              <a:gd name="T76" fmla="*/ 14 w 730"/>
              <a:gd name="T77" fmla="*/ 393 h 780"/>
              <a:gd name="T78" fmla="*/ 191 w 730"/>
              <a:gd name="T79" fmla="*/ 563 h 780"/>
              <a:gd name="T80" fmla="*/ 205 w 730"/>
              <a:gd name="T81" fmla="*/ 563 h 780"/>
              <a:gd name="T82" fmla="*/ 358 w 730"/>
              <a:gd name="T83" fmla="*/ 393 h 780"/>
              <a:gd name="T84" fmla="*/ 205 w 730"/>
              <a:gd name="T85" fmla="*/ 563 h 780"/>
              <a:gd name="T86" fmla="*/ 372 w 730"/>
              <a:gd name="T87" fmla="*/ 737 h 780"/>
              <a:gd name="T88" fmla="*/ 520 w 730"/>
              <a:gd name="T89" fmla="*/ 577 h 780"/>
              <a:gd name="T90" fmla="*/ 507 w 730"/>
              <a:gd name="T91" fmla="*/ 643 h 780"/>
              <a:gd name="T92" fmla="*/ 659 w 730"/>
              <a:gd name="T93" fmla="*/ 577 h 780"/>
              <a:gd name="T94" fmla="*/ 324 w 730"/>
              <a:gd name="T95" fmla="*/ 740 h 780"/>
              <a:gd name="T96" fmla="*/ 321 w 730"/>
              <a:gd name="T97" fmla="*/ 752 h 780"/>
              <a:gd name="T98" fmla="*/ 194 w 730"/>
              <a:gd name="T99" fmla="*/ 780 h 780"/>
              <a:gd name="T100" fmla="*/ 193 w 730"/>
              <a:gd name="T101" fmla="*/ 766 h 780"/>
              <a:gd name="T102" fmla="*/ 227 w 730"/>
              <a:gd name="T103" fmla="*/ 653 h 780"/>
              <a:gd name="T104" fmla="*/ 238 w 730"/>
              <a:gd name="T105" fmla="*/ 643 h 780"/>
              <a:gd name="T106" fmla="*/ 416 w 730"/>
              <a:gd name="T107" fmla="*/ 38 h 780"/>
              <a:gd name="T108" fmla="*/ 420 w 730"/>
              <a:gd name="T109" fmla="*/ 27 h 780"/>
              <a:gd name="T110" fmla="*/ 540 w 730"/>
              <a:gd name="T111" fmla="*/ 7 h 780"/>
              <a:gd name="T112" fmla="*/ 435 w 730"/>
              <a:gd name="T113" fmla="*/ 38 h 780"/>
              <a:gd name="T114" fmla="*/ 504 w 730"/>
              <a:gd name="T115" fmla="*/ 125 h 780"/>
              <a:gd name="T116" fmla="*/ 494 w 730"/>
              <a:gd name="T117" fmla="*/ 125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30" h="780">
                <a:moveTo>
                  <a:pt x="678" y="573"/>
                </a:moveTo>
                <a:cubicBezTo>
                  <a:pt x="711" y="518"/>
                  <a:pt x="730" y="454"/>
                  <a:pt x="730" y="386"/>
                </a:cubicBezTo>
                <a:cubicBezTo>
                  <a:pt x="730" y="319"/>
                  <a:pt x="711" y="255"/>
                  <a:pt x="678" y="200"/>
                </a:cubicBezTo>
                <a:cubicBezTo>
                  <a:pt x="678" y="199"/>
                  <a:pt x="678" y="199"/>
                  <a:pt x="677" y="198"/>
                </a:cubicBezTo>
                <a:cubicBezTo>
                  <a:pt x="634" y="127"/>
                  <a:pt x="567" y="70"/>
                  <a:pt x="485" y="42"/>
                </a:cubicBezTo>
                <a:cubicBezTo>
                  <a:pt x="481" y="41"/>
                  <a:pt x="477" y="42"/>
                  <a:pt x="476" y="46"/>
                </a:cubicBezTo>
                <a:cubicBezTo>
                  <a:pt x="475" y="50"/>
                  <a:pt x="476" y="54"/>
                  <a:pt x="480" y="55"/>
                </a:cubicBezTo>
                <a:cubicBezTo>
                  <a:pt x="556" y="81"/>
                  <a:pt x="618" y="131"/>
                  <a:pt x="659" y="195"/>
                </a:cubicBezTo>
                <a:cubicBezTo>
                  <a:pt x="535" y="195"/>
                  <a:pt x="535" y="195"/>
                  <a:pt x="535" y="195"/>
                </a:cubicBezTo>
                <a:cubicBezTo>
                  <a:pt x="531" y="184"/>
                  <a:pt x="527" y="174"/>
                  <a:pt x="523" y="163"/>
                </a:cubicBezTo>
                <a:cubicBezTo>
                  <a:pt x="521" y="160"/>
                  <a:pt x="517" y="158"/>
                  <a:pt x="514" y="159"/>
                </a:cubicBezTo>
                <a:cubicBezTo>
                  <a:pt x="510" y="161"/>
                  <a:pt x="508" y="165"/>
                  <a:pt x="510" y="169"/>
                </a:cubicBezTo>
                <a:cubicBezTo>
                  <a:pt x="514" y="177"/>
                  <a:pt x="517" y="186"/>
                  <a:pt x="520" y="195"/>
                </a:cubicBezTo>
                <a:cubicBezTo>
                  <a:pt x="372" y="195"/>
                  <a:pt x="372" y="195"/>
                  <a:pt x="372" y="195"/>
                </a:cubicBezTo>
                <a:cubicBezTo>
                  <a:pt x="372" y="29"/>
                  <a:pt x="372" y="29"/>
                  <a:pt x="372" y="29"/>
                </a:cubicBezTo>
                <a:cubicBezTo>
                  <a:pt x="372" y="25"/>
                  <a:pt x="369" y="22"/>
                  <a:pt x="365" y="22"/>
                </a:cubicBezTo>
                <a:cubicBezTo>
                  <a:pt x="233" y="22"/>
                  <a:pt x="117" y="92"/>
                  <a:pt x="53" y="198"/>
                </a:cubicBezTo>
                <a:cubicBezTo>
                  <a:pt x="52" y="199"/>
                  <a:pt x="52" y="199"/>
                  <a:pt x="52" y="200"/>
                </a:cubicBezTo>
                <a:cubicBezTo>
                  <a:pt x="19" y="255"/>
                  <a:pt x="0" y="318"/>
                  <a:pt x="0" y="386"/>
                </a:cubicBezTo>
                <a:cubicBezTo>
                  <a:pt x="0" y="454"/>
                  <a:pt x="19" y="519"/>
                  <a:pt x="52" y="574"/>
                </a:cubicBezTo>
                <a:cubicBezTo>
                  <a:pt x="52" y="574"/>
                  <a:pt x="52" y="574"/>
                  <a:pt x="52" y="574"/>
                </a:cubicBezTo>
                <a:cubicBezTo>
                  <a:pt x="96" y="646"/>
                  <a:pt x="164" y="703"/>
                  <a:pt x="247" y="732"/>
                </a:cubicBezTo>
                <a:cubicBezTo>
                  <a:pt x="248" y="732"/>
                  <a:pt x="248" y="732"/>
                  <a:pt x="249" y="732"/>
                </a:cubicBezTo>
                <a:cubicBezTo>
                  <a:pt x="252" y="732"/>
                  <a:pt x="255" y="730"/>
                  <a:pt x="256" y="727"/>
                </a:cubicBezTo>
                <a:cubicBezTo>
                  <a:pt x="257" y="724"/>
                  <a:pt x="255" y="720"/>
                  <a:pt x="251" y="718"/>
                </a:cubicBezTo>
                <a:cubicBezTo>
                  <a:pt x="175" y="692"/>
                  <a:pt x="113" y="642"/>
                  <a:pt x="71" y="577"/>
                </a:cubicBezTo>
                <a:cubicBezTo>
                  <a:pt x="195" y="577"/>
                  <a:pt x="195" y="577"/>
                  <a:pt x="195" y="577"/>
                </a:cubicBezTo>
                <a:cubicBezTo>
                  <a:pt x="199" y="588"/>
                  <a:pt x="202" y="598"/>
                  <a:pt x="207" y="608"/>
                </a:cubicBezTo>
                <a:cubicBezTo>
                  <a:pt x="208" y="611"/>
                  <a:pt x="210" y="612"/>
                  <a:pt x="213" y="612"/>
                </a:cubicBezTo>
                <a:cubicBezTo>
                  <a:pt x="214" y="612"/>
                  <a:pt x="215" y="612"/>
                  <a:pt x="216" y="612"/>
                </a:cubicBezTo>
                <a:cubicBezTo>
                  <a:pt x="219" y="610"/>
                  <a:pt x="221" y="606"/>
                  <a:pt x="219" y="603"/>
                </a:cubicBezTo>
                <a:cubicBezTo>
                  <a:pt x="216" y="594"/>
                  <a:pt x="213" y="586"/>
                  <a:pt x="210" y="577"/>
                </a:cubicBezTo>
                <a:cubicBezTo>
                  <a:pt x="358" y="577"/>
                  <a:pt x="358" y="577"/>
                  <a:pt x="358" y="577"/>
                </a:cubicBezTo>
                <a:cubicBezTo>
                  <a:pt x="358" y="744"/>
                  <a:pt x="358" y="744"/>
                  <a:pt x="358" y="744"/>
                </a:cubicBezTo>
                <a:cubicBezTo>
                  <a:pt x="358" y="748"/>
                  <a:pt x="361" y="751"/>
                  <a:pt x="365" y="751"/>
                </a:cubicBezTo>
                <a:cubicBezTo>
                  <a:pt x="497" y="751"/>
                  <a:pt x="613" y="680"/>
                  <a:pt x="677" y="575"/>
                </a:cubicBezTo>
                <a:cubicBezTo>
                  <a:pt x="678" y="574"/>
                  <a:pt x="678" y="574"/>
                  <a:pt x="678" y="573"/>
                </a:cubicBezTo>
                <a:close/>
                <a:moveTo>
                  <a:pt x="564" y="393"/>
                </a:moveTo>
                <a:cubicBezTo>
                  <a:pt x="716" y="393"/>
                  <a:pt x="716" y="393"/>
                  <a:pt x="716" y="393"/>
                </a:cubicBezTo>
                <a:cubicBezTo>
                  <a:pt x="714" y="455"/>
                  <a:pt x="697" y="513"/>
                  <a:pt x="668" y="563"/>
                </a:cubicBezTo>
                <a:cubicBezTo>
                  <a:pt x="539" y="563"/>
                  <a:pt x="539" y="563"/>
                  <a:pt x="539" y="563"/>
                </a:cubicBezTo>
                <a:cubicBezTo>
                  <a:pt x="555" y="512"/>
                  <a:pt x="564" y="454"/>
                  <a:pt x="564" y="393"/>
                </a:cubicBezTo>
                <a:close/>
                <a:moveTo>
                  <a:pt x="525" y="563"/>
                </a:moveTo>
                <a:cubicBezTo>
                  <a:pt x="372" y="563"/>
                  <a:pt x="372" y="563"/>
                  <a:pt x="372" y="563"/>
                </a:cubicBezTo>
                <a:cubicBezTo>
                  <a:pt x="372" y="393"/>
                  <a:pt x="372" y="393"/>
                  <a:pt x="372" y="393"/>
                </a:cubicBezTo>
                <a:cubicBezTo>
                  <a:pt x="550" y="393"/>
                  <a:pt x="550" y="393"/>
                  <a:pt x="550" y="393"/>
                </a:cubicBezTo>
                <a:cubicBezTo>
                  <a:pt x="550" y="455"/>
                  <a:pt x="540" y="513"/>
                  <a:pt x="525" y="563"/>
                </a:cubicBezTo>
                <a:close/>
                <a:moveTo>
                  <a:pt x="668" y="209"/>
                </a:moveTo>
                <a:cubicBezTo>
                  <a:pt x="697" y="260"/>
                  <a:pt x="714" y="318"/>
                  <a:pt x="716" y="379"/>
                </a:cubicBezTo>
                <a:cubicBezTo>
                  <a:pt x="564" y="379"/>
                  <a:pt x="564" y="379"/>
                  <a:pt x="564" y="379"/>
                </a:cubicBezTo>
                <a:cubicBezTo>
                  <a:pt x="564" y="319"/>
                  <a:pt x="555" y="261"/>
                  <a:pt x="539" y="209"/>
                </a:cubicBezTo>
                <a:lnTo>
                  <a:pt x="668" y="209"/>
                </a:lnTo>
                <a:close/>
                <a:moveTo>
                  <a:pt x="525" y="209"/>
                </a:moveTo>
                <a:cubicBezTo>
                  <a:pt x="541" y="261"/>
                  <a:pt x="550" y="319"/>
                  <a:pt x="550" y="379"/>
                </a:cubicBezTo>
                <a:cubicBezTo>
                  <a:pt x="372" y="379"/>
                  <a:pt x="372" y="379"/>
                  <a:pt x="372" y="379"/>
                </a:cubicBezTo>
                <a:cubicBezTo>
                  <a:pt x="372" y="209"/>
                  <a:pt x="372" y="209"/>
                  <a:pt x="372" y="209"/>
                </a:cubicBezTo>
                <a:lnTo>
                  <a:pt x="525" y="209"/>
                </a:lnTo>
                <a:close/>
                <a:moveTo>
                  <a:pt x="14" y="379"/>
                </a:moveTo>
                <a:cubicBezTo>
                  <a:pt x="16" y="318"/>
                  <a:pt x="33" y="260"/>
                  <a:pt x="62" y="209"/>
                </a:cubicBezTo>
                <a:cubicBezTo>
                  <a:pt x="191" y="209"/>
                  <a:pt x="191" y="209"/>
                  <a:pt x="191" y="209"/>
                </a:cubicBezTo>
                <a:cubicBezTo>
                  <a:pt x="175" y="261"/>
                  <a:pt x="166" y="319"/>
                  <a:pt x="166" y="379"/>
                </a:cubicBezTo>
                <a:lnTo>
                  <a:pt x="14" y="379"/>
                </a:lnTo>
                <a:close/>
                <a:moveTo>
                  <a:pt x="205" y="209"/>
                </a:moveTo>
                <a:cubicBezTo>
                  <a:pt x="358" y="209"/>
                  <a:pt x="358" y="209"/>
                  <a:pt x="358" y="209"/>
                </a:cubicBezTo>
                <a:cubicBezTo>
                  <a:pt x="358" y="379"/>
                  <a:pt x="358" y="379"/>
                  <a:pt x="358" y="379"/>
                </a:cubicBezTo>
                <a:cubicBezTo>
                  <a:pt x="180" y="379"/>
                  <a:pt x="180" y="379"/>
                  <a:pt x="180" y="379"/>
                </a:cubicBezTo>
                <a:cubicBezTo>
                  <a:pt x="180" y="318"/>
                  <a:pt x="190" y="260"/>
                  <a:pt x="205" y="209"/>
                </a:cubicBezTo>
                <a:close/>
                <a:moveTo>
                  <a:pt x="210" y="195"/>
                </a:moveTo>
                <a:cubicBezTo>
                  <a:pt x="242" y="103"/>
                  <a:pt x="296" y="40"/>
                  <a:pt x="358" y="36"/>
                </a:cubicBezTo>
                <a:cubicBezTo>
                  <a:pt x="358" y="195"/>
                  <a:pt x="358" y="195"/>
                  <a:pt x="358" y="195"/>
                </a:cubicBezTo>
                <a:lnTo>
                  <a:pt x="210" y="195"/>
                </a:lnTo>
                <a:close/>
                <a:moveTo>
                  <a:pt x="299" y="42"/>
                </a:moveTo>
                <a:cubicBezTo>
                  <a:pt x="271" y="60"/>
                  <a:pt x="245" y="90"/>
                  <a:pt x="223" y="130"/>
                </a:cubicBezTo>
                <a:cubicBezTo>
                  <a:pt x="212" y="150"/>
                  <a:pt x="203" y="172"/>
                  <a:pt x="195" y="195"/>
                </a:cubicBezTo>
                <a:cubicBezTo>
                  <a:pt x="71" y="195"/>
                  <a:pt x="71" y="195"/>
                  <a:pt x="71" y="195"/>
                </a:cubicBezTo>
                <a:cubicBezTo>
                  <a:pt x="122" y="117"/>
                  <a:pt x="204" y="60"/>
                  <a:pt x="299" y="42"/>
                </a:cubicBezTo>
                <a:close/>
                <a:moveTo>
                  <a:pt x="62" y="563"/>
                </a:moveTo>
                <a:cubicBezTo>
                  <a:pt x="33" y="513"/>
                  <a:pt x="16" y="455"/>
                  <a:pt x="14" y="393"/>
                </a:cubicBezTo>
                <a:cubicBezTo>
                  <a:pt x="166" y="393"/>
                  <a:pt x="166" y="393"/>
                  <a:pt x="166" y="393"/>
                </a:cubicBezTo>
                <a:cubicBezTo>
                  <a:pt x="166" y="454"/>
                  <a:pt x="175" y="512"/>
                  <a:pt x="191" y="563"/>
                </a:cubicBezTo>
                <a:lnTo>
                  <a:pt x="62" y="563"/>
                </a:lnTo>
                <a:close/>
                <a:moveTo>
                  <a:pt x="205" y="563"/>
                </a:moveTo>
                <a:cubicBezTo>
                  <a:pt x="189" y="512"/>
                  <a:pt x="180" y="454"/>
                  <a:pt x="180" y="393"/>
                </a:cubicBezTo>
                <a:cubicBezTo>
                  <a:pt x="358" y="393"/>
                  <a:pt x="358" y="393"/>
                  <a:pt x="358" y="393"/>
                </a:cubicBezTo>
                <a:cubicBezTo>
                  <a:pt x="358" y="563"/>
                  <a:pt x="358" y="563"/>
                  <a:pt x="358" y="563"/>
                </a:cubicBezTo>
                <a:lnTo>
                  <a:pt x="205" y="563"/>
                </a:lnTo>
                <a:close/>
                <a:moveTo>
                  <a:pt x="520" y="577"/>
                </a:moveTo>
                <a:cubicBezTo>
                  <a:pt x="488" y="670"/>
                  <a:pt x="434" y="732"/>
                  <a:pt x="372" y="737"/>
                </a:cubicBezTo>
                <a:cubicBezTo>
                  <a:pt x="372" y="577"/>
                  <a:pt x="372" y="577"/>
                  <a:pt x="372" y="577"/>
                </a:cubicBezTo>
                <a:lnTo>
                  <a:pt x="520" y="577"/>
                </a:lnTo>
                <a:close/>
                <a:moveTo>
                  <a:pt x="431" y="731"/>
                </a:moveTo>
                <a:cubicBezTo>
                  <a:pt x="459" y="713"/>
                  <a:pt x="485" y="683"/>
                  <a:pt x="507" y="643"/>
                </a:cubicBezTo>
                <a:cubicBezTo>
                  <a:pt x="518" y="623"/>
                  <a:pt x="527" y="601"/>
                  <a:pt x="535" y="577"/>
                </a:cubicBezTo>
                <a:cubicBezTo>
                  <a:pt x="659" y="577"/>
                  <a:pt x="659" y="577"/>
                  <a:pt x="659" y="577"/>
                </a:cubicBezTo>
                <a:cubicBezTo>
                  <a:pt x="608" y="656"/>
                  <a:pt x="526" y="713"/>
                  <a:pt x="431" y="731"/>
                </a:cubicBezTo>
                <a:close/>
                <a:moveTo>
                  <a:pt x="324" y="740"/>
                </a:moveTo>
                <a:cubicBezTo>
                  <a:pt x="326" y="742"/>
                  <a:pt x="327" y="745"/>
                  <a:pt x="326" y="747"/>
                </a:cubicBezTo>
                <a:cubicBezTo>
                  <a:pt x="325" y="749"/>
                  <a:pt x="323" y="751"/>
                  <a:pt x="321" y="752"/>
                </a:cubicBezTo>
                <a:cubicBezTo>
                  <a:pt x="196" y="780"/>
                  <a:pt x="196" y="780"/>
                  <a:pt x="196" y="780"/>
                </a:cubicBezTo>
                <a:cubicBezTo>
                  <a:pt x="195" y="780"/>
                  <a:pt x="195" y="780"/>
                  <a:pt x="194" y="780"/>
                </a:cubicBezTo>
                <a:cubicBezTo>
                  <a:pt x="191" y="780"/>
                  <a:pt x="188" y="778"/>
                  <a:pt x="187" y="775"/>
                </a:cubicBezTo>
                <a:cubicBezTo>
                  <a:pt x="186" y="771"/>
                  <a:pt x="189" y="767"/>
                  <a:pt x="193" y="766"/>
                </a:cubicBezTo>
                <a:cubicBezTo>
                  <a:pt x="306" y="741"/>
                  <a:pt x="306" y="741"/>
                  <a:pt x="306" y="741"/>
                </a:cubicBezTo>
                <a:cubicBezTo>
                  <a:pt x="227" y="653"/>
                  <a:pt x="227" y="653"/>
                  <a:pt x="227" y="653"/>
                </a:cubicBezTo>
                <a:cubicBezTo>
                  <a:pt x="225" y="650"/>
                  <a:pt x="225" y="646"/>
                  <a:pt x="228" y="643"/>
                </a:cubicBezTo>
                <a:cubicBezTo>
                  <a:pt x="231" y="640"/>
                  <a:pt x="235" y="641"/>
                  <a:pt x="238" y="643"/>
                </a:cubicBezTo>
                <a:lnTo>
                  <a:pt x="324" y="740"/>
                </a:lnTo>
                <a:close/>
                <a:moveTo>
                  <a:pt x="416" y="38"/>
                </a:moveTo>
                <a:cubicBezTo>
                  <a:pt x="415" y="36"/>
                  <a:pt x="414" y="34"/>
                  <a:pt x="415" y="31"/>
                </a:cubicBezTo>
                <a:cubicBezTo>
                  <a:pt x="415" y="29"/>
                  <a:pt x="417" y="27"/>
                  <a:pt x="420" y="27"/>
                </a:cubicBezTo>
                <a:cubicBezTo>
                  <a:pt x="532" y="1"/>
                  <a:pt x="532" y="1"/>
                  <a:pt x="532" y="1"/>
                </a:cubicBezTo>
                <a:cubicBezTo>
                  <a:pt x="536" y="0"/>
                  <a:pt x="539" y="3"/>
                  <a:pt x="540" y="7"/>
                </a:cubicBezTo>
                <a:cubicBezTo>
                  <a:pt x="541" y="10"/>
                  <a:pt x="539" y="14"/>
                  <a:pt x="535" y="15"/>
                </a:cubicBezTo>
                <a:cubicBezTo>
                  <a:pt x="435" y="38"/>
                  <a:pt x="435" y="38"/>
                  <a:pt x="435" y="38"/>
                </a:cubicBezTo>
                <a:cubicBezTo>
                  <a:pt x="504" y="115"/>
                  <a:pt x="504" y="115"/>
                  <a:pt x="504" y="115"/>
                </a:cubicBezTo>
                <a:cubicBezTo>
                  <a:pt x="507" y="118"/>
                  <a:pt x="506" y="123"/>
                  <a:pt x="504" y="125"/>
                </a:cubicBezTo>
                <a:cubicBezTo>
                  <a:pt x="502" y="127"/>
                  <a:pt x="501" y="127"/>
                  <a:pt x="499" y="127"/>
                </a:cubicBezTo>
                <a:cubicBezTo>
                  <a:pt x="497" y="127"/>
                  <a:pt x="495" y="126"/>
                  <a:pt x="494" y="125"/>
                </a:cubicBezTo>
                <a:lnTo>
                  <a:pt x="416" y="3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89471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graphicEl>
                                              <a:dgm id="{CCF46950-3CC7-1647-8986-D66AF0C30036}"/>
                                            </p:graphicEl>
                                          </p:spTgt>
                                        </p:tgtEl>
                                        <p:attrNameLst>
                                          <p:attrName>style.visibility</p:attrName>
                                        </p:attrNameLst>
                                      </p:cBhvr>
                                      <p:to>
                                        <p:strVal val="visible"/>
                                      </p:to>
                                    </p:set>
                                    <p:animEffect transition="in" filter="fade">
                                      <p:cBhvr>
                                        <p:cTn id="7" dur="200"/>
                                        <p:tgtEl>
                                          <p:spTgt spid="18">
                                            <p:graphicEl>
                                              <a:dgm id="{CCF46950-3CC7-1647-8986-D66AF0C30036}"/>
                                            </p:graphicEl>
                                          </p:spTgt>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18">
                                            <p:graphicEl>
                                              <a:dgm id="{4869DAB9-E400-284B-BA17-D97171070EA6}"/>
                                            </p:graphicEl>
                                          </p:spTgt>
                                        </p:tgtEl>
                                        <p:attrNameLst>
                                          <p:attrName>style.visibility</p:attrName>
                                        </p:attrNameLst>
                                      </p:cBhvr>
                                      <p:to>
                                        <p:strVal val="visible"/>
                                      </p:to>
                                    </p:set>
                                    <p:animEffect transition="in" filter="fade">
                                      <p:cBhvr>
                                        <p:cTn id="10" dur="200"/>
                                        <p:tgtEl>
                                          <p:spTgt spid="18">
                                            <p:graphicEl>
                                              <a:dgm id="{4869DAB9-E400-284B-BA17-D97171070EA6}"/>
                                            </p:graphicEl>
                                          </p:spTgt>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18">
                                            <p:graphicEl>
                                              <a:dgm id="{02F97DDD-29D8-7341-870C-A0DFF4162F28}"/>
                                            </p:graphicEl>
                                          </p:spTgt>
                                        </p:tgtEl>
                                        <p:attrNameLst>
                                          <p:attrName>style.visibility</p:attrName>
                                        </p:attrNameLst>
                                      </p:cBhvr>
                                      <p:to>
                                        <p:strVal val="visible"/>
                                      </p:to>
                                    </p:set>
                                    <p:animEffect transition="in" filter="fade">
                                      <p:cBhvr>
                                        <p:cTn id="19" dur="200"/>
                                        <p:tgtEl>
                                          <p:spTgt spid="18">
                                            <p:graphicEl>
                                              <a:dgm id="{02F97DDD-29D8-7341-870C-A0DFF4162F28}"/>
                                            </p:graphicEl>
                                          </p:spTgt>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600"/>
                                  </p:stCondLst>
                                  <p:childTnLst>
                                    <p:set>
                                      <p:cBhvr>
                                        <p:cTn id="27" dur="1" fill="hold">
                                          <p:stCondLst>
                                            <p:cond delay="0"/>
                                          </p:stCondLst>
                                        </p:cTn>
                                        <p:tgtEl>
                                          <p:spTgt spid="18">
                                            <p:graphicEl>
                                              <a:dgm id="{F28DA34A-3F78-2A49-9D10-DA63C4670857}"/>
                                            </p:graphicEl>
                                          </p:spTgt>
                                        </p:tgtEl>
                                        <p:attrNameLst>
                                          <p:attrName>style.visibility</p:attrName>
                                        </p:attrNameLst>
                                      </p:cBhvr>
                                      <p:to>
                                        <p:strVal val="visible"/>
                                      </p:to>
                                    </p:set>
                                    <p:animEffect transition="in" filter="fade">
                                      <p:cBhvr>
                                        <p:cTn id="28" dur="200"/>
                                        <p:tgtEl>
                                          <p:spTgt spid="18">
                                            <p:graphicEl>
                                              <a:dgm id="{F28DA34A-3F78-2A49-9D10-DA63C4670857}"/>
                                            </p:graphicEl>
                                          </p:spTgt>
                                        </p:tgtEl>
                                      </p:cBhvr>
                                    </p:animEffect>
                                  </p:childTnLst>
                                </p:cTn>
                              </p:par>
                              <p:par>
                                <p:cTn id="29" presetID="10" presetClass="entr" presetSubtype="0" fill="hold" grpId="0" nodeType="withEffect">
                                  <p:stCondLst>
                                    <p:cond delay="90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500"/>
                                        <p:tgtEl>
                                          <p:spTgt spid="26"/>
                                        </p:tgtEl>
                                      </p:cBhvr>
                                    </p:animEffect>
                                  </p:childTnLst>
                                </p:cTn>
                              </p:par>
                              <p:par>
                                <p:cTn id="35" presetID="10" presetClass="entr" presetSubtype="0" fill="hold" grpId="0" nodeType="withEffect">
                                  <p:stCondLst>
                                    <p:cond delay="800"/>
                                  </p:stCondLst>
                                  <p:childTnLst>
                                    <p:set>
                                      <p:cBhvr>
                                        <p:cTn id="36" dur="1" fill="hold">
                                          <p:stCondLst>
                                            <p:cond delay="0"/>
                                          </p:stCondLst>
                                        </p:cTn>
                                        <p:tgtEl>
                                          <p:spTgt spid="18">
                                            <p:graphicEl>
                                              <a:dgm id="{B55C5231-3E17-204C-9BC9-20065CA52065}"/>
                                            </p:graphicEl>
                                          </p:spTgt>
                                        </p:tgtEl>
                                        <p:attrNameLst>
                                          <p:attrName>style.visibility</p:attrName>
                                        </p:attrNameLst>
                                      </p:cBhvr>
                                      <p:to>
                                        <p:strVal val="visible"/>
                                      </p:to>
                                    </p:set>
                                    <p:animEffect transition="in" filter="fade">
                                      <p:cBhvr>
                                        <p:cTn id="37" dur="200"/>
                                        <p:tgtEl>
                                          <p:spTgt spid="18">
                                            <p:graphicEl>
                                              <a:dgm id="{B55C5231-3E17-204C-9BC9-20065CA52065}"/>
                                            </p:graphicEl>
                                          </p:spTgt>
                                        </p:tgtEl>
                                      </p:cBhvr>
                                    </p:animEffect>
                                  </p:childTnLst>
                                </p:cTn>
                              </p:par>
                              <p:par>
                                <p:cTn id="38" presetID="10" presetClass="entr" presetSubtype="0" fill="hold" grpId="0" nodeType="withEffect">
                                  <p:stCondLst>
                                    <p:cond delay="110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500"/>
                                        <p:tgtEl>
                                          <p:spTgt spid="21"/>
                                        </p:tgtEl>
                                      </p:cBhvr>
                                    </p:animEffect>
                                  </p:childTnLst>
                                </p:cTn>
                              </p:par>
                              <p:par>
                                <p:cTn id="41" presetID="10" presetClass="entr" presetSubtype="0" fill="hold" grpId="0" nodeType="withEffect">
                                  <p:stCondLst>
                                    <p:cond delay="110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500"/>
                                        <p:tgtEl>
                                          <p:spTgt spid="22"/>
                                        </p:tgtEl>
                                      </p:cBhvr>
                                    </p:animEffect>
                                  </p:childTnLst>
                                </p:cTn>
                              </p:par>
                              <p:par>
                                <p:cTn id="44" presetID="10" presetClass="entr" presetSubtype="0" fill="hold" grpId="0" nodeType="withEffect">
                                  <p:stCondLst>
                                    <p:cond delay="50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par>
                                <p:cTn id="47" presetID="10" presetClass="entr" presetSubtype="0" fill="hold" grpId="0" nodeType="withEffect">
                                  <p:stCondLst>
                                    <p:cond delay="50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8" grpId="0">
        <p:bldSub>
          <a:bldDgm bld="one"/>
        </p:bldSub>
      </p:bldGraphic>
      <p:bldP spid="19" grpId="0"/>
      <p:bldP spid="20" grpId="0"/>
      <p:bldP spid="21" grpId="0"/>
      <p:bldP spid="22" grpId="0"/>
      <p:bldP spid="23" grpId="0"/>
      <p:bldP spid="24" grpId="0"/>
      <p:bldP spid="25" grpId="0"/>
      <p:bldP spid="26" grpId="0"/>
      <p:bldP spid="16" grpId="0"/>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2"/>
          </p:cNvPr>
          <p:cNvPicPr>
            <a:picLocks noChangeAspect="1"/>
          </p:cNvPicPr>
          <p:nvPr/>
        </p:nvPicPr>
        <p:blipFill>
          <a:blip r:embed="rId3"/>
          <a:stretch>
            <a:fillRect/>
          </a:stretch>
        </p:blipFill>
        <p:spPr>
          <a:xfrm>
            <a:off x="165" y="1334965"/>
            <a:ext cx="6349206" cy="4203174"/>
          </a:xfrm>
          <a:prstGeom prst="rect">
            <a:avLst/>
          </a:prstGeom>
        </p:spPr>
      </p:pic>
      <p:grpSp>
        <p:nvGrpSpPr>
          <p:cNvPr id="2" name="Group 1"/>
          <p:cNvGrpSpPr/>
          <p:nvPr/>
        </p:nvGrpSpPr>
        <p:grpSpPr>
          <a:xfrm>
            <a:off x="6966808" y="764704"/>
            <a:ext cx="3759200" cy="5343696"/>
            <a:chOff x="6966808" y="188640"/>
            <a:chExt cx="3759200" cy="5343696"/>
          </a:xfrm>
        </p:grpSpPr>
        <p:sp>
          <p:nvSpPr>
            <p:cNvPr id="7" name="Rectangle 6"/>
            <p:cNvSpPr/>
            <p:nvPr/>
          </p:nvSpPr>
          <p:spPr>
            <a:xfrm>
              <a:off x="6966808" y="1592796"/>
              <a:ext cx="3759200" cy="3939540"/>
            </a:xfrm>
            <a:prstGeom prst="rect">
              <a:avLst/>
            </a:prstGeom>
          </p:spPr>
          <p:txBody>
            <a:bodyPr wrap="square">
              <a:spAutoFit/>
            </a:bodyPr>
            <a:lstStyle/>
            <a:p>
              <a:pPr>
                <a:lnSpc>
                  <a:spcPct val="150000"/>
                </a:lnSpc>
                <a:spcBef>
                  <a:spcPts val="1200"/>
                </a:spcBef>
              </a:pPr>
              <a:r>
                <a:rPr lang="en-US" sz="1600" dirty="0">
                  <a:hlinkClick r:id="rId2"/>
                </a:rPr>
                <a:t>You Exec</a:t>
              </a:r>
              <a:r>
                <a:rPr lang="en-US" sz="1600" dirty="0"/>
                <a:t> editors interview Fortune 100 executives &amp; read 100s of editorials ― and only email you the insights and resources that will help you develop your career. All, in a brief report so you can stay ahead of the curve.</a:t>
              </a:r>
            </a:p>
            <a:p>
              <a:pPr>
                <a:lnSpc>
                  <a:spcPct val="150000"/>
                </a:lnSpc>
                <a:spcBef>
                  <a:spcPts val="1200"/>
                </a:spcBef>
              </a:pPr>
              <a:r>
                <a:rPr lang="en-US" sz="1600" dirty="0"/>
                <a:t>When you join our </a:t>
              </a:r>
              <a:r>
                <a:rPr lang="en-US" sz="1600" dirty="0">
                  <a:hlinkClick r:id="rId4"/>
                </a:rPr>
                <a:t>Plus</a:t>
              </a:r>
              <a:r>
                <a:rPr lang="en-US" sz="1600" dirty="0"/>
                <a:t> subscription you will receive exclusive resources and insights to propel your career even further.</a:t>
              </a:r>
            </a:p>
          </p:txBody>
        </p:sp>
        <p:pic>
          <p:nvPicPr>
            <p:cNvPr id="8" name="Picture 7">
              <a:hlinkClick r:id="rId2"/>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129085" y="188640"/>
              <a:ext cx="3434647" cy="987709"/>
            </a:xfrm>
            <a:prstGeom prst="rect">
              <a:avLst/>
            </a:prstGeom>
          </p:spPr>
        </p:pic>
      </p:grpSp>
    </p:spTree>
    <p:extLst>
      <p:ext uri="{BB962C8B-B14F-4D97-AF65-F5344CB8AC3E}">
        <p14:creationId xmlns:p14="http://schemas.microsoft.com/office/powerpoint/2010/main" val="29713317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2070869" y="856078"/>
            <a:ext cx="2208208" cy="2208208"/>
          </a:xfrm>
          <a:prstGeom prst="ellipse">
            <a:avLst/>
          </a:prstGeom>
          <a:solidFill>
            <a:schemeClr val="bg1"/>
          </a:solidFill>
          <a:ln w="190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14" name="Oval 13"/>
          <p:cNvSpPr/>
          <p:nvPr/>
        </p:nvSpPr>
        <p:spPr>
          <a:xfrm>
            <a:off x="1540233" y="325441"/>
            <a:ext cx="3269481" cy="3269481"/>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50" name="Freeform 13"/>
          <p:cNvSpPr>
            <a:spLocks noEditPoints="1"/>
          </p:cNvSpPr>
          <p:nvPr/>
        </p:nvSpPr>
        <p:spPr bwMode="auto">
          <a:xfrm>
            <a:off x="2661178" y="1204083"/>
            <a:ext cx="1027591" cy="891608"/>
          </a:xfrm>
          <a:custGeom>
            <a:avLst/>
            <a:gdLst>
              <a:gd name="T0" fmla="*/ 455 w 829"/>
              <a:gd name="T1" fmla="*/ 0 h 719"/>
              <a:gd name="T2" fmla="*/ 38 w 829"/>
              <a:gd name="T3" fmla="*/ 301 h 719"/>
              <a:gd name="T4" fmla="*/ 225 w 829"/>
              <a:gd name="T5" fmla="*/ 275 h 719"/>
              <a:gd name="T6" fmla="*/ 284 w 829"/>
              <a:gd name="T7" fmla="*/ 138 h 719"/>
              <a:gd name="T8" fmla="*/ 570 w 829"/>
              <a:gd name="T9" fmla="*/ 171 h 719"/>
              <a:gd name="T10" fmla="*/ 718 w 829"/>
              <a:gd name="T11" fmla="*/ 338 h 719"/>
              <a:gd name="T12" fmla="*/ 818 w 829"/>
              <a:gd name="T13" fmla="*/ 207 h 719"/>
              <a:gd name="T14" fmla="*/ 612 w 829"/>
              <a:gd name="T15" fmla="*/ 255 h 719"/>
              <a:gd name="T16" fmla="*/ 558 w 829"/>
              <a:gd name="T17" fmla="*/ 117 h 719"/>
              <a:gd name="T18" fmla="*/ 277 w 829"/>
              <a:gd name="T19" fmla="*/ 116 h 719"/>
              <a:gd name="T20" fmla="*/ 217 w 829"/>
              <a:gd name="T21" fmla="*/ 254 h 719"/>
              <a:gd name="T22" fmla="*/ 58 w 829"/>
              <a:gd name="T23" fmla="*/ 292 h 719"/>
              <a:gd name="T24" fmla="*/ 455 w 829"/>
              <a:gd name="T25" fmla="*/ 22 h 719"/>
              <a:gd name="T26" fmla="*/ 765 w 829"/>
              <a:gd name="T27" fmla="*/ 315 h 719"/>
              <a:gd name="T28" fmla="*/ 276 w 829"/>
              <a:gd name="T29" fmla="*/ 574 h 719"/>
              <a:gd name="T30" fmla="*/ 276 w 829"/>
              <a:gd name="T31" fmla="*/ 559 h 719"/>
              <a:gd name="T32" fmla="*/ 312 w 829"/>
              <a:gd name="T33" fmla="*/ 523 h 719"/>
              <a:gd name="T34" fmla="*/ 225 w 829"/>
              <a:gd name="T35" fmla="*/ 667 h 719"/>
              <a:gd name="T36" fmla="*/ 276 w 829"/>
              <a:gd name="T37" fmla="*/ 616 h 719"/>
              <a:gd name="T38" fmla="*/ 276 w 829"/>
              <a:gd name="T39" fmla="*/ 632 h 719"/>
              <a:gd name="T40" fmla="*/ 276 w 829"/>
              <a:gd name="T41" fmla="*/ 327 h 719"/>
              <a:gd name="T42" fmla="*/ 327 w 829"/>
              <a:gd name="T43" fmla="*/ 379 h 719"/>
              <a:gd name="T44" fmla="*/ 240 w 829"/>
              <a:gd name="T45" fmla="*/ 379 h 719"/>
              <a:gd name="T46" fmla="*/ 276 w 829"/>
              <a:gd name="T47" fmla="*/ 414 h 719"/>
              <a:gd name="T48" fmla="*/ 552 w 829"/>
              <a:gd name="T49" fmla="*/ 719 h 719"/>
              <a:gd name="T50" fmla="*/ 552 w 829"/>
              <a:gd name="T51" fmla="*/ 703 h 719"/>
              <a:gd name="T52" fmla="*/ 588 w 829"/>
              <a:gd name="T53" fmla="*/ 667 h 719"/>
              <a:gd name="T54" fmla="*/ 501 w 829"/>
              <a:gd name="T55" fmla="*/ 523 h 719"/>
              <a:gd name="T56" fmla="*/ 552 w 829"/>
              <a:gd name="T57" fmla="*/ 472 h 719"/>
              <a:gd name="T58" fmla="*/ 552 w 829"/>
              <a:gd name="T59" fmla="*/ 487 h 719"/>
              <a:gd name="T60" fmla="*/ 414 w 829"/>
              <a:gd name="T61" fmla="*/ 327 h 719"/>
              <a:gd name="T62" fmla="*/ 465 w 829"/>
              <a:gd name="T63" fmla="*/ 379 h 719"/>
              <a:gd name="T64" fmla="*/ 378 w 829"/>
              <a:gd name="T65" fmla="*/ 379 h 719"/>
              <a:gd name="T66" fmla="*/ 414 w 829"/>
              <a:gd name="T67" fmla="*/ 414 h 719"/>
              <a:gd name="T68" fmla="*/ 414 w 829"/>
              <a:gd name="T69" fmla="*/ 719 h 719"/>
              <a:gd name="T70" fmla="*/ 414 w 829"/>
              <a:gd name="T71" fmla="*/ 703 h 719"/>
              <a:gd name="T72" fmla="*/ 450 w 829"/>
              <a:gd name="T73" fmla="*/ 667 h 719"/>
              <a:gd name="T74" fmla="*/ 363 w 829"/>
              <a:gd name="T75" fmla="*/ 523 h 719"/>
              <a:gd name="T76" fmla="*/ 414 w 829"/>
              <a:gd name="T77" fmla="*/ 472 h 719"/>
              <a:gd name="T78" fmla="*/ 414 w 829"/>
              <a:gd name="T79" fmla="*/ 487 h 719"/>
              <a:gd name="T80" fmla="*/ 552 w 829"/>
              <a:gd name="T81" fmla="*/ 327 h 719"/>
              <a:gd name="T82" fmla="*/ 604 w 829"/>
              <a:gd name="T83" fmla="*/ 379 h 719"/>
              <a:gd name="T84" fmla="*/ 517 w 829"/>
              <a:gd name="T85" fmla="*/ 379 h 719"/>
              <a:gd name="T86" fmla="*/ 552 w 829"/>
              <a:gd name="T87" fmla="*/ 414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29" h="719">
                <a:moveTo>
                  <a:pt x="818" y="207"/>
                </a:moveTo>
                <a:cubicBezTo>
                  <a:pt x="801" y="116"/>
                  <a:pt x="695" y="12"/>
                  <a:pt x="554" y="3"/>
                </a:cubicBezTo>
                <a:cubicBezTo>
                  <a:pt x="525" y="1"/>
                  <a:pt x="491" y="0"/>
                  <a:pt x="455" y="0"/>
                </a:cubicBezTo>
                <a:cubicBezTo>
                  <a:pt x="350" y="0"/>
                  <a:pt x="252" y="8"/>
                  <a:pt x="252" y="8"/>
                </a:cubicBezTo>
                <a:cubicBezTo>
                  <a:pt x="247" y="8"/>
                  <a:pt x="140" y="13"/>
                  <a:pt x="68" y="102"/>
                </a:cubicBezTo>
                <a:cubicBezTo>
                  <a:pt x="0" y="186"/>
                  <a:pt x="20" y="263"/>
                  <a:pt x="38" y="301"/>
                </a:cubicBezTo>
                <a:cubicBezTo>
                  <a:pt x="45" y="316"/>
                  <a:pt x="61" y="326"/>
                  <a:pt x="79" y="326"/>
                </a:cubicBezTo>
                <a:cubicBezTo>
                  <a:pt x="85" y="326"/>
                  <a:pt x="90" y="325"/>
                  <a:pt x="96" y="323"/>
                </a:cubicBezTo>
                <a:cubicBezTo>
                  <a:pt x="225" y="275"/>
                  <a:pt x="225" y="275"/>
                  <a:pt x="225" y="275"/>
                </a:cubicBezTo>
                <a:cubicBezTo>
                  <a:pt x="245" y="268"/>
                  <a:pt x="261" y="245"/>
                  <a:pt x="261" y="224"/>
                </a:cubicBezTo>
                <a:cubicBezTo>
                  <a:pt x="263" y="169"/>
                  <a:pt x="263" y="169"/>
                  <a:pt x="263" y="169"/>
                </a:cubicBezTo>
                <a:cubicBezTo>
                  <a:pt x="263" y="156"/>
                  <a:pt x="273" y="141"/>
                  <a:pt x="284" y="138"/>
                </a:cubicBezTo>
                <a:cubicBezTo>
                  <a:pt x="311" y="129"/>
                  <a:pt x="361" y="118"/>
                  <a:pt x="432" y="122"/>
                </a:cubicBezTo>
                <a:cubicBezTo>
                  <a:pt x="495" y="124"/>
                  <a:pt x="531" y="132"/>
                  <a:pt x="551" y="139"/>
                </a:cubicBezTo>
                <a:cubicBezTo>
                  <a:pt x="562" y="142"/>
                  <a:pt x="570" y="159"/>
                  <a:pt x="570" y="171"/>
                </a:cubicBezTo>
                <a:cubicBezTo>
                  <a:pt x="569" y="221"/>
                  <a:pt x="569" y="221"/>
                  <a:pt x="569" y="221"/>
                </a:cubicBezTo>
                <a:cubicBezTo>
                  <a:pt x="569" y="241"/>
                  <a:pt x="583" y="265"/>
                  <a:pt x="602" y="275"/>
                </a:cubicBezTo>
                <a:cubicBezTo>
                  <a:pt x="718" y="338"/>
                  <a:pt x="718" y="338"/>
                  <a:pt x="718" y="338"/>
                </a:cubicBezTo>
                <a:cubicBezTo>
                  <a:pt x="726" y="342"/>
                  <a:pt x="736" y="344"/>
                  <a:pt x="745" y="344"/>
                </a:cubicBezTo>
                <a:cubicBezTo>
                  <a:pt x="760" y="344"/>
                  <a:pt x="773" y="339"/>
                  <a:pt x="781" y="331"/>
                </a:cubicBezTo>
                <a:cubicBezTo>
                  <a:pt x="804" y="307"/>
                  <a:pt x="829" y="266"/>
                  <a:pt x="818" y="207"/>
                </a:cubicBezTo>
                <a:close/>
                <a:moveTo>
                  <a:pt x="765" y="315"/>
                </a:moveTo>
                <a:cubicBezTo>
                  <a:pt x="759" y="322"/>
                  <a:pt x="739" y="323"/>
                  <a:pt x="729" y="318"/>
                </a:cubicBezTo>
                <a:cubicBezTo>
                  <a:pt x="612" y="255"/>
                  <a:pt x="612" y="255"/>
                  <a:pt x="612" y="255"/>
                </a:cubicBezTo>
                <a:cubicBezTo>
                  <a:pt x="601" y="249"/>
                  <a:pt x="592" y="233"/>
                  <a:pt x="592" y="221"/>
                </a:cubicBezTo>
                <a:cubicBezTo>
                  <a:pt x="593" y="171"/>
                  <a:pt x="593" y="171"/>
                  <a:pt x="593" y="171"/>
                </a:cubicBezTo>
                <a:cubicBezTo>
                  <a:pt x="593" y="151"/>
                  <a:pt x="579" y="124"/>
                  <a:pt x="558" y="117"/>
                </a:cubicBezTo>
                <a:cubicBezTo>
                  <a:pt x="528" y="108"/>
                  <a:pt x="485" y="101"/>
                  <a:pt x="433" y="99"/>
                </a:cubicBezTo>
                <a:cubicBezTo>
                  <a:pt x="424" y="99"/>
                  <a:pt x="416" y="98"/>
                  <a:pt x="408" y="98"/>
                </a:cubicBezTo>
                <a:cubicBezTo>
                  <a:pt x="346" y="98"/>
                  <a:pt x="303" y="108"/>
                  <a:pt x="277" y="116"/>
                </a:cubicBezTo>
                <a:cubicBezTo>
                  <a:pt x="258" y="123"/>
                  <a:pt x="241" y="146"/>
                  <a:pt x="240" y="168"/>
                </a:cubicBezTo>
                <a:cubicBezTo>
                  <a:pt x="239" y="223"/>
                  <a:pt x="239" y="223"/>
                  <a:pt x="239" y="223"/>
                </a:cubicBezTo>
                <a:cubicBezTo>
                  <a:pt x="239" y="235"/>
                  <a:pt x="228" y="250"/>
                  <a:pt x="217" y="254"/>
                </a:cubicBezTo>
                <a:cubicBezTo>
                  <a:pt x="88" y="302"/>
                  <a:pt x="88" y="302"/>
                  <a:pt x="88" y="302"/>
                </a:cubicBezTo>
                <a:cubicBezTo>
                  <a:pt x="85" y="303"/>
                  <a:pt x="82" y="303"/>
                  <a:pt x="79" y="303"/>
                </a:cubicBezTo>
                <a:cubicBezTo>
                  <a:pt x="70" y="303"/>
                  <a:pt x="61" y="299"/>
                  <a:pt x="58" y="292"/>
                </a:cubicBezTo>
                <a:cubicBezTo>
                  <a:pt x="43" y="258"/>
                  <a:pt x="25" y="191"/>
                  <a:pt x="85" y="116"/>
                </a:cubicBezTo>
                <a:cubicBezTo>
                  <a:pt x="151" y="36"/>
                  <a:pt x="252" y="30"/>
                  <a:pt x="253" y="30"/>
                </a:cubicBezTo>
                <a:cubicBezTo>
                  <a:pt x="254" y="30"/>
                  <a:pt x="352" y="22"/>
                  <a:pt x="455" y="22"/>
                </a:cubicBezTo>
                <a:cubicBezTo>
                  <a:pt x="491" y="22"/>
                  <a:pt x="524" y="23"/>
                  <a:pt x="552" y="25"/>
                </a:cubicBezTo>
                <a:cubicBezTo>
                  <a:pt x="679" y="34"/>
                  <a:pt x="780" y="128"/>
                  <a:pt x="796" y="211"/>
                </a:cubicBezTo>
                <a:cubicBezTo>
                  <a:pt x="805" y="261"/>
                  <a:pt x="784" y="295"/>
                  <a:pt x="765" y="315"/>
                </a:cubicBezTo>
                <a:close/>
                <a:moveTo>
                  <a:pt x="276" y="472"/>
                </a:moveTo>
                <a:cubicBezTo>
                  <a:pt x="248" y="472"/>
                  <a:pt x="225" y="495"/>
                  <a:pt x="225" y="523"/>
                </a:cubicBezTo>
                <a:cubicBezTo>
                  <a:pt x="225" y="551"/>
                  <a:pt x="248" y="574"/>
                  <a:pt x="276" y="574"/>
                </a:cubicBezTo>
                <a:cubicBezTo>
                  <a:pt x="304" y="574"/>
                  <a:pt x="327" y="551"/>
                  <a:pt x="327" y="523"/>
                </a:cubicBezTo>
                <a:cubicBezTo>
                  <a:pt x="327" y="495"/>
                  <a:pt x="304" y="472"/>
                  <a:pt x="276" y="472"/>
                </a:cubicBezTo>
                <a:close/>
                <a:moveTo>
                  <a:pt x="276" y="559"/>
                </a:moveTo>
                <a:cubicBezTo>
                  <a:pt x="256" y="559"/>
                  <a:pt x="240" y="543"/>
                  <a:pt x="240" y="523"/>
                </a:cubicBezTo>
                <a:cubicBezTo>
                  <a:pt x="240" y="503"/>
                  <a:pt x="256" y="487"/>
                  <a:pt x="276" y="487"/>
                </a:cubicBezTo>
                <a:cubicBezTo>
                  <a:pt x="296" y="487"/>
                  <a:pt x="312" y="503"/>
                  <a:pt x="312" y="523"/>
                </a:cubicBezTo>
                <a:cubicBezTo>
                  <a:pt x="312" y="543"/>
                  <a:pt x="296" y="559"/>
                  <a:pt x="276" y="559"/>
                </a:cubicBezTo>
                <a:close/>
                <a:moveTo>
                  <a:pt x="276" y="616"/>
                </a:moveTo>
                <a:cubicBezTo>
                  <a:pt x="248" y="616"/>
                  <a:pt x="225" y="639"/>
                  <a:pt x="225" y="667"/>
                </a:cubicBezTo>
                <a:cubicBezTo>
                  <a:pt x="225" y="696"/>
                  <a:pt x="248" y="719"/>
                  <a:pt x="276" y="719"/>
                </a:cubicBezTo>
                <a:cubicBezTo>
                  <a:pt x="304" y="719"/>
                  <a:pt x="327" y="696"/>
                  <a:pt x="327" y="667"/>
                </a:cubicBezTo>
                <a:cubicBezTo>
                  <a:pt x="327" y="639"/>
                  <a:pt x="304" y="616"/>
                  <a:pt x="276" y="616"/>
                </a:cubicBezTo>
                <a:close/>
                <a:moveTo>
                  <a:pt x="276" y="703"/>
                </a:moveTo>
                <a:cubicBezTo>
                  <a:pt x="256" y="703"/>
                  <a:pt x="240" y="687"/>
                  <a:pt x="240" y="667"/>
                </a:cubicBezTo>
                <a:cubicBezTo>
                  <a:pt x="240" y="648"/>
                  <a:pt x="256" y="632"/>
                  <a:pt x="276" y="632"/>
                </a:cubicBezTo>
                <a:cubicBezTo>
                  <a:pt x="296" y="632"/>
                  <a:pt x="312" y="648"/>
                  <a:pt x="312" y="667"/>
                </a:cubicBezTo>
                <a:cubicBezTo>
                  <a:pt x="312" y="687"/>
                  <a:pt x="296" y="703"/>
                  <a:pt x="276" y="703"/>
                </a:cubicBezTo>
                <a:close/>
                <a:moveTo>
                  <a:pt x="276" y="327"/>
                </a:moveTo>
                <a:cubicBezTo>
                  <a:pt x="248" y="327"/>
                  <a:pt x="225" y="350"/>
                  <a:pt x="225" y="379"/>
                </a:cubicBezTo>
                <a:cubicBezTo>
                  <a:pt x="225" y="407"/>
                  <a:pt x="248" y="430"/>
                  <a:pt x="276" y="430"/>
                </a:cubicBezTo>
                <a:cubicBezTo>
                  <a:pt x="304" y="430"/>
                  <a:pt x="327" y="407"/>
                  <a:pt x="327" y="379"/>
                </a:cubicBezTo>
                <a:cubicBezTo>
                  <a:pt x="327" y="350"/>
                  <a:pt x="304" y="327"/>
                  <a:pt x="276" y="327"/>
                </a:cubicBezTo>
                <a:close/>
                <a:moveTo>
                  <a:pt x="276" y="414"/>
                </a:moveTo>
                <a:cubicBezTo>
                  <a:pt x="256" y="414"/>
                  <a:pt x="240" y="398"/>
                  <a:pt x="240" y="379"/>
                </a:cubicBezTo>
                <a:cubicBezTo>
                  <a:pt x="240" y="359"/>
                  <a:pt x="256" y="343"/>
                  <a:pt x="276" y="343"/>
                </a:cubicBezTo>
                <a:cubicBezTo>
                  <a:pt x="296" y="343"/>
                  <a:pt x="312" y="359"/>
                  <a:pt x="312" y="379"/>
                </a:cubicBezTo>
                <a:cubicBezTo>
                  <a:pt x="312" y="398"/>
                  <a:pt x="296" y="414"/>
                  <a:pt x="276" y="414"/>
                </a:cubicBezTo>
                <a:close/>
                <a:moveTo>
                  <a:pt x="552" y="616"/>
                </a:moveTo>
                <a:cubicBezTo>
                  <a:pt x="524" y="616"/>
                  <a:pt x="501" y="639"/>
                  <a:pt x="501" y="667"/>
                </a:cubicBezTo>
                <a:cubicBezTo>
                  <a:pt x="501" y="696"/>
                  <a:pt x="524" y="719"/>
                  <a:pt x="552" y="719"/>
                </a:cubicBezTo>
                <a:cubicBezTo>
                  <a:pt x="581" y="719"/>
                  <a:pt x="604" y="696"/>
                  <a:pt x="604" y="667"/>
                </a:cubicBezTo>
                <a:cubicBezTo>
                  <a:pt x="604" y="639"/>
                  <a:pt x="581" y="616"/>
                  <a:pt x="552" y="616"/>
                </a:cubicBezTo>
                <a:close/>
                <a:moveTo>
                  <a:pt x="552" y="703"/>
                </a:moveTo>
                <a:cubicBezTo>
                  <a:pt x="533" y="703"/>
                  <a:pt x="517" y="687"/>
                  <a:pt x="517" y="667"/>
                </a:cubicBezTo>
                <a:cubicBezTo>
                  <a:pt x="517" y="648"/>
                  <a:pt x="533" y="632"/>
                  <a:pt x="552" y="632"/>
                </a:cubicBezTo>
                <a:cubicBezTo>
                  <a:pt x="572" y="632"/>
                  <a:pt x="588" y="648"/>
                  <a:pt x="588" y="667"/>
                </a:cubicBezTo>
                <a:cubicBezTo>
                  <a:pt x="588" y="687"/>
                  <a:pt x="572" y="703"/>
                  <a:pt x="552" y="703"/>
                </a:cubicBezTo>
                <a:close/>
                <a:moveTo>
                  <a:pt x="552" y="472"/>
                </a:moveTo>
                <a:cubicBezTo>
                  <a:pt x="524" y="472"/>
                  <a:pt x="501" y="495"/>
                  <a:pt x="501" y="523"/>
                </a:cubicBezTo>
                <a:cubicBezTo>
                  <a:pt x="501" y="551"/>
                  <a:pt x="524" y="574"/>
                  <a:pt x="552" y="574"/>
                </a:cubicBezTo>
                <a:cubicBezTo>
                  <a:pt x="581" y="574"/>
                  <a:pt x="604" y="551"/>
                  <a:pt x="604" y="523"/>
                </a:cubicBezTo>
                <a:cubicBezTo>
                  <a:pt x="604" y="495"/>
                  <a:pt x="581" y="472"/>
                  <a:pt x="552" y="472"/>
                </a:cubicBezTo>
                <a:close/>
                <a:moveTo>
                  <a:pt x="552" y="559"/>
                </a:moveTo>
                <a:cubicBezTo>
                  <a:pt x="533" y="559"/>
                  <a:pt x="517" y="543"/>
                  <a:pt x="517" y="523"/>
                </a:cubicBezTo>
                <a:cubicBezTo>
                  <a:pt x="517" y="503"/>
                  <a:pt x="533" y="487"/>
                  <a:pt x="552" y="487"/>
                </a:cubicBezTo>
                <a:cubicBezTo>
                  <a:pt x="572" y="487"/>
                  <a:pt x="588" y="503"/>
                  <a:pt x="588" y="523"/>
                </a:cubicBezTo>
                <a:cubicBezTo>
                  <a:pt x="588" y="543"/>
                  <a:pt x="572" y="559"/>
                  <a:pt x="552" y="559"/>
                </a:cubicBezTo>
                <a:close/>
                <a:moveTo>
                  <a:pt x="414" y="327"/>
                </a:moveTo>
                <a:cubicBezTo>
                  <a:pt x="386" y="327"/>
                  <a:pt x="363" y="350"/>
                  <a:pt x="363" y="379"/>
                </a:cubicBezTo>
                <a:cubicBezTo>
                  <a:pt x="363" y="407"/>
                  <a:pt x="386" y="430"/>
                  <a:pt x="414" y="430"/>
                </a:cubicBezTo>
                <a:cubicBezTo>
                  <a:pt x="442" y="430"/>
                  <a:pt x="465" y="407"/>
                  <a:pt x="465" y="379"/>
                </a:cubicBezTo>
                <a:cubicBezTo>
                  <a:pt x="465" y="350"/>
                  <a:pt x="442" y="327"/>
                  <a:pt x="414" y="327"/>
                </a:cubicBezTo>
                <a:close/>
                <a:moveTo>
                  <a:pt x="414" y="414"/>
                </a:moveTo>
                <a:cubicBezTo>
                  <a:pt x="394" y="414"/>
                  <a:pt x="378" y="398"/>
                  <a:pt x="378" y="379"/>
                </a:cubicBezTo>
                <a:cubicBezTo>
                  <a:pt x="378" y="359"/>
                  <a:pt x="394" y="343"/>
                  <a:pt x="414" y="343"/>
                </a:cubicBezTo>
                <a:cubicBezTo>
                  <a:pt x="434" y="343"/>
                  <a:pt x="450" y="359"/>
                  <a:pt x="450" y="379"/>
                </a:cubicBezTo>
                <a:cubicBezTo>
                  <a:pt x="450" y="398"/>
                  <a:pt x="434" y="414"/>
                  <a:pt x="414" y="414"/>
                </a:cubicBezTo>
                <a:close/>
                <a:moveTo>
                  <a:pt x="414" y="616"/>
                </a:moveTo>
                <a:cubicBezTo>
                  <a:pt x="386" y="616"/>
                  <a:pt x="363" y="639"/>
                  <a:pt x="363" y="667"/>
                </a:cubicBezTo>
                <a:cubicBezTo>
                  <a:pt x="363" y="696"/>
                  <a:pt x="386" y="719"/>
                  <a:pt x="414" y="719"/>
                </a:cubicBezTo>
                <a:cubicBezTo>
                  <a:pt x="442" y="719"/>
                  <a:pt x="465" y="696"/>
                  <a:pt x="465" y="667"/>
                </a:cubicBezTo>
                <a:cubicBezTo>
                  <a:pt x="465" y="639"/>
                  <a:pt x="442" y="616"/>
                  <a:pt x="414" y="616"/>
                </a:cubicBezTo>
                <a:close/>
                <a:moveTo>
                  <a:pt x="414" y="703"/>
                </a:moveTo>
                <a:cubicBezTo>
                  <a:pt x="394" y="703"/>
                  <a:pt x="378" y="687"/>
                  <a:pt x="378" y="667"/>
                </a:cubicBezTo>
                <a:cubicBezTo>
                  <a:pt x="378" y="648"/>
                  <a:pt x="394" y="632"/>
                  <a:pt x="414" y="632"/>
                </a:cubicBezTo>
                <a:cubicBezTo>
                  <a:pt x="434" y="632"/>
                  <a:pt x="450" y="648"/>
                  <a:pt x="450" y="667"/>
                </a:cubicBezTo>
                <a:cubicBezTo>
                  <a:pt x="450" y="687"/>
                  <a:pt x="434" y="703"/>
                  <a:pt x="414" y="703"/>
                </a:cubicBezTo>
                <a:close/>
                <a:moveTo>
                  <a:pt x="414" y="472"/>
                </a:moveTo>
                <a:cubicBezTo>
                  <a:pt x="386" y="472"/>
                  <a:pt x="363" y="495"/>
                  <a:pt x="363" y="523"/>
                </a:cubicBezTo>
                <a:cubicBezTo>
                  <a:pt x="363" y="551"/>
                  <a:pt x="386" y="574"/>
                  <a:pt x="414" y="574"/>
                </a:cubicBezTo>
                <a:cubicBezTo>
                  <a:pt x="442" y="574"/>
                  <a:pt x="465" y="551"/>
                  <a:pt x="465" y="523"/>
                </a:cubicBezTo>
                <a:cubicBezTo>
                  <a:pt x="465" y="495"/>
                  <a:pt x="442" y="472"/>
                  <a:pt x="414" y="472"/>
                </a:cubicBezTo>
                <a:close/>
                <a:moveTo>
                  <a:pt x="414" y="559"/>
                </a:moveTo>
                <a:cubicBezTo>
                  <a:pt x="394" y="559"/>
                  <a:pt x="378" y="543"/>
                  <a:pt x="378" y="523"/>
                </a:cubicBezTo>
                <a:cubicBezTo>
                  <a:pt x="378" y="503"/>
                  <a:pt x="394" y="487"/>
                  <a:pt x="414" y="487"/>
                </a:cubicBezTo>
                <a:cubicBezTo>
                  <a:pt x="434" y="487"/>
                  <a:pt x="450" y="503"/>
                  <a:pt x="450" y="523"/>
                </a:cubicBezTo>
                <a:cubicBezTo>
                  <a:pt x="450" y="543"/>
                  <a:pt x="434" y="559"/>
                  <a:pt x="414" y="559"/>
                </a:cubicBezTo>
                <a:close/>
                <a:moveTo>
                  <a:pt x="552" y="327"/>
                </a:moveTo>
                <a:cubicBezTo>
                  <a:pt x="524" y="327"/>
                  <a:pt x="501" y="350"/>
                  <a:pt x="501" y="379"/>
                </a:cubicBezTo>
                <a:cubicBezTo>
                  <a:pt x="501" y="407"/>
                  <a:pt x="524" y="430"/>
                  <a:pt x="552" y="430"/>
                </a:cubicBezTo>
                <a:cubicBezTo>
                  <a:pt x="581" y="430"/>
                  <a:pt x="604" y="407"/>
                  <a:pt x="604" y="379"/>
                </a:cubicBezTo>
                <a:cubicBezTo>
                  <a:pt x="604" y="350"/>
                  <a:pt x="581" y="327"/>
                  <a:pt x="552" y="327"/>
                </a:cubicBezTo>
                <a:close/>
                <a:moveTo>
                  <a:pt x="552" y="414"/>
                </a:moveTo>
                <a:cubicBezTo>
                  <a:pt x="533" y="414"/>
                  <a:pt x="517" y="398"/>
                  <a:pt x="517" y="379"/>
                </a:cubicBezTo>
                <a:cubicBezTo>
                  <a:pt x="517" y="359"/>
                  <a:pt x="533" y="343"/>
                  <a:pt x="552" y="343"/>
                </a:cubicBezTo>
                <a:cubicBezTo>
                  <a:pt x="572" y="343"/>
                  <a:pt x="588" y="359"/>
                  <a:pt x="588" y="379"/>
                </a:cubicBezTo>
                <a:cubicBezTo>
                  <a:pt x="588" y="398"/>
                  <a:pt x="572" y="414"/>
                  <a:pt x="552" y="414"/>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 name="Oval 4"/>
          <p:cNvSpPr/>
          <p:nvPr/>
        </p:nvSpPr>
        <p:spPr>
          <a:xfrm>
            <a:off x="4321773" y="2695663"/>
            <a:ext cx="3236801" cy="3236803"/>
          </a:xfrm>
          <a:prstGeom prst="ellipse">
            <a:avLst/>
          </a:prstGeom>
          <a:solidFill>
            <a:schemeClr val="bg1"/>
          </a:solidFill>
          <a:ln w="19050"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8" name="Oval 7"/>
          <p:cNvSpPr/>
          <p:nvPr/>
        </p:nvSpPr>
        <p:spPr>
          <a:xfrm>
            <a:off x="1493972" y="4210988"/>
            <a:ext cx="2192201" cy="2192201"/>
          </a:xfrm>
          <a:prstGeom prst="ellipse">
            <a:avLst/>
          </a:prstGeom>
          <a:solidFill>
            <a:schemeClr val="bg1"/>
          </a:solidFill>
          <a:ln w="190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10" name="Oval 9"/>
          <p:cNvSpPr/>
          <p:nvPr/>
        </p:nvSpPr>
        <p:spPr>
          <a:xfrm>
            <a:off x="8185546" y="4294415"/>
            <a:ext cx="2635305" cy="2635307"/>
          </a:xfrm>
          <a:prstGeom prst="ellipse">
            <a:avLst/>
          </a:prstGeom>
          <a:solidFill>
            <a:schemeClr val="bg1"/>
          </a:solidFill>
          <a:ln w="190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sz="3200" dirty="0"/>
              <a:t> </a:t>
            </a:r>
          </a:p>
        </p:txBody>
      </p:sp>
      <p:sp>
        <p:nvSpPr>
          <p:cNvPr id="11" name="Oval 10"/>
          <p:cNvSpPr/>
          <p:nvPr/>
        </p:nvSpPr>
        <p:spPr>
          <a:xfrm>
            <a:off x="3949679" y="2282198"/>
            <a:ext cx="4069445" cy="4069445"/>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12" name="Oval 11"/>
          <p:cNvSpPr/>
          <p:nvPr/>
        </p:nvSpPr>
        <p:spPr>
          <a:xfrm>
            <a:off x="7797836" y="3906705"/>
            <a:ext cx="3410725" cy="3410727"/>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sz="3200" dirty="0"/>
              <a:t> </a:t>
            </a:r>
          </a:p>
        </p:txBody>
      </p:sp>
      <p:grpSp>
        <p:nvGrpSpPr>
          <p:cNvPr id="44" name="Group 43"/>
          <p:cNvGrpSpPr/>
          <p:nvPr/>
        </p:nvGrpSpPr>
        <p:grpSpPr>
          <a:xfrm>
            <a:off x="7008503" y="375370"/>
            <a:ext cx="2937655" cy="2937656"/>
            <a:chOff x="4959559" y="-41419"/>
            <a:chExt cx="1921265" cy="1921266"/>
          </a:xfrm>
        </p:grpSpPr>
        <p:sp>
          <p:nvSpPr>
            <p:cNvPr id="9" name="Oval 8"/>
            <p:cNvSpPr/>
            <p:nvPr/>
          </p:nvSpPr>
          <p:spPr>
            <a:xfrm>
              <a:off x="5238044" y="237066"/>
              <a:ext cx="1364295" cy="1364296"/>
            </a:xfrm>
            <a:prstGeom prst="ellipse">
              <a:avLst/>
            </a:prstGeom>
            <a:solidFill>
              <a:schemeClr val="bg1"/>
            </a:solidFill>
            <a:ln w="190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13" name="Oval 12"/>
            <p:cNvSpPr/>
            <p:nvPr/>
          </p:nvSpPr>
          <p:spPr>
            <a:xfrm>
              <a:off x="4959559" y="-41419"/>
              <a:ext cx="1921265" cy="1921266"/>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sp>
        <p:nvSpPr>
          <p:cNvPr id="15" name="Oval 14"/>
          <p:cNvSpPr/>
          <p:nvPr/>
        </p:nvSpPr>
        <p:spPr>
          <a:xfrm>
            <a:off x="1106694" y="3823710"/>
            <a:ext cx="2966756" cy="2966756"/>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nvGrpSpPr>
          <p:cNvPr id="19" name="Group 18"/>
          <p:cNvGrpSpPr/>
          <p:nvPr/>
        </p:nvGrpSpPr>
        <p:grpSpPr>
          <a:xfrm>
            <a:off x="-101599" y="1230869"/>
            <a:ext cx="1614116" cy="1614117"/>
            <a:chOff x="1312261" y="1239862"/>
            <a:chExt cx="1396424" cy="1396425"/>
          </a:xfrm>
        </p:grpSpPr>
        <p:sp>
          <p:nvSpPr>
            <p:cNvPr id="17" name="Oval 16"/>
            <p:cNvSpPr/>
            <p:nvPr/>
          </p:nvSpPr>
          <p:spPr>
            <a:xfrm>
              <a:off x="1613552" y="1541153"/>
              <a:ext cx="793841" cy="793844"/>
            </a:xfrm>
            <a:prstGeom prst="ellipse">
              <a:avLst/>
            </a:prstGeom>
            <a:solidFill>
              <a:schemeClr val="bg2">
                <a:alpha val="20000"/>
              </a:schemeClr>
            </a:solidFill>
            <a:ln w="19050" cmpd="sng">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dirty="0"/>
            </a:p>
          </p:txBody>
        </p:sp>
        <p:sp>
          <p:nvSpPr>
            <p:cNvPr id="18" name="Oval 17"/>
            <p:cNvSpPr/>
            <p:nvPr/>
          </p:nvSpPr>
          <p:spPr>
            <a:xfrm>
              <a:off x="1312261" y="1239862"/>
              <a:ext cx="1396424" cy="1396425"/>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sp>
        <p:nvSpPr>
          <p:cNvPr id="23" name="Freeform 33"/>
          <p:cNvSpPr>
            <a:spLocks noEditPoints="1"/>
          </p:cNvSpPr>
          <p:nvPr/>
        </p:nvSpPr>
        <p:spPr bwMode="auto">
          <a:xfrm>
            <a:off x="2224982" y="4450063"/>
            <a:ext cx="698929" cy="732905"/>
          </a:xfrm>
          <a:custGeom>
            <a:avLst/>
            <a:gdLst>
              <a:gd name="T0" fmla="*/ 787 w 800"/>
              <a:gd name="T1" fmla="*/ 260 h 839"/>
              <a:gd name="T2" fmla="*/ 569 w 800"/>
              <a:gd name="T3" fmla="*/ 260 h 839"/>
              <a:gd name="T4" fmla="*/ 556 w 800"/>
              <a:gd name="T5" fmla="*/ 273 h 839"/>
              <a:gd name="T6" fmla="*/ 556 w 800"/>
              <a:gd name="T7" fmla="*/ 827 h 839"/>
              <a:gd name="T8" fmla="*/ 569 w 800"/>
              <a:gd name="T9" fmla="*/ 839 h 839"/>
              <a:gd name="T10" fmla="*/ 787 w 800"/>
              <a:gd name="T11" fmla="*/ 839 h 839"/>
              <a:gd name="T12" fmla="*/ 800 w 800"/>
              <a:gd name="T13" fmla="*/ 827 h 839"/>
              <a:gd name="T14" fmla="*/ 800 w 800"/>
              <a:gd name="T15" fmla="*/ 273 h 839"/>
              <a:gd name="T16" fmla="*/ 787 w 800"/>
              <a:gd name="T17" fmla="*/ 260 h 839"/>
              <a:gd name="T18" fmla="*/ 775 w 800"/>
              <a:gd name="T19" fmla="*/ 814 h 839"/>
              <a:gd name="T20" fmla="*/ 581 w 800"/>
              <a:gd name="T21" fmla="*/ 814 h 839"/>
              <a:gd name="T22" fmla="*/ 581 w 800"/>
              <a:gd name="T23" fmla="*/ 285 h 839"/>
              <a:gd name="T24" fmla="*/ 775 w 800"/>
              <a:gd name="T25" fmla="*/ 285 h 839"/>
              <a:gd name="T26" fmla="*/ 775 w 800"/>
              <a:gd name="T27" fmla="*/ 814 h 839"/>
              <a:gd name="T28" fmla="*/ 509 w 800"/>
              <a:gd name="T29" fmla="*/ 0 h 839"/>
              <a:gd name="T30" fmla="*/ 291 w 800"/>
              <a:gd name="T31" fmla="*/ 0 h 839"/>
              <a:gd name="T32" fmla="*/ 278 w 800"/>
              <a:gd name="T33" fmla="*/ 12 h 839"/>
              <a:gd name="T34" fmla="*/ 278 w 800"/>
              <a:gd name="T35" fmla="*/ 827 h 839"/>
              <a:gd name="T36" fmla="*/ 291 w 800"/>
              <a:gd name="T37" fmla="*/ 839 h 839"/>
              <a:gd name="T38" fmla="*/ 509 w 800"/>
              <a:gd name="T39" fmla="*/ 839 h 839"/>
              <a:gd name="T40" fmla="*/ 521 w 800"/>
              <a:gd name="T41" fmla="*/ 827 h 839"/>
              <a:gd name="T42" fmla="*/ 521 w 800"/>
              <a:gd name="T43" fmla="*/ 12 h 839"/>
              <a:gd name="T44" fmla="*/ 509 w 800"/>
              <a:gd name="T45" fmla="*/ 0 h 839"/>
              <a:gd name="T46" fmla="*/ 497 w 800"/>
              <a:gd name="T47" fmla="*/ 814 h 839"/>
              <a:gd name="T48" fmla="*/ 303 w 800"/>
              <a:gd name="T49" fmla="*/ 814 h 839"/>
              <a:gd name="T50" fmla="*/ 303 w 800"/>
              <a:gd name="T51" fmla="*/ 25 h 839"/>
              <a:gd name="T52" fmla="*/ 497 w 800"/>
              <a:gd name="T53" fmla="*/ 25 h 839"/>
              <a:gd name="T54" fmla="*/ 497 w 800"/>
              <a:gd name="T55" fmla="*/ 814 h 839"/>
              <a:gd name="T56" fmla="*/ 231 w 800"/>
              <a:gd name="T57" fmla="*/ 395 h 839"/>
              <a:gd name="T58" fmla="*/ 12 w 800"/>
              <a:gd name="T59" fmla="*/ 395 h 839"/>
              <a:gd name="T60" fmla="*/ 0 w 800"/>
              <a:gd name="T61" fmla="*/ 408 h 839"/>
              <a:gd name="T62" fmla="*/ 0 w 800"/>
              <a:gd name="T63" fmla="*/ 827 h 839"/>
              <a:gd name="T64" fmla="*/ 12 w 800"/>
              <a:gd name="T65" fmla="*/ 839 h 839"/>
              <a:gd name="T66" fmla="*/ 231 w 800"/>
              <a:gd name="T67" fmla="*/ 839 h 839"/>
              <a:gd name="T68" fmla="*/ 243 w 800"/>
              <a:gd name="T69" fmla="*/ 827 h 839"/>
              <a:gd name="T70" fmla="*/ 243 w 800"/>
              <a:gd name="T71" fmla="*/ 408 h 839"/>
              <a:gd name="T72" fmla="*/ 231 w 800"/>
              <a:gd name="T73" fmla="*/ 395 h 839"/>
              <a:gd name="T74" fmla="*/ 218 w 800"/>
              <a:gd name="T75" fmla="*/ 814 h 839"/>
              <a:gd name="T76" fmla="*/ 25 w 800"/>
              <a:gd name="T77" fmla="*/ 814 h 839"/>
              <a:gd name="T78" fmla="*/ 25 w 800"/>
              <a:gd name="T79" fmla="*/ 420 h 839"/>
              <a:gd name="T80" fmla="*/ 218 w 800"/>
              <a:gd name="T81" fmla="*/ 420 h 839"/>
              <a:gd name="T82" fmla="*/ 218 w 800"/>
              <a:gd name="T83" fmla="*/ 814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0" h="839">
                <a:moveTo>
                  <a:pt x="787" y="260"/>
                </a:moveTo>
                <a:cubicBezTo>
                  <a:pt x="569" y="260"/>
                  <a:pt x="569" y="260"/>
                  <a:pt x="569" y="260"/>
                </a:cubicBezTo>
                <a:cubicBezTo>
                  <a:pt x="562" y="260"/>
                  <a:pt x="556" y="266"/>
                  <a:pt x="556" y="273"/>
                </a:cubicBezTo>
                <a:cubicBezTo>
                  <a:pt x="556" y="827"/>
                  <a:pt x="556" y="827"/>
                  <a:pt x="556" y="827"/>
                </a:cubicBezTo>
                <a:cubicBezTo>
                  <a:pt x="556" y="833"/>
                  <a:pt x="562" y="839"/>
                  <a:pt x="569" y="839"/>
                </a:cubicBezTo>
                <a:cubicBezTo>
                  <a:pt x="787" y="839"/>
                  <a:pt x="787" y="839"/>
                  <a:pt x="787" y="839"/>
                </a:cubicBezTo>
                <a:cubicBezTo>
                  <a:pt x="794" y="839"/>
                  <a:pt x="800" y="833"/>
                  <a:pt x="800" y="827"/>
                </a:cubicBezTo>
                <a:cubicBezTo>
                  <a:pt x="800" y="273"/>
                  <a:pt x="800" y="273"/>
                  <a:pt x="800" y="273"/>
                </a:cubicBezTo>
                <a:cubicBezTo>
                  <a:pt x="800" y="266"/>
                  <a:pt x="794" y="260"/>
                  <a:pt x="787" y="260"/>
                </a:cubicBezTo>
                <a:close/>
                <a:moveTo>
                  <a:pt x="775" y="814"/>
                </a:moveTo>
                <a:cubicBezTo>
                  <a:pt x="581" y="814"/>
                  <a:pt x="581" y="814"/>
                  <a:pt x="581" y="814"/>
                </a:cubicBezTo>
                <a:cubicBezTo>
                  <a:pt x="581" y="285"/>
                  <a:pt x="581" y="285"/>
                  <a:pt x="581" y="285"/>
                </a:cubicBezTo>
                <a:cubicBezTo>
                  <a:pt x="775" y="285"/>
                  <a:pt x="775" y="285"/>
                  <a:pt x="775" y="285"/>
                </a:cubicBezTo>
                <a:lnTo>
                  <a:pt x="775" y="814"/>
                </a:lnTo>
                <a:close/>
                <a:moveTo>
                  <a:pt x="509" y="0"/>
                </a:moveTo>
                <a:cubicBezTo>
                  <a:pt x="291" y="0"/>
                  <a:pt x="291" y="0"/>
                  <a:pt x="291" y="0"/>
                </a:cubicBezTo>
                <a:cubicBezTo>
                  <a:pt x="284" y="0"/>
                  <a:pt x="278" y="6"/>
                  <a:pt x="278" y="12"/>
                </a:cubicBezTo>
                <a:cubicBezTo>
                  <a:pt x="278" y="827"/>
                  <a:pt x="278" y="827"/>
                  <a:pt x="278" y="827"/>
                </a:cubicBezTo>
                <a:cubicBezTo>
                  <a:pt x="278" y="833"/>
                  <a:pt x="284" y="839"/>
                  <a:pt x="291" y="839"/>
                </a:cubicBezTo>
                <a:cubicBezTo>
                  <a:pt x="509" y="839"/>
                  <a:pt x="509" y="839"/>
                  <a:pt x="509" y="839"/>
                </a:cubicBezTo>
                <a:cubicBezTo>
                  <a:pt x="516" y="839"/>
                  <a:pt x="521" y="833"/>
                  <a:pt x="521" y="827"/>
                </a:cubicBezTo>
                <a:cubicBezTo>
                  <a:pt x="521" y="12"/>
                  <a:pt x="521" y="12"/>
                  <a:pt x="521" y="12"/>
                </a:cubicBezTo>
                <a:cubicBezTo>
                  <a:pt x="521" y="6"/>
                  <a:pt x="516" y="0"/>
                  <a:pt x="509" y="0"/>
                </a:cubicBezTo>
                <a:close/>
                <a:moveTo>
                  <a:pt x="497" y="814"/>
                </a:moveTo>
                <a:cubicBezTo>
                  <a:pt x="303" y="814"/>
                  <a:pt x="303" y="814"/>
                  <a:pt x="303" y="814"/>
                </a:cubicBezTo>
                <a:cubicBezTo>
                  <a:pt x="303" y="25"/>
                  <a:pt x="303" y="25"/>
                  <a:pt x="303" y="25"/>
                </a:cubicBezTo>
                <a:cubicBezTo>
                  <a:pt x="497" y="25"/>
                  <a:pt x="497" y="25"/>
                  <a:pt x="497" y="25"/>
                </a:cubicBezTo>
                <a:lnTo>
                  <a:pt x="497" y="814"/>
                </a:lnTo>
                <a:close/>
                <a:moveTo>
                  <a:pt x="231" y="395"/>
                </a:moveTo>
                <a:cubicBezTo>
                  <a:pt x="12" y="395"/>
                  <a:pt x="12" y="395"/>
                  <a:pt x="12" y="395"/>
                </a:cubicBezTo>
                <a:cubicBezTo>
                  <a:pt x="5" y="395"/>
                  <a:pt x="0" y="401"/>
                  <a:pt x="0" y="408"/>
                </a:cubicBezTo>
                <a:cubicBezTo>
                  <a:pt x="0" y="827"/>
                  <a:pt x="0" y="827"/>
                  <a:pt x="0" y="827"/>
                </a:cubicBezTo>
                <a:cubicBezTo>
                  <a:pt x="0" y="833"/>
                  <a:pt x="5" y="839"/>
                  <a:pt x="12" y="839"/>
                </a:cubicBezTo>
                <a:cubicBezTo>
                  <a:pt x="231" y="839"/>
                  <a:pt x="231" y="839"/>
                  <a:pt x="231" y="839"/>
                </a:cubicBezTo>
                <a:cubicBezTo>
                  <a:pt x="238" y="839"/>
                  <a:pt x="243" y="833"/>
                  <a:pt x="243" y="827"/>
                </a:cubicBezTo>
                <a:cubicBezTo>
                  <a:pt x="243" y="408"/>
                  <a:pt x="243" y="408"/>
                  <a:pt x="243" y="408"/>
                </a:cubicBezTo>
                <a:cubicBezTo>
                  <a:pt x="243" y="401"/>
                  <a:pt x="238" y="395"/>
                  <a:pt x="231" y="395"/>
                </a:cubicBezTo>
                <a:close/>
                <a:moveTo>
                  <a:pt x="218" y="814"/>
                </a:moveTo>
                <a:cubicBezTo>
                  <a:pt x="25" y="814"/>
                  <a:pt x="25" y="814"/>
                  <a:pt x="25" y="814"/>
                </a:cubicBezTo>
                <a:cubicBezTo>
                  <a:pt x="25" y="420"/>
                  <a:pt x="25" y="420"/>
                  <a:pt x="25" y="420"/>
                </a:cubicBezTo>
                <a:cubicBezTo>
                  <a:pt x="218" y="420"/>
                  <a:pt x="218" y="420"/>
                  <a:pt x="218" y="420"/>
                </a:cubicBezTo>
                <a:lnTo>
                  <a:pt x="218" y="814"/>
                </a:ln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4" name="Oval 23"/>
          <p:cNvSpPr/>
          <p:nvPr/>
        </p:nvSpPr>
        <p:spPr>
          <a:xfrm>
            <a:off x="1326369" y="1975240"/>
            <a:ext cx="333744" cy="333744"/>
          </a:xfrm>
          <a:prstGeom prst="ellipse">
            <a:avLst/>
          </a:prstGeom>
          <a:solidFill>
            <a:schemeClr val="bg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nvGrpSpPr>
          <p:cNvPr id="28" name="Group 27"/>
          <p:cNvGrpSpPr/>
          <p:nvPr/>
        </p:nvGrpSpPr>
        <p:grpSpPr>
          <a:xfrm>
            <a:off x="4130626" y="2741968"/>
            <a:ext cx="573324" cy="573324"/>
            <a:chOff x="3858203" y="2063591"/>
            <a:chExt cx="312530" cy="312530"/>
          </a:xfrm>
        </p:grpSpPr>
        <p:sp>
          <p:nvSpPr>
            <p:cNvPr id="25" name="Oval 24"/>
            <p:cNvSpPr/>
            <p:nvPr/>
          </p:nvSpPr>
          <p:spPr>
            <a:xfrm>
              <a:off x="3923503" y="2128891"/>
              <a:ext cx="181930" cy="181930"/>
            </a:xfrm>
            <a:prstGeom prst="ellipse">
              <a:avLst/>
            </a:prstGeom>
            <a:solidFill>
              <a:schemeClr val="tx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27" name="Oval 26"/>
            <p:cNvSpPr/>
            <p:nvPr/>
          </p:nvSpPr>
          <p:spPr>
            <a:xfrm>
              <a:off x="3858203" y="2063591"/>
              <a:ext cx="312530" cy="312530"/>
            </a:xfrm>
            <a:prstGeom prst="ellipse">
              <a:avLst/>
            </a:prstGeom>
            <a:noFill/>
            <a:ln w="1905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grpSp>
        <p:nvGrpSpPr>
          <p:cNvPr id="29" name="Group 28"/>
          <p:cNvGrpSpPr/>
          <p:nvPr/>
        </p:nvGrpSpPr>
        <p:grpSpPr>
          <a:xfrm>
            <a:off x="3703502" y="4596074"/>
            <a:ext cx="573324" cy="573324"/>
            <a:chOff x="3858203" y="2063591"/>
            <a:chExt cx="312530" cy="312530"/>
          </a:xfrm>
        </p:grpSpPr>
        <p:sp>
          <p:nvSpPr>
            <p:cNvPr id="30" name="Oval 29"/>
            <p:cNvSpPr/>
            <p:nvPr/>
          </p:nvSpPr>
          <p:spPr>
            <a:xfrm>
              <a:off x="3923503" y="2128891"/>
              <a:ext cx="181930" cy="181930"/>
            </a:xfrm>
            <a:prstGeom prst="ellipse">
              <a:avLst/>
            </a:prstGeom>
            <a:solidFill>
              <a:schemeClr val="accent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31" name="Oval 30"/>
            <p:cNvSpPr/>
            <p:nvPr/>
          </p:nvSpPr>
          <p:spPr>
            <a:xfrm>
              <a:off x="3858203" y="2063591"/>
              <a:ext cx="312530" cy="312530"/>
            </a:xfrm>
            <a:prstGeom prst="ellipse">
              <a:avLst/>
            </a:prstGeom>
            <a:noFill/>
            <a:ln w="190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grpSp>
        <p:nvGrpSpPr>
          <p:cNvPr id="32" name="Group 31"/>
          <p:cNvGrpSpPr/>
          <p:nvPr/>
        </p:nvGrpSpPr>
        <p:grpSpPr>
          <a:xfrm>
            <a:off x="7137634" y="2597322"/>
            <a:ext cx="573324" cy="573324"/>
            <a:chOff x="3858203" y="2063591"/>
            <a:chExt cx="312530" cy="312530"/>
          </a:xfrm>
        </p:grpSpPr>
        <p:sp>
          <p:nvSpPr>
            <p:cNvPr id="33" name="Oval 32"/>
            <p:cNvSpPr/>
            <p:nvPr/>
          </p:nvSpPr>
          <p:spPr>
            <a:xfrm>
              <a:off x="3923503" y="2128891"/>
              <a:ext cx="181930" cy="181930"/>
            </a:xfrm>
            <a:prstGeom prst="ellipse">
              <a:avLst/>
            </a:prstGeom>
            <a:solidFill>
              <a:schemeClr val="accent5"/>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34" name="Oval 33"/>
            <p:cNvSpPr/>
            <p:nvPr/>
          </p:nvSpPr>
          <p:spPr>
            <a:xfrm>
              <a:off x="3858203" y="2063591"/>
              <a:ext cx="312530" cy="312530"/>
            </a:xfrm>
            <a:prstGeom prst="ellipse">
              <a:avLst/>
            </a:prstGeom>
            <a:noFill/>
            <a:ln w="1905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grpSp>
        <p:nvGrpSpPr>
          <p:cNvPr id="35" name="Group 34"/>
          <p:cNvGrpSpPr/>
          <p:nvPr/>
        </p:nvGrpSpPr>
        <p:grpSpPr>
          <a:xfrm>
            <a:off x="7615569" y="4702856"/>
            <a:ext cx="573324" cy="573324"/>
            <a:chOff x="3858203" y="2063591"/>
            <a:chExt cx="312530" cy="312530"/>
          </a:xfrm>
        </p:grpSpPr>
        <p:sp>
          <p:nvSpPr>
            <p:cNvPr id="36" name="Oval 35"/>
            <p:cNvSpPr/>
            <p:nvPr/>
          </p:nvSpPr>
          <p:spPr>
            <a:xfrm>
              <a:off x="3923503" y="2128891"/>
              <a:ext cx="181930" cy="181930"/>
            </a:xfrm>
            <a:prstGeom prst="ellipse">
              <a:avLst/>
            </a:prstGeom>
            <a:solidFill>
              <a:schemeClr val="accent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37" name="Oval 36"/>
            <p:cNvSpPr/>
            <p:nvPr/>
          </p:nvSpPr>
          <p:spPr>
            <a:xfrm>
              <a:off x="3858203" y="2063591"/>
              <a:ext cx="312530" cy="312530"/>
            </a:xfrm>
            <a:prstGeom prst="ellipse">
              <a:avLst/>
            </a:prstGeom>
            <a:noFill/>
            <a:ln w="190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grpSp>
        <p:nvGrpSpPr>
          <p:cNvPr id="39" name="Group 38"/>
          <p:cNvGrpSpPr/>
          <p:nvPr/>
        </p:nvGrpSpPr>
        <p:grpSpPr>
          <a:xfrm>
            <a:off x="10571683" y="3137042"/>
            <a:ext cx="1614116" cy="1614117"/>
            <a:chOff x="1312261" y="1239862"/>
            <a:chExt cx="1396424" cy="1396425"/>
          </a:xfrm>
        </p:grpSpPr>
        <p:sp>
          <p:nvSpPr>
            <p:cNvPr id="40" name="Oval 39"/>
            <p:cNvSpPr/>
            <p:nvPr/>
          </p:nvSpPr>
          <p:spPr>
            <a:xfrm>
              <a:off x="1613552" y="1541153"/>
              <a:ext cx="793841" cy="793844"/>
            </a:xfrm>
            <a:prstGeom prst="ellipse">
              <a:avLst/>
            </a:prstGeom>
            <a:solidFill>
              <a:schemeClr val="accent1">
                <a:alpha val="20000"/>
              </a:schemeClr>
            </a:solidFill>
            <a:ln w="190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41" name="Oval 40"/>
            <p:cNvSpPr/>
            <p:nvPr/>
          </p:nvSpPr>
          <p:spPr>
            <a:xfrm>
              <a:off x="1312261" y="1239862"/>
              <a:ext cx="1396424" cy="1396425"/>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sp>
        <p:nvSpPr>
          <p:cNvPr id="21" name="Freeform 37"/>
          <p:cNvSpPr>
            <a:spLocks noEditPoints="1"/>
          </p:cNvSpPr>
          <p:nvPr/>
        </p:nvSpPr>
        <p:spPr bwMode="auto">
          <a:xfrm>
            <a:off x="9148412" y="4547291"/>
            <a:ext cx="709240" cy="780659"/>
          </a:xfrm>
          <a:custGeom>
            <a:avLst/>
            <a:gdLst>
              <a:gd name="T0" fmla="*/ 400 w 800"/>
              <a:gd name="T1" fmla="*/ 0 h 880"/>
              <a:gd name="T2" fmla="*/ 0 w 800"/>
              <a:gd name="T3" fmla="*/ 180 h 880"/>
              <a:gd name="T4" fmla="*/ 0 w 800"/>
              <a:gd name="T5" fmla="*/ 700 h 880"/>
              <a:gd name="T6" fmla="*/ 400 w 800"/>
              <a:gd name="T7" fmla="*/ 880 h 880"/>
              <a:gd name="T8" fmla="*/ 800 w 800"/>
              <a:gd name="T9" fmla="*/ 700 h 880"/>
              <a:gd name="T10" fmla="*/ 800 w 800"/>
              <a:gd name="T11" fmla="*/ 180 h 880"/>
              <a:gd name="T12" fmla="*/ 400 w 800"/>
              <a:gd name="T13" fmla="*/ 0 h 880"/>
              <a:gd name="T14" fmla="*/ 760 w 800"/>
              <a:gd name="T15" fmla="*/ 700 h 880"/>
              <a:gd name="T16" fmla="*/ 400 w 800"/>
              <a:gd name="T17" fmla="*/ 840 h 880"/>
              <a:gd name="T18" fmla="*/ 40 w 800"/>
              <a:gd name="T19" fmla="*/ 700 h 880"/>
              <a:gd name="T20" fmla="*/ 40 w 800"/>
              <a:gd name="T21" fmla="*/ 599 h 880"/>
              <a:gd name="T22" fmla="*/ 400 w 800"/>
              <a:gd name="T23" fmla="*/ 700 h 880"/>
              <a:gd name="T24" fmla="*/ 760 w 800"/>
              <a:gd name="T25" fmla="*/ 599 h 880"/>
              <a:gd name="T26" fmla="*/ 760 w 800"/>
              <a:gd name="T27" fmla="*/ 700 h 880"/>
              <a:gd name="T28" fmla="*/ 760 w 800"/>
              <a:gd name="T29" fmla="*/ 520 h 880"/>
              <a:gd name="T30" fmla="*/ 400 w 800"/>
              <a:gd name="T31" fmla="*/ 660 h 880"/>
              <a:gd name="T32" fmla="*/ 40 w 800"/>
              <a:gd name="T33" fmla="*/ 520 h 880"/>
              <a:gd name="T34" fmla="*/ 40 w 800"/>
              <a:gd name="T35" fmla="*/ 419 h 880"/>
              <a:gd name="T36" fmla="*/ 400 w 800"/>
              <a:gd name="T37" fmla="*/ 520 h 880"/>
              <a:gd name="T38" fmla="*/ 760 w 800"/>
              <a:gd name="T39" fmla="*/ 419 h 880"/>
              <a:gd name="T40" fmla="*/ 760 w 800"/>
              <a:gd name="T41" fmla="*/ 520 h 880"/>
              <a:gd name="T42" fmla="*/ 760 w 800"/>
              <a:gd name="T43" fmla="*/ 340 h 880"/>
              <a:gd name="T44" fmla="*/ 400 w 800"/>
              <a:gd name="T45" fmla="*/ 480 h 880"/>
              <a:gd name="T46" fmla="*/ 40 w 800"/>
              <a:gd name="T47" fmla="*/ 340 h 880"/>
              <a:gd name="T48" fmla="*/ 40 w 800"/>
              <a:gd name="T49" fmla="*/ 259 h 880"/>
              <a:gd name="T50" fmla="*/ 400 w 800"/>
              <a:gd name="T51" fmla="*/ 360 h 880"/>
              <a:gd name="T52" fmla="*/ 760 w 800"/>
              <a:gd name="T53" fmla="*/ 259 h 880"/>
              <a:gd name="T54" fmla="*/ 760 w 800"/>
              <a:gd name="T55" fmla="*/ 340 h 880"/>
              <a:gd name="T56" fmla="*/ 400 w 800"/>
              <a:gd name="T57" fmla="*/ 320 h 880"/>
              <a:gd name="T58" fmla="*/ 40 w 800"/>
              <a:gd name="T59" fmla="*/ 180 h 880"/>
              <a:gd name="T60" fmla="*/ 400 w 800"/>
              <a:gd name="T61" fmla="*/ 40 h 880"/>
              <a:gd name="T62" fmla="*/ 760 w 800"/>
              <a:gd name="T63" fmla="*/ 180 h 880"/>
              <a:gd name="T64" fmla="*/ 400 w 800"/>
              <a:gd name="T65" fmla="*/ 320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00" h="880">
                <a:moveTo>
                  <a:pt x="400" y="0"/>
                </a:moveTo>
                <a:cubicBezTo>
                  <a:pt x="175" y="0"/>
                  <a:pt x="0" y="79"/>
                  <a:pt x="0" y="180"/>
                </a:cubicBezTo>
                <a:cubicBezTo>
                  <a:pt x="0" y="700"/>
                  <a:pt x="0" y="700"/>
                  <a:pt x="0" y="700"/>
                </a:cubicBezTo>
                <a:cubicBezTo>
                  <a:pt x="0" y="801"/>
                  <a:pt x="175" y="880"/>
                  <a:pt x="400" y="880"/>
                </a:cubicBezTo>
                <a:cubicBezTo>
                  <a:pt x="624" y="880"/>
                  <a:pt x="800" y="801"/>
                  <a:pt x="800" y="700"/>
                </a:cubicBezTo>
                <a:cubicBezTo>
                  <a:pt x="800" y="180"/>
                  <a:pt x="800" y="180"/>
                  <a:pt x="800" y="180"/>
                </a:cubicBezTo>
                <a:cubicBezTo>
                  <a:pt x="800" y="79"/>
                  <a:pt x="624" y="0"/>
                  <a:pt x="400" y="0"/>
                </a:cubicBezTo>
                <a:close/>
                <a:moveTo>
                  <a:pt x="760" y="700"/>
                </a:moveTo>
                <a:cubicBezTo>
                  <a:pt x="760" y="782"/>
                  <a:pt x="570" y="840"/>
                  <a:pt x="400" y="840"/>
                </a:cubicBezTo>
                <a:cubicBezTo>
                  <a:pt x="229" y="840"/>
                  <a:pt x="40" y="782"/>
                  <a:pt x="40" y="700"/>
                </a:cubicBezTo>
                <a:cubicBezTo>
                  <a:pt x="40" y="599"/>
                  <a:pt x="40" y="599"/>
                  <a:pt x="40" y="599"/>
                </a:cubicBezTo>
                <a:cubicBezTo>
                  <a:pt x="104" y="659"/>
                  <a:pt x="239" y="700"/>
                  <a:pt x="400" y="700"/>
                </a:cubicBezTo>
                <a:cubicBezTo>
                  <a:pt x="560" y="700"/>
                  <a:pt x="695" y="659"/>
                  <a:pt x="760" y="599"/>
                </a:cubicBezTo>
                <a:lnTo>
                  <a:pt x="760" y="700"/>
                </a:lnTo>
                <a:close/>
                <a:moveTo>
                  <a:pt x="760" y="520"/>
                </a:moveTo>
                <a:cubicBezTo>
                  <a:pt x="760" y="602"/>
                  <a:pt x="570" y="660"/>
                  <a:pt x="400" y="660"/>
                </a:cubicBezTo>
                <a:cubicBezTo>
                  <a:pt x="229" y="660"/>
                  <a:pt x="40" y="602"/>
                  <a:pt x="40" y="520"/>
                </a:cubicBezTo>
                <a:cubicBezTo>
                  <a:pt x="40" y="419"/>
                  <a:pt x="40" y="419"/>
                  <a:pt x="40" y="419"/>
                </a:cubicBezTo>
                <a:cubicBezTo>
                  <a:pt x="104" y="479"/>
                  <a:pt x="239" y="520"/>
                  <a:pt x="400" y="520"/>
                </a:cubicBezTo>
                <a:cubicBezTo>
                  <a:pt x="560" y="520"/>
                  <a:pt x="695" y="479"/>
                  <a:pt x="760" y="419"/>
                </a:cubicBezTo>
                <a:lnTo>
                  <a:pt x="760" y="520"/>
                </a:lnTo>
                <a:close/>
                <a:moveTo>
                  <a:pt x="760" y="340"/>
                </a:moveTo>
                <a:cubicBezTo>
                  <a:pt x="760" y="422"/>
                  <a:pt x="570" y="480"/>
                  <a:pt x="400" y="480"/>
                </a:cubicBezTo>
                <a:cubicBezTo>
                  <a:pt x="229" y="480"/>
                  <a:pt x="40" y="422"/>
                  <a:pt x="40" y="340"/>
                </a:cubicBezTo>
                <a:cubicBezTo>
                  <a:pt x="40" y="259"/>
                  <a:pt x="40" y="259"/>
                  <a:pt x="40" y="259"/>
                </a:cubicBezTo>
                <a:cubicBezTo>
                  <a:pt x="104" y="319"/>
                  <a:pt x="239" y="360"/>
                  <a:pt x="400" y="360"/>
                </a:cubicBezTo>
                <a:cubicBezTo>
                  <a:pt x="560" y="360"/>
                  <a:pt x="695" y="319"/>
                  <a:pt x="760" y="259"/>
                </a:cubicBezTo>
                <a:lnTo>
                  <a:pt x="760" y="340"/>
                </a:lnTo>
                <a:close/>
                <a:moveTo>
                  <a:pt x="400" y="320"/>
                </a:moveTo>
                <a:cubicBezTo>
                  <a:pt x="229" y="320"/>
                  <a:pt x="40" y="262"/>
                  <a:pt x="40" y="180"/>
                </a:cubicBezTo>
                <a:cubicBezTo>
                  <a:pt x="40" y="97"/>
                  <a:pt x="229" y="40"/>
                  <a:pt x="400" y="40"/>
                </a:cubicBezTo>
                <a:cubicBezTo>
                  <a:pt x="570" y="40"/>
                  <a:pt x="760" y="97"/>
                  <a:pt x="760" y="180"/>
                </a:cubicBezTo>
                <a:cubicBezTo>
                  <a:pt x="760" y="262"/>
                  <a:pt x="570" y="320"/>
                  <a:pt x="400" y="320"/>
                </a:cubicBezTo>
                <a:close/>
              </a:path>
            </a:pathLst>
          </a:cu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0" name="Freeform 29"/>
          <p:cNvSpPr>
            <a:spLocks noEditPoints="1"/>
          </p:cNvSpPr>
          <p:nvPr/>
        </p:nvSpPr>
        <p:spPr bwMode="auto">
          <a:xfrm>
            <a:off x="8097676" y="1034763"/>
            <a:ext cx="756685" cy="756685"/>
          </a:xfrm>
          <a:custGeom>
            <a:avLst/>
            <a:gdLst>
              <a:gd name="T0" fmla="*/ 400 w 800"/>
              <a:gd name="T1" fmla="*/ 566 h 800"/>
              <a:gd name="T2" fmla="*/ 400 w 800"/>
              <a:gd name="T3" fmla="*/ 533 h 800"/>
              <a:gd name="T4" fmla="*/ 533 w 800"/>
              <a:gd name="T5" fmla="*/ 400 h 800"/>
              <a:gd name="T6" fmla="*/ 688 w 800"/>
              <a:gd name="T7" fmla="*/ 316 h 800"/>
              <a:gd name="T8" fmla="*/ 721 w 800"/>
              <a:gd name="T9" fmla="*/ 176 h 800"/>
              <a:gd name="T10" fmla="*/ 588 w 800"/>
              <a:gd name="T11" fmla="*/ 93 h 800"/>
              <a:gd name="T12" fmla="*/ 483 w 800"/>
              <a:gd name="T13" fmla="*/ 50 h 800"/>
              <a:gd name="T14" fmla="*/ 316 w 800"/>
              <a:gd name="T15" fmla="*/ 50 h 800"/>
              <a:gd name="T16" fmla="*/ 211 w 800"/>
              <a:gd name="T17" fmla="*/ 93 h 800"/>
              <a:gd name="T18" fmla="*/ 93 w 800"/>
              <a:gd name="T19" fmla="*/ 211 h 800"/>
              <a:gd name="T20" fmla="*/ 50 w 800"/>
              <a:gd name="T21" fmla="*/ 316 h 800"/>
              <a:gd name="T22" fmla="*/ 0 w 800"/>
              <a:gd name="T23" fmla="*/ 433 h 800"/>
              <a:gd name="T24" fmla="*/ 137 w 800"/>
              <a:gd name="T25" fmla="*/ 544 h 800"/>
              <a:gd name="T26" fmla="*/ 93 w 800"/>
              <a:gd name="T27" fmla="*/ 659 h 800"/>
              <a:gd name="T28" fmla="*/ 255 w 800"/>
              <a:gd name="T29" fmla="*/ 662 h 800"/>
              <a:gd name="T30" fmla="*/ 366 w 800"/>
              <a:gd name="T31" fmla="*/ 800 h 800"/>
              <a:gd name="T32" fmla="*/ 483 w 800"/>
              <a:gd name="T33" fmla="*/ 688 h 800"/>
              <a:gd name="T34" fmla="*/ 659 w 800"/>
              <a:gd name="T35" fmla="*/ 706 h 800"/>
              <a:gd name="T36" fmla="*/ 662 w 800"/>
              <a:gd name="T37" fmla="*/ 544 h 800"/>
              <a:gd name="T38" fmla="*/ 785 w 800"/>
              <a:gd name="T39" fmla="*/ 468 h 800"/>
              <a:gd name="T40" fmla="*/ 750 w 800"/>
              <a:gd name="T41" fmla="*/ 316 h 800"/>
              <a:gd name="T42" fmla="*/ 750 w 800"/>
              <a:gd name="T43" fmla="*/ 450 h 800"/>
              <a:gd name="T44" fmla="*/ 627 w 800"/>
              <a:gd name="T45" fmla="*/ 538 h 800"/>
              <a:gd name="T46" fmla="*/ 683 w 800"/>
              <a:gd name="T47" fmla="*/ 635 h 800"/>
              <a:gd name="T48" fmla="*/ 559 w 800"/>
              <a:gd name="T49" fmla="*/ 630 h 800"/>
              <a:gd name="T50" fmla="*/ 450 w 800"/>
              <a:gd name="T51" fmla="*/ 675 h 800"/>
              <a:gd name="T52" fmla="*/ 366 w 800"/>
              <a:gd name="T53" fmla="*/ 766 h 800"/>
              <a:gd name="T54" fmla="*/ 337 w 800"/>
              <a:gd name="T55" fmla="*/ 659 h 800"/>
              <a:gd name="T56" fmla="*/ 241 w 800"/>
              <a:gd name="T57" fmla="*/ 630 h 800"/>
              <a:gd name="T58" fmla="*/ 117 w 800"/>
              <a:gd name="T59" fmla="*/ 635 h 800"/>
              <a:gd name="T60" fmla="*/ 170 w 800"/>
              <a:gd name="T61" fmla="*/ 559 h 800"/>
              <a:gd name="T62" fmla="*/ 125 w 800"/>
              <a:gd name="T63" fmla="*/ 450 h 800"/>
              <a:gd name="T64" fmla="*/ 33 w 800"/>
              <a:gd name="T65" fmla="*/ 366 h 800"/>
              <a:gd name="T66" fmla="*/ 125 w 800"/>
              <a:gd name="T67" fmla="*/ 350 h 800"/>
              <a:gd name="T68" fmla="*/ 170 w 800"/>
              <a:gd name="T69" fmla="*/ 240 h 800"/>
              <a:gd name="T70" fmla="*/ 164 w 800"/>
              <a:gd name="T71" fmla="*/ 117 h 800"/>
              <a:gd name="T72" fmla="*/ 261 w 800"/>
              <a:gd name="T73" fmla="*/ 172 h 800"/>
              <a:gd name="T74" fmla="*/ 350 w 800"/>
              <a:gd name="T75" fmla="*/ 50 h 800"/>
              <a:gd name="T76" fmla="*/ 450 w 800"/>
              <a:gd name="T77" fmla="*/ 50 h 800"/>
              <a:gd name="T78" fmla="*/ 538 w 800"/>
              <a:gd name="T79" fmla="*/ 172 h 800"/>
              <a:gd name="T80" fmla="*/ 635 w 800"/>
              <a:gd name="T81" fmla="*/ 117 h 800"/>
              <a:gd name="T82" fmla="*/ 683 w 800"/>
              <a:gd name="T83" fmla="*/ 187 h 800"/>
              <a:gd name="T84" fmla="*/ 659 w 800"/>
              <a:gd name="T85" fmla="*/ 337 h 800"/>
              <a:gd name="T86" fmla="*/ 766 w 800"/>
              <a:gd name="T87" fmla="*/ 366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00" h="800">
                <a:moveTo>
                  <a:pt x="400" y="233"/>
                </a:moveTo>
                <a:cubicBezTo>
                  <a:pt x="308" y="233"/>
                  <a:pt x="233" y="308"/>
                  <a:pt x="233" y="400"/>
                </a:cubicBezTo>
                <a:cubicBezTo>
                  <a:pt x="233" y="492"/>
                  <a:pt x="308" y="566"/>
                  <a:pt x="400" y="566"/>
                </a:cubicBezTo>
                <a:cubicBezTo>
                  <a:pt x="492" y="566"/>
                  <a:pt x="566" y="492"/>
                  <a:pt x="566" y="400"/>
                </a:cubicBezTo>
                <a:cubicBezTo>
                  <a:pt x="566" y="308"/>
                  <a:pt x="492" y="233"/>
                  <a:pt x="400" y="233"/>
                </a:cubicBezTo>
                <a:close/>
                <a:moveTo>
                  <a:pt x="400" y="533"/>
                </a:moveTo>
                <a:cubicBezTo>
                  <a:pt x="326" y="533"/>
                  <a:pt x="266" y="473"/>
                  <a:pt x="266" y="400"/>
                </a:cubicBezTo>
                <a:cubicBezTo>
                  <a:pt x="266" y="326"/>
                  <a:pt x="326" y="266"/>
                  <a:pt x="400" y="266"/>
                </a:cubicBezTo>
                <a:cubicBezTo>
                  <a:pt x="473" y="266"/>
                  <a:pt x="533" y="326"/>
                  <a:pt x="533" y="400"/>
                </a:cubicBezTo>
                <a:cubicBezTo>
                  <a:pt x="533" y="473"/>
                  <a:pt x="473" y="533"/>
                  <a:pt x="400" y="533"/>
                </a:cubicBezTo>
                <a:close/>
                <a:moveTo>
                  <a:pt x="750" y="316"/>
                </a:moveTo>
                <a:cubicBezTo>
                  <a:pt x="688" y="316"/>
                  <a:pt x="688" y="316"/>
                  <a:pt x="688" y="316"/>
                </a:cubicBezTo>
                <a:cubicBezTo>
                  <a:pt x="681" y="295"/>
                  <a:pt x="673" y="274"/>
                  <a:pt x="662" y="255"/>
                </a:cubicBezTo>
                <a:cubicBezTo>
                  <a:pt x="706" y="211"/>
                  <a:pt x="706" y="211"/>
                  <a:pt x="706" y="211"/>
                </a:cubicBezTo>
                <a:cubicBezTo>
                  <a:pt x="716" y="202"/>
                  <a:pt x="721" y="189"/>
                  <a:pt x="721" y="176"/>
                </a:cubicBezTo>
                <a:cubicBezTo>
                  <a:pt x="721" y="162"/>
                  <a:pt x="716" y="150"/>
                  <a:pt x="706" y="140"/>
                </a:cubicBezTo>
                <a:cubicBezTo>
                  <a:pt x="659" y="93"/>
                  <a:pt x="659" y="93"/>
                  <a:pt x="659" y="93"/>
                </a:cubicBezTo>
                <a:cubicBezTo>
                  <a:pt x="640" y="74"/>
                  <a:pt x="607" y="74"/>
                  <a:pt x="588" y="93"/>
                </a:cubicBezTo>
                <a:cubicBezTo>
                  <a:pt x="544" y="137"/>
                  <a:pt x="544" y="137"/>
                  <a:pt x="544" y="137"/>
                </a:cubicBezTo>
                <a:cubicBezTo>
                  <a:pt x="525" y="126"/>
                  <a:pt x="504" y="118"/>
                  <a:pt x="483" y="112"/>
                </a:cubicBezTo>
                <a:cubicBezTo>
                  <a:pt x="483" y="50"/>
                  <a:pt x="483" y="50"/>
                  <a:pt x="483" y="50"/>
                </a:cubicBezTo>
                <a:cubicBezTo>
                  <a:pt x="483" y="22"/>
                  <a:pt x="461" y="0"/>
                  <a:pt x="433" y="0"/>
                </a:cubicBezTo>
                <a:cubicBezTo>
                  <a:pt x="366" y="0"/>
                  <a:pt x="366" y="0"/>
                  <a:pt x="366" y="0"/>
                </a:cubicBezTo>
                <a:cubicBezTo>
                  <a:pt x="339" y="0"/>
                  <a:pt x="316" y="22"/>
                  <a:pt x="316" y="50"/>
                </a:cubicBezTo>
                <a:cubicBezTo>
                  <a:pt x="316" y="112"/>
                  <a:pt x="316" y="112"/>
                  <a:pt x="316" y="112"/>
                </a:cubicBezTo>
                <a:cubicBezTo>
                  <a:pt x="295" y="118"/>
                  <a:pt x="275" y="126"/>
                  <a:pt x="255" y="137"/>
                </a:cubicBezTo>
                <a:cubicBezTo>
                  <a:pt x="211" y="93"/>
                  <a:pt x="211" y="93"/>
                  <a:pt x="211" y="93"/>
                </a:cubicBezTo>
                <a:cubicBezTo>
                  <a:pt x="192" y="74"/>
                  <a:pt x="159" y="74"/>
                  <a:pt x="140" y="93"/>
                </a:cubicBezTo>
                <a:cubicBezTo>
                  <a:pt x="93" y="140"/>
                  <a:pt x="93" y="140"/>
                  <a:pt x="93" y="140"/>
                </a:cubicBezTo>
                <a:cubicBezTo>
                  <a:pt x="74" y="160"/>
                  <a:pt x="74" y="192"/>
                  <a:pt x="93" y="211"/>
                </a:cubicBezTo>
                <a:cubicBezTo>
                  <a:pt x="137" y="255"/>
                  <a:pt x="137" y="255"/>
                  <a:pt x="137" y="255"/>
                </a:cubicBezTo>
                <a:cubicBezTo>
                  <a:pt x="126" y="274"/>
                  <a:pt x="118" y="295"/>
                  <a:pt x="112" y="316"/>
                </a:cubicBezTo>
                <a:cubicBezTo>
                  <a:pt x="50" y="316"/>
                  <a:pt x="50" y="316"/>
                  <a:pt x="50" y="316"/>
                </a:cubicBezTo>
                <a:cubicBezTo>
                  <a:pt x="36" y="316"/>
                  <a:pt x="24" y="322"/>
                  <a:pt x="14" y="331"/>
                </a:cubicBezTo>
                <a:cubicBezTo>
                  <a:pt x="5" y="340"/>
                  <a:pt x="0" y="353"/>
                  <a:pt x="0" y="366"/>
                </a:cubicBezTo>
                <a:cubicBezTo>
                  <a:pt x="0" y="433"/>
                  <a:pt x="0" y="433"/>
                  <a:pt x="0" y="433"/>
                </a:cubicBezTo>
                <a:cubicBezTo>
                  <a:pt x="0" y="461"/>
                  <a:pt x="22" y="483"/>
                  <a:pt x="50" y="483"/>
                </a:cubicBezTo>
                <a:cubicBezTo>
                  <a:pt x="112" y="483"/>
                  <a:pt x="112" y="483"/>
                  <a:pt x="112" y="483"/>
                </a:cubicBezTo>
                <a:cubicBezTo>
                  <a:pt x="118" y="504"/>
                  <a:pt x="126" y="525"/>
                  <a:pt x="137" y="544"/>
                </a:cubicBezTo>
                <a:cubicBezTo>
                  <a:pt x="93" y="588"/>
                  <a:pt x="93" y="588"/>
                  <a:pt x="93" y="588"/>
                </a:cubicBezTo>
                <a:cubicBezTo>
                  <a:pt x="84" y="598"/>
                  <a:pt x="79" y="610"/>
                  <a:pt x="79" y="624"/>
                </a:cubicBezTo>
                <a:cubicBezTo>
                  <a:pt x="79" y="637"/>
                  <a:pt x="84" y="649"/>
                  <a:pt x="93" y="659"/>
                </a:cubicBezTo>
                <a:cubicBezTo>
                  <a:pt x="140" y="706"/>
                  <a:pt x="140" y="706"/>
                  <a:pt x="140" y="706"/>
                </a:cubicBezTo>
                <a:cubicBezTo>
                  <a:pt x="159" y="725"/>
                  <a:pt x="192" y="725"/>
                  <a:pt x="211" y="706"/>
                </a:cubicBezTo>
                <a:cubicBezTo>
                  <a:pt x="255" y="662"/>
                  <a:pt x="255" y="662"/>
                  <a:pt x="255" y="662"/>
                </a:cubicBezTo>
                <a:cubicBezTo>
                  <a:pt x="274" y="673"/>
                  <a:pt x="295" y="681"/>
                  <a:pt x="316" y="688"/>
                </a:cubicBezTo>
                <a:cubicBezTo>
                  <a:pt x="316" y="750"/>
                  <a:pt x="316" y="750"/>
                  <a:pt x="316" y="750"/>
                </a:cubicBezTo>
                <a:cubicBezTo>
                  <a:pt x="316" y="777"/>
                  <a:pt x="339" y="800"/>
                  <a:pt x="366" y="800"/>
                </a:cubicBezTo>
                <a:cubicBezTo>
                  <a:pt x="433" y="800"/>
                  <a:pt x="433" y="800"/>
                  <a:pt x="433" y="800"/>
                </a:cubicBezTo>
                <a:cubicBezTo>
                  <a:pt x="461" y="800"/>
                  <a:pt x="483" y="777"/>
                  <a:pt x="483" y="750"/>
                </a:cubicBezTo>
                <a:cubicBezTo>
                  <a:pt x="483" y="688"/>
                  <a:pt x="483" y="688"/>
                  <a:pt x="483" y="688"/>
                </a:cubicBezTo>
                <a:cubicBezTo>
                  <a:pt x="504" y="681"/>
                  <a:pt x="525" y="673"/>
                  <a:pt x="544" y="662"/>
                </a:cubicBezTo>
                <a:cubicBezTo>
                  <a:pt x="588" y="706"/>
                  <a:pt x="588" y="706"/>
                  <a:pt x="588" y="706"/>
                </a:cubicBezTo>
                <a:cubicBezTo>
                  <a:pt x="607" y="725"/>
                  <a:pt x="640" y="725"/>
                  <a:pt x="659" y="706"/>
                </a:cubicBezTo>
                <a:cubicBezTo>
                  <a:pt x="706" y="659"/>
                  <a:pt x="706" y="659"/>
                  <a:pt x="706" y="659"/>
                </a:cubicBezTo>
                <a:cubicBezTo>
                  <a:pt x="726" y="639"/>
                  <a:pt x="726" y="608"/>
                  <a:pt x="706" y="588"/>
                </a:cubicBezTo>
                <a:cubicBezTo>
                  <a:pt x="662" y="544"/>
                  <a:pt x="662" y="544"/>
                  <a:pt x="662" y="544"/>
                </a:cubicBezTo>
                <a:cubicBezTo>
                  <a:pt x="673" y="525"/>
                  <a:pt x="681" y="504"/>
                  <a:pt x="688" y="483"/>
                </a:cubicBezTo>
                <a:cubicBezTo>
                  <a:pt x="750" y="483"/>
                  <a:pt x="750" y="483"/>
                  <a:pt x="750" y="483"/>
                </a:cubicBezTo>
                <a:cubicBezTo>
                  <a:pt x="763" y="483"/>
                  <a:pt x="776" y="478"/>
                  <a:pt x="785" y="468"/>
                </a:cubicBezTo>
                <a:cubicBezTo>
                  <a:pt x="794" y="459"/>
                  <a:pt x="800" y="446"/>
                  <a:pt x="800" y="433"/>
                </a:cubicBezTo>
                <a:cubicBezTo>
                  <a:pt x="800" y="366"/>
                  <a:pt x="800" y="366"/>
                  <a:pt x="800" y="366"/>
                </a:cubicBezTo>
                <a:cubicBezTo>
                  <a:pt x="800" y="339"/>
                  <a:pt x="777" y="316"/>
                  <a:pt x="750" y="316"/>
                </a:cubicBezTo>
                <a:close/>
                <a:moveTo>
                  <a:pt x="766" y="433"/>
                </a:moveTo>
                <a:cubicBezTo>
                  <a:pt x="766" y="437"/>
                  <a:pt x="765" y="442"/>
                  <a:pt x="761" y="445"/>
                </a:cubicBezTo>
                <a:cubicBezTo>
                  <a:pt x="758" y="448"/>
                  <a:pt x="754" y="450"/>
                  <a:pt x="750" y="450"/>
                </a:cubicBezTo>
                <a:cubicBezTo>
                  <a:pt x="675" y="450"/>
                  <a:pt x="675" y="450"/>
                  <a:pt x="675" y="450"/>
                </a:cubicBezTo>
                <a:cubicBezTo>
                  <a:pt x="667" y="450"/>
                  <a:pt x="660" y="455"/>
                  <a:pt x="659" y="462"/>
                </a:cubicBezTo>
                <a:cubicBezTo>
                  <a:pt x="652" y="489"/>
                  <a:pt x="642" y="515"/>
                  <a:pt x="627" y="538"/>
                </a:cubicBezTo>
                <a:cubicBezTo>
                  <a:pt x="623" y="545"/>
                  <a:pt x="624" y="553"/>
                  <a:pt x="630" y="559"/>
                </a:cubicBezTo>
                <a:cubicBezTo>
                  <a:pt x="683" y="612"/>
                  <a:pt x="683" y="612"/>
                  <a:pt x="683" y="612"/>
                </a:cubicBezTo>
                <a:cubicBezTo>
                  <a:pt x="689" y="618"/>
                  <a:pt x="689" y="629"/>
                  <a:pt x="683" y="635"/>
                </a:cubicBezTo>
                <a:cubicBezTo>
                  <a:pt x="635" y="682"/>
                  <a:pt x="635" y="682"/>
                  <a:pt x="635" y="682"/>
                </a:cubicBezTo>
                <a:cubicBezTo>
                  <a:pt x="629" y="689"/>
                  <a:pt x="618" y="689"/>
                  <a:pt x="612" y="682"/>
                </a:cubicBezTo>
                <a:cubicBezTo>
                  <a:pt x="559" y="630"/>
                  <a:pt x="559" y="630"/>
                  <a:pt x="559" y="630"/>
                </a:cubicBezTo>
                <a:cubicBezTo>
                  <a:pt x="553" y="624"/>
                  <a:pt x="545" y="623"/>
                  <a:pt x="538" y="627"/>
                </a:cubicBezTo>
                <a:cubicBezTo>
                  <a:pt x="515" y="642"/>
                  <a:pt x="489" y="652"/>
                  <a:pt x="462" y="659"/>
                </a:cubicBezTo>
                <a:cubicBezTo>
                  <a:pt x="455" y="660"/>
                  <a:pt x="450" y="667"/>
                  <a:pt x="450" y="675"/>
                </a:cubicBezTo>
                <a:cubicBezTo>
                  <a:pt x="450" y="750"/>
                  <a:pt x="450" y="750"/>
                  <a:pt x="450" y="750"/>
                </a:cubicBezTo>
                <a:cubicBezTo>
                  <a:pt x="450" y="759"/>
                  <a:pt x="442" y="766"/>
                  <a:pt x="433" y="766"/>
                </a:cubicBezTo>
                <a:cubicBezTo>
                  <a:pt x="366" y="766"/>
                  <a:pt x="366" y="766"/>
                  <a:pt x="366" y="766"/>
                </a:cubicBezTo>
                <a:cubicBezTo>
                  <a:pt x="357" y="766"/>
                  <a:pt x="350" y="759"/>
                  <a:pt x="350" y="750"/>
                </a:cubicBezTo>
                <a:cubicBezTo>
                  <a:pt x="350" y="675"/>
                  <a:pt x="350" y="675"/>
                  <a:pt x="350" y="675"/>
                </a:cubicBezTo>
                <a:cubicBezTo>
                  <a:pt x="350" y="667"/>
                  <a:pt x="344" y="660"/>
                  <a:pt x="337" y="659"/>
                </a:cubicBezTo>
                <a:cubicBezTo>
                  <a:pt x="310" y="652"/>
                  <a:pt x="285" y="641"/>
                  <a:pt x="261" y="627"/>
                </a:cubicBezTo>
                <a:cubicBezTo>
                  <a:pt x="258" y="625"/>
                  <a:pt x="255" y="625"/>
                  <a:pt x="252" y="625"/>
                </a:cubicBezTo>
                <a:cubicBezTo>
                  <a:pt x="248" y="625"/>
                  <a:pt x="244" y="626"/>
                  <a:pt x="241" y="630"/>
                </a:cubicBezTo>
                <a:cubicBezTo>
                  <a:pt x="188" y="683"/>
                  <a:pt x="188" y="683"/>
                  <a:pt x="188" y="683"/>
                </a:cubicBezTo>
                <a:cubicBezTo>
                  <a:pt x="181" y="689"/>
                  <a:pt x="170" y="689"/>
                  <a:pt x="164" y="683"/>
                </a:cubicBezTo>
                <a:cubicBezTo>
                  <a:pt x="117" y="635"/>
                  <a:pt x="117" y="635"/>
                  <a:pt x="117" y="635"/>
                </a:cubicBezTo>
                <a:cubicBezTo>
                  <a:pt x="114" y="632"/>
                  <a:pt x="112" y="628"/>
                  <a:pt x="112" y="624"/>
                </a:cubicBezTo>
                <a:cubicBezTo>
                  <a:pt x="112" y="619"/>
                  <a:pt x="114" y="615"/>
                  <a:pt x="117" y="612"/>
                </a:cubicBezTo>
                <a:cubicBezTo>
                  <a:pt x="170" y="559"/>
                  <a:pt x="170" y="559"/>
                  <a:pt x="170" y="559"/>
                </a:cubicBezTo>
                <a:cubicBezTo>
                  <a:pt x="175" y="553"/>
                  <a:pt x="176" y="545"/>
                  <a:pt x="172" y="538"/>
                </a:cubicBezTo>
                <a:cubicBezTo>
                  <a:pt x="158" y="515"/>
                  <a:pt x="147" y="489"/>
                  <a:pt x="141" y="462"/>
                </a:cubicBezTo>
                <a:cubicBezTo>
                  <a:pt x="139" y="455"/>
                  <a:pt x="132" y="450"/>
                  <a:pt x="125" y="450"/>
                </a:cubicBezTo>
                <a:cubicBezTo>
                  <a:pt x="50" y="450"/>
                  <a:pt x="50" y="450"/>
                  <a:pt x="50" y="450"/>
                </a:cubicBezTo>
                <a:cubicBezTo>
                  <a:pt x="40" y="450"/>
                  <a:pt x="33" y="442"/>
                  <a:pt x="33" y="433"/>
                </a:cubicBezTo>
                <a:cubicBezTo>
                  <a:pt x="33" y="366"/>
                  <a:pt x="33" y="366"/>
                  <a:pt x="33" y="366"/>
                </a:cubicBezTo>
                <a:cubicBezTo>
                  <a:pt x="33" y="362"/>
                  <a:pt x="35" y="358"/>
                  <a:pt x="38" y="355"/>
                </a:cubicBezTo>
                <a:cubicBezTo>
                  <a:pt x="41" y="351"/>
                  <a:pt x="45" y="350"/>
                  <a:pt x="50" y="350"/>
                </a:cubicBezTo>
                <a:cubicBezTo>
                  <a:pt x="125" y="350"/>
                  <a:pt x="125" y="350"/>
                  <a:pt x="125" y="350"/>
                </a:cubicBezTo>
                <a:cubicBezTo>
                  <a:pt x="132" y="350"/>
                  <a:pt x="139" y="344"/>
                  <a:pt x="141" y="337"/>
                </a:cubicBezTo>
                <a:cubicBezTo>
                  <a:pt x="147" y="310"/>
                  <a:pt x="158" y="285"/>
                  <a:pt x="172" y="261"/>
                </a:cubicBezTo>
                <a:cubicBezTo>
                  <a:pt x="176" y="254"/>
                  <a:pt x="175" y="246"/>
                  <a:pt x="170" y="240"/>
                </a:cubicBezTo>
                <a:cubicBezTo>
                  <a:pt x="117" y="188"/>
                  <a:pt x="117" y="188"/>
                  <a:pt x="117" y="188"/>
                </a:cubicBezTo>
                <a:cubicBezTo>
                  <a:pt x="110" y="181"/>
                  <a:pt x="110" y="170"/>
                  <a:pt x="117" y="164"/>
                </a:cubicBezTo>
                <a:cubicBezTo>
                  <a:pt x="164" y="117"/>
                  <a:pt x="164" y="117"/>
                  <a:pt x="164" y="117"/>
                </a:cubicBezTo>
                <a:cubicBezTo>
                  <a:pt x="170" y="111"/>
                  <a:pt x="181" y="111"/>
                  <a:pt x="188" y="117"/>
                </a:cubicBezTo>
                <a:cubicBezTo>
                  <a:pt x="241" y="170"/>
                  <a:pt x="241" y="170"/>
                  <a:pt x="241" y="170"/>
                </a:cubicBezTo>
                <a:cubicBezTo>
                  <a:pt x="246" y="175"/>
                  <a:pt x="254" y="176"/>
                  <a:pt x="261" y="172"/>
                </a:cubicBezTo>
                <a:cubicBezTo>
                  <a:pt x="285" y="158"/>
                  <a:pt x="310" y="147"/>
                  <a:pt x="337" y="141"/>
                </a:cubicBezTo>
                <a:cubicBezTo>
                  <a:pt x="344" y="139"/>
                  <a:pt x="350" y="132"/>
                  <a:pt x="350" y="125"/>
                </a:cubicBezTo>
                <a:cubicBezTo>
                  <a:pt x="350" y="50"/>
                  <a:pt x="350" y="50"/>
                  <a:pt x="350" y="50"/>
                </a:cubicBezTo>
                <a:cubicBezTo>
                  <a:pt x="350" y="40"/>
                  <a:pt x="357" y="33"/>
                  <a:pt x="366" y="33"/>
                </a:cubicBezTo>
                <a:cubicBezTo>
                  <a:pt x="433" y="33"/>
                  <a:pt x="433" y="33"/>
                  <a:pt x="433" y="33"/>
                </a:cubicBezTo>
                <a:cubicBezTo>
                  <a:pt x="442" y="33"/>
                  <a:pt x="450" y="40"/>
                  <a:pt x="450" y="50"/>
                </a:cubicBezTo>
                <a:cubicBezTo>
                  <a:pt x="450" y="125"/>
                  <a:pt x="450" y="125"/>
                  <a:pt x="450" y="125"/>
                </a:cubicBezTo>
                <a:cubicBezTo>
                  <a:pt x="450" y="132"/>
                  <a:pt x="455" y="139"/>
                  <a:pt x="462" y="141"/>
                </a:cubicBezTo>
                <a:cubicBezTo>
                  <a:pt x="489" y="147"/>
                  <a:pt x="515" y="158"/>
                  <a:pt x="538" y="172"/>
                </a:cubicBezTo>
                <a:cubicBezTo>
                  <a:pt x="545" y="176"/>
                  <a:pt x="553" y="175"/>
                  <a:pt x="559" y="170"/>
                </a:cubicBezTo>
                <a:cubicBezTo>
                  <a:pt x="612" y="117"/>
                  <a:pt x="612" y="117"/>
                  <a:pt x="612" y="117"/>
                </a:cubicBezTo>
                <a:cubicBezTo>
                  <a:pt x="618" y="110"/>
                  <a:pt x="629" y="110"/>
                  <a:pt x="635" y="117"/>
                </a:cubicBezTo>
                <a:cubicBezTo>
                  <a:pt x="683" y="164"/>
                  <a:pt x="683" y="164"/>
                  <a:pt x="683" y="164"/>
                </a:cubicBezTo>
                <a:cubicBezTo>
                  <a:pt x="686" y="167"/>
                  <a:pt x="687" y="171"/>
                  <a:pt x="687" y="176"/>
                </a:cubicBezTo>
                <a:cubicBezTo>
                  <a:pt x="687" y="180"/>
                  <a:pt x="686" y="184"/>
                  <a:pt x="683" y="187"/>
                </a:cubicBezTo>
                <a:cubicBezTo>
                  <a:pt x="630" y="240"/>
                  <a:pt x="630" y="240"/>
                  <a:pt x="630" y="240"/>
                </a:cubicBezTo>
                <a:cubicBezTo>
                  <a:pt x="624" y="246"/>
                  <a:pt x="623" y="254"/>
                  <a:pt x="627" y="261"/>
                </a:cubicBezTo>
                <a:cubicBezTo>
                  <a:pt x="642" y="285"/>
                  <a:pt x="652" y="310"/>
                  <a:pt x="659" y="337"/>
                </a:cubicBezTo>
                <a:cubicBezTo>
                  <a:pt x="660" y="344"/>
                  <a:pt x="667" y="350"/>
                  <a:pt x="675" y="350"/>
                </a:cubicBezTo>
                <a:cubicBezTo>
                  <a:pt x="750" y="350"/>
                  <a:pt x="750" y="350"/>
                  <a:pt x="750" y="350"/>
                </a:cubicBezTo>
                <a:cubicBezTo>
                  <a:pt x="759" y="350"/>
                  <a:pt x="766" y="357"/>
                  <a:pt x="766" y="366"/>
                </a:cubicBezTo>
                <a:lnTo>
                  <a:pt x="766" y="433"/>
                </a:lnTo>
                <a:close/>
              </a:path>
            </a:pathLst>
          </a:cu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38" name="Oval 37"/>
          <p:cNvSpPr/>
          <p:nvPr/>
        </p:nvSpPr>
        <p:spPr>
          <a:xfrm>
            <a:off x="10587672" y="4276767"/>
            <a:ext cx="333744" cy="333744"/>
          </a:xfrm>
          <a:prstGeom prst="ellipse">
            <a:avLst/>
          </a:prstGeom>
          <a:solidFill>
            <a:schemeClr val="accent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42" name="Freeform 25"/>
          <p:cNvSpPr>
            <a:spLocks noEditPoints="1"/>
          </p:cNvSpPr>
          <p:nvPr/>
        </p:nvSpPr>
        <p:spPr bwMode="auto">
          <a:xfrm>
            <a:off x="5613955" y="2990474"/>
            <a:ext cx="700408" cy="1106544"/>
          </a:xfrm>
          <a:custGeom>
            <a:avLst/>
            <a:gdLst>
              <a:gd name="T0" fmla="*/ 253 w 800"/>
              <a:gd name="T1" fmla="*/ 834 h 1264"/>
              <a:gd name="T2" fmla="*/ 148 w 800"/>
              <a:gd name="T3" fmla="*/ 788 h 1264"/>
              <a:gd name="T4" fmla="*/ 148 w 800"/>
              <a:gd name="T5" fmla="*/ 939 h 1264"/>
              <a:gd name="T6" fmla="*/ 253 w 800"/>
              <a:gd name="T7" fmla="*/ 893 h 1264"/>
              <a:gd name="T8" fmla="*/ 358 w 800"/>
              <a:gd name="T9" fmla="*/ 939 h 1264"/>
              <a:gd name="T10" fmla="*/ 358 w 800"/>
              <a:gd name="T11" fmla="*/ 788 h 1264"/>
              <a:gd name="T12" fmla="*/ 401 w 800"/>
              <a:gd name="T13" fmla="*/ 169 h 1264"/>
              <a:gd name="T14" fmla="*/ 401 w 800"/>
              <a:gd name="T15" fmla="*/ 127 h 1264"/>
              <a:gd name="T16" fmla="*/ 401 w 800"/>
              <a:gd name="T17" fmla="*/ 169 h 1264"/>
              <a:gd name="T18" fmla="*/ 590 w 800"/>
              <a:gd name="T19" fmla="*/ 497 h 1264"/>
              <a:gd name="T20" fmla="*/ 485 w 800"/>
              <a:gd name="T21" fmla="*/ 451 h 1264"/>
              <a:gd name="T22" fmla="*/ 485 w 800"/>
              <a:gd name="T23" fmla="*/ 603 h 1264"/>
              <a:gd name="T24" fmla="*/ 590 w 800"/>
              <a:gd name="T25" fmla="*/ 556 h 1264"/>
              <a:gd name="T26" fmla="*/ 695 w 800"/>
              <a:gd name="T27" fmla="*/ 603 h 1264"/>
              <a:gd name="T28" fmla="*/ 695 w 800"/>
              <a:gd name="T29" fmla="*/ 451 h 1264"/>
              <a:gd name="T30" fmla="*/ 590 w 800"/>
              <a:gd name="T31" fmla="*/ 927 h 1264"/>
              <a:gd name="T32" fmla="*/ 240 w 800"/>
              <a:gd name="T33" fmla="*/ 464 h 1264"/>
              <a:gd name="T34" fmla="*/ 379 w 800"/>
              <a:gd name="T35" fmla="*/ 421 h 1264"/>
              <a:gd name="T36" fmla="*/ 169 w 800"/>
              <a:gd name="T37" fmla="*/ 632 h 1264"/>
              <a:gd name="T38" fmla="*/ 211 w 800"/>
              <a:gd name="T39" fmla="*/ 493 h 1264"/>
              <a:gd name="T40" fmla="*/ 548 w 800"/>
              <a:gd name="T41" fmla="*/ 927 h 1264"/>
              <a:gd name="T42" fmla="*/ 569 w 800"/>
              <a:gd name="T43" fmla="*/ 1137 h 1264"/>
              <a:gd name="T44" fmla="*/ 590 w 800"/>
              <a:gd name="T45" fmla="*/ 927 h 1264"/>
              <a:gd name="T46" fmla="*/ 506 w 800"/>
              <a:gd name="T47" fmla="*/ 1032 h 1264"/>
              <a:gd name="T48" fmla="*/ 632 w 800"/>
              <a:gd name="T49" fmla="*/ 1032 h 1264"/>
              <a:gd name="T50" fmla="*/ 716 w 800"/>
              <a:gd name="T51" fmla="*/ 211 h 1264"/>
              <a:gd name="T52" fmla="*/ 590 w 800"/>
              <a:gd name="T53" fmla="*/ 127 h 1264"/>
              <a:gd name="T54" fmla="*/ 422 w 800"/>
              <a:gd name="T55" fmla="*/ 0 h 1264"/>
              <a:gd name="T56" fmla="*/ 253 w 800"/>
              <a:gd name="T57" fmla="*/ 127 h 1264"/>
              <a:gd name="T58" fmla="*/ 127 w 800"/>
              <a:gd name="T59" fmla="*/ 211 h 1264"/>
              <a:gd name="T60" fmla="*/ 0 w 800"/>
              <a:gd name="T61" fmla="*/ 295 h 1264"/>
              <a:gd name="T62" fmla="*/ 85 w 800"/>
              <a:gd name="T63" fmla="*/ 1264 h 1264"/>
              <a:gd name="T64" fmla="*/ 800 w 800"/>
              <a:gd name="T65" fmla="*/ 1179 h 1264"/>
              <a:gd name="T66" fmla="*/ 716 w 800"/>
              <a:gd name="T67" fmla="*/ 211 h 1264"/>
              <a:gd name="T68" fmla="*/ 211 w 800"/>
              <a:gd name="T69" fmla="*/ 169 h 1264"/>
              <a:gd name="T70" fmla="*/ 295 w 800"/>
              <a:gd name="T71" fmla="*/ 127 h 1264"/>
              <a:gd name="T72" fmla="*/ 422 w 800"/>
              <a:gd name="T73" fmla="*/ 43 h 1264"/>
              <a:gd name="T74" fmla="*/ 506 w 800"/>
              <a:gd name="T75" fmla="*/ 169 h 1264"/>
              <a:gd name="T76" fmla="*/ 632 w 800"/>
              <a:gd name="T77" fmla="*/ 211 h 1264"/>
              <a:gd name="T78" fmla="*/ 590 w 800"/>
              <a:gd name="T79" fmla="*/ 295 h 1264"/>
              <a:gd name="T80" fmla="*/ 169 w 800"/>
              <a:gd name="T81" fmla="*/ 253 h 1264"/>
              <a:gd name="T82" fmla="*/ 758 w 800"/>
              <a:gd name="T83" fmla="*/ 1179 h 1264"/>
              <a:gd name="T84" fmla="*/ 85 w 800"/>
              <a:gd name="T85" fmla="*/ 1221 h 1264"/>
              <a:gd name="T86" fmla="*/ 43 w 800"/>
              <a:gd name="T87" fmla="*/ 295 h 1264"/>
              <a:gd name="T88" fmla="*/ 127 w 800"/>
              <a:gd name="T89" fmla="*/ 253 h 1264"/>
              <a:gd name="T90" fmla="*/ 590 w 800"/>
              <a:gd name="T91" fmla="*/ 337 h 1264"/>
              <a:gd name="T92" fmla="*/ 716 w 800"/>
              <a:gd name="T93" fmla="*/ 253 h 1264"/>
              <a:gd name="T94" fmla="*/ 758 w 800"/>
              <a:gd name="T95" fmla="*/ 1179 h 1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1264">
                <a:moveTo>
                  <a:pt x="329" y="758"/>
                </a:moveTo>
                <a:cubicBezTo>
                  <a:pt x="253" y="834"/>
                  <a:pt x="253" y="834"/>
                  <a:pt x="253" y="834"/>
                </a:cubicBezTo>
                <a:cubicBezTo>
                  <a:pt x="177" y="758"/>
                  <a:pt x="177" y="758"/>
                  <a:pt x="177" y="758"/>
                </a:cubicBezTo>
                <a:cubicBezTo>
                  <a:pt x="148" y="788"/>
                  <a:pt x="148" y="788"/>
                  <a:pt x="148" y="788"/>
                </a:cubicBezTo>
                <a:cubicBezTo>
                  <a:pt x="224" y="863"/>
                  <a:pt x="224" y="863"/>
                  <a:pt x="224" y="863"/>
                </a:cubicBezTo>
                <a:cubicBezTo>
                  <a:pt x="148" y="939"/>
                  <a:pt x="148" y="939"/>
                  <a:pt x="148" y="939"/>
                </a:cubicBezTo>
                <a:cubicBezTo>
                  <a:pt x="177" y="969"/>
                  <a:pt x="177" y="969"/>
                  <a:pt x="177" y="969"/>
                </a:cubicBezTo>
                <a:cubicBezTo>
                  <a:pt x="253" y="893"/>
                  <a:pt x="253" y="893"/>
                  <a:pt x="253" y="893"/>
                </a:cubicBezTo>
                <a:cubicBezTo>
                  <a:pt x="329" y="969"/>
                  <a:pt x="329" y="969"/>
                  <a:pt x="329" y="969"/>
                </a:cubicBezTo>
                <a:cubicBezTo>
                  <a:pt x="358" y="939"/>
                  <a:pt x="358" y="939"/>
                  <a:pt x="358" y="939"/>
                </a:cubicBezTo>
                <a:cubicBezTo>
                  <a:pt x="283" y="863"/>
                  <a:pt x="283" y="863"/>
                  <a:pt x="283" y="863"/>
                </a:cubicBezTo>
                <a:cubicBezTo>
                  <a:pt x="358" y="788"/>
                  <a:pt x="358" y="788"/>
                  <a:pt x="358" y="788"/>
                </a:cubicBezTo>
                <a:lnTo>
                  <a:pt x="329" y="758"/>
                </a:lnTo>
                <a:close/>
                <a:moveTo>
                  <a:pt x="401" y="169"/>
                </a:moveTo>
                <a:cubicBezTo>
                  <a:pt x="412" y="169"/>
                  <a:pt x="422" y="159"/>
                  <a:pt x="422" y="148"/>
                </a:cubicBezTo>
                <a:cubicBezTo>
                  <a:pt x="422" y="136"/>
                  <a:pt x="412" y="127"/>
                  <a:pt x="401" y="127"/>
                </a:cubicBezTo>
                <a:cubicBezTo>
                  <a:pt x="389" y="127"/>
                  <a:pt x="379" y="136"/>
                  <a:pt x="379" y="148"/>
                </a:cubicBezTo>
                <a:cubicBezTo>
                  <a:pt x="379" y="159"/>
                  <a:pt x="389" y="169"/>
                  <a:pt x="401" y="169"/>
                </a:cubicBezTo>
                <a:close/>
                <a:moveTo>
                  <a:pt x="666" y="421"/>
                </a:moveTo>
                <a:cubicBezTo>
                  <a:pt x="590" y="497"/>
                  <a:pt x="590" y="497"/>
                  <a:pt x="590" y="497"/>
                </a:cubicBezTo>
                <a:cubicBezTo>
                  <a:pt x="514" y="421"/>
                  <a:pt x="514" y="421"/>
                  <a:pt x="514" y="421"/>
                </a:cubicBezTo>
                <a:cubicBezTo>
                  <a:pt x="485" y="451"/>
                  <a:pt x="485" y="451"/>
                  <a:pt x="485" y="451"/>
                </a:cubicBezTo>
                <a:cubicBezTo>
                  <a:pt x="561" y="527"/>
                  <a:pt x="561" y="527"/>
                  <a:pt x="561" y="527"/>
                </a:cubicBezTo>
                <a:cubicBezTo>
                  <a:pt x="485" y="603"/>
                  <a:pt x="485" y="603"/>
                  <a:pt x="485" y="603"/>
                </a:cubicBezTo>
                <a:cubicBezTo>
                  <a:pt x="514" y="632"/>
                  <a:pt x="514" y="632"/>
                  <a:pt x="514" y="632"/>
                </a:cubicBezTo>
                <a:cubicBezTo>
                  <a:pt x="590" y="556"/>
                  <a:pt x="590" y="556"/>
                  <a:pt x="590" y="556"/>
                </a:cubicBezTo>
                <a:cubicBezTo>
                  <a:pt x="666" y="632"/>
                  <a:pt x="666" y="632"/>
                  <a:pt x="666" y="632"/>
                </a:cubicBezTo>
                <a:cubicBezTo>
                  <a:pt x="695" y="603"/>
                  <a:pt x="695" y="603"/>
                  <a:pt x="695" y="603"/>
                </a:cubicBezTo>
                <a:cubicBezTo>
                  <a:pt x="620" y="527"/>
                  <a:pt x="620" y="527"/>
                  <a:pt x="620" y="527"/>
                </a:cubicBezTo>
                <a:cubicBezTo>
                  <a:pt x="695" y="451"/>
                  <a:pt x="695" y="451"/>
                  <a:pt x="695" y="451"/>
                </a:cubicBezTo>
                <a:lnTo>
                  <a:pt x="666" y="421"/>
                </a:lnTo>
                <a:close/>
                <a:moveTo>
                  <a:pt x="590" y="927"/>
                </a:moveTo>
                <a:cubicBezTo>
                  <a:pt x="590" y="813"/>
                  <a:pt x="590" y="813"/>
                  <a:pt x="590" y="813"/>
                </a:cubicBezTo>
                <a:cubicBezTo>
                  <a:pt x="240" y="464"/>
                  <a:pt x="240" y="464"/>
                  <a:pt x="240" y="464"/>
                </a:cubicBezTo>
                <a:cubicBezTo>
                  <a:pt x="379" y="464"/>
                  <a:pt x="379" y="464"/>
                  <a:pt x="379" y="464"/>
                </a:cubicBezTo>
                <a:cubicBezTo>
                  <a:pt x="379" y="421"/>
                  <a:pt x="379" y="421"/>
                  <a:pt x="379" y="421"/>
                </a:cubicBezTo>
                <a:cubicBezTo>
                  <a:pt x="169" y="421"/>
                  <a:pt x="169" y="421"/>
                  <a:pt x="169" y="421"/>
                </a:cubicBezTo>
                <a:cubicBezTo>
                  <a:pt x="169" y="632"/>
                  <a:pt x="169" y="632"/>
                  <a:pt x="169" y="632"/>
                </a:cubicBezTo>
                <a:cubicBezTo>
                  <a:pt x="211" y="632"/>
                  <a:pt x="211" y="632"/>
                  <a:pt x="211" y="632"/>
                </a:cubicBezTo>
                <a:cubicBezTo>
                  <a:pt x="211" y="493"/>
                  <a:pt x="211" y="493"/>
                  <a:pt x="211" y="493"/>
                </a:cubicBezTo>
                <a:cubicBezTo>
                  <a:pt x="548" y="830"/>
                  <a:pt x="548" y="830"/>
                  <a:pt x="548" y="830"/>
                </a:cubicBezTo>
                <a:cubicBezTo>
                  <a:pt x="548" y="927"/>
                  <a:pt x="548" y="927"/>
                  <a:pt x="548" y="927"/>
                </a:cubicBezTo>
                <a:cubicBezTo>
                  <a:pt x="502" y="935"/>
                  <a:pt x="464" y="977"/>
                  <a:pt x="464" y="1032"/>
                </a:cubicBezTo>
                <a:cubicBezTo>
                  <a:pt x="464" y="1091"/>
                  <a:pt x="510" y="1137"/>
                  <a:pt x="569" y="1137"/>
                </a:cubicBezTo>
                <a:cubicBezTo>
                  <a:pt x="628" y="1137"/>
                  <a:pt x="674" y="1091"/>
                  <a:pt x="674" y="1032"/>
                </a:cubicBezTo>
                <a:cubicBezTo>
                  <a:pt x="674" y="982"/>
                  <a:pt x="636" y="939"/>
                  <a:pt x="590" y="927"/>
                </a:cubicBezTo>
                <a:close/>
                <a:moveTo>
                  <a:pt x="569" y="1095"/>
                </a:moveTo>
                <a:cubicBezTo>
                  <a:pt x="535" y="1095"/>
                  <a:pt x="506" y="1066"/>
                  <a:pt x="506" y="1032"/>
                </a:cubicBezTo>
                <a:cubicBezTo>
                  <a:pt x="506" y="998"/>
                  <a:pt x="535" y="969"/>
                  <a:pt x="569" y="969"/>
                </a:cubicBezTo>
                <a:cubicBezTo>
                  <a:pt x="603" y="969"/>
                  <a:pt x="632" y="998"/>
                  <a:pt x="632" y="1032"/>
                </a:cubicBezTo>
                <a:cubicBezTo>
                  <a:pt x="632" y="1066"/>
                  <a:pt x="603" y="1095"/>
                  <a:pt x="569" y="1095"/>
                </a:cubicBezTo>
                <a:close/>
                <a:moveTo>
                  <a:pt x="716" y="211"/>
                </a:moveTo>
                <a:cubicBezTo>
                  <a:pt x="674" y="211"/>
                  <a:pt x="674" y="211"/>
                  <a:pt x="674" y="211"/>
                </a:cubicBezTo>
                <a:cubicBezTo>
                  <a:pt x="674" y="165"/>
                  <a:pt x="636" y="127"/>
                  <a:pt x="590" y="127"/>
                </a:cubicBezTo>
                <a:cubicBezTo>
                  <a:pt x="548" y="127"/>
                  <a:pt x="548" y="127"/>
                  <a:pt x="548" y="127"/>
                </a:cubicBezTo>
                <a:cubicBezTo>
                  <a:pt x="548" y="55"/>
                  <a:pt x="489" y="0"/>
                  <a:pt x="422" y="0"/>
                </a:cubicBezTo>
                <a:cubicBezTo>
                  <a:pt x="379" y="0"/>
                  <a:pt x="379" y="0"/>
                  <a:pt x="379" y="0"/>
                </a:cubicBezTo>
                <a:cubicBezTo>
                  <a:pt x="308" y="0"/>
                  <a:pt x="253" y="55"/>
                  <a:pt x="253" y="127"/>
                </a:cubicBezTo>
                <a:cubicBezTo>
                  <a:pt x="211" y="127"/>
                  <a:pt x="211" y="127"/>
                  <a:pt x="211" y="127"/>
                </a:cubicBezTo>
                <a:cubicBezTo>
                  <a:pt x="165" y="127"/>
                  <a:pt x="127" y="165"/>
                  <a:pt x="127" y="211"/>
                </a:cubicBezTo>
                <a:cubicBezTo>
                  <a:pt x="85" y="211"/>
                  <a:pt x="85" y="211"/>
                  <a:pt x="85" y="211"/>
                </a:cubicBezTo>
                <a:cubicBezTo>
                  <a:pt x="38" y="211"/>
                  <a:pt x="0" y="249"/>
                  <a:pt x="0" y="295"/>
                </a:cubicBezTo>
                <a:cubicBezTo>
                  <a:pt x="0" y="1179"/>
                  <a:pt x="0" y="1179"/>
                  <a:pt x="0" y="1179"/>
                </a:cubicBezTo>
                <a:cubicBezTo>
                  <a:pt x="0" y="1226"/>
                  <a:pt x="38" y="1264"/>
                  <a:pt x="85" y="1264"/>
                </a:cubicBezTo>
                <a:cubicBezTo>
                  <a:pt x="716" y="1264"/>
                  <a:pt x="716" y="1264"/>
                  <a:pt x="716" y="1264"/>
                </a:cubicBezTo>
                <a:cubicBezTo>
                  <a:pt x="763" y="1264"/>
                  <a:pt x="800" y="1226"/>
                  <a:pt x="800" y="1179"/>
                </a:cubicBezTo>
                <a:cubicBezTo>
                  <a:pt x="800" y="295"/>
                  <a:pt x="800" y="295"/>
                  <a:pt x="800" y="295"/>
                </a:cubicBezTo>
                <a:cubicBezTo>
                  <a:pt x="800" y="249"/>
                  <a:pt x="763" y="211"/>
                  <a:pt x="716" y="211"/>
                </a:cubicBezTo>
                <a:close/>
                <a:moveTo>
                  <a:pt x="169" y="211"/>
                </a:moveTo>
                <a:cubicBezTo>
                  <a:pt x="169" y="186"/>
                  <a:pt x="186" y="169"/>
                  <a:pt x="211" y="169"/>
                </a:cubicBezTo>
                <a:cubicBezTo>
                  <a:pt x="295" y="169"/>
                  <a:pt x="295" y="169"/>
                  <a:pt x="295" y="169"/>
                </a:cubicBezTo>
                <a:cubicBezTo>
                  <a:pt x="295" y="127"/>
                  <a:pt x="295" y="127"/>
                  <a:pt x="295" y="127"/>
                </a:cubicBezTo>
                <a:cubicBezTo>
                  <a:pt x="295" y="80"/>
                  <a:pt x="333" y="43"/>
                  <a:pt x="379" y="43"/>
                </a:cubicBezTo>
                <a:cubicBezTo>
                  <a:pt x="422" y="43"/>
                  <a:pt x="422" y="43"/>
                  <a:pt x="422" y="43"/>
                </a:cubicBezTo>
                <a:cubicBezTo>
                  <a:pt x="468" y="43"/>
                  <a:pt x="506" y="80"/>
                  <a:pt x="506" y="127"/>
                </a:cubicBezTo>
                <a:cubicBezTo>
                  <a:pt x="506" y="169"/>
                  <a:pt x="506" y="169"/>
                  <a:pt x="506" y="169"/>
                </a:cubicBezTo>
                <a:cubicBezTo>
                  <a:pt x="590" y="169"/>
                  <a:pt x="590" y="169"/>
                  <a:pt x="590" y="169"/>
                </a:cubicBezTo>
                <a:cubicBezTo>
                  <a:pt x="615" y="169"/>
                  <a:pt x="632" y="186"/>
                  <a:pt x="632" y="211"/>
                </a:cubicBezTo>
                <a:cubicBezTo>
                  <a:pt x="632" y="253"/>
                  <a:pt x="632" y="253"/>
                  <a:pt x="632" y="253"/>
                </a:cubicBezTo>
                <a:cubicBezTo>
                  <a:pt x="632" y="278"/>
                  <a:pt x="615" y="295"/>
                  <a:pt x="590" y="295"/>
                </a:cubicBezTo>
                <a:cubicBezTo>
                  <a:pt x="211" y="295"/>
                  <a:pt x="211" y="295"/>
                  <a:pt x="211" y="295"/>
                </a:cubicBezTo>
                <a:cubicBezTo>
                  <a:pt x="186" y="295"/>
                  <a:pt x="169" y="278"/>
                  <a:pt x="169" y="253"/>
                </a:cubicBezTo>
                <a:lnTo>
                  <a:pt x="169" y="211"/>
                </a:lnTo>
                <a:close/>
                <a:moveTo>
                  <a:pt x="758" y="1179"/>
                </a:moveTo>
                <a:cubicBezTo>
                  <a:pt x="758" y="1205"/>
                  <a:pt x="741" y="1221"/>
                  <a:pt x="716" y="1221"/>
                </a:cubicBezTo>
                <a:cubicBezTo>
                  <a:pt x="85" y="1221"/>
                  <a:pt x="85" y="1221"/>
                  <a:pt x="85" y="1221"/>
                </a:cubicBezTo>
                <a:cubicBezTo>
                  <a:pt x="64" y="1221"/>
                  <a:pt x="43" y="1205"/>
                  <a:pt x="43" y="1179"/>
                </a:cubicBezTo>
                <a:cubicBezTo>
                  <a:pt x="43" y="295"/>
                  <a:pt x="43" y="295"/>
                  <a:pt x="43" y="295"/>
                </a:cubicBezTo>
                <a:cubicBezTo>
                  <a:pt x="43" y="270"/>
                  <a:pt x="59" y="253"/>
                  <a:pt x="85" y="253"/>
                </a:cubicBezTo>
                <a:cubicBezTo>
                  <a:pt x="127" y="253"/>
                  <a:pt x="127" y="253"/>
                  <a:pt x="127" y="253"/>
                </a:cubicBezTo>
                <a:cubicBezTo>
                  <a:pt x="127" y="299"/>
                  <a:pt x="165" y="337"/>
                  <a:pt x="211" y="337"/>
                </a:cubicBezTo>
                <a:cubicBezTo>
                  <a:pt x="590" y="337"/>
                  <a:pt x="590" y="337"/>
                  <a:pt x="590" y="337"/>
                </a:cubicBezTo>
                <a:cubicBezTo>
                  <a:pt x="636" y="337"/>
                  <a:pt x="674" y="299"/>
                  <a:pt x="674" y="253"/>
                </a:cubicBezTo>
                <a:cubicBezTo>
                  <a:pt x="716" y="253"/>
                  <a:pt x="716" y="253"/>
                  <a:pt x="716" y="253"/>
                </a:cubicBezTo>
                <a:cubicBezTo>
                  <a:pt x="737" y="253"/>
                  <a:pt x="758" y="270"/>
                  <a:pt x="758" y="295"/>
                </a:cubicBezTo>
                <a:lnTo>
                  <a:pt x="758" y="1179"/>
                </a:lnTo>
                <a:close/>
              </a:path>
            </a:pathLst>
          </a:cu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46" name="TextBox 45"/>
          <p:cNvSpPr txBox="1"/>
          <p:nvPr/>
        </p:nvSpPr>
        <p:spPr>
          <a:xfrm>
            <a:off x="4598463" y="4097018"/>
            <a:ext cx="2751251" cy="707886"/>
          </a:xfrm>
          <a:prstGeom prst="rect">
            <a:avLst/>
          </a:prstGeom>
          <a:noFill/>
        </p:spPr>
        <p:txBody>
          <a:bodyPr wrap="square" lIns="0" rIns="0" rtlCol="0">
            <a:spAutoFit/>
          </a:bodyPr>
          <a:lstStyle/>
          <a:p>
            <a:pPr algn="ctr">
              <a:spcAft>
                <a:spcPts val="267"/>
              </a:spcAft>
            </a:pPr>
            <a:r>
              <a:rPr lang="en-US" sz="2000" dirty="0">
                <a:solidFill>
                  <a:schemeClr val="tx1">
                    <a:lumMod val="75000"/>
                  </a:schemeClr>
                </a:solidFill>
              </a:rPr>
              <a:t>Help our members with strategic decisions</a:t>
            </a:r>
            <a:endParaRPr lang="en-US" sz="1600" dirty="0">
              <a:solidFill>
                <a:schemeClr val="tx1">
                  <a:lumMod val="75000"/>
                </a:schemeClr>
              </a:solidFill>
            </a:endParaRPr>
          </a:p>
        </p:txBody>
      </p:sp>
      <p:sp>
        <p:nvSpPr>
          <p:cNvPr id="47" name="TextBox 46"/>
          <p:cNvSpPr txBox="1"/>
          <p:nvPr/>
        </p:nvSpPr>
        <p:spPr>
          <a:xfrm>
            <a:off x="8400256" y="5438049"/>
            <a:ext cx="2171428" cy="1015663"/>
          </a:xfrm>
          <a:prstGeom prst="rect">
            <a:avLst/>
          </a:prstGeom>
          <a:noFill/>
        </p:spPr>
        <p:txBody>
          <a:bodyPr wrap="square" lIns="0" rIns="0" rtlCol="0">
            <a:spAutoFit/>
          </a:bodyPr>
          <a:lstStyle/>
          <a:p>
            <a:pPr algn="ctr">
              <a:spcAft>
                <a:spcPts val="267"/>
              </a:spcAft>
            </a:pPr>
            <a:r>
              <a:rPr lang="en-US" sz="2000" dirty="0">
                <a:solidFill>
                  <a:schemeClr val="tx1">
                    <a:lumMod val="75000"/>
                  </a:schemeClr>
                </a:solidFill>
              </a:rPr>
              <a:t>Help enterprises recruit best in class talent</a:t>
            </a:r>
            <a:endParaRPr lang="en-US" sz="1600" dirty="0">
              <a:solidFill>
                <a:schemeClr val="tx1">
                  <a:lumMod val="75000"/>
                </a:schemeClr>
              </a:solidFill>
            </a:endParaRPr>
          </a:p>
        </p:txBody>
      </p:sp>
      <p:sp>
        <p:nvSpPr>
          <p:cNvPr id="48" name="TextBox 47"/>
          <p:cNvSpPr txBox="1"/>
          <p:nvPr/>
        </p:nvSpPr>
        <p:spPr>
          <a:xfrm>
            <a:off x="1457191" y="5156389"/>
            <a:ext cx="2255911" cy="707886"/>
          </a:xfrm>
          <a:prstGeom prst="rect">
            <a:avLst/>
          </a:prstGeom>
          <a:noFill/>
        </p:spPr>
        <p:txBody>
          <a:bodyPr wrap="square" lIns="0" rIns="0" rtlCol="0">
            <a:spAutoFit/>
          </a:bodyPr>
          <a:lstStyle/>
          <a:p>
            <a:pPr algn="ctr">
              <a:spcAft>
                <a:spcPts val="267"/>
              </a:spcAft>
            </a:pPr>
            <a:r>
              <a:rPr lang="en-US" sz="2000" dirty="0">
                <a:solidFill>
                  <a:schemeClr val="tx1">
                    <a:lumMod val="75000"/>
                  </a:schemeClr>
                </a:solidFill>
              </a:rPr>
              <a:t>Based on data analytics</a:t>
            </a:r>
            <a:endParaRPr lang="en-US" sz="1600" dirty="0">
              <a:solidFill>
                <a:schemeClr val="tx1">
                  <a:lumMod val="75000"/>
                </a:schemeClr>
              </a:solidFill>
            </a:endParaRPr>
          </a:p>
        </p:txBody>
      </p:sp>
      <p:sp>
        <p:nvSpPr>
          <p:cNvPr id="49" name="TextBox 48"/>
          <p:cNvSpPr txBox="1"/>
          <p:nvPr/>
        </p:nvSpPr>
        <p:spPr>
          <a:xfrm>
            <a:off x="7434312" y="1726351"/>
            <a:ext cx="2128310" cy="1015663"/>
          </a:xfrm>
          <a:prstGeom prst="rect">
            <a:avLst/>
          </a:prstGeom>
          <a:noFill/>
        </p:spPr>
        <p:txBody>
          <a:bodyPr wrap="square" lIns="0" rIns="0" rtlCol="0">
            <a:spAutoFit/>
          </a:bodyPr>
          <a:lstStyle/>
          <a:p>
            <a:pPr algn="ctr">
              <a:spcAft>
                <a:spcPts val="267"/>
              </a:spcAft>
            </a:pPr>
            <a:r>
              <a:rPr lang="en-US" sz="2000" dirty="0">
                <a:solidFill>
                  <a:schemeClr val="tx1">
                    <a:lumMod val="75000"/>
                  </a:schemeClr>
                </a:solidFill>
              </a:rPr>
              <a:t>Care &amp; consultation services</a:t>
            </a:r>
            <a:endParaRPr lang="en-US" sz="1600" dirty="0">
              <a:solidFill>
                <a:schemeClr val="tx1">
                  <a:lumMod val="75000"/>
                </a:schemeClr>
              </a:solidFill>
            </a:endParaRPr>
          </a:p>
        </p:txBody>
      </p:sp>
      <p:sp>
        <p:nvSpPr>
          <p:cNvPr id="51" name="TextBox 50"/>
          <p:cNvSpPr txBox="1"/>
          <p:nvPr/>
        </p:nvSpPr>
        <p:spPr>
          <a:xfrm>
            <a:off x="2224982" y="2161227"/>
            <a:ext cx="1848468" cy="400110"/>
          </a:xfrm>
          <a:prstGeom prst="rect">
            <a:avLst/>
          </a:prstGeom>
          <a:noFill/>
        </p:spPr>
        <p:txBody>
          <a:bodyPr wrap="square" lIns="0" rIns="0" rtlCol="0">
            <a:spAutoFit/>
          </a:bodyPr>
          <a:lstStyle/>
          <a:p>
            <a:pPr algn="ctr">
              <a:spcAft>
                <a:spcPts val="267"/>
              </a:spcAft>
            </a:pPr>
            <a:r>
              <a:rPr lang="en-US" sz="2000" dirty="0">
                <a:solidFill>
                  <a:schemeClr val="tx1">
                    <a:lumMod val="75000"/>
                  </a:schemeClr>
                </a:solidFill>
              </a:rPr>
              <a:t>Great support</a:t>
            </a:r>
          </a:p>
        </p:txBody>
      </p:sp>
      <p:sp>
        <p:nvSpPr>
          <p:cNvPr id="45" name="Oval 44"/>
          <p:cNvSpPr/>
          <p:nvPr/>
        </p:nvSpPr>
        <p:spPr>
          <a:xfrm>
            <a:off x="9562621" y="3852850"/>
            <a:ext cx="114779" cy="114779"/>
          </a:xfrm>
          <a:prstGeom prst="ellipse">
            <a:avLst/>
          </a:prstGeom>
          <a:solidFill>
            <a:schemeClr val="accent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53" name="Oval 52"/>
          <p:cNvSpPr/>
          <p:nvPr/>
        </p:nvSpPr>
        <p:spPr>
          <a:xfrm>
            <a:off x="6603744" y="6170043"/>
            <a:ext cx="114779" cy="114779"/>
          </a:xfrm>
          <a:prstGeom prst="ellipse">
            <a:avLst/>
          </a:prstGeom>
          <a:solidFill>
            <a:schemeClr val="accent3"/>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54" name="Oval 53"/>
          <p:cNvSpPr/>
          <p:nvPr/>
        </p:nvSpPr>
        <p:spPr>
          <a:xfrm>
            <a:off x="1666341" y="4031096"/>
            <a:ext cx="114779" cy="114779"/>
          </a:xfrm>
          <a:prstGeom prst="ellipse">
            <a:avLst/>
          </a:prstGeom>
          <a:solidFill>
            <a:schemeClr val="accent4"/>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55" name="Oval 54"/>
          <p:cNvSpPr/>
          <p:nvPr/>
        </p:nvSpPr>
        <p:spPr>
          <a:xfrm>
            <a:off x="7797989" y="3478535"/>
            <a:ext cx="114779" cy="114779"/>
          </a:xfrm>
          <a:prstGeom prst="ellipse">
            <a:avLst/>
          </a:prstGeom>
          <a:solidFill>
            <a:schemeClr val="accent4"/>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57" name="Freeform 91"/>
          <p:cNvSpPr>
            <a:spLocks noEditPoints="1"/>
          </p:cNvSpPr>
          <p:nvPr/>
        </p:nvSpPr>
        <p:spPr bwMode="auto">
          <a:xfrm>
            <a:off x="11094690" y="3719003"/>
            <a:ext cx="568101" cy="450195"/>
          </a:xfrm>
          <a:custGeom>
            <a:avLst/>
            <a:gdLst>
              <a:gd name="T0" fmla="*/ 133 w 800"/>
              <a:gd name="T1" fmla="*/ 67 h 634"/>
              <a:gd name="T2" fmla="*/ 100 w 800"/>
              <a:gd name="T3" fmla="*/ 100 h 634"/>
              <a:gd name="T4" fmla="*/ 133 w 800"/>
              <a:gd name="T5" fmla="*/ 134 h 634"/>
              <a:gd name="T6" fmla="*/ 166 w 800"/>
              <a:gd name="T7" fmla="*/ 100 h 634"/>
              <a:gd name="T8" fmla="*/ 133 w 800"/>
              <a:gd name="T9" fmla="*/ 67 h 634"/>
              <a:gd name="T10" fmla="*/ 716 w 800"/>
              <a:gd name="T11" fmla="*/ 0 h 634"/>
              <a:gd name="T12" fmla="*/ 83 w 800"/>
              <a:gd name="T13" fmla="*/ 0 h 634"/>
              <a:gd name="T14" fmla="*/ 0 w 800"/>
              <a:gd name="T15" fmla="*/ 84 h 634"/>
              <a:gd name="T16" fmla="*/ 0 w 800"/>
              <a:gd name="T17" fmla="*/ 550 h 634"/>
              <a:gd name="T18" fmla="*/ 83 w 800"/>
              <a:gd name="T19" fmla="*/ 634 h 634"/>
              <a:gd name="T20" fmla="*/ 716 w 800"/>
              <a:gd name="T21" fmla="*/ 634 h 634"/>
              <a:gd name="T22" fmla="*/ 800 w 800"/>
              <a:gd name="T23" fmla="*/ 550 h 634"/>
              <a:gd name="T24" fmla="*/ 800 w 800"/>
              <a:gd name="T25" fmla="*/ 84 h 634"/>
              <a:gd name="T26" fmla="*/ 716 w 800"/>
              <a:gd name="T27" fmla="*/ 0 h 634"/>
              <a:gd name="T28" fmla="*/ 766 w 800"/>
              <a:gd name="T29" fmla="*/ 550 h 634"/>
              <a:gd name="T30" fmla="*/ 716 w 800"/>
              <a:gd name="T31" fmla="*/ 600 h 634"/>
              <a:gd name="T32" fmla="*/ 83 w 800"/>
              <a:gd name="T33" fmla="*/ 600 h 634"/>
              <a:gd name="T34" fmla="*/ 33 w 800"/>
              <a:gd name="T35" fmla="*/ 550 h 634"/>
              <a:gd name="T36" fmla="*/ 33 w 800"/>
              <a:gd name="T37" fmla="*/ 200 h 634"/>
              <a:gd name="T38" fmla="*/ 766 w 800"/>
              <a:gd name="T39" fmla="*/ 200 h 634"/>
              <a:gd name="T40" fmla="*/ 766 w 800"/>
              <a:gd name="T41" fmla="*/ 550 h 634"/>
              <a:gd name="T42" fmla="*/ 766 w 800"/>
              <a:gd name="T43" fmla="*/ 167 h 634"/>
              <a:gd name="T44" fmla="*/ 33 w 800"/>
              <a:gd name="T45" fmla="*/ 167 h 634"/>
              <a:gd name="T46" fmla="*/ 33 w 800"/>
              <a:gd name="T47" fmla="*/ 84 h 634"/>
              <a:gd name="T48" fmla="*/ 83 w 800"/>
              <a:gd name="T49" fmla="*/ 34 h 634"/>
              <a:gd name="T50" fmla="*/ 716 w 800"/>
              <a:gd name="T51" fmla="*/ 34 h 634"/>
              <a:gd name="T52" fmla="*/ 766 w 800"/>
              <a:gd name="T53" fmla="*/ 84 h 634"/>
              <a:gd name="T54" fmla="*/ 766 w 800"/>
              <a:gd name="T55" fmla="*/ 167 h 634"/>
              <a:gd name="T56" fmla="*/ 233 w 800"/>
              <a:gd name="T57" fmla="*/ 67 h 634"/>
              <a:gd name="T58" fmla="*/ 200 w 800"/>
              <a:gd name="T59" fmla="*/ 100 h 634"/>
              <a:gd name="T60" fmla="*/ 233 w 800"/>
              <a:gd name="T61" fmla="*/ 134 h 634"/>
              <a:gd name="T62" fmla="*/ 266 w 800"/>
              <a:gd name="T63" fmla="*/ 100 h 634"/>
              <a:gd name="T64" fmla="*/ 233 w 800"/>
              <a:gd name="T65" fmla="*/ 67 h 634"/>
              <a:gd name="T66" fmla="*/ 333 w 800"/>
              <a:gd name="T67" fmla="*/ 67 h 634"/>
              <a:gd name="T68" fmla="*/ 300 w 800"/>
              <a:gd name="T69" fmla="*/ 100 h 634"/>
              <a:gd name="T70" fmla="*/ 333 w 800"/>
              <a:gd name="T71" fmla="*/ 134 h 634"/>
              <a:gd name="T72" fmla="*/ 366 w 800"/>
              <a:gd name="T73" fmla="*/ 100 h 634"/>
              <a:gd name="T74" fmla="*/ 333 w 800"/>
              <a:gd name="T75" fmla="*/ 67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0" h="634">
                <a:moveTo>
                  <a:pt x="133" y="67"/>
                </a:moveTo>
                <a:cubicBezTo>
                  <a:pt x="115" y="67"/>
                  <a:pt x="100" y="82"/>
                  <a:pt x="100" y="100"/>
                </a:cubicBezTo>
                <a:cubicBezTo>
                  <a:pt x="100" y="119"/>
                  <a:pt x="115" y="134"/>
                  <a:pt x="133" y="134"/>
                </a:cubicBezTo>
                <a:cubicBezTo>
                  <a:pt x="151" y="134"/>
                  <a:pt x="166" y="119"/>
                  <a:pt x="166" y="100"/>
                </a:cubicBezTo>
                <a:cubicBezTo>
                  <a:pt x="166" y="82"/>
                  <a:pt x="151" y="67"/>
                  <a:pt x="133" y="67"/>
                </a:cubicBezTo>
                <a:close/>
                <a:moveTo>
                  <a:pt x="716" y="0"/>
                </a:moveTo>
                <a:cubicBezTo>
                  <a:pt x="83" y="0"/>
                  <a:pt x="83" y="0"/>
                  <a:pt x="83" y="0"/>
                </a:cubicBezTo>
                <a:cubicBezTo>
                  <a:pt x="37" y="0"/>
                  <a:pt x="0" y="38"/>
                  <a:pt x="0" y="84"/>
                </a:cubicBezTo>
                <a:cubicBezTo>
                  <a:pt x="0" y="550"/>
                  <a:pt x="0" y="550"/>
                  <a:pt x="0" y="550"/>
                </a:cubicBezTo>
                <a:cubicBezTo>
                  <a:pt x="0" y="596"/>
                  <a:pt x="37" y="634"/>
                  <a:pt x="83" y="634"/>
                </a:cubicBezTo>
                <a:cubicBezTo>
                  <a:pt x="716" y="634"/>
                  <a:pt x="716" y="634"/>
                  <a:pt x="716" y="634"/>
                </a:cubicBezTo>
                <a:cubicBezTo>
                  <a:pt x="762" y="634"/>
                  <a:pt x="800" y="596"/>
                  <a:pt x="800" y="550"/>
                </a:cubicBezTo>
                <a:cubicBezTo>
                  <a:pt x="800" y="84"/>
                  <a:pt x="800" y="84"/>
                  <a:pt x="800" y="84"/>
                </a:cubicBezTo>
                <a:cubicBezTo>
                  <a:pt x="800" y="38"/>
                  <a:pt x="762" y="0"/>
                  <a:pt x="716" y="0"/>
                </a:cubicBezTo>
                <a:close/>
                <a:moveTo>
                  <a:pt x="766" y="550"/>
                </a:moveTo>
                <a:cubicBezTo>
                  <a:pt x="766" y="578"/>
                  <a:pt x="744" y="600"/>
                  <a:pt x="716" y="600"/>
                </a:cubicBezTo>
                <a:cubicBezTo>
                  <a:pt x="83" y="600"/>
                  <a:pt x="83" y="600"/>
                  <a:pt x="83" y="600"/>
                </a:cubicBezTo>
                <a:cubicBezTo>
                  <a:pt x="55" y="600"/>
                  <a:pt x="33" y="578"/>
                  <a:pt x="33" y="550"/>
                </a:cubicBezTo>
                <a:cubicBezTo>
                  <a:pt x="33" y="200"/>
                  <a:pt x="33" y="200"/>
                  <a:pt x="33" y="200"/>
                </a:cubicBezTo>
                <a:cubicBezTo>
                  <a:pt x="766" y="200"/>
                  <a:pt x="766" y="200"/>
                  <a:pt x="766" y="200"/>
                </a:cubicBezTo>
                <a:lnTo>
                  <a:pt x="766" y="550"/>
                </a:lnTo>
                <a:close/>
                <a:moveTo>
                  <a:pt x="766" y="167"/>
                </a:moveTo>
                <a:cubicBezTo>
                  <a:pt x="33" y="167"/>
                  <a:pt x="33" y="167"/>
                  <a:pt x="33" y="167"/>
                </a:cubicBezTo>
                <a:cubicBezTo>
                  <a:pt x="33" y="84"/>
                  <a:pt x="33" y="84"/>
                  <a:pt x="33" y="84"/>
                </a:cubicBezTo>
                <a:cubicBezTo>
                  <a:pt x="33" y="56"/>
                  <a:pt x="55" y="34"/>
                  <a:pt x="83" y="34"/>
                </a:cubicBezTo>
                <a:cubicBezTo>
                  <a:pt x="716" y="34"/>
                  <a:pt x="716" y="34"/>
                  <a:pt x="716" y="34"/>
                </a:cubicBezTo>
                <a:cubicBezTo>
                  <a:pt x="744" y="34"/>
                  <a:pt x="766" y="56"/>
                  <a:pt x="766" y="84"/>
                </a:cubicBezTo>
                <a:lnTo>
                  <a:pt x="766" y="167"/>
                </a:lnTo>
                <a:close/>
                <a:moveTo>
                  <a:pt x="233" y="67"/>
                </a:moveTo>
                <a:cubicBezTo>
                  <a:pt x="215" y="67"/>
                  <a:pt x="200" y="82"/>
                  <a:pt x="200" y="100"/>
                </a:cubicBezTo>
                <a:cubicBezTo>
                  <a:pt x="200" y="119"/>
                  <a:pt x="215" y="134"/>
                  <a:pt x="233" y="134"/>
                </a:cubicBezTo>
                <a:cubicBezTo>
                  <a:pt x="251" y="134"/>
                  <a:pt x="266" y="119"/>
                  <a:pt x="266" y="100"/>
                </a:cubicBezTo>
                <a:cubicBezTo>
                  <a:pt x="266" y="82"/>
                  <a:pt x="251" y="67"/>
                  <a:pt x="233" y="67"/>
                </a:cubicBezTo>
                <a:close/>
                <a:moveTo>
                  <a:pt x="333" y="67"/>
                </a:moveTo>
                <a:cubicBezTo>
                  <a:pt x="315" y="67"/>
                  <a:pt x="300" y="82"/>
                  <a:pt x="300" y="100"/>
                </a:cubicBezTo>
                <a:cubicBezTo>
                  <a:pt x="300" y="119"/>
                  <a:pt x="315" y="134"/>
                  <a:pt x="333" y="134"/>
                </a:cubicBezTo>
                <a:cubicBezTo>
                  <a:pt x="351" y="134"/>
                  <a:pt x="366" y="119"/>
                  <a:pt x="366" y="100"/>
                </a:cubicBezTo>
                <a:cubicBezTo>
                  <a:pt x="366" y="82"/>
                  <a:pt x="351" y="67"/>
                  <a:pt x="333" y="67"/>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8" name="Freeform 41"/>
          <p:cNvSpPr>
            <a:spLocks noEditPoints="1"/>
          </p:cNvSpPr>
          <p:nvPr/>
        </p:nvSpPr>
        <p:spPr bwMode="auto">
          <a:xfrm>
            <a:off x="449806" y="1717179"/>
            <a:ext cx="522789" cy="591771"/>
          </a:xfrm>
          <a:custGeom>
            <a:avLst/>
            <a:gdLst>
              <a:gd name="T0" fmla="*/ 417 w 800"/>
              <a:gd name="T1" fmla="*/ 456 h 905"/>
              <a:gd name="T2" fmla="*/ 417 w 800"/>
              <a:gd name="T3" fmla="*/ 261 h 905"/>
              <a:gd name="T4" fmla="*/ 400 w 800"/>
              <a:gd name="T5" fmla="*/ 244 h 905"/>
              <a:gd name="T6" fmla="*/ 383 w 800"/>
              <a:gd name="T7" fmla="*/ 261 h 905"/>
              <a:gd name="T8" fmla="*/ 383 w 800"/>
              <a:gd name="T9" fmla="*/ 456 h 905"/>
              <a:gd name="T10" fmla="*/ 348 w 800"/>
              <a:gd name="T11" fmla="*/ 505 h 905"/>
              <a:gd name="T12" fmla="*/ 383 w 800"/>
              <a:gd name="T13" fmla="*/ 553 h 905"/>
              <a:gd name="T14" fmla="*/ 383 w 800"/>
              <a:gd name="T15" fmla="*/ 609 h 905"/>
              <a:gd name="T16" fmla="*/ 400 w 800"/>
              <a:gd name="T17" fmla="*/ 626 h 905"/>
              <a:gd name="T18" fmla="*/ 417 w 800"/>
              <a:gd name="T19" fmla="*/ 609 h 905"/>
              <a:gd name="T20" fmla="*/ 417 w 800"/>
              <a:gd name="T21" fmla="*/ 553 h 905"/>
              <a:gd name="T22" fmla="*/ 452 w 800"/>
              <a:gd name="T23" fmla="*/ 505 h 905"/>
              <a:gd name="T24" fmla="*/ 417 w 800"/>
              <a:gd name="T25" fmla="*/ 456 h 905"/>
              <a:gd name="T26" fmla="*/ 400 w 800"/>
              <a:gd name="T27" fmla="*/ 522 h 905"/>
              <a:gd name="T28" fmla="*/ 383 w 800"/>
              <a:gd name="T29" fmla="*/ 505 h 905"/>
              <a:gd name="T30" fmla="*/ 400 w 800"/>
              <a:gd name="T31" fmla="*/ 487 h 905"/>
              <a:gd name="T32" fmla="*/ 417 w 800"/>
              <a:gd name="T33" fmla="*/ 505 h 905"/>
              <a:gd name="T34" fmla="*/ 400 w 800"/>
              <a:gd name="T35" fmla="*/ 522 h 905"/>
              <a:gd name="T36" fmla="*/ 696 w 800"/>
              <a:gd name="T37" fmla="*/ 233 h 905"/>
              <a:gd name="T38" fmla="*/ 737 w 800"/>
              <a:gd name="T39" fmla="*/ 192 h 905"/>
              <a:gd name="T40" fmla="*/ 762 w 800"/>
              <a:gd name="T41" fmla="*/ 216 h 905"/>
              <a:gd name="T42" fmla="*/ 786 w 800"/>
              <a:gd name="T43" fmla="*/ 192 h 905"/>
              <a:gd name="T44" fmla="*/ 713 w 800"/>
              <a:gd name="T45" fmla="*/ 119 h 905"/>
              <a:gd name="T46" fmla="*/ 689 w 800"/>
              <a:gd name="T47" fmla="*/ 143 h 905"/>
              <a:gd name="T48" fmla="*/ 713 w 800"/>
              <a:gd name="T49" fmla="*/ 167 h 905"/>
              <a:gd name="T50" fmla="*/ 671 w 800"/>
              <a:gd name="T51" fmla="*/ 209 h 905"/>
              <a:gd name="T52" fmla="*/ 417 w 800"/>
              <a:gd name="T53" fmla="*/ 105 h 905"/>
              <a:gd name="T54" fmla="*/ 417 w 800"/>
              <a:gd name="T55" fmla="*/ 35 h 905"/>
              <a:gd name="T56" fmla="*/ 452 w 800"/>
              <a:gd name="T57" fmla="*/ 35 h 905"/>
              <a:gd name="T58" fmla="*/ 452 w 800"/>
              <a:gd name="T59" fmla="*/ 0 h 905"/>
              <a:gd name="T60" fmla="*/ 348 w 800"/>
              <a:gd name="T61" fmla="*/ 0 h 905"/>
              <a:gd name="T62" fmla="*/ 348 w 800"/>
              <a:gd name="T63" fmla="*/ 35 h 905"/>
              <a:gd name="T64" fmla="*/ 383 w 800"/>
              <a:gd name="T65" fmla="*/ 35 h 905"/>
              <a:gd name="T66" fmla="*/ 383 w 800"/>
              <a:gd name="T67" fmla="*/ 105 h 905"/>
              <a:gd name="T68" fmla="*/ 0 w 800"/>
              <a:gd name="T69" fmla="*/ 505 h 905"/>
              <a:gd name="T70" fmla="*/ 400 w 800"/>
              <a:gd name="T71" fmla="*/ 905 h 905"/>
              <a:gd name="T72" fmla="*/ 800 w 800"/>
              <a:gd name="T73" fmla="*/ 505 h 905"/>
              <a:gd name="T74" fmla="*/ 696 w 800"/>
              <a:gd name="T75" fmla="*/ 233 h 905"/>
              <a:gd name="T76" fmla="*/ 400 w 800"/>
              <a:gd name="T77" fmla="*/ 870 h 905"/>
              <a:gd name="T78" fmla="*/ 35 w 800"/>
              <a:gd name="T79" fmla="*/ 505 h 905"/>
              <a:gd name="T80" fmla="*/ 400 w 800"/>
              <a:gd name="T81" fmla="*/ 139 h 905"/>
              <a:gd name="T82" fmla="*/ 765 w 800"/>
              <a:gd name="T83" fmla="*/ 505 h 905"/>
              <a:gd name="T84" fmla="*/ 400 w 800"/>
              <a:gd name="T85" fmla="*/ 87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0" h="905">
                <a:moveTo>
                  <a:pt x="417" y="456"/>
                </a:moveTo>
                <a:cubicBezTo>
                  <a:pt x="417" y="261"/>
                  <a:pt x="417" y="261"/>
                  <a:pt x="417" y="261"/>
                </a:cubicBezTo>
                <a:cubicBezTo>
                  <a:pt x="417" y="251"/>
                  <a:pt x="410" y="244"/>
                  <a:pt x="400" y="244"/>
                </a:cubicBezTo>
                <a:cubicBezTo>
                  <a:pt x="390" y="244"/>
                  <a:pt x="383" y="251"/>
                  <a:pt x="383" y="261"/>
                </a:cubicBezTo>
                <a:cubicBezTo>
                  <a:pt x="383" y="456"/>
                  <a:pt x="383" y="456"/>
                  <a:pt x="383" y="456"/>
                </a:cubicBezTo>
                <a:cubicBezTo>
                  <a:pt x="362" y="463"/>
                  <a:pt x="348" y="484"/>
                  <a:pt x="348" y="505"/>
                </a:cubicBezTo>
                <a:cubicBezTo>
                  <a:pt x="348" y="525"/>
                  <a:pt x="362" y="546"/>
                  <a:pt x="383" y="553"/>
                </a:cubicBezTo>
                <a:cubicBezTo>
                  <a:pt x="383" y="609"/>
                  <a:pt x="383" y="609"/>
                  <a:pt x="383" y="609"/>
                </a:cubicBezTo>
                <a:cubicBezTo>
                  <a:pt x="383" y="619"/>
                  <a:pt x="390" y="626"/>
                  <a:pt x="400" y="626"/>
                </a:cubicBezTo>
                <a:cubicBezTo>
                  <a:pt x="410" y="626"/>
                  <a:pt x="417" y="619"/>
                  <a:pt x="417" y="609"/>
                </a:cubicBezTo>
                <a:cubicBezTo>
                  <a:pt x="417" y="553"/>
                  <a:pt x="417" y="553"/>
                  <a:pt x="417" y="553"/>
                </a:cubicBezTo>
                <a:cubicBezTo>
                  <a:pt x="438" y="546"/>
                  <a:pt x="452" y="525"/>
                  <a:pt x="452" y="505"/>
                </a:cubicBezTo>
                <a:cubicBezTo>
                  <a:pt x="452" y="484"/>
                  <a:pt x="438" y="463"/>
                  <a:pt x="417" y="456"/>
                </a:cubicBezTo>
                <a:close/>
                <a:moveTo>
                  <a:pt x="400" y="522"/>
                </a:moveTo>
                <a:cubicBezTo>
                  <a:pt x="390" y="522"/>
                  <a:pt x="383" y="515"/>
                  <a:pt x="383" y="505"/>
                </a:cubicBezTo>
                <a:cubicBezTo>
                  <a:pt x="383" y="494"/>
                  <a:pt x="390" y="487"/>
                  <a:pt x="400" y="487"/>
                </a:cubicBezTo>
                <a:cubicBezTo>
                  <a:pt x="410" y="487"/>
                  <a:pt x="417" y="494"/>
                  <a:pt x="417" y="505"/>
                </a:cubicBezTo>
                <a:cubicBezTo>
                  <a:pt x="417" y="515"/>
                  <a:pt x="410" y="522"/>
                  <a:pt x="400" y="522"/>
                </a:cubicBezTo>
                <a:close/>
                <a:moveTo>
                  <a:pt x="696" y="233"/>
                </a:moveTo>
                <a:cubicBezTo>
                  <a:pt x="737" y="192"/>
                  <a:pt x="737" y="192"/>
                  <a:pt x="737" y="192"/>
                </a:cubicBezTo>
                <a:cubicBezTo>
                  <a:pt x="762" y="216"/>
                  <a:pt x="762" y="216"/>
                  <a:pt x="762" y="216"/>
                </a:cubicBezTo>
                <a:cubicBezTo>
                  <a:pt x="786" y="192"/>
                  <a:pt x="786" y="192"/>
                  <a:pt x="786" y="192"/>
                </a:cubicBezTo>
                <a:cubicBezTo>
                  <a:pt x="713" y="119"/>
                  <a:pt x="713" y="119"/>
                  <a:pt x="713" y="119"/>
                </a:cubicBezTo>
                <a:cubicBezTo>
                  <a:pt x="689" y="143"/>
                  <a:pt x="689" y="143"/>
                  <a:pt x="689" y="143"/>
                </a:cubicBezTo>
                <a:cubicBezTo>
                  <a:pt x="713" y="167"/>
                  <a:pt x="713" y="167"/>
                  <a:pt x="713" y="167"/>
                </a:cubicBezTo>
                <a:cubicBezTo>
                  <a:pt x="671" y="209"/>
                  <a:pt x="671" y="209"/>
                  <a:pt x="671" y="209"/>
                </a:cubicBezTo>
                <a:cubicBezTo>
                  <a:pt x="605" y="146"/>
                  <a:pt x="515" y="108"/>
                  <a:pt x="417" y="105"/>
                </a:cubicBezTo>
                <a:cubicBezTo>
                  <a:pt x="417" y="35"/>
                  <a:pt x="417" y="35"/>
                  <a:pt x="417" y="35"/>
                </a:cubicBezTo>
                <a:cubicBezTo>
                  <a:pt x="452" y="35"/>
                  <a:pt x="452" y="35"/>
                  <a:pt x="452" y="35"/>
                </a:cubicBezTo>
                <a:cubicBezTo>
                  <a:pt x="452" y="0"/>
                  <a:pt x="452" y="0"/>
                  <a:pt x="452" y="0"/>
                </a:cubicBezTo>
                <a:cubicBezTo>
                  <a:pt x="348" y="0"/>
                  <a:pt x="348" y="0"/>
                  <a:pt x="348" y="0"/>
                </a:cubicBezTo>
                <a:cubicBezTo>
                  <a:pt x="348" y="35"/>
                  <a:pt x="348" y="35"/>
                  <a:pt x="348" y="35"/>
                </a:cubicBezTo>
                <a:cubicBezTo>
                  <a:pt x="383" y="35"/>
                  <a:pt x="383" y="35"/>
                  <a:pt x="383" y="35"/>
                </a:cubicBezTo>
                <a:cubicBezTo>
                  <a:pt x="383" y="105"/>
                  <a:pt x="383" y="105"/>
                  <a:pt x="383" y="105"/>
                </a:cubicBezTo>
                <a:cubicBezTo>
                  <a:pt x="170" y="115"/>
                  <a:pt x="0" y="289"/>
                  <a:pt x="0" y="505"/>
                </a:cubicBezTo>
                <a:cubicBezTo>
                  <a:pt x="0" y="727"/>
                  <a:pt x="177" y="905"/>
                  <a:pt x="400" y="905"/>
                </a:cubicBezTo>
                <a:cubicBezTo>
                  <a:pt x="623" y="905"/>
                  <a:pt x="800" y="727"/>
                  <a:pt x="800" y="505"/>
                </a:cubicBezTo>
                <a:cubicBezTo>
                  <a:pt x="800" y="400"/>
                  <a:pt x="762" y="306"/>
                  <a:pt x="696" y="233"/>
                </a:cubicBezTo>
                <a:close/>
                <a:moveTo>
                  <a:pt x="400" y="870"/>
                </a:moveTo>
                <a:cubicBezTo>
                  <a:pt x="198" y="870"/>
                  <a:pt x="35" y="706"/>
                  <a:pt x="35" y="505"/>
                </a:cubicBezTo>
                <a:cubicBezTo>
                  <a:pt x="35" y="303"/>
                  <a:pt x="198" y="139"/>
                  <a:pt x="400" y="139"/>
                </a:cubicBezTo>
                <a:cubicBezTo>
                  <a:pt x="602" y="139"/>
                  <a:pt x="765" y="303"/>
                  <a:pt x="765" y="505"/>
                </a:cubicBezTo>
                <a:cubicBezTo>
                  <a:pt x="765" y="706"/>
                  <a:pt x="602" y="870"/>
                  <a:pt x="400" y="870"/>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9" name="Oval 58"/>
          <p:cNvSpPr/>
          <p:nvPr/>
        </p:nvSpPr>
        <p:spPr>
          <a:xfrm>
            <a:off x="4492603" y="1013042"/>
            <a:ext cx="114779" cy="114779"/>
          </a:xfrm>
          <a:prstGeom prst="ellipse">
            <a:avLst/>
          </a:prstGeom>
          <a:solidFill>
            <a:schemeClr val="tx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60" name="Oval 59"/>
          <p:cNvSpPr/>
          <p:nvPr/>
        </p:nvSpPr>
        <p:spPr>
          <a:xfrm>
            <a:off x="767269" y="2787655"/>
            <a:ext cx="114779" cy="114779"/>
          </a:xfrm>
          <a:prstGeom prst="ellipse">
            <a:avLst/>
          </a:prstGeom>
          <a:solidFill>
            <a:schemeClr val="bg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52" name="Title 1"/>
          <p:cNvSpPr txBox="1">
            <a:spLocks/>
          </p:cNvSpPr>
          <p:nvPr/>
        </p:nvSpPr>
        <p:spPr>
          <a:xfrm>
            <a:off x="914400" y="279961"/>
            <a:ext cx="10363200" cy="817561"/>
          </a:xfrm>
          <a:prstGeom prst="rect">
            <a:avLst/>
          </a:prstGeom>
        </p:spPr>
        <p:txBody>
          <a:bodyPr/>
          <a:lst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a:lstStyle>
          <a:p>
            <a:r>
              <a:rPr lang="en-US" dirty="0"/>
              <a:t>ADVANTAGES</a:t>
            </a:r>
          </a:p>
        </p:txBody>
      </p:sp>
    </p:spTree>
    <p:extLst>
      <p:ext uri="{BB962C8B-B14F-4D97-AF65-F5344CB8AC3E}">
        <p14:creationId xmlns:p14="http://schemas.microsoft.com/office/powerpoint/2010/main" val="32914889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200"/>
                                        <p:tgtEl>
                                          <p:spTgt spid="5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1"/>
                                        </p:tgtEl>
                                        <p:attrNameLst>
                                          <p:attrName>style.visibility</p:attrName>
                                        </p:attrNameLst>
                                      </p:cBhvr>
                                      <p:to>
                                        <p:strVal val="visible"/>
                                      </p:to>
                                    </p:set>
                                    <p:animEffect transition="in" filter="fade">
                                      <p:cBhvr>
                                        <p:cTn id="10" dur="200"/>
                                        <p:tgtEl>
                                          <p:spTgt spid="5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200"/>
                                        <p:tgtEl>
                                          <p:spTgt spid="7"/>
                                        </p:tgtEl>
                                      </p:cBhvr>
                                    </p:animEffect>
                                  </p:childTnLst>
                                </p:cTn>
                              </p:par>
                            </p:childTnLst>
                          </p:cTn>
                        </p:par>
                        <p:par>
                          <p:cTn id="14" fill="hold">
                            <p:stCondLst>
                              <p:cond delay="200"/>
                            </p:stCondLst>
                            <p:childTnLst>
                              <p:par>
                                <p:cTn id="15" presetID="10" presetClass="entr" presetSubtype="0" fill="hold" grpId="0" nodeType="after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fade">
                                      <p:cBhvr>
                                        <p:cTn id="17" dur="200"/>
                                        <p:tgtEl>
                                          <p:spTgt spid="5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200"/>
                                        <p:tgtEl>
                                          <p:spTgt spid="1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00"/>
                                        <p:tgtEl>
                                          <p:spTgt spid="24"/>
                                        </p:tgtEl>
                                      </p:cBhvr>
                                    </p:animEffect>
                                  </p:childTnLst>
                                </p:cTn>
                              </p:par>
                            </p:childTnLst>
                          </p:cTn>
                        </p:par>
                        <p:par>
                          <p:cTn id="24" fill="hold">
                            <p:stCondLst>
                              <p:cond delay="400"/>
                            </p:stCondLst>
                            <p:childTnLst>
                              <p:par>
                                <p:cTn id="25" presetID="10" presetClass="entr" presetSubtype="0"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2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8"/>
                                        </p:tgtEl>
                                        <p:attrNameLst>
                                          <p:attrName>style.visibility</p:attrName>
                                        </p:attrNameLst>
                                      </p:cBhvr>
                                      <p:to>
                                        <p:strVal val="visible"/>
                                      </p:to>
                                    </p:set>
                                    <p:animEffect transition="in" filter="fade">
                                      <p:cBhvr>
                                        <p:cTn id="30" dur="200"/>
                                        <p:tgtEl>
                                          <p:spTgt spid="5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0"/>
                                        </p:tgtEl>
                                        <p:attrNameLst>
                                          <p:attrName>style.visibility</p:attrName>
                                        </p:attrNameLst>
                                      </p:cBhvr>
                                      <p:to>
                                        <p:strVal val="visible"/>
                                      </p:to>
                                    </p:set>
                                    <p:animEffect transition="in" filter="fade">
                                      <p:cBhvr>
                                        <p:cTn id="33" dur="200"/>
                                        <p:tgtEl>
                                          <p:spTgt spid="60"/>
                                        </p:tgtEl>
                                      </p:cBhvr>
                                    </p:animEffect>
                                  </p:childTnLst>
                                </p:cTn>
                              </p:par>
                            </p:childTnLst>
                          </p:cTn>
                        </p:par>
                        <p:par>
                          <p:cTn id="34" fill="hold">
                            <p:stCondLst>
                              <p:cond delay="600"/>
                            </p:stCondLst>
                            <p:childTnLst>
                              <p:par>
                                <p:cTn id="35" presetID="10" presetClass="entr" presetSubtype="0" fill="hold" nodeType="after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200"/>
                                        <p:tgtEl>
                                          <p:spTgt spid="28"/>
                                        </p:tgtEl>
                                      </p:cBhvr>
                                    </p:animEffect>
                                  </p:childTnLst>
                                </p:cTn>
                              </p:par>
                            </p:childTnLst>
                          </p:cTn>
                        </p:par>
                        <p:par>
                          <p:cTn id="38" fill="hold">
                            <p:stCondLst>
                              <p:cond delay="800"/>
                            </p:stCondLst>
                            <p:childTnLst>
                              <p:par>
                                <p:cTn id="39" presetID="10" presetClass="entr" presetSubtype="0" fill="hold" grpId="0" nodeType="after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200"/>
                                        <p:tgtEl>
                                          <p:spTgt spid="1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200"/>
                                        <p:tgtEl>
                                          <p:spTgt spid="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fade">
                                      <p:cBhvr>
                                        <p:cTn id="47" dur="200"/>
                                        <p:tgtEl>
                                          <p:spTgt spid="4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6"/>
                                        </p:tgtEl>
                                        <p:attrNameLst>
                                          <p:attrName>style.visibility</p:attrName>
                                        </p:attrNameLst>
                                      </p:cBhvr>
                                      <p:to>
                                        <p:strVal val="visible"/>
                                      </p:to>
                                    </p:set>
                                    <p:animEffect transition="in" filter="fade">
                                      <p:cBhvr>
                                        <p:cTn id="50" dur="200"/>
                                        <p:tgtEl>
                                          <p:spTgt spid="46"/>
                                        </p:tgtEl>
                                      </p:cBhvr>
                                    </p:animEffect>
                                  </p:childTnLst>
                                </p:cTn>
                              </p:par>
                            </p:childTnLst>
                          </p:cTn>
                        </p:par>
                        <p:par>
                          <p:cTn id="51" fill="hold">
                            <p:stCondLst>
                              <p:cond delay="1000"/>
                            </p:stCondLst>
                            <p:childTnLst>
                              <p:par>
                                <p:cTn id="52" presetID="10" presetClass="entr" presetSubtype="0" fill="hold" nodeType="afterEffect">
                                  <p:stCondLst>
                                    <p:cond delay="0"/>
                                  </p:stCondLst>
                                  <p:childTnLst>
                                    <p:set>
                                      <p:cBhvr>
                                        <p:cTn id="53" dur="1" fill="hold">
                                          <p:stCondLst>
                                            <p:cond delay="0"/>
                                          </p:stCondLst>
                                        </p:cTn>
                                        <p:tgtEl>
                                          <p:spTgt spid="29"/>
                                        </p:tgtEl>
                                        <p:attrNameLst>
                                          <p:attrName>style.visibility</p:attrName>
                                        </p:attrNameLst>
                                      </p:cBhvr>
                                      <p:to>
                                        <p:strVal val="visible"/>
                                      </p:to>
                                    </p:set>
                                    <p:animEffect transition="in" filter="fade">
                                      <p:cBhvr>
                                        <p:cTn id="54" dur="200"/>
                                        <p:tgtEl>
                                          <p:spTgt spid="2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200"/>
                                        <p:tgtEl>
                                          <p:spTgt spid="2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4"/>
                                        </p:tgtEl>
                                        <p:attrNameLst>
                                          <p:attrName>style.visibility</p:attrName>
                                        </p:attrNameLst>
                                      </p:cBhvr>
                                      <p:to>
                                        <p:strVal val="visible"/>
                                      </p:to>
                                    </p:set>
                                    <p:animEffect transition="in" filter="fade">
                                      <p:cBhvr>
                                        <p:cTn id="60" dur="200"/>
                                        <p:tgtEl>
                                          <p:spTgt spid="5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8"/>
                                        </p:tgtEl>
                                        <p:attrNameLst>
                                          <p:attrName>style.visibility</p:attrName>
                                        </p:attrNameLst>
                                      </p:cBhvr>
                                      <p:to>
                                        <p:strVal val="visible"/>
                                      </p:to>
                                    </p:set>
                                    <p:animEffect transition="in" filter="fade">
                                      <p:cBhvr>
                                        <p:cTn id="63" dur="200"/>
                                        <p:tgtEl>
                                          <p:spTgt spid="48"/>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8"/>
                                        </p:tgtEl>
                                        <p:attrNameLst>
                                          <p:attrName>style.visibility</p:attrName>
                                        </p:attrNameLst>
                                      </p:cBhvr>
                                      <p:to>
                                        <p:strVal val="visible"/>
                                      </p:to>
                                    </p:set>
                                    <p:animEffect transition="in" filter="fade">
                                      <p:cBhvr>
                                        <p:cTn id="66" dur="200"/>
                                        <p:tgtEl>
                                          <p:spTgt spid="8"/>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15"/>
                                        </p:tgtEl>
                                        <p:attrNameLst>
                                          <p:attrName>style.visibility</p:attrName>
                                        </p:attrNameLst>
                                      </p:cBhvr>
                                      <p:to>
                                        <p:strVal val="visible"/>
                                      </p:to>
                                    </p:set>
                                    <p:animEffect transition="in" filter="fade">
                                      <p:cBhvr>
                                        <p:cTn id="69" dur="200"/>
                                        <p:tgtEl>
                                          <p:spTgt spid="15"/>
                                        </p:tgtEl>
                                      </p:cBhvr>
                                    </p:animEffect>
                                  </p:childTnLst>
                                </p:cTn>
                              </p:par>
                            </p:childTnLst>
                          </p:cTn>
                        </p:par>
                        <p:par>
                          <p:cTn id="70" fill="hold">
                            <p:stCondLst>
                              <p:cond delay="1200"/>
                            </p:stCondLst>
                            <p:childTnLst>
                              <p:par>
                                <p:cTn id="71" presetID="10" presetClass="entr" presetSubtype="0" fill="hold" nodeType="afterEffect">
                                  <p:stCondLst>
                                    <p:cond delay="0"/>
                                  </p:stCondLst>
                                  <p:childTnLst>
                                    <p:set>
                                      <p:cBhvr>
                                        <p:cTn id="72" dur="1" fill="hold">
                                          <p:stCondLst>
                                            <p:cond delay="0"/>
                                          </p:stCondLst>
                                        </p:cTn>
                                        <p:tgtEl>
                                          <p:spTgt spid="32"/>
                                        </p:tgtEl>
                                        <p:attrNameLst>
                                          <p:attrName>style.visibility</p:attrName>
                                        </p:attrNameLst>
                                      </p:cBhvr>
                                      <p:to>
                                        <p:strVal val="visible"/>
                                      </p:to>
                                    </p:set>
                                    <p:animEffect transition="in" filter="fade">
                                      <p:cBhvr>
                                        <p:cTn id="73" dur="200"/>
                                        <p:tgtEl>
                                          <p:spTgt spid="32"/>
                                        </p:tgtEl>
                                      </p:cBhvr>
                                    </p:animEffect>
                                  </p:childTnLst>
                                </p:cTn>
                              </p:par>
                            </p:childTnLst>
                          </p:cTn>
                        </p:par>
                        <p:par>
                          <p:cTn id="74" fill="hold">
                            <p:stCondLst>
                              <p:cond delay="1400"/>
                            </p:stCondLst>
                            <p:childTnLst>
                              <p:par>
                                <p:cTn id="75" presetID="10" presetClass="entr" presetSubtype="0" fill="hold" grpId="0" nodeType="afterEffect">
                                  <p:stCondLst>
                                    <p:cond delay="0"/>
                                  </p:stCondLst>
                                  <p:childTnLst>
                                    <p:set>
                                      <p:cBhvr>
                                        <p:cTn id="76" dur="1" fill="hold">
                                          <p:stCondLst>
                                            <p:cond delay="0"/>
                                          </p:stCondLst>
                                        </p:cTn>
                                        <p:tgtEl>
                                          <p:spTgt spid="20"/>
                                        </p:tgtEl>
                                        <p:attrNameLst>
                                          <p:attrName>style.visibility</p:attrName>
                                        </p:attrNameLst>
                                      </p:cBhvr>
                                      <p:to>
                                        <p:strVal val="visible"/>
                                      </p:to>
                                    </p:set>
                                    <p:animEffect transition="in" filter="fade">
                                      <p:cBhvr>
                                        <p:cTn id="77" dur="200"/>
                                        <p:tgtEl>
                                          <p:spTgt spid="20"/>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9"/>
                                        </p:tgtEl>
                                        <p:attrNameLst>
                                          <p:attrName>style.visibility</p:attrName>
                                        </p:attrNameLst>
                                      </p:cBhvr>
                                      <p:to>
                                        <p:strVal val="visible"/>
                                      </p:to>
                                    </p:set>
                                    <p:animEffect transition="in" filter="fade">
                                      <p:cBhvr>
                                        <p:cTn id="80" dur="200"/>
                                        <p:tgtEl>
                                          <p:spTgt spid="49"/>
                                        </p:tgtEl>
                                      </p:cBhvr>
                                    </p:animEffect>
                                  </p:childTnLst>
                                </p:cTn>
                              </p:par>
                              <p:par>
                                <p:cTn id="81" presetID="10" presetClass="entr" presetSubtype="0" fill="hold" nodeType="withEffect">
                                  <p:stCondLst>
                                    <p:cond delay="0"/>
                                  </p:stCondLst>
                                  <p:childTnLst>
                                    <p:set>
                                      <p:cBhvr>
                                        <p:cTn id="82" dur="1" fill="hold">
                                          <p:stCondLst>
                                            <p:cond delay="0"/>
                                          </p:stCondLst>
                                        </p:cTn>
                                        <p:tgtEl>
                                          <p:spTgt spid="44"/>
                                        </p:tgtEl>
                                        <p:attrNameLst>
                                          <p:attrName>style.visibility</p:attrName>
                                        </p:attrNameLst>
                                      </p:cBhvr>
                                      <p:to>
                                        <p:strVal val="visible"/>
                                      </p:to>
                                    </p:set>
                                    <p:animEffect transition="in" filter="fade">
                                      <p:cBhvr>
                                        <p:cTn id="83" dur="200"/>
                                        <p:tgtEl>
                                          <p:spTgt spid="44"/>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53"/>
                                        </p:tgtEl>
                                        <p:attrNameLst>
                                          <p:attrName>style.visibility</p:attrName>
                                        </p:attrNameLst>
                                      </p:cBhvr>
                                      <p:to>
                                        <p:strVal val="visible"/>
                                      </p:to>
                                    </p:set>
                                    <p:animEffect transition="in" filter="fade">
                                      <p:cBhvr>
                                        <p:cTn id="86" dur="200"/>
                                        <p:tgtEl>
                                          <p:spTgt spid="53"/>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55"/>
                                        </p:tgtEl>
                                        <p:attrNameLst>
                                          <p:attrName>style.visibility</p:attrName>
                                        </p:attrNameLst>
                                      </p:cBhvr>
                                      <p:to>
                                        <p:strVal val="visible"/>
                                      </p:to>
                                    </p:set>
                                    <p:animEffect transition="in" filter="fade">
                                      <p:cBhvr>
                                        <p:cTn id="89" dur="200"/>
                                        <p:tgtEl>
                                          <p:spTgt spid="55"/>
                                        </p:tgtEl>
                                      </p:cBhvr>
                                    </p:animEffect>
                                  </p:childTnLst>
                                </p:cTn>
                              </p:par>
                            </p:childTnLst>
                          </p:cTn>
                        </p:par>
                        <p:par>
                          <p:cTn id="90" fill="hold">
                            <p:stCondLst>
                              <p:cond delay="1600"/>
                            </p:stCondLst>
                            <p:childTnLst>
                              <p:par>
                                <p:cTn id="91" presetID="10" presetClass="entr" presetSubtype="0" fill="hold" grpId="0" nodeType="afterEffect">
                                  <p:stCondLst>
                                    <p:cond delay="0"/>
                                  </p:stCondLst>
                                  <p:childTnLst>
                                    <p:set>
                                      <p:cBhvr>
                                        <p:cTn id="92" dur="1" fill="hold">
                                          <p:stCondLst>
                                            <p:cond delay="0"/>
                                          </p:stCondLst>
                                        </p:cTn>
                                        <p:tgtEl>
                                          <p:spTgt spid="10"/>
                                        </p:tgtEl>
                                        <p:attrNameLst>
                                          <p:attrName>style.visibility</p:attrName>
                                        </p:attrNameLst>
                                      </p:cBhvr>
                                      <p:to>
                                        <p:strVal val="visible"/>
                                      </p:to>
                                    </p:set>
                                    <p:animEffect transition="in" filter="fade">
                                      <p:cBhvr>
                                        <p:cTn id="93" dur="200"/>
                                        <p:tgtEl>
                                          <p:spTgt spid="10"/>
                                        </p:tgtEl>
                                      </p:cBhvr>
                                    </p:animEffect>
                                  </p:childTnLst>
                                </p:cTn>
                              </p:par>
                              <p:par>
                                <p:cTn id="94" presetID="10" presetClass="entr" presetSubtype="0" fill="hold" nodeType="withEffect">
                                  <p:stCondLst>
                                    <p:cond delay="0"/>
                                  </p:stCondLst>
                                  <p:childTnLst>
                                    <p:set>
                                      <p:cBhvr>
                                        <p:cTn id="95" dur="1" fill="hold">
                                          <p:stCondLst>
                                            <p:cond delay="0"/>
                                          </p:stCondLst>
                                        </p:cTn>
                                        <p:tgtEl>
                                          <p:spTgt spid="35"/>
                                        </p:tgtEl>
                                        <p:attrNameLst>
                                          <p:attrName>style.visibility</p:attrName>
                                        </p:attrNameLst>
                                      </p:cBhvr>
                                      <p:to>
                                        <p:strVal val="visible"/>
                                      </p:to>
                                    </p:set>
                                    <p:animEffect transition="in" filter="fade">
                                      <p:cBhvr>
                                        <p:cTn id="96" dur="200"/>
                                        <p:tgtEl>
                                          <p:spTgt spid="35"/>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12"/>
                                        </p:tgtEl>
                                        <p:attrNameLst>
                                          <p:attrName>style.visibility</p:attrName>
                                        </p:attrNameLst>
                                      </p:cBhvr>
                                      <p:to>
                                        <p:strVal val="visible"/>
                                      </p:to>
                                    </p:set>
                                    <p:animEffect transition="in" filter="fade">
                                      <p:cBhvr>
                                        <p:cTn id="99" dur="200"/>
                                        <p:tgtEl>
                                          <p:spTgt spid="12"/>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21"/>
                                        </p:tgtEl>
                                        <p:attrNameLst>
                                          <p:attrName>style.visibility</p:attrName>
                                        </p:attrNameLst>
                                      </p:cBhvr>
                                      <p:to>
                                        <p:strVal val="visible"/>
                                      </p:to>
                                    </p:set>
                                    <p:animEffect transition="in" filter="fade">
                                      <p:cBhvr>
                                        <p:cTn id="102" dur="200"/>
                                        <p:tgtEl>
                                          <p:spTgt spid="21"/>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38"/>
                                        </p:tgtEl>
                                        <p:attrNameLst>
                                          <p:attrName>style.visibility</p:attrName>
                                        </p:attrNameLst>
                                      </p:cBhvr>
                                      <p:to>
                                        <p:strVal val="visible"/>
                                      </p:to>
                                    </p:set>
                                    <p:animEffect transition="in" filter="fade">
                                      <p:cBhvr>
                                        <p:cTn id="105" dur="200"/>
                                        <p:tgtEl>
                                          <p:spTgt spid="38"/>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47"/>
                                        </p:tgtEl>
                                        <p:attrNameLst>
                                          <p:attrName>style.visibility</p:attrName>
                                        </p:attrNameLst>
                                      </p:cBhvr>
                                      <p:to>
                                        <p:strVal val="visible"/>
                                      </p:to>
                                    </p:set>
                                    <p:animEffect transition="in" filter="fade">
                                      <p:cBhvr>
                                        <p:cTn id="108" dur="200"/>
                                        <p:tgtEl>
                                          <p:spTgt spid="47"/>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45"/>
                                        </p:tgtEl>
                                        <p:attrNameLst>
                                          <p:attrName>style.visibility</p:attrName>
                                        </p:attrNameLst>
                                      </p:cBhvr>
                                      <p:to>
                                        <p:strVal val="visible"/>
                                      </p:to>
                                    </p:set>
                                    <p:animEffect transition="in" filter="fade">
                                      <p:cBhvr>
                                        <p:cTn id="111" dur="200"/>
                                        <p:tgtEl>
                                          <p:spTgt spid="45"/>
                                        </p:tgtEl>
                                      </p:cBhvr>
                                    </p:animEffect>
                                  </p:childTnLst>
                                </p:cTn>
                              </p:par>
                            </p:childTnLst>
                          </p:cTn>
                        </p:par>
                        <p:par>
                          <p:cTn id="112" fill="hold">
                            <p:stCondLst>
                              <p:cond delay="1800"/>
                            </p:stCondLst>
                            <p:childTnLst>
                              <p:par>
                                <p:cTn id="113" presetID="10" presetClass="entr" presetSubtype="0" fill="hold" nodeType="afterEffect">
                                  <p:stCondLst>
                                    <p:cond delay="0"/>
                                  </p:stCondLst>
                                  <p:childTnLst>
                                    <p:set>
                                      <p:cBhvr>
                                        <p:cTn id="114" dur="1" fill="hold">
                                          <p:stCondLst>
                                            <p:cond delay="0"/>
                                          </p:stCondLst>
                                        </p:cTn>
                                        <p:tgtEl>
                                          <p:spTgt spid="39"/>
                                        </p:tgtEl>
                                        <p:attrNameLst>
                                          <p:attrName>style.visibility</p:attrName>
                                        </p:attrNameLst>
                                      </p:cBhvr>
                                      <p:to>
                                        <p:strVal val="visible"/>
                                      </p:to>
                                    </p:set>
                                    <p:animEffect transition="in" filter="fade">
                                      <p:cBhvr>
                                        <p:cTn id="115" dur="200"/>
                                        <p:tgtEl>
                                          <p:spTgt spid="39"/>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57"/>
                                        </p:tgtEl>
                                        <p:attrNameLst>
                                          <p:attrName>style.visibility</p:attrName>
                                        </p:attrNameLst>
                                      </p:cBhvr>
                                      <p:to>
                                        <p:strVal val="visible"/>
                                      </p:to>
                                    </p:set>
                                    <p:animEffect transition="in" filter="fade">
                                      <p:cBhvr>
                                        <p:cTn id="118" dur="2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4" grpId="0" animBg="1"/>
      <p:bldP spid="50" grpId="0" animBg="1"/>
      <p:bldP spid="5" grpId="0" animBg="1"/>
      <p:bldP spid="8" grpId="0" animBg="1"/>
      <p:bldP spid="10" grpId="0" animBg="1"/>
      <p:bldP spid="11" grpId="0" animBg="1"/>
      <p:bldP spid="12" grpId="0" animBg="1"/>
      <p:bldP spid="15" grpId="0" animBg="1"/>
      <p:bldP spid="23" grpId="0" animBg="1"/>
      <p:bldP spid="24" grpId="0" animBg="1"/>
      <p:bldP spid="21" grpId="0" animBg="1"/>
      <p:bldP spid="20" grpId="0" animBg="1"/>
      <p:bldP spid="38" grpId="0" animBg="1"/>
      <p:bldP spid="42" grpId="0" animBg="1"/>
      <p:bldP spid="46" grpId="0"/>
      <p:bldP spid="47" grpId="0"/>
      <p:bldP spid="48" grpId="0"/>
      <p:bldP spid="49" grpId="0"/>
      <p:bldP spid="51" grpId="0"/>
      <p:bldP spid="45" grpId="0" animBg="1"/>
      <p:bldP spid="53" grpId="0" animBg="1"/>
      <p:bldP spid="54" grpId="0" animBg="1"/>
      <p:bldP spid="55" grpId="0" animBg="1"/>
      <p:bldP spid="57" grpId="0" animBg="1"/>
      <p:bldP spid="58" grpId="0" animBg="1"/>
      <p:bldP spid="59" grpId="0" animBg="1"/>
      <p:bldP spid="6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p:cNvSpPr>
          <p:nvPr/>
        </p:nvSpPr>
        <p:spPr bwMode="auto">
          <a:xfrm rot="10800000">
            <a:off x="4531572" y="2642572"/>
            <a:ext cx="3245887" cy="2150256"/>
          </a:xfrm>
          <a:custGeom>
            <a:avLst/>
            <a:gdLst>
              <a:gd name="T0" fmla="*/ 357 w 357"/>
              <a:gd name="T1" fmla="*/ 13 h 236"/>
              <a:gd name="T2" fmla="*/ 314 w 357"/>
              <a:gd name="T3" fmla="*/ 0 h 236"/>
              <a:gd name="T4" fmla="*/ 317 w 357"/>
              <a:gd name="T5" fmla="*/ 12 h 236"/>
              <a:gd name="T6" fmla="*/ 178 w 357"/>
              <a:gd name="T7" fmla="*/ 113 h 236"/>
              <a:gd name="T8" fmla="*/ 0 w 357"/>
              <a:gd name="T9" fmla="*/ 220 h 236"/>
              <a:gd name="T10" fmla="*/ 1 w 357"/>
              <a:gd name="T11" fmla="*/ 236 h 236"/>
              <a:gd name="T12" fmla="*/ 191 w 357"/>
              <a:gd name="T13" fmla="*/ 124 h 236"/>
              <a:gd name="T14" fmla="*/ 321 w 357"/>
              <a:gd name="T15" fmla="*/ 29 h 236"/>
              <a:gd name="T16" fmla="*/ 324 w 357"/>
              <a:gd name="T17" fmla="*/ 44 h 236"/>
              <a:gd name="T18" fmla="*/ 357 w 357"/>
              <a:gd name="T19" fmla="*/ 1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236">
                <a:moveTo>
                  <a:pt x="357" y="13"/>
                </a:moveTo>
                <a:cubicBezTo>
                  <a:pt x="314" y="0"/>
                  <a:pt x="314" y="0"/>
                  <a:pt x="314" y="0"/>
                </a:cubicBezTo>
                <a:cubicBezTo>
                  <a:pt x="317" y="12"/>
                  <a:pt x="317" y="12"/>
                  <a:pt x="317" y="12"/>
                </a:cubicBezTo>
                <a:cubicBezTo>
                  <a:pt x="277" y="25"/>
                  <a:pt x="224" y="54"/>
                  <a:pt x="178" y="113"/>
                </a:cubicBezTo>
                <a:cubicBezTo>
                  <a:pt x="131" y="174"/>
                  <a:pt x="66" y="213"/>
                  <a:pt x="0" y="220"/>
                </a:cubicBezTo>
                <a:cubicBezTo>
                  <a:pt x="1" y="236"/>
                  <a:pt x="1" y="236"/>
                  <a:pt x="1" y="236"/>
                </a:cubicBezTo>
                <a:cubicBezTo>
                  <a:pt x="72" y="229"/>
                  <a:pt x="142" y="188"/>
                  <a:pt x="191" y="124"/>
                </a:cubicBezTo>
                <a:cubicBezTo>
                  <a:pt x="235" y="68"/>
                  <a:pt x="283" y="41"/>
                  <a:pt x="321" y="29"/>
                </a:cubicBezTo>
                <a:cubicBezTo>
                  <a:pt x="324" y="44"/>
                  <a:pt x="324" y="44"/>
                  <a:pt x="324" y="44"/>
                </a:cubicBezTo>
                <a:lnTo>
                  <a:pt x="357" y="13"/>
                </a:lnTo>
                <a:close/>
              </a:path>
            </a:pathLst>
          </a:custGeom>
          <a:gradFill>
            <a:gsLst>
              <a:gs pos="2143">
                <a:schemeClr val="accent6"/>
              </a:gs>
              <a:gs pos="82000">
                <a:schemeClr val="tx2"/>
              </a:gs>
              <a:gs pos="100000">
                <a:schemeClr val="tx2">
                  <a:lumMod val="75000"/>
                </a:schemeClr>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p:cNvSpPr>
          <p:nvPr/>
        </p:nvSpPr>
        <p:spPr bwMode="auto">
          <a:xfrm rot="10800000">
            <a:off x="8332322" y="2670763"/>
            <a:ext cx="890601" cy="829092"/>
          </a:xfrm>
          <a:custGeom>
            <a:avLst/>
            <a:gdLst>
              <a:gd name="T0" fmla="*/ 98 w 98"/>
              <a:gd name="T1" fmla="*/ 83 h 91"/>
              <a:gd name="T2" fmla="*/ 70 w 98"/>
              <a:gd name="T3" fmla="*/ 49 h 91"/>
              <a:gd name="T4" fmla="*/ 65 w 98"/>
              <a:gd name="T5" fmla="*/ 61 h 91"/>
              <a:gd name="T6" fmla="*/ 16 w 98"/>
              <a:gd name="T7" fmla="*/ 0 h 91"/>
              <a:gd name="T8" fmla="*/ 0 w 98"/>
              <a:gd name="T9" fmla="*/ 4 h 91"/>
              <a:gd name="T10" fmla="*/ 59 w 98"/>
              <a:gd name="T11" fmla="*/ 78 h 91"/>
              <a:gd name="T12" fmla="*/ 54 w 98"/>
              <a:gd name="T13" fmla="*/ 91 h 91"/>
              <a:gd name="T14" fmla="*/ 98 w 98"/>
              <a:gd name="T15" fmla="*/ 83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91">
                <a:moveTo>
                  <a:pt x="98" y="83"/>
                </a:moveTo>
                <a:cubicBezTo>
                  <a:pt x="70" y="49"/>
                  <a:pt x="70" y="49"/>
                  <a:pt x="70" y="49"/>
                </a:cubicBezTo>
                <a:cubicBezTo>
                  <a:pt x="65" y="61"/>
                  <a:pt x="65" y="61"/>
                  <a:pt x="65" y="61"/>
                </a:cubicBezTo>
                <a:cubicBezTo>
                  <a:pt x="40" y="48"/>
                  <a:pt x="23" y="26"/>
                  <a:pt x="16" y="0"/>
                </a:cubicBezTo>
                <a:cubicBezTo>
                  <a:pt x="0" y="4"/>
                  <a:pt x="0" y="4"/>
                  <a:pt x="0" y="4"/>
                </a:cubicBezTo>
                <a:cubicBezTo>
                  <a:pt x="7" y="36"/>
                  <a:pt x="28" y="61"/>
                  <a:pt x="59" y="78"/>
                </a:cubicBezTo>
                <a:cubicBezTo>
                  <a:pt x="54" y="91"/>
                  <a:pt x="54" y="91"/>
                  <a:pt x="54" y="91"/>
                </a:cubicBezTo>
                <a:lnTo>
                  <a:pt x="98" y="83"/>
                </a:lnTo>
                <a:close/>
              </a:path>
            </a:pathLst>
          </a:custGeom>
          <a:gradFill>
            <a:gsLst>
              <a:gs pos="67000">
                <a:schemeClr val="accent6"/>
              </a:gs>
              <a:gs pos="1071">
                <a:schemeClr val="tx2"/>
              </a:gs>
              <a:gs pos="100000">
                <a:schemeClr val="accent6">
                  <a:lumMod val="75000"/>
                </a:schemeClr>
              </a:gs>
            </a:gsLst>
            <a:lin ang="156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7"/>
          <p:cNvSpPr>
            <a:spLocks/>
          </p:cNvSpPr>
          <p:nvPr/>
        </p:nvSpPr>
        <p:spPr bwMode="auto">
          <a:xfrm rot="10800000">
            <a:off x="8223400" y="4045749"/>
            <a:ext cx="908541" cy="729140"/>
          </a:xfrm>
          <a:custGeom>
            <a:avLst/>
            <a:gdLst>
              <a:gd name="T0" fmla="*/ 100 w 100"/>
              <a:gd name="T1" fmla="*/ 17 h 80"/>
              <a:gd name="T2" fmla="*/ 97 w 100"/>
              <a:gd name="T3" fmla="*/ 0 h 80"/>
              <a:gd name="T4" fmla="*/ 14 w 100"/>
              <a:gd name="T5" fmla="*/ 43 h 80"/>
              <a:gd name="T6" fmla="*/ 3 w 100"/>
              <a:gd name="T7" fmla="*/ 36 h 80"/>
              <a:gd name="T8" fmla="*/ 0 w 100"/>
              <a:gd name="T9" fmla="*/ 80 h 80"/>
              <a:gd name="T10" fmla="*/ 40 w 100"/>
              <a:gd name="T11" fmla="*/ 60 h 80"/>
              <a:gd name="T12" fmla="*/ 28 w 100"/>
              <a:gd name="T13" fmla="*/ 52 h 80"/>
              <a:gd name="T14" fmla="*/ 100 w 100"/>
              <a:gd name="T15" fmla="*/ 17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80">
                <a:moveTo>
                  <a:pt x="100" y="17"/>
                </a:moveTo>
                <a:cubicBezTo>
                  <a:pt x="97" y="0"/>
                  <a:pt x="97" y="0"/>
                  <a:pt x="97" y="0"/>
                </a:cubicBezTo>
                <a:cubicBezTo>
                  <a:pt x="62" y="6"/>
                  <a:pt x="33" y="21"/>
                  <a:pt x="14" y="43"/>
                </a:cubicBezTo>
                <a:cubicBezTo>
                  <a:pt x="3" y="36"/>
                  <a:pt x="3" y="36"/>
                  <a:pt x="3" y="36"/>
                </a:cubicBezTo>
                <a:cubicBezTo>
                  <a:pt x="0" y="80"/>
                  <a:pt x="0" y="80"/>
                  <a:pt x="0" y="80"/>
                </a:cubicBezTo>
                <a:cubicBezTo>
                  <a:pt x="40" y="60"/>
                  <a:pt x="40" y="60"/>
                  <a:pt x="40" y="60"/>
                </a:cubicBezTo>
                <a:cubicBezTo>
                  <a:pt x="28" y="52"/>
                  <a:pt x="28" y="52"/>
                  <a:pt x="28" y="52"/>
                </a:cubicBezTo>
                <a:cubicBezTo>
                  <a:pt x="45" y="34"/>
                  <a:pt x="70" y="22"/>
                  <a:pt x="100" y="17"/>
                </a:cubicBezTo>
                <a:close/>
              </a:path>
            </a:pathLst>
          </a:custGeom>
          <a:gradFill>
            <a:gsLst>
              <a:gs pos="100000">
                <a:schemeClr val="accent5"/>
              </a:gs>
              <a:gs pos="32000">
                <a:schemeClr val="accent3"/>
              </a:gs>
              <a:gs pos="0">
                <a:schemeClr val="accent3">
                  <a:lumMod val="75000"/>
                </a:schemeClr>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8"/>
          <p:cNvSpPr>
            <a:spLocks/>
          </p:cNvSpPr>
          <p:nvPr/>
        </p:nvSpPr>
        <p:spPr bwMode="auto">
          <a:xfrm rot="10800000">
            <a:off x="4421369" y="2642571"/>
            <a:ext cx="3238198" cy="2159227"/>
          </a:xfrm>
          <a:custGeom>
            <a:avLst/>
            <a:gdLst>
              <a:gd name="T0" fmla="*/ 178 w 356"/>
              <a:gd name="T1" fmla="*/ 114 h 237"/>
              <a:gd name="T2" fmla="*/ 40 w 356"/>
              <a:gd name="T3" fmla="*/ 13 h 237"/>
              <a:gd name="T4" fmla="*/ 43 w 356"/>
              <a:gd name="T5" fmla="*/ 0 h 237"/>
              <a:gd name="T6" fmla="*/ 0 w 356"/>
              <a:gd name="T7" fmla="*/ 11 h 237"/>
              <a:gd name="T8" fmla="*/ 32 w 356"/>
              <a:gd name="T9" fmla="*/ 43 h 237"/>
              <a:gd name="T10" fmla="*/ 35 w 356"/>
              <a:gd name="T11" fmla="*/ 29 h 237"/>
              <a:gd name="T12" fmla="*/ 165 w 356"/>
              <a:gd name="T13" fmla="*/ 125 h 237"/>
              <a:gd name="T14" fmla="*/ 354 w 356"/>
              <a:gd name="T15" fmla="*/ 237 h 237"/>
              <a:gd name="T16" fmla="*/ 356 w 356"/>
              <a:gd name="T17" fmla="*/ 220 h 237"/>
              <a:gd name="T18" fmla="*/ 178 w 356"/>
              <a:gd name="T19" fmla="*/ 11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6" h="237">
                <a:moveTo>
                  <a:pt x="178" y="114"/>
                </a:moveTo>
                <a:cubicBezTo>
                  <a:pt x="132" y="54"/>
                  <a:pt x="79" y="26"/>
                  <a:pt x="40" y="13"/>
                </a:cubicBezTo>
                <a:cubicBezTo>
                  <a:pt x="43" y="0"/>
                  <a:pt x="43" y="0"/>
                  <a:pt x="43" y="0"/>
                </a:cubicBezTo>
                <a:cubicBezTo>
                  <a:pt x="0" y="11"/>
                  <a:pt x="0" y="11"/>
                  <a:pt x="0" y="11"/>
                </a:cubicBezTo>
                <a:cubicBezTo>
                  <a:pt x="32" y="43"/>
                  <a:pt x="32" y="43"/>
                  <a:pt x="32" y="43"/>
                </a:cubicBezTo>
                <a:cubicBezTo>
                  <a:pt x="35" y="29"/>
                  <a:pt x="35" y="29"/>
                  <a:pt x="35" y="29"/>
                </a:cubicBezTo>
                <a:cubicBezTo>
                  <a:pt x="72" y="42"/>
                  <a:pt x="121" y="68"/>
                  <a:pt x="165" y="125"/>
                </a:cubicBezTo>
                <a:cubicBezTo>
                  <a:pt x="214" y="189"/>
                  <a:pt x="283" y="230"/>
                  <a:pt x="354" y="237"/>
                </a:cubicBezTo>
                <a:cubicBezTo>
                  <a:pt x="356" y="220"/>
                  <a:pt x="356" y="220"/>
                  <a:pt x="356" y="220"/>
                </a:cubicBezTo>
                <a:cubicBezTo>
                  <a:pt x="290" y="213"/>
                  <a:pt x="225" y="175"/>
                  <a:pt x="178" y="114"/>
                </a:cubicBezTo>
                <a:close/>
              </a:path>
            </a:pathLst>
          </a:custGeom>
          <a:gradFill>
            <a:gsLst>
              <a:gs pos="0">
                <a:schemeClr val="accent3"/>
              </a:gs>
              <a:gs pos="72000">
                <a:schemeClr val="accent1"/>
              </a:gs>
              <a:gs pos="100000">
                <a:schemeClr val="accent1">
                  <a:lumMod val="50000"/>
                </a:schemeClr>
              </a:gs>
            </a:gsLst>
            <a:lin ang="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9"/>
          <p:cNvSpPr>
            <a:spLocks/>
          </p:cNvSpPr>
          <p:nvPr/>
        </p:nvSpPr>
        <p:spPr bwMode="auto">
          <a:xfrm rot="10800000">
            <a:off x="2940024" y="2670764"/>
            <a:ext cx="917511" cy="1037966"/>
          </a:xfrm>
          <a:custGeom>
            <a:avLst/>
            <a:gdLst>
              <a:gd name="T0" fmla="*/ 101 w 101"/>
              <a:gd name="T1" fmla="*/ 0 h 114"/>
              <a:gd name="T2" fmla="*/ 84 w 101"/>
              <a:gd name="T3" fmla="*/ 0 h 114"/>
              <a:gd name="T4" fmla="*/ 31 w 101"/>
              <a:gd name="T5" fmla="*/ 85 h 114"/>
              <a:gd name="T6" fmla="*/ 26 w 101"/>
              <a:gd name="T7" fmla="*/ 73 h 114"/>
              <a:gd name="T8" fmla="*/ 0 w 101"/>
              <a:gd name="T9" fmla="*/ 109 h 114"/>
              <a:gd name="T10" fmla="*/ 44 w 101"/>
              <a:gd name="T11" fmla="*/ 114 h 114"/>
              <a:gd name="T12" fmla="*/ 38 w 101"/>
              <a:gd name="T13" fmla="*/ 100 h 114"/>
              <a:gd name="T14" fmla="*/ 101 w 101"/>
              <a:gd name="T15" fmla="*/ 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114">
                <a:moveTo>
                  <a:pt x="101" y="0"/>
                </a:moveTo>
                <a:cubicBezTo>
                  <a:pt x="84" y="0"/>
                  <a:pt x="84" y="0"/>
                  <a:pt x="84" y="0"/>
                </a:cubicBezTo>
                <a:cubicBezTo>
                  <a:pt x="84" y="37"/>
                  <a:pt x="65" y="67"/>
                  <a:pt x="31" y="85"/>
                </a:cubicBezTo>
                <a:cubicBezTo>
                  <a:pt x="26" y="73"/>
                  <a:pt x="26" y="73"/>
                  <a:pt x="26" y="73"/>
                </a:cubicBezTo>
                <a:cubicBezTo>
                  <a:pt x="0" y="109"/>
                  <a:pt x="0" y="109"/>
                  <a:pt x="0" y="109"/>
                </a:cubicBezTo>
                <a:cubicBezTo>
                  <a:pt x="44" y="114"/>
                  <a:pt x="44" y="114"/>
                  <a:pt x="44" y="114"/>
                </a:cubicBezTo>
                <a:cubicBezTo>
                  <a:pt x="38" y="100"/>
                  <a:pt x="38" y="100"/>
                  <a:pt x="38" y="100"/>
                </a:cubicBezTo>
                <a:cubicBezTo>
                  <a:pt x="78" y="80"/>
                  <a:pt x="101" y="44"/>
                  <a:pt x="101" y="0"/>
                </a:cubicBezTo>
                <a:close/>
              </a:path>
            </a:pathLst>
          </a:custGeom>
          <a:gradFill>
            <a:gsLst>
              <a:gs pos="4286">
                <a:schemeClr val="accent1"/>
              </a:gs>
              <a:gs pos="62000">
                <a:schemeClr val="accent4"/>
              </a:gs>
              <a:gs pos="100000">
                <a:schemeClr val="accent1">
                  <a:lumMod val="50000"/>
                </a:schemeClr>
              </a:gs>
            </a:gsLst>
            <a:lin ang="16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0"/>
          <p:cNvSpPr>
            <a:spLocks/>
          </p:cNvSpPr>
          <p:nvPr/>
        </p:nvSpPr>
        <p:spPr bwMode="auto">
          <a:xfrm rot="10800000">
            <a:off x="3075857" y="4036778"/>
            <a:ext cx="863690" cy="729140"/>
          </a:xfrm>
          <a:custGeom>
            <a:avLst/>
            <a:gdLst>
              <a:gd name="T0" fmla="*/ 83 w 95"/>
              <a:gd name="T1" fmla="*/ 42 h 80"/>
              <a:gd name="T2" fmla="*/ 3 w 95"/>
              <a:gd name="T3" fmla="*/ 0 h 80"/>
              <a:gd name="T4" fmla="*/ 0 w 95"/>
              <a:gd name="T5" fmla="*/ 17 h 80"/>
              <a:gd name="T6" fmla="*/ 67 w 95"/>
              <a:gd name="T7" fmla="*/ 51 h 80"/>
              <a:gd name="T8" fmla="*/ 56 w 95"/>
              <a:gd name="T9" fmla="*/ 57 h 80"/>
              <a:gd name="T10" fmla="*/ 94 w 95"/>
              <a:gd name="T11" fmla="*/ 80 h 80"/>
              <a:gd name="T12" fmla="*/ 95 w 95"/>
              <a:gd name="T13" fmla="*/ 35 h 80"/>
              <a:gd name="T14" fmla="*/ 83 w 95"/>
              <a:gd name="T15" fmla="*/ 42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80">
                <a:moveTo>
                  <a:pt x="83" y="42"/>
                </a:moveTo>
                <a:cubicBezTo>
                  <a:pt x="64" y="21"/>
                  <a:pt x="36" y="6"/>
                  <a:pt x="3" y="0"/>
                </a:cubicBezTo>
                <a:cubicBezTo>
                  <a:pt x="0" y="17"/>
                  <a:pt x="0" y="17"/>
                  <a:pt x="0" y="17"/>
                </a:cubicBezTo>
                <a:cubicBezTo>
                  <a:pt x="28" y="22"/>
                  <a:pt x="51" y="34"/>
                  <a:pt x="67" y="51"/>
                </a:cubicBezTo>
                <a:cubicBezTo>
                  <a:pt x="56" y="57"/>
                  <a:pt x="56" y="57"/>
                  <a:pt x="56" y="57"/>
                </a:cubicBezTo>
                <a:cubicBezTo>
                  <a:pt x="94" y="80"/>
                  <a:pt x="94" y="80"/>
                  <a:pt x="94" y="80"/>
                </a:cubicBezTo>
                <a:cubicBezTo>
                  <a:pt x="95" y="35"/>
                  <a:pt x="95" y="35"/>
                  <a:pt x="95" y="35"/>
                </a:cubicBezTo>
                <a:lnTo>
                  <a:pt x="83" y="42"/>
                </a:lnTo>
                <a:close/>
              </a:path>
            </a:pathLst>
          </a:custGeom>
          <a:gradFill>
            <a:gsLst>
              <a:gs pos="3214">
                <a:schemeClr val="accent4"/>
              </a:gs>
              <a:gs pos="67000">
                <a:schemeClr val="accent6"/>
              </a:gs>
              <a:gs pos="100000">
                <a:schemeClr val="accent6">
                  <a:lumMod val="75000"/>
                </a:schemeClr>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useBgFill="1">
        <p:nvSpPr>
          <p:cNvPr id="27" name="Oval 11"/>
          <p:cNvSpPr>
            <a:spLocks noChangeArrowheads="1"/>
          </p:cNvSpPr>
          <p:nvPr/>
        </p:nvSpPr>
        <p:spPr bwMode="auto">
          <a:xfrm>
            <a:off x="7648860" y="4273209"/>
            <a:ext cx="861540" cy="875216"/>
          </a:xfrm>
          <a:prstGeom prst="ellipse">
            <a:avLst/>
          </a:prstGeom>
          <a:ln w="19050" cap="flat">
            <a:solidFill>
              <a:schemeClr val="accent3"/>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8" name="Oval 12"/>
          <p:cNvSpPr>
            <a:spLocks noChangeArrowheads="1"/>
          </p:cNvSpPr>
          <p:nvPr/>
        </p:nvSpPr>
        <p:spPr bwMode="auto">
          <a:xfrm>
            <a:off x="3637811" y="4222809"/>
            <a:ext cx="873506" cy="875216"/>
          </a:xfrm>
          <a:prstGeom prst="ellipse">
            <a:avLst/>
          </a:prstGeom>
          <a:ln w="19050"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Oval 13"/>
          <p:cNvSpPr>
            <a:spLocks noChangeArrowheads="1"/>
          </p:cNvSpPr>
          <p:nvPr/>
        </p:nvSpPr>
        <p:spPr bwMode="auto">
          <a:xfrm>
            <a:off x="2586141" y="3173590"/>
            <a:ext cx="861540" cy="863250"/>
          </a:xfrm>
          <a:prstGeom prst="ellipse">
            <a:avLst/>
          </a:prstGeom>
          <a:ln w="19050" cap="flat">
            <a:solidFill>
              <a:schemeClr val="accent4"/>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30" name="Oval 14"/>
          <p:cNvSpPr>
            <a:spLocks noChangeArrowheads="1"/>
          </p:cNvSpPr>
          <p:nvPr/>
        </p:nvSpPr>
        <p:spPr bwMode="auto">
          <a:xfrm>
            <a:off x="8722739" y="3173590"/>
            <a:ext cx="873506" cy="863250"/>
          </a:xfrm>
          <a:prstGeom prst="ellipse">
            <a:avLst/>
          </a:prstGeom>
          <a:ln w="19050"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31" name="Oval 15"/>
          <p:cNvSpPr>
            <a:spLocks noChangeArrowheads="1"/>
          </p:cNvSpPr>
          <p:nvPr/>
        </p:nvSpPr>
        <p:spPr bwMode="auto">
          <a:xfrm>
            <a:off x="7461660" y="2261564"/>
            <a:ext cx="861540" cy="863250"/>
          </a:xfrm>
          <a:prstGeom prst="ellipse">
            <a:avLst/>
          </a:prstGeom>
          <a:ln w="19050" cap="flat">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32" name="Oval 16"/>
          <p:cNvSpPr>
            <a:spLocks noChangeArrowheads="1"/>
          </p:cNvSpPr>
          <p:nvPr/>
        </p:nvSpPr>
        <p:spPr bwMode="auto">
          <a:xfrm>
            <a:off x="3861011" y="2261564"/>
            <a:ext cx="873506" cy="863250"/>
          </a:xfrm>
          <a:prstGeom prst="ellipse">
            <a:avLst/>
          </a:prstGeom>
          <a:ln w="19050"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 name="Rectangle 41"/>
          <p:cNvSpPr/>
          <p:nvPr/>
        </p:nvSpPr>
        <p:spPr>
          <a:xfrm>
            <a:off x="2260800" y="1268760"/>
            <a:ext cx="2405160" cy="830997"/>
          </a:xfrm>
          <a:prstGeom prst="rect">
            <a:avLst/>
          </a:prstGeom>
        </p:spPr>
        <p:txBody>
          <a:bodyPr wrap="square" lIns="0" tIns="0" rIns="0" bIns="0">
            <a:spAutoFit/>
          </a:bodyPr>
          <a:lstStyle/>
          <a:p>
            <a:pPr algn="r">
              <a:lnSpc>
                <a:spcPct val="130000"/>
              </a:lnSpc>
            </a:pPr>
            <a:r>
              <a:rPr lang="en-US" sz="1800" dirty="0"/>
              <a:t>Website</a:t>
            </a:r>
          </a:p>
          <a:p>
            <a:pPr algn="r">
              <a:lnSpc>
                <a:spcPct val="130000"/>
              </a:lnSpc>
            </a:pPr>
            <a:r>
              <a:rPr lang="en-US" sz="1200" dirty="0"/>
              <a:t>Member comes to website and shares a resource or article</a:t>
            </a:r>
          </a:p>
        </p:txBody>
      </p:sp>
      <p:sp>
        <p:nvSpPr>
          <p:cNvPr id="43" name="Rectangle 42"/>
          <p:cNvSpPr/>
          <p:nvPr/>
        </p:nvSpPr>
        <p:spPr>
          <a:xfrm>
            <a:off x="7569507" y="1268760"/>
            <a:ext cx="2524893" cy="830997"/>
          </a:xfrm>
          <a:prstGeom prst="rect">
            <a:avLst/>
          </a:prstGeom>
        </p:spPr>
        <p:txBody>
          <a:bodyPr wrap="square" lIns="0" tIns="0" rIns="0" bIns="0">
            <a:spAutoFit/>
          </a:bodyPr>
          <a:lstStyle/>
          <a:p>
            <a:pPr>
              <a:lnSpc>
                <a:spcPct val="130000"/>
              </a:lnSpc>
            </a:pPr>
            <a:r>
              <a:rPr lang="en-US" sz="1800" dirty="0"/>
              <a:t>Time</a:t>
            </a:r>
          </a:p>
          <a:p>
            <a:pPr>
              <a:lnSpc>
                <a:spcPct val="130000"/>
              </a:lnSpc>
            </a:pPr>
            <a:r>
              <a:rPr lang="en-US" sz="1200" dirty="0"/>
              <a:t>Once article, insight, or resource is finalized it can be shared with others</a:t>
            </a:r>
          </a:p>
        </p:txBody>
      </p:sp>
      <p:sp>
        <p:nvSpPr>
          <p:cNvPr id="44" name="Rectangle 43"/>
          <p:cNvSpPr/>
          <p:nvPr/>
        </p:nvSpPr>
        <p:spPr>
          <a:xfrm>
            <a:off x="2116800" y="5261433"/>
            <a:ext cx="2405160" cy="830997"/>
          </a:xfrm>
          <a:prstGeom prst="rect">
            <a:avLst/>
          </a:prstGeom>
        </p:spPr>
        <p:txBody>
          <a:bodyPr wrap="square" lIns="0" tIns="0" rIns="0" bIns="0">
            <a:spAutoFit/>
          </a:bodyPr>
          <a:lstStyle/>
          <a:p>
            <a:pPr algn="r">
              <a:lnSpc>
                <a:spcPct val="130000"/>
              </a:lnSpc>
            </a:pPr>
            <a:r>
              <a:rPr lang="en-US" sz="1800" dirty="0"/>
              <a:t>Plus Service</a:t>
            </a:r>
          </a:p>
          <a:p>
            <a:pPr algn="r">
              <a:lnSpc>
                <a:spcPct val="130000"/>
              </a:lnSpc>
            </a:pPr>
            <a:r>
              <a:rPr lang="en-US" sz="1200" dirty="0"/>
              <a:t>Members who are truly interested can further join the Plus offering</a:t>
            </a:r>
          </a:p>
        </p:txBody>
      </p:sp>
      <p:sp>
        <p:nvSpPr>
          <p:cNvPr id="45" name="Rectangle 44"/>
          <p:cNvSpPr/>
          <p:nvPr/>
        </p:nvSpPr>
        <p:spPr>
          <a:xfrm>
            <a:off x="7756707" y="5261433"/>
            <a:ext cx="2524893" cy="830997"/>
          </a:xfrm>
          <a:prstGeom prst="rect">
            <a:avLst/>
          </a:prstGeom>
        </p:spPr>
        <p:txBody>
          <a:bodyPr wrap="square" lIns="0" tIns="0" rIns="0" bIns="0">
            <a:spAutoFit/>
          </a:bodyPr>
          <a:lstStyle/>
          <a:p>
            <a:pPr>
              <a:lnSpc>
                <a:spcPct val="130000"/>
              </a:lnSpc>
            </a:pPr>
            <a:r>
              <a:rPr lang="en-US" sz="1800" dirty="0"/>
              <a:t>Shared Feed</a:t>
            </a:r>
          </a:p>
          <a:p>
            <a:pPr>
              <a:lnSpc>
                <a:spcPct val="130000"/>
              </a:lnSpc>
            </a:pPr>
            <a:r>
              <a:rPr lang="en-US" sz="1200" dirty="0"/>
              <a:t>Content appears on news feed of new potential members</a:t>
            </a:r>
          </a:p>
        </p:txBody>
      </p:sp>
      <p:sp>
        <p:nvSpPr>
          <p:cNvPr id="48" name="Rectangle 47"/>
          <p:cNvSpPr/>
          <p:nvPr/>
        </p:nvSpPr>
        <p:spPr>
          <a:xfrm>
            <a:off x="9777787" y="3176972"/>
            <a:ext cx="2223714" cy="830997"/>
          </a:xfrm>
          <a:prstGeom prst="rect">
            <a:avLst/>
          </a:prstGeom>
        </p:spPr>
        <p:txBody>
          <a:bodyPr wrap="square" lIns="0" tIns="0" rIns="0" bIns="0">
            <a:spAutoFit/>
          </a:bodyPr>
          <a:lstStyle/>
          <a:p>
            <a:pPr>
              <a:lnSpc>
                <a:spcPct val="130000"/>
              </a:lnSpc>
            </a:pPr>
            <a:r>
              <a:rPr lang="en-US" sz="1800" dirty="0"/>
              <a:t>New members</a:t>
            </a:r>
          </a:p>
          <a:p>
            <a:pPr>
              <a:lnSpc>
                <a:spcPct val="130000"/>
              </a:lnSpc>
            </a:pPr>
            <a:r>
              <a:rPr lang="en-US" sz="1200" dirty="0"/>
              <a:t>Want to the article, insight, resource that is shared</a:t>
            </a:r>
          </a:p>
        </p:txBody>
      </p:sp>
      <p:sp>
        <p:nvSpPr>
          <p:cNvPr id="49" name="Rectangle 48"/>
          <p:cNvSpPr/>
          <p:nvPr/>
        </p:nvSpPr>
        <p:spPr>
          <a:xfrm>
            <a:off x="238124" y="3282621"/>
            <a:ext cx="2191886" cy="1071062"/>
          </a:xfrm>
          <a:prstGeom prst="rect">
            <a:avLst/>
          </a:prstGeom>
        </p:spPr>
        <p:txBody>
          <a:bodyPr wrap="square" lIns="0" tIns="0" rIns="0" bIns="0">
            <a:spAutoFit/>
          </a:bodyPr>
          <a:lstStyle/>
          <a:p>
            <a:pPr algn="r">
              <a:lnSpc>
                <a:spcPct val="130000"/>
              </a:lnSpc>
            </a:pPr>
            <a:r>
              <a:rPr lang="en-US" sz="1800" dirty="0"/>
              <a:t>Monthly</a:t>
            </a:r>
          </a:p>
          <a:p>
            <a:pPr algn="r">
              <a:lnSpc>
                <a:spcPct val="130000"/>
              </a:lnSpc>
            </a:pPr>
            <a:r>
              <a:rPr lang="en-US" sz="1200" dirty="0"/>
              <a:t>Each month Plus members can share new resources via the website and native apps</a:t>
            </a:r>
          </a:p>
        </p:txBody>
      </p:sp>
      <p:sp>
        <p:nvSpPr>
          <p:cNvPr id="39" name="Title 38"/>
          <p:cNvSpPr>
            <a:spLocks noGrp="1"/>
          </p:cNvSpPr>
          <p:nvPr>
            <p:ph type="title"/>
          </p:nvPr>
        </p:nvSpPr>
        <p:spPr/>
        <p:txBody>
          <a:bodyPr/>
          <a:lstStyle/>
          <a:p>
            <a:r>
              <a:rPr lang="en-US" dirty="0"/>
              <a:t> HOW IT ALL CONNECTS</a:t>
            </a:r>
          </a:p>
        </p:txBody>
      </p:sp>
      <p:sp>
        <p:nvSpPr>
          <p:cNvPr id="33" name="Freeform 19"/>
          <p:cNvSpPr>
            <a:spLocks noEditPoints="1"/>
          </p:cNvSpPr>
          <p:nvPr/>
        </p:nvSpPr>
        <p:spPr bwMode="auto">
          <a:xfrm>
            <a:off x="4036001" y="2420888"/>
            <a:ext cx="511827" cy="468052"/>
          </a:xfrm>
          <a:custGeom>
            <a:avLst/>
            <a:gdLst>
              <a:gd name="T0" fmla="*/ 129 w 540"/>
              <a:gd name="T1" fmla="*/ 0 h 493"/>
              <a:gd name="T2" fmla="*/ 84 w 540"/>
              <a:gd name="T3" fmla="*/ 82 h 493"/>
              <a:gd name="T4" fmla="*/ 0 w 540"/>
              <a:gd name="T5" fmla="*/ 127 h 493"/>
              <a:gd name="T6" fmla="*/ 49 w 540"/>
              <a:gd name="T7" fmla="*/ 493 h 493"/>
              <a:gd name="T8" fmla="*/ 540 w 540"/>
              <a:gd name="T9" fmla="*/ 449 h 493"/>
              <a:gd name="T10" fmla="*/ 495 w 540"/>
              <a:gd name="T11" fmla="*/ 0 h 493"/>
              <a:gd name="T12" fmla="*/ 14 w 540"/>
              <a:gd name="T13" fmla="*/ 127 h 493"/>
              <a:gd name="T14" fmla="*/ 84 w 540"/>
              <a:gd name="T15" fmla="*/ 96 h 493"/>
              <a:gd name="T16" fmla="*/ 49 w 540"/>
              <a:gd name="T17" fmla="*/ 479 h 493"/>
              <a:gd name="T18" fmla="*/ 526 w 540"/>
              <a:gd name="T19" fmla="*/ 449 h 493"/>
              <a:gd name="T20" fmla="*/ 84 w 540"/>
              <a:gd name="T21" fmla="*/ 479 h 493"/>
              <a:gd name="T22" fmla="*/ 98 w 540"/>
              <a:gd name="T23" fmla="*/ 44 h 493"/>
              <a:gd name="T24" fmla="*/ 495 w 540"/>
              <a:gd name="T25" fmla="*/ 14 h 493"/>
              <a:gd name="T26" fmla="*/ 526 w 540"/>
              <a:gd name="T27" fmla="*/ 449 h 493"/>
              <a:gd name="T28" fmla="*/ 289 w 540"/>
              <a:gd name="T29" fmla="*/ 107 h 493"/>
              <a:gd name="T30" fmla="*/ 163 w 540"/>
              <a:gd name="T31" fmla="*/ 100 h 493"/>
              <a:gd name="T32" fmla="*/ 289 w 540"/>
              <a:gd name="T33" fmla="*/ 93 h 493"/>
              <a:gd name="T34" fmla="*/ 464 w 540"/>
              <a:gd name="T35" fmla="*/ 100 h 493"/>
              <a:gd name="T36" fmla="*/ 338 w 540"/>
              <a:gd name="T37" fmla="*/ 107 h 493"/>
              <a:gd name="T38" fmla="*/ 338 w 540"/>
              <a:gd name="T39" fmla="*/ 93 h 493"/>
              <a:gd name="T40" fmla="*/ 464 w 540"/>
              <a:gd name="T41" fmla="*/ 100 h 493"/>
              <a:gd name="T42" fmla="*/ 289 w 540"/>
              <a:gd name="T43" fmla="*/ 195 h 493"/>
              <a:gd name="T44" fmla="*/ 163 w 540"/>
              <a:gd name="T45" fmla="*/ 188 h 493"/>
              <a:gd name="T46" fmla="*/ 289 w 540"/>
              <a:gd name="T47" fmla="*/ 181 h 493"/>
              <a:gd name="T48" fmla="*/ 296 w 540"/>
              <a:gd name="T49" fmla="*/ 276 h 493"/>
              <a:gd name="T50" fmla="*/ 170 w 540"/>
              <a:gd name="T51" fmla="*/ 283 h 493"/>
              <a:gd name="T52" fmla="*/ 170 w 540"/>
              <a:gd name="T53" fmla="*/ 269 h 493"/>
              <a:gd name="T54" fmla="*/ 296 w 540"/>
              <a:gd name="T55" fmla="*/ 276 h 493"/>
              <a:gd name="T56" fmla="*/ 289 w 540"/>
              <a:gd name="T57" fmla="*/ 371 h 493"/>
              <a:gd name="T58" fmla="*/ 163 w 540"/>
              <a:gd name="T59" fmla="*/ 364 h 493"/>
              <a:gd name="T60" fmla="*/ 289 w 540"/>
              <a:gd name="T61" fmla="*/ 357 h 493"/>
              <a:gd name="T62" fmla="*/ 457 w 540"/>
              <a:gd name="T63" fmla="*/ 181 h 493"/>
              <a:gd name="T64" fmla="*/ 331 w 540"/>
              <a:gd name="T65" fmla="*/ 188 h 493"/>
              <a:gd name="T66" fmla="*/ 338 w 540"/>
              <a:gd name="T67" fmla="*/ 371 h 493"/>
              <a:gd name="T68" fmla="*/ 464 w 540"/>
              <a:gd name="T69" fmla="*/ 364 h 493"/>
              <a:gd name="T70" fmla="*/ 457 w 540"/>
              <a:gd name="T71" fmla="*/ 181 h 493"/>
              <a:gd name="T72" fmla="*/ 345 w 540"/>
              <a:gd name="T73" fmla="*/ 357 h 493"/>
              <a:gd name="T74" fmla="*/ 450 w 540"/>
              <a:gd name="T75" fmla="*/ 195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0" h="493">
                <a:moveTo>
                  <a:pt x="495" y="0"/>
                </a:moveTo>
                <a:cubicBezTo>
                  <a:pt x="129" y="0"/>
                  <a:pt x="129" y="0"/>
                  <a:pt x="129" y="0"/>
                </a:cubicBezTo>
                <a:cubicBezTo>
                  <a:pt x="104" y="0"/>
                  <a:pt x="84" y="20"/>
                  <a:pt x="84" y="44"/>
                </a:cubicBezTo>
                <a:cubicBezTo>
                  <a:pt x="84" y="82"/>
                  <a:pt x="84" y="82"/>
                  <a:pt x="84" y="82"/>
                </a:cubicBezTo>
                <a:cubicBezTo>
                  <a:pt x="45" y="82"/>
                  <a:pt x="45" y="82"/>
                  <a:pt x="45" y="82"/>
                </a:cubicBezTo>
                <a:cubicBezTo>
                  <a:pt x="20" y="82"/>
                  <a:pt x="0" y="102"/>
                  <a:pt x="0" y="127"/>
                </a:cubicBezTo>
                <a:cubicBezTo>
                  <a:pt x="0" y="449"/>
                  <a:pt x="0" y="449"/>
                  <a:pt x="0" y="449"/>
                </a:cubicBezTo>
                <a:cubicBezTo>
                  <a:pt x="0" y="472"/>
                  <a:pt x="23" y="493"/>
                  <a:pt x="49" y="493"/>
                </a:cubicBezTo>
                <a:cubicBezTo>
                  <a:pt x="495" y="493"/>
                  <a:pt x="495" y="493"/>
                  <a:pt x="495" y="493"/>
                </a:cubicBezTo>
                <a:cubicBezTo>
                  <a:pt x="520" y="493"/>
                  <a:pt x="540" y="473"/>
                  <a:pt x="540" y="449"/>
                </a:cubicBezTo>
                <a:cubicBezTo>
                  <a:pt x="540" y="44"/>
                  <a:pt x="540" y="44"/>
                  <a:pt x="540" y="44"/>
                </a:cubicBezTo>
                <a:cubicBezTo>
                  <a:pt x="540" y="20"/>
                  <a:pt x="520" y="0"/>
                  <a:pt x="495" y="0"/>
                </a:cubicBezTo>
                <a:close/>
                <a:moveTo>
                  <a:pt x="14" y="449"/>
                </a:moveTo>
                <a:cubicBezTo>
                  <a:pt x="14" y="127"/>
                  <a:pt x="14" y="127"/>
                  <a:pt x="14" y="127"/>
                </a:cubicBezTo>
                <a:cubicBezTo>
                  <a:pt x="14" y="110"/>
                  <a:pt x="28" y="96"/>
                  <a:pt x="45" y="96"/>
                </a:cubicBezTo>
                <a:cubicBezTo>
                  <a:pt x="84" y="96"/>
                  <a:pt x="84" y="96"/>
                  <a:pt x="84" y="96"/>
                </a:cubicBezTo>
                <a:cubicBezTo>
                  <a:pt x="84" y="449"/>
                  <a:pt x="84" y="449"/>
                  <a:pt x="84" y="449"/>
                </a:cubicBezTo>
                <a:cubicBezTo>
                  <a:pt x="84" y="465"/>
                  <a:pt x="67" y="479"/>
                  <a:pt x="49" y="479"/>
                </a:cubicBezTo>
                <a:cubicBezTo>
                  <a:pt x="32" y="479"/>
                  <a:pt x="14" y="466"/>
                  <a:pt x="14" y="449"/>
                </a:cubicBezTo>
                <a:close/>
                <a:moveTo>
                  <a:pt x="526" y="449"/>
                </a:moveTo>
                <a:cubicBezTo>
                  <a:pt x="526" y="465"/>
                  <a:pt x="512" y="479"/>
                  <a:pt x="495" y="479"/>
                </a:cubicBezTo>
                <a:cubicBezTo>
                  <a:pt x="84" y="479"/>
                  <a:pt x="84" y="479"/>
                  <a:pt x="84" y="479"/>
                </a:cubicBezTo>
                <a:cubicBezTo>
                  <a:pt x="93" y="471"/>
                  <a:pt x="98" y="460"/>
                  <a:pt x="98" y="449"/>
                </a:cubicBezTo>
                <a:cubicBezTo>
                  <a:pt x="98" y="44"/>
                  <a:pt x="98" y="44"/>
                  <a:pt x="98" y="44"/>
                </a:cubicBezTo>
                <a:cubicBezTo>
                  <a:pt x="98" y="27"/>
                  <a:pt x="112" y="14"/>
                  <a:pt x="129" y="14"/>
                </a:cubicBezTo>
                <a:cubicBezTo>
                  <a:pt x="495" y="14"/>
                  <a:pt x="495" y="14"/>
                  <a:pt x="495" y="14"/>
                </a:cubicBezTo>
                <a:cubicBezTo>
                  <a:pt x="512" y="14"/>
                  <a:pt x="526" y="27"/>
                  <a:pt x="526" y="44"/>
                </a:cubicBezTo>
                <a:lnTo>
                  <a:pt x="526" y="449"/>
                </a:lnTo>
                <a:close/>
                <a:moveTo>
                  <a:pt x="296" y="100"/>
                </a:moveTo>
                <a:cubicBezTo>
                  <a:pt x="296" y="104"/>
                  <a:pt x="293" y="107"/>
                  <a:pt x="289" y="107"/>
                </a:cubicBezTo>
                <a:cubicBezTo>
                  <a:pt x="170" y="107"/>
                  <a:pt x="170" y="107"/>
                  <a:pt x="170" y="107"/>
                </a:cubicBezTo>
                <a:cubicBezTo>
                  <a:pt x="166" y="107"/>
                  <a:pt x="163" y="104"/>
                  <a:pt x="163" y="100"/>
                </a:cubicBezTo>
                <a:cubicBezTo>
                  <a:pt x="163" y="96"/>
                  <a:pt x="166" y="93"/>
                  <a:pt x="170" y="93"/>
                </a:cubicBezTo>
                <a:cubicBezTo>
                  <a:pt x="289" y="93"/>
                  <a:pt x="289" y="93"/>
                  <a:pt x="289" y="93"/>
                </a:cubicBezTo>
                <a:cubicBezTo>
                  <a:pt x="293" y="93"/>
                  <a:pt x="296" y="96"/>
                  <a:pt x="296" y="100"/>
                </a:cubicBezTo>
                <a:close/>
                <a:moveTo>
                  <a:pt x="464" y="100"/>
                </a:moveTo>
                <a:cubicBezTo>
                  <a:pt x="464" y="104"/>
                  <a:pt x="461" y="107"/>
                  <a:pt x="457" y="107"/>
                </a:cubicBezTo>
                <a:cubicBezTo>
                  <a:pt x="338" y="107"/>
                  <a:pt x="338" y="107"/>
                  <a:pt x="338" y="107"/>
                </a:cubicBezTo>
                <a:cubicBezTo>
                  <a:pt x="335" y="107"/>
                  <a:pt x="331" y="104"/>
                  <a:pt x="331" y="100"/>
                </a:cubicBezTo>
                <a:cubicBezTo>
                  <a:pt x="331" y="96"/>
                  <a:pt x="335" y="93"/>
                  <a:pt x="338" y="93"/>
                </a:cubicBezTo>
                <a:cubicBezTo>
                  <a:pt x="457" y="93"/>
                  <a:pt x="457" y="93"/>
                  <a:pt x="457" y="93"/>
                </a:cubicBezTo>
                <a:cubicBezTo>
                  <a:pt x="461" y="93"/>
                  <a:pt x="464" y="96"/>
                  <a:pt x="464" y="100"/>
                </a:cubicBezTo>
                <a:close/>
                <a:moveTo>
                  <a:pt x="296" y="188"/>
                </a:moveTo>
                <a:cubicBezTo>
                  <a:pt x="296" y="192"/>
                  <a:pt x="293" y="195"/>
                  <a:pt x="289" y="195"/>
                </a:cubicBezTo>
                <a:cubicBezTo>
                  <a:pt x="170" y="195"/>
                  <a:pt x="170" y="195"/>
                  <a:pt x="170" y="195"/>
                </a:cubicBezTo>
                <a:cubicBezTo>
                  <a:pt x="166" y="195"/>
                  <a:pt x="163" y="192"/>
                  <a:pt x="163" y="188"/>
                </a:cubicBezTo>
                <a:cubicBezTo>
                  <a:pt x="163" y="184"/>
                  <a:pt x="166" y="181"/>
                  <a:pt x="170" y="181"/>
                </a:cubicBezTo>
                <a:cubicBezTo>
                  <a:pt x="289" y="181"/>
                  <a:pt x="289" y="181"/>
                  <a:pt x="289" y="181"/>
                </a:cubicBezTo>
                <a:cubicBezTo>
                  <a:pt x="293" y="181"/>
                  <a:pt x="296" y="184"/>
                  <a:pt x="296" y="188"/>
                </a:cubicBezTo>
                <a:close/>
                <a:moveTo>
                  <a:pt x="296" y="276"/>
                </a:moveTo>
                <a:cubicBezTo>
                  <a:pt x="296" y="280"/>
                  <a:pt x="293" y="283"/>
                  <a:pt x="289" y="283"/>
                </a:cubicBezTo>
                <a:cubicBezTo>
                  <a:pt x="170" y="283"/>
                  <a:pt x="170" y="283"/>
                  <a:pt x="170" y="283"/>
                </a:cubicBezTo>
                <a:cubicBezTo>
                  <a:pt x="166" y="283"/>
                  <a:pt x="163" y="280"/>
                  <a:pt x="163" y="276"/>
                </a:cubicBezTo>
                <a:cubicBezTo>
                  <a:pt x="163" y="272"/>
                  <a:pt x="166" y="269"/>
                  <a:pt x="170" y="269"/>
                </a:cubicBezTo>
                <a:cubicBezTo>
                  <a:pt x="289" y="269"/>
                  <a:pt x="289" y="269"/>
                  <a:pt x="289" y="269"/>
                </a:cubicBezTo>
                <a:cubicBezTo>
                  <a:pt x="293" y="269"/>
                  <a:pt x="296" y="272"/>
                  <a:pt x="296" y="276"/>
                </a:cubicBezTo>
                <a:close/>
                <a:moveTo>
                  <a:pt x="296" y="364"/>
                </a:moveTo>
                <a:cubicBezTo>
                  <a:pt x="296" y="367"/>
                  <a:pt x="293" y="371"/>
                  <a:pt x="289" y="371"/>
                </a:cubicBezTo>
                <a:cubicBezTo>
                  <a:pt x="170" y="371"/>
                  <a:pt x="170" y="371"/>
                  <a:pt x="170" y="371"/>
                </a:cubicBezTo>
                <a:cubicBezTo>
                  <a:pt x="166" y="371"/>
                  <a:pt x="163" y="367"/>
                  <a:pt x="163" y="364"/>
                </a:cubicBezTo>
                <a:cubicBezTo>
                  <a:pt x="163" y="360"/>
                  <a:pt x="166" y="357"/>
                  <a:pt x="170" y="357"/>
                </a:cubicBezTo>
                <a:cubicBezTo>
                  <a:pt x="289" y="357"/>
                  <a:pt x="289" y="357"/>
                  <a:pt x="289" y="357"/>
                </a:cubicBezTo>
                <a:cubicBezTo>
                  <a:pt x="293" y="357"/>
                  <a:pt x="296" y="360"/>
                  <a:pt x="296" y="364"/>
                </a:cubicBezTo>
                <a:close/>
                <a:moveTo>
                  <a:pt x="457" y="181"/>
                </a:moveTo>
                <a:cubicBezTo>
                  <a:pt x="338" y="181"/>
                  <a:pt x="338" y="181"/>
                  <a:pt x="338" y="181"/>
                </a:cubicBezTo>
                <a:cubicBezTo>
                  <a:pt x="335" y="181"/>
                  <a:pt x="331" y="184"/>
                  <a:pt x="331" y="188"/>
                </a:cubicBezTo>
                <a:cubicBezTo>
                  <a:pt x="331" y="364"/>
                  <a:pt x="331" y="364"/>
                  <a:pt x="331" y="364"/>
                </a:cubicBezTo>
                <a:cubicBezTo>
                  <a:pt x="331" y="367"/>
                  <a:pt x="335" y="371"/>
                  <a:pt x="338" y="371"/>
                </a:cubicBezTo>
                <a:cubicBezTo>
                  <a:pt x="457" y="371"/>
                  <a:pt x="457" y="371"/>
                  <a:pt x="457" y="371"/>
                </a:cubicBezTo>
                <a:cubicBezTo>
                  <a:pt x="461" y="371"/>
                  <a:pt x="464" y="367"/>
                  <a:pt x="464" y="364"/>
                </a:cubicBezTo>
                <a:cubicBezTo>
                  <a:pt x="464" y="188"/>
                  <a:pt x="464" y="188"/>
                  <a:pt x="464" y="188"/>
                </a:cubicBezTo>
                <a:cubicBezTo>
                  <a:pt x="464" y="184"/>
                  <a:pt x="461" y="181"/>
                  <a:pt x="457" y="181"/>
                </a:cubicBezTo>
                <a:close/>
                <a:moveTo>
                  <a:pt x="450" y="357"/>
                </a:moveTo>
                <a:cubicBezTo>
                  <a:pt x="345" y="357"/>
                  <a:pt x="345" y="357"/>
                  <a:pt x="345" y="357"/>
                </a:cubicBezTo>
                <a:cubicBezTo>
                  <a:pt x="345" y="195"/>
                  <a:pt x="345" y="195"/>
                  <a:pt x="345" y="195"/>
                </a:cubicBezTo>
                <a:cubicBezTo>
                  <a:pt x="450" y="195"/>
                  <a:pt x="450" y="195"/>
                  <a:pt x="450" y="195"/>
                </a:cubicBezTo>
                <a:lnTo>
                  <a:pt x="450" y="35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45"/>
          <p:cNvSpPr>
            <a:spLocks noEditPoints="1"/>
          </p:cNvSpPr>
          <p:nvPr/>
        </p:nvSpPr>
        <p:spPr bwMode="auto">
          <a:xfrm>
            <a:off x="7788188" y="4428178"/>
            <a:ext cx="532909" cy="584998"/>
          </a:xfrm>
          <a:custGeom>
            <a:avLst/>
            <a:gdLst>
              <a:gd name="T0" fmla="*/ 301 w 615"/>
              <a:gd name="T1" fmla="*/ 7 h 675"/>
              <a:gd name="T2" fmla="*/ 315 w 615"/>
              <a:gd name="T3" fmla="*/ 7 h 675"/>
              <a:gd name="T4" fmla="*/ 374 w 615"/>
              <a:gd name="T5" fmla="*/ 140 h 675"/>
              <a:gd name="T6" fmla="*/ 384 w 615"/>
              <a:gd name="T7" fmla="*/ 150 h 675"/>
              <a:gd name="T8" fmla="*/ 311 w 615"/>
              <a:gd name="T9" fmla="*/ 223 h 675"/>
              <a:gd name="T10" fmla="*/ 310 w 615"/>
              <a:gd name="T11" fmla="*/ 223 h 675"/>
              <a:gd name="T12" fmla="*/ 309 w 615"/>
              <a:gd name="T13" fmla="*/ 224 h 675"/>
              <a:gd name="T14" fmla="*/ 306 w 615"/>
              <a:gd name="T15" fmla="*/ 224 h 675"/>
              <a:gd name="T16" fmla="*/ 305 w 615"/>
              <a:gd name="T17" fmla="*/ 223 h 675"/>
              <a:gd name="T18" fmla="*/ 304 w 615"/>
              <a:gd name="T19" fmla="*/ 223 h 675"/>
              <a:gd name="T20" fmla="*/ 231 w 615"/>
              <a:gd name="T21" fmla="*/ 150 h 675"/>
              <a:gd name="T22" fmla="*/ 241 w 615"/>
              <a:gd name="T23" fmla="*/ 140 h 675"/>
              <a:gd name="T24" fmla="*/ 609 w 615"/>
              <a:gd name="T25" fmla="*/ 197 h 675"/>
              <a:gd name="T26" fmla="*/ 402 w 615"/>
              <a:gd name="T27" fmla="*/ 524 h 675"/>
              <a:gd name="T28" fmla="*/ 315 w 615"/>
              <a:gd name="T29" fmla="*/ 546 h 675"/>
              <a:gd name="T30" fmla="*/ 374 w 615"/>
              <a:gd name="T31" fmla="*/ 591 h 675"/>
              <a:gd name="T32" fmla="*/ 384 w 615"/>
              <a:gd name="T33" fmla="*/ 601 h 675"/>
              <a:gd name="T34" fmla="*/ 311 w 615"/>
              <a:gd name="T35" fmla="*/ 673 h 675"/>
              <a:gd name="T36" fmla="*/ 310 w 615"/>
              <a:gd name="T37" fmla="*/ 674 h 675"/>
              <a:gd name="T38" fmla="*/ 309 w 615"/>
              <a:gd name="T39" fmla="*/ 675 h 675"/>
              <a:gd name="T40" fmla="*/ 306 w 615"/>
              <a:gd name="T41" fmla="*/ 675 h 675"/>
              <a:gd name="T42" fmla="*/ 305 w 615"/>
              <a:gd name="T43" fmla="*/ 674 h 675"/>
              <a:gd name="T44" fmla="*/ 304 w 615"/>
              <a:gd name="T45" fmla="*/ 673 h 675"/>
              <a:gd name="T46" fmla="*/ 231 w 615"/>
              <a:gd name="T47" fmla="*/ 601 h 675"/>
              <a:gd name="T48" fmla="*/ 241 w 615"/>
              <a:gd name="T49" fmla="*/ 591 h 675"/>
              <a:gd name="T50" fmla="*/ 301 w 615"/>
              <a:gd name="T51" fmla="*/ 546 h 675"/>
              <a:gd name="T52" fmla="*/ 213 w 615"/>
              <a:gd name="T53" fmla="*/ 524 h 675"/>
              <a:gd name="T54" fmla="*/ 6 w 615"/>
              <a:gd name="T55" fmla="*/ 197 h 675"/>
              <a:gd name="T56" fmla="*/ 83 w 615"/>
              <a:gd name="T57" fmla="*/ 123 h 675"/>
              <a:gd name="T58" fmla="*/ 275 w 615"/>
              <a:gd name="T59" fmla="*/ 98 h 675"/>
              <a:gd name="T60" fmla="*/ 275 w 615"/>
              <a:gd name="T61" fmla="*/ 112 h 675"/>
              <a:gd name="T62" fmla="*/ 15 w 615"/>
              <a:gd name="T63" fmla="*/ 182 h 675"/>
              <a:gd name="T64" fmla="*/ 18 w 615"/>
              <a:gd name="T65" fmla="*/ 191 h 675"/>
              <a:gd name="T66" fmla="*/ 597 w 615"/>
              <a:gd name="T67" fmla="*/ 191 h 675"/>
              <a:gd name="T68" fmla="*/ 601 w 615"/>
              <a:gd name="T69" fmla="*/ 182 h 675"/>
              <a:gd name="T70" fmla="*/ 340 w 615"/>
              <a:gd name="T71" fmla="*/ 112 h 675"/>
              <a:gd name="T72" fmla="*/ 340 w 615"/>
              <a:gd name="T73" fmla="*/ 98 h 675"/>
              <a:gd name="T74" fmla="*/ 615 w 615"/>
              <a:gd name="T75" fmla="*/ 180 h 675"/>
              <a:gd name="T76" fmla="*/ 577 w 615"/>
              <a:gd name="T77" fmla="*/ 221 h 675"/>
              <a:gd name="T78" fmla="*/ 38 w 615"/>
              <a:gd name="T79" fmla="*/ 221 h 675"/>
              <a:gd name="T80" fmla="*/ 225 w 615"/>
              <a:gd name="T81" fmla="*/ 516 h 675"/>
              <a:gd name="T82" fmla="*/ 308 w 615"/>
              <a:gd name="T83" fmla="*/ 532 h 675"/>
              <a:gd name="T84" fmla="*/ 390 w 615"/>
              <a:gd name="T85" fmla="*/ 516 h 675"/>
              <a:gd name="T86" fmla="*/ 577 w 615"/>
              <a:gd name="T87" fmla="*/ 221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5" h="675">
                <a:moveTo>
                  <a:pt x="301" y="200"/>
                </a:moveTo>
                <a:cubicBezTo>
                  <a:pt x="301" y="7"/>
                  <a:pt x="301" y="7"/>
                  <a:pt x="301" y="7"/>
                </a:cubicBezTo>
                <a:cubicBezTo>
                  <a:pt x="301" y="3"/>
                  <a:pt x="304" y="0"/>
                  <a:pt x="308" y="0"/>
                </a:cubicBezTo>
                <a:cubicBezTo>
                  <a:pt x="311" y="0"/>
                  <a:pt x="315" y="3"/>
                  <a:pt x="315" y="7"/>
                </a:cubicBezTo>
                <a:cubicBezTo>
                  <a:pt x="315" y="200"/>
                  <a:pt x="315" y="200"/>
                  <a:pt x="315" y="200"/>
                </a:cubicBezTo>
                <a:cubicBezTo>
                  <a:pt x="374" y="140"/>
                  <a:pt x="374" y="140"/>
                  <a:pt x="374" y="140"/>
                </a:cubicBezTo>
                <a:cubicBezTo>
                  <a:pt x="377" y="137"/>
                  <a:pt x="382" y="137"/>
                  <a:pt x="384" y="140"/>
                </a:cubicBezTo>
                <a:cubicBezTo>
                  <a:pt x="387" y="143"/>
                  <a:pt x="387" y="147"/>
                  <a:pt x="384" y="150"/>
                </a:cubicBezTo>
                <a:cubicBezTo>
                  <a:pt x="313" y="222"/>
                  <a:pt x="313" y="222"/>
                  <a:pt x="313" y="222"/>
                </a:cubicBezTo>
                <a:cubicBezTo>
                  <a:pt x="312" y="222"/>
                  <a:pt x="312" y="223"/>
                  <a:pt x="311" y="223"/>
                </a:cubicBezTo>
                <a:cubicBezTo>
                  <a:pt x="311" y="223"/>
                  <a:pt x="311" y="223"/>
                  <a:pt x="311" y="223"/>
                </a:cubicBezTo>
                <a:cubicBezTo>
                  <a:pt x="311" y="223"/>
                  <a:pt x="310" y="223"/>
                  <a:pt x="310" y="223"/>
                </a:cubicBezTo>
                <a:cubicBezTo>
                  <a:pt x="310" y="224"/>
                  <a:pt x="310" y="224"/>
                  <a:pt x="310" y="224"/>
                </a:cubicBezTo>
                <a:cubicBezTo>
                  <a:pt x="309" y="224"/>
                  <a:pt x="309" y="224"/>
                  <a:pt x="309" y="224"/>
                </a:cubicBezTo>
                <a:cubicBezTo>
                  <a:pt x="308" y="224"/>
                  <a:pt x="308" y="224"/>
                  <a:pt x="308" y="224"/>
                </a:cubicBezTo>
                <a:cubicBezTo>
                  <a:pt x="307" y="224"/>
                  <a:pt x="307" y="224"/>
                  <a:pt x="306" y="224"/>
                </a:cubicBezTo>
                <a:cubicBezTo>
                  <a:pt x="306" y="224"/>
                  <a:pt x="306" y="224"/>
                  <a:pt x="306" y="224"/>
                </a:cubicBezTo>
                <a:cubicBezTo>
                  <a:pt x="305" y="224"/>
                  <a:pt x="305" y="224"/>
                  <a:pt x="305" y="223"/>
                </a:cubicBezTo>
                <a:cubicBezTo>
                  <a:pt x="305" y="223"/>
                  <a:pt x="304" y="223"/>
                  <a:pt x="304" y="223"/>
                </a:cubicBezTo>
                <a:cubicBezTo>
                  <a:pt x="304" y="223"/>
                  <a:pt x="304" y="223"/>
                  <a:pt x="304" y="223"/>
                </a:cubicBezTo>
                <a:cubicBezTo>
                  <a:pt x="303" y="223"/>
                  <a:pt x="303" y="222"/>
                  <a:pt x="303" y="222"/>
                </a:cubicBezTo>
                <a:cubicBezTo>
                  <a:pt x="231" y="150"/>
                  <a:pt x="231" y="150"/>
                  <a:pt x="231" y="150"/>
                </a:cubicBezTo>
                <a:cubicBezTo>
                  <a:pt x="228" y="147"/>
                  <a:pt x="228" y="143"/>
                  <a:pt x="231" y="140"/>
                </a:cubicBezTo>
                <a:cubicBezTo>
                  <a:pt x="233" y="137"/>
                  <a:pt x="238" y="137"/>
                  <a:pt x="241" y="140"/>
                </a:cubicBezTo>
                <a:lnTo>
                  <a:pt x="301" y="200"/>
                </a:lnTo>
                <a:close/>
                <a:moveTo>
                  <a:pt x="609" y="197"/>
                </a:moveTo>
                <a:cubicBezTo>
                  <a:pt x="505" y="361"/>
                  <a:pt x="505" y="361"/>
                  <a:pt x="505" y="361"/>
                </a:cubicBezTo>
                <a:cubicBezTo>
                  <a:pt x="454" y="442"/>
                  <a:pt x="402" y="523"/>
                  <a:pt x="402" y="524"/>
                </a:cubicBezTo>
                <a:cubicBezTo>
                  <a:pt x="402" y="524"/>
                  <a:pt x="402" y="524"/>
                  <a:pt x="402" y="524"/>
                </a:cubicBezTo>
                <a:cubicBezTo>
                  <a:pt x="393" y="538"/>
                  <a:pt x="348" y="545"/>
                  <a:pt x="315" y="546"/>
                </a:cubicBezTo>
                <a:cubicBezTo>
                  <a:pt x="315" y="651"/>
                  <a:pt x="315" y="651"/>
                  <a:pt x="315" y="651"/>
                </a:cubicBezTo>
                <a:cubicBezTo>
                  <a:pt x="374" y="591"/>
                  <a:pt x="374" y="591"/>
                  <a:pt x="374" y="591"/>
                </a:cubicBezTo>
                <a:cubicBezTo>
                  <a:pt x="377" y="588"/>
                  <a:pt x="382" y="588"/>
                  <a:pt x="384" y="591"/>
                </a:cubicBezTo>
                <a:cubicBezTo>
                  <a:pt x="387" y="594"/>
                  <a:pt x="387" y="598"/>
                  <a:pt x="384" y="601"/>
                </a:cubicBezTo>
                <a:cubicBezTo>
                  <a:pt x="313" y="673"/>
                  <a:pt x="313" y="673"/>
                  <a:pt x="313" y="673"/>
                </a:cubicBezTo>
                <a:cubicBezTo>
                  <a:pt x="312" y="673"/>
                  <a:pt x="312" y="673"/>
                  <a:pt x="311" y="673"/>
                </a:cubicBezTo>
                <a:cubicBezTo>
                  <a:pt x="311" y="674"/>
                  <a:pt x="311" y="674"/>
                  <a:pt x="311" y="674"/>
                </a:cubicBezTo>
                <a:cubicBezTo>
                  <a:pt x="311" y="674"/>
                  <a:pt x="310" y="674"/>
                  <a:pt x="310" y="674"/>
                </a:cubicBezTo>
                <a:cubicBezTo>
                  <a:pt x="310" y="674"/>
                  <a:pt x="310" y="674"/>
                  <a:pt x="310" y="674"/>
                </a:cubicBezTo>
                <a:cubicBezTo>
                  <a:pt x="309" y="674"/>
                  <a:pt x="309" y="674"/>
                  <a:pt x="309" y="675"/>
                </a:cubicBezTo>
                <a:cubicBezTo>
                  <a:pt x="308" y="675"/>
                  <a:pt x="308" y="675"/>
                  <a:pt x="308" y="675"/>
                </a:cubicBezTo>
                <a:cubicBezTo>
                  <a:pt x="307" y="675"/>
                  <a:pt x="307" y="675"/>
                  <a:pt x="306" y="675"/>
                </a:cubicBezTo>
                <a:cubicBezTo>
                  <a:pt x="306" y="674"/>
                  <a:pt x="306" y="674"/>
                  <a:pt x="306" y="674"/>
                </a:cubicBezTo>
                <a:cubicBezTo>
                  <a:pt x="305" y="674"/>
                  <a:pt x="305" y="674"/>
                  <a:pt x="305" y="674"/>
                </a:cubicBezTo>
                <a:cubicBezTo>
                  <a:pt x="305" y="674"/>
                  <a:pt x="304" y="674"/>
                  <a:pt x="304" y="674"/>
                </a:cubicBezTo>
                <a:cubicBezTo>
                  <a:pt x="304" y="674"/>
                  <a:pt x="304" y="674"/>
                  <a:pt x="304" y="673"/>
                </a:cubicBezTo>
                <a:cubicBezTo>
                  <a:pt x="303" y="673"/>
                  <a:pt x="303" y="673"/>
                  <a:pt x="303" y="673"/>
                </a:cubicBezTo>
                <a:cubicBezTo>
                  <a:pt x="231" y="601"/>
                  <a:pt x="231" y="601"/>
                  <a:pt x="231" y="601"/>
                </a:cubicBezTo>
                <a:cubicBezTo>
                  <a:pt x="228" y="598"/>
                  <a:pt x="228" y="594"/>
                  <a:pt x="231" y="591"/>
                </a:cubicBezTo>
                <a:cubicBezTo>
                  <a:pt x="233" y="588"/>
                  <a:pt x="238" y="588"/>
                  <a:pt x="241" y="591"/>
                </a:cubicBezTo>
                <a:cubicBezTo>
                  <a:pt x="301" y="651"/>
                  <a:pt x="301" y="651"/>
                  <a:pt x="301" y="651"/>
                </a:cubicBezTo>
                <a:cubicBezTo>
                  <a:pt x="301" y="546"/>
                  <a:pt x="301" y="546"/>
                  <a:pt x="301" y="546"/>
                </a:cubicBezTo>
                <a:cubicBezTo>
                  <a:pt x="268" y="545"/>
                  <a:pt x="223" y="538"/>
                  <a:pt x="213" y="524"/>
                </a:cubicBezTo>
                <a:cubicBezTo>
                  <a:pt x="213" y="524"/>
                  <a:pt x="213" y="524"/>
                  <a:pt x="213" y="524"/>
                </a:cubicBezTo>
                <a:cubicBezTo>
                  <a:pt x="213" y="523"/>
                  <a:pt x="123" y="382"/>
                  <a:pt x="62" y="285"/>
                </a:cubicBezTo>
                <a:cubicBezTo>
                  <a:pt x="6" y="197"/>
                  <a:pt x="6" y="197"/>
                  <a:pt x="6" y="197"/>
                </a:cubicBezTo>
                <a:cubicBezTo>
                  <a:pt x="2" y="192"/>
                  <a:pt x="0" y="186"/>
                  <a:pt x="0" y="180"/>
                </a:cubicBezTo>
                <a:cubicBezTo>
                  <a:pt x="0" y="158"/>
                  <a:pt x="29" y="138"/>
                  <a:pt x="83" y="123"/>
                </a:cubicBezTo>
                <a:cubicBezTo>
                  <a:pt x="133" y="109"/>
                  <a:pt x="201" y="100"/>
                  <a:pt x="275" y="98"/>
                </a:cubicBezTo>
                <a:cubicBezTo>
                  <a:pt x="275" y="98"/>
                  <a:pt x="275" y="98"/>
                  <a:pt x="275" y="98"/>
                </a:cubicBezTo>
                <a:cubicBezTo>
                  <a:pt x="279" y="98"/>
                  <a:pt x="282" y="101"/>
                  <a:pt x="282" y="105"/>
                </a:cubicBezTo>
                <a:cubicBezTo>
                  <a:pt x="282" y="109"/>
                  <a:pt x="279" y="112"/>
                  <a:pt x="275" y="112"/>
                </a:cubicBezTo>
                <a:cubicBezTo>
                  <a:pt x="114" y="117"/>
                  <a:pt x="14" y="151"/>
                  <a:pt x="14" y="180"/>
                </a:cubicBezTo>
                <a:cubicBezTo>
                  <a:pt x="14" y="181"/>
                  <a:pt x="14" y="182"/>
                  <a:pt x="15" y="182"/>
                </a:cubicBezTo>
                <a:cubicBezTo>
                  <a:pt x="15" y="185"/>
                  <a:pt x="16" y="187"/>
                  <a:pt x="17" y="189"/>
                </a:cubicBezTo>
                <a:cubicBezTo>
                  <a:pt x="18" y="191"/>
                  <a:pt x="18" y="191"/>
                  <a:pt x="18" y="191"/>
                </a:cubicBezTo>
                <a:cubicBezTo>
                  <a:pt x="40" y="220"/>
                  <a:pt x="153" y="249"/>
                  <a:pt x="308" y="249"/>
                </a:cubicBezTo>
                <a:cubicBezTo>
                  <a:pt x="462" y="249"/>
                  <a:pt x="575" y="220"/>
                  <a:pt x="597" y="191"/>
                </a:cubicBezTo>
                <a:cubicBezTo>
                  <a:pt x="598" y="189"/>
                  <a:pt x="598" y="189"/>
                  <a:pt x="598" y="189"/>
                </a:cubicBezTo>
                <a:cubicBezTo>
                  <a:pt x="599" y="187"/>
                  <a:pt x="600" y="185"/>
                  <a:pt x="601" y="182"/>
                </a:cubicBezTo>
                <a:cubicBezTo>
                  <a:pt x="601" y="182"/>
                  <a:pt x="601" y="181"/>
                  <a:pt x="601" y="180"/>
                </a:cubicBezTo>
                <a:cubicBezTo>
                  <a:pt x="601" y="151"/>
                  <a:pt x="501" y="117"/>
                  <a:pt x="340" y="112"/>
                </a:cubicBezTo>
                <a:cubicBezTo>
                  <a:pt x="336" y="112"/>
                  <a:pt x="333" y="109"/>
                  <a:pt x="333" y="105"/>
                </a:cubicBezTo>
                <a:cubicBezTo>
                  <a:pt x="333" y="101"/>
                  <a:pt x="336" y="98"/>
                  <a:pt x="340" y="98"/>
                </a:cubicBezTo>
                <a:cubicBezTo>
                  <a:pt x="414" y="100"/>
                  <a:pt x="482" y="109"/>
                  <a:pt x="532" y="123"/>
                </a:cubicBezTo>
                <a:cubicBezTo>
                  <a:pt x="586" y="138"/>
                  <a:pt x="615" y="158"/>
                  <a:pt x="615" y="180"/>
                </a:cubicBezTo>
                <a:cubicBezTo>
                  <a:pt x="615" y="186"/>
                  <a:pt x="613" y="192"/>
                  <a:pt x="609" y="197"/>
                </a:cubicBezTo>
                <a:close/>
                <a:moveTo>
                  <a:pt x="577" y="221"/>
                </a:moveTo>
                <a:cubicBezTo>
                  <a:pt x="522" y="248"/>
                  <a:pt x="412" y="263"/>
                  <a:pt x="308" y="263"/>
                </a:cubicBezTo>
                <a:cubicBezTo>
                  <a:pt x="203" y="263"/>
                  <a:pt x="94" y="248"/>
                  <a:pt x="38" y="221"/>
                </a:cubicBezTo>
                <a:cubicBezTo>
                  <a:pt x="73" y="277"/>
                  <a:pt x="73" y="277"/>
                  <a:pt x="73" y="277"/>
                </a:cubicBezTo>
                <a:cubicBezTo>
                  <a:pt x="201" y="479"/>
                  <a:pt x="221" y="511"/>
                  <a:pt x="225" y="516"/>
                </a:cubicBezTo>
                <a:cubicBezTo>
                  <a:pt x="225" y="516"/>
                  <a:pt x="225" y="516"/>
                  <a:pt x="225" y="517"/>
                </a:cubicBezTo>
                <a:cubicBezTo>
                  <a:pt x="229" y="523"/>
                  <a:pt x="266" y="532"/>
                  <a:pt x="308" y="532"/>
                </a:cubicBezTo>
                <a:cubicBezTo>
                  <a:pt x="349" y="532"/>
                  <a:pt x="386" y="523"/>
                  <a:pt x="390" y="517"/>
                </a:cubicBezTo>
                <a:cubicBezTo>
                  <a:pt x="390" y="516"/>
                  <a:pt x="390" y="516"/>
                  <a:pt x="390" y="516"/>
                </a:cubicBezTo>
                <a:cubicBezTo>
                  <a:pt x="392" y="514"/>
                  <a:pt x="403" y="496"/>
                  <a:pt x="493" y="353"/>
                </a:cubicBezTo>
                <a:lnTo>
                  <a:pt x="577" y="221"/>
                </a:ln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31"/>
          <p:cNvSpPr>
            <a:spLocks noEditPoints="1"/>
          </p:cNvSpPr>
          <p:nvPr/>
        </p:nvSpPr>
        <p:spPr bwMode="auto">
          <a:xfrm>
            <a:off x="8894853" y="3320988"/>
            <a:ext cx="513515" cy="521792"/>
          </a:xfrm>
          <a:custGeom>
            <a:avLst/>
            <a:gdLst>
              <a:gd name="T0" fmla="*/ 278 w 380"/>
              <a:gd name="T1" fmla="*/ 287 h 386"/>
              <a:gd name="T2" fmla="*/ 244 w 380"/>
              <a:gd name="T3" fmla="*/ 213 h 386"/>
              <a:gd name="T4" fmla="*/ 280 w 380"/>
              <a:gd name="T5" fmla="*/ 119 h 386"/>
              <a:gd name="T6" fmla="*/ 190 w 380"/>
              <a:gd name="T7" fmla="*/ 0 h 386"/>
              <a:gd name="T8" fmla="*/ 100 w 380"/>
              <a:gd name="T9" fmla="*/ 119 h 386"/>
              <a:gd name="T10" fmla="*/ 138 w 380"/>
              <a:gd name="T11" fmla="*/ 215 h 386"/>
              <a:gd name="T12" fmla="*/ 106 w 380"/>
              <a:gd name="T13" fmla="*/ 287 h 386"/>
              <a:gd name="T14" fmla="*/ 0 w 380"/>
              <a:gd name="T15" fmla="*/ 381 h 386"/>
              <a:gd name="T16" fmla="*/ 5 w 380"/>
              <a:gd name="T17" fmla="*/ 386 h 386"/>
              <a:gd name="T18" fmla="*/ 376 w 380"/>
              <a:gd name="T19" fmla="*/ 386 h 386"/>
              <a:gd name="T20" fmla="*/ 380 w 380"/>
              <a:gd name="T21" fmla="*/ 381 h 386"/>
              <a:gd name="T22" fmla="*/ 278 w 380"/>
              <a:gd name="T23" fmla="*/ 287 h 386"/>
              <a:gd name="T24" fmla="*/ 110 w 380"/>
              <a:gd name="T25" fmla="*/ 119 h 386"/>
              <a:gd name="T26" fmla="*/ 190 w 380"/>
              <a:gd name="T27" fmla="*/ 10 h 386"/>
              <a:gd name="T28" fmla="*/ 271 w 380"/>
              <a:gd name="T29" fmla="*/ 119 h 386"/>
              <a:gd name="T30" fmla="*/ 236 w 380"/>
              <a:gd name="T31" fmla="*/ 207 h 386"/>
              <a:gd name="T32" fmla="*/ 235 w 380"/>
              <a:gd name="T33" fmla="*/ 209 h 386"/>
              <a:gd name="T34" fmla="*/ 190 w 380"/>
              <a:gd name="T35" fmla="*/ 228 h 386"/>
              <a:gd name="T36" fmla="*/ 147 w 380"/>
              <a:gd name="T37" fmla="*/ 210 h 386"/>
              <a:gd name="T38" fmla="*/ 145 w 380"/>
              <a:gd name="T39" fmla="*/ 208 h 386"/>
              <a:gd name="T40" fmla="*/ 110 w 380"/>
              <a:gd name="T41" fmla="*/ 119 h 386"/>
              <a:gd name="T42" fmla="*/ 10 w 380"/>
              <a:gd name="T43" fmla="*/ 376 h 386"/>
              <a:gd name="T44" fmla="*/ 108 w 380"/>
              <a:gd name="T45" fmla="*/ 296 h 386"/>
              <a:gd name="T46" fmla="*/ 108 w 380"/>
              <a:gd name="T47" fmla="*/ 296 h 386"/>
              <a:gd name="T48" fmla="*/ 147 w 380"/>
              <a:gd name="T49" fmla="*/ 222 h 386"/>
              <a:gd name="T50" fmla="*/ 190 w 380"/>
              <a:gd name="T51" fmla="*/ 238 h 386"/>
              <a:gd name="T52" fmla="*/ 234 w 380"/>
              <a:gd name="T53" fmla="*/ 221 h 386"/>
              <a:gd name="T54" fmla="*/ 275 w 380"/>
              <a:gd name="T55" fmla="*/ 296 h 386"/>
              <a:gd name="T56" fmla="*/ 276 w 380"/>
              <a:gd name="T57" fmla="*/ 297 h 386"/>
              <a:gd name="T58" fmla="*/ 371 w 380"/>
              <a:gd name="T59" fmla="*/ 376 h 386"/>
              <a:gd name="T60" fmla="*/ 10 w 380"/>
              <a:gd name="T61" fmla="*/ 37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0" h="386">
                <a:moveTo>
                  <a:pt x="278" y="287"/>
                </a:moveTo>
                <a:cubicBezTo>
                  <a:pt x="262" y="283"/>
                  <a:pt x="244" y="261"/>
                  <a:pt x="244" y="213"/>
                </a:cubicBezTo>
                <a:cubicBezTo>
                  <a:pt x="265" y="191"/>
                  <a:pt x="280" y="157"/>
                  <a:pt x="280" y="119"/>
                </a:cubicBezTo>
                <a:cubicBezTo>
                  <a:pt x="280" y="46"/>
                  <a:pt x="246" y="0"/>
                  <a:pt x="190" y="0"/>
                </a:cubicBezTo>
                <a:cubicBezTo>
                  <a:pt x="135" y="0"/>
                  <a:pt x="100" y="46"/>
                  <a:pt x="100" y="119"/>
                </a:cubicBezTo>
                <a:cubicBezTo>
                  <a:pt x="100" y="157"/>
                  <a:pt x="116" y="193"/>
                  <a:pt x="138" y="215"/>
                </a:cubicBezTo>
                <a:cubicBezTo>
                  <a:pt x="138" y="244"/>
                  <a:pt x="129" y="279"/>
                  <a:pt x="106" y="287"/>
                </a:cubicBezTo>
                <a:cubicBezTo>
                  <a:pt x="37" y="301"/>
                  <a:pt x="0" y="333"/>
                  <a:pt x="0" y="381"/>
                </a:cubicBezTo>
                <a:cubicBezTo>
                  <a:pt x="0" y="384"/>
                  <a:pt x="2" y="386"/>
                  <a:pt x="5" y="386"/>
                </a:cubicBezTo>
                <a:cubicBezTo>
                  <a:pt x="376" y="386"/>
                  <a:pt x="376" y="386"/>
                  <a:pt x="376" y="386"/>
                </a:cubicBezTo>
                <a:cubicBezTo>
                  <a:pt x="378" y="386"/>
                  <a:pt x="380" y="384"/>
                  <a:pt x="380" y="381"/>
                </a:cubicBezTo>
                <a:cubicBezTo>
                  <a:pt x="380" y="334"/>
                  <a:pt x="345" y="302"/>
                  <a:pt x="278" y="287"/>
                </a:cubicBezTo>
                <a:close/>
                <a:moveTo>
                  <a:pt x="110" y="119"/>
                </a:moveTo>
                <a:cubicBezTo>
                  <a:pt x="110" y="66"/>
                  <a:pt x="131" y="10"/>
                  <a:pt x="190" y="10"/>
                </a:cubicBezTo>
                <a:cubicBezTo>
                  <a:pt x="250" y="10"/>
                  <a:pt x="271" y="66"/>
                  <a:pt x="271" y="119"/>
                </a:cubicBezTo>
                <a:cubicBezTo>
                  <a:pt x="271" y="151"/>
                  <a:pt x="257" y="186"/>
                  <a:pt x="236" y="207"/>
                </a:cubicBezTo>
                <a:cubicBezTo>
                  <a:pt x="236" y="207"/>
                  <a:pt x="235" y="208"/>
                  <a:pt x="235" y="209"/>
                </a:cubicBezTo>
                <a:cubicBezTo>
                  <a:pt x="222" y="221"/>
                  <a:pt x="207" y="228"/>
                  <a:pt x="190" y="228"/>
                </a:cubicBezTo>
                <a:cubicBezTo>
                  <a:pt x="174" y="228"/>
                  <a:pt x="159" y="221"/>
                  <a:pt x="147" y="210"/>
                </a:cubicBezTo>
                <a:cubicBezTo>
                  <a:pt x="147" y="209"/>
                  <a:pt x="146" y="209"/>
                  <a:pt x="145" y="208"/>
                </a:cubicBezTo>
                <a:cubicBezTo>
                  <a:pt x="124" y="187"/>
                  <a:pt x="110" y="152"/>
                  <a:pt x="110" y="119"/>
                </a:cubicBezTo>
                <a:close/>
                <a:moveTo>
                  <a:pt x="10" y="376"/>
                </a:moveTo>
                <a:cubicBezTo>
                  <a:pt x="12" y="335"/>
                  <a:pt x="45" y="308"/>
                  <a:pt x="108" y="296"/>
                </a:cubicBezTo>
                <a:cubicBezTo>
                  <a:pt x="108" y="296"/>
                  <a:pt x="108" y="296"/>
                  <a:pt x="108" y="296"/>
                </a:cubicBezTo>
                <a:cubicBezTo>
                  <a:pt x="135" y="287"/>
                  <a:pt x="146" y="254"/>
                  <a:pt x="147" y="222"/>
                </a:cubicBezTo>
                <a:cubicBezTo>
                  <a:pt x="160" y="232"/>
                  <a:pt x="175" y="238"/>
                  <a:pt x="190" y="238"/>
                </a:cubicBezTo>
                <a:cubicBezTo>
                  <a:pt x="206" y="238"/>
                  <a:pt x="221" y="232"/>
                  <a:pt x="234" y="221"/>
                </a:cubicBezTo>
                <a:cubicBezTo>
                  <a:pt x="236" y="253"/>
                  <a:pt x="248" y="289"/>
                  <a:pt x="275" y="296"/>
                </a:cubicBezTo>
                <a:cubicBezTo>
                  <a:pt x="276" y="297"/>
                  <a:pt x="276" y="297"/>
                  <a:pt x="276" y="297"/>
                </a:cubicBezTo>
                <a:cubicBezTo>
                  <a:pt x="337" y="309"/>
                  <a:pt x="369" y="336"/>
                  <a:pt x="371" y="376"/>
                </a:cubicBezTo>
                <a:lnTo>
                  <a:pt x="10" y="376"/>
                </a:ln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98"/>
          <p:cNvSpPr>
            <a:spLocks noEditPoints="1"/>
          </p:cNvSpPr>
          <p:nvPr/>
        </p:nvSpPr>
        <p:spPr bwMode="auto">
          <a:xfrm>
            <a:off x="7608168" y="2420888"/>
            <a:ext cx="559574" cy="560449"/>
          </a:xfrm>
          <a:custGeom>
            <a:avLst/>
            <a:gdLst>
              <a:gd name="T0" fmla="*/ 486 w 714"/>
              <a:gd name="T1" fmla="*/ 214 h 715"/>
              <a:gd name="T2" fmla="*/ 375 w 714"/>
              <a:gd name="T3" fmla="*/ 329 h 715"/>
              <a:gd name="T4" fmla="*/ 357 w 714"/>
              <a:gd name="T5" fmla="*/ 324 h 715"/>
              <a:gd name="T6" fmla="*/ 342 w 714"/>
              <a:gd name="T7" fmla="*/ 327 h 715"/>
              <a:gd name="T8" fmla="*/ 183 w 714"/>
              <a:gd name="T9" fmla="*/ 124 h 715"/>
              <a:gd name="T10" fmla="*/ 173 w 714"/>
              <a:gd name="T11" fmla="*/ 123 h 715"/>
              <a:gd name="T12" fmla="*/ 172 w 714"/>
              <a:gd name="T13" fmla="*/ 133 h 715"/>
              <a:gd name="T14" fmla="*/ 331 w 714"/>
              <a:gd name="T15" fmla="*/ 336 h 715"/>
              <a:gd name="T16" fmla="*/ 323 w 714"/>
              <a:gd name="T17" fmla="*/ 358 h 715"/>
              <a:gd name="T18" fmla="*/ 357 w 714"/>
              <a:gd name="T19" fmla="*/ 391 h 715"/>
              <a:gd name="T20" fmla="*/ 390 w 714"/>
              <a:gd name="T21" fmla="*/ 358 h 715"/>
              <a:gd name="T22" fmla="*/ 385 w 714"/>
              <a:gd name="T23" fmla="*/ 339 h 715"/>
              <a:gd name="T24" fmla="*/ 496 w 714"/>
              <a:gd name="T25" fmla="*/ 223 h 715"/>
              <a:gd name="T26" fmla="*/ 496 w 714"/>
              <a:gd name="T27" fmla="*/ 213 h 715"/>
              <a:gd name="T28" fmla="*/ 486 w 714"/>
              <a:gd name="T29" fmla="*/ 214 h 715"/>
              <a:gd name="T30" fmla="*/ 357 w 714"/>
              <a:gd name="T31" fmla="*/ 377 h 715"/>
              <a:gd name="T32" fmla="*/ 337 w 714"/>
              <a:gd name="T33" fmla="*/ 358 h 715"/>
              <a:gd name="T34" fmla="*/ 357 w 714"/>
              <a:gd name="T35" fmla="*/ 338 h 715"/>
              <a:gd name="T36" fmla="*/ 376 w 714"/>
              <a:gd name="T37" fmla="*/ 358 h 715"/>
              <a:gd name="T38" fmla="*/ 357 w 714"/>
              <a:gd name="T39" fmla="*/ 377 h 715"/>
              <a:gd name="T40" fmla="*/ 714 w 714"/>
              <a:gd name="T41" fmla="*/ 358 h 715"/>
              <a:gd name="T42" fmla="*/ 714 w 714"/>
              <a:gd name="T43" fmla="*/ 358 h 715"/>
              <a:gd name="T44" fmla="*/ 357 w 714"/>
              <a:gd name="T45" fmla="*/ 0 h 715"/>
              <a:gd name="T46" fmla="*/ 357 w 714"/>
              <a:gd name="T47" fmla="*/ 0 h 715"/>
              <a:gd name="T48" fmla="*/ 357 w 714"/>
              <a:gd name="T49" fmla="*/ 0 h 715"/>
              <a:gd name="T50" fmla="*/ 357 w 714"/>
              <a:gd name="T51" fmla="*/ 0 h 715"/>
              <a:gd name="T52" fmla="*/ 0 w 714"/>
              <a:gd name="T53" fmla="*/ 358 h 715"/>
              <a:gd name="T54" fmla="*/ 0 w 714"/>
              <a:gd name="T55" fmla="*/ 358 h 715"/>
              <a:gd name="T56" fmla="*/ 0 w 714"/>
              <a:gd name="T57" fmla="*/ 358 h 715"/>
              <a:gd name="T58" fmla="*/ 0 w 714"/>
              <a:gd name="T59" fmla="*/ 358 h 715"/>
              <a:gd name="T60" fmla="*/ 357 w 714"/>
              <a:gd name="T61" fmla="*/ 715 h 715"/>
              <a:gd name="T62" fmla="*/ 357 w 714"/>
              <a:gd name="T63" fmla="*/ 715 h 715"/>
              <a:gd name="T64" fmla="*/ 357 w 714"/>
              <a:gd name="T65" fmla="*/ 715 h 715"/>
              <a:gd name="T66" fmla="*/ 357 w 714"/>
              <a:gd name="T67" fmla="*/ 715 h 715"/>
              <a:gd name="T68" fmla="*/ 714 w 714"/>
              <a:gd name="T69" fmla="*/ 358 h 715"/>
              <a:gd name="T70" fmla="*/ 714 w 714"/>
              <a:gd name="T71" fmla="*/ 358 h 715"/>
              <a:gd name="T72" fmla="*/ 364 w 714"/>
              <a:gd name="T73" fmla="*/ 700 h 715"/>
              <a:gd name="T74" fmla="*/ 364 w 714"/>
              <a:gd name="T75" fmla="*/ 662 h 715"/>
              <a:gd name="T76" fmla="*/ 357 w 714"/>
              <a:gd name="T77" fmla="*/ 655 h 715"/>
              <a:gd name="T78" fmla="*/ 350 w 714"/>
              <a:gd name="T79" fmla="*/ 662 h 715"/>
              <a:gd name="T80" fmla="*/ 350 w 714"/>
              <a:gd name="T81" fmla="*/ 700 h 715"/>
              <a:gd name="T82" fmla="*/ 14 w 714"/>
              <a:gd name="T83" fmla="*/ 365 h 715"/>
              <a:gd name="T84" fmla="*/ 52 w 714"/>
              <a:gd name="T85" fmla="*/ 365 h 715"/>
              <a:gd name="T86" fmla="*/ 59 w 714"/>
              <a:gd name="T87" fmla="*/ 358 h 715"/>
              <a:gd name="T88" fmla="*/ 52 w 714"/>
              <a:gd name="T89" fmla="*/ 351 h 715"/>
              <a:gd name="T90" fmla="*/ 14 w 714"/>
              <a:gd name="T91" fmla="*/ 351 h 715"/>
              <a:gd name="T92" fmla="*/ 350 w 714"/>
              <a:gd name="T93" fmla="*/ 15 h 715"/>
              <a:gd name="T94" fmla="*/ 350 w 714"/>
              <a:gd name="T95" fmla="*/ 53 h 715"/>
              <a:gd name="T96" fmla="*/ 357 w 714"/>
              <a:gd name="T97" fmla="*/ 60 h 715"/>
              <a:gd name="T98" fmla="*/ 364 w 714"/>
              <a:gd name="T99" fmla="*/ 53 h 715"/>
              <a:gd name="T100" fmla="*/ 364 w 714"/>
              <a:gd name="T101" fmla="*/ 15 h 715"/>
              <a:gd name="T102" fmla="*/ 699 w 714"/>
              <a:gd name="T103" fmla="*/ 351 h 715"/>
              <a:gd name="T104" fmla="*/ 661 w 714"/>
              <a:gd name="T105" fmla="*/ 351 h 715"/>
              <a:gd name="T106" fmla="*/ 654 w 714"/>
              <a:gd name="T107" fmla="*/ 358 h 715"/>
              <a:gd name="T108" fmla="*/ 661 w 714"/>
              <a:gd name="T109" fmla="*/ 365 h 715"/>
              <a:gd name="T110" fmla="*/ 699 w 714"/>
              <a:gd name="T111" fmla="*/ 365 h 715"/>
              <a:gd name="T112" fmla="*/ 364 w 714"/>
              <a:gd name="T113" fmla="*/ 70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4" h="715">
                <a:moveTo>
                  <a:pt x="486" y="214"/>
                </a:moveTo>
                <a:cubicBezTo>
                  <a:pt x="375" y="329"/>
                  <a:pt x="375" y="329"/>
                  <a:pt x="375" y="329"/>
                </a:cubicBezTo>
                <a:cubicBezTo>
                  <a:pt x="369" y="326"/>
                  <a:pt x="363" y="324"/>
                  <a:pt x="357" y="324"/>
                </a:cubicBezTo>
                <a:cubicBezTo>
                  <a:pt x="351" y="324"/>
                  <a:pt x="346" y="325"/>
                  <a:pt x="342" y="327"/>
                </a:cubicBezTo>
                <a:cubicBezTo>
                  <a:pt x="183" y="124"/>
                  <a:pt x="183" y="124"/>
                  <a:pt x="183" y="124"/>
                </a:cubicBezTo>
                <a:cubicBezTo>
                  <a:pt x="180" y="121"/>
                  <a:pt x="176" y="121"/>
                  <a:pt x="173" y="123"/>
                </a:cubicBezTo>
                <a:cubicBezTo>
                  <a:pt x="170" y="126"/>
                  <a:pt x="169" y="130"/>
                  <a:pt x="172" y="133"/>
                </a:cubicBezTo>
                <a:cubicBezTo>
                  <a:pt x="331" y="336"/>
                  <a:pt x="331" y="336"/>
                  <a:pt x="331" y="336"/>
                </a:cubicBezTo>
                <a:cubicBezTo>
                  <a:pt x="326" y="342"/>
                  <a:pt x="323" y="349"/>
                  <a:pt x="323" y="358"/>
                </a:cubicBezTo>
                <a:cubicBezTo>
                  <a:pt x="323" y="376"/>
                  <a:pt x="338" y="391"/>
                  <a:pt x="357" y="391"/>
                </a:cubicBezTo>
                <a:cubicBezTo>
                  <a:pt x="375" y="391"/>
                  <a:pt x="390" y="376"/>
                  <a:pt x="390" y="358"/>
                </a:cubicBezTo>
                <a:cubicBezTo>
                  <a:pt x="390" y="351"/>
                  <a:pt x="388" y="344"/>
                  <a:pt x="385" y="339"/>
                </a:cubicBezTo>
                <a:cubicBezTo>
                  <a:pt x="496" y="223"/>
                  <a:pt x="496" y="223"/>
                  <a:pt x="496" y="223"/>
                </a:cubicBezTo>
                <a:cubicBezTo>
                  <a:pt x="499" y="220"/>
                  <a:pt x="499" y="216"/>
                  <a:pt x="496" y="213"/>
                </a:cubicBezTo>
                <a:cubicBezTo>
                  <a:pt x="493" y="211"/>
                  <a:pt x="489" y="211"/>
                  <a:pt x="486" y="214"/>
                </a:cubicBezTo>
                <a:close/>
                <a:moveTo>
                  <a:pt x="357" y="377"/>
                </a:moveTo>
                <a:cubicBezTo>
                  <a:pt x="346" y="377"/>
                  <a:pt x="337" y="368"/>
                  <a:pt x="337" y="358"/>
                </a:cubicBezTo>
                <a:cubicBezTo>
                  <a:pt x="337" y="347"/>
                  <a:pt x="346" y="338"/>
                  <a:pt x="357" y="338"/>
                </a:cubicBezTo>
                <a:cubicBezTo>
                  <a:pt x="368" y="338"/>
                  <a:pt x="376" y="347"/>
                  <a:pt x="376" y="358"/>
                </a:cubicBezTo>
                <a:cubicBezTo>
                  <a:pt x="376" y="368"/>
                  <a:pt x="368" y="377"/>
                  <a:pt x="357" y="377"/>
                </a:cubicBezTo>
                <a:close/>
                <a:moveTo>
                  <a:pt x="714" y="358"/>
                </a:moveTo>
                <a:cubicBezTo>
                  <a:pt x="714" y="358"/>
                  <a:pt x="714" y="358"/>
                  <a:pt x="714" y="358"/>
                </a:cubicBezTo>
                <a:cubicBezTo>
                  <a:pt x="714" y="161"/>
                  <a:pt x="553" y="0"/>
                  <a:pt x="357" y="0"/>
                </a:cubicBezTo>
                <a:cubicBezTo>
                  <a:pt x="357" y="0"/>
                  <a:pt x="357" y="0"/>
                  <a:pt x="357" y="0"/>
                </a:cubicBezTo>
                <a:cubicBezTo>
                  <a:pt x="357" y="0"/>
                  <a:pt x="357" y="0"/>
                  <a:pt x="357" y="0"/>
                </a:cubicBezTo>
                <a:cubicBezTo>
                  <a:pt x="357" y="0"/>
                  <a:pt x="357" y="0"/>
                  <a:pt x="357" y="0"/>
                </a:cubicBezTo>
                <a:cubicBezTo>
                  <a:pt x="160" y="0"/>
                  <a:pt x="0" y="161"/>
                  <a:pt x="0" y="358"/>
                </a:cubicBezTo>
                <a:cubicBezTo>
                  <a:pt x="0" y="358"/>
                  <a:pt x="0" y="358"/>
                  <a:pt x="0" y="358"/>
                </a:cubicBezTo>
                <a:cubicBezTo>
                  <a:pt x="0" y="358"/>
                  <a:pt x="0" y="358"/>
                  <a:pt x="0" y="358"/>
                </a:cubicBezTo>
                <a:cubicBezTo>
                  <a:pt x="0" y="358"/>
                  <a:pt x="0" y="358"/>
                  <a:pt x="0" y="358"/>
                </a:cubicBezTo>
                <a:cubicBezTo>
                  <a:pt x="0" y="554"/>
                  <a:pt x="160" y="715"/>
                  <a:pt x="357" y="715"/>
                </a:cubicBezTo>
                <a:cubicBezTo>
                  <a:pt x="357" y="715"/>
                  <a:pt x="357" y="715"/>
                  <a:pt x="357" y="715"/>
                </a:cubicBezTo>
                <a:cubicBezTo>
                  <a:pt x="357" y="715"/>
                  <a:pt x="357" y="715"/>
                  <a:pt x="357" y="715"/>
                </a:cubicBezTo>
                <a:cubicBezTo>
                  <a:pt x="357" y="715"/>
                  <a:pt x="357" y="715"/>
                  <a:pt x="357" y="715"/>
                </a:cubicBezTo>
                <a:cubicBezTo>
                  <a:pt x="553" y="715"/>
                  <a:pt x="714" y="554"/>
                  <a:pt x="714" y="358"/>
                </a:cubicBezTo>
                <a:cubicBezTo>
                  <a:pt x="714" y="358"/>
                  <a:pt x="714" y="358"/>
                  <a:pt x="714" y="358"/>
                </a:cubicBezTo>
                <a:close/>
                <a:moveTo>
                  <a:pt x="364" y="700"/>
                </a:moveTo>
                <a:cubicBezTo>
                  <a:pt x="364" y="662"/>
                  <a:pt x="364" y="662"/>
                  <a:pt x="364" y="662"/>
                </a:cubicBezTo>
                <a:cubicBezTo>
                  <a:pt x="364" y="658"/>
                  <a:pt x="360" y="655"/>
                  <a:pt x="357" y="655"/>
                </a:cubicBezTo>
                <a:cubicBezTo>
                  <a:pt x="353" y="655"/>
                  <a:pt x="350" y="658"/>
                  <a:pt x="350" y="662"/>
                </a:cubicBezTo>
                <a:cubicBezTo>
                  <a:pt x="350" y="700"/>
                  <a:pt x="350" y="700"/>
                  <a:pt x="350" y="700"/>
                </a:cubicBezTo>
                <a:cubicBezTo>
                  <a:pt x="166" y="697"/>
                  <a:pt x="17" y="548"/>
                  <a:pt x="14" y="365"/>
                </a:cubicBezTo>
                <a:cubicBezTo>
                  <a:pt x="52" y="365"/>
                  <a:pt x="52" y="365"/>
                  <a:pt x="52" y="365"/>
                </a:cubicBezTo>
                <a:cubicBezTo>
                  <a:pt x="56" y="365"/>
                  <a:pt x="59" y="361"/>
                  <a:pt x="59" y="358"/>
                </a:cubicBezTo>
                <a:cubicBezTo>
                  <a:pt x="59" y="354"/>
                  <a:pt x="56" y="351"/>
                  <a:pt x="52" y="351"/>
                </a:cubicBezTo>
                <a:cubicBezTo>
                  <a:pt x="14" y="351"/>
                  <a:pt x="14" y="351"/>
                  <a:pt x="14" y="351"/>
                </a:cubicBezTo>
                <a:cubicBezTo>
                  <a:pt x="17" y="167"/>
                  <a:pt x="166" y="18"/>
                  <a:pt x="350" y="15"/>
                </a:cubicBezTo>
                <a:cubicBezTo>
                  <a:pt x="350" y="53"/>
                  <a:pt x="350" y="53"/>
                  <a:pt x="350" y="53"/>
                </a:cubicBezTo>
                <a:cubicBezTo>
                  <a:pt x="350" y="57"/>
                  <a:pt x="353" y="60"/>
                  <a:pt x="357" y="60"/>
                </a:cubicBezTo>
                <a:cubicBezTo>
                  <a:pt x="360" y="60"/>
                  <a:pt x="364" y="57"/>
                  <a:pt x="364" y="53"/>
                </a:cubicBezTo>
                <a:cubicBezTo>
                  <a:pt x="364" y="15"/>
                  <a:pt x="364" y="15"/>
                  <a:pt x="364" y="15"/>
                </a:cubicBezTo>
                <a:cubicBezTo>
                  <a:pt x="547" y="18"/>
                  <a:pt x="696" y="167"/>
                  <a:pt x="699" y="351"/>
                </a:cubicBezTo>
                <a:cubicBezTo>
                  <a:pt x="661" y="351"/>
                  <a:pt x="661" y="351"/>
                  <a:pt x="661" y="351"/>
                </a:cubicBezTo>
                <a:cubicBezTo>
                  <a:pt x="657" y="351"/>
                  <a:pt x="654" y="354"/>
                  <a:pt x="654" y="358"/>
                </a:cubicBezTo>
                <a:cubicBezTo>
                  <a:pt x="654" y="361"/>
                  <a:pt x="657" y="365"/>
                  <a:pt x="661" y="365"/>
                </a:cubicBezTo>
                <a:cubicBezTo>
                  <a:pt x="699" y="365"/>
                  <a:pt x="699" y="365"/>
                  <a:pt x="699" y="365"/>
                </a:cubicBezTo>
                <a:cubicBezTo>
                  <a:pt x="696" y="548"/>
                  <a:pt x="547" y="697"/>
                  <a:pt x="364" y="700"/>
                </a:cubicBez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138"/>
          <p:cNvSpPr>
            <a:spLocks noEditPoints="1"/>
          </p:cNvSpPr>
          <p:nvPr/>
        </p:nvSpPr>
        <p:spPr bwMode="auto">
          <a:xfrm>
            <a:off x="3844074" y="4428178"/>
            <a:ext cx="531351" cy="467296"/>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16"/>
          <p:cNvSpPr>
            <a:spLocks noEditPoints="1"/>
          </p:cNvSpPr>
          <p:nvPr/>
        </p:nvSpPr>
        <p:spPr bwMode="auto">
          <a:xfrm>
            <a:off x="2783632" y="3320988"/>
            <a:ext cx="468052" cy="525088"/>
          </a:xfrm>
          <a:custGeom>
            <a:avLst/>
            <a:gdLst>
              <a:gd name="T0" fmla="*/ 430 w 525"/>
              <a:gd name="T1" fmla="*/ 53 h 591"/>
              <a:gd name="T2" fmla="*/ 402 w 525"/>
              <a:gd name="T3" fmla="*/ 0 h 591"/>
              <a:gd name="T4" fmla="*/ 373 w 525"/>
              <a:gd name="T5" fmla="*/ 53 h 591"/>
              <a:gd name="T6" fmla="*/ 151 w 525"/>
              <a:gd name="T7" fmla="*/ 29 h 591"/>
              <a:gd name="T8" fmla="*/ 93 w 525"/>
              <a:gd name="T9" fmla="*/ 29 h 591"/>
              <a:gd name="T10" fmla="*/ 7 w 525"/>
              <a:gd name="T11" fmla="*/ 53 h 591"/>
              <a:gd name="T12" fmla="*/ 0 w 525"/>
              <a:gd name="T13" fmla="*/ 584 h 591"/>
              <a:gd name="T14" fmla="*/ 518 w 525"/>
              <a:gd name="T15" fmla="*/ 591 h 591"/>
              <a:gd name="T16" fmla="*/ 525 w 525"/>
              <a:gd name="T17" fmla="*/ 60 h 591"/>
              <a:gd name="T18" fmla="*/ 387 w 525"/>
              <a:gd name="T19" fmla="*/ 29 h 591"/>
              <a:gd name="T20" fmla="*/ 416 w 525"/>
              <a:gd name="T21" fmla="*/ 29 h 591"/>
              <a:gd name="T22" fmla="*/ 402 w 525"/>
              <a:gd name="T23" fmla="*/ 107 h 591"/>
              <a:gd name="T24" fmla="*/ 387 w 525"/>
              <a:gd name="T25" fmla="*/ 29 h 591"/>
              <a:gd name="T26" fmla="*/ 122 w 525"/>
              <a:gd name="T27" fmla="*/ 14 h 591"/>
              <a:gd name="T28" fmla="*/ 137 w 525"/>
              <a:gd name="T29" fmla="*/ 92 h 591"/>
              <a:gd name="T30" fmla="*/ 107 w 525"/>
              <a:gd name="T31" fmla="*/ 92 h 591"/>
              <a:gd name="T32" fmla="*/ 511 w 525"/>
              <a:gd name="T33" fmla="*/ 577 h 591"/>
              <a:gd name="T34" fmla="*/ 14 w 525"/>
              <a:gd name="T35" fmla="*/ 177 h 591"/>
              <a:gd name="T36" fmla="*/ 511 w 525"/>
              <a:gd name="T37" fmla="*/ 577 h 591"/>
              <a:gd name="T38" fmla="*/ 14 w 525"/>
              <a:gd name="T39" fmla="*/ 163 h 591"/>
              <a:gd name="T40" fmla="*/ 93 w 525"/>
              <a:gd name="T41" fmla="*/ 67 h 591"/>
              <a:gd name="T42" fmla="*/ 122 w 525"/>
              <a:gd name="T43" fmla="*/ 121 h 591"/>
              <a:gd name="T44" fmla="*/ 151 w 525"/>
              <a:gd name="T45" fmla="*/ 67 h 591"/>
              <a:gd name="T46" fmla="*/ 373 w 525"/>
              <a:gd name="T47" fmla="*/ 92 h 591"/>
              <a:gd name="T48" fmla="*/ 430 w 525"/>
              <a:gd name="T49" fmla="*/ 92 h 591"/>
              <a:gd name="T50" fmla="*/ 511 w 525"/>
              <a:gd name="T51" fmla="*/ 67 h 591"/>
              <a:gd name="T52" fmla="*/ 62 w 525"/>
              <a:gd name="T53" fmla="*/ 521 h 591"/>
              <a:gd name="T54" fmla="*/ 469 w 525"/>
              <a:gd name="T55" fmla="*/ 514 h 591"/>
              <a:gd name="T56" fmla="*/ 462 w 525"/>
              <a:gd name="T57" fmla="*/ 234 h 591"/>
              <a:gd name="T58" fmla="*/ 55 w 525"/>
              <a:gd name="T59" fmla="*/ 241 h 591"/>
              <a:gd name="T60" fmla="*/ 62 w 525"/>
              <a:gd name="T61" fmla="*/ 521 h 591"/>
              <a:gd name="T62" fmla="*/ 455 w 525"/>
              <a:gd name="T63" fmla="*/ 248 h 591"/>
              <a:gd name="T64" fmla="*/ 366 w 525"/>
              <a:gd name="T65" fmla="*/ 325 h 591"/>
              <a:gd name="T66" fmla="*/ 366 w 525"/>
              <a:gd name="T67" fmla="*/ 339 h 591"/>
              <a:gd name="T68" fmla="*/ 455 w 525"/>
              <a:gd name="T69" fmla="*/ 414 h 591"/>
              <a:gd name="T70" fmla="*/ 366 w 525"/>
              <a:gd name="T71" fmla="*/ 339 h 591"/>
              <a:gd name="T72" fmla="*/ 455 w 525"/>
              <a:gd name="T73" fmla="*/ 428 h 591"/>
              <a:gd name="T74" fmla="*/ 366 w 525"/>
              <a:gd name="T75" fmla="*/ 507 h 591"/>
              <a:gd name="T76" fmla="*/ 266 w 525"/>
              <a:gd name="T77" fmla="*/ 248 h 591"/>
              <a:gd name="T78" fmla="*/ 352 w 525"/>
              <a:gd name="T79" fmla="*/ 325 h 591"/>
              <a:gd name="T80" fmla="*/ 266 w 525"/>
              <a:gd name="T81" fmla="*/ 248 h 591"/>
              <a:gd name="T82" fmla="*/ 352 w 525"/>
              <a:gd name="T83" fmla="*/ 339 h 591"/>
              <a:gd name="T84" fmla="*/ 266 w 525"/>
              <a:gd name="T85" fmla="*/ 414 h 591"/>
              <a:gd name="T86" fmla="*/ 266 w 525"/>
              <a:gd name="T87" fmla="*/ 428 h 591"/>
              <a:gd name="T88" fmla="*/ 352 w 525"/>
              <a:gd name="T89" fmla="*/ 507 h 591"/>
              <a:gd name="T90" fmla="*/ 266 w 525"/>
              <a:gd name="T91" fmla="*/ 428 h 591"/>
              <a:gd name="T92" fmla="*/ 252 w 525"/>
              <a:gd name="T93" fmla="*/ 248 h 591"/>
              <a:gd name="T94" fmla="*/ 165 w 525"/>
              <a:gd name="T95" fmla="*/ 325 h 591"/>
              <a:gd name="T96" fmla="*/ 165 w 525"/>
              <a:gd name="T97" fmla="*/ 339 h 591"/>
              <a:gd name="T98" fmla="*/ 252 w 525"/>
              <a:gd name="T99" fmla="*/ 414 h 591"/>
              <a:gd name="T100" fmla="*/ 165 w 525"/>
              <a:gd name="T101" fmla="*/ 339 h 591"/>
              <a:gd name="T102" fmla="*/ 252 w 525"/>
              <a:gd name="T103" fmla="*/ 428 h 591"/>
              <a:gd name="T104" fmla="*/ 165 w 525"/>
              <a:gd name="T105" fmla="*/ 507 h 591"/>
              <a:gd name="T106" fmla="*/ 69 w 525"/>
              <a:gd name="T107" fmla="*/ 248 h 591"/>
              <a:gd name="T108" fmla="*/ 151 w 525"/>
              <a:gd name="T109" fmla="*/ 325 h 591"/>
              <a:gd name="T110" fmla="*/ 69 w 525"/>
              <a:gd name="T111" fmla="*/ 248 h 591"/>
              <a:gd name="T112" fmla="*/ 151 w 525"/>
              <a:gd name="T113" fmla="*/ 339 h 591"/>
              <a:gd name="T114" fmla="*/ 69 w 525"/>
              <a:gd name="T115" fmla="*/ 414 h 591"/>
              <a:gd name="T116" fmla="*/ 69 w 525"/>
              <a:gd name="T117" fmla="*/ 428 h 591"/>
              <a:gd name="T118" fmla="*/ 151 w 525"/>
              <a:gd name="T119" fmla="*/ 507 h 591"/>
              <a:gd name="T120" fmla="*/ 69 w 525"/>
              <a:gd name="T121" fmla="*/ 428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5" h="591">
                <a:moveTo>
                  <a:pt x="518" y="53"/>
                </a:moveTo>
                <a:cubicBezTo>
                  <a:pt x="430" y="53"/>
                  <a:pt x="430" y="53"/>
                  <a:pt x="430" y="53"/>
                </a:cubicBezTo>
                <a:cubicBezTo>
                  <a:pt x="430" y="29"/>
                  <a:pt x="430" y="29"/>
                  <a:pt x="430" y="29"/>
                </a:cubicBezTo>
                <a:cubicBezTo>
                  <a:pt x="430" y="13"/>
                  <a:pt x="417" y="0"/>
                  <a:pt x="402" y="0"/>
                </a:cubicBezTo>
                <a:cubicBezTo>
                  <a:pt x="386" y="0"/>
                  <a:pt x="373" y="13"/>
                  <a:pt x="373" y="29"/>
                </a:cubicBezTo>
                <a:cubicBezTo>
                  <a:pt x="373" y="53"/>
                  <a:pt x="373" y="53"/>
                  <a:pt x="373" y="53"/>
                </a:cubicBezTo>
                <a:cubicBezTo>
                  <a:pt x="151" y="53"/>
                  <a:pt x="151" y="53"/>
                  <a:pt x="151" y="53"/>
                </a:cubicBezTo>
                <a:cubicBezTo>
                  <a:pt x="151" y="29"/>
                  <a:pt x="151" y="29"/>
                  <a:pt x="151" y="29"/>
                </a:cubicBezTo>
                <a:cubicBezTo>
                  <a:pt x="151" y="13"/>
                  <a:pt x="138" y="0"/>
                  <a:pt x="122" y="0"/>
                </a:cubicBezTo>
                <a:cubicBezTo>
                  <a:pt x="106" y="0"/>
                  <a:pt x="93" y="13"/>
                  <a:pt x="93" y="29"/>
                </a:cubicBezTo>
                <a:cubicBezTo>
                  <a:pt x="93" y="53"/>
                  <a:pt x="93" y="53"/>
                  <a:pt x="93" y="53"/>
                </a:cubicBezTo>
                <a:cubicBezTo>
                  <a:pt x="7" y="53"/>
                  <a:pt x="7" y="53"/>
                  <a:pt x="7" y="53"/>
                </a:cubicBezTo>
                <a:cubicBezTo>
                  <a:pt x="3" y="53"/>
                  <a:pt x="0" y="56"/>
                  <a:pt x="0" y="60"/>
                </a:cubicBezTo>
                <a:cubicBezTo>
                  <a:pt x="0" y="584"/>
                  <a:pt x="0" y="584"/>
                  <a:pt x="0" y="584"/>
                </a:cubicBezTo>
                <a:cubicBezTo>
                  <a:pt x="0" y="588"/>
                  <a:pt x="3" y="591"/>
                  <a:pt x="7" y="591"/>
                </a:cubicBezTo>
                <a:cubicBezTo>
                  <a:pt x="518" y="591"/>
                  <a:pt x="518" y="591"/>
                  <a:pt x="518" y="591"/>
                </a:cubicBezTo>
                <a:cubicBezTo>
                  <a:pt x="521" y="591"/>
                  <a:pt x="525" y="588"/>
                  <a:pt x="525" y="584"/>
                </a:cubicBezTo>
                <a:cubicBezTo>
                  <a:pt x="525" y="60"/>
                  <a:pt x="525" y="60"/>
                  <a:pt x="525" y="60"/>
                </a:cubicBezTo>
                <a:cubicBezTo>
                  <a:pt x="525" y="56"/>
                  <a:pt x="521" y="53"/>
                  <a:pt x="518" y="53"/>
                </a:cubicBezTo>
                <a:close/>
                <a:moveTo>
                  <a:pt x="387" y="29"/>
                </a:moveTo>
                <a:cubicBezTo>
                  <a:pt x="387" y="21"/>
                  <a:pt x="393" y="14"/>
                  <a:pt x="402" y="14"/>
                </a:cubicBezTo>
                <a:cubicBezTo>
                  <a:pt x="410" y="14"/>
                  <a:pt x="416" y="21"/>
                  <a:pt x="416" y="29"/>
                </a:cubicBezTo>
                <a:cubicBezTo>
                  <a:pt x="416" y="92"/>
                  <a:pt x="416" y="92"/>
                  <a:pt x="416" y="92"/>
                </a:cubicBezTo>
                <a:cubicBezTo>
                  <a:pt x="416" y="100"/>
                  <a:pt x="410" y="107"/>
                  <a:pt x="402" y="107"/>
                </a:cubicBezTo>
                <a:cubicBezTo>
                  <a:pt x="393" y="107"/>
                  <a:pt x="387" y="100"/>
                  <a:pt x="387" y="92"/>
                </a:cubicBezTo>
                <a:lnTo>
                  <a:pt x="387" y="29"/>
                </a:lnTo>
                <a:close/>
                <a:moveTo>
                  <a:pt x="107" y="29"/>
                </a:moveTo>
                <a:cubicBezTo>
                  <a:pt x="107" y="21"/>
                  <a:pt x="114" y="14"/>
                  <a:pt x="122" y="14"/>
                </a:cubicBezTo>
                <a:cubicBezTo>
                  <a:pt x="130" y="14"/>
                  <a:pt x="137" y="21"/>
                  <a:pt x="137" y="29"/>
                </a:cubicBezTo>
                <a:cubicBezTo>
                  <a:pt x="137" y="92"/>
                  <a:pt x="137" y="92"/>
                  <a:pt x="137" y="92"/>
                </a:cubicBezTo>
                <a:cubicBezTo>
                  <a:pt x="137" y="100"/>
                  <a:pt x="130" y="107"/>
                  <a:pt x="122" y="107"/>
                </a:cubicBezTo>
                <a:cubicBezTo>
                  <a:pt x="114" y="107"/>
                  <a:pt x="107" y="100"/>
                  <a:pt x="107" y="92"/>
                </a:cubicBezTo>
                <a:lnTo>
                  <a:pt x="107" y="29"/>
                </a:lnTo>
                <a:close/>
                <a:moveTo>
                  <a:pt x="511" y="577"/>
                </a:moveTo>
                <a:cubicBezTo>
                  <a:pt x="14" y="577"/>
                  <a:pt x="14" y="577"/>
                  <a:pt x="14" y="577"/>
                </a:cubicBezTo>
                <a:cubicBezTo>
                  <a:pt x="14" y="177"/>
                  <a:pt x="14" y="177"/>
                  <a:pt x="14" y="177"/>
                </a:cubicBezTo>
                <a:cubicBezTo>
                  <a:pt x="511" y="177"/>
                  <a:pt x="511" y="177"/>
                  <a:pt x="511" y="177"/>
                </a:cubicBezTo>
                <a:lnTo>
                  <a:pt x="511" y="577"/>
                </a:lnTo>
                <a:close/>
                <a:moveTo>
                  <a:pt x="511" y="163"/>
                </a:moveTo>
                <a:cubicBezTo>
                  <a:pt x="14" y="163"/>
                  <a:pt x="14" y="163"/>
                  <a:pt x="14" y="163"/>
                </a:cubicBezTo>
                <a:cubicBezTo>
                  <a:pt x="14" y="67"/>
                  <a:pt x="14" y="67"/>
                  <a:pt x="14" y="67"/>
                </a:cubicBezTo>
                <a:cubicBezTo>
                  <a:pt x="93" y="67"/>
                  <a:pt x="93" y="67"/>
                  <a:pt x="93" y="67"/>
                </a:cubicBezTo>
                <a:cubicBezTo>
                  <a:pt x="93" y="92"/>
                  <a:pt x="93" y="92"/>
                  <a:pt x="93" y="92"/>
                </a:cubicBezTo>
                <a:cubicBezTo>
                  <a:pt x="93" y="108"/>
                  <a:pt x="106" y="121"/>
                  <a:pt x="122" y="121"/>
                </a:cubicBezTo>
                <a:cubicBezTo>
                  <a:pt x="138" y="121"/>
                  <a:pt x="151" y="108"/>
                  <a:pt x="151" y="92"/>
                </a:cubicBezTo>
                <a:cubicBezTo>
                  <a:pt x="151" y="67"/>
                  <a:pt x="151" y="67"/>
                  <a:pt x="151" y="67"/>
                </a:cubicBezTo>
                <a:cubicBezTo>
                  <a:pt x="373" y="67"/>
                  <a:pt x="373" y="67"/>
                  <a:pt x="373" y="67"/>
                </a:cubicBezTo>
                <a:cubicBezTo>
                  <a:pt x="373" y="92"/>
                  <a:pt x="373" y="92"/>
                  <a:pt x="373" y="92"/>
                </a:cubicBezTo>
                <a:cubicBezTo>
                  <a:pt x="373" y="108"/>
                  <a:pt x="386" y="121"/>
                  <a:pt x="402" y="121"/>
                </a:cubicBezTo>
                <a:cubicBezTo>
                  <a:pt x="417" y="121"/>
                  <a:pt x="430" y="108"/>
                  <a:pt x="430" y="92"/>
                </a:cubicBezTo>
                <a:cubicBezTo>
                  <a:pt x="430" y="67"/>
                  <a:pt x="430" y="67"/>
                  <a:pt x="430" y="67"/>
                </a:cubicBezTo>
                <a:cubicBezTo>
                  <a:pt x="511" y="67"/>
                  <a:pt x="511" y="67"/>
                  <a:pt x="511" y="67"/>
                </a:cubicBezTo>
                <a:lnTo>
                  <a:pt x="511" y="163"/>
                </a:lnTo>
                <a:close/>
                <a:moveTo>
                  <a:pt x="62" y="521"/>
                </a:moveTo>
                <a:cubicBezTo>
                  <a:pt x="462" y="521"/>
                  <a:pt x="462" y="521"/>
                  <a:pt x="462" y="521"/>
                </a:cubicBezTo>
                <a:cubicBezTo>
                  <a:pt x="466" y="521"/>
                  <a:pt x="469" y="518"/>
                  <a:pt x="469" y="514"/>
                </a:cubicBezTo>
                <a:cubicBezTo>
                  <a:pt x="469" y="241"/>
                  <a:pt x="469" y="241"/>
                  <a:pt x="469" y="241"/>
                </a:cubicBezTo>
                <a:cubicBezTo>
                  <a:pt x="469" y="237"/>
                  <a:pt x="466" y="234"/>
                  <a:pt x="462" y="234"/>
                </a:cubicBezTo>
                <a:cubicBezTo>
                  <a:pt x="62" y="234"/>
                  <a:pt x="62" y="234"/>
                  <a:pt x="62" y="234"/>
                </a:cubicBezTo>
                <a:cubicBezTo>
                  <a:pt x="58" y="234"/>
                  <a:pt x="55" y="237"/>
                  <a:pt x="55" y="241"/>
                </a:cubicBezTo>
                <a:cubicBezTo>
                  <a:pt x="55" y="514"/>
                  <a:pt x="55" y="514"/>
                  <a:pt x="55" y="514"/>
                </a:cubicBezTo>
                <a:cubicBezTo>
                  <a:pt x="55" y="518"/>
                  <a:pt x="58" y="521"/>
                  <a:pt x="62" y="521"/>
                </a:cubicBezTo>
                <a:close/>
                <a:moveTo>
                  <a:pt x="366" y="248"/>
                </a:moveTo>
                <a:cubicBezTo>
                  <a:pt x="455" y="248"/>
                  <a:pt x="455" y="248"/>
                  <a:pt x="455" y="248"/>
                </a:cubicBezTo>
                <a:cubicBezTo>
                  <a:pt x="455" y="325"/>
                  <a:pt x="455" y="325"/>
                  <a:pt x="455" y="325"/>
                </a:cubicBezTo>
                <a:cubicBezTo>
                  <a:pt x="366" y="325"/>
                  <a:pt x="366" y="325"/>
                  <a:pt x="366" y="325"/>
                </a:cubicBezTo>
                <a:lnTo>
                  <a:pt x="366" y="248"/>
                </a:lnTo>
                <a:close/>
                <a:moveTo>
                  <a:pt x="366" y="339"/>
                </a:moveTo>
                <a:cubicBezTo>
                  <a:pt x="455" y="339"/>
                  <a:pt x="455" y="339"/>
                  <a:pt x="455" y="339"/>
                </a:cubicBezTo>
                <a:cubicBezTo>
                  <a:pt x="455" y="414"/>
                  <a:pt x="455" y="414"/>
                  <a:pt x="455" y="414"/>
                </a:cubicBezTo>
                <a:cubicBezTo>
                  <a:pt x="366" y="414"/>
                  <a:pt x="366" y="414"/>
                  <a:pt x="366" y="414"/>
                </a:cubicBezTo>
                <a:lnTo>
                  <a:pt x="366" y="339"/>
                </a:lnTo>
                <a:close/>
                <a:moveTo>
                  <a:pt x="366" y="428"/>
                </a:moveTo>
                <a:cubicBezTo>
                  <a:pt x="455" y="428"/>
                  <a:pt x="455" y="428"/>
                  <a:pt x="455" y="428"/>
                </a:cubicBezTo>
                <a:cubicBezTo>
                  <a:pt x="455" y="507"/>
                  <a:pt x="455" y="507"/>
                  <a:pt x="455" y="507"/>
                </a:cubicBezTo>
                <a:cubicBezTo>
                  <a:pt x="366" y="507"/>
                  <a:pt x="366" y="507"/>
                  <a:pt x="366" y="507"/>
                </a:cubicBezTo>
                <a:lnTo>
                  <a:pt x="366" y="428"/>
                </a:lnTo>
                <a:close/>
                <a:moveTo>
                  <a:pt x="266" y="248"/>
                </a:moveTo>
                <a:cubicBezTo>
                  <a:pt x="352" y="248"/>
                  <a:pt x="352" y="248"/>
                  <a:pt x="352" y="248"/>
                </a:cubicBezTo>
                <a:cubicBezTo>
                  <a:pt x="352" y="325"/>
                  <a:pt x="352" y="325"/>
                  <a:pt x="352" y="325"/>
                </a:cubicBezTo>
                <a:cubicBezTo>
                  <a:pt x="266" y="325"/>
                  <a:pt x="266" y="325"/>
                  <a:pt x="266" y="325"/>
                </a:cubicBezTo>
                <a:lnTo>
                  <a:pt x="266" y="248"/>
                </a:lnTo>
                <a:close/>
                <a:moveTo>
                  <a:pt x="266" y="339"/>
                </a:moveTo>
                <a:cubicBezTo>
                  <a:pt x="352" y="339"/>
                  <a:pt x="352" y="339"/>
                  <a:pt x="352" y="339"/>
                </a:cubicBezTo>
                <a:cubicBezTo>
                  <a:pt x="352" y="414"/>
                  <a:pt x="352" y="414"/>
                  <a:pt x="352" y="414"/>
                </a:cubicBezTo>
                <a:cubicBezTo>
                  <a:pt x="266" y="414"/>
                  <a:pt x="266" y="414"/>
                  <a:pt x="266" y="414"/>
                </a:cubicBezTo>
                <a:lnTo>
                  <a:pt x="266" y="339"/>
                </a:lnTo>
                <a:close/>
                <a:moveTo>
                  <a:pt x="266" y="428"/>
                </a:moveTo>
                <a:cubicBezTo>
                  <a:pt x="352" y="428"/>
                  <a:pt x="352" y="428"/>
                  <a:pt x="352" y="428"/>
                </a:cubicBezTo>
                <a:cubicBezTo>
                  <a:pt x="352" y="507"/>
                  <a:pt x="352" y="507"/>
                  <a:pt x="352" y="507"/>
                </a:cubicBezTo>
                <a:cubicBezTo>
                  <a:pt x="266" y="507"/>
                  <a:pt x="266" y="507"/>
                  <a:pt x="266" y="507"/>
                </a:cubicBezTo>
                <a:lnTo>
                  <a:pt x="266" y="428"/>
                </a:lnTo>
                <a:close/>
                <a:moveTo>
                  <a:pt x="165" y="248"/>
                </a:moveTo>
                <a:cubicBezTo>
                  <a:pt x="252" y="248"/>
                  <a:pt x="252" y="248"/>
                  <a:pt x="252" y="248"/>
                </a:cubicBezTo>
                <a:cubicBezTo>
                  <a:pt x="252" y="325"/>
                  <a:pt x="252" y="325"/>
                  <a:pt x="252" y="325"/>
                </a:cubicBezTo>
                <a:cubicBezTo>
                  <a:pt x="165" y="325"/>
                  <a:pt x="165" y="325"/>
                  <a:pt x="165" y="325"/>
                </a:cubicBezTo>
                <a:lnTo>
                  <a:pt x="165" y="248"/>
                </a:lnTo>
                <a:close/>
                <a:moveTo>
                  <a:pt x="165" y="339"/>
                </a:moveTo>
                <a:cubicBezTo>
                  <a:pt x="252" y="339"/>
                  <a:pt x="252" y="339"/>
                  <a:pt x="252" y="339"/>
                </a:cubicBezTo>
                <a:cubicBezTo>
                  <a:pt x="252" y="414"/>
                  <a:pt x="252" y="414"/>
                  <a:pt x="252" y="414"/>
                </a:cubicBezTo>
                <a:cubicBezTo>
                  <a:pt x="165" y="414"/>
                  <a:pt x="165" y="414"/>
                  <a:pt x="165" y="414"/>
                </a:cubicBezTo>
                <a:lnTo>
                  <a:pt x="165" y="339"/>
                </a:lnTo>
                <a:close/>
                <a:moveTo>
                  <a:pt x="165" y="428"/>
                </a:moveTo>
                <a:cubicBezTo>
                  <a:pt x="252" y="428"/>
                  <a:pt x="252" y="428"/>
                  <a:pt x="252" y="428"/>
                </a:cubicBezTo>
                <a:cubicBezTo>
                  <a:pt x="252" y="507"/>
                  <a:pt x="252" y="507"/>
                  <a:pt x="252" y="507"/>
                </a:cubicBezTo>
                <a:cubicBezTo>
                  <a:pt x="165" y="507"/>
                  <a:pt x="165" y="507"/>
                  <a:pt x="165" y="507"/>
                </a:cubicBezTo>
                <a:lnTo>
                  <a:pt x="165" y="428"/>
                </a:lnTo>
                <a:close/>
                <a:moveTo>
                  <a:pt x="69" y="248"/>
                </a:moveTo>
                <a:cubicBezTo>
                  <a:pt x="151" y="248"/>
                  <a:pt x="151" y="248"/>
                  <a:pt x="151" y="248"/>
                </a:cubicBezTo>
                <a:cubicBezTo>
                  <a:pt x="151" y="325"/>
                  <a:pt x="151" y="325"/>
                  <a:pt x="151" y="325"/>
                </a:cubicBezTo>
                <a:cubicBezTo>
                  <a:pt x="69" y="325"/>
                  <a:pt x="69" y="325"/>
                  <a:pt x="69" y="325"/>
                </a:cubicBezTo>
                <a:lnTo>
                  <a:pt x="69" y="248"/>
                </a:lnTo>
                <a:close/>
                <a:moveTo>
                  <a:pt x="69" y="339"/>
                </a:moveTo>
                <a:cubicBezTo>
                  <a:pt x="151" y="339"/>
                  <a:pt x="151" y="339"/>
                  <a:pt x="151" y="339"/>
                </a:cubicBezTo>
                <a:cubicBezTo>
                  <a:pt x="151" y="414"/>
                  <a:pt x="151" y="414"/>
                  <a:pt x="151" y="414"/>
                </a:cubicBezTo>
                <a:cubicBezTo>
                  <a:pt x="69" y="414"/>
                  <a:pt x="69" y="414"/>
                  <a:pt x="69" y="414"/>
                </a:cubicBezTo>
                <a:lnTo>
                  <a:pt x="69" y="339"/>
                </a:lnTo>
                <a:close/>
                <a:moveTo>
                  <a:pt x="69" y="428"/>
                </a:moveTo>
                <a:cubicBezTo>
                  <a:pt x="151" y="428"/>
                  <a:pt x="151" y="428"/>
                  <a:pt x="151" y="428"/>
                </a:cubicBezTo>
                <a:cubicBezTo>
                  <a:pt x="151" y="507"/>
                  <a:pt x="151" y="507"/>
                  <a:pt x="151" y="507"/>
                </a:cubicBezTo>
                <a:cubicBezTo>
                  <a:pt x="69" y="507"/>
                  <a:pt x="69" y="507"/>
                  <a:pt x="69" y="507"/>
                </a:cubicBezTo>
                <a:lnTo>
                  <a:pt x="69" y="428"/>
                </a:ln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78509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30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200"/>
                                        <p:tgtEl>
                                          <p:spTgt spid="42"/>
                                        </p:tgtEl>
                                      </p:cBhvr>
                                    </p:animEffect>
                                  </p:childTnLst>
                                </p:cTn>
                              </p:par>
                              <p:par>
                                <p:cTn id="8" presetID="10" presetClass="entr" presetSubtype="0" fill="hold" grpId="0" nodeType="withEffect">
                                  <p:stCondLst>
                                    <p:cond delay="130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200"/>
                                        <p:tgtEl>
                                          <p:spTgt spid="43"/>
                                        </p:tgtEl>
                                      </p:cBhvr>
                                    </p:animEffect>
                                  </p:childTnLst>
                                </p:cTn>
                              </p:par>
                              <p:par>
                                <p:cTn id="11" presetID="10" presetClass="entr" presetSubtype="0" fill="hold" grpId="0" nodeType="withEffect">
                                  <p:stCondLst>
                                    <p:cond delay="130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200"/>
                                        <p:tgtEl>
                                          <p:spTgt spid="44"/>
                                        </p:tgtEl>
                                      </p:cBhvr>
                                    </p:animEffect>
                                  </p:childTnLst>
                                </p:cTn>
                              </p:par>
                              <p:par>
                                <p:cTn id="14" presetID="10" presetClass="entr" presetSubtype="0" fill="hold" grpId="0" nodeType="withEffect">
                                  <p:stCondLst>
                                    <p:cond delay="130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200"/>
                                        <p:tgtEl>
                                          <p:spTgt spid="45"/>
                                        </p:tgtEl>
                                      </p:cBhvr>
                                    </p:animEffect>
                                  </p:childTnLst>
                                </p:cTn>
                              </p:par>
                              <p:par>
                                <p:cTn id="17" presetID="10" presetClass="entr" presetSubtype="0" fill="hold" grpId="0" nodeType="withEffect">
                                  <p:stCondLst>
                                    <p:cond delay="130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200"/>
                                        <p:tgtEl>
                                          <p:spTgt spid="48"/>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2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4" grpId="0"/>
      <p:bldP spid="45" grpId="0"/>
      <p:bldP spid="48" grpId="0"/>
      <p:bldP spid="4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 PERSONAS</a:t>
            </a:r>
          </a:p>
        </p:txBody>
      </p:sp>
      <p:sp>
        <p:nvSpPr>
          <p:cNvPr id="3" name="Text Placeholder 2"/>
          <p:cNvSpPr>
            <a:spLocks noGrp="1"/>
          </p:cNvSpPr>
          <p:nvPr>
            <p:ph type="body" sz="quarter" idx="10"/>
          </p:nvPr>
        </p:nvSpPr>
        <p:spPr>
          <a:xfrm>
            <a:off x="914400" y="933450"/>
            <a:ext cx="10363200" cy="406400"/>
          </a:xfrm>
        </p:spPr>
        <p:txBody>
          <a:bodyPr/>
          <a:lstStyle/>
          <a:p>
            <a:r>
              <a:rPr lang="en-US" dirty="0"/>
              <a:t>Audience breakdown after some interviews</a:t>
            </a:r>
          </a:p>
        </p:txBody>
      </p:sp>
      <p:graphicFrame>
        <p:nvGraphicFramePr>
          <p:cNvPr id="4" name="Diagram 3"/>
          <p:cNvGraphicFramePr/>
          <p:nvPr>
            <p:extLst/>
          </p:nvPr>
        </p:nvGraphicFramePr>
        <p:xfrm>
          <a:off x="1307548" y="1756833"/>
          <a:ext cx="4743211" cy="40935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1" name="Freeform 20"/>
          <p:cNvSpPr/>
          <p:nvPr/>
        </p:nvSpPr>
        <p:spPr>
          <a:xfrm flipV="1">
            <a:off x="5384800" y="4287349"/>
            <a:ext cx="4275551" cy="291424"/>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accent5"/>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2" name="Freeform 21"/>
          <p:cNvSpPr/>
          <p:nvPr/>
        </p:nvSpPr>
        <p:spPr>
          <a:xfrm flipV="1">
            <a:off x="5085080" y="5088641"/>
            <a:ext cx="4575271" cy="672080"/>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bg2"/>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0" name="Freeform 19"/>
          <p:cNvSpPr/>
          <p:nvPr/>
        </p:nvSpPr>
        <p:spPr>
          <a:xfrm>
            <a:off x="5342906" y="3373119"/>
            <a:ext cx="4317445" cy="178324"/>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accent3"/>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9" name="Freeform 18"/>
          <p:cNvSpPr/>
          <p:nvPr/>
        </p:nvSpPr>
        <p:spPr>
          <a:xfrm>
            <a:off x="5085081" y="2189481"/>
            <a:ext cx="4582862" cy="1102975"/>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accent1"/>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3" name="Rectangle 22"/>
          <p:cNvSpPr/>
          <p:nvPr/>
        </p:nvSpPr>
        <p:spPr>
          <a:xfrm>
            <a:off x="7102213" y="1736812"/>
            <a:ext cx="2594187" cy="361003"/>
          </a:xfrm>
          <a:prstGeom prst="rect">
            <a:avLst/>
          </a:prstGeom>
        </p:spPr>
        <p:txBody>
          <a:bodyPr wrap="square" lIns="243840" rIns="243840" bIns="97536">
            <a:spAutoFit/>
          </a:bodyPr>
          <a:lstStyle/>
          <a:p>
            <a:pPr>
              <a:lnSpc>
                <a:spcPct val="95000"/>
              </a:lnSpc>
            </a:pPr>
            <a:r>
              <a:rPr lang="en-US" sz="1467" dirty="0"/>
              <a:t>Executives</a:t>
            </a:r>
          </a:p>
        </p:txBody>
      </p:sp>
      <p:sp>
        <p:nvSpPr>
          <p:cNvPr id="6" name="Rectangle 5"/>
          <p:cNvSpPr/>
          <p:nvPr/>
        </p:nvSpPr>
        <p:spPr>
          <a:xfrm>
            <a:off x="6344709" y="1652895"/>
            <a:ext cx="1004755" cy="555024"/>
          </a:xfrm>
          <a:prstGeom prst="rect">
            <a:avLst/>
          </a:prstGeom>
        </p:spPr>
        <p:txBody>
          <a:bodyPr wrap="none" lIns="121920" rIns="121920" bIns="60960">
            <a:spAutoFit/>
          </a:bodyPr>
          <a:lstStyle/>
          <a:p>
            <a:pPr algn="r">
              <a:lnSpc>
                <a:spcPct val="89000"/>
              </a:lnSpc>
            </a:pPr>
            <a:r>
              <a:rPr lang="en-US" sz="3200" spc="-107" dirty="0"/>
              <a:t>12%</a:t>
            </a:r>
          </a:p>
        </p:txBody>
      </p:sp>
      <p:sp>
        <p:nvSpPr>
          <p:cNvPr id="27" name="Rectangle 26"/>
          <p:cNvSpPr/>
          <p:nvPr/>
        </p:nvSpPr>
        <p:spPr>
          <a:xfrm>
            <a:off x="6344709" y="2831455"/>
            <a:ext cx="1004755" cy="555024"/>
          </a:xfrm>
          <a:prstGeom prst="rect">
            <a:avLst/>
          </a:prstGeom>
        </p:spPr>
        <p:txBody>
          <a:bodyPr wrap="none" lIns="121920" rIns="121920" bIns="60960">
            <a:spAutoFit/>
          </a:bodyPr>
          <a:lstStyle/>
          <a:p>
            <a:pPr algn="r">
              <a:lnSpc>
                <a:spcPct val="89000"/>
              </a:lnSpc>
            </a:pPr>
            <a:r>
              <a:rPr lang="en-US" sz="3200" spc="-107" dirty="0"/>
              <a:t>25%</a:t>
            </a:r>
          </a:p>
        </p:txBody>
      </p:sp>
      <p:sp>
        <p:nvSpPr>
          <p:cNvPr id="28" name="Rectangle 27"/>
          <p:cNvSpPr/>
          <p:nvPr/>
        </p:nvSpPr>
        <p:spPr>
          <a:xfrm>
            <a:off x="7102213" y="2923981"/>
            <a:ext cx="2594187" cy="361003"/>
          </a:xfrm>
          <a:prstGeom prst="rect">
            <a:avLst/>
          </a:prstGeom>
        </p:spPr>
        <p:txBody>
          <a:bodyPr wrap="square" lIns="243840" rIns="243840" bIns="97536">
            <a:spAutoFit/>
          </a:bodyPr>
          <a:lstStyle/>
          <a:p>
            <a:pPr>
              <a:lnSpc>
                <a:spcPct val="95000"/>
              </a:lnSpc>
            </a:pPr>
            <a:r>
              <a:rPr lang="en-US" sz="1467" dirty="0"/>
              <a:t>Recruiting firms</a:t>
            </a:r>
          </a:p>
        </p:txBody>
      </p:sp>
      <p:sp>
        <p:nvSpPr>
          <p:cNvPr id="29" name="Rectangle 28"/>
          <p:cNvSpPr/>
          <p:nvPr/>
        </p:nvSpPr>
        <p:spPr>
          <a:xfrm>
            <a:off x="7102213" y="4032868"/>
            <a:ext cx="2594187" cy="575469"/>
          </a:xfrm>
          <a:prstGeom prst="rect">
            <a:avLst/>
          </a:prstGeom>
        </p:spPr>
        <p:txBody>
          <a:bodyPr wrap="square" lIns="243840" rIns="243840" bIns="97536">
            <a:spAutoFit/>
          </a:bodyPr>
          <a:lstStyle/>
          <a:p>
            <a:pPr>
              <a:lnSpc>
                <a:spcPct val="95000"/>
              </a:lnSpc>
            </a:pPr>
            <a:r>
              <a:rPr lang="en-US" sz="1467" dirty="0"/>
              <a:t>Managers &amp; Directors in a corporate employees</a:t>
            </a:r>
          </a:p>
        </p:txBody>
      </p:sp>
      <p:sp>
        <p:nvSpPr>
          <p:cNvPr id="30" name="Rectangle 29"/>
          <p:cNvSpPr/>
          <p:nvPr/>
        </p:nvSpPr>
        <p:spPr>
          <a:xfrm>
            <a:off x="7102213" y="5211428"/>
            <a:ext cx="2594187" cy="575469"/>
          </a:xfrm>
          <a:prstGeom prst="rect">
            <a:avLst/>
          </a:prstGeom>
        </p:spPr>
        <p:txBody>
          <a:bodyPr wrap="square" lIns="243840" rIns="243840" bIns="97536">
            <a:spAutoFit/>
          </a:bodyPr>
          <a:lstStyle/>
          <a:p>
            <a:pPr>
              <a:lnSpc>
                <a:spcPct val="95000"/>
              </a:lnSpc>
            </a:pPr>
            <a:r>
              <a:rPr lang="en-US" sz="1467" dirty="0"/>
              <a:t>New hires and recent grads</a:t>
            </a:r>
          </a:p>
        </p:txBody>
      </p:sp>
      <p:sp>
        <p:nvSpPr>
          <p:cNvPr id="31" name="Rectangle 30"/>
          <p:cNvSpPr/>
          <p:nvPr/>
        </p:nvSpPr>
        <p:spPr>
          <a:xfrm>
            <a:off x="6344709" y="4050655"/>
            <a:ext cx="1004755" cy="555024"/>
          </a:xfrm>
          <a:prstGeom prst="rect">
            <a:avLst/>
          </a:prstGeom>
        </p:spPr>
        <p:txBody>
          <a:bodyPr wrap="none" lIns="121920" rIns="121920" bIns="60960">
            <a:spAutoFit/>
          </a:bodyPr>
          <a:lstStyle/>
          <a:p>
            <a:pPr algn="r">
              <a:lnSpc>
                <a:spcPct val="89000"/>
              </a:lnSpc>
            </a:pPr>
            <a:r>
              <a:rPr lang="en-US" sz="3200" spc="-107" dirty="0"/>
              <a:t>48%</a:t>
            </a:r>
          </a:p>
        </p:txBody>
      </p:sp>
      <p:sp>
        <p:nvSpPr>
          <p:cNvPr id="32" name="Rectangle 31"/>
          <p:cNvSpPr/>
          <p:nvPr/>
        </p:nvSpPr>
        <p:spPr>
          <a:xfrm>
            <a:off x="6344709" y="5242761"/>
            <a:ext cx="1004755" cy="555024"/>
          </a:xfrm>
          <a:prstGeom prst="rect">
            <a:avLst/>
          </a:prstGeom>
        </p:spPr>
        <p:txBody>
          <a:bodyPr wrap="none" lIns="121920" rIns="121920" bIns="60960">
            <a:spAutoFit/>
          </a:bodyPr>
          <a:lstStyle/>
          <a:p>
            <a:pPr algn="r">
              <a:lnSpc>
                <a:spcPct val="89000"/>
              </a:lnSpc>
            </a:pPr>
            <a:r>
              <a:rPr lang="en-US" sz="3200" spc="-107" dirty="0"/>
              <a:t>68%</a:t>
            </a:r>
          </a:p>
        </p:txBody>
      </p:sp>
      <p:sp>
        <p:nvSpPr>
          <p:cNvPr id="33" name="Rectangle 32"/>
          <p:cNvSpPr/>
          <p:nvPr/>
        </p:nvSpPr>
        <p:spPr>
          <a:xfrm>
            <a:off x="3987730" y="3538221"/>
            <a:ext cx="1079783" cy="527067"/>
          </a:xfrm>
          <a:prstGeom prst="rect">
            <a:avLst/>
          </a:prstGeom>
        </p:spPr>
        <p:txBody>
          <a:bodyPr wrap="none" lIns="121920" rIns="121920" bIns="60960">
            <a:spAutoFit/>
          </a:bodyPr>
          <a:lstStyle/>
          <a:p>
            <a:pPr algn="ctr">
              <a:lnSpc>
                <a:spcPct val="89000"/>
              </a:lnSpc>
            </a:pPr>
            <a:r>
              <a:rPr lang="en-US" sz="3000" dirty="0">
                <a:solidFill>
                  <a:srgbClr val="FFFFFF"/>
                </a:solidFill>
              </a:rPr>
              <a:t>Early</a:t>
            </a:r>
          </a:p>
        </p:txBody>
      </p:sp>
      <p:sp>
        <p:nvSpPr>
          <p:cNvPr id="35" name="Rectangle 34"/>
          <p:cNvSpPr/>
          <p:nvPr/>
        </p:nvSpPr>
        <p:spPr>
          <a:xfrm>
            <a:off x="3054989" y="3538221"/>
            <a:ext cx="567824" cy="666849"/>
          </a:xfrm>
          <a:prstGeom prst="rect">
            <a:avLst/>
          </a:prstGeom>
        </p:spPr>
        <p:txBody>
          <a:bodyPr wrap="none" lIns="121920" rIns="121920" bIns="60960">
            <a:spAutoFit/>
          </a:bodyPr>
          <a:lstStyle/>
          <a:p>
            <a:pPr algn="ctr">
              <a:lnSpc>
                <a:spcPct val="89000"/>
              </a:lnSpc>
            </a:pPr>
            <a:r>
              <a:rPr lang="en-US" sz="4000" dirty="0">
                <a:solidFill>
                  <a:srgbClr val="FFFFFF"/>
                </a:solidFill>
              </a:rPr>
              <a:t>B</a:t>
            </a:r>
          </a:p>
        </p:txBody>
      </p:sp>
      <p:sp>
        <p:nvSpPr>
          <p:cNvPr id="36" name="Rectangle 35"/>
          <p:cNvSpPr/>
          <p:nvPr/>
        </p:nvSpPr>
        <p:spPr>
          <a:xfrm>
            <a:off x="2274172" y="3538221"/>
            <a:ext cx="564818" cy="666849"/>
          </a:xfrm>
          <a:prstGeom prst="rect">
            <a:avLst/>
          </a:prstGeom>
        </p:spPr>
        <p:txBody>
          <a:bodyPr wrap="none" lIns="121920" rIns="121920" bIns="60960">
            <a:spAutoFit/>
          </a:bodyPr>
          <a:lstStyle/>
          <a:p>
            <a:pPr algn="ctr">
              <a:lnSpc>
                <a:spcPct val="89000"/>
              </a:lnSpc>
            </a:pPr>
            <a:r>
              <a:rPr lang="en-US" sz="4000" dirty="0">
                <a:solidFill>
                  <a:srgbClr val="FFFFFF"/>
                </a:solidFill>
              </a:rPr>
              <a:t>C</a:t>
            </a:r>
          </a:p>
        </p:txBody>
      </p:sp>
      <p:sp>
        <p:nvSpPr>
          <p:cNvPr id="37" name="Rectangle 36"/>
          <p:cNvSpPr/>
          <p:nvPr/>
        </p:nvSpPr>
        <p:spPr>
          <a:xfrm>
            <a:off x="1516628" y="3538221"/>
            <a:ext cx="608400" cy="666849"/>
          </a:xfrm>
          <a:prstGeom prst="rect">
            <a:avLst/>
          </a:prstGeom>
        </p:spPr>
        <p:txBody>
          <a:bodyPr wrap="none" lIns="121920" rIns="121920" bIns="60960">
            <a:spAutoFit/>
          </a:bodyPr>
          <a:lstStyle/>
          <a:p>
            <a:pPr algn="ctr">
              <a:lnSpc>
                <a:spcPct val="89000"/>
              </a:lnSpc>
            </a:pPr>
            <a:r>
              <a:rPr lang="en-US" sz="4000" dirty="0">
                <a:solidFill>
                  <a:srgbClr val="FFFFFF"/>
                </a:solidFill>
              </a:rPr>
              <a:t>D</a:t>
            </a:r>
          </a:p>
        </p:txBody>
      </p:sp>
      <p:sp>
        <p:nvSpPr>
          <p:cNvPr id="7" name="Oval 12"/>
          <p:cNvSpPr>
            <a:spLocks noChangeArrowheads="1"/>
          </p:cNvSpPr>
          <p:nvPr/>
        </p:nvSpPr>
        <p:spPr bwMode="auto">
          <a:xfrm>
            <a:off x="9660351" y="2968351"/>
            <a:ext cx="795485" cy="795480"/>
          </a:xfrm>
          <a:prstGeom prst="ellipse">
            <a:avLst/>
          </a:prstGeom>
          <a:solidFill>
            <a:schemeClr val="accent3"/>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10" name="Oval 12"/>
          <p:cNvSpPr>
            <a:spLocks noChangeArrowheads="1"/>
          </p:cNvSpPr>
          <p:nvPr/>
        </p:nvSpPr>
        <p:spPr bwMode="auto">
          <a:xfrm>
            <a:off x="9660351" y="4175133"/>
            <a:ext cx="795485" cy="795480"/>
          </a:xfrm>
          <a:prstGeom prst="ellipse">
            <a:avLst/>
          </a:prstGeom>
          <a:solidFill>
            <a:schemeClr val="accent5"/>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17" name="Oval 12"/>
          <p:cNvSpPr>
            <a:spLocks noChangeArrowheads="1"/>
          </p:cNvSpPr>
          <p:nvPr/>
        </p:nvSpPr>
        <p:spPr bwMode="auto">
          <a:xfrm>
            <a:off x="9660351" y="5354823"/>
            <a:ext cx="795485" cy="795480"/>
          </a:xfrm>
          <a:prstGeom prst="ellipse">
            <a:avLst/>
          </a:prstGeom>
          <a:solidFill>
            <a:schemeClr val="bg2"/>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9" name="Oval 12"/>
          <p:cNvSpPr>
            <a:spLocks noChangeArrowheads="1"/>
          </p:cNvSpPr>
          <p:nvPr/>
        </p:nvSpPr>
        <p:spPr bwMode="auto">
          <a:xfrm>
            <a:off x="9660351" y="1775115"/>
            <a:ext cx="795485" cy="795480"/>
          </a:xfrm>
          <a:prstGeom prst="ellipse">
            <a:avLst/>
          </a:prstGeom>
          <a:solidFill>
            <a:schemeClr val="accent1"/>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82"/>
          <p:cNvSpPr>
            <a:spLocks noEditPoints="1"/>
          </p:cNvSpPr>
          <p:nvPr/>
        </p:nvSpPr>
        <p:spPr bwMode="auto">
          <a:xfrm>
            <a:off x="9768408" y="1916832"/>
            <a:ext cx="540060" cy="456695"/>
          </a:xfrm>
          <a:custGeom>
            <a:avLst/>
            <a:gdLst>
              <a:gd name="T0" fmla="*/ 661 w 689"/>
              <a:gd name="T1" fmla="*/ 516 h 582"/>
              <a:gd name="T2" fmla="*/ 654 w 689"/>
              <a:gd name="T3" fmla="*/ 488 h 582"/>
              <a:gd name="T4" fmla="*/ 609 w 689"/>
              <a:gd name="T5" fmla="*/ 183 h 582"/>
              <a:gd name="T6" fmla="*/ 660 w 689"/>
              <a:gd name="T7" fmla="*/ 176 h 582"/>
              <a:gd name="T8" fmla="*/ 656 w 689"/>
              <a:gd name="T9" fmla="*/ 142 h 582"/>
              <a:gd name="T10" fmla="*/ 339 w 689"/>
              <a:gd name="T11" fmla="*/ 1 h 582"/>
              <a:gd name="T12" fmla="*/ 26 w 689"/>
              <a:gd name="T13" fmla="*/ 149 h 582"/>
              <a:gd name="T14" fmla="*/ 33 w 689"/>
              <a:gd name="T15" fmla="*/ 183 h 582"/>
              <a:gd name="T16" fmla="*/ 80 w 689"/>
              <a:gd name="T17" fmla="*/ 488 h 582"/>
              <a:gd name="T18" fmla="*/ 25 w 689"/>
              <a:gd name="T19" fmla="*/ 495 h 582"/>
              <a:gd name="T20" fmla="*/ 7 w 689"/>
              <a:gd name="T21" fmla="*/ 516 h 582"/>
              <a:gd name="T22" fmla="*/ 0 w 689"/>
              <a:gd name="T23" fmla="*/ 575 h 582"/>
              <a:gd name="T24" fmla="*/ 682 w 689"/>
              <a:gd name="T25" fmla="*/ 582 h 582"/>
              <a:gd name="T26" fmla="*/ 689 w 689"/>
              <a:gd name="T27" fmla="*/ 523 h 582"/>
              <a:gd name="T28" fmla="*/ 595 w 689"/>
              <a:gd name="T29" fmla="*/ 488 h 582"/>
              <a:gd name="T30" fmla="*/ 526 w 689"/>
              <a:gd name="T31" fmla="*/ 183 h 582"/>
              <a:gd name="T32" fmla="*/ 595 w 689"/>
              <a:gd name="T33" fmla="*/ 488 h 582"/>
              <a:gd name="T34" fmla="*/ 392 w 689"/>
              <a:gd name="T35" fmla="*/ 183 h 582"/>
              <a:gd name="T36" fmla="*/ 512 w 689"/>
              <a:gd name="T37" fmla="*/ 488 h 582"/>
              <a:gd name="T38" fmla="*/ 308 w 689"/>
              <a:gd name="T39" fmla="*/ 488 h 582"/>
              <a:gd name="T40" fmla="*/ 378 w 689"/>
              <a:gd name="T41" fmla="*/ 183 h 582"/>
              <a:gd name="T42" fmla="*/ 308 w 689"/>
              <a:gd name="T43" fmla="*/ 488 h 582"/>
              <a:gd name="T44" fmla="*/ 178 w 689"/>
              <a:gd name="T45" fmla="*/ 183 h 582"/>
              <a:gd name="T46" fmla="*/ 294 w 689"/>
              <a:gd name="T47" fmla="*/ 488 h 582"/>
              <a:gd name="T48" fmla="*/ 40 w 689"/>
              <a:gd name="T49" fmla="*/ 153 h 582"/>
              <a:gd name="T50" fmla="*/ 646 w 689"/>
              <a:gd name="T51" fmla="*/ 153 h 582"/>
              <a:gd name="T52" fmla="*/ 40 w 689"/>
              <a:gd name="T53" fmla="*/ 169 h 582"/>
              <a:gd name="T54" fmla="*/ 94 w 689"/>
              <a:gd name="T55" fmla="*/ 183 h 582"/>
              <a:gd name="T56" fmla="*/ 164 w 689"/>
              <a:gd name="T57" fmla="*/ 488 h 582"/>
              <a:gd name="T58" fmla="*/ 94 w 689"/>
              <a:gd name="T59" fmla="*/ 183 h 582"/>
              <a:gd name="T60" fmla="*/ 14 w 689"/>
              <a:gd name="T61" fmla="*/ 568 h 582"/>
              <a:gd name="T62" fmla="*/ 32 w 689"/>
              <a:gd name="T63" fmla="*/ 530 h 582"/>
              <a:gd name="T64" fmla="*/ 39 w 689"/>
              <a:gd name="T65" fmla="*/ 502 h 582"/>
              <a:gd name="T66" fmla="*/ 647 w 689"/>
              <a:gd name="T67" fmla="*/ 523 h 582"/>
              <a:gd name="T68" fmla="*/ 675 w 689"/>
              <a:gd name="T69" fmla="*/ 53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9" h="582">
                <a:moveTo>
                  <a:pt x="682" y="516"/>
                </a:moveTo>
                <a:cubicBezTo>
                  <a:pt x="661" y="516"/>
                  <a:pt x="661" y="516"/>
                  <a:pt x="661" y="516"/>
                </a:cubicBezTo>
                <a:cubicBezTo>
                  <a:pt x="661" y="495"/>
                  <a:pt x="661" y="495"/>
                  <a:pt x="661" y="495"/>
                </a:cubicBezTo>
                <a:cubicBezTo>
                  <a:pt x="661" y="491"/>
                  <a:pt x="658" y="488"/>
                  <a:pt x="654" y="488"/>
                </a:cubicBezTo>
                <a:cubicBezTo>
                  <a:pt x="609" y="488"/>
                  <a:pt x="609" y="488"/>
                  <a:pt x="609" y="488"/>
                </a:cubicBezTo>
                <a:cubicBezTo>
                  <a:pt x="609" y="183"/>
                  <a:pt x="609" y="183"/>
                  <a:pt x="609" y="183"/>
                </a:cubicBezTo>
                <a:cubicBezTo>
                  <a:pt x="653" y="183"/>
                  <a:pt x="653" y="183"/>
                  <a:pt x="653" y="183"/>
                </a:cubicBezTo>
                <a:cubicBezTo>
                  <a:pt x="657" y="183"/>
                  <a:pt x="660" y="180"/>
                  <a:pt x="660" y="176"/>
                </a:cubicBezTo>
                <a:cubicBezTo>
                  <a:pt x="660" y="149"/>
                  <a:pt x="660" y="149"/>
                  <a:pt x="660" y="149"/>
                </a:cubicBezTo>
                <a:cubicBezTo>
                  <a:pt x="660" y="146"/>
                  <a:pt x="658" y="143"/>
                  <a:pt x="656" y="142"/>
                </a:cubicBezTo>
                <a:cubicBezTo>
                  <a:pt x="345" y="1"/>
                  <a:pt x="345" y="1"/>
                  <a:pt x="345" y="1"/>
                </a:cubicBezTo>
                <a:cubicBezTo>
                  <a:pt x="343" y="0"/>
                  <a:pt x="341" y="0"/>
                  <a:pt x="339" y="1"/>
                </a:cubicBezTo>
                <a:cubicBezTo>
                  <a:pt x="30" y="142"/>
                  <a:pt x="30" y="142"/>
                  <a:pt x="30" y="142"/>
                </a:cubicBezTo>
                <a:cubicBezTo>
                  <a:pt x="27" y="143"/>
                  <a:pt x="26" y="146"/>
                  <a:pt x="26" y="149"/>
                </a:cubicBezTo>
                <a:cubicBezTo>
                  <a:pt x="26" y="176"/>
                  <a:pt x="26" y="176"/>
                  <a:pt x="26" y="176"/>
                </a:cubicBezTo>
                <a:cubicBezTo>
                  <a:pt x="26" y="180"/>
                  <a:pt x="29" y="183"/>
                  <a:pt x="33" y="183"/>
                </a:cubicBezTo>
                <a:cubicBezTo>
                  <a:pt x="80" y="183"/>
                  <a:pt x="80" y="183"/>
                  <a:pt x="80" y="183"/>
                </a:cubicBezTo>
                <a:cubicBezTo>
                  <a:pt x="80" y="488"/>
                  <a:pt x="80" y="488"/>
                  <a:pt x="80" y="488"/>
                </a:cubicBezTo>
                <a:cubicBezTo>
                  <a:pt x="32" y="488"/>
                  <a:pt x="32" y="488"/>
                  <a:pt x="32" y="488"/>
                </a:cubicBezTo>
                <a:cubicBezTo>
                  <a:pt x="28" y="488"/>
                  <a:pt x="25" y="491"/>
                  <a:pt x="25" y="495"/>
                </a:cubicBezTo>
                <a:cubicBezTo>
                  <a:pt x="25" y="516"/>
                  <a:pt x="25" y="516"/>
                  <a:pt x="25" y="516"/>
                </a:cubicBezTo>
                <a:cubicBezTo>
                  <a:pt x="7" y="516"/>
                  <a:pt x="7" y="516"/>
                  <a:pt x="7" y="516"/>
                </a:cubicBezTo>
                <a:cubicBezTo>
                  <a:pt x="3" y="516"/>
                  <a:pt x="0" y="520"/>
                  <a:pt x="0" y="523"/>
                </a:cubicBezTo>
                <a:cubicBezTo>
                  <a:pt x="0" y="575"/>
                  <a:pt x="0" y="575"/>
                  <a:pt x="0" y="575"/>
                </a:cubicBezTo>
                <a:cubicBezTo>
                  <a:pt x="0" y="579"/>
                  <a:pt x="3" y="582"/>
                  <a:pt x="7" y="582"/>
                </a:cubicBezTo>
                <a:cubicBezTo>
                  <a:pt x="682" y="582"/>
                  <a:pt x="682" y="582"/>
                  <a:pt x="682" y="582"/>
                </a:cubicBezTo>
                <a:cubicBezTo>
                  <a:pt x="686" y="582"/>
                  <a:pt x="689" y="579"/>
                  <a:pt x="689" y="575"/>
                </a:cubicBezTo>
                <a:cubicBezTo>
                  <a:pt x="689" y="523"/>
                  <a:pt x="689" y="523"/>
                  <a:pt x="689" y="523"/>
                </a:cubicBezTo>
                <a:cubicBezTo>
                  <a:pt x="689" y="520"/>
                  <a:pt x="686" y="516"/>
                  <a:pt x="682" y="516"/>
                </a:cubicBezTo>
                <a:close/>
                <a:moveTo>
                  <a:pt x="595" y="488"/>
                </a:moveTo>
                <a:cubicBezTo>
                  <a:pt x="526" y="488"/>
                  <a:pt x="526" y="488"/>
                  <a:pt x="526" y="488"/>
                </a:cubicBezTo>
                <a:cubicBezTo>
                  <a:pt x="526" y="183"/>
                  <a:pt x="526" y="183"/>
                  <a:pt x="526" y="183"/>
                </a:cubicBezTo>
                <a:cubicBezTo>
                  <a:pt x="595" y="183"/>
                  <a:pt x="595" y="183"/>
                  <a:pt x="595" y="183"/>
                </a:cubicBezTo>
                <a:lnTo>
                  <a:pt x="595" y="488"/>
                </a:lnTo>
                <a:close/>
                <a:moveTo>
                  <a:pt x="392" y="488"/>
                </a:moveTo>
                <a:cubicBezTo>
                  <a:pt x="392" y="183"/>
                  <a:pt x="392" y="183"/>
                  <a:pt x="392" y="183"/>
                </a:cubicBezTo>
                <a:cubicBezTo>
                  <a:pt x="512" y="183"/>
                  <a:pt x="512" y="183"/>
                  <a:pt x="512" y="183"/>
                </a:cubicBezTo>
                <a:cubicBezTo>
                  <a:pt x="512" y="488"/>
                  <a:pt x="512" y="488"/>
                  <a:pt x="512" y="488"/>
                </a:cubicBezTo>
                <a:lnTo>
                  <a:pt x="392" y="488"/>
                </a:lnTo>
                <a:close/>
                <a:moveTo>
                  <a:pt x="308" y="488"/>
                </a:moveTo>
                <a:cubicBezTo>
                  <a:pt x="308" y="183"/>
                  <a:pt x="308" y="183"/>
                  <a:pt x="308" y="183"/>
                </a:cubicBezTo>
                <a:cubicBezTo>
                  <a:pt x="378" y="183"/>
                  <a:pt x="378" y="183"/>
                  <a:pt x="378" y="183"/>
                </a:cubicBezTo>
                <a:cubicBezTo>
                  <a:pt x="378" y="488"/>
                  <a:pt x="378" y="488"/>
                  <a:pt x="378" y="488"/>
                </a:cubicBezTo>
                <a:lnTo>
                  <a:pt x="308" y="488"/>
                </a:lnTo>
                <a:close/>
                <a:moveTo>
                  <a:pt x="178" y="488"/>
                </a:moveTo>
                <a:cubicBezTo>
                  <a:pt x="178" y="183"/>
                  <a:pt x="178" y="183"/>
                  <a:pt x="178" y="183"/>
                </a:cubicBezTo>
                <a:cubicBezTo>
                  <a:pt x="294" y="183"/>
                  <a:pt x="294" y="183"/>
                  <a:pt x="294" y="183"/>
                </a:cubicBezTo>
                <a:cubicBezTo>
                  <a:pt x="294" y="488"/>
                  <a:pt x="294" y="488"/>
                  <a:pt x="294" y="488"/>
                </a:cubicBezTo>
                <a:lnTo>
                  <a:pt x="178" y="488"/>
                </a:lnTo>
                <a:close/>
                <a:moveTo>
                  <a:pt x="40" y="153"/>
                </a:moveTo>
                <a:cubicBezTo>
                  <a:pt x="342" y="15"/>
                  <a:pt x="342" y="15"/>
                  <a:pt x="342" y="15"/>
                </a:cubicBezTo>
                <a:cubicBezTo>
                  <a:pt x="646" y="153"/>
                  <a:pt x="646" y="153"/>
                  <a:pt x="646" y="153"/>
                </a:cubicBezTo>
                <a:cubicBezTo>
                  <a:pt x="646" y="169"/>
                  <a:pt x="646" y="169"/>
                  <a:pt x="646" y="169"/>
                </a:cubicBezTo>
                <a:cubicBezTo>
                  <a:pt x="40" y="169"/>
                  <a:pt x="40" y="169"/>
                  <a:pt x="40" y="169"/>
                </a:cubicBezTo>
                <a:lnTo>
                  <a:pt x="40" y="153"/>
                </a:lnTo>
                <a:close/>
                <a:moveTo>
                  <a:pt x="94" y="183"/>
                </a:moveTo>
                <a:cubicBezTo>
                  <a:pt x="164" y="183"/>
                  <a:pt x="164" y="183"/>
                  <a:pt x="164" y="183"/>
                </a:cubicBezTo>
                <a:cubicBezTo>
                  <a:pt x="164" y="488"/>
                  <a:pt x="164" y="488"/>
                  <a:pt x="164" y="488"/>
                </a:cubicBezTo>
                <a:cubicBezTo>
                  <a:pt x="94" y="488"/>
                  <a:pt x="94" y="488"/>
                  <a:pt x="94" y="488"/>
                </a:cubicBezTo>
                <a:lnTo>
                  <a:pt x="94" y="183"/>
                </a:lnTo>
                <a:close/>
                <a:moveTo>
                  <a:pt x="675" y="568"/>
                </a:moveTo>
                <a:cubicBezTo>
                  <a:pt x="14" y="568"/>
                  <a:pt x="14" y="568"/>
                  <a:pt x="14" y="568"/>
                </a:cubicBezTo>
                <a:cubicBezTo>
                  <a:pt x="14" y="530"/>
                  <a:pt x="14" y="530"/>
                  <a:pt x="14" y="530"/>
                </a:cubicBezTo>
                <a:cubicBezTo>
                  <a:pt x="32" y="530"/>
                  <a:pt x="32" y="530"/>
                  <a:pt x="32" y="530"/>
                </a:cubicBezTo>
                <a:cubicBezTo>
                  <a:pt x="36" y="530"/>
                  <a:pt x="39" y="527"/>
                  <a:pt x="39" y="523"/>
                </a:cubicBezTo>
                <a:cubicBezTo>
                  <a:pt x="39" y="502"/>
                  <a:pt x="39" y="502"/>
                  <a:pt x="39" y="502"/>
                </a:cubicBezTo>
                <a:cubicBezTo>
                  <a:pt x="647" y="502"/>
                  <a:pt x="647" y="502"/>
                  <a:pt x="647" y="502"/>
                </a:cubicBezTo>
                <a:cubicBezTo>
                  <a:pt x="647" y="523"/>
                  <a:pt x="647" y="523"/>
                  <a:pt x="647" y="523"/>
                </a:cubicBezTo>
                <a:cubicBezTo>
                  <a:pt x="647" y="527"/>
                  <a:pt x="650" y="530"/>
                  <a:pt x="654" y="530"/>
                </a:cubicBezTo>
                <a:cubicBezTo>
                  <a:pt x="675" y="530"/>
                  <a:pt x="675" y="530"/>
                  <a:pt x="675" y="530"/>
                </a:cubicBezTo>
                <a:lnTo>
                  <a:pt x="675" y="56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99"/>
          <p:cNvSpPr>
            <a:spLocks noEditPoints="1"/>
          </p:cNvSpPr>
          <p:nvPr/>
        </p:nvSpPr>
        <p:spPr bwMode="auto">
          <a:xfrm>
            <a:off x="9732404" y="3157003"/>
            <a:ext cx="611551" cy="421108"/>
          </a:xfrm>
          <a:custGeom>
            <a:avLst/>
            <a:gdLst>
              <a:gd name="T0" fmla="*/ 95 w 628"/>
              <a:gd name="T1" fmla="*/ 133 h 433"/>
              <a:gd name="T2" fmla="*/ 212 w 628"/>
              <a:gd name="T3" fmla="*/ 133 h 433"/>
              <a:gd name="T4" fmla="*/ 154 w 628"/>
              <a:gd name="T5" fmla="*/ 89 h 433"/>
              <a:gd name="T6" fmla="*/ 154 w 628"/>
              <a:gd name="T7" fmla="*/ 178 h 433"/>
              <a:gd name="T8" fmla="*/ 154 w 628"/>
              <a:gd name="T9" fmla="*/ 89 h 433"/>
              <a:gd name="T10" fmla="*/ 235 w 628"/>
              <a:gd name="T11" fmla="*/ 239 h 433"/>
              <a:gd name="T12" fmla="*/ 184 w 628"/>
              <a:gd name="T13" fmla="*/ 171 h 433"/>
              <a:gd name="T14" fmla="*/ 221 w 628"/>
              <a:gd name="T15" fmla="*/ 239 h 433"/>
              <a:gd name="T16" fmla="*/ 154 w 628"/>
              <a:gd name="T17" fmla="*/ 305 h 433"/>
              <a:gd name="T18" fmla="*/ 87 w 628"/>
              <a:gd name="T19" fmla="*/ 239 h 433"/>
              <a:gd name="T20" fmla="*/ 124 w 628"/>
              <a:gd name="T21" fmla="*/ 171 h 433"/>
              <a:gd name="T22" fmla="*/ 73 w 628"/>
              <a:gd name="T23" fmla="*/ 239 h 433"/>
              <a:gd name="T24" fmla="*/ 154 w 628"/>
              <a:gd name="T25" fmla="*/ 319 h 433"/>
              <a:gd name="T26" fmla="*/ 554 w 628"/>
              <a:gd name="T27" fmla="*/ 171 h 433"/>
              <a:gd name="T28" fmla="*/ 307 w 628"/>
              <a:gd name="T29" fmla="*/ 164 h 433"/>
              <a:gd name="T30" fmla="*/ 307 w 628"/>
              <a:gd name="T31" fmla="*/ 178 h 433"/>
              <a:gd name="T32" fmla="*/ 554 w 628"/>
              <a:gd name="T33" fmla="*/ 171 h 433"/>
              <a:gd name="T34" fmla="*/ 547 w 628"/>
              <a:gd name="T35" fmla="*/ 227 h 433"/>
              <a:gd name="T36" fmla="*/ 300 w 628"/>
              <a:gd name="T37" fmla="*/ 234 h 433"/>
              <a:gd name="T38" fmla="*/ 547 w 628"/>
              <a:gd name="T39" fmla="*/ 241 h 433"/>
              <a:gd name="T40" fmla="*/ 554 w 628"/>
              <a:gd name="T41" fmla="*/ 298 h 433"/>
              <a:gd name="T42" fmla="*/ 307 w 628"/>
              <a:gd name="T43" fmla="*/ 291 h 433"/>
              <a:gd name="T44" fmla="*/ 307 w 628"/>
              <a:gd name="T45" fmla="*/ 305 h 433"/>
              <a:gd name="T46" fmla="*/ 554 w 628"/>
              <a:gd name="T47" fmla="*/ 298 h 433"/>
              <a:gd name="T48" fmla="*/ 486 w 628"/>
              <a:gd name="T49" fmla="*/ 433 h 433"/>
              <a:gd name="T50" fmla="*/ 479 w 628"/>
              <a:gd name="T51" fmla="*/ 390 h 433"/>
              <a:gd name="T52" fmla="*/ 436 w 628"/>
              <a:gd name="T53" fmla="*/ 390 h 433"/>
              <a:gd name="T54" fmla="*/ 429 w 628"/>
              <a:gd name="T55" fmla="*/ 433 h 433"/>
              <a:gd name="T56" fmla="*/ 192 w 628"/>
              <a:gd name="T57" fmla="*/ 426 h 433"/>
              <a:gd name="T58" fmla="*/ 170 w 628"/>
              <a:gd name="T59" fmla="*/ 368 h 433"/>
              <a:gd name="T60" fmla="*/ 149 w 628"/>
              <a:gd name="T61" fmla="*/ 426 h 433"/>
              <a:gd name="T62" fmla="*/ 7 w 628"/>
              <a:gd name="T63" fmla="*/ 433 h 433"/>
              <a:gd name="T64" fmla="*/ 0 w 628"/>
              <a:gd name="T65" fmla="*/ 7 h 433"/>
              <a:gd name="T66" fmla="*/ 270 w 628"/>
              <a:gd name="T67" fmla="*/ 0 h 433"/>
              <a:gd name="T68" fmla="*/ 329 w 628"/>
              <a:gd name="T69" fmla="*/ 73 h 433"/>
              <a:gd name="T70" fmla="*/ 628 w 628"/>
              <a:gd name="T71" fmla="*/ 80 h 433"/>
              <a:gd name="T72" fmla="*/ 621 w 628"/>
              <a:gd name="T73" fmla="*/ 433 h 433"/>
              <a:gd name="T74" fmla="*/ 614 w 628"/>
              <a:gd name="T75" fmla="*/ 419 h 433"/>
              <a:gd name="T76" fmla="*/ 325 w 628"/>
              <a:gd name="T77" fmla="*/ 87 h 433"/>
              <a:gd name="T78" fmla="*/ 267 w 628"/>
              <a:gd name="T79" fmla="*/ 14 h 433"/>
              <a:gd name="T80" fmla="*/ 14 w 628"/>
              <a:gd name="T81" fmla="*/ 419 h 433"/>
              <a:gd name="T82" fmla="*/ 135 w 628"/>
              <a:gd name="T83" fmla="*/ 390 h 433"/>
              <a:gd name="T84" fmla="*/ 206 w 628"/>
              <a:gd name="T85" fmla="*/ 390 h 433"/>
              <a:gd name="T86" fmla="*/ 422 w 628"/>
              <a:gd name="T87" fmla="*/ 419 h 433"/>
              <a:gd name="T88" fmla="*/ 458 w 628"/>
              <a:gd name="T89" fmla="*/ 354 h 433"/>
              <a:gd name="T90" fmla="*/ 493 w 628"/>
              <a:gd name="T91" fmla="*/ 419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28" h="433">
                <a:moveTo>
                  <a:pt x="154" y="192"/>
                </a:moveTo>
                <a:cubicBezTo>
                  <a:pt x="121" y="192"/>
                  <a:pt x="95" y="166"/>
                  <a:pt x="95" y="133"/>
                </a:cubicBezTo>
                <a:cubicBezTo>
                  <a:pt x="95" y="101"/>
                  <a:pt x="121" y="75"/>
                  <a:pt x="154" y="75"/>
                </a:cubicBezTo>
                <a:cubicBezTo>
                  <a:pt x="186" y="75"/>
                  <a:pt x="212" y="101"/>
                  <a:pt x="212" y="133"/>
                </a:cubicBezTo>
                <a:cubicBezTo>
                  <a:pt x="212" y="166"/>
                  <a:pt x="186" y="192"/>
                  <a:pt x="154" y="192"/>
                </a:cubicBezTo>
                <a:close/>
                <a:moveTo>
                  <a:pt x="154" y="89"/>
                </a:moveTo>
                <a:cubicBezTo>
                  <a:pt x="129" y="89"/>
                  <a:pt x="109" y="109"/>
                  <a:pt x="109" y="133"/>
                </a:cubicBezTo>
                <a:cubicBezTo>
                  <a:pt x="109" y="158"/>
                  <a:pt x="129" y="178"/>
                  <a:pt x="154" y="178"/>
                </a:cubicBezTo>
                <a:cubicBezTo>
                  <a:pt x="178" y="178"/>
                  <a:pt x="198" y="158"/>
                  <a:pt x="198" y="133"/>
                </a:cubicBezTo>
                <a:cubicBezTo>
                  <a:pt x="198" y="109"/>
                  <a:pt x="178" y="89"/>
                  <a:pt x="154" y="89"/>
                </a:cubicBezTo>
                <a:close/>
                <a:moveTo>
                  <a:pt x="235" y="301"/>
                </a:moveTo>
                <a:cubicBezTo>
                  <a:pt x="235" y="239"/>
                  <a:pt x="235" y="239"/>
                  <a:pt x="235" y="239"/>
                </a:cubicBezTo>
                <a:cubicBezTo>
                  <a:pt x="235" y="210"/>
                  <a:pt x="219" y="182"/>
                  <a:pt x="193" y="168"/>
                </a:cubicBezTo>
                <a:cubicBezTo>
                  <a:pt x="190" y="166"/>
                  <a:pt x="186" y="167"/>
                  <a:pt x="184" y="171"/>
                </a:cubicBezTo>
                <a:cubicBezTo>
                  <a:pt x="182" y="174"/>
                  <a:pt x="183" y="178"/>
                  <a:pt x="186" y="180"/>
                </a:cubicBezTo>
                <a:cubicBezTo>
                  <a:pt x="208" y="192"/>
                  <a:pt x="221" y="215"/>
                  <a:pt x="221" y="239"/>
                </a:cubicBezTo>
                <a:cubicBezTo>
                  <a:pt x="221" y="298"/>
                  <a:pt x="221" y="298"/>
                  <a:pt x="221" y="298"/>
                </a:cubicBezTo>
                <a:cubicBezTo>
                  <a:pt x="215" y="301"/>
                  <a:pt x="192" y="305"/>
                  <a:pt x="154" y="305"/>
                </a:cubicBezTo>
                <a:cubicBezTo>
                  <a:pt x="116" y="305"/>
                  <a:pt x="93" y="301"/>
                  <a:pt x="87" y="298"/>
                </a:cubicBezTo>
                <a:cubicBezTo>
                  <a:pt x="87" y="239"/>
                  <a:pt x="87" y="239"/>
                  <a:pt x="87" y="239"/>
                </a:cubicBezTo>
                <a:cubicBezTo>
                  <a:pt x="87" y="215"/>
                  <a:pt x="100" y="192"/>
                  <a:pt x="121" y="180"/>
                </a:cubicBezTo>
                <a:cubicBezTo>
                  <a:pt x="124" y="178"/>
                  <a:pt x="126" y="174"/>
                  <a:pt x="124" y="171"/>
                </a:cubicBezTo>
                <a:cubicBezTo>
                  <a:pt x="122" y="167"/>
                  <a:pt x="118" y="166"/>
                  <a:pt x="114" y="168"/>
                </a:cubicBezTo>
                <a:cubicBezTo>
                  <a:pt x="89" y="182"/>
                  <a:pt x="73" y="210"/>
                  <a:pt x="73" y="239"/>
                </a:cubicBezTo>
                <a:cubicBezTo>
                  <a:pt x="73" y="301"/>
                  <a:pt x="73" y="301"/>
                  <a:pt x="73" y="301"/>
                </a:cubicBezTo>
                <a:cubicBezTo>
                  <a:pt x="73" y="316"/>
                  <a:pt x="117" y="319"/>
                  <a:pt x="154" y="319"/>
                </a:cubicBezTo>
                <a:cubicBezTo>
                  <a:pt x="191" y="319"/>
                  <a:pt x="235" y="316"/>
                  <a:pt x="235" y="301"/>
                </a:cubicBezTo>
                <a:close/>
                <a:moveTo>
                  <a:pt x="554" y="171"/>
                </a:moveTo>
                <a:cubicBezTo>
                  <a:pt x="554" y="167"/>
                  <a:pt x="551" y="164"/>
                  <a:pt x="547" y="164"/>
                </a:cubicBezTo>
                <a:cubicBezTo>
                  <a:pt x="307" y="164"/>
                  <a:pt x="307" y="164"/>
                  <a:pt x="307" y="164"/>
                </a:cubicBezTo>
                <a:cubicBezTo>
                  <a:pt x="303" y="164"/>
                  <a:pt x="300" y="167"/>
                  <a:pt x="300" y="171"/>
                </a:cubicBezTo>
                <a:cubicBezTo>
                  <a:pt x="300" y="175"/>
                  <a:pt x="303" y="178"/>
                  <a:pt x="307" y="178"/>
                </a:cubicBezTo>
                <a:cubicBezTo>
                  <a:pt x="547" y="178"/>
                  <a:pt x="547" y="178"/>
                  <a:pt x="547" y="178"/>
                </a:cubicBezTo>
                <a:cubicBezTo>
                  <a:pt x="551" y="178"/>
                  <a:pt x="554" y="175"/>
                  <a:pt x="554" y="171"/>
                </a:cubicBezTo>
                <a:close/>
                <a:moveTo>
                  <a:pt x="554" y="234"/>
                </a:moveTo>
                <a:cubicBezTo>
                  <a:pt x="554" y="231"/>
                  <a:pt x="551" y="227"/>
                  <a:pt x="547" y="227"/>
                </a:cubicBezTo>
                <a:cubicBezTo>
                  <a:pt x="307" y="227"/>
                  <a:pt x="307" y="227"/>
                  <a:pt x="307" y="227"/>
                </a:cubicBezTo>
                <a:cubicBezTo>
                  <a:pt x="303" y="227"/>
                  <a:pt x="300" y="231"/>
                  <a:pt x="300" y="234"/>
                </a:cubicBezTo>
                <a:cubicBezTo>
                  <a:pt x="300" y="238"/>
                  <a:pt x="303" y="241"/>
                  <a:pt x="307" y="241"/>
                </a:cubicBezTo>
                <a:cubicBezTo>
                  <a:pt x="547" y="241"/>
                  <a:pt x="547" y="241"/>
                  <a:pt x="547" y="241"/>
                </a:cubicBezTo>
                <a:cubicBezTo>
                  <a:pt x="551" y="241"/>
                  <a:pt x="554" y="238"/>
                  <a:pt x="554" y="234"/>
                </a:cubicBezTo>
                <a:close/>
                <a:moveTo>
                  <a:pt x="554" y="298"/>
                </a:moveTo>
                <a:cubicBezTo>
                  <a:pt x="554" y="294"/>
                  <a:pt x="551" y="291"/>
                  <a:pt x="547" y="291"/>
                </a:cubicBezTo>
                <a:cubicBezTo>
                  <a:pt x="307" y="291"/>
                  <a:pt x="307" y="291"/>
                  <a:pt x="307" y="291"/>
                </a:cubicBezTo>
                <a:cubicBezTo>
                  <a:pt x="303" y="291"/>
                  <a:pt x="300" y="294"/>
                  <a:pt x="300" y="298"/>
                </a:cubicBezTo>
                <a:cubicBezTo>
                  <a:pt x="300" y="301"/>
                  <a:pt x="303" y="305"/>
                  <a:pt x="307" y="305"/>
                </a:cubicBezTo>
                <a:cubicBezTo>
                  <a:pt x="547" y="305"/>
                  <a:pt x="547" y="305"/>
                  <a:pt x="547" y="305"/>
                </a:cubicBezTo>
                <a:cubicBezTo>
                  <a:pt x="551" y="305"/>
                  <a:pt x="554" y="301"/>
                  <a:pt x="554" y="298"/>
                </a:cubicBezTo>
                <a:close/>
                <a:moveTo>
                  <a:pt x="621" y="433"/>
                </a:moveTo>
                <a:cubicBezTo>
                  <a:pt x="486" y="433"/>
                  <a:pt x="486" y="433"/>
                  <a:pt x="486" y="433"/>
                </a:cubicBezTo>
                <a:cubicBezTo>
                  <a:pt x="483" y="433"/>
                  <a:pt x="479" y="430"/>
                  <a:pt x="479" y="426"/>
                </a:cubicBezTo>
                <a:cubicBezTo>
                  <a:pt x="479" y="390"/>
                  <a:pt x="479" y="390"/>
                  <a:pt x="479" y="390"/>
                </a:cubicBezTo>
                <a:cubicBezTo>
                  <a:pt x="479" y="378"/>
                  <a:pt x="470" y="368"/>
                  <a:pt x="458" y="368"/>
                </a:cubicBezTo>
                <a:cubicBezTo>
                  <a:pt x="446" y="368"/>
                  <a:pt x="436" y="378"/>
                  <a:pt x="436" y="390"/>
                </a:cubicBezTo>
                <a:cubicBezTo>
                  <a:pt x="436" y="426"/>
                  <a:pt x="436" y="426"/>
                  <a:pt x="436" y="426"/>
                </a:cubicBezTo>
                <a:cubicBezTo>
                  <a:pt x="436" y="430"/>
                  <a:pt x="433" y="433"/>
                  <a:pt x="429" y="433"/>
                </a:cubicBezTo>
                <a:cubicBezTo>
                  <a:pt x="199" y="433"/>
                  <a:pt x="199" y="433"/>
                  <a:pt x="199" y="433"/>
                </a:cubicBezTo>
                <a:cubicBezTo>
                  <a:pt x="195" y="433"/>
                  <a:pt x="192" y="430"/>
                  <a:pt x="192" y="426"/>
                </a:cubicBezTo>
                <a:cubicBezTo>
                  <a:pt x="192" y="390"/>
                  <a:pt x="192" y="390"/>
                  <a:pt x="192" y="390"/>
                </a:cubicBezTo>
                <a:cubicBezTo>
                  <a:pt x="192" y="378"/>
                  <a:pt x="182" y="368"/>
                  <a:pt x="170" y="368"/>
                </a:cubicBezTo>
                <a:cubicBezTo>
                  <a:pt x="158" y="368"/>
                  <a:pt x="149" y="378"/>
                  <a:pt x="149" y="390"/>
                </a:cubicBezTo>
                <a:cubicBezTo>
                  <a:pt x="149" y="426"/>
                  <a:pt x="149" y="426"/>
                  <a:pt x="149" y="426"/>
                </a:cubicBezTo>
                <a:cubicBezTo>
                  <a:pt x="149" y="430"/>
                  <a:pt x="146" y="433"/>
                  <a:pt x="142" y="433"/>
                </a:cubicBezTo>
                <a:cubicBezTo>
                  <a:pt x="7" y="433"/>
                  <a:pt x="7" y="433"/>
                  <a:pt x="7" y="433"/>
                </a:cubicBezTo>
                <a:cubicBezTo>
                  <a:pt x="3" y="433"/>
                  <a:pt x="0" y="430"/>
                  <a:pt x="0" y="426"/>
                </a:cubicBezTo>
                <a:cubicBezTo>
                  <a:pt x="0" y="7"/>
                  <a:pt x="0" y="7"/>
                  <a:pt x="0" y="7"/>
                </a:cubicBezTo>
                <a:cubicBezTo>
                  <a:pt x="0" y="3"/>
                  <a:pt x="3" y="0"/>
                  <a:pt x="7" y="0"/>
                </a:cubicBezTo>
                <a:cubicBezTo>
                  <a:pt x="270" y="0"/>
                  <a:pt x="270" y="0"/>
                  <a:pt x="270" y="0"/>
                </a:cubicBezTo>
                <a:cubicBezTo>
                  <a:pt x="272" y="0"/>
                  <a:pt x="275" y="1"/>
                  <a:pt x="276" y="3"/>
                </a:cubicBezTo>
                <a:cubicBezTo>
                  <a:pt x="329" y="73"/>
                  <a:pt x="329" y="73"/>
                  <a:pt x="329" y="73"/>
                </a:cubicBezTo>
                <a:cubicBezTo>
                  <a:pt x="621" y="73"/>
                  <a:pt x="621" y="73"/>
                  <a:pt x="621" y="73"/>
                </a:cubicBezTo>
                <a:cubicBezTo>
                  <a:pt x="625" y="73"/>
                  <a:pt x="628" y="76"/>
                  <a:pt x="628" y="80"/>
                </a:cubicBezTo>
                <a:cubicBezTo>
                  <a:pt x="628" y="426"/>
                  <a:pt x="628" y="426"/>
                  <a:pt x="628" y="426"/>
                </a:cubicBezTo>
                <a:cubicBezTo>
                  <a:pt x="628" y="430"/>
                  <a:pt x="625" y="433"/>
                  <a:pt x="621" y="433"/>
                </a:cubicBezTo>
                <a:close/>
                <a:moveTo>
                  <a:pt x="493" y="419"/>
                </a:moveTo>
                <a:cubicBezTo>
                  <a:pt x="614" y="419"/>
                  <a:pt x="614" y="419"/>
                  <a:pt x="614" y="419"/>
                </a:cubicBezTo>
                <a:cubicBezTo>
                  <a:pt x="614" y="87"/>
                  <a:pt x="614" y="87"/>
                  <a:pt x="614" y="87"/>
                </a:cubicBezTo>
                <a:cubicBezTo>
                  <a:pt x="325" y="87"/>
                  <a:pt x="325" y="87"/>
                  <a:pt x="325" y="87"/>
                </a:cubicBezTo>
                <a:cubicBezTo>
                  <a:pt x="323" y="87"/>
                  <a:pt x="321" y="86"/>
                  <a:pt x="320" y="84"/>
                </a:cubicBezTo>
                <a:cubicBezTo>
                  <a:pt x="267" y="14"/>
                  <a:pt x="267" y="14"/>
                  <a:pt x="267" y="14"/>
                </a:cubicBezTo>
                <a:cubicBezTo>
                  <a:pt x="14" y="14"/>
                  <a:pt x="14" y="14"/>
                  <a:pt x="14" y="14"/>
                </a:cubicBezTo>
                <a:cubicBezTo>
                  <a:pt x="14" y="419"/>
                  <a:pt x="14" y="419"/>
                  <a:pt x="14" y="419"/>
                </a:cubicBezTo>
                <a:cubicBezTo>
                  <a:pt x="135" y="419"/>
                  <a:pt x="135" y="419"/>
                  <a:pt x="135" y="419"/>
                </a:cubicBezTo>
                <a:cubicBezTo>
                  <a:pt x="135" y="390"/>
                  <a:pt x="135" y="390"/>
                  <a:pt x="135" y="390"/>
                </a:cubicBezTo>
                <a:cubicBezTo>
                  <a:pt x="135" y="370"/>
                  <a:pt x="151" y="354"/>
                  <a:pt x="170" y="354"/>
                </a:cubicBezTo>
                <a:cubicBezTo>
                  <a:pt x="190" y="354"/>
                  <a:pt x="206" y="370"/>
                  <a:pt x="206" y="390"/>
                </a:cubicBezTo>
                <a:cubicBezTo>
                  <a:pt x="206" y="419"/>
                  <a:pt x="206" y="419"/>
                  <a:pt x="206" y="419"/>
                </a:cubicBezTo>
                <a:cubicBezTo>
                  <a:pt x="422" y="419"/>
                  <a:pt x="422" y="419"/>
                  <a:pt x="422" y="419"/>
                </a:cubicBezTo>
                <a:cubicBezTo>
                  <a:pt x="422" y="390"/>
                  <a:pt x="422" y="390"/>
                  <a:pt x="422" y="390"/>
                </a:cubicBezTo>
                <a:cubicBezTo>
                  <a:pt x="422" y="370"/>
                  <a:pt x="438" y="354"/>
                  <a:pt x="458" y="354"/>
                </a:cubicBezTo>
                <a:cubicBezTo>
                  <a:pt x="478" y="354"/>
                  <a:pt x="493" y="370"/>
                  <a:pt x="493" y="390"/>
                </a:cubicBezTo>
                <a:lnTo>
                  <a:pt x="493" y="41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42"/>
          <p:cNvSpPr>
            <a:spLocks noEditPoints="1"/>
          </p:cNvSpPr>
          <p:nvPr/>
        </p:nvSpPr>
        <p:spPr bwMode="auto">
          <a:xfrm>
            <a:off x="9812465" y="5472914"/>
            <a:ext cx="491256" cy="575613"/>
          </a:xfrm>
          <a:custGeom>
            <a:avLst/>
            <a:gdLst>
              <a:gd name="T0" fmla="*/ 122 w 419"/>
              <a:gd name="T1" fmla="*/ 141 h 491"/>
              <a:gd name="T2" fmla="*/ 156 w 419"/>
              <a:gd name="T3" fmla="*/ 239 h 491"/>
              <a:gd name="T4" fmla="*/ 169 w 419"/>
              <a:gd name="T5" fmla="*/ 276 h 491"/>
              <a:gd name="T6" fmla="*/ 194 w 419"/>
              <a:gd name="T7" fmla="*/ 293 h 491"/>
              <a:gd name="T8" fmla="*/ 220 w 419"/>
              <a:gd name="T9" fmla="*/ 276 h 491"/>
              <a:gd name="T10" fmla="*/ 233 w 419"/>
              <a:gd name="T11" fmla="*/ 239 h 491"/>
              <a:gd name="T12" fmla="*/ 266 w 419"/>
              <a:gd name="T13" fmla="*/ 141 h 491"/>
              <a:gd name="T14" fmla="*/ 194 w 419"/>
              <a:gd name="T15" fmla="*/ 283 h 491"/>
              <a:gd name="T16" fmla="*/ 207 w 419"/>
              <a:gd name="T17" fmla="*/ 276 h 491"/>
              <a:gd name="T18" fmla="*/ 223 w 419"/>
              <a:gd name="T19" fmla="*/ 263 h 491"/>
              <a:gd name="T20" fmla="*/ 169 w 419"/>
              <a:gd name="T21" fmla="*/ 266 h 491"/>
              <a:gd name="T22" fmla="*/ 165 w 419"/>
              <a:gd name="T23" fmla="*/ 244 h 491"/>
              <a:gd name="T24" fmla="*/ 223 w 419"/>
              <a:gd name="T25" fmla="*/ 263 h 491"/>
              <a:gd name="T26" fmla="*/ 223 w 419"/>
              <a:gd name="T27" fmla="*/ 235 h 491"/>
              <a:gd name="T28" fmla="*/ 199 w 419"/>
              <a:gd name="T29" fmla="*/ 168 h 491"/>
              <a:gd name="T30" fmla="*/ 221 w 419"/>
              <a:gd name="T31" fmla="*/ 134 h 491"/>
              <a:gd name="T32" fmla="*/ 194 w 419"/>
              <a:gd name="T33" fmla="*/ 159 h 491"/>
              <a:gd name="T34" fmla="*/ 168 w 419"/>
              <a:gd name="T35" fmla="*/ 134 h 491"/>
              <a:gd name="T36" fmla="*/ 190 w 419"/>
              <a:gd name="T37" fmla="*/ 168 h 491"/>
              <a:gd name="T38" fmla="*/ 165 w 419"/>
              <a:gd name="T39" fmla="*/ 235 h 491"/>
              <a:gd name="T40" fmla="*/ 132 w 419"/>
              <a:gd name="T41" fmla="*/ 141 h 491"/>
              <a:gd name="T42" fmla="*/ 257 w 419"/>
              <a:gd name="T43" fmla="*/ 141 h 491"/>
              <a:gd name="T44" fmla="*/ 407 w 419"/>
              <a:gd name="T45" fmla="*/ 250 h 491"/>
              <a:gd name="T46" fmla="*/ 374 w 419"/>
              <a:gd name="T47" fmla="*/ 183 h 491"/>
              <a:gd name="T48" fmla="*/ 374 w 419"/>
              <a:gd name="T49" fmla="*/ 118 h 491"/>
              <a:gd name="T50" fmla="*/ 193 w 419"/>
              <a:gd name="T51" fmla="*/ 0 h 491"/>
              <a:gd name="T52" fmla="*/ 61 w 419"/>
              <a:gd name="T53" fmla="*/ 288 h 491"/>
              <a:gd name="T54" fmla="*/ 72 w 419"/>
              <a:gd name="T55" fmla="*/ 454 h 491"/>
              <a:gd name="T56" fmla="*/ 197 w 419"/>
              <a:gd name="T57" fmla="*/ 491 h 491"/>
              <a:gd name="T58" fmla="*/ 259 w 419"/>
              <a:gd name="T59" fmla="*/ 480 h 491"/>
              <a:gd name="T60" fmla="*/ 345 w 419"/>
              <a:gd name="T61" fmla="*/ 413 h 491"/>
              <a:gd name="T62" fmla="*/ 378 w 419"/>
              <a:gd name="T63" fmla="*/ 391 h 491"/>
              <a:gd name="T64" fmla="*/ 378 w 419"/>
              <a:gd name="T65" fmla="*/ 360 h 491"/>
              <a:gd name="T66" fmla="*/ 388 w 419"/>
              <a:gd name="T67" fmla="*/ 339 h 491"/>
              <a:gd name="T68" fmla="*/ 394 w 419"/>
              <a:gd name="T69" fmla="*/ 319 h 491"/>
              <a:gd name="T70" fmla="*/ 390 w 419"/>
              <a:gd name="T71" fmla="*/ 304 h 491"/>
              <a:gd name="T72" fmla="*/ 409 w 419"/>
              <a:gd name="T73" fmla="*/ 289 h 491"/>
              <a:gd name="T74" fmla="*/ 407 w 419"/>
              <a:gd name="T75" fmla="*/ 250 h 491"/>
              <a:gd name="T76" fmla="*/ 385 w 419"/>
              <a:gd name="T77" fmla="*/ 286 h 491"/>
              <a:gd name="T78" fmla="*/ 380 w 419"/>
              <a:gd name="T79" fmla="*/ 307 h 491"/>
              <a:gd name="T80" fmla="*/ 385 w 419"/>
              <a:gd name="T81" fmla="*/ 317 h 491"/>
              <a:gd name="T82" fmla="*/ 376 w 419"/>
              <a:gd name="T83" fmla="*/ 331 h 491"/>
              <a:gd name="T84" fmla="*/ 375 w 419"/>
              <a:gd name="T85" fmla="*/ 344 h 491"/>
              <a:gd name="T86" fmla="*/ 369 w 419"/>
              <a:gd name="T87" fmla="*/ 365 h 491"/>
              <a:gd name="T88" fmla="*/ 347 w 419"/>
              <a:gd name="T89" fmla="*/ 404 h 491"/>
              <a:gd name="T90" fmla="*/ 261 w 419"/>
              <a:gd name="T91" fmla="*/ 386 h 491"/>
              <a:gd name="T92" fmla="*/ 250 w 419"/>
              <a:gd name="T93" fmla="*/ 476 h 491"/>
              <a:gd name="T94" fmla="*/ 89 w 419"/>
              <a:gd name="T95" fmla="*/ 307 h 491"/>
              <a:gd name="T96" fmla="*/ 9 w 419"/>
              <a:gd name="T97" fmla="*/ 167 h 491"/>
              <a:gd name="T98" fmla="*/ 193 w 419"/>
              <a:gd name="T99" fmla="*/ 9 h 491"/>
              <a:gd name="T100" fmla="*/ 365 w 419"/>
              <a:gd name="T101" fmla="*/ 120 h 491"/>
              <a:gd name="T102" fmla="*/ 365 w 419"/>
              <a:gd name="T103" fmla="*/ 180 h 491"/>
              <a:gd name="T104" fmla="*/ 399 w 419"/>
              <a:gd name="T105" fmla="*/ 255 h 491"/>
              <a:gd name="T106" fmla="*/ 405 w 419"/>
              <a:gd name="T107"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9" h="491">
                <a:moveTo>
                  <a:pt x="194" y="69"/>
                </a:moveTo>
                <a:cubicBezTo>
                  <a:pt x="155" y="69"/>
                  <a:pt x="122" y="101"/>
                  <a:pt x="122" y="141"/>
                </a:cubicBezTo>
                <a:cubicBezTo>
                  <a:pt x="122" y="161"/>
                  <a:pt x="130" y="180"/>
                  <a:pt x="144" y="195"/>
                </a:cubicBezTo>
                <a:cubicBezTo>
                  <a:pt x="148" y="199"/>
                  <a:pt x="156" y="210"/>
                  <a:pt x="156" y="239"/>
                </a:cubicBezTo>
                <a:cubicBezTo>
                  <a:pt x="156" y="263"/>
                  <a:pt x="156" y="263"/>
                  <a:pt x="156" y="263"/>
                </a:cubicBezTo>
                <a:cubicBezTo>
                  <a:pt x="156" y="270"/>
                  <a:pt x="162" y="276"/>
                  <a:pt x="169" y="276"/>
                </a:cubicBezTo>
                <a:cubicBezTo>
                  <a:pt x="172" y="276"/>
                  <a:pt x="172" y="276"/>
                  <a:pt x="172" y="276"/>
                </a:cubicBezTo>
                <a:cubicBezTo>
                  <a:pt x="174" y="285"/>
                  <a:pt x="183" y="293"/>
                  <a:pt x="194" y="293"/>
                </a:cubicBezTo>
                <a:cubicBezTo>
                  <a:pt x="205" y="293"/>
                  <a:pt x="214" y="285"/>
                  <a:pt x="217" y="276"/>
                </a:cubicBezTo>
                <a:cubicBezTo>
                  <a:pt x="220" y="276"/>
                  <a:pt x="220" y="276"/>
                  <a:pt x="220" y="276"/>
                </a:cubicBezTo>
                <a:cubicBezTo>
                  <a:pt x="227" y="276"/>
                  <a:pt x="233" y="270"/>
                  <a:pt x="233" y="263"/>
                </a:cubicBezTo>
                <a:cubicBezTo>
                  <a:pt x="233" y="239"/>
                  <a:pt x="233" y="239"/>
                  <a:pt x="233" y="239"/>
                </a:cubicBezTo>
                <a:cubicBezTo>
                  <a:pt x="233" y="210"/>
                  <a:pt x="241" y="199"/>
                  <a:pt x="244" y="195"/>
                </a:cubicBezTo>
                <a:cubicBezTo>
                  <a:pt x="258" y="180"/>
                  <a:pt x="266" y="161"/>
                  <a:pt x="266" y="141"/>
                </a:cubicBezTo>
                <a:cubicBezTo>
                  <a:pt x="266" y="101"/>
                  <a:pt x="234" y="69"/>
                  <a:pt x="194" y="69"/>
                </a:cubicBezTo>
                <a:close/>
                <a:moveTo>
                  <a:pt x="194" y="283"/>
                </a:moveTo>
                <a:cubicBezTo>
                  <a:pt x="189" y="283"/>
                  <a:pt x="184" y="280"/>
                  <a:pt x="182" y="276"/>
                </a:cubicBezTo>
                <a:cubicBezTo>
                  <a:pt x="207" y="276"/>
                  <a:pt x="207" y="276"/>
                  <a:pt x="207" y="276"/>
                </a:cubicBezTo>
                <a:cubicBezTo>
                  <a:pt x="205" y="280"/>
                  <a:pt x="200" y="283"/>
                  <a:pt x="194" y="283"/>
                </a:cubicBezTo>
                <a:close/>
                <a:moveTo>
                  <a:pt x="223" y="263"/>
                </a:moveTo>
                <a:cubicBezTo>
                  <a:pt x="223" y="265"/>
                  <a:pt x="222" y="266"/>
                  <a:pt x="220" y="266"/>
                </a:cubicBezTo>
                <a:cubicBezTo>
                  <a:pt x="169" y="266"/>
                  <a:pt x="169" y="266"/>
                  <a:pt x="169" y="266"/>
                </a:cubicBezTo>
                <a:cubicBezTo>
                  <a:pt x="167" y="266"/>
                  <a:pt x="165" y="265"/>
                  <a:pt x="165" y="263"/>
                </a:cubicBezTo>
                <a:cubicBezTo>
                  <a:pt x="165" y="244"/>
                  <a:pt x="165" y="244"/>
                  <a:pt x="165" y="244"/>
                </a:cubicBezTo>
                <a:cubicBezTo>
                  <a:pt x="223" y="244"/>
                  <a:pt x="223" y="244"/>
                  <a:pt x="223" y="244"/>
                </a:cubicBezTo>
                <a:lnTo>
                  <a:pt x="223" y="263"/>
                </a:lnTo>
                <a:close/>
                <a:moveTo>
                  <a:pt x="237" y="188"/>
                </a:moveTo>
                <a:cubicBezTo>
                  <a:pt x="232" y="194"/>
                  <a:pt x="224" y="207"/>
                  <a:pt x="223" y="235"/>
                </a:cubicBezTo>
                <a:cubicBezTo>
                  <a:pt x="199" y="235"/>
                  <a:pt x="199" y="235"/>
                  <a:pt x="199" y="235"/>
                </a:cubicBezTo>
                <a:cubicBezTo>
                  <a:pt x="199" y="168"/>
                  <a:pt x="199" y="168"/>
                  <a:pt x="199" y="168"/>
                </a:cubicBezTo>
                <a:cubicBezTo>
                  <a:pt x="218" y="165"/>
                  <a:pt x="224" y="141"/>
                  <a:pt x="224" y="140"/>
                </a:cubicBezTo>
                <a:cubicBezTo>
                  <a:pt x="225" y="137"/>
                  <a:pt x="223" y="135"/>
                  <a:pt x="221" y="134"/>
                </a:cubicBezTo>
                <a:cubicBezTo>
                  <a:pt x="218" y="133"/>
                  <a:pt x="216" y="135"/>
                  <a:pt x="215" y="137"/>
                </a:cubicBezTo>
                <a:cubicBezTo>
                  <a:pt x="215" y="138"/>
                  <a:pt x="210" y="159"/>
                  <a:pt x="194" y="159"/>
                </a:cubicBezTo>
                <a:cubicBezTo>
                  <a:pt x="179" y="159"/>
                  <a:pt x="173" y="138"/>
                  <a:pt x="173" y="137"/>
                </a:cubicBezTo>
                <a:cubicBezTo>
                  <a:pt x="173" y="135"/>
                  <a:pt x="170" y="133"/>
                  <a:pt x="168" y="134"/>
                </a:cubicBezTo>
                <a:cubicBezTo>
                  <a:pt x="165" y="135"/>
                  <a:pt x="164" y="137"/>
                  <a:pt x="164" y="140"/>
                </a:cubicBezTo>
                <a:cubicBezTo>
                  <a:pt x="165" y="141"/>
                  <a:pt x="170" y="165"/>
                  <a:pt x="190" y="168"/>
                </a:cubicBezTo>
                <a:cubicBezTo>
                  <a:pt x="190" y="235"/>
                  <a:pt x="190" y="235"/>
                  <a:pt x="190" y="235"/>
                </a:cubicBezTo>
                <a:cubicBezTo>
                  <a:pt x="165" y="235"/>
                  <a:pt x="165" y="235"/>
                  <a:pt x="165" y="235"/>
                </a:cubicBezTo>
                <a:cubicBezTo>
                  <a:pt x="164" y="207"/>
                  <a:pt x="156" y="194"/>
                  <a:pt x="151" y="188"/>
                </a:cubicBezTo>
                <a:cubicBezTo>
                  <a:pt x="139" y="176"/>
                  <a:pt x="132" y="158"/>
                  <a:pt x="132" y="141"/>
                </a:cubicBezTo>
                <a:cubicBezTo>
                  <a:pt x="132" y="107"/>
                  <a:pt x="160" y="79"/>
                  <a:pt x="194" y="79"/>
                </a:cubicBezTo>
                <a:cubicBezTo>
                  <a:pt x="229" y="79"/>
                  <a:pt x="257" y="107"/>
                  <a:pt x="257" y="141"/>
                </a:cubicBezTo>
                <a:cubicBezTo>
                  <a:pt x="257" y="158"/>
                  <a:pt x="250" y="176"/>
                  <a:pt x="237" y="188"/>
                </a:cubicBezTo>
                <a:close/>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35"/>
          <p:cNvSpPr>
            <a:spLocks noEditPoints="1"/>
          </p:cNvSpPr>
          <p:nvPr/>
        </p:nvSpPr>
        <p:spPr bwMode="auto">
          <a:xfrm>
            <a:off x="9696400" y="4387895"/>
            <a:ext cx="687428" cy="329461"/>
          </a:xfrm>
          <a:custGeom>
            <a:avLst/>
            <a:gdLst>
              <a:gd name="T0" fmla="*/ 439 w 528"/>
              <a:gd name="T1" fmla="*/ 140 h 253"/>
              <a:gd name="T2" fmla="*/ 403 w 528"/>
              <a:gd name="T3" fmla="*/ 0 h 253"/>
              <a:gd name="T4" fmla="*/ 368 w 528"/>
              <a:gd name="T5" fmla="*/ 141 h 253"/>
              <a:gd name="T6" fmla="*/ 278 w 528"/>
              <a:gd name="T7" fmla="*/ 248 h 253"/>
              <a:gd name="T8" fmla="*/ 523 w 528"/>
              <a:gd name="T9" fmla="*/ 253 h 253"/>
              <a:gd name="T10" fmla="*/ 460 w 528"/>
              <a:gd name="T11" fmla="*/ 186 h 253"/>
              <a:gd name="T12" fmla="*/ 403 w 528"/>
              <a:gd name="T13" fmla="*/ 10 h 253"/>
              <a:gd name="T14" fmla="*/ 403 w 528"/>
              <a:gd name="T15" fmla="*/ 148 h 253"/>
              <a:gd name="T16" fmla="*/ 288 w 528"/>
              <a:gd name="T17" fmla="*/ 243 h 253"/>
              <a:gd name="T18" fmla="*/ 350 w 528"/>
              <a:gd name="T19" fmla="*/ 195 h 253"/>
              <a:gd name="T20" fmla="*/ 403 w 528"/>
              <a:gd name="T21" fmla="*/ 157 h 253"/>
              <a:gd name="T22" fmla="*/ 457 w 528"/>
              <a:gd name="T23" fmla="*/ 195 h 253"/>
              <a:gd name="T24" fmla="*/ 518 w 528"/>
              <a:gd name="T25" fmla="*/ 243 h 253"/>
              <a:gd name="T26" fmla="*/ 319 w 528"/>
              <a:gd name="T27" fmla="*/ 94 h 253"/>
              <a:gd name="T28" fmla="*/ 334 w 528"/>
              <a:gd name="T29" fmla="*/ 79 h 253"/>
              <a:gd name="T30" fmla="*/ 319 w 528"/>
              <a:gd name="T31" fmla="*/ 64 h 253"/>
              <a:gd name="T32" fmla="*/ 304 w 528"/>
              <a:gd name="T33" fmla="*/ 79 h 253"/>
              <a:gd name="T34" fmla="*/ 319 w 528"/>
              <a:gd name="T35" fmla="*/ 94 h 253"/>
              <a:gd name="T36" fmla="*/ 319 w 528"/>
              <a:gd name="T37" fmla="*/ 73 h 253"/>
              <a:gd name="T38" fmla="*/ 325 w 528"/>
              <a:gd name="T39" fmla="*/ 79 h 253"/>
              <a:gd name="T40" fmla="*/ 315 w 528"/>
              <a:gd name="T41" fmla="*/ 83 h 253"/>
              <a:gd name="T42" fmla="*/ 315 w 528"/>
              <a:gd name="T43" fmla="*/ 75 h 253"/>
              <a:gd name="T44" fmla="*/ 160 w 528"/>
              <a:gd name="T45" fmla="*/ 140 h 253"/>
              <a:gd name="T46" fmla="*/ 124 w 528"/>
              <a:gd name="T47" fmla="*/ 0 h 253"/>
              <a:gd name="T48" fmla="*/ 89 w 528"/>
              <a:gd name="T49" fmla="*/ 141 h 253"/>
              <a:gd name="T50" fmla="*/ 0 w 528"/>
              <a:gd name="T51" fmla="*/ 248 h 253"/>
              <a:gd name="T52" fmla="*/ 244 w 528"/>
              <a:gd name="T53" fmla="*/ 253 h 253"/>
              <a:gd name="T54" fmla="*/ 181 w 528"/>
              <a:gd name="T55" fmla="*/ 186 h 253"/>
              <a:gd name="T56" fmla="*/ 124 w 528"/>
              <a:gd name="T57" fmla="*/ 10 h 253"/>
              <a:gd name="T58" fmla="*/ 124 w 528"/>
              <a:gd name="T59" fmla="*/ 148 h 253"/>
              <a:gd name="T60" fmla="*/ 9 w 528"/>
              <a:gd name="T61" fmla="*/ 243 h 253"/>
              <a:gd name="T62" fmla="*/ 72 w 528"/>
              <a:gd name="T63" fmla="*/ 195 h 253"/>
              <a:gd name="T64" fmla="*/ 124 w 528"/>
              <a:gd name="T65" fmla="*/ 157 h 253"/>
              <a:gd name="T66" fmla="*/ 179 w 528"/>
              <a:gd name="T67" fmla="*/ 195 h 253"/>
              <a:gd name="T68" fmla="*/ 239 w 528"/>
              <a:gd name="T69" fmla="*/ 243 h 253"/>
              <a:gd name="T70" fmla="*/ 297 w 528"/>
              <a:gd name="T71" fmla="*/ 79 h 253"/>
              <a:gd name="T72" fmla="*/ 267 w 528"/>
              <a:gd name="T73" fmla="*/ 79 h 253"/>
              <a:gd name="T74" fmla="*/ 297 w 528"/>
              <a:gd name="T75" fmla="*/ 79 h 253"/>
              <a:gd name="T76" fmla="*/ 282 w 528"/>
              <a:gd name="T77" fmla="*/ 73 h 253"/>
              <a:gd name="T78" fmla="*/ 282 w 528"/>
              <a:gd name="T79" fmla="*/ 84 h 253"/>
              <a:gd name="T80" fmla="*/ 245 w 528"/>
              <a:gd name="T81" fmla="*/ 63 h 253"/>
              <a:gd name="T82" fmla="*/ 245 w 528"/>
              <a:gd name="T83" fmla="*/ 94 h 253"/>
              <a:gd name="T84" fmla="*/ 245 w 528"/>
              <a:gd name="T85" fmla="*/ 63 h 253"/>
              <a:gd name="T86" fmla="*/ 239 w 528"/>
              <a:gd name="T87" fmla="*/ 79 h 253"/>
              <a:gd name="T88" fmla="*/ 251 w 528"/>
              <a:gd name="T89" fmla="*/ 79 h 253"/>
              <a:gd name="T90" fmla="*/ 208 w 528"/>
              <a:gd name="T91" fmla="*/ 94 h 253"/>
              <a:gd name="T92" fmla="*/ 223 w 528"/>
              <a:gd name="T93" fmla="*/ 79 h 253"/>
              <a:gd name="T94" fmla="*/ 208 w 528"/>
              <a:gd name="T95" fmla="*/ 64 h 253"/>
              <a:gd name="T96" fmla="*/ 193 w 528"/>
              <a:gd name="T97" fmla="*/ 79 h 253"/>
              <a:gd name="T98" fmla="*/ 208 w 528"/>
              <a:gd name="T99" fmla="*/ 94 h 253"/>
              <a:gd name="T100" fmla="*/ 208 w 528"/>
              <a:gd name="T101" fmla="*/ 73 h 253"/>
              <a:gd name="T102" fmla="*/ 214 w 528"/>
              <a:gd name="T103" fmla="*/ 79 h 253"/>
              <a:gd name="T104" fmla="*/ 204 w 528"/>
              <a:gd name="T105" fmla="*/ 83 h 253"/>
              <a:gd name="T106" fmla="*/ 204 w 528"/>
              <a:gd name="T107" fmla="*/ 7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8" h="253">
                <a:moveTo>
                  <a:pt x="460" y="186"/>
                </a:moveTo>
                <a:cubicBezTo>
                  <a:pt x="444" y="182"/>
                  <a:pt x="439" y="156"/>
                  <a:pt x="439" y="140"/>
                </a:cubicBezTo>
                <a:cubicBezTo>
                  <a:pt x="453" y="126"/>
                  <a:pt x="463" y="103"/>
                  <a:pt x="463" y="79"/>
                </a:cubicBezTo>
                <a:cubicBezTo>
                  <a:pt x="463" y="30"/>
                  <a:pt x="440" y="0"/>
                  <a:pt x="403" y="0"/>
                </a:cubicBezTo>
                <a:cubicBezTo>
                  <a:pt x="366" y="0"/>
                  <a:pt x="343" y="30"/>
                  <a:pt x="343" y="79"/>
                </a:cubicBezTo>
                <a:cubicBezTo>
                  <a:pt x="343" y="103"/>
                  <a:pt x="353" y="126"/>
                  <a:pt x="368" y="141"/>
                </a:cubicBezTo>
                <a:cubicBezTo>
                  <a:pt x="367" y="159"/>
                  <a:pt x="362" y="181"/>
                  <a:pt x="348" y="186"/>
                </a:cubicBezTo>
                <a:cubicBezTo>
                  <a:pt x="302" y="195"/>
                  <a:pt x="278" y="216"/>
                  <a:pt x="278" y="248"/>
                </a:cubicBezTo>
                <a:cubicBezTo>
                  <a:pt x="278" y="251"/>
                  <a:pt x="280" y="253"/>
                  <a:pt x="283" y="253"/>
                </a:cubicBezTo>
                <a:cubicBezTo>
                  <a:pt x="523" y="253"/>
                  <a:pt x="523" y="253"/>
                  <a:pt x="523" y="253"/>
                </a:cubicBezTo>
                <a:cubicBezTo>
                  <a:pt x="525" y="253"/>
                  <a:pt x="528" y="251"/>
                  <a:pt x="528" y="248"/>
                </a:cubicBezTo>
                <a:cubicBezTo>
                  <a:pt x="528" y="217"/>
                  <a:pt x="504" y="195"/>
                  <a:pt x="460" y="186"/>
                </a:cubicBezTo>
                <a:close/>
                <a:moveTo>
                  <a:pt x="352" y="79"/>
                </a:moveTo>
                <a:cubicBezTo>
                  <a:pt x="352" y="45"/>
                  <a:pt x="366" y="10"/>
                  <a:pt x="403" y="10"/>
                </a:cubicBezTo>
                <a:cubicBezTo>
                  <a:pt x="440" y="10"/>
                  <a:pt x="453" y="45"/>
                  <a:pt x="453" y="79"/>
                </a:cubicBezTo>
                <a:cubicBezTo>
                  <a:pt x="453" y="118"/>
                  <a:pt x="427" y="148"/>
                  <a:pt x="403" y="148"/>
                </a:cubicBezTo>
                <a:cubicBezTo>
                  <a:pt x="379" y="148"/>
                  <a:pt x="352" y="118"/>
                  <a:pt x="352" y="79"/>
                </a:cubicBezTo>
                <a:close/>
                <a:moveTo>
                  <a:pt x="288" y="243"/>
                </a:moveTo>
                <a:cubicBezTo>
                  <a:pt x="290" y="219"/>
                  <a:pt x="311" y="202"/>
                  <a:pt x="350" y="195"/>
                </a:cubicBezTo>
                <a:cubicBezTo>
                  <a:pt x="350" y="195"/>
                  <a:pt x="350" y="195"/>
                  <a:pt x="350" y="195"/>
                </a:cubicBezTo>
                <a:cubicBezTo>
                  <a:pt x="367" y="189"/>
                  <a:pt x="375" y="169"/>
                  <a:pt x="377" y="148"/>
                </a:cubicBezTo>
                <a:cubicBezTo>
                  <a:pt x="385" y="154"/>
                  <a:pt x="394" y="157"/>
                  <a:pt x="403" y="157"/>
                </a:cubicBezTo>
                <a:cubicBezTo>
                  <a:pt x="412" y="157"/>
                  <a:pt x="422" y="154"/>
                  <a:pt x="430" y="148"/>
                </a:cubicBezTo>
                <a:cubicBezTo>
                  <a:pt x="433" y="186"/>
                  <a:pt x="453" y="194"/>
                  <a:pt x="457" y="195"/>
                </a:cubicBezTo>
                <a:cubicBezTo>
                  <a:pt x="458" y="195"/>
                  <a:pt x="458" y="195"/>
                  <a:pt x="458" y="195"/>
                </a:cubicBezTo>
                <a:cubicBezTo>
                  <a:pt x="495" y="203"/>
                  <a:pt x="516" y="219"/>
                  <a:pt x="518" y="243"/>
                </a:cubicBezTo>
                <a:lnTo>
                  <a:pt x="288" y="243"/>
                </a:lnTo>
                <a:close/>
                <a:moveTo>
                  <a:pt x="319" y="94"/>
                </a:moveTo>
                <a:cubicBezTo>
                  <a:pt x="323" y="94"/>
                  <a:pt x="327" y="92"/>
                  <a:pt x="330" y="89"/>
                </a:cubicBezTo>
                <a:cubicBezTo>
                  <a:pt x="332" y="86"/>
                  <a:pt x="334" y="83"/>
                  <a:pt x="334" y="79"/>
                </a:cubicBezTo>
                <a:cubicBezTo>
                  <a:pt x="334" y="75"/>
                  <a:pt x="332" y="71"/>
                  <a:pt x="330" y="68"/>
                </a:cubicBezTo>
                <a:cubicBezTo>
                  <a:pt x="327" y="65"/>
                  <a:pt x="323" y="64"/>
                  <a:pt x="319" y="64"/>
                </a:cubicBezTo>
                <a:cubicBezTo>
                  <a:pt x="315" y="64"/>
                  <a:pt x="311" y="65"/>
                  <a:pt x="308" y="68"/>
                </a:cubicBezTo>
                <a:cubicBezTo>
                  <a:pt x="305" y="71"/>
                  <a:pt x="304" y="75"/>
                  <a:pt x="304" y="79"/>
                </a:cubicBezTo>
                <a:cubicBezTo>
                  <a:pt x="304" y="83"/>
                  <a:pt x="305" y="86"/>
                  <a:pt x="308" y="89"/>
                </a:cubicBezTo>
                <a:cubicBezTo>
                  <a:pt x="311" y="92"/>
                  <a:pt x="315" y="94"/>
                  <a:pt x="319" y="94"/>
                </a:cubicBezTo>
                <a:close/>
                <a:moveTo>
                  <a:pt x="315" y="75"/>
                </a:moveTo>
                <a:cubicBezTo>
                  <a:pt x="316" y="74"/>
                  <a:pt x="317" y="73"/>
                  <a:pt x="319" y="73"/>
                </a:cubicBezTo>
                <a:cubicBezTo>
                  <a:pt x="320" y="73"/>
                  <a:pt x="322" y="74"/>
                  <a:pt x="323" y="75"/>
                </a:cubicBezTo>
                <a:cubicBezTo>
                  <a:pt x="324" y="76"/>
                  <a:pt x="325" y="77"/>
                  <a:pt x="325" y="79"/>
                </a:cubicBezTo>
                <a:cubicBezTo>
                  <a:pt x="325" y="80"/>
                  <a:pt x="324" y="82"/>
                  <a:pt x="323" y="83"/>
                </a:cubicBezTo>
                <a:cubicBezTo>
                  <a:pt x="321" y="85"/>
                  <a:pt x="317" y="85"/>
                  <a:pt x="315" y="83"/>
                </a:cubicBezTo>
                <a:cubicBezTo>
                  <a:pt x="314" y="82"/>
                  <a:pt x="313" y="80"/>
                  <a:pt x="313" y="79"/>
                </a:cubicBezTo>
                <a:cubicBezTo>
                  <a:pt x="313" y="77"/>
                  <a:pt x="314" y="76"/>
                  <a:pt x="315" y="75"/>
                </a:cubicBezTo>
                <a:close/>
                <a:moveTo>
                  <a:pt x="181" y="186"/>
                </a:moveTo>
                <a:cubicBezTo>
                  <a:pt x="165" y="182"/>
                  <a:pt x="161" y="156"/>
                  <a:pt x="160" y="140"/>
                </a:cubicBezTo>
                <a:cubicBezTo>
                  <a:pt x="175" y="126"/>
                  <a:pt x="184" y="103"/>
                  <a:pt x="184" y="79"/>
                </a:cubicBezTo>
                <a:cubicBezTo>
                  <a:pt x="184" y="30"/>
                  <a:pt x="161" y="0"/>
                  <a:pt x="124" y="0"/>
                </a:cubicBezTo>
                <a:cubicBezTo>
                  <a:pt x="87" y="0"/>
                  <a:pt x="64" y="30"/>
                  <a:pt x="64" y="79"/>
                </a:cubicBezTo>
                <a:cubicBezTo>
                  <a:pt x="64" y="103"/>
                  <a:pt x="74" y="126"/>
                  <a:pt x="89" y="141"/>
                </a:cubicBezTo>
                <a:cubicBezTo>
                  <a:pt x="89" y="159"/>
                  <a:pt x="83" y="181"/>
                  <a:pt x="69" y="186"/>
                </a:cubicBezTo>
                <a:cubicBezTo>
                  <a:pt x="24" y="195"/>
                  <a:pt x="0" y="216"/>
                  <a:pt x="0" y="248"/>
                </a:cubicBezTo>
                <a:cubicBezTo>
                  <a:pt x="0" y="251"/>
                  <a:pt x="2" y="253"/>
                  <a:pt x="4" y="253"/>
                </a:cubicBezTo>
                <a:cubicBezTo>
                  <a:pt x="244" y="253"/>
                  <a:pt x="244" y="253"/>
                  <a:pt x="244" y="253"/>
                </a:cubicBezTo>
                <a:cubicBezTo>
                  <a:pt x="247" y="253"/>
                  <a:pt x="249" y="251"/>
                  <a:pt x="249" y="248"/>
                </a:cubicBezTo>
                <a:cubicBezTo>
                  <a:pt x="249" y="217"/>
                  <a:pt x="226" y="195"/>
                  <a:pt x="181" y="186"/>
                </a:cubicBezTo>
                <a:close/>
                <a:moveTo>
                  <a:pt x="74" y="79"/>
                </a:moveTo>
                <a:cubicBezTo>
                  <a:pt x="74" y="45"/>
                  <a:pt x="87" y="10"/>
                  <a:pt x="124" y="10"/>
                </a:cubicBezTo>
                <a:cubicBezTo>
                  <a:pt x="161" y="10"/>
                  <a:pt x="175" y="45"/>
                  <a:pt x="175" y="79"/>
                </a:cubicBezTo>
                <a:cubicBezTo>
                  <a:pt x="175" y="118"/>
                  <a:pt x="148" y="148"/>
                  <a:pt x="124" y="148"/>
                </a:cubicBezTo>
                <a:cubicBezTo>
                  <a:pt x="100" y="148"/>
                  <a:pt x="74" y="118"/>
                  <a:pt x="74" y="79"/>
                </a:cubicBezTo>
                <a:close/>
                <a:moveTo>
                  <a:pt x="9" y="243"/>
                </a:moveTo>
                <a:cubicBezTo>
                  <a:pt x="11" y="219"/>
                  <a:pt x="32" y="202"/>
                  <a:pt x="71" y="195"/>
                </a:cubicBezTo>
                <a:cubicBezTo>
                  <a:pt x="71" y="195"/>
                  <a:pt x="71" y="195"/>
                  <a:pt x="72" y="195"/>
                </a:cubicBezTo>
                <a:cubicBezTo>
                  <a:pt x="89" y="189"/>
                  <a:pt x="96" y="169"/>
                  <a:pt x="98" y="148"/>
                </a:cubicBezTo>
                <a:cubicBezTo>
                  <a:pt x="106" y="154"/>
                  <a:pt x="115" y="157"/>
                  <a:pt x="124" y="157"/>
                </a:cubicBezTo>
                <a:cubicBezTo>
                  <a:pt x="134" y="157"/>
                  <a:pt x="143" y="154"/>
                  <a:pt x="151" y="148"/>
                </a:cubicBezTo>
                <a:cubicBezTo>
                  <a:pt x="154" y="186"/>
                  <a:pt x="174" y="194"/>
                  <a:pt x="179" y="195"/>
                </a:cubicBezTo>
                <a:cubicBezTo>
                  <a:pt x="179" y="195"/>
                  <a:pt x="179" y="195"/>
                  <a:pt x="179" y="195"/>
                </a:cubicBezTo>
                <a:cubicBezTo>
                  <a:pt x="217" y="203"/>
                  <a:pt x="237" y="219"/>
                  <a:pt x="239" y="243"/>
                </a:cubicBezTo>
                <a:lnTo>
                  <a:pt x="9" y="243"/>
                </a:lnTo>
                <a:close/>
                <a:moveTo>
                  <a:pt x="297" y="79"/>
                </a:moveTo>
                <a:cubicBezTo>
                  <a:pt x="297" y="70"/>
                  <a:pt x="290" y="63"/>
                  <a:pt x="282" y="63"/>
                </a:cubicBezTo>
                <a:cubicBezTo>
                  <a:pt x="274" y="63"/>
                  <a:pt x="267" y="70"/>
                  <a:pt x="267" y="79"/>
                </a:cubicBezTo>
                <a:cubicBezTo>
                  <a:pt x="267" y="87"/>
                  <a:pt x="274" y="94"/>
                  <a:pt x="282" y="94"/>
                </a:cubicBezTo>
                <a:cubicBezTo>
                  <a:pt x="290" y="94"/>
                  <a:pt x="297" y="87"/>
                  <a:pt x="297" y="79"/>
                </a:cubicBezTo>
                <a:close/>
                <a:moveTo>
                  <a:pt x="276" y="79"/>
                </a:moveTo>
                <a:cubicBezTo>
                  <a:pt x="276" y="75"/>
                  <a:pt x="279" y="73"/>
                  <a:pt x="282" y="73"/>
                </a:cubicBezTo>
                <a:cubicBezTo>
                  <a:pt x="285" y="73"/>
                  <a:pt x="288" y="75"/>
                  <a:pt x="288" y="79"/>
                </a:cubicBezTo>
                <a:cubicBezTo>
                  <a:pt x="288" y="82"/>
                  <a:pt x="285" y="84"/>
                  <a:pt x="282" y="84"/>
                </a:cubicBezTo>
                <a:cubicBezTo>
                  <a:pt x="279" y="84"/>
                  <a:pt x="276" y="82"/>
                  <a:pt x="276" y="79"/>
                </a:cubicBezTo>
                <a:close/>
                <a:moveTo>
                  <a:pt x="245" y="63"/>
                </a:moveTo>
                <a:cubicBezTo>
                  <a:pt x="237" y="63"/>
                  <a:pt x="230" y="70"/>
                  <a:pt x="230" y="79"/>
                </a:cubicBezTo>
                <a:cubicBezTo>
                  <a:pt x="230" y="87"/>
                  <a:pt x="237" y="94"/>
                  <a:pt x="245" y="94"/>
                </a:cubicBezTo>
                <a:cubicBezTo>
                  <a:pt x="253" y="94"/>
                  <a:pt x="260" y="87"/>
                  <a:pt x="260" y="79"/>
                </a:cubicBezTo>
                <a:cubicBezTo>
                  <a:pt x="260" y="70"/>
                  <a:pt x="253" y="63"/>
                  <a:pt x="245" y="63"/>
                </a:cubicBezTo>
                <a:close/>
                <a:moveTo>
                  <a:pt x="245" y="84"/>
                </a:moveTo>
                <a:cubicBezTo>
                  <a:pt x="242" y="84"/>
                  <a:pt x="239" y="82"/>
                  <a:pt x="239" y="79"/>
                </a:cubicBezTo>
                <a:cubicBezTo>
                  <a:pt x="239" y="75"/>
                  <a:pt x="242" y="73"/>
                  <a:pt x="245" y="73"/>
                </a:cubicBezTo>
                <a:cubicBezTo>
                  <a:pt x="248" y="73"/>
                  <a:pt x="251" y="75"/>
                  <a:pt x="251" y="79"/>
                </a:cubicBezTo>
                <a:cubicBezTo>
                  <a:pt x="251" y="82"/>
                  <a:pt x="248" y="84"/>
                  <a:pt x="245" y="84"/>
                </a:cubicBezTo>
                <a:close/>
                <a:moveTo>
                  <a:pt x="208" y="94"/>
                </a:moveTo>
                <a:cubicBezTo>
                  <a:pt x="212" y="94"/>
                  <a:pt x="216" y="92"/>
                  <a:pt x="219" y="89"/>
                </a:cubicBezTo>
                <a:cubicBezTo>
                  <a:pt x="222" y="86"/>
                  <a:pt x="223" y="83"/>
                  <a:pt x="223" y="79"/>
                </a:cubicBezTo>
                <a:cubicBezTo>
                  <a:pt x="223" y="75"/>
                  <a:pt x="222" y="71"/>
                  <a:pt x="219" y="68"/>
                </a:cubicBezTo>
                <a:cubicBezTo>
                  <a:pt x="216" y="65"/>
                  <a:pt x="212" y="64"/>
                  <a:pt x="208" y="64"/>
                </a:cubicBezTo>
                <a:cubicBezTo>
                  <a:pt x="204" y="64"/>
                  <a:pt x="200" y="65"/>
                  <a:pt x="198" y="68"/>
                </a:cubicBezTo>
                <a:cubicBezTo>
                  <a:pt x="195" y="71"/>
                  <a:pt x="193" y="75"/>
                  <a:pt x="193" y="79"/>
                </a:cubicBezTo>
                <a:cubicBezTo>
                  <a:pt x="193" y="83"/>
                  <a:pt x="195" y="87"/>
                  <a:pt x="198" y="89"/>
                </a:cubicBezTo>
                <a:cubicBezTo>
                  <a:pt x="200" y="92"/>
                  <a:pt x="204" y="94"/>
                  <a:pt x="208" y="94"/>
                </a:cubicBezTo>
                <a:close/>
                <a:moveTo>
                  <a:pt x="204" y="75"/>
                </a:moveTo>
                <a:cubicBezTo>
                  <a:pt x="205" y="74"/>
                  <a:pt x="207" y="73"/>
                  <a:pt x="208" y="73"/>
                </a:cubicBezTo>
                <a:cubicBezTo>
                  <a:pt x="210" y="73"/>
                  <a:pt x="211" y="74"/>
                  <a:pt x="212" y="75"/>
                </a:cubicBezTo>
                <a:cubicBezTo>
                  <a:pt x="213" y="76"/>
                  <a:pt x="214" y="77"/>
                  <a:pt x="214" y="79"/>
                </a:cubicBezTo>
                <a:cubicBezTo>
                  <a:pt x="214" y="80"/>
                  <a:pt x="213" y="82"/>
                  <a:pt x="212" y="83"/>
                </a:cubicBezTo>
                <a:cubicBezTo>
                  <a:pt x="210" y="85"/>
                  <a:pt x="206" y="85"/>
                  <a:pt x="204" y="83"/>
                </a:cubicBezTo>
                <a:cubicBezTo>
                  <a:pt x="203" y="82"/>
                  <a:pt x="202" y="80"/>
                  <a:pt x="202" y="79"/>
                </a:cubicBezTo>
                <a:cubicBezTo>
                  <a:pt x="202" y="77"/>
                  <a:pt x="203" y="76"/>
                  <a:pt x="204" y="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805735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graphicEl>
                                              <a:dgm id="{80C83430-0DBD-4F49-9E64-0C82594BD9F0}"/>
                                            </p:graphicEl>
                                          </p:spTgt>
                                        </p:tgtEl>
                                        <p:attrNameLst>
                                          <p:attrName>style.visibility</p:attrName>
                                        </p:attrNameLst>
                                      </p:cBhvr>
                                      <p:to>
                                        <p:strVal val="visible"/>
                                      </p:to>
                                    </p:set>
                                    <p:animEffect transition="in" filter="fade">
                                      <p:cBhvr>
                                        <p:cTn id="7" dur="300"/>
                                        <p:tgtEl>
                                          <p:spTgt spid="4">
                                            <p:graphicEl>
                                              <a:dgm id="{80C83430-0DBD-4F49-9E64-0C82594BD9F0}"/>
                                            </p:graphicEl>
                                          </p:spTgt>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300"/>
                                        <p:tgtEl>
                                          <p:spTgt spid="33"/>
                                        </p:tgtEl>
                                      </p:cBhvr>
                                    </p:animEffect>
                                  </p:childTnLst>
                                </p:cTn>
                              </p:par>
                              <p:par>
                                <p:cTn id="11" presetID="22" presetClass="entr" presetSubtype="8" fill="hold" grpId="0" nodeType="withEffect">
                                  <p:stCondLst>
                                    <p:cond delay="30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300"/>
                                        <p:tgtEl>
                                          <p:spTgt spid="19"/>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30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10" presetClass="entr" presetSubtype="0" fill="hold" grpId="0" nodeType="withEffect">
                                  <p:stCondLst>
                                    <p:cond delay="60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300"/>
                                        <p:tgtEl>
                                          <p:spTgt spid="9"/>
                                        </p:tgtEl>
                                      </p:cBhvr>
                                    </p:animEffect>
                                  </p:childTnLst>
                                </p:cTn>
                              </p:par>
                              <p:par>
                                <p:cTn id="23" presetID="10" presetClass="entr" presetSubtype="0" fill="hold" grpId="0" nodeType="withEffect">
                                  <p:stCondLst>
                                    <p:cond delay="300"/>
                                  </p:stCondLst>
                                  <p:childTnLst>
                                    <p:set>
                                      <p:cBhvr>
                                        <p:cTn id="24" dur="1" fill="hold">
                                          <p:stCondLst>
                                            <p:cond delay="0"/>
                                          </p:stCondLst>
                                        </p:cTn>
                                        <p:tgtEl>
                                          <p:spTgt spid="4">
                                            <p:graphicEl>
                                              <a:dgm id="{87FD9542-8FD3-C842-BF99-47B1884B62F8}"/>
                                            </p:graphicEl>
                                          </p:spTgt>
                                        </p:tgtEl>
                                        <p:attrNameLst>
                                          <p:attrName>style.visibility</p:attrName>
                                        </p:attrNameLst>
                                      </p:cBhvr>
                                      <p:to>
                                        <p:strVal val="visible"/>
                                      </p:to>
                                    </p:set>
                                    <p:animEffect transition="in" filter="fade">
                                      <p:cBhvr>
                                        <p:cTn id="25" dur="300"/>
                                        <p:tgtEl>
                                          <p:spTgt spid="4">
                                            <p:graphicEl>
                                              <a:dgm id="{87FD9542-8FD3-C842-BF99-47B1884B62F8}"/>
                                            </p:graphicEl>
                                          </p:spTgt>
                                        </p:tgtEl>
                                      </p:cBhvr>
                                    </p:animEffect>
                                  </p:childTnLst>
                                </p:cTn>
                              </p:par>
                              <p:par>
                                <p:cTn id="26" presetID="10" presetClass="entr" presetSubtype="0" fill="hold" grpId="0" nodeType="withEffect">
                                  <p:stCondLst>
                                    <p:cond delay="400"/>
                                  </p:stCondLst>
                                  <p:childTnLst>
                                    <p:set>
                                      <p:cBhvr>
                                        <p:cTn id="27" dur="1" fill="hold">
                                          <p:stCondLst>
                                            <p:cond delay="0"/>
                                          </p:stCondLst>
                                        </p:cTn>
                                        <p:tgtEl>
                                          <p:spTgt spid="35"/>
                                        </p:tgtEl>
                                        <p:attrNameLst>
                                          <p:attrName>style.visibility</p:attrName>
                                        </p:attrNameLst>
                                      </p:cBhvr>
                                      <p:to>
                                        <p:strVal val="visible"/>
                                      </p:to>
                                    </p:set>
                                    <p:animEffect transition="in" filter="fade">
                                      <p:cBhvr>
                                        <p:cTn id="28" dur="300"/>
                                        <p:tgtEl>
                                          <p:spTgt spid="35"/>
                                        </p:tgtEl>
                                      </p:cBhvr>
                                    </p:animEffect>
                                  </p:childTnLst>
                                </p:cTn>
                              </p:par>
                              <p:par>
                                <p:cTn id="29" presetID="22" presetClass="entr" presetSubtype="8" fill="hold" grpId="0" nodeType="withEffect">
                                  <p:stCondLst>
                                    <p:cond delay="500"/>
                                  </p:stCondLst>
                                  <p:childTnLst>
                                    <p:set>
                                      <p:cBhvr>
                                        <p:cTn id="30" dur="1" fill="hold">
                                          <p:stCondLst>
                                            <p:cond delay="0"/>
                                          </p:stCondLst>
                                        </p:cTn>
                                        <p:tgtEl>
                                          <p:spTgt spid="20"/>
                                        </p:tgtEl>
                                        <p:attrNameLst>
                                          <p:attrName>style.visibility</p:attrName>
                                        </p:attrNameLst>
                                      </p:cBhvr>
                                      <p:to>
                                        <p:strVal val="visible"/>
                                      </p:to>
                                    </p:set>
                                    <p:animEffect transition="in" filter="wipe(left)">
                                      <p:cBhvr>
                                        <p:cTn id="31" dur="300"/>
                                        <p:tgtEl>
                                          <p:spTgt spid="20"/>
                                        </p:tgtEl>
                                      </p:cBhvr>
                                    </p:animEffect>
                                  </p:childTnLst>
                                </p:cTn>
                              </p:par>
                              <p:par>
                                <p:cTn id="32" presetID="10" presetClass="entr" presetSubtype="0" fill="hold" grpId="0" nodeType="withEffect">
                                  <p:stCondLst>
                                    <p:cond delay="60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grpId="0" nodeType="withEffect">
                                  <p:stCondLst>
                                    <p:cond delay="60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500"/>
                                        <p:tgtEl>
                                          <p:spTgt spid="28"/>
                                        </p:tgtEl>
                                      </p:cBhvr>
                                    </p:animEffect>
                                  </p:childTnLst>
                                </p:cTn>
                              </p:par>
                              <p:par>
                                <p:cTn id="38" presetID="10" presetClass="entr" presetSubtype="0" fill="hold" grpId="0" nodeType="withEffect">
                                  <p:stCondLst>
                                    <p:cond delay="90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300"/>
                                        <p:tgtEl>
                                          <p:spTgt spid="7"/>
                                        </p:tgtEl>
                                      </p:cBhvr>
                                    </p:animEffect>
                                  </p:childTnLst>
                                </p:cTn>
                              </p:par>
                              <p:par>
                                <p:cTn id="41" presetID="10" presetClass="entr" presetSubtype="0" fill="hold" grpId="0" nodeType="withEffect">
                                  <p:stCondLst>
                                    <p:cond delay="600"/>
                                  </p:stCondLst>
                                  <p:childTnLst>
                                    <p:set>
                                      <p:cBhvr>
                                        <p:cTn id="42" dur="1" fill="hold">
                                          <p:stCondLst>
                                            <p:cond delay="0"/>
                                          </p:stCondLst>
                                        </p:cTn>
                                        <p:tgtEl>
                                          <p:spTgt spid="4">
                                            <p:graphicEl>
                                              <a:dgm id="{19D3CC6C-315D-6D46-A1D0-2DDEC1C7A2BA}"/>
                                            </p:graphicEl>
                                          </p:spTgt>
                                        </p:tgtEl>
                                        <p:attrNameLst>
                                          <p:attrName>style.visibility</p:attrName>
                                        </p:attrNameLst>
                                      </p:cBhvr>
                                      <p:to>
                                        <p:strVal val="visible"/>
                                      </p:to>
                                    </p:set>
                                    <p:animEffect transition="in" filter="fade">
                                      <p:cBhvr>
                                        <p:cTn id="43" dur="300"/>
                                        <p:tgtEl>
                                          <p:spTgt spid="4">
                                            <p:graphicEl>
                                              <a:dgm id="{19D3CC6C-315D-6D46-A1D0-2DDEC1C7A2BA}"/>
                                            </p:graphicEl>
                                          </p:spTgt>
                                        </p:tgtEl>
                                      </p:cBhvr>
                                    </p:animEffect>
                                  </p:childTnLst>
                                </p:cTn>
                              </p:par>
                              <p:par>
                                <p:cTn id="44" presetID="10" presetClass="entr" presetSubtype="0" fill="hold" grpId="0" nodeType="withEffect">
                                  <p:stCondLst>
                                    <p:cond delay="700"/>
                                  </p:stCondLst>
                                  <p:childTnLst>
                                    <p:set>
                                      <p:cBhvr>
                                        <p:cTn id="45" dur="1" fill="hold">
                                          <p:stCondLst>
                                            <p:cond delay="0"/>
                                          </p:stCondLst>
                                        </p:cTn>
                                        <p:tgtEl>
                                          <p:spTgt spid="36"/>
                                        </p:tgtEl>
                                        <p:attrNameLst>
                                          <p:attrName>style.visibility</p:attrName>
                                        </p:attrNameLst>
                                      </p:cBhvr>
                                      <p:to>
                                        <p:strVal val="visible"/>
                                      </p:to>
                                    </p:set>
                                    <p:animEffect transition="in" filter="fade">
                                      <p:cBhvr>
                                        <p:cTn id="46" dur="300"/>
                                        <p:tgtEl>
                                          <p:spTgt spid="36"/>
                                        </p:tgtEl>
                                      </p:cBhvr>
                                    </p:animEffect>
                                  </p:childTnLst>
                                </p:cTn>
                              </p:par>
                              <p:par>
                                <p:cTn id="47" presetID="22" presetClass="entr" presetSubtype="8" fill="hold" grpId="0" nodeType="withEffect">
                                  <p:stCondLst>
                                    <p:cond delay="800"/>
                                  </p:stCondLst>
                                  <p:childTnLst>
                                    <p:set>
                                      <p:cBhvr>
                                        <p:cTn id="48" dur="1" fill="hold">
                                          <p:stCondLst>
                                            <p:cond delay="0"/>
                                          </p:stCondLst>
                                        </p:cTn>
                                        <p:tgtEl>
                                          <p:spTgt spid="21"/>
                                        </p:tgtEl>
                                        <p:attrNameLst>
                                          <p:attrName>style.visibility</p:attrName>
                                        </p:attrNameLst>
                                      </p:cBhvr>
                                      <p:to>
                                        <p:strVal val="visible"/>
                                      </p:to>
                                    </p:set>
                                    <p:animEffect transition="in" filter="wipe(left)">
                                      <p:cBhvr>
                                        <p:cTn id="49" dur="300"/>
                                        <p:tgtEl>
                                          <p:spTgt spid="21"/>
                                        </p:tgtEl>
                                      </p:cBhvr>
                                    </p:animEffect>
                                  </p:childTnLst>
                                </p:cTn>
                              </p:par>
                              <p:par>
                                <p:cTn id="50" presetID="10" presetClass="entr" presetSubtype="0" fill="hold" grpId="0" nodeType="withEffect">
                                  <p:stCondLst>
                                    <p:cond delay="90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par>
                                <p:cTn id="53" presetID="10" presetClass="entr" presetSubtype="0" fill="hold" grpId="0" nodeType="withEffect">
                                  <p:stCondLst>
                                    <p:cond delay="900"/>
                                  </p:stCondLst>
                                  <p:childTnLst>
                                    <p:set>
                                      <p:cBhvr>
                                        <p:cTn id="54" dur="1" fill="hold">
                                          <p:stCondLst>
                                            <p:cond delay="0"/>
                                          </p:stCondLst>
                                        </p:cTn>
                                        <p:tgtEl>
                                          <p:spTgt spid="29"/>
                                        </p:tgtEl>
                                        <p:attrNameLst>
                                          <p:attrName>style.visibility</p:attrName>
                                        </p:attrNameLst>
                                      </p:cBhvr>
                                      <p:to>
                                        <p:strVal val="visible"/>
                                      </p:to>
                                    </p:set>
                                    <p:animEffect transition="in" filter="fade">
                                      <p:cBhvr>
                                        <p:cTn id="55" dur="500"/>
                                        <p:tgtEl>
                                          <p:spTgt spid="29"/>
                                        </p:tgtEl>
                                      </p:cBhvr>
                                    </p:animEffect>
                                  </p:childTnLst>
                                </p:cTn>
                              </p:par>
                              <p:par>
                                <p:cTn id="56" presetID="10" presetClass="entr" presetSubtype="0" fill="hold" grpId="0" nodeType="withEffect">
                                  <p:stCondLst>
                                    <p:cond delay="1200"/>
                                  </p:stCondLst>
                                  <p:childTnLst>
                                    <p:set>
                                      <p:cBhvr>
                                        <p:cTn id="57" dur="1" fill="hold">
                                          <p:stCondLst>
                                            <p:cond delay="0"/>
                                          </p:stCondLst>
                                        </p:cTn>
                                        <p:tgtEl>
                                          <p:spTgt spid="10"/>
                                        </p:tgtEl>
                                        <p:attrNameLst>
                                          <p:attrName>style.visibility</p:attrName>
                                        </p:attrNameLst>
                                      </p:cBhvr>
                                      <p:to>
                                        <p:strVal val="visible"/>
                                      </p:to>
                                    </p:set>
                                    <p:animEffect transition="in" filter="fade">
                                      <p:cBhvr>
                                        <p:cTn id="58" dur="300"/>
                                        <p:tgtEl>
                                          <p:spTgt spid="10"/>
                                        </p:tgtEl>
                                      </p:cBhvr>
                                    </p:animEffect>
                                  </p:childTnLst>
                                </p:cTn>
                              </p:par>
                              <p:par>
                                <p:cTn id="59" presetID="10" presetClass="entr" presetSubtype="0" fill="hold" grpId="0" nodeType="withEffect">
                                  <p:stCondLst>
                                    <p:cond delay="900"/>
                                  </p:stCondLst>
                                  <p:childTnLst>
                                    <p:set>
                                      <p:cBhvr>
                                        <p:cTn id="60" dur="1" fill="hold">
                                          <p:stCondLst>
                                            <p:cond delay="0"/>
                                          </p:stCondLst>
                                        </p:cTn>
                                        <p:tgtEl>
                                          <p:spTgt spid="4">
                                            <p:graphicEl>
                                              <a:dgm id="{CBDC1C1A-EBA1-C041-91B6-DB84A72A1EA4}"/>
                                            </p:graphicEl>
                                          </p:spTgt>
                                        </p:tgtEl>
                                        <p:attrNameLst>
                                          <p:attrName>style.visibility</p:attrName>
                                        </p:attrNameLst>
                                      </p:cBhvr>
                                      <p:to>
                                        <p:strVal val="visible"/>
                                      </p:to>
                                    </p:set>
                                    <p:animEffect transition="in" filter="fade">
                                      <p:cBhvr>
                                        <p:cTn id="61" dur="300"/>
                                        <p:tgtEl>
                                          <p:spTgt spid="4">
                                            <p:graphicEl>
                                              <a:dgm id="{CBDC1C1A-EBA1-C041-91B6-DB84A72A1EA4}"/>
                                            </p:graphicEl>
                                          </p:spTgt>
                                        </p:tgtEl>
                                      </p:cBhvr>
                                    </p:animEffect>
                                  </p:childTnLst>
                                </p:cTn>
                              </p:par>
                              <p:par>
                                <p:cTn id="62" presetID="10" presetClass="entr" presetSubtype="0" fill="hold" grpId="0" nodeType="withEffect">
                                  <p:stCondLst>
                                    <p:cond delay="100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300"/>
                                        <p:tgtEl>
                                          <p:spTgt spid="37"/>
                                        </p:tgtEl>
                                      </p:cBhvr>
                                    </p:animEffect>
                                  </p:childTnLst>
                                </p:cTn>
                              </p:par>
                              <p:par>
                                <p:cTn id="65" presetID="22" presetClass="entr" presetSubtype="8" fill="hold" grpId="0" nodeType="withEffect">
                                  <p:stCondLst>
                                    <p:cond delay="1100"/>
                                  </p:stCondLst>
                                  <p:childTnLst>
                                    <p:set>
                                      <p:cBhvr>
                                        <p:cTn id="66" dur="1" fill="hold">
                                          <p:stCondLst>
                                            <p:cond delay="0"/>
                                          </p:stCondLst>
                                        </p:cTn>
                                        <p:tgtEl>
                                          <p:spTgt spid="22"/>
                                        </p:tgtEl>
                                        <p:attrNameLst>
                                          <p:attrName>style.visibility</p:attrName>
                                        </p:attrNameLst>
                                      </p:cBhvr>
                                      <p:to>
                                        <p:strVal val="visible"/>
                                      </p:to>
                                    </p:set>
                                    <p:animEffect transition="in" filter="wipe(left)">
                                      <p:cBhvr>
                                        <p:cTn id="67" dur="300"/>
                                        <p:tgtEl>
                                          <p:spTgt spid="22"/>
                                        </p:tgtEl>
                                      </p:cBhvr>
                                    </p:animEffect>
                                  </p:childTnLst>
                                </p:cTn>
                              </p:par>
                              <p:par>
                                <p:cTn id="68" presetID="10" presetClass="entr" presetSubtype="0" fill="hold" grpId="0" nodeType="withEffect">
                                  <p:stCondLst>
                                    <p:cond delay="1200"/>
                                  </p:stCondLst>
                                  <p:childTnLst>
                                    <p:set>
                                      <p:cBhvr>
                                        <p:cTn id="69" dur="1" fill="hold">
                                          <p:stCondLst>
                                            <p:cond delay="0"/>
                                          </p:stCondLst>
                                        </p:cTn>
                                        <p:tgtEl>
                                          <p:spTgt spid="32"/>
                                        </p:tgtEl>
                                        <p:attrNameLst>
                                          <p:attrName>style.visibility</p:attrName>
                                        </p:attrNameLst>
                                      </p:cBhvr>
                                      <p:to>
                                        <p:strVal val="visible"/>
                                      </p:to>
                                    </p:set>
                                    <p:animEffect transition="in" filter="fade">
                                      <p:cBhvr>
                                        <p:cTn id="70" dur="500"/>
                                        <p:tgtEl>
                                          <p:spTgt spid="32"/>
                                        </p:tgtEl>
                                      </p:cBhvr>
                                    </p:animEffect>
                                  </p:childTnLst>
                                </p:cTn>
                              </p:par>
                              <p:par>
                                <p:cTn id="71" presetID="10" presetClass="entr" presetSubtype="0" fill="hold" grpId="0" nodeType="withEffect">
                                  <p:stCondLst>
                                    <p:cond delay="120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grpId="0" nodeType="withEffect">
                                  <p:stCondLst>
                                    <p:cond delay="1500"/>
                                  </p:stCondLst>
                                  <p:childTnLst>
                                    <p:set>
                                      <p:cBhvr>
                                        <p:cTn id="75" dur="1" fill="hold">
                                          <p:stCondLst>
                                            <p:cond delay="0"/>
                                          </p:stCondLst>
                                        </p:cTn>
                                        <p:tgtEl>
                                          <p:spTgt spid="17"/>
                                        </p:tgtEl>
                                        <p:attrNameLst>
                                          <p:attrName>style.visibility</p:attrName>
                                        </p:attrNameLst>
                                      </p:cBhvr>
                                      <p:to>
                                        <p:strVal val="visible"/>
                                      </p:to>
                                    </p:set>
                                    <p:animEffect transition="in" filter="fade">
                                      <p:cBhvr>
                                        <p:cTn id="76" dur="3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rev="1"/>
        </p:bldSub>
      </p:bldGraphic>
      <p:bldP spid="21" grpId="0" animBg="1"/>
      <p:bldP spid="22" grpId="0" animBg="1"/>
      <p:bldP spid="20" grpId="0" animBg="1"/>
      <p:bldP spid="19" grpId="0" animBg="1"/>
      <p:bldP spid="23" grpId="0"/>
      <p:bldP spid="6" grpId="0"/>
      <p:bldP spid="27" grpId="0"/>
      <p:bldP spid="28" grpId="0"/>
      <p:bldP spid="29" grpId="0"/>
      <p:bldP spid="30" grpId="0"/>
      <p:bldP spid="31" grpId="0"/>
      <p:bldP spid="32" grpId="0"/>
      <p:bldP spid="33" grpId="0"/>
      <p:bldP spid="35" grpId="0"/>
      <p:bldP spid="36" grpId="0"/>
      <p:bldP spid="37" grpId="0"/>
      <p:bldP spid="7" grpId="0" animBg="1"/>
      <p:bldP spid="10" grpId="0" animBg="1"/>
      <p:bldP spid="17" grpId="0" animBg="1"/>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4377000" y="1818620"/>
            <a:ext cx="3408379" cy="3408379"/>
          </a:xfrm>
          <a:prstGeom prst="ellipse">
            <a:avLst/>
          </a:prstGeom>
          <a:solidFill>
            <a:schemeClr val="bg1">
              <a:lumMod val="50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 name="Title 1"/>
          <p:cNvSpPr>
            <a:spLocks noGrp="1"/>
          </p:cNvSpPr>
          <p:nvPr>
            <p:ph type="title"/>
          </p:nvPr>
        </p:nvSpPr>
        <p:spPr/>
        <p:txBody>
          <a:bodyPr/>
          <a:lstStyle/>
          <a:p>
            <a:r>
              <a:rPr lang="en-US" dirty="0"/>
              <a:t>REVENUES</a:t>
            </a:r>
          </a:p>
        </p:txBody>
      </p:sp>
      <p:sp>
        <p:nvSpPr>
          <p:cNvPr id="9" name="Pie 8"/>
          <p:cNvSpPr/>
          <p:nvPr/>
        </p:nvSpPr>
        <p:spPr>
          <a:xfrm>
            <a:off x="3848942" y="1290561"/>
            <a:ext cx="4464496" cy="4464496"/>
          </a:xfrm>
          <a:prstGeom prst="pie">
            <a:avLst>
              <a:gd name="adj1" fmla="val 12147609"/>
              <a:gd name="adj2" fmla="val 14284542"/>
            </a:avLst>
          </a:prstGeom>
          <a:solidFill>
            <a:schemeClr val="tx2">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0" name="Pie 9"/>
          <p:cNvSpPr/>
          <p:nvPr/>
        </p:nvSpPr>
        <p:spPr>
          <a:xfrm>
            <a:off x="3848942" y="1290561"/>
            <a:ext cx="4464496" cy="4464496"/>
          </a:xfrm>
          <a:prstGeom prst="pie">
            <a:avLst>
              <a:gd name="adj1" fmla="val 6199411"/>
              <a:gd name="adj2" fmla="val 10253042"/>
            </a:avLst>
          </a:prstGeom>
          <a:solidFill>
            <a:schemeClr val="accent5">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1" name="Pie 10"/>
          <p:cNvSpPr/>
          <p:nvPr/>
        </p:nvSpPr>
        <p:spPr>
          <a:xfrm>
            <a:off x="3511507" y="978527"/>
            <a:ext cx="5088565" cy="5088565"/>
          </a:xfrm>
          <a:prstGeom prst="pie">
            <a:avLst>
              <a:gd name="adj1" fmla="val 20379763"/>
              <a:gd name="adj2" fmla="val 2003783"/>
            </a:avLst>
          </a:prstGeom>
          <a:solidFill>
            <a:schemeClr val="accent3">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2" name="Pie 11"/>
          <p:cNvSpPr/>
          <p:nvPr/>
        </p:nvSpPr>
        <p:spPr>
          <a:xfrm>
            <a:off x="3848942" y="1290561"/>
            <a:ext cx="4464496" cy="4464496"/>
          </a:xfrm>
          <a:prstGeom prst="pie">
            <a:avLst>
              <a:gd name="adj1" fmla="val 18316965"/>
              <a:gd name="adj2" fmla="val 21079154"/>
            </a:avLst>
          </a:prstGeom>
          <a:solidFill>
            <a:schemeClr val="accent1">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9" name="Pie 38"/>
          <p:cNvSpPr/>
          <p:nvPr/>
        </p:nvSpPr>
        <p:spPr>
          <a:xfrm>
            <a:off x="3415496" y="882516"/>
            <a:ext cx="5280587" cy="5280587"/>
          </a:xfrm>
          <a:prstGeom prst="pie">
            <a:avLst>
              <a:gd name="adj1" fmla="val 9630247"/>
              <a:gd name="adj2" fmla="val 11520264"/>
            </a:avLst>
          </a:prstGeom>
          <a:solidFill>
            <a:schemeClr val="accent6">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3" name="Pie 42"/>
          <p:cNvSpPr/>
          <p:nvPr/>
        </p:nvSpPr>
        <p:spPr>
          <a:xfrm>
            <a:off x="4114960" y="1556580"/>
            <a:ext cx="3932459" cy="3932459"/>
          </a:xfrm>
          <a:prstGeom prst="pie">
            <a:avLst>
              <a:gd name="adj1" fmla="val 1652294"/>
              <a:gd name="adj2" fmla="val 4142044"/>
            </a:avLst>
          </a:prstGeom>
          <a:solidFill>
            <a:schemeClr val="accent3">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grpSp>
        <p:nvGrpSpPr>
          <p:cNvPr id="67" name="Group 66"/>
          <p:cNvGrpSpPr/>
          <p:nvPr/>
        </p:nvGrpSpPr>
        <p:grpSpPr>
          <a:xfrm>
            <a:off x="4083683" y="1525303"/>
            <a:ext cx="3995013" cy="3995013"/>
            <a:chOff x="3185119" y="1363965"/>
            <a:chExt cx="2556284" cy="2556284"/>
          </a:xfrm>
        </p:grpSpPr>
        <p:grpSp>
          <p:nvGrpSpPr>
            <p:cNvPr id="66" name="Group 65"/>
            <p:cNvGrpSpPr/>
            <p:nvPr/>
          </p:nvGrpSpPr>
          <p:grpSpPr>
            <a:xfrm>
              <a:off x="3378898" y="1551650"/>
              <a:ext cx="2180915" cy="2180915"/>
              <a:chOff x="3378898" y="1551650"/>
              <a:chExt cx="2180915" cy="2180915"/>
            </a:xfrm>
          </p:grpSpPr>
          <p:cxnSp>
            <p:nvCxnSpPr>
              <p:cNvPr id="53" name="Straight Connector 52"/>
              <p:cNvCxnSpPr>
                <a:stCxn id="7" idx="0"/>
                <a:endCxn id="7" idx="4"/>
              </p:cNvCxnSpPr>
              <p:nvPr/>
            </p:nvCxnSpPr>
            <p:spPr>
              <a:xfrm>
                <a:off x="4469356" y="1551650"/>
                <a:ext cx="0" cy="2180915"/>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7" idx="6"/>
                <a:endCxn id="7" idx="2"/>
              </p:cNvCxnSpPr>
              <p:nvPr/>
            </p:nvCxnSpPr>
            <p:spPr>
              <a:xfrm flipH="1">
                <a:off x="3378898" y="2642107"/>
                <a:ext cx="2180915"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rot="1800000">
              <a:off x="3185119" y="1363965"/>
              <a:ext cx="2556284" cy="2556284"/>
              <a:chOff x="3302242" y="1480164"/>
              <a:chExt cx="2556284" cy="2556284"/>
            </a:xfrm>
          </p:grpSpPr>
          <p:cxnSp>
            <p:nvCxnSpPr>
              <p:cNvPr id="60" name="Straight Connector 59"/>
              <p:cNvCxnSpPr/>
              <p:nvPr/>
            </p:nvCxnSpPr>
            <p:spPr>
              <a:xfrm>
                <a:off x="4580384" y="1480164"/>
                <a:ext cx="0" cy="2556284"/>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H="1">
                <a:off x="3302242" y="2758306"/>
                <a:ext cx="2556284"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63" name="Group 62"/>
            <p:cNvGrpSpPr/>
            <p:nvPr/>
          </p:nvGrpSpPr>
          <p:grpSpPr>
            <a:xfrm rot="3600000">
              <a:off x="3185119" y="1363965"/>
              <a:ext cx="2556284" cy="2556284"/>
              <a:chOff x="3302242" y="1480164"/>
              <a:chExt cx="2556284" cy="2556284"/>
            </a:xfrm>
          </p:grpSpPr>
          <p:cxnSp>
            <p:nvCxnSpPr>
              <p:cNvPr id="64" name="Straight Connector 63"/>
              <p:cNvCxnSpPr/>
              <p:nvPr/>
            </p:nvCxnSpPr>
            <p:spPr>
              <a:xfrm>
                <a:off x="4580384" y="1480164"/>
                <a:ext cx="0" cy="2556284"/>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a:off x="3302242" y="2758306"/>
                <a:ext cx="2556284"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grpSp>
      </p:grpSp>
      <p:sp useBgFill="1">
        <p:nvSpPr>
          <p:cNvPr id="8" name="Oval 7"/>
          <p:cNvSpPr/>
          <p:nvPr/>
        </p:nvSpPr>
        <p:spPr>
          <a:xfrm>
            <a:off x="5171552" y="2613172"/>
            <a:ext cx="1819275" cy="1819275"/>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8" name="Rectangle 47"/>
          <p:cNvSpPr/>
          <p:nvPr/>
        </p:nvSpPr>
        <p:spPr>
          <a:xfrm>
            <a:off x="8338410" y="1525303"/>
            <a:ext cx="2174157" cy="497197"/>
          </a:xfrm>
          <a:prstGeom prst="rect">
            <a:avLst/>
          </a:prstGeom>
        </p:spPr>
        <p:txBody>
          <a:bodyPr wrap="square" lIns="0" tIns="0" rIns="0" bIns="0">
            <a:spAutoFit/>
          </a:bodyPr>
          <a:lstStyle/>
          <a:p>
            <a:pPr>
              <a:lnSpc>
                <a:spcPct val="89000"/>
              </a:lnSpc>
            </a:pPr>
            <a:r>
              <a:rPr lang="fr-FR" sz="2133" dirty="0"/>
              <a:t>$210K</a:t>
            </a:r>
          </a:p>
          <a:p>
            <a:pPr>
              <a:lnSpc>
                <a:spcPct val="89000"/>
              </a:lnSpc>
            </a:pPr>
            <a:r>
              <a:rPr lang="fr-FR" sz="1467" dirty="0"/>
              <a:t>Xx </a:t>
            </a:r>
            <a:r>
              <a:rPr lang="fr-FR" sz="1467" dirty="0" err="1"/>
              <a:t>xxxx</a:t>
            </a:r>
            <a:r>
              <a:rPr lang="fr-FR" sz="1467" dirty="0"/>
              <a:t> x</a:t>
            </a:r>
            <a:endParaRPr lang="en-US" sz="1467" dirty="0"/>
          </a:p>
        </p:txBody>
      </p:sp>
      <p:sp>
        <p:nvSpPr>
          <p:cNvPr id="74" name="Freeform 73"/>
          <p:cNvSpPr/>
          <p:nvPr/>
        </p:nvSpPr>
        <p:spPr>
          <a:xfrm>
            <a:off x="7712075" y="1803401"/>
            <a:ext cx="567267" cy="190500"/>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46" name="Rectangle 45"/>
          <p:cNvSpPr/>
          <p:nvPr/>
        </p:nvSpPr>
        <p:spPr>
          <a:xfrm>
            <a:off x="8352327" y="5125483"/>
            <a:ext cx="2174157" cy="205060"/>
          </a:xfrm>
          <a:prstGeom prst="rect">
            <a:avLst/>
          </a:prstGeom>
        </p:spPr>
        <p:txBody>
          <a:bodyPr wrap="square" lIns="0" tIns="0" rIns="0" bIns="0">
            <a:spAutoFit/>
          </a:bodyPr>
          <a:lstStyle/>
          <a:p>
            <a:pPr>
              <a:lnSpc>
                <a:spcPct val="89000"/>
              </a:lnSpc>
            </a:pPr>
            <a:r>
              <a:rPr lang="fr-FR" sz="1467" dirty="0"/>
              <a:t>Xx </a:t>
            </a:r>
            <a:r>
              <a:rPr lang="fr-FR" sz="1467" dirty="0" err="1"/>
              <a:t>xxxxx</a:t>
            </a:r>
            <a:r>
              <a:rPr lang="fr-FR" sz="1467" dirty="0"/>
              <a:t> xxx xx</a:t>
            </a:r>
            <a:endParaRPr lang="en-US" sz="1467" dirty="0"/>
          </a:p>
        </p:txBody>
      </p:sp>
      <p:sp>
        <p:nvSpPr>
          <p:cNvPr id="47" name="Rectangle 46"/>
          <p:cNvSpPr/>
          <p:nvPr/>
        </p:nvSpPr>
        <p:spPr>
          <a:xfrm>
            <a:off x="8903732" y="3272393"/>
            <a:ext cx="2174157" cy="205060"/>
          </a:xfrm>
          <a:prstGeom prst="rect">
            <a:avLst/>
          </a:prstGeom>
        </p:spPr>
        <p:txBody>
          <a:bodyPr wrap="square" lIns="0" tIns="0" rIns="0" bIns="0">
            <a:spAutoFit/>
          </a:bodyPr>
          <a:lstStyle/>
          <a:p>
            <a:pPr>
              <a:lnSpc>
                <a:spcPct val="89000"/>
              </a:lnSpc>
            </a:pPr>
            <a:r>
              <a:rPr lang="fr-FR" sz="1467" dirty="0"/>
              <a:t>Xx xx xx </a:t>
            </a:r>
            <a:r>
              <a:rPr lang="fr-FR" sz="1467" dirty="0" err="1"/>
              <a:t>xxxxx</a:t>
            </a:r>
            <a:r>
              <a:rPr lang="fr-FR" sz="1467" dirty="0"/>
              <a:t> xxx xx</a:t>
            </a:r>
            <a:endParaRPr lang="en-US" sz="1467" dirty="0"/>
          </a:p>
        </p:txBody>
      </p:sp>
      <p:sp>
        <p:nvSpPr>
          <p:cNvPr id="75" name="Freeform 74"/>
          <p:cNvSpPr/>
          <p:nvPr/>
        </p:nvSpPr>
        <p:spPr>
          <a:xfrm flipV="1">
            <a:off x="7306044" y="5051717"/>
            <a:ext cx="973297" cy="346354"/>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81" name="Straight Connector 80"/>
          <p:cNvCxnSpPr/>
          <p:nvPr/>
        </p:nvCxnSpPr>
        <p:spPr>
          <a:xfrm>
            <a:off x="8582419" y="3522216"/>
            <a:ext cx="240996" cy="0"/>
          </a:xfrm>
          <a:prstGeom prst="line">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cxnSp>
      <p:sp>
        <p:nvSpPr>
          <p:cNvPr id="26" name="Rectangle 25"/>
          <p:cNvSpPr/>
          <p:nvPr/>
        </p:nvSpPr>
        <p:spPr>
          <a:xfrm>
            <a:off x="1652893" y="5125483"/>
            <a:ext cx="2174157" cy="497197"/>
          </a:xfrm>
          <a:prstGeom prst="rect">
            <a:avLst/>
          </a:prstGeom>
        </p:spPr>
        <p:txBody>
          <a:bodyPr wrap="square" lIns="0" tIns="0" rIns="0" bIns="0">
            <a:spAutoFit/>
          </a:bodyPr>
          <a:lstStyle/>
          <a:p>
            <a:pPr algn="r">
              <a:lnSpc>
                <a:spcPct val="89000"/>
              </a:lnSpc>
            </a:pPr>
            <a:r>
              <a:rPr lang="fr-FR" sz="2133" dirty="0"/>
              <a:t>$300K</a:t>
            </a:r>
          </a:p>
          <a:p>
            <a:pPr algn="r">
              <a:lnSpc>
                <a:spcPct val="89000"/>
              </a:lnSpc>
            </a:pPr>
            <a:r>
              <a:rPr lang="fr-FR" sz="1467" dirty="0" err="1"/>
              <a:t>xxxxxx</a:t>
            </a:r>
            <a:r>
              <a:rPr lang="fr-FR" sz="1467" dirty="0"/>
              <a:t> </a:t>
            </a:r>
            <a:r>
              <a:rPr lang="fr-FR" sz="1467" dirty="0" err="1"/>
              <a:t>xxxxx</a:t>
            </a:r>
            <a:r>
              <a:rPr lang="fr-FR" sz="1467" dirty="0"/>
              <a:t> xxx xx</a:t>
            </a:r>
            <a:endParaRPr lang="en-US" sz="1467" dirty="0"/>
          </a:p>
        </p:txBody>
      </p:sp>
      <p:sp>
        <p:nvSpPr>
          <p:cNvPr id="44" name="Rectangle 43"/>
          <p:cNvSpPr/>
          <p:nvPr/>
        </p:nvSpPr>
        <p:spPr>
          <a:xfrm>
            <a:off x="931671" y="3272393"/>
            <a:ext cx="2174157" cy="497197"/>
          </a:xfrm>
          <a:prstGeom prst="rect">
            <a:avLst/>
          </a:prstGeom>
        </p:spPr>
        <p:txBody>
          <a:bodyPr wrap="square" lIns="0" tIns="0" rIns="0" bIns="0">
            <a:spAutoFit/>
          </a:bodyPr>
          <a:lstStyle/>
          <a:p>
            <a:pPr algn="r">
              <a:lnSpc>
                <a:spcPct val="89000"/>
              </a:lnSpc>
            </a:pPr>
            <a:r>
              <a:rPr lang="fr-FR" sz="2133" dirty="0"/>
              <a:t>$150K</a:t>
            </a:r>
          </a:p>
          <a:p>
            <a:pPr algn="r">
              <a:lnSpc>
                <a:spcPct val="89000"/>
              </a:lnSpc>
            </a:pPr>
            <a:r>
              <a:rPr lang="fr-FR" sz="1467" dirty="0" err="1"/>
              <a:t>xxxxx</a:t>
            </a:r>
            <a:r>
              <a:rPr lang="fr-FR" sz="1467" dirty="0"/>
              <a:t> xxx xx</a:t>
            </a:r>
            <a:endParaRPr lang="en-US" sz="1467" dirty="0"/>
          </a:p>
        </p:txBody>
      </p:sp>
      <p:sp>
        <p:nvSpPr>
          <p:cNvPr id="45" name="Rectangle 44"/>
          <p:cNvSpPr/>
          <p:nvPr/>
        </p:nvSpPr>
        <p:spPr>
          <a:xfrm>
            <a:off x="1652893" y="1525303"/>
            <a:ext cx="2174157" cy="497197"/>
          </a:xfrm>
          <a:prstGeom prst="rect">
            <a:avLst/>
          </a:prstGeom>
        </p:spPr>
        <p:txBody>
          <a:bodyPr wrap="square" lIns="0" tIns="0" rIns="0" bIns="0">
            <a:spAutoFit/>
          </a:bodyPr>
          <a:lstStyle/>
          <a:p>
            <a:pPr algn="r">
              <a:lnSpc>
                <a:spcPct val="89000"/>
              </a:lnSpc>
            </a:pPr>
            <a:r>
              <a:rPr lang="fr-FR" sz="2133" dirty="0"/>
              <a:t>$300K</a:t>
            </a:r>
          </a:p>
          <a:p>
            <a:pPr algn="r">
              <a:lnSpc>
                <a:spcPct val="89000"/>
              </a:lnSpc>
            </a:pPr>
            <a:r>
              <a:rPr lang="fr-FR" sz="1467" dirty="0" err="1"/>
              <a:t>xxxxxx</a:t>
            </a:r>
            <a:r>
              <a:rPr lang="fr-FR" sz="1467" dirty="0"/>
              <a:t> </a:t>
            </a:r>
            <a:r>
              <a:rPr lang="fr-FR" sz="1467" dirty="0" err="1"/>
              <a:t>xxxxx</a:t>
            </a:r>
            <a:r>
              <a:rPr lang="fr-FR" sz="1467" dirty="0"/>
              <a:t> xxx xx</a:t>
            </a:r>
            <a:endParaRPr lang="en-US" sz="1467" dirty="0"/>
          </a:p>
        </p:txBody>
      </p:sp>
      <p:sp>
        <p:nvSpPr>
          <p:cNvPr id="76" name="Freeform 75"/>
          <p:cNvSpPr/>
          <p:nvPr/>
        </p:nvSpPr>
        <p:spPr>
          <a:xfrm flipH="1">
            <a:off x="3890847" y="1803401"/>
            <a:ext cx="567267" cy="190500"/>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7" name="Freeform 76"/>
          <p:cNvSpPr/>
          <p:nvPr/>
        </p:nvSpPr>
        <p:spPr>
          <a:xfrm flipH="1" flipV="1">
            <a:off x="3891082" y="5033789"/>
            <a:ext cx="558896" cy="364283"/>
          </a:xfrm>
          <a:custGeom>
            <a:avLst/>
            <a:gdLst>
              <a:gd name="connsiteX0" fmla="*/ 0 w 425450"/>
              <a:gd name="connsiteY0" fmla="*/ 142875 h 142875"/>
              <a:gd name="connsiteX1" fmla="*/ 168275 w 425450"/>
              <a:gd name="connsiteY1" fmla="*/ 0 h 142875"/>
              <a:gd name="connsiteX2" fmla="*/ 425450 w 425450"/>
              <a:gd name="connsiteY2" fmla="*/ 0 h 142875"/>
              <a:gd name="connsiteX0" fmla="*/ 0 w 241564"/>
              <a:gd name="connsiteY0" fmla="*/ 142875 h 142875"/>
              <a:gd name="connsiteX1" fmla="*/ 168275 w 241564"/>
              <a:gd name="connsiteY1" fmla="*/ 0 h 142875"/>
              <a:gd name="connsiteX2" fmla="*/ 241564 w 241564"/>
              <a:gd name="connsiteY2" fmla="*/ 1245 h 142875"/>
            </a:gdLst>
            <a:ahLst/>
            <a:cxnLst>
              <a:cxn ang="0">
                <a:pos x="connsiteX0" y="connsiteY0"/>
              </a:cxn>
              <a:cxn ang="0">
                <a:pos x="connsiteX1" y="connsiteY1"/>
              </a:cxn>
              <a:cxn ang="0">
                <a:pos x="connsiteX2" y="connsiteY2"/>
              </a:cxn>
            </a:cxnLst>
            <a:rect l="l" t="t" r="r" b="b"/>
            <a:pathLst>
              <a:path w="241564" h="142875">
                <a:moveTo>
                  <a:pt x="0" y="142875"/>
                </a:moveTo>
                <a:lnTo>
                  <a:pt x="168275" y="0"/>
                </a:lnTo>
                <a:lnTo>
                  <a:pt x="241564" y="1245"/>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82" name="Straight Connector 81"/>
          <p:cNvCxnSpPr/>
          <p:nvPr/>
        </p:nvCxnSpPr>
        <p:spPr>
          <a:xfrm>
            <a:off x="3189394" y="3522216"/>
            <a:ext cx="240996" cy="0"/>
          </a:xfrm>
          <a:prstGeom prst="line">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cxnSp>
    </p:spTree>
    <p:extLst>
      <p:ext uri="{BB962C8B-B14F-4D97-AF65-F5344CB8AC3E}">
        <p14:creationId xmlns:p14="http://schemas.microsoft.com/office/powerpoint/2010/main" val="5615252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300" fill="hold"/>
                                        <p:tgtEl>
                                          <p:spTgt spid="12"/>
                                        </p:tgtEl>
                                        <p:attrNameLst>
                                          <p:attrName>ppt_w</p:attrName>
                                        </p:attrNameLst>
                                      </p:cBhvr>
                                      <p:tavLst>
                                        <p:tav tm="0">
                                          <p:val>
                                            <p:fltVal val="0"/>
                                          </p:val>
                                        </p:tav>
                                        <p:tav tm="100000">
                                          <p:val>
                                            <p:strVal val="#ppt_w"/>
                                          </p:val>
                                        </p:tav>
                                      </p:tavLst>
                                    </p:anim>
                                    <p:anim calcmode="lin" valueType="num">
                                      <p:cBhvr>
                                        <p:cTn id="8" dur="300" fill="hold"/>
                                        <p:tgtEl>
                                          <p:spTgt spid="12"/>
                                        </p:tgtEl>
                                        <p:attrNameLst>
                                          <p:attrName>ppt_h</p:attrName>
                                        </p:attrNameLst>
                                      </p:cBhvr>
                                      <p:tavLst>
                                        <p:tav tm="0">
                                          <p:val>
                                            <p:fltVal val="0"/>
                                          </p:val>
                                        </p:tav>
                                        <p:tav tm="100000">
                                          <p:val>
                                            <p:strVal val="#ppt_h"/>
                                          </p:val>
                                        </p:tav>
                                      </p:tavLst>
                                    </p:anim>
                                    <p:animEffect transition="in" filter="fade">
                                      <p:cBhvr>
                                        <p:cTn id="9" dur="300"/>
                                        <p:tgtEl>
                                          <p:spTgt spid="12"/>
                                        </p:tgtEl>
                                      </p:cBhvr>
                                    </p:animEffect>
                                    <p:anim calcmode="lin" valueType="num">
                                      <p:cBhvr>
                                        <p:cTn id="10" dur="300" fill="hold"/>
                                        <p:tgtEl>
                                          <p:spTgt spid="12"/>
                                        </p:tgtEl>
                                        <p:attrNameLst>
                                          <p:attrName>ppt_x</p:attrName>
                                        </p:attrNameLst>
                                      </p:cBhvr>
                                      <p:tavLst>
                                        <p:tav tm="0">
                                          <p:val>
                                            <p:fltVal val="0.5"/>
                                          </p:val>
                                        </p:tav>
                                        <p:tav tm="100000">
                                          <p:val>
                                            <p:strVal val="#ppt_x"/>
                                          </p:val>
                                        </p:tav>
                                      </p:tavLst>
                                    </p:anim>
                                    <p:anim calcmode="lin" valueType="num">
                                      <p:cBhvr>
                                        <p:cTn id="11" dur="300" fill="hold"/>
                                        <p:tgtEl>
                                          <p:spTgt spid="12"/>
                                        </p:tgtEl>
                                        <p:attrNameLst>
                                          <p:attrName>ppt_y</p:attrName>
                                        </p:attrNameLst>
                                      </p:cBhvr>
                                      <p:tavLst>
                                        <p:tav tm="0">
                                          <p:val>
                                            <p:fltVal val="0.5"/>
                                          </p:val>
                                        </p:tav>
                                        <p:tav tm="100000">
                                          <p:val>
                                            <p:strVal val="#ppt_y"/>
                                          </p:val>
                                        </p:tav>
                                      </p:tavLst>
                                    </p:anim>
                                  </p:childTnLst>
                                </p:cTn>
                              </p:par>
                              <p:par>
                                <p:cTn id="12" presetID="10" presetClass="entr" presetSubtype="0" fill="hold" grpId="0" nodeType="withEffect">
                                  <p:stCondLst>
                                    <p:cond delay="20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300"/>
                                        <p:tgtEl>
                                          <p:spTgt spid="48"/>
                                        </p:tgtEl>
                                      </p:cBhvr>
                                    </p:animEffect>
                                  </p:childTnLst>
                                </p:cTn>
                              </p:par>
                              <p:par>
                                <p:cTn id="15" presetID="10" presetClass="entr" presetSubtype="0" fill="hold" grpId="0" nodeType="withEffect">
                                  <p:stCondLst>
                                    <p:cond delay="200"/>
                                  </p:stCondLst>
                                  <p:childTnLst>
                                    <p:set>
                                      <p:cBhvr>
                                        <p:cTn id="16" dur="1" fill="hold">
                                          <p:stCondLst>
                                            <p:cond delay="0"/>
                                          </p:stCondLst>
                                        </p:cTn>
                                        <p:tgtEl>
                                          <p:spTgt spid="74"/>
                                        </p:tgtEl>
                                        <p:attrNameLst>
                                          <p:attrName>style.visibility</p:attrName>
                                        </p:attrNameLst>
                                      </p:cBhvr>
                                      <p:to>
                                        <p:strVal val="visible"/>
                                      </p:to>
                                    </p:set>
                                    <p:animEffect transition="in" filter="fade">
                                      <p:cBhvr>
                                        <p:cTn id="17" dur="300"/>
                                        <p:tgtEl>
                                          <p:spTgt spid="74"/>
                                        </p:tgtEl>
                                      </p:cBhvr>
                                    </p:animEffect>
                                  </p:childTnLst>
                                </p:cTn>
                              </p:par>
                              <p:par>
                                <p:cTn id="18" presetID="53" presetClass="entr" presetSubtype="528" fill="hold" grpId="0" nodeType="withEffect">
                                  <p:stCondLst>
                                    <p:cond delay="200"/>
                                  </p:stCondLst>
                                  <p:childTnLst>
                                    <p:set>
                                      <p:cBhvr>
                                        <p:cTn id="19" dur="1" fill="hold">
                                          <p:stCondLst>
                                            <p:cond delay="0"/>
                                          </p:stCondLst>
                                        </p:cTn>
                                        <p:tgtEl>
                                          <p:spTgt spid="11"/>
                                        </p:tgtEl>
                                        <p:attrNameLst>
                                          <p:attrName>style.visibility</p:attrName>
                                        </p:attrNameLst>
                                      </p:cBhvr>
                                      <p:to>
                                        <p:strVal val="visible"/>
                                      </p:to>
                                    </p:set>
                                    <p:anim calcmode="lin" valueType="num">
                                      <p:cBhvr>
                                        <p:cTn id="20" dur="300" fill="hold"/>
                                        <p:tgtEl>
                                          <p:spTgt spid="11"/>
                                        </p:tgtEl>
                                        <p:attrNameLst>
                                          <p:attrName>ppt_w</p:attrName>
                                        </p:attrNameLst>
                                      </p:cBhvr>
                                      <p:tavLst>
                                        <p:tav tm="0">
                                          <p:val>
                                            <p:fltVal val="0"/>
                                          </p:val>
                                        </p:tav>
                                        <p:tav tm="100000">
                                          <p:val>
                                            <p:strVal val="#ppt_w"/>
                                          </p:val>
                                        </p:tav>
                                      </p:tavLst>
                                    </p:anim>
                                    <p:anim calcmode="lin" valueType="num">
                                      <p:cBhvr>
                                        <p:cTn id="21" dur="300" fill="hold"/>
                                        <p:tgtEl>
                                          <p:spTgt spid="11"/>
                                        </p:tgtEl>
                                        <p:attrNameLst>
                                          <p:attrName>ppt_h</p:attrName>
                                        </p:attrNameLst>
                                      </p:cBhvr>
                                      <p:tavLst>
                                        <p:tav tm="0">
                                          <p:val>
                                            <p:fltVal val="0"/>
                                          </p:val>
                                        </p:tav>
                                        <p:tav tm="100000">
                                          <p:val>
                                            <p:strVal val="#ppt_h"/>
                                          </p:val>
                                        </p:tav>
                                      </p:tavLst>
                                    </p:anim>
                                    <p:animEffect transition="in" filter="fade">
                                      <p:cBhvr>
                                        <p:cTn id="22" dur="300"/>
                                        <p:tgtEl>
                                          <p:spTgt spid="11"/>
                                        </p:tgtEl>
                                      </p:cBhvr>
                                    </p:animEffect>
                                    <p:anim calcmode="lin" valueType="num">
                                      <p:cBhvr>
                                        <p:cTn id="23" dur="300" fill="hold"/>
                                        <p:tgtEl>
                                          <p:spTgt spid="11"/>
                                        </p:tgtEl>
                                        <p:attrNameLst>
                                          <p:attrName>ppt_x</p:attrName>
                                        </p:attrNameLst>
                                      </p:cBhvr>
                                      <p:tavLst>
                                        <p:tav tm="0">
                                          <p:val>
                                            <p:fltVal val="0.5"/>
                                          </p:val>
                                        </p:tav>
                                        <p:tav tm="100000">
                                          <p:val>
                                            <p:strVal val="#ppt_x"/>
                                          </p:val>
                                        </p:tav>
                                      </p:tavLst>
                                    </p:anim>
                                    <p:anim calcmode="lin" valueType="num">
                                      <p:cBhvr>
                                        <p:cTn id="24" dur="300" fill="hold"/>
                                        <p:tgtEl>
                                          <p:spTgt spid="11"/>
                                        </p:tgtEl>
                                        <p:attrNameLst>
                                          <p:attrName>ppt_y</p:attrName>
                                        </p:attrNameLst>
                                      </p:cBhvr>
                                      <p:tavLst>
                                        <p:tav tm="0">
                                          <p:val>
                                            <p:fltVal val="0.5"/>
                                          </p:val>
                                        </p:tav>
                                        <p:tav tm="100000">
                                          <p:val>
                                            <p:strVal val="#ppt_y"/>
                                          </p:val>
                                        </p:tav>
                                      </p:tavLst>
                                    </p:anim>
                                  </p:childTnLst>
                                </p:cTn>
                              </p:par>
                              <p:par>
                                <p:cTn id="25" presetID="10" presetClass="entr" presetSubtype="0" fill="hold" grpId="0" nodeType="withEffect">
                                  <p:stCondLst>
                                    <p:cond delay="60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300"/>
                                        <p:tgtEl>
                                          <p:spTgt spid="47"/>
                                        </p:tgtEl>
                                      </p:cBhvr>
                                    </p:animEffect>
                                  </p:childTnLst>
                                </p:cTn>
                              </p:par>
                              <p:par>
                                <p:cTn id="28" presetID="10" presetClass="entr" presetSubtype="0" fill="hold" nodeType="withEffect">
                                  <p:stCondLst>
                                    <p:cond delay="600"/>
                                  </p:stCondLst>
                                  <p:childTnLst>
                                    <p:set>
                                      <p:cBhvr>
                                        <p:cTn id="29" dur="1" fill="hold">
                                          <p:stCondLst>
                                            <p:cond delay="0"/>
                                          </p:stCondLst>
                                        </p:cTn>
                                        <p:tgtEl>
                                          <p:spTgt spid="81"/>
                                        </p:tgtEl>
                                        <p:attrNameLst>
                                          <p:attrName>style.visibility</p:attrName>
                                        </p:attrNameLst>
                                      </p:cBhvr>
                                      <p:to>
                                        <p:strVal val="visible"/>
                                      </p:to>
                                    </p:set>
                                    <p:animEffect transition="in" filter="fade">
                                      <p:cBhvr>
                                        <p:cTn id="30" dur="300"/>
                                        <p:tgtEl>
                                          <p:spTgt spid="81"/>
                                        </p:tgtEl>
                                      </p:cBhvr>
                                    </p:animEffect>
                                  </p:childTnLst>
                                </p:cTn>
                              </p:par>
                              <p:par>
                                <p:cTn id="31" presetID="53" presetClass="entr" presetSubtype="528" fill="hold" grpId="0" nodeType="withEffect">
                                  <p:stCondLst>
                                    <p:cond delay="600"/>
                                  </p:stCondLst>
                                  <p:childTnLst>
                                    <p:set>
                                      <p:cBhvr>
                                        <p:cTn id="32" dur="1" fill="hold">
                                          <p:stCondLst>
                                            <p:cond delay="0"/>
                                          </p:stCondLst>
                                        </p:cTn>
                                        <p:tgtEl>
                                          <p:spTgt spid="43"/>
                                        </p:tgtEl>
                                        <p:attrNameLst>
                                          <p:attrName>style.visibility</p:attrName>
                                        </p:attrNameLst>
                                      </p:cBhvr>
                                      <p:to>
                                        <p:strVal val="visible"/>
                                      </p:to>
                                    </p:set>
                                    <p:anim calcmode="lin" valueType="num">
                                      <p:cBhvr>
                                        <p:cTn id="33" dur="300" fill="hold"/>
                                        <p:tgtEl>
                                          <p:spTgt spid="43"/>
                                        </p:tgtEl>
                                        <p:attrNameLst>
                                          <p:attrName>ppt_w</p:attrName>
                                        </p:attrNameLst>
                                      </p:cBhvr>
                                      <p:tavLst>
                                        <p:tav tm="0">
                                          <p:val>
                                            <p:fltVal val="0"/>
                                          </p:val>
                                        </p:tav>
                                        <p:tav tm="100000">
                                          <p:val>
                                            <p:strVal val="#ppt_w"/>
                                          </p:val>
                                        </p:tav>
                                      </p:tavLst>
                                    </p:anim>
                                    <p:anim calcmode="lin" valueType="num">
                                      <p:cBhvr>
                                        <p:cTn id="34" dur="300" fill="hold"/>
                                        <p:tgtEl>
                                          <p:spTgt spid="43"/>
                                        </p:tgtEl>
                                        <p:attrNameLst>
                                          <p:attrName>ppt_h</p:attrName>
                                        </p:attrNameLst>
                                      </p:cBhvr>
                                      <p:tavLst>
                                        <p:tav tm="0">
                                          <p:val>
                                            <p:fltVal val="0"/>
                                          </p:val>
                                        </p:tav>
                                        <p:tav tm="100000">
                                          <p:val>
                                            <p:strVal val="#ppt_h"/>
                                          </p:val>
                                        </p:tav>
                                      </p:tavLst>
                                    </p:anim>
                                    <p:animEffect transition="in" filter="fade">
                                      <p:cBhvr>
                                        <p:cTn id="35" dur="300"/>
                                        <p:tgtEl>
                                          <p:spTgt spid="43"/>
                                        </p:tgtEl>
                                      </p:cBhvr>
                                    </p:animEffect>
                                    <p:anim calcmode="lin" valueType="num">
                                      <p:cBhvr>
                                        <p:cTn id="36" dur="300" fill="hold"/>
                                        <p:tgtEl>
                                          <p:spTgt spid="43"/>
                                        </p:tgtEl>
                                        <p:attrNameLst>
                                          <p:attrName>ppt_x</p:attrName>
                                        </p:attrNameLst>
                                      </p:cBhvr>
                                      <p:tavLst>
                                        <p:tav tm="0">
                                          <p:val>
                                            <p:fltVal val="0.5"/>
                                          </p:val>
                                        </p:tav>
                                        <p:tav tm="100000">
                                          <p:val>
                                            <p:strVal val="#ppt_x"/>
                                          </p:val>
                                        </p:tav>
                                      </p:tavLst>
                                    </p:anim>
                                    <p:anim calcmode="lin" valueType="num">
                                      <p:cBhvr>
                                        <p:cTn id="37" dur="300" fill="hold"/>
                                        <p:tgtEl>
                                          <p:spTgt spid="43"/>
                                        </p:tgtEl>
                                        <p:attrNameLst>
                                          <p:attrName>ppt_y</p:attrName>
                                        </p:attrNameLst>
                                      </p:cBhvr>
                                      <p:tavLst>
                                        <p:tav tm="0">
                                          <p:val>
                                            <p:fltVal val="0.5"/>
                                          </p:val>
                                        </p:tav>
                                        <p:tav tm="100000">
                                          <p:val>
                                            <p:strVal val="#ppt_y"/>
                                          </p:val>
                                        </p:tav>
                                      </p:tavLst>
                                    </p:anim>
                                  </p:childTnLst>
                                </p:cTn>
                              </p:par>
                              <p:par>
                                <p:cTn id="38" presetID="10" presetClass="entr" presetSubtype="0" fill="hold" grpId="0" nodeType="withEffect">
                                  <p:stCondLst>
                                    <p:cond delay="900"/>
                                  </p:stCondLst>
                                  <p:childTnLst>
                                    <p:set>
                                      <p:cBhvr>
                                        <p:cTn id="39" dur="1" fill="hold">
                                          <p:stCondLst>
                                            <p:cond delay="0"/>
                                          </p:stCondLst>
                                        </p:cTn>
                                        <p:tgtEl>
                                          <p:spTgt spid="46"/>
                                        </p:tgtEl>
                                        <p:attrNameLst>
                                          <p:attrName>style.visibility</p:attrName>
                                        </p:attrNameLst>
                                      </p:cBhvr>
                                      <p:to>
                                        <p:strVal val="visible"/>
                                      </p:to>
                                    </p:set>
                                    <p:animEffect transition="in" filter="fade">
                                      <p:cBhvr>
                                        <p:cTn id="40" dur="300"/>
                                        <p:tgtEl>
                                          <p:spTgt spid="46"/>
                                        </p:tgtEl>
                                      </p:cBhvr>
                                    </p:animEffect>
                                  </p:childTnLst>
                                </p:cTn>
                              </p:par>
                              <p:par>
                                <p:cTn id="41" presetID="10" presetClass="entr" presetSubtype="0" fill="hold" grpId="0" nodeType="withEffect">
                                  <p:stCondLst>
                                    <p:cond delay="900"/>
                                  </p:stCondLst>
                                  <p:childTnLst>
                                    <p:set>
                                      <p:cBhvr>
                                        <p:cTn id="42" dur="1" fill="hold">
                                          <p:stCondLst>
                                            <p:cond delay="0"/>
                                          </p:stCondLst>
                                        </p:cTn>
                                        <p:tgtEl>
                                          <p:spTgt spid="75"/>
                                        </p:tgtEl>
                                        <p:attrNameLst>
                                          <p:attrName>style.visibility</p:attrName>
                                        </p:attrNameLst>
                                      </p:cBhvr>
                                      <p:to>
                                        <p:strVal val="visible"/>
                                      </p:to>
                                    </p:set>
                                    <p:animEffect transition="in" filter="fade">
                                      <p:cBhvr>
                                        <p:cTn id="43" dur="300"/>
                                        <p:tgtEl>
                                          <p:spTgt spid="75"/>
                                        </p:tgtEl>
                                      </p:cBhvr>
                                    </p:animEffect>
                                  </p:childTnLst>
                                </p:cTn>
                              </p:par>
                              <p:par>
                                <p:cTn id="44" presetID="53" presetClass="entr" presetSubtype="528" fill="hold" grpId="0" nodeType="withEffect">
                                  <p:stCondLst>
                                    <p:cond delay="900"/>
                                  </p:stCondLst>
                                  <p:childTnLst>
                                    <p:set>
                                      <p:cBhvr>
                                        <p:cTn id="45" dur="1" fill="hold">
                                          <p:stCondLst>
                                            <p:cond delay="0"/>
                                          </p:stCondLst>
                                        </p:cTn>
                                        <p:tgtEl>
                                          <p:spTgt spid="10"/>
                                        </p:tgtEl>
                                        <p:attrNameLst>
                                          <p:attrName>style.visibility</p:attrName>
                                        </p:attrNameLst>
                                      </p:cBhvr>
                                      <p:to>
                                        <p:strVal val="visible"/>
                                      </p:to>
                                    </p:set>
                                    <p:anim calcmode="lin" valueType="num">
                                      <p:cBhvr>
                                        <p:cTn id="46" dur="300" fill="hold"/>
                                        <p:tgtEl>
                                          <p:spTgt spid="10"/>
                                        </p:tgtEl>
                                        <p:attrNameLst>
                                          <p:attrName>ppt_w</p:attrName>
                                        </p:attrNameLst>
                                      </p:cBhvr>
                                      <p:tavLst>
                                        <p:tav tm="0">
                                          <p:val>
                                            <p:fltVal val="0"/>
                                          </p:val>
                                        </p:tav>
                                        <p:tav tm="100000">
                                          <p:val>
                                            <p:strVal val="#ppt_w"/>
                                          </p:val>
                                        </p:tav>
                                      </p:tavLst>
                                    </p:anim>
                                    <p:anim calcmode="lin" valueType="num">
                                      <p:cBhvr>
                                        <p:cTn id="47" dur="300" fill="hold"/>
                                        <p:tgtEl>
                                          <p:spTgt spid="10"/>
                                        </p:tgtEl>
                                        <p:attrNameLst>
                                          <p:attrName>ppt_h</p:attrName>
                                        </p:attrNameLst>
                                      </p:cBhvr>
                                      <p:tavLst>
                                        <p:tav tm="0">
                                          <p:val>
                                            <p:fltVal val="0"/>
                                          </p:val>
                                        </p:tav>
                                        <p:tav tm="100000">
                                          <p:val>
                                            <p:strVal val="#ppt_h"/>
                                          </p:val>
                                        </p:tav>
                                      </p:tavLst>
                                    </p:anim>
                                    <p:animEffect transition="in" filter="fade">
                                      <p:cBhvr>
                                        <p:cTn id="48" dur="300"/>
                                        <p:tgtEl>
                                          <p:spTgt spid="10"/>
                                        </p:tgtEl>
                                      </p:cBhvr>
                                    </p:animEffect>
                                    <p:anim calcmode="lin" valueType="num">
                                      <p:cBhvr>
                                        <p:cTn id="49" dur="300" fill="hold"/>
                                        <p:tgtEl>
                                          <p:spTgt spid="10"/>
                                        </p:tgtEl>
                                        <p:attrNameLst>
                                          <p:attrName>ppt_x</p:attrName>
                                        </p:attrNameLst>
                                      </p:cBhvr>
                                      <p:tavLst>
                                        <p:tav tm="0">
                                          <p:val>
                                            <p:fltVal val="0.5"/>
                                          </p:val>
                                        </p:tav>
                                        <p:tav tm="100000">
                                          <p:val>
                                            <p:strVal val="#ppt_x"/>
                                          </p:val>
                                        </p:tav>
                                      </p:tavLst>
                                    </p:anim>
                                    <p:anim calcmode="lin" valueType="num">
                                      <p:cBhvr>
                                        <p:cTn id="50" dur="300" fill="hold"/>
                                        <p:tgtEl>
                                          <p:spTgt spid="10"/>
                                        </p:tgtEl>
                                        <p:attrNameLst>
                                          <p:attrName>ppt_y</p:attrName>
                                        </p:attrNameLst>
                                      </p:cBhvr>
                                      <p:tavLst>
                                        <p:tav tm="0">
                                          <p:val>
                                            <p:fltVal val="0.5"/>
                                          </p:val>
                                        </p:tav>
                                        <p:tav tm="100000">
                                          <p:val>
                                            <p:strVal val="#ppt_y"/>
                                          </p:val>
                                        </p:tav>
                                      </p:tavLst>
                                    </p:anim>
                                  </p:childTnLst>
                                </p:cTn>
                              </p:par>
                              <p:par>
                                <p:cTn id="51" presetID="10" presetClass="entr" presetSubtype="0" fill="hold" grpId="0" nodeType="withEffect">
                                  <p:stCondLst>
                                    <p:cond delay="120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300"/>
                                        <p:tgtEl>
                                          <p:spTgt spid="26"/>
                                        </p:tgtEl>
                                      </p:cBhvr>
                                    </p:animEffect>
                                  </p:childTnLst>
                                </p:cTn>
                              </p:par>
                              <p:par>
                                <p:cTn id="54" presetID="10" presetClass="entr" presetSubtype="0" fill="hold" grpId="0" nodeType="withEffect">
                                  <p:stCondLst>
                                    <p:cond delay="1200"/>
                                  </p:stCondLst>
                                  <p:childTnLst>
                                    <p:set>
                                      <p:cBhvr>
                                        <p:cTn id="55" dur="1" fill="hold">
                                          <p:stCondLst>
                                            <p:cond delay="0"/>
                                          </p:stCondLst>
                                        </p:cTn>
                                        <p:tgtEl>
                                          <p:spTgt spid="77"/>
                                        </p:tgtEl>
                                        <p:attrNameLst>
                                          <p:attrName>style.visibility</p:attrName>
                                        </p:attrNameLst>
                                      </p:cBhvr>
                                      <p:to>
                                        <p:strVal val="visible"/>
                                      </p:to>
                                    </p:set>
                                    <p:animEffect transition="in" filter="fade">
                                      <p:cBhvr>
                                        <p:cTn id="56" dur="300"/>
                                        <p:tgtEl>
                                          <p:spTgt spid="77"/>
                                        </p:tgtEl>
                                      </p:cBhvr>
                                    </p:animEffect>
                                  </p:childTnLst>
                                </p:cTn>
                              </p:par>
                              <p:par>
                                <p:cTn id="57" presetID="53" presetClass="entr" presetSubtype="528" fill="hold" grpId="0" nodeType="withEffect">
                                  <p:stCondLst>
                                    <p:cond delay="1200"/>
                                  </p:stCondLst>
                                  <p:childTnLst>
                                    <p:set>
                                      <p:cBhvr>
                                        <p:cTn id="58" dur="1" fill="hold">
                                          <p:stCondLst>
                                            <p:cond delay="0"/>
                                          </p:stCondLst>
                                        </p:cTn>
                                        <p:tgtEl>
                                          <p:spTgt spid="39"/>
                                        </p:tgtEl>
                                        <p:attrNameLst>
                                          <p:attrName>style.visibility</p:attrName>
                                        </p:attrNameLst>
                                      </p:cBhvr>
                                      <p:to>
                                        <p:strVal val="visible"/>
                                      </p:to>
                                    </p:set>
                                    <p:anim calcmode="lin" valueType="num">
                                      <p:cBhvr>
                                        <p:cTn id="59" dur="300" fill="hold"/>
                                        <p:tgtEl>
                                          <p:spTgt spid="39"/>
                                        </p:tgtEl>
                                        <p:attrNameLst>
                                          <p:attrName>ppt_w</p:attrName>
                                        </p:attrNameLst>
                                      </p:cBhvr>
                                      <p:tavLst>
                                        <p:tav tm="0">
                                          <p:val>
                                            <p:fltVal val="0"/>
                                          </p:val>
                                        </p:tav>
                                        <p:tav tm="100000">
                                          <p:val>
                                            <p:strVal val="#ppt_w"/>
                                          </p:val>
                                        </p:tav>
                                      </p:tavLst>
                                    </p:anim>
                                    <p:anim calcmode="lin" valueType="num">
                                      <p:cBhvr>
                                        <p:cTn id="60" dur="300" fill="hold"/>
                                        <p:tgtEl>
                                          <p:spTgt spid="39"/>
                                        </p:tgtEl>
                                        <p:attrNameLst>
                                          <p:attrName>ppt_h</p:attrName>
                                        </p:attrNameLst>
                                      </p:cBhvr>
                                      <p:tavLst>
                                        <p:tav tm="0">
                                          <p:val>
                                            <p:fltVal val="0"/>
                                          </p:val>
                                        </p:tav>
                                        <p:tav tm="100000">
                                          <p:val>
                                            <p:strVal val="#ppt_h"/>
                                          </p:val>
                                        </p:tav>
                                      </p:tavLst>
                                    </p:anim>
                                    <p:animEffect transition="in" filter="fade">
                                      <p:cBhvr>
                                        <p:cTn id="61" dur="300"/>
                                        <p:tgtEl>
                                          <p:spTgt spid="39"/>
                                        </p:tgtEl>
                                      </p:cBhvr>
                                    </p:animEffect>
                                    <p:anim calcmode="lin" valueType="num">
                                      <p:cBhvr>
                                        <p:cTn id="62" dur="300" fill="hold"/>
                                        <p:tgtEl>
                                          <p:spTgt spid="39"/>
                                        </p:tgtEl>
                                        <p:attrNameLst>
                                          <p:attrName>ppt_x</p:attrName>
                                        </p:attrNameLst>
                                      </p:cBhvr>
                                      <p:tavLst>
                                        <p:tav tm="0">
                                          <p:val>
                                            <p:fltVal val="0.5"/>
                                          </p:val>
                                        </p:tav>
                                        <p:tav tm="100000">
                                          <p:val>
                                            <p:strVal val="#ppt_x"/>
                                          </p:val>
                                        </p:tav>
                                      </p:tavLst>
                                    </p:anim>
                                    <p:anim calcmode="lin" valueType="num">
                                      <p:cBhvr>
                                        <p:cTn id="63" dur="300" fill="hold"/>
                                        <p:tgtEl>
                                          <p:spTgt spid="39"/>
                                        </p:tgtEl>
                                        <p:attrNameLst>
                                          <p:attrName>ppt_y</p:attrName>
                                        </p:attrNameLst>
                                      </p:cBhvr>
                                      <p:tavLst>
                                        <p:tav tm="0">
                                          <p:val>
                                            <p:fltVal val="0.5"/>
                                          </p:val>
                                        </p:tav>
                                        <p:tav tm="100000">
                                          <p:val>
                                            <p:strVal val="#ppt_y"/>
                                          </p:val>
                                        </p:tav>
                                      </p:tavLst>
                                    </p:anim>
                                  </p:childTnLst>
                                </p:cTn>
                              </p:par>
                              <p:par>
                                <p:cTn id="64" presetID="10" presetClass="entr" presetSubtype="0" fill="hold" grpId="0" nodeType="withEffect">
                                  <p:stCondLst>
                                    <p:cond delay="1500"/>
                                  </p:stCondLst>
                                  <p:childTnLst>
                                    <p:set>
                                      <p:cBhvr>
                                        <p:cTn id="65" dur="1" fill="hold">
                                          <p:stCondLst>
                                            <p:cond delay="0"/>
                                          </p:stCondLst>
                                        </p:cTn>
                                        <p:tgtEl>
                                          <p:spTgt spid="44"/>
                                        </p:tgtEl>
                                        <p:attrNameLst>
                                          <p:attrName>style.visibility</p:attrName>
                                        </p:attrNameLst>
                                      </p:cBhvr>
                                      <p:to>
                                        <p:strVal val="visible"/>
                                      </p:to>
                                    </p:set>
                                    <p:animEffect transition="in" filter="fade">
                                      <p:cBhvr>
                                        <p:cTn id="66" dur="300"/>
                                        <p:tgtEl>
                                          <p:spTgt spid="44"/>
                                        </p:tgtEl>
                                      </p:cBhvr>
                                    </p:animEffect>
                                  </p:childTnLst>
                                </p:cTn>
                              </p:par>
                              <p:par>
                                <p:cTn id="67" presetID="10" presetClass="entr" presetSubtype="0" fill="hold" nodeType="withEffect">
                                  <p:stCondLst>
                                    <p:cond delay="1500"/>
                                  </p:stCondLst>
                                  <p:childTnLst>
                                    <p:set>
                                      <p:cBhvr>
                                        <p:cTn id="68" dur="1" fill="hold">
                                          <p:stCondLst>
                                            <p:cond delay="0"/>
                                          </p:stCondLst>
                                        </p:cTn>
                                        <p:tgtEl>
                                          <p:spTgt spid="82"/>
                                        </p:tgtEl>
                                        <p:attrNameLst>
                                          <p:attrName>style.visibility</p:attrName>
                                        </p:attrNameLst>
                                      </p:cBhvr>
                                      <p:to>
                                        <p:strVal val="visible"/>
                                      </p:to>
                                    </p:set>
                                    <p:animEffect transition="in" filter="fade">
                                      <p:cBhvr>
                                        <p:cTn id="69" dur="300"/>
                                        <p:tgtEl>
                                          <p:spTgt spid="82"/>
                                        </p:tgtEl>
                                      </p:cBhvr>
                                    </p:animEffect>
                                  </p:childTnLst>
                                </p:cTn>
                              </p:par>
                              <p:par>
                                <p:cTn id="70" presetID="53" presetClass="entr" presetSubtype="528" fill="hold" grpId="0" nodeType="withEffect">
                                  <p:stCondLst>
                                    <p:cond delay="1500"/>
                                  </p:stCondLst>
                                  <p:childTnLst>
                                    <p:set>
                                      <p:cBhvr>
                                        <p:cTn id="71" dur="1" fill="hold">
                                          <p:stCondLst>
                                            <p:cond delay="0"/>
                                          </p:stCondLst>
                                        </p:cTn>
                                        <p:tgtEl>
                                          <p:spTgt spid="9"/>
                                        </p:tgtEl>
                                        <p:attrNameLst>
                                          <p:attrName>style.visibility</p:attrName>
                                        </p:attrNameLst>
                                      </p:cBhvr>
                                      <p:to>
                                        <p:strVal val="visible"/>
                                      </p:to>
                                    </p:set>
                                    <p:anim calcmode="lin" valueType="num">
                                      <p:cBhvr>
                                        <p:cTn id="72" dur="300" fill="hold"/>
                                        <p:tgtEl>
                                          <p:spTgt spid="9"/>
                                        </p:tgtEl>
                                        <p:attrNameLst>
                                          <p:attrName>ppt_w</p:attrName>
                                        </p:attrNameLst>
                                      </p:cBhvr>
                                      <p:tavLst>
                                        <p:tav tm="0">
                                          <p:val>
                                            <p:fltVal val="0"/>
                                          </p:val>
                                        </p:tav>
                                        <p:tav tm="100000">
                                          <p:val>
                                            <p:strVal val="#ppt_w"/>
                                          </p:val>
                                        </p:tav>
                                      </p:tavLst>
                                    </p:anim>
                                    <p:anim calcmode="lin" valueType="num">
                                      <p:cBhvr>
                                        <p:cTn id="73" dur="300" fill="hold"/>
                                        <p:tgtEl>
                                          <p:spTgt spid="9"/>
                                        </p:tgtEl>
                                        <p:attrNameLst>
                                          <p:attrName>ppt_h</p:attrName>
                                        </p:attrNameLst>
                                      </p:cBhvr>
                                      <p:tavLst>
                                        <p:tav tm="0">
                                          <p:val>
                                            <p:fltVal val="0"/>
                                          </p:val>
                                        </p:tav>
                                        <p:tav tm="100000">
                                          <p:val>
                                            <p:strVal val="#ppt_h"/>
                                          </p:val>
                                        </p:tav>
                                      </p:tavLst>
                                    </p:anim>
                                    <p:animEffect transition="in" filter="fade">
                                      <p:cBhvr>
                                        <p:cTn id="74" dur="300"/>
                                        <p:tgtEl>
                                          <p:spTgt spid="9"/>
                                        </p:tgtEl>
                                      </p:cBhvr>
                                    </p:animEffect>
                                    <p:anim calcmode="lin" valueType="num">
                                      <p:cBhvr>
                                        <p:cTn id="75" dur="300" fill="hold"/>
                                        <p:tgtEl>
                                          <p:spTgt spid="9"/>
                                        </p:tgtEl>
                                        <p:attrNameLst>
                                          <p:attrName>ppt_x</p:attrName>
                                        </p:attrNameLst>
                                      </p:cBhvr>
                                      <p:tavLst>
                                        <p:tav tm="0">
                                          <p:val>
                                            <p:fltVal val="0.5"/>
                                          </p:val>
                                        </p:tav>
                                        <p:tav tm="100000">
                                          <p:val>
                                            <p:strVal val="#ppt_x"/>
                                          </p:val>
                                        </p:tav>
                                      </p:tavLst>
                                    </p:anim>
                                    <p:anim calcmode="lin" valueType="num">
                                      <p:cBhvr>
                                        <p:cTn id="76" dur="300" fill="hold"/>
                                        <p:tgtEl>
                                          <p:spTgt spid="9"/>
                                        </p:tgtEl>
                                        <p:attrNameLst>
                                          <p:attrName>ppt_y</p:attrName>
                                        </p:attrNameLst>
                                      </p:cBhvr>
                                      <p:tavLst>
                                        <p:tav tm="0">
                                          <p:val>
                                            <p:fltVal val="0.5"/>
                                          </p:val>
                                        </p:tav>
                                        <p:tav tm="100000">
                                          <p:val>
                                            <p:strVal val="#ppt_y"/>
                                          </p:val>
                                        </p:tav>
                                      </p:tavLst>
                                    </p:anim>
                                  </p:childTnLst>
                                </p:cTn>
                              </p:par>
                              <p:par>
                                <p:cTn id="77" presetID="10" presetClass="entr" presetSubtype="0" fill="hold" grpId="0" nodeType="withEffect">
                                  <p:stCondLst>
                                    <p:cond delay="1800"/>
                                  </p:stCondLst>
                                  <p:childTnLst>
                                    <p:set>
                                      <p:cBhvr>
                                        <p:cTn id="78" dur="1" fill="hold">
                                          <p:stCondLst>
                                            <p:cond delay="0"/>
                                          </p:stCondLst>
                                        </p:cTn>
                                        <p:tgtEl>
                                          <p:spTgt spid="45"/>
                                        </p:tgtEl>
                                        <p:attrNameLst>
                                          <p:attrName>style.visibility</p:attrName>
                                        </p:attrNameLst>
                                      </p:cBhvr>
                                      <p:to>
                                        <p:strVal val="visible"/>
                                      </p:to>
                                    </p:set>
                                    <p:animEffect transition="in" filter="fade">
                                      <p:cBhvr>
                                        <p:cTn id="79" dur="300"/>
                                        <p:tgtEl>
                                          <p:spTgt spid="45"/>
                                        </p:tgtEl>
                                      </p:cBhvr>
                                    </p:animEffect>
                                  </p:childTnLst>
                                </p:cTn>
                              </p:par>
                              <p:par>
                                <p:cTn id="80" presetID="10" presetClass="entr" presetSubtype="0" fill="hold" grpId="0" nodeType="withEffect">
                                  <p:stCondLst>
                                    <p:cond delay="1800"/>
                                  </p:stCondLst>
                                  <p:childTnLst>
                                    <p:set>
                                      <p:cBhvr>
                                        <p:cTn id="81" dur="1" fill="hold">
                                          <p:stCondLst>
                                            <p:cond delay="0"/>
                                          </p:stCondLst>
                                        </p:cTn>
                                        <p:tgtEl>
                                          <p:spTgt spid="76"/>
                                        </p:tgtEl>
                                        <p:attrNameLst>
                                          <p:attrName>style.visibility</p:attrName>
                                        </p:attrNameLst>
                                      </p:cBhvr>
                                      <p:to>
                                        <p:strVal val="visible"/>
                                      </p:to>
                                    </p:set>
                                    <p:animEffect transition="in" filter="fade">
                                      <p:cBhvr>
                                        <p:cTn id="82" dur="3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39" grpId="0" animBg="1"/>
      <p:bldP spid="43" grpId="0" animBg="1"/>
      <p:bldP spid="48" grpId="0"/>
      <p:bldP spid="74" grpId="0" animBg="1"/>
      <p:bldP spid="46" grpId="0"/>
      <p:bldP spid="47" grpId="0"/>
      <p:bldP spid="75" grpId="0" animBg="1"/>
      <p:bldP spid="26" grpId="0"/>
      <p:bldP spid="44" grpId="0"/>
      <p:bldP spid="45" grpId="0"/>
      <p:bldP spid="76" grpId="0" animBg="1"/>
      <p:bldP spid="7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p:nvPr/>
        </p:nvSpPr>
        <p:spPr>
          <a:xfrm>
            <a:off x="-1810548" y="1832797"/>
            <a:ext cx="7545576" cy="1064220"/>
          </a:xfrm>
          <a:custGeom>
            <a:avLst/>
            <a:gdLst>
              <a:gd name="connsiteX0" fmla="*/ 0 w 10945091"/>
              <a:gd name="connsiteY0" fmla="*/ 1731818 h 1731818"/>
              <a:gd name="connsiteX1" fmla="*/ 8913091 w 10945091"/>
              <a:gd name="connsiteY1" fmla="*/ 1731818 h 1731818"/>
              <a:gd name="connsiteX2" fmla="*/ 10945091 w 10945091"/>
              <a:gd name="connsiteY2" fmla="*/ 0 h 1731818"/>
            </a:gdLst>
            <a:ahLst/>
            <a:cxnLst>
              <a:cxn ang="0">
                <a:pos x="connsiteX0" y="connsiteY0"/>
              </a:cxn>
              <a:cxn ang="0">
                <a:pos x="connsiteX1" y="connsiteY1"/>
              </a:cxn>
              <a:cxn ang="0">
                <a:pos x="connsiteX2" y="connsiteY2"/>
              </a:cxn>
            </a:cxnLst>
            <a:rect l="l" t="t" r="r" b="b"/>
            <a:pathLst>
              <a:path w="10945091" h="1731818">
                <a:moveTo>
                  <a:pt x="0" y="1731818"/>
                </a:moveTo>
                <a:lnTo>
                  <a:pt x="8913091" y="1731818"/>
                </a:lnTo>
                <a:lnTo>
                  <a:pt x="10945091" y="0"/>
                </a:lnTo>
              </a:path>
            </a:pathLst>
          </a:custGeom>
          <a:ln w="419100" cap="rnd">
            <a:solidFill>
              <a:schemeClr val="accent2"/>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 name="Freeform 7"/>
          <p:cNvSpPr/>
          <p:nvPr/>
        </p:nvSpPr>
        <p:spPr>
          <a:xfrm>
            <a:off x="-693645" y="2262281"/>
            <a:ext cx="9344097" cy="1046697"/>
          </a:xfrm>
          <a:custGeom>
            <a:avLst/>
            <a:gdLst>
              <a:gd name="connsiteX0" fmla="*/ 0 w 10945091"/>
              <a:gd name="connsiteY0" fmla="*/ 1731818 h 1731818"/>
              <a:gd name="connsiteX1" fmla="*/ 8913091 w 10945091"/>
              <a:gd name="connsiteY1" fmla="*/ 1731818 h 1731818"/>
              <a:gd name="connsiteX2" fmla="*/ 10945091 w 10945091"/>
              <a:gd name="connsiteY2" fmla="*/ 0 h 1731818"/>
              <a:gd name="connsiteX0" fmla="*/ 0 w 13780798"/>
              <a:gd name="connsiteY0" fmla="*/ 1731818 h 1731818"/>
              <a:gd name="connsiteX1" fmla="*/ 11748798 w 13780798"/>
              <a:gd name="connsiteY1" fmla="*/ 1731818 h 1731818"/>
              <a:gd name="connsiteX2" fmla="*/ 13780798 w 13780798"/>
              <a:gd name="connsiteY2" fmla="*/ 0 h 1731818"/>
            </a:gdLst>
            <a:ahLst/>
            <a:cxnLst>
              <a:cxn ang="0">
                <a:pos x="connsiteX0" y="connsiteY0"/>
              </a:cxn>
              <a:cxn ang="0">
                <a:pos x="connsiteX1" y="connsiteY1"/>
              </a:cxn>
              <a:cxn ang="0">
                <a:pos x="connsiteX2" y="connsiteY2"/>
              </a:cxn>
            </a:cxnLst>
            <a:rect l="l" t="t" r="r" b="b"/>
            <a:pathLst>
              <a:path w="13780798" h="1731818">
                <a:moveTo>
                  <a:pt x="0" y="1731818"/>
                </a:moveTo>
                <a:lnTo>
                  <a:pt x="11748798" y="1731818"/>
                </a:lnTo>
                <a:lnTo>
                  <a:pt x="13780798" y="0"/>
                </a:lnTo>
              </a:path>
            </a:pathLst>
          </a:custGeom>
          <a:ln w="419100" cap="rnd">
            <a:solidFill>
              <a:schemeClr val="accent3"/>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cxnSp>
        <p:nvCxnSpPr>
          <p:cNvPr id="11" name="Straight Connector 10"/>
          <p:cNvCxnSpPr/>
          <p:nvPr/>
        </p:nvCxnSpPr>
        <p:spPr>
          <a:xfrm>
            <a:off x="-2031999" y="3719061"/>
            <a:ext cx="12133169" cy="0"/>
          </a:xfrm>
          <a:prstGeom prst="line">
            <a:avLst/>
          </a:prstGeom>
          <a:ln w="419100" cap="rnd">
            <a:solidFill>
              <a:schemeClr val="accent4"/>
            </a:solidFill>
            <a:round/>
            <a:tailEnd type="triangle" w="med" len="sm"/>
          </a:ln>
          <a:effectLst/>
        </p:spPr>
        <p:style>
          <a:lnRef idx="2">
            <a:schemeClr val="accent1"/>
          </a:lnRef>
          <a:fillRef idx="0">
            <a:schemeClr val="accent1"/>
          </a:fillRef>
          <a:effectRef idx="1">
            <a:schemeClr val="accent1"/>
          </a:effectRef>
          <a:fontRef idx="minor">
            <a:schemeClr val="tx1"/>
          </a:fontRef>
        </p:style>
      </p:cxnSp>
      <p:sp>
        <p:nvSpPr>
          <p:cNvPr id="13" name="Freeform 12"/>
          <p:cNvSpPr/>
          <p:nvPr/>
        </p:nvSpPr>
        <p:spPr>
          <a:xfrm flipV="1">
            <a:off x="-2946400" y="4546317"/>
            <a:ext cx="7545576" cy="1064220"/>
          </a:xfrm>
          <a:custGeom>
            <a:avLst/>
            <a:gdLst>
              <a:gd name="connsiteX0" fmla="*/ 0 w 10945091"/>
              <a:gd name="connsiteY0" fmla="*/ 1731818 h 1731818"/>
              <a:gd name="connsiteX1" fmla="*/ 8913091 w 10945091"/>
              <a:gd name="connsiteY1" fmla="*/ 1731818 h 1731818"/>
              <a:gd name="connsiteX2" fmla="*/ 10945091 w 10945091"/>
              <a:gd name="connsiteY2" fmla="*/ 0 h 1731818"/>
            </a:gdLst>
            <a:ahLst/>
            <a:cxnLst>
              <a:cxn ang="0">
                <a:pos x="connsiteX0" y="connsiteY0"/>
              </a:cxn>
              <a:cxn ang="0">
                <a:pos x="connsiteX1" y="connsiteY1"/>
              </a:cxn>
              <a:cxn ang="0">
                <a:pos x="connsiteX2" y="connsiteY2"/>
              </a:cxn>
            </a:cxnLst>
            <a:rect l="l" t="t" r="r" b="b"/>
            <a:pathLst>
              <a:path w="10945091" h="1731818">
                <a:moveTo>
                  <a:pt x="0" y="1731818"/>
                </a:moveTo>
                <a:lnTo>
                  <a:pt x="8913091" y="1731818"/>
                </a:lnTo>
                <a:lnTo>
                  <a:pt x="10945091" y="0"/>
                </a:lnTo>
              </a:path>
            </a:pathLst>
          </a:custGeom>
          <a:ln w="419100" cap="rnd">
            <a:solidFill>
              <a:schemeClr val="accent6"/>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4" name="Freeform 13"/>
          <p:cNvSpPr/>
          <p:nvPr/>
        </p:nvSpPr>
        <p:spPr>
          <a:xfrm flipV="1">
            <a:off x="-1954242" y="4134356"/>
            <a:ext cx="9344097" cy="1046697"/>
          </a:xfrm>
          <a:custGeom>
            <a:avLst/>
            <a:gdLst>
              <a:gd name="connsiteX0" fmla="*/ 0 w 10945091"/>
              <a:gd name="connsiteY0" fmla="*/ 1731818 h 1731818"/>
              <a:gd name="connsiteX1" fmla="*/ 8913091 w 10945091"/>
              <a:gd name="connsiteY1" fmla="*/ 1731818 h 1731818"/>
              <a:gd name="connsiteX2" fmla="*/ 10945091 w 10945091"/>
              <a:gd name="connsiteY2" fmla="*/ 0 h 1731818"/>
              <a:gd name="connsiteX0" fmla="*/ 0 w 13780798"/>
              <a:gd name="connsiteY0" fmla="*/ 1731818 h 1731818"/>
              <a:gd name="connsiteX1" fmla="*/ 11748798 w 13780798"/>
              <a:gd name="connsiteY1" fmla="*/ 1731818 h 1731818"/>
              <a:gd name="connsiteX2" fmla="*/ 13780798 w 13780798"/>
              <a:gd name="connsiteY2" fmla="*/ 0 h 1731818"/>
            </a:gdLst>
            <a:ahLst/>
            <a:cxnLst>
              <a:cxn ang="0">
                <a:pos x="connsiteX0" y="connsiteY0"/>
              </a:cxn>
              <a:cxn ang="0">
                <a:pos x="connsiteX1" y="connsiteY1"/>
              </a:cxn>
              <a:cxn ang="0">
                <a:pos x="connsiteX2" y="connsiteY2"/>
              </a:cxn>
            </a:cxnLst>
            <a:rect l="l" t="t" r="r" b="b"/>
            <a:pathLst>
              <a:path w="13780798" h="1731818">
                <a:moveTo>
                  <a:pt x="0" y="1731818"/>
                </a:moveTo>
                <a:lnTo>
                  <a:pt x="11748798" y="1731818"/>
                </a:lnTo>
                <a:lnTo>
                  <a:pt x="13780798" y="0"/>
                </a:lnTo>
              </a:path>
            </a:pathLst>
          </a:custGeom>
          <a:ln w="419100" cap="rnd">
            <a:solidFill>
              <a:schemeClr val="accent5"/>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9" name="Freeform 18"/>
          <p:cNvSpPr/>
          <p:nvPr/>
        </p:nvSpPr>
        <p:spPr>
          <a:xfrm>
            <a:off x="-4673600" y="1455104"/>
            <a:ext cx="7335624" cy="1034608"/>
          </a:xfrm>
          <a:custGeom>
            <a:avLst/>
            <a:gdLst>
              <a:gd name="connsiteX0" fmla="*/ 0 w 10945091"/>
              <a:gd name="connsiteY0" fmla="*/ 1731818 h 1731818"/>
              <a:gd name="connsiteX1" fmla="*/ 8913091 w 10945091"/>
              <a:gd name="connsiteY1" fmla="*/ 1731818 h 1731818"/>
              <a:gd name="connsiteX2" fmla="*/ 10945091 w 10945091"/>
              <a:gd name="connsiteY2" fmla="*/ 0 h 1731818"/>
            </a:gdLst>
            <a:ahLst/>
            <a:cxnLst>
              <a:cxn ang="0">
                <a:pos x="connsiteX0" y="connsiteY0"/>
              </a:cxn>
              <a:cxn ang="0">
                <a:pos x="connsiteX1" y="connsiteY1"/>
              </a:cxn>
              <a:cxn ang="0">
                <a:pos x="connsiteX2" y="connsiteY2"/>
              </a:cxn>
            </a:cxnLst>
            <a:rect l="l" t="t" r="r" b="b"/>
            <a:pathLst>
              <a:path w="10945091" h="1731818">
                <a:moveTo>
                  <a:pt x="0" y="1731818"/>
                </a:moveTo>
                <a:lnTo>
                  <a:pt x="8913091" y="1731818"/>
                </a:lnTo>
                <a:lnTo>
                  <a:pt x="10945091" y="0"/>
                </a:lnTo>
              </a:path>
            </a:pathLst>
          </a:custGeom>
          <a:ln w="419100" cap="rnd">
            <a:solidFill>
              <a:schemeClr val="accent2"/>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2" name="Rectangle 21"/>
          <p:cNvSpPr/>
          <p:nvPr/>
        </p:nvSpPr>
        <p:spPr>
          <a:xfrm>
            <a:off x="613062" y="620688"/>
            <a:ext cx="1985813" cy="646331"/>
          </a:xfrm>
          <a:prstGeom prst="rect">
            <a:avLst/>
          </a:prstGeom>
        </p:spPr>
        <p:txBody>
          <a:bodyPr wrap="square">
            <a:spAutoFit/>
          </a:bodyPr>
          <a:lstStyle/>
          <a:p>
            <a:pPr algn="r"/>
            <a:r>
              <a:rPr lang="en-US" sz="1200" dirty="0"/>
              <a:t>Drops off after downloading 1-5 resources</a:t>
            </a:r>
          </a:p>
        </p:txBody>
      </p:sp>
      <p:sp>
        <p:nvSpPr>
          <p:cNvPr id="24" name="Rectangle 23"/>
          <p:cNvSpPr/>
          <p:nvPr/>
        </p:nvSpPr>
        <p:spPr>
          <a:xfrm>
            <a:off x="4016431" y="914926"/>
            <a:ext cx="1629193" cy="646331"/>
          </a:xfrm>
          <a:prstGeom prst="rect">
            <a:avLst/>
          </a:prstGeom>
        </p:spPr>
        <p:txBody>
          <a:bodyPr wrap="square">
            <a:spAutoFit/>
          </a:bodyPr>
          <a:lstStyle/>
          <a:p>
            <a:pPr algn="r"/>
            <a:r>
              <a:rPr lang="en-US" sz="1200" dirty="0"/>
              <a:t>Drops off due to lack of insights for specific industries</a:t>
            </a:r>
          </a:p>
        </p:txBody>
      </p:sp>
      <p:sp>
        <p:nvSpPr>
          <p:cNvPr id="26" name="Rectangle 25"/>
          <p:cNvSpPr/>
          <p:nvPr/>
        </p:nvSpPr>
        <p:spPr>
          <a:xfrm>
            <a:off x="6996100" y="1536467"/>
            <a:ext cx="1593702" cy="461665"/>
          </a:xfrm>
          <a:prstGeom prst="rect">
            <a:avLst/>
          </a:prstGeom>
        </p:spPr>
        <p:txBody>
          <a:bodyPr wrap="square">
            <a:spAutoFit/>
          </a:bodyPr>
          <a:lstStyle/>
          <a:p>
            <a:pPr algn="r"/>
            <a:r>
              <a:rPr lang="en-US" sz="1200" dirty="0"/>
              <a:t>Clicks out due to unknown reasons</a:t>
            </a:r>
          </a:p>
        </p:txBody>
      </p:sp>
      <p:sp>
        <p:nvSpPr>
          <p:cNvPr id="31" name="Rectangle 30"/>
          <p:cNvSpPr/>
          <p:nvPr/>
        </p:nvSpPr>
        <p:spPr>
          <a:xfrm>
            <a:off x="3179676" y="5707704"/>
            <a:ext cx="1284119" cy="830997"/>
          </a:xfrm>
          <a:prstGeom prst="rect">
            <a:avLst/>
          </a:prstGeom>
        </p:spPr>
        <p:txBody>
          <a:bodyPr wrap="square">
            <a:spAutoFit/>
          </a:bodyPr>
          <a:lstStyle/>
          <a:p>
            <a:pPr algn="r"/>
            <a:r>
              <a:rPr lang="en-US" sz="1200" dirty="0"/>
              <a:t>Visitors from advertising campaigns that are likely bots</a:t>
            </a:r>
          </a:p>
        </p:txBody>
      </p:sp>
      <p:sp>
        <p:nvSpPr>
          <p:cNvPr id="32" name="Rectangle 31"/>
          <p:cNvSpPr/>
          <p:nvPr/>
        </p:nvSpPr>
        <p:spPr>
          <a:xfrm>
            <a:off x="5807968" y="5473602"/>
            <a:ext cx="1455277" cy="738664"/>
          </a:xfrm>
          <a:prstGeom prst="rect">
            <a:avLst/>
          </a:prstGeom>
        </p:spPr>
        <p:txBody>
          <a:bodyPr wrap="square">
            <a:spAutoFit/>
          </a:bodyPr>
          <a:lstStyle/>
          <a:p>
            <a:pPr algn="r"/>
            <a:r>
              <a:rPr lang="en-US" sz="1400" dirty="0"/>
              <a:t>Drives to cart page but does not convert</a:t>
            </a:r>
          </a:p>
        </p:txBody>
      </p:sp>
      <p:sp>
        <p:nvSpPr>
          <p:cNvPr id="33" name="Rectangle 32"/>
          <p:cNvSpPr/>
          <p:nvPr/>
        </p:nvSpPr>
        <p:spPr>
          <a:xfrm>
            <a:off x="10020436" y="3319226"/>
            <a:ext cx="1985813" cy="748820"/>
          </a:xfrm>
          <a:prstGeom prst="rect">
            <a:avLst/>
          </a:prstGeom>
        </p:spPr>
        <p:txBody>
          <a:bodyPr wrap="square">
            <a:spAutoFit/>
          </a:bodyPr>
          <a:lstStyle/>
          <a:p>
            <a:pPr algn="ctr"/>
            <a:r>
              <a:rPr lang="en-US" sz="2133" dirty="0"/>
              <a:t>5% Customer Conversion</a:t>
            </a:r>
            <a:endParaRPr lang="en-US" sz="1467" dirty="0"/>
          </a:p>
        </p:txBody>
      </p:sp>
      <p:sp>
        <p:nvSpPr>
          <p:cNvPr id="27" name="Oval 26"/>
          <p:cNvSpPr/>
          <p:nvPr/>
        </p:nvSpPr>
        <p:spPr>
          <a:xfrm>
            <a:off x="8657549" y="1355347"/>
            <a:ext cx="933016" cy="93301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0" name="Oval 29"/>
          <p:cNvSpPr/>
          <p:nvPr/>
        </p:nvSpPr>
        <p:spPr>
          <a:xfrm>
            <a:off x="4518428" y="5480283"/>
            <a:ext cx="933016" cy="933016"/>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5" name="Oval 24"/>
          <p:cNvSpPr/>
          <p:nvPr/>
        </p:nvSpPr>
        <p:spPr>
          <a:xfrm>
            <a:off x="5734672" y="935432"/>
            <a:ext cx="933016" cy="9330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3" name="Oval 22"/>
          <p:cNvSpPr/>
          <p:nvPr/>
        </p:nvSpPr>
        <p:spPr>
          <a:xfrm>
            <a:off x="2629449" y="586751"/>
            <a:ext cx="933016" cy="93301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9" name="Oval 28"/>
          <p:cNvSpPr/>
          <p:nvPr/>
        </p:nvSpPr>
        <p:spPr>
          <a:xfrm>
            <a:off x="7338943" y="5008117"/>
            <a:ext cx="933016" cy="93301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51" name="Title 1"/>
          <p:cNvSpPr txBox="1">
            <a:spLocks/>
          </p:cNvSpPr>
          <p:nvPr/>
        </p:nvSpPr>
        <p:spPr>
          <a:xfrm>
            <a:off x="914400" y="279961"/>
            <a:ext cx="10363200" cy="817561"/>
          </a:xfrm>
          <a:prstGeom prst="rect">
            <a:avLst/>
          </a:prstGeom>
        </p:spPr>
        <p:txBody>
          <a:bodyPr/>
          <a:lst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a:lstStyle>
          <a:p>
            <a:pPr algn="r"/>
            <a:r>
              <a:rPr lang="en-US" dirty="0"/>
              <a:t>DROPOFFS</a:t>
            </a:r>
          </a:p>
        </p:txBody>
      </p:sp>
      <p:sp>
        <p:nvSpPr>
          <p:cNvPr id="20" name="Freeform 139"/>
          <p:cNvSpPr>
            <a:spLocks noEditPoints="1"/>
          </p:cNvSpPr>
          <p:nvPr/>
        </p:nvSpPr>
        <p:spPr bwMode="auto">
          <a:xfrm>
            <a:off x="2783632" y="728700"/>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9"/>
          <p:cNvSpPr>
            <a:spLocks noEditPoints="1"/>
          </p:cNvSpPr>
          <p:nvPr/>
        </p:nvSpPr>
        <p:spPr bwMode="auto">
          <a:xfrm>
            <a:off x="5871422" y="1068016"/>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39"/>
          <p:cNvSpPr>
            <a:spLocks noEditPoints="1"/>
          </p:cNvSpPr>
          <p:nvPr/>
        </p:nvSpPr>
        <p:spPr bwMode="auto">
          <a:xfrm>
            <a:off x="8808819" y="1483701"/>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39"/>
          <p:cNvSpPr>
            <a:spLocks noEditPoints="1"/>
          </p:cNvSpPr>
          <p:nvPr/>
        </p:nvSpPr>
        <p:spPr bwMode="auto">
          <a:xfrm>
            <a:off x="4669698" y="5625564"/>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39"/>
          <p:cNvSpPr>
            <a:spLocks noEditPoints="1"/>
          </p:cNvSpPr>
          <p:nvPr/>
        </p:nvSpPr>
        <p:spPr bwMode="auto">
          <a:xfrm>
            <a:off x="7500156" y="5157192"/>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8"/>
          <p:cNvSpPr>
            <a:spLocks noEditPoints="1"/>
          </p:cNvSpPr>
          <p:nvPr/>
        </p:nvSpPr>
        <p:spPr bwMode="auto">
          <a:xfrm>
            <a:off x="9345069" y="3459988"/>
            <a:ext cx="531351" cy="467296"/>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839743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22" presetClass="entr" presetSubtype="8" fill="hold" grpId="0" nodeType="withEffect">
                                  <p:stCondLst>
                                    <p:cond delay="30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par>
                                <p:cTn id="23" presetID="22" presetClass="entr" presetSubtype="8" fill="hold" grpId="0" nodeType="withEffect">
                                  <p:stCondLst>
                                    <p:cond delay="60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par>
                                <p:cTn id="26" presetID="10" presetClass="entr" presetSubtype="0" fill="hold" grpId="0" nodeType="withEffect">
                                  <p:stCondLst>
                                    <p:cond delay="80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grpId="0" nodeType="withEffect">
                                  <p:stCondLst>
                                    <p:cond delay="80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22" presetClass="entr" presetSubtype="8" fill="hold" nodeType="withEffect">
                                  <p:stCondLst>
                                    <p:cond delay="900"/>
                                  </p:stCondLst>
                                  <p:childTnLst>
                                    <p:set>
                                      <p:cBhvr>
                                        <p:cTn id="33" dur="1" fill="hold">
                                          <p:stCondLst>
                                            <p:cond delay="0"/>
                                          </p:stCondLst>
                                        </p:cTn>
                                        <p:tgtEl>
                                          <p:spTgt spid="11"/>
                                        </p:tgtEl>
                                        <p:attrNameLst>
                                          <p:attrName>style.visibility</p:attrName>
                                        </p:attrNameLst>
                                      </p:cBhvr>
                                      <p:to>
                                        <p:strVal val="visible"/>
                                      </p:to>
                                    </p:set>
                                    <p:animEffect transition="in" filter="wipe(left)">
                                      <p:cBhvr>
                                        <p:cTn id="34" dur="500"/>
                                        <p:tgtEl>
                                          <p:spTgt spid="11"/>
                                        </p:tgtEl>
                                      </p:cBhvr>
                                    </p:animEffect>
                                  </p:childTnLst>
                                </p:cTn>
                              </p:par>
                              <p:par>
                                <p:cTn id="35" presetID="10" presetClass="entr" presetSubtype="0" fill="hold" grpId="0" nodeType="withEffect">
                                  <p:stCondLst>
                                    <p:cond delay="110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22" presetClass="entr" presetSubtype="8" fill="hold" grpId="0" nodeType="withEffect">
                                  <p:stCondLst>
                                    <p:cond delay="1200"/>
                                  </p:stCondLst>
                                  <p:childTnLst>
                                    <p:set>
                                      <p:cBhvr>
                                        <p:cTn id="39" dur="1" fill="hold">
                                          <p:stCondLst>
                                            <p:cond delay="0"/>
                                          </p:stCondLst>
                                        </p:cTn>
                                        <p:tgtEl>
                                          <p:spTgt spid="14"/>
                                        </p:tgtEl>
                                        <p:attrNameLst>
                                          <p:attrName>style.visibility</p:attrName>
                                        </p:attrNameLst>
                                      </p:cBhvr>
                                      <p:to>
                                        <p:strVal val="visible"/>
                                      </p:to>
                                    </p:set>
                                    <p:animEffect transition="in" filter="wipe(left)">
                                      <p:cBhvr>
                                        <p:cTn id="40" dur="500"/>
                                        <p:tgtEl>
                                          <p:spTgt spid="14"/>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32"/>
                                        </p:tgtEl>
                                        <p:attrNameLst>
                                          <p:attrName>style.visibility</p:attrName>
                                        </p:attrNameLst>
                                      </p:cBhvr>
                                      <p:to>
                                        <p:strVal val="visible"/>
                                      </p:to>
                                    </p:set>
                                    <p:animEffect transition="in" filter="fade">
                                      <p:cBhvr>
                                        <p:cTn id="46" dur="500"/>
                                        <p:tgtEl>
                                          <p:spTgt spid="32"/>
                                        </p:tgtEl>
                                      </p:cBhvr>
                                    </p:animEffect>
                                  </p:childTnLst>
                                </p:cTn>
                              </p:par>
                              <p:par>
                                <p:cTn id="47" presetID="22" presetClass="entr" presetSubtype="8" fill="hold" grpId="0" nodeType="withEffect">
                                  <p:stCondLst>
                                    <p:cond delay="1500"/>
                                  </p:stCondLst>
                                  <p:childTnLst>
                                    <p:set>
                                      <p:cBhvr>
                                        <p:cTn id="48" dur="1" fill="hold">
                                          <p:stCondLst>
                                            <p:cond delay="0"/>
                                          </p:stCondLst>
                                        </p:cTn>
                                        <p:tgtEl>
                                          <p:spTgt spid="13"/>
                                        </p:tgtEl>
                                        <p:attrNameLst>
                                          <p:attrName>style.visibility</p:attrName>
                                        </p:attrNameLst>
                                      </p:cBhvr>
                                      <p:to>
                                        <p:strVal val="visible"/>
                                      </p:to>
                                    </p:set>
                                    <p:animEffect transition="in" filter="wipe(left)">
                                      <p:cBhvr>
                                        <p:cTn id="49" dur="500"/>
                                        <p:tgtEl>
                                          <p:spTgt spid="13"/>
                                        </p:tgtEl>
                                      </p:cBhvr>
                                    </p:animEffect>
                                  </p:childTnLst>
                                </p:cTn>
                              </p:par>
                              <p:par>
                                <p:cTn id="50" presetID="10" presetClass="entr" presetSubtype="0" fill="hold" grpId="0" nodeType="withEffect">
                                  <p:stCondLst>
                                    <p:cond delay="170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par>
                                <p:cTn id="53" presetID="10" presetClass="entr" presetSubtype="0" fill="hold" grpId="0" nodeType="withEffect">
                                  <p:stCondLst>
                                    <p:cond delay="170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3" grpId="0" animBg="1"/>
      <p:bldP spid="14" grpId="0" animBg="1"/>
      <p:bldP spid="19" grpId="0" animBg="1"/>
      <p:bldP spid="22" grpId="0"/>
      <p:bldP spid="24" grpId="0"/>
      <p:bldP spid="26" grpId="0"/>
      <p:bldP spid="31" grpId="0"/>
      <p:bldP spid="32" grpId="0"/>
      <p:bldP spid="33" grpId="0"/>
      <p:bldP spid="27" grpId="0" animBg="1"/>
      <p:bldP spid="30" grpId="0" animBg="1"/>
      <p:bldP spid="25" grpId="0" animBg="1"/>
      <p:bldP spid="23" grpId="0" animBg="1"/>
      <p:bldP spid="2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 HOW WE DO IT</a:t>
            </a:r>
          </a:p>
        </p:txBody>
      </p:sp>
      <p:sp>
        <p:nvSpPr>
          <p:cNvPr id="5" name="Freeform 6"/>
          <p:cNvSpPr>
            <a:spLocks/>
          </p:cNvSpPr>
          <p:nvPr/>
        </p:nvSpPr>
        <p:spPr bwMode="auto">
          <a:xfrm>
            <a:off x="5479905" y="5300362"/>
            <a:ext cx="1283355" cy="1051815"/>
          </a:xfrm>
          <a:custGeom>
            <a:avLst/>
            <a:gdLst>
              <a:gd name="T0" fmla="*/ 1775 w 1775"/>
              <a:gd name="T1" fmla="*/ 272 h 1788"/>
              <a:gd name="T2" fmla="*/ 1775 w 1775"/>
              <a:gd name="T3" fmla="*/ 272 h 1788"/>
              <a:gd name="T4" fmla="*/ 1775 w 1775"/>
              <a:gd name="T5" fmla="*/ 53 h 1788"/>
              <a:gd name="T6" fmla="*/ 1723 w 1775"/>
              <a:gd name="T7" fmla="*/ 0 h 1788"/>
              <a:gd name="T8" fmla="*/ 52 w 1775"/>
              <a:gd name="T9" fmla="*/ 0 h 1788"/>
              <a:gd name="T10" fmla="*/ 0 w 1775"/>
              <a:gd name="T11" fmla="*/ 53 h 1788"/>
              <a:gd name="T12" fmla="*/ 0 w 1775"/>
              <a:gd name="T13" fmla="*/ 342 h 1788"/>
              <a:gd name="T14" fmla="*/ 80 w 1775"/>
              <a:gd name="T15" fmla="*/ 466 h 1788"/>
              <a:gd name="T16" fmla="*/ 0 w 1775"/>
              <a:gd name="T17" fmla="*/ 584 h 1788"/>
              <a:gd name="T18" fmla="*/ 80 w 1775"/>
              <a:gd name="T19" fmla="*/ 711 h 1788"/>
              <a:gd name="T20" fmla="*/ 0 w 1775"/>
              <a:gd name="T21" fmla="*/ 822 h 1788"/>
              <a:gd name="T22" fmla="*/ 80 w 1775"/>
              <a:gd name="T23" fmla="*/ 964 h 1788"/>
              <a:gd name="T24" fmla="*/ 0 w 1775"/>
              <a:gd name="T25" fmla="*/ 1076 h 1788"/>
              <a:gd name="T26" fmla="*/ 80 w 1775"/>
              <a:gd name="T27" fmla="*/ 1209 h 1788"/>
              <a:gd name="T28" fmla="*/ 80 w 1775"/>
              <a:gd name="T29" fmla="*/ 1303 h 1788"/>
              <a:gd name="T30" fmla="*/ 581 w 1775"/>
              <a:gd name="T31" fmla="*/ 1745 h 1788"/>
              <a:gd name="T32" fmla="*/ 693 w 1775"/>
              <a:gd name="T33" fmla="*/ 1788 h 1788"/>
              <a:gd name="T34" fmla="*/ 1086 w 1775"/>
              <a:gd name="T35" fmla="*/ 1788 h 1788"/>
              <a:gd name="T36" fmla="*/ 1198 w 1775"/>
              <a:gd name="T37" fmla="*/ 1745 h 1788"/>
              <a:gd name="T38" fmla="*/ 1695 w 1775"/>
              <a:gd name="T39" fmla="*/ 1303 h 1788"/>
              <a:gd name="T40" fmla="*/ 1695 w 1775"/>
              <a:gd name="T41" fmla="*/ 1139 h 1788"/>
              <a:gd name="T42" fmla="*/ 1775 w 1775"/>
              <a:gd name="T43" fmla="*/ 1005 h 1788"/>
              <a:gd name="T44" fmla="*/ 1695 w 1775"/>
              <a:gd name="T45" fmla="*/ 894 h 1788"/>
              <a:gd name="T46" fmla="*/ 1775 w 1775"/>
              <a:gd name="T47" fmla="*/ 752 h 1788"/>
              <a:gd name="T48" fmla="*/ 1695 w 1775"/>
              <a:gd name="T49" fmla="*/ 641 h 1788"/>
              <a:gd name="T50" fmla="*/ 1775 w 1775"/>
              <a:gd name="T51" fmla="*/ 514 h 1788"/>
              <a:gd name="T52" fmla="*/ 1695 w 1775"/>
              <a:gd name="T53" fmla="*/ 396 h 1788"/>
              <a:gd name="T54" fmla="*/ 1775 w 1775"/>
              <a:gd name="T55" fmla="*/ 272 h 1788"/>
              <a:gd name="T56" fmla="*/ 1775 w 1775"/>
              <a:gd name="T57" fmla="*/ 272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75" h="1788">
                <a:moveTo>
                  <a:pt x="1775" y="272"/>
                </a:moveTo>
                <a:lnTo>
                  <a:pt x="1775" y="272"/>
                </a:lnTo>
                <a:lnTo>
                  <a:pt x="1775" y="53"/>
                </a:lnTo>
                <a:cubicBezTo>
                  <a:pt x="1775" y="24"/>
                  <a:pt x="1752" y="0"/>
                  <a:pt x="1723" y="0"/>
                </a:cubicBezTo>
                <a:lnTo>
                  <a:pt x="52" y="0"/>
                </a:lnTo>
                <a:cubicBezTo>
                  <a:pt x="23" y="0"/>
                  <a:pt x="0" y="24"/>
                  <a:pt x="0" y="53"/>
                </a:cubicBezTo>
                <a:lnTo>
                  <a:pt x="0" y="342"/>
                </a:lnTo>
                <a:cubicBezTo>
                  <a:pt x="0" y="386"/>
                  <a:pt x="80" y="409"/>
                  <a:pt x="80" y="466"/>
                </a:cubicBezTo>
                <a:cubicBezTo>
                  <a:pt x="80" y="523"/>
                  <a:pt x="0" y="523"/>
                  <a:pt x="0" y="584"/>
                </a:cubicBezTo>
                <a:cubicBezTo>
                  <a:pt x="0" y="645"/>
                  <a:pt x="80" y="639"/>
                  <a:pt x="80" y="711"/>
                </a:cubicBezTo>
                <a:cubicBezTo>
                  <a:pt x="80" y="783"/>
                  <a:pt x="0" y="757"/>
                  <a:pt x="0" y="822"/>
                </a:cubicBezTo>
                <a:cubicBezTo>
                  <a:pt x="0" y="888"/>
                  <a:pt x="80" y="892"/>
                  <a:pt x="80" y="964"/>
                </a:cubicBezTo>
                <a:cubicBezTo>
                  <a:pt x="80" y="1036"/>
                  <a:pt x="0" y="1012"/>
                  <a:pt x="0" y="1076"/>
                </a:cubicBezTo>
                <a:cubicBezTo>
                  <a:pt x="0" y="1139"/>
                  <a:pt x="80" y="1141"/>
                  <a:pt x="80" y="1209"/>
                </a:cubicBezTo>
                <a:lnTo>
                  <a:pt x="80" y="1303"/>
                </a:lnTo>
                <a:lnTo>
                  <a:pt x="581" y="1745"/>
                </a:lnTo>
                <a:cubicBezTo>
                  <a:pt x="612" y="1773"/>
                  <a:pt x="651" y="1788"/>
                  <a:pt x="693" y="1788"/>
                </a:cubicBezTo>
                <a:lnTo>
                  <a:pt x="1086" y="1788"/>
                </a:lnTo>
                <a:cubicBezTo>
                  <a:pt x="1127" y="1788"/>
                  <a:pt x="1167" y="1773"/>
                  <a:pt x="1198" y="1745"/>
                </a:cubicBezTo>
                <a:lnTo>
                  <a:pt x="1695" y="1303"/>
                </a:lnTo>
                <a:lnTo>
                  <a:pt x="1695" y="1139"/>
                </a:lnTo>
                <a:cubicBezTo>
                  <a:pt x="1695" y="1071"/>
                  <a:pt x="1775" y="1069"/>
                  <a:pt x="1775" y="1005"/>
                </a:cubicBezTo>
                <a:cubicBezTo>
                  <a:pt x="1775" y="942"/>
                  <a:pt x="1695" y="966"/>
                  <a:pt x="1695" y="894"/>
                </a:cubicBezTo>
                <a:cubicBezTo>
                  <a:pt x="1695" y="822"/>
                  <a:pt x="1775" y="818"/>
                  <a:pt x="1775" y="752"/>
                </a:cubicBezTo>
                <a:cubicBezTo>
                  <a:pt x="1775" y="687"/>
                  <a:pt x="1695" y="713"/>
                  <a:pt x="1695" y="641"/>
                </a:cubicBezTo>
                <a:cubicBezTo>
                  <a:pt x="1695" y="569"/>
                  <a:pt x="1775" y="575"/>
                  <a:pt x="1775" y="514"/>
                </a:cubicBezTo>
                <a:cubicBezTo>
                  <a:pt x="1775" y="453"/>
                  <a:pt x="1695" y="453"/>
                  <a:pt x="1695" y="396"/>
                </a:cubicBezTo>
                <a:cubicBezTo>
                  <a:pt x="1695" y="339"/>
                  <a:pt x="1775" y="315"/>
                  <a:pt x="1775" y="272"/>
                </a:cubicBezTo>
                <a:lnTo>
                  <a:pt x="1775" y="272"/>
                </a:lnTo>
                <a:close/>
              </a:path>
            </a:pathLst>
          </a:custGeom>
          <a:solidFill>
            <a:srgbClr val="7F7F7F">
              <a:alpha val="50196"/>
            </a:srgbClr>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 name="Freeform 7"/>
          <p:cNvSpPr>
            <a:spLocks/>
          </p:cNvSpPr>
          <p:nvPr/>
        </p:nvSpPr>
        <p:spPr bwMode="auto">
          <a:xfrm>
            <a:off x="4646405" y="1270364"/>
            <a:ext cx="2906220" cy="952329"/>
          </a:xfrm>
          <a:custGeom>
            <a:avLst/>
            <a:gdLst>
              <a:gd name="T0" fmla="*/ 4021 w 4021"/>
              <a:gd name="T1" fmla="*/ 1317 h 1317"/>
              <a:gd name="T2" fmla="*/ 4021 w 4021"/>
              <a:gd name="T3" fmla="*/ 1317 h 1317"/>
              <a:gd name="T4" fmla="*/ 2010 w 4021"/>
              <a:gd name="T5" fmla="*/ 0 h 1317"/>
              <a:gd name="T6" fmla="*/ 0 w 4021"/>
              <a:gd name="T7" fmla="*/ 1317 h 1317"/>
              <a:gd name="T8" fmla="*/ 4021 w 4021"/>
              <a:gd name="T9" fmla="*/ 1317 h 1317"/>
            </a:gdLst>
            <a:ahLst/>
            <a:cxnLst>
              <a:cxn ang="0">
                <a:pos x="T0" y="T1"/>
              </a:cxn>
              <a:cxn ang="0">
                <a:pos x="T2" y="T3"/>
              </a:cxn>
              <a:cxn ang="0">
                <a:pos x="T4" y="T5"/>
              </a:cxn>
              <a:cxn ang="0">
                <a:pos x="T6" y="T7"/>
              </a:cxn>
              <a:cxn ang="0">
                <a:pos x="T8" y="T9"/>
              </a:cxn>
            </a:cxnLst>
            <a:rect l="0" t="0" r="r" b="b"/>
            <a:pathLst>
              <a:path w="4021" h="1317">
                <a:moveTo>
                  <a:pt x="4021" y="1317"/>
                </a:moveTo>
                <a:lnTo>
                  <a:pt x="4021" y="1317"/>
                </a:lnTo>
                <a:cubicBezTo>
                  <a:pt x="3733" y="492"/>
                  <a:pt x="2960" y="0"/>
                  <a:pt x="2010" y="0"/>
                </a:cubicBezTo>
                <a:cubicBezTo>
                  <a:pt x="1060" y="0"/>
                  <a:pt x="287" y="492"/>
                  <a:pt x="0" y="1317"/>
                </a:cubicBezTo>
                <a:lnTo>
                  <a:pt x="4021" y="1317"/>
                </a:lnTo>
                <a:close/>
              </a:path>
            </a:pathLst>
          </a:custGeom>
          <a:solidFill>
            <a:schemeClr val="bg2"/>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 name="Freeform 10"/>
          <p:cNvSpPr>
            <a:spLocks/>
          </p:cNvSpPr>
          <p:nvPr/>
        </p:nvSpPr>
        <p:spPr bwMode="auto">
          <a:xfrm>
            <a:off x="4559829" y="2293988"/>
            <a:ext cx="3079371" cy="916680"/>
          </a:xfrm>
          <a:custGeom>
            <a:avLst/>
            <a:gdLst>
              <a:gd name="T0" fmla="*/ 0 w 4262"/>
              <a:gd name="T1" fmla="*/ 643 h 1268"/>
              <a:gd name="T2" fmla="*/ 0 w 4262"/>
              <a:gd name="T3" fmla="*/ 643 h 1268"/>
              <a:gd name="T4" fmla="*/ 85 w 4262"/>
              <a:gd name="T5" fmla="*/ 1268 h 1268"/>
              <a:gd name="T6" fmla="*/ 4178 w 4262"/>
              <a:gd name="T7" fmla="*/ 1268 h 1268"/>
              <a:gd name="T8" fmla="*/ 4262 w 4262"/>
              <a:gd name="T9" fmla="*/ 643 h 1268"/>
              <a:gd name="T10" fmla="*/ 4174 w 4262"/>
              <a:gd name="T11" fmla="*/ 0 h 1268"/>
              <a:gd name="T12" fmla="*/ 89 w 4262"/>
              <a:gd name="T13" fmla="*/ 0 h 1268"/>
              <a:gd name="T14" fmla="*/ 0 w 4262"/>
              <a:gd name="T15" fmla="*/ 643 h 1268"/>
              <a:gd name="T16" fmla="*/ 0 w 4262"/>
              <a:gd name="T17" fmla="*/ 643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2" h="1268">
                <a:moveTo>
                  <a:pt x="0" y="643"/>
                </a:moveTo>
                <a:lnTo>
                  <a:pt x="0" y="643"/>
                </a:lnTo>
                <a:cubicBezTo>
                  <a:pt x="0" y="876"/>
                  <a:pt x="32" y="1082"/>
                  <a:pt x="85" y="1268"/>
                </a:cubicBezTo>
                <a:lnTo>
                  <a:pt x="4178" y="1268"/>
                </a:lnTo>
                <a:cubicBezTo>
                  <a:pt x="4230" y="1082"/>
                  <a:pt x="4262" y="876"/>
                  <a:pt x="4262" y="643"/>
                </a:cubicBezTo>
                <a:cubicBezTo>
                  <a:pt x="4262" y="412"/>
                  <a:pt x="4231" y="198"/>
                  <a:pt x="4174" y="0"/>
                </a:cubicBezTo>
                <a:lnTo>
                  <a:pt x="89" y="0"/>
                </a:lnTo>
                <a:cubicBezTo>
                  <a:pt x="31" y="198"/>
                  <a:pt x="0" y="412"/>
                  <a:pt x="0" y="643"/>
                </a:cubicBezTo>
                <a:lnTo>
                  <a:pt x="0" y="643"/>
                </a:lnTo>
                <a:close/>
              </a:path>
            </a:pathLst>
          </a:custGeom>
          <a:solidFill>
            <a:schemeClr val="accent5"/>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 name="Freeform 12"/>
          <p:cNvSpPr>
            <a:spLocks/>
          </p:cNvSpPr>
          <p:nvPr/>
        </p:nvSpPr>
        <p:spPr bwMode="auto">
          <a:xfrm>
            <a:off x="5145487" y="4271644"/>
            <a:ext cx="1906359" cy="952329"/>
          </a:xfrm>
          <a:custGeom>
            <a:avLst/>
            <a:gdLst>
              <a:gd name="T0" fmla="*/ 0 w 2640"/>
              <a:gd name="T1" fmla="*/ 0 h 1317"/>
              <a:gd name="T2" fmla="*/ 0 w 2640"/>
              <a:gd name="T3" fmla="*/ 0 h 1317"/>
              <a:gd name="T4" fmla="*/ 127 w 2640"/>
              <a:gd name="T5" fmla="*/ 630 h 1317"/>
              <a:gd name="T6" fmla="*/ 610 w 2640"/>
              <a:gd name="T7" fmla="*/ 1317 h 1317"/>
              <a:gd name="T8" fmla="*/ 2030 w 2640"/>
              <a:gd name="T9" fmla="*/ 1317 h 1317"/>
              <a:gd name="T10" fmla="*/ 2513 w 2640"/>
              <a:gd name="T11" fmla="*/ 630 h 1317"/>
              <a:gd name="T12" fmla="*/ 2640 w 2640"/>
              <a:gd name="T13" fmla="*/ 0 h 1317"/>
              <a:gd name="T14" fmla="*/ 0 w 2640"/>
              <a:gd name="T15" fmla="*/ 0 h 1317"/>
              <a:gd name="T16" fmla="*/ 0 w 2640"/>
              <a:gd name="T17" fmla="*/ 0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0" h="1317">
                <a:moveTo>
                  <a:pt x="0" y="0"/>
                </a:moveTo>
                <a:lnTo>
                  <a:pt x="0" y="0"/>
                </a:lnTo>
                <a:cubicBezTo>
                  <a:pt x="77" y="190"/>
                  <a:pt x="127" y="394"/>
                  <a:pt x="127" y="630"/>
                </a:cubicBezTo>
                <a:cubicBezTo>
                  <a:pt x="127" y="857"/>
                  <a:pt x="340" y="1317"/>
                  <a:pt x="610" y="1317"/>
                </a:cubicBezTo>
                <a:lnTo>
                  <a:pt x="2030" y="1317"/>
                </a:lnTo>
                <a:cubicBezTo>
                  <a:pt x="2300" y="1317"/>
                  <a:pt x="2513" y="857"/>
                  <a:pt x="2513" y="630"/>
                </a:cubicBezTo>
                <a:cubicBezTo>
                  <a:pt x="2513" y="394"/>
                  <a:pt x="2563" y="190"/>
                  <a:pt x="2640" y="0"/>
                </a:cubicBezTo>
                <a:lnTo>
                  <a:pt x="0" y="0"/>
                </a:lnTo>
                <a:lnTo>
                  <a:pt x="0" y="0"/>
                </a:lnTo>
                <a:close/>
              </a:path>
            </a:pathLst>
          </a:custGeom>
          <a:solidFill>
            <a:schemeClr val="accent1"/>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 name="Freeform 14"/>
          <p:cNvSpPr>
            <a:spLocks/>
          </p:cNvSpPr>
          <p:nvPr/>
        </p:nvSpPr>
        <p:spPr bwMode="auto">
          <a:xfrm>
            <a:off x="4643010" y="3283664"/>
            <a:ext cx="2913009" cy="916680"/>
          </a:xfrm>
          <a:custGeom>
            <a:avLst/>
            <a:gdLst>
              <a:gd name="T0" fmla="*/ 3379 w 4032"/>
              <a:gd name="T1" fmla="*/ 1267 h 1267"/>
              <a:gd name="T2" fmla="*/ 3379 w 4032"/>
              <a:gd name="T3" fmla="*/ 1267 h 1267"/>
              <a:gd name="T4" fmla="*/ 4032 w 4032"/>
              <a:gd name="T5" fmla="*/ 0 h 1267"/>
              <a:gd name="T6" fmla="*/ 0 w 4032"/>
              <a:gd name="T7" fmla="*/ 0 h 1267"/>
              <a:gd name="T8" fmla="*/ 653 w 4032"/>
              <a:gd name="T9" fmla="*/ 1267 h 1267"/>
              <a:gd name="T10" fmla="*/ 3379 w 4032"/>
              <a:gd name="T11" fmla="*/ 1267 h 1267"/>
              <a:gd name="T12" fmla="*/ 3379 w 4032"/>
              <a:gd name="T13" fmla="*/ 1267 h 1267"/>
            </a:gdLst>
            <a:ahLst/>
            <a:cxnLst>
              <a:cxn ang="0">
                <a:pos x="T0" y="T1"/>
              </a:cxn>
              <a:cxn ang="0">
                <a:pos x="T2" y="T3"/>
              </a:cxn>
              <a:cxn ang="0">
                <a:pos x="T4" y="T5"/>
              </a:cxn>
              <a:cxn ang="0">
                <a:pos x="T6" y="T7"/>
              </a:cxn>
              <a:cxn ang="0">
                <a:pos x="T8" y="T9"/>
              </a:cxn>
              <a:cxn ang="0">
                <a:pos x="T10" y="T11"/>
              </a:cxn>
              <a:cxn ang="0">
                <a:pos x="T12" y="T13"/>
              </a:cxn>
            </a:cxnLst>
            <a:rect l="0" t="0" r="r" b="b"/>
            <a:pathLst>
              <a:path w="4032" h="1267">
                <a:moveTo>
                  <a:pt x="3379" y="1267"/>
                </a:moveTo>
                <a:lnTo>
                  <a:pt x="3379" y="1267"/>
                </a:lnTo>
                <a:cubicBezTo>
                  <a:pt x="3568" y="854"/>
                  <a:pt x="3869" y="495"/>
                  <a:pt x="4032" y="0"/>
                </a:cubicBezTo>
                <a:lnTo>
                  <a:pt x="0" y="0"/>
                </a:lnTo>
                <a:cubicBezTo>
                  <a:pt x="163" y="495"/>
                  <a:pt x="464" y="854"/>
                  <a:pt x="653" y="1267"/>
                </a:cubicBezTo>
                <a:lnTo>
                  <a:pt x="3379" y="1267"/>
                </a:lnTo>
                <a:lnTo>
                  <a:pt x="3379" y="1267"/>
                </a:lnTo>
                <a:close/>
              </a:path>
            </a:pathLst>
          </a:custGeom>
          <a:solidFill>
            <a:schemeClr val="accent3"/>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cxnSp>
        <p:nvCxnSpPr>
          <p:cNvPr id="32" name="Straight Connector 31"/>
          <p:cNvCxnSpPr/>
          <p:nvPr/>
        </p:nvCxnSpPr>
        <p:spPr>
          <a:xfrm>
            <a:off x="6854649" y="1753259"/>
            <a:ext cx="1228944"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8083577" y="1359611"/>
            <a:ext cx="787296" cy="787296"/>
          </a:xfrm>
          <a:prstGeom prst="ellipse">
            <a:avLst/>
          </a:prstGeom>
          <a:solidFill>
            <a:schemeClr val="bg2">
              <a:alpha val="20000"/>
            </a:schemeClr>
          </a:solidFill>
          <a:ln w="19050">
            <a:solidFill>
              <a:schemeClr val="bg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D</a:t>
            </a:r>
          </a:p>
        </p:txBody>
      </p:sp>
      <p:cxnSp>
        <p:nvCxnSpPr>
          <p:cNvPr id="37" name="Straight Connector 36"/>
          <p:cNvCxnSpPr/>
          <p:nvPr/>
        </p:nvCxnSpPr>
        <p:spPr>
          <a:xfrm flipV="1">
            <a:off x="7238694" y="2752328"/>
            <a:ext cx="844884"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38" name="Oval 37"/>
          <p:cNvSpPr/>
          <p:nvPr/>
        </p:nvSpPr>
        <p:spPr>
          <a:xfrm>
            <a:off x="8083577" y="2358680"/>
            <a:ext cx="787296" cy="787296"/>
          </a:xfrm>
          <a:prstGeom prst="ellipse">
            <a:avLst/>
          </a:prstGeom>
          <a:solidFill>
            <a:schemeClr val="accent5">
              <a:alpha val="20000"/>
            </a:schemeClr>
          </a:solidFill>
          <a:ln w="19050">
            <a:solidFill>
              <a:schemeClr val="accent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C</a:t>
            </a:r>
          </a:p>
        </p:txBody>
      </p:sp>
      <p:cxnSp>
        <p:nvCxnSpPr>
          <p:cNvPr id="39" name="Straight Connector 38"/>
          <p:cNvCxnSpPr/>
          <p:nvPr/>
        </p:nvCxnSpPr>
        <p:spPr>
          <a:xfrm>
            <a:off x="6854649" y="3739731"/>
            <a:ext cx="1228944"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0" name="Oval 39"/>
          <p:cNvSpPr/>
          <p:nvPr/>
        </p:nvSpPr>
        <p:spPr>
          <a:xfrm>
            <a:off x="8083577" y="3346083"/>
            <a:ext cx="787296" cy="787296"/>
          </a:xfrm>
          <a:prstGeom prst="ellipse">
            <a:avLst/>
          </a:prstGeom>
          <a:solidFill>
            <a:schemeClr val="accent3">
              <a:alpha val="20000"/>
            </a:schemeClr>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B</a:t>
            </a:r>
          </a:p>
        </p:txBody>
      </p:sp>
      <p:cxnSp>
        <p:nvCxnSpPr>
          <p:cNvPr id="41" name="Straight Connector 40"/>
          <p:cNvCxnSpPr/>
          <p:nvPr/>
        </p:nvCxnSpPr>
        <p:spPr>
          <a:xfrm>
            <a:off x="6559631" y="4727199"/>
            <a:ext cx="1523963"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Oval 41"/>
          <p:cNvSpPr/>
          <p:nvPr/>
        </p:nvSpPr>
        <p:spPr>
          <a:xfrm>
            <a:off x="8083577" y="4354159"/>
            <a:ext cx="787296" cy="787296"/>
          </a:xfrm>
          <a:prstGeom prst="ellipse">
            <a:avLst/>
          </a:prstGeom>
          <a:solidFill>
            <a:schemeClr val="accent1">
              <a:alpha val="20000"/>
            </a:schemeClr>
          </a:solidFill>
          <a:ln w="1905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A</a:t>
            </a:r>
          </a:p>
        </p:txBody>
      </p:sp>
      <p:sp>
        <p:nvSpPr>
          <p:cNvPr id="49" name="Rectangle 48"/>
          <p:cNvSpPr/>
          <p:nvPr/>
        </p:nvSpPr>
        <p:spPr>
          <a:xfrm>
            <a:off x="9024326" y="3427803"/>
            <a:ext cx="2625855" cy="794128"/>
          </a:xfrm>
          <a:prstGeom prst="rect">
            <a:avLst/>
          </a:prstGeom>
        </p:spPr>
        <p:txBody>
          <a:bodyPr wrap="square">
            <a:spAutoFit/>
          </a:bodyPr>
          <a:lstStyle/>
          <a:p>
            <a:pPr>
              <a:lnSpc>
                <a:spcPct val="90000"/>
              </a:lnSpc>
            </a:pPr>
            <a:r>
              <a:rPr lang="en-US" sz="2133" dirty="0"/>
              <a:t>ARTICLES</a:t>
            </a:r>
          </a:p>
          <a:p>
            <a:pPr>
              <a:lnSpc>
                <a:spcPct val="90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50" name="Rectangle 49"/>
          <p:cNvSpPr/>
          <p:nvPr/>
        </p:nvSpPr>
        <p:spPr>
          <a:xfrm>
            <a:off x="9024326" y="2388688"/>
            <a:ext cx="2625855" cy="594693"/>
          </a:xfrm>
          <a:prstGeom prst="rect">
            <a:avLst/>
          </a:prstGeom>
        </p:spPr>
        <p:txBody>
          <a:bodyPr wrap="square">
            <a:spAutoFit/>
          </a:bodyPr>
          <a:lstStyle/>
          <a:p>
            <a:pPr>
              <a:lnSpc>
                <a:spcPct val="90000"/>
              </a:lnSpc>
            </a:pPr>
            <a:r>
              <a:rPr lang="en-US" sz="2133" dirty="0"/>
              <a:t>INTERVIEWS</a:t>
            </a:r>
          </a:p>
          <a:p>
            <a:pPr>
              <a:lnSpc>
                <a:spcPct val="90000"/>
              </a:lnSpc>
            </a:pPr>
            <a:r>
              <a:rPr lang="en-US" sz="1467" dirty="0"/>
              <a:t>To pass knowledge down</a:t>
            </a:r>
          </a:p>
        </p:txBody>
      </p:sp>
      <p:sp>
        <p:nvSpPr>
          <p:cNvPr id="51" name="Rectangle 50"/>
          <p:cNvSpPr/>
          <p:nvPr/>
        </p:nvSpPr>
        <p:spPr>
          <a:xfrm>
            <a:off x="9024326" y="1349574"/>
            <a:ext cx="2625855" cy="797872"/>
          </a:xfrm>
          <a:prstGeom prst="rect">
            <a:avLst/>
          </a:prstGeom>
        </p:spPr>
        <p:txBody>
          <a:bodyPr wrap="square">
            <a:spAutoFit/>
          </a:bodyPr>
          <a:lstStyle/>
          <a:p>
            <a:pPr>
              <a:lnSpc>
                <a:spcPct val="90000"/>
              </a:lnSpc>
            </a:pPr>
            <a:r>
              <a:rPr lang="en-US" sz="2133" dirty="0"/>
              <a:t>RESOURCES</a:t>
            </a:r>
          </a:p>
          <a:p>
            <a:pPr>
              <a:lnSpc>
                <a:spcPct val="90000"/>
              </a:lnSpc>
            </a:pPr>
            <a:r>
              <a:rPr lang="en-US" sz="1467" dirty="0"/>
              <a:t>To help our members look more professional</a:t>
            </a:r>
          </a:p>
        </p:txBody>
      </p:sp>
      <p:sp>
        <p:nvSpPr>
          <p:cNvPr id="52" name="Rectangle 51"/>
          <p:cNvSpPr/>
          <p:nvPr/>
        </p:nvSpPr>
        <p:spPr>
          <a:xfrm>
            <a:off x="9024326" y="4287947"/>
            <a:ext cx="2832314" cy="594693"/>
          </a:xfrm>
          <a:prstGeom prst="rect">
            <a:avLst/>
          </a:prstGeom>
        </p:spPr>
        <p:txBody>
          <a:bodyPr wrap="square">
            <a:spAutoFit/>
          </a:bodyPr>
          <a:lstStyle/>
          <a:p>
            <a:pPr>
              <a:lnSpc>
                <a:spcPct val="90000"/>
              </a:lnSpc>
            </a:pPr>
            <a:r>
              <a:rPr lang="en-US" sz="2133" dirty="0"/>
              <a:t>INSIGHTS</a:t>
            </a:r>
          </a:p>
          <a:p>
            <a:pPr>
              <a:lnSpc>
                <a:spcPct val="90000"/>
              </a:lnSpc>
            </a:pPr>
            <a:r>
              <a:rPr lang="en-US" sz="1467" dirty="0"/>
              <a:t>Actionable insights each week</a:t>
            </a:r>
          </a:p>
        </p:txBody>
      </p:sp>
      <p:sp>
        <p:nvSpPr>
          <p:cNvPr id="53" name="Rectangle 52"/>
          <p:cNvSpPr/>
          <p:nvPr/>
        </p:nvSpPr>
        <p:spPr>
          <a:xfrm>
            <a:off x="767408" y="1174540"/>
            <a:ext cx="3197656" cy="4343085"/>
          </a:xfrm>
          <a:prstGeom prst="rect">
            <a:avLst/>
          </a:prstGeom>
        </p:spPr>
        <p:txBody>
          <a:bodyPr wrap="square">
            <a:spAutoFit/>
          </a:bodyPr>
          <a:lstStyle/>
          <a:p>
            <a:pPr>
              <a:lnSpc>
                <a:spcPct val="130000"/>
              </a:lnSpc>
            </a:pPr>
            <a:r>
              <a:rPr lang="en-US" sz="2133" dirty="0"/>
              <a:t>We interview Fortune 100 executives &amp; read 100s of editorials ― and only email you the insights and resources that will help you develop your career. All, in a brief report so you can stay ahead of the curve.</a:t>
            </a:r>
            <a:endParaRPr lang="en-US" sz="1467" dirty="0"/>
          </a:p>
        </p:txBody>
      </p:sp>
    </p:spTree>
    <p:extLst>
      <p:ext uri="{BB962C8B-B14F-4D97-AF65-F5344CB8AC3E}">
        <p14:creationId xmlns:p14="http://schemas.microsoft.com/office/powerpoint/2010/main" val="26026682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6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par>
                                <p:cTn id="8" presetID="10" presetClass="entr" presetSubtype="0" fill="hold" grpId="0" nodeType="withEffect">
                                  <p:stCondLst>
                                    <p:cond delay="900"/>
                                  </p:stCondLst>
                                  <p:childTnLst>
                                    <p:set>
                                      <p:cBhvr>
                                        <p:cTn id="9" dur="1" fill="hold">
                                          <p:stCondLst>
                                            <p:cond delay="0"/>
                                          </p:stCondLst>
                                        </p:cTn>
                                        <p:tgtEl>
                                          <p:spTgt spid="50"/>
                                        </p:tgtEl>
                                        <p:attrNameLst>
                                          <p:attrName>style.visibility</p:attrName>
                                        </p:attrNameLst>
                                      </p:cBhvr>
                                      <p:to>
                                        <p:strVal val="visible"/>
                                      </p:to>
                                    </p:set>
                                    <p:animEffect transition="in" filter="fade">
                                      <p:cBhvr>
                                        <p:cTn id="10" dur="500"/>
                                        <p:tgtEl>
                                          <p:spTgt spid="50"/>
                                        </p:tgtEl>
                                      </p:cBhvr>
                                    </p:animEffect>
                                  </p:childTnLst>
                                </p:cTn>
                              </p:par>
                              <p:par>
                                <p:cTn id="11" presetID="10" presetClass="entr" presetSubtype="0" fill="hold" grpId="0" nodeType="withEffect">
                                  <p:stCondLst>
                                    <p:cond delay="1200"/>
                                  </p:stCondLst>
                                  <p:childTnLst>
                                    <p:set>
                                      <p:cBhvr>
                                        <p:cTn id="12" dur="1" fill="hold">
                                          <p:stCondLst>
                                            <p:cond delay="0"/>
                                          </p:stCondLst>
                                        </p:cTn>
                                        <p:tgtEl>
                                          <p:spTgt spid="51"/>
                                        </p:tgtEl>
                                        <p:attrNameLst>
                                          <p:attrName>style.visibility</p:attrName>
                                        </p:attrNameLst>
                                      </p:cBhvr>
                                      <p:to>
                                        <p:strVal val="visible"/>
                                      </p:to>
                                    </p:set>
                                    <p:animEffect transition="in" filter="fade">
                                      <p:cBhvr>
                                        <p:cTn id="13" dur="500"/>
                                        <p:tgtEl>
                                          <p:spTgt spid="51"/>
                                        </p:tgtEl>
                                      </p:cBhvr>
                                    </p:animEffect>
                                  </p:childTnLst>
                                </p:cTn>
                              </p:par>
                              <p:par>
                                <p:cTn id="14" presetID="10" presetClass="entr" presetSubtype="0" fill="hold" grpId="0" nodeType="withEffect">
                                  <p:stCondLst>
                                    <p:cond delay="140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500"/>
                                        <p:tgtEl>
                                          <p:spTgt spid="52"/>
                                        </p:tgtEl>
                                      </p:cBhvr>
                                    </p:animEffect>
                                  </p:childTnLst>
                                </p:cTn>
                              </p:par>
                              <p:par>
                                <p:cTn id="17" presetID="10" presetClass="entr" presetSubtype="0" fill="hold" grpId="0" nodeType="withEffect">
                                  <p:stCondLst>
                                    <p:cond delay="1200"/>
                                  </p:stCondLst>
                                  <p:childTnLst>
                                    <p:set>
                                      <p:cBhvr>
                                        <p:cTn id="18" dur="1" fill="hold">
                                          <p:stCondLst>
                                            <p:cond delay="0"/>
                                          </p:stCondLst>
                                        </p:cTn>
                                        <p:tgtEl>
                                          <p:spTgt spid="53"/>
                                        </p:tgtEl>
                                        <p:attrNameLst>
                                          <p:attrName>style.visibility</p:attrName>
                                        </p:attrNameLst>
                                      </p:cBhvr>
                                      <p:to>
                                        <p:strVal val="visible"/>
                                      </p:to>
                                    </p:set>
                                    <p:animEffect transition="in" filter="fade">
                                      <p:cBhvr>
                                        <p:cTn id="19"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p:bldP spid="51" grpId="0"/>
      <p:bldP spid="52" grpId="0"/>
      <p:bldP spid="5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MARKETING STRATEGY</a:t>
            </a:r>
          </a:p>
        </p:txBody>
      </p:sp>
      <p:grpSp>
        <p:nvGrpSpPr>
          <p:cNvPr id="30" name="Group 29"/>
          <p:cNvGrpSpPr/>
          <p:nvPr/>
        </p:nvGrpSpPr>
        <p:grpSpPr>
          <a:xfrm>
            <a:off x="1240065" y="1560090"/>
            <a:ext cx="4311058" cy="4317182"/>
            <a:chOff x="6361113" y="1190625"/>
            <a:chExt cx="4470400" cy="4476750"/>
          </a:xfrm>
        </p:grpSpPr>
        <p:sp>
          <p:nvSpPr>
            <p:cNvPr id="6" name="Freeform 5"/>
            <p:cNvSpPr>
              <a:spLocks/>
            </p:cNvSpPr>
            <p:nvPr/>
          </p:nvSpPr>
          <p:spPr bwMode="auto">
            <a:xfrm>
              <a:off x="6361113" y="1190625"/>
              <a:ext cx="4470400" cy="4476750"/>
            </a:xfrm>
            <a:custGeom>
              <a:avLst/>
              <a:gdLst>
                <a:gd name="T0" fmla="*/ 397 w 397"/>
                <a:gd name="T1" fmla="*/ 199 h 397"/>
                <a:gd name="T2" fmla="*/ 199 w 397"/>
                <a:gd name="T3" fmla="*/ 397 h 397"/>
                <a:gd name="T4" fmla="*/ 0 w 397"/>
                <a:gd name="T5" fmla="*/ 199 h 397"/>
                <a:gd name="T6" fmla="*/ 200 w 397"/>
                <a:gd name="T7" fmla="*/ 0 h 397"/>
                <a:gd name="T8" fmla="*/ 397 w 397"/>
                <a:gd name="T9" fmla="*/ 199 h 397"/>
              </a:gdLst>
              <a:ahLst/>
              <a:cxnLst>
                <a:cxn ang="0">
                  <a:pos x="T0" y="T1"/>
                </a:cxn>
                <a:cxn ang="0">
                  <a:pos x="T2" y="T3"/>
                </a:cxn>
                <a:cxn ang="0">
                  <a:pos x="T4" y="T5"/>
                </a:cxn>
                <a:cxn ang="0">
                  <a:pos x="T6" y="T7"/>
                </a:cxn>
                <a:cxn ang="0">
                  <a:pos x="T8" y="T9"/>
                </a:cxn>
              </a:cxnLst>
              <a:rect l="0" t="0" r="r" b="b"/>
              <a:pathLst>
                <a:path w="397" h="397">
                  <a:moveTo>
                    <a:pt x="397" y="199"/>
                  </a:moveTo>
                  <a:cubicBezTo>
                    <a:pt x="397" y="308"/>
                    <a:pt x="308" y="397"/>
                    <a:pt x="199" y="397"/>
                  </a:cubicBezTo>
                  <a:cubicBezTo>
                    <a:pt x="89" y="397"/>
                    <a:pt x="0" y="308"/>
                    <a:pt x="0" y="199"/>
                  </a:cubicBezTo>
                  <a:cubicBezTo>
                    <a:pt x="0" y="89"/>
                    <a:pt x="90" y="0"/>
                    <a:pt x="200" y="0"/>
                  </a:cubicBezTo>
                  <a:cubicBezTo>
                    <a:pt x="309" y="0"/>
                    <a:pt x="397" y="89"/>
                    <a:pt x="397" y="199"/>
                  </a:cubicBezTo>
                  <a:close/>
                </a:path>
              </a:pathLst>
            </a:custGeom>
            <a:gradFill flip="none" rotWithShape="1">
              <a:gsLst>
                <a:gs pos="31000">
                  <a:schemeClr val="accent1"/>
                </a:gs>
                <a:gs pos="82000">
                  <a:schemeClr val="accent1">
                    <a:lumMod val="50000"/>
                  </a:schemeClr>
                </a:gs>
              </a:gsLst>
              <a:path path="circle">
                <a:fillToRect l="100000" b="100000"/>
              </a:path>
              <a:tileRect t="-100000" r="-100000"/>
            </a:gradFill>
            <a:ln>
              <a:noFill/>
            </a:ln>
          </p:spPr>
          <p:txBody>
            <a:bodyPr vert="horz" wrap="square" lIns="91440" tIns="45720" rIns="91440" bIns="45720" numCol="1" anchor="t" anchorCtr="0" compatLnSpc="1">
              <a:prstTxWarp prst="textNoShape">
                <a:avLst/>
              </a:prstTxWarp>
            </a:bodyPr>
            <a:lstStyle/>
            <a:p>
              <a:endParaRPr lang="en-US"/>
            </a:p>
          </p:txBody>
        </p:sp>
        <p:sp>
          <p:nvSpPr>
            <p:cNvPr id="7" name="Line 6"/>
            <p:cNvSpPr>
              <a:spLocks noChangeShapeType="1"/>
            </p:cNvSpPr>
            <p:nvPr/>
          </p:nvSpPr>
          <p:spPr bwMode="auto">
            <a:xfrm flipV="1">
              <a:off x="6664326" y="3389313"/>
              <a:ext cx="1949450" cy="293688"/>
            </a:xfrm>
            <a:prstGeom prst="line">
              <a:avLst/>
            </a:prstGeom>
            <a:noFill/>
            <a:ln w="11113" cap="flat">
              <a:solidFill>
                <a:srgbClr val="2D008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Line 7"/>
            <p:cNvSpPr>
              <a:spLocks noChangeShapeType="1"/>
            </p:cNvSpPr>
            <p:nvPr/>
          </p:nvSpPr>
          <p:spPr bwMode="auto">
            <a:xfrm>
              <a:off x="8613776" y="3389313"/>
              <a:ext cx="1430338" cy="395288"/>
            </a:xfrm>
            <a:prstGeom prst="line">
              <a:avLst/>
            </a:prstGeom>
            <a:noFill/>
            <a:ln w="11113" cap="flat">
              <a:solidFill>
                <a:srgbClr val="2D008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664326" y="1190625"/>
              <a:ext cx="1949450" cy="2492375"/>
            </a:xfrm>
            <a:custGeom>
              <a:avLst/>
              <a:gdLst>
                <a:gd name="T0" fmla="*/ 0 w 173"/>
                <a:gd name="T1" fmla="*/ 221 h 221"/>
                <a:gd name="T2" fmla="*/ 173 w 173"/>
                <a:gd name="T3" fmla="*/ 0 h 221"/>
                <a:gd name="T4" fmla="*/ 173 w 173"/>
                <a:gd name="T5" fmla="*/ 195 h 221"/>
                <a:gd name="T6" fmla="*/ 0 w 173"/>
                <a:gd name="T7" fmla="*/ 221 h 221"/>
              </a:gdLst>
              <a:ahLst/>
              <a:cxnLst>
                <a:cxn ang="0">
                  <a:pos x="T0" y="T1"/>
                </a:cxn>
                <a:cxn ang="0">
                  <a:pos x="T2" y="T3"/>
                </a:cxn>
                <a:cxn ang="0">
                  <a:pos x="T4" y="T5"/>
                </a:cxn>
                <a:cxn ang="0">
                  <a:pos x="T6" y="T7"/>
                </a:cxn>
              </a:cxnLst>
              <a:rect l="0" t="0" r="r" b="b"/>
              <a:pathLst>
                <a:path w="173" h="221">
                  <a:moveTo>
                    <a:pt x="0" y="221"/>
                  </a:moveTo>
                  <a:cubicBezTo>
                    <a:pt x="0" y="111"/>
                    <a:pt x="82" y="0"/>
                    <a:pt x="173" y="0"/>
                  </a:cubicBezTo>
                  <a:cubicBezTo>
                    <a:pt x="173" y="195"/>
                    <a:pt x="173" y="195"/>
                    <a:pt x="173" y="195"/>
                  </a:cubicBezTo>
                  <a:lnTo>
                    <a:pt x="0" y="22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7115176" y="1674813"/>
              <a:ext cx="1498600" cy="1939925"/>
            </a:xfrm>
            <a:custGeom>
              <a:avLst/>
              <a:gdLst>
                <a:gd name="T0" fmla="*/ 0 w 133"/>
                <a:gd name="T1" fmla="*/ 172 h 172"/>
                <a:gd name="T2" fmla="*/ 133 w 133"/>
                <a:gd name="T3" fmla="*/ 0 h 172"/>
                <a:gd name="T4" fmla="*/ 133 w 133"/>
                <a:gd name="T5" fmla="*/ 152 h 172"/>
                <a:gd name="T6" fmla="*/ 0 w 133"/>
                <a:gd name="T7" fmla="*/ 172 h 172"/>
              </a:gdLst>
              <a:ahLst/>
              <a:cxnLst>
                <a:cxn ang="0">
                  <a:pos x="T0" y="T1"/>
                </a:cxn>
                <a:cxn ang="0">
                  <a:pos x="T2" y="T3"/>
                </a:cxn>
                <a:cxn ang="0">
                  <a:pos x="T4" y="T5"/>
                </a:cxn>
                <a:cxn ang="0">
                  <a:pos x="T6" y="T7"/>
                </a:cxn>
              </a:cxnLst>
              <a:rect l="0" t="0" r="r" b="b"/>
              <a:pathLst>
                <a:path w="133" h="172">
                  <a:moveTo>
                    <a:pt x="0" y="172"/>
                  </a:moveTo>
                  <a:cubicBezTo>
                    <a:pt x="0" y="87"/>
                    <a:pt x="63" y="0"/>
                    <a:pt x="133" y="0"/>
                  </a:cubicBezTo>
                  <a:cubicBezTo>
                    <a:pt x="133" y="152"/>
                    <a:pt x="133" y="152"/>
                    <a:pt x="133" y="152"/>
                  </a:cubicBezTo>
                  <a:lnTo>
                    <a:pt x="0" y="17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7566026" y="2171700"/>
              <a:ext cx="1047750" cy="1376363"/>
            </a:xfrm>
            <a:custGeom>
              <a:avLst/>
              <a:gdLst>
                <a:gd name="T0" fmla="*/ 0 w 93"/>
                <a:gd name="T1" fmla="*/ 122 h 122"/>
                <a:gd name="T2" fmla="*/ 93 w 93"/>
                <a:gd name="T3" fmla="*/ 0 h 122"/>
                <a:gd name="T4" fmla="*/ 93 w 93"/>
                <a:gd name="T5" fmla="*/ 108 h 122"/>
                <a:gd name="T6" fmla="*/ 0 w 93"/>
                <a:gd name="T7" fmla="*/ 122 h 122"/>
              </a:gdLst>
              <a:ahLst/>
              <a:cxnLst>
                <a:cxn ang="0">
                  <a:pos x="T0" y="T1"/>
                </a:cxn>
                <a:cxn ang="0">
                  <a:pos x="T2" y="T3"/>
                </a:cxn>
                <a:cxn ang="0">
                  <a:pos x="T4" y="T5"/>
                </a:cxn>
                <a:cxn ang="0">
                  <a:pos x="T6" y="T7"/>
                </a:cxn>
              </a:cxnLst>
              <a:rect l="0" t="0" r="r" b="b"/>
              <a:pathLst>
                <a:path w="93" h="122">
                  <a:moveTo>
                    <a:pt x="0" y="122"/>
                  </a:moveTo>
                  <a:cubicBezTo>
                    <a:pt x="0" y="61"/>
                    <a:pt x="44" y="0"/>
                    <a:pt x="93" y="0"/>
                  </a:cubicBezTo>
                  <a:cubicBezTo>
                    <a:pt x="93" y="108"/>
                    <a:pt x="93" y="108"/>
                    <a:pt x="93" y="108"/>
                  </a:cubicBezTo>
                  <a:lnTo>
                    <a:pt x="0" y="122"/>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8016876" y="2655888"/>
              <a:ext cx="596900" cy="823913"/>
            </a:xfrm>
            <a:custGeom>
              <a:avLst/>
              <a:gdLst>
                <a:gd name="T0" fmla="*/ 0 w 53"/>
                <a:gd name="T1" fmla="*/ 73 h 73"/>
                <a:gd name="T2" fmla="*/ 53 w 53"/>
                <a:gd name="T3" fmla="*/ 0 h 73"/>
                <a:gd name="T4" fmla="*/ 53 w 53"/>
                <a:gd name="T5" fmla="*/ 65 h 73"/>
                <a:gd name="T6" fmla="*/ 0 w 53"/>
                <a:gd name="T7" fmla="*/ 73 h 73"/>
              </a:gdLst>
              <a:ahLst/>
              <a:cxnLst>
                <a:cxn ang="0">
                  <a:pos x="T0" y="T1"/>
                </a:cxn>
                <a:cxn ang="0">
                  <a:pos x="T2" y="T3"/>
                </a:cxn>
                <a:cxn ang="0">
                  <a:pos x="T4" y="T5"/>
                </a:cxn>
                <a:cxn ang="0">
                  <a:pos x="T6" y="T7"/>
                </a:cxn>
              </a:cxnLst>
              <a:rect l="0" t="0" r="r" b="b"/>
              <a:pathLst>
                <a:path w="53" h="73">
                  <a:moveTo>
                    <a:pt x="0" y="73"/>
                  </a:moveTo>
                  <a:cubicBezTo>
                    <a:pt x="0" y="37"/>
                    <a:pt x="25" y="0"/>
                    <a:pt x="53" y="0"/>
                  </a:cubicBezTo>
                  <a:cubicBezTo>
                    <a:pt x="53" y="65"/>
                    <a:pt x="53" y="65"/>
                    <a:pt x="53" y="65"/>
                  </a:cubicBezTo>
                  <a:lnTo>
                    <a:pt x="0" y="73"/>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6664326" y="3389313"/>
              <a:ext cx="3379788" cy="496888"/>
            </a:xfrm>
            <a:custGeom>
              <a:avLst/>
              <a:gdLst>
                <a:gd name="T0" fmla="*/ 0 w 300"/>
                <a:gd name="T1" fmla="*/ 26 h 44"/>
                <a:gd name="T2" fmla="*/ 172 w 300"/>
                <a:gd name="T3" fmla="*/ 44 h 44"/>
                <a:gd name="T4" fmla="*/ 300 w 300"/>
                <a:gd name="T5" fmla="*/ 35 h 44"/>
                <a:gd name="T6" fmla="*/ 173 w 300"/>
                <a:gd name="T7" fmla="*/ 0 h 44"/>
                <a:gd name="T8" fmla="*/ 0 w 300"/>
                <a:gd name="T9" fmla="*/ 26 h 44"/>
              </a:gdLst>
              <a:ahLst/>
              <a:cxnLst>
                <a:cxn ang="0">
                  <a:pos x="T0" y="T1"/>
                </a:cxn>
                <a:cxn ang="0">
                  <a:pos x="T2" y="T3"/>
                </a:cxn>
                <a:cxn ang="0">
                  <a:pos x="T4" y="T5"/>
                </a:cxn>
                <a:cxn ang="0">
                  <a:pos x="T6" y="T7"/>
                </a:cxn>
                <a:cxn ang="0">
                  <a:pos x="T8" y="T9"/>
                </a:cxn>
              </a:cxnLst>
              <a:rect l="0" t="0" r="r" b="b"/>
              <a:pathLst>
                <a:path w="300" h="44">
                  <a:moveTo>
                    <a:pt x="0" y="26"/>
                  </a:moveTo>
                  <a:cubicBezTo>
                    <a:pt x="34" y="37"/>
                    <a:pt x="98" y="44"/>
                    <a:pt x="172" y="44"/>
                  </a:cubicBezTo>
                  <a:cubicBezTo>
                    <a:pt x="221" y="44"/>
                    <a:pt x="266" y="41"/>
                    <a:pt x="300" y="35"/>
                  </a:cubicBezTo>
                  <a:cubicBezTo>
                    <a:pt x="173" y="0"/>
                    <a:pt x="173" y="0"/>
                    <a:pt x="173" y="0"/>
                  </a:cubicBezTo>
                  <a:lnTo>
                    <a:pt x="0" y="26"/>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7115176" y="3389313"/>
              <a:ext cx="2601913" cy="384175"/>
            </a:xfrm>
            <a:custGeom>
              <a:avLst/>
              <a:gdLst>
                <a:gd name="T0" fmla="*/ 0 w 231"/>
                <a:gd name="T1" fmla="*/ 20 h 34"/>
                <a:gd name="T2" fmla="*/ 132 w 231"/>
                <a:gd name="T3" fmla="*/ 34 h 34"/>
                <a:gd name="T4" fmla="*/ 231 w 231"/>
                <a:gd name="T5" fmla="*/ 27 h 34"/>
                <a:gd name="T6" fmla="*/ 133 w 231"/>
                <a:gd name="T7" fmla="*/ 0 h 34"/>
                <a:gd name="T8" fmla="*/ 0 w 231"/>
                <a:gd name="T9" fmla="*/ 20 h 34"/>
              </a:gdLst>
              <a:ahLst/>
              <a:cxnLst>
                <a:cxn ang="0">
                  <a:pos x="T0" y="T1"/>
                </a:cxn>
                <a:cxn ang="0">
                  <a:pos x="T2" y="T3"/>
                </a:cxn>
                <a:cxn ang="0">
                  <a:pos x="T4" y="T5"/>
                </a:cxn>
                <a:cxn ang="0">
                  <a:pos x="T6" y="T7"/>
                </a:cxn>
                <a:cxn ang="0">
                  <a:pos x="T8" y="T9"/>
                </a:cxn>
              </a:cxnLst>
              <a:rect l="0" t="0" r="r" b="b"/>
              <a:pathLst>
                <a:path w="231" h="34">
                  <a:moveTo>
                    <a:pt x="0" y="20"/>
                  </a:moveTo>
                  <a:cubicBezTo>
                    <a:pt x="27" y="28"/>
                    <a:pt x="76" y="34"/>
                    <a:pt x="132" y="34"/>
                  </a:cubicBezTo>
                  <a:cubicBezTo>
                    <a:pt x="170" y="34"/>
                    <a:pt x="204" y="31"/>
                    <a:pt x="231" y="27"/>
                  </a:cubicBezTo>
                  <a:cubicBezTo>
                    <a:pt x="133" y="0"/>
                    <a:pt x="133" y="0"/>
                    <a:pt x="133" y="0"/>
                  </a:cubicBezTo>
                  <a:lnTo>
                    <a:pt x="0" y="2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p:cNvSpPr>
            <p:nvPr/>
          </p:nvSpPr>
          <p:spPr bwMode="auto">
            <a:xfrm>
              <a:off x="7566026" y="3389313"/>
              <a:ext cx="1812925" cy="260350"/>
            </a:xfrm>
            <a:custGeom>
              <a:avLst/>
              <a:gdLst>
                <a:gd name="T0" fmla="*/ 161 w 161"/>
                <a:gd name="T1" fmla="*/ 19 h 23"/>
                <a:gd name="T2" fmla="*/ 92 w 161"/>
                <a:gd name="T3" fmla="*/ 23 h 23"/>
                <a:gd name="T4" fmla="*/ 0 w 161"/>
                <a:gd name="T5" fmla="*/ 14 h 23"/>
                <a:gd name="T6" fmla="*/ 93 w 161"/>
                <a:gd name="T7" fmla="*/ 0 h 23"/>
                <a:gd name="T8" fmla="*/ 161 w 161"/>
                <a:gd name="T9" fmla="*/ 19 h 23"/>
              </a:gdLst>
              <a:ahLst/>
              <a:cxnLst>
                <a:cxn ang="0">
                  <a:pos x="T0" y="T1"/>
                </a:cxn>
                <a:cxn ang="0">
                  <a:pos x="T2" y="T3"/>
                </a:cxn>
                <a:cxn ang="0">
                  <a:pos x="T4" y="T5"/>
                </a:cxn>
                <a:cxn ang="0">
                  <a:pos x="T6" y="T7"/>
                </a:cxn>
                <a:cxn ang="0">
                  <a:pos x="T8" y="T9"/>
                </a:cxn>
              </a:cxnLst>
              <a:rect l="0" t="0" r="r" b="b"/>
              <a:pathLst>
                <a:path w="161" h="23">
                  <a:moveTo>
                    <a:pt x="161" y="19"/>
                  </a:moveTo>
                  <a:cubicBezTo>
                    <a:pt x="142" y="21"/>
                    <a:pt x="118" y="23"/>
                    <a:pt x="92" y="23"/>
                  </a:cubicBezTo>
                  <a:cubicBezTo>
                    <a:pt x="54" y="23"/>
                    <a:pt x="20" y="19"/>
                    <a:pt x="0" y="14"/>
                  </a:cubicBezTo>
                  <a:cubicBezTo>
                    <a:pt x="93" y="0"/>
                    <a:pt x="93" y="0"/>
                    <a:pt x="93" y="0"/>
                  </a:cubicBezTo>
                  <a:lnTo>
                    <a:pt x="161" y="19"/>
                  </a:lnTo>
                  <a:close/>
                </a:path>
              </a:pathLst>
            </a:cu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p:cNvSpPr>
              <a:spLocks/>
            </p:cNvSpPr>
            <p:nvPr/>
          </p:nvSpPr>
          <p:spPr bwMode="auto">
            <a:xfrm>
              <a:off x="8016876" y="3389313"/>
              <a:ext cx="1023938" cy="146050"/>
            </a:xfrm>
            <a:custGeom>
              <a:avLst/>
              <a:gdLst>
                <a:gd name="T0" fmla="*/ 0 w 91"/>
                <a:gd name="T1" fmla="*/ 8 h 13"/>
                <a:gd name="T2" fmla="*/ 53 w 91"/>
                <a:gd name="T3" fmla="*/ 13 h 13"/>
                <a:gd name="T4" fmla="*/ 91 w 91"/>
                <a:gd name="T5" fmla="*/ 10 h 13"/>
                <a:gd name="T6" fmla="*/ 53 w 91"/>
                <a:gd name="T7" fmla="*/ 0 h 13"/>
                <a:gd name="T8" fmla="*/ 0 w 91"/>
                <a:gd name="T9" fmla="*/ 8 h 13"/>
              </a:gdLst>
              <a:ahLst/>
              <a:cxnLst>
                <a:cxn ang="0">
                  <a:pos x="T0" y="T1"/>
                </a:cxn>
                <a:cxn ang="0">
                  <a:pos x="T2" y="T3"/>
                </a:cxn>
                <a:cxn ang="0">
                  <a:pos x="T4" y="T5"/>
                </a:cxn>
                <a:cxn ang="0">
                  <a:pos x="T6" y="T7"/>
                </a:cxn>
                <a:cxn ang="0">
                  <a:pos x="T8" y="T9"/>
                </a:cxn>
              </a:cxnLst>
              <a:rect l="0" t="0" r="r" b="b"/>
              <a:pathLst>
                <a:path w="91" h="13">
                  <a:moveTo>
                    <a:pt x="0" y="8"/>
                  </a:moveTo>
                  <a:cubicBezTo>
                    <a:pt x="13" y="11"/>
                    <a:pt x="32" y="13"/>
                    <a:pt x="53" y="13"/>
                  </a:cubicBezTo>
                  <a:cubicBezTo>
                    <a:pt x="67" y="13"/>
                    <a:pt x="80" y="12"/>
                    <a:pt x="91" y="10"/>
                  </a:cubicBezTo>
                  <a:cubicBezTo>
                    <a:pt x="53" y="0"/>
                    <a:pt x="53" y="0"/>
                    <a:pt x="53" y="0"/>
                  </a:cubicBezTo>
                  <a:lnTo>
                    <a:pt x="0" y="8"/>
                  </a:lnTo>
                  <a:close/>
                </a:path>
              </a:pathLst>
            </a:custGeom>
            <a:solidFill>
              <a:schemeClr val="tx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p:cNvSpPr>
              <a:spLocks/>
            </p:cNvSpPr>
            <p:nvPr/>
          </p:nvSpPr>
          <p:spPr bwMode="auto">
            <a:xfrm>
              <a:off x="8613776" y="1190625"/>
              <a:ext cx="1430338" cy="2593975"/>
            </a:xfrm>
            <a:custGeom>
              <a:avLst/>
              <a:gdLst>
                <a:gd name="T0" fmla="*/ 0 w 127"/>
                <a:gd name="T1" fmla="*/ 0 h 230"/>
                <a:gd name="T2" fmla="*/ 127 w 127"/>
                <a:gd name="T3" fmla="*/ 230 h 230"/>
                <a:gd name="T4" fmla="*/ 0 w 127"/>
                <a:gd name="T5" fmla="*/ 195 h 230"/>
                <a:gd name="T6" fmla="*/ 0 w 127"/>
                <a:gd name="T7" fmla="*/ 0 h 230"/>
              </a:gdLst>
              <a:ahLst/>
              <a:cxnLst>
                <a:cxn ang="0">
                  <a:pos x="T0" y="T1"/>
                </a:cxn>
                <a:cxn ang="0">
                  <a:pos x="T2" y="T3"/>
                </a:cxn>
                <a:cxn ang="0">
                  <a:pos x="T4" y="T5"/>
                </a:cxn>
                <a:cxn ang="0">
                  <a:pos x="T6" y="T7"/>
                </a:cxn>
              </a:cxnLst>
              <a:rect l="0" t="0" r="r" b="b"/>
              <a:pathLst>
                <a:path w="127" h="230">
                  <a:moveTo>
                    <a:pt x="0" y="0"/>
                  </a:moveTo>
                  <a:cubicBezTo>
                    <a:pt x="67" y="0"/>
                    <a:pt x="127" y="120"/>
                    <a:pt x="127" y="230"/>
                  </a:cubicBezTo>
                  <a:cubicBezTo>
                    <a:pt x="0" y="195"/>
                    <a:pt x="0" y="195"/>
                    <a:pt x="0" y="195"/>
                  </a:cubicBezTo>
                  <a:lnTo>
                    <a:pt x="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p:nvSpPr>
          <p:spPr bwMode="auto">
            <a:xfrm>
              <a:off x="8613776" y="1674813"/>
              <a:ext cx="1103313" cy="2019300"/>
            </a:xfrm>
            <a:custGeom>
              <a:avLst/>
              <a:gdLst>
                <a:gd name="T0" fmla="*/ 0 w 98"/>
                <a:gd name="T1" fmla="*/ 0 h 179"/>
                <a:gd name="T2" fmla="*/ 98 w 98"/>
                <a:gd name="T3" fmla="*/ 179 h 179"/>
                <a:gd name="T4" fmla="*/ 0 w 98"/>
                <a:gd name="T5" fmla="*/ 152 h 179"/>
                <a:gd name="T6" fmla="*/ 0 w 98"/>
                <a:gd name="T7" fmla="*/ 0 h 179"/>
              </a:gdLst>
              <a:ahLst/>
              <a:cxnLst>
                <a:cxn ang="0">
                  <a:pos x="T0" y="T1"/>
                </a:cxn>
                <a:cxn ang="0">
                  <a:pos x="T2" y="T3"/>
                </a:cxn>
                <a:cxn ang="0">
                  <a:pos x="T4" y="T5"/>
                </a:cxn>
                <a:cxn ang="0">
                  <a:pos x="T6" y="T7"/>
                </a:cxn>
              </a:cxnLst>
              <a:rect l="0" t="0" r="r" b="b"/>
              <a:pathLst>
                <a:path w="98" h="179">
                  <a:moveTo>
                    <a:pt x="0" y="0"/>
                  </a:moveTo>
                  <a:cubicBezTo>
                    <a:pt x="52" y="0"/>
                    <a:pt x="98" y="94"/>
                    <a:pt x="98" y="179"/>
                  </a:cubicBezTo>
                  <a:cubicBezTo>
                    <a:pt x="0" y="152"/>
                    <a:pt x="0" y="152"/>
                    <a:pt x="0" y="152"/>
                  </a:cubicBezTo>
                  <a:lnTo>
                    <a:pt x="0"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p:nvSpPr>
          <p:spPr bwMode="auto">
            <a:xfrm>
              <a:off x="8613776" y="2171700"/>
              <a:ext cx="765175" cy="1431925"/>
            </a:xfrm>
            <a:custGeom>
              <a:avLst/>
              <a:gdLst>
                <a:gd name="T0" fmla="*/ 0 w 68"/>
                <a:gd name="T1" fmla="*/ 0 h 127"/>
                <a:gd name="T2" fmla="*/ 68 w 68"/>
                <a:gd name="T3" fmla="*/ 127 h 127"/>
                <a:gd name="T4" fmla="*/ 0 w 68"/>
                <a:gd name="T5" fmla="*/ 108 h 127"/>
                <a:gd name="T6" fmla="*/ 0 w 68"/>
                <a:gd name="T7" fmla="*/ 0 h 127"/>
              </a:gdLst>
              <a:ahLst/>
              <a:cxnLst>
                <a:cxn ang="0">
                  <a:pos x="T0" y="T1"/>
                </a:cxn>
                <a:cxn ang="0">
                  <a:pos x="T2" y="T3"/>
                </a:cxn>
                <a:cxn ang="0">
                  <a:pos x="T4" y="T5"/>
                </a:cxn>
                <a:cxn ang="0">
                  <a:pos x="T6" y="T7"/>
                </a:cxn>
              </a:cxnLst>
              <a:rect l="0" t="0" r="r" b="b"/>
              <a:pathLst>
                <a:path w="68" h="127">
                  <a:moveTo>
                    <a:pt x="0" y="0"/>
                  </a:moveTo>
                  <a:cubicBezTo>
                    <a:pt x="36" y="0"/>
                    <a:pt x="68" y="66"/>
                    <a:pt x="68" y="127"/>
                  </a:cubicBezTo>
                  <a:cubicBezTo>
                    <a:pt x="0" y="108"/>
                    <a:pt x="0" y="108"/>
                    <a:pt x="0" y="108"/>
                  </a:cubicBez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9"/>
            <p:cNvSpPr>
              <a:spLocks/>
            </p:cNvSpPr>
            <p:nvPr/>
          </p:nvSpPr>
          <p:spPr bwMode="auto">
            <a:xfrm>
              <a:off x="8613776" y="2655888"/>
              <a:ext cx="427038" cy="846138"/>
            </a:xfrm>
            <a:custGeom>
              <a:avLst/>
              <a:gdLst>
                <a:gd name="T0" fmla="*/ 0 w 38"/>
                <a:gd name="T1" fmla="*/ 0 h 75"/>
                <a:gd name="T2" fmla="*/ 38 w 38"/>
                <a:gd name="T3" fmla="*/ 75 h 75"/>
                <a:gd name="T4" fmla="*/ 0 w 38"/>
                <a:gd name="T5" fmla="*/ 65 h 75"/>
                <a:gd name="T6" fmla="*/ 0 w 38"/>
                <a:gd name="T7" fmla="*/ 0 h 75"/>
              </a:gdLst>
              <a:ahLst/>
              <a:cxnLst>
                <a:cxn ang="0">
                  <a:pos x="T0" y="T1"/>
                </a:cxn>
                <a:cxn ang="0">
                  <a:pos x="T2" y="T3"/>
                </a:cxn>
                <a:cxn ang="0">
                  <a:pos x="T4" y="T5"/>
                </a:cxn>
                <a:cxn ang="0">
                  <a:pos x="T6" y="T7"/>
                </a:cxn>
              </a:cxnLst>
              <a:rect l="0" t="0" r="r" b="b"/>
              <a:pathLst>
                <a:path w="38" h="75">
                  <a:moveTo>
                    <a:pt x="0" y="0"/>
                  </a:moveTo>
                  <a:cubicBezTo>
                    <a:pt x="21" y="0"/>
                    <a:pt x="38" y="40"/>
                    <a:pt x="38" y="75"/>
                  </a:cubicBezTo>
                  <a:cubicBezTo>
                    <a:pt x="0" y="65"/>
                    <a:pt x="0" y="65"/>
                    <a:pt x="0" y="65"/>
                  </a:cubicBezTo>
                  <a:lnTo>
                    <a:pt x="0" y="0"/>
                  </a:ln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grpSp>
      <p:cxnSp>
        <p:nvCxnSpPr>
          <p:cNvPr id="54" name="Straight Arrow Connector 53"/>
          <p:cNvCxnSpPr/>
          <p:nvPr/>
        </p:nvCxnSpPr>
        <p:spPr>
          <a:xfrm flipH="1" flipV="1">
            <a:off x="3841361" y="3208721"/>
            <a:ext cx="2080245" cy="868180"/>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flipV="1">
            <a:off x="3577317" y="3429000"/>
            <a:ext cx="2357990" cy="1771163"/>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6960096" y="5051719"/>
            <a:ext cx="4265842" cy="800219"/>
          </a:xfrm>
          <a:prstGeom prst="rect">
            <a:avLst/>
          </a:prstGeom>
          <a:noFill/>
        </p:spPr>
        <p:txBody>
          <a:bodyPr wrap="square" rtlCol="0">
            <a:spAutoFit/>
          </a:bodyPr>
          <a:lstStyle/>
          <a:p>
            <a:r>
              <a:rPr lang="en-US" sz="1800" dirty="0"/>
              <a:t>Incredible content</a:t>
            </a:r>
          </a:p>
          <a:p>
            <a:r>
              <a:rPr lang="en-US" sz="1400" dirty="0"/>
              <a:t>Develop incredible content such that our members will not be shy to share the content</a:t>
            </a:r>
          </a:p>
        </p:txBody>
      </p:sp>
      <p:sp>
        <p:nvSpPr>
          <p:cNvPr id="63" name="Oval 62"/>
          <p:cNvSpPr/>
          <p:nvPr/>
        </p:nvSpPr>
        <p:spPr>
          <a:xfrm>
            <a:off x="5876667" y="1469380"/>
            <a:ext cx="890585" cy="890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Oval 65"/>
          <p:cNvSpPr/>
          <p:nvPr/>
        </p:nvSpPr>
        <p:spPr>
          <a:xfrm>
            <a:off x="5876667" y="2633718"/>
            <a:ext cx="890585" cy="89058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9" name="Oval 68"/>
          <p:cNvSpPr/>
          <p:nvPr/>
        </p:nvSpPr>
        <p:spPr>
          <a:xfrm>
            <a:off x="5876667" y="3798056"/>
            <a:ext cx="890585" cy="890585"/>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2" name="Oval 71"/>
          <p:cNvSpPr/>
          <p:nvPr/>
        </p:nvSpPr>
        <p:spPr>
          <a:xfrm>
            <a:off x="5876667" y="4962393"/>
            <a:ext cx="890585" cy="890585"/>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77" name="Straight Arrow Connector 76"/>
          <p:cNvCxnSpPr>
            <a:stCxn id="66" idx="2"/>
          </p:cNvCxnSpPr>
          <p:nvPr/>
        </p:nvCxnSpPr>
        <p:spPr>
          <a:xfrm flipH="1" flipV="1">
            <a:off x="4102112" y="2973126"/>
            <a:ext cx="1774555" cy="105885"/>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flipH="1">
            <a:off x="4385386" y="2101306"/>
            <a:ext cx="1536222" cy="629538"/>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6960096" y="3897799"/>
            <a:ext cx="4265842" cy="584776"/>
          </a:xfrm>
          <a:prstGeom prst="rect">
            <a:avLst/>
          </a:prstGeom>
          <a:noFill/>
        </p:spPr>
        <p:txBody>
          <a:bodyPr wrap="square" rtlCol="0">
            <a:spAutoFit/>
          </a:bodyPr>
          <a:lstStyle/>
          <a:p>
            <a:r>
              <a:rPr lang="en-US" sz="1800" dirty="0"/>
              <a:t>Free services</a:t>
            </a:r>
          </a:p>
          <a:p>
            <a:r>
              <a:rPr lang="en-US" sz="1400" dirty="0"/>
              <a:t>Capture potential members with free-</a:t>
            </a:r>
            <a:r>
              <a:rPr lang="en-US" sz="1400" dirty="0" err="1"/>
              <a:t>mium</a:t>
            </a:r>
            <a:r>
              <a:rPr lang="en-US" sz="1400" dirty="0"/>
              <a:t> model</a:t>
            </a:r>
          </a:p>
        </p:txBody>
      </p:sp>
      <p:sp>
        <p:nvSpPr>
          <p:cNvPr id="91" name="TextBox 90"/>
          <p:cNvSpPr txBox="1"/>
          <p:nvPr/>
        </p:nvSpPr>
        <p:spPr>
          <a:xfrm>
            <a:off x="6960096" y="2667016"/>
            <a:ext cx="4265842" cy="800219"/>
          </a:xfrm>
          <a:prstGeom prst="rect">
            <a:avLst/>
          </a:prstGeom>
          <a:noFill/>
        </p:spPr>
        <p:txBody>
          <a:bodyPr wrap="square" rtlCol="0">
            <a:spAutoFit/>
          </a:bodyPr>
          <a:lstStyle/>
          <a:p>
            <a:r>
              <a:rPr lang="en-US" sz="1800" dirty="0"/>
              <a:t>Paid subscribers</a:t>
            </a:r>
          </a:p>
          <a:p>
            <a:r>
              <a:rPr lang="en-US" sz="1400" dirty="0"/>
              <a:t>This is optional, not sure yet. Ideally everything should be free for everyone</a:t>
            </a:r>
          </a:p>
        </p:txBody>
      </p:sp>
      <p:sp>
        <p:nvSpPr>
          <p:cNvPr id="92" name="TextBox 91"/>
          <p:cNvSpPr txBox="1"/>
          <p:nvPr/>
        </p:nvSpPr>
        <p:spPr>
          <a:xfrm>
            <a:off x="6960096" y="1513096"/>
            <a:ext cx="4265842" cy="800219"/>
          </a:xfrm>
          <a:prstGeom prst="rect">
            <a:avLst/>
          </a:prstGeom>
          <a:noFill/>
        </p:spPr>
        <p:txBody>
          <a:bodyPr wrap="square" rtlCol="0">
            <a:spAutoFit/>
          </a:bodyPr>
          <a:lstStyle/>
          <a:p>
            <a:r>
              <a:rPr lang="en-US" sz="1800" dirty="0"/>
              <a:t>Consulting</a:t>
            </a:r>
          </a:p>
          <a:p>
            <a:r>
              <a:rPr lang="en-US" sz="1400" dirty="0"/>
              <a:t>Allow corporate members to gain access to our consulting expertise</a:t>
            </a:r>
          </a:p>
        </p:txBody>
      </p:sp>
      <p:sp>
        <p:nvSpPr>
          <p:cNvPr id="39" name="Freeform 33"/>
          <p:cNvSpPr>
            <a:spLocks noEditPoints="1"/>
          </p:cNvSpPr>
          <p:nvPr/>
        </p:nvSpPr>
        <p:spPr bwMode="auto">
          <a:xfrm>
            <a:off x="5987988" y="1628800"/>
            <a:ext cx="655055" cy="490994"/>
          </a:xfrm>
          <a:custGeom>
            <a:avLst/>
            <a:gdLst>
              <a:gd name="T0" fmla="*/ 169 w 485"/>
              <a:gd name="T1" fmla="*/ 91 h 364"/>
              <a:gd name="T2" fmla="*/ 169 w 485"/>
              <a:gd name="T3" fmla="*/ 81 h 364"/>
              <a:gd name="T4" fmla="*/ 177 w 485"/>
              <a:gd name="T5" fmla="*/ 74 h 364"/>
              <a:gd name="T6" fmla="*/ 123 w 485"/>
              <a:gd name="T7" fmla="*/ 279 h 364"/>
              <a:gd name="T8" fmla="*/ 49 w 485"/>
              <a:gd name="T9" fmla="*/ 232 h 364"/>
              <a:gd name="T10" fmla="*/ 0 w 485"/>
              <a:gd name="T11" fmla="*/ 359 h 364"/>
              <a:gd name="T12" fmla="*/ 190 w 485"/>
              <a:gd name="T13" fmla="*/ 359 h 364"/>
              <a:gd name="T14" fmla="*/ 95 w 485"/>
              <a:gd name="T15" fmla="*/ 181 h 364"/>
              <a:gd name="T16" fmla="*/ 58 w 485"/>
              <a:gd name="T17" fmla="*/ 232 h 364"/>
              <a:gd name="T18" fmla="*/ 56 w 485"/>
              <a:gd name="T19" fmla="*/ 320 h 364"/>
              <a:gd name="T20" fmla="*/ 114 w 485"/>
              <a:gd name="T21" fmla="*/ 286 h 364"/>
              <a:gd name="T22" fmla="*/ 180 w 485"/>
              <a:gd name="T23" fmla="*/ 355 h 364"/>
              <a:gd name="T24" fmla="*/ 246 w 485"/>
              <a:gd name="T25" fmla="*/ 109 h 364"/>
              <a:gd name="T26" fmla="*/ 262 w 485"/>
              <a:gd name="T27" fmla="*/ 92 h 364"/>
              <a:gd name="T28" fmla="*/ 262 w 485"/>
              <a:gd name="T29" fmla="*/ 102 h 364"/>
              <a:gd name="T30" fmla="*/ 316 w 485"/>
              <a:gd name="T31" fmla="*/ 109 h 364"/>
              <a:gd name="T32" fmla="*/ 299 w 485"/>
              <a:gd name="T33" fmla="*/ 126 h 364"/>
              <a:gd name="T34" fmla="*/ 292 w 485"/>
              <a:gd name="T35" fmla="*/ 109 h 364"/>
              <a:gd name="T36" fmla="*/ 299 w 485"/>
              <a:gd name="T37" fmla="*/ 117 h 364"/>
              <a:gd name="T38" fmla="*/ 327 w 485"/>
              <a:gd name="T39" fmla="*/ 215 h 364"/>
              <a:gd name="T40" fmla="*/ 378 w 485"/>
              <a:gd name="T41" fmla="*/ 108 h 364"/>
              <a:gd name="T42" fmla="*/ 203 w 485"/>
              <a:gd name="T43" fmla="*/ 0 h 364"/>
              <a:gd name="T44" fmla="*/ 154 w 485"/>
              <a:gd name="T45" fmla="*/ 183 h 364"/>
              <a:gd name="T46" fmla="*/ 208 w 485"/>
              <a:gd name="T47" fmla="*/ 143 h 364"/>
              <a:gd name="T48" fmla="*/ 321 w 485"/>
              <a:gd name="T49" fmla="*/ 216 h 364"/>
              <a:gd name="T50" fmla="*/ 226 w 485"/>
              <a:gd name="T51" fmla="*/ 130 h 364"/>
              <a:gd name="T52" fmla="*/ 199 w 485"/>
              <a:gd name="T53" fmla="*/ 137 h 364"/>
              <a:gd name="T54" fmla="*/ 180 w 485"/>
              <a:gd name="T55" fmla="*/ 134 h 364"/>
              <a:gd name="T56" fmla="*/ 131 w 485"/>
              <a:gd name="T57" fmla="*/ 71 h 364"/>
              <a:gd name="T58" fmla="*/ 275 w 485"/>
              <a:gd name="T59" fmla="*/ 49 h 364"/>
              <a:gd name="T60" fmla="*/ 314 w 485"/>
              <a:gd name="T61" fmla="*/ 169 h 364"/>
              <a:gd name="T62" fmla="*/ 296 w 485"/>
              <a:gd name="T63" fmla="*/ 173 h 364"/>
              <a:gd name="T64" fmla="*/ 418 w 485"/>
              <a:gd name="T65" fmla="*/ 279 h 364"/>
              <a:gd name="T66" fmla="*/ 343 w 485"/>
              <a:gd name="T67" fmla="*/ 232 h 364"/>
              <a:gd name="T68" fmla="*/ 295 w 485"/>
              <a:gd name="T69" fmla="*/ 359 h 364"/>
              <a:gd name="T70" fmla="*/ 485 w 485"/>
              <a:gd name="T71" fmla="*/ 359 h 364"/>
              <a:gd name="T72" fmla="*/ 390 w 485"/>
              <a:gd name="T73" fmla="*/ 181 h 364"/>
              <a:gd name="T74" fmla="*/ 353 w 485"/>
              <a:gd name="T75" fmla="*/ 232 h 364"/>
              <a:gd name="T76" fmla="*/ 350 w 485"/>
              <a:gd name="T77" fmla="*/ 320 h 364"/>
              <a:gd name="T78" fmla="*/ 409 w 485"/>
              <a:gd name="T79" fmla="*/ 286 h 364"/>
              <a:gd name="T80" fmla="*/ 475 w 485"/>
              <a:gd name="T81" fmla="*/ 355 h 364"/>
              <a:gd name="T82" fmla="*/ 189 w 485"/>
              <a:gd name="T83" fmla="*/ 74 h 364"/>
              <a:gd name="T84" fmla="*/ 206 w 485"/>
              <a:gd name="T85" fmla="*/ 57 h 364"/>
              <a:gd name="T86" fmla="*/ 206 w 485"/>
              <a:gd name="T87" fmla="*/ 66 h 364"/>
              <a:gd name="T88" fmla="*/ 260 w 485"/>
              <a:gd name="T89" fmla="*/ 74 h 364"/>
              <a:gd name="T90" fmla="*/ 243 w 485"/>
              <a:gd name="T91" fmla="*/ 91 h 364"/>
              <a:gd name="T92" fmla="*/ 236 w 485"/>
              <a:gd name="T93" fmla="*/ 74 h 364"/>
              <a:gd name="T94" fmla="*/ 243 w 485"/>
              <a:gd name="T95" fmla="*/ 81 h 364"/>
              <a:gd name="T96" fmla="*/ 336 w 485"/>
              <a:gd name="T97" fmla="*/ 92 h 364"/>
              <a:gd name="T98" fmla="*/ 336 w 485"/>
              <a:gd name="T99" fmla="*/ 102 h 364"/>
              <a:gd name="T100" fmla="*/ 329 w 485"/>
              <a:gd name="T101" fmla="*/ 109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5" h="364">
                <a:moveTo>
                  <a:pt x="169" y="57"/>
                </a:moveTo>
                <a:cubicBezTo>
                  <a:pt x="160" y="57"/>
                  <a:pt x="153" y="65"/>
                  <a:pt x="153" y="74"/>
                </a:cubicBezTo>
                <a:cubicBezTo>
                  <a:pt x="153" y="83"/>
                  <a:pt x="160" y="91"/>
                  <a:pt x="169" y="91"/>
                </a:cubicBezTo>
                <a:cubicBezTo>
                  <a:pt x="179" y="91"/>
                  <a:pt x="186" y="83"/>
                  <a:pt x="186" y="74"/>
                </a:cubicBezTo>
                <a:cubicBezTo>
                  <a:pt x="186" y="65"/>
                  <a:pt x="179" y="57"/>
                  <a:pt x="169" y="57"/>
                </a:cubicBezTo>
                <a:close/>
                <a:moveTo>
                  <a:pt x="169" y="81"/>
                </a:moveTo>
                <a:cubicBezTo>
                  <a:pt x="165" y="81"/>
                  <a:pt x="162" y="78"/>
                  <a:pt x="162" y="74"/>
                </a:cubicBezTo>
                <a:cubicBezTo>
                  <a:pt x="162" y="70"/>
                  <a:pt x="165" y="66"/>
                  <a:pt x="169" y="66"/>
                </a:cubicBezTo>
                <a:cubicBezTo>
                  <a:pt x="173" y="66"/>
                  <a:pt x="177" y="70"/>
                  <a:pt x="177" y="74"/>
                </a:cubicBezTo>
                <a:cubicBezTo>
                  <a:pt x="177" y="78"/>
                  <a:pt x="173" y="81"/>
                  <a:pt x="169" y="81"/>
                </a:cubicBezTo>
                <a:close/>
                <a:moveTo>
                  <a:pt x="138" y="312"/>
                </a:moveTo>
                <a:cubicBezTo>
                  <a:pt x="127" y="309"/>
                  <a:pt x="124" y="290"/>
                  <a:pt x="123" y="279"/>
                </a:cubicBezTo>
                <a:cubicBezTo>
                  <a:pt x="134" y="267"/>
                  <a:pt x="141" y="250"/>
                  <a:pt x="141" y="232"/>
                </a:cubicBezTo>
                <a:cubicBezTo>
                  <a:pt x="141" y="195"/>
                  <a:pt x="123" y="171"/>
                  <a:pt x="95" y="171"/>
                </a:cubicBezTo>
                <a:cubicBezTo>
                  <a:pt x="66" y="171"/>
                  <a:pt x="49" y="195"/>
                  <a:pt x="49" y="232"/>
                </a:cubicBezTo>
                <a:cubicBezTo>
                  <a:pt x="49" y="251"/>
                  <a:pt x="56" y="268"/>
                  <a:pt x="67" y="279"/>
                </a:cubicBezTo>
                <a:cubicBezTo>
                  <a:pt x="67" y="293"/>
                  <a:pt x="62" y="308"/>
                  <a:pt x="53" y="311"/>
                </a:cubicBezTo>
                <a:cubicBezTo>
                  <a:pt x="9" y="320"/>
                  <a:pt x="0" y="342"/>
                  <a:pt x="0" y="359"/>
                </a:cubicBezTo>
                <a:cubicBezTo>
                  <a:pt x="0" y="362"/>
                  <a:pt x="2" y="364"/>
                  <a:pt x="4" y="364"/>
                </a:cubicBezTo>
                <a:cubicBezTo>
                  <a:pt x="185" y="364"/>
                  <a:pt x="185" y="364"/>
                  <a:pt x="185" y="364"/>
                </a:cubicBezTo>
                <a:cubicBezTo>
                  <a:pt x="188" y="364"/>
                  <a:pt x="190" y="362"/>
                  <a:pt x="190" y="359"/>
                </a:cubicBezTo>
                <a:cubicBezTo>
                  <a:pt x="190" y="343"/>
                  <a:pt x="181" y="321"/>
                  <a:pt x="138" y="312"/>
                </a:cubicBezTo>
                <a:close/>
                <a:moveTo>
                  <a:pt x="58" y="232"/>
                </a:moveTo>
                <a:cubicBezTo>
                  <a:pt x="58" y="185"/>
                  <a:pt x="86" y="181"/>
                  <a:pt x="95" y="181"/>
                </a:cubicBezTo>
                <a:cubicBezTo>
                  <a:pt x="104" y="181"/>
                  <a:pt x="132" y="185"/>
                  <a:pt x="132" y="232"/>
                </a:cubicBezTo>
                <a:cubicBezTo>
                  <a:pt x="132" y="261"/>
                  <a:pt x="112" y="283"/>
                  <a:pt x="95" y="283"/>
                </a:cubicBezTo>
                <a:cubicBezTo>
                  <a:pt x="77" y="283"/>
                  <a:pt x="58" y="261"/>
                  <a:pt x="58" y="232"/>
                </a:cubicBezTo>
                <a:close/>
                <a:moveTo>
                  <a:pt x="9" y="355"/>
                </a:moveTo>
                <a:cubicBezTo>
                  <a:pt x="12" y="338"/>
                  <a:pt x="27" y="326"/>
                  <a:pt x="55" y="320"/>
                </a:cubicBezTo>
                <a:cubicBezTo>
                  <a:pt x="55" y="320"/>
                  <a:pt x="55" y="320"/>
                  <a:pt x="56" y="320"/>
                </a:cubicBezTo>
                <a:cubicBezTo>
                  <a:pt x="68" y="316"/>
                  <a:pt x="74" y="301"/>
                  <a:pt x="76" y="286"/>
                </a:cubicBezTo>
                <a:cubicBezTo>
                  <a:pt x="82" y="290"/>
                  <a:pt x="88" y="292"/>
                  <a:pt x="95" y="292"/>
                </a:cubicBezTo>
                <a:cubicBezTo>
                  <a:pt x="102" y="292"/>
                  <a:pt x="108" y="290"/>
                  <a:pt x="114" y="286"/>
                </a:cubicBezTo>
                <a:cubicBezTo>
                  <a:pt x="116" y="302"/>
                  <a:pt x="122" y="317"/>
                  <a:pt x="136" y="321"/>
                </a:cubicBezTo>
                <a:cubicBezTo>
                  <a:pt x="136" y="321"/>
                  <a:pt x="136" y="321"/>
                  <a:pt x="136" y="321"/>
                </a:cubicBezTo>
                <a:cubicBezTo>
                  <a:pt x="163" y="326"/>
                  <a:pt x="178" y="338"/>
                  <a:pt x="180" y="355"/>
                </a:cubicBezTo>
                <a:lnTo>
                  <a:pt x="9" y="355"/>
                </a:lnTo>
                <a:close/>
                <a:moveTo>
                  <a:pt x="262" y="92"/>
                </a:moveTo>
                <a:cubicBezTo>
                  <a:pt x="253" y="92"/>
                  <a:pt x="246" y="100"/>
                  <a:pt x="246" y="109"/>
                </a:cubicBezTo>
                <a:cubicBezTo>
                  <a:pt x="246" y="118"/>
                  <a:pt x="253" y="126"/>
                  <a:pt x="262" y="126"/>
                </a:cubicBezTo>
                <a:cubicBezTo>
                  <a:pt x="272" y="126"/>
                  <a:pt x="279" y="118"/>
                  <a:pt x="279" y="109"/>
                </a:cubicBezTo>
                <a:cubicBezTo>
                  <a:pt x="279" y="100"/>
                  <a:pt x="272" y="92"/>
                  <a:pt x="262" y="92"/>
                </a:cubicBezTo>
                <a:close/>
                <a:moveTo>
                  <a:pt x="262" y="117"/>
                </a:moveTo>
                <a:cubicBezTo>
                  <a:pt x="258" y="117"/>
                  <a:pt x="255" y="113"/>
                  <a:pt x="255" y="109"/>
                </a:cubicBezTo>
                <a:cubicBezTo>
                  <a:pt x="255" y="105"/>
                  <a:pt x="258" y="102"/>
                  <a:pt x="262" y="102"/>
                </a:cubicBezTo>
                <a:cubicBezTo>
                  <a:pt x="267" y="102"/>
                  <a:pt x="270" y="105"/>
                  <a:pt x="270" y="109"/>
                </a:cubicBezTo>
                <a:cubicBezTo>
                  <a:pt x="270" y="113"/>
                  <a:pt x="267" y="117"/>
                  <a:pt x="262" y="117"/>
                </a:cubicBezTo>
                <a:close/>
                <a:moveTo>
                  <a:pt x="316" y="109"/>
                </a:moveTo>
                <a:cubicBezTo>
                  <a:pt x="316" y="100"/>
                  <a:pt x="308" y="92"/>
                  <a:pt x="299" y="92"/>
                </a:cubicBezTo>
                <a:cubicBezTo>
                  <a:pt x="290" y="92"/>
                  <a:pt x="282" y="100"/>
                  <a:pt x="282" y="109"/>
                </a:cubicBezTo>
                <a:cubicBezTo>
                  <a:pt x="282" y="118"/>
                  <a:pt x="290" y="126"/>
                  <a:pt x="299" y="126"/>
                </a:cubicBezTo>
                <a:cubicBezTo>
                  <a:pt x="308" y="126"/>
                  <a:pt x="316" y="118"/>
                  <a:pt x="316" y="109"/>
                </a:cubicBezTo>
                <a:close/>
                <a:moveTo>
                  <a:pt x="299" y="117"/>
                </a:moveTo>
                <a:cubicBezTo>
                  <a:pt x="295" y="117"/>
                  <a:pt x="292" y="113"/>
                  <a:pt x="292" y="109"/>
                </a:cubicBezTo>
                <a:cubicBezTo>
                  <a:pt x="292" y="105"/>
                  <a:pt x="295" y="102"/>
                  <a:pt x="299" y="102"/>
                </a:cubicBezTo>
                <a:cubicBezTo>
                  <a:pt x="303" y="102"/>
                  <a:pt x="307" y="105"/>
                  <a:pt x="307" y="109"/>
                </a:cubicBezTo>
                <a:cubicBezTo>
                  <a:pt x="307" y="113"/>
                  <a:pt x="303" y="117"/>
                  <a:pt x="299" y="117"/>
                </a:cubicBezTo>
                <a:close/>
                <a:moveTo>
                  <a:pt x="321" y="216"/>
                </a:moveTo>
                <a:cubicBezTo>
                  <a:pt x="322" y="216"/>
                  <a:pt x="323" y="216"/>
                  <a:pt x="324" y="216"/>
                </a:cubicBezTo>
                <a:cubicBezTo>
                  <a:pt x="325" y="216"/>
                  <a:pt x="326" y="216"/>
                  <a:pt x="327" y="215"/>
                </a:cubicBezTo>
                <a:cubicBezTo>
                  <a:pt x="328" y="214"/>
                  <a:pt x="329" y="212"/>
                  <a:pt x="328" y="210"/>
                </a:cubicBezTo>
                <a:cubicBezTo>
                  <a:pt x="328" y="210"/>
                  <a:pt x="321" y="195"/>
                  <a:pt x="320" y="177"/>
                </a:cubicBezTo>
                <a:cubicBezTo>
                  <a:pt x="354" y="168"/>
                  <a:pt x="378" y="140"/>
                  <a:pt x="378" y="108"/>
                </a:cubicBezTo>
                <a:cubicBezTo>
                  <a:pt x="378" y="69"/>
                  <a:pt x="341" y="37"/>
                  <a:pt x="296" y="37"/>
                </a:cubicBezTo>
                <a:cubicBezTo>
                  <a:pt x="289" y="37"/>
                  <a:pt x="283" y="37"/>
                  <a:pt x="276" y="39"/>
                </a:cubicBezTo>
                <a:cubicBezTo>
                  <a:pt x="262" y="15"/>
                  <a:pt x="234" y="0"/>
                  <a:pt x="203" y="0"/>
                </a:cubicBezTo>
                <a:cubicBezTo>
                  <a:pt x="158" y="0"/>
                  <a:pt x="122" y="32"/>
                  <a:pt x="122" y="71"/>
                </a:cubicBezTo>
                <a:cubicBezTo>
                  <a:pt x="122" y="100"/>
                  <a:pt x="141" y="125"/>
                  <a:pt x="171" y="137"/>
                </a:cubicBezTo>
                <a:cubicBezTo>
                  <a:pt x="169" y="163"/>
                  <a:pt x="154" y="183"/>
                  <a:pt x="154" y="183"/>
                </a:cubicBezTo>
                <a:cubicBezTo>
                  <a:pt x="152" y="185"/>
                  <a:pt x="152" y="188"/>
                  <a:pt x="154" y="189"/>
                </a:cubicBezTo>
                <a:cubicBezTo>
                  <a:pt x="155" y="191"/>
                  <a:pt x="157" y="191"/>
                  <a:pt x="159" y="191"/>
                </a:cubicBezTo>
                <a:cubicBezTo>
                  <a:pt x="184" y="179"/>
                  <a:pt x="200" y="164"/>
                  <a:pt x="208" y="143"/>
                </a:cubicBezTo>
                <a:cubicBezTo>
                  <a:pt x="213" y="142"/>
                  <a:pt x="218" y="142"/>
                  <a:pt x="224" y="141"/>
                </a:cubicBezTo>
                <a:cubicBezTo>
                  <a:pt x="236" y="163"/>
                  <a:pt x="261" y="177"/>
                  <a:pt x="289" y="179"/>
                </a:cubicBezTo>
                <a:cubicBezTo>
                  <a:pt x="295" y="193"/>
                  <a:pt x="306" y="205"/>
                  <a:pt x="321" y="216"/>
                </a:cubicBezTo>
                <a:close/>
                <a:moveTo>
                  <a:pt x="292" y="170"/>
                </a:moveTo>
                <a:cubicBezTo>
                  <a:pt x="265" y="169"/>
                  <a:pt x="241" y="155"/>
                  <a:pt x="230" y="133"/>
                </a:cubicBezTo>
                <a:cubicBezTo>
                  <a:pt x="229" y="131"/>
                  <a:pt x="228" y="130"/>
                  <a:pt x="226" y="130"/>
                </a:cubicBezTo>
                <a:cubicBezTo>
                  <a:pt x="226" y="130"/>
                  <a:pt x="225" y="130"/>
                  <a:pt x="225" y="131"/>
                </a:cubicBezTo>
                <a:cubicBezTo>
                  <a:pt x="218" y="132"/>
                  <a:pt x="211" y="133"/>
                  <a:pt x="204" y="133"/>
                </a:cubicBezTo>
                <a:cubicBezTo>
                  <a:pt x="202" y="133"/>
                  <a:pt x="200" y="135"/>
                  <a:pt x="199" y="137"/>
                </a:cubicBezTo>
                <a:cubicBezTo>
                  <a:pt x="199" y="138"/>
                  <a:pt x="199" y="138"/>
                  <a:pt x="199" y="139"/>
                </a:cubicBezTo>
                <a:cubicBezTo>
                  <a:pt x="194" y="154"/>
                  <a:pt x="185" y="165"/>
                  <a:pt x="170" y="175"/>
                </a:cubicBezTo>
                <a:cubicBezTo>
                  <a:pt x="175" y="165"/>
                  <a:pt x="180" y="150"/>
                  <a:pt x="180" y="134"/>
                </a:cubicBezTo>
                <a:cubicBezTo>
                  <a:pt x="180" y="134"/>
                  <a:pt x="180" y="134"/>
                  <a:pt x="180" y="134"/>
                </a:cubicBezTo>
                <a:cubicBezTo>
                  <a:pt x="180" y="132"/>
                  <a:pt x="179" y="130"/>
                  <a:pt x="177" y="129"/>
                </a:cubicBezTo>
                <a:cubicBezTo>
                  <a:pt x="149" y="120"/>
                  <a:pt x="131" y="97"/>
                  <a:pt x="131" y="71"/>
                </a:cubicBezTo>
                <a:cubicBezTo>
                  <a:pt x="131" y="37"/>
                  <a:pt x="164" y="9"/>
                  <a:pt x="203" y="9"/>
                </a:cubicBezTo>
                <a:cubicBezTo>
                  <a:pt x="232" y="9"/>
                  <a:pt x="258" y="24"/>
                  <a:pt x="269" y="47"/>
                </a:cubicBezTo>
                <a:cubicBezTo>
                  <a:pt x="270" y="48"/>
                  <a:pt x="273" y="49"/>
                  <a:pt x="275" y="49"/>
                </a:cubicBezTo>
                <a:cubicBezTo>
                  <a:pt x="282" y="47"/>
                  <a:pt x="289" y="46"/>
                  <a:pt x="296" y="46"/>
                </a:cubicBezTo>
                <a:cubicBezTo>
                  <a:pt x="336" y="46"/>
                  <a:pt x="368" y="74"/>
                  <a:pt x="368" y="108"/>
                </a:cubicBezTo>
                <a:cubicBezTo>
                  <a:pt x="368" y="137"/>
                  <a:pt x="346" y="162"/>
                  <a:pt x="314" y="169"/>
                </a:cubicBezTo>
                <a:cubicBezTo>
                  <a:pt x="312" y="169"/>
                  <a:pt x="310" y="171"/>
                  <a:pt x="310" y="173"/>
                </a:cubicBezTo>
                <a:cubicBezTo>
                  <a:pt x="311" y="183"/>
                  <a:pt x="312" y="191"/>
                  <a:pt x="314" y="198"/>
                </a:cubicBezTo>
                <a:cubicBezTo>
                  <a:pt x="306" y="190"/>
                  <a:pt x="300" y="182"/>
                  <a:pt x="296" y="173"/>
                </a:cubicBezTo>
                <a:cubicBezTo>
                  <a:pt x="296" y="171"/>
                  <a:pt x="294" y="170"/>
                  <a:pt x="292" y="170"/>
                </a:cubicBezTo>
                <a:close/>
                <a:moveTo>
                  <a:pt x="433" y="312"/>
                </a:moveTo>
                <a:cubicBezTo>
                  <a:pt x="422" y="309"/>
                  <a:pt x="418" y="290"/>
                  <a:pt x="418" y="279"/>
                </a:cubicBezTo>
                <a:cubicBezTo>
                  <a:pt x="429" y="267"/>
                  <a:pt x="436" y="250"/>
                  <a:pt x="436" y="232"/>
                </a:cubicBezTo>
                <a:cubicBezTo>
                  <a:pt x="436" y="195"/>
                  <a:pt x="418" y="171"/>
                  <a:pt x="390" y="171"/>
                </a:cubicBezTo>
                <a:cubicBezTo>
                  <a:pt x="361" y="171"/>
                  <a:pt x="343" y="195"/>
                  <a:pt x="343" y="232"/>
                </a:cubicBezTo>
                <a:cubicBezTo>
                  <a:pt x="343" y="251"/>
                  <a:pt x="351" y="268"/>
                  <a:pt x="362" y="279"/>
                </a:cubicBezTo>
                <a:cubicBezTo>
                  <a:pt x="362" y="293"/>
                  <a:pt x="357" y="308"/>
                  <a:pt x="348" y="311"/>
                </a:cubicBezTo>
                <a:cubicBezTo>
                  <a:pt x="304" y="320"/>
                  <a:pt x="295" y="342"/>
                  <a:pt x="295" y="359"/>
                </a:cubicBezTo>
                <a:cubicBezTo>
                  <a:pt x="295" y="362"/>
                  <a:pt x="297" y="364"/>
                  <a:pt x="299" y="364"/>
                </a:cubicBezTo>
                <a:cubicBezTo>
                  <a:pt x="480" y="364"/>
                  <a:pt x="480" y="364"/>
                  <a:pt x="480" y="364"/>
                </a:cubicBezTo>
                <a:cubicBezTo>
                  <a:pt x="483" y="364"/>
                  <a:pt x="485" y="362"/>
                  <a:pt x="485" y="359"/>
                </a:cubicBezTo>
                <a:cubicBezTo>
                  <a:pt x="485" y="343"/>
                  <a:pt x="476" y="321"/>
                  <a:pt x="433" y="312"/>
                </a:cubicBezTo>
                <a:close/>
                <a:moveTo>
                  <a:pt x="353" y="232"/>
                </a:moveTo>
                <a:cubicBezTo>
                  <a:pt x="353" y="185"/>
                  <a:pt x="381" y="181"/>
                  <a:pt x="390" y="181"/>
                </a:cubicBezTo>
                <a:cubicBezTo>
                  <a:pt x="398" y="181"/>
                  <a:pt x="427" y="185"/>
                  <a:pt x="427" y="232"/>
                </a:cubicBezTo>
                <a:cubicBezTo>
                  <a:pt x="427" y="261"/>
                  <a:pt x="407" y="283"/>
                  <a:pt x="390" y="283"/>
                </a:cubicBezTo>
                <a:cubicBezTo>
                  <a:pt x="372" y="283"/>
                  <a:pt x="353" y="261"/>
                  <a:pt x="353" y="232"/>
                </a:cubicBezTo>
                <a:close/>
                <a:moveTo>
                  <a:pt x="304" y="355"/>
                </a:moveTo>
                <a:cubicBezTo>
                  <a:pt x="307" y="338"/>
                  <a:pt x="322" y="326"/>
                  <a:pt x="350" y="320"/>
                </a:cubicBezTo>
                <a:cubicBezTo>
                  <a:pt x="350" y="320"/>
                  <a:pt x="350" y="320"/>
                  <a:pt x="350" y="320"/>
                </a:cubicBezTo>
                <a:cubicBezTo>
                  <a:pt x="363" y="316"/>
                  <a:pt x="369" y="301"/>
                  <a:pt x="371" y="286"/>
                </a:cubicBezTo>
                <a:cubicBezTo>
                  <a:pt x="377" y="290"/>
                  <a:pt x="383" y="292"/>
                  <a:pt x="390" y="292"/>
                </a:cubicBezTo>
                <a:cubicBezTo>
                  <a:pt x="397" y="292"/>
                  <a:pt x="403" y="290"/>
                  <a:pt x="409" y="286"/>
                </a:cubicBezTo>
                <a:cubicBezTo>
                  <a:pt x="411" y="302"/>
                  <a:pt x="417" y="317"/>
                  <a:pt x="431" y="321"/>
                </a:cubicBezTo>
                <a:cubicBezTo>
                  <a:pt x="431" y="321"/>
                  <a:pt x="431" y="321"/>
                  <a:pt x="431" y="321"/>
                </a:cubicBezTo>
                <a:cubicBezTo>
                  <a:pt x="458" y="326"/>
                  <a:pt x="473" y="338"/>
                  <a:pt x="475" y="355"/>
                </a:cubicBezTo>
                <a:lnTo>
                  <a:pt x="304" y="355"/>
                </a:lnTo>
                <a:close/>
                <a:moveTo>
                  <a:pt x="206" y="57"/>
                </a:moveTo>
                <a:cubicBezTo>
                  <a:pt x="197" y="57"/>
                  <a:pt x="189" y="65"/>
                  <a:pt x="189" y="74"/>
                </a:cubicBezTo>
                <a:cubicBezTo>
                  <a:pt x="189" y="83"/>
                  <a:pt x="197" y="91"/>
                  <a:pt x="206" y="91"/>
                </a:cubicBezTo>
                <a:cubicBezTo>
                  <a:pt x="215" y="91"/>
                  <a:pt x="223" y="83"/>
                  <a:pt x="223" y="74"/>
                </a:cubicBezTo>
                <a:cubicBezTo>
                  <a:pt x="223" y="65"/>
                  <a:pt x="215" y="57"/>
                  <a:pt x="206" y="57"/>
                </a:cubicBezTo>
                <a:close/>
                <a:moveTo>
                  <a:pt x="206" y="81"/>
                </a:moveTo>
                <a:cubicBezTo>
                  <a:pt x="202" y="81"/>
                  <a:pt x="199" y="78"/>
                  <a:pt x="199" y="74"/>
                </a:cubicBezTo>
                <a:cubicBezTo>
                  <a:pt x="199" y="70"/>
                  <a:pt x="202" y="66"/>
                  <a:pt x="206" y="66"/>
                </a:cubicBezTo>
                <a:cubicBezTo>
                  <a:pt x="210" y="66"/>
                  <a:pt x="214" y="70"/>
                  <a:pt x="214" y="74"/>
                </a:cubicBezTo>
                <a:cubicBezTo>
                  <a:pt x="214" y="78"/>
                  <a:pt x="210" y="81"/>
                  <a:pt x="206" y="81"/>
                </a:cubicBezTo>
                <a:close/>
                <a:moveTo>
                  <a:pt x="260" y="74"/>
                </a:moveTo>
                <a:cubicBezTo>
                  <a:pt x="260" y="65"/>
                  <a:pt x="252" y="57"/>
                  <a:pt x="243" y="57"/>
                </a:cubicBezTo>
                <a:cubicBezTo>
                  <a:pt x="234" y="57"/>
                  <a:pt x="226" y="65"/>
                  <a:pt x="226" y="74"/>
                </a:cubicBezTo>
                <a:cubicBezTo>
                  <a:pt x="226" y="83"/>
                  <a:pt x="234" y="91"/>
                  <a:pt x="243" y="91"/>
                </a:cubicBezTo>
                <a:cubicBezTo>
                  <a:pt x="252" y="91"/>
                  <a:pt x="260" y="83"/>
                  <a:pt x="260" y="74"/>
                </a:cubicBezTo>
                <a:close/>
                <a:moveTo>
                  <a:pt x="243" y="81"/>
                </a:moveTo>
                <a:cubicBezTo>
                  <a:pt x="239" y="81"/>
                  <a:pt x="236" y="78"/>
                  <a:pt x="236" y="74"/>
                </a:cubicBezTo>
                <a:cubicBezTo>
                  <a:pt x="236" y="70"/>
                  <a:pt x="239" y="66"/>
                  <a:pt x="243" y="66"/>
                </a:cubicBezTo>
                <a:cubicBezTo>
                  <a:pt x="247" y="66"/>
                  <a:pt x="250" y="70"/>
                  <a:pt x="250" y="74"/>
                </a:cubicBezTo>
                <a:cubicBezTo>
                  <a:pt x="250" y="78"/>
                  <a:pt x="247" y="81"/>
                  <a:pt x="243" y="81"/>
                </a:cubicBezTo>
                <a:close/>
                <a:moveTo>
                  <a:pt x="336" y="126"/>
                </a:moveTo>
                <a:cubicBezTo>
                  <a:pt x="345" y="126"/>
                  <a:pt x="353" y="118"/>
                  <a:pt x="353" y="109"/>
                </a:cubicBezTo>
                <a:cubicBezTo>
                  <a:pt x="353" y="100"/>
                  <a:pt x="345" y="92"/>
                  <a:pt x="336" y="92"/>
                </a:cubicBezTo>
                <a:cubicBezTo>
                  <a:pt x="327" y="92"/>
                  <a:pt x="319" y="100"/>
                  <a:pt x="319" y="109"/>
                </a:cubicBezTo>
                <a:cubicBezTo>
                  <a:pt x="319" y="118"/>
                  <a:pt x="327" y="126"/>
                  <a:pt x="336" y="126"/>
                </a:cubicBezTo>
                <a:close/>
                <a:moveTo>
                  <a:pt x="336" y="102"/>
                </a:moveTo>
                <a:cubicBezTo>
                  <a:pt x="340" y="102"/>
                  <a:pt x="343" y="105"/>
                  <a:pt x="343" y="109"/>
                </a:cubicBezTo>
                <a:cubicBezTo>
                  <a:pt x="343" y="113"/>
                  <a:pt x="340" y="117"/>
                  <a:pt x="336" y="117"/>
                </a:cubicBezTo>
                <a:cubicBezTo>
                  <a:pt x="332" y="117"/>
                  <a:pt x="329" y="113"/>
                  <a:pt x="329" y="109"/>
                </a:cubicBezTo>
                <a:cubicBezTo>
                  <a:pt x="329" y="105"/>
                  <a:pt x="332" y="102"/>
                  <a:pt x="336" y="10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2"/>
          <p:cNvSpPr>
            <a:spLocks noEditPoints="1"/>
          </p:cNvSpPr>
          <p:nvPr/>
        </p:nvSpPr>
        <p:spPr bwMode="auto">
          <a:xfrm>
            <a:off x="6059996" y="2763631"/>
            <a:ext cx="540060" cy="60378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106"/>
          <p:cNvSpPr>
            <a:spLocks noEditPoints="1"/>
          </p:cNvSpPr>
          <p:nvPr/>
        </p:nvSpPr>
        <p:spPr bwMode="auto">
          <a:xfrm>
            <a:off x="5951984" y="3897052"/>
            <a:ext cx="678450" cy="635911"/>
          </a:xfrm>
          <a:custGeom>
            <a:avLst/>
            <a:gdLst>
              <a:gd name="T0" fmla="*/ 439 w 719"/>
              <a:gd name="T1" fmla="*/ 63 h 674"/>
              <a:gd name="T2" fmla="*/ 312 w 719"/>
              <a:gd name="T3" fmla="*/ 63 h 674"/>
              <a:gd name="T4" fmla="*/ 375 w 719"/>
              <a:gd name="T5" fmla="*/ 14 h 674"/>
              <a:gd name="T6" fmla="*/ 375 w 719"/>
              <a:gd name="T7" fmla="*/ 113 h 674"/>
              <a:gd name="T8" fmla="*/ 375 w 719"/>
              <a:gd name="T9" fmla="*/ 14 h 674"/>
              <a:gd name="T10" fmla="*/ 614 w 719"/>
              <a:gd name="T11" fmla="*/ 293 h 674"/>
              <a:gd name="T12" fmla="*/ 519 w 719"/>
              <a:gd name="T13" fmla="*/ 143 h 674"/>
              <a:gd name="T14" fmla="*/ 375 w 719"/>
              <a:gd name="T15" fmla="*/ 166 h 674"/>
              <a:gd name="T16" fmla="*/ 111 w 719"/>
              <a:gd name="T17" fmla="*/ 385 h 674"/>
              <a:gd name="T18" fmla="*/ 14 w 719"/>
              <a:gd name="T19" fmla="*/ 303 h 674"/>
              <a:gd name="T20" fmla="*/ 103 w 719"/>
              <a:gd name="T21" fmla="*/ 214 h 674"/>
              <a:gd name="T22" fmla="*/ 0 w 719"/>
              <a:gd name="T23" fmla="*/ 303 h 674"/>
              <a:gd name="T24" fmla="*/ 110 w 719"/>
              <a:gd name="T25" fmla="*/ 399 h 674"/>
              <a:gd name="T26" fmla="*/ 176 w 719"/>
              <a:gd name="T27" fmla="*/ 549 h 674"/>
              <a:gd name="T28" fmla="*/ 225 w 719"/>
              <a:gd name="T29" fmla="*/ 669 h 674"/>
              <a:gd name="T30" fmla="*/ 330 w 719"/>
              <a:gd name="T31" fmla="*/ 623 h 674"/>
              <a:gd name="T32" fmla="*/ 499 w 719"/>
              <a:gd name="T33" fmla="*/ 674 h 674"/>
              <a:gd name="T34" fmla="*/ 527 w 719"/>
              <a:gd name="T35" fmla="*/ 669 h 674"/>
              <a:gd name="T36" fmla="*/ 575 w 719"/>
              <a:gd name="T37" fmla="*/ 548 h 674"/>
              <a:gd name="T38" fmla="*/ 648 w 719"/>
              <a:gd name="T39" fmla="*/ 499 h 674"/>
              <a:gd name="T40" fmla="*/ 648 w 719"/>
              <a:gd name="T41" fmla="*/ 293 h 674"/>
              <a:gd name="T42" fmla="*/ 610 w 719"/>
              <a:gd name="T43" fmla="*/ 485 h 674"/>
              <a:gd name="T44" fmla="*/ 562 w 719"/>
              <a:gd name="T45" fmla="*/ 541 h 674"/>
              <a:gd name="T46" fmla="*/ 566 w 719"/>
              <a:gd name="T47" fmla="*/ 566 h 674"/>
              <a:gd name="T48" fmla="*/ 499 w 719"/>
              <a:gd name="T49" fmla="*/ 660 h 674"/>
              <a:gd name="T50" fmla="*/ 499 w 719"/>
              <a:gd name="T51" fmla="*/ 660 h 674"/>
              <a:gd name="T52" fmla="*/ 426 w 719"/>
              <a:gd name="T53" fmla="*/ 608 h 674"/>
              <a:gd name="T54" fmla="*/ 327 w 719"/>
              <a:gd name="T55" fmla="*/ 608 h 674"/>
              <a:gd name="T56" fmla="*/ 252 w 719"/>
              <a:gd name="T57" fmla="*/ 660 h 674"/>
              <a:gd name="T58" fmla="*/ 185 w 719"/>
              <a:gd name="T59" fmla="*/ 566 h 674"/>
              <a:gd name="T60" fmla="*/ 189 w 719"/>
              <a:gd name="T61" fmla="*/ 542 h 674"/>
              <a:gd name="T62" fmla="*/ 177 w 719"/>
              <a:gd name="T63" fmla="*/ 256 h 674"/>
              <a:gd name="T64" fmla="*/ 459 w 719"/>
              <a:gd name="T65" fmla="*/ 192 h 674"/>
              <a:gd name="T66" fmla="*/ 514 w 719"/>
              <a:gd name="T67" fmla="*/ 157 h 674"/>
              <a:gd name="T68" fmla="*/ 547 w 719"/>
              <a:gd name="T69" fmla="*/ 233 h 674"/>
              <a:gd name="T70" fmla="*/ 604 w 719"/>
              <a:gd name="T71" fmla="*/ 304 h 674"/>
              <a:gd name="T72" fmla="*/ 648 w 719"/>
              <a:gd name="T73" fmla="*/ 307 h 674"/>
              <a:gd name="T74" fmla="*/ 648 w 719"/>
              <a:gd name="T75" fmla="*/ 485 h 674"/>
              <a:gd name="T76" fmla="*/ 477 w 719"/>
              <a:gd name="T77" fmla="*/ 269 h 674"/>
              <a:gd name="T78" fmla="*/ 375 w 719"/>
              <a:gd name="T79" fmla="*/ 240 h 674"/>
              <a:gd name="T80" fmla="*/ 267 w 719"/>
              <a:gd name="T81" fmla="*/ 265 h 674"/>
              <a:gd name="T82" fmla="*/ 375 w 719"/>
              <a:gd name="T83" fmla="*/ 226 h 674"/>
              <a:gd name="T84" fmla="*/ 483 w 719"/>
              <a:gd name="T85" fmla="*/ 265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9" h="674">
                <a:moveTo>
                  <a:pt x="375" y="127"/>
                </a:moveTo>
                <a:cubicBezTo>
                  <a:pt x="410" y="127"/>
                  <a:pt x="439" y="98"/>
                  <a:pt x="439" y="63"/>
                </a:cubicBezTo>
                <a:cubicBezTo>
                  <a:pt x="439" y="28"/>
                  <a:pt x="410" y="0"/>
                  <a:pt x="375" y="0"/>
                </a:cubicBezTo>
                <a:cubicBezTo>
                  <a:pt x="340" y="0"/>
                  <a:pt x="312" y="28"/>
                  <a:pt x="312" y="63"/>
                </a:cubicBezTo>
                <a:cubicBezTo>
                  <a:pt x="312" y="98"/>
                  <a:pt x="340" y="127"/>
                  <a:pt x="375" y="127"/>
                </a:cubicBezTo>
                <a:close/>
                <a:moveTo>
                  <a:pt x="375" y="14"/>
                </a:moveTo>
                <a:cubicBezTo>
                  <a:pt x="403" y="14"/>
                  <a:pt x="425" y="36"/>
                  <a:pt x="425" y="63"/>
                </a:cubicBezTo>
                <a:cubicBezTo>
                  <a:pt x="425" y="90"/>
                  <a:pt x="403" y="113"/>
                  <a:pt x="375" y="113"/>
                </a:cubicBezTo>
                <a:cubicBezTo>
                  <a:pt x="348" y="113"/>
                  <a:pt x="326" y="90"/>
                  <a:pt x="326" y="63"/>
                </a:cubicBezTo>
                <a:cubicBezTo>
                  <a:pt x="326" y="36"/>
                  <a:pt x="348" y="14"/>
                  <a:pt x="375" y="14"/>
                </a:cubicBezTo>
                <a:close/>
                <a:moveTo>
                  <a:pt x="648" y="293"/>
                </a:moveTo>
                <a:cubicBezTo>
                  <a:pt x="614" y="293"/>
                  <a:pt x="614" y="293"/>
                  <a:pt x="614" y="293"/>
                </a:cubicBezTo>
                <a:cubicBezTo>
                  <a:pt x="601" y="270"/>
                  <a:pt x="583" y="249"/>
                  <a:pt x="561" y="230"/>
                </a:cubicBezTo>
                <a:cubicBezTo>
                  <a:pt x="562" y="194"/>
                  <a:pt x="558" y="148"/>
                  <a:pt x="519" y="143"/>
                </a:cubicBezTo>
                <a:cubicBezTo>
                  <a:pt x="499" y="141"/>
                  <a:pt x="478" y="152"/>
                  <a:pt x="458" y="177"/>
                </a:cubicBezTo>
                <a:cubicBezTo>
                  <a:pt x="431" y="169"/>
                  <a:pt x="404" y="166"/>
                  <a:pt x="375" y="166"/>
                </a:cubicBezTo>
                <a:cubicBezTo>
                  <a:pt x="290" y="166"/>
                  <a:pt x="214" y="195"/>
                  <a:pt x="167" y="246"/>
                </a:cubicBezTo>
                <a:cubicBezTo>
                  <a:pt x="133" y="283"/>
                  <a:pt x="114" y="330"/>
                  <a:pt x="111" y="385"/>
                </a:cubicBezTo>
                <a:cubicBezTo>
                  <a:pt x="96" y="385"/>
                  <a:pt x="96" y="385"/>
                  <a:pt x="96" y="385"/>
                </a:cubicBezTo>
                <a:cubicBezTo>
                  <a:pt x="51" y="385"/>
                  <a:pt x="14" y="348"/>
                  <a:pt x="14" y="303"/>
                </a:cubicBezTo>
                <a:cubicBezTo>
                  <a:pt x="14" y="258"/>
                  <a:pt x="51" y="221"/>
                  <a:pt x="96" y="221"/>
                </a:cubicBezTo>
                <a:cubicBezTo>
                  <a:pt x="100" y="221"/>
                  <a:pt x="103" y="218"/>
                  <a:pt x="103" y="214"/>
                </a:cubicBezTo>
                <a:cubicBezTo>
                  <a:pt x="103" y="210"/>
                  <a:pt x="100" y="207"/>
                  <a:pt x="96" y="207"/>
                </a:cubicBezTo>
                <a:cubicBezTo>
                  <a:pt x="43" y="207"/>
                  <a:pt x="0" y="250"/>
                  <a:pt x="0" y="303"/>
                </a:cubicBezTo>
                <a:cubicBezTo>
                  <a:pt x="0" y="356"/>
                  <a:pt x="43" y="399"/>
                  <a:pt x="96" y="399"/>
                </a:cubicBezTo>
                <a:cubicBezTo>
                  <a:pt x="110" y="399"/>
                  <a:pt x="110" y="399"/>
                  <a:pt x="110" y="399"/>
                </a:cubicBezTo>
                <a:cubicBezTo>
                  <a:pt x="110" y="409"/>
                  <a:pt x="111" y="419"/>
                  <a:pt x="111" y="429"/>
                </a:cubicBezTo>
                <a:cubicBezTo>
                  <a:pt x="115" y="470"/>
                  <a:pt x="137" y="511"/>
                  <a:pt x="176" y="549"/>
                </a:cubicBezTo>
                <a:cubicBezTo>
                  <a:pt x="172" y="561"/>
                  <a:pt x="172" y="561"/>
                  <a:pt x="172" y="561"/>
                </a:cubicBezTo>
                <a:cubicBezTo>
                  <a:pt x="157" y="605"/>
                  <a:pt x="181" y="654"/>
                  <a:pt x="225" y="669"/>
                </a:cubicBezTo>
                <a:cubicBezTo>
                  <a:pt x="234" y="672"/>
                  <a:pt x="243" y="674"/>
                  <a:pt x="252" y="674"/>
                </a:cubicBezTo>
                <a:cubicBezTo>
                  <a:pt x="286" y="674"/>
                  <a:pt x="317" y="653"/>
                  <a:pt x="330" y="623"/>
                </a:cubicBezTo>
                <a:cubicBezTo>
                  <a:pt x="361" y="627"/>
                  <a:pt x="391" y="627"/>
                  <a:pt x="421" y="622"/>
                </a:cubicBezTo>
                <a:cubicBezTo>
                  <a:pt x="435" y="653"/>
                  <a:pt x="465" y="674"/>
                  <a:pt x="499" y="674"/>
                </a:cubicBezTo>
                <a:cubicBezTo>
                  <a:pt x="499" y="674"/>
                  <a:pt x="499" y="674"/>
                  <a:pt x="499" y="674"/>
                </a:cubicBezTo>
                <a:cubicBezTo>
                  <a:pt x="509" y="674"/>
                  <a:pt x="518" y="672"/>
                  <a:pt x="527" y="669"/>
                </a:cubicBezTo>
                <a:cubicBezTo>
                  <a:pt x="571" y="654"/>
                  <a:pt x="595" y="605"/>
                  <a:pt x="580" y="561"/>
                </a:cubicBezTo>
                <a:cubicBezTo>
                  <a:pt x="575" y="548"/>
                  <a:pt x="575" y="548"/>
                  <a:pt x="575" y="548"/>
                </a:cubicBezTo>
                <a:cubicBezTo>
                  <a:pt x="590" y="533"/>
                  <a:pt x="603" y="517"/>
                  <a:pt x="614" y="499"/>
                </a:cubicBezTo>
                <a:cubicBezTo>
                  <a:pt x="648" y="499"/>
                  <a:pt x="648" y="499"/>
                  <a:pt x="648" y="499"/>
                </a:cubicBezTo>
                <a:cubicBezTo>
                  <a:pt x="688" y="499"/>
                  <a:pt x="719" y="455"/>
                  <a:pt x="719" y="396"/>
                </a:cubicBezTo>
                <a:cubicBezTo>
                  <a:pt x="719" y="338"/>
                  <a:pt x="688" y="293"/>
                  <a:pt x="648" y="293"/>
                </a:cubicBezTo>
                <a:close/>
                <a:moveTo>
                  <a:pt x="648" y="485"/>
                </a:moveTo>
                <a:cubicBezTo>
                  <a:pt x="610" y="485"/>
                  <a:pt x="610" y="485"/>
                  <a:pt x="610" y="485"/>
                </a:cubicBezTo>
                <a:cubicBezTo>
                  <a:pt x="607" y="485"/>
                  <a:pt x="605" y="486"/>
                  <a:pt x="603" y="489"/>
                </a:cubicBezTo>
                <a:cubicBezTo>
                  <a:pt x="593" y="508"/>
                  <a:pt x="579" y="525"/>
                  <a:pt x="562" y="541"/>
                </a:cubicBezTo>
                <a:cubicBezTo>
                  <a:pt x="560" y="543"/>
                  <a:pt x="559" y="546"/>
                  <a:pt x="560" y="548"/>
                </a:cubicBezTo>
                <a:cubicBezTo>
                  <a:pt x="566" y="566"/>
                  <a:pt x="566" y="566"/>
                  <a:pt x="566" y="566"/>
                </a:cubicBezTo>
                <a:cubicBezTo>
                  <a:pt x="579" y="603"/>
                  <a:pt x="559" y="643"/>
                  <a:pt x="522" y="656"/>
                </a:cubicBezTo>
                <a:cubicBezTo>
                  <a:pt x="515" y="658"/>
                  <a:pt x="507" y="660"/>
                  <a:pt x="499" y="660"/>
                </a:cubicBezTo>
                <a:cubicBezTo>
                  <a:pt x="499" y="667"/>
                  <a:pt x="499" y="667"/>
                  <a:pt x="499" y="667"/>
                </a:cubicBezTo>
                <a:cubicBezTo>
                  <a:pt x="499" y="660"/>
                  <a:pt x="499" y="660"/>
                  <a:pt x="499" y="660"/>
                </a:cubicBezTo>
                <a:cubicBezTo>
                  <a:pt x="469" y="660"/>
                  <a:pt x="442" y="641"/>
                  <a:pt x="432" y="612"/>
                </a:cubicBezTo>
                <a:cubicBezTo>
                  <a:pt x="431" y="609"/>
                  <a:pt x="429" y="608"/>
                  <a:pt x="426" y="608"/>
                </a:cubicBezTo>
                <a:cubicBezTo>
                  <a:pt x="425" y="608"/>
                  <a:pt x="425" y="608"/>
                  <a:pt x="425" y="608"/>
                </a:cubicBezTo>
                <a:cubicBezTo>
                  <a:pt x="393" y="613"/>
                  <a:pt x="360" y="613"/>
                  <a:pt x="327" y="608"/>
                </a:cubicBezTo>
                <a:cubicBezTo>
                  <a:pt x="324" y="607"/>
                  <a:pt x="320" y="609"/>
                  <a:pt x="319" y="612"/>
                </a:cubicBezTo>
                <a:cubicBezTo>
                  <a:pt x="309" y="641"/>
                  <a:pt x="282" y="660"/>
                  <a:pt x="252" y="660"/>
                </a:cubicBezTo>
                <a:cubicBezTo>
                  <a:pt x="245" y="660"/>
                  <a:pt x="237" y="658"/>
                  <a:pt x="230" y="656"/>
                </a:cubicBezTo>
                <a:cubicBezTo>
                  <a:pt x="193" y="643"/>
                  <a:pt x="173" y="603"/>
                  <a:pt x="185" y="566"/>
                </a:cubicBezTo>
                <a:cubicBezTo>
                  <a:pt x="191" y="549"/>
                  <a:pt x="191" y="549"/>
                  <a:pt x="191" y="549"/>
                </a:cubicBezTo>
                <a:cubicBezTo>
                  <a:pt x="192" y="547"/>
                  <a:pt x="191" y="544"/>
                  <a:pt x="189" y="542"/>
                </a:cubicBezTo>
                <a:cubicBezTo>
                  <a:pt x="162" y="517"/>
                  <a:pt x="130" y="477"/>
                  <a:pt x="125" y="428"/>
                </a:cubicBezTo>
                <a:cubicBezTo>
                  <a:pt x="119" y="357"/>
                  <a:pt x="137" y="300"/>
                  <a:pt x="177" y="256"/>
                </a:cubicBezTo>
                <a:cubicBezTo>
                  <a:pt x="221" y="207"/>
                  <a:pt x="294" y="180"/>
                  <a:pt x="375" y="180"/>
                </a:cubicBezTo>
                <a:cubicBezTo>
                  <a:pt x="404" y="180"/>
                  <a:pt x="432" y="184"/>
                  <a:pt x="459" y="192"/>
                </a:cubicBezTo>
                <a:cubicBezTo>
                  <a:pt x="462" y="193"/>
                  <a:pt x="465" y="192"/>
                  <a:pt x="467" y="189"/>
                </a:cubicBezTo>
                <a:cubicBezTo>
                  <a:pt x="477" y="174"/>
                  <a:pt x="494" y="157"/>
                  <a:pt x="514" y="157"/>
                </a:cubicBezTo>
                <a:cubicBezTo>
                  <a:pt x="515" y="157"/>
                  <a:pt x="516" y="157"/>
                  <a:pt x="518" y="157"/>
                </a:cubicBezTo>
                <a:cubicBezTo>
                  <a:pt x="539" y="160"/>
                  <a:pt x="548" y="184"/>
                  <a:pt x="547" y="233"/>
                </a:cubicBezTo>
                <a:cubicBezTo>
                  <a:pt x="547" y="236"/>
                  <a:pt x="548" y="238"/>
                  <a:pt x="549" y="239"/>
                </a:cubicBezTo>
                <a:cubicBezTo>
                  <a:pt x="572" y="258"/>
                  <a:pt x="591" y="280"/>
                  <a:pt x="604" y="304"/>
                </a:cubicBezTo>
                <a:cubicBezTo>
                  <a:pt x="605" y="306"/>
                  <a:pt x="608" y="307"/>
                  <a:pt x="610" y="307"/>
                </a:cubicBezTo>
                <a:cubicBezTo>
                  <a:pt x="648" y="307"/>
                  <a:pt x="648" y="307"/>
                  <a:pt x="648" y="307"/>
                </a:cubicBezTo>
                <a:cubicBezTo>
                  <a:pt x="680" y="307"/>
                  <a:pt x="705" y="346"/>
                  <a:pt x="705" y="396"/>
                </a:cubicBezTo>
                <a:cubicBezTo>
                  <a:pt x="705" y="447"/>
                  <a:pt x="680" y="485"/>
                  <a:pt x="648" y="485"/>
                </a:cubicBezTo>
                <a:close/>
                <a:moveTo>
                  <a:pt x="483" y="265"/>
                </a:moveTo>
                <a:cubicBezTo>
                  <a:pt x="482" y="268"/>
                  <a:pt x="480" y="269"/>
                  <a:pt x="477" y="269"/>
                </a:cubicBezTo>
                <a:cubicBezTo>
                  <a:pt x="476" y="269"/>
                  <a:pt x="475" y="268"/>
                  <a:pt x="474" y="268"/>
                </a:cubicBezTo>
                <a:cubicBezTo>
                  <a:pt x="445" y="250"/>
                  <a:pt x="411" y="240"/>
                  <a:pt x="375" y="240"/>
                </a:cubicBezTo>
                <a:cubicBezTo>
                  <a:pt x="340" y="240"/>
                  <a:pt x="306" y="250"/>
                  <a:pt x="277" y="268"/>
                </a:cubicBezTo>
                <a:cubicBezTo>
                  <a:pt x="274" y="270"/>
                  <a:pt x="269" y="269"/>
                  <a:pt x="267" y="265"/>
                </a:cubicBezTo>
                <a:cubicBezTo>
                  <a:pt x="265" y="262"/>
                  <a:pt x="266" y="258"/>
                  <a:pt x="270" y="256"/>
                </a:cubicBezTo>
                <a:cubicBezTo>
                  <a:pt x="301" y="236"/>
                  <a:pt x="337" y="226"/>
                  <a:pt x="375" y="226"/>
                </a:cubicBezTo>
                <a:cubicBezTo>
                  <a:pt x="414" y="226"/>
                  <a:pt x="450" y="236"/>
                  <a:pt x="481" y="256"/>
                </a:cubicBezTo>
                <a:cubicBezTo>
                  <a:pt x="484" y="258"/>
                  <a:pt x="485" y="262"/>
                  <a:pt x="483" y="26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22"/>
          <p:cNvSpPr>
            <a:spLocks noEditPoints="1"/>
          </p:cNvSpPr>
          <p:nvPr/>
        </p:nvSpPr>
        <p:spPr bwMode="auto">
          <a:xfrm>
            <a:off x="6048063" y="5200163"/>
            <a:ext cx="525419" cy="396622"/>
          </a:xfrm>
          <a:custGeom>
            <a:avLst/>
            <a:gdLst>
              <a:gd name="T0" fmla="*/ 267 w 431"/>
              <a:gd name="T1" fmla="*/ 136 h 325"/>
              <a:gd name="T2" fmla="*/ 370 w 431"/>
              <a:gd name="T3" fmla="*/ 185 h 325"/>
              <a:gd name="T4" fmla="*/ 267 w 431"/>
              <a:gd name="T5" fmla="*/ 239 h 325"/>
              <a:gd name="T6" fmla="*/ 265 w 431"/>
              <a:gd name="T7" fmla="*/ 245 h 325"/>
              <a:gd name="T8" fmla="*/ 269 w 431"/>
              <a:gd name="T9" fmla="*/ 248 h 325"/>
              <a:gd name="T10" fmla="*/ 271 w 431"/>
              <a:gd name="T11" fmla="*/ 247 h 325"/>
              <a:gd name="T12" fmla="*/ 383 w 431"/>
              <a:gd name="T13" fmla="*/ 188 h 325"/>
              <a:gd name="T14" fmla="*/ 386 w 431"/>
              <a:gd name="T15" fmla="*/ 184 h 325"/>
              <a:gd name="T16" fmla="*/ 383 w 431"/>
              <a:gd name="T17" fmla="*/ 180 h 325"/>
              <a:gd name="T18" fmla="*/ 271 w 431"/>
              <a:gd name="T19" fmla="*/ 128 h 325"/>
              <a:gd name="T20" fmla="*/ 265 w 431"/>
              <a:gd name="T21" fmla="*/ 130 h 325"/>
              <a:gd name="T22" fmla="*/ 267 w 431"/>
              <a:gd name="T23" fmla="*/ 136 h 325"/>
              <a:gd name="T24" fmla="*/ 202 w 431"/>
              <a:gd name="T25" fmla="*/ 268 h 325"/>
              <a:gd name="T26" fmla="*/ 203 w 431"/>
              <a:gd name="T27" fmla="*/ 268 h 325"/>
              <a:gd name="T28" fmla="*/ 207 w 431"/>
              <a:gd name="T29" fmla="*/ 265 h 325"/>
              <a:gd name="T30" fmla="*/ 252 w 431"/>
              <a:gd name="T31" fmla="*/ 113 h 325"/>
              <a:gd name="T32" fmla="*/ 248 w 431"/>
              <a:gd name="T33" fmla="*/ 107 h 325"/>
              <a:gd name="T34" fmla="*/ 243 w 431"/>
              <a:gd name="T35" fmla="*/ 110 h 325"/>
              <a:gd name="T36" fmla="*/ 198 w 431"/>
              <a:gd name="T37" fmla="*/ 262 h 325"/>
              <a:gd name="T38" fmla="*/ 202 w 431"/>
              <a:gd name="T39" fmla="*/ 268 h 325"/>
              <a:gd name="T40" fmla="*/ 386 w 431"/>
              <a:gd name="T41" fmla="*/ 0 h 325"/>
              <a:gd name="T42" fmla="*/ 46 w 431"/>
              <a:gd name="T43" fmla="*/ 0 h 325"/>
              <a:gd name="T44" fmla="*/ 0 w 431"/>
              <a:gd name="T45" fmla="*/ 47 h 325"/>
              <a:gd name="T46" fmla="*/ 0 w 431"/>
              <a:gd name="T47" fmla="*/ 320 h 325"/>
              <a:gd name="T48" fmla="*/ 5 w 431"/>
              <a:gd name="T49" fmla="*/ 325 h 325"/>
              <a:gd name="T50" fmla="*/ 427 w 431"/>
              <a:gd name="T51" fmla="*/ 325 h 325"/>
              <a:gd name="T52" fmla="*/ 431 w 431"/>
              <a:gd name="T53" fmla="*/ 320 h 325"/>
              <a:gd name="T54" fmla="*/ 431 w 431"/>
              <a:gd name="T55" fmla="*/ 47 h 325"/>
              <a:gd name="T56" fmla="*/ 386 w 431"/>
              <a:gd name="T57" fmla="*/ 0 h 325"/>
              <a:gd name="T58" fmla="*/ 422 w 431"/>
              <a:gd name="T59" fmla="*/ 315 h 325"/>
              <a:gd name="T60" fmla="*/ 9 w 431"/>
              <a:gd name="T61" fmla="*/ 315 h 325"/>
              <a:gd name="T62" fmla="*/ 9 w 431"/>
              <a:gd name="T63" fmla="*/ 64 h 325"/>
              <a:gd name="T64" fmla="*/ 422 w 431"/>
              <a:gd name="T65" fmla="*/ 64 h 325"/>
              <a:gd name="T66" fmla="*/ 422 w 431"/>
              <a:gd name="T67" fmla="*/ 315 h 325"/>
              <a:gd name="T68" fmla="*/ 422 w 431"/>
              <a:gd name="T69" fmla="*/ 55 h 325"/>
              <a:gd name="T70" fmla="*/ 9 w 431"/>
              <a:gd name="T71" fmla="*/ 55 h 325"/>
              <a:gd name="T72" fmla="*/ 9 w 431"/>
              <a:gd name="T73" fmla="*/ 47 h 325"/>
              <a:gd name="T74" fmla="*/ 46 w 431"/>
              <a:gd name="T75" fmla="*/ 9 h 325"/>
              <a:gd name="T76" fmla="*/ 386 w 431"/>
              <a:gd name="T77" fmla="*/ 9 h 325"/>
              <a:gd name="T78" fmla="*/ 422 w 431"/>
              <a:gd name="T79" fmla="*/ 47 h 325"/>
              <a:gd name="T80" fmla="*/ 422 w 431"/>
              <a:gd name="T81" fmla="*/ 55 h 325"/>
              <a:gd name="T82" fmla="*/ 67 w 431"/>
              <a:gd name="T83" fmla="*/ 195 h 325"/>
              <a:gd name="T84" fmla="*/ 179 w 431"/>
              <a:gd name="T85" fmla="*/ 247 h 325"/>
              <a:gd name="T86" fmla="*/ 181 w 431"/>
              <a:gd name="T87" fmla="*/ 248 h 325"/>
              <a:gd name="T88" fmla="*/ 185 w 431"/>
              <a:gd name="T89" fmla="*/ 245 h 325"/>
              <a:gd name="T90" fmla="*/ 183 w 431"/>
              <a:gd name="T91" fmla="*/ 239 h 325"/>
              <a:gd name="T92" fmla="*/ 80 w 431"/>
              <a:gd name="T93" fmla="*/ 191 h 325"/>
              <a:gd name="T94" fmla="*/ 183 w 431"/>
              <a:gd name="T95" fmla="*/ 136 h 325"/>
              <a:gd name="T96" fmla="*/ 185 w 431"/>
              <a:gd name="T97" fmla="*/ 130 h 325"/>
              <a:gd name="T98" fmla="*/ 179 w 431"/>
              <a:gd name="T99" fmla="*/ 128 h 325"/>
              <a:gd name="T100" fmla="*/ 67 w 431"/>
              <a:gd name="T101" fmla="*/ 187 h 325"/>
              <a:gd name="T102" fmla="*/ 64 w 431"/>
              <a:gd name="T103" fmla="*/ 191 h 325"/>
              <a:gd name="T104" fmla="*/ 67 w 431"/>
              <a:gd name="T105" fmla="*/ 19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325">
                <a:moveTo>
                  <a:pt x="267" y="136"/>
                </a:moveTo>
                <a:cubicBezTo>
                  <a:pt x="370" y="185"/>
                  <a:pt x="370" y="185"/>
                  <a:pt x="370" y="185"/>
                </a:cubicBezTo>
                <a:cubicBezTo>
                  <a:pt x="267" y="239"/>
                  <a:pt x="267" y="239"/>
                  <a:pt x="267" y="239"/>
                </a:cubicBezTo>
                <a:cubicBezTo>
                  <a:pt x="265" y="240"/>
                  <a:pt x="264" y="243"/>
                  <a:pt x="265" y="245"/>
                </a:cubicBezTo>
                <a:cubicBezTo>
                  <a:pt x="266" y="247"/>
                  <a:pt x="268" y="248"/>
                  <a:pt x="269" y="248"/>
                </a:cubicBezTo>
                <a:cubicBezTo>
                  <a:pt x="270" y="248"/>
                  <a:pt x="271" y="248"/>
                  <a:pt x="271" y="247"/>
                </a:cubicBezTo>
                <a:cubicBezTo>
                  <a:pt x="383" y="188"/>
                  <a:pt x="383" y="188"/>
                  <a:pt x="383" y="188"/>
                </a:cubicBezTo>
                <a:cubicBezTo>
                  <a:pt x="385" y="188"/>
                  <a:pt x="386" y="186"/>
                  <a:pt x="386" y="184"/>
                </a:cubicBezTo>
                <a:cubicBezTo>
                  <a:pt x="386" y="182"/>
                  <a:pt x="385" y="181"/>
                  <a:pt x="383" y="180"/>
                </a:cubicBezTo>
                <a:cubicBezTo>
                  <a:pt x="271" y="128"/>
                  <a:pt x="271" y="128"/>
                  <a:pt x="271" y="128"/>
                </a:cubicBezTo>
                <a:cubicBezTo>
                  <a:pt x="269" y="127"/>
                  <a:pt x="266" y="128"/>
                  <a:pt x="265" y="130"/>
                </a:cubicBezTo>
                <a:cubicBezTo>
                  <a:pt x="264" y="132"/>
                  <a:pt x="265" y="135"/>
                  <a:pt x="267" y="136"/>
                </a:cubicBezTo>
                <a:close/>
                <a:moveTo>
                  <a:pt x="202" y="268"/>
                </a:moveTo>
                <a:cubicBezTo>
                  <a:pt x="202" y="268"/>
                  <a:pt x="202" y="268"/>
                  <a:pt x="203" y="268"/>
                </a:cubicBezTo>
                <a:cubicBezTo>
                  <a:pt x="205" y="268"/>
                  <a:pt x="207" y="267"/>
                  <a:pt x="207" y="265"/>
                </a:cubicBezTo>
                <a:cubicBezTo>
                  <a:pt x="252" y="113"/>
                  <a:pt x="252" y="113"/>
                  <a:pt x="252" y="113"/>
                </a:cubicBezTo>
                <a:cubicBezTo>
                  <a:pt x="252" y="111"/>
                  <a:pt x="251" y="108"/>
                  <a:pt x="248" y="107"/>
                </a:cubicBezTo>
                <a:cubicBezTo>
                  <a:pt x="246" y="106"/>
                  <a:pt x="243" y="108"/>
                  <a:pt x="243" y="110"/>
                </a:cubicBezTo>
                <a:cubicBezTo>
                  <a:pt x="198" y="262"/>
                  <a:pt x="198" y="262"/>
                  <a:pt x="198" y="262"/>
                </a:cubicBezTo>
                <a:cubicBezTo>
                  <a:pt x="198" y="265"/>
                  <a:pt x="199" y="267"/>
                  <a:pt x="202" y="268"/>
                </a:cubicBezTo>
                <a:close/>
                <a:moveTo>
                  <a:pt x="386" y="0"/>
                </a:moveTo>
                <a:cubicBezTo>
                  <a:pt x="46" y="0"/>
                  <a:pt x="46" y="0"/>
                  <a:pt x="46" y="0"/>
                </a:cubicBezTo>
                <a:cubicBezTo>
                  <a:pt x="21" y="0"/>
                  <a:pt x="0" y="21"/>
                  <a:pt x="0" y="47"/>
                </a:cubicBezTo>
                <a:cubicBezTo>
                  <a:pt x="0" y="320"/>
                  <a:pt x="0" y="320"/>
                  <a:pt x="0" y="320"/>
                </a:cubicBezTo>
                <a:cubicBezTo>
                  <a:pt x="0" y="323"/>
                  <a:pt x="2" y="325"/>
                  <a:pt x="5" y="325"/>
                </a:cubicBezTo>
                <a:cubicBezTo>
                  <a:pt x="427" y="325"/>
                  <a:pt x="427" y="325"/>
                  <a:pt x="427" y="325"/>
                </a:cubicBezTo>
                <a:cubicBezTo>
                  <a:pt x="429" y="325"/>
                  <a:pt x="431" y="323"/>
                  <a:pt x="431" y="320"/>
                </a:cubicBezTo>
                <a:cubicBezTo>
                  <a:pt x="431" y="47"/>
                  <a:pt x="431" y="47"/>
                  <a:pt x="431" y="47"/>
                </a:cubicBezTo>
                <a:cubicBezTo>
                  <a:pt x="431" y="21"/>
                  <a:pt x="411" y="0"/>
                  <a:pt x="386" y="0"/>
                </a:cubicBezTo>
                <a:close/>
                <a:moveTo>
                  <a:pt x="422" y="315"/>
                </a:moveTo>
                <a:cubicBezTo>
                  <a:pt x="9" y="315"/>
                  <a:pt x="9" y="315"/>
                  <a:pt x="9" y="315"/>
                </a:cubicBezTo>
                <a:cubicBezTo>
                  <a:pt x="9" y="64"/>
                  <a:pt x="9" y="64"/>
                  <a:pt x="9" y="64"/>
                </a:cubicBezTo>
                <a:cubicBezTo>
                  <a:pt x="422" y="64"/>
                  <a:pt x="422" y="64"/>
                  <a:pt x="422" y="64"/>
                </a:cubicBezTo>
                <a:lnTo>
                  <a:pt x="422" y="315"/>
                </a:lnTo>
                <a:close/>
                <a:moveTo>
                  <a:pt x="422" y="55"/>
                </a:moveTo>
                <a:cubicBezTo>
                  <a:pt x="9" y="55"/>
                  <a:pt x="9" y="55"/>
                  <a:pt x="9" y="55"/>
                </a:cubicBezTo>
                <a:cubicBezTo>
                  <a:pt x="9" y="47"/>
                  <a:pt x="9" y="47"/>
                  <a:pt x="9" y="47"/>
                </a:cubicBezTo>
                <a:cubicBezTo>
                  <a:pt x="9" y="26"/>
                  <a:pt x="26" y="9"/>
                  <a:pt x="46" y="9"/>
                </a:cubicBezTo>
                <a:cubicBezTo>
                  <a:pt x="386" y="9"/>
                  <a:pt x="386" y="9"/>
                  <a:pt x="386" y="9"/>
                </a:cubicBezTo>
                <a:cubicBezTo>
                  <a:pt x="406" y="9"/>
                  <a:pt x="422" y="26"/>
                  <a:pt x="422" y="47"/>
                </a:cubicBezTo>
                <a:lnTo>
                  <a:pt x="422" y="55"/>
                </a:lnTo>
                <a:close/>
                <a:moveTo>
                  <a:pt x="67" y="195"/>
                </a:moveTo>
                <a:cubicBezTo>
                  <a:pt x="179" y="247"/>
                  <a:pt x="179" y="247"/>
                  <a:pt x="179" y="247"/>
                </a:cubicBezTo>
                <a:cubicBezTo>
                  <a:pt x="179" y="248"/>
                  <a:pt x="180" y="248"/>
                  <a:pt x="181" y="248"/>
                </a:cubicBezTo>
                <a:cubicBezTo>
                  <a:pt x="182" y="248"/>
                  <a:pt x="184" y="247"/>
                  <a:pt x="185" y="245"/>
                </a:cubicBezTo>
                <a:cubicBezTo>
                  <a:pt x="186" y="243"/>
                  <a:pt x="185" y="240"/>
                  <a:pt x="183" y="239"/>
                </a:cubicBezTo>
                <a:cubicBezTo>
                  <a:pt x="80" y="191"/>
                  <a:pt x="80" y="191"/>
                  <a:pt x="80" y="191"/>
                </a:cubicBezTo>
                <a:cubicBezTo>
                  <a:pt x="183" y="136"/>
                  <a:pt x="183" y="136"/>
                  <a:pt x="183" y="136"/>
                </a:cubicBezTo>
                <a:cubicBezTo>
                  <a:pt x="185" y="135"/>
                  <a:pt x="186" y="132"/>
                  <a:pt x="185" y="130"/>
                </a:cubicBezTo>
                <a:cubicBezTo>
                  <a:pt x="184" y="127"/>
                  <a:pt x="181" y="127"/>
                  <a:pt x="179" y="128"/>
                </a:cubicBezTo>
                <a:cubicBezTo>
                  <a:pt x="67" y="187"/>
                  <a:pt x="67" y="187"/>
                  <a:pt x="67" y="187"/>
                </a:cubicBezTo>
                <a:cubicBezTo>
                  <a:pt x="65" y="188"/>
                  <a:pt x="64" y="189"/>
                  <a:pt x="64" y="191"/>
                </a:cubicBezTo>
                <a:cubicBezTo>
                  <a:pt x="64" y="193"/>
                  <a:pt x="65" y="194"/>
                  <a:pt x="67" y="19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7713584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61111">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14:bounceEnd="61111">
                                          <p:cBhvr additive="base">
                                            <p:cTn id="7" dur="900" fill="hold"/>
                                            <p:tgtEl>
                                              <p:spTgt spid="30"/>
                                            </p:tgtEl>
                                            <p:attrNameLst>
                                              <p:attrName>ppt_x</p:attrName>
                                            </p:attrNameLst>
                                          </p:cBhvr>
                                          <p:tavLst>
                                            <p:tav tm="0">
                                              <p:val>
                                                <p:strVal val="#ppt_x"/>
                                              </p:val>
                                            </p:tav>
                                            <p:tav tm="100000">
                                              <p:val>
                                                <p:strVal val="#ppt_x"/>
                                              </p:val>
                                            </p:tav>
                                          </p:tavLst>
                                        </p:anim>
                                        <p:anim calcmode="lin" valueType="num" p14:bounceEnd="61111">
                                          <p:cBhvr additive="base">
                                            <p:cTn id="8" dur="900" fill="hold"/>
                                            <p:tgtEl>
                                              <p:spTgt spid="30"/>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83"/>
                                            </p:tgtEl>
                                            <p:attrNameLst>
                                              <p:attrName>style.visibility</p:attrName>
                                            </p:attrNameLst>
                                          </p:cBhvr>
                                          <p:to>
                                            <p:strVal val="visible"/>
                                          </p:to>
                                        </p:set>
                                        <p:animEffect transition="in" filter="fade">
                                          <p:cBhvr>
                                            <p:cTn id="11" dur="200"/>
                                            <p:tgtEl>
                                              <p:spTgt spid="83"/>
                                            </p:tgtEl>
                                          </p:cBhvr>
                                        </p:animEffect>
                                      </p:childTnLst>
                                    </p:cTn>
                                  </p:par>
                                  <p:par>
                                    <p:cTn id="12" presetID="10" presetClass="entr" presetSubtype="0" fill="hold" grpId="0" nodeType="withEffect">
                                      <p:stCondLst>
                                        <p:cond delay="800"/>
                                      </p:stCondLst>
                                      <p:childTnLst>
                                        <p:set>
                                          <p:cBhvr>
                                            <p:cTn id="13" dur="1" fill="hold">
                                              <p:stCondLst>
                                                <p:cond delay="0"/>
                                              </p:stCondLst>
                                            </p:cTn>
                                            <p:tgtEl>
                                              <p:spTgt spid="92"/>
                                            </p:tgtEl>
                                            <p:attrNameLst>
                                              <p:attrName>style.visibility</p:attrName>
                                            </p:attrNameLst>
                                          </p:cBhvr>
                                          <p:to>
                                            <p:strVal val="visible"/>
                                          </p:to>
                                        </p:set>
                                        <p:animEffect transition="in" filter="fade">
                                          <p:cBhvr>
                                            <p:cTn id="14" dur="200"/>
                                            <p:tgtEl>
                                              <p:spTgt spid="92"/>
                                            </p:tgtEl>
                                          </p:cBhvr>
                                        </p:animEffect>
                                      </p:childTnLst>
                                    </p:cTn>
                                  </p:par>
                                  <p:par>
                                    <p:cTn id="15" presetID="10" presetClass="entr" presetSubtype="0" fill="hold" nodeType="withEffect">
                                      <p:stCondLst>
                                        <p:cond delay="800"/>
                                      </p:stCondLst>
                                      <p:childTnLst>
                                        <p:set>
                                          <p:cBhvr>
                                            <p:cTn id="16" dur="1" fill="hold">
                                              <p:stCondLst>
                                                <p:cond delay="0"/>
                                              </p:stCondLst>
                                            </p:cTn>
                                            <p:tgtEl>
                                              <p:spTgt spid="77"/>
                                            </p:tgtEl>
                                            <p:attrNameLst>
                                              <p:attrName>style.visibility</p:attrName>
                                            </p:attrNameLst>
                                          </p:cBhvr>
                                          <p:to>
                                            <p:strVal val="visible"/>
                                          </p:to>
                                        </p:set>
                                        <p:animEffect transition="in" filter="fade">
                                          <p:cBhvr>
                                            <p:cTn id="17" dur="200"/>
                                            <p:tgtEl>
                                              <p:spTgt spid="77"/>
                                            </p:tgtEl>
                                          </p:cBhvr>
                                        </p:animEffect>
                                      </p:childTnLst>
                                    </p:cTn>
                                  </p:par>
                                  <p:par>
                                    <p:cTn id="18" presetID="10" presetClass="entr" presetSubtype="0" fill="hold" grpId="0" nodeType="withEffect">
                                      <p:stCondLst>
                                        <p:cond delay="1000"/>
                                      </p:stCondLst>
                                      <p:childTnLst>
                                        <p:set>
                                          <p:cBhvr>
                                            <p:cTn id="19" dur="1" fill="hold">
                                              <p:stCondLst>
                                                <p:cond delay="0"/>
                                              </p:stCondLst>
                                            </p:cTn>
                                            <p:tgtEl>
                                              <p:spTgt spid="91"/>
                                            </p:tgtEl>
                                            <p:attrNameLst>
                                              <p:attrName>style.visibility</p:attrName>
                                            </p:attrNameLst>
                                          </p:cBhvr>
                                          <p:to>
                                            <p:strVal val="visible"/>
                                          </p:to>
                                        </p:set>
                                        <p:animEffect transition="in" filter="fade">
                                          <p:cBhvr>
                                            <p:cTn id="20" dur="200"/>
                                            <p:tgtEl>
                                              <p:spTgt spid="91"/>
                                            </p:tgtEl>
                                          </p:cBhvr>
                                        </p:animEffect>
                                      </p:childTnLst>
                                    </p:cTn>
                                  </p:par>
                                  <p:par>
                                    <p:cTn id="21" presetID="10" presetClass="entr" presetSubtype="0" fill="hold" nodeType="withEffect">
                                      <p:stCondLst>
                                        <p:cond delay="10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1200"/>
                                      </p:stCondLst>
                                      <p:childTnLst>
                                        <p:set>
                                          <p:cBhvr>
                                            <p:cTn id="25" dur="1" fill="hold">
                                              <p:stCondLst>
                                                <p:cond delay="0"/>
                                              </p:stCondLst>
                                            </p:cTn>
                                            <p:tgtEl>
                                              <p:spTgt spid="90"/>
                                            </p:tgtEl>
                                            <p:attrNameLst>
                                              <p:attrName>style.visibility</p:attrName>
                                            </p:attrNameLst>
                                          </p:cBhvr>
                                          <p:to>
                                            <p:strVal val="visible"/>
                                          </p:to>
                                        </p:set>
                                        <p:animEffect transition="in" filter="fade">
                                          <p:cBhvr>
                                            <p:cTn id="26" dur="200"/>
                                            <p:tgtEl>
                                              <p:spTgt spid="90"/>
                                            </p:tgtEl>
                                          </p:cBhvr>
                                        </p:animEffect>
                                      </p:childTnLst>
                                    </p:cTn>
                                  </p:par>
                                  <p:par>
                                    <p:cTn id="27" presetID="10" presetClass="entr" presetSubtype="0" fill="hold" nodeType="withEffect">
                                      <p:stCondLst>
                                        <p:cond delay="1200"/>
                                      </p:stCondLst>
                                      <p:childTnLst>
                                        <p:set>
                                          <p:cBhvr>
                                            <p:cTn id="28" dur="1" fill="hold">
                                              <p:stCondLst>
                                                <p:cond delay="0"/>
                                              </p:stCondLst>
                                            </p:cTn>
                                            <p:tgtEl>
                                              <p:spTgt spid="56"/>
                                            </p:tgtEl>
                                            <p:attrNameLst>
                                              <p:attrName>style.visibility</p:attrName>
                                            </p:attrNameLst>
                                          </p:cBhvr>
                                          <p:to>
                                            <p:strVal val="visible"/>
                                          </p:to>
                                        </p:set>
                                        <p:animEffect transition="in" filter="fade">
                                          <p:cBhvr>
                                            <p:cTn id="29" dur="200"/>
                                            <p:tgtEl>
                                              <p:spTgt spid="56"/>
                                            </p:tgtEl>
                                          </p:cBhvr>
                                        </p:animEffect>
                                      </p:childTnLst>
                                    </p:cTn>
                                  </p:par>
                                  <p:par>
                                    <p:cTn id="30" presetID="10" presetClass="entr" presetSubtype="0" fill="hold" grpId="0" nodeType="withEffect">
                                      <p:stCondLst>
                                        <p:cond delay="1400"/>
                                      </p:stCondLst>
                                      <p:childTnLst>
                                        <p:set>
                                          <p:cBhvr>
                                            <p:cTn id="31" dur="1" fill="hold">
                                              <p:stCondLst>
                                                <p:cond delay="0"/>
                                              </p:stCondLst>
                                            </p:cTn>
                                            <p:tgtEl>
                                              <p:spTgt spid="58"/>
                                            </p:tgtEl>
                                            <p:attrNameLst>
                                              <p:attrName>style.visibility</p:attrName>
                                            </p:attrNameLst>
                                          </p:cBhvr>
                                          <p:to>
                                            <p:strVal val="visible"/>
                                          </p:to>
                                        </p:set>
                                        <p:animEffect transition="in" filter="fade">
                                          <p:cBhvr>
                                            <p:cTn id="32" dur="2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90" grpId="0"/>
          <p:bldP spid="91" grpId="0"/>
          <p:bldP spid="92" grpId="0"/>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900" fill="hold"/>
                                            <p:tgtEl>
                                              <p:spTgt spid="30"/>
                                            </p:tgtEl>
                                            <p:attrNameLst>
                                              <p:attrName>ppt_x</p:attrName>
                                            </p:attrNameLst>
                                          </p:cBhvr>
                                          <p:tavLst>
                                            <p:tav tm="0">
                                              <p:val>
                                                <p:strVal val="#ppt_x"/>
                                              </p:val>
                                            </p:tav>
                                            <p:tav tm="100000">
                                              <p:val>
                                                <p:strVal val="#ppt_x"/>
                                              </p:val>
                                            </p:tav>
                                          </p:tavLst>
                                        </p:anim>
                                        <p:anim calcmode="lin" valueType="num">
                                          <p:cBhvr additive="base">
                                            <p:cTn id="8" dur="900" fill="hold"/>
                                            <p:tgtEl>
                                              <p:spTgt spid="30"/>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83"/>
                                            </p:tgtEl>
                                            <p:attrNameLst>
                                              <p:attrName>style.visibility</p:attrName>
                                            </p:attrNameLst>
                                          </p:cBhvr>
                                          <p:to>
                                            <p:strVal val="visible"/>
                                          </p:to>
                                        </p:set>
                                        <p:animEffect transition="in" filter="fade">
                                          <p:cBhvr>
                                            <p:cTn id="11" dur="200"/>
                                            <p:tgtEl>
                                              <p:spTgt spid="83"/>
                                            </p:tgtEl>
                                          </p:cBhvr>
                                        </p:animEffect>
                                      </p:childTnLst>
                                    </p:cTn>
                                  </p:par>
                                  <p:par>
                                    <p:cTn id="12" presetID="10" presetClass="entr" presetSubtype="0" fill="hold" grpId="0" nodeType="withEffect">
                                      <p:stCondLst>
                                        <p:cond delay="800"/>
                                      </p:stCondLst>
                                      <p:childTnLst>
                                        <p:set>
                                          <p:cBhvr>
                                            <p:cTn id="13" dur="1" fill="hold">
                                              <p:stCondLst>
                                                <p:cond delay="0"/>
                                              </p:stCondLst>
                                            </p:cTn>
                                            <p:tgtEl>
                                              <p:spTgt spid="92"/>
                                            </p:tgtEl>
                                            <p:attrNameLst>
                                              <p:attrName>style.visibility</p:attrName>
                                            </p:attrNameLst>
                                          </p:cBhvr>
                                          <p:to>
                                            <p:strVal val="visible"/>
                                          </p:to>
                                        </p:set>
                                        <p:animEffect transition="in" filter="fade">
                                          <p:cBhvr>
                                            <p:cTn id="14" dur="200"/>
                                            <p:tgtEl>
                                              <p:spTgt spid="92"/>
                                            </p:tgtEl>
                                          </p:cBhvr>
                                        </p:animEffect>
                                      </p:childTnLst>
                                    </p:cTn>
                                  </p:par>
                                  <p:par>
                                    <p:cTn id="15" presetID="10" presetClass="entr" presetSubtype="0" fill="hold" nodeType="withEffect">
                                      <p:stCondLst>
                                        <p:cond delay="800"/>
                                      </p:stCondLst>
                                      <p:childTnLst>
                                        <p:set>
                                          <p:cBhvr>
                                            <p:cTn id="16" dur="1" fill="hold">
                                              <p:stCondLst>
                                                <p:cond delay="0"/>
                                              </p:stCondLst>
                                            </p:cTn>
                                            <p:tgtEl>
                                              <p:spTgt spid="77"/>
                                            </p:tgtEl>
                                            <p:attrNameLst>
                                              <p:attrName>style.visibility</p:attrName>
                                            </p:attrNameLst>
                                          </p:cBhvr>
                                          <p:to>
                                            <p:strVal val="visible"/>
                                          </p:to>
                                        </p:set>
                                        <p:animEffect transition="in" filter="fade">
                                          <p:cBhvr>
                                            <p:cTn id="17" dur="200"/>
                                            <p:tgtEl>
                                              <p:spTgt spid="77"/>
                                            </p:tgtEl>
                                          </p:cBhvr>
                                        </p:animEffect>
                                      </p:childTnLst>
                                    </p:cTn>
                                  </p:par>
                                  <p:par>
                                    <p:cTn id="18" presetID="10" presetClass="entr" presetSubtype="0" fill="hold" grpId="0" nodeType="withEffect">
                                      <p:stCondLst>
                                        <p:cond delay="1000"/>
                                      </p:stCondLst>
                                      <p:childTnLst>
                                        <p:set>
                                          <p:cBhvr>
                                            <p:cTn id="19" dur="1" fill="hold">
                                              <p:stCondLst>
                                                <p:cond delay="0"/>
                                              </p:stCondLst>
                                            </p:cTn>
                                            <p:tgtEl>
                                              <p:spTgt spid="91"/>
                                            </p:tgtEl>
                                            <p:attrNameLst>
                                              <p:attrName>style.visibility</p:attrName>
                                            </p:attrNameLst>
                                          </p:cBhvr>
                                          <p:to>
                                            <p:strVal val="visible"/>
                                          </p:to>
                                        </p:set>
                                        <p:animEffect transition="in" filter="fade">
                                          <p:cBhvr>
                                            <p:cTn id="20" dur="200"/>
                                            <p:tgtEl>
                                              <p:spTgt spid="91"/>
                                            </p:tgtEl>
                                          </p:cBhvr>
                                        </p:animEffect>
                                      </p:childTnLst>
                                    </p:cTn>
                                  </p:par>
                                  <p:par>
                                    <p:cTn id="21" presetID="10" presetClass="entr" presetSubtype="0" fill="hold" nodeType="withEffect">
                                      <p:stCondLst>
                                        <p:cond delay="10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1200"/>
                                      </p:stCondLst>
                                      <p:childTnLst>
                                        <p:set>
                                          <p:cBhvr>
                                            <p:cTn id="25" dur="1" fill="hold">
                                              <p:stCondLst>
                                                <p:cond delay="0"/>
                                              </p:stCondLst>
                                            </p:cTn>
                                            <p:tgtEl>
                                              <p:spTgt spid="90"/>
                                            </p:tgtEl>
                                            <p:attrNameLst>
                                              <p:attrName>style.visibility</p:attrName>
                                            </p:attrNameLst>
                                          </p:cBhvr>
                                          <p:to>
                                            <p:strVal val="visible"/>
                                          </p:to>
                                        </p:set>
                                        <p:animEffect transition="in" filter="fade">
                                          <p:cBhvr>
                                            <p:cTn id="26" dur="200"/>
                                            <p:tgtEl>
                                              <p:spTgt spid="90"/>
                                            </p:tgtEl>
                                          </p:cBhvr>
                                        </p:animEffect>
                                      </p:childTnLst>
                                    </p:cTn>
                                  </p:par>
                                  <p:par>
                                    <p:cTn id="27" presetID="10" presetClass="entr" presetSubtype="0" fill="hold" nodeType="withEffect">
                                      <p:stCondLst>
                                        <p:cond delay="1200"/>
                                      </p:stCondLst>
                                      <p:childTnLst>
                                        <p:set>
                                          <p:cBhvr>
                                            <p:cTn id="28" dur="1" fill="hold">
                                              <p:stCondLst>
                                                <p:cond delay="0"/>
                                              </p:stCondLst>
                                            </p:cTn>
                                            <p:tgtEl>
                                              <p:spTgt spid="56"/>
                                            </p:tgtEl>
                                            <p:attrNameLst>
                                              <p:attrName>style.visibility</p:attrName>
                                            </p:attrNameLst>
                                          </p:cBhvr>
                                          <p:to>
                                            <p:strVal val="visible"/>
                                          </p:to>
                                        </p:set>
                                        <p:animEffect transition="in" filter="fade">
                                          <p:cBhvr>
                                            <p:cTn id="29" dur="200"/>
                                            <p:tgtEl>
                                              <p:spTgt spid="56"/>
                                            </p:tgtEl>
                                          </p:cBhvr>
                                        </p:animEffect>
                                      </p:childTnLst>
                                    </p:cTn>
                                  </p:par>
                                  <p:par>
                                    <p:cTn id="30" presetID="10" presetClass="entr" presetSubtype="0" fill="hold" grpId="0" nodeType="withEffect">
                                      <p:stCondLst>
                                        <p:cond delay="1400"/>
                                      </p:stCondLst>
                                      <p:childTnLst>
                                        <p:set>
                                          <p:cBhvr>
                                            <p:cTn id="31" dur="1" fill="hold">
                                              <p:stCondLst>
                                                <p:cond delay="0"/>
                                              </p:stCondLst>
                                            </p:cTn>
                                            <p:tgtEl>
                                              <p:spTgt spid="58"/>
                                            </p:tgtEl>
                                            <p:attrNameLst>
                                              <p:attrName>style.visibility</p:attrName>
                                            </p:attrNameLst>
                                          </p:cBhvr>
                                          <p:to>
                                            <p:strVal val="visible"/>
                                          </p:to>
                                        </p:set>
                                        <p:animEffect transition="in" filter="fade">
                                          <p:cBhvr>
                                            <p:cTn id="32" dur="2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90" grpId="0"/>
          <p:bldP spid="91" grpId="0"/>
          <p:bldP spid="92"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7" name="Group 116"/>
          <p:cNvGrpSpPr/>
          <p:nvPr/>
        </p:nvGrpSpPr>
        <p:grpSpPr>
          <a:xfrm>
            <a:off x="8102545" y="1515490"/>
            <a:ext cx="3125326" cy="3510086"/>
            <a:chOff x="8102545" y="1515490"/>
            <a:chExt cx="3125326" cy="3510086"/>
          </a:xfrm>
        </p:grpSpPr>
        <p:sp>
          <p:nvSpPr>
            <p:cNvPr id="87" name="Oval 86"/>
            <p:cNvSpPr/>
            <p:nvPr/>
          </p:nvSpPr>
          <p:spPr>
            <a:xfrm>
              <a:off x="8102545" y="1898328"/>
              <a:ext cx="3125326" cy="3127248"/>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8" name="Group 87"/>
            <p:cNvGrpSpPr/>
            <p:nvPr/>
          </p:nvGrpSpPr>
          <p:grpSpPr>
            <a:xfrm>
              <a:off x="9324913" y="1515490"/>
              <a:ext cx="680591" cy="519961"/>
              <a:chOff x="4988865" y="-1121022"/>
              <a:chExt cx="561534" cy="451088"/>
            </a:xfrm>
            <a:solidFill>
              <a:schemeClr val="bg1">
                <a:lumMod val="85000"/>
              </a:schemeClr>
            </a:solidFill>
          </p:grpSpPr>
          <p:sp>
            <p:nvSpPr>
              <p:cNvPr id="110" name="Rounded Rectangle 109"/>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1" name="Rectangle 110"/>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89" name="Group 88"/>
            <p:cNvGrpSpPr/>
            <p:nvPr/>
          </p:nvGrpSpPr>
          <p:grpSpPr>
            <a:xfrm rot="2540731">
              <a:off x="10511484" y="1943680"/>
              <a:ext cx="680591" cy="519961"/>
              <a:chOff x="4988865" y="-1121022"/>
              <a:chExt cx="561534" cy="451088"/>
            </a:xfrm>
            <a:solidFill>
              <a:schemeClr val="bg1">
                <a:lumMod val="85000"/>
              </a:schemeClr>
            </a:solidFill>
          </p:grpSpPr>
          <p:sp>
            <p:nvSpPr>
              <p:cNvPr id="108" name="Rounded Rectangle 107"/>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Rectangle 108"/>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90" name="Oval 89"/>
            <p:cNvSpPr/>
            <p:nvPr/>
          </p:nvSpPr>
          <p:spPr>
            <a:xfrm>
              <a:off x="8278403" y="2076636"/>
              <a:ext cx="2773611" cy="277063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4" name="Group 93"/>
            <p:cNvGrpSpPr/>
            <p:nvPr/>
          </p:nvGrpSpPr>
          <p:grpSpPr>
            <a:xfrm>
              <a:off x="8316878" y="2113622"/>
              <a:ext cx="2696660" cy="2696660"/>
              <a:chOff x="7103475" y="2307629"/>
              <a:chExt cx="2696660" cy="2696660"/>
            </a:xfrm>
          </p:grpSpPr>
          <p:cxnSp>
            <p:nvCxnSpPr>
              <p:cNvPr id="96" name="Straight Connector 95"/>
              <p:cNvCxnSpPr/>
              <p:nvPr/>
            </p:nvCxnSpPr>
            <p:spPr>
              <a:xfrm>
                <a:off x="8451805" y="230762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8451805" y="4941834"/>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rot="5400000">
                <a:off x="9754415" y="361023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rot="5400000">
                <a:off x="7134703" y="3624732"/>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rot="1800000">
                <a:off x="9103110" y="2482146"/>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rot="1800000">
                <a:off x="7793254" y="4765376"/>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rot="7200000">
                <a:off x="9579898" y="426154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rot="7200000">
                <a:off x="7311161" y="2966181"/>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rot="3600000">
                <a:off x="9579898" y="295893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rot="3600000">
                <a:off x="7311161" y="4283283"/>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rot="9000000">
                <a:off x="9103110" y="4738332"/>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rot="9000000">
                <a:off x="7793254" y="2484088"/>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grpSp>
      <p:grpSp>
        <p:nvGrpSpPr>
          <p:cNvPr id="116" name="Group 115"/>
          <p:cNvGrpSpPr/>
          <p:nvPr/>
        </p:nvGrpSpPr>
        <p:grpSpPr>
          <a:xfrm>
            <a:off x="4533337" y="1515490"/>
            <a:ext cx="3125326" cy="3510086"/>
            <a:chOff x="4533337" y="1515490"/>
            <a:chExt cx="3125326" cy="3510086"/>
          </a:xfrm>
        </p:grpSpPr>
        <p:sp>
          <p:nvSpPr>
            <p:cNvPr id="59" name="Oval 58"/>
            <p:cNvSpPr/>
            <p:nvPr/>
          </p:nvSpPr>
          <p:spPr>
            <a:xfrm>
              <a:off x="4533337" y="1898328"/>
              <a:ext cx="3125326" cy="3127248"/>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0" name="Group 59"/>
            <p:cNvGrpSpPr/>
            <p:nvPr/>
          </p:nvGrpSpPr>
          <p:grpSpPr>
            <a:xfrm>
              <a:off x="5755705" y="1515490"/>
              <a:ext cx="680591" cy="519961"/>
              <a:chOff x="4988865" y="-1121022"/>
              <a:chExt cx="561534" cy="451088"/>
            </a:xfrm>
            <a:solidFill>
              <a:schemeClr val="bg1">
                <a:lumMod val="85000"/>
              </a:schemeClr>
            </a:solidFill>
          </p:grpSpPr>
          <p:sp>
            <p:nvSpPr>
              <p:cNvPr id="61" name="Rounded Rectangle 60"/>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Rectangle 61"/>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63" name="Group 62"/>
            <p:cNvGrpSpPr/>
            <p:nvPr/>
          </p:nvGrpSpPr>
          <p:grpSpPr>
            <a:xfrm rot="2540731">
              <a:off x="6942276" y="1943680"/>
              <a:ext cx="680591" cy="519961"/>
              <a:chOff x="4988865" y="-1121022"/>
              <a:chExt cx="561534" cy="451088"/>
            </a:xfrm>
            <a:solidFill>
              <a:schemeClr val="bg1">
                <a:lumMod val="85000"/>
              </a:schemeClr>
            </a:solidFill>
          </p:grpSpPr>
          <p:sp>
            <p:nvSpPr>
              <p:cNvPr id="64" name="Rounded Rectangle 63"/>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Rectangle 64"/>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66" name="Oval 65"/>
            <p:cNvSpPr/>
            <p:nvPr/>
          </p:nvSpPr>
          <p:spPr>
            <a:xfrm>
              <a:off x="4709195" y="2076636"/>
              <a:ext cx="2773611" cy="277063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0" name="Group 69"/>
            <p:cNvGrpSpPr/>
            <p:nvPr/>
          </p:nvGrpSpPr>
          <p:grpSpPr>
            <a:xfrm>
              <a:off x="4747670" y="2113622"/>
              <a:ext cx="2696660" cy="2696660"/>
              <a:chOff x="7103475" y="2307629"/>
              <a:chExt cx="2696660" cy="2696660"/>
            </a:xfrm>
          </p:grpSpPr>
          <p:cxnSp>
            <p:nvCxnSpPr>
              <p:cNvPr id="71" name="Straight Connector 70"/>
              <p:cNvCxnSpPr/>
              <p:nvPr/>
            </p:nvCxnSpPr>
            <p:spPr>
              <a:xfrm>
                <a:off x="8451805" y="230762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8451805" y="4941834"/>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5400000">
                <a:off x="9754415" y="361023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5400000">
                <a:off x="7134703" y="3624732"/>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1800000">
                <a:off x="9103110" y="2482146"/>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1800000">
                <a:off x="7793254" y="4765376"/>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7200000">
                <a:off x="9579898" y="426154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7200000">
                <a:off x="7311161" y="2966181"/>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3600000">
                <a:off x="9579898" y="295893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3600000">
                <a:off x="7311161" y="4283283"/>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9000000">
                <a:off x="9103110" y="4738332"/>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9000000">
                <a:off x="7793254" y="2484088"/>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grpSp>
      <p:grpSp>
        <p:nvGrpSpPr>
          <p:cNvPr id="115" name="Group 114"/>
          <p:cNvGrpSpPr/>
          <p:nvPr/>
        </p:nvGrpSpPr>
        <p:grpSpPr>
          <a:xfrm>
            <a:off x="964130" y="1515490"/>
            <a:ext cx="3125326" cy="3510086"/>
            <a:chOff x="964130" y="1515490"/>
            <a:chExt cx="3125326" cy="3510086"/>
          </a:xfrm>
        </p:grpSpPr>
        <p:sp>
          <p:nvSpPr>
            <p:cNvPr id="4" name="Oval 3"/>
            <p:cNvSpPr/>
            <p:nvPr/>
          </p:nvSpPr>
          <p:spPr>
            <a:xfrm>
              <a:off x="964130" y="1898328"/>
              <a:ext cx="3125326" cy="3127248"/>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Group 4"/>
            <p:cNvGrpSpPr/>
            <p:nvPr/>
          </p:nvGrpSpPr>
          <p:grpSpPr>
            <a:xfrm>
              <a:off x="2186498" y="1515490"/>
              <a:ext cx="680591" cy="519961"/>
              <a:chOff x="4988865" y="-1121022"/>
              <a:chExt cx="561534" cy="451088"/>
            </a:xfrm>
            <a:solidFill>
              <a:schemeClr val="bg1">
                <a:lumMod val="85000"/>
              </a:schemeClr>
            </a:solidFill>
          </p:grpSpPr>
          <p:sp>
            <p:nvSpPr>
              <p:cNvPr id="13" name="Rounded Rectangle 12"/>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6" name="Group 5"/>
            <p:cNvGrpSpPr/>
            <p:nvPr/>
          </p:nvGrpSpPr>
          <p:grpSpPr>
            <a:xfrm rot="2540731">
              <a:off x="3373069" y="1943680"/>
              <a:ext cx="680591" cy="519961"/>
              <a:chOff x="4988865" y="-1121022"/>
              <a:chExt cx="561534" cy="451088"/>
            </a:xfrm>
            <a:solidFill>
              <a:schemeClr val="bg1">
                <a:lumMod val="85000"/>
              </a:schemeClr>
            </a:solidFill>
          </p:grpSpPr>
          <p:sp>
            <p:nvSpPr>
              <p:cNvPr id="11" name="Rounded Rectangle 10"/>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7" name="Oval 6"/>
            <p:cNvSpPr/>
            <p:nvPr/>
          </p:nvSpPr>
          <p:spPr>
            <a:xfrm>
              <a:off x="1139988" y="2076636"/>
              <a:ext cx="2773611" cy="277063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8" name="Group 57"/>
            <p:cNvGrpSpPr/>
            <p:nvPr/>
          </p:nvGrpSpPr>
          <p:grpSpPr>
            <a:xfrm>
              <a:off x="1178463" y="2113622"/>
              <a:ext cx="2696660" cy="2696660"/>
              <a:chOff x="7103475" y="2307629"/>
              <a:chExt cx="2696660" cy="2696660"/>
            </a:xfrm>
          </p:grpSpPr>
          <p:cxnSp>
            <p:nvCxnSpPr>
              <p:cNvPr id="19" name="Straight Connector 18"/>
              <p:cNvCxnSpPr/>
              <p:nvPr/>
            </p:nvCxnSpPr>
            <p:spPr>
              <a:xfrm>
                <a:off x="8451805" y="230762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8451805" y="4941834"/>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rot="5400000">
                <a:off x="9754415" y="361023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rot="5400000">
                <a:off x="7134703" y="3624732"/>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rot="1800000">
                <a:off x="9103110" y="2482146"/>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rot="1800000">
                <a:off x="7793254" y="4765376"/>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7200000">
                <a:off x="9579898" y="426154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rot="7200000">
                <a:off x="7311161" y="2966181"/>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rot="3600000">
                <a:off x="9579898" y="295893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rot="3600000">
                <a:off x="7311161" y="4283283"/>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rot="9000000">
                <a:off x="9103110" y="4738332"/>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rot="9000000">
                <a:off x="7793254" y="2484088"/>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dirty="0"/>
              <a:t>THE FIRST THREE YEARS</a:t>
            </a:r>
          </a:p>
        </p:txBody>
      </p:sp>
      <p:sp>
        <p:nvSpPr>
          <p:cNvPr id="114" name="Text Placeholder 113"/>
          <p:cNvSpPr>
            <a:spLocks noGrp="1"/>
          </p:cNvSpPr>
          <p:nvPr>
            <p:ph type="body" sz="quarter" idx="10"/>
          </p:nvPr>
        </p:nvSpPr>
        <p:spPr/>
        <p:txBody>
          <a:bodyPr>
            <a:normAutofit/>
          </a:bodyPr>
          <a:lstStyle/>
          <a:p>
            <a:endParaRPr lang="en-US" dirty="0"/>
          </a:p>
        </p:txBody>
      </p:sp>
      <p:sp>
        <p:nvSpPr>
          <p:cNvPr id="67" name="Pie 66"/>
          <p:cNvSpPr/>
          <p:nvPr/>
        </p:nvSpPr>
        <p:spPr>
          <a:xfrm flipH="1">
            <a:off x="4914582" y="2279786"/>
            <a:ext cx="2362836" cy="2364332"/>
          </a:xfrm>
          <a:prstGeom prst="pie">
            <a:avLst>
              <a:gd name="adj1" fmla="val 6817253"/>
              <a:gd name="adj2" fmla="val 16200000"/>
            </a:avLst>
          </a:prstGeom>
          <a:gradFill flip="none" rotWithShape="1">
            <a:gsLst>
              <a:gs pos="0">
                <a:schemeClr val="accent1"/>
              </a:gs>
              <a:gs pos="84000">
                <a:schemeClr val="accent6"/>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Arc 67"/>
          <p:cNvSpPr/>
          <p:nvPr/>
        </p:nvSpPr>
        <p:spPr>
          <a:xfrm>
            <a:off x="5284899" y="2652708"/>
            <a:ext cx="1622202" cy="1618488"/>
          </a:xfrm>
          <a:prstGeom prst="arc">
            <a:avLst>
              <a:gd name="adj1" fmla="val 16200000"/>
              <a:gd name="adj2" fmla="val 3932379"/>
            </a:avLst>
          </a:prstGeom>
          <a:ln w="165100" cap="flat">
            <a:solidFill>
              <a:schemeClr val="accent1">
                <a:lumMod val="60000"/>
                <a:lumOff val="40000"/>
                <a:alpha val="70000"/>
              </a:schemeClr>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9" name="Rectangle 68"/>
          <p:cNvSpPr/>
          <p:nvPr/>
        </p:nvSpPr>
        <p:spPr>
          <a:xfrm>
            <a:off x="4752053" y="2551156"/>
            <a:ext cx="1307860" cy="1119965"/>
          </a:xfrm>
          <a:prstGeom prst="rect">
            <a:avLst/>
          </a:prstGeom>
        </p:spPr>
        <p:txBody>
          <a:bodyPr wrap="square">
            <a:spAutoFit/>
          </a:bodyPr>
          <a:lstStyle/>
          <a:p>
            <a:pPr algn="r">
              <a:lnSpc>
                <a:spcPts val="1600"/>
              </a:lnSpc>
            </a:pPr>
            <a:r>
              <a:rPr lang="en-US" sz="3600" spc="-50" dirty="0"/>
              <a:t>Y2</a:t>
            </a:r>
          </a:p>
          <a:p>
            <a:pPr algn="r">
              <a:lnSpc>
                <a:spcPts val="1600"/>
              </a:lnSpc>
            </a:pPr>
            <a:r>
              <a:rPr lang="en-US" sz="1400" dirty="0"/>
              <a:t>Ensure members use all four of our products</a:t>
            </a:r>
          </a:p>
        </p:txBody>
      </p:sp>
      <p:sp>
        <p:nvSpPr>
          <p:cNvPr id="84" name="Rectangle 83"/>
          <p:cNvSpPr/>
          <p:nvPr/>
        </p:nvSpPr>
        <p:spPr>
          <a:xfrm>
            <a:off x="4770718" y="5142856"/>
            <a:ext cx="2650564" cy="677621"/>
          </a:xfrm>
          <a:prstGeom prst="rect">
            <a:avLst/>
          </a:prstGeom>
        </p:spPr>
        <p:txBody>
          <a:bodyPr wrap="square">
            <a:spAutoFit/>
          </a:bodyPr>
          <a:lstStyle/>
          <a:p>
            <a:pPr algn="ctr">
              <a:lnSpc>
                <a:spcPct val="90000"/>
              </a:lnSpc>
            </a:pPr>
            <a:r>
              <a:rPr lang="en-US" sz="1400" dirty="0"/>
              <a:t>Focus on depth and acceleration of member professionals</a:t>
            </a:r>
          </a:p>
        </p:txBody>
      </p:sp>
      <p:sp>
        <p:nvSpPr>
          <p:cNvPr id="15" name="Pie 14"/>
          <p:cNvSpPr/>
          <p:nvPr/>
        </p:nvSpPr>
        <p:spPr>
          <a:xfrm flipH="1">
            <a:off x="1345375" y="2279786"/>
            <a:ext cx="2362836" cy="2364332"/>
          </a:xfrm>
          <a:prstGeom prst="pie">
            <a:avLst>
              <a:gd name="adj1" fmla="val 10144611"/>
              <a:gd name="adj2" fmla="val 16200000"/>
            </a:avLst>
          </a:prstGeom>
          <a:gradFill flip="none" rotWithShape="1">
            <a:gsLst>
              <a:gs pos="0">
                <a:schemeClr val="accent1"/>
              </a:gs>
              <a:gs pos="84000">
                <a:schemeClr val="accent6"/>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Arc 15"/>
          <p:cNvSpPr/>
          <p:nvPr/>
        </p:nvSpPr>
        <p:spPr>
          <a:xfrm>
            <a:off x="1715692" y="2652708"/>
            <a:ext cx="1622202" cy="1618488"/>
          </a:xfrm>
          <a:prstGeom prst="arc">
            <a:avLst>
              <a:gd name="adj1" fmla="val 16200000"/>
              <a:gd name="adj2" fmla="val 600772"/>
            </a:avLst>
          </a:prstGeom>
          <a:ln w="165100" cap="flat">
            <a:solidFill>
              <a:schemeClr val="accent1">
                <a:lumMod val="60000"/>
                <a:lumOff val="40000"/>
                <a:alpha val="70000"/>
              </a:schemeClr>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Rectangle 16"/>
          <p:cNvSpPr/>
          <p:nvPr/>
        </p:nvSpPr>
        <p:spPr>
          <a:xfrm>
            <a:off x="1182846" y="2551156"/>
            <a:ext cx="1307860" cy="1530333"/>
          </a:xfrm>
          <a:prstGeom prst="rect">
            <a:avLst/>
          </a:prstGeom>
        </p:spPr>
        <p:txBody>
          <a:bodyPr wrap="square">
            <a:spAutoFit/>
          </a:bodyPr>
          <a:lstStyle/>
          <a:p>
            <a:pPr algn="r">
              <a:lnSpc>
                <a:spcPts val="1600"/>
              </a:lnSpc>
            </a:pPr>
            <a:r>
              <a:rPr lang="en-US" sz="3600" spc="-50" dirty="0"/>
              <a:t>Y1</a:t>
            </a:r>
          </a:p>
          <a:p>
            <a:pPr algn="r">
              <a:lnSpc>
                <a:spcPts val="1600"/>
              </a:lnSpc>
            </a:pPr>
            <a:r>
              <a:rPr lang="en-US" sz="1400" dirty="0"/>
              <a:t>Introduce services to corporate employees. Spray and pray</a:t>
            </a:r>
          </a:p>
        </p:txBody>
      </p:sp>
      <p:sp>
        <p:nvSpPr>
          <p:cNvPr id="83" name="Rectangle 82"/>
          <p:cNvSpPr/>
          <p:nvPr/>
        </p:nvSpPr>
        <p:spPr>
          <a:xfrm>
            <a:off x="1201511" y="5142856"/>
            <a:ext cx="2650564" cy="483722"/>
          </a:xfrm>
          <a:prstGeom prst="rect">
            <a:avLst/>
          </a:prstGeom>
        </p:spPr>
        <p:txBody>
          <a:bodyPr wrap="square">
            <a:spAutoFit/>
          </a:bodyPr>
          <a:lstStyle/>
          <a:p>
            <a:pPr algn="ctr">
              <a:lnSpc>
                <a:spcPct val="90000"/>
              </a:lnSpc>
            </a:pPr>
            <a:r>
              <a:rPr lang="en-US" sz="1400" dirty="0"/>
              <a:t>This is broaden the brand </a:t>
            </a:r>
            <a:r>
              <a:rPr lang="mr-IN" sz="1400" dirty="0"/>
              <a:t>–</a:t>
            </a:r>
            <a:r>
              <a:rPr lang="en-US" sz="1400" dirty="0"/>
              <a:t> both in the US and abroad</a:t>
            </a:r>
          </a:p>
        </p:txBody>
      </p:sp>
      <p:sp>
        <p:nvSpPr>
          <p:cNvPr id="91" name="Pie 90"/>
          <p:cNvSpPr/>
          <p:nvPr/>
        </p:nvSpPr>
        <p:spPr>
          <a:xfrm flipH="1">
            <a:off x="8483790" y="2279786"/>
            <a:ext cx="2362836" cy="2364332"/>
          </a:xfrm>
          <a:prstGeom prst="pie">
            <a:avLst>
              <a:gd name="adj1" fmla="val 6702"/>
              <a:gd name="adj2" fmla="val 16200000"/>
            </a:avLst>
          </a:prstGeom>
          <a:gradFill flip="none" rotWithShape="1">
            <a:gsLst>
              <a:gs pos="0">
                <a:schemeClr val="accent1"/>
              </a:gs>
              <a:gs pos="84000">
                <a:schemeClr val="accent6"/>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Arc 91"/>
          <p:cNvSpPr/>
          <p:nvPr/>
        </p:nvSpPr>
        <p:spPr>
          <a:xfrm>
            <a:off x="8854107" y="2652708"/>
            <a:ext cx="1622202" cy="1618488"/>
          </a:xfrm>
          <a:prstGeom prst="arc">
            <a:avLst>
              <a:gd name="adj1" fmla="val 16200000"/>
              <a:gd name="adj2" fmla="val 10845857"/>
            </a:avLst>
          </a:prstGeom>
          <a:ln w="165100" cap="flat">
            <a:solidFill>
              <a:schemeClr val="accent1">
                <a:lumMod val="60000"/>
                <a:lumOff val="40000"/>
                <a:alpha val="70000"/>
              </a:schemeClr>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3" name="Rectangle 92"/>
          <p:cNvSpPr/>
          <p:nvPr/>
        </p:nvSpPr>
        <p:spPr>
          <a:xfrm>
            <a:off x="8321261" y="2551156"/>
            <a:ext cx="1307860" cy="914780"/>
          </a:xfrm>
          <a:prstGeom prst="rect">
            <a:avLst/>
          </a:prstGeom>
        </p:spPr>
        <p:txBody>
          <a:bodyPr wrap="square">
            <a:spAutoFit/>
          </a:bodyPr>
          <a:lstStyle/>
          <a:p>
            <a:pPr algn="r">
              <a:lnSpc>
                <a:spcPts val="1600"/>
              </a:lnSpc>
            </a:pPr>
            <a:r>
              <a:rPr lang="en-US" sz="3600" spc="-50" dirty="0"/>
              <a:t>Y3</a:t>
            </a:r>
          </a:p>
          <a:p>
            <a:pPr algn="r">
              <a:lnSpc>
                <a:spcPts val="1600"/>
              </a:lnSpc>
            </a:pPr>
            <a:r>
              <a:rPr lang="en-US" sz="1400" dirty="0"/>
              <a:t>Focus on consulting services</a:t>
            </a:r>
          </a:p>
        </p:txBody>
      </p:sp>
      <p:sp>
        <p:nvSpPr>
          <p:cNvPr id="95" name="Rectangle 94"/>
          <p:cNvSpPr/>
          <p:nvPr/>
        </p:nvSpPr>
        <p:spPr>
          <a:xfrm>
            <a:off x="8339926" y="5142856"/>
            <a:ext cx="2650564" cy="871521"/>
          </a:xfrm>
          <a:prstGeom prst="rect">
            <a:avLst/>
          </a:prstGeom>
        </p:spPr>
        <p:txBody>
          <a:bodyPr wrap="square">
            <a:spAutoFit/>
          </a:bodyPr>
          <a:lstStyle/>
          <a:p>
            <a:pPr algn="ctr">
              <a:lnSpc>
                <a:spcPct val="90000"/>
              </a:lnSpc>
            </a:pPr>
            <a:r>
              <a:rPr lang="en-US" sz="1400" dirty="0"/>
              <a:t>Allow large enterprises to use our consulting services. Help our members find amazing jobs</a:t>
            </a:r>
          </a:p>
        </p:txBody>
      </p:sp>
    </p:spTree>
    <p:extLst>
      <p:ext uri="{BB962C8B-B14F-4D97-AF65-F5344CB8AC3E}">
        <p14:creationId xmlns:p14="http://schemas.microsoft.com/office/powerpoint/2010/main" val="208717132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62500">
                                      <p:stCondLst>
                                        <p:cond delay="0"/>
                                      </p:stCondLst>
                                      <p:childTnLst>
                                        <p:set>
                                          <p:cBhvr>
                                            <p:cTn id="6" dur="1" fill="hold">
                                              <p:stCondLst>
                                                <p:cond delay="0"/>
                                              </p:stCondLst>
                                            </p:cTn>
                                            <p:tgtEl>
                                              <p:spTgt spid="115"/>
                                            </p:tgtEl>
                                            <p:attrNameLst>
                                              <p:attrName>style.visibility</p:attrName>
                                            </p:attrNameLst>
                                          </p:cBhvr>
                                          <p:to>
                                            <p:strVal val="visible"/>
                                          </p:to>
                                        </p:set>
                                        <p:anim calcmode="lin" valueType="num" p14:bounceEnd="62500">
                                          <p:cBhvr additive="base">
                                            <p:cTn id="7" dur="800" fill="hold"/>
                                            <p:tgtEl>
                                              <p:spTgt spid="115"/>
                                            </p:tgtEl>
                                            <p:attrNameLst>
                                              <p:attrName>ppt_x</p:attrName>
                                            </p:attrNameLst>
                                          </p:cBhvr>
                                          <p:tavLst>
                                            <p:tav tm="0">
                                              <p:val>
                                                <p:strVal val="#ppt_x"/>
                                              </p:val>
                                            </p:tav>
                                            <p:tav tm="100000">
                                              <p:val>
                                                <p:strVal val="#ppt_x"/>
                                              </p:val>
                                            </p:tav>
                                          </p:tavLst>
                                        </p:anim>
                                        <p:anim calcmode="lin" valueType="num" p14:bounceEnd="62500">
                                          <p:cBhvr additive="base">
                                            <p:cTn id="8" dur="800" fill="hold"/>
                                            <p:tgtEl>
                                              <p:spTgt spid="115"/>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14:presetBounceEnd="62500">
                                      <p:stCondLst>
                                        <p:cond delay="600"/>
                                      </p:stCondLst>
                                      <p:childTnLst>
                                        <p:set>
                                          <p:cBhvr>
                                            <p:cTn id="10" dur="1" fill="hold">
                                              <p:stCondLst>
                                                <p:cond delay="0"/>
                                              </p:stCondLst>
                                            </p:cTn>
                                            <p:tgtEl>
                                              <p:spTgt spid="116"/>
                                            </p:tgtEl>
                                            <p:attrNameLst>
                                              <p:attrName>style.visibility</p:attrName>
                                            </p:attrNameLst>
                                          </p:cBhvr>
                                          <p:to>
                                            <p:strVal val="visible"/>
                                          </p:to>
                                        </p:set>
                                        <p:anim calcmode="lin" valueType="num" p14:bounceEnd="62500">
                                          <p:cBhvr additive="base">
                                            <p:cTn id="11" dur="900" fill="hold"/>
                                            <p:tgtEl>
                                              <p:spTgt spid="116"/>
                                            </p:tgtEl>
                                            <p:attrNameLst>
                                              <p:attrName>ppt_x</p:attrName>
                                            </p:attrNameLst>
                                          </p:cBhvr>
                                          <p:tavLst>
                                            <p:tav tm="0">
                                              <p:val>
                                                <p:strVal val="#ppt_x"/>
                                              </p:val>
                                            </p:tav>
                                            <p:tav tm="100000">
                                              <p:val>
                                                <p:strVal val="#ppt_x"/>
                                              </p:val>
                                            </p:tav>
                                          </p:tavLst>
                                        </p:anim>
                                        <p:anim calcmode="lin" valueType="num" p14:bounceEnd="62500">
                                          <p:cBhvr additive="base">
                                            <p:cTn id="12" dur="900" fill="hold"/>
                                            <p:tgtEl>
                                              <p:spTgt spid="116"/>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14:presetBounceEnd="62500">
                                      <p:stCondLst>
                                        <p:cond delay="900"/>
                                      </p:stCondLst>
                                      <p:childTnLst>
                                        <p:set>
                                          <p:cBhvr>
                                            <p:cTn id="14" dur="1" fill="hold">
                                              <p:stCondLst>
                                                <p:cond delay="0"/>
                                              </p:stCondLst>
                                            </p:cTn>
                                            <p:tgtEl>
                                              <p:spTgt spid="117"/>
                                            </p:tgtEl>
                                            <p:attrNameLst>
                                              <p:attrName>style.visibility</p:attrName>
                                            </p:attrNameLst>
                                          </p:cBhvr>
                                          <p:to>
                                            <p:strVal val="visible"/>
                                          </p:to>
                                        </p:set>
                                        <p:anim calcmode="lin" valueType="num" p14:bounceEnd="62500">
                                          <p:cBhvr additive="base">
                                            <p:cTn id="15" dur="1000" fill="hold"/>
                                            <p:tgtEl>
                                              <p:spTgt spid="117"/>
                                            </p:tgtEl>
                                            <p:attrNameLst>
                                              <p:attrName>ppt_x</p:attrName>
                                            </p:attrNameLst>
                                          </p:cBhvr>
                                          <p:tavLst>
                                            <p:tav tm="0">
                                              <p:val>
                                                <p:strVal val="#ppt_x"/>
                                              </p:val>
                                            </p:tav>
                                            <p:tav tm="100000">
                                              <p:val>
                                                <p:strVal val="#ppt_x"/>
                                              </p:val>
                                            </p:tav>
                                          </p:tavLst>
                                        </p:anim>
                                        <p:anim calcmode="lin" valueType="num" p14:bounceEnd="62500">
                                          <p:cBhvr additive="base">
                                            <p:cTn id="16" dur="1000" fill="hold"/>
                                            <p:tgtEl>
                                              <p:spTgt spid="117"/>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70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400"/>
                                            <p:tgtEl>
                                              <p:spTgt spid="16"/>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400"/>
                                            <p:tgtEl>
                                              <p:spTgt spid="15"/>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400"/>
                                            <p:tgtEl>
                                              <p:spTgt spid="17"/>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83"/>
                                            </p:tgtEl>
                                            <p:attrNameLst>
                                              <p:attrName>style.visibility</p:attrName>
                                            </p:attrNameLst>
                                          </p:cBhvr>
                                          <p:to>
                                            <p:strVal val="visible"/>
                                          </p:to>
                                        </p:set>
                                        <p:animEffect transition="in" filter="fade">
                                          <p:cBhvr>
                                            <p:cTn id="28" dur="700"/>
                                            <p:tgtEl>
                                              <p:spTgt spid="83"/>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68"/>
                                            </p:tgtEl>
                                            <p:attrNameLst>
                                              <p:attrName>style.visibility</p:attrName>
                                            </p:attrNameLst>
                                          </p:cBhvr>
                                          <p:to>
                                            <p:strVal val="visible"/>
                                          </p:to>
                                        </p:set>
                                        <p:animEffect transition="in" filter="fade">
                                          <p:cBhvr>
                                            <p:cTn id="31" dur="400"/>
                                            <p:tgtEl>
                                              <p:spTgt spid="68"/>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7"/>
                                            </p:tgtEl>
                                            <p:attrNameLst>
                                              <p:attrName>style.visibility</p:attrName>
                                            </p:attrNameLst>
                                          </p:cBhvr>
                                          <p:to>
                                            <p:strVal val="visible"/>
                                          </p:to>
                                        </p:set>
                                        <p:animEffect transition="in" filter="fade">
                                          <p:cBhvr>
                                            <p:cTn id="34" dur="400"/>
                                            <p:tgtEl>
                                              <p:spTgt spid="67"/>
                                            </p:tgtEl>
                                          </p:cBhvr>
                                        </p:animEffect>
                                      </p:childTnLst>
                                    </p:cTn>
                                  </p:par>
                                  <p:par>
                                    <p:cTn id="35" presetID="10" presetClass="entr" presetSubtype="0" fill="hold" grpId="0" nodeType="withEffect">
                                      <p:stCondLst>
                                        <p:cond delay="11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400"/>
                                            <p:tgtEl>
                                              <p:spTgt spid="69"/>
                                            </p:tgtEl>
                                          </p:cBhvr>
                                        </p:animEffect>
                                      </p:childTnLst>
                                    </p:cTn>
                                  </p:par>
                                  <p:par>
                                    <p:cTn id="38" presetID="10" presetClass="entr" presetSubtype="0" fill="hold" grpId="0" nodeType="withEffect">
                                      <p:stCondLst>
                                        <p:cond delay="1100"/>
                                      </p:stCondLst>
                                      <p:childTnLst>
                                        <p:set>
                                          <p:cBhvr>
                                            <p:cTn id="39" dur="1" fill="hold">
                                              <p:stCondLst>
                                                <p:cond delay="0"/>
                                              </p:stCondLst>
                                            </p:cTn>
                                            <p:tgtEl>
                                              <p:spTgt spid="84"/>
                                            </p:tgtEl>
                                            <p:attrNameLst>
                                              <p:attrName>style.visibility</p:attrName>
                                            </p:attrNameLst>
                                          </p:cBhvr>
                                          <p:to>
                                            <p:strVal val="visible"/>
                                          </p:to>
                                        </p:set>
                                        <p:animEffect transition="in" filter="fade">
                                          <p:cBhvr>
                                            <p:cTn id="40" dur="700"/>
                                            <p:tgtEl>
                                              <p:spTgt spid="84"/>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93"/>
                                            </p:tgtEl>
                                            <p:attrNameLst>
                                              <p:attrName>style.visibility</p:attrName>
                                            </p:attrNameLst>
                                          </p:cBhvr>
                                          <p:to>
                                            <p:strVal val="visible"/>
                                          </p:to>
                                        </p:set>
                                        <p:animEffect transition="in" filter="fade">
                                          <p:cBhvr>
                                            <p:cTn id="43" dur="400"/>
                                            <p:tgtEl>
                                              <p:spTgt spid="93"/>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92"/>
                                            </p:tgtEl>
                                            <p:attrNameLst>
                                              <p:attrName>style.visibility</p:attrName>
                                            </p:attrNameLst>
                                          </p:cBhvr>
                                          <p:to>
                                            <p:strVal val="visible"/>
                                          </p:to>
                                        </p:set>
                                        <p:animEffect transition="in" filter="fade">
                                          <p:cBhvr>
                                            <p:cTn id="46" dur="400"/>
                                            <p:tgtEl>
                                              <p:spTgt spid="92"/>
                                            </p:tgtEl>
                                          </p:cBhvr>
                                        </p:animEffect>
                                      </p:childTnLst>
                                    </p:cTn>
                                  </p:par>
                                  <p:par>
                                    <p:cTn id="47" presetID="10" presetClass="entr" presetSubtype="0" fill="hold" grpId="0" nodeType="withEffect">
                                      <p:stCondLst>
                                        <p:cond delay="1400"/>
                                      </p:stCondLst>
                                      <p:childTnLst>
                                        <p:set>
                                          <p:cBhvr>
                                            <p:cTn id="48" dur="1" fill="hold">
                                              <p:stCondLst>
                                                <p:cond delay="0"/>
                                              </p:stCondLst>
                                            </p:cTn>
                                            <p:tgtEl>
                                              <p:spTgt spid="91"/>
                                            </p:tgtEl>
                                            <p:attrNameLst>
                                              <p:attrName>style.visibility</p:attrName>
                                            </p:attrNameLst>
                                          </p:cBhvr>
                                          <p:to>
                                            <p:strVal val="visible"/>
                                          </p:to>
                                        </p:set>
                                        <p:animEffect transition="in" filter="fade">
                                          <p:cBhvr>
                                            <p:cTn id="49" dur="400"/>
                                            <p:tgtEl>
                                              <p:spTgt spid="91"/>
                                            </p:tgtEl>
                                          </p:cBhvr>
                                        </p:animEffect>
                                      </p:childTnLst>
                                    </p:cTn>
                                  </p:par>
                                  <p:par>
                                    <p:cTn id="50" presetID="10" presetClass="entr" presetSubtype="0" fill="hold" grpId="0" nodeType="withEffect">
                                      <p:stCondLst>
                                        <p:cond delay="1400"/>
                                      </p:stCondLst>
                                      <p:childTnLst>
                                        <p:set>
                                          <p:cBhvr>
                                            <p:cTn id="51" dur="1" fill="hold">
                                              <p:stCondLst>
                                                <p:cond delay="0"/>
                                              </p:stCondLst>
                                            </p:cTn>
                                            <p:tgtEl>
                                              <p:spTgt spid="95"/>
                                            </p:tgtEl>
                                            <p:attrNameLst>
                                              <p:attrName>style.visibility</p:attrName>
                                            </p:attrNameLst>
                                          </p:cBhvr>
                                          <p:to>
                                            <p:strVal val="visible"/>
                                          </p:to>
                                        </p:set>
                                        <p:animEffect transition="in" filter="fade">
                                          <p:cBhvr>
                                            <p:cTn id="52" dur="7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p:bldP spid="84" grpId="0"/>
          <p:bldP spid="15" grpId="0" animBg="1"/>
          <p:bldP spid="16" grpId="0" animBg="1"/>
          <p:bldP spid="17" grpId="0"/>
          <p:bldP spid="83" grpId="0"/>
          <p:bldP spid="91" grpId="0" animBg="1"/>
          <p:bldP spid="92" grpId="0" animBg="1"/>
          <p:bldP spid="93" grpId="0"/>
          <p:bldP spid="95" grpId="0"/>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15"/>
                                            </p:tgtEl>
                                            <p:attrNameLst>
                                              <p:attrName>style.visibility</p:attrName>
                                            </p:attrNameLst>
                                          </p:cBhvr>
                                          <p:to>
                                            <p:strVal val="visible"/>
                                          </p:to>
                                        </p:set>
                                        <p:anim calcmode="lin" valueType="num">
                                          <p:cBhvr additive="base">
                                            <p:cTn id="7" dur="800" fill="hold"/>
                                            <p:tgtEl>
                                              <p:spTgt spid="115"/>
                                            </p:tgtEl>
                                            <p:attrNameLst>
                                              <p:attrName>ppt_x</p:attrName>
                                            </p:attrNameLst>
                                          </p:cBhvr>
                                          <p:tavLst>
                                            <p:tav tm="0">
                                              <p:val>
                                                <p:strVal val="#ppt_x"/>
                                              </p:val>
                                            </p:tav>
                                            <p:tav tm="100000">
                                              <p:val>
                                                <p:strVal val="#ppt_x"/>
                                              </p:val>
                                            </p:tav>
                                          </p:tavLst>
                                        </p:anim>
                                        <p:anim calcmode="lin" valueType="num">
                                          <p:cBhvr additive="base">
                                            <p:cTn id="8" dur="800" fill="hold"/>
                                            <p:tgtEl>
                                              <p:spTgt spid="115"/>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600"/>
                                      </p:stCondLst>
                                      <p:childTnLst>
                                        <p:set>
                                          <p:cBhvr>
                                            <p:cTn id="10" dur="1" fill="hold">
                                              <p:stCondLst>
                                                <p:cond delay="0"/>
                                              </p:stCondLst>
                                            </p:cTn>
                                            <p:tgtEl>
                                              <p:spTgt spid="116"/>
                                            </p:tgtEl>
                                            <p:attrNameLst>
                                              <p:attrName>style.visibility</p:attrName>
                                            </p:attrNameLst>
                                          </p:cBhvr>
                                          <p:to>
                                            <p:strVal val="visible"/>
                                          </p:to>
                                        </p:set>
                                        <p:anim calcmode="lin" valueType="num">
                                          <p:cBhvr additive="base">
                                            <p:cTn id="11" dur="900" fill="hold"/>
                                            <p:tgtEl>
                                              <p:spTgt spid="116"/>
                                            </p:tgtEl>
                                            <p:attrNameLst>
                                              <p:attrName>ppt_x</p:attrName>
                                            </p:attrNameLst>
                                          </p:cBhvr>
                                          <p:tavLst>
                                            <p:tav tm="0">
                                              <p:val>
                                                <p:strVal val="#ppt_x"/>
                                              </p:val>
                                            </p:tav>
                                            <p:tav tm="100000">
                                              <p:val>
                                                <p:strVal val="#ppt_x"/>
                                              </p:val>
                                            </p:tav>
                                          </p:tavLst>
                                        </p:anim>
                                        <p:anim calcmode="lin" valueType="num">
                                          <p:cBhvr additive="base">
                                            <p:cTn id="12" dur="900" fill="hold"/>
                                            <p:tgtEl>
                                              <p:spTgt spid="116"/>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900"/>
                                      </p:stCondLst>
                                      <p:childTnLst>
                                        <p:set>
                                          <p:cBhvr>
                                            <p:cTn id="14" dur="1" fill="hold">
                                              <p:stCondLst>
                                                <p:cond delay="0"/>
                                              </p:stCondLst>
                                            </p:cTn>
                                            <p:tgtEl>
                                              <p:spTgt spid="117"/>
                                            </p:tgtEl>
                                            <p:attrNameLst>
                                              <p:attrName>style.visibility</p:attrName>
                                            </p:attrNameLst>
                                          </p:cBhvr>
                                          <p:to>
                                            <p:strVal val="visible"/>
                                          </p:to>
                                        </p:set>
                                        <p:anim calcmode="lin" valueType="num">
                                          <p:cBhvr additive="base">
                                            <p:cTn id="15" dur="1000" fill="hold"/>
                                            <p:tgtEl>
                                              <p:spTgt spid="117"/>
                                            </p:tgtEl>
                                            <p:attrNameLst>
                                              <p:attrName>ppt_x</p:attrName>
                                            </p:attrNameLst>
                                          </p:cBhvr>
                                          <p:tavLst>
                                            <p:tav tm="0">
                                              <p:val>
                                                <p:strVal val="#ppt_x"/>
                                              </p:val>
                                            </p:tav>
                                            <p:tav tm="100000">
                                              <p:val>
                                                <p:strVal val="#ppt_x"/>
                                              </p:val>
                                            </p:tav>
                                          </p:tavLst>
                                        </p:anim>
                                        <p:anim calcmode="lin" valueType="num">
                                          <p:cBhvr additive="base">
                                            <p:cTn id="16" dur="1000" fill="hold"/>
                                            <p:tgtEl>
                                              <p:spTgt spid="117"/>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70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400"/>
                                            <p:tgtEl>
                                              <p:spTgt spid="16"/>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400"/>
                                            <p:tgtEl>
                                              <p:spTgt spid="15"/>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400"/>
                                            <p:tgtEl>
                                              <p:spTgt spid="17"/>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83"/>
                                            </p:tgtEl>
                                            <p:attrNameLst>
                                              <p:attrName>style.visibility</p:attrName>
                                            </p:attrNameLst>
                                          </p:cBhvr>
                                          <p:to>
                                            <p:strVal val="visible"/>
                                          </p:to>
                                        </p:set>
                                        <p:animEffect transition="in" filter="fade">
                                          <p:cBhvr>
                                            <p:cTn id="28" dur="700"/>
                                            <p:tgtEl>
                                              <p:spTgt spid="83"/>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68"/>
                                            </p:tgtEl>
                                            <p:attrNameLst>
                                              <p:attrName>style.visibility</p:attrName>
                                            </p:attrNameLst>
                                          </p:cBhvr>
                                          <p:to>
                                            <p:strVal val="visible"/>
                                          </p:to>
                                        </p:set>
                                        <p:animEffect transition="in" filter="fade">
                                          <p:cBhvr>
                                            <p:cTn id="31" dur="400"/>
                                            <p:tgtEl>
                                              <p:spTgt spid="68"/>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7"/>
                                            </p:tgtEl>
                                            <p:attrNameLst>
                                              <p:attrName>style.visibility</p:attrName>
                                            </p:attrNameLst>
                                          </p:cBhvr>
                                          <p:to>
                                            <p:strVal val="visible"/>
                                          </p:to>
                                        </p:set>
                                        <p:animEffect transition="in" filter="fade">
                                          <p:cBhvr>
                                            <p:cTn id="34" dur="400"/>
                                            <p:tgtEl>
                                              <p:spTgt spid="67"/>
                                            </p:tgtEl>
                                          </p:cBhvr>
                                        </p:animEffect>
                                      </p:childTnLst>
                                    </p:cTn>
                                  </p:par>
                                  <p:par>
                                    <p:cTn id="35" presetID="10" presetClass="entr" presetSubtype="0" fill="hold" grpId="0" nodeType="withEffect">
                                      <p:stCondLst>
                                        <p:cond delay="11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400"/>
                                            <p:tgtEl>
                                              <p:spTgt spid="69"/>
                                            </p:tgtEl>
                                          </p:cBhvr>
                                        </p:animEffect>
                                      </p:childTnLst>
                                    </p:cTn>
                                  </p:par>
                                  <p:par>
                                    <p:cTn id="38" presetID="10" presetClass="entr" presetSubtype="0" fill="hold" grpId="0" nodeType="withEffect">
                                      <p:stCondLst>
                                        <p:cond delay="1100"/>
                                      </p:stCondLst>
                                      <p:childTnLst>
                                        <p:set>
                                          <p:cBhvr>
                                            <p:cTn id="39" dur="1" fill="hold">
                                              <p:stCondLst>
                                                <p:cond delay="0"/>
                                              </p:stCondLst>
                                            </p:cTn>
                                            <p:tgtEl>
                                              <p:spTgt spid="84"/>
                                            </p:tgtEl>
                                            <p:attrNameLst>
                                              <p:attrName>style.visibility</p:attrName>
                                            </p:attrNameLst>
                                          </p:cBhvr>
                                          <p:to>
                                            <p:strVal val="visible"/>
                                          </p:to>
                                        </p:set>
                                        <p:animEffect transition="in" filter="fade">
                                          <p:cBhvr>
                                            <p:cTn id="40" dur="700"/>
                                            <p:tgtEl>
                                              <p:spTgt spid="84"/>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93"/>
                                            </p:tgtEl>
                                            <p:attrNameLst>
                                              <p:attrName>style.visibility</p:attrName>
                                            </p:attrNameLst>
                                          </p:cBhvr>
                                          <p:to>
                                            <p:strVal val="visible"/>
                                          </p:to>
                                        </p:set>
                                        <p:animEffect transition="in" filter="fade">
                                          <p:cBhvr>
                                            <p:cTn id="43" dur="400"/>
                                            <p:tgtEl>
                                              <p:spTgt spid="93"/>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92"/>
                                            </p:tgtEl>
                                            <p:attrNameLst>
                                              <p:attrName>style.visibility</p:attrName>
                                            </p:attrNameLst>
                                          </p:cBhvr>
                                          <p:to>
                                            <p:strVal val="visible"/>
                                          </p:to>
                                        </p:set>
                                        <p:animEffect transition="in" filter="fade">
                                          <p:cBhvr>
                                            <p:cTn id="46" dur="400"/>
                                            <p:tgtEl>
                                              <p:spTgt spid="92"/>
                                            </p:tgtEl>
                                          </p:cBhvr>
                                        </p:animEffect>
                                      </p:childTnLst>
                                    </p:cTn>
                                  </p:par>
                                  <p:par>
                                    <p:cTn id="47" presetID="10" presetClass="entr" presetSubtype="0" fill="hold" grpId="0" nodeType="withEffect">
                                      <p:stCondLst>
                                        <p:cond delay="1400"/>
                                      </p:stCondLst>
                                      <p:childTnLst>
                                        <p:set>
                                          <p:cBhvr>
                                            <p:cTn id="48" dur="1" fill="hold">
                                              <p:stCondLst>
                                                <p:cond delay="0"/>
                                              </p:stCondLst>
                                            </p:cTn>
                                            <p:tgtEl>
                                              <p:spTgt spid="91"/>
                                            </p:tgtEl>
                                            <p:attrNameLst>
                                              <p:attrName>style.visibility</p:attrName>
                                            </p:attrNameLst>
                                          </p:cBhvr>
                                          <p:to>
                                            <p:strVal val="visible"/>
                                          </p:to>
                                        </p:set>
                                        <p:animEffect transition="in" filter="fade">
                                          <p:cBhvr>
                                            <p:cTn id="49" dur="400"/>
                                            <p:tgtEl>
                                              <p:spTgt spid="91"/>
                                            </p:tgtEl>
                                          </p:cBhvr>
                                        </p:animEffect>
                                      </p:childTnLst>
                                    </p:cTn>
                                  </p:par>
                                  <p:par>
                                    <p:cTn id="50" presetID="10" presetClass="entr" presetSubtype="0" fill="hold" grpId="0" nodeType="withEffect">
                                      <p:stCondLst>
                                        <p:cond delay="1400"/>
                                      </p:stCondLst>
                                      <p:childTnLst>
                                        <p:set>
                                          <p:cBhvr>
                                            <p:cTn id="51" dur="1" fill="hold">
                                              <p:stCondLst>
                                                <p:cond delay="0"/>
                                              </p:stCondLst>
                                            </p:cTn>
                                            <p:tgtEl>
                                              <p:spTgt spid="95"/>
                                            </p:tgtEl>
                                            <p:attrNameLst>
                                              <p:attrName>style.visibility</p:attrName>
                                            </p:attrNameLst>
                                          </p:cBhvr>
                                          <p:to>
                                            <p:strVal val="visible"/>
                                          </p:to>
                                        </p:set>
                                        <p:animEffect transition="in" filter="fade">
                                          <p:cBhvr>
                                            <p:cTn id="52" dur="7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p:bldP spid="84" grpId="0"/>
          <p:bldP spid="15" grpId="0" animBg="1"/>
          <p:bldP spid="16" grpId="0" animBg="1"/>
          <p:bldP spid="17" grpId="0"/>
          <p:bldP spid="83" grpId="0"/>
          <p:bldP spid="91" grpId="0" animBg="1"/>
          <p:bldP spid="92" grpId="0" animBg="1"/>
          <p:bldP spid="93" grpId="0"/>
          <p:bldP spid="95"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TRAFFIC FLOW</a:t>
            </a:r>
          </a:p>
        </p:txBody>
      </p:sp>
      <p:sp>
        <p:nvSpPr>
          <p:cNvPr id="3" name="Text Placeholder 2"/>
          <p:cNvSpPr>
            <a:spLocks noGrp="1"/>
          </p:cNvSpPr>
          <p:nvPr>
            <p:ph type="body" sz="quarter" idx="10"/>
          </p:nvPr>
        </p:nvSpPr>
        <p:spPr/>
        <p:txBody>
          <a:bodyPr/>
          <a:lstStyle/>
          <a:p>
            <a:r>
              <a:rPr lang="en-US" dirty="0"/>
              <a:t>Where do members on our website</a:t>
            </a:r>
          </a:p>
        </p:txBody>
      </p:sp>
      <p:sp>
        <p:nvSpPr>
          <p:cNvPr id="13" name="Freeform 12"/>
          <p:cNvSpPr/>
          <p:nvPr/>
        </p:nvSpPr>
        <p:spPr>
          <a:xfrm>
            <a:off x="3152966" y="2420888"/>
            <a:ext cx="4723863" cy="2810600"/>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215900">
            <a:gradFill>
              <a:gsLst>
                <a:gs pos="0">
                  <a:schemeClr val="accent1">
                    <a:lumMod val="75000"/>
                  </a:schemeClr>
                </a:gs>
                <a:gs pos="10000">
                  <a:schemeClr val="accent1"/>
                </a:gs>
                <a:gs pos="88000">
                  <a:schemeClr val="accent1"/>
                </a:gs>
                <a:gs pos="100000">
                  <a:schemeClr val="accent1">
                    <a:lumMod val="75000"/>
                  </a:schemeClr>
                </a:gs>
              </a:gsLst>
              <a:lin ang="0" scaled="0"/>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Freeform 13"/>
          <p:cNvSpPr/>
          <p:nvPr/>
        </p:nvSpPr>
        <p:spPr>
          <a:xfrm>
            <a:off x="3152965" y="2269567"/>
            <a:ext cx="4633760" cy="1413624"/>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76200">
            <a:gradFill>
              <a:gsLst>
                <a:gs pos="0">
                  <a:schemeClr val="accent1">
                    <a:lumMod val="75000"/>
                  </a:schemeClr>
                </a:gs>
                <a:gs pos="11000">
                  <a:schemeClr val="accent1"/>
                </a:gs>
                <a:gs pos="95000">
                  <a:schemeClr val="accent1"/>
                </a:gs>
                <a:gs pos="100000">
                  <a:schemeClr val="accent1">
                    <a:lumMod val="75000"/>
                  </a:schemeClr>
                </a:gs>
              </a:gsLst>
              <a:lin ang="0" scaled="0"/>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Freeform 14"/>
          <p:cNvSpPr/>
          <p:nvPr/>
        </p:nvSpPr>
        <p:spPr>
          <a:xfrm flipV="1">
            <a:off x="3246589" y="2375879"/>
            <a:ext cx="4630299" cy="1333411"/>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215900">
            <a:gradFill>
              <a:gsLst>
                <a:gs pos="0">
                  <a:schemeClr val="accent4">
                    <a:lumMod val="75000"/>
                  </a:schemeClr>
                </a:gs>
                <a:gs pos="7000">
                  <a:schemeClr val="accent4"/>
                </a:gs>
                <a:gs pos="91000">
                  <a:schemeClr val="accent4"/>
                </a:gs>
                <a:gs pos="100000">
                  <a:schemeClr val="accent4">
                    <a:lumMod val="75000"/>
                  </a:schemeClr>
                </a:gs>
              </a:gsLst>
              <a:lin ang="0" scaled="0"/>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Freeform 15"/>
          <p:cNvSpPr/>
          <p:nvPr/>
        </p:nvSpPr>
        <p:spPr>
          <a:xfrm flipV="1">
            <a:off x="3243768" y="3763162"/>
            <a:ext cx="4507429" cy="107409"/>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63500">
            <a:gradFill>
              <a:gsLst>
                <a:gs pos="0">
                  <a:schemeClr val="accent4">
                    <a:lumMod val="75000"/>
                  </a:schemeClr>
                </a:gs>
                <a:gs pos="7000">
                  <a:schemeClr val="accent4"/>
                </a:gs>
                <a:gs pos="95000">
                  <a:schemeClr val="accent4"/>
                </a:gs>
                <a:gs pos="100000">
                  <a:schemeClr val="accent4">
                    <a:lumMod val="75000"/>
                  </a:schemeClr>
                </a:gs>
              </a:gsLst>
              <a:lin ang="0" scaled="0"/>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4" name="Freeform 73"/>
          <p:cNvSpPr/>
          <p:nvPr/>
        </p:nvSpPr>
        <p:spPr>
          <a:xfrm>
            <a:off x="3152965" y="3911678"/>
            <a:ext cx="4771756" cy="1495463"/>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50800">
            <a:gradFill>
              <a:gsLst>
                <a:gs pos="0">
                  <a:schemeClr val="accent4">
                    <a:lumMod val="75000"/>
                  </a:schemeClr>
                </a:gs>
                <a:gs pos="7000">
                  <a:schemeClr val="accent4"/>
                </a:gs>
                <a:gs pos="95000">
                  <a:schemeClr val="accent4"/>
                </a:gs>
                <a:gs pos="100000">
                  <a:schemeClr val="accent4">
                    <a:lumMod val="75000"/>
                  </a:schemeClr>
                </a:gs>
              </a:gsLst>
              <a:lin ang="0" scaled="0"/>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3" name="TextBox 72"/>
          <p:cNvSpPr txBox="1"/>
          <p:nvPr/>
        </p:nvSpPr>
        <p:spPr>
          <a:xfrm>
            <a:off x="8736293" y="2005374"/>
            <a:ext cx="2982192" cy="646331"/>
          </a:xfrm>
          <a:prstGeom prst="rect">
            <a:avLst/>
          </a:prstGeom>
          <a:noFill/>
        </p:spPr>
        <p:txBody>
          <a:bodyPr wrap="square" rtlCol="0">
            <a:spAutoFit/>
          </a:bodyPr>
          <a:lstStyle/>
          <a:p>
            <a:r>
              <a:rPr lang="en-US" sz="2133" dirty="0"/>
              <a:t>80%</a:t>
            </a:r>
          </a:p>
          <a:p>
            <a:r>
              <a:rPr lang="en-US" sz="1467" dirty="0"/>
              <a:t>Only landing page</a:t>
            </a:r>
          </a:p>
        </p:txBody>
      </p:sp>
      <p:sp>
        <p:nvSpPr>
          <p:cNvPr id="17" name="Freeform 16"/>
          <p:cNvSpPr/>
          <p:nvPr/>
        </p:nvSpPr>
        <p:spPr>
          <a:xfrm flipV="1">
            <a:off x="3153313" y="4965171"/>
            <a:ext cx="4723576" cy="211309"/>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177800">
            <a:gradFill>
              <a:gsLst>
                <a:gs pos="0">
                  <a:schemeClr val="tx2">
                    <a:lumMod val="75000"/>
                  </a:schemeClr>
                </a:gs>
                <a:gs pos="18000">
                  <a:schemeClr val="tx2"/>
                </a:gs>
                <a:gs pos="83000">
                  <a:schemeClr val="tx2"/>
                </a:gs>
                <a:gs pos="100000">
                  <a:schemeClr val="tx2">
                    <a:lumMod val="75000"/>
                  </a:schemeClr>
                </a:gs>
              </a:gsLst>
              <a:lin ang="0" scaled="0"/>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Freeform 17"/>
          <p:cNvSpPr/>
          <p:nvPr/>
        </p:nvSpPr>
        <p:spPr>
          <a:xfrm flipV="1">
            <a:off x="3153313" y="3858953"/>
            <a:ext cx="4597948" cy="1179891"/>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gradFill>
              <a:gsLst>
                <a:gs pos="0">
                  <a:schemeClr val="tx2">
                    <a:lumMod val="75000"/>
                  </a:schemeClr>
                </a:gs>
                <a:gs pos="15000">
                  <a:schemeClr val="tx2"/>
                </a:gs>
                <a:gs pos="95000">
                  <a:schemeClr val="tx2"/>
                </a:gs>
                <a:gs pos="100000">
                  <a:schemeClr val="tx2">
                    <a:lumMod val="75000"/>
                  </a:schemeClr>
                </a:gs>
              </a:gsLst>
              <a:lin ang="0" scaled="0"/>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Freeform 18"/>
          <p:cNvSpPr/>
          <p:nvPr/>
        </p:nvSpPr>
        <p:spPr>
          <a:xfrm flipV="1">
            <a:off x="3153312" y="2564904"/>
            <a:ext cx="4723576" cy="2400267"/>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gradFill>
              <a:gsLst>
                <a:gs pos="0">
                  <a:schemeClr val="tx2">
                    <a:lumMod val="75000"/>
                  </a:schemeClr>
                </a:gs>
                <a:gs pos="15000">
                  <a:schemeClr val="tx2"/>
                </a:gs>
                <a:gs pos="91000">
                  <a:schemeClr val="tx2"/>
                </a:gs>
                <a:gs pos="100000">
                  <a:schemeClr val="tx2">
                    <a:lumMod val="75000"/>
                  </a:schemeClr>
                </a:gs>
              </a:gsLst>
              <a:lin ang="0" scaled="0"/>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4" name="Oval 36"/>
          <p:cNvSpPr>
            <a:spLocks noChangeArrowheads="1"/>
          </p:cNvSpPr>
          <p:nvPr/>
        </p:nvSpPr>
        <p:spPr bwMode="auto">
          <a:xfrm>
            <a:off x="7600055" y="4570220"/>
            <a:ext cx="1042339" cy="1043139"/>
          </a:xfrm>
          <a:prstGeom prst="ellipse">
            <a:avLst/>
          </a:pr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5" name="Oval 37"/>
          <p:cNvSpPr>
            <a:spLocks noChangeArrowheads="1"/>
          </p:cNvSpPr>
          <p:nvPr/>
        </p:nvSpPr>
        <p:spPr bwMode="auto">
          <a:xfrm>
            <a:off x="7600055" y="3223291"/>
            <a:ext cx="1044747" cy="1043140"/>
          </a:xfrm>
          <a:prstGeom prst="ellipse">
            <a:avLst/>
          </a:pr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Oval 38"/>
          <p:cNvSpPr>
            <a:spLocks noChangeArrowheads="1"/>
          </p:cNvSpPr>
          <p:nvPr/>
        </p:nvSpPr>
        <p:spPr bwMode="auto">
          <a:xfrm>
            <a:off x="7600055" y="1876361"/>
            <a:ext cx="1042339" cy="104314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2" name="Oval 44"/>
          <p:cNvSpPr>
            <a:spLocks noChangeArrowheads="1"/>
          </p:cNvSpPr>
          <p:nvPr/>
        </p:nvSpPr>
        <p:spPr bwMode="auto">
          <a:xfrm>
            <a:off x="2404108" y="3223291"/>
            <a:ext cx="1042339" cy="1043140"/>
          </a:xfrm>
          <a:prstGeom prst="ellipse">
            <a:avLst/>
          </a:pr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1" name="Oval 43"/>
          <p:cNvSpPr>
            <a:spLocks noChangeArrowheads="1"/>
          </p:cNvSpPr>
          <p:nvPr/>
        </p:nvSpPr>
        <p:spPr bwMode="auto">
          <a:xfrm>
            <a:off x="2444235" y="1876361"/>
            <a:ext cx="1041543" cy="104314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0" name="Oval 42"/>
          <p:cNvSpPr>
            <a:spLocks noChangeArrowheads="1"/>
          </p:cNvSpPr>
          <p:nvPr/>
        </p:nvSpPr>
        <p:spPr bwMode="auto">
          <a:xfrm>
            <a:off x="2445835" y="4570221"/>
            <a:ext cx="1038340" cy="1043140"/>
          </a:xfrm>
          <a:prstGeom prst="ellipse">
            <a:avLst/>
          </a:pr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6" name="TextBox 75"/>
          <p:cNvSpPr txBox="1"/>
          <p:nvPr/>
        </p:nvSpPr>
        <p:spPr>
          <a:xfrm>
            <a:off x="8736293" y="3396047"/>
            <a:ext cx="2982192" cy="646331"/>
          </a:xfrm>
          <a:prstGeom prst="rect">
            <a:avLst/>
          </a:prstGeom>
          <a:noFill/>
        </p:spPr>
        <p:txBody>
          <a:bodyPr wrap="square" rtlCol="0">
            <a:spAutoFit/>
          </a:bodyPr>
          <a:lstStyle/>
          <a:p>
            <a:r>
              <a:rPr lang="en-US" sz="2133" dirty="0"/>
              <a:t>15%</a:t>
            </a:r>
            <a:br>
              <a:rPr lang="en-US" sz="2133" dirty="0"/>
            </a:br>
            <a:r>
              <a:rPr lang="en-US" sz="1467" dirty="0"/>
              <a:t>Visited cart page</a:t>
            </a:r>
          </a:p>
        </p:txBody>
      </p:sp>
      <p:sp>
        <p:nvSpPr>
          <p:cNvPr id="78" name="TextBox 77"/>
          <p:cNvSpPr txBox="1"/>
          <p:nvPr/>
        </p:nvSpPr>
        <p:spPr>
          <a:xfrm>
            <a:off x="8736293" y="4722450"/>
            <a:ext cx="2982192" cy="646331"/>
          </a:xfrm>
          <a:prstGeom prst="rect">
            <a:avLst/>
          </a:prstGeom>
          <a:noFill/>
        </p:spPr>
        <p:txBody>
          <a:bodyPr wrap="square" rtlCol="0">
            <a:spAutoFit/>
          </a:bodyPr>
          <a:lstStyle/>
          <a:p>
            <a:r>
              <a:rPr lang="en-US" sz="2133" dirty="0"/>
              <a:t>5%</a:t>
            </a:r>
          </a:p>
          <a:p>
            <a:r>
              <a:rPr lang="en-US" sz="1467" dirty="0"/>
              <a:t>Converted</a:t>
            </a:r>
          </a:p>
        </p:txBody>
      </p:sp>
      <p:sp>
        <p:nvSpPr>
          <p:cNvPr id="79" name="Rectangle 78"/>
          <p:cNvSpPr/>
          <p:nvPr/>
        </p:nvSpPr>
        <p:spPr>
          <a:xfrm>
            <a:off x="1952832" y="1808161"/>
            <a:ext cx="268947" cy="3864459"/>
          </a:xfrm>
          <a:custGeom>
            <a:avLst/>
            <a:gdLst>
              <a:gd name="connsiteX0" fmla="*/ 0 w 1476164"/>
              <a:gd name="connsiteY0" fmla="*/ 0 h 2568646"/>
              <a:gd name="connsiteX1" fmla="*/ 1476164 w 1476164"/>
              <a:gd name="connsiteY1" fmla="*/ 0 h 2568646"/>
              <a:gd name="connsiteX2" fmla="*/ 1476164 w 1476164"/>
              <a:gd name="connsiteY2" fmla="*/ 2568646 h 2568646"/>
              <a:gd name="connsiteX3" fmla="*/ 0 w 1476164"/>
              <a:gd name="connsiteY3" fmla="*/ 2568646 h 2568646"/>
              <a:gd name="connsiteX4" fmla="*/ 0 w 1476164"/>
              <a:gd name="connsiteY4" fmla="*/ 0 h 2568646"/>
              <a:gd name="connsiteX0" fmla="*/ 0 w 1476164"/>
              <a:gd name="connsiteY0" fmla="*/ 0 h 2568646"/>
              <a:gd name="connsiteX1" fmla="*/ 1476164 w 1476164"/>
              <a:gd name="connsiteY1" fmla="*/ 0 h 2568646"/>
              <a:gd name="connsiteX2" fmla="*/ 1471488 w 1476164"/>
              <a:gd name="connsiteY2" fmla="*/ 930376 h 2568646"/>
              <a:gd name="connsiteX3" fmla="*/ 1476164 w 1476164"/>
              <a:gd name="connsiteY3" fmla="*/ 2568646 h 2568646"/>
              <a:gd name="connsiteX4" fmla="*/ 0 w 1476164"/>
              <a:gd name="connsiteY4" fmla="*/ 2568646 h 2568646"/>
              <a:gd name="connsiteX5" fmla="*/ 0 w 1476164"/>
              <a:gd name="connsiteY5" fmla="*/ 0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6164 w 1562928"/>
              <a:gd name="connsiteY0" fmla="*/ 2568646 h 2568646"/>
              <a:gd name="connsiteX1" fmla="*/ 0 w 1562928"/>
              <a:gd name="connsiteY1" fmla="*/ 2568646 h 2568646"/>
              <a:gd name="connsiteX2" fmla="*/ 0 w 1562928"/>
              <a:gd name="connsiteY2" fmla="*/ 0 h 2568646"/>
              <a:gd name="connsiteX3" fmla="*/ 1476164 w 1562928"/>
              <a:gd name="connsiteY3" fmla="*/ 0 h 2568646"/>
              <a:gd name="connsiteX4" fmla="*/ 1562928 w 1562928"/>
              <a:gd name="connsiteY4" fmla="*/ 1021816 h 2568646"/>
              <a:gd name="connsiteX0" fmla="*/ 1476164 w 1476164"/>
              <a:gd name="connsiteY0" fmla="*/ 2568646 h 2568646"/>
              <a:gd name="connsiteX1" fmla="*/ 0 w 1476164"/>
              <a:gd name="connsiteY1" fmla="*/ 2568646 h 2568646"/>
              <a:gd name="connsiteX2" fmla="*/ 0 w 1476164"/>
              <a:gd name="connsiteY2" fmla="*/ 0 h 2568646"/>
              <a:gd name="connsiteX3" fmla="*/ 1476164 w 1476164"/>
              <a:gd name="connsiteY3" fmla="*/ 0 h 2568646"/>
            </a:gdLst>
            <a:ahLst/>
            <a:cxnLst>
              <a:cxn ang="0">
                <a:pos x="connsiteX0" y="connsiteY0"/>
              </a:cxn>
              <a:cxn ang="0">
                <a:pos x="connsiteX1" y="connsiteY1"/>
              </a:cxn>
              <a:cxn ang="0">
                <a:pos x="connsiteX2" y="connsiteY2"/>
              </a:cxn>
              <a:cxn ang="0">
                <a:pos x="connsiteX3" y="connsiteY3"/>
              </a:cxn>
            </a:cxnLst>
            <a:rect l="l" t="t" r="r" b="b"/>
            <a:pathLst>
              <a:path w="1476164" h="2568646">
                <a:moveTo>
                  <a:pt x="1476164" y="2568646"/>
                </a:moveTo>
                <a:lnTo>
                  <a:pt x="0" y="2568646"/>
                </a:lnTo>
                <a:lnTo>
                  <a:pt x="0" y="0"/>
                </a:lnTo>
                <a:lnTo>
                  <a:pt x="1476164" y="0"/>
                </a:lnTo>
              </a:path>
            </a:pathLst>
          </a:custGeom>
          <a:noFill/>
          <a:ln>
            <a:solidFill>
              <a:schemeClr val="tx1">
                <a:alpha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0" name="TextBox 79"/>
          <p:cNvSpPr txBox="1"/>
          <p:nvPr/>
        </p:nvSpPr>
        <p:spPr>
          <a:xfrm rot="16200000">
            <a:off x="168867" y="3581342"/>
            <a:ext cx="2982192" cy="318100"/>
          </a:xfrm>
          <a:prstGeom prst="rect">
            <a:avLst/>
          </a:prstGeom>
          <a:noFill/>
        </p:spPr>
        <p:txBody>
          <a:bodyPr wrap="square" rtlCol="0">
            <a:spAutoFit/>
          </a:bodyPr>
          <a:lstStyle/>
          <a:p>
            <a:pPr algn="ctr"/>
            <a:r>
              <a:rPr lang="en-US" sz="1467" dirty="0"/>
              <a:t>Top three most desired pages</a:t>
            </a:r>
          </a:p>
        </p:txBody>
      </p:sp>
      <p:sp>
        <p:nvSpPr>
          <p:cNvPr id="23" name="Freeform 139"/>
          <p:cNvSpPr>
            <a:spLocks noEditPoints="1"/>
          </p:cNvSpPr>
          <p:nvPr/>
        </p:nvSpPr>
        <p:spPr bwMode="auto">
          <a:xfrm>
            <a:off x="7805785" y="2073682"/>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39"/>
          <p:cNvSpPr>
            <a:spLocks noEditPoints="1"/>
          </p:cNvSpPr>
          <p:nvPr/>
        </p:nvSpPr>
        <p:spPr bwMode="auto">
          <a:xfrm>
            <a:off x="7805785" y="3420347"/>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38"/>
          <p:cNvSpPr>
            <a:spLocks noEditPoints="1"/>
          </p:cNvSpPr>
          <p:nvPr/>
        </p:nvSpPr>
        <p:spPr bwMode="auto">
          <a:xfrm>
            <a:off x="7915236" y="4833814"/>
            <a:ext cx="531351" cy="467296"/>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40"/>
          <p:cNvSpPr>
            <a:spLocks noEditPoints="1"/>
          </p:cNvSpPr>
          <p:nvPr/>
        </p:nvSpPr>
        <p:spPr bwMode="auto">
          <a:xfrm>
            <a:off x="2478511" y="3335321"/>
            <a:ext cx="815804" cy="819079"/>
          </a:xfrm>
          <a:custGeom>
            <a:avLst/>
            <a:gdLst>
              <a:gd name="T0" fmla="*/ 418 w 791"/>
              <a:gd name="T1" fmla="*/ 262 h 792"/>
              <a:gd name="T2" fmla="*/ 402 w 791"/>
              <a:gd name="T3" fmla="*/ 292 h 792"/>
              <a:gd name="T4" fmla="*/ 527 w 791"/>
              <a:gd name="T5" fmla="*/ 280 h 792"/>
              <a:gd name="T6" fmla="*/ 370 w 791"/>
              <a:gd name="T7" fmla="*/ 236 h 792"/>
              <a:gd name="T8" fmla="*/ 453 w 791"/>
              <a:gd name="T9" fmla="*/ 288 h 792"/>
              <a:gd name="T10" fmla="*/ 494 w 791"/>
              <a:gd name="T11" fmla="*/ 281 h 792"/>
              <a:gd name="T12" fmla="*/ 757 w 791"/>
              <a:gd name="T13" fmla="*/ 235 h 792"/>
              <a:gd name="T14" fmla="*/ 467 w 791"/>
              <a:gd name="T15" fmla="*/ 7 h 792"/>
              <a:gd name="T16" fmla="*/ 395 w 791"/>
              <a:gd name="T17" fmla="*/ 0 h 792"/>
              <a:gd name="T18" fmla="*/ 225 w 791"/>
              <a:gd name="T19" fmla="*/ 39 h 792"/>
              <a:gd name="T20" fmla="*/ 15 w 791"/>
              <a:gd name="T21" fmla="*/ 285 h 792"/>
              <a:gd name="T22" fmla="*/ 2 w 791"/>
              <a:gd name="T23" fmla="*/ 350 h 792"/>
              <a:gd name="T24" fmla="*/ 0 w 791"/>
              <a:gd name="T25" fmla="*/ 419 h 792"/>
              <a:gd name="T26" fmla="*/ 167 w 791"/>
              <a:gd name="T27" fmla="*/ 719 h 792"/>
              <a:gd name="T28" fmla="*/ 71 w 791"/>
              <a:gd name="T29" fmla="*/ 597 h 792"/>
              <a:gd name="T30" fmla="*/ 14 w 791"/>
              <a:gd name="T31" fmla="*/ 382 h 792"/>
              <a:gd name="T32" fmla="*/ 18 w 791"/>
              <a:gd name="T33" fmla="*/ 336 h 792"/>
              <a:gd name="T34" fmla="*/ 122 w 791"/>
              <a:gd name="T35" fmla="*/ 524 h 792"/>
              <a:gd name="T36" fmla="*/ 117 w 791"/>
              <a:gd name="T37" fmla="*/ 177 h 792"/>
              <a:gd name="T38" fmla="*/ 101 w 791"/>
              <a:gd name="T39" fmla="*/ 153 h 792"/>
              <a:gd name="T40" fmla="*/ 198 w 791"/>
              <a:gd name="T41" fmla="*/ 69 h 792"/>
              <a:gd name="T42" fmla="*/ 248 w 791"/>
              <a:gd name="T43" fmla="*/ 68 h 792"/>
              <a:gd name="T44" fmla="*/ 221 w 791"/>
              <a:gd name="T45" fmla="*/ 77 h 792"/>
              <a:gd name="T46" fmla="*/ 443 w 791"/>
              <a:gd name="T47" fmla="*/ 17 h 792"/>
              <a:gd name="T48" fmla="*/ 300 w 791"/>
              <a:gd name="T49" fmla="*/ 86 h 792"/>
              <a:gd name="T50" fmla="*/ 263 w 791"/>
              <a:gd name="T51" fmla="*/ 64 h 792"/>
              <a:gd name="T52" fmla="*/ 757 w 791"/>
              <a:gd name="T53" fmla="*/ 519 h 792"/>
              <a:gd name="T54" fmla="*/ 732 w 791"/>
              <a:gd name="T55" fmla="*/ 273 h 792"/>
              <a:gd name="T56" fmla="*/ 725 w 791"/>
              <a:gd name="T57" fmla="*/ 259 h 792"/>
              <a:gd name="T58" fmla="*/ 642 w 791"/>
              <a:gd name="T59" fmla="*/ 315 h 792"/>
              <a:gd name="T60" fmla="*/ 602 w 791"/>
              <a:gd name="T61" fmla="*/ 392 h 792"/>
              <a:gd name="T62" fmla="*/ 591 w 791"/>
              <a:gd name="T63" fmla="*/ 419 h 792"/>
              <a:gd name="T64" fmla="*/ 454 w 791"/>
              <a:gd name="T65" fmla="*/ 677 h 792"/>
              <a:gd name="T66" fmla="*/ 323 w 791"/>
              <a:gd name="T67" fmla="*/ 460 h 792"/>
              <a:gd name="T68" fmla="*/ 310 w 791"/>
              <a:gd name="T69" fmla="*/ 240 h 792"/>
              <a:gd name="T70" fmla="*/ 434 w 791"/>
              <a:gd name="T71" fmla="*/ 180 h 792"/>
              <a:gd name="T72" fmla="*/ 400 w 791"/>
              <a:gd name="T73" fmla="*/ 104 h 792"/>
              <a:gd name="T74" fmla="*/ 79 w 791"/>
              <a:gd name="T75" fmla="*/ 444 h 792"/>
              <a:gd name="T76" fmla="*/ 322 w 791"/>
              <a:gd name="T77" fmla="*/ 97 h 792"/>
              <a:gd name="T78" fmla="*/ 305 w 791"/>
              <a:gd name="T79" fmla="*/ 115 h 792"/>
              <a:gd name="T80" fmla="*/ 479 w 791"/>
              <a:gd name="T81" fmla="*/ 76 h 792"/>
              <a:gd name="T82" fmla="*/ 327 w 791"/>
              <a:gd name="T83" fmla="*/ 122 h 792"/>
              <a:gd name="T84" fmla="*/ 381 w 791"/>
              <a:gd name="T85" fmla="*/ 164 h 792"/>
              <a:gd name="T86" fmla="*/ 337 w 791"/>
              <a:gd name="T87" fmla="*/ 189 h 792"/>
              <a:gd name="T88" fmla="*/ 255 w 791"/>
              <a:gd name="T89" fmla="*/ 144 h 792"/>
              <a:gd name="T90" fmla="*/ 360 w 791"/>
              <a:gd name="T91" fmla="*/ 168 h 792"/>
              <a:gd name="T92" fmla="*/ 330 w 791"/>
              <a:gd name="T93" fmla="*/ 176 h 792"/>
              <a:gd name="T94" fmla="*/ 229 w 791"/>
              <a:gd name="T95" fmla="*/ 389 h 792"/>
              <a:gd name="T96" fmla="*/ 325 w 791"/>
              <a:gd name="T97" fmla="*/ 474 h 792"/>
              <a:gd name="T98" fmla="*/ 402 w 791"/>
              <a:gd name="T99" fmla="*/ 567 h 792"/>
              <a:gd name="T100" fmla="*/ 423 w 791"/>
              <a:gd name="T101" fmla="*/ 165 h 792"/>
              <a:gd name="T102" fmla="*/ 240 w 791"/>
              <a:gd name="T103" fmla="*/ 648 h 792"/>
              <a:gd name="T104" fmla="*/ 220 w 791"/>
              <a:gd name="T105" fmla="*/ 533 h 792"/>
              <a:gd name="T106" fmla="*/ 458 w 791"/>
              <a:gd name="T107" fmla="*/ 691 h 792"/>
              <a:gd name="T108" fmla="*/ 536 w 791"/>
              <a:gd name="T109" fmla="*/ 648 h 792"/>
              <a:gd name="T110" fmla="*/ 570 w 791"/>
              <a:gd name="T111" fmla="*/ 592 h 792"/>
              <a:gd name="T112" fmla="*/ 669 w 791"/>
              <a:gd name="T113"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1" h="792">
                <a:moveTo>
                  <a:pt x="495" y="267"/>
                </a:moveTo>
                <a:cubicBezTo>
                  <a:pt x="495" y="267"/>
                  <a:pt x="495" y="267"/>
                  <a:pt x="494" y="267"/>
                </a:cubicBezTo>
                <a:cubicBezTo>
                  <a:pt x="489" y="267"/>
                  <a:pt x="472" y="265"/>
                  <a:pt x="463" y="264"/>
                </a:cubicBezTo>
                <a:cubicBezTo>
                  <a:pt x="453" y="252"/>
                  <a:pt x="430" y="223"/>
                  <a:pt x="413" y="223"/>
                </a:cubicBezTo>
                <a:cubicBezTo>
                  <a:pt x="413" y="223"/>
                  <a:pt x="412" y="223"/>
                  <a:pt x="411" y="223"/>
                </a:cubicBezTo>
                <a:cubicBezTo>
                  <a:pt x="404" y="224"/>
                  <a:pt x="402" y="228"/>
                  <a:pt x="402" y="230"/>
                </a:cubicBezTo>
                <a:cubicBezTo>
                  <a:pt x="400" y="238"/>
                  <a:pt x="407" y="244"/>
                  <a:pt x="417" y="252"/>
                </a:cubicBezTo>
                <a:cubicBezTo>
                  <a:pt x="419" y="254"/>
                  <a:pt x="422" y="256"/>
                  <a:pt x="424" y="258"/>
                </a:cubicBezTo>
                <a:cubicBezTo>
                  <a:pt x="423" y="259"/>
                  <a:pt x="420" y="261"/>
                  <a:pt x="418" y="262"/>
                </a:cubicBezTo>
                <a:cubicBezTo>
                  <a:pt x="413" y="249"/>
                  <a:pt x="392" y="233"/>
                  <a:pt x="379" y="224"/>
                </a:cubicBezTo>
                <a:cubicBezTo>
                  <a:pt x="376" y="223"/>
                  <a:pt x="373" y="222"/>
                  <a:pt x="370" y="222"/>
                </a:cubicBezTo>
                <a:cubicBezTo>
                  <a:pt x="351" y="222"/>
                  <a:pt x="330" y="258"/>
                  <a:pt x="324" y="269"/>
                </a:cubicBezTo>
                <a:cubicBezTo>
                  <a:pt x="323" y="270"/>
                  <a:pt x="323" y="272"/>
                  <a:pt x="323" y="273"/>
                </a:cubicBezTo>
                <a:cubicBezTo>
                  <a:pt x="323" y="278"/>
                  <a:pt x="327" y="290"/>
                  <a:pt x="346" y="290"/>
                </a:cubicBezTo>
                <a:cubicBezTo>
                  <a:pt x="361" y="290"/>
                  <a:pt x="381" y="283"/>
                  <a:pt x="391" y="279"/>
                </a:cubicBezTo>
                <a:cubicBezTo>
                  <a:pt x="391" y="279"/>
                  <a:pt x="391" y="279"/>
                  <a:pt x="391" y="279"/>
                </a:cubicBezTo>
                <a:cubicBezTo>
                  <a:pt x="391" y="279"/>
                  <a:pt x="392" y="279"/>
                  <a:pt x="392" y="279"/>
                </a:cubicBezTo>
                <a:cubicBezTo>
                  <a:pt x="394" y="279"/>
                  <a:pt x="399" y="287"/>
                  <a:pt x="402" y="292"/>
                </a:cubicBezTo>
                <a:cubicBezTo>
                  <a:pt x="407" y="301"/>
                  <a:pt x="412" y="310"/>
                  <a:pt x="421" y="315"/>
                </a:cubicBezTo>
                <a:cubicBezTo>
                  <a:pt x="424" y="317"/>
                  <a:pt x="428" y="318"/>
                  <a:pt x="432" y="318"/>
                </a:cubicBezTo>
                <a:cubicBezTo>
                  <a:pt x="432" y="318"/>
                  <a:pt x="432" y="318"/>
                  <a:pt x="432" y="318"/>
                </a:cubicBezTo>
                <a:cubicBezTo>
                  <a:pt x="445" y="318"/>
                  <a:pt x="455" y="308"/>
                  <a:pt x="463" y="299"/>
                </a:cubicBezTo>
                <a:cubicBezTo>
                  <a:pt x="465" y="300"/>
                  <a:pt x="468" y="301"/>
                  <a:pt x="471" y="302"/>
                </a:cubicBezTo>
                <a:cubicBezTo>
                  <a:pt x="480" y="306"/>
                  <a:pt x="492" y="310"/>
                  <a:pt x="503" y="310"/>
                </a:cubicBezTo>
                <a:cubicBezTo>
                  <a:pt x="503" y="310"/>
                  <a:pt x="503" y="310"/>
                  <a:pt x="503" y="310"/>
                </a:cubicBezTo>
                <a:cubicBezTo>
                  <a:pt x="514" y="310"/>
                  <a:pt x="521" y="305"/>
                  <a:pt x="524" y="300"/>
                </a:cubicBezTo>
                <a:cubicBezTo>
                  <a:pt x="531" y="291"/>
                  <a:pt x="529" y="284"/>
                  <a:pt x="527" y="280"/>
                </a:cubicBezTo>
                <a:cubicBezTo>
                  <a:pt x="521" y="267"/>
                  <a:pt x="498" y="266"/>
                  <a:pt x="497" y="266"/>
                </a:cubicBezTo>
                <a:cubicBezTo>
                  <a:pt x="496" y="266"/>
                  <a:pt x="495" y="267"/>
                  <a:pt x="495" y="267"/>
                </a:cubicBezTo>
                <a:close/>
                <a:moveTo>
                  <a:pt x="403" y="269"/>
                </a:moveTo>
                <a:cubicBezTo>
                  <a:pt x="400" y="267"/>
                  <a:pt x="396" y="265"/>
                  <a:pt x="392" y="265"/>
                </a:cubicBezTo>
                <a:cubicBezTo>
                  <a:pt x="390" y="265"/>
                  <a:pt x="388" y="265"/>
                  <a:pt x="387" y="266"/>
                </a:cubicBezTo>
                <a:cubicBezTo>
                  <a:pt x="386" y="266"/>
                  <a:pt x="386" y="266"/>
                  <a:pt x="386" y="266"/>
                </a:cubicBezTo>
                <a:cubicBezTo>
                  <a:pt x="377" y="269"/>
                  <a:pt x="358" y="276"/>
                  <a:pt x="346" y="276"/>
                </a:cubicBezTo>
                <a:cubicBezTo>
                  <a:pt x="340" y="276"/>
                  <a:pt x="338" y="274"/>
                  <a:pt x="337" y="273"/>
                </a:cubicBezTo>
                <a:cubicBezTo>
                  <a:pt x="348" y="255"/>
                  <a:pt x="363" y="236"/>
                  <a:pt x="370" y="236"/>
                </a:cubicBezTo>
                <a:cubicBezTo>
                  <a:pt x="370" y="236"/>
                  <a:pt x="371" y="236"/>
                  <a:pt x="371" y="236"/>
                </a:cubicBezTo>
                <a:cubicBezTo>
                  <a:pt x="391" y="250"/>
                  <a:pt x="403" y="262"/>
                  <a:pt x="405" y="267"/>
                </a:cubicBezTo>
                <a:cubicBezTo>
                  <a:pt x="404" y="268"/>
                  <a:pt x="404" y="268"/>
                  <a:pt x="403" y="269"/>
                </a:cubicBezTo>
                <a:close/>
                <a:moveTo>
                  <a:pt x="515" y="286"/>
                </a:moveTo>
                <a:cubicBezTo>
                  <a:pt x="515" y="287"/>
                  <a:pt x="515" y="289"/>
                  <a:pt x="513" y="292"/>
                </a:cubicBezTo>
                <a:cubicBezTo>
                  <a:pt x="511" y="294"/>
                  <a:pt x="509" y="296"/>
                  <a:pt x="503" y="296"/>
                </a:cubicBezTo>
                <a:cubicBezTo>
                  <a:pt x="494" y="296"/>
                  <a:pt x="484" y="292"/>
                  <a:pt x="476" y="289"/>
                </a:cubicBezTo>
                <a:cubicBezTo>
                  <a:pt x="469" y="286"/>
                  <a:pt x="465" y="285"/>
                  <a:pt x="461" y="285"/>
                </a:cubicBezTo>
                <a:cubicBezTo>
                  <a:pt x="456" y="285"/>
                  <a:pt x="454" y="287"/>
                  <a:pt x="453" y="288"/>
                </a:cubicBezTo>
                <a:cubicBezTo>
                  <a:pt x="446" y="298"/>
                  <a:pt x="438" y="304"/>
                  <a:pt x="432" y="304"/>
                </a:cubicBezTo>
                <a:cubicBezTo>
                  <a:pt x="431" y="304"/>
                  <a:pt x="429" y="304"/>
                  <a:pt x="428" y="303"/>
                </a:cubicBezTo>
                <a:cubicBezTo>
                  <a:pt x="422" y="300"/>
                  <a:pt x="418" y="292"/>
                  <a:pt x="414" y="285"/>
                </a:cubicBezTo>
                <a:cubicBezTo>
                  <a:pt x="413" y="284"/>
                  <a:pt x="412" y="282"/>
                  <a:pt x="411" y="281"/>
                </a:cubicBezTo>
                <a:cubicBezTo>
                  <a:pt x="418" y="279"/>
                  <a:pt x="432" y="271"/>
                  <a:pt x="436" y="266"/>
                </a:cubicBezTo>
                <a:cubicBezTo>
                  <a:pt x="438" y="263"/>
                  <a:pt x="440" y="261"/>
                  <a:pt x="439" y="258"/>
                </a:cubicBezTo>
                <a:cubicBezTo>
                  <a:pt x="444" y="263"/>
                  <a:pt x="449" y="269"/>
                  <a:pt x="453" y="275"/>
                </a:cubicBezTo>
                <a:cubicBezTo>
                  <a:pt x="454" y="276"/>
                  <a:pt x="456" y="277"/>
                  <a:pt x="458" y="278"/>
                </a:cubicBezTo>
                <a:cubicBezTo>
                  <a:pt x="459" y="278"/>
                  <a:pt x="487" y="281"/>
                  <a:pt x="494" y="281"/>
                </a:cubicBezTo>
                <a:cubicBezTo>
                  <a:pt x="496" y="281"/>
                  <a:pt x="496" y="281"/>
                  <a:pt x="497" y="280"/>
                </a:cubicBezTo>
                <a:cubicBezTo>
                  <a:pt x="497" y="280"/>
                  <a:pt x="497" y="280"/>
                  <a:pt x="497" y="280"/>
                </a:cubicBezTo>
                <a:cubicBezTo>
                  <a:pt x="504" y="280"/>
                  <a:pt x="513" y="283"/>
                  <a:pt x="515" y="286"/>
                </a:cubicBezTo>
                <a:close/>
                <a:moveTo>
                  <a:pt x="691" y="658"/>
                </a:moveTo>
                <a:cubicBezTo>
                  <a:pt x="724" y="621"/>
                  <a:pt x="751" y="577"/>
                  <a:pt x="768" y="529"/>
                </a:cubicBezTo>
                <a:cubicBezTo>
                  <a:pt x="768" y="528"/>
                  <a:pt x="769" y="527"/>
                  <a:pt x="769" y="527"/>
                </a:cubicBezTo>
                <a:cubicBezTo>
                  <a:pt x="783" y="486"/>
                  <a:pt x="791" y="442"/>
                  <a:pt x="791" y="396"/>
                </a:cubicBezTo>
                <a:cubicBezTo>
                  <a:pt x="791" y="339"/>
                  <a:pt x="779" y="285"/>
                  <a:pt x="757" y="236"/>
                </a:cubicBezTo>
                <a:cubicBezTo>
                  <a:pt x="757" y="236"/>
                  <a:pt x="757" y="235"/>
                  <a:pt x="757" y="235"/>
                </a:cubicBezTo>
                <a:cubicBezTo>
                  <a:pt x="709" y="128"/>
                  <a:pt x="616" y="48"/>
                  <a:pt x="505" y="16"/>
                </a:cubicBezTo>
                <a:cubicBezTo>
                  <a:pt x="504" y="16"/>
                  <a:pt x="504" y="15"/>
                  <a:pt x="503" y="15"/>
                </a:cubicBezTo>
                <a:cubicBezTo>
                  <a:pt x="501" y="15"/>
                  <a:pt x="498" y="14"/>
                  <a:pt x="496" y="13"/>
                </a:cubicBezTo>
                <a:cubicBezTo>
                  <a:pt x="495" y="13"/>
                  <a:pt x="494" y="13"/>
                  <a:pt x="493" y="12"/>
                </a:cubicBezTo>
                <a:cubicBezTo>
                  <a:pt x="490" y="12"/>
                  <a:pt x="488" y="11"/>
                  <a:pt x="486" y="11"/>
                </a:cubicBezTo>
                <a:cubicBezTo>
                  <a:pt x="484" y="10"/>
                  <a:pt x="483" y="10"/>
                  <a:pt x="482" y="10"/>
                </a:cubicBezTo>
                <a:cubicBezTo>
                  <a:pt x="480" y="10"/>
                  <a:pt x="479" y="9"/>
                  <a:pt x="477" y="9"/>
                </a:cubicBezTo>
                <a:cubicBezTo>
                  <a:pt x="477" y="9"/>
                  <a:pt x="477" y="9"/>
                  <a:pt x="477" y="9"/>
                </a:cubicBezTo>
                <a:cubicBezTo>
                  <a:pt x="474" y="8"/>
                  <a:pt x="471" y="8"/>
                  <a:pt x="467" y="7"/>
                </a:cubicBezTo>
                <a:cubicBezTo>
                  <a:pt x="467" y="7"/>
                  <a:pt x="467" y="7"/>
                  <a:pt x="467" y="7"/>
                </a:cubicBezTo>
                <a:cubicBezTo>
                  <a:pt x="467" y="7"/>
                  <a:pt x="466" y="7"/>
                  <a:pt x="466" y="7"/>
                </a:cubicBezTo>
                <a:cubicBezTo>
                  <a:pt x="461" y="6"/>
                  <a:pt x="456" y="5"/>
                  <a:pt x="451" y="4"/>
                </a:cubicBezTo>
                <a:cubicBezTo>
                  <a:pt x="450" y="4"/>
                  <a:pt x="449" y="4"/>
                  <a:pt x="448" y="4"/>
                </a:cubicBezTo>
                <a:cubicBezTo>
                  <a:pt x="443" y="3"/>
                  <a:pt x="438" y="3"/>
                  <a:pt x="432" y="2"/>
                </a:cubicBezTo>
                <a:cubicBezTo>
                  <a:pt x="432" y="2"/>
                  <a:pt x="431" y="2"/>
                  <a:pt x="430" y="2"/>
                </a:cubicBezTo>
                <a:cubicBezTo>
                  <a:pt x="425" y="1"/>
                  <a:pt x="419" y="1"/>
                  <a:pt x="414" y="1"/>
                </a:cubicBezTo>
                <a:cubicBezTo>
                  <a:pt x="413" y="1"/>
                  <a:pt x="413" y="1"/>
                  <a:pt x="412" y="1"/>
                </a:cubicBezTo>
                <a:cubicBezTo>
                  <a:pt x="407" y="0"/>
                  <a:pt x="401" y="0"/>
                  <a:pt x="395" y="0"/>
                </a:cubicBezTo>
                <a:cubicBezTo>
                  <a:pt x="392" y="0"/>
                  <a:pt x="388" y="0"/>
                  <a:pt x="385" y="0"/>
                </a:cubicBezTo>
                <a:cubicBezTo>
                  <a:pt x="383" y="1"/>
                  <a:pt x="381" y="1"/>
                  <a:pt x="379" y="1"/>
                </a:cubicBezTo>
                <a:cubicBezTo>
                  <a:pt x="378" y="1"/>
                  <a:pt x="376" y="1"/>
                  <a:pt x="374" y="1"/>
                </a:cubicBezTo>
                <a:cubicBezTo>
                  <a:pt x="372" y="1"/>
                  <a:pt x="369" y="1"/>
                  <a:pt x="367" y="1"/>
                </a:cubicBezTo>
                <a:cubicBezTo>
                  <a:pt x="366" y="1"/>
                  <a:pt x="365" y="1"/>
                  <a:pt x="364" y="2"/>
                </a:cubicBezTo>
                <a:cubicBezTo>
                  <a:pt x="361" y="2"/>
                  <a:pt x="358" y="2"/>
                  <a:pt x="355" y="2"/>
                </a:cubicBezTo>
                <a:cubicBezTo>
                  <a:pt x="355" y="2"/>
                  <a:pt x="355" y="2"/>
                  <a:pt x="355" y="2"/>
                </a:cubicBezTo>
                <a:cubicBezTo>
                  <a:pt x="310" y="7"/>
                  <a:pt x="267" y="19"/>
                  <a:pt x="226" y="38"/>
                </a:cubicBezTo>
                <a:cubicBezTo>
                  <a:pt x="226" y="38"/>
                  <a:pt x="226" y="39"/>
                  <a:pt x="225" y="39"/>
                </a:cubicBezTo>
                <a:cubicBezTo>
                  <a:pt x="215" y="44"/>
                  <a:pt x="205" y="49"/>
                  <a:pt x="195" y="55"/>
                </a:cubicBezTo>
                <a:cubicBezTo>
                  <a:pt x="195" y="55"/>
                  <a:pt x="195" y="55"/>
                  <a:pt x="194" y="55"/>
                </a:cubicBezTo>
                <a:cubicBezTo>
                  <a:pt x="140" y="87"/>
                  <a:pt x="93" y="133"/>
                  <a:pt x="59" y="187"/>
                </a:cubicBezTo>
                <a:cubicBezTo>
                  <a:pt x="59" y="187"/>
                  <a:pt x="59" y="187"/>
                  <a:pt x="59" y="188"/>
                </a:cubicBezTo>
                <a:cubicBezTo>
                  <a:pt x="44" y="211"/>
                  <a:pt x="32" y="237"/>
                  <a:pt x="23" y="263"/>
                </a:cubicBezTo>
                <a:cubicBezTo>
                  <a:pt x="22" y="264"/>
                  <a:pt x="22" y="264"/>
                  <a:pt x="22" y="265"/>
                </a:cubicBezTo>
                <a:cubicBezTo>
                  <a:pt x="20" y="270"/>
                  <a:pt x="19" y="275"/>
                  <a:pt x="17" y="280"/>
                </a:cubicBezTo>
                <a:cubicBezTo>
                  <a:pt x="17" y="280"/>
                  <a:pt x="17" y="280"/>
                  <a:pt x="17" y="280"/>
                </a:cubicBezTo>
                <a:cubicBezTo>
                  <a:pt x="16" y="282"/>
                  <a:pt x="16" y="284"/>
                  <a:pt x="15" y="285"/>
                </a:cubicBezTo>
                <a:cubicBezTo>
                  <a:pt x="15" y="287"/>
                  <a:pt x="15" y="288"/>
                  <a:pt x="14" y="290"/>
                </a:cubicBezTo>
                <a:cubicBezTo>
                  <a:pt x="13" y="292"/>
                  <a:pt x="13" y="294"/>
                  <a:pt x="12" y="297"/>
                </a:cubicBezTo>
                <a:cubicBezTo>
                  <a:pt x="11" y="300"/>
                  <a:pt x="11" y="303"/>
                  <a:pt x="10" y="307"/>
                </a:cubicBezTo>
                <a:cubicBezTo>
                  <a:pt x="9" y="309"/>
                  <a:pt x="9" y="310"/>
                  <a:pt x="9" y="312"/>
                </a:cubicBezTo>
                <a:cubicBezTo>
                  <a:pt x="8" y="315"/>
                  <a:pt x="8" y="317"/>
                  <a:pt x="7" y="320"/>
                </a:cubicBezTo>
                <a:cubicBezTo>
                  <a:pt x="7" y="321"/>
                  <a:pt x="6" y="323"/>
                  <a:pt x="6" y="325"/>
                </a:cubicBezTo>
                <a:cubicBezTo>
                  <a:pt x="5" y="328"/>
                  <a:pt x="5" y="332"/>
                  <a:pt x="4" y="336"/>
                </a:cubicBezTo>
                <a:cubicBezTo>
                  <a:pt x="4" y="337"/>
                  <a:pt x="4" y="338"/>
                  <a:pt x="4" y="340"/>
                </a:cubicBezTo>
                <a:cubicBezTo>
                  <a:pt x="3" y="343"/>
                  <a:pt x="3" y="346"/>
                  <a:pt x="2" y="350"/>
                </a:cubicBezTo>
                <a:cubicBezTo>
                  <a:pt x="2" y="351"/>
                  <a:pt x="2" y="352"/>
                  <a:pt x="2" y="353"/>
                </a:cubicBezTo>
                <a:cubicBezTo>
                  <a:pt x="1" y="358"/>
                  <a:pt x="1" y="362"/>
                  <a:pt x="1" y="366"/>
                </a:cubicBezTo>
                <a:cubicBezTo>
                  <a:pt x="1" y="367"/>
                  <a:pt x="1" y="367"/>
                  <a:pt x="1" y="368"/>
                </a:cubicBezTo>
                <a:cubicBezTo>
                  <a:pt x="0" y="372"/>
                  <a:pt x="0" y="375"/>
                  <a:pt x="0" y="379"/>
                </a:cubicBezTo>
                <a:cubicBezTo>
                  <a:pt x="0" y="380"/>
                  <a:pt x="0" y="382"/>
                  <a:pt x="0" y="383"/>
                </a:cubicBezTo>
                <a:cubicBezTo>
                  <a:pt x="0" y="387"/>
                  <a:pt x="0" y="392"/>
                  <a:pt x="0" y="396"/>
                </a:cubicBezTo>
                <a:cubicBezTo>
                  <a:pt x="0" y="400"/>
                  <a:pt x="0" y="404"/>
                  <a:pt x="0" y="407"/>
                </a:cubicBezTo>
                <a:cubicBezTo>
                  <a:pt x="0" y="408"/>
                  <a:pt x="0" y="409"/>
                  <a:pt x="0" y="410"/>
                </a:cubicBezTo>
                <a:cubicBezTo>
                  <a:pt x="0" y="413"/>
                  <a:pt x="0" y="416"/>
                  <a:pt x="0" y="419"/>
                </a:cubicBezTo>
                <a:cubicBezTo>
                  <a:pt x="0" y="420"/>
                  <a:pt x="0" y="420"/>
                  <a:pt x="0" y="421"/>
                </a:cubicBezTo>
                <a:cubicBezTo>
                  <a:pt x="1" y="425"/>
                  <a:pt x="1" y="428"/>
                  <a:pt x="1" y="431"/>
                </a:cubicBezTo>
                <a:cubicBezTo>
                  <a:pt x="1" y="432"/>
                  <a:pt x="1" y="432"/>
                  <a:pt x="1" y="432"/>
                </a:cubicBezTo>
                <a:cubicBezTo>
                  <a:pt x="7" y="492"/>
                  <a:pt x="26" y="548"/>
                  <a:pt x="55" y="598"/>
                </a:cubicBezTo>
                <a:cubicBezTo>
                  <a:pt x="55" y="598"/>
                  <a:pt x="55" y="598"/>
                  <a:pt x="55" y="598"/>
                </a:cubicBezTo>
                <a:cubicBezTo>
                  <a:pt x="57" y="601"/>
                  <a:pt x="59" y="604"/>
                  <a:pt x="60" y="606"/>
                </a:cubicBezTo>
                <a:cubicBezTo>
                  <a:pt x="61" y="607"/>
                  <a:pt x="61" y="608"/>
                  <a:pt x="62" y="609"/>
                </a:cubicBezTo>
                <a:cubicBezTo>
                  <a:pt x="63" y="610"/>
                  <a:pt x="64" y="611"/>
                  <a:pt x="64" y="613"/>
                </a:cubicBezTo>
                <a:cubicBezTo>
                  <a:pt x="91" y="654"/>
                  <a:pt x="126" y="690"/>
                  <a:pt x="167" y="719"/>
                </a:cubicBezTo>
                <a:cubicBezTo>
                  <a:pt x="167" y="719"/>
                  <a:pt x="167" y="719"/>
                  <a:pt x="168" y="719"/>
                </a:cubicBezTo>
                <a:cubicBezTo>
                  <a:pt x="232" y="765"/>
                  <a:pt x="311" y="792"/>
                  <a:pt x="395" y="792"/>
                </a:cubicBezTo>
                <a:cubicBezTo>
                  <a:pt x="512" y="792"/>
                  <a:pt x="616" y="741"/>
                  <a:pt x="689" y="661"/>
                </a:cubicBezTo>
                <a:cubicBezTo>
                  <a:pt x="690" y="660"/>
                  <a:pt x="691" y="659"/>
                  <a:pt x="691" y="658"/>
                </a:cubicBezTo>
                <a:close/>
                <a:moveTo>
                  <a:pt x="79" y="610"/>
                </a:moveTo>
                <a:cubicBezTo>
                  <a:pt x="79" y="610"/>
                  <a:pt x="79" y="609"/>
                  <a:pt x="79" y="609"/>
                </a:cubicBezTo>
                <a:cubicBezTo>
                  <a:pt x="77" y="607"/>
                  <a:pt x="76" y="605"/>
                  <a:pt x="75" y="604"/>
                </a:cubicBezTo>
                <a:cubicBezTo>
                  <a:pt x="74" y="602"/>
                  <a:pt x="73" y="601"/>
                  <a:pt x="73" y="600"/>
                </a:cubicBezTo>
                <a:cubicBezTo>
                  <a:pt x="72" y="599"/>
                  <a:pt x="71" y="598"/>
                  <a:pt x="71" y="597"/>
                </a:cubicBezTo>
                <a:cubicBezTo>
                  <a:pt x="69" y="594"/>
                  <a:pt x="68" y="592"/>
                  <a:pt x="67" y="590"/>
                </a:cubicBezTo>
                <a:cubicBezTo>
                  <a:pt x="67" y="590"/>
                  <a:pt x="66" y="589"/>
                  <a:pt x="66" y="589"/>
                </a:cubicBezTo>
                <a:cubicBezTo>
                  <a:pt x="36" y="537"/>
                  <a:pt x="18" y="478"/>
                  <a:pt x="14" y="417"/>
                </a:cubicBezTo>
                <a:cubicBezTo>
                  <a:pt x="14" y="417"/>
                  <a:pt x="14" y="417"/>
                  <a:pt x="14" y="417"/>
                </a:cubicBezTo>
                <a:cubicBezTo>
                  <a:pt x="14" y="414"/>
                  <a:pt x="14" y="411"/>
                  <a:pt x="14" y="407"/>
                </a:cubicBezTo>
                <a:cubicBezTo>
                  <a:pt x="14" y="407"/>
                  <a:pt x="14" y="407"/>
                  <a:pt x="14" y="406"/>
                </a:cubicBezTo>
                <a:cubicBezTo>
                  <a:pt x="14" y="403"/>
                  <a:pt x="14" y="399"/>
                  <a:pt x="14" y="396"/>
                </a:cubicBezTo>
                <a:cubicBezTo>
                  <a:pt x="14" y="393"/>
                  <a:pt x="14" y="389"/>
                  <a:pt x="14" y="386"/>
                </a:cubicBezTo>
                <a:cubicBezTo>
                  <a:pt x="14" y="385"/>
                  <a:pt x="14" y="384"/>
                  <a:pt x="14" y="382"/>
                </a:cubicBezTo>
                <a:cubicBezTo>
                  <a:pt x="14" y="380"/>
                  <a:pt x="14" y="378"/>
                  <a:pt x="14" y="376"/>
                </a:cubicBezTo>
                <a:cubicBezTo>
                  <a:pt x="14" y="374"/>
                  <a:pt x="14" y="373"/>
                  <a:pt x="14" y="371"/>
                </a:cubicBezTo>
                <a:cubicBezTo>
                  <a:pt x="15" y="370"/>
                  <a:pt x="15" y="368"/>
                  <a:pt x="15" y="366"/>
                </a:cubicBezTo>
                <a:cubicBezTo>
                  <a:pt x="15" y="364"/>
                  <a:pt x="15" y="362"/>
                  <a:pt x="15" y="361"/>
                </a:cubicBezTo>
                <a:cubicBezTo>
                  <a:pt x="15" y="359"/>
                  <a:pt x="16" y="357"/>
                  <a:pt x="16" y="356"/>
                </a:cubicBezTo>
                <a:cubicBezTo>
                  <a:pt x="16" y="354"/>
                  <a:pt x="16" y="352"/>
                  <a:pt x="16" y="351"/>
                </a:cubicBezTo>
                <a:cubicBezTo>
                  <a:pt x="17" y="349"/>
                  <a:pt x="17" y="347"/>
                  <a:pt x="17" y="346"/>
                </a:cubicBezTo>
                <a:cubicBezTo>
                  <a:pt x="17" y="344"/>
                  <a:pt x="17" y="342"/>
                  <a:pt x="18" y="340"/>
                </a:cubicBezTo>
                <a:cubicBezTo>
                  <a:pt x="18" y="339"/>
                  <a:pt x="18" y="338"/>
                  <a:pt x="18" y="336"/>
                </a:cubicBezTo>
                <a:cubicBezTo>
                  <a:pt x="19" y="334"/>
                  <a:pt x="19" y="332"/>
                  <a:pt x="19" y="330"/>
                </a:cubicBezTo>
                <a:cubicBezTo>
                  <a:pt x="19" y="329"/>
                  <a:pt x="20" y="328"/>
                  <a:pt x="20" y="327"/>
                </a:cubicBezTo>
                <a:cubicBezTo>
                  <a:pt x="20" y="325"/>
                  <a:pt x="21" y="322"/>
                  <a:pt x="21" y="320"/>
                </a:cubicBezTo>
                <a:cubicBezTo>
                  <a:pt x="21" y="319"/>
                  <a:pt x="22" y="319"/>
                  <a:pt x="22" y="318"/>
                </a:cubicBezTo>
                <a:cubicBezTo>
                  <a:pt x="22" y="316"/>
                  <a:pt x="22" y="315"/>
                  <a:pt x="23" y="313"/>
                </a:cubicBezTo>
                <a:cubicBezTo>
                  <a:pt x="34" y="366"/>
                  <a:pt x="49" y="425"/>
                  <a:pt x="67" y="452"/>
                </a:cubicBezTo>
                <a:cubicBezTo>
                  <a:pt x="85" y="479"/>
                  <a:pt x="102" y="487"/>
                  <a:pt x="113" y="492"/>
                </a:cubicBezTo>
                <a:cubicBezTo>
                  <a:pt x="123" y="497"/>
                  <a:pt x="125" y="498"/>
                  <a:pt x="124" y="509"/>
                </a:cubicBezTo>
                <a:cubicBezTo>
                  <a:pt x="124" y="513"/>
                  <a:pt x="123" y="518"/>
                  <a:pt x="122" y="524"/>
                </a:cubicBezTo>
                <a:cubicBezTo>
                  <a:pt x="122" y="524"/>
                  <a:pt x="122" y="524"/>
                  <a:pt x="122" y="524"/>
                </a:cubicBezTo>
                <a:cubicBezTo>
                  <a:pt x="121" y="525"/>
                  <a:pt x="121" y="527"/>
                  <a:pt x="121" y="528"/>
                </a:cubicBezTo>
                <a:cubicBezTo>
                  <a:pt x="115" y="555"/>
                  <a:pt x="107" y="595"/>
                  <a:pt x="129" y="652"/>
                </a:cubicBezTo>
                <a:cubicBezTo>
                  <a:pt x="129" y="653"/>
                  <a:pt x="129" y="654"/>
                  <a:pt x="129" y="655"/>
                </a:cubicBezTo>
                <a:cubicBezTo>
                  <a:pt x="129" y="658"/>
                  <a:pt x="131" y="661"/>
                  <a:pt x="133" y="662"/>
                </a:cubicBezTo>
                <a:cubicBezTo>
                  <a:pt x="136" y="668"/>
                  <a:pt x="139" y="675"/>
                  <a:pt x="143" y="682"/>
                </a:cubicBezTo>
                <a:cubicBezTo>
                  <a:pt x="119" y="661"/>
                  <a:pt x="98" y="637"/>
                  <a:pt x="79" y="610"/>
                </a:cubicBezTo>
                <a:close/>
                <a:moveTo>
                  <a:pt x="70" y="196"/>
                </a:moveTo>
                <a:cubicBezTo>
                  <a:pt x="90" y="190"/>
                  <a:pt x="105" y="184"/>
                  <a:pt x="117" y="177"/>
                </a:cubicBezTo>
                <a:cubicBezTo>
                  <a:pt x="124" y="172"/>
                  <a:pt x="133" y="168"/>
                  <a:pt x="142" y="164"/>
                </a:cubicBezTo>
                <a:cubicBezTo>
                  <a:pt x="155" y="158"/>
                  <a:pt x="168" y="152"/>
                  <a:pt x="180" y="144"/>
                </a:cubicBezTo>
                <a:cubicBezTo>
                  <a:pt x="181" y="144"/>
                  <a:pt x="181" y="144"/>
                  <a:pt x="182" y="144"/>
                </a:cubicBezTo>
                <a:cubicBezTo>
                  <a:pt x="240" y="144"/>
                  <a:pt x="240" y="144"/>
                  <a:pt x="240" y="144"/>
                </a:cubicBezTo>
                <a:cubicBezTo>
                  <a:pt x="225" y="178"/>
                  <a:pt x="214" y="218"/>
                  <a:pt x="206" y="259"/>
                </a:cubicBezTo>
                <a:cubicBezTo>
                  <a:pt x="39" y="259"/>
                  <a:pt x="39" y="259"/>
                  <a:pt x="39" y="259"/>
                </a:cubicBezTo>
                <a:cubicBezTo>
                  <a:pt x="47" y="237"/>
                  <a:pt x="58" y="216"/>
                  <a:pt x="70" y="196"/>
                </a:cubicBezTo>
                <a:close/>
                <a:moveTo>
                  <a:pt x="101" y="154"/>
                </a:moveTo>
                <a:cubicBezTo>
                  <a:pt x="101" y="154"/>
                  <a:pt x="101" y="153"/>
                  <a:pt x="101" y="153"/>
                </a:cubicBezTo>
                <a:cubicBezTo>
                  <a:pt x="105" y="149"/>
                  <a:pt x="109" y="144"/>
                  <a:pt x="112" y="140"/>
                </a:cubicBezTo>
                <a:cubicBezTo>
                  <a:pt x="113" y="140"/>
                  <a:pt x="113" y="139"/>
                  <a:pt x="114" y="139"/>
                </a:cubicBezTo>
                <a:cubicBezTo>
                  <a:pt x="117" y="135"/>
                  <a:pt x="121" y="130"/>
                  <a:pt x="125" y="126"/>
                </a:cubicBezTo>
                <a:cubicBezTo>
                  <a:pt x="126" y="126"/>
                  <a:pt x="126" y="126"/>
                  <a:pt x="126" y="126"/>
                </a:cubicBezTo>
                <a:cubicBezTo>
                  <a:pt x="141" y="111"/>
                  <a:pt x="157" y="97"/>
                  <a:pt x="174" y="85"/>
                </a:cubicBezTo>
                <a:cubicBezTo>
                  <a:pt x="174" y="85"/>
                  <a:pt x="174" y="85"/>
                  <a:pt x="175" y="85"/>
                </a:cubicBezTo>
                <a:cubicBezTo>
                  <a:pt x="179" y="81"/>
                  <a:pt x="184" y="78"/>
                  <a:pt x="189" y="75"/>
                </a:cubicBezTo>
                <a:cubicBezTo>
                  <a:pt x="189" y="75"/>
                  <a:pt x="190" y="74"/>
                  <a:pt x="190" y="74"/>
                </a:cubicBezTo>
                <a:cubicBezTo>
                  <a:pt x="193" y="72"/>
                  <a:pt x="196" y="71"/>
                  <a:pt x="198" y="69"/>
                </a:cubicBezTo>
                <a:cubicBezTo>
                  <a:pt x="203" y="73"/>
                  <a:pt x="206" y="77"/>
                  <a:pt x="208" y="81"/>
                </a:cubicBezTo>
                <a:cubicBezTo>
                  <a:pt x="209" y="87"/>
                  <a:pt x="207" y="94"/>
                  <a:pt x="201" y="103"/>
                </a:cubicBezTo>
                <a:cubicBezTo>
                  <a:pt x="183" y="130"/>
                  <a:pt x="159" y="141"/>
                  <a:pt x="137" y="151"/>
                </a:cubicBezTo>
                <a:cubicBezTo>
                  <a:pt x="127" y="155"/>
                  <a:pt x="118" y="160"/>
                  <a:pt x="109" y="165"/>
                </a:cubicBezTo>
                <a:cubicBezTo>
                  <a:pt x="103" y="169"/>
                  <a:pt x="93" y="173"/>
                  <a:pt x="83" y="177"/>
                </a:cubicBezTo>
                <a:cubicBezTo>
                  <a:pt x="88" y="169"/>
                  <a:pt x="94" y="161"/>
                  <a:pt x="101" y="154"/>
                </a:cubicBezTo>
                <a:close/>
                <a:moveTo>
                  <a:pt x="229" y="52"/>
                </a:moveTo>
                <a:cubicBezTo>
                  <a:pt x="244" y="59"/>
                  <a:pt x="249" y="64"/>
                  <a:pt x="249" y="66"/>
                </a:cubicBezTo>
                <a:cubicBezTo>
                  <a:pt x="249" y="66"/>
                  <a:pt x="249" y="67"/>
                  <a:pt x="248" y="68"/>
                </a:cubicBezTo>
                <a:cubicBezTo>
                  <a:pt x="236" y="77"/>
                  <a:pt x="215" y="101"/>
                  <a:pt x="220" y="116"/>
                </a:cubicBezTo>
                <a:cubicBezTo>
                  <a:pt x="221" y="119"/>
                  <a:pt x="224" y="125"/>
                  <a:pt x="234" y="125"/>
                </a:cubicBezTo>
                <a:cubicBezTo>
                  <a:pt x="234" y="125"/>
                  <a:pt x="234" y="125"/>
                  <a:pt x="234" y="125"/>
                </a:cubicBezTo>
                <a:cubicBezTo>
                  <a:pt x="235" y="125"/>
                  <a:pt x="235" y="125"/>
                  <a:pt x="236" y="125"/>
                </a:cubicBezTo>
                <a:cubicBezTo>
                  <a:pt x="241" y="125"/>
                  <a:pt x="245" y="124"/>
                  <a:pt x="250" y="122"/>
                </a:cubicBezTo>
                <a:cubicBezTo>
                  <a:pt x="248" y="125"/>
                  <a:pt x="247" y="127"/>
                  <a:pt x="246" y="130"/>
                </a:cubicBezTo>
                <a:cubicBezTo>
                  <a:pt x="197" y="130"/>
                  <a:pt x="197" y="130"/>
                  <a:pt x="197" y="130"/>
                </a:cubicBezTo>
                <a:cubicBezTo>
                  <a:pt x="202" y="124"/>
                  <a:pt x="208" y="118"/>
                  <a:pt x="213" y="111"/>
                </a:cubicBezTo>
                <a:cubicBezTo>
                  <a:pt x="221" y="99"/>
                  <a:pt x="224" y="87"/>
                  <a:pt x="221" y="77"/>
                </a:cubicBezTo>
                <a:cubicBezTo>
                  <a:pt x="220" y="72"/>
                  <a:pt x="216" y="66"/>
                  <a:pt x="211" y="62"/>
                </a:cubicBezTo>
                <a:cubicBezTo>
                  <a:pt x="217" y="58"/>
                  <a:pt x="223" y="55"/>
                  <a:pt x="229" y="52"/>
                </a:cubicBezTo>
                <a:close/>
                <a:moveTo>
                  <a:pt x="395" y="14"/>
                </a:moveTo>
                <a:cubicBezTo>
                  <a:pt x="400" y="14"/>
                  <a:pt x="405" y="14"/>
                  <a:pt x="410" y="15"/>
                </a:cubicBezTo>
                <a:cubicBezTo>
                  <a:pt x="411" y="15"/>
                  <a:pt x="412" y="15"/>
                  <a:pt x="412" y="15"/>
                </a:cubicBezTo>
                <a:cubicBezTo>
                  <a:pt x="417" y="15"/>
                  <a:pt x="422" y="15"/>
                  <a:pt x="427" y="16"/>
                </a:cubicBezTo>
                <a:cubicBezTo>
                  <a:pt x="427" y="16"/>
                  <a:pt x="428" y="16"/>
                  <a:pt x="429" y="16"/>
                </a:cubicBezTo>
                <a:cubicBezTo>
                  <a:pt x="433" y="16"/>
                  <a:pt x="438" y="17"/>
                  <a:pt x="443" y="17"/>
                </a:cubicBezTo>
                <a:cubicBezTo>
                  <a:pt x="443" y="17"/>
                  <a:pt x="443" y="17"/>
                  <a:pt x="443" y="17"/>
                </a:cubicBezTo>
                <a:cubicBezTo>
                  <a:pt x="448" y="18"/>
                  <a:pt x="453" y="19"/>
                  <a:pt x="457" y="19"/>
                </a:cubicBezTo>
                <a:cubicBezTo>
                  <a:pt x="458" y="19"/>
                  <a:pt x="459" y="20"/>
                  <a:pt x="459" y="20"/>
                </a:cubicBezTo>
                <a:cubicBezTo>
                  <a:pt x="459" y="20"/>
                  <a:pt x="459" y="20"/>
                  <a:pt x="459" y="21"/>
                </a:cubicBezTo>
                <a:cubicBezTo>
                  <a:pt x="455" y="27"/>
                  <a:pt x="445" y="32"/>
                  <a:pt x="436" y="35"/>
                </a:cubicBezTo>
                <a:cubicBezTo>
                  <a:pt x="427" y="37"/>
                  <a:pt x="412" y="41"/>
                  <a:pt x="391" y="54"/>
                </a:cubicBezTo>
                <a:cubicBezTo>
                  <a:pt x="391" y="54"/>
                  <a:pt x="391" y="54"/>
                  <a:pt x="391" y="54"/>
                </a:cubicBezTo>
                <a:cubicBezTo>
                  <a:pt x="386" y="57"/>
                  <a:pt x="381" y="61"/>
                  <a:pt x="376" y="65"/>
                </a:cubicBezTo>
                <a:cubicBezTo>
                  <a:pt x="358" y="78"/>
                  <a:pt x="340" y="81"/>
                  <a:pt x="320" y="83"/>
                </a:cubicBezTo>
                <a:cubicBezTo>
                  <a:pt x="314" y="84"/>
                  <a:pt x="307" y="85"/>
                  <a:pt x="300" y="86"/>
                </a:cubicBezTo>
                <a:cubicBezTo>
                  <a:pt x="288" y="89"/>
                  <a:pt x="277" y="94"/>
                  <a:pt x="266" y="100"/>
                </a:cubicBezTo>
                <a:cubicBezTo>
                  <a:pt x="265" y="100"/>
                  <a:pt x="263" y="101"/>
                  <a:pt x="261" y="102"/>
                </a:cubicBezTo>
                <a:cubicBezTo>
                  <a:pt x="261" y="102"/>
                  <a:pt x="261" y="102"/>
                  <a:pt x="261" y="102"/>
                </a:cubicBezTo>
                <a:cubicBezTo>
                  <a:pt x="252" y="106"/>
                  <a:pt x="244" y="110"/>
                  <a:pt x="235" y="111"/>
                </a:cubicBezTo>
                <a:cubicBezTo>
                  <a:pt x="235" y="111"/>
                  <a:pt x="234" y="111"/>
                  <a:pt x="234" y="111"/>
                </a:cubicBezTo>
                <a:cubicBezTo>
                  <a:pt x="234" y="111"/>
                  <a:pt x="234" y="111"/>
                  <a:pt x="234" y="111"/>
                </a:cubicBezTo>
                <a:cubicBezTo>
                  <a:pt x="234" y="111"/>
                  <a:pt x="233" y="111"/>
                  <a:pt x="233" y="111"/>
                </a:cubicBezTo>
                <a:cubicBezTo>
                  <a:pt x="233" y="106"/>
                  <a:pt x="243" y="89"/>
                  <a:pt x="256" y="79"/>
                </a:cubicBezTo>
                <a:cubicBezTo>
                  <a:pt x="263" y="74"/>
                  <a:pt x="263" y="68"/>
                  <a:pt x="263" y="64"/>
                </a:cubicBezTo>
                <a:cubicBezTo>
                  <a:pt x="263" y="62"/>
                  <a:pt x="262" y="54"/>
                  <a:pt x="246" y="45"/>
                </a:cubicBezTo>
                <a:cubicBezTo>
                  <a:pt x="292" y="25"/>
                  <a:pt x="342" y="14"/>
                  <a:pt x="395" y="14"/>
                </a:cubicBezTo>
                <a:close/>
                <a:moveTo>
                  <a:pt x="757" y="519"/>
                </a:moveTo>
                <a:cubicBezTo>
                  <a:pt x="583" y="519"/>
                  <a:pt x="583" y="519"/>
                  <a:pt x="583" y="519"/>
                </a:cubicBezTo>
                <a:cubicBezTo>
                  <a:pt x="586" y="510"/>
                  <a:pt x="590" y="502"/>
                  <a:pt x="596" y="495"/>
                </a:cubicBezTo>
                <a:cubicBezTo>
                  <a:pt x="611" y="476"/>
                  <a:pt x="637" y="413"/>
                  <a:pt x="632" y="403"/>
                </a:cubicBezTo>
                <a:cubicBezTo>
                  <a:pt x="632" y="403"/>
                  <a:pt x="632" y="403"/>
                  <a:pt x="632" y="403"/>
                </a:cubicBezTo>
                <a:cubicBezTo>
                  <a:pt x="777" y="403"/>
                  <a:pt x="777" y="403"/>
                  <a:pt x="777" y="403"/>
                </a:cubicBezTo>
                <a:cubicBezTo>
                  <a:pt x="776" y="443"/>
                  <a:pt x="769" y="482"/>
                  <a:pt x="757" y="519"/>
                </a:cubicBezTo>
                <a:close/>
                <a:moveTo>
                  <a:pt x="652" y="328"/>
                </a:moveTo>
                <a:cubicBezTo>
                  <a:pt x="652" y="321"/>
                  <a:pt x="660" y="316"/>
                  <a:pt x="665" y="314"/>
                </a:cubicBezTo>
                <a:cubicBezTo>
                  <a:pt x="673" y="332"/>
                  <a:pt x="692" y="376"/>
                  <a:pt x="707" y="389"/>
                </a:cubicBezTo>
                <a:cubicBezTo>
                  <a:pt x="621" y="389"/>
                  <a:pt x="621" y="389"/>
                  <a:pt x="621" y="389"/>
                </a:cubicBezTo>
                <a:cubicBezTo>
                  <a:pt x="636" y="369"/>
                  <a:pt x="654" y="342"/>
                  <a:pt x="652" y="328"/>
                </a:cubicBezTo>
                <a:close/>
                <a:moveTo>
                  <a:pt x="730" y="389"/>
                </a:moveTo>
                <a:cubicBezTo>
                  <a:pt x="735" y="382"/>
                  <a:pt x="734" y="369"/>
                  <a:pt x="733" y="365"/>
                </a:cubicBezTo>
                <a:cubicBezTo>
                  <a:pt x="727" y="329"/>
                  <a:pt x="724" y="286"/>
                  <a:pt x="729" y="278"/>
                </a:cubicBezTo>
                <a:cubicBezTo>
                  <a:pt x="730" y="276"/>
                  <a:pt x="731" y="275"/>
                  <a:pt x="732" y="273"/>
                </a:cubicBezTo>
                <a:cubicBezTo>
                  <a:pt x="757" y="273"/>
                  <a:pt x="757" y="273"/>
                  <a:pt x="757" y="273"/>
                </a:cubicBezTo>
                <a:cubicBezTo>
                  <a:pt x="769" y="310"/>
                  <a:pt x="776" y="349"/>
                  <a:pt x="777" y="389"/>
                </a:cubicBezTo>
                <a:lnTo>
                  <a:pt x="730" y="389"/>
                </a:lnTo>
                <a:close/>
                <a:moveTo>
                  <a:pt x="752" y="259"/>
                </a:moveTo>
                <a:cubicBezTo>
                  <a:pt x="742" y="259"/>
                  <a:pt x="742" y="259"/>
                  <a:pt x="742" y="259"/>
                </a:cubicBezTo>
                <a:cubicBezTo>
                  <a:pt x="744" y="257"/>
                  <a:pt x="746" y="254"/>
                  <a:pt x="749" y="252"/>
                </a:cubicBezTo>
                <a:cubicBezTo>
                  <a:pt x="750" y="254"/>
                  <a:pt x="751" y="257"/>
                  <a:pt x="752" y="259"/>
                </a:cubicBezTo>
                <a:close/>
                <a:moveTo>
                  <a:pt x="742" y="237"/>
                </a:moveTo>
                <a:cubicBezTo>
                  <a:pt x="736" y="244"/>
                  <a:pt x="730" y="252"/>
                  <a:pt x="725" y="259"/>
                </a:cubicBezTo>
                <a:cubicBezTo>
                  <a:pt x="723" y="259"/>
                  <a:pt x="723" y="259"/>
                  <a:pt x="723" y="259"/>
                </a:cubicBezTo>
                <a:cubicBezTo>
                  <a:pt x="719" y="259"/>
                  <a:pt x="716" y="263"/>
                  <a:pt x="716" y="266"/>
                </a:cubicBezTo>
                <a:cubicBezTo>
                  <a:pt x="716" y="268"/>
                  <a:pt x="716" y="269"/>
                  <a:pt x="717" y="270"/>
                </a:cubicBezTo>
                <a:cubicBezTo>
                  <a:pt x="706" y="287"/>
                  <a:pt x="717" y="354"/>
                  <a:pt x="719" y="367"/>
                </a:cubicBezTo>
                <a:cubicBezTo>
                  <a:pt x="720" y="372"/>
                  <a:pt x="720" y="378"/>
                  <a:pt x="719" y="380"/>
                </a:cubicBezTo>
                <a:cubicBezTo>
                  <a:pt x="719" y="380"/>
                  <a:pt x="718" y="380"/>
                  <a:pt x="718" y="379"/>
                </a:cubicBezTo>
                <a:cubicBezTo>
                  <a:pt x="708" y="373"/>
                  <a:pt x="687" y="331"/>
                  <a:pt x="676" y="302"/>
                </a:cubicBezTo>
                <a:cubicBezTo>
                  <a:pt x="674" y="299"/>
                  <a:pt x="671" y="297"/>
                  <a:pt x="667" y="298"/>
                </a:cubicBezTo>
                <a:cubicBezTo>
                  <a:pt x="659" y="300"/>
                  <a:pt x="647" y="306"/>
                  <a:pt x="642" y="315"/>
                </a:cubicBezTo>
                <a:cubicBezTo>
                  <a:pt x="629" y="320"/>
                  <a:pt x="629" y="320"/>
                  <a:pt x="629" y="320"/>
                </a:cubicBezTo>
                <a:cubicBezTo>
                  <a:pt x="584" y="300"/>
                  <a:pt x="584" y="300"/>
                  <a:pt x="584" y="300"/>
                </a:cubicBezTo>
                <a:cubicBezTo>
                  <a:pt x="581" y="299"/>
                  <a:pt x="577" y="300"/>
                  <a:pt x="575" y="304"/>
                </a:cubicBezTo>
                <a:cubicBezTo>
                  <a:pt x="573" y="307"/>
                  <a:pt x="575" y="312"/>
                  <a:pt x="579" y="313"/>
                </a:cubicBezTo>
                <a:cubicBezTo>
                  <a:pt x="626" y="334"/>
                  <a:pt x="626" y="334"/>
                  <a:pt x="626" y="334"/>
                </a:cubicBezTo>
                <a:cubicBezTo>
                  <a:pt x="627" y="334"/>
                  <a:pt x="628" y="334"/>
                  <a:pt x="629" y="334"/>
                </a:cubicBezTo>
                <a:cubicBezTo>
                  <a:pt x="630" y="334"/>
                  <a:pt x="630" y="334"/>
                  <a:pt x="631" y="334"/>
                </a:cubicBezTo>
                <a:cubicBezTo>
                  <a:pt x="638" y="331"/>
                  <a:pt x="638" y="331"/>
                  <a:pt x="638" y="331"/>
                </a:cubicBezTo>
                <a:cubicBezTo>
                  <a:pt x="637" y="342"/>
                  <a:pt x="619" y="368"/>
                  <a:pt x="602" y="392"/>
                </a:cubicBezTo>
                <a:cubicBezTo>
                  <a:pt x="602" y="392"/>
                  <a:pt x="602" y="392"/>
                  <a:pt x="601" y="392"/>
                </a:cubicBezTo>
                <a:cubicBezTo>
                  <a:pt x="600" y="394"/>
                  <a:pt x="598" y="397"/>
                  <a:pt x="596" y="399"/>
                </a:cubicBezTo>
                <a:cubicBezTo>
                  <a:pt x="595" y="400"/>
                  <a:pt x="594" y="402"/>
                  <a:pt x="595" y="404"/>
                </a:cubicBezTo>
                <a:cubicBezTo>
                  <a:pt x="592" y="405"/>
                  <a:pt x="589" y="405"/>
                  <a:pt x="587" y="403"/>
                </a:cubicBezTo>
                <a:cubicBezTo>
                  <a:pt x="579" y="394"/>
                  <a:pt x="528" y="328"/>
                  <a:pt x="528" y="328"/>
                </a:cubicBezTo>
                <a:cubicBezTo>
                  <a:pt x="526" y="325"/>
                  <a:pt x="521" y="324"/>
                  <a:pt x="518" y="327"/>
                </a:cubicBezTo>
                <a:cubicBezTo>
                  <a:pt x="515" y="329"/>
                  <a:pt x="515" y="333"/>
                  <a:pt x="517" y="336"/>
                </a:cubicBezTo>
                <a:cubicBezTo>
                  <a:pt x="519" y="339"/>
                  <a:pt x="568" y="402"/>
                  <a:pt x="577" y="412"/>
                </a:cubicBezTo>
                <a:cubicBezTo>
                  <a:pt x="581" y="417"/>
                  <a:pt x="586" y="419"/>
                  <a:pt x="591" y="419"/>
                </a:cubicBezTo>
                <a:cubicBezTo>
                  <a:pt x="597" y="419"/>
                  <a:pt x="604" y="416"/>
                  <a:pt x="610" y="412"/>
                </a:cubicBezTo>
                <a:cubicBezTo>
                  <a:pt x="612" y="413"/>
                  <a:pt x="615" y="413"/>
                  <a:pt x="618" y="414"/>
                </a:cubicBezTo>
                <a:cubicBezTo>
                  <a:pt x="613" y="430"/>
                  <a:pt x="599" y="468"/>
                  <a:pt x="585" y="486"/>
                </a:cubicBezTo>
                <a:cubicBezTo>
                  <a:pt x="564" y="513"/>
                  <a:pt x="558" y="546"/>
                  <a:pt x="568" y="568"/>
                </a:cubicBezTo>
                <a:cubicBezTo>
                  <a:pt x="569" y="570"/>
                  <a:pt x="569" y="571"/>
                  <a:pt x="569" y="573"/>
                </a:cubicBezTo>
                <a:cubicBezTo>
                  <a:pt x="566" y="580"/>
                  <a:pt x="554" y="586"/>
                  <a:pt x="548" y="588"/>
                </a:cubicBezTo>
                <a:cubicBezTo>
                  <a:pt x="546" y="589"/>
                  <a:pt x="545" y="590"/>
                  <a:pt x="544" y="591"/>
                </a:cubicBezTo>
                <a:cubicBezTo>
                  <a:pt x="540" y="598"/>
                  <a:pt x="526" y="620"/>
                  <a:pt x="525" y="631"/>
                </a:cubicBezTo>
                <a:cubicBezTo>
                  <a:pt x="520" y="639"/>
                  <a:pt x="472" y="672"/>
                  <a:pt x="454" y="677"/>
                </a:cubicBezTo>
                <a:cubicBezTo>
                  <a:pt x="444" y="680"/>
                  <a:pt x="441" y="675"/>
                  <a:pt x="432" y="657"/>
                </a:cubicBezTo>
                <a:cubicBezTo>
                  <a:pt x="430" y="654"/>
                  <a:pt x="429" y="650"/>
                  <a:pt x="427" y="647"/>
                </a:cubicBezTo>
                <a:cubicBezTo>
                  <a:pt x="413" y="621"/>
                  <a:pt x="409" y="599"/>
                  <a:pt x="416" y="589"/>
                </a:cubicBezTo>
                <a:cubicBezTo>
                  <a:pt x="428" y="574"/>
                  <a:pt x="414" y="558"/>
                  <a:pt x="403" y="546"/>
                </a:cubicBezTo>
                <a:cubicBezTo>
                  <a:pt x="400" y="542"/>
                  <a:pt x="397" y="539"/>
                  <a:pt x="395" y="536"/>
                </a:cubicBezTo>
                <a:cubicBezTo>
                  <a:pt x="392" y="532"/>
                  <a:pt x="392" y="529"/>
                  <a:pt x="394" y="522"/>
                </a:cubicBezTo>
                <a:cubicBezTo>
                  <a:pt x="395" y="513"/>
                  <a:pt x="397" y="501"/>
                  <a:pt x="391" y="481"/>
                </a:cubicBezTo>
                <a:cubicBezTo>
                  <a:pt x="384" y="461"/>
                  <a:pt x="366" y="459"/>
                  <a:pt x="351" y="459"/>
                </a:cubicBezTo>
                <a:cubicBezTo>
                  <a:pt x="342" y="459"/>
                  <a:pt x="333" y="459"/>
                  <a:pt x="323" y="460"/>
                </a:cubicBezTo>
                <a:cubicBezTo>
                  <a:pt x="312" y="461"/>
                  <a:pt x="299" y="463"/>
                  <a:pt x="285" y="463"/>
                </a:cubicBezTo>
                <a:cubicBezTo>
                  <a:pt x="280" y="463"/>
                  <a:pt x="276" y="463"/>
                  <a:pt x="271" y="462"/>
                </a:cubicBezTo>
                <a:cubicBezTo>
                  <a:pt x="262" y="462"/>
                  <a:pt x="255" y="458"/>
                  <a:pt x="250" y="451"/>
                </a:cubicBezTo>
                <a:cubicBezTo>
                  <a:pt x="237" y="433"/>
                  <a:pt x="238" y="393"/>
                  <a:pt x="252" y="342"/>
                </a:cubicBezTo>
                <a:cubicBezTo>
                  <a:pt x="259" y="318"/>
                  <a:pt x="297" y="295"/>
                  <a:pt x="312" y="288"/>
                </a:cubicBezTo>
                <a:cubicBezTo>
                  <a:pt x="313" y="288"/>
                  <a:pt x="314" y="287"/>
                  <a:pt x="315" y="285"/>
                </a:cubicBezTo>
                <a:cubicBezTo>
                  <a:pt x="319" y="278"/>
                  <a:pt x="318" y="272"/>
                  <a:pt x="316" y="269"/>
                </a:cubicBezTo>
                <a:cubicBezTo>
                  <a:pt x="313" y="262"/>
                  <a:pt x="308" y="259"/>
                  <a:pt x="303" y="257"/>
                </a:cubicBezTo>
                <a:cubicBezTo>
                  <a:pt x="303" y="251"/>
                  <a:pt x="305" y="242"/>
                  <a:pt x="310" y="240"/>
                </a:cubicBezTo>
                <a:cubicBezTo>
                  <a:pt x="315" y="238"/>
                  <a:pt x="322" y="237"/>
                  <a:pt x="327" y="237"/>
                </a:cubicBezTo>
                <a:cubicBezTo>
                  <a:pt x="336" y="236"/>
                  <a:pt x="342" y="236"/>
                  <a:pt x="345" y="231"/>
                </a:cubicBezTo>
                <a:cubicBezTo>
                  <a:pt x="346" y="229"/>
                  <a:pt x="347" y="225"/>
                  <a:pt x="344" y="221"/>
                </a:cubicBezTo>
                <a:cubicBezTo>
                  <a:pt x="344" y="220"/>
                  <a:pt x="343" y="216"/>
                  <a:pt x="346" y="212"/>
                </a:cubicBezTo>
                <a:cubicBezTo>
                  <a:pt x="348" y="208"/>
                  <a:pt x="352" y="206"/>
                  <a:pt x="356" y="207"/>
                </a:cubicBezTo>
                <a:cubicBezTo>
                  <a:pt x="358" y="207"/>
                  <a:pt x="359" y="207"/>
                  <a:pt x="361" y="207"/>
                </a:cubicBezTo>
                <a:cubicBezTo>
                  <a:pt x="376" y="207"/>
                  <a:pt x="385" y="194"/>
                  <a:pt x="388" y="188"/>
                </a:cubicBezTo>
                <a:cubicBezTo>
                  <a:pt x="395" y="186"/>
                  <a:pt x="412" y="179"/>
                  <a:pt x="426" y="179"/>
                </a:cubicBezTo>
                <a:cubicBezTo>
                  <a:pt x="429" y="179"/>
                  <a:pt x="432" y="179"/>
                  <a:pt x="434" y="180"/>
                </a:cubicBezTo>
                <a:cubicBezTo>
                  <a:pt x="441" y="181"/>
                  <a:pt x="446" y="180"/>
                  <a:pt x="448" y="175"/>
                </a:cubicBezTo>
                <a:cubicBezTo>
                  <a:pt x="452" y="167"/>
                  <a:pt x="445" y="150"/>
                  <a:pt x="426" y="125"/>
                </a:cubicBezTo>
                <a:cubicBezTo>
                  <a:pt x="425" y="123"/>
                  <a:pt x="422" y="122"/>
                  <a:pt x="419" y="122"/>
                </a:cubicBezTo>
                <a:cubicBezTo>
                  <a:pt x="416" y="123"/>
                  <a:pt x="414" y="125"/>
                  <a:pt x="414" y="128"/>
                </a:cubicBezTo>
                <a:cubicBezTo>
                  <a:pt x="410" y="159"/>
                  <a:pt x="410" y="159"/>
                  <a:pt x="410" y="159"/>
                </a:cubicBezTo>
                <a:cubicBezTo>
                  <a:pt x="400" y="155"/>
                  <a:pt x="385" y="149"/>
                  <a:pt x="381" y="139"/>
                </a:cubicBezTo>
                <a:cubicBezTo>
                  <a:pt x="379" y="135"/>
                  <a:pt x="381" y="129"/>
                  <a:pt x="386" y="121"/>
                </a:cubicBezTo>
                <a:cubicBezTo>
                  <a:pt x="390" y="115"/>
                  <a:pt x="394" y="110"/>
                  <a:pt x="399" y="105"/>
                </a:cubicBezTo>
                <a:cubicBezTo>
                  <a:pt x="400" y="105"/>
                  <a:pt x="400" y="105"/>
                  <a:pt x="400" y="104"/>
                </a:cubicBezTo>
                <a:cubicBezTo>
                  <a:pt x="412" y="94"/>
                  <a:pt x="425" y="87"/>
                  <a:pt x="431" y="87"/>
                </a:cubicBezTo>
                <a:cubicBezTo>
                  <a:pt x="431" y="87"/>
                  <a:pt x="431" y="87"/>
                  <a:pt x="431" y="87"/>
                </a:cubicBezTo>
                <a:cubicBezTo>
                  <a:pt x="435" y="87"/>
                  <a:pt x="440" y="90"/>
                  <a:pt x="445" y="92"/>
                </a:cubicBezTo>
                <a:cubicBezTo>
                  <a:pt x="451" y="95"/>
                  <a:pt x="458" y="99"/>
                  <a:pt x="466" y="99"/>
                </a:cubicBezTo>
                <a:cubicBezTo>
                  <a:pt x="475" y="99"/>
                  <a:pt x="483" y="94"/>
                  <a:pt x="490" y="85"/>
                </a:cubicBezTo>
                <a:cubicBezTo>
                  <a:pt x="505" y="66"/>
                  <a:pt x="497" y="42"/>
                  <a:pt x="490" y="26"/>
                </a:cubicBezTo>
                <a:cubicBezTo>
                  <a:pt x="602" y="55"/>
                  <a:pt x="695" y="134"/>
                  <a:pt x="742" y="237"/>
                </a:cubicBezTo>
                <a:close/>
                <a:moveTo>
                  <a:pt x="119" y="480"/>
                </a:moveTo>
                <a:cubicBezTo>
                  <a:pt x="109" y="475"/>
                  <a:pt x="95" y="468"/>
                  <a:pt x="79" y="444"/>
                </a:cubicBezTo>
                <a:cubicBezTo>
                  <a:pt x="73" y="435"/>
                  <a:pt x="67" y="421"/>
                  <a:pt x="61" y="403"/>
                </a:cubicBezTo>
                <a:cubicBezTo>
                  <a:pt x="194" y="403"/>
                  <a:pt x="194" y="403"/>
                  <a:pt x="194" y="403"/>
                </a:cubicBezTo>
                <a:cubicBezTo>
                  <a:pt x="194" y="443"/>
                  <a:pt x="198" y="482"/>
                  <a:pt x="204" y="519"/>
                </a:cubicBezTo>
                <a:cubicBezTo>
                  <a:pt x="137" y="519"/>
                  <a:pt x="137" y="519"/>
                  <a:pt x="137" y="519"/>
                </a:cubicBezTo>
                <a:cubicBezTo>
                  <a:pt x="138" y="516"/>
                  <a:pt x="138" y="513"/>
                  <a:pt x="138" y="510"/>
                </a:cubicBezTo>
                <a:cubicBezTo>
                  <a:pt x="139" y="490"/>
                  <a:pt x="129" y="485"/>
                  <a:pt x="119" y="480"/>
                </a:cubicBezTo>
                <a:close/>
                <a:moveTo>
                  <a:pt x="273" y="112"/>
                </a:moveTo>
                <a:cubicBezTo>
                  <a:pt x="282" y="107"/>
                  <a:pt x="292" y="102"/>
                  <a:pt x="303" y="100"/>
                </a:cubicBezTo>
                <a:cubicBezTo>
                  <a:pt x="309" y="99"/>
                  <a:pt x="316" y="98"/>
                  <a:pt x="322" y="97"/>
                </a:cubicBezTo>
                <a:cubicBezTo>
                  <a:pt x="341" y="94"/>
                  <a:pt x="363" y="92"/>
                  <a:pt x="384" y="76"/>
                </a:cubicBezTo>
                <a:cubicBezTo>
                  <a:pt x="386" y="75"/>
                  <a:pt x="387" y="74"/>
                  <a:pt x="388" y="73"/>
                </a:cubicBezTo>
                <a:cubicBezTo>
                  <a:pt x="388" y="97"/>
                  <a:pt x="388" y="97"/>
                  <a:pt x="388" y="97"/>
                </a:cubicBezTo>
                <a:cubicBezTo>
                  <a:pt x="383" y="102"/>
                  <a:pt x="378" y="108"/>
                  <a:pt x="374" y="113"/>
                </a:cubicBezTo>
                <a:cubicBezTo>
                  <a:pt x="370" y="120"/>
                  <a:pt x="368" y="125"/>
                  <a:pt x="367" y="130"/>
                </a:cubicBezTo>
                <a:cubicBezTo>
                  <a:pt x="342" y="130"/>
                  <a:pt x="342" y="130"/>
                  <a:pt x="342" y="130"/>
                </a:cubicBezTo>
                <a:cubicBezTo>
                  <a:pt x="343" y="127"/>
                  <a:pt x="344" y="124"/>
                  <a:pt x="343" y="120"/>
                </a:cubicBezTo>
                <a:cubicBezTo>
                  <a:pt x="341" y="112"/>
                  <a:pt x="334" y="107"/>
                  <a:pt x="325" y="107"/>
                </a:cubicBezTo>
                <a:cubicBezTo>
                  <a:pt x="318" y="107"/>
                  <a:pt x="310" y="110"/>
                  <a:pt x="305" y="115"/>
                </a:cubicBezTo>
                <a:cubicBezTo>
                  <a:pt x="302" y="118"/>
                  <a:pt x="301" y="122"/>
                  <a:pt x="302" y="125"/>
                </a:cubicBezTo>
                <a:cubicBezTo>
                  <a:pt x="303" y="127"/>
                  <a:pt x="304" y="129"/>
                  <a:pt x="306" y="130"/>
                </a:cubicBezTo>
                <a:cubicBezTo>
                  <a:pt x="261" y="130"/>
                  <a:pt x="261" y="130"/>
                  <a:pt x="261" y="130"/>
                </a:cubicBezTo>
                <a:cubicBezTo>
                  <a:pt x="264" y="124"/>
                  <a:pt x="267" y="119"/>
                  <a:pt x="270" y="113"/>
                </a:cubicBezTo>
                <a:cubicBezTo>
                  <a:pt x="271" y="113"/>
                  <a:pt x="272" y="112"/>
                  <a:pt x="273" y="112"/>
                </a:cubicBezTo>
                <a:close/>
                <a:moveTo>
                  <a:pt x="440" y="48"/>
                </a:moveTo>
                <a:cubicBezTo>
                  <a:pt x="451" y="45"/>
                  <a:pt x="465" y="38"/>
                  <a:pt x="471" y="27"/>
                </a:cubicBezTo>
                <a:cubicBezTo>
                  <a:pt x="472" y="26"/>
                  <a:pt x="472" y="25"/>
                  <a:pt x="473" y="24"/>
                </a:cubicBezTo>
                <a:cubicBezTo>
                  <a:pt x="479" y="34"/>
                  <a:pt x="492" y="60"/>
                  <a:pt x="479" y="76"/>
                </a:cubicBezTo>
                <a:cubicBezTo>
                  <a:pt x="473" y="84"/>
                  <a:pt x="469" y="85"/>
                  <a:pt x="466" y="85"/>
                </a:cubicBezTo>
                <a:cubicBezTo>
                  <a:pt x="461" y="85"/>
                  <a:pt x="456" y="82"/>
                  <a:pt x="451" y="80"/>
                </a:cubicBezTo>
                <a:cubicBezTo>
                  <a:pt x="445" y="76"/>
                  <a:pt x="439" y="73"/>
                  <a:pt x="432" y="73"/>
                </a:cubicBezTo>
                <a:cubicBezTo>
                  <a:pt x="424" y="72"/>
                  <a:pt x="413" y="77"/>
                  <a:pt x="402" y="85"/>
                </a:cubicBezTo>
                <a:cubicBezTo>
                  <a:pt x="402" y="64"/>
                  <a:pt x="402" y="64"/>
                  <a:pt x="402" y="64"/>
                </a:cubicBezTo>
                <a:cubicBezTo>
                  <a:pt x="419" y="54"/>
                  <a:pt x="432" y="50"/>
                  <a:pt x="440" y="48"/>
                </a:cubicBezTo>
                <a:close/>
                <a:moveTo>
                  <a:pt x="322" y="122"/>
                </a:moveTo>
                <a:cubicBezTo>
                  <a:pt x="325" y="121"/>
                  <a:pt x="327" y="121"/>
                  <a:pt x="328" y="122"/>
                </a:cubicBezTo>
                <a:cubicBezTo>
                  <a:pt x="328" y="122"/>
                  <a:pt x="327" y="122"/>
                  <a:pt x="327" y="122"/>
                </a:cubicBezTo>
                <a:cubicBezTo>
                  <a:pt x="325" y="122"/>
                  <a:pt x="324" y="122"/>
                  <a:pt x="322" y="122"/>
                </a:cubicBezTo>
                <a:close/>
                <a:moveTo>
                  <a:pt x="368" y="144"/>
                </a:moveTo>
                <a:cubicBezTo>
                  <a:pt x="368" y="144"/>
                  <a:pt x="368" y="145"/>
                  <a:pt x="368" y="145"/>
                </a:cubicBezTo>
                <a:cubicBezTo>
                  <a:pt x="374" y="157"/>
                  <a:pt x="387" y="165"/>
                  <a:pt x="398" y="170"/>
                </a:cubicBezTo>
                <a:cubicBezTo>
                  <a:pt x="388" y="173"/>
                  <a:pt x="381" y="176"/>
                  <a:pt x="380" y="176"/>
                </a:cubicBezTo>
                <a:cubicBezTo>
                  <a:pt x="379" y="177"/>
                  <a:pt x="378" y="178"/>
                  <a:pt x="377" y="180"/>
                </a:cubicBezTo>
                <a:cubicBezTo>
                  <a:pt x="376" y="179"/>
                  <a:pt x="375" y="178"/>
                  <a:pt x="374" y="178"/>
                </a:cubicBezTo>
                <a:cubicBezTo>
                  <a:pt x="375" y="177"/>
                  <a:pt x="375" y="175"/>
                  <a:pt x="376" y="174"/>
                </a:cubicBezTo>
                <a:cubicBezTo>
                  <a:pt x="382" y="171"/>
                  <a:pt x="381" y="166"/>
                  <a:pt x="381" y="164"/>
                </a:cubicBezTo>
                <a:cubicBezTo>
                  <a:pt x="379" y="157"/>
                  <a:pt x="370" y="155"/>
                  <a:pt x="356" y="153"/>
                </a:cubicBezTo>
                <a:cubicBezTo>
                  <a:pt x="356" y="153"/>
                  <a:pt x="355" y="153"/>
                  <a:pt x="354" y="153"/>
                </a:cubicBezTo>
                <a:cubicBezTo>
                  <a:pt x="346" y="153"/>
                  <a:pt x="342" y="158"/>
                  <a:pt x="342" y="163"/>
                </a:cubicBezTo>
                <a:cubicBezTo>
                  <a:pt x="340" y="161"/>
                  <a:pt x="338" y="160"/>
                  <a:pt x="336" y="159"/>
                </a:cubicBezTo>
                <a:cubicBezTo>
                  <a:pt x="335" y="159"/>
                  <a:pt x="333" y="159"/>
                  <a:pt x="332" y="159"/>
                </a:cubicBezTo>
                <a:cubicBezTo>
                  <a:pt x="321" y="159"/>
                  <a:pt x="312" y="170"/>
                  <a:pt x="311" y="179"/>
                </a:cubicBezTo>
                <a:cubicBezTo>
                  <a:pt x="311" y="186"/>
                  <a:pt x="315" y="192"/>
                  <a:pt x="323" y="193"/>
                </a:cubicBezTo>
                <a:cubicBezTo>
                  <a:pt x="323" y="193"/>
                  <a:pt x="324" y="193"/>
                  <a:pt x="325" y="193"/>
                </a:cubicBezTo>
                <a:cubicBezTo>
                  <a:pt x="330" y="193"/>
                  <a:pt x="334" y="192"/>
                  <a:pt x="337" y="189"/>
                </a:cubicBezTo>
                <a:cubicBezTo>
                  <a:pt x="336" y="191"/>
                  <a:pt x="335" y="194"/>
                  <a:pt x="336" y="196"/>
                </a:cubicBezTo>
                <a:cubicBezTo>
                  <a:pt x="337" y="197"/>
                  <a:pt x="337" y="198"/>
                  <a:pt x="338" y="199"/>
                </a:cubicBezTo>
                <a:cubicBezTo>
                  <a:pt x="336" y="201"/>
                  <a:pt x="335" y="203"/>
                  <a:pt x="333" y="205"/>
                </a:cubicBezTo>
                <a:cubicBezTo>
                  <a:pt x="330" y="210"/>
                  <a:pt x="329" y="217"/>
                  <a:pt x="330" y="223"/>
                </a:cubicBezTo>
                <a:cubicBezTo>
                  <a:pt x="329" y="223"/>
                  <a:pt x="327" y="223"/>
                  <a:pt x="326" y="223"/>
                </a:cubicBezTo>
                <a:cubicBezTo>
                  <a:pt x="320" y="224"/>
                  <a:pt x="311" y="224"/>
                  <a:pt x="305" y="227"/>
                </a:cubicBezTo>
                <a:cubicBezTo>
                  <a:pt x="291" y="232"/>
                  <a:pt x="289" y="249"/>
                  <a:pt x="289" y="259"/>
                </a:cubicBezTo>
                <a:cubicBezTo>
                  <a:pt x="220" y="259"/>
                  <a:pt x="220" y="259"/>
                  <a:pt x="220" y="259"/>
                </a:cubicBezTo>
                <a:cubicBezTo>
                  <a:pt x="228" y="217"/>
                  <a:pt x="240" y="178"/>
                  <a:pt x="255" y="144"/>
                </a:cubicBezTo>
                <a:lnTo>
                  <a:pt x="368" y="144"/>
                </a:lnTo>
                <a:close/>
                <a:moveTo>
                  <a:pt x="346" y="175"/>
                </a:moveTo>
                <a:cubicBezTo>
                  <a:pt x="346" y="175"/>
                  <a:pt x="346" y="174"/>
                  <a:pt x="346" y="174"/>
                </a:cubicBezTo>
                <a:cubicBezTo>
                  <a:pt x="346" y="175"/>
                  <a:pt x="347" y="176"/>
                  <a:pt x="348" y="177"/>
                </a:cubicBezTo>
                <a:cubicBezTo>
                  <a:pt x="348" y="177"/>
                  <a:pt x="348" y="177"/>
                  <a:pt x="348" y="177"/>
                </a:cubicBezTo>
                <a:cubicBezTo>
                  <a:pt x="347" y="178"/>
                  <a:pt x="345" y="180"/>
                  <a:pt x="344" y="181"/>
                </a:cubicBezTo>
                <a:cubicBezTo>
                  <a:pt x="345" y="179"/>
                  <a:pt x="345" y="177"/>
                  <a:pt x="346" y="175"/>
                </a:cubicBezTo>
                <a:close/>
                <a:moveTo>
                  <a:pt x="363" y="169"/>
                </a:moveTo>
                <a:cubicBezTo>
                  <a:pt x="362" y="168"/>
                  <a:pt x="361" y="168"/>
                  <a:pt x="360" y="168"/>
                </a:cubicBezTo>
                <a:cubicBezTo>
                  <a:pt x="360" y="168"/>
                  <a:pt x="360" y="168"/>
                  <a:pt x="359" y="168"/>
                </a:cubicBezTo>
                <a:cubicBezTo>
                  <a:pt x="361" y="168"/>
                  <a:pt x="362" y="168"/>
                  <a:pt x="363" y="168"/>
                </a:cubicBezTo>
                <a:cubicBezTo>
                  <a:pt x="363" y="169"/>
                  <a:pt x="363" y="169"/>
                  <a:pt x="363" y="169"/>
                </a:cubicBezTo>
                <a:close/>
                <a:moveTo>
                  <a:pt x="361" y="184"/>
                </a:moveTo>
                <a:cubicBezTo>
                  <a:pt x="362" y="185"/>
                  <a:pt x="362" y="186"/>
                  <a:pt x="363" y="187"/>
                </a:cubicBezTo>
                <a:cubicBezTo>
                  <a:pt x="361" y="187"/>
                  <a:pt x="360" y="187"/>
                  <a:pt x="357" y="188"/>
                </a:cubicBezTo>
                <a:cubicBezTo>
                  <a:pt x="359" y="187"/>
                  <a:pt x="360" y="185"/>
                  <a:pt x="361" y="184"/>
                </a:cubicBezTo>
                <a:close/>
                <a:moveTo>
                  <a:pt x="332" y="173"/>
                </a:moveTo>
                <a:cubicBezTo>
                  <a:pt x="332" y="174"/>
                  <a:pt x="331" y="175"/>
                  <a:pt x="330" y="176"/>
                </a:cubicBezTo>
                <a:cubicBezTo>
                  <a:pt x="329" y="177"/>
                  <a:pt x="328" y="179"/>
                  <a:pt x="326" y="179"/>
                </a:cubicBezTo>
                <a:cubicBezTo>
                  <a:pt x="326" y="178"/>
                  <a:pt x="327" y="177"/>
                  <a:pt x="328" y="175"/>
                </a:cubicBezTo>
                <a:cubicBezTo>
                  <a:pt x="329" y="174"/>
                  <a:pt x="331" y="173"/>
                  <a:pt x="332" y="173"/>
                </a:cubicBezTo>
                <a:close/>
                <a:moveTo>
                  <a:pt x="297" y="273"/>
                </a:moveTo>
                <a:cubicBezTo>
                  <a:pt x="298" y="273"/>
                  <a:pt x="300" y="273"/>
                  <a:pt x="301" y="272"/>
                </a:cubicBezTo>
                <a:cubicBezTo>
                  <a:pt x="302" y="272"/>
                  <a:pt x="303" y="273"/>
                  <a:pt x="303" y="274"/>
                </a:cubicBezTo>
                <a:cubicBezTo>
                  <a:pt x="303" y="275"/>
                  <a:pt x="304" y="275"/>
                  <a:pt x="303" y="277"/>
                </a:cubicBezTo>
                <a:cubicBezTo>
                  <a:pt x="292" y="283"/>
                  <a:pt x="247" y="307"/>
                  <a:pt x="239" y="338"/>
                </a:cubicBezTo>
                <a:cubicBezTo>
                  <a:pt x="234" y="354"/>
                  <a:pt x="231" y="372"/>
                  <a:pt x="229" y="389"/>
                </a:cubicBezTo>
                <a:cubicBezTo>
                  <a:pt x="208" y="389"/>
                  <a:pt x="208" y="389"/>
                  <a:pt x="208" y="389"/>
                </a:cubicBezTo>
                <a:cubicBezTo>
                  <a:pt x="208" y="349"/>
                  <a:pt x="212" y="310"/>
                  <a:pt x="218" y="273"/>
                </a:cubicBezTo>
                <a:lnTo>
                  <a:pt x="297" y="273"/>
                </a:lnTo>
                <a:close/>
                <a:moveTo>
                  <a:pt x="208" y="403"/>
                </a:moveTo>
                <a:cubicBezTo>
                  <a:pt x="227" y="403"/>
                  <a:pt x="227" y="403"/>
                  <a:pt x="227" y="403"/>
                </a:cubicBezTo>
                <a:cubicBezTo>
                  <a:pt x="226" y="425"/>
                  <a:pt x="229" y="445"/>
                  <a:pt x="239" y="459"/>
                </a:cubicBezTo>
                <a:cubicBezTo>
                  <a:pt x="246" y="469"/>
                  <a:pt x="257" y="475"/>
                  <a:pt x="270" y="476"/>
                </a:cubicBezTo>
                <a:cubicBezTo>
                  <a:pt x="275" y="477"/>
                  <a:pt x="280" y="477"/>
                  <a:pt x="285" y="477"/>
                </a:cubicBezTo>
                <a:cubicBezTo>
                  <a:pt x="299" y="477"/>
                  <a:pt x="313" y="475"/>
                  <a:pt x="325" y="474"/>
                </a:cubicBezTo>
                <a:cubicBezTo>
                  <a:pt x="334" y="473"/>
                  <a:pt x="343" y="473"/>
                  <a:pt x="351" y="473"/>
                </a:cubicBezTo>
                <a:cubicBezTo>
                  <a:pt x="369" y="473"/>
                  <a:pt x="374" y="478"/>
                  <a:pt x="377" y="486"/>
                </a:cubicBezTo>
                <a:cubicBezTo>
                  <a:pt x="383" y="501"/>
                  <a:pt x="381" y="510"/>
                  <a:pt x="380" y="519"/>
                </a:cubicBezTo>
                <a:cubicBezTo>
                  <a:pt x="218" y="519"/>
                  <a:pt x="218" y="519"/>
                  <a:pt x="218" y="519"/>
                </a:cubicBezTo>
                <a:cubicBezTo>
                  <a:pt x="212" y="482"/>
                  <a:pt x="208" y="443"/>
                  <a:pt x="208" y="403"/>
                </a:cubicBezTo>
                <a:close/>
                <a:moveTo>
                  <a:pt x="402" y="567"/>
                </a:moveTo>
                <a:cubicBezTo>
                  <a:pt x="406" y="573"/>
                  <a:pt x="408" y="577"/>
                  <a:pt x="405" y="581"/>
                </a:cubicBezTo>
                <a:cubicBezTo>
                  <a:pt x="404" y="582"/>
                  <a:pt x="403" y="584"/>
                  <a:pt x="402" y="586"/>
                </a:cubicBezTo>
                <a:lnTo>
                  <a:pt x="402" y="567"/>
                </a:lnTo>
                <a:close/>
                <a:moveTo>
                  <a:pt x="402" y="623"/>
                </a:moveTo>
                <a:cubicBezTo>
                  <a:pt x="405" y="633"/>
                  <a:pt x="409" y="641"/>
                  <a:pt x="412" y="648"/>
                </a:cubicBezTo>
                <a:cubicBezTo>
                  <a:pt x="402" y="648"/>
                  <a:pt x="402" y="648"/>
                  <a:pt x="402" y="648"/>
                </a:cubicBezTo>
                <a:lnTo>
                  <a:pt x="402" y="623"/>
                </a:lnTo>
                <a:close/>
                <a:moveTo>
                  <a:pt x="423" y="165"/>
                </a:moveTo>
                <a:cubicBezTo>
                  <a:pt x="425" y="149"/>
                  <a:pt x="425" y="149"/>
                  <a:pt x="425" y="149"/>
                </a:cubicBezTo>
                <a:cubicBezTo>
                  <a:pt x="429" y="155"/>
                  <a:pt x="433" y="162"/>
                  <a:pt x="434" y="166"/>
                </a:cubicBezTo>
                <a:cubicBezTo>
                  <a:pt x="432" y="165"/>
                  <a:pt x="429" y="165"/>
                  <a:pt x="426" y="165"/>
                </a:cubicBezTo>
                <a:cubicBezTo>
                  <a:pt x="425" y="165"/>
                  <a:pt x="424" y="165"/>
                  <a:pt x="423" y="165"/>
                </a:cubicBezTo>
                <a:close/>
                <a:moveTo>
                  <a:pt x="204" y="273"/>
                </a:moveTo>
                <a:cubicBezTo>
                  <a:pt x="198" y="310"/>
                  <a:pt x="194" y="349"/>
                  <a:pt x="194" y="389"/>
                </a:cubicBezTo>
                <a:cubicBezTo>
                  <a:pt x="56" y="389"/>
                  <a:pt x="56" y="389"/>
                  <a:pt x="56" y="389"/>
                </a:cubicBezTo>
                <a:cubicBezTo>
                  <a:pt x="48" y="361"/>
                  <a:pt x="39" y="325"/>
                  <a:pt x="31" y="282"/>
                </a:cubicBezTo>
                <a:cubicBezTo>
                  <a:pt x="32" y="279"/>
                  <a:pt x="33" y="276"/>
                  <a:pt x="34" y="273"/>
                </a:cubicBezTo>
                <a:lnTo>
                  <a:pt x="204" y="273"/>
                </a:lnTo>
                <a:close/>
                <a:moveTo>
                  <a:pt x="134" y="533"/>
                </a:moveTo>
                <a:cubicBezTo>
                  <a:pt x="206" y="533"/>
                  <a:pt x="206" y="533"/>
                  <a:pt x="206" y="533"/>
                </a:cubicBezTo>
                <a:cubicBezTo>
                  <a:pt x="214" y="574"/>
                  <a:pt x="225" y="613"/>
                  <a:pt x="240" y="648"/>
                </a:cubicBezTo>
                <a:cubicBezTo>
                  <a:pt x="143" y="648"/>
                  <a:pt x="143" y="648"/>
                  <a:pt x="143" y="648"/>
                </a:cubicBezTo>
                <a:cubicBezTo>
                  <a:pt x="122" y="595"/>
                  <a:pt x="129" y="558"/>
                  <a:pt x="134" y="533"/>
                </a:cubicBezTo>
                <a:close/>
                <a:moveTo>
                  <a:pt x="220" y="533"/>
                </a:moveTo>
                <a:cubicBezTo>
                  <a:pt x="379" y="533"/>
                  <a:pt x="379" y="533"/>
                  <a:pt x="379" y="533"/>
                </a:cubicBezTo>
                <a:cubicBezTo>
                  <a:pt x="379" y="536"/>
                  <a:pt x="380" y="540"/>
                  <a:pt x="383" y="544"/>
                </a:cubicBezTo>
                <a:cubicBezTo>
                  <a:pt x="385" y="546"/>
                  <a:pt x="386" y="548"/>
                  <a:pt x="388" y="550"/>
                </a:cubicBezTo>
                <a:cubicBezTo>
                  <a:pt x="388" y="648"/>
                  <a:pt x="388" y="648"/>
                  <a:pt x="388" y="648"/>
                </a:cubicBezTo>
                <a:cubicBezTo>
                  <a:pt x="255" y="648"/>
                  <a:pt x="255" y="648"/>
                  <a:pt x="255" y="648"/>
                </a:cubicBezTo>
                <a:cubicBezTo>
                  <a:pt x="240" y="614"/>
                  <a:pt x="228" y="575"/>
                  <a:pt x="220" y="533"/>
                </a:cubicBezTo>
                <a:close/>
                <a:moveTo>
                  <a:pt x="388" y="662"/>
                </a:moveTo>
                <a:cubicBezTo>
                  <a:pt x="388" y="777"/>
                  <a:pt x="388" y="777"/>
                  <a:pt x="388" y="777"/>
                </a:cubicBezTo>
                <a:cubicBezTo>
                  <a:pt x="339" y="774"/>
                  <a:pt x="294" y="730"/>
                  <a:pt x="261" y="662"/>
                </a:cubicBezTo>
                <a:lnTo>
                  <a:pt x="388" y="662"/>
                </a:lnTo>
                <a:close/>
                <a:moveTo>
                  <a:pt x="402" y="662"/>
                </a:moveTo>
                <a:cubicBezTo>
                  <a:pt x="419" y="662"/>
                  <a:pt x="419" y="662"/>
                  <a:pt x="419" y="662"/>
                </a:cubicBezTo>
                <a:cubicBezTo>
                  <a:pt x="419" y="662"/>
                  <a:pt x="419" y="663"/>
                  <a:pt x="419" y="663"/>
                </a:cubicBezTo>
                <a:cubicBezTo>
                  <a:pt x="427" y="678"/>
                  <a:pt x="433" y="692"/>
                  <a:pt x="449" y="692"/>
                </a:cubicBezTo>
                <a:cubicBezTo>
                  <a:pt x="452" y="692"/>
                  <a:pt x="455" y="691"/>
                  <a:pt x="458" y="691"/>
                </a:cubicBezTo>
                <a:cubicBezTo>
                  <a:pt x="470" y="687"/>
                  <a:pt x="491" y="675"/>
                  <a:pt x="505" y="665"/>
                </a:cubicBezTo>
                <a:cubicBezTo>
                  <a:pt x="506" y="664"/>
                  <a:pt x="508" y="663"/>
                  <a:pt x="509" y="662"/>
                </a:cubicBezTo>
                <a:cubicBezTo>
                  <a:pt x="529" y="662"/>
                  <a:pt x="529" y="662"/>
                  <a:pt x="529" y="662"/>
                </a:cubicBezTo>
                <a:cubicBezTo>
                  <a:pt x="496" y="732"/>
                  <a:pt x="450" y="774"/>
                  <a:pt x="402" y="777"/>
                </a:cubicBezTo>
                <a:lnTo>
                  <a:pt x="402" y="662"/>
                </a:lnTo>
                <a:close/>
                <a:moveTo>
                  <a:pt x="528" y="648"/>
                </a:moveTo>
                <a:cubicBezTo>
                  <a:pt x="539" y="638"/>
                  <a:pt x="539" y="634"/>
                  <a:pt x="539" y="632"/>
                </a:cubicBezTo>
                <a:cubicBezTo>
                  <a:pt x="539" y="628"/>
                  <a:pt x="545" y="617"/>
                  <a:pt x="552" y="605"/>
                </a:cubicBezTo>
                <a:cubicBezTo>
                  <a:pt x="547" y="621"/>
                  <a:pt x="541" y="635"/>
                  <a:pt x="536" y="648"/>
                </a:cubicBezTo>
                <a:lnTo>
                  <a:pt x="528" y="648"/>
                </a:lnTo>
                <a:close/>
                <a:moveTo>
                  <a:pt x="570" y="592"/>
                </a:moveTo>
                <a:cubicBezTo>
                  <a:pt x="575" y="588"/>
                  <a:pt x="579" y="584"/>
                  <a:pt x="582" y="579"/>
                </a:cubicBezTo>
                <a:cubicBezTo>
                  <a:pt x="584" y="573"/>
                  <a:pt x="584" y="567"/>
                  <a:pt x="581" y="561"/>
                </a:cubicBezTo>
                <a:cubicBezTo>
                  <a:pt x="577" y="554"/>
                  <a:pt x="576" y="544"/>
                  <a:pt x="579" y="533"/>
                </a:cubicBezTo>
                <a:cubicBezTo>
                  <a:pt x="752" y="533"/>
                  <a:pt x="752" y="533"/>
                  <a:pt x="752" y="533"/>
                </a:cubicBezTo>
                <a:cubicBezTo>
                  <a:pt x="735" y="575"/>
                  <a:pt x="711" y="614"/>
                  <a:pt x="682" y="648"/>
                </a:cubicBezTo>
                <a:cubicBezTo>
                  <a:pt x="551" y="648"/>
                  <a:pt x="551" y="648"/>
                  <a:pt x="551" y="648"/>
                </a:cubicBezTo>
                <a:cubicBezTo>
                  <a:pt x="558" y="631"/>
                  <a:pt x="565" y="612"/>
                  <a:pt x="570" y="592"/>
                </a:cubicBezTo>
                <a:close/>
                <a:moveTo>
                  <a:pt x="175" y="708"/>
                </a:moveTo>
                <a:cubicBezTo>
                  <a:pt x="164" y="691"/>
                  <a:pt x="155" y="676"/>
                  <a:pt x="149" y="662"/>
                </a:cubicBezTo>
                <a:cubicBezTo>
                  <a:pt x="246" y="662"/>
                  <a:pt x="246" y="662"/>
                  <a:pt x="246" y="662"/>
                </a:cubicBezTo>
                <a:cubicBezTo>
                  <a:pt x="248" y="666"/>
                  <a:pt x="250" y="670"/>
                  <a:pt x="252" y="674"/>
                </a:cubicBezTo>
                <a:cubicBezTo>
                  <a:pt x="275" y="720"/>
                  <a:pt x="302" y="753"/>
                  <a:pt x="333" y="772"/>
                </a:cubicBezTo>
                <a:cubicBezTo>
                  <a:pt x="275" y="763"/>
                  <a:pt x="221" y="740"/>
                  <a:pt x="175" y="708"/>
                </a:cubicBezTo>
                <a:close/>
                <a:moveTo>
                  <a:pt x="457" y="773"/>
                </a:moveTo>
                <a:cubicBezTo>
                  <a:pt x="491" y="751"/>
                  <a:pt x="521" y="713"/>
                  <a:pt x="545" y="662"/>
                </a:cubicBezTo>
                <a:cubicBezTo>
                  <a:pt x="669" y="662"/>
                  <a:pt x="669" y="662"/>
                  <a:pt x="669" y="662"/>
                </a:cubicBezTo>
                <a:cubicBezTo>
                  <a:pt x="613" y="719"/>
                  <a:pt x="539" y="759"/>
                  <a:pt x="457" y="7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130"/>
          <p:cNvSpPr>
            <a:spLocks noEditPoints="1"/>
          </p:cNvSpPr>
          <p:nvPr/>
        </p:nvSpPr>
        <p:spPr bwMode="auto">
          <a:xfrm>
            <a:off x="2365073" y="2204516"/>
            <a:ext cx="896907" cy="396406"/>
          </a:xfrm>
          <a:custGeom>
            <a:avLst/>
            <a:gdLst>
              <a:gd name="T0" fmla="*/ 869 w 869"/>
              <a:gd name="T1" fmla="*/ 6 h 384"/>
              <a:gd name="T2" fmla="*/ 868 w 869"/>
              <a:gd name="T3" fmla="*/ 4 h 384"/>
              <a:gd name="T4" fmla="*/ 868 w 869"/>
              <a:gd name="T5" fmla="*/ 3 h 384"/>
              <a:gd name="T6" fmla="*/ 867 w 869"/>
              <a:gd name="T7" fmla="*/ 2 h 384"/>
              <a:gd name="T8" fmla="*/ 866 w 869"/>
              <a:gd name="T9" fmla="*/ 2 h 384"/>
              <a:gd name="T10" fmla="*/ 865 w 869"/>
              <a:gd name="T11" fmla="*/ 1 h 384"/>
              <a:gd name="T12" fmla="*/ 864 w 869"/>
              <a:gd name="T13" fmla="*/ 0 h 384"/>
              <a:gd name="T14" fmla="*/ 863 w 869"/>
              <a:gd name="T15" fmla="*/ 0 h 384"/>
              <a:gd name="T16" fmla="*/ 862 w 869"/>
              <a:gd name="T17" fmla="*/ 0 h 384"/>
              <a:gd name="T18" fmla="*/ 263 w 869"/>
              <a:gd name="T19" fmla="*/ 0 h 384"/>
              <a:gd name="T20" fmla="*/ 261 w 869"/>
              <a:gd name="T21" fmla="*/ 0 h 384"/>
              <a:gd name="T22" fmla="*/ 260 w 869"/>
              <a:gd name="T23" fmla="*/ 0 h 384"/>
              <a:gd name="T24" fmla="*/ 259 w 869"/>
              <a:gd name="T25" fmla="*/ 1 h 384"/>
              <a:gd name="T26" fmla="*/ 258 w 869"/>
              <a:gd name="T27" fmla="*/ 2 h 384"/>
              <a:gd name="T28" fmla="*/ 258 w 869"/>
              <a:gd name="T29" fmla="*/ 2 h 384"/>
              <a:gd name="T30" fmla="*/ 257 w 869"/>
              <a:gd name="T31" fmla="*/ 3 h 384"/>
              <a:gd name="T32" fmla="*/ 256 w 869"/>
              <a:gd name="T33" fmla="*/ 4 h 384"/>
              <a:gd name="T34" fmla="*/ 256 w 869"/>
              <a:gd name="T35" fmla="*/ 6 h 384"/>
              <a:gd name="T36" fmla="*/ 256 w 869"/>
              <a:gd name="T37" fmla="*/ 7 h 384"/>
              <a:gd name="T38" fmla="*/ 263 w 869"/>
              <a:gd name="T39" fmla="*/ 384 h 384"/>
              <a:gd name="T40" fmla="*/ 869 w 869"/>
              <a:gd name="T41" fmla="*/ 377 h 384"/>
              <a:gd name="T42" fmla="*/ 869 w 869"/>
              <a:gd name="T43" fmla="*/ 6 h 384"/>
              <a:gd name="T44" fmla="*/ 442 w 869"/>
              <a:gd name="T45" fmla="*/ 169 h 384"/>
              <a:gd name="T46" fmla="*/ 270 w 869"/>
              <a:gd name="T47" fmla="*/ 22 h 384"/>
              <a:gd name="T48" fmla="*/ 843 w 869"/>
              <a:gd name="T49" fmla="*/ 14 h 384"/>
              <a:gd name="T50" fmla="*/ 515 w 869"/>
              <a:gd name="T51" fmla="*/ 214 h 384"/>
              <a:gd name="T52" fmla="*/ 855 w 869"/>
              <a:gd name="T53" fmla="*/ 22 h 384"/>
              <a:gd name="T54" fmla="*/ 683 w 869"/>
              <a:gd name="T55" fmla="*/ 168 h 384"/>
              <a:gd name="T56" fmla="*/ 270 w 869"/>
              <a:gd name="T57" fmla="*/ 370 h 384"/>
              <a:gd name="T58" fmla="*/ 453 w 869"/>
              <a:gd name="T59" fmla="*/ 178 h 384"/>
              <a:gd name="T60" fmla="*/ 561 w 869"/>
              <a:gd name="T61" fmla="*/ 244 h 384"/>
              <a:gd name="T62" fmla="*/ 672 w 869"/>
              <a:gd name="T63" fmla="*/ 177 h 384"/>
              <a:gd name="T64" fmla="*/ 855 w 869"/>
              <a:gd name="T65" fmla="*/ 370 h 384"/>
              <a:gd name="T66" fmla="*/ 204 w 869"/>
              <a:gd name="T67" fmla="*/ 7 h 384"/>
              <a:gd name="T68" fmla="*/ 7 w 869"/>
              <a:gd name="T69" fmla="*/ 14 h 384"/>
              <a:gd name="T70" fmla="*/ 7 w 869"/>
              <a:gd name="T71" fmla="*/ 0 h 384"/>
              <a:gd name="T72" fmla="*/ 204 w 869"/>
              <a:gd name="T73" fmla="*/ 7 h 384"/>
              <a:gd name="T74" fmla="*/ 197 w 869"/>
              <a:gd name="T75" fmla="*/ 95 h 384"/>
              <a:gd name="T76" fmla="*/ 58 w 869"/>
              <a:gd name="T77" fmla="*/ 88 h 384"/>
              <a:gd name="T78" fmla="*/ 197 w 869"/>
              <a:gd name="T79" fmla="*/ 81 h 384"/>
              <a:gd name="T80" fmla="*/ 204 w 869"/>
              <a:gd name="T81" fmla="*/ 169 h 384"/>
              <a:gd name="T82" fmla="*/ 142 w 869"/>
              <a:gd name="T83" fmla="*/ 176 h 384"/>
              <a:gd name="T84" fmla="*/ 142 w 869"/>
              <a:gd name="T85" fmla="*/ 162 h 384"/>
              <a:gd name="T86" fmla="*/ 204 w 869"/>
              <a:gd name="T87" fmla="*/ 16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9" h="384">
                <a:moveTo>
                  <a:pt x="869" y="6"/>
                </a:moveTo>
                <a:cubicBezTo>
                  <a:pt x="869" y="6"/>
                  <a:pt x="869" y="6"/>
                  <a:pt x="869" y="6"/>
                </a:cubicBezTo>
                <a:cubicBezTo>
                  <a:pt x="869" y="6"/>
                  <a:pt x="869" y="5"/>
                  <a:pt x="869" y="5"/>
                </a:cubicBezTo>
                <a:cubicBezTo>
                  <a:pt x="868" y="5"/>
                  <a:pt x="868" y="5"/>
                  <a:pt x="868" y="4"/>
                </a:cubicBezTo>
                <a:cubicBezTo>
                  <a:pt x="868" y="4"/>
                  <a:pt x="868" y="4"/>
                  <a:pt x="868" y="4"/>
                </a:cubicBezTo>
                <a:cubicBezTo>
                  <a:pt x="868" y="4"/>
                  <a:pt x="868" y="3"/>
                  <a:pt x="868" y="3"/>
                </a:cubicBezTo>
                <a:cubicBezTo>
                  <a:pt x="868" y="3"/>
                  <a:pt x="867" y="3"/>
                  <a:pt x="867" y="3"/>
                </a:cubicBezTo>
                <a:cubicBezTo>
                  <a:pt x="867" y="3"/>
                  <a:pt x="867" y="2"/>
                  <a:pt x="867" y="2"/>
                </a:cubicBezTo>
                <a:cubicBezTo>
                  <a:pt x="867" y="2"/>
                  <a:pt x="867" y="2"/>
                  <a:pt x="867" y="2"/>
                </a:cubicBezTo>
                <a:cubicBezTo>
                  <a:pt x="867" y="2"/>
                  <a:pt x="867" y="2"/>
                  <a:pt x="866" y="2"/>
                </a:cubicBezTo>
                <a:cubicBezTo>
                  <a:pt x="866" y="1"/>
                  <a:pt x="866" y="1"/>
                  <a:pt x="866" y="1"/>
                </a:cubicBezTo>
                <a:cubicBezTo>
                  <a:pt x="866" y="1"/>
                  <a:pt x="865" y="1"/>
                  <a:pt x="865" y="1"/>
                </a:cubicBezTo>
                <a:cubicBezTo>
                  <a:pt x="865" y="1"/>
                  <a:pt x="865" y="1"/>
                  <a:pt x="865" y="1"/>
                </a:cubicBezTo>
                <a:cubicBezTo>
                  <a:pt x="864" y="0"/>
                  <a:pt x="864" y="0"/>
                  <a:pt x="864" y="0"/>
                </a:cubicBezTo>
                <a:cubicBezTo>
                  <a:pt x="864" y="0"/>
                  <a:pt x="864" y="0"/>
                  <a:pt x="863" y="0"/>
                </a:cubicBezTo>
                <a:cubicBezTo>
                  <a:pt x="863" y="0"/>
                  <a:pt x="863" y="0"/>
                  <a:pt x="863" y="0"/>
                </a:cubicBezTo>
                <a:cubicBezTo>
                  <a:pt x="863" y="0"/>
                  <a:pt x="862" y="0"/>
                  <a:pt x="862" y="0"/>
                </a:cubicBezTo>
                <a:cubicBezTo>
                  <a:pt x="862" y="0"/>
                  <a:pt x="862" y="0"/>
                  <a:pt x="862" y="0"/>
                </a:cubicBezTo>
                <a:cubicBezTo>
                  <a:pt x="263" y="0"/>
                  <a:pt x="263" y="0"/>
                  <a:pt x="263" y="0"/>
                </a:cubicBezTo>
                <a:cubicBezTo>
                  <a:pt x="263" y="0"/>
                  <a:pt x="263" y="0"/>
                  <a:pt x="263" y="0"/>
                </a:cubicBezTo>
                <a:cubicBezTo>
                  <a:pt x="262" y="0"/>
                  <a:pt x="262" y="0"/>
                  <a:pt x="262" y="0"/>
                </a:cubicBezTo>
                <a:cubicBezTo>
                  <a:pt x="262" y="0"/>
                  <a:pt x="261" y="0"/>
                  <a:pt x="261" y="0"/>
                </a:cubicBezTo>
                <a:cubicBezTo>
                  <a:pt x="261" y="0"/>
                  <a:pt x="261" y="0"/>
                  <a:pt x="261" y="0"/>
                </a:cubicBezTo>
                <a:cubicBezTo>
                  <a:pt x="260" y="0"/>
                  <a:pt x="260" y="0"/>
                  <a:pt x="260" y="0"/>
                </a:cubicBezTo>
                <a:cubicBezTo>
                  <a:pt x="260" y="1"/>
                  <a:pt x="260" y="1"/>
                  <a:pt x="259" y="1"/>
                </a:cubicBezTo>
                <a:cubicBezTo>
                  <a:pt x="259" y="1"/>
                  <a:pt x="259" y="1"/>
                  <a:pt x="259" y="1"/>
                </a:cubicBezTo>
                <a:cubicBezTo>
                  <a:pt x="259" y="1"/>
                  <a:pt x="258" y="1"/>
                  <a:pt x="258" y="2"/>
                </a:cubicBezTo>
                <a:cubicBezTo>
                  <a:pt x="258" y="2"/>
                  <a:pt x="258" y="2"/>
                  <a:pt x="258" y="2"/>
                </a:cubicBezTo>
                <a:cubicBezTo>
                  <a:pt x="258" y="2"/>
                  <a:pt x="258" y="2"/>
                  <a:pt x="258" y="2"/>
                </a:cubicBezTo>
                <a:cubicBezTo>
                  <a:pt x="258" y="2"/>
                  <a:pt x="258" y="2"/>
                  <a:pt x="258" y="2"/>
                </a:cubicBezTo>
                <a:cubicBezTo>
                  <a:pt x="257" y="2"/>
                  <a:pt x="257" y="3"/>
                  <a:pt x="257" y="3"/>
                </a:cubicBezTo>
                <a:cubicBezTo>
                  <a:pt x="257" y="3"/>
                  <a:pt x="257" y="3"/>
                  <a:pt x="257" y="3"/>
                </a:cubicBezTo>
                <a:cubicBezTo>
                  <a:pt x="257" y="3"/>
                  <a:pt x="257" y="4"/>
                  <a:pt x="257" y="4"/>
                </a:cubicBezTo>
                <a:cubicBezTo>
                  <a:pt x="257" y="4"/>
                  <a:pt x="256" y="4"/>
                  <a:pt x="256" y="4"/>
                </a:cubicBezTo>
                <a:cubicBezTo>
                  <a:pt x="256" y="5"/>
                  <a:pt x="256" y="5"/>
                  <a:pt x="256" y="5"/>
                </a:cubicBezTo>
                <a:cubicBezTo>
                  <a:pt x="256" y="5"/>
                  <a:pt x="256" y="6"/>
                  <a:pt x="256" y="6"/>
                </a:cubicBezTo>
                <a:cubicBezTo>
                  <a:pt x="256" y="6"/>
                  <a:pt x="256" y="6"/>
                  <a:pt x="256" y="6"/>
                </a:cubicBezTo>
                <a:cubicBezTo>
                  <a:pt x="256" y="7"/>
                  <a:pt x="256" y="7"/>
                  <a:pt x="256" y="7"/>
                </a:cubicBezTo>
                <a:cubicBezTo>
                  <a:pt x="256" y="377"/>
                  <a:pt x="256" y="377"/>
                  <a:pt x="256" y="377"/>
                </a:cubicBezTo>
                <a:cubicBezTo>
                  <a:pt x="256" y="380"/>
                  <a:pt x="259" y="384"/>
                  <a:pt x="263" y="384"/>
                </a:cubicBezTo>
                <a:cubicBezTo>
                  <a:pt x="862" y="384"/>
                  <a:pt x="862" y="384"/>
                  <a:pt x="862" y="384"/>
                </a:cubicBezTo>
                <a:cubicBezTo>
                  <a:pt x="866" y="384"/>
                  <a:pt x="869" y="380"/>
                  <a:pt x="869" y="377"/>
                </a:cubicBezTo>
                <a:cubicBezTo>
                  <a:pt x="869" y="7"/>
                  <a:pt x="869" y="7"/>
                  <a:pt x="869" y="7"/>
                </a:cubicBezTo>
                <a:cubicBezTo>
                  <a:pt x="869" y="7"/>
                  <a:pt x="869" y="7"/>
                  <a:pt x="869" y="6"/>
                </a:cubicBezTo>
                <a:close/>
                <a:moveTo>
                  <a:pt x="270" y="22"/>
                </a:moveTo>
                <a:cubicBezTo>
                  <a:pt x="442" y="169"/>
                  <a:pt x="442" y="169"/>
                  <a:pt x="442" y="169"/>
                </a:cubicBezTo>
                <a:cubicBezTo>
                  <a:pt x="270" y="315"/>
                  <a:pt x="270" y="315"/>
                  <a:pt x="270" y="315"/>
                </a:cubicBezTo>
                <a:lnTo>
                  <a:pt x="270" y="22"/>
                </a:lnTo>
                <a:close/>
                <a:moveTo>
                  <a:pt x="282" y="14"/>
                </a:moveTo>
                <a:cubicBezTo>
                  <a:pt x="843" y="14"/>
                  <a:pt x="843" y="14"/>
                  <a:pt x="843" y="14"/>
                </a:cubicBezTo>
                <a:cubicBezTo>
                  <a:pt x="607" y="214"/>
                  <a:pt x="607" y="214"/>
                  <a:pt x="607" y="214"/>
                </a:cubicBezTo>
                <a:cubicBezTo>
                  <a:pt x="582" y="235"/>
                  <a:pt x="541" y="235"/>
                  <a:pt x="515" y="214"/>
                </a:cubicBezTo>
                <a:lnTo>
                  <a:pt x="282" y="14"/>
                </a:lnTo>
                <a:close/>
                <a:moveTo>
                  <a:pt x="855" y="22"/>
                </a:moveTo>
                <a:cubicBezTo>
                  <a:pt x="855" y="315"/>
                  <a:pt x="855" y="315"/>
                  <a:pt x="855" y="315"/>
                </a:cubicBezTo>
                <a:cubicBezTo>
                  <a:pt x="683" y="168"/>
                  <a:pt x="683" y="168"/>
                  <a:pt x="683" y="168"/>
                </a:cubicBezTo>
                <a:lnTo>
                  <a:pt x="855" y="22"/>
                </a:lnTo>
                <a:close/>
                <a:moveTo>
                  <a:pt x="270" y="370"/>
                </a:moveTo>
                <a:cubicBezTo>
                  <a:pt x="270" y="333"/>
                  <a:pt x="270" y="333"/>
                  <a:pt x="270" y="333"/>
                </a:cubicBezTo>
                <a:cubicBezTo>
                  <a:pt x="453" y="178"/>
                  <a:pt x="453" y="178"/>
                  <a:pt x="453" y="178"/>
                </a:cubicBezTo>
                <a:cubicBezTo>
                  <a:pt x="506" y="224"/>
                  <a:pt x="506" y="224"/>
                  <a:pt x="506" y="224"/>
                </a:cubicBezTo>
                <a:cubicBezTo>
                  <a:pt x="521" y="237"/>
                  <a:pt x="541" y="244"/>
                  <a:pt x="561" y="244"/>
                </a:cubicBezTo>
                <a:cubicBezTo>
                  <a:pt x="581" y="244"/>
                  <a:pt x="601" y="237"/>
                  <a:pt x="616" y="224"/>
                </a:cubicBezTo>
                <a:cubicBezTo>
                  <a:pt x="672" y="177"/>
                  <a:pt x="672" y="177"/>
                  <a:pt x="672" y="177"/>
                </a:cubicBezTo>
                <a:cubicBezTo>
                  <a:pt x="855" y="333"/>
                  <a:pt x="855" y="333"/>
                  <a:pt x="855" y="333"/>
                </a:cubicBezTo>
                <a:cubicBezTo>
                  <a:pt x="855" y="370"/>
                  <a:pt x="855" y="370"/>
                  <a:pt x="855" y="370"/>
                </a:cubicBezTo>
                <a:lnTo>
                  <a:pt x="270" y="370"/>
                </a:lnTo>
                <a:close/>
                <a:moveTo>
                  <a:pt x="204" y="7"/>
                </a:moveTo>
                <a:cubicBezTo>
                  <a:pt x="204" y="11"/>
                  <a:pt x="201" y="14"/>
                  <a:pt x="197" y="14"/>
                </a:cubicBezTo>
                <a:cubicBezTo>
                  <a:pt x="7" y="14"/>
                  <a:pt x="7" y="14"/>
                  <a:pt x="7" y="14"/>
                </a:cubicBezTo>
                <a:cubicBezTo>
                  <a:pt x="3" y="14"/>
                  <a:pt x="0" y="11"/>
                  <a:pt x="0" y="7"/>
                </a:cubicBezTo>
                <a:cubicBezTo>
                  <a:pt x="0" y="3"/>
                  <a:pt x="3" y="0"/>
                  <a:pt x="7" y="0"/>
                </a:cubicBezTo>
                <a:cubicBezTo>
                  <a:pt x="197" y="0"/>
                  <a:pt x="197" y="0"/>
                  <a:pt x="197" y="0"/>
                </a:cubicBezTo>
                <a:cubicBezTo>
                  <a:pt x="201" y="0"/>
                  <a:pt x="204" y="3"/>
                  <a:pt x="204" y="7"/>
                </a:cubicBezTo>
                <a:close/>
                <a:moveTo>
                  <a:pt x="204" y="88"/>
                </a:moveTo>
                <a:cubicBezTo>
                  <a:pt x="204" y="92"/>
                  <a:pt x="201" y="95"/>
                  <a:pt x="197" y="95"/>
                </a:cubicBezTo>
                <a:cubicBezTo>
                  <a:pt x="65" y="95"/>
                  <a:pt x="65" y="95"/>
                  <a:pt x="65" y="95"/>
                </a:cubicBezTo>
                <a:cubicBezTo>
                  <a:pt x="61" y="95"/>
                  <a:pt x="58" y="92"/>
                  <a:pt x="58" y="88"/>
                </a:cubicBezTo>
                <a:cubicBezTo>
                  <a:pt x="58" y="84"/>
                  <a:pt x="61" y="81"/>
                  <a:pt x="65" y="81"/>
                </a:cubicBezTo>
                <a:cubicBezTo>
                  <a:pt x="197" y="81"/>
                  <a:pt x="197" y="81"/>
                  <a:pt x="197" y="81"/>
                </a:cubicBezTo>
                <a:cubicBezTo>
                  <a:pt x="201" y="81"/>
                  <a:pt x="204" y="84"/>
                  <a:pt x="204" y="88"/>
                </a:cubicBezTo>
                <a:close/>
                <a:moveTo>
                  <a:pt x="204" y="169"/>
                </a:moveTo>
                <a:cubicBezTo>
                  <a:pt x="204" y="173"/>
                  <a:pt x="201" y="176"/>
                  <a:pt x="197" y="176"/>
                </a:cubicBezTo>
                <a:cubicBezTo>
                  <a:pt x="142" y="176"/>
                  <a:pt x="142" y="176"/>
                  <a:pt x="142" y="176"/>
                </a:cubicBezTo>
                <a:cubicBezTo>
                  <a:pt x="139" y="176"/>
                  <a:pt x="135" y="173"/>
                  <a:pt x="135" y="169"/>
                </a:cubicBezTo>
                <a:cubicBezTo>
                  <a:pt x="135" y="165"/>
                  <a:pt x="139" y="162"/>
                  <a:pt x="142" y="162"/>
                </a:cubicBezTo>
                <a:cubicBezTo>
                  <a:pt x="197" y="162"/>
                  <a:pt x="197" y="162"/>
                  <a:pt x="197" y="162"/>
                </a:cubicBezTo>
                <a:cubicBezTo>
                  <a:pt x="201" y="162"/>
                  <a:pt x="204" y="165"/>
                  <a:pt x="204" y="16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36"/>
          <p:cNvSpPr>
            <a:spLocks noEditPoints="1"/>
          </p:cNvSpPr>
          <p:nvPr/>
        </p:nvSpPr>
        <p:spPr bwMode="auto">
          <a:xfrm>
            <a:off x="2639616" y="4854077"/>
            <a:ext cx="636399" cy="525979"/>
          </a:xfrm>
          <a:custGeom>
            <a:avLst/>
            <a:gdLst>
              <a:gd name="T0" fmla="*/ 100 w 616"/>
              <a:gd name="T1" fmla="*/ 285 h 509"/>
              <a:gd name="T2" fmla="*/ 323 w 616"/>
              <a:gd name="T3" fmla="*/ 422 h 509"/>
              <a:gd name="T4" fmla="*/ 323 w 616"/>
              <a:gd name="T5" fmla="*/ 278 h 509"/>
              <a:gd name="T6" fmla="*/ 114 w 616"/>
              <a:gd name="T7" fmla="*/ 292 h 509"/>
              <a:gd name="T8" fmla="*/ 612 w 616"/>
              <a:gd name="T9" fmla="*/ 188 h 509"/>
              <a:gd name="T10" fmla="*/ 555 w 616"/>
              <a:gd name="T11" fmla="*/ 4 h 509"/>
              <a:gd name="T12" fmla="*/ 554 w 616"/>
              <a:gd name="T13" fmla="*/ 3 h 509"/>
              <a:gd name="T14" fmla="*/ 553 w 616"/>
              <a:gd name="T15" fmla="*/ 1 h 509"/>
              <a:gd name="T16" fmla="*/ 551 w 616"/>
              <a:gd name="T17" fmla="*/ 1 h 509"/>
              <a:gd name="T18" fmla="*/ 549 w 616"/>
              <a:gd name="T19" fmla="*/ 0 h 509"/>
              <a:gd name="T20" fmla="*/ 308 w 616"/>
              <a:gd name="T21" fmla="*/ 0 h 509"/>
              <a:gd name="T22" fmla="*/ 147 w 616"/>
              <a:gd name="T23" fmla="*/ 0 h 509"/>
              <a:gd name="T24" fmla="*/ 66 w 616"/>
              <a:gd name="T25" fmla="*/ 0 h 509"/>
              <a:gd name="T26" fmla="*/ 64 w 616"/>
              <a:gd name="T27" fmla="*/ 1 h 509"/>
              <a:gd name="T28" fmla="*/ 62 w 616"/>
              <a:gd name="T29" fmla="*/ 2 h 509"/>
              <a:gd name="T30" fmla="*/ 61 w 616"/>
              <a:gd name="T31" fmla="*/ 4 h 509"/>
              <a:gd name="T32" fmla="*/ 60 w 616"/>
              <a:gd name="T33" fmla="*/ 5 h 509"/>
              <a:gd name="T34" fmla="*/ 27 w 616"/>
              <a:gd name="T35" fmla="*/ 242 h 509"/>
              <a:gd name="T36" fmla="*/ 582 w 616"/>
              <a:gd name="T37" fmla="*/ 509 h 509"/>
              <a:gd name="T38" fmla="*/ 606 w 616"/>
              <a:gd name="T39" fmla="*/ 229 h 509"/>
              <a:gd name="T40" fmla="*/ 464 w 616"/>
              <a:gd name="T41" fmla="*/ 232 h 509"/>
              <a:gd name="T42" fmla="*/ 463 w 616"/>
              <a:gd name="T43" fmla="*/ 14 h 509"/>
              <a:gd name="T44" fmla="*/ 391 w 616"/>
              <a:gd name="T45" fmla="*/ 219 h 509"/>
              <a:gd name="T46" fmla="*/ 315 w 616"/>
              <a:gd name="T47" fmla="*/ 14 h 509"/>
              <a:gd name="T48" fmla="*/ 391 w 616"/>
              <a:gd name="T49" fmla="*/ 219 h 509"/>
              <a:gd name="T50" fmla="*/ 257 w 616"/>
              <a:gd name="T51" fmla="*/ 232 h 509"/>
              <a:gd name="T52" fmla="*/ 234 w 616"/>
              <a:gd name="T53" fmla="*/ 14 h 509"/>
              <a:gd name="T54" fmla="*/ 117 w 616"/>
              <a:gd name="T55" fmla="*/ 192 h 509"/>
              <a:gd name="T56" fmla="*/ 202 w 616"/>
              <a:gd name="T57" fmla="*/ 190 h 509"/>
              <a:gd name="T58" fmla="*/ 117 w 616"/>
              <a:gd name="T59" fmla="*/ 192 h 509"/>
              <a:gd name="T60" fmla="*/ 72 w 616"/>
              <a:gd name="T61" fmla="*/ 14 h 509"/>
              <a:gd name="T62" fmla="*/ 48 w 616"/>
              <a:gd name="T63" fmla="*/ 232 h 509"/>
              <a:gd name="T64" fmla="*/ 392 w 616"/>
              <a:gd name="T65" fmla="*/ 495 h 509"/>
              <a:gd name="T66" fmla="*/ 503 w 616"/>
              <a:gd name="T67" fmla="*/ 495 h 509"/>
              <a:gd name="T68" fmla="*/ 517 w 616"/>
              <a:gd name="T69" fmla="*/ 285 h 509"/>
              <a:gd name="T70" fmla="*/ 378 w 616"/>
              <a:gd name="T71" fmla="*/ 285 h 509"/>
              <a:gd name="T72" fmla="*/ 41 w 616"/>
              <a:gd name="T73" fmla="*/ 246 h 509"/>
              <a:gd name="T74" fmla="*/ 113 w 616"/>
              <a:gd name="T75" fmla="*/ 229 h 509"/>
              <a:gd name="T76" fmla="*/ 215 w 616"/>
              <a:gd name="T77" fmla="*/ 229 h 509"/>
              <a:gd name="T78" fmla="*/ 308 w 616"/>
              <a:gd name="T79" fmla="*/ 217 h 509"/>
              <a:gd name="T80" fmla="*/ 410 w 616"/>
              <a:gd name="T81" fmla="*/ 217 h 509"/>
              <a:gd name="T82" fmla="*/ 511 w 616"/>
              <a:gd name="T83" fmla="*/ 217 h 509"/>
              <a:gd name="T84" fmla="*/ 575 w 616"/>
              <a:gd name="T85" fmla="*/ 495 h 509"/>
              <a:gd name="T86" fmla="*/ 513 w 616"/>
              <a:gd name="T87" fmla="*/ 189 h 509"/>
              <a:gd name="T88" fmla="*/ 598 w 616"/>
              <a:gd name="T89" fmla="*/ 192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6" h="509">
                <a:moveTo>
                  <a:pt x="323" y="278"/>
                </a:moveTo>
                <a:cubicBezTo>
                  <a:pt x="107" y="278"/>
                  <a:pt x="107" y="278"/>
                  <a:pt x="107" y="278"/>
                </a:cubicBezTo>
                <a:cubicBezTo>
                  <a:pt x="104" y="278"/>
                  <a:pt x="100" y="282"/>
                  <a:pt x="100" y="285"/>
                </a:cubicBezTo>
                <a:cubicBezTo>
                  <a:pt x="100" y="415"/>
                  <a:pt x="100" y="415"/>
                  <a:pt x="100" y="415"/>
                </a:cubicBezTo>
                <a:cubicBezTo>
                  <a:pt x="100" y="419"/>
                  <a:pt x="104" y="422"/>
                  <a:pt x="107" y="422"/>
                </a:cubicBezTo>
                <a:cubicBezTo>
                  <a:pt x="323" y="422"/>
                  <a:pt x="323" y="422"/>
                  <a:pt x="323" y="422"/>
                </a:cubicBezTo>
                <a:cubicBezTo>
                  <a:pt x="327" y="422"/>
                  <a:pt x="330" y="419"/>
                  <a:pt x="330" y="415"/>
                </a:cubicBezTo>
                <a:cubicBezTo>
                  <a:pt x="330" y="285"/>
                  <a:pt x="330" y="285"/>
                  <a:pt x="330" y="285"/>
                </a:cubicBezTo>
                <a:cubicBezTo>
                  <a:pt x="330" y="282"/>
                  <a:pt x="327" y="278"/>
                  <a:pt x="323" y="278"/>
                </a:cubicBezTo>
                <a:close/>
                <a:moveTo>
                  <a:pt x="316" y="408"/>
                </a:moveTo>
                <a:cubicBezTo>
                  <a:pt x="114" y="408"/>
                  <a:pt x="114" y="408"/>
                  <a:pt x="114" y="408"/>
                </a:cubicBezTo>
                <a:cubicBezTo>
                  <a:pt x="114" y="292"/>
                  <a:pt x="114" y="292"/>
                  <a:pt x="114" y="292"/>
                </a:cubicBezTo>
                <a:cubicBezTo>
                  <a:pt x="316" y="292"/>
                  <a:pt x="316" y="292"/>
                  <a:pt x="316" y="292"/>
                </a:cubicBezTo>
                <a:lnTo>
                  <a:pt x="316" y="408"/>
                </a:lnTo>
                <a:close/>
                <a:moveTo>
                  <a:pt x="612" y="188"/>
                </a:moveTo>
                <a:cubicBezTo>
                  <a:pt x="556" y="5"/>
                  <a:pt x="556" y="5"/>
                  <a:pt x="556" y="5"/>
                </a:cubicBezTo>
                <a:cubicBezTo>
                  <a:pt x="556" y="5"/>
                  <a:pt x="556" y="5"/>
                  <a:pt x="556" y="5"/>
                </a:cubicBezTo>
                <a:cubicBezTo>
                  <a:pt x="556" y="5"/>
                  <a:pt x="555" y="4"/>
                  <a:pt x="555" y="4"/>
                </a:cubicBezTo>
                <a:cubicBezTo>
                  <a:pt x="555" y="4"/>
                  <a:pt x="555" y="4"/>
                  <a:pt x="555" y="4"/>
                </a:cubicBezTo>
                <a:cubicBezTo>
                  <a:pt x="555" y="3"/>
                  <a:pt x="555" y="3"/>
                  <a:pt x="555" y="3"/>
                </a:cubicBezTo>
                <a:cubicBezTo>
                  <a:pt x="555" y="3"/>
                  <a:pt x="554" y="3"/>
                  <a:pt x="554" y="3"/>
                </a:cubicBezTo>
                <a:cubicBezTo>
                  <a:pt x="554" y="2"/>
                  <a:pt x="554" y="2"/>
                  <a:pt x="554" y="2"/>
                </a:cubicBezTo>
                <a:cubicBezTo>
                  <a:pt x="554" y="2"/>
                  <a:pt x="553" y="2"/>
                  <a:pt x="553" y="2"/>
                </a:cubicBezTo>
                <a:cubicBezTo>
                  <a:pt x="553" y="2"/>
                  <a:pt x="553" y="1"/>
                  <a:pt x="553" y="1"/>
                </a:cubicBezTo>
                <a:cubicBezTo>
                  <a:pt x="552" y="1"/>
                  <a:pt x="552" y="1"/>
                  <a:pt x="552" y="1"/>
                </a:cubicBezTo>
                <a:cubicBezTo>
                  <a:pt x="552" y="1"/>
                  <a:pt x="552" y="1"/>
                  <a:pt x="551" y="1"/>
                </a:cubicBezTo>
                <a:cubicBezTo>
                  <a:pt x="551" y="1"/>
                  <a:pt x="551" y="1"/>
                  <a:pt x="551" y="1"/>
                </a:cubicBezTo>
                <a:cubicBezTo>
                  <a:pt x="551" y="0"/>
                  <a:pt x="550" y="0"/>
                  <a:pt x="550" y="0"/>
                </a:cubicBezTo>
                <a:cubicBezTo>
                  <a:pt x="550" y="0"/>
                  <a:pt x="550" y="0"/>
                  <a:pt x="549" y="0"/>
                </a:cubicBezTo>
                <a:cubicBezTo>
                  <a:pt x="549" y="0"/>
                  <a:pt x="549" y="0"/>
                  <a:pt x="549" y="0"/>
                </a:cubicBezTo>
                <a:cubicBezTo>
                  <a:pt x="469" y="0"/>
                  <a:pt x="469" y="0"/>
                  <a:pt x="469" y="0"/>
                </a:cubicBezTo>
                <a:cubicBezTo>
                  <a:pt x="469" y="0"/>
                  <a:pt x="469" y="0"/>
                  <a:pt x="469" y="0"/>
                </a:cubicBezTo>
                <a:cubicBezTo>
                  <a:pt x="308" y="0"/>
                  <a:pt x="308" y="0"/>
                  <a:pt x="308" y="0"/>
                </a:cubicBezTo>
                <a:cubicBezTo>
                  <a:pt x="308" y="0"/>
                  <a:pt x="308" y="0"/>
                  <a:pt x="308" y="0"/>
                </a:cubicBezTo>
                <a:cubicBezTo>
                  <a:pt x="147" y="0"/>
                  <a:pt x="147" y="0"/>
                  <a:pt x="147" y="0"/>
                </a:cubicBezTo>
                <a:cubicBezTo>
                  <a:pt x="147" y="0"/>
                  <a:pt x="147" y="0"/>
                  <a:pt x="147" y="0"/>
                </a:cubicBezTo>
                <a:cubicBezTo>
                  <a:pt x="67" y="0"/>
                  <a:pt x="67" y="0"/>
                  <a:pt x="67" y="0"/>
                </a:cubicBezTo>
                <a:cubicBezTo>
                  <a:pt x="67" y="0"/>
                  <a:pt x="67" y="0"/>
                  <a:pt x="67" y="0"/>
                </a:cubicBezTo>
                <a:cubicBezTo>
                  <a:pt x="67" y="0"/>
                  <a:pt x="66" y="0"/>
                  <a:pt x="66" y="0"/>
                </a:cubicBezTo>
                <a:cubicBezTo>
                  <a:pt x="66" y="0"/>
                  <a:pt x="66" y="0"/>
                  <a:pt x="65" y="1"/>
                </a:cubicBezTo>
                <a:cubicBezTo>
                  <a:pt x="65" y="1"/>
                  <a:pt x="65" y="1"/>
                  <a:pt x="65" y="1"/>
                </a:cubicBezTo>
                <a:cubicBezTo>
                  <a:pt x="65" y="1"/>
                  <a:pt x="64" y="1"/>
                  <a:pt x="64" y="1"/>
                </a:cubicBezTo>
                <a:cubicBezTo>
                  <a:pt x="64" y="1"/>
                  <a:pt x="64" y="1"/>
                  <a:pt x="64" y="1"/>
                </a:cubicBezTo>
                <a:cubicBezTo>
                  <a:pt x="63" y="1"/>
                  <a:pt x="63" y="2"/>
                  <a:pt x="63" y="2"/>
                </a:cubicBezTo>
                <a:cubicBezTo>
                  <a:pt x="63" y="2"/>
                  <a:pt x="63" y="2"/>
                  <a:pt x="62" y="2"/>
                </a:cubicBezTo>
                <a:cubicBezTo>
                  <a:pt x="62" y="2"/>
                  <a:pt x="62" y="2"/>
                  <a:pt x="62" y="3"/>
                </a:cubicBezTo>
                <a:cubicBezTo>
                  <a:pt x="62" y="3"/>
                  <a:pt x="62" y="3"/>
                  <a:pt x="62" y="3"/>
                </a:cubicBezTo>
                <a:cubicBezTo>
                  <a:pt x="61" y="3"/>
                  <a:pt x="61" y="3"/>
                  <a:pt x="61" y="4"/>
                </a:cubicBezTo>
                <a:cubicBezTo>
                  <a:pt x="61" y="4"/>
                  <a:pt x="61" y="4"/>
                  <a:pt x="61" y="4"/>
                </a:cubicBezTo>
                <a:cubicBezTo>
                  <a:pt x="61" y="4"/>
                  <a:pt x="61" y="5"/>
                  <a:pt x="61" y="5"/>
                </a:cubicBezTo>
                <a:cubicBezTo>
                  <a:pt x="61" y="5"/>
                  <a:pt x="60" y="5"/>
                  <a:pt x="60" y="5"/>
                </a:cubicBezTo>
                <a:cubicBezTo>
                  <a:pt x="5" y="188"/>
                  <a:pt x="5" y="188"/>
                  <a:pt x="5" y="188"/>
                </a:cubicBezTo>
                <a:cubicBezTo>
                  <a:pt x="0" y="203"/>
                  <a:pt x="2" y="218"/>
                  <a:pt x="10" y="229"/>
                </a:cubicBezTo>
                <a:cubicBezTo>
                  <a:pt x="15" y="235"/>
                  <a:pt x="20" y="239"/>
                  <a:pt x="27" y="242"/>
                </a:cubicBezTo>
                <a:cubicBezTo>
                  <a:pt x="27" y="502"/>
                  <a:pt x="27" y="502"/>
                  <a:pt x="27" y="502"/>
                </a:cubicBezTo>
                <a:cubicBezTo>
                  <a:pt x="27" y="506"/>
                  <a:pt x="30" y="509"/>
                  <a:pt x="34" y="509"/>
                </a:cubicBezTo>
                <a:cubicBezTo>
                  <a:pt x="582" y="509"/>
                  <a:pt x="582" y="509"/>
                  <a:pt x="582" y="509"/>
                </a:cubicBezTo>
                <a:cubicBezTo>
                  <a:pt x="586" y="509"/>
                  <a:pt x="589" y="506"/>
                  <a:pt x="589" y="502"/>
                </a:cubicBezTo>
                <a:cubicBezTo>
                  <a:pt x="589" y="242"/>
                  <a:pt x="589" y="242"/>
                  <a:pt x="589" y="242"/>
                </a:cubicBezTo>
                <a:cubicBezTo>
                  <a:pt x="596" y="239"/>
                  <a:pt x="602" y="235"/>
                  <a:pt x="606" y="229"/>
                </a:cubicBezTo>
                <a:cubicBezTo>
                  <a:pt x="614" y="218"/>
                  <a:pt x="616" y="203"/>
                  <a:pt x="612" y="188"/>
                </a:cubicBezTo>
                <a:close/>
                <a:moveTo>
                  <a:pt x="493" y="220"/>
                </a:moveTo>
                <a:cubicBezTo>
                  <a:pt x="486" y="228"/>
                  <a:pt x="476" y="232"/>
                  <a:pt x="464" y="232"/>
                </a:cubicBezTo>
                <a:cubicBezTo>
                  <a:pt x="439" y="232"/>
                  <a:pt x="417" y="213"/>
                  <a:pt x="414" y="190"/>
                </a:cubicBezTo>
                <a:cubicBezTo>
                  <a:pt x="396" y="14"/>
                  <a:pt x="396" y="14"/>
                  <a:pt x="396" y="14"/>
                </a:cubicBezTo>
                <a:cubicBezTo>
                  <a:pt x="463" y="14"/>
                  <a:pt x="463" y="14"/>
                  <a:pt x="463" y="14"/>
                </a:cubicBezTo>
                <a:cubicBezTo>
                  <a:pt x="499" y="192"/>
                  <a:pt x="499" y="192"/>
                  <a:pt x="499" y="192"/>
                </a:cubicBezTo>
                <a:cubicBezTo>
                  <a:pt x="501" y="202"/>
                  <a:pt x="499" y="212"/>
                  <a:pt x="493" y="220"/>
                </a:cubicBezTo>
                <a:close/>
                <a:moveTo>
                  <a:pt x="391" y="219"/>
                </a:moveTo>
                <a:cubicBezTo>
                  <a:pt x="383" y="228"/>
                  <a:pt x="373" y="232"/>
                  <a:pt x="360" y="232"/>
                </a:cubicBezTo>
                <a:cubicBezTo>
                  <a:pt x="336" y="232"/>
                  <a:pt x="315" y="213"/>
                  <a:pt x="315" y="190"/>
                </a:cubicBezTo>
                <a:cubicBezTo>
                  <a:pt x="315" y="14"/>
                  <a:pt x="315" y="14"/>
                  <a:pt x="315" y="14"/>
                </a:cubicBezTo>
                <a:cubicBezTo>
                  <a:pt x="382" y="14"/>
                  <a:pt x="382" y="14"/>
                  <a:pt x="382" y="14"/>
                </a:cubicBezTo>
                <a:cubicBezTo>
                  <a:pt x="400" y="191"/>
                  <a:pt x="400" y="191"/>
                  <a:pt x="400" y="191"/>
                </a:cubicBezTo>
                <a:cubicBezTo>
                  <a:pt x="401" y="201"/>
                  <a:pt x="398" y="211"/>
                  <a:pt x="391" y="219"/>
                </a:cubicBezTo>
                <a:close/>
                <a:moveTo>
                  <a:pt x="301" y="190"/>
                </a:moveTo>
                <a:cubicBezTo>
                  <a:pt x="301" y="201"/>
                  <a:pt x="297" y="212"/>
                  <a:pt x="288" y="220"/>
                </a:cubicBezTo>
                <a:cubicBezTo>
                  <a:pt x="280" y="228"/>
                  <a:pt x="269" y="232"/>
                  <a:pt x="257" y="232"/>
                </a:cubicBezTo>
                <a:cubicBezTo>
                  <a:pt x="244" y="232"/>
                  <a:pt x="233" y="228"/>
                  <a:pt x="226" y="219"/>
                </a:cubicBezTo>
                <a:cubicBezTo>
                  <a:pt x="219" y="211"/>
                  <a:pt x="216" y="201"/>
                  <a:pt x="217" y="191"/>
                </a:cubicBezTo>
                <a:cubicBezTo>
                  <a:pt x="234" y="14"/>
                  <a:pt x="234" y="14"/>
                  <a:pt x="234" y="14"/>
                </a:cubicBezTo>
                <a:cubicBezTo>
                  <a:pt x="301" y="14"/>
                  <a:pt x="301" y="14"/>
                  <a:pt x="301" y="14"/>
                </a:cubicBezTo>
                <a:lnTo>
                  <a:pt x="301" y="190"/>
                </a:lnTo>
                <a:close/>
                <a:moveTo>
                  <a:pt x="117" y="192"/>
                </a:moveTo>
                <a:cubicBezTo>
                  <a:pt x="153" y="14"/>
                  <a:pt x="153" y="14"/>
                  <a:pt x="153" y="14"/>
                </a:cubicBezTo>
                <a:cubicBezTo>
                  <a:pt x="220" y="14"/>
                  <a:pt x="220" y="14"/>
                  <a:pt x="220" y="14"/>
                </a:cubicBezTo>
                <a:cubicBezTo>
                  <a:pt x="202" y="190"/>
                  <a:pt x="202" y="190"/>
                  <a:pt x="202" y="190"/>
                </a:cubicBezTo>
                <a:cubicBezTo>
                  <a:pt x="200" y="213"/>
                  <a:pt x="177" y="232"/>
                  <a:pt x="152" y="232"/>
                </a:cubicBezTo>
                <a:cubicBezTo>
                  <a:pt x="140" y="232"/>
                  <a:pt x="130" y="228"/>
                  <a:pt x="123" y="220"/>
                </a:cubicBezTo>
                <a:cubicBezTo>
                  <a:pt x="117" y="212"/>
                  <a:pt x="115" y="202"/>
                  <a:pt x="117" y="192"/>
                </a:cubicBezTo>
                <a:close/>
                <a:moveTo>
                  <a:pt x="22" y="220"/>
                </a:moveTo>
                <a:cubicBezTo>
                  <a:pt x="16" y="213"/>
                  <a:pt x="15" y="203"/>
                  <a:pt x="18" y="192"/>
                </a:cubicBezTo>
                <a:cubicBezTo>
                  <a:pt x="72" y="14"/>
                  <a:pt x="72" y="14"/>
                  <a:pt x="72" y="14"/>
                </a:cubicBezTo>
                <a:cubicBezTo>
                  <a:pt x="139" y="14"/>
                  <a:pt x="139" y="14"/>
                  <a:pt x="139" y="14"/>
                </a:cubicBezTo>
                <a:cubicBezTo>
                  <a:pt x="103" y="189"/>
                  <a:pt x="103" y="189"/>
                  <a:pt x="103" y="189"/>
                </a:cubicBezTo>
                <a:cubicBezTo>
                  <a:pt x="99" y="212"/>
                  <a:pt x="73" y="232"/>
                  <a:pt x="48" y="232"/>
                </a:cubicBezTo>
                <a:cubicBezTo>
                  <a:pt x="37" y="232"/>
                  <a:pt x="27" y="228"/>
                  <a:pt x="22" y="220"/>
                </a:cubicBezTo>
                <a:close/>
                <a:moveTo>
                  <a:pt x="503" y="495"/>
                </a:moveTo>
                <a:cubicBezTo>
                  <a:pt x="392" y="495"/>
                  <a:pt x="392" y="495"/>
                  <a:pt x="392" y="495"/>
                </a:cubicBezTo>
                <a:cubicBezTo>
                  <a:pt x="392" y="292"/>
                  <a:pt x="392" y="292"/>
                  <a:pt x="392" y="292"/>
                </a:cubicBezTo>
                <a:cubicBezTo>
                  <a:pt x="503" y="292"/>
                  <a:pt x="503" y="292"/>
                  <a:pt x="503" y="292"/>
                </a:cubicBezTo>
                <a:lnTo>
                  <a:pt x="503" y="495"/>
                </a:lnTo>
                <a:close/>
                <a:moveTo>
                  <a:pt x="575" y="495"/>
                </a:moveTo>
                <a:cubicBezTo>
                  <a:pt x="517" y="495"/>
                  <a:pt x="517" y="495"/>
                  <a:pt x="517" y="495"/>
                </a:cubicBezTo>
                <a:cubicBezTo>
                  <a:pt x="517" y="285"/>
                  <a:pt x="517" y="285"/>
                  <a:pt x="517" y="285"/>
                </a:cubicBezTo>
                <a:cubicBezTo>
                  <a:pt x="517" y="282"/>
                  <a:pt x="514" y="278"/>
                  <a:pt x="510" y="278"/>
                </a:cubicBezTo>
                <a:cubicBezTo>
                  <a:pt x="385" y="278"/>
                  <a:pt x="385" y="278"/>
                  <a:pt x="385" y="278"/>
                </a:cubicBezTo>
                <a:cubicBezTo>
                  <a:pt x="381" y="278"/>
                  <a:pt x="378" y="282"/>
                  <a:pt x="378" y="285"/>
                </a:cubicBezTo>
                <a:cubicBezTo>
                  <a:pt x="378" y="495"/>
                  <a:pt x="378" y="495"/>
                  <a:pt x="378" y="495"/>
                </a:cubicBezTo>
                <a:cubicBezTo>
                  <a:pt x="41" y="495"/>
                  <a:pt x="41" y="495"/>
                  <a:pt x="41" y="495"/>
                </a:cubicBezTo>
                <a:cubicBezTo>
                  <a:pt x="41" y="246"/>
                  <a:pt x="41" y="246"/>
                  <a:pt x="41" y="246"/>
                </a:cubicBezTo>
                <a:cubicBezTo>
                  <a:pt x="43" y="246"/>
                  <a:pt x="46" y="246"/>
                  <a:pt x="48" y="246"/>
                </a:cubicBezTo>
                <a:cubicBezTo>
                  <a:pt x="71" y="246"/>
                  <a:pt x="92" y="234"/>
                  <a:pt x="106" y="217"/>
                </a:cubicBezTo>
                <a:cubicBezTo>
                  <a:pt x="107" y="221"/>
                  <a:pt x="110" y="225"/>
                  <a:pt x="113" y="229"/>
                </a:cubicBezTo>
                <a:cubicBezTo>
                  <a:pt x="122" y="240"/>
                  <a:pt x="136" y="246"/>
                  <a:pt x="152" y="246"/>
                </a:cubicBezTo>
                <a:cubicBezTo>
                  <a:pt x="175" y="246"/>
                  <a:pt x="196" y="234"/>
                  <a:pt x="207" y="216"/>
                </a:cubicBezTo>
                <a:cubicBezTo>
                  <a:pt x="209" y="221"/>
                  <a:pt x="212" y="225"/>
                  <a:pt x="215" y="229"/>
                </a:cubicBezTo>
                <a:cubicBezTo>
                  <a:pt x="226" y="240"/>
                  <a:pt x="241" y="246"/>
                  <a:pt x="257" y="246"/>
                </a:cubicBezTo>
                <a:cubicBezTo>
                  <a:pt x="272" y="246"/>
                  <a:pt x="287" y="240"/>
                  <a:pt x="298" y="230"/>
                </a:cubicBezTo>
                <a:cubicBezTo>
                  <a:pt x="302" y="226"/>
                  <a:pt x="306" y="221"/>
                  <a:pt x="308" y="217"/>
                </a:cubicBezTo>
                <a:cubicBezTo>
                  <a:pt x="318" y="234"/>
                  <a:pt x="338" y="246"/>
                  <a:pt x="360" y="246"/>
                </a:cubicBezTo>
                <a:cubicBezTo>
                  <a:pt x="376" y="246"/>
                  <a:pt x="391" y="240"/>
                  <a:pt x="401" y="229"/>
                </a:cubicBezTo>
                <a:cubicBezTo>
                  <a:pt x="405" y="225"/>
                  <a:pt x="407" y="221"/>
                  <a:pt x="410" y="217"/>
                </a:cubicBezTo>
                <a:cubicBezTo>
                  <a:pt x="421" y="234"/>
                  <a:pt x="442" y="246"/>
                  <a:pt x="464" y="246"/>
                </a:cubicBezTo>
                <a:cubicBezTo>
                  <a:pt x="480" y="246"/>
                  <a:pt x="495" y="240"/>
                  <a:pt x="504" y="229"/>
                </a:cubicBezTo>
                <a:cubicBezTo>
                  <a:pt x="507" y="225"/>
                  <a:pt x="509" y="221"/>
                  <a:pt x="511" y="217"/>
                </a:cubicBezTo>
                <a:cubicBezTo>
                  <a:pt x="524" y="234"/>
                  <a:pt x="546" y="246"/>
                  <a:pt x="568" y="246"/>
                </a:cubicBezTo>
                <a:cubicBezTo>
                  <a:pt x="570" y="246"/>
                  <a:pt x="573" y="246"/>
                  <a:pt x="575" y="246"/>
                </a:cubicBezTo>
                <a:lnTo>
                  <a:pt x="575" y="495"/>
                </a:lnTo>
                <a:close/>
                <a:moveTo>
                  <a:pt x="595" y="220"/>
                </a:moveTo>
                <a:cubicBezTo>
                  <a:pt x="589" y="228"/>
                  <a:pt x="579" y="232"/>
                  <a:pt x="568" y="232"/>
                </a:cubicBezTo>
                <a:cubicBezTo>
                  <a:pt x="543" y="232"/>
                  <a:pt x="518" y="212"/>
                  <a:pt x="513" y="189"/>
                </a:cubicBezTo>
                <a:cubicBezTo>
                  <a:pt x="477" y="14"/>
                  <a:pt x="477" y="14"/>
                  <a:pt x="477" y="14"/>
                </a:cubicBezTo>
                <a:cubicBezTo>
                  <a:pt x="544" y="14"/>
                  <a:pt x="544" y="14"/>
                  <a:pt x="544" y="14"/>
                </a:cubicBezTo>
                <a:cubicBezTo>
                  <a:pt x="598" y="192"/>
                  <a:pt x="598" y="192"/>
                  <a:pt x="598" y="192"/>
                </a:cubicBezTo>
                <a:cubicBezTo>
                  <a:pt x="601" y="203"/>
                  <a:pt x="600" y="213"/>
                  <a:pt x="595" y="2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2471736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0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300"/>
                                        <p:tgtEl>
                                          <p:spTgt spid="73"/>
                                        </p:tgtEl>
                                      </p:cBhvr>
                                    </p:animEffect>
                                  </p:childTnLst>
                                </p:cTn>
                              </p:par>
                              <p:par>
                                <p:cTn id="8" presetID="10" presetClass="entr" presetSubtype="0" fill="hold" grpId="0" nodeType="withEffect">
                                  <p:stCondLst>
                                    <p:cond delay="400"/>
                                  </p:stCondLst>
                                  <p:childTnLst>
                                    <p:set>
                                      <p:cBhvr>
                                        <p:cTn id="9" dur="1" fill="hold">
                                          <p:stCondLst>
                                            <p:cond delay="0"/>
                                          </p:stCondLst>
                                        </p:cTn>
                                        <p:tgtEl>
                                          <p:spTgt spid="76"/>
                                        </p:tgtEl>
                                        <p:attrNameLst>
                                          <p:attrName>style.visibility</p:attrName>
                                        </p:attrNameLst>
                                      </p:cBhvr>
                                      <p:to>
                                        <p:strVal val="visible"/>
                                      </p:to>
                                    </p:set>
                                    <p:animEffect transition="in" filter="fade">
                                      <p:cBhvr>
                                        <p:cTn id="10" dur="300"/>
                                        <p:tgtEl>
                                          <p:spTgt spid="76"/>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78"/>
                                        </p:tgtEl>
                                        <p:attrNameLst>
                                          <p:attrName>style.visibility</p:attrName>
                                        </p:attrNameLst>
                                      </p:cBhvr>
                                      <p:to>
                                        <p:strVal val="visible"/>
                                      </p:to>
                                    </p:set>
                                    <p:animEffect transition="in" filter="fade">
                                      <p:cBhvr>
                                        <p:cTn id="13" dur="300"/>
                                        <p:tgtEl>
                                          <p:spTgt spid="78"/>
                                        </p:tgtEl>
                                      </p:cBhvr>
                                    </p:animEffect>
                                  </p:childTnLst>
                                </p:cTn>
                              </p:par>
                              <p:par>
                                <p:cTn id="14" presetID="10" presetClass="entr" presetSubtype="0" fill="hold" grpId="0" nodeType="withEffect">
                                  <p:stCondLst>
                                    <p:cond delay="800"/>
                                  </p:stCondLst>
                                  <p:childTnLst>
                                    <p:set>
                                      <p:cBhvr>
                                        <p:cTn id="15" dur="1" fill="hold">
                                          <p:stCondLst>
                                            <p:cond delay="0"/>
                                          </p:stCondLst>
                                        </p:cTn>
                                        <p:tgtEl>
                                          <p:spTgt spid="80"/>
                                        </p:tgtEl>
                                        <p:attrNameLst>
                                          <p:attrName>style.visibility</p:attrName>
                                        </p:attrNameLst>
                                      </p:cBhvr>
                                      <p:to>
                                        <p:strVal val="visible"/>
                                      </p:to>
                                    </p:set>
                                    <p:animEffect transition="in" filter="fade">
                                      <p:cBhvr>
                                        <p:cTn id="16" dur="300"/>
                                        <p:tgtEl>
                                          <p:spTgt spid="80"/>
                                        </p:tgtEl>
                                      </p:cBhvr>
                                    </p:animEffect>
                                  </p:childTnLst>
                                </p:cTn>
                              </p:par>
                              <p:par>
                                <p:cTn id="17" presetID="10" presetClass="entr" presetSubtype="0" fill="hold" grpId="0" nodeType="withEffect">
                                  <p:stCondLst>
                                    <p:cond delay="800"/>
                                  </p:stCondLst>
                                  <p:childTnLst>
                                    <p:set>
                                      <p:cBhvr>
                                        <p:cTn id="18" dur="1" fill="hold">
                                          <p:stCondLst>
                                            <p:cond delay="0"/>
                                          </p:stCondLst>
                                        </p:cTn>
                                        <p:tgtEl>
                                          <p:spTgt spid="79"/>
                                        </p:tgtEl>
                                        <p:attrNameLst>
                                          <p:attrName>style.visibility</p:attrName>
                                        </p:attrNameLst>
                                      </p:cBhvr>
                                      <p:to>
                                        <p:strVal val="visible"/>
                                      </p:to>
                                    </p:set>
                                    <p:animEffect transition="in" filter="fade">
                                      <p:cBhvr>
                                        <p:cTn id="19" dur="250"/>
                                        <p:tgtEl>
                                          <p:spTgt spid="79"/>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wipe(left)">
                                      <p:cBhvr>
                                        <p:cTn id="24" dur="500"/>
                                        <p:tgtEl>
                                          <p:spTgt spid="14"/>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wipe(left)">
                                      <p:cBhvr>
                                        <p:cTn id="32" dur="500"/>
                                        <p:tgtEl>
                                          <p:spTgt spid="15"/>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wipe(left)">
                                      <p:cBhvr>
                                        <p:cTn id="35" dur="500"/>
                                        <p:tgtEl>
                                          <p:spTgt spid="16"/>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74"/>
                                        </p:tgtEl>
                                        <p:attrNameLst>
                                          <p:attrName>style.visibility</p:attrName>
                                        </p:attrNameLst>
                                      </p:cBhvr>
                                      <p:to>
                                        <p:strVal val="visible"/>
                                      </p:to>
                                    </p:set>
                                    <p:animEffect transition="in" filter="wipe(left)">
                                      <p:cBhvr>
                                        <p:cTn id="38" dur="500"/>
                                        <p:tgtEl>
                                          <p:spTgt spid="74"/>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wipe(left)">
                                      <p:cBhvr>
                                        <p:cTn id="43" dur="500"/>
                                        <p:tgtEl>
                                          <p:spTgt spid="19"/>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wipe(left)">
                                      <p:cBhvr>
                                        <p:cTn id="46" dur="500"/>
                                        <p:tgtEl>
                                          <p:spTgt spid="18"/>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wipe(left)">
                                      <p:cBhvr>
                                        <p:cTn id="4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74" grpId="0" animBg="1"/>
      <p:bldP spid="73" grpId="0"/>
      <p:bldP spid="17" grpId="0" animBg="1"/>
      <p:bldP spid="18" grpId="0" animBg="1"/>
      <p:bldP spid="19" grpId="0" animBg="1"/>
      <p:bldP spid="76" grpId="0"/>
      <p:bldP spid="78" grpId="0"/>
      <p:bldP spid="79" grpId="0" animBg="1"/>
      <p:bldP spid="8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015546" y="1152947"/>
            <a:ext cx="1765537" cy="313932"/>
          </a:xfrm>
          <a:prstGeom prst="rect">
            <a:avLst/>
          </a:prstGeom>
          <a:solidFill>
            <a:schemeClr val="accent1"/>
          </a:solidFill>
        </p:spPr>
        <p:txBody>
          <a:bodyPr wrap="square">
            <a:spAutoFit/>
          </a:bodyPr>
          <a:lstStyle/>
          <a:p>
            <a:pPr algn="ctr">
              <a:lnSpc>
                <a:spcPct val="90000"/>
              </a:lnSpc>
            </a:pPr>
            <a:r>
              <a:rPr lang="en-US" sz="1600" dirty="0">
                <a:solidFill>
                  <a:srgbClr val="FFFFFF"/>
                </a:solidFill>
              </a:rPr>
              <a:t>X xx xxx X</a:t>
            </a:r>
          </a:p>
        </p:txBody>
      </p:sp>
      <p:sp>
        <p:nvSpPr>
          <p:cNvPr id="7" name="Rectangle 6"/>
          <p:cNvSpPr/>
          <p:nvPr/>
        </p:nvSpPr>
        <p:spPr>
          <a:xfrm>
            <a:off x="5864374" y="1152947"/>
            <a:ext cx="1765537" cy="313932"/>
          </a:xfrm>
          <a:prstGeom prst="rect">
            <a:avLst/>
          </a:prstGeom>
          <a:solidFill>
            <a:schemeClr val="accent5"/>
          </a:solidFill>
        </p:spPr>
        <p:txBody>
          <a:bodyPr wrap="square">
            <a:spAutoFit/>
          </a:bodyPr>
          <a:lstStyle/>
          <a:p>
            <a:pPr algn="ctr">
              <a:lnSpc>
                <a:spcPct val="90000"/>
              </a:lnSpc>
            </a:pPr>
            <a:r>
              <a:rPr lang="en-US" sz="1600" dirty="0">
                <a:solidFill>
                  <a:srgbClr val="FFFFFF"/>
                </a:solidFill>
              </a:rPr>
              <a:t>X xx xxx X</a:t>
            </a:r>
          </a:p>
        </p:txBody>
      </p:sp>
      <p:sp>
        <p:nvSpPr>
          <p:cNvPr id="16" name="Rectangle 15"/>
          <p:cNvSpPr/>
          <p:nvPr/>
        </p:nvSpPr>
        <p:spPr>
          <a:xfrm>
            <a:off x="2015546" y="544818"/>
            <a:ext cx="1765537"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xxxxxxxxxxxxxxx</a:t>
            </a:r>
            <a:endParaRPr lang="en-US" sz="1467" dirty="0"/>
          </a:p>
        </p:txBody>
      </p:sp>
      <p:sp>
        <p:nvSpPr>
          <p:cNvPr id="17" name="Rectangle 16"/>
          <p:cNvSpPr/>
          <p:nvPr/>
        </p:nvSpPr>
        <p:spPr>
          <a:xfrm>
            <a:off x="3938561" y="544818"/>
            <a:ext cx="1765536"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xxxxxxxxxxxxxxx</a:t>
            </a:r>
            <a:endParaRPr lang="en-US" sz="1467" dirty="0"/>
          </a:p>
        </p:txBody>
      </p:sp>
      <p:sp>
        <p:nvSpPr>
          <p:cNvPr id="18" name="Rectangle 17"/>
          <p:cNvSpPr/>
          <p:nvPr/>
        </p:nvSpPr>
        <p:spPr>
          <a:xfrm>
            <a:off x="5864375" y="544818"/>
            <a:ext cx="1765536"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xxxxxxxxxxxxxxx</a:t>
            </a:r>
            <a:endParaRPr lang="en-US" sz="1467" dirty="0"/>
          </a:p>
        </p:txBody>
      </p:sp>
      <p:sp>
        <p:nvSpPr>
          <p:cNvPr id="19" name="Rectangle 18"/>
          <p:cNvSpPr/>
          <p:nvPr/>
        </p:nvSpPr>
        <p:spPr>
          <a:xfrm rot="16200000">
            <a:off x="542910" y="4920367"/>
            <a:ext cx="1277645"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a:t>
            </a:r>
            <a:endParaRPr lang="en-US" sz="1467" dirty="0"/>
          </a:p>
        </p:txBody>
      </p:sp>
      <p:sp>
        <p:nvSpPr>
          <p:cNvPr id="20" name="Rectangle 19"/>
          <p:cNvSpPr/>
          <p:nvPr/>
        </p:nvSpPr>
        <p:spPr>
          <a:xfrm rot="16200000">
            <a:off x="542910" y="3471413"/>
            <a:ext cx="1277645"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a:t>
            </a:r>
            <a:endParaRPr lang="en-US" sz="1467" dirty="0"/>
          </a:p>
        </p:txBody>
      </p:sp>
      <p:sp>
        <p:nvSpPr>
          <p:cNvPr id="21" name="Rectangle 20"/>
          <p:cNvSpPr/>
          <p:nvPr/>
        </p:nvSpPr>
        <p:spPr>
          <a:xfrm rot="16200000">
            <a:off x="542908" y="2022457"/>
            <a:ext cx="1277645"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a:t>
            </a:r>
            <a:endParaRPr lang="en-US" sz="1467" dirty="0"/>
          </a:p>
        </p:txBody>
      </p:sp>
      <p:cxnSp>
        <p:nvCxnSpPr>
          <p:cNvPr id="24" name="Straight Connector 23"/>
          <p:cNvCxnSpPr>
            <a:stCxn id="5" idx="2"/>
            <a:endCxn id="15" idx="0"/>
          </p:cNvCxnSpPr>
          <p:nvPr/>
        </p:nvCxnSpPr>
        <p:spPr>
          <a:xfrm flipH="1">
            <a:off x="2898313" y="1466879"/>
            <a:ext cx="2" cy="535586"/>
          </a:xfrm>
          <a:prstGeom prst="line">
            <a:avLst/>
          </a:prstGeom>
          <a:ln w="76200" cap="rnd"/>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3" idx="2"/>
            <a:endCxn id="15" idx="2"/>
          </p:cNvCxnSpPr>
          <p:nvPr/>
        </p:nvCxnSpPr>
        <p:spPr>
          <a:xfrm flipV="1">
            <a:off x="1865470" y="2271821"/>
            <a:ext cx="763487" cy="1"/>
          </a:xfrm>
          <a:prstGeom prst="line">
            <a:avLst/>
          </a:prstGeom>
          <a:ln w="76200" cap="rnd"/>
        </p:spPr>
        <p:style>
          <a:lnRef idx="1">
            <a:schemeClr val="accent1"/>
          </a:lnRef>
          <a:fillRef idx="0">
            <a:schemeClr val="accent1"/>
          </a:fillRef>
          <a:effectRef idx="0">
            <a:schemeClr val="accent1"/>
          </a:effectRef>
          <a:fontRef idx="minor">
            <a:schemeClr val="tx1"/>
          </a:fontRef>
        </p:style>
      </p:cxnSp>
      <p:sp>
        <p:nvSpPr>
          <p:cNvPr id="15" name="Oval 14"/>
          <p:cNvSpPr/>
          <p:nvPr/>
        </p:nvSpPr>
        <p:spPr>
          <a:xfrm>
            <a:off x="2628957" y="2002465"/>
            <a:ext cx="538712" cy="538712"/>
          </a:xfrm>
          <a:prstGeom prst="ellipse">
            <a:avLst/>
          </a:prstGeom>
          <a:solidFill>
            <a:schemeClr val="bg1"/>
          </a:solid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dirty="0">
                <a:solidFill>
                  <a:schemeClr val="tx1"/>
                </a:solidFill>
              </a:rPr>
              <a:t>XX</a:t>
            </a:r>
          </a:p>
        </p:txBody>
      </p:sp>
      <p:cxnSp>
        <p:nvCxnSpPr>
          <p:cNvPr id="29" name="Straight Connector 28"/>
          <p:cNvCxnSpPr>
            <a:stCxn id="7" idx="2"/>
            <a:endCxn id="32" idx="0"/>
          </p:cNvCxnSpPr>
          <p:nvPr/>
        </p:nvCxnSpPr>
        <p:spPr>
          <a:xfrm flipH="1">
            <a:off x="6747141" y="1466879"/>
            <a:ext cx="2" cy="1988873"/>
          </a:xfrm>
          <a:prstGeom prst="line">
            <a:avLst/>
          </a:prstGeom>
          <a:ln w="76200" cap="rnd">
            <a:gradFill>
              <a:gsLst>
                <a:gs pos="0">
                  <a:schemeClr val="accent5"/>
                </a:gs>
                <a:gs pos="100000">
                  <a:schemeClr val="accent4"/>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11" idx="2"/>
            <a:endCxn id="34" idx="2"/>
          </p:cNvCxnSpPr>
          <p:nvPr/>
        </p:nvCxnSpPr>
        <p:spPr>
          <a:xfrm flipV="1">
            <a:off x="1865470" y="5169731"/>
            <a:ext cx="2686502" cy="1"/>
          </a:xfrm>
          <a:prstGeom prst="line">
            <a:avLst/>
          </a:prstGeom>
          <a:ln w="76200" cap="rnd">
            <a:gradFill>
              <a:gsLst>
                <a:gs pos="0">
                  <a:schemeClr val="accent5"/>
                </a:gs>
                <a:gs pos="100000">
                  <a:schemeClr val="accent4"/>
                </a:gs>
              </a:gsLst>
              <a:lin ang="0" scaled="0"/>
            </a:gra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12" idx="2"/>
            <a:endCxn id="32" idx="2"/>
          </p:cNvCxnSpPr>
          <p:nvPr/>
        </p:nvCxnSpPr>
        <p:spPr>
          <a:xfrm>
            <a:off x="1865470" y="3720778"/>
            <a:ext cx="4612315" cy="4330"/>
          </a:xfrm>
          <a:prstGeom prst="line">
            <a:avLst/>
          </a:prstGeom>
          <a:ln w="76200" cap="rnd">
            <a:gradFill>
              <a:gsLst>
                <a:gs pos="56000">
                  <a:schemeClr val="accent2"/>
                </a:gs>
                <a:gs pos="72000">
                  <a:schemeClr val="accent4"/>
                </a:gs>
                <a:gs pos="62000">
                  <a:schemeClr val="accent3">
                    <a:lumMod val="75000"/>
                  </a:schemeClr>
                </a:gs>
                <a:gs pos="0">
                  <a:schemeClr val="accent3"/>
                </a:gs>
                <a:gs pos="100000">
                  <a:schemeClr val="accent4"/>
                </a:gs>
              </a:gsLst>
              <a:lin ang="0" scaled="0"/>
            </a:gradFill>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6477785" y="3455752"/>
            <a:ext cx="538712" cy="538712"/>
          </a:xfrm>
          <a:prstGeom prst="ellipse">
            <a:avLst/>
          </a:prstGeom>
          <a:solidFill>
            <a:schemeClr val="bg1"/>
          </a:solidFill>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dirty="0">
                <a:solidFill>
                  <a:schemeClr val="tx1"/>
                </a:solidFill>
              </a:rPr>
              <a:t>XX</a:t>
            </a:r>
          </a:p>
        </p:txBody>
      </p:sp>
      <p:sp>
        <p:nvSpPr>
          <p:cNvPr id="11" name="Rectangle 10"/>
          <p:cNvSpPr/>
          <p:nvPr/>
        </p:nvSpPr>
        <p:spPr>
          <a:xfrm rot="16200000">
            <a:off x="1069682" y="5012766"/>
            <a:ext cx="1277644" cy="313932"/>
          </a:xfrm>
          <a:prstGeom prst="rect">
            <a:avLst/>
          </a:prstGeom>
          <a:solidFill>
            <a:schemeClr val="accent5"/>
          </a:solidFill>
        </p:spPr>
        <p:txBody>
          <a:bodyPr wrap="square">
            <a:spAutoFit/>
          </a:bodyPr>
          <a:lstStyle/>
          <a:p>
            <a:pPr algn="ctr">
              <a:lnSpc>
                <a:spcPct val="90000"/>
              </a:lnSpc>
            </a:pPr>
            <a:r>
              <a:rPr lang="en-US" sz="1600" dirty="0" err="1">
                <a:solidFill>
                  <a:srgbClr val="FFFFFF"/>
                </a:solidFill>
              </a:rPr>
              <a:t>Xxxxx</a:t>
            </a:r>
            <a:r>
              <a:rPr lang="en-US" sz="1600" dirty="0">
                <a:solidFill>
                  <a:srgbClr val="FFFFFF"/>
                </a:solidFill>
              </a:rPr>
              <a:t> X</a:t>
            </a:r>
          </a:p>
        </p:txBody>
      </p:sp>
      <p:sp>
        <p:nvSpPr>
          <p:cNvPr id="12" name="Rectangle 11"/>
          <p:cNvSpPr/>
          <p:nvPr/>
        </p:nvSpPr>
        <p:spPr>
          <a:xfrm rot="16200000">
            <a:off x="1069682" y="3563812"/>
            <a:ext cx="1277644" cy="313932"/>
          </a:xfrm>
          <a:prstGeom prst="rect">
            <a:avLst/>
          </a:prstGeom>
          <a:solidFill>
            <a:schemeClr val="accent3"/>
          </a:solidFill>
        </p:spPr>
        <p:txBody>
          <a:bodyPr wrap="square">
            <a:spAutoFit/>
          </a:bodyPr>
          <a:lstStyle/>
          <a:p>
            <a:pPr algn="ctr">
              <a:lnSpc>
                <a:spcPct val="90000"/>
              </a:lnSpc>
            </a:pPr>
            <a:r>
              <a:rPr lang="en-US" sz="1600" dirty="0" err="1">
                <a:solidFill>
                  <a:srgbClr val="FFFFFF"/>
                </a:solidFill>
              </a:rPr>
              <a:t>Xxxxx</a:t>
            </a:r>
            <a:r>
              <a:rPr lang="en-US" sz="1600" dirty="0">
                <a:solidFill>
                  <a:srgbClr val="FFFFFF"/>
                </a:solidFill>
              </a:rPr>
              <a:t> X</a:t>
            </a:r>
          </a:p>
        </p:txBody>
      </p:sp>
      <p:sp>
        <p:nvSpPr>
          <p:cNvPr id="13" name="Rectangle 12"/>
          <p:cNvSpPr/>
          <p:nvPr/>
        </p:nvSpPr>
        <p:spPr>
          <a:xfrm rot="16200000">
            <a:off x="1069682" y="2114856"/>
            <a:ext cx="1277644" cy="313932"/>
          </a:xfrm>
          <a:prstGeom prst="rect">
            <a:avLst/>
          </a:prstGeom>
          <a:solidFill>
            <a:schemeClr val="accent1"/>
          </a:solidFill>
        </p:spPr>
        <p:txBody>
          <a:bodyPr wrap="square">
            <a:spAutoFit/>
          </a:bodyPr>
          <a:lstStyle/>
          <a:p>
            <a:pPr algn="ctr">
              <a:lnSpc>
                <a:spcPct val="90000"/>
              </a:lnSpc>
            </a:pPr>
            <a:r>
              <a:rPr lang="en-US" sz="1600" dirty="0" err="1">
                <a:solidFill>
                  <a:srgbClr val="FFFFFF"/>
                </a:solidFill>
              </a:rPr>
              <a:t>Xxxxx</a:t>
            </a:r>
            <a:r>
              <a:rPr lang="en-US" sz="1600" dirty="0">
                <a:solidFill>
                  <a:srgbClr val="FFFFFF"/>
                </a:solidFill>
              </a:rPr>
              <a:t> X</a:t>
            </a:r>
          </a:p>
        </p:txBody>
      </p:sp>
      <p:sp>
        <p:nvSpPr>
          <p:cNvPr id="71" name="TextBox 70"/>
          <p:cNvSpPr txBox="1"/>
          <p:nvPr/>
        </p:nvSpPr>
        <p:spPr>
          <a:xfrm>
            <a:off x="8160229" y="1094492"/>
            <a:ext cx="3456384" cy="4693593"/>
          </a:xfrm>
          <a:prstGeom prst="rect">
            <a:avLst/>
          </a:prstGeom>
          <a:noFill/>
        </p:spPr>
        <p:txBody>
          <a:bodyPr wrap="square" rtlCol="0">
            <a:spAutoFit/>
          </a:bodyPr>
          <a:lstStyle/>
          <a:p>
            <a:r>
              <a:rPr lang="en-US" sz="3200" dirty="0"/>
              <a:t>99% OF THE NEWS YOU READ WILL NOT IMPROVE YOUR CAREER.</a:t>
            </a:r>
          </a:p>
          <a:p>
            <a:endParaRPr lang="en-US" sz="3200" dirty="0"/>
          </a:p>
          <a:p>
            <a:pPr>
              <a:lnSpc>
                <a:spcPct val="150000"/>
              </a:lnSpc>
            </a:pPr>
            <a:r>
              <a:rPr lang="en-US" sz="1200" dirty="0"/>
              <a:t>We only send you actionable insights that can develop your career. We read 100s of business editorials and interview Fortune 100 executives to discover the best insights, the most valuable articles, the most used resources you can use to succeed in your industry.</a:t>
            </a:r>
          </a:p>
        </p:txBody>
      </p:sp>
      <p:sp>
        <p:nvSpPr>
          <p:cNvPr id="6" name="Rectangle 5"/>
          <p:cNvSpPr/>
          <p:nvPr/>
        </p:nvSpPr>
        <p:spPr>
          <a:xfrm>
            <a:off x="3939961" y="1152947"/>
            <a:ext cx="1765537" cy="313932"/>
          </a:xfrm>
          <a:prstGeom prst="rect">
            <a:avLst/>
          </a:prstGeom>
          <a:solidFill>
            <a:schemeClr val="accent3"/>
          </a:solidFill>
        </p:spPr>
        <p:txBody>
          <a:bodyPr wrap="square">
            <a:spAutoFit/>
          </a:bodyPr>
          <a:lstStyle/>
          <a:p>
            <a:pPr algn="ctr">
              <a:lnSpc>
                <a:spcPct val="90000"/>
              </a:lnSpc>
            </a:pPr>
            <a:r>
              <a:rPr lang="en-US" sz="1600" dirty="0">
                <a:solidFill>
                  <a:srgbClr val="FFFFFF"/>
                </a:solidFill>
              </a:rPr>
              <a:t>X xx xxx X</a:t>
            </a:r>
          </a:p>
        </p:txBody>
      </p:sp>
      <p:cxnSp>
        <p:nvCxnSpPr>
          <p:cNvPr id="39" name="Straight Connector 38"/>
          <p:cNvCxnSpPr>
            <a:stCxn id="6" idx="2"/>
            <a:endCxn id="34" idx="0"/>
          </p:cNvCxnSpPr>
          <p:nvPr/>
        </p:nvCxnSpPr>
        <p:spPr>
          <a:xfrm flipH="1">
            <a:off x="4821328" y="1466879"/>
            <a:ext cx="1402" cy="3433496"/>
          </a:xfrm>
          <a:prstGeom prst="line">
            <a:avLst/>
          </a:prstGeom>
          <a:ln w="76200" cap="rnd">
            <a:gradFill>
              <a:gsLst>
                <a:gs pos="0">
                  <a:schemeClr val="accent3"/>
                </a:gs>
                <a:gs pos="100000">
                  <a:schemeClr val="accent4"/>
                </a:gs>
              </a:gsLst>
              <a:lin ang="5400000" scaled="1"/>
            </a:gradFill>
          </a:ln>
        </p:spPr>
        <p:style>
          <a:lnRef idx="1">
            <a:schemeClr val="accent1"/>
          </a:lnRef>
          <a:fillRef idx="0">
            <a:schemeClr val="accent1"/>
          </a:fillRef>
          <a:effectRef idx="0">
            <a:schemeClr val="accent1"/>
          </a:effectRef>
          <a:fontRef idx="minor">
            <a:schemeClr val="tx1"/>
          </a:fontRef>
        </p:style>
      </p:cxnSp>
      <p:sp>
        <p:nvSpPr>
          <p:cNvPr id="34" name="Oval 33"/>
          <p:cNvSpPr/>
          <p:nvPr/>
        </p:nvSpPr>
        <p:spPr>
          <a:xfrm>
            <a:off x="4551972" y="4900375"/>
            <a:ext cx="538712" cy="538712"/>
          </a:xfrm>
          <a:prstGeom prst="ellipse">
            <a:avLst/>
          </a:prstGeom>
          <a:solidFill>
            <a:schemeClr val="bg1"/>
          </a:solidFill>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dirty="0">
                <a:solidFill>
                  <a:schemeClr val="tx1"/>
                </a:solidFill>
              </a:rPr>
              <a:t>XX</a:t>
            </a:r>
          </a:p>
        </p:txBody>
      </p:sp>
      <p:grpSp>
        <p:nvGrpSpPr>
          <p:cNvPr id="30" name="Group 29"/>
          <p:cNvGrpSpPr/>
          <p:nvPr/>
        </p:nvGrpSpPr>
        <p:grpSpPr>
          <a:xfrm>
            <a:off x="815414" y="2996299"/>
            <a:ext cx="6662081" cy="1448955"/>
            <a:chOff x="467544" y="2190068"/>
            <a:chExt cx="5140577" cy="1086716"/>
          </a:xfrm>
        </p:grpSpPr>
        <p:cxnSp>
          <p:nvCxnSpPr>
            <p:cNvPr id="31" name="Straight Connector 30"/>
            <p:cNvCxnSpPr/>
            <p:nvPr/>
          </p:nvCxnSpPr>
          <p:spPr>
            <a:xfrm flipV="1">
              <a:off x="467544" y="2190068"/>
              <a:ext cx="5140577"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467544" y="3276784"/>
              <a:ext cx="5140577"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p:nvGrpSpPr>
        <p:grpSpPr>
          <a:xfrm>
            <a:off x="3860523" y="480873"/>
            <a:ext cx="1924415" cy="5175265"/>
            <a:chOff x="2895392" y="267494"/>
            <a:chExt cx="1443311" cy="3917453"/>
          </a:xfrm>
        </p:grpSpPr>
        <p:cxnSp>
          <p:nvCxnSpPr>
            <p:cNvPr id="37" name="Straight Connector 36"/>
            <p:cNvCxnSpPr/>
            <p:nvPr/>
          </p:nvCxnSpPr>
          <p:spPr>
            <a:xfrm rot="5400000" flipV="1">
              <a:off x="2379976" y="2226221"/>
              <a:ext cx="3917453"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rot="5400000" flipV="1">
              <a:off x="936665" y="2226221"/>
              <a:ext cx="3917453"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2357730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3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300"/>
                                        <p:tgtEl>
                                          <p:spTgt spid="5"/>
                                        </p:tgtEl>
                                      </p:cBhvr>
                                    </p:animEffect>
                                  </p:childTnLst>
                                </p:cTn>
                              </p:par>
                              <p:par>
                                <p:cTn id="11" presetID="10" presetClass="entr" presetSubtype="0" fill="hold" grpId="0" nodeType="withEffect">
                                  <p:stCondLst>
                                    <p:cond delay="1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300"/>
                                        <p:tgtEl>
                                          <p:spTgt spid="17"/>
                                        </p:tgtEl>
                                      </p:cBhvr>
                                    </p:animEffect>
                                  </p:childTnLst>
                                </p:cTn>
                              </p:par>
                              <p:par>
                                <p:cTn id="14" presetID="10" presetClass="entr" presetSubtype="0" fill="hold" grpId="0" nodeType="withEffect">
                                  <p:stCondLst>
                                    <p:cond delay="1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300"/>
                                        <p:tgtEl>
                                          <p:spTgt spid="6"/>
                                        </p:tgtEl>
                                      </p:cBhvr>
                                    </p:animEffect>
                                  </p:childTnLst>
                                </p:cTn>
                              </p:par>
                              <p:par>
                                <p:cTn id="17" presetID="10" presetClass="entr" presetSubtype="0" fill="hold" grpId="0" nodeType="withEffect">
                                  <p:stCondLst>
                                    <p:cond delay="20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300"/>
                                        <p:tgtEl>
                                          <p:spTgt spid="18"/>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300"/>
                                        <p:tgtEl>
                                          <p:spTgt spid="7"/>
                                        </p:tgtEl>
                                      </p:cBhvr>
                                    </p:animEffect>
                                  </p:childTnLst>
                                </p:cTn>
                              </p:par>
                              <p:par>
                                <p:cTn id="23" presetID="10" presetClass="entr" presetSubtype="0" fill="hold" grpId="0" nodeType="withEffect">
                                  <p:stCondLst>
                                    <p:cond delay="10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300"/>
                                        <p:tgtEl>
                                          <p:spTgt spid="13"/>
                                        </p:tgtEl>
                                      </p:cBhvr>
                                    </p:animEffect>
                                  </p:childTnLst>
                                </p:cTn>
                              </p:par>
                              <p:par>
                                <p:cTn id="26" presetID="10" presetClass="entr" presetSubtype="0" fill="hold" grpId="0" nodeType="withEffect">
                                  <p:stCondLst>
                                    <p:cond delay="10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300"/>
                                        <p:tgtEl>
                                          <p:spTgt spid="21"/>
                                        </p:tgtEl>
                                      </p:cBhvr>
                                    </p:animEffect>
                                  </p:childTnLst>
                                </p:cTn>
                              </p:par>
                              <p:par>
                                <p:cTn id="29" presetID="10" presetClass="entr" presetSubtype="0" fill="hold" grpId="0" nodeType="withEffect">
                                  <p:stCondLst>
                                    <p:cond delay="20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300"/>
                                        <p:tgtEl>
                                          <p:spTgt spid="12"/>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300"/>
                                        <p:tgtEl>
                                          <p:spTgt spid="20"/>
                                        </p:tgtEl>
                                      </p:cBhvr>
                                    </p:animEffect>
                                  </p:childTnLst>
                                </p:cTn>
                              </p:par>
                              <p:par>
                                <p:cTn id="35" presetID="10" presetClass="entr" presetSubtype="0" fill="hold" grpId="0" nodeType="withEffect">
                                  <p:stCondLst>
                                    <p:cond delay="30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300"/>
                                        <p:tgtEl>
                                          <p:spTgt spid="11"/>
                                        </p:tgtEl>
                                      </p:cBhvr>
                                    </p:animEffect>
                                  </p:childTnLst>
                                </p:cTn>
                              </p:par>
                              <p:par>
                                <p:cTn id="38" presetID="10" presetClass="entr" presetSubtype="0" fill="hold" grpId="0" nodeType="withEffect">
                                  <p:stCondLst>
                                    <p:cond delay="30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300"/>
                                        <p:tgtEl>
                                          <p:spTgt spid="19"/>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wipe(up)">
                                      <p:cBhvr>
                                        <p:cTn id="45" dur="300"/>
                                        <p:tgtEl>
                                          <p:spTgt spid="24"/>
                                        </p:tgtEl>
                                      </p:cBhvr>
                                    </p:animEffect>
                                  </p:childTnLst>
                                </p:cTn>
                              </p:par>
                              <p:par>
                                <p:cTn id="46" presetID="22" presetClass="entr" presetSubtype="8"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wipe(left)">
                                      <p:cBhvr>
                                        <p:cTn id="48" dur="300"/>
                                        <p:tgtEl>
                                          <p:spTgt spid="2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300"/>
                                        <p:tgtEl>
                                          <p:spTgt spid="15"/>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1" fill="hold" nodeType="click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wipe(up)">
                                      <p:cBhvr>
                                        <p:cTn id="56" dur="300"/>
                                        <p:tgtEl>
                                          <p:spTgt spid="39"/>
                                        </p:tgtEl>
                                      </p:cBhvr>
                                    </p:animEffect>
                                  </p:childTnLst>
                                </p:cTn>
                              </p:par>
                              <p:par>
                                <p:cTn id="57" presetID="22" presetClass="entr" presetSubtype="8" fill="hold"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wipe(left)">
                                      <p:cBhvr>
                                        <p:cTn id="59" dur="300"/>
                                        <p:tgtEl>
                                          <p:spTgt spid="3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4"/>
                                        </p:tgtEl>
                                        <p:attrNameLst>
                                          <p:attrName>style.visibility</p:attrName>
                                        </p:attrNameLst>
                                      </p:cBhvr>
                                      <p:to>
                                        <p:strVal val="visible"/>
                                      </p:to>
                                    </p:set>
                                    <p:animEffect transition="in" filter="fade">
                                      <p:cBhvr>
                                        <p:cTn id="62" dur="300"/>
                                        <p:tgtEl>
                                          <p:spTgt spid="34"/>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1" fill="hold" nodeType="clickEffect">
                                  <p:stCondLst>
                                    <p:cond delay="0"/>
                                  </p:stCondLst>
                                  <p:childTnLst>
                                    <p:set>
                                      <p:cBhvr>
                                        <p:cTn id="66" dur="1" fill="hold">
                                          <p:stCondLst>
                                            <p:cond delay="0"/>
                                          </p:stCondLst>
                                        </p:cTn>
                                        <p:tgtEl>
                                          <p:spTgt spid="29"/>
                                        </p:tgtEl>
                                        <p:attrNameLst>
                                          <p:attrName>style.visibility</p:attrName>
                                        </p:attrNameLst>
                                      </p:cBhvr>
                                      <p:to>
                                        <p:strVal val="visible"/>
                                      </p:to>
                                    </p:set>
                                    <p:animEffect transition="in" filter="wipe(up)">
                                      <p:cBhvr>
                                        <p:cTn id="67" dur="300"/>
                                        <p:tgtEl>
                                          <p:spTgt spid="29"/>
                                        </p:tgtEl>
                                      </p:cBhvr>
                                    </p:animEffect>
                                  </p:childTnLst>
                                </p:cTn>
                              </p:par>
                              <p:par>
                                <p:cTn id="68" presetID="22" presetClass="entr" presetSubtype="8" fill="hold"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wipe(left)">
                                      <p:cBhvr>
                                        <p:cTn id="70" dur="300"/>
                                        <p:tgtEl>
                                          <p:spTgt spid="42"/>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2"/>
                                        </p:tgtEl>
                                        <p:attrNameLst>
                                          <p:attrName>style.visibility</p:attrName>
                                        </p:attrNameLst>
                                      </p:cBhvr>
                                      <p:to>
                                        <p:strVal val="visible"/>
                                      </p:to>
                                    </p:set>
                                    <p:animEffect transition="in" filter="fade">
                                      <p:cBhvr>
                                        <p:cTn id="73" dur="300"/>
                                        <p:tgtEl>
                                          <p:spTgt spid="32"/>
                                        </p:tgtEl>
                                      </p:cBhvr>
                                    </p:animEffect>
                                  </p:childTnLst>
                                </p:cTn>
                              </p:par>
                            </p:childTnLst>
                          </p:cTn>
                        </p:par>
                        <p:par>
                          <p:cTn id="74" fill="hold">
                            <p:stCondLst>
                              <p:cond delay="300"/>
                            </p:stCondLst>
                            <p:childTnLst>
                              <p:par>
                                <p:cTn id="75" presetID="10" presetClass="entr" presetSubtype="0" fill="hold" grpId="0" nodeType="afterEffect">
                                  <p:stCondLst>
                                    <p:cond delay="0"/>
                                  </p:stCondLst>
                                  <p:childTnLst>
                                    <p:set>
                                      <p:cBhvr>
                                        <p:cTn id="76" dur="1" fill="hold">
                                          <p:stCondLst>
                                            <p:cond delay="0"/>
                                          </p:stCondLst>
                                        </p:cTn>
                                        <p:tgtEl>
                                          <p:spTgt spid="71"/>
                                        </p:tgtEl>
                                        <p:attrNameLst>
                                          <p:attrName>style.visibility</p:attrName>
                                        </p:attrNameLst>
                                      </p:cBhvr>
                                      <p:to>
                                        <p:strVal val="visible"/>
                                      </p:to>
                                    </p:set>
                                    <p:animEffect transition="in" filter="fade">
                                      <p:cBhvr>
                                        <p:cTn id="77" dur="300"/>
                                        <p:tgtEl>
                                          <p:spTgt spid="71"/>
                                        </p:tgtEl>
                                      </p:cBhvr>
                                    </p:animEffect>
                                  </p:childTnLst>
                                </p:cTn>
                              </p:par>
                              <p:par>
                                <p:cTn id="78" presetID="10" presetClass="entr" presetSubtype="0" fill="hold" nodeType="withEffect">
                                  <p:stCondLst>
                                    <p:cond delay="0"/>
                                  </p:stCondLst>
                                  <p:childTnLst>
                                    <p:set>
                                      <p:cBhvr>
                                        <p:cTn id="79" dur="1" fill="hold">
                                          <p:stCondLst>
                                            <p:cond delay="0"/>
                                          </p:stCondLst>
                                        </p:cTn>
                                        <p:tgtEl>
                                          <p:spTgt spid="36"/>
                                        </p:tgtEl>
                                        <p:attrNameLst>
                                          <p:attrName>style.visibility</p:attrName>
                                        </p:attrNameLst>
                                      </p:cBhvr>
                                      <p:to>
                                        <p:strVal val="visible"/>
                                      </p:to>
                                    </p:set>
                                    <p:animEffect transition="in" filter="fade">
                                      <p:cBhvr>
                                        <p:cTn id="80" dur="600"/>
                                        <p:tgtEl>
                                          <p:spTgt spid="36"/>
                                        </p:tgtEl>
                                      </p:cBhvr>
                                    </p:animEffect>
                                  </p:childTnLst>
                                </p:cTn>
                              </p:par>
                              <p:par>
                                <p:cTn id="81" presetID="10" presetClass="entr" presetSubtype="0" fill="hold" nodeType="withEffect">
                                  <p:stCondLst>
                                    <p:cond delay="0"/>
                                  </p:stCondLst>
                                  <p:childTnLst>
                                    <p:set>
                                      <p:cBhvr>
                                        <p:cTn id="82" dur="1" fill="hold">
                                          <p:stCondLst>
                                            <p:cond delay="0"/>
                                          </p:stCondLst>
                                        </p:cTn>
                                        <p:tgtEl>
                                          <p:spTgt spid="30"/>
                                        </p:tgtEl>
                                        <p:attrNameLst>
                                          <p:attrName>style.visibility</p:attrName>
                                        </p:attrNameLst>
                                      </p:cBhvr>
                                      <p:to>
                                        <p:strVal val="visible"/>
                                      </p:to>
                                    </p:set>
                                    <p:animEffect transition="in" filter="fade">
                                      <p:cBhvr>
                                        <p:cTn id="83" dur="6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6" grpId="0"/>
      <p:bldP spid="17" grpId="0"/>
      <p:bldP spid="18" grpId="0"/>
      <p:bldP spid="19" grpId="0"/>
      <p:bldP spid="20" grpId="0"/>
      <p:bldP spid="21" grpId="0"/>
      <p:bldP spid="15" grpId="0" animBg="1"/>
      <p:bldP spid="32" grpId="0" animBg="1"/>
      <p:bldP spid="11" grpId="0" animBg="1"/>
      <p:bldP spid="12" grpId="0" animBg="1"/>
      <p:bldP spid="13" grpId="0" animBg="1"/>
      <p:bldP spid="71" grpId="0"/>
      <p:bldP spid="6" grpId="0" animBg="1"/>
      <p:bldP spid="3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p:cNvSpPr txBox="1"/>
          <p:nvPr/>
        </p:nvSpPr>
        <p:spPr>
          <a:xfrm>
            <a:off x="1351588" y="384847"/>
            <a:ext cx="2980273" cy="1569660"/>
          </a:xfrm>
          <a:prstGeom prst="rect">
            <a:avLst/>
          </a:prstGeom>
          <a:noFill/>
        </p:spPr>
        <p:txBody>
          <a:bodyPr wrap="square" rtlCol="0">
            <a:spAutoFit/>
          </a:bodyPr>
          <a:lstStyle/>
          <a:p>
            <a:r>
              <a:rPr lang="en-US" sz="9600" dirty="0"/>
              <a:t>10x</a:t>
            </a:r>
          </a:p>
        </p:txBody>
      </p:sp>
      <p:sp>
        <p:nvSpPr>
          <p:cNvPr id="20" name="TextBox 19"/>
          <p:cNvSpPr txBox="1"/>
          <p:nvPr/>
        </p:nvSpPr>
        <p:spPr>
          <a:xfrm>
            <a:off x="5300134" y="812413"/>
            <a:ext cx="3996273" cy="666786"/>
          </a:xfrm>
          <a:prstGeom prst="rect">
            <a:avLst/>
          </a:prstGeom>
          <a:noFill/>
        </p:spPr>
        <p:txBody>
          <a:bodyPr wrap="square" rtlCol="0">
            <a:spAutoFit/>
          </a:bodyPr>
          <a:lstStyle/>
          <a:p>
            <a:pPr algn="r"/>
            <a:r>
              <a:rPr lang="en-US" sz="2133" dirty="0"/>
              <a:t>Resources</a:t>
            </a:r>
          </a:p>
          <a:p>
            <a:pPr algn="r"/>
            <a:r>
              <a:rPr lang="en-US" sz="1600" dirty="0"/>
              <a:t>Content to stand out</a:t>
            </a:r>
          </a:p>
        </p:txBody>
      </p:sp>
      <p:sp>
        <p:nvSpPr>
          <p:cNvPr id="21" name="TextBox 20"/>
          <p:cNvSpPr txBox="1"/>
          <p:nvPr/>
        </p:nvSpPr>
        <p:spPr>
          <a:xfrm>
            <a:off x="5300134" y="2196713"/>
            <a:ext cx="2814013" cy="666786"/>
          </a:xfrm>
          <a:prstGeom prst="rect">
            <a:avLst/>
          </a:prstGeom>
          <a:noFill/>
        </p:spPr>
        <p:txBody>
          <a:bodyPr wrap="square" rtlCol="0">
            <a:spAutoFit/>
          </a:bodyPr>
          <a:lstStyle/>
          <a:p>
            <a:pPr algn="r"/>
            <a:r>
              <a:rPr lang="en-US" sz="2133" dirty="0"/>
              <a:t>Interviews</a:t>
            </a:r>
          </a:p>
          <a:p>
            <a:pPr algn="r"/>
            <a:r>
              <a:rPr lang="en-US" sz="1600" dirty="0"/>
              <a:t>Exclusive understanding</a:t>
            </a:r>
          </a:p>
        </p:txBody>
      </p:sp>
      <p:sp>
        <p:nvSpPr>
          <p:cNvPr id="22" name="TextBox 21"/>
          <p:cNvSpPr txBox="1"/>
          <p:nvPr/>
        </p:nvSpPr>
        <p:spPr>
          <a:xfrm>
            <a:off x="4918367" y="3445547"/>
            <a:ext cx="2032000" cy="666786"/>
          </a:xfrm>
          <a:prstGeom prst="rect">
            <a:avLst/>
          </a:prstGeom>
          <a:noFill/>
        </p:spPr>
        <p:txBody>
          <a:bodyPr wrap="square" rtlCol="0">
            <a:spAutoFit/>
          </a:bodyPr>
          <a:lstStyle/>
          <a:p>
            <a:pPr algn="r"/>
            <a:r>
              <a:rPr lang="en-US" sz="2133" dirty="0"/>
              <a:t>Insights</a:t>
            </a:r>
          </a:p>
          <a:p>
            <a:pPr algn="r"/>
            <a:r>
              <a:rPr lang="en-US" sz="1600" dirty="0"/>
              <a:t>Knowledge is power</a:t>
            </a:r>
          </a:p>
        </p:txBody>
      </p:sp>
      <p:sp>
        <p:nvSpPr>
          <p:cNvPr id="23" name="TextBox 22"/>
          <p:cNvSpPr txBox="1"/>
          <p:nvPr/>
        </p:nvSpPr>
        <p:spPr>
          <a:xfrm>
            <a:off x="3769980" y="4694381"/>
            <a:ext cx="2032000" cy="666786"/>
          </a:xfrm>
          <a:prstGeom prst="rect">
            <a:avLst/>
          </a:prstGeom>
          <a:noFill/>
        </p:spPr>
        <p:txBody>
          <a:bodyPr wrap="square" rtlCol="0">
            <a:spAutoFit/>
          </a:bodyPr>
          <a:lstStyle/>
          <a:p>
            <a:pPr algn="r"/>
            <a:r>
              <a:rPr lang="en-US" sz="2133" dirty="0"/>
              <a:t>Articles</a:t>
            </a:r>
          </a:p>
          <a:p>
            <a:pPr algn="r"/>
            <a:r>
              <a:rPr lang="en-US" sz="1600" dirty="0"/>
              <a:t>Weekly summaries</a:t>
            </a:r>
          </a:p>
        </p:txBody>
      </p:sp>
      <p:sp>
        <p:nvSpPr>
          <p:cNvPr id="27" name="Rounded Rectangle 26"/>
          <p:cNvSpPr/>
          <p:nvPr/>
        </p:nvSpPr>
        <p:spPr>
          <a:xfrm>
            <a:off x="9619223" y="787400"/>
            <a:ext cx="504064" cy="7721600"/>
          </a:xfrm>
          <a:prstGeom prst="roundRect">
            <a:avLst>
              <a:gd name="adj" fmla="val 5000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Oval 32"/>
          <p:cNvSpPr/>
          <p:nvPr/>
        </p:nvSpPr>
        <p:spPr>
          <a:xfrm>
            <a:off x="9364133" y="787403"/>
            <a:ext cx="1034473" cy="1034475"/>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41" name="Group 40"/>
          <p:cNvGrpSpPr/>
          <p:nvPr/>
        </p:nvGrpSpPr>
        <p:grpSpPr>
          <a:xfrm>
            <a:off x="8199325" y="2074333"/>
            <a:ext cx="1034473" cy="6841067"/>
            <a:chOff x="6406152" y="1314448"/>
            <a:chExt cx="822960" cy="5442303"/>
          </a:xfrm>
          <a:solidFill>
            <a:schemeClr val="accent5"/>
          </a:solidFill>
        </p:grpSpPr>
        <p:sp>
          <p:nvSpPr>
            <p:cNvPr id="42" name="Rounded Rectangle 41"/>
            <p:cNvSpPr/>
            <p:nvPr/>
          </p:nvSpPr>
          <p:spPr>
            <a:xfrm>
              <a:off x="6609085" y="1314448"/>
              <a:ext cx="401001" cy="5442303"/>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3" name="Oval 42"/>
            <p:cNvSpPr/>
            <p:nvPr/>
          </p:nvSpPr>
          <p:spPr>
            <a:xfrm>
              <a:off x="6406152" y="1314450"/>
              <a:ext cx="822960" cy="822960"/>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45" name="Rounded Rectangle 44"/>
          <p:cNvSpPr/>
          <p:nvPr/>
        </p:nvSpPr>
        <p:spPr>
          <a:xfrm>
            <a:off x="7289607" y="3361267"/>
            <a:ext cx="504064" cy="6275663"/>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Oval 45"/>
          <p:cNvSpPr/>
          <p:nvPr/>
        </p:nvSpPr>
        <p:spPr>
          <a:xfrm>
            <a:off x="7034517" y="3361270"/>
            <a:ext cx="1034473" cy="103447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47" name="Group 46"/>
          <p:cNvGrpSpPr/>
          <p:nvPr/>
        </p:nvGrpSpPr>
        <p:grpSpPr>
          <a:xfrm>
            <a:off x="5869709" y="4648201"/>
            <a:ext cx="1034473" cy="6275663"/>
            <a:chOff x="6406152" y="1314448"/>
            <a:chExt cx="822960" cy="4992505"/>
          </a:xfrm>
          <a:solidFill>
            <a:schemeClr val="accent1"/>
          </a:solidFill>
        </p:grpSpPr>
        <p:sp>
          <p:nvSpPr>
            <p:cNvPr id="48" name="Rounded Rectangle 47"/>
            <p:cNvSpPr/>
            <p:nvPr/>
          </p:nvSpPr>
          <p:spPr>
            <a:xfrm>
              <a:off x="6609085" y="1314448"/>
              <a:ext cx="401001" cy="4992505"/>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9" name="Oval 48"/>
            <p:cNvSpPr/>
            <p:nvPr/>
          </p:nvSpPr>
          <p:spPr>
            <a:xfrm>
              <a:off x="6406152" y="1314450"/>
              <a:ext cx="822960" cy="822960"/>
            </a:xfrm>
            <a:prstGeom prst="ellips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54" name="TextBox 53"/>
          <p:cNvSpPr txBox="1"/>
          <p:nvPr/>
        </p:nvSpPr>
        <p:spPr>
          <a:xfrm>
            <a:off x="1351587" y="1640988"/>
            <a:ext cx="3673228" cy="420564"/>
          </a:xfrm>
          <a:prstGeom prst="rect">
            <a:avLst/>
          </a:prstGeom>
          <a:noFill/>
        </p:spPr>
        <p:txBody>
          <a:bodyPr wrap="square" rtlCol="0">
            <a:spAutoFit/>
          </a:bodyPr>
          <a:lstStyle/>
          <a:p>
            <a:r>
              <a:rPr lang="en-US" sz="2133" b="1" dirty="0"/>
              <a:t>GROWTH Y/Y SINCE 2014</a:t>
            </a:r>
          </a:p>
        </p:txBody>
      </p:sp>
      <p:sp>
        <p:nvSpPr>
          <p:cNvPr id="58" name="TextBox 57"/>
          <p:cNvSpPr txBox="1"/>
          <p:nvPr/>
        </p:nvSpPr>
        <p:spPr>
          <a:xfrm>
            <a:off x="1351587" y="2112047"/>
            <a:ext cx="3423613" cy="830997"/>
          </a:xfrm>
          <a:prstGeom prst="rect">
            <a:avLst/>
          </a:prstGeom>
          <a:noFill/>
        </p:spPr>
        <p:txBody>
          <a:bodyPr wrap="square" rtlCol="0">
            <a:spAutoFit/>
          </a:bodyPr>
          <a:lstStyle/>
          <a:p>
            <a:r>
              <a:rPr lang="en-US" sz="1600" dirty="0">
                <a:hlinkClick r:id="rId2"/>
              </a:rPr>
              <a:t>You Exec</a:t>
            </a:r>
            <a:r>
              <a:rPr lang="en-US" sz="1600" dirty="0"/>
              <a:t> has helped thousands of professionals to master the skills necessary to become an executive.</a:t>
            </a:r>
          </a:p>
        </p:txBody>
      </p:sp>
      <p:sp>
        <p:nvSpPr>
          <p:cNvPr id="66" name="Freeform 121"/>
          <p:cNvSpPr>
            <a:spLocks noEditPoints="1"/>
          </p:cNvSpPr>
          <p:nvPr/>
        </p:nvSpPr>
        <p:spPr bwMode="auto">
          <a:xfrm>
            <a:off x="9538539" y="1008952"/>
            <a:ext cx="726141" cy="591376"/>
          </a:xfrm>
          <a:custGeom>
            <a:avLst/>
            <a:gdLst>
              <a:gd name="T0" fmla="*/ 333 w 703"/>
              <a:gd name="T1" fmla="*/ 406 h 572"/>
              <a:gd name="T2" fmla="*/ 198 w 703"/>
              <a:gd name="T3" fmla="*/ 553 h 572"/>
              <a:gd name="T4" fmla="*/ 157 w 703"/>
              <a:gd name="T5" fmla="*/ 568 h 572"/>
              <a:gd name="T6" fmla="*/ 79 w 703"/>
              <a:gd name="T7" fmla="*/ 460 h 572"/>
              <a:gd name="T8" fmla="*/ 207 w 703"/>
              <a:gd name="T9" fmla="*/ 350 h 572"/>
              <a:gd name="T10" fmla="*/ 112 w 703"/>
              <a:gd name="T11" fmla="*/ 218 h 572"/>
              <a:gd name="T12" fmla="*/ 17 w 703"/>
              <a:gd name="T13" fmla="*/ 75 h 572"/>
              <a:gd name="T14" fmla="*/ 82 w 703"/>
              <a:gd name="T15" fmla="*/ 129 h 572"/>
              <a:gd name="T16" fmla="*/ 76 w 703"/>
              <a:gd name="T17" fmla="*/ 24 h 572"/>
              <a:gd name="T18" fmla="*/ 112 w 703"/>
              <a:gd name="T19" fmla="*/ 8 h 572"/>
              <a:gd name="T20" fmla="*/ 317 w 703"/>
              <a:gd name="T21" fmla="*/ 245 h 572"/>
              <a:gd name="T22" fmla="*/ 381 w 703"/>
              <a:gd name="T23" fmla="*/ 208 h 572"/>
              <a:gd name="T24" fmla="*/ 400 w 703"/>
              <a:gd name="T25" fmla="*/ 75 h 572"/>
              <a:gd name="T26" fmla="*/ 300 w 703"/>
              <a:gd name="T27" fmla="*/ 32 h 572"/>
              <a:gd name="T28" fmla="*/ 563 w 703"/>
              <a:gd name="T29" fmla="*/ 80 h 572"/>
              <a:gd name="T30" fmla="*/ 609 w 703"/>
              <a:gd name="T31" fmla="*/ 172 h 572"/>
              <a:gd name="T32" fmla="*/ 695 w 703"/>
              <a:gd name="T33" fmla="*/ 219 h 572"/>
              <a:gd name="T34" fmla="*/ 611 w 703"/>
              <a:gd name="T35" fmla="*/ 324 h 572"/>
              <a:gd name="T36" fmla="*/ 557 w 703"/>
              <a:gd name="T37" fmla="*/ 265 h 572"/>
              <a:gd name="T38" fmla="*/ 439 w 703"/>
              <a:gd name="T39" fmla="*/ 265 h 572"/>
              <a:gd name="T40" fmla="*/ 402 w 703"/>
              <a:gd name="T41" fmla="*/ 330 h 572"/>
              <a:gd name="T42" fmla="*/ 555 w 703"/>
              <a:gd name="T43" fmla="*/ 556 h 572"/>
              <a:gd name="T44" fmla="*/ 338 w 703"/>
              <a:gd name="T45" fmla="*/ 392 h 572"/>
              <a:gd name="T46" fmla="*/ 545 w 703"/>
              <a:gd name="T47" fmla="*/ 546 h 572"/>
              <a:gd name="T48" fmla="*/ 387 w 703"/>
              <a:gd name="T49" fmla="*/ 336 h 572"/>
              <a:gd name="T50" fmla="*/ 425 w 703"/>
              <a:gd name="T51" fmla="*/ 276 h 572"/>
              <a:gd name="T52" fmla="*/ 423 w 703"/>
              <a:gd name="T53" fmla="*/ 265 h 572"/>
              <a:gd name="T54" fmla="*/ 560 w 703"/>
              <a:gd name="T55" fmla="*/ 217 h 572"/>
              <a:gd name="T56" fmla="*/ 606 w 703"/>
              <a:gd name="T57" fmla="*/ 308 h 572"/>
              <a:gd name="T58" fmla="*/ 685 w 703"/>
              <a:gd name="T59" fmla="*/ 229 h 572"/>
              <a:gd name="T60" fmla="*/ 644 w 703"/>
              <a:gd name="T61" fmla="*/ 193 h 572"/>
              <a:gd name="T62" fmla="*/ 594 w 703"/>
              <a:gd name="T63" fmla="*/ 142 h 572"/>
              <a:gd name="T64" fmla="*/ 314 w 703"/>
              <a:gd name="T65" fmla="*/ 28 h 572"/>
              <a:gd name="T66" fmla="*/ 324 w 703"/>
              <a:gd name="T67" fmla="*/ 29 h 572"/>
              <a:gd name="T68" fmla="*/ 414 w 703"/>
              <a:gd name="T69" fmla="*/ 195 h 572"/>
              <a:gd name="T70" fmla="*/ 377 w 703"/>
              <a:gd name="T71" fmla="*/ 222 h 572"/>
              <a:gd name="T72" fmla="*/ 359 w 703"/>
              <a:gd name="T73" fmla="*/ 230 h 572"/>
              <a:gd name="T74" fmla="*/ 200 w 703"/>
              <a:gd name="T75" fmla="*/ 148 h 572"/>
              <a:gd name="T76" fmla="*/ 112 w 703"/>
              <a:gd name="T77" fmla="*/ 22 h 572"/>
              <a:gd name="T78" fmla="*/ 131 w 703"/>
              <a:gd name="T79" fmla="*/ 132 h 572"/>
              <a:gd name="T80" fmla="*/ 22 w 703"/>
              <a:gd name="T81" fmla="*/ 95 h 572"/>
              <a:gd name="T82" fmla="*/ 140 w 703"/>
              <a:gd name="T83" fmla="*/ 199 h 572"/>
              <a:gd name="T84" fmla="*/ 255 w 703"/>
              <a:gd name="T85" fmla="*/ 318 h 572"/>
              <a:gd name="T86" fmla="*/ 98 w 703"/>
              <a:gd name="T87" fmla="*/ 464 h 572"/>
              <a:gd name="T88" fmla="*/ 142 w 703"/>
              <a:gd name="T89" fmla="*/ 533 h 572"/>
              <a:gd name="T90" fmla="*/ 178 w 703"/>
              <a:gd name="T91" fmla="*/ 557 h 572"/>
              <a:gd name="T92" fmla="*/ 299 w 703"/>
              <a:gd name="T93" fmla="*/ 417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03" h="572">
                <a:moveTo>
                  <a:pt x="518" y="572"/>
                </a:moveTo>
                <a:cubicBezTo>
                  <a:pt x="505" y="572"/>
                  <a:pt x="494" y="568"/>
                  <a:pt x="486" y="559"/>
                </a:cubicBezTo>
                <a:cubicBezTo>
                  <a:pt x="333" y="406"/>
                  <a:pt x="333" y="406"/>
                  <a:pt x="333" y="406"/>
                </a:cubicBezTo>
                <a:cubicBezTo>
                  <a:pt x="324" y="414"/>
                  <a:pt x="316" y="421"/>
                  <a:pt x="308" y="428"/>
                </a:cubicBezTo>
                <a:cubicBezTo>
                  <a:pt x="296" y="438"/>
                  <a:pt x="285" y="448"/>
                  <a:pt x="272" y="461"/>
                </a:cubicBezTo>
                <a:cubicBezTo>
                  <a:pt x="252" y="481"/>
                  <a:pt x="216" y="530"/>
                  <a:pt x="198" y="553"/>
                </a:cubicBezTo>
                <a:cubicBezTo>
                  <a:pt x="190" y="565"/>
                  <a:pt x="188" y="567"/>
                  <a:pt x="187" y="568"/>
                </a:cubicBezTo>
                <a:cubicBezTo>
                  <a:pt x="184" y="571"/>
                  <a:pt x="177" y="572"/>
                  <a:pt x="172" y="572"/>
                </a:cubicBezTo>
                <a:cubicBezTo>
                  <a:pt x="167" y="572"/>
                  <a:pt x="160" y="571"/>
                  <a:pt x="157" y="568"/>
                </a:cubicBezTo>
                <a:cubicBezTo>
                  <a:pt x="155" y="566"/>
                  <a:pt x="145" y="556"/>
                  <a:pt x="132" y="543"/>
                </a:cubicBezTo>
                <a:cubicBezTo>
                  <a:pt x="132" y="543"/>
                  <a:pt x="83" y="494"/>
                  <a:pt x="79" y="490"/>
                </a:cubicBezTo>
                <a:cubicBezTo>
                  <a:pt x="74" y="484"/>
                  <a:pt x="73" y="466"/>
                  <a:pt x="79" y="460"/>
                </a:cubicBezTo>
                <a:cubicBezTo>
                  <a:pt x="80" y="459"/>
                  <a:pt x="82" y="457"/>
                  <a:pt x="90" y="452"/>
                </a:cubicBezTo>
                <a:cubicBezTo>
                  <a:pt x="108" y="441"/>
                  <a:pt x="144" y="418"/>
                  <a:pt x="163" y="398"/>
                </a:cubicBezTo>
                <a:cubicBezTo>
                  <a:pt x="176" y="385"/>
                  <a:pt x="191" y="368"/>
                  <a:pt x="207" y="350"/>
                </a:cubicBezTo>
                <a:cubicBezTo>
                  <a:pt x="218" y="338"/>
                  <a:pt x="229" y="325"/>
                  <a:pt x="240" y="314"/>
                </a:cubicBezTo>
                <a:cubicBezTo>
                  <a:pt x="140" y="214"/>
                  <a:pt x="140" y="214"/>
                  <a:pt x="140" y="214"/>
                </a:cubicBezTo>
                <a:cubicBezTo>
                  <a:pt x="131" y="216"/>
                  <a:pt x="121" y="218"/>
                  <a:pt x="112" y="218"/>
                </a:cubicBezTo>
                <a:cubicBezTo>
                  <a:pt x="84" y="218"/>
                  <a:pt x="57" y="207"/>
                  <a:pt x="37" y="187"/>
                </a:cubicBezTo>
                <a:cubicBezTo>
                  <a:pt x="9" y="159"/>
                  <a:pt x="0" y="118"/>
                  <a:pt x="12" y="80"/>
                </a:cubicBezTo>
                <a:cubicBezTo>
                  <a:pt x="13" y="77"/>
                  <a:pt x="15" y="76"/>
                  <a:pt x="17" y="75"/>
                </a:cubicBezTo>
                <a:cubicBezTo>
                  <a:pt x="19" y="74"/>
                  <a:pt x="22" y="75"/>
                  <a:pt x="24" y="77"/>
                </a:cubicBezTo>
                <a:cubicBezTo>
                  <a:pt x="75" y="128"/>
                  <a:pt x="75" y="128"/>
                  <a:pt x="75" y="128"/>
                </a:cubicBezTo>
                <a:cubicBezTo>
                  <a:pt x="76" y="129"/>
                  <a:pt x="78" y="129"/>
                  <a:pt x="82" y="129"/>
                </a:cubicBezTo>
                <a:cubicBezTo>
                  <a:pt x="96" y="129"/>
                  <a:pt x="117" y="125"/>
                  <a:pt x="121" y="122"/>
                </a:cubicBezTo>
                <a:cubicBezTo>
                  <a:pt x="125" y="115"/>
                  <a:pt x="129" y="83"/>
                  <a:pt x="127" y="76"/>
                </a:cubicBezTo>
                <a:cubicBezTo>
                  <a:pt x="76" y="24"/>
                  <a:pt x="76" y="24"/>
                  <a:pt x="76" y="24"/>
                </a:cubicBezTo>
                <a:cubicBezTo>
                  <a:pt x="74" y="23"/>
                  <a:pt x="74" y="20"/>
                  <a:pt x="74" y="18"/>
                </a:cubicBezTo>
                <a:cubicBezTo>
                  <a:pt x="75" y="15"/>
                  <a:pt x="77" y="14"/>
                  <a:pt x="79" y="13"/>
                </a:cubicBezTo>
                <a:cubicBezTo>
                  <a:pt x="89" y="9"/>
                  <a:pt x="101" y="8"/>
                  <a:pt x="112" y="8"/>
                </a:cubicBezTo>
                <a:cubicBezTo>
                  <a:pt x="140" y="8"/>
                  <a:pt x="166" y="18"/>
                  <a:pt x="186" y="38"/>
                </a:cubicBezTo>
                <a:cubicBezTo>
                  <a:pt x="213" y="65"/>
                  <a:pt x="223" y="104"/>
                  <a:pt x="213" y="141"/>
                </a:cubicBezTo>
                <a:cubicBezTo>
                  <a:pt x="317" y="245"/>
                  <a:pt x="317" y="245"/>
                  <a:pt x="317" y="245"/>
                </a:cubicBezTo>
                <a:cubicBezTo>
                  <a:pt x="330" y="235"/>
                  <a:pt x="342" y="226"/>
                  <a:pt x="351" y="219"/>
                </a:cubicBezTo>
                <a:cubicBezTo>
                  <a:pt x="356" y="215"/>
                  <a:pt x="360" y="212"/>
                  <a:pt x="362" y="211"/>
                </a:cubicBezTo>
                <a:cubicBezTo>
                  <a:pt x="368" y="206"/>
                  <a:pt x="375" y="205"/>
                  <a:pt x="381" y="208"/>
                </a:cubicBezTo>
                <a:cubicBezTo>
                  <a:pt x="387" y="203"/>
                  <a:pt x="387" y="203"/>
                  <a:pt x="387" y="203"/>
                </a:cubicBezTo>
                <a:cubicBezTo>
                  <a:pt x="404" y="185"/>
                  <a:pt x="404" y="185"/>
                  <a:pt x="404" y="185"/>
                </a:cubicBezTo>
                <a:cubicBezTo>
                  <a:pt x="424" y="165"/>
                  <a:pt x="450" y="125"/>
                  <a:pt x="400" y="75"/>
                </a:cubicBezTo>
                <a:cubicBezTo>
                  <a:pt x="369" y="45"/>
                  <a:pt x="332" y="43"/>
                  <a:pt x="324" y="43"/>
                </a:cubicBezTo>
                <a:cubicBezTo>
                  <a:pt x="321" y="43"/>
                  <a:pt x="319" y="43"/>
                  <a:pt x="318" y="43"/>
                </a:cubicBezTo>
                <a:cubicBezTo>
                  <a:pt x="310" y="45"/>
                  <a:pt x="302" y="40"/>
                  <a:pt x="300" y="32"/>
                </a:cubicBezTo>
                <a:cubicBezTo>
                  <a:pt x="299" y="25"/>
                  <a:pt x="301" y="19"/>
                  <a:pt x="307" y="16"/>
                </a:cubicBezTo>
                <a:cubicBezTo>
                  <a:pt x="325" y="6"/>
                  <a:pt x="354" y="0"/>
                  <a:pt x="383" y="0"/>
                </a:cubicBezTo>
                <a:cubicBezTo>
                  <a:pt x="429" y="0"/>
                  <a:pt x="497" y="14"/>
                  <a:pt x="563" y="80"/>
                </a:cubicBezTo>
                <a:cubicBezTo>
                  <a:pt x="593" y="110"/>
                  <a:pt x="606" y="127"/>
                  <a:pt x="608" y="140"/>
                </a:cubicBezTo>
                <a:cubicBezTo>
                  <a:pt x="609" y="146"/>
                  <a:pt x="608" y="152"/>
                  <a:pt x="608" y="157"/>
                </a:cubicBezTo>
                <a:cubicBezTo>
                  <a:pt x="607" y="164"/>
                  <a:pt x="607" y="169"/>
                  <a:pt x="609" y="172"/>
                </a:cubicBezTo>
                <a:cubicBezTo>
                  <a:pt x="617" y="179"/>
                  <a:pt x="627" y="181"/>
                  <a:pt x="642" y="179"/>
                </a:cubicBezTo>
                <a:cubicBezTo>
                  <a:pt x="649" y="178"/>
                  <a:pt x="657" y="181"/>
                  <a:pt x="662" y="186"/>
                </a:cubicBezTo>
                <a:cubicBezTo>
                  <a:pt x="695" y="219"/>
                  <a:pt x="695" y="219"/>
                  <a:pt x="695" y="219"/>
                </a:cubicBezTo>
                <a:cubicBezTo>
                  <a:pt x="703" y="227"/>
                  <a:pt x="703" y="240"/>
                  <a:pt x="695" y="249"/>
                </a:cubicBezTo>
                <a:cubicBezTo>
                  <a:pt x="626" y="318"/>
                  <a:pt x="626" y="318"/>
                  <a:pt x="626" y="318"/>
                </a:cubicBezTo>
                <a:cubicBezTo>
                  <a:pt x="622" y="322"/>
                  <a:pt x="616" y="324"/>
                  <a:pt x="611" y="324"/>
                </a:cubicBezTo>
                <a:cubicBezTo>
                  <a:pt x="605" y="324"/>
                  <a:pt x="600" y="322"/>
                  <a:pt x="596" y="318"/>
                </a:cubicBezTo>
                <a:cubicBezTo>
                  <a:pt x="563" y="285"/>
                  <a:pt x="563" y="285"/>
                  <a:pt x="563" y="285"/>
                </a:cubicBezTo>
                <a:cubicBezTo>
                  <a:pt x="558" y="280"/>
                  <a:pt x="556" y="273"/>
                  <a:pt x="557" y="265"/>
                </a:cubicBezTo>
                <a:cubicBezTo>
                  <a:pt x="561" y="247"/>
                  <a:pt x="558" y="235"/>
                  <a:pt x="550" y="227"/>
                </a:cubicBezTo>
                <a:cubicBezTo>
                  <a:pt x="537" y="214"/>
                  <a:pt x="528" y="210"/>
                  <a:pt x="512" y="212"/>
                </a:cubicBezTo>
                <a:cubicBezTo>
                  <a:pt x="498" y="214"/>
                  <a:pt x="471" y="234"/>
                  <a:pt x="439" y="265"/>
                </a:cubicBezTo>
                <a:cubicBezTo>
                  <a:pt x="442" y="272"/>
                  <a:pt x="442" y="279"/>
                  <a:pt x="436" y="285"/>
                </a:cubicBezTo>
                <a:cubicBezTo>
                  <a:pt x="435" y="287"/>
                  <a:pt x="432" y="291"/>
                  <a:pt x="428" y="296"/>
                </a:cubicBezTo>
                <a:cubicBezTo>
                  <a:pt x="421" y="305"/>
                  <a:pt x="412" y="317"/>
                  <a:pt x="402" y="330"/>
                </a:cubicBezTo>
                <a:cubicBezTo>
                  <a:pt x="559" y="487"/>
                  <a:pt x="559" y="487"/>
                  <a:pt x="559" y="487"/>
                </a:cubicBezTo>
                <a:cubicBezTo>
                  <a:pt x="567" y="496"/>
                  <a:pt x="572" y="508"/>
                  <a:pt x="571" y="521"/>
                </a:cubicBezTo>
                <a:cubicBezTo>
                  <a:pt x="570" y="534"/>
                  <a:pt x="565" y="546"/>
                  <a:pt x="555" y="556"/>
                </a:cubicBezTo>
                <a:cubicBezTo>
                  <a:pt x="545" y="566"/>
                  <a:pt x="531" y="572"/>
                  <a:pt x="518" y="572"/>
                </a:cubicBezTo>
                <a:close/>
                <a:moveTo>
                  <a:pt x="333" y="390"/>
                </a:moveTo>
                <a:cubicBezTo>
                  <a:pt x="335" y="390"/>
                  <a:pt x="337" y="390"/>
                  <a:pt x="338" y="392"/>
                </a:cubicBezTo>
                <a:cubicBezTo>
                  <a:pt x="496" y="550"/>
                  <a:pt x="496" y="550"/>
                  <a:pt x="496" y="550"/>
                </a:cubicBezTo>
                <a:cubicBezTo>
                  <a:pt x="502" y="555"/>
                  <a:pt x="509" y="558"/>
                  <a:pt x="518" y="558"/>
                </a:cubicBezTo>
                <a:cubicBezTo>
                  <a:pt x="527" y="558"/>
                  <a:pt x="538" y="554"/>
                  <a:pt x="545" y="546"/>
                </a:cubicBezTo>
                <a:cubicBezTo>
                  <a:pt x="552" y="539"/>
                  <a:pt x="557" y="530"/>
                  <a:pt x="557" y="520"/>
                </a:cubicBezTo>
                <a:cubicBezTo>
                  <a:pt x="558" y="511"/>
                  <a:pt x="555" y="503"/>
                  <a:pt x="549" y="497"/>
                </a:cubicBezTo>
                <a:cubicBezTo>
                  <a:pt x="387" y="336"/>
                  <a:pt x="387" y="336"/>
                  <a:pt x="387" y="336"/>
                </a:cubicBezTo>
                <a:cubicBezTo>
                  <a:pt x="385" y="333"/>
                  <a:pt x="385" y="329"/>
                  <a:pt x="387" y="326"/>
                </a:cubicBezTo>
                <a:cubicBezTo>
                  <a:pt x="399" y="312"/>
                  <a:pt x="409" y="297"/>
                  <a:pt x="416" y="288"/>
                </a:cubicBezTo>
                <a:cubicBezTo>
                  <a:pt x="421" y="282"/>
                  <a:pt x="424" y="278"/>
                  <a:pt x="425" y="276"/>
                </a:cubicBezTo>
                <a:cubicBezTo>
                  <a:pt x="428" y="274"/>
                  <a:pt x="428" y="272"/>
                  <a:pt x="425" y="270"/>
                </a:cubicBezTo>
                <a:cubicBezTo>
                  <a:pt x="425" y="270"/>
                  <a:pt x="425" y="269"/>
                  <a:pt x="425" y="269"/>
                </a:cubicBezTo>
                <a:cubicBezTo>
                  <a:pt x="423" y="268"/>
                  <a:pt x="423" y="267"/>
                  <a:pt x="423" y="265"/>
                </a:cubicBezTo>
                <a:cubicBezTo>
                  <a:pt x="422" y="263"/>
                  <a:pt x="423" y="261"/>
                  <a:pt x="425" y="259"/>
                </a:cubicBezTo>
                <a:cubicBezTo>
                  <a:pt x="451" y="233"/>
                  <a:pt x="487" y="201"/>
                  <a:pt x="511" y="198"/>
                </a:cubicBezTo>
                <a:cubicBezTo>
                  <a:pt x="534" y="196"/>
                  <a:pt x="547" y="204"/>
                  <a:pt x="560" y="217"/>
                </a:cubicBezTo>
                <a:cubicBezTo>
                  <a:pt x="571" y="228"/>
                  <a:pt x="575" y="245"/>
                  <a:pt x="571" y="267"/>
                </a:cubicBezTo>
                <a:cubicBezTo>
                  <a:pt x="571" y="269"/>
                  <a:pt x="570" y="273"/>
                  <a:pt x="573" y="275"/>
                </a:cubicBezTo>
                <a:cubicBezTo>
                  <a:pt x="606" y="308"/>
                  <a:pt x="606" y="308"/>
                  <a:pt x="606" y="308"/>
                </a:cubicBezTo>
                <a:cubicBezTo>
                  <a:pt x="608" y="310"/>
                  <a:pt x="613" y="310"/>
                  <a:pt x="616" y="308"/>
                </a:cubicBezTo>
                <a:cubicBezTo>
                  <a:pt x="685" y="239"/>
                  <a:pt x="685" y="239"/>
                  <a:pt x="685" y="239"/>
                </a:cubicBezTo>
                <a:cubicBezTo>
                  <a:pt x="687" y="236"/>
                  <a:pt x="687" y="232"/>
                  <a:pt x="685" y="229"/>
                </a:cubicBezTo>
                <a:cubicBezTo>
                  <a:pt x="652" y="196"/>
                  <a:pt x="652" y="196"/>
                  <a:pt x="652" y="196"/>
                </a:cubicBezTo>
                <a:cubicBezTo>
                  <a:pt x="650" y="194"/>
                  <a:pt x="647" y="193"/>
                  <a:pt x="645" y="193"/>
                </a:cubicBezTo>
                <a:cubicBezTo>
                  <a:pt x="645" y="193"/>
                  <a:pt x="644" y="193"/>
                  <a:pt x="644" y="193"/>
                </a:cubicBezTo>
                <a:cubicBezTo>
                  <a:pt x="624" y="196"/>
                  <a:pt x="610" y="192"/>
                  <a:pt x="600" y="182"/>
                </a:cubicBezTo>
                <a:cubicBezTo>
                  <a:pt x="592" y="174"/>
                  <a:pt x="593" y="164"/>
                  <a:pt x="594" y="155"/>
                </a:cubicBezTo>
                <a:cubicBezTo>
                  <a:pt x="594" y="151"/>
                  <a:pt x="595" y="146"/>
                  <a:pt x="594" y="142"/>
                </a:cubicBezTo>
                <a:cubicBezTo>
                  <a:pt x="592" y="129"/>
                  <a:pt x="563" y="100"/>
                  <a:pt x="553" y="90"/>
                </a:cubicBezTo>
                <a:cubicBezTo>
                  <a:pt x="490" y="27"/>
                  <a:pt x="426" y="14"/>
                  <a:pt x="383" y="14"/>
                </a:cubicBezTo>
                <a:cubicBezTo>
                  <a:pt x="351" y="14"/>
                  <a:pt x="326" y="21"/>
                  <a:pt x="314" y="28"/>
                </a:cubicBezTo>
                <a:cubicBezTo>
                  <a:pt x="314" y="28"/>
                  <a:pt x="314" y="29"/>
                  <a:pt x="314" y="29"/>
                </a:cubicBezTo>
                <a:cubicBezTo>
                  <a:pt x="315" y="30"/>
                  <a:pt x="315" y="30"/>
                  <a:pt x="315" y="30"/>
                </a:cubicBezTo>
                <a:cubicBezTo>
                  <a:pt x="318" y="29"/>
                  <a:pt x="321" y="29"/>
                  <a:pt x="324" y="29"/>
                </a:cubicBezTo>
                <a:cubicBezTo>
                  <a:pt x="333" y="29"/>
                  <a:pt x="375" y="31"/>
                  <a:pt x="410" y="65"/>
                </a:cubicBezTo>
                <a:cubicBezTo>
                  <a:pt x="435" y="90"/>
                  <a:pt x="446" y="116"/>
                  <a:pt x="442" y="143"/>
                </a:cubicBezTo>
                <a:cubicBezTo>
                  <a:pt x="439" y="168"/>
                  <a:pt x="423" y="186"/>
                  <a:pt x="414" y="195"/>
                </a:cubicBezTo>
                <a:cubicBezTo>
                  <a:pt x="396" y="213"/>
                  <a:pt x="396" y="213"/>
                  <a:pt x="396" y="213"/>
                </a:cubicBezTo>
                <a:cubicBezTo>
                  <a:pt x="387" y="222"/>
                  <a:pt x="387" y="222"/>
                  <a:pt x="387" y="222"/>
                </a:cubicBezTo>
                <a:cubicBezTo>
                  <a:pt x="384" y="224"/>
                  <a:pt x="380" y="224"/>
                  <a:pt x="377" y="222"/>
                </a:cubicBezTo>
                <a:cubicBezTo>
                  <a:pt x="376" y="221"/>
                  <a:pt x="375" y="220"/>
                  <a:pt x="374" y="220"/>
                </a:cubicBezTo>
                <a:cubicBezTo>
                  <a:pt x="373" y="220"/>
                  <a:pt x="372" y="220"/>
                  <a:pt x="371" y="222"/>
                </a:cubicBezTo>
                <a:cubicBezTo>
                  <a:pt x="369" y="223"/>
                  <a:pt x="365" y="226"/>
                  <a:pt x="359" y="230"/>
                </a:cubicBezTo>
                <a:cubicBezTo>
                  <a:pt x="350" y="237"/>
                  <a:pt x="336" y="248"/>
                  <a:pt x="321" y="260"/>
                </a:cubicBezTo>
                <a:cubicBezTo>
                  <a:pt x="318" y="262"/>
                  <a:pt x="314" y="262"/>
                  <a:pt x="311" y="260"/>
                </a:cubicBezTo>
                <a:cubicBezTo>
                  <a:pt x="200" y="148"/>
                  <a:pt x="200" y="148"/>
                  <a:pt x="200" y="148"/>
                </a:cubicBezTo>
                <a:cubicBezTo>
                  <a:pt x="198" y="146"/>
                  <a:pt x="197" y="144"/>
                  <a:pt x="198" y="141"/>
                </a:cubicBezTo>
                <a:cubicBezTo>
                  <a:pt x="209" y="108"/>
                  <a:pt x="201" y="73"/>
                  <a:pt x="176" y="48"/>
                </a:cubicBezTo>
                <a:cubicBezTo>
                  <a:pt x="159" y="31"/>
                  <a:pt x="136" y="22"/>
                  <a:pt x="112" y="22"/>
                </a:cubicBezTo>
                <a:cubicBezTo>
                  <a:pt x="106" y="22"/>
                  <a:pt x="100" y="22"/>
                  <a:pt x="95" y="23"/>
                </a:cubicBezTo>
                <a:cubicBezTo>
                  <a:pt x="138" y="66"/>
                  <a:pt x="138" y="66"/>
                  <a:pt x="138" y="66"/>
                </a:cubicBezTo>
                <a:cubicBezTo>
                  <a:pt x="147" y="75"/>
                  <a:pt x="138" y="125"/>
                  <a:pt x="131" y="132"/>
                </a:cubicBezTo>
                <a:cubicBezTo>
                  <a:pt x="124" y="139"/>
                  <a:pt x="95" y="143"/>
                  <a:pt x="82" y="143"/>
                </a:cubicBezTo>
                <a:cubicBezTo>
                  <a:pt x="73" y="143"/>
                  <a:pt x="69" y="142"/>
                  <a:pt x="66" y="139"/>
                </a:cubicBezTo>
                <a:cubicBezTo>
                  <a:pt x="22" y="95"/>
                  <a:pt x="22" y="95"/>
                  <a:pt x="22" y="95"/>
                </a:cubicBezTo>
                <a:cubicBezTo>
                  <a:pt x="17" y="125"/>
                  <a:pt x="26" y="155"/>
                  <a:pt x="47" y="177"/>
                </a:cubicBezTo>
                <a:cubicBezTo>
                  <a:pt x="65" y="194"/>
                  <a:pt x="87" y="204"/>
                  <a:pt x="112" y="204"/>
                </a:cubicBezTo>
                <a:cubicBezTo>
                  <a:pt x="121" y="204"/>
                  <a:pt x="131" y="202"/>
                  <a:pt x="140" y="199"/>
                </a:cubicBezTo>
                <a:cubicBezTo>
                  <a:pt x="143" y="198"/>
                  <a:pt x="145" y="199"/>
                  <a:pt x="147" y="201"/>
                </a:cubicBezTo>
                <a:cubicBezTo>
                  <a:pt x="255" y="308"/>
                  <a:pt x="255" y="308"/>
                  <a:pt x="255" y="308"/>
                </a:cubicBezTo>
                <a:cubicBezTo>
                  <a:pt x="258" y="311"/>
                  <a:pt x="258" y="315"/>
                  <a:pt x="255" y="318"/>
                </a:cubicBezTo>
                <a:cubicBezTo>
                  <a:pt x="243" y="331"/>
                  <a:pt x="230" y="346"/>
                  <a:pt x="217" y="360"/>
                </a:cubicBezTo>
                <a:cubicBezTo>
                  <a:pt x="201" y="378"/>
                  <a:pt x="186" y="395"/>
                  <a:pt x="173" y="408"/>
                </a:cubicBezTo>
                <a:cubicBezTo>
                  <a:pt x="152" y="428"/>
                  <a:pt x="116" y="452"/>
                  <a:pt x="98" y="464"/>
                </a:cubicBezTo>
                <a:cubicBezTo>
                  <a:pt x="95" y="466"/>
                  <a:pt x="91" y="468"/>
                  <a:pt x="89" y="469"/>
                </a:cubicBezTo>
                <a:cubicBezTo>
                  <a:pt x="89" y="472"/>
                  <a:pt x="89" y="479"/>
                  <a:pt x="90" y="481"/>
                </a:cubicBezTo>
                <a:cubicBezTo>
                  <a:pt x="95" y="486"/>
                  <a:pt x="142" y="533"/>
                  <a:pt x="142" y="533"/>
                </a:cubicBezTo>
                <a:cubicBezTo>
                  <a:pt x="154" y="545"/>
                  <a:pt x="164" y="555"/>
                  <a:pt x="166" y="557"/>
                </a:cubicBezTo>
                <a:cubicBezTo>
                  <a:pt x="167" y="558"/>
                  <a:pt x="169" y="558"/>
                  <a:pt x="172" y="558"/>
                </a:cubicBezTo>
                <a:cubicBezTo>
                  <a:pt x="175" y="558"/>
                  <a:pt x="177" y="558"/>
                  <a:pt x="178" y="557"/>
                </a:cubicBezTo>
                <a:cubicBezTo>
                  <a:pt x="179" y="556"/>
                  <a:pt x="183" y="551"/>
                  <a:pt x="187" y="545"/>
                </a:cubicBezTo>
                <a:cubicBezTo>
                  <a:pt x="204" y="521"/>
                  <a:pt x="241" y="472"/>
                  <a:pt x="262" y="451"/>
                </a:cubicBezTo>
                <a:cubicBezTo>
                  <a:pt x="275" y="438"/>
                  <a:pt x="287" y="428"/>
                  <a:pt x="299" y="417"/>
                </a:cubicBezTo>
                <a:cubicBezTo>
                  <a:pt x="309" y="409"/>
                  <a:pt x="318" y="401"/>
                  <a:pt x="329" y="392"/>
                </a:cubicBezTo>
                <a:cubicBezTo>
                  <a:pt x="330" y="390"/>
                  <a:pt x="332" y="390"/>
                  <a:pt x="333" y="3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26"/>
          <p:cNvSpPr>
            <a:spLocks noEditPoints="1"/>
          </p:cNvSpPr>
          <p:nvPr/>
        </p:nvSpPr>
        <p:spPr bwMode="auto">
          <a:xfrm>
            <a:off x="8320781" y="2179201"/>
            <a:ext cx="725159" cy="733508"/>
          </a:xfrm>
          <a:custGeom>
            <a:avLst/>
            <a:gdLst>
              <a:gd name="T0" fmla="*/ 703 w 703"/>
              <a:gd name="T1" fmla="*/ 393 h 711"/>
              <a:gd name="T2" fmla="*/ 696 w 703"/>
              <a:gd name="T3" fmla="*/ 325 h 711"/>
              <a:gd name="T4" fmla="*/ 596 w 703"/>
              <a:gd name="T5" fmla="*/ 218 h 711"/>
              <a:gd name="T6" fmla="*/ 555 w 703"/>
              <a:gd name="T7" fmla="*/ 158 h 711"/>
              <a:gd name="T8" fmla="*/ 555 w 703"/>
              <a:gd name="T9" fmla="*/ 246 h 711"/>
              <a:gd name="T10" fmla="*/ 644 w 703"/>
              <a:gd name="T11" fmla="*/ 325 h 711"/>
              <a:gd name="T12" fmla="*/ 420 w 703"/>
              <a:gd name="T13" fmla="*/ 257 h 711"/>
              <a:gd name="T14" fmla="*/ 400 w 703"/>
              <a:gd name="T15" fmla="*/ 206 h 711"/>
              <a:gd name="T16" fmla="*/ 355 w 703"/>
              <a:gd name="T17" fmla="*/ 0 h 711"/>
              <a:gd name="T18" fmla="*/ 305 w 703"/>
              <a:gd name="T19" fmla="*/ 202 h 711"/>
              <a:gd name="T20" fmla="*/ 285 w 703"/>
              <a:gd name="T21" fmla="*/ 257 h 711"/>
              <a:gd name="T22" fmla="*/ 7 w 703"/>
              <a:gd name="T23" fmla="*/ 325 h 711"/>
              <a:gd name="T24" fmla="*/ 0 w 703"/>
              <a:gd name="T25" fmla="*/ 393 h 711"/>
              <a:gd name="T26" fmla="*/ 0 w 703"/>
              <a:gd name="T27" fmla="*/ 395 h 711"/>
              <a:gd name="T28" fmla="*/ 1 w 703"/>
              <a:gd name="T29" fmla="*/ 397 h 711"/>
              <a:gd name="T30" fmla="*/ 68 w 703"/>
              <a:gd name="T31" fmla="*/ 518 h 711"/>
              <a:gd name="T32" fmla="*/ 142 w 703"/>
              <a:gd name="T33" fmla="*/ 704 h 711"/>
              <a:gd name="T34" fmla="*/ 156 w 703"/>
              <a:gd name="T35" fmla="*/ 704 h 711"/>
              <a:gd name="T36" fmla="*/ 548 w 703"/>
              <a:gd name="T37" fmla="*/ 454 h 711"/>
              <a:gd name="T38" fmla="*/ 555 w 703"/>
              <a:gd name="T39" fmla="*/ 711 h 711"/>
              <a:gd name="T40" fmla="*/ 562 w 703"/>
              <a:gd name="T41" fmla="*/ 518 h 711"/>
              <a:gd name="T42" fmla="*/ 642 w 703"/>
              <a:gd name="T43" fmla="*/ 515 h 711"/>
              <a:gd name="T44" fmla="*/ 702 w 703"/>
              <a:gd name="T45" fmla="*/ 396 h 711"/>
              <a:gd name="T46" fmla="*/ 703 w 703"/>
              <a:gd name="T47" fmla="*/ 395 h 711"/>
              <a:gd name="T48" fmla="*/ 525 w 703"/>
              <a:gd name="T49" fmla="*/ 202 h 711"/>
              <a:gd name="T50" fmla="*/ 585 w 703"/>
              <a:gd name="T51" fmla="*/ 202 h 711"/>
              <a:gd name="T52" fmla="*/ 275 w 703"/>
              <a:gd name="T53" fmla="*/ 106 h 711"/>
              <a:gd name="T54" fmla="*/ 435 w 703"/>
              <a:gd name="T55" fmla="*/ 106 h 711"/>
              <a:gd name="T56" fmla="*/ 389 w 703"/>
              <a:gd name="T57" fmla="*/ 197 h 711"/>
              <a:gd name="T58" fmla="*/ 275 w 703"/>
              <a:gd name="T59" fmla="*/ 106 h 711"/>
              <a:gd name="T60" fmla="*/ 318 w 703"/>
              <a:gd name="T61" fmla="*/ 258 h 711"/>
              <a:gd name="T62" fmla="*/ 355 w 703"/>
              <a:gd name="T63" fmla="*/ 220 h 711"/>
              <a:gd name="T64" fmla="*/ 387 w 703"/>
              <a:gd name="T65" fmla="*/ 258 h 711"/>
              <a:gd name="T66" fmla="*/ 523 w 703"/>
              <a:gd name="T67" fmla="*/ 325 h 711"/>
              <a:gd name="T68" fmla="*/ 288 w 703"/>
              <a:gd name="T69" fmla="*/ 271 h 711"/>
              <a:gd name="T70" fmla="*/ 689 w 703"/>
              <a:gd name="T71" fmla="*/ 339 h 711"/>
              <a:gd name="T72" fmla="*/ 14 w 703"/>
              <a:gd name="T73" fmla="*/ 386 h 711"/>
              <a:gd name="T74" fmla="*/ 631 w 703"/>
              <a:gd name="T75" fmla="*/ 504 h 711"/>
              <a:gd name="T76" fmla="*/ 562 w 703"/>
              <a:gd name="T77" fmla="*/ 447 h 711"/>
              <a:gd name="T78" fmla="*/ 149 w 703"/>
              <a:gd name="T79" fmla="*/ 440 h 711"/>
              <a:gd name="T80" fmla="*/ 142 w 703"/>
              <a:gd name="T81" fmla="*/ 504 h 711"/>
              <a:gd name="T82" fmla="*/ 19 w 703"/>
              <a:gd name="T83" fmla="*/ 400 h 711"/>
              <a:gd name="T84" fmla="*/ 631 w 703"/>
              <a:gd name="T85" fmla="*/ 504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3" h="711">
                <a:moveTo>
                  <a:pt x="703" y="395"/>
                </a:moveTo>
                <a:cubicBezTo>
                  <a:pt x="703" y="394"/>
                  <a:pt x="703" y="394"/>
                  <a:pt x="703" y="393"/>
                </a:cubicBezTo>
                <a:cubicBezTo>
                  <a:pt x="703" y="332"/>
                  <a:pt x="703" y="332"/>
                  <a:pt x="703" y="332"/>
                </a:cubicBezTo>
                <a:cubicBezTo>
                  <a:pt x="703" y="328"/>
                  <a:pt x="700" y="325"/>
                  <a:pt x="696" y="325"/>
                </a:cubicBezTo>
                <a:cubicBezTo>
                  <a:pt x="658" y="325"/>
                  <a:pt x="658" y="325"/>
                  <a:pt x="658" y="325"/>
                </a:cubicBezTo>
                <a:cubicBezTo>
                  <a:pt x="656" y="274"/>
                  <a:pt x="626" y="232"/>
                  <a:pt x="596" y="218"/>
                </a:cubicBezTo>
                <a:cubicBezTo>
                  <a:pt x="598" y="213"/>
                  <a:pt x="599" y="208"/>
                  <a:pt x="599" y="202"/>
                </a:cubicBezTo>
                <a:cubicBezTo>
                  <a:pt x="599" y="178"/>
                  <a:pt x="579" y="158"/>
                  <a:pt x="555" y="158"/>
                </a:cubicBezTo>
                <a:cubicBezTo>
                  <a:pt x="530" y="158"/>
                  <a:pt x="511" y="178"/>
                  <a:pt x="511" y="202"/>
                </a:cubicBezTo>
                <a:cubicBezTo>
                  <a:pt x="511" y="226"/>
                  <a:pt x="530" y="246"/>
                  <a:pt x="555" y="246"/>
                </a:cubicBezTo>
                <a:cubicBezTo>
                  <a:pt x="568" y="246"/>
                  <a:pt x="580" y="240"/>
                  <a:pt x="589" y="230"/>
                </a:cubicBezTo>
                <a:cubicBezTo>
                  <a:pt x="616" y="242"/>
                  <a:pt x="642" y="278"/>
                  <a:pt x="644" y="325"/>
                </a:cubicBezTo>
                <a:cubicBezTo>
                  <a:pt x="537" y="325"/>
                  <a:pt x="537" y="325"/>
                  <a:pt x="537" y="325"/>
                </a:cubicBezTo>
                <a:cubicBezTo>
                  <a:pt x="524" y="276"/>
                  <a:pt x="457" y="264"/>
                  <a:pt x="420" y="257"/>
                </a:cubicBezTo>
                <a:cubicBezTo>
                  <a:pt x="413" y="256"/>
                  <a:pt x="404" y="254"/>
                  <a:pt x="400" y="253"/>
                </a:cubicBezTo>
                <a:cubicBezTo>
                  <a:pt x="399" y="244"/>
                  <a:pt x="400" y="222"/>
                  <a:pt x="400" y="206"/>
                </a:cubicBezTo>
                <a:cubicBezTo>
                  <a:pt x="430" y="187"/>
                  <a:pt x="449" y="149"/>
                  <a:pt x="449" y="106"/>
                </a:cubicBezTo>
                <a:cubicBezTo>
                  <a:pt x="449" y="45"/>
                  <a:pt x="409" y="0"/>
                  <a:pt x="355" y="0"/>
                </a:cubicBezTo>
                <a:cubicBezTo>
                  <a:pt x="302" y="0"/>
                  <a:pt x="261" y="45"/>
                  <a:pt x="261" y="106"/>
                </a:cubicBezTo>
                <a:cubicBezTo>
                  <a:pt x="261" y="147"/>
                  <a:pt x="279" y="182"/>
                  <a:pt x="305" y="202"/>
                </a:cubicBezTo>
                <a:cubicBezTo>
                  <a:pt x="306" y="218"/>
                  <a:pt x="306" y="243"/>
                  <a:pt x="305" y="253"/>
                </a:cubicBezTo>
                <a:cubicBezTo>
                  <a:pt x="301" y="254"/>
                  <a:pt x="293" y="256"/>
                  <a:pt x="285" y="257"/>
                </a:cubicBezTo>
                <a:cubicBezTo>
                  <a:pt x="248" y="264"/>
                  <a:pt x="182" y="276"/>
                  <a:pt x="168" y="325"/>
                </a:cubicBezTo>
                <a:cubicBezTo>
                  <a:pt x="7" y="325"/>
                  <a:pt x="7" y="325"/>
                  <a:pt x="7" y="325"/>
                </a:cubicBezTo>
                <a:cubicBezTo>
                  <a:pt x="3" y="325"/>
                  <a:pt x="0" y="328"/>
                  <a:pt x="0" y="332"/>
                </a:cubicBezTo>
                <a:cubicBezTo>
                  <a:pt x="0" y="393"/>
                  <a:pt x="0" y="393"/>
                  <a:pt x="0" y="393"/>
                </a:cubicBezTo>
                <a:cubicBezTo>
                  <a:pt x="0" y="394"/>
                  <a:pt x="0" y="394"/>
                  <a:pt x="0" y="395"/>
                </a:cubicBezTo>
                <a:cubicBezTo>
                  <a:pt x="0" y="395"/>
                  <a:pt x="0" y="395"/>
                  <a:pt x="0" y="395"/>
                </a:cubicBezTo>
                <a:cubicBezTo>
                  <a:pt x="1" y="396"/>
                  <a:pt x="1" y="396"/>
                  <a:pt x="1" y="396"/>
                </a:cubicBezTo>
                <a:cubicBezTo>
                  <a:pt x="1" y="397"/>
                  <a:pt x="1" y="397"/>
                  <a:pt x="1" y="397"/>
                </a:cubicBezTo>
                <a:cubicBezTo>
                  <a:pt x="62" y="515"/>
                  <a:pt x="62" y="515"/>
                  <a:pt x="62" y="515"/>
                </a:cubicBezTo>
                <a:cubicBezTo>
                  <a:pt x="63" y="517"/>
                  <a:pt x="65" y="518"/>
                  <a:pt x="68" y="518"/>
                </a:cubicBezTo>
                <a:cubicBezTo>
                  <a:pt x="142" y="518"/>
                  <a:pt x="142" y="518"/>
                  <a:pt x="142" y="518"/>
                </a:cubicBezTo>
                <a:cubicBezTo>
                  <a:pt x="142" y="704"/>
                  <a:pt x="142" y="704"/>
                  <a:pt x="142" y="704"/>
                </a:cubicBezTo>
                <a:cubicBezTo>
                  <a:pt x="142" y="708"/>
                  <a:pt x="145" y="711"/>
                  <a:pt x="149" y="711"/>
                </a:cubicBezTo>
                <a:cubicBezTo>
                  <a:pt x="153" y="711"/>
                  <a:pt x="156" y="708"/>
                  <a:pt x="156" y="704"/>
                </a:cubicBezTo>
                <a:cubicBezTo>
                  <a:pt x="156" y="454"/>
                  <a:pt x="156" y="454"/>
                  <a:pt x="156" y="454"/>
                </a:cubicBezTo>
                <a:cubicBezTo>
                  <a:pt x="548" y="454"/>
                  <a:pt x="548" y="454"/>
                  <a:pt x="548" y="454"/>
                </a:cubicBezTo>
                <a:cubicBezTo>
                  <a:pt x="548" y="704"/>
                  <a:pt x="548" y="704"/>
                  <a:pt x="548" y="704"/>
                </a:cubicBezTo>
                <a:cubicBezTo>
                  <a:pt x="548" y="708"/>
                  <a:pt x="551" y="711"/>
                  <a:pt x="555" y="711"/>
                </a:cubicBezTo>
                <a:cubicBezTo>
                  <a:pt x="559" y="711"/>
                  <a:pt x="562" y="708"/>
                  <a:pt x="562" y="704"/>
                </a:cubicBezTo>
                <a:cubicBezTo>
                  <a:pt x="562" y="518"/>
                  <a:pt x="562" y="518"/>
                  <a:pt x="562" y="518"/>
                </a:cubicBezTo>
                <a:cubicBezTo>
                  <a:pt x="635" y="518"/>
                  <a:pt x="635" y="518"/>
                  <a:pt x="635" y="518"/>
                </a:cubicBezTo>
                <a:cubicBezTo>
                  <a:pt x="638" y="518"/>
                  <a:pt x="640" y="517"/>
                  <a:pt x="642" y="515"/>
                </a:cubicBezTo>
                <a:cubicBezTo>
                  <a:pt x="702" y="397"/>
                  <a:pt x="702" y="397"/>
                  <a:pt x="702" y="397"/>
                </a:cubicBezTo>
                <a:cubicBezTo>
                  <a:pt x="702" y="397"/>
                  <a:pt x="702" y="397"/>
                  <a:pt x="702" y="396"/>
                </a:cubicBezTo>
                <a:cubicBezTo>
                  <a:pt x="703" y="396"/>
                  <a:pt x="703" y="396"/>
                  <a:pt x="703" y="395"/>
                </a:cubicBezTo>
                <a:cubicBezTo>
                  <a:pt x="703" y="395"/>
                  <a:pt x="703" y="395"/>
                  <a:pt x="703" y="395"/>
                </a:cubicBezTo>
                <a:close/>
                <a:moveTo>
                  <a:pt x="555" y="232"/>
                </a:moveTo>
                <a:cubicBezTo>
                  <a:pt x="538" y="232"/>
                  <a:pt x="525" y="218"/>
                  <a:pt x="525" y="202"/>
                </a:cubicBezTo>
                <a:cubicBezTo>
                  <a:pt x="525" y="185"/>
                  <a:pt x="538" y="172"/>
                  <a:pt x="555" y="172"/>
                </a:cubicBezTo>
                <a:cubicBezTo>
                  <a:pt x="571" y="172"/>
                  <a:pt x="585" y="185"/>
                  <a:pt x="585" y="202"/>
                </a:cubicBezTo>
                <a:cubicBezTo>
                  <a:pt x="585" y="218"/>
                  <a:pt x="571" y="232"/>
                  <a:pt x="555" y="232"/>
                </a:cubicBezTo>
                <a:close/>
                <a:moveTo>
                  <a:pt x="275" y="106"/>
                </a:moveTo>
                <a:cubicBezTo>
                  <a:pt x="275" y="53"/>
                  <a:pt x="310" y="14"/>
                  <a:pt x="355" y="14"/>
                </a:cubicBezTo>
                <a:cubicBezTo>
                  <a:pt x="401" y="14"/>
                  <a:pt x="435" y="53"/>
                  <a:pt x="435" y="106"/>
                </a:cubicBezTo>
                <a:cubicBezTo>
                  <a:pt x="435" y="145"/>
                  <a:pt x="418" y="179"/>
                  <a:pt x="392" y="195"/>
                </a:cubicBezTo>
                <a:cubicBezTo>
                  <a:pt x="390" y="195"/>
                  <a:pt x="389" y="196"/>
                  <a:pt x="389" y="197"/>
                </a:cubicBezTo>
                <a:cubicBezTo>
                  <a:pt x="378" y="203"/>
                  <a:pt x="367" y="206"/>
                  <a:pt x="355" y="206"/>
                </a:cubicBezTo>
                <a:cubicBezTo>
                  <a:pt x="311" y="206"/>
                  <a:pt x="275" y="161"/>
                  <a:pt x="275" y="106"/>
                </a:cubicBezTo>
                <a:close/>
                <a:moveTo>
                  <a:pt x="288" y="271"/>
                </a:moveTo>
                <a:cubicBezTo>
                  <a:pt x="308" y="267"/>
                  <a:pt x="317" y="266"/>
                  <a:pt x="318" y="258"/>
                </a:cubicBezTo>
                <a:cubicBezTo>
                  <a:pt x="320" y="250"/>
                  <a:pt x="320" y="226"/>
                  <a:pt x="319" y="211"/>
                </a:cubicBezTo>
                <a:cubicBezTo>
                  <a:pt x="330" y="217"/>
                  <a:pt x="342" y="220"/>
                  <a:pt x="355" y="220"/>
                </a:cubicBezTo>
                <a:cubicBezTo>
                  <a:pt x="366" y="220"/>
                  <a:pt x="376" y="218"/>
                  <a:pt x="386" y="214"/>
                </a:cubicBezTo>
                <a:cubicBezTo>
                  <a:pt x="386" y="228"/>
                  <a:pt x="385" y="251"/>
                  <a:pt x="387" y="258"/>
                </a:cubicBezTo>
                <a:cubicBezTo>
                  <a:pt x="389" y="266"/>
                  <a:pt x="397" y="267"/>
                  <a:pt x="418" y="271"/>
                </a:cubicBezTo>
                <a:cubicBezTo>
                  <a:pt x="452" y="277"/>
                  <a:pt x="509" y="288"/>
                  <a:pt x="523" y="325"/>
                </a:cubicBezTo>
                <a:cubicBezTo>
                  <a:pt x="183" y="325"/>
                  <a:pt x="183" y="325"/>
                  <a:pt x="183" y="325"/>
                </a:cubicBezTo>
                <a:cubicBezTo>
                  <a:pt x="197" y="288"/>
                  <a:pt x="253" y="277"/>
                  <a:pt x="288" y="271"/>
                </a:cubicBezTo>
                <a:close/>
                <a:moveTo>
                  <a:pt x="14" y="339"/>
                </a:moveTo>
                <a:cubicBezTo>
                  <a:pt x="689" y="339"/>
                  <a:pt x="689" y="339"/>
                  <a:pt x="689" y="339"/>
                </a:cubicBezTo>
                <a:cubicBezTo>
                  <a:pt x="689" y="386"/>
                  <a:pt x="689" y="386"/>
                  <a:pt x="689" y="386"/>
                </a:cubicBezTo>
                <a:cubicBezTo>
                  <a:pt x="14" y="386"/>
                  <a:pt x="14" y="386"/>
                  <a:pt x="14" y="386"/>
                </a:cubicBezTo>
                <a:lnTo>
                  <a:pt x="14" y="339"/>
                </a:lnTo>
                <a:close/>
                <a:moveTo>
                  <a:pt x="631" y="504"/>
                </a:moveTo>
                <a:cubicBezTo>
                  <a:pt x="562" y="504"/>
                  <a:pt x="562" y="504"/>
                  <a:pt x="562" y="504"/>
                </a:cubicBezTo>
                <a:cubicBezTo>
                  <a:pt x="562" y="447"/>
                  <a:pt x="562" y="447"/>
                  <a:pt x="562" y="447"/>
                </a:cubicBezTo>
                <a:cubicBezTo>
                  <a:pt x="562" y="443"/>
                  <a:pt x="559" y="440"/>
                  <a:pt x="555" y="440"/>
                </a:cubicBezTo>
                <a:cubicBezTo>
                  <a:pt x="149" y="440"/>
                  <a:pt x="149" y="440"/>
                  <a:pt x="149" y="440"/>
                </a:cubicBezTo>
                <a:cubicBezTo>
                  <a:pt x="145" y="440"/>
                  <a:pt x="142" y="443"/>
                  <a:pt x="142" y="447"/>
                </a:cubicBezTo>
                <a:cubicBezTo>
                  <a:pt x="142" y="504"/>
                  <a:pt x="142" y="504"/>
                  <a:pt x="142" y="504"/>
                </a:cubicBezTo>
                <a:cubicBezTo>
                  <a:pt x="72" y="504"/>
                  <a:pt x="72" y="504"/>
                  <a:pt x="72" y="504"/>
                </a:cubicBezTo>
                <a:cubicBezTo>
                  <a:pt x="19" y="400"/>
                  <a:pt x="19" y="400"/>
                  <a:pt x="19" y="400"/>
                </a:cubicBezTo>
                <a:cubicBezTo>
                  <a:pt x="685" y="400"/>
                  <a:pt x="685" y="400"/>
                  <a:pt x="685" y="400"/>
                </a:cubicBezTo>
                <a:lnTo>
                  <a:pt x="631" y="50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149"/>
          <p:cNvSpPr>
            <a:spLocks noEditPoints="1"/>
          </p:cNvSpPr>
          <p:nvPr/>
        </p:nvSpPr>
        <p:spPr bwMode="auto">
          <a:xfrm>
            <a:off x="7311822" y="3584784"/>
            <a:ext cx="481849" cy="587445"/>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17"/>
          <p:cNvSpPr>
            <a:spLocks noEditPoints="1"/>
          </p:cNvSpPr>
          <p:nvPr/>
        </p:nvSpPr>
        <p:spPr bwMode="auto">
          <a:xfrm>
            <a:off x="6132004" y="4833156"/>
            <a:ext cx="541989" cy="629729"/>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pic>
        <p:nvPicPr>
          <p:cNvPr id="70" name="Picture 69">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29236475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02943" y="-669447"/>
            <a:ext cx="12444009" cy="7950875"/>
            <a:chOff x="-341709" y="-621042"/>
            <a:chExt cx="9985772" cy="6380228"/>
          </a:xfrm>
        </p:grpSpPr>
        <p:sp>
          <p:nvSpPr>
            <p:cNvPr id="248" name="Freeform 247"/>
            <p:cNvSpPr>
              <a:spLocks/>
            </p:cNvSpPr>
            <p:nvPr/>
          </p:nvSpPr>
          <p:spPr bwMode="auto">
            <a:xfrm>
              <a:off x="7160829" y="3288732"/>
              <a:ext cx="211665" cy="250784"/>
            </a:xfrm>
            <a:custGeom>
              <a:avLst/>
              <a:gdLst>
                <a:gd name="connsiteX0" fmla="*/ 74991 w 282220"/>
                <a:gd name="connsiteY0" fmla="*/ 0 h 334378"/>
                <a:gd name="connsiteX1" fmla="*/ 80892 w 282220"/>
                <a:gd name="connsiteY1" fmla="*/ 7868 h 334378"/>
                <a:gd name="connsiteX2" fmla="*/ 84515 w 282220"/>
                <a:gd name="connsiteY2" fmla="*/ 7143 h 334378"/>
                <a:gd name="connsiteX3" fmla="*/ 104968 w 282220"/>
                <a:gd name="connsiteY3" fmla="*/ 34413 h 334378"/>
                <a:gd name="connsiteX4" fmla="*/ 117750 w 282220"/>
                <a:gd name="connsiteY4" fmla="*/ 63629 h 334378"/>
                <a:gd name="connsiteX5" fmla="*/ 154528 w 282220"/>
                <a:gd name="connsiteY5" fmla="*/ 63629 h 334378"/>
                <a:gd name="connsiteX6" fmla="*/ 157469 w 282220"/>
                <a:gd name="connsiteY6" fmla="*/ 70772 h 334378"/>
                <a:gd name="connsiteX7" fmla="*/ 164052 w 282220"/>
                <a:gd name="connsiteY7" fmla="*/ 70772 h 334378"/>
                <a:gd name="connsiteX8" fmla="*/ 179959 w 282220"/>
                <a:gd name="connsiteY8" fmla="*/ 109404 h 334378"/>
                <a:gd name="connsiteX9" fmla="*/ 154962 w 282220"/>
                <a:gd name="connsiteY9" fmla="*/ 113949 h 334378"/>
                <a:gd name="connsiteX10" fmla="*/ 148982 w 282220"/>
                <a:gd name="connsiteY10" fmla="*/ 129894 h 334378"/>
                <a:gd name="connsiteX11" fmla="*/ 181797 w 282220"/>
                <a:gd name="connsiteY11" fmla="*/ 145438 h 334378"/>
                <a:gd name="connsiteX12" fmla="*/ 184776 w 282220"/>
                <a:gd name="connsiteY12" fmla="*/ 149481 h 334378"/>
                <a:gd name="connsiteX13" fmla="*/ 191321 w 282220"/>
                <a:gd name="connsiteY13" fmla="*/ 152581 h 334378"/>
                <a:gd name="connsiteX14" fmla="*/ 223136 w 282220"/>
                <a:gd name="connsiteY14" fmla="*/ 195758 h 334378"/>
                <a:gd name="connsiteX15" fmla="*/ 245861 w 282220"/>
                <a:gd name="connsiteY15" fmla="*/ 234390 h 334378"/>
                <a:gd name="connsiteX16" fmla="*/ 273130 w 282220"/>
                <a:gd name="connsiteY16" fmla="*/ 259387 h 334378"/>
                <a:gd name="connsiteX17" fmla="*/ 282220 w 282220"/>
                <a:gd name="connsiteY17" fmla="*/ 286656 h 334378"/>
                <a:gd name="connsiteX18" fmla="*/ 277675 w 282220"/>
                <a:gd name="connsiteY18" fmla="*/ 325288 h 334378"/>
                <a:gd name="connsiteX19" fmla="*/ 239043 w 282220"/>
                <a:gd name="connsiteY19" fmla="*/ 309381 h 334378"/>
                <a:gd name="connsiteX20" fmla="*/ 223136 w 282220"/>
                <a:gd name="connsiteY20" fmla="*/ 334378 h 334378"/>
                <a:gd name="connsiteX21" fmla="*/ 195866 w 282220"/>
                <a:gd name="connsiteY21" fmla="*/ 318471 h 334378"/>
                <a:gd name="connsiteX22" fmla="*/ 196666 w 282220"/>
                <a:gd name="connsiteY22" fmla="*/ 317351 h 334378"/>
                <a:gd name="connsiteX23" fmla="*/ 186342 w 282220"/>
                <a:gd name="connsiteY23" fmla="*/ 311328 h 334378"/>
                <a:gd name="connsiteX24" fmla="*/ 197705 w 282220"/>
                <a:gd name="connsiteY24" fmla="*/ 295421 h 334378"/>
                <a:gd name="connsiteX25" fmla="*/ 197705 w 282220"/>
                <a:gd name="connsiteY25" fmla="*/ 263606 h 334378"/>
                <a:gd name="connsiteX26" fmla="*/ 170435 w 282220"/>
                <a:gd name="connsiteY26" fmla="*/ 231792 h 334378"/>
                <a:gd name="connsiteX27" fmla="*/ 165890 w 282220"/>
                <a:gd name="connsiteY27" fmla="*/ 193160 h 334378"/>
                <a:gd name="connsiteX28" fmla="*/ 144743 w 282220"/>
                <a:gd name="connsiteY28" fmla="*/ 168488 h 334378"/>
                <a:gd name="connsiteX29" fmla="*/ 120875 w 282220"/>
                <a:gd name="connsiteY29" fmla="*/ 168488 h 334378"/>
                <a:gd name="connsiteX30" fmla="*/ 116330 w 282220"/>
                <a:gd name="connsiteY30" fmla="*/ 179851 h 334378"/>
                <a:gd name="connsiteX31" fmla="*/ 89060 w 282220"/>
                <a:gd name="connsiteY31" fmla="*/ 184396 h 334378"/>
                <a:gd name="connsiteX32" fmla="*/ 85786 w 282220"/>
                <a:gd name="connsiteY32" fmla="*/ 176211 h 334378"/>
                <a:gd name="connsiteX33" fmla="*/ 79536 w 282220"/>
                <a:gd name="connsiteY33" fmla="*/ 177253 h 334378"/>
                <a:gd name="connsiteX34" fmla="*/ 79008 w 282220"/>
                <a:gd name="connsiteY34" fmla="*/ 175932 h 334378"/>
                <a:gd name="connsiteX35" fmla="*/ 41339 w 282220"/>
                <a:gd name="connsiteY35" fmla="*/ 195758 h 334378"/>
                <a:gd name="connsiteX36" fmla="*/ 41339 w 282220"/>
                <a:gd name="connsiteY36" fmla="*/ 183602 h 334378"/>
                <a:gd name="connsiteX37" fmla="*/ 31815 w 282220"/>
                <a:gd name="connsiteY37" fmla="*/ 188615 h 334378"/>
                <a:gd name="connsiteX38" fmla="*/ 31815 w 282220"/>
                <a:gd name="connsiteY38" fmla="*/ 156800 h 334378"/>
                <a:gd name="connsiteX39" fmla="*/ 41619 w 282220"/>
                <a:gd name="connsiteY39" fmla="*/ 123465 h 334378"/>
                <a:gd name="connsiteX40" fmla="*/ 25431 w 282220"/>
                <a:gd name="connsiteY40" fmla="*/ 120767 h 334378"/>
                <a:gd name="connsiteX41" fmla="*/ 25431 w 282220"/>
                <a:gd name="connsiteY41" fmla="*/ 115211 h 334378"/>
                <a:gd name="connsiteX42" fmla="*/ 15907 w 282220"/>
                <a:gd name="connsiteY42" fmla="*/ 113624 h 334378"/>
                <a:gd name="connsiteX43" fmla="*/ 15907 w 282220"/>
                <a:gd name="connsiteY43" fmla="*/ 92600 h 334378"/>
                <a:gd name="connsiteX44" fmla="*/ 9524 w 282220"/>
                <a:gd name="connsiteY44" fmla="*/ 88952 h 334378"/>
                <a:gd name="connsiteX45" fmla="*/ 9896 w 282220"/>
                <a:gd name="connsiteY45" fmla="*/ 87464 h 334378"/>
                <a:gd name="connsiteX46" fmla="*/ 0 w 282220"/>
                <a:gd name="connsiteY46" fmla="*/ 81809 h 334378"/>
                <a:gd name="connsiteX47" fmla="*/ 4545 w 282220"/>
                <a:gd name="connsiteY47" fmla="*/ 63629 h 334378"/>
                <a:gd name="connsiteX48" fmla="*/ 36359 w 282220"/>
                <a:gd name="connsiteY48" fmla="*/ 38632 h 334378"/>
                <a:gd name="connsiteX49" fmla="*/ 43177 w 282220"/>
                <a:gd name="connsiteY49" fmla="*/ 47722 h 334378"/>
                <a:gd name="connsiteX50" fmla="*/ 43405 w 282220"/>
                <a:gd name="connsiteY50" fmla="*/ 47722 h 334378"/>
                <a:gd name="connsiteX51" fmla="*/ 45883 w 282220"/>
                <a:gd name="connsiteY51" fmla="*/ 45775 h 334378"/>
                <a:gd name="connsiteX52" fmla="*/ 47343 w 282220"/>
                <a:gd name="connsiteY52" fmla="*/ 47722 h 334378"/>
                <a:gd name="connsiteX53" fmla="*/ 59084 w 282220"/>
                <a:gd name="connsiteY53" fmla="*/ 47722 h 334378"/>
                <a:gd name="connsiteX54" fmla="*/ 52267 w 282220"/>
                <a:gd name="connsiteY54" fmla="*/ 4545 h 33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82220" h="334378">
                  <a:moveTo>
                    <a:pt x="74991" y="0"/>
                  </a:moveTo>
                  <a:lnTo>
                    <a:pt x="80892" y="7868"/>
                  </a:lnTo>
                  <a:lnTo>
                    <a:pt x="84515" y="7143"/>
                  </a:lnTo>
                  <a:lnTo>
                    <a:pt x="104968" y="34413"/>
                  </a:lnTo>
                  <a:lnTo>
                    <a:pt x="117750" y="63629"/>
                  </a:lnTo>
                  <a:lnTo>
                    <a:pt x="154528" y="63629"/>
                  </a:lnTo>
                  <a:lnTo>
                    <a:pt x="157469" y="70772"/>
                  </a:lnTo>
                  <a:lnTo>
                    <a:pt x="164052" y="70772"/>
                  </a:lnTo>
                  <a:lnTo>
                    <a:pt x="179959" y="109404"/>
                  </a:lnTo>
                  <a:lnTo>
                    <a:pt x="154962" y="113949"/>
                  </a:lnTo>
                  <a:lnTo>
                    <a:pt x="148982" y="129894"/>
                  </a:lnTo>
                  <a:lnTo>
                    <a:pt x="181797" y="145438"/>
                  </a:lnTo>
                  <a:lnTo>
                    <a:pt x="184776" y="149481"/>
                  </a:lnTo>
                  <a:lnTo>
                    <a:pt x="191321" y="152581"/>
                  </a:lnTo>
                  <a:lnTo>
                    <a:pt x="223136" y="195758"/>
                  </a:lnTo>
                  <a:lnTo>
                    <a:pt x="245861" y="234390"/>
                  </a:lnTo>
                  <a:lnTo>
                    <a:pt x="273130" y="259387"/>
                  </a:lnTo>
                  <a:lnTo>
                    <a:pt x="282220" y="286656"/>
                  </a:lnTo>
                  <a:lnTo>
                    <a:pt x="277675" y="325288"/>
                  </a:lnTo>
                  <a:lnTo>
                    <a:pt x="239043" y="309381"/>
                  </a:lnTo>
                  <a:lnTo>
                    <a:pt x="223136" y="334378"/>
                  </a:lnTo>
                  <a:lnTo>
                    <a:pt x="195866" y="318471"/>
                  </a:lnTo>
                  <a:lnTo>
                    <a:pt x="196666" y="317351"/>
                  </a:lnTo>
                  <a:lnTo>
                    <a:pt x="186342" y="311328"/>
                  </a:lnTo>
                  <a:lnTo>
                    <a:pt x="197705" y="295421"/>
                  </a:lnTo>
                  <a:lnTo>
                    <a:pt x="197705" y="263606"/>
                  </a:lnTo>
                  <a:lnTo>
                    <a:pt x="170435" y="231792"/>
                  </a:lnTo>
                  <a:lnTo>
                    <a:pt x="165890" y="193160"/>
                  </a:lnTo>
                  <a:lnTo>
                    <a:pt x="144743" y="168488"/>
                  </a:lnTo>
                  <a:lnTo>
                    <a:pt x="120875" y="168488"/>
                  </a:lnTo>
                  <a:lnTo>
                    <a:pt x="116330" y="179851"/>
                  </a:lnTo>
                  <a:lnTo>
                    <a:pt x="89060" y="184396"/>
                  </a:lnTo>
                  <a:lnTo>
                    <a:pt x="85786" y="176211"/>
                  </a:lnTo>
                  <a:lnTo>
                    <a:pt x="79536" y="177253"/>
                  </a:lnTo>
                  <a:lnTo>
                    <a:pt x="79008" y="175932"/>
                  </a:lnTo>
                  <a:lnTo>
                    <a:pt x="41339" y="195758"/>
                  </a:lnTo>
                  <a:lnTo>
                    <a:pt x="41339" y="183602"/>
                  </a:lnTo>
                  <a:lnTo>
                    <a:pt x="31815" y="188615"/>
                  </a:lnTo>
                  <a:lnTo>
                    <a:pt x="31815" y="156800"/>
                  </a:lnTo>
                  <a:lnTo>
                    <a:pt x="41619" y="123465"/>
                  </a:lnTo>
                  <a:lnTo>
                    <a:pt x="25431" y="120767"/>
                  </a:lnTo>
                  <a:lnTo>
                    <a:pt x="25431" y="115211"/>
                  </a:lnTo>
                  <a:lnTo>
                    <a:pt x="15907" y="113624"/>
                  </a:lnTo>
                  <a:lnTo>
                    <a:pt x="15907" y="92600"/>
                  </a:lnTo>
                  <a:lnTo>
                    <a:pt x="9524" y="88952"/>
                  </a:lnTo>
                  <a:lnTo>
                    <a:pt x="9896" y="87464"/>
                  </a:lnTo>
                  <a:lnTo>
                    <a:pt x="0" y="81809"/>
                  </a:lnTo>
                  <a:lnTo>
                    <a:pt x="4545" y="63629"/>
                  </a:lnTo>
                  <a:lnTo>
                    <a:pt x="36359" y="38632"/>
                  </a:lnTo>
                  <a:lnTo>
                    <a:pt x="43177" y="47722"/>
                  </a:lnTo>
                  <a:lnTo>
                    <a:pt x="43405" y="47722"/>
                  </a:lnTo>
                  <a:lnTo>
                    <a:pt x="45883" y="45775"/>
                  </a:lnTo>
                  <a:lnTo>
                    <a:pt x="47343" y="47722"/>
                  </a:lnTo>
                  <a:lnTo>
                    <a:pt x="59084" y="47722"/>
                  </a:lnTo>
                  <a:lnTo>
                    <a:pt x="5226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7" name="Freeform 246"/>
            <p:cNvSpPr>
              <a:spLocks/>
            </p:cNvSpPr>
            <p:nvPr/>
          </p:nvSpPr>
          <p:spPr bwMode="auto">
            <a:xfrm>
              <a:off x="7082346" y="3341404"/>
              <a:ext cx="226760" cy="426413"/>
            </a:xfrm>
            <a:custGeom>
              <a:avLst/>
              <a:gdLst>
                <a:gd name="connsiteX0" fmla="*/ 102261 w 302346"/>
                <a:gd name="connsiteY0" fmla="*/ 0 h 568550"/>
                <a:gd name="connsiteX1" fmla="*/ 118168 w 302346"/>
                <a:gd name="connsiteY1" fmla="*/ 15907 h 568550"/>
                <a:gd name="connsiteX2" fmla="*/ 118168 w 302346"/>
                <a:gd name="connsiteY2" fmla="*/ 23050 h 568550"/>
                <a:gd name="connsiteX3" fmla="*/ 120549 w 302346"/>
                <a:gd name="connsiteY3" fmla="*/ 25431 h 568550"/>
                <a:gd name="connsiteX4" fmla="*/ 120549 w 302346"/>
                <a:gd name="connsiteY4" fmla="*/ 39029 h 568550"/>
                <a:gd name="connsiteX5" fmla="*/ 145438 w 302346"/>
                <a:gd name="connsiteY5" fmla="*/ 43177 h 568550"/>
                <a:gd name="connsiteX6" fmla="*/ 142879 w 302346"/>
                <a:gd name="connsiteY6" fmla="*/ 51878 h 568550"/>
                <a:gd name="connsiteX7" fmla="*/ 147819 w 302346"/>
                <a:gd name="connsiteY7" fmla="*/ 52701 h 568550"/>
                <a:gd name="connsiteX8" fmla="*/ 136456 w 302346"/>
                <a:gd name="connsiteY8" fmla="*/ 91333 h 568550"/>
                <a:gd name="connsiteX9" fmla="*/ 139561 w 302346"/>
                <a:gd name="connsiteY9" fmla="*/ 113070 h 568550"/>
                <a:gd name="connsiteX10" fmla="*/ 177252 w 302346"/>
                <a:gd name="connsiteY10" fmla="*/ 90899 h 568550"/>
                <a:gd name="connsiteX11" fmla="*/ 188614 w 302346"/>
                <a:gd name="connsiteY11" fmla="*/ 97716 h 568550"/>
                <a:gd name="connsiteX12" fmla="*/ 209067 w 302346"/>
                <a:gd name="connsiteY12" fmla="*/ 97716 h 568550"/>
                <a:gd name="connsiteX13" fmla="*/ 213611 w 302346"/>
                <a:gd name="connsiteY13" fmla="*/ 86354 h 568550"/>
                <a:gd name="connsiteX14" fmla="*/ 240881 w 302346"/>
                <a:gd name="connsiteY14" fmla="*/ 86354 h 568550"/>
                <a:gd name="connsiteX15" fmla="*/ 272695 w 302346"/>
                <a:gd name="connsiteY15" fmla="*/ 118168 h 568550"/>
                <a:gd name="connsiteX16" fmla="*/ 272695 w 302346"/>
                <a:gd name="connsiteY16" fmla="*/ 125311 h 568550"/>
                <a:gd name="connsiteX17" fmla="*/ 275076 w 302346"/>
                <a:gd name="connsiteY17" fmla="*/ 127692 h 568550"/>
                <a:gd name="connsiteX18" fmla="*/ 275076 w 302346"/>
                <a:gd name="connsiteY18" fmla="*/ 159578 h 568550"/>
                <a:gd name="connsiteX19" fmla="*/ 299965 w 302346"/>
                <a:gd name="connsiteY19" fmla="*/ 188615 h 568550"/>
                <a:gd name="connsiteX20" fmla="*/ 299965 w 302346"/>
                <a:gd name="connsiteY20" fmla="*/ 195361 h 568550"/>
                <a:gd name="connsiteX21" fmla="*/ 302346 w 302346"/>
                <a:gd name="connsiteY21" fmla="*/ 198139 h 568550"/>
                <a:gd name="connsiteX22" fmla="*/ 302346 w 302346"/>
                <a:gd name="connsiteY22" fmla="*/ 229953 h 568550"/>
                <a:gd name="connsiteX23" fmla="*/ 290984 w 302346"/>
                <a:gd name="connsiteY23" fmla="*/ 245860 h 568550"/>
                <a:gd name="connsiteX24" fmla="*/ 259169 w 302346"/>
                <a:gd name="connsiteY24" fmla="*/ 241316 h 568550"/>
                <a:gd name="connsiteX25" fmla="*/ 211448 w 302346"/>
                <a:gd name="connsiteY25" fmla="*/ 252678 h 568550"/>
                <a:gd name="connsiteX26" fmla="*/ 184178 w 302346"/>
                <a:gd name="connsiteY26" fmla="*/ 279947 h 568550"/>
                <a:gd name="connsiteX27" fmla="*/ 195540 w 302346"/>
                <a:gd name="connsiteY27" fmla="*/ 327669 h 568550"/>
                <a:gd name="connsiteX28" fmla="*/ 163726 w 302346"/>
                <a:gd name="connsiteY28" fmla="*/ 311762 h 568550"/>
                <a:gd name="connsiteX29" fmla="*/ 129639 w 302346"/>
                <a:gd name="connsiteY29" fmla="*/ 311762 h 568550"/>
                <a:gd name="connsiteX30" fmla="*/ 131680 w 302346"/>
                <a:gd name="connsiteY30" fmla="*/ 302238 h 568550"/>
                <a:gd name="connsiteX31" fmla="*/ 127258 w 302346"/>
                <a:gd name="connsiteY31" fmla="*/ 302238 h 568550"/>
                <a:gd name="connsiteX32" fmla="*/ 132034 w 302346"/>
                <a:gd name="connsiteY32" fmla="*/ 279947 h 568550"/>
                <a:gd name="connsiteX33" fmla="*/ 104642 w 302346"/>
                <a:gd name="connsiteY33" fmla="*/ 279947 h 568550"/>
                <a:gd name="connsiteX34" fmla="*/ 97824 w 302346"/>
                <a:gd name="connsiteY34" fmla="*/ 323124 h 568550"/>
                <a:gd name="connsiteX35" fmla="*/ 81917 w 302346"/>
                <a:gd name="connsiteY35" fmla="*/ 375391 h 568550"/>
                <a:gd name="connsiteX36" fmla="*/ 66010 w 302346"/>
                <a:gd name="connsiteY36" fmla="*/ 407205 h 568550"/>
                <a:gd name="connsiteX37" fmla="*/ 68968 w 302346"/>
                <a:gd name="connsiteY37" fmla="*/ 424951 h 568550"/>
                <a:gd name="connsiteX38" fmla="*/ 90898 w 302346"/>
                <a:gd name="connsiteY38" fmla="*/ 424951 h 568550"/>
                <a:gd name="connsiteX39" fmla="*/ 106806 w 302346"/>
                <a:gd name="connsiteY39" fmla="*/ 463583 h 568550"/>
                <a:gd name="connsiteX40" fmla="*/ 107854 w 302346"/>
                <a:gd name="connsiteY40" fmla="*/ 469869 h 568550"/>
                <a:gd name="connsiteX41" fmla="*/ 109187 w 302346"/>
                <a:gd name="connsiteY41" fmla="*/ 473107 h 568550"/>
                <a:gd name="connsiteX42" fmla="*/ 112323 w 302346"/>
                <a:gd name="connsiteY42" fmla="*/ 491921 h 568550"/>
                <a:gd name="connsiteX43" fmla="*/ 134075 w 302346"/>
                <a:gd name="connsiteY43" fmla="*/ 515849 h 568550"/>
                <a:gd name="connsiteX44" fmla="*/ 154527 w 302346"/>
                <a:gd name="connsiteY44" fmla="*/ 515849 h 568550"/>
                <a:gd name="connsiteX45" fmla="*/ 177252 w 302346"/>
                <a:gd name="connsiteY45" fmla="*/ 538574 h 568550"/>
                <a:gd name="connsiteX46" fmla="*/ 174276 w 302346"/>
                <a:gd name="connsiteY46" fmla="*/ 542741 h 568550"/>
                <a:gd name="connsiteX47" fmla="*/ 179633 w 302346"/>
                <a:gd name="connsiteY47" fmla="*/ 548098 h 568550"/>
                <a:gd name="connsiteX48" fmla="*/ 168271 w 302346"/>
                <a:gd name="connsiteY48" fmla="*/ 564005 h 568550"/>
                <a:gd name="connsiteX49" fmla="*/ 141001 w 302346"/>
                <a:gd name="connsiteY49" fmla="*/ 568550 h 568550"/>
                <a:gd name="connsiteX50" fmla="*/ 141001 w 302346"/>
                <a:gd name="connsiteY50" fmla="*/ 558629 h 568550"/>
                <a:gd name="connsiteX51" fmla="*/ 138620 w 302346"/>
                <a:gd name="connsiteY51" fmla="*/ 559026 h 568550"/>
                <a:gd name="connsiteX52" fmla="*/ 138620 w 302346"/>
                <a:gd name="connsiteY52" fmla="*/ 546908 h 568550"/>
                <a:gd name="connsiteX53" fmla="*/ 109187 w 302346"/>
                <a:gd name="connsiteY53" fmla="*/ 532191 h 568550"/>
                <a:gd name="connsiteX54" fmla="*/ 104642 w 302346"/>
                <a:gd name="connsiteY54" fmla="*/ 536736 h 568550"/>
                <a:gd name="connsiteX55" fmla="*/ 88735 w 302346"/>
                <a:gd name="connsiteY55" fmla="*/ 525373 h 568550"/>
                <a:gd name="connsiteX56" fmla="*/ 81917 w 302346"/>
                <a:gd name="connsiteY56" fmla="*/ 504921 h 568550"/>
                <a:gd name="connsiteX57" fmla="*/ 61465 w 302346"/>
                <a:gd name="connsiteY57" fmla="*/ 484469 h 568550"/>
                <a:gd name="connsiteX58" fmla="*/ 45558 w 302346"/>
                <a:gd name="connsiteY58" fmla="*/ 466289 h 568550"/>
                <a:gd name="connsiteX59" fmla="*/ 38740 w 302346"/>
                <a:gd name="connsiteY59" fmla="*/ 489014 h 568550"/>
                <a:gd name="connsiteX60" fmla="*/ 29651 w 302346"/>
                <a:gd name="connsiteY60" fmla="*/ 466289 h 568550"/>
                <a:gd name="connsiteX61" fmla="*/ 30161 w 302346"/>
                <a:gd name="connsiteY61" fmla="*/ 463994 h 568550"/>
                <a:gd name="connsiteX62" fmla="*/ 27270 w 302346"/>
                <a:gd name="connsiteY62" fmla="*/ 456765 h 568550"/>
                <a:gd name="connsiteX63" fmla="*/ 31814 w 302346"/>
                <a:gd name="connsiteY63" fmla="*/ 436313 h 568550"/>
                <a:gd name="connsiteX64" fmla="*/ 43177 w 302346"/>
                <a:gd name="connsiteY64" fmla="*/ 397681 h 568550"/>
                <a:gd name="connsiteX65" fmla="*/ 63629 w 302346"/>
                <a:gd name="connsiteY65" fmla="*/ 361322 h 568550"/>
                <a:gd name="connsiteX66" fmla="*/ 79271 w 302346"/>
                <a:gd name="connsiteY66" fmla="*/ 330036 h 568550"/>
                <a:gd name="connsiteX67" fmla="*/ 70555 w 302346"/>
                <a:gd name="connsiteY67" fmla="*/ 300400 h 568550"/>
                <a:gd name="connsiteX68" fmla="*/ 70555 w 302346"/>
                <a:gd name="connsiteY68" fmla="*/ 298971 h 568550"/>
                <a:gd name="connsiteX69" fmla="*/ 68174 w 302346"/>
                <a:gd name="connsiteY69" fmla="*/ 290876 h 568550"/>
                <a:gd name="connsiteX70" fmla="*/ 68174 w 302346"/>
                <a:gd name="connsiteY70" fmla="*/ 274968 h 568550"/>
                <a:gd name="connsiteX71" fmla="*/ 65427 w 302346"/>
                <a:gd name="connsiteY71" fmla="*/ 261233 h 568550"/>
                <a:gd name="connsiteX72" fmla="*/ 38740 w 302346"/>
                <a:gd name="connsiteY72" fmla="*/ 236771 h 568550"/>
                <a:gd name="connsiteX73" fmla="*/ 36942 w 302346"/>
                <a:gd name="connsiteY73" fmla="*/ 227781 h 568550"/>
                <a:gd name="connsiteX74" fmla="*/ 36359 w 302346"/>
                <a:gd name="connsiteY74" fmla="*/ 227247 h 568550"/>
                <a:gd name="connsiteX75" fmla="*/ 31814 w 302346"/>
                <a:gd name="connsiteY75" fmla="*/ 204522 h 568550"/>
                <a:gd name="connsiteX76" fmla="*/ 43177 w 302346"/>
                <a:gd name="connsiteY76" fmla="*/ 199977 h 568550"/>
                <a:gd name="connsiteX77" fmla="*/ 57619 w 302346"/>
                <a:gd name="connsiteY77" fmla="*/ 171093 h 568550"/>
                <a:gd name="connsiteX78" fmla="*/ 45558 w 302346"/>
                <a:gd name="connsiteY78" fmla="*/ 150417 h 568550"/>
                <a:gd name="connsiteX79" fmla="*/ 22833 w 302346"/>
                <a:gd name="connsiteY79" fmla="*/ 123147 h 568550"/>
                <a:gd name="connsiteX80" fmla="*/ 2381 w 302346"/>
                <a:gd name="connsiteY80" fmla="*/ 91333 h 568550"/>
                <a:gd name="connsiteX81" fmla="*/ 4945 w 302346"/>
                <a:gd name="connsiteY81" fmla="*/ 89501 h 568550"/>
                <a:gd name="connsiteX82" fmla="*/ 0 w 302346"/>
                <a:gd name="connsiteY82" fmla="*/ 81809 h 568550"/>
                <a:gd name="connsiteX83" fmla="*/ 15907 w 302346"/>
                <a:gd name="connsiteY83" fmla="*/ 70447 h 568550"/>
                <a:gd name="connsiteX84" fmla="*/ 31814 w 302346"/>
                <a:gd name="connsiteY84" fmla="*/ 31815 h 568550"/>
                <a:gd name="connsiteX85" fmla="*/ 59084 w 302346"/>
                <a:gd name="connsiteY85" fmla="*/ 27270 h 568550"/>
                <a:gd name="connsiteX86" fmla="*/ 79536 w 302346"/>
                <a:gd name="connsiteY86" fmla="*/ 11363 h 568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02346" h="568550">
                  <a:moveTo>
                    <a:pt x="102261" y="0"/>
                  </a:moveTo>
                  <a:lnTo>
                    <a:pt x="118168" y="15907"/>
                  </a:lnTo>
                  <a:lnTo>
                    <a:pt x="118168" y="23050"/>
                  </a:lnTo>
                  <a:lnTo>
                    <a:pt x="120549" y="25431"/>
                  </a:lnTo>
                  <a:lnTo>
                    <a:pt x="120549" y="39029"/>
                  </a:lnTo>
                  <a:lnTo>
                    <a:pt x="145438" y="43177"/>
                  </a:lnTo>
                  <a:lnTo>
                    <a:pt x="142879" y="51878"/>
                  </a:lnTo>
                  <a:lnTo>
                    <a:pt x="147819" y="52701"/>
                  </a:lnTo>
                  <a:lnTo>
                    <a:pt x="136456" y="91333"/>
                  </a:lnTo>
                  <a:lnTo>
                    <a:pt x="139561" y="113070"/>
                  </a:lnTo>
                  <a:lnTo>
                    <a:pt x="177252" y="90899"/>
                  </a:lnTo>
                  <a:lnTo>
                    <a:pt x="188614" y="97716"/>
                  </a:lnTo>
                  <a:lnTo>
                    <a:pt x="209067" y="97716"/>
                  </a:lnTo>
                  <a:lnTo>
                    <a:pt x="213611" y="86354"/>
                  </a:lnTo>
                  <a:lnTo>
                    <a:pt x="240881" y="86354"/>
                  </a:lnTo>
                  <a:lnTo>
                    <a:pt x="272695" y="118168"/>
                  </a:lnTo>
                  <a:lnTo>
                    <a:pt x="272695" y="125311"/>
                  </a:lnTo>
                  <a:lnTo>
                    <a:pt x="275076" y="127692"/>
                  </a:lnTo>
                  <a:lnTo>
                    <a:pt x="275076" y="159578"/>
                  </a:lnTo>
                  <a:lnTo>
                    <a:pt x="299965" y="188615"/>
                  </a:lnTo>
                  <a:lnTo>
                    <a:pt x="299965" y="195361"/>
                  </a:lnTo>
                  <a:lnTo>
                    <a:pt x="302346" y="198139"/>
                  </a:lnTo>
                  <a:lnTo>
                    <a:pt x="302346" y="229953"/>
                  </a:lnTo>
                  <a:lnTo>
                    <a:pt x="290984" y="245860"/>
                  </a:lnTo>
                  <a:lnTo>
                    <a:pt x="259169" y="241316"/>
                  </a:lnTo>
                  <a:lnTo>
                    <a:pt x="211448" y="252678"/>
                  </a:lnTo>
                  <a:lnTo>
                    <a:pt x="184178" y="279947"/>
                  </a:lnTo>
                  <a:lnTo>
                    <a:pt x="195540" y="327669"/>
                  </a:lnTo>
                  <a:lnTo>
                    <a:pt x="163726" y="311762"/>
                  </a:lnTo>
                  <a:lnTo>
                    <a:pt x="129639" y="311762"/>
                  </a:lnTo>
                  <a:lnTo>
                    <a:pt x="131680" y="302238"/>
                  </a:lnTo>
                  <a:lnTo>
                    <a:pt x="127258" y="302238"/>
                  </a:lnTo>
                  <a:lnTo>
                    <a:pt x="132034" y="279947"/>
                  </a:lnTo>
                  <a:lnTo>
                    <a:pt x="104642" y="279947"/>
                  </a:lnTo>
                  <a:lnTo>
                    <a:pt x="97824" y="323124"/>
                  </a:lnTo>
                  <a:lnTo>
                    <a:pt x="81917" y="375391"/>
                  </a:lnTo>
                  <a:lnTo>
                    <a:pt x="66010" y="407205"/>
                  </a:lnTo>
                  <a:lnTo>
                    <a:pt x="68968" y="424951"/>
                  </a:lnTo>
                  <a:lnTo>
                    <a:pt x="90898" y="424951"/>
                  </a:lnTo>
                  <a:lnTo>
                    <a:pt x="106806" y="463583"/>
                  </a:lnTo>
                  <a:lnTo>
                    <a:pt x="107854" y="469869"/>
                  </a:lnTo>
                  <a:lnTo>
                    <a:pt x="109187" y="473107"/>
                  </a:lnTo>
                  <a:lnTo>
                    <a:pt x="112323" y="491921"/>
                  </a:lnTo>
                  <a:lnTo>
                    <a:pt x="134075" y="515849"/>
                  </a:lnTo>
                  <a:lnTo>
                    <a:pt x="154527" y="515849"/>
                  </a:lnTo>
                  <a:lnTo>
                    <a:pt x="177252" y="538574"/>
                  </a:lnTo>
                  <a:lnTo>
                    <a:pt x="174276" y="542741"/>
                  </a:lnTo>
                  <a:lnTo>
                    <a:pt x="179633" y="548098"/>
                  </a:lnTo>
                  <a:lnTo>
                    <a:pt x="168271" y="564005"/>
                  </a:lnTo>
                  <a:lnTo>
                    <a:pt x="141001" y="568550"/>
                  </a:lnTo>
                  <a:lnTo>
                    <a:pt x="141001" y="558629"/>
                  </a:lnTo>
                  <a:lnTo>
                    <a:pt x="138620" y="559026"/>
                  </a:lnTo>
                  <a:lnTo>
                    <a:pt x="138620" y="546908"/>
                  </a:lnTo>
                  <a:lnTo>
                    <a:pt x="109187" y="532191"/>
                  </a:lnTo>
                  <a:lnTo>
                    <a:pt x="104642" y="536736"/>
                  </a:lnTo>
                  <a:lnTo>
                    <a:pt x="88735" y="525373"/>
                  </a:lnTo>
                  <a:lnTo>
                    <a:pt x="81917" y="504921"/>
                  </a:lnTo>
                  <a:lnTo>
                    <a:pt x="61465" y="484469"/>
                  </a:lnTo>
                  <a:lnTo>
                    <a:pt x="45558" y="466289"/>
                  </a:lnTo>
                  <a:lnTo>
                    <a:pt x="38740" y="489014"/>
                  </a:lnTo>
                  <a:lnTo>
                    <a:pt x="29651" y="466289"/>
                  </a:lnTo>
                  <a:lnTo>
                    <a:pt x="30161" y="463994"/>
                  </a:lnTo>
                  <a:lnTo>
                    <a:pt x="27270" y="456765"/>
                  </a:lnTo>
                  <a:lnTo>
                    <a:pt x="31814" y="436313"/>
                  </a:lnTo>
                  <a:lnTo>
                    <a:pt x="43177" y="397681"/>
                  </a:lnTo>
                  <a:lnTo>
                    <a:pt x="63629" y="361322"/>
                  </a:lnTo>
                  <a:lnTo>
                    <a:pt x="79271" y="330036"/>
                  </a:lnTo>
                  <a:lnTo>
                    <a:pt x="70555" y="300400"/>
                  </a:lnTo>
                  <a:lnTo>
                    <a:pt x="70555" y="298971"/>
                  </a:lnTo>
                  <a:lnTo>
                    <a:pt x="68174" y="290876"/>
                  </a:lnTo>
                  <a:lnTo>
                    <a:pt x="68174" y="274968"/>
                  </a:lnTo>
                  <a:lnTo>
                    <a:pt x="65427" y="261233"/>
                  </a:lnTo>
                  <a:lnTo>
                    <a:pt x="38740" y="236771"/>
                  </a:lnTo>
                  <a:lnTo>
                    <a:pt x="36942" y="227781"/>
                  </a:lnTo>
                  <a:lnTo>
                    <a:pt x="36359" y="227247"/>
                  </a:lnTo>
                  <a:lnTo>
                    <a:pt x="31814" y="204522"/>
                  </a:lnTo>
                  <a:lnTo>
                    <a:pt x="43177" y="199977"/>
                  </a:lnTo>
                  <a:lnTo>
                    <a:pt x="57619" y="171093"/>
                  </a:lnTo>
                  <a:lnTo>
                    <a:pt x="45558" y="150417"/>
                  </a:lnTo>
                  <a:lnTo>
                    <a:pt x="22833" y="123147"/>
                  </a:lnTo>
                  <a:lnTo>
                    <a:pt x="2381" y="91333"/>
                  </a:lnTo>
                  <a:lnTo>
                    <a:pt x="4945" y="89501"/>
                  </a:lnTo>
                  <a:lnTo>
                    <a:pt x="0" y="81809"/>
                  </a:lnTo>
                  <a:lnTo>
                    <a:pt x="15907" y="70447"/>
                  </a:lnTo>
                  <a:lnTo>
                    <a:pt x="31814" y="31815"/>
                  </a:lnTo>
                  <a:lnTo>
                    <a:pt x="59084" y="27270"/>
                  </a:lnTo>
                  <a:lnTo>
                    <a:pt x="79536"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5" name="Freeform 244"/>
            <p:cNvSpPr>
              <a:spLocks/>
            </p:cNvSpPr>
            <p:nvPr/>
          </p:nvSpPr>
          <p:spPr bwMode="auto">
            <a:xfrm>
              <a:off x="6850638" y="3109694"/>
              <a:ext cx="88626" cy="53079"/>
            </a:xfrm>
            <a:custGeom>
              <a:avLst/>
              <a:gdLst>
                <a:gd name="connsiteX0" fmla="*/ 40904 w 118168"/>
                <a:gd name="connsiteY0" fmla="*/ 0 h 70772"/>
                <a:gd name="connsiteX1" fmla="*/ 68174 w 118168"/>
                <a:gd name="connsiteY1" fmla="*/ 4545 h 70772"/>
                <a:gd name="connsiteX2" fmla="*/ 84081 w 118168"/>
                <a:gd name="connsiteY2" fmla="*/ 11362 h 70772"/>
                <a:gd name="connsiteX3" fmla="*/ 99988 w 118168"/>
                <a:gd name="connsiteY3" fmla="*/ 20452 h 70772"/>
                <a:gd name="connsiteX4" fmla="*/ 118168 w 118168"/>
                <a:gd name="connsiteY4" fmla="*/ 31815 h 70772"/>
                <a:gd name="connsiteX5" fmla="*/ 118168 w 118168"/>
                <a:gd name="connsiteY5" fmla="*/ 38958 h 70772"/>
                <a:gd name="connsiteX6" fmla="*/ 118168 w 118168"/>
                <a:gd name="connsiteY6" fmla="*/ 59084 h 70772"/>
                <a:gd name="connsiteX7" fmla="*/ 118168 w 118168"/>
                <a:gd name="connsiteY7" fmla="*/ 66227 h 70772"/>
                <a:gd name="connsiteX8" fmla="*/ 84081 w 118168"/>
                <a:gd name="connsiteY8" fmla="*/ 66227 h 70772"/>
                <a:gd name="connsiteX9" fmla="*/ 52267 w 118168"/>
                <a:gd name="connsiteY9" fmla="*/ 66227 h 70772"/>
                <a:gd name="connsiteX10" fmla="*/ 31814 w 118168"/>
                <a:gd name="connsiteY10" fmla="*/ 70772 h 70772"/>
                <a:gd name="connsiteX11" fmla="*/ 0 w 118168"/>
                <a:gd name="connsiteY11" fmla="*/ 54865 h 70772"/>
                <a:gd name="connsiteX12" fmla="*/ 0 w 118168"/>
                <a:gd name="connsiteY12" fmla="*/ 47722 h 70772"/>
                <a:gd name="connsiteX13" fmla="*/ 0 w 118168"/>
                <a:gd name="connsiteY13" fmla="*/ 45775 h 70772"/>
                <a:gd name="connsiteX14" fmla="*/ 0 w 118168"/>
                <a:gd name="connsiteY14" fmla="*/ 38632 h 70772"/>
                <a:gd name="connsiteX15" fmla="*/ 20452 w 118168"/>
                <a:gd name="connsiteY15" fmla="*/ 11362 h 70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8168" h="70772">
                  <a:moveTo>
                    <a:pt x="40904" y="0"/>
                  </a:moveTo>
                  <a:lnTo>
                    <a:pt x="68174" y="4545"/>
                  </a:lnTo>
                  <a:lnTo>
                    <a:pt x="84081" y="11362"/>
                  </a:lnTo>
                  <a:lnTo>
                    <a:pt x="99988" y="20452"/>
                  </a:lnTo>
                  <a:lnTo>
                    <a:pt x="118168" y="31815"/>
                  </a:lnTo>
                  <a:lnTo>
                    <a:pt x="118168" y="38958"/>
                  </a:lnTo>
                  <a:lnTo>
                    <a:pt x="118168" y="59084"/>
                  </a:lnTo>
                  <a:lnTo>
                    <a:pt x="118168" y="66227"/>
                  </a:lnTo>
                  <a:lnTo>
                    <a:pt x="84081" y="66227"/>
                  </a:lnTo>
                  <a:lnTo>
                    <a:pt x="52267" y="66227"/>
                  </a:lnTo>
                  <a:lnTo>
                    <a:pt x="31814" y="70772"/>
                  </a:lnTo>
                  <a:lnTo>
                    <a:pt x="0" y="54865"/>
                  </a:lnTo>
                  <a:lnTo>
                    <a:pt x="0" y="47722"/>
                  </a:lnTo>
                  <a:lnTo>
                    <a:pt x="0" y="45775"/>
                  </a:lnTo>
                  <a:lnTo>
                    <a:pt x="0" y="38632"/>
                  </a:lnTo>
                  <a:lnTo>
                    <a:pt x="20452"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3" name="Freeform 242"/>
            <p:cNvSpPr>
              <a:spLocks/>
            </p:cNvSpPr>
            <p:nvPr/>
          </p:nvSpPr>
          <p:spPr bwMode="auto">
            <a:xfrm>
              <a:off x="6823287" y="3164152"/>
              <a:ext cx="133102" cy="179201"/>
            </a:xfrm>
            <a:custGeom>
              <a:avLst/>
              <a:gdLst>
                <a:gd name="connsiteX0" fmla="*/ 27487 w 177469"/>
                <a:gd name="connsiteY0" fmla="*/ 0 h 238934"/>
                <a:gd name="connsiteX1" fmla="*/ 54756 w 177469"/>
                <a:gd name="connsiteY1" fmla="*/ 15907 h 238934"/>
                <a:gd name="connsiteX2" fmla="*/ 70663 w 177469"/>
                <a:gd name="connsiteY2" fmla="*/ 15907 h 238934"/>
                <a:gd name="connsiteX3" fmla="*/ 75208 w 177469"/>
                <a:gd name="connsiteY3" fmla="*/ 47722 h 238934"/>
                <a:gd name="connsiteX4" fmla="*/ 107023 w 177469"/>
                <a:gd name="connsiteY4" fmla="*/ 54539 h 238934"/>
                <a:gd name="connsiteX5" fmla="*/ 145655 w 177469"/>
                <a:gd name="connsiteY5" fmla="*/ 54539 h 238934"/>
                <a:gd name="connsiteX6" fmla="*/ 166107 w 177469"/>
                <a:gd name="connsiteY6" fmla="*/ 59084 h 238934"/>
                <a:gd name="connsiteX7" fmla="*/ 150199 w 177469"/>
                <a:gd name="connsiteY7" fmla="*/ 90899 h 238934"/>
                <a:gd name="connsiteX8" fmla="*/ 148684 w 177469"/>
                <a:gd name="connsiteY8" fmla="*/ 91548 h 238934"/>
                <a:gd name="connsiteX9" fmla="*/ 145437 w 177469"/>
                <a:gd name="connsiteY9" fmla="*/ 98042 h 238934"/>
                <a:gd name="connsiteX10" fmla="*/ 129530 w 177469"/>
                <a:gd name="connsiteY10" fmla="*/ 104859 h 238934"/>
                <a:gd name="connsiteX11" fmla="*/ 118811 w 177469"/>
                <a:gd name="connsiteY11" fmla="*/ 118641 h 238934"/>
                <a:gd name="connsiteX12" fmla="*/ 136508 w 177469"/>
                <a:gd name="connsiteY12" fmla="*/ 138305 h 238934"/>
                <a:gd name="connsiteX13" fmla="*/ 140893 w 177469"/>
                <a:gd name="connsiteY13" fmla="*/ 120766 h 238934"/>
                <a:gd name="connsiteX14" fmla="*/ 143869 w 177469"/>
                <a:gd name="connsiteY14" fmla="*/ 120766 h 238934"/>
                <a:gd name="connsiteX15" fmla="*/ 145655 w 177469"/>
                <a:gd name="connsiteY15" fmla="*/ 113623 h 238934"/>
                <a:gd name="connsiteX16" fmla="*/ 157017 w 177469"/>
                <a:gd name="connsiteY16" fmla="*/ 113623 h 238934"/>
                <a:gd name="connsiteX17" fmla="*/ 177469 w 177469"/>
                <a:gd name="connsiteY17" fmla="*/ 177252 h 238934"/>
                <a:gd name="connsiteX18" fmla="*/ 177469 w 177469"/>
                <a:gd name="connsiteY18" fmla="*/ 204522 h 238934"/>
                <a:gd name="connsiteX19" fmla="*/ 172707 w 177469"/>
                <a:gd name="connsiteY19" fmla="*/ 203161 h 238934"/>
                <a:gd name="connsiteX20" fmla="*/ 172707 w 177469"/>
                <a:gd name="connsiteY20" fmla="*/ 211665 h 238934"/>
                <a:gd name="connsiteX21" fmla="*/ 162829 w 177469"/>
                <a:gd name="connsiteY21" fmla="*/ 208842 h 238934"/>
                <a:gd name="connsiteX22" fmla="*/ 166107 w 177469"/>
                <a:gd name="connsiteY22" fmla="*/ 231791 h 238934"/>
                <a:gd name="connsiteX23" fmla="*/ 157112 w 177469"/>
                <a:gd name="connsiteY23" fmla="*/ 209305 h 238934"/>
                <a:gd name="connsiteX24" fmla="*/ 161345 w 177469"/>
                <a:gd name="connsiteY24" fmla="*/ 238934 h 238934"/>
                <a:gd name="connsiteX25" fmla="*/ 152255 w 177469"/>
                <a:gd name="connsiteY25" fmla="*/ 216210 h 238934"/>
                <a:gd name="connsiteX26" fmla="*/ 145437 w 177469"/>
                <a:gd name="connsiteY26" fmla="*/ 195757 h 238934"/>
                <a:gd name="connsiteX27" fmla="*/ 140893 w 177469"/>
                <a:gd name="connsiteY27" fmla="*/ 179850 h 238934"/>
                <a:gd name="connsiteX28" fmla="*/ 124985 w 177469"/>
                <a:gd name="connsiteY28" fmla="*/ 152581 h 238934"/>
                <a:gd name="connsiteX29" fmla="*/ 99974 w 177469"/>
                <a:gd name="connsiteY29" fmla="*/ 152581 h 238934"/>
                <a:gd name="connsiteX30" fmla="*/ 102478 w 177469"/>
                <a:gd name="connsiteY30" fmla="*/ 161345 h 238934"/>
                <a:gd name="connsiteX31" fmla="*/ 97647 w 177469"/>
                <a:gd name="connsiteY31" fmla="*/ 168246 h 238934"/>
                <a:gd name="connsiteX32" fmla="*/ 97716 w 177469"/>
                <a:gd name="connsiteY32" fmla="*/ 168488 h 238934"/>
                <a:gd name="connsiteX33" fmla="*/ 81809 w 177469"/>
                <a:gd name="connsiteY33" fmla="*/ 191213 h 238934"/>
                <a:gd name="connsiteX34" fmla="*/ 70446 w 177469"/>
                <a:gd name="connsiteY34" fmla="*/ 184395 h 238934"/>
                <a:gd name="connsiteX35" fmla="*/ 65901 w 177469"/>
                <a:gd name="connsiteY35" fmla="*/ 191213 h 238934"/>
                <a:gd name="connsiteX36" fmla="*/ 49994 w 177469"/>
                <a:gd name="connsiteY36" fmla="*/ 184395 h 238934"/>
                <a:gd name="connsiteX37" fmla="*/ 38632 w 177469"/>
                <a:gd name="connsiteY37" fmla="*/ 179850 h 238934"/>
                <a:gd name="connsiteX38" fmla="*/ 34087 w 177469"/>
                <a:gd name="connsiteY38" fmla="*/ 152581 h 238934"/>
                <a:gd name="connsiteX39" fmla="*/ 22725 w 177469"/>
                <a:gd name="connsiteY39" fmla="*/ 120766 h 238934"/>
                <a:gd name="connsiteX40" fmla="*/ 27270 w 177469"/>
                <a:gd name="connsiteY40" fmla="*/ 98042 h 238934"/>
                <a:gd name="connsiteX41" fmla="*/ 0 w 177469"/>
                <a:gd name="connsiteY41" fmla="*/ 82134 h 238934"/>
                <a:gd name="connsiteX42" fmla="*/ 6266 w 177469"/>
                <a:gd name="connsiteY42" fmla="*/ 75868 h 238934"/>
                <a:gd name="connsiteX43" fmla="*/ 4762 w 177469"/>
                <a:gd name="connsiteY43" fmla="*/ 74991 h 238934"/>
                <a:gd name="connsiteX44" fmla="*/ 16124 w 177469"/>
                <a:gd name="connsiteY44" fmla="*/ 63629 h 238934"/>
                <a:gd name="connsiteX45" fmla="*/ 31460 w 177469"/>
                <a:gd name="connsiteY45" fmla="*/ 52894 h 238934"/>
                <a:gd name="connsiteX46" fmla="*/ 6817 w 177469"/>
                <a:gd name="connsiteY46" fmla="*/ 34413 h 238934"/>
                <a:gd name="connsiteX47" fmla="*/ 22725 w 177469"/>
                <a:gd name="connsiteY47" fmla="*/ 7143 h 238934"/>
                <a:gd name="connsiteX48" fmla="*/ 23169 w 177469"/>
                <a:gd name="connsiteY48" fmla="*/ 7402 h 23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7469" h="238934">
                  <a:moveTo>
                    <a:pt x="27487" y="0"/>
                  </a:moveTo>
                  <a:lnTo>
                    <a:pt x="54756" y="15907"/>
                  </a:lnTo>
                  <a:lnTo>
                    <a:pt x="70663" y="15907"/>
                  </a:lnTo>
                  <a:lnTo>
                    <a:pt x="75208" y="47722"/>
                  </a:lnTo>
                  <a:lnTo>
                    <a:pt x="107023" y="54539"/>
                  </a:lnTo>
                  <a:lnTo>
                    <a:pt x="145655" y="54539"/>
                  </a:lnTo>
                  <a:lnTo>
                    <a:pt x="166107" y="59084"/>
                  </a:lnTo>
                  <a:lnTo>
                    <a:pt x="150199" y="90899"/>
                  </a:lnTo>
                  <a:lnTo>
                    <a:pt x="148684" y="91548"/>
                  </a:lnTo>
                  <a:lnTo>
                    <a:pt x="145437" y="98042"/>
                  </a:lnTo>
                  <a:lnTo>
                    <a:pt x="129530" y="104859"/>
                  </a:lnTo>
                  <a:lnTo>
                    <a:pt x="118811" y="118641"/>
                  </a:lnTo>
                  <a:lnTo>
                    <a:pt x="136508" y="138305"/>
                  </a:lnTo>
                  <a:lnTo>
                    <a:pt x="140893" y="120766"/>
                  </a:lnTo>
                  <a:lnTo>
                    <a:pt x="143869" y="120766"/>
                  </a:lnTo>
                  <a:lnTo>
                    <a:pt x="145655" y="113623"/>
                  </a:lnTo>
                  <a:lnTo>
                    <a:pt x="157017" y="113623"/>
                  </a:lnTo>
                  <a:lnTo>
                    <a:pt x="177469" y="177252"/>
                  </a:lnTo>
                  <a:lnTo>
                    <a:pt x="177469" y="204522"/>
                  </a:lnTo>
                  <a:lnTo>
                    <a:pt x="172707" y="203161"/>
                  </a:lnTo>
                  <a:lnTo>
                    <a:pt x="172707" y="211665"/>
                  </a:lnTo>
                  <a:lnTo>
                    <a:pt x="162829" y="208842"/>
                  </a:lnTo>
                  <a:lnTo>
                    <a:pt x="166107" y="231791"/>
                  </a:lnTo>
                  <a:lnTo>
                    <a:pt x="157112" y="209305"/>
                  </a:lnTo>
                  <a:lnTo>
                    <a:pt x="161345" y="238934"/>
                  </a:lnTo>
                  <a:lnTo>
                    <a:pt x="152255" y="216210"/>
                  </a:lnTo>
                  <a:lnTo>
                    <a:pt x="145437" y="195757"/>
                  </a:lnTo>
                  <a:lnTo>
                    <a:pt x="140893" y="179850"/>
                  </a:lnTo>
                  <a:lnTo>
                    <a:pt x="124985" y="152581"/>
                  </a:lnTo>
                  <a:lnTo>
                    <a:pt x="99974" y="152581"/>
                  </a:lnTo>
                  <a:lnTo>
                    <a:pt x="102478" y="161345"/>
                  </a:lnTo>
                  <a:lnTo>
                    <a:pt x="97647" y="168246"/>
                  </a:lnTo>
                  <a:lnTo>
                    <a:pt x="97716" y="168488"/>
                  </a:lnTo>
                  <a:lnTo>
                    <a:pt x="81809" y="191213"/>
                  </a:lnTo>
                  <a:lnTo>
                    <a:pt x="70446" y="184395"/>
                  </a:lnTo>
                  <a:lnTo>
                    <a:pt x="65901" y="191213"/>
                  </a:lnTo>
                  <a:lnTo>
                    <a:pt x="49994" y="184395"/>
                  </a:lnTo>
                  <a:lnTo>
                    <a:pt x="38632" y="179850"/>
                  </a:lnTo>
                  <a:lnTo>
                    <a:pt x="34087" y="152581"/>
                  </a:lnTo>
                  <a:lnTo>
                    <a:pt x="22725" y="120766"/>
                  </a:lnTo>
                  <a:lnTo>
                    <a:pt x="27270" y="98042"/>
                  </a:lnTo>
                  <a:lnTo>
                    <a:pt x="0" y="82134"/>
                  </a:lnTo>
                  <a:lnTo>
                    <a:pt x="6266" y="75868"/>
                  </a:lnTo>
                  <a:lnTo>
                    <a:pt x="4762" y="74991"/>
                  </a:lnTo>
                  <a:lnTo>
                    <a:pt x="16124" y="63629"/>
                  </a:lnTo>
                  <a:lnTo>
                    <a:pt x="31460" y="52894"/>
                  </a:lnTo>
                  <a:lnTo>
                    <a:pt x="6817" y="34413"/>
                  </a:lnTo>
                  <a:lnTo>
                    <a:pt x="22725" y="7143"/>
                  </a:lnTo>
                  <a:lnTo>
                    <a:pt x="23169" y="740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9" name="Freeform 59"/>
            <p:cNvSpPr>
              <a:spLocks noEditPoints="1"/>
            </p:cNvSpPr>
            <p:nvPr/>
          </p:nvSpPr>
          <p:spPr bwMode="auto">
            <a:xfrm>
              <a:off x="6431368" y="2179202"/>
              <a:ext cx="1692418" cy="1233948"/>
            </a:xfrm>
            <a:custGeom>
              <a:avLst/>
              <a:gdLst>
                <a:gd name="T0" fmla="*/ 565 w 993"/>
                <a:gd name="T1" fmla="*/ 720 h 724"/>
                <a:gd name="T2" fmla="*/ 600 w 993"/>
                <a:gd name="T3" fmla="*/ 691 h 724"/>
                <a:gd name="T4" fmla="*/ 872 w 993"/>
                <a:gd name="T5" fmla="*/ 97 h 724"/>
                <a:gd name="T6" fmla="*/ 927 w 993"/>
                <a:gd name="T7" fmla="*/ 145 h 724"/>
                <a:gd name="T8" fmla="*/ 984 w 993"/>
                <a:gd name="T9" fmla="*/ 149 h 724"/>
                <a:gd name="T10" fmla="*/ 941 w 993"/>
                <a:gd name="T11" fmla="*/ 201 h 724"/>
                <a:gd name="T12" fmla="*/ 922 w 993"/>
                <a:gd name="T13" fmla="*/ 256 h 724"/>
                <a:gd name="T14" fmla="*/ 879 w 993"/>
                <a:gd name="T15" fmla="*/ 275 h 724"/>
                <a:gd name="T16" fmla="*/ 849 w 993"/>
                <a:gd name="T17" fmla="*/ 294 h 724"/>
                <a:gd name="T18" fmla="*/ 785 w 993"/>
                <a:gd name="T19" fmla="*/ 334 h 724"/>
                <a:gd name="T20" fmla="*/ 785 w 993"/>
                <a:gd name="T21" fmla="*/ 310 h 724"/>
                <a:gd name="T22" fmla="*/ 733 w 993"/>
                <a:gd name="T23" fmla="*/ 334 h 724"/>
                <a:gd name="T24" fmla="*/ 730 w 993"/>
                <a:gd name="T25" fmla="*/ 362 h 724"/>
                <a:gd name="T26" fmla="*/ 778 w 993"/>
                <a:gd name="T27" fmla="*/ 369 h 724"/>
                <a:gd name="T28" fmla="*/ 759 w 993"/>
                <a:gd name="T29" fmla="*/ 398 h 724"/>
                <a:gd name="T30" fmla="*/ 759 w 993"/>
                <a:gd name="T31" fmla="*/ 452 h 724"/>
                <a:gd name="T32" fmla="*/ 768 w 993"/>
                <a:gd name="T33" fmla="*/ 502 h 724"/>
                <a:gd name="T34" fmla="*/ 775 w 993"/>
                <a:gd name="T35" fmla="*/ 549 h 724"/>
                <a:gd name="T36" fmla="*/ 728 w 993"/>
                <a:gd name="T37" fmla="*/ 613 h 724"/>
                <a:gd name="T38" fmla="*/ 655 w 993"/>
                <a:gd name="T39" fmla="*/ 656 h 724"/>
                <a:gd name="T40" fmla="*/ 600 w 993"/>
                <a:gd name="T41" fmla="*/ 670 h 724"/>
                <a:gd name="T42" fmla="*/ 586 w 993"/>
                <a:gd name="T43" fmla="*/ 670 h 724"/>
                <a:gd name="T44" fmla="*/ 532 w 993"/>
                <a:gd name="T45" fmla="*/ 656 h 724"/>
                <a:gd name="T46" fmla="*/ 499 w 993"/>
                <a:gd name="T47" fmla="*/ 644 h 724"/>
                <a:gd name="T48" fmla="*/ 451 w 993"/>
                <a:gd name="T49" fmla="*/ 653 h 724"/>
                <a:gd name="T50" fmla="*/ 444 w 993"/>
                <a:gd name="T51" fmla="*/ 661 h 724"/>
                <a:gd name="T52" fmla="*/ 418 w 993"/>
                <a:gd name="T53" fmla="*/ 642 h 724"/>
                <a:gd name="T54" fmla="*/ 390 w 993"/>
                <a:gd name="T55" fmla="*/ 604 h 724"/>
                <a:gd name="T56" fmla="*/ 397 w 993"/>
                <a:gd name="T57" fmla="*/ 556 h 724"/>
                <a:gd name="T58" fmla="*/ 371 w 993"/>
                <a:gd name="T59" fmla="*/ 537 h 724"/>
                <a:gd name="T60" fmla="*/ 319 w 993"/>
                <a:gd name="T61" fmla="*/ 540 h 724"/>
                <a:gd name="T62" fmla="*/ 276 w 993"/>
                <a:gd name="T63" fmla="*/ 549 h 724"/>
                <a:gd name="T64" fmla="*/ 243 w 993"/>
                <a:gd name="T65" fmla="*/ 549 h 724"/>
                <a:gd name="T66" fmla="*/ 184 w 993"/>
                <a:gd name="T67" fmla="*/ 540 h 724"/>
                <a:gd name="T68" fmla="*/ 139 w 993"/>
                <a:gd name="T69" fmla="*/ 514 h 724"/>
                <a:gd name="T70" fmla="*/ 82 w 993"/>
                <a:gd name="T71" fmla="*/ 488 h 724"/>
                <a:gd name="T72" fmla="*/ 82 w 993"/>
                <a:gd name="T73" fmla="*/ 448 h 724"/>
                <a:gd name="T74" fmla="*/ 35 w 993"/>
                <a:gd name="T75" fmla="*/ 386 h 724"/>
                <a:gd name="T76" fmla="*/ 18 w 993"/>
                <a:gd name="T77" fmla="*/ 353 h 724"/>
                <a:gd name="T78" fmla="*/ 4 w 993"/>
                <a:gd name="T79" fmla="*/ 324 h 724"/>
                <a:gd name="T80" fmla="*/ 44 w 993"/>
                <a:gd name="T81" fmla="*/ 310 h 724"/>
                <a:gd name="T82" fmla="*/ 104 w 993"/>
                <a:gd name="T83" fmla="*/ 272 h 724"/>
                <a:gd name="T84" fmla="*/ 101 w 993"/>
                <a:gd name="T85" fmla="*/ 211 h 724"/>
                <a:gd name="T86" fmla="*/ 184 w 993"/>
                <a:gd name="T87" fmla="*/ 163 h 724"/>
                <a:gd name="T88" fmla="*/ 222 w 993"/>
                <a:gd name="T89" fmla="*/ 109 h 724"/>
                <a:gd name="T90" fmla="*/ 267 w 993"/>
                <a:gd name="T91" fmla="*/ 147 h 724"/>
                <a:gd name="T92" fmla="*/ 298 w 993"/>
                <a:gd name="T93" fmla="*/ 206 h 724"/>
                <a:gd name="T94" fmla="*/ 357 w 993"/>
                <a:gd name="T95" fmla="*/ 246 h 724"/>
                <a:gd name="T96" fmla="*/ 439 w 993"/>
                <a:gd name="T97" fmla="*/ 261 h 724"/>
                <a:gd name="T98" fmla="*/ 506 w 993"/>
                <a:gd name="T99" fmla="*/ 284 h 724"/>
                <a:gd name="T100" fmla="*/ 593 w 993"/>
                <a:gd name="T101" fmla="*/ 256 h 724"/>
                <a:gd name="T102" fmla="*/ 610 w 993"/>
                <a:gd name="T103" fmla="*/ 223 h 724"/>
                <a:gd name="T104" fmla="*/ 659 w 993"/>
                <a:gd name="T105" fmla="*/ 201 h 724"/>
                <a:gd name="T106" fmla="*/ 730 w 993"/>
                <a:gd name="T107" fmla="*/ 166 h 724"/>
                <a:gd name="T108" fmla="*/ 719 w 993"/>
                <a:gd name="T109" fmla="*/ 137 h 724"/>
                <a:gd name="T110" fmla="*/ 676 w 993"/>
                <a:gd name="T111" fmla="*/ 135 h 724"/>
                <a:gd name="T112" fmla="*/ 738 w 993"/>
                <a:gd name="T113" fmla="*/ 85 h 724"/>
                <a:gd name="T114" fmla="*/ 761 w 993"/>
                <a:gd name="T115" fmla="*/ 26 h 724"/>
                <a:gd name="T116" fmla="*/ 806 w 993"/>
                <a:gd name="T117" fmla="*/ 0 h 724"/>
                <a:gd name="T118" fmla="*/ 863 w 993"/>
                <a:gd name="T119" fmla="*/ 55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93" h="724">
                  <a:moveTo>
                    <a:pt x="593" y="715"/>
                  </a:moveTo>
                  <a:lnTo>
                    <a:pt x="593" y="715"/>
                  </a:lnTo>
                  <a:lnTo>
                    <a:pt x="579" y="724"/>
                  </a:lnTo>
                  <a:lnTo>
                    <a:pt x="565" y="720"/>
                  </a:lnTo>
                  <a:lnTo>
                    <a:pt x="565" y="703"/>
                  </a:lnTo>
                  <a:lnTo>
                    <a:pt x="574" y="696"/>
                  </a:lnTo>
                  <a:lnTo>
                    <a:pt x="591" y="691"/>
                  </a:lnTo>
                  <a:lnTo>
                    <a:pt x="600" y="691"/>
                  </a:lnTo>
                  <a:lnTo>
                    <a:pt x="603" y="698"/>
                  </a:lnTo>
                  <a:lnTo>
                    <a:pt x="596" y="706"/>
                  </a:lnTo>
                  <a:lnTo>
                    <a:pt x="593" y="715"/>
                  </a:lnTo>
                  <a:moveTo>
                    <a:pt x="872" y="97"/>
                  </a:moveTo>
                  <a:lnTo>
                    <a:pt x="872" y="97"/>
                  </a:lnTo>
                  <a:lnTo>
                    <a:pt x="901" y="104"/>
                  </a:lnTo>
                  <a:lnTo>
                    <a:pt x="920" y="121"/>
                  </a:lnTo>
                  <a:lnTo>
                    <a:pt x="927" y="145"/>
                  </a:lnTo>
                  <a:lnTo>
                    <a:pt x="950" y="145"/>
                  </a:lnTo>
                  <a:lnTo>
                    <a:pt x="965" y="135"/>
                  </a:lnTo>
                  <a:lnTo>
                    <a:pt x="993" y="128"/>
                  </a:lnTo>
                  <a:lnTo>
                    <a:pt x="984" y="149"/>
                  </a:lnTo>
                  <a:lnTo>
                    <a:pt x="976" y="159"/>
                  </a:lnTo>
                  <a:lnTo>
                    <a:pt x="972" y="185"/>
                  </a:lnTo>
                  <a:lnTo>
                    <a:pt x="960" y="206"/>
                  </a:lnTo>
                  <a:lnTo>
                    <a:pt x="941" y="201"/>
                  </a:lnTo>
                  <a:lnTo>
                    <a:pt x="927" y="211"/>
                  </a:lnTo>
                  <a:lnTo>
                    <a:pt x="931" y="230"/>
                  </a:lnTo>
                  <a:lnTo>
                    <a:pt x="929" y="256"/>
                  </a:lnTo>
                  <a:lnTo>
                    <a:pt x="922" y="256"/>
                  </a:lnTo>
                  <a:lnTo>
                    <a:pt x="922" y="268"/>
                  </a:lnTo>
                  <a:lnTo>
                    <a:pt x="910" y="253"/>
                  </a:lnTo>
                  <a:lnTo>
                    <a:pt x="905" y="268"/>
                  </a:lnTo>
                  <a:lnTo>
                    <a:pt x="879" y="275"/>
                  </a:lnTo>
                  <a:lnTo>
                    <a:pt x="882" y="287"/>
                  </a:lnTo>
                  <a:lnTo>
                    <a:pt x="868" y="287"/>
                  </a:lnTo>
                  <a:lnTo>
                    <a:pt x="861" y="279"/>
                  </a:lnTo>
                  <a:lnTo>
                    <a:pt x="849" y="294"/>
                  </a:lnTo>
                  <a:lnTo>
                    <a:pt x="832" y="308"/>
                  </a:lnTo>
                  <a:lnTo>
                    <a:pt x="818" y="320"/>
                  </a:lnTo>
                  <a:lnTo>
                    <a:pt x="797" y="327"/>
                  </a:lnTo>
                  <a:lnTo>
                    <a:pt x="785" y="334"/>
                  </a:lnTo>
                  <a:lnTo>
                    <a:pt x="766" y="341"/>
                  </a:lnTo>
                  <a:lnTo>
                    <a:pt x="775" y="332"/>
                  </a:lnTo>
                  <a:lnTo>
                    <a:pt x="771" y="324"/>
                  </a:lnTo>
                  <a:lnTo>
                    <a:pt x="785" y="310"/>
                  </a:lnTo>
                  <a:lnTo>
                    <a:pt x="775" y="298"/>
                  </a:lnTo>
                  <a:lnTo>
                    <a:pt x="761" y="306"/>
                  </a:lnTo>
                  <a:lnTo>
                    <a:pt x="742" y="320"/>
                  </a:lnTo>
                  <a:lnTo>
                    <a:pt x="733" y="334"/>
                  </a:lnTo>
                  <a:lnTo>
                    <a:pt x="719" y="334"/>
                  </a:lnTo>
                  <a:lnTo>
                    <a:pt x="709" y="346"/>
                  </a:lnTo>
                  <a:lnTo>
                    <a:pt x="719" y="358"/>
                  </a:lnTo>
                  <a:lnTo>
                    <a:pt x="730" y="362"/>
                  </a:lnTo>
                  <a:lnTo>
                    <a:pt x="733" y="372"/>
                  </a:lnTo>
                  <a:lnTo>
                    <a:pt x="745" y="377"/>
                  </a:lnTo>
                  <a:lnTo>
                    <a:pt x="761" y="362"/>
                  </a:lnTo>
                  <a:lnTo>
                    <a:pt x="778" y="369"/>
                  </a:lnTo>
                  <a:lnTo>
                    <a:pt x="787" y="372"/>
                  </a:lnTo>
                  <a:lnTo>
                    <a:pt x="790" y="381"/>
                  </a:lnTo>
                  <a:lnTo>
                    <a:pt x="766" y="386"/>
                  </a:lnTo>
                  <a:lnTo>
                    <a:pt x="759" y="398"/>
                  </a:lnTo>
                  <a:lnTo>
                    <a:pt x="745" y="407"/>
                  </a:lnTo>
                  <a:lnTo>
                    <a:pt x="735" y="421"/>
                  </a:lnTo>
                  <a:lnTo>
                    <a:pt x="752" y="433"/>
                  </a:lnTo>
                  <a:lnTo>
                    <a:pt x="759" y="452"/>
                  </a:lnTo>
                  <a:lnTo>
                    <a:pt x="768" y="469"/>
                  </a:lnTo>
                  <a:lnTo>
                    <a:pt x="780" y="483"/>
                  </a:lnTo>
                  <a:lnTo>
                    <a:pt x="780" y="497"/>
                  </a:lnTo>
                  <a:lnTo>
                    <a:pt x="768" y="502"/>
                  </a:lnTo>
                  <a:lnTo>
                    <a:pt x="773" y="511"/>
                  </a:lnTo>
                  <a:lnTo>
                    <a:pt x="782" y="519"/>
                  </a:lnTo>
                  <a:lnTo>
                    <a:pt x="780" y="533"/>
                  </a:lnTo>
                  <a:lnTo>
                    <a:pt x="775" y="549"/>
                  </a:lnTo>
                  <a:lnTo>
                    <a:pt x="766" y="549"/>
                  </a:lnTo>
                  <a:lnTo>
                    <a:pt x="756" y="571"/>
                  </a:lnTo>
                  <a:lnTo>
                    <a:pt x="742" y="592"/>
                  </a:lnTo>
                  <a:lnTo>
                    <a:pt x="728" y="613"/>
                  </a:lnTo>
                  <a:lnTo>
                    <a:pt x="704" y="630"/>
                  </a:lnTo>
                  <a:lnTo>
                    <a:pt x="683" y="644"/>
                  </a:lnTo>
                  <a:lnTo>
                    <a:pt x="664" y="646"/>
                  </a:lnTo>
                  <a:lnTo>
                    <a:pt x="655" y="656"/>
                  </a:lnTo>
                  <a:lnTo>
                    <a:pt x="650" y="649"/>
                  </a:lnTo>
                  <a:lnTo>
                    <a:pt x="641" y="658"/>
                  </a:lnTo>
                  <a:lnTo>
                    <a:pt x="617" y="665"/>
                  </a:lnTo>
                  <a:lnTo>
                    <a:pt x="600" y="670"/>
                  </a:lnTo>
                  <a:lnTo>
                    <a:pt x="596" y="687"/>
                  </a:lnTo>
                  <a:lnTo>
                    <a:pt x="586" y="689"/>
                  </a:lnTo>
                  <a:lnTo>
                    <a:pt x="581" y="677"/>
                  </a:lnTo>
                  <a:lnTo>
                    <a:pt x="586" y="670"/>
                  </a:lnTo>
                  <a:lnTo>
                    <a:pt x="562" y="663"/>
                  </a:lnTo>
                  <a:lnTo>
                    <a:pt x="555" y="665"/>
                  </a:lnTo>
                  <a:lnTo>
                    <a:pt x="539" y="661"/>
                  </a:lnTo>
                  <a:lnTo>
                    <a:pt x="532" y="656"/>
                  </a:lnTo>
                  <a:lnTo>
                    <a:pt x="534" y="644"/>
                  </a:lnTo>
                  <a:lnTo>
                    <a:pt x="520" y="642"/>
                  </a:lnTo>
                  <a:lnTo>
                    <a:pt x="510" y="635"/>
                  </a:lnTo>
                  <a:lnTo>
                    <a:pt x="499" y="644"/>
                  </a:lnTo>
                  <a:lnTo>
                    <a:pt x="482" y="646"/>
                  </a:lnTo>
                  <a:lnTo>
                    <a:pt x="468" y="646"/>
                  </a:lnTo>
                  <a:lnTo>
                    <a:pt x="461" y="651"/>
                  </a:lnTo>
                  <a:lnTo>
                    <a:pt x="451" y="653"/>
                  </a:lnTo>
                  <a:lnTo>
                    <a:pt x="454" y="672"/>
                  </a:lnTo>
                  <a:lnTo>
                    <a:pt x="447" y="672"/>
                  </a:lnTo>
                  <a:lnTo>
                    <a:pt x="444" y="668"/>
                  </a:lnTo>
                  <a:lnTo>
                    <a:pt x="444" y="661"/>
                  </a:lnTo>
                  <a:lnTo>
                    <a:pt x="432" y="665"/>
                  </a:lnTo>
                  <a:lnTo>
                    <a:pt x="425" y="663"/>
                  </a:lnTo>
                  <a:lnTo>
                    <a:pt x="413" y="656"/>
                  </a:lnTo>
                  <a:lnTo>
                    <a:pt x="418" y="642"/>
                  </a:lnTo>
                  <a:lnTo>
                    <a:pt x="409" y="639"/>
                  </a:lnTo>
                  <a:lnTo>
                    <a:pt x="404" y="623"/>
                  </a:lnTo>
                  <a:lnTo>
                    <a:pt x="387" y="625"/>
                  </a:lnTo>
                  <a:lnTo>
                    <a:pt x="390" y="604"/>
                  </a:lnTo>
                  <a:lnTo>
                    <a:pt x="404" y="590"/>
                  </a:lnTo>
                  <a:lnTo>
                    <a:pt x="404" y="575"/>
                  </a:lnTo>
                  <a:lnTo>
                    <a:pt x="404" y="561"/>
                  </a:lnTo>
                  <a:lnTo>
                    <a:pt x="397" y="556"/>
                  </a:lnTo>
                  <a:lnTo>
                    <a:pt x="392" y="547"/>
                  </a:lnTo>
                  <a:lnTo>
                    <a:pt x="383" y="547"/>
                  </a:lnTo>
                  <a:lnTo>
                    <a:pt x="364" y="545"/>
                  </a:lnTo>
                  <a:lnTo>
                    <a:pt x="371" y="537"/>
                  </a:lnTo>
                  <a:lnTo>
                    <a:pt x="361" y="526"/>
                  </a:lnTo>
                  <a:lnTo>
                    <a:pt x="352" y="533"/>
                  </a:lnTo>
                  <a:lnTo>
                    <a:pt x="338" y="528"/>
                  </a:lnTo>
                  <a:lnTo>
                    <a:pt x="319" y="540"/>
                  </a:lnTo>
                  <a:lnTo>
                    <a:pt x="305" y="554"/>
                  </a:lnTo>
                  <a:lnTo>
                    <a:pt x="290" y="556"/>
                  </a:lnTo>
                  <a:lnTo>
                    <a:pt x="283" y="552"/>
                  </a:lnTo>
                  <a:lnTo>
                    <a:pt x="276" y="549"/>
                  </a:lnTo>
                  <a:lnTo>
                    <a:pt x="264" y="547"/>
                  </a:lnTo>
                  <a:lnTo>
                    <a:pt x="255" y="552"/>
                  </a:lnTo>
                  <a:lnTo>
                    <a:pt x="246" y="566"/>
                  </a:lnTo>
                  <a:lnTo>
                    <a:pt x="243" y="549"/>
                  </a:lnTo>
                  <a:lnTo>
                    <a:pt x="234" y="554"/>
                  </a:lnTo>
                  <a:lnTo>
                    <a:pt x="215" y="552"/>
                  </a:lnTo>
                  <a:lnTo>
                    <a:pt x="196" y="549"/>
                  </a:lnTo>
                  <a:lnTo>
                    <a:pt x="184" y="540"/>
                  </a:lnTo>
                  <a:lnTo>
                    <a:pt x="170" y="537"/>
                  </a:lnTo>
                  <a:lnTo>
                    <a:pt x="165" y="528"/>
                  </a:lnTo>
                  <a:lnTo>
                    <a:pt x="156" y="526"/>
                  </a:lnTo>
                  <a:lnTo>
                    <a:pt x="139" y="514"/>
                  </a:lnTo>
                  <a:lnTo>
                    <a:pt x="127" y="507"/>
                  </a:lnTo>
                  <a:lnTo>
                    <a:pt x="120" y="511"/>
                  </a:lnTo>
                  <a:lnTo>
                    <a:pt x="97" y="500"/>
                  </a:lnTo>
                  <a:lnTo>
                    <a:pt x="82" y="488"/>
                  </a:lnTo>
                  <a:lnTo>
                    <a:pt x="78" y="466"/>
                  </a:lnTo>
                  <a:lnTo>
                    <a:pt x="89" y="469"/>
                  </a:lnTo>
                  <a:lnTo>
                    <a:pt x="89" y="459"/>
                  </a:lnTo>
                  <a:lnTo>
                    <a:pt x="82" y="448"/>
                  </a:lnTo>
                  <a:lnTo>
                    <a:pt x="85" y="433"/>
                  </a:lnTo>
                  <a:lnTo>
                    <a:pt x="68" y="410"/>
                  </a:lnTo>
                  <a:lnTo>
                    <a:pt x="40" y="403"/>
                  </a:lnTo>
                  <a:lnTo>
                    <a:pt x="35" y="386"/>
                  </a:lnTo>
                  <a:lnTo>
                    <a:pt x="23" y="377"/>
                  </a:lnTo>
                  <a:lnTo>
                    <a:pt x="21" y="372"/>
                  </a:lnTo>
                  <a:lnTo>
                    <a:pt x="18" y="360"/>
                  </a:lnTo>
                  <a:lnTo>
                    <a:pt x="18" y="353"/>
                  </a:lnTo>
                  <a:lnTo>
                    <a:pt x="9" y="348"/>
                  </a:lnTo>
                  <a:lnTo>
                    <a:pt x="4" y="350"/>
                  </a:lnTo>
                  <a:lnTo>
                    <a:pt x="0" y="332"/>
                  </a:lnTo>
                  <a:lnTo>
                    <a:pt x="4" y="324"/>
                  </a:lnTo>
                  <a:lnTo>
                    <a:pt x="2" y="320"/>
                  </a:lnTo>
                  <a:lnTo>
                    <a:pt x="18" y="310"/>
                  </a:lnTo>
                  <a:lnTo>
                    <a:pt x="28" y="308"/>
                  </a:lnTo>
                  <a:lnTo>
                    <a:pt x="44" y="310"/>
                  </a:lnTo>
                  <a:lnTo>
                    <a:pt x="52" y="296"/>
                  </a:lnTo>
                  <a:lnTo>
                    <a:pt x="73" y="294"/>
                  </a:lnTo>
                  <a:lnTo>
                    <a:pt x="78" y="284"/>
                  </a:lnTo>
                  <a:lnTo>
                    <a:pt x="104" y="272"/>
                  </a:lnTo>
                  <a:lnTo>
                    <a:pt x="106" y="268"/>
                  </a:lnTo>
                  <a:lnTo>
                    <a:pt x="104" y="256"/>
                  </a:lnTo>
                  <a:lnTo>
                    <a:pt x="115" y="249"/>
                  </a:lnTo>
                  <a:lnTo>
                    <a:pt x="101" y="211"/>
                  </a:lnTo>
                  <a:lnTo>
                    <a:pt x="134" y="201"/>
                  </a:lnTo>
                  <a:lnTo>
                    <a:pt x="141" y="197"/>
                  </a:lnTo>
                  <a:lnTo>
                    <a:pt x="153" y="154"/>
                  </a:lnTo>
                  <a:lnTo>
                    <a:pt x="184" y="163"/>
                  </a:lnTo>
                  <a:lnTo>
                    <a:pt x="193" y="152"/>
                  </a:lnTo>
                  <a:lnTo>
                    <a:pt x="196" y="128"/>
                  </a:lnTo>
                  <a:lnTo>
                    <a:pt x="208" y="126"/>
                  </a:lnTo>
                  <a:lnTo>
                    <a:pt x="222" y="109"/>
                  </a:lnTo>
                  <a:lnTo>
                    <a:pt x="227" y="107"/>
                  </a:lnTo>
                  <a:lnTo>
                    <a:pt x="231" y="123"/>
                  </a:lnTo>
                  <a:lnTo>
                    <a:pt x="246" y="137"/>
                  </a:lnTo>
                  <a:lnTo>
                    <a:pt x="267" y="147"/>
                  </a:lnTo>
                  <a:lnTo>
                    <a:pt x="279" y="166"/>
                  </a:lnTo>
                  <a:lnTo>
                    <a:pt x="274" y="192"/>
                  </a:lnTo>
                  <a:lnTo>
                    <a:pt x="279" y="204"/>
                  </a:lnTo>
                  <a:lnTo>
                    <a:pt x="298" y="206"/>
                  </a:lnTo>
                  <a:lnTo>
                    <a:pt x="319" y="211"/>
                  </a:lnTo>
                  <a:lnTo>
                    <a:pt x="340" y="225"/>
                  </a:lnTo>
                  <a:lnTo>
                    <a:pt x="350" y="227"/>
                  </a:lnTo>
                  <a:lnTo>
                    <a:pt x="357" y="246"/>
                  </a:lnTo>
                  <a:lnTo>
                    <a:pt x="366" y="261"/>
                  </a:lnTo>
                  <a:lnTo>
                    <a:pt x="385" y="261"/>
                  </a:lnTo>
                  <a:lnTo>
                    <a:pt x="418" y="265"/>
                  </a:lnTo>
                  <a:lnTo>
                    <a:pt x="439" y="261"/>
                  </a:lnTo>
                  <a:lnTo>
                    <a:pt x="456" y="265"/>
                  </a:lnTo>
                  <a:lnTo>
                    <a:pt x="480" y="277"/>
                  </a:lnTo>
                  <a:lnTo>
                    <a:pt x="499" y="277"/>
                  </a:lnTo>
                  <a:lnTo>
                    <a:pt x="506" y="284"/>
                  </a:lnTo>
                  <a:lnTo>
                    <a:pt x="525" y="272"/>
                  </a:lnTo>
                  <a:lnTo>
                    <a:pt x="551" y="265"/>
                  </a:lnTo>
                  <a:lnTo>
                    <a:pt x="574" y="265"/>
                  </a:lnTo>
                  <a:lnTo>
                    <a:pt x="593" y="256"/>
                  </a:lnTo>
                  <a:lnTo>
                    <a:pt x="605" y="246"/>
                  </a:lnTo>
                  <a:lnTo>
                    <a:pt x="617" y="237"/>
                  </a:lnTo>
                  <a:lnTo>
                    <a:pt x="615" y="230"/>
                  </a:lnTo>
                  <a:lnTo>
                    <a:pt x="610" y="223"/>
                  </a:lnTo>
                  <a:lnTo>
                    <a:pt x="617" y="206"/>
                  </a:lnTo>
                  <a:lnTo>
                    <a:pt x="626" y="208"/>
                  </a:lnTo>
                  <a:lnTo>
                    <a:pt x="643" y="213"/>
                  </a:lnTo>
                  <a:lnTo>
                    <a:pt x="659" y="201"/>
                  </a:lnTo>
                  <a:lnTo>
                    <a:pt x="683" y="192"/>
                  </a:lnTo>
                  <a:lnTo>
                    <a:pt x="695" y="178"/>
                  </a:lnTo>
                  <a:lnTo>
                    <a:pt x="707" y="171"/>
                  </a:lnTo>
                  <a:lnTo>
                    <a:pt x="730" y="166"/>
                  </a:lnTo>
                  <a:lnTo>
                    <a:pt x="745" y="171"/>
                  </a:lnTo>
                  <a:lnTo>
                    <a:pt x="745" y="161"/>
                  </a:lnTo>
                  <a:lnTo>
                    <a:pt x="730" y="145"/>
                  </a:lnTo>
                  <a:lnTo>
                    <a:pt x="719" y="137"/>
                  </a:lnTo>
                  <a:lnTo>
                    <a:pt x="704" y="147"/>
                  </a:lnTo>
                  <a:lnTo>
                    <a:pt x="690" y="142"/>
                  </a:lnTo>
                  <a:lnTo>
                    <a:pt x="681" y="145"/>
                  </a:lnTo>
                  <a:lnTo>
                    <a:pt x="676" y="135"/>
                  </a:lnTo>
                  <a:lnTo>
                    <a:pt x="688" y="111"/>
                  </a:lnTo>
                  <a:lnTo>
                    <a:pt x="695" y="92"/>
                  </a:lnTo>
                  <a:lnTo>
                    <a:pt x="714" y="102"/>
                  </a:lnTo>
                  <a:lnTo>
                    <a:pt x="738" y="85"/>
                  </a:lnTo>
                  <a:lnTo>
                    <a:pt x="738" y="76"/>
                  </a:lnTo>
                  <a:lnTo>
                    <a:pt x="752" y="48"/>
                  </a:lnTo>
                  <a:lnTo>
                    <a:pt x="761" y="40"/>
                  </a:lnTo>
                  <a:lnTo>
                    <a:pt x="761" y="26"/>
                  </a:lnTo>
                  <a:lnTo>
                    <a:pt x="752" y="19"/>
                  </a:lnTo>
                  <a:lnTo>
                    <a:pt x="766" y="5"/>
                  </a:lnTo>
                  <a:lnTo>
                    <a:pt x="785" y="0"/>
                  </a:lnTo>
                  <a:lnTo>
                    <a:pt x="806" y="0"/>
                  </a:lnTo>
                  <a:lnTo>
                    <a:pt x="832" y="7"/>
                  </a:lnTo>
                  <a:lnTo>
                    <a:pt x="846" y="17"/>
                  </a:lnTo>
                  <a:lnTo>
                    <a:pt x="856" y="45"/>
                  </a:lnTo>
                  <a:lnTo>
                    <a:pt x="863" y="55"/>
                  </a:lnTo>
                  <a:lnTo>
                    <a:pt x="868" y="71"/>
                  </a:lnTo>
                  <a:lnTo>
                    <a:pt x="872" y="97"/>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2" name="Freeform 241"/>
            <p:cNvSpPr>
              <a:spLocks/>
            </p:cNvSpPr>
            <p:nvPr/>
          </p:nvSpPr>
          <p:spPr bwMode="auto">
            <a:xfrm>
              <a:off x="7213500" y="3257892"/>
              <a:ext cx="203062" cy="429821"/>
            </a:xfrm>
            <a:custGeom>
              <a:avLst/>
              <a:gdLst>
                <a:gd name="connsiteX0" fmla="*/ 118494 w 270749"/>
                <a:gd name="connsiteY0" fmla="*/ 0 h 573095"/>
                <a:gd name="connsiteX1" fmla="*/ 141218 w 270749"/>
                <a:gd name="connsiteY1" fmla="*/ 15907 h 573095"/>
                <a:gd name="connsiteX2" fmla="*/ 173033 w 270749"/>
                <a:gd name="connsiteY2" fmla="*/ 24997 h 573095"/>
                <a:gd name="connsiteX3" fmla="*/ 168488 w 270749"/>
                <a:gd name="connsiteY3" fmla="*/ 47722 h 573095"/>
                <a:gd name="connsiteX4" fmla="*/ 184395 w 270749"/>
                <a:gd name="connsiteY4" fmla="*/ 63629 h 573095"/>
                <a:gd name="connsiteX5" fmla="*/ 220755 w 270749"/>
                <a:gd name="connsiteY5" fmla="*/ 74992 h 573095"/>
                <a:gd name="connsiteX6" fmla="*/ 208749 w 270749"/>
                <a:gd name="connsiteY6" fmla="*/ 82996 h 573095"/>
                <a:gd name="connsiteX7" fmla="*/ 213612 w 270749"/>
                <a:gd name="connsiteY7" fmla="*/ 84516 h 573095"/>
                <a:gd name="connsiteX8" fmla="*/ 165890 w 270749"/>
                <a:gd name="connsiteY8" fmla="*/ 116330 h 573095"/>
                <a:gd name="connsiteX9" fmla="*/ 140865 w 270749"/>
                <a:gd name="connsiteY9" fmla="*/ 144929 h 573095"/>
                <a:gd name="connsiteX10" fmla="*/ 136674 w 270749"/>
                <a:gd name="connsiteY10" fmla="*/ 165890 h 573095"/>
                <a:gd name="connsiteX11" fmla="*/ 161671 w 270749"/>
                <a:gd name="connsiteY11" fmla="*/ 209067 h 573095"/>
                <a:gd name="connsiteX12" fmla="*/ 195758 w 270749"/>
                <a:gd name="connsiteY12" fmla="*/ 256789 h 573095"/>
                <a:gd name="connsiteX13" fmla="*/ 232117 w 270749"/>
                <a:gd name="connsiteY13" fmla="*/ 284058 h 573095"/>
                <a:gd name="connsiteX14" fmla="*/ 254842 w 270749"/>
                <a:gd name="connsiteY14" fmla="*/ 311328 h 573095"/>
                <a:gd name="connsiteX15" fmla="*/ 270749 w 270749"/>
                <a:gd name="connsiteY15" fmla="*/ 381774 h 573095"/>
                <a:gd name="connsiteX16" fmla="*/ 263932 w 270749"/>
                <a:gd name="connsiteY16" fmla="*/ 449948 h 573095"/>
                <a:gd name="connsiteX17" fmla="*/ 257265 w 270749"/>
                <a:gd name="connsiteY17" fmla="*/ 454710 h 573095"/>
                <a:gd name="connsiteX18" fmla="*/ 256789 w 270749"/>
                <a:gd name="connsiteY18" fmla="*/ 459472 h 573095"/>
                <a:gd name="connsiteX19" fmla="*/ 224974 w 270749"/>
                <a:gd name="connsiteY19" fmla="*/ 482197 h 573095"/>
                <a:gd name="connsiteX20" fmla="*/ 188615 w 270749"/>
                <a:gd name="connsiteY20" fmla="*/ 509466 h 573095"/>
                <a:gd name="connsiteX21" fmla="*/ 154528 w 270749"/>
                <a:gd name="connsiteY21" fmla="*/ 541281 h 573095"/>
                <a:gd name="connsiteX22" fmla="*/ 106806 w 270749"/>
                <a:gd name="connsiteY22" fmla="*/ 573095 h 573095"/>
                <a:gd name="connsiteX23" fmla="*/ 95444 w 270749"/>
                <a:gd name="connsiteY23" fmla="*/ 545826 h 573095"/>
                <a:gd name="connsiteX24" fmla="*/ 106806 w 270749"/>
                <a:gd name="connsiteY24" fmla="*/ 525373 h 573095"/>
                <a:gd name="connsiteX25" fmla="*/ 79536 w 270749"/>
                <a:gd name="connsiteY25" fmla="*/ 502649 h 573095"/>
                <a:gd name="connsiteX26" fmla="*/ 91144 w 270749"/>
                <a:gd name="connsiteY26" fmla="*/ 496845 h 573095"/>
                <a:gd name="connsiteX27" fmla="*/ 86679 w 270749"/>
                <a:gd name="connsiteY27" fmla="*/ 493125 h 573095"/>
                <a:gd name="connsiteX28" fmla="*/ 118494 w 270749"/>
                <a:gd name="connsiteY28" fmla="*/ 477218 h 573095"/>
                <a:gd name="connsiteX29" fmla="*/ 144427 w 270749"/>
                <a:gd name="connsiteY29" fmla="*/ 477218 h 573095"/>
                <a:gd name="connsiteX30" fmla="*/ 134075 w 270749"/>
                <a:gd name="connsiteY30" fmla="*/ 459472 h 573095"/>
                <a:gd name="connsiteX31" fmla="*/ 144260 w 270749"/>
                <a:gd name="connsiteY31" fmla="*/ 455163 h 573095"/>
                <a:gd name="connsiteX32" fmla="*/ 141218 w 270749"/>
                <a:gd name="connsiteY32" fmla="*/ 449948 h 573095"/>
                <a:gd name="connsiteX33" fmla="*/ 193876 w 270749"/>
                <a:gd name="connsiteY33" fmla="*/ 427670 h 573095"/>
                <a:gd name="connsiteX34" fmla="*/ 197704 w 270749"/>
                <a:gd name="connsiteY34" fmla="*/ 391298 h 573095"/>
                <a:gd name="connsiteX35" fmla="*/ 193160 w 270749"/>
                <a:gd name="connsiteY35" fmla="*/ 364029 h 573095"/>
                <a:gd name="connsiteX36" fmla="*/ 197704 w 270749"/>
                <a:gd name="connsiteY36" fmla="*/ 325397 h 573095"/>
                <a:gd name="connsiteX37" fmla="*/ 188615 w 270749"/>
                <a:gd name="connsiteY37" fmla="*/ 298127 h 573095"/>
                <a:gd name="connsiteX38" fmla="*/ 161345 w 270749"/>
                <a:gd name="connsiteY38" fmla="*/ 273130 h 573095"/>
                <a:gd name="connsiteX39" fmla="*/ 138620 w 270749"/>
                <a:gd name="connsiteY39" fmla="*/ 239043 h 573095"/>
                <a:gd name="connsiteX40" fmla="*/ 106806 w 270749"/>
                <a:gd name="connsiteY40" fmla="*/ 191321 h 573095"/>
                <a:gd name="connsiteX41" fmla="*/ 63629 w 270749"/>
                <a:gd name="connsiteY41" fmla="*/ 170869 h 573095"/>
                <a:gd name="connsiteX42" fmla="*/ 72387 w 270749"/>
                <a:gd name="connsiteY42" fmla="*/ 162110 h 573095"/>
                <a:gd name="connsiteX43" fmla="*/ 70772 w 270749"/>
                <a:gd name="connsiteY43" fmla="*/ 161345 h 573095"/>
                <a:gd name="connsiteX44" fmla="*/ 82134 w 270749"/>
                <a:gd name="connsiteY44" fmla="*/ 149983 h 573095"/>
                <a:gd name="connsiteX45" fmla="*/ 93582 w 270749"/>
                <a:gd name="connsiteY45" fmla="*/ 143623 h 573095"/>
                <a:gd name="connsiteX46" fmla="*/ 79536 w 270749"/>
                <a:gd name="connsiteY46" fmla="*/ 109513 h 573095"/>
                <a:gd name="connsiteX47" fmla="*/ 36359 w 270749"/>
                <a:gd name="connsiteY47" fmla="*/ 109513 h 573095"/>
                <a:gd name="connsiteX48" fmla="*/ 20452 w 270749"/>
                <a:gd name="connsiteY48" fmla="*/ 77698 h 573095"/>
                <a:gd name="connsiteX49" fmla="*/ 0 w 270749"/>
                <a:gd name="connsiteY49" fmla="*/ 45884 h 573095"/>
                <a:gd name="connsiteX50" fmla="*/ 9775 w 270749"/>
                <a:gd name="connsiteY50" fmla="*/ 40453 h 573095"/>
                <a:gd name="connsiteX51" fmla="*/ 7143 w 270749"/>
                <a:gd name="connsiteY51" fmla="*/ 36360 h 573095"/>
                <a:gd name="connsiteX52" fmla="*/ 27595 w 270749"/>
                <a:gd name="connsiteY52" fmla="*/ 24997 h 573095"/>
                <a:gd name="connsiteX53" fmla="*/ 54865 w 270749"/>
                <a:gd name="connsiteY53" fmla="*/ 24997 h 573095"/>
                <a:gd name="connsiteX54" fmla="*/ 93497 w 270749"/>
                <a:gd name="connsiteY54" fmla="*/ 24997 h 573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70749" h="573095">
                  <a:moveTo>
                    <a:pt x="118494" y="0"/>
                  </a:moveTo>
                  <a:lnTo>
                    <a:pt x="141218" y="15907"/>
                  </a:lnTo>
                  <a:lnTo>
                    <a:pt x="173033" y="24997"/>
                  </a:lnTo>
                  <a:lnTo>
                    <a:pt x="168488" y="47722"/>
                  </a:lnTo>
                  <a:lnTo>
                    <a:pt x="184395" y="63629"/>
                  </a:lnTo>
                  <a:lnTo>
                    <a:pt x="220755" y="74992"/>
                  </a:lnTo>
                  <a:lnTo>
                    <a:pt x="208749" y="82996"/>
                  </a:lnTo>
                  <a:lnTo>
                    <a:pt x="213612" y="84516"/>
                  </a:lnTo>
                  <a:lnTo>
                    <a:pt x="165890" y="116330"/>
                  </a:lnTo>
                  <a:lnTo>
                    <a:pt x="140865" y="144929"/>
                  </a:lnTo>
                  <a:lnTo>
                    <a:pt x="136674" y="165890"/>
                  </a:lnTo>
                  <a:lnTo>
                    <a:pt x="161671" y="209067"/>
                  </a:lnTo>
                  <a:lnTo>
                    <a:pt x="195758" y="256789"/>
                  </a:lnTo>
                  <a:lnTo>
                    <a:pt x="232117" y="284058"/>
                  </a:lnTo>
                  <a:lnTo>
                    <a:pt x="254842" y="311328"/>
                  </a:lnTo>
                  <a:lnTo>
                    <a:pt x="270749" y="381774"/>
                  </a:lnTo>
                  <a:lnTo>
                    <a:pt x="263932" y="449948"/>
                  </a:lnTo>
                  <a:lnTo>
                    <a:pt x="257265" y="454710"/>
                  </a:lnTo>
                  <a:lnTo>
                    <a:pt x="256789" y="459472"/>
                  </a:lnTo>
                  <a:lnTo>
                    <a:pt x="224974" y="482197"/>
                  </a:lnTo>
                  <a:lnTo>
                    <a:pt x="188615" y="509466"/>
                  </a:lnTo>
                  <a:lnTo>
                    <a:pt x="154528" y="541281"/>
                  </a:lnTo>
                  <a:lnTo>
                    <a:pt x="106806" y="573095"/>
                  </a:lnTo>
                  <a:lnTo>
                    <a:pt x="95444" y="545826"/>
                  </a:lnTo>
                  <a:lnTo>
                    <a:pt x="106806" y="525373"/>
                  </a:lnTo>
                  <a:lnTo>
                    <a:pt x="79536" y="502649"/>
                  </a:lnTo>
                  <a:lnTo>
                    <a:pt x="91144" y="496845"/>
                  </a:lnTo>
                  <a:lnTo>
                    <a:pt x="86679" y="493125"/>
                  </a:lnTo>
                  <a:lnTo>
                    <a:pt x="118494" y="477218"/>
                  </a:lnTo>
                  <a:lnTo>
                    <a:pt x="144427" y="477218"/>
                  </a:lnTo>
                  <a:lnTo>
                    <a:pt x="134075" y="459472"/>
                  </a:lnTo>
                  <a:lnTo>
                    <a:pt x="144260" y="455163"/>
                  </a:lnTo>
                  <a:lnTo>
                    <a:pt x="141218" y="449948"/>
                  </a:lnTo>
                  <a:lnTo>
                    <a:pt x="193876" y="427670"/>
                  </a:lnTo>
                  <a:lnTo>
                    <a:pt x="197704" y="391298"/>
                  </a:lnTo>
                  <a:lnTo>
                    <a:pt x="193160" y="364029"/>
                  </a:lnTo>
                  <a:lnTo>
                    <a:pt x="197704" y="325397"/>
                  </a:lnTo>
                  <a:lnTo>
                    <a:pt x="188615" y="298127"/>
                  </a:lnTo>
                  <a:lnTo>
                    <a:pt x="161345" y="273130"/>
                  </a:lnTo>
                  <a:lnTo>
                    <a:pt x="138620" y="239043"/>
                  </a:lnTo>
                  <a:lnTo>
                    <a:pt x="106806" y="191321"/>
                  </a:lnTo>
                  <a:lnTo>
                    <a:pt x="63629" y="170869"/>
                  </a:lnTo>
                  <a:lnTo>
                    <a:pt x="72387" y="162110"/>
                  </a:lnTo>
                  <a:lnTo>
                    <a:pt x="70772" y="161345"/>
                  </a:lnTo>
                  <a:lnTo>
                    <a:pt x="82134" y="149983"/>
                  </a:lnTo>
                  <a:lnTo>
                    <a:pt x="93582" y="143623"/>
                  </a:lnTo>
                  <a:lnTo>
                    <a:pt x="79536" y="109513"/>
                  </a:lnTo>
                  <a:lnTo>
                    <a:pt x="36359" y="109513"/>
                  </a:lnTo>
                  <a:lnTo>
                    <a:pt x="20452" y="77698"/>
                  </a:lnTo>
                  <a:lnTo>
                    <a:pt x="0" y="45884"/>
                  </a:lnTo>
                  <a:lnTo>
                    <a:pt x="9775" y="40453"/>
                  </a:lnTo>
                  <a:lnTo>
                    <a:pt x="7143" y="36360"/>
                  </a:lnTo>
                  <a:lnTo>
                    <a:pt x="27595" y="24997"/>
                  </a:lnTo>
                  <a:lnTo>
                    <a:pt x="54865" y="24997"/>
                  </a:lnTo>
                  <a:lnTo>
                    <a:pt x="93497" y="2499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1" name="Freeform 240"/>
            <p:cNvSpPr>
              <a:spLocks/>
            </p:cNvSpPr>
            <p:nvPr/>
          </p:nvSpPr>
          <p:spPr bwMode="auto">
            <a:xfrm>
              <a:off x="5360955" y="2973428"/>
              <a:ext cx="17126" cy="40904"/>
            </a:xfrm>
            <a:custGeom>
              <a:avLst/>
              <a:gdLst>
                <a:gd name="connsiteX0" fmla="*/ 4545 w 22834"/>
                <a:gd name="connsiteY0" fmla="*/ 0 h 54539"/>
                <a:gd name="connsiteX1" fmla="*/ 6719 w 22834"/>
                <a:gd name="connsiteY1" fmla="*/ 1553 h 54539"/>
                <a:gd name="connsiteX2" fmla="*/ 6926 w 22834"/>
                <a:gd name="connsiteY2" fmla="*/ 0 h 54539"/>
                <a:gd name="connsiteX3" fmla="*/ 22834 w 22834"/>
                <a:gd name="connsiteY3" fmla="*/ 11362 h 54539"/>
                <a:gd name="connsiteX4" fmla="*/ 22834 w 22834"/>
                <a:gd name="connsiteY4" fmla="*/ 38632 h 54539"/>
                <a:gd name="connsiteX5" fmla="*/ 18289 w 22834"/>
                <a:gd name="connsiteY5" fmla="*/ 49994 h 54539"/>
                <a:gd name="connsiteX6" fmla="*/ 2381 w 22834"/>
                <a:gd name="connsiteY6" fmla="*/ 54539 h 54539"/>
                <a:gd name="connsiteX7" fmla="*/ 2381 w 22834"/>
                <a:gd name="connsiteY7" fmla="*/ 53859 h 54539"/>
                <a:gd name="connsiteX8" fmla="*/ 0 w 22834"/>
                <a:gd name="connsiteY8" fmla="*/ 54539 h 54539"/>
                <a:gd name="connsiteX9" fmla="*/ 0 w 22834"/>
                <a:gd name="connsiteY9" fmla="*/ 43177 h 54539"/>
                <a:gd name="connsiteX10" fmla="*/ 9090 w 22834"/>
                <a:gd name="connsiteY10" fmla="*/ 38632 h 54539"/>
                <a:gd name="connsiteX11" fmla="*/ 0 w 22834"/>
                <a:gd name="connsiteY11" fmla="*/ 34087 h 54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34" h="54539">
                  <a:moveTo>
                    <a:pt x="4545" y="0"/>
                  </a:moveTo>
                  <a:lnTo>
                    <a:pt x="6719" y="1553"/>
                  </a:lnTo>
                  <a:lnTo>
                    <a:pt x="6926" y="0"/>
                  </a:lnTo>
                  <a:lnTo>
                    <a:pt x="22834" y="11362"/>
                  </a:lnTo>
                  <a:lnTo>
                    <a:pt x="22834" y="38632"/>
                  </a:lnTo>
                  <a:lnTo>
                    <a:pt x="18289" y="49994"/>
                  </a:lnTo>
                  <a:lnTo>
                    <a:pt x="2381" y="54539"/>
                  </a:lnTo>
                  <a:lnTo>
                    <a:pt x="2381" y="53859"/>
                  </a:lnTo>
                  <a:lnTo>
                    <a:pt x="0" y="54539"/>
                  </a:lnTo>
                  <a:lnTo>
                    <a:pt x="0" y="43177"/>
                  </a:lnTo>
                  <a:lnTo>
                    <a:pt x="9090" y="38632"/>
                  </a:lnTo>
                  <a:lnTo>
                    <a:pt x="0" y="3408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9" name="Freeform 238"/>
            <p:cNvSpPr>
              <a:spLocks/>
            </p:cNvSpPr>
            <p:nvPr/>
          </p:nvSpPr>
          <p:spPr bwMode="auto">
            <a:xfrm>
              <a:off x="5359170" y="2947782"/>
              <a:ext cx="121253" cy="138296"/>
            </a:xfrm>
            <a:custGeom>
              <a:avLst/>
              <a:gdLst>
                <a:gd name="connsiteX0" fmla="*/ 138621 w 161671"/>
                <a:gd name="connsiteY0" fmla="*/ 0 h 184395"/>
                <a:gd name="connsiteX1" fmla="*/ 141471 w 161671"/>
                <a:gd name="connsiteY1" fmla="*/ 9774 h 184395"/>
                <a:gd name="connsiteX2" fmla="*/ 145764 w 161671"/>
                <a:gd name="connsiteY2" fmla="*/ 7143 h 184395"/>
                <a:gd name="connsiteX3" fmla="*/ 161671 w 161671"/>
                <a:gd name="connsiteY3" fmla="*/ 61682 h 184395"/>
                <a:gd name="connsiteX4" fmla="*/ 157126 w 161671"/>
                <a:gd name="connsiteY4" fmla="*/ 66227 h 184395"/>
                <a:gd name="connsiteX5" fmla="*/ 82135 w 161671"/>
                <a:gd name="connsiteY5" fmla="*/ 88952 h 184395"/>
                <a:gd name="connsiteX6" fmla="*/ 104227 w 161671"/>
                <a:gd name="connsiteY6" fmla="*/ 111044 h 184395"/>
                <a:gd name="connsiteX7" fmla="*/ 118494 w 161671"/>
                <a:gd name="connsiteY7" fmla="*/ 125311 h 184395"/>
                <a:gd name="connsiteX8" fmla="*/ 102587 w 161671"/>
                <a:gd name="connsiteY8" fmla="*/ 136673 h 184395"/>
                <a:gd name="connsiteX9" fmla="*/ 98042 w 161671"/>
                <a:gd name="connsiteY9" fmla="*/ 152581 h 184395"/>
                <a:gd name="connsiteX10" fmla="*/ 70772 w 161671"/>
                <a:gd name="connsiteY10" fmla="*/ 159398 h 184395"/>
                <a:gd name="connsiteX11" fmla="*/ 59410 w 161671"/>
                <a:gd name="connsiteY11" fmla="*/ 168488 h 184395"/>
                <a:gd name="connsiteX12" fmla="*/ 43503 w 161671"/>
                <a:gd name="connsiteY12" fmla="*/ 184395 h 184395"/>
                <a:gd name="connsiteX13" fmla="*/ 7143 w 161671"/>
                <a:gd name="connsiteY13" fmla="*/ 175305 h 184395"/>
                <a:gd name="connsiteX14" fmla="*/ 7143 w 161671"/>
                <a:gd name="connsiteY14" fmla="*/ 169948 h 184395"/>
                <a:gd name="connsiteX15" fmla="*/ 0 w 161671"/>
                <a:gd name="connsiteY15" fmla="*/ 168162 h 184395"/>
                <a:gd name="connsiteX16" fmla="*/ 0 w 161671"/>
                <a:gd name="connsiteY16" fmla="*/ 161345 h 184395"/>
                <a:gd name="connsiteX17" fmla="*/ 15908 w 161671"/>
                <a:gd name="connsiteY17" fmla="*/ 97716 h 184395"/>
                <a:gd name="connsiteX18" fmla="*/ 15908 w 161671"/>
                <a:gd name="connsiteY18" fmla="*/ 81809 h 184395"/>
                <a:gd name="connsiteX19" fmla="*/ 20452 w 161671"/>
                <a:gd name="connsiteY19" fmla="*/ 65902 h 184395"/>
                <a:gd name="connsiteX20" fmla="*/ 20452 w 161671"/>
                <a:gd name="connsiteY20" fmla="*/ 43177 h 184395"/>
                <a:gd name="connsiteX21" fmla="*/ 27270 w 161671"/>
                <a:gd name="connsiteY21" fmla="*/ 27270 h 184395"/>
                <a:gd name="connsiteX22" fmla="*/ 68174 w 161671"/>
                <a:gd name="connsiteY22" fmla="*/ 43177 h 184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61671" h="184395">
                  <a:moveTo>
                    <a:pt x="138621" y="0"/>
                  </a:moveTo>
                  <a:lnTo>
                    <a:pt x="141471" y="9774"/>
                  </a:lnTo>
                  <a:lnTo>
                    <a:pt x="145764" y="7143"/>
                  </a:lnTo>
                  <a:lnTo>
                    <a:pt x="161671" y="61682"/>
                  </a:lnTo>
                  <a:lnTo>
                    <a:pt x="157126" y="66227"/>
                  </a:lnTo>
                  <a:lnTo>
                    <a:pt x="82135" y="88952"/>
                  </a:lnTo>
                  <a:lnTo>
                    <a:pt x="104227" y="111044"/>
                  </a:lnTo>
                  <a:lnTo>
                    <a:pt x="118494" y="125311"/>
                  </a:lnTo>
                  <a:lnTo>
                    <a:pt x="102587" y="136673"/>
                  </a:lnTo>
                  <a:lnTo>
                    <a:pt x="98042" y="152581"/>
                  </a:lnTo>
                  <a:lnTo>
                    <a:pt x="70772" y="159398"/>
                  </a:lnTo>
                  <a:lnTo>
                    <a:pt x="59410" y="168488"/>
                  </a:lnTo>
                  <a:lnTo>
                    <a:pt x="43503" y="184395"/>
                  </a:lnTo>
                  <a:lnTo>
                    <a:pt x="7143" y="175305"/>
                  </a:lnTo>
                  <a:lnTo>
                    <a:pt x="7143" y="169948"/>
                  </a:lnTo>
                  <a:lnTo>
                    <a:pt x="0" y="168162"/>
                  </a:lnTo>
                  <a:lnTo>
                    <a:pt x="0" y="161345"/>
                  </a:lnTo>
                  <a:lnTo>
                    <a:pt x="15908" y="97716"/>
                  </a:lnTo>
                  <a:lnTo>
                    <a:pt x="15908" y="81809"/>
                  </a:lnTo>
                  <a:lnTo>
                    <a:pt x="20452" y="65902"/>
                  </a:lnTo>
                  <a:lnTo>
                    <a:pt x="20452" y="43177"/>
                  </a:lnTo>
                  <a:lnTo>
                    <a:pt x="27270" y="27270"/>
                  </a:lnTo>
                  <a:lnTo>
                    <a:pt x="68174" y="4317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3" name="Freeform 232"/>
            <p:cNvSpPr>
              <a:spLocks/>
            </p:cNvSpPr>
            <p:nvPr/>
          </p:nvSpPr>
          <p:spPr bwMode="auto">
            <a:xfrm>
              <a:off x="5366150" y="2910367"/>
              <a:ext cx="42690" cy="51293"/>
            </a:xfrm>
            <a:custGeom>
              <a:avLst/>
              <a:gdLst>
                <a:gd name="connsiteX0" fmla="*/ 31815 w 56920"/>
                <a:gd name="connsiteY0" fmla="*/ 0 h 68391"/>
                <a:gd name="connsiteX1" fmla="*/ 47722 w 56920"/>
                <a:gd name="connsiteY1" fmla="*/ 0 h 68391"/>
                <a:gd name="connsiteX2" fmla="*/ 49763 w 56920"/>
                <a:gd name="connsiteY2" fmla="*/ 4762 h 68391"/>
                <a:gd name="connsiteX3" fmla="*/ 50103 w 56920"/>
                <a:gd name="connsiteY3" fmla="*/ 4762 h 68391"/>
                <a:gd name="connsiteX4" fmla="*/ 56920 w 56920"/>
                <a:gd name="connsiteY4" fmla="*/ 20669 h 68391"/>
                <a:gd name="connsiteX5" fmla="*/ 41013 w 56920"/>
                <a:gd name="connsiteY5" fmla="*/ 36577 h 68391"/>
                <a:gd name="connsiteX6" fmla="*/ 29651 w 56920"/>
                <a:gd name="connsiteY6" fmla="*/ 57029 h 68391"/>
                <a:gd name="connsiteX7" fmla="*/ 18288 w 56920"/>
                <a:gd name="connsiteY7" fmla="*/ 63846 h 68391"/>
                <a:gd name="connsiteX8" fmla="*/ 13744 w 56920"/>
                <a:gd name="connsiteY8" fmla="*/ 68391 h 68391"/>
                <a:gd name="connsiteX9" fmla="*/ 2381 w 56920"/>
                <a:gd name="connsiteY9" fmla="*/ 68391 h 68391"/>
                <a:gd name="connsiteX10" fmla="*/ 4082 w 56920"/>
                <a:gd name="connsiteY10" fmla="*/ 63629 h 68391"/>
                <a:gd name="connsiteX11" fmla="*/ 0 w 56920"/>
                <a:gd name="connsiteY11" fmla="*/ 63629 h 68391"/>
                <a:gd name="connsiteX12" fmla="*/ 11363 w 56920"/>
                <a:gd name="connsiteY12" fmla="*/ 31815 h 6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920" h="68391">
                  <a:moveTo>
                    <a:pt x="31815" y="0"/>
                  </a:moveTo>
                  <a:lnTo>
                    <a:pt x="47722" y="0"/>
                  </a:lnTo>
                  <a:lnTo>
                    <a:pt x="49763" y="4762"/>
                  </a:lnTo>
                  <a:lnTo>
                    <a:pt x="50103" y="4762"/>
                  </a:lnTo>
                  <a:lnTo>
                    <a:pt x="56920" y="20669"/>
                  </a:lnTo>
                  <a:lnTo>
                    <a:pt x="41013" y="36577"/>
                  </a:lnTo>
                  <a:lnTo>
                    <a:pt x="29651" y="57029"/>
                  </a:lnTo>
                  <a:lnTo>
                    <a:pt x="18288" y="63846"/>
                  </a:lnTo>
                  <a:lnTo>
                    <a:pt x="13744" y="68391"/>
                  </a:lnTo>
                  <a:lnTo>
                    <a:pt x="2381" y="68391"/>
                  </a:lnTo>
                  <a:lnTo>
                    <a:pt x="4082" y="63629"/>
                  </a:lnTo>
                  <a:lnTo>
                    <a:pt x="0" y="63629"/>
                  </a:lnTo>
                  <a:lnTo>
                    <a:pt x="11363" y="3181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1" name="Freeform 230"/>
            <p:cNvSpPr>
              <a:spLocks/>
            </p:cNvSpPr>
            <p:nvPr/>
          </p:nvSpPr>
          <p:spPr bwMode="auto">
            <a:xfrm>
              <a:off x="5383194" y="2814842"/>
              <a:ext cx="180661" cy="170680"/>
            </a:xfrm>
            <a:custGeom>
              <a:avLst/>
              <a:gdLst>
                <a:gd name="connsiteX0" fmla="*/ 240881 w 240881"/>
                <a:gd name="connsiteY0" fmla="*/ 0 h 227573"/>
                <a:gd name="connsiteX1" fmla="*/ 235354 w 240881"/>
                <a:gd name="connsiteY1" fmla="*/ 8598 h 227573"/>
                <a:gd name="connsiteX2" fmla="*/ 240881 w 240881"/>
                <a:gd name="connsiteY2" fmla="*/ 7143 h 227573"/>
                <a:gd name="connsiteX3" fmla="*/ 220429 w 240881"/>
                <a:gd name="connsiteY3" fmla="*/ 38958 h 227573"/>
                <a:gd name="connsiteX4" fmla="*/ 203599 w 240881"/>
                <a:gd name="connsiteY4" fmla="*/ 49476 h 227573"/>
                <a:gd name="connsiteX5" fmla="*/ 209067 w 240881"/>
                <a:gd name="connsiteY5" fmla="*/ 74992 h 227573"/>
                <a:gd name="connsiteX6" fmla="*/ 208184 w 240881"/>
                <a:gd name="connsiteY6" fmla="*/ 78017 h 227573"/>
                <a:gd name="connsiteX7" fmla="*/ 209067 w 240881"/>
                <a:gd name="connsiteY7" fmla="*/ 82135 h 227573"/>
                <a:gd name="connsiteX8" fmla="*/ 193160 w 240881"/>
                <a:gd name="connsiteY8" fmla="*/ 136674 h 227573"/>
                <a:gd name="connsiteX9" fmla="*/ 111351 w 240881"/>
                <a:gd name="connsiteY9" fmla="*/ 184396 h 227573"/>
                <a:gd name="connsiteX10" fmla="*/ 40905 w 240881"/>
                <a:gd name="connsiteY10" fmla="*/ 227573 h 227573"/>
                <a:gd name="connsiteX11" fmla="*/ 0 w 240881"/>
                <a:gd name="connsiteY11" fmla="*/ 211666 h 227573"/>
                <a:gd name="connsiteX12" fmla="*/ 4545 w 240881"/>
                <a:gd name="connsiteY12" fmla="*/ 207121 h 227573"/>
                <a:gd name="connsiteX13" fmla="*/ 4545 w 240881"/>
                <a:gd name="connsiteY13" fmla="*/ 206290 h 227573"/>
                <a:gd name="connsiteX14" fmla="*/ 0 w 240881"/>
                <a:gd name="connsiteY14" fmla="*/ 204523 h 227573"/>
                <a:gd name="connsiteX15" fmla="*/ 4545 w 240881"/>
                <a:gd name="connsiteY15" fmla="*/ 199978 h 227573"/>
                <a:gd name="connsiteX16" fmla="*/ 4545 w 240881"/>
                <a:gd name="connsiteY16" fmla="*/ 184396 h 227573"/>
                <a:gd name="connsiteX17" fmla="*/ 4545 w 240881"/>
                <a:gd name="connsiteY17" fmla="*/ 177253 h 227573"/>
                <a:gd name="connsiteX18" fmla="*/ 9090 w 240881"/>
                <a:gd name="connsiteY18" fmla="*/ 156801 h 227573"/>
                <a:gd name="connsiteX19" fmla="*/ 29460 w 240881"/>
                <a:gd name="connsiteY19" fmla="*/ 142542 h 227573"/>
                <a:gd name="connsiteX20" fmla="*/ 24997 w 240881"/>
                <a:gd name="connsiteY20" fmla="*/ 132129 h 227573"/>
                <a:gd name="connsiteX21" fmla="*/ 9090 w 240881"/>
                <a:gd name="connsiteY21" fmla="*/ 125312 h 227573"/>
                <a:gd name="connsiteX22" fmla="*/ 9090 w 240881"/>
                <a:gd name="connsiteY22" fmla="*/ 118169 h 227573"/>
                <a:gd name="connsiteX23" fmla="*/ 9090 w 240881"/>
                <a:gd name="connsiteY23" fmla="*/ 93497 h 227573"/>
                <a:gd name="connsiteX24" fmla="*/ 9090 w 240881"/>
                <a:gd name="connsiteY24" fmla="*/ 86354 h 227573"/>
                <a:gd name="connsiteX25" fmla="*/ 15907 w 240881"/>
                <a:gd name="connsiteY25" fmla="*/ 65902 h 227573"/>
                <a:gd name="connsiteX26" fmla="*/ 24997 w 240881"/>
                <a:gd name="connsiteY26" fmla="*/ 54540 h 227573"/>
                <a:gd name="connsiteX27" fmla="*/ 36360 w 240881"/>
                <a:gd name="connsiteY27" fmla="*/ 47722 h 227573"/>
                <a:gd name="connsiteX28" fmla="*/ 36360 w 240881"/>
                <a:gd name="connsiteY28" fmla="*/ 29868 h 227573"/>
                <a:gd name="connsiteX29" fmla="*/ 36360 w 240881"/>
                <a:gd name="connsiteY29" fmla="*/ 22725 h 227573"/>
                <a:gd name="connsiteX30" fmla="*/ 47722 w 240881"/>
                <a:gd name="connsiteY30" fmla="*/ 31815 h 227573"/>
                <a:gd name="connsiteX31" fmla="*/ 90899 w 240881"/>
                <a:gd name="connsiteY31" fmla="*/ 15907 h 227573"/>
                <a:gd name="connsiteX32" fmla="*/ 111351 w 240881"/>
                <a:gd name="connsiteY32" fmla="*/ 27270 h 227573"/>
                <a:gd name="connsiteX33" fmla="*/ 138620 w 240881"/>
                <a:gd name="connsiteY33" fmla="*/ 27270 h 227573"/>
                <a:gd name="connsiteX34" fmla="*/ 181797 w 240881"/>
                <a:gd name="connsiteY34" fmla="*/ 11362 h 227573"/>
                <a:gd name="connsiteX35" fmla="*/ 197704 w 240881"/>
                <a:gd name="connsiteY35" fmla="*/ 11362 h 227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40881" h="227573">
                  <a:moveTo>
                    <a:pt x="240881" y="0"/>
                  </a:moveTo>
                  <a:lnTo>
                    <a:pt x="235354" y="8598"/>
                  </a:lnTo>
                  <a:lnTo>
                    <a:pt x="240881" y="7143"/>
                  </a:lnTo>
                  <a:lnTo>
                    <a:pt x="220429" y="38958"/>
                  </a:lnTo>
                  <a:lnTo>
                    <a:pt x="203599" y="49476"/>
                  </a:lnTo>
                  <a:lnTo>
                    <a:pt x="209067" y="74992"/>
                  </a:lnTo>
                  <a:lnTo>
                    <a:pt x="208184" y="78017"/>
                  </a:lnTo>
                  <a:lnTo>
                    <a:pt x="209067" y="82135"/>
                  </a:lnTo>
                  <a:lnTo>
                    <a:pt x="193160" y="136674"/>
                  </a:lnTo>
                  <a:lnTo>
                    <a:pt x="111351" y="184396"/>
                  </a:lnTo>
                  <a:lnTo>
                    <a:pt x="40905" y="227573"/>
                  </a:lnTo>
                  <a:lnTo>
                    <a:pt x="0" y="211666"/>
                  </a:lnTo>
                  <a:lnTo>
                    <a:pt x="4545" y="207121"/>
                  </a:lnTo>
                  <a:lnTo>
                    <a:pt x="4545" y="206290"/>
                  </a:lnTo>
                  <a:lnTo>
                    <a:pt x="0" y="204523"/>
                  </a:lnTo>
                  <a:lnTo>
                    <a:pt x="4545" y="199978"/>
                  </a:lnTo>
                  <a:lnTo>
                    <a:pt x="4545" y="184396"/>
                  </a:lnTo>
                  <a:lnTo>
                    <a:pt x="4545" y="177253"/>
                  </a:lnTo>
                  <a:lnTo>
                    <a:pt x="9090" y="156801"/>
                  </a:lnTo>
                  <a:lnTo>
                    <a:pt x="29460" y="142542"/>
                  </a:lnTo>
                  <a:lnTo>
                    <a:pt x="24997" y="132129"/>
                  </a:lnTo>
                  <a:lnTo>
                    <a:pt x="9090" y="125312"/>
                  </a:lnTo>
                  <a:lnTo>
                    <a:pt x="9090" y="118169"/>
                  </a:lnTo>
                  <a:lnTo>
                    <a:pt x="9090" y="93497"/>
                  </a:lnTo>
                  <a:lnTo>
                    <a:pt x="9090" y="86354"/>
                  </a:lnTo>
                  <a:lnTo>
                    <a:pt x="15907" y="65902"/>
                  </a:lnTo>
                  <a:lnTo>
                    <a:pt x="24997" y="54540"/>
                  </a:lnTo>
                  <a:lnTo>
                    <a:pt x="36360" y="47722"/>
                  </a:lnTo>
                  <a:lnTo>
                    <a:pt x="36360" y="29868"/>
                  </a:lnTo>
                  <a:lnTo>
                    <a:pt x="36360" y="22725"/>
                  </a:lnTo>
                  <a:lnTo>
                    <a:pt x="47722" y="31815"/>
                  </a:lnTo>
                  <a:lnTo>
                    <a:pt x="90899" y="15907"/>
                  </a:lnTo>
                  <a:lnTo>
                    <a:pt x="111351" y="27270"/>
                  </a:lnTo>
                  <a:lnTo>
                    <a:pt x="138620" y="27270"/>
                  </a:lnTo>
                  <a:lnTo>
                    <a:pt x="181797" y="11362"/>
                  </a:lnTo>
                  <a:lnTo>
                    <a:pt x="197704"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9" name="Freeform 228"/>
            <p:cNvSpPr>
              <a:spLocks/>
            </p:cNvSpPr>
            <p:nvPr/>
          </p:nvSpPr>
          <p:spPr bwMode="auto">
            <a:xfrm>
              <a:off x="5461350" y="2811434"/>
              <a:ext cx="279920" cy="276186"/>
            </a:xfrm>
            <a:custGeom>
              <a:avLst/>
              <a:gdLst>
                <a:gd name="connsiteX0" fmla="*/ 145438 w 373227"/>
                <a:gd name="connsiteY0" fmla="*/ 0 h 368248"/>
                <a:gd name="connsiteX1" fmla="*/ 188615 w 373227"/>
                <a:gd name="connsiteY1" fmla="*/ 4545 h 368248"/>
                <a:gd name="connsiteX2" fmla="*/ 189875 w 373227"/>
                <a:gd name="connsiteY2" fmla="*/ 5806 h 368248"/>
                <a:gd name="connsiteX3" fmla="*/ 200520 w 373227"/>
                <a:gd name="connsiteY3" fmla="*/ 6926 h 368248"/>
                <a:gd name="connsiteX4" fmla="*/ 210583 w 373227"/>
                <a:gd name="connsiteY4" fmla="*/ 16989 h 368248"/>
                <a:gd name="connsiteX5" fmla="*/ 220429 w 373227"/>
                <a:gd name="connsiteY5" fmla="*/ 11362 h 368248"/>
                <a:gd name="connsiteX6" fmla="*/ 223628 w 373227"/>
                <a:gd name="connsiteY6" fmla="*/ 18719 h 368248"/>
                <a:gd name="connsiteX7" fmla="*/ 232334 w 373227"/>
                <a:gd name="connsiteY7" fmla="*/ 13743 h 368248"/>
                <a:gd name="connsiteX8" fmla="*/ 255059 w 373227"/>
                <a:gd name="connsiteY8" fmla="*/ 66010 h 368248"/>
                <a:gd name="connsiteX9" fmla="*/ 280056 w 373227"/>
                <a:gd name="connsiteY9" fmla="*/ 81917 h 368248"/>
                <a:gd name="connsiteX10" fmla="*/ 280056 w 373227"/>
                <a:gd name="connsiteY10" fmla="*/ 109187 h 368248"/>
                <a:gd name="connsiteX11" fmla="*/ 264149 w 373227"/>
                <a:gd name="connsiteY11" fmla="*/ 125094 h 368248"/>
                <a:gd name="connsiteX12" fmla="*/ 255059 w 373227"/>
                <a:gd name="connsiteY12" fmla="*/ 156909 h 368248"/>
                <a:gd name="connsiteX13" fmla="*/ 280056 w 373227"/>
                <a:gd name="connsiteY13" fmla="*/ 200086 h 368248"/>
                <a:gd name="connsiteX14" fmla="*/ 323233 w 373227"/>
                <a:gd name="connsiteY14" fmla="*/ 222810 h 368248"/>
                <a:gd name="connsiteX15" fmla="*/ 345958 w 373227"/>
                <a:gd name="connsiteY15" fmla="*/ 254625 h 368248"/>
                <a:gd name="connsiteX16" fmla="*/ 341413 w 373227"/>
                <a:gd name="connsiteY16" fmla="*/ 286439 h 368248"/>
                <a:gd name="connsiteX17" fmla="*/ 350503 w 373227"/>
                <a:gd name="connsiteY17" fmla="*/ 286439 h 368248"/>
                <a:gd name="connsiteX18" fmla="*/ 350503 w 373227"/>
                <a:gd name="connsiteY18" fmla="*/ 309164 h 368248"/>
                <a:gd name="connsiteX19" fmla="*/ 373227 w 373227"/>
                <a:gd name="connsiteY19" fmla="*/ 329616 h 368248"/>
                <a:gd name="connsiteX20" fmla="*/ 350503 w 373227"/>
                <a:gd name="connsiteY20" fmla="*/ 329616 h 368248"/>
                <a:gd name="connsiteX21" fmla="*/ 323233 w 373227"/>
                <a:gd name="connsiteY21" fmla="*/ 325071 h 368248"/>
                <a:gd name="connsiteX22" fmla="*/ 298236 w 373227"/>
                <a:gd name="connsiteY22" fmla="*/ 368248 h 368248"/>
                <a:gd name="connsiteX23" fmla="*/ 232334 w 373227"/>
                <a:gd name="connsiteY23" fmla="*/ 361431 h 368248"/>
                <a:gd name="connsiteX24" fmla="*/ 230653 w 373227"/>
                <a:gd name="connsiteY24" fmla="*/ 360107 h 368248"/>
                <a:gd name="connsiteX25" fmla="*/ 220429 w 373227"/>
                <a:gd name="connsiteY25" fmla="*/ 359050 h 368248"/>
                <a:gd name="connsiteX26" fmla="*/ 113624 w 373227"/>
                <a:gd name="connsiteY26" fmla="*/ 274969 h 368248"/>
                <a:gd name="connsiteX27" fmla="*/ 59084 w 373227"/>
                <a:gd name="connsiteY27" fmla="*/ 247699 h 368248"/>
                <a:gd name="connsiteX28" fmla="*/ 15908 w 373227"/>
                <a:gd name="connsiteY28" fmla="*/ 236337 h 368248"/>
                <a:gd name="connsiteX29" fmla="*/ 0 w 373227"/>
                <a:gd name="connsiteY29" fmla="*/ 181797 h 368248"/>
                <a:gd name="connsiteX30" fmla="*/ 81809 w 373227"/>
                <a:gd name="connsiteY30" fmla="*/ 134076 h 368248"/>
                <a:gd name="connsiteX31" fmla="*/ 97716 w 373227"/>
                <a:gd name="connsiteY31" fmla="*/ 79536 h 368248"/>
                <a:gd name="connsiteX32" fmla="*/ 90899 w 373227"/>
                <a:gd name="connsiteY32" fmla="*/ 47722 h 368248"/>
                <a:gd name="connsiteX33" fmla="*/ 113624 w 373227"/>
                <a:gd name="connsiteY33" fmla="*/ 36360 h 368248"/>
                <a:gd name="connsiteX34" fmla="*/ 129531 w 373227"/>
                <a:gd name="connsiteY34" fmla="*/ 11362 h 36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73227" h="368248">
                  <a:moveTo>
                    <a:pt x="145438" y="0"/>
                  </a:moveTo>
                  <a:lnTo>
                    <a:pt x="188615" y="4545"/>
                  </a:lnTo>
                  <a:lnTo>
                    <a:pt x="189875" y="5806"/>
                  </a:lnTo>
                  <a:lnTo>
                    <a:pt x="200520" y="6926"/>
                  </a:lnTo>
                  <a:lnTo>
                    <a:pt x="210583" y="16989"/>
                  </a:lnTo>
                  <a:lnTo>
                    <a:pt x="220429" y="11362"/>
                  </a:lnTo>
                  <a:lnTo>
                    <a:pt x="223628" y="18719"/>
                  </a:lnTo>
                  <a:lnTo>
                    <a:pt x="232334" y="13743"/>
                  </a:lnTo>
                  <a:lnTo>
                    <a:pt x="255059" y="66010"/>
                  </a:lnTo>
                  <a:lnTo>
                    <a:pt x="280056" y="81917"/>
                  </a:lnTo>
                  <a:lnTo>
                    <a:pt x="280056" y="109187"/>
                  </a:lnTo>
                  <a:lnTo>
                    <a:pt x="264149" y="125094"/>
                  </a:lnTo>
                  <a:lnTo>
                    <a:pt x="255059" y="156909"/>
                  </a:lnTo>
                  <a:lnTo>
                    <a:pt x="280056" y="200086"/>
                  </a:lnTo>
                  <a:lnTo>
                    <a:pt x="323233" y="222810"/>
                  </a:lnTo>
                  <a:lnTo>
                    <a:pt x="345958" y="254625"/>
                  </a:lnTo>
                  <a:lnTo>
                    <a:pt x="341413" y="286439"/>
                  </a:lnTo>
                  <a:lnTo>
                    <a:pt x="350503" y="286439"/>
                  </a:lnTo>
                  <a:lnTo>
                    <a:pt x="350503" y="309164"/>
                  </a:lnTo>
                  <a:lnTo>
                    <a:pt x="373227" y="329616"/>
                  </a:lnTo>
                  <a:lnTo>
                    <a:pt x="350503" y="329616"/>
                  </a:lnTo>
                  <a:lnTo>
                    <a:pt x="323233" y="325071"/>
                  </a:lnTo>
                  <a:lnTo>
                    <a:pt x="298236" y="368248"/>
                  </a:lnTo>
                  <a:lnTo>
                    <a:pt x="232334" y="361431"/>
                  </a:lnTo>
                  <a:lnTo>
                    <a:pt x="230653" y="360107"/>
                  </a:lnTo>
                  <a:lnTo>
                    <a:pt x="220429" y="359050"/>
                  </a:lnTo>
                  <a:lnTo>
                    <a:pt x="113624" y="274969"/>
                  </a:lnTo>
                  <a:lnTo>
                    <a:pt x="59084" y="247699"/>
                  </a:lnTo>
                  <a:lnTo>
                    <a:pt x="15908" y="236337"/>
                  </a:lnTo>
                  <a:lnTo>
                    <a:pt x="0" y="181797"/>
                  </a:lnTo>
                  <a:lnTo>
                    <a:pt x="81809" y="134076"/>
                  </a:lnTo>
                  <a:lnTo>
                    <a:pt x="97716" y="79536"/>
                  </a:lnTo>
                  <a:lnTo>
                    <a:pt x="90899" y="47722"/>
                  </a:lnTo>
                  <a:lnTo>
                    <a:pt x="113624" y="36360"/>
                  </a:lnTo>
                  <a:lnTo>
                    <a:pt x="129531"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7" name="Freeform 226"/>
            <p:cNvSpPr>
              <a:spLocks/>
            </p:cNvSpPr>
            <p:nvPr/>
          </p:nvSpPr>
          <p:spPr bwMode="auto">
            <a:xfrm>
              <a:off x="5611333" y="2726054"/>
              <a:ext cx="539063" cy="484361"/>
            </a:xfrm>
            <a:custGeom>
              <a:avLst/>
              <a:gdLst>
                <a:gd name="connsiteX0" fmla="*/ 20452 w 718750"/>
                <a:gd name="connsiteY0" fmla="*/ 0 h 645814"/>
                <a:gd name="connsiteX1" fmla="*/ 25871 w 718750"/>
                <a:gd name="connsiteY1" fmla="*/ 14450 h 645814"/>
                <a:gd name="connsiteX2" fmla="*/ 34738 w 718750"/>
                <a:gd name="connsiteY2" fmla="*/ 9524 h 645814"/>
                <a:gd name="connsiteX3" fmla="*/ 41556 w 718750"/>
                <a:gd name="connsiteY3" fmla="*/ 27704 h 645814"/>
                <a:gd name="connsiteX4" fmla="*/ 53845 w 718750"/>
                <a:gd name="connsiteY4" fmla="*/ 39993 h 645814"/>
                <a:gd name="connsiteX5" fmla="*/ 68174 w 718750"/>
                <a:gd name="connsiteY5" fmla="*/ 43177 h 645814"/>
                <a:gd name="connsiteX6" fmla="*/ 86354 w 718750"/>
                <a:gd name="connsiteY6" fmla="*/ 43177 h 645814"/>
                <a:gd name="connsiteX7" fmla="*/ 129531 w 718750"/>
                <a:gd name="connsiteY7" fmla="*/ 11362 h 645814"/>
                <a:gd name="connsiteX8" fmla="*/ 138621 w 718750"/>
                <a:gd name="connsiteY8" fmla="*/ 6818 h 645814"/>
                <a:gd name="connsiteX9" fmla="*/ 147393 w 718750"/>
                <a:gd name="connsiteY9" fmla="*/ 19099 h 645814"/>
                <a:gd name="connsiteX10" fmla="*/ 152907 w 718750"/>
                <a:gd name="connsiteY10" fmla="*/ 16342 h 645814"/>
                <a:gd name="connsiteX11" fmla="*/ 164269 w 718750"/>
                <a:gd name="connsiteY11" fmla="*/ 32249 h 645814"/>
                <a:gd name="connsiteX12" fmla="*/ 152907 w 718750"/>
                <a:gd name="connsiteY12" fmla="*/ 52701 h 645814"/>
                <a:gd name="connsiteX13" fmla="*/ 166107 w 718750"/>
                <a:gd name="connsiteY13" fmla="*/ 65902 h 645814"/>
                <a:gd name="connsiteX14" fmla="*/ 170435 w 718750"/>
                <a:gd name="connsiteY14" fmla="*/ 65902 h 645814"/>
                <a:gd name="connsiteX15" fmla="*/ 172840 w 718750"/>
                <a:gd name="connsiteY15" fmla="*/ 72634 h 645814"/>
                <a:gd name="connsiteX16" fmla="*/ 175631 w 718750"/>
                <a:gd name="connsiteY16" fmla="*/ 75426 h 645814"/>
                <a:gd name="connsiteX17" fmla="*/ 184721 w 718750"/>
                <a:gd name="connsiteY17" fmla="*/ 75426 h 645814"/>
                <a:gd name="connsiteX18" fmla="*/ 193959 w 718750"/>
                <a:gd name="connsiteY18" fmla="*/ 101293 h 645814"/>
                <a:gd name="connsiteX19" fmla="*/ 220429 w 718750"/>
                <a:gd name="connsiteY19" fmla="*/ 109078 h 645814"/>
                <a:gd name="connsiteX20" fmla="*/ 232104 w 718750"/>
                <a:gd name="connsiteY20" fmla="*/ 117834 h 645814"/>
                <a:gd name="connsiteX21" fmla="*/ 234715 w 718750"/>
                <a:gd name="connsiteY21" fmla="*/ 118602 h 645814"/>
                <a:gd name="connsiteX22" fmla="*/ 250024 w 718750"/>
                <a:gd name="connsiteY22" fmla="*/ 130084 h 645814"/>
                <a:gd name="connsiteX23" fmla="*/ 295421 w 718750"/>
                <a:gd name="connsiteY23" fmla="*/ 140893 h 645814"/>
                <a:gd name="connsiteX24" fmla="*/ 354505 w 718750"/>
                <a:gd name="connsiteY24" fmla="*/ 129531 h 645814"/>
                <a:gd name="connsiteX25" fmla="*/ 359050 w 718750"/>
                <a:gd name="connsiteY25" fmla="*/ 120441 h 645814"/>
                <a:gd name="connsiteX26" fmla="*/ 390864 w 718750"/>
                <a:gd name="connsiteY26" fmla="*/ 109078 h 645814"/>
                <a:gd name="connsiteX27" fmla="*/ 418134 w 718750"/>
                <a:gd name="connsiteY27" fmla="*/ 81809 h 645814"/>
                <a:gd name="connsiteX28" fmla="*/ 440858 w 718750"/>
                <a:gd name="connsiteY28" fmla="*/ 81809 h 645814"/>
                <a:gd name="connsiteX29" fmla="*/ 456766 w 718750"/>
                <a:gd name="connsiteY29" fmla="*/ 77264 h 645814"/>
                <a:gd name="connsiteX30" fmla="*/ 484035 w 718750"/>
                <a:gd name="connsiteY30" fmla="*/ 81809 h 645814"/>
                <a:gd name="connsiteX31" fmla="*/ 520395 w 718750"/>
                <a:gd name="connsiteY31" fmla="*/ 102261 h 645814"/>
                <a:gd name="connsiteX32" fmla="*/ 552209 w 718750"/>
                <a:gd name="connsiteY32" fmla="*/ 109078 h 645814"/>
                <a:gd name="connsiteX33" fmla="*/ 562503 w 718750"/>
                <a:gd name="connsiteY33" fmla="*/ 117747 h 645814"/>
                <a:gd name="connsiteX34" fmla="*/ 566495 w 718750"/>
                <a:gd name="connsiteY34" fmla="*/ 118602 h 645814"/>
                <a:gd name="connsiteX35" fmla="*/ 599619 w 718750"/>
                <a:gd name="connsiteY35" fmla="*/ 146496 h 645814"/>
                <a:gd name="connsiteX36" fmla="*/ 622655 w 718750"/>
                <a:gd name="connsiteY36" fmla="*/ 152255 h 645814"/>
                <a:gd name="connsiteX37" fmla="*/ 622655 w 718750"/>
                <a:gd name="connsiteY37" fmla="*/ 158208 h 645814"/>
                <a:gd name="connsiteX38" fmla="*/ 636941 w 718750"/>
                <a:gd name="connsiteY38" fmla="*/ 161779 h 645814"/>
                <a:gd name="connsiteX39" fmla="*/ 636941 w 718750"/>
                <a:gd name="connsiteY39" fmla="*/ 198139 h 645814"/>
                <a:gd name="connsiteX40" fmla="*/ 625579 w 718750"/>
                <a:gd name="connsiteY40" fmla="*/ 252678 h 645814"/>
                <a:gd name="connsiteX41" fmla="*/ 617355 w 718750"/>
                <a:gd name="connsiteY41" fmla="*/ 281462 h 645814"/>
                <a:gd name="connsiteX42" fmla="*/ 618111 w 718750"/>
                <a:gd name="connsiteY42" fmla="*/ 281786 h 645814"/>
                <a:gd name="connsiteX43" fmla="*/ 616572 w 718750"/>
                <a:gd name="connsiteY43" fmla="*/ 284204 h 645814"/>
                <a:gd name="connsiteX44" fmla="*/ 616489 w 718750"/>
                <a:gd name="connsiteY44" fmla="*/ 284492 h 645814"/>
                <a:gd name="connsiteX45" fmla="*/ 632397 w 718750"/>
                <a:gd name="connsiteY45" fmla="*/ 291310 h 645814"/>
                <a:gd name="connsiteX46" fmla="*/ 616489 w 718750"/>
                <a:gd name="connsiteY46" fmla="*/ 316307 h 645814"/>
                <a:gd name="connsiteX47" fmla="*/ 625579 w 718750"/>
                <a:gd name="connsiteY47" fmla="*/ 350394 h 645814"/>
                <a:gd name="connsiteX48" fmla="*/ 630655 w 718750"/>
                <a:gd name="connsiteY48" fmla="*/ 369003 h 645814"/>
                <a:gd name="connsiteX49" fmla="*/ 645380 w 718750"/>
                <a:gd name="connsiteY49" fmla="*/ 372684 h 645814"/>
                <a:gd name="connsiteX50" fmla="*/ 645380 w 718750"/>
                <a:gd name="connsiteY50" fmla="*/ 378637 h 645814"/>
                <a:gd name="connsiteX51" fmla="*/ 659666 w 718750"/>
                <a:gd name="connsiteY51" fmla="*/ 382208 h 645814"/>
                <a:gd name="connsiteX52" fmla="*/ 659666 w 718750"/>
                <a:gd name="connsiteY52" fmla="*/ 414023 h 645814"/>
                <a:gd name="connsiteX53" fmla="*/ 625579 w 718750"/>
                <a:gd name="connsiteY53" fmla="*/ 452655 h 645814"/>
                <a:gd name="connsiteX54" fmla="*/ 641486 w 718750"/>
                <a:gd name="connsiteY54" fmla="*/ 473107 h 645814"/>
                <a:gd name="connsiteX55" fmla="*/ 656585 w 718750"/>
                <a:gd name="connsiteY55" fmla="*/ 495754 h 645814"/>
                <a:gd name="connsiteX56" fmla="*/ 681740 w 718750"/>
                <a:gd name="connsiteY56" fmla="*/ 506760 h 645814"/>
                <a:gd name="connsiteX57" fmla="*/ 681740 w 718750"/>
                <a:gd name="connsiteY57" fmla="*/ 510034 h 645814"/>
                <a:gd name="connsiteX58" fmla="*/ 696026 w 718750"/>
                <a:gd name="connsiteY58" fmla="*/ 516284 h 645814"/>
                <a:gd name="connsiteX59" fmla="*/ 696026 w 718750"/>
                <a:gd name="connsiteY59" fmla="*/ 549473 h 645814"/>
                <a:gd name="connsiteX60" fmla="*/ 697647 w 718750"/>
                <a:gd name="connsiteY60" fmla="*/ 549937 h 645814"/>
                <a:gd name="connsiteX61" fmla="*/ 699652 w 718750"/>
                <a:gd name="connsiteY61" fmla="*/ 555952 h 645814"/>
                <a:gd name="connsiteX62" fmla="*/ 711933 w 718750"/>
                <a:gd name="connsiteY62" fmla="*/ 559461 h 645814"/>
                <a:gd name="connsiteX63" fmla="*/ 718750 w 718750"/>
                <a:gd name="connsiteY63" fmla="*/ 579913 h 645814"/>
                <a:gd name="connsiteX64" fmla="*/ 664211 w 718750"/>
                <a:gd name="connsiteY64" fmla="*/ 602637 h 645814"/>
                <a:gd name="connsiteX65" fmla="*/ 648304 w 718750"/>
                <a:gd name="connsiteY65" fmla="*/ 645814 h 645814"/>
                <a:gd name="connsiteX66" fmla="*/ 582402 w 718750"/>
                <a:gd name="connsiteY66" fmla="*/ 634452 h 645814"/>
                <a:gd name="connsiteX67" fmla="*/ 541498 w 718750"/>
                <a:gd name="connsiteY67" fmla="*/ 629907 h 645814"/>
                <a:gd name="connsiteX68" fmla="*/ 498321 w 718750"/>
                <a:gd name="connsiteY68" fmla="*/ 623090 h 645814"/>
                <a:gd name="connsiteX69" fmla="*/ 496685 w 718750"/>
                <a:gd name="connsiteY69" fmla="*/ 615563 h 645814"/>
                <a:gd name="connsiteX70" fmla="*/ 484035 w 718750"/>
                <a:gd name="connsiteY70" fmla="*/ 613566 h 645814"/>
                <a:gd name="connsiteX71" fmla="*/ 473891 w 718750"/>
                <a:gd name="connsiteY71" fmla="*/ 566903 h 645814"/>
                <a:gd name="connsiteX72" fmla="*/ 464234 w 718750"/>
                <a:gd name="connsiteY72" fmla="*/ 564006 h 645814"/>
                <a:gd name="connsiteX73" fmla="*/ 439237 w 718750"/>
                <a:gd name="connsiteY73" fmla="*/ 570823 h 645814"/>
                <a:gd name="connsiteX74" fmla="*/ 400605 w 718750"/>
                <a:gd name="connsiteY74" fmla="*/ 591275 h 645814"/>
                <a:gd name="connsiteX75" fmla="*/ 357428 w 718750"/>
                <a:gd name="connsiteY75" fmla="*/ 575368 h 645814"/>
                <a:gd name="connsiteX76" fmla="*/ 349017 w 718750"/>
                <a:gd name="connsiteY76" fmla="*/ 568008 h 645814"/>
                <a:gd name="connsiteX77" fmla="*/ 343142 w 718750"/>
                <a:gd name="connsiteY77" fmla="*/ 565844 h 645814"/>
                <a:gd name="connsiteX78" fmla="*/ 315945 w 718750"/>
                <a:gd name="connsiteY78" fmla="*/ 542046 h 645814"/>
                <a:gd name="connsiteX79" fmla="*/ 282437 w 718750"/>
                <a:gd name="connsiteY79" fmla="*/ 532191 h 645814"/>
                <a:gd name="connsiteX80" fmla="*/ 279100 w 718750"/>
                <a:gd name="connsiteY80" fmla="*/ 525887 h 645814"/>
                <a:gd name="connsiteX81" fmla="*/ 268151 w 718750"/>
                <a:gd name="connsiteY81" fmla="*/ 522667 h 645814"/>
                <a:gd name="connsiteX82" fmla="*/ 247699 w 718750"/>
                <a:gd name="connsiteY82" fmla="*/ 484035 h 645814"/>
                <a:gd name="connsiteX83" fmla="*/ 226679 w 718750"/>
                <a:gd name="connsiteY83" fmla="*/ 438493 h 645814"/>
                <a:gd name="connsiteX84" fmla="*/ 211991 w 718750"/>
                <a:gd name="connsiteY84" fmla="*/ 445837 h 645814"/>
                <a:gd name="connsiteX85" fmla="*/ 198947 w 718750"/>
                <a:gd name="connsiteY85" fmla="*/ 435692 h 645814"/>
                <a:gd name="connsiteX86" fmla="*/ 197705 w 718750"/>
                <a:gd name="connsiteY86" fmla="*/ 436313 h 645814"/>
                <a:gd name="connsiteX87" fmla="*/ 190645 w 718750"/>
                <a:gd name="connsiteY87" fmla="*/ 430823 h 645814"/>
                <a:gd name="connsiteX88" fmla="*/ 175631 w 718750"/>
                <a:gd name="connsiteY88" fmla="*/ 445837 h 645814"/>
                <a:gd name="connsiteX89" fmla="*/ 163100 w 718750"/>
                <a:gd name="connsiteY89" fmla="*/ 434559 h 645814"/>
                <a:gd name="connsiteX90" fmla="*/ 161345 w 718750"/>
                <a:gd name="connsiteY90" fmla="*/ 436313 h 645814"/>
                <a:gd name="connsiteX91" fmla="*/ 138621 w 718750"/>
                <a:gd name="connsiteY91" fmla="*/ 415861 h 645814"/>
                <a:gd name="connsiteX92" fmla="*/ 138621 w 718750"/>
                <a:gd name="connsiteY92" fmla="*/ 393136 h 645814"/>
                <a:gd name="connsiteX93" fmla="*/ 129531 w 718750"/>
                <a:gd name="connsiteY93" fmla="*/ 393136 h 645814"/>
                <a:gd name="connsiteX94" fmla="*/ 134076 w 718750"/>
                <a:gd name="connsiteY94" fmla="*/ 361322 h 645814"/>
                <a:gd name="connsiteX95" fmla="*/ 120129 w 718750"/>
                <a:gd name="connsiteY95" fmla="*/ 333429 h 645814"/>
                <a:gd name="connsiteX96" fmla="*/ 82460 w 718750"/>
                <a:gd name="connsiteY96" fmla="*/ 316307 h 645814"/>
                <a:gd name="connsiteX97" fmla="*/ 80079 w 718750"/>
                <a:gd name="connsiteY97" fmla="*/ 312194 h 645814"/>
                <a:gd name="connsiteX98" fmla="*/ 68174 w 718750"/>
                <a:gd name="connsiteY98" fmla="*/ 306783 h 645814"/>
                <a:gd name="connsiteX99" fmla="*/ 43177 w 718750"/>
                <a:gd name="connsiteY99" fmla="*/ 263606 h 645814"/>
                <a:gd name="connsiteX100" fmla="*/ 52267 w 718750"/>
                <a:gd name="connsiteY100" fmla="*/ 227247 h 645814"/>
                <a:gd name="connsiteX101" fmla="*/ 68174 w 718750"/>
                <a:gd name="connsiteY101" fmla="*/ 211339 h 645814"/>
                <a:gd name="connsiteX102" fmla="*/ 68174 w 718750"/>
                <a:gd name="connsiteY102" fmla="*/ 189048 h 645814"/>
                <a:gd name="connsiteX103" fmla="*/ 57463 w 718750"/>
                <a:gd name="connsiteY103" fmla="*/ 182231 h 645814"/>
                <a:gd name="connsiteX104" fmla="*/ 57203 w 718750"/>
                <a:gd name="connsiteY104" fmla="*/ 181633 h 645814"/>
                <a:gd name="connsiteX105" fmla="*/ 43177 w 718750"/>
                <a:gd name="connsiteY105" fmla="*/ 172707 h 645814"/>
                <a:gd name="connsiteX106" fmla="*/ 20452 w 718750"/>
                <a:gd name="connsiteY106" fmla="*/ 120441 h 645814"/>
                <a:gd name="connsiteX107" fmla="*/ 0 w 718750"/>
                <a:gd name="connsiteY107" fmla="*/ 81809 h 645814"/>
                <a:gd name="connsiteX108" fmla="*/ 4545 w 718750"/>
                <a:gd name="connsiteY108" fmla="*/ 65902 h 645814"/>
                <a:gd name="connsiteX109" fmla="*/ 0 w 718750"/>
                <a:gd name="connsiteY109" fmla="*/ 11362 h 645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718750" h="645814">
                  <a:moveTo>
                    <a:pt x="20452" y="0"/>
                  </a:moveTo>
                  <a:lnTo>
                    <a:pt x="25871" y="14450"/>
                  </a:lnTo>
                  <a:lnTo>
                    <a:pt x="34738" y="9524"/>
                  </a:lnTo>
                  <a:lnTo>
                    <a:pt x="41556" y="27704"/>
                  </a:lnTo>
                  <a:lnTo>
                    <a:pt x="53845" y="39993"/>
                  </a:lnTo>
                  <a:lnTo>
                    <a:pt x="68174" y="43177"/>
                  </a:lnTo>
                  <a:lnTo>
                    <a:pt x="86354" y="43177"/>
                  </a:lnTo>
                  <a:lnTo>
                    <a:pt x="129531" y="11362"/>
                  </a:lnTo>
                  <a:lnTo>
                    <a:pt x="138621" y="6818"/>
                  </a:lnTo>
                  <a:lnTo>
                    <a:pt x="147393" y="19099"/>
                  </a:lnTo>
                  <a:lnTo>
                    <a:pt x="152907" y="16342"/>
                  </a:lnTo>
                  <a:lnTo>
                    <a:pt x="164269" y="32249"/>
                  </a:lnTo>
                  <a:lnTo>
                    <a:pt x="152907" y="52701"/>
                  </a:lnTo>
                  <a:lnTo>
                    <a:pt x="166107" y="65902"/>
                  </a:lnTo>
                  <a:lnTo>
                    <a:pt x="170435" y="65902"/>
                  </a:lnTo>
                  <a:lnTo>
                    <a:pt x="172840" y="72634"/>
                  </a:lnTo>
                  <a:lnTo>
                    <a:pt x="175631" y="75426"/>
                  </a:lnTo>
                  <a:lnTo>
                    <a:pt x="184721" y="75426"/>
                  </a:lnTo>
                  <a:lnTo>
                    <a:pt x="193959" y="101293"/>
                  </a:lnTo>
                  <a:lnTo>
                    <a:pt x="220429" y="109078"/>
                  </a:lnTo>
                  <a:lnTo>
                    <a:pt x="232104" y="117834"/>
                  </a:lnTo>
                  <a:lnTo>
                    <a:pt x="234715" y="118602"/>
                  </a:lnTo>
                  <a:lnTo>
                    <a:pt x="250024" y="130084"/>
                  </a:lnTo>
                  <a:lnTo>
                    <a:pt x="295421" y="140893"/>
                  </a:lnTo>
                  <a:lnTo>
                    <a:pt x="354505" y="129531"/>
                  </a:lnTo>
                  <a:lnTo>
                    <a:pt x="359050" y="120441"/>
                  </a:lnTo>
                  <a:lnTo>
                    <a:pt x="390864" y="109078"/>
                  </a:lnTo>
                  <a:lnTo>
                    <a:pt x="418134" y="81809"/>
                  </a:lnTo>
                  <a:lnTo>
                    <a:pt x="440858" y="81809"/>
                  </a:lnTo>
                  <a:lnTo>
                    <a:pt x="456766" y="77264"/>
                  </a:lnTo>
                  <a:lnTo>
                    <a:pt x="484035" y="81809"/>
                  </a:lnTo>
                  <a:lnTo>
                    <a:pt x="520395" y="102261"/>
                  </a:lnTo>
                  <a:lnTo>
                    <a:pt x="552209" y="109078"/>
                  </a:lnTo>
                  <a:lnTo>
                    <a:pt x="562503" y="117747"/>
                  </a:lnTo>
                  <a:lnTo>
                    <a:pt x="566495" y="118602"/>
                  </a:lnTo>
                  <a:lnTo>
                    <a:pt x="599619" y="146496"/>
                  </a:lnTo>
                  <a:lnTo>
                    <a:pt x="622655" y="152255"/>
                  </a:lnTo>
                  <a:lnTo>
                    <a:pt x="622655" y="158208"/>
                  </a:lnTo>
                  <a:lnTo>
                    <a:pt x="636941" y="161779"/>
                  </a:lnTo>
                  <a:lnTo>
                    <a:pt x="636941" y="198139"/>
                  </a:lnTo>
                  <a:lnTo>
                    <a:pt x="625579" y="252678"/>
                  </a:lnTo>
                  <a:lnTo>
                    <a:pt x="617355" y="281462"/>
                  </a:lnTo>
                  <a:lnTo>
                    <a:pt x="618111" y="281786"/>
                  </a:lnTo>
                  <a:lnTo>
                    <a:pt x="616572" y="284204"/>
                  </a:lnTo>
                  <a:lnTo>
                    <a:pt x="616489" y="284492"/>
                  </a:lnTo>
                  <a:lnTo>
                    <a:pt x="632397" y="291310"/>
                  </a:lnTo>
                  <a:lnTo>
                    <a:pt x="616489" y="316307"/>
                  </a:lnTo>
                  <a:lnTo>
                    <a:pt x="625579" y="350394"/>
                  </a:lnTo>
                  <a:lnTo>
                    <a:pt x="630655" y="369003"/>
                  </a:lnTo>
                  <a:lnTo>
                    <a:pt x="645380" y="372684"/>
                  </a:lnTo>
                  <a:lnTo>
                    <a:pt x="645380" y="378637"/>
                  </a:lnTo>
                  <a:lnTo>
                    <a:pt x="659666" y="382208"/>
                  </a:lnTo>
                  <a:lnTo>
                    <a:pt x="659666" y="414023"/>
                  </a:lnTo>
                  <a:lnTo>
                    <a:pt x="625579" y="452655"/>
                  </a:lnTo>
                  <a:lnTo>
                    <a:pt x="641486" y="473107"/>
                  </a:lnTo>
                  <a:lnTo>
                    <a:pt x="656585" y="495754"/>
                  </a:lnTo>
                  <a:lnTo>
                    <a:pt x="681740" y="506760"/>
                  </a:lnTo>
                  <a:lnTo>
                    <a:pt x="681740" y="510034"/>
                  </a:lnTo>
                  <a:lnTo>
                    <a:pt x="696026" y="516284"/>
                  </a:lnTo>
                  <a:lnTo>
                    <a:pt x="696026" y="549473"/>
                  </a:lnTo>
                  <a:lnTo>
                    <a:pt x="697647" y="549937"/>
                  </a:lnTo>
                  <a:lnTo>
                    <a:pt x="699652" y="555952"/>
                  </a:lnTo>
                  <a:lnTo>
                    <a:pt x="711933" y="559461"/>
                  </a:lnTo>
                  <a:lnTo>
                    <a:pt x="718750" y="579913"/>
                  </a:lnTo>
                  <a:lnTo>
                    <a:pt x="664211" y="602637"/>
                  </a:lnTo>
                  <a:lnTo>
                    <a:pt x="648304" y="645814"/>
                  </a:lnTo>
                  <a:lnTo>
                    <a:pt x="582402" y="634452"/>
                  </a:lnTo>
                  <a:lnTo>
                    <a:pt x="541498" y="629907"/>
                  </a:lnTo>
                  <a:lnTo>
                    <a:pt x="498321" y="623090"/>
                  </a:lnTo>
                  <a:lnTo>
                    <a:pt x="496685" y="615563"/>
                  </a:lnTo>
                  <a:lnTo>
                    <a:pt x="484035" y="613566"/>
                  </a:lnTo>
                  <a:lnTo>
                    <a:pt x="473891" y="566903"/>
                  </a:lnTo>
                  <a:lnTo>
                    <a:pt x="464234" y="564006"/>
                  </a:lnTo>
                  <a:lnTo>
                    <a:pt x="439237" y="570823"/>
                  </a:lnTo>
                  <a:lnTo>
                    <a:pt x="400605" y="591275"/>
                  </a:lnTo>
                  <a:lnTo>
                    <a:pt x="357428" y="575368"/>
                  </a:lnTo>
                  <a:lnTo>
                    <a:pt x="349017" y="568008"/>
                  </a:lnTo>
                  <a:lnTo>
                    <a:pt x="343142" y="565844"/>
                  </a:lnTo>
                  <a:lnTo>
                    <a:pt x="315945" y="542046"/>
                  </a:lnTo>
                  <a:lnTo>
                    <a:pt x="282437" y="532191"/>
                  </a:lnTo>
                  <a:lnTo>
                    <a:pt x="279100" y="525887"/>
                  </a:lnTo>
                  <a:lnTo>
                    <a:pt x="268151" y="522667"/>
                  </a:lnTo>
                  <a:lnTo>
                    <a:pt x="247699" y="484035"/>
                  </a:lnTo>
                  <a:lnTo>
                    <a:pt x="226679" y="438493"/>
                  </a:lnTo>
                  <a:lnTo>
                    <a:pt x="211991" y="445837"/>
                  </a:lnTo>
                  <a:lnTo>
                    <a:pt x="198947" y="435692"/>
                  </a:lnTo>
                  <a:lnTo>
                    <a:pt x="197705" y="436313"/>
                  </a:lnTo>
                  <a:lnTo>
                    <a:pt x="190645" y="430823"/>
                  </a:lnTo>
                  <a:lnTo>
                    <a:pt x="175631" y="445837"/>
                  </a:lnTo>
                  <a:lnTo>
                    <a:pt x="163100" y="434559"/>
                  </a:lnTo>
                  <a:lnTo>
                    <a:pt x="161345" y="436313"/>
                  </a:lnTo>
                  <a:lnTo>
                    <a:pt x="138621" y="415861"/>
                  </a:lnTo>
                  <a:lnTo>
                    <a:pt x="138621" y="393136"/>
                  </a:lnTo>
                  <a:lnTo>
                    <a:pt x="129531" y="393136"/>
                  </a:lnTo>
                  <a:lnTo>
                    <a:pt x="134076" y="361322"/>
                  </a:lnTo>
                  <a:lnTo>
                    <a:pt x="120129" y="333429"/>
                  </a:lnTo>
                  <a:lnTo>
                    <a:pt x="82460" y="316307"/>
                  </a:lnTo>
                  <a:lnTo>
                    <a:pt x="80079" y="312194"/>
                  </a:lnTo>
                  <a:lnTo>
                    <a:pt x="68174" y="306783"/>
                  </a:lnTo>
                  <a:lnTo>
                    <a:pt x="43177" y="263606"/>
                  </a:lnTo>
                  <a:lnTo>
                    <a:pt x="52267" y="227247"/>
                  </a:lnTo>
                  <a:lnTo>
                    <a:pt x="68174" y="211339"/>
                  </a:lnTo>
                  <a:lnTo>
                    <a:pt x="68174" y="189048"/>
                  </a:lnTo>
                  <a:lnTo>
                    <a:pt x="57463" y="182231"/>
                  </a:lnTo>
                  <a:lnTo>
                    <a:pt x="57203" y="181633"/>
                  </a:lnTo>
                  <a:lnTo>
                    <a:pt x="43177" y="172707"/>
                  </a:lnTo>
                  <a:lnTo>
                    <a:pt x="20452" y="120441"/>
                  </a:lnTo>
                  <a:lnTo>
                    <a:pt x="0" y="81809"/>
                  </a:lnTo>
                  <a:lnTo>
                    <a:pt x="4545" y="65902"/>
                  </a:lnTo>
                  <a:lnTo>
                    <a:pt x="0"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82" name="Freeform 22"/>
            <p:cNvSpPr>
              <a:spLocks noEditPoints="1"/>
            </p:cNvSpPr>
            <p:nvPr/>
          </p:nvSpPr>
          <p:spPr bwMode="auto">
            <a:xfrm>
              <a:off x="5632029" y="2654715"/>
              <a:ext cx="153392" cy="129530"/>
            </a:xfrm>
            <a:custGeom>
              <a:avLst/>
              <a:gdLst>
                <a:gd name="T0" fmla="*/ 3 w 90"/>
                <a:gd name="T1" fmla="*/ 45 h 76"/>
                <a:gd name="T2" fmla="*/ 3 w 90"/>
                <a:gd name="T3" fmla="*/ 45 h 76"/>
                <a:gd name="T4" fmla="*/ 7 w 90"/>
                <a:gd name="T5" fmla="*/ 50 h 76"/>
                <a:gd name="T6" fmla="*/ 17 w 90"/>
                <a:gd name="T7" fmla="*/ 50 h 76"/>
                <a:gd name="T8" fmla="*/ 14 w 90"/>
                <a:gd name="T9" fmla="*/ 55 h 76"/>
                <a:gd name="T10" fmla="*/ 21 w 90"/>
                <a:gd name="T11" fmla="*/ 67 h 76"/>
                <a:gd name="T12" fmla="*/ 10 w 90"/>
                <a:gd name="T13" fmla="*/ 64 h 76"/>
                <a:gd name="T14" fmla="*/ 3 w 90"/>
                <a:gd name="T15" fmla="*/ 53 h 76"/>
                <a:gd name="T16" fmla="*/ 0 w 90"/>
                <a:gd name="T17" fmla="*/ 45 h 76"/>
                <a:gd name="T18" fmla="*/ 3 w 90"/>
                <a:gd name="T19" fmla="*/ 45 h 76"/>
                <a:gd name="T20" fmla="*/ 43 w 90"/>
                <a:gd name="T21" fmla="*/ 12 h 76"/>
                <a:gd name="T22" fmla="*/ 43 w 90"/>
                <a:gd name="T23" fmla="*/ 12 h 76"/>
                <a:gd name="T24" fmla="*/ 50 w 90"/>
                <a:gd name="T25" fmla="*/ 15 h 76"/>
                <a:gd name="T26" fmla="*/ 52 w 90"/>
                <a:gd name="T27" fmla="*/ 10 h 76"/>
                <a:gd name="T28" fmla="*/ 62 w 90"/>
                <a:gd name="T29" fmla="*/ 0 h 76"/>
                <a:gd name="T30" fmla="*/ 69 w 90"/>
                <a:gd name="T31" fmla="*/ 12 h 76"/>
                <a:gd name="T32" fmla="*/ 78 w 90"/>
                <a:gd name="T33" fmla="*/ 29 h 76"/>
                <a:gd name="T34" fmla="*/ 85 w 90"/>
                <a:gd name="T35" fmla="*/ 29 h 76"/>
                <a:gd name="T36" fmla="*/ 90 w 90"/>
                <a:gd name="T37" fmla="*/ 34 h 76"/>
                <a:gd name="T38" fmla="*/ 78 w 90"/>
                <a:gd name="T39" fmla="*/ 36 h 76"/>
                <a:gd name="T40" fmla="*/ 74 w 90"/>
                <a:gd name="T41" fmla="*/ 53 h 76"/>
                <a:gd name="T42" fmla="*/ 71 w 90"/>
                <a:gd name="T43" fmla="*/ 60 h 76"/>
                <a:gd name="T44" fmla="*/ 66 w 90"/>
                <a:gd name="T45" fmla="*/ 64 h 76"/>
                <a:gd name="T46" fmla="*/ 66 w 90"/>
                <a:gd name="T47" fmla="*/ 74 h 76"/>
                <a:gd name="T48" fmla="*/ 62 w 90"/>
                <a:gd name="T49" fmla="*/ 76 h 76"/>
                <a:gd name="T50" fmla="*/ 52 w 90"/>
                <a:gd name="T51" fmla="*/ 64 h 76"/>
                <a:gd name="T52" fmla="*/ 57 w 90"/>
                <a:gd name="T53" fmla="*/ 55 h 76"/>
                <a:gd name="T54" fmla="*/ 52 w 90"/>
                <a:gd name="T55" fmla="*/ 48 h 76"/>
                <a:gd name="T56" fmla="*/ 48 w 90"/>
                <a:gd name="T57" fmla="*/ 50 h 76"/>
                <a:gd name="T58" fmla="*/ 29 w 90"/>
                <a:gd name="T59" fmla="*/ 64 h 76"/>
                <a:gd name="T60" fmla="*/ 29 w 90"/>
                <a:gd name="T61" fmla="*/ 50 h 76"/>
                <a:gd name="T62" fmla="*/ 19 w 90"/>
                <a:gd name="T63" fmla="*/ 48 h 76"/>
                <a:gd name="T64" fmla="*/ 14 w 90"/>
                <a:gd name="T65" fmla="*/ 41 h 76"/>
                <a:gd name="T66" fmla="*/ 19 w 90"/>
                <a:gd name="T67" fmla="*/ 36 h 76"/>
                <a:gd name="T68" fmla="*/ 10 w 90"/>
                <a:gd name="T69" fmla="*/ 29 h 76"/>
                <a:gd name="T70" fmla="*/ 12 w 90"/>
                <a:gd name="T71" fmla="*/ 22 h 76"/>
                <a:gd name="T72" fmla="*/ 5 w 90"/>
                <a:gd name="T73" fmla="*/ 19 h 76"/>
                <a:gd name="T74" fmla="*/ 3 w 90"/>
                <a:gd name="T75" fmla="*/ 12 h 76"/>
                <a:gd name="T76" fmla="*/ 7 w 90"/>
                <a:gd name="T77" fmla="*/ 10 h 76"/>
                <a:gd name="T78" fmla="*/ 19 w 90"/>
                <a:gd name="T79" fmla="*/ 15 h 76"/>
                <a:gd name="T80" fmla="*/ 29 w 90"/>
                <a:gd name="T81" fmla="*/ 17 h 76"/>
                <a:gd name="T82" fmla="*/ 31 w 90"/>
                <a:gd name="T83" fmla="*/ 15 h 76"/>
                <a:gd name="T84" fmla="*/ 21 w 90"/>
                <a:gd name="T85" fmla="*/ 3 h 76"/>
                <a:gd name="T86" fmla="*/ 26 w 90"/>
                <a:gd name="T87" fmla="*/ 0 h 76"/>
                <a:gd name="T88" fmla="*/ 31 w 90"/>
                <a:gd name="T89" fmla="*/ 0 h 76"/>
                <a:gd name="T90" fmla="*/ 43 w 90"/>
                <a:gd name="T91" fmla="*/ 1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0" h="76">
                  <a:moveTo>
                    <a:pt x="3" y="45"/>
                  </a:moveTo>
                  <a:lnTo>
                    <a:pt x="3" y="45"/>
                  </a:lnTo>
                  <a:lnTo>
                    <a:pt x="7" y="50"/>
                  </a:lnTo>
                  <a:lnTo>
                    <a:pt x="17" y="50"/>
                  </a:lnTo>
                  <a:lnTo>
                    <a:pt x="14" y="55"/>
                  </a:lnTo>
                  <a:lnTo>
                    <a:pt x="21" y="67"/>
                  </a:lnTo>
                  <a:lnTo>
                    <a:pt x="10" y="64"/>
                  </a:lnTo>
                  <a:lnTo>
                    <a:pt x="3" y="53"/>
                  </a:lnTo>
                  <a:lnTo>
                    <a:pt x="0" y="45"/>
                  </a:lnTo>
                  <a:lnTo>
                    <a:pt x="3" y="45"/>
                  </a:lnTo>
                  <a:close/>
                  <a:moveTo>
                    <a:pt x="43" y="12"/>
                  </a:moveTo>
                  <a:lnTo>
                    <a:pt x="43" y="12"/>
                  </a:lnTo>
                  <a:lnTo>
                    <a:pt x="50" y="15"/>
                  </a:lnTo>
                  <a:lnTo>
                    <a:pt x="52" y="10"/>
                  </a:lnTo>
                  <a:lnTo>
                    <a:pt x="62" y="0"/>
                  </a:lnTo>
                  <a:lnTo>
                    <a:pt x="69" y="12"/>
                  </a:lnTo>
                  <a:lnTo>
                    <a:pt x="78" y="29"/>
                  </a:lnTo>
                  <a:lnTo>
                    <a:pt x="85" y="29"/>
                  </a:lnTo>
                  <a:lnTo>
                    <a:pt x="90" y="34"/>
                  </a:lnTo>
                  <a:lnTo>
                    <a:pt x="78" y="36"/>
                  </a:lnTo>
                  <a:lnTo>
                    <a:pt x="74" y="53"/>
                  </a:lnTo>
                  <a:lnTo>
                    <a:pt x="71" y="60"/>
                  </a:lnTo>
                  <a:lnTo>
                    <a:pt x="66" y="64"/>
                  </a:lnTo>
                  <a:lnTo>
                    <a:pt x="66" y="74"/>
                  </a:lnTo>
                  <a:lnTo>
                    <a:pt x="62" y="76"/>
                  </a:lnTo>
                  <a:lnTo>
                    <a:pt x="52" y="64"/>
                  </a:lnTo>
                  <a:lnTo>
                    <a:pt x="57" y="55"/>
                  </a:lnTo>
                  <a:lnTo>
                    <a:pt x="52" y="48"/>
                  </a:lnTo>
                  <a:lnTo>
                    <a:pt x="48" y="50"/>
                  </a:lnTo>
                  <a:lnTo>
                    <a:pt x="29" y="64"/>
                  </a:lnTo>
                  <a:lnTo>
                    <a:pt x="29" y="50"/>
                  </a:lnTo>
                  <a:lnTo>
                    <a:pt x="19" y="48"/>
                  </a:lnTo>
                  <a:lnTo>
                    <a:pt x="14" y="41"/>
                  </a:lnTo>
                  <a:lnTo>
                    <a:pt x="19" y="36"/>
                  </a:lnTo>
                  <a:lnTo>
                    <a:pt x="10" y="29"/>
                  </a:lnTo>
                  <a:lnTo>
                    <a:pt x="12" y="22"/>
                  </a:lnTo>
                  <a:lnTo>
                    <a:pt x="5" y="19"/>
                  </a:lnTo>
                  <a:lnTo>
                    <a:pt x="3" y="12"/>
                  </a:lnTo>
                  <a:lnTo>
                    <a:pt x="7" y="10"/>
                  </a:lnTo>
                  <a:lnTo>
                    <a:pt x="19" y="15"/>
                  </a:lnTo>
                  <a:lnTo>
                    <a:pt x="29" y="17"/>
                  </a:lnTo>
                  <a:lnTo>
                    <a:pt x="31" y="15"/>
                  </a:lnTo>
                  <a:lnTo>
                    <a:pt x="21" y="3"/>
                  </a:lnTo>
                  <a:lnTo>
                    <a:pt x="26" y="0"/>
                  </a:lnTo>
                  <a:lnTo>
                    <a:pt x="31" y="0"/>
                  </a:lnTo>
                  <a:lnTo>
                    <a:pt x="43"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6" name="Freeform 225"/>
            <p:cNvSpPr>
              <a:spLocks/>
            </p:cNvSpPr>
            <p:nvPr/>
          </p:nvSpPr>
          <p:spPr bwMode="auto">
            <a:xfrm>
              <a:off x="5596075" y="2673381"/>
              <a:ext cx="90737" cy="93983"/>
            </a:xfrm>
            <a:custGeom>
              <a:avLst/>
              <a:gdLst>
                <a:gd name="connsiteX0" fmla="*/ 84498 w 120983"/>
                <a:gd name="connsiteY0" fmla="*/ 86354 h 125311"/>
                <a:gd name="connsiteX1" fmla="*/ 86354 w 120983"/>
                <a:gd name="connsiteY1" fmla="*/ 88952 h 125311"/>
                <a:gd name="connsiteX2" fmla="*/ 91533 w 120983"/>
                <a:gd name="connsiteY2" fmla="*/ 89988 h 125311"/>
                <a:gd name="connsiteX3" fmla="*/ 93714 w 120983"/>
                <a:gd name="connsiteY3" fmla="*/ 86354 h 125311"/>
                <a:gd name="connsiteX4" fmla="*/ 61899 w 120983"/>
                <a:gd name="connsiteY4" fmla="*/ 0 h 125311"/>
                <a:gd name="connsiteX5" fmla="*/ 70989 w 120983"/>
                <a:gd name="connsiteY5" fmla="*/ 15907 h 125311"/>
                <a:gd name="connsiteX6" fmla="*/ 82351 w 120983"/>
                <a:gd name="connsiteY6" fmla="*/ 22725 h 125311"/>
                <a:gd name="connsiteX7" fmla="*/ 77807 w 120983"/>
                <a:gd name="connsiteY7" fmla="*/ 38632 h 125311"/>
                <a:gd name="connsiteX8" fmla="*/ 98259 w 120983"/>
                <a:gd name="connsiteY8" fmla="*/ 49994 h 125311"/>
                <a:gd name="connsiteX9" fmla="*/ 86896 w 120983"/>
                <a:gd name="connsiteY9" fmla="*/ 65902 h 125311"/>
                <a:gd name="connsiteX10" fmla="*/ 98259 w 120983"/>
                <a:gd name="connsiteY10" fmla="*/ 81809 h 125311"/>
                <a:gd name="connsiteX11" fmla="*/ 120983 w 120983"/>
                <a:gd name="connsiteY11" fmla="*/ 86354 h 125311"/>
                <a:gd name="connsiteX12" fmla="*/ 120983 w 120983"/>
                <a:gd name="connsiteY12" fmla="*/ 118168 h 125311"/>
                <a:gd name="connsiteX13" fmla="*/ 109078 w 120983"/>
                <a:gd name="connsiteY13" fmla="*/ 118168 h 125311"/>
                <a:gd name="connsiteX14" fmla="*/ 109078 w 120983"/>
                <a:gd name="connsiteY14" fmla="*/ 125311 h 125311"/>
                <a:gd name="connsiteX15" fmla="*/ 90899 w 120983"/>
                <a:gd name="connsiteY15" fmla="*/ 125311 h 125311"/>
                <a:gd name="connsiteX16" fmla="*/ 74991 w 120983"/>
                <a:gd name="connsiteY16" fmla="*/ 104859 h 125311"/>
                <a:gd name="connsiteX17" fmla="*/ 81809 w 120983"/>
                <a:gd name="connsiteY17" fmla="*/ 93497 h 125311"/>
                <a:gd name="connsiteX18" fmla="*/ 65902 w 120983"/>
                <a:gd name="connsiteY18" fmla="*/ 93497 h 125311"/>
                <a:gd name="connsiteX19" fmla="*/ 54539 w 120983"/>
                <a:gd name="connsiteY19" fmla="*/ 82134 h 125311"/>
                <a:gd name="connsiteX20" fmla="*/ 43177 w 120983"/>
                <a:gd name="connsiteY20" fmla="*/ 82134 h 125311"/>
                <a:gd name="connsiteX21" fmla="*/ 31815 w 120983"/>
                <a:gd name="connsiteY21" fmla="*/ 66227 h 125311"/>
                <a:gd name="connsiteX22" fmla="*/ 0 w 120983"/>
                <a:gd name="connsiteY22" fmla="*/ 57137 h 125311"/>
                <a:gd name="connsiteX23" fmla="*/ 6818 w 120983"/>
                <a:gd name="connsiteY23" fmla="*/ 34413 h 125311"/>
                <a:gd name="connsiteX24" fmla="*/ 0 w 120983"/>
                <a:gd name="connsiteY24" fmla="*/ 18505 h 125311"/>
                <a:gd name="connsiteX25" fmla="*/ 13638 w 120983"/>
                <a:gd name="connsiteY25" fmla="*/ 15406 h 125311"/>
                <a:gd name="connsiteX26" fmla="*/ 11905 w 120983"/>
                <a:gd name="connsiteY26" fmla="*/ 11362 h 125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0983" h="125311">
                  <a:moveTo>
                    <a:pt x="84498" y="86354"/>
                  </a:moveTo>
                  <a:lnTo>
                    <a:pt x="86354" y="88952"/>
                  </a:lnTo>
                  <a:lnTo>
                    <a:pt x="91533" y="89988"/>
                  </a:lnTo>
                  <a:lnTo>
                    <a:pt x="93714" y="86354"/>
                  </a:lnTo>
                  <a:close/>
                  <a:moveTo>
                    <a:pt x="61899" y="0"/>
                  </a:moveTo>
                  <a:lnTo>
                    <a:pt x="70989" y="15907"/>
                  </a:lnTo>
                  <a:lnTo>
                    <a:pt x="82351" y="22725"/>
                  </a:lnTo>
                  <a:lnTo>
                    <a:pt x="77807" y="38632"/>
                  </a:lnTo>
                  <a:lnTo>
                    <a:pt x="98259" y="49994"/>
                  </a:lnTo>
                  <a:lnTo>
                    <a:pt x="86896" y="65902"/>
                  </a:lnTo>
                  <a:lnTo>
                    <a:pt x="98259" y="81809"/>
                  </a:lnTo>
                  <a:lnTo>
                    <a:pt x="120983" y="86354"/>
                  </a:lnTo>
                  <a:lnTo>
                    <a:pt x="120983" y="118168"/>
                  </a:lnTo>
                  <a:lnTo>
                    <a:pt x="109078" y="118168"/>
                  </a:lnTo>
                  <a:lnTo>
                    <a:pt x="109078" y="125311"/>
                  </a:lnTo>
                  <a:lnTo>
                    <a:pt x="90899" y="125311"/>
                  </a:lnTo>
                  <a:lnTo>
                    <a:pt x="74991" y="104859"/>
                  </a:lnTo>
                  <a:lnTo>
                    <a:pt x="81809" y="93497"/>
                  </a:lnTo>
                  <a:lnTo>
                    <a:pt x="65902" y="93497"/>
                  </a:lnTo>
                  <a:lnTo>
                    <a:pt x="54539" y="82134"/>
                  </a:lnTo>
                  <a:lnTo>
                    <a:pt x="43177" y="82134"/>
                  </a:lnTo>
                  <a:lnTo>
                    <a:pt x="31815" y="66227"/>
                  </a:lnTo>
                  <a:lnTo>
                    <a:pt x="0" y="57137"/>
                  </a:lnTo>
                  <a:lnTo>
                    <a:pt x="6818" y="34413"/>
                  </a:lnTo>
                  <a:lnTo>
                    <a:pt x="0" y="18505"/>
                  </a:lnTo>
                  <a:lnTo>
                    <a:pt x="13638" y="15406"/>
                  </a:lnTo>
                  <a:lnTo>
                    <a:pt x="11905"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5" name="Freeform 224"/>
            <p:cNvSpPr>
              <a:spLocks/>
            </p:cNvSpPr>
            <p:nvPr/>
          </p:nvSpPr>
          <p:spPr bwMode="auto">
            <a:xfrm>
              <a:off x="5500875" y="2588083"/>
              <a:ext cx="186370" cy="100369"/>
            </a:xfrm>
            <a:custGeom>
              <a:avLst/>
              <a:gdLst>
                <a:gd name="connsiteX0" fmla="*/ 6818 w 248493"/>
                <a:gd name="connsiteY0" fmla="*/ 0 h 133825"/>
                <a:gd name="connsiteX1" fmla="*/ 38632 w 248493"/>
                <a:gd name="connsiteY1" fmla="*/ 9090 h 133825"/>
                <a:gd name="connsiteX2" fmla="*/ 90899 w 248493"/>
                <a:gd name="connsiteY2" fmla="*/ 15907 h 133825"/>
                <a:gd name="connsiteX3" fmla="*/ 140893 w 248493"/>
                <a:gd name="connsiteY3" fmla="*/ 43177 h 133825"/>
                <a:gd name="connsiteX4" fmla="*/ 145438 w 248493"/>
                <a:gd name="connsiteY4" fmla="*/ 52267 h 133825"/>
                <a:gd name="connsiteX5" fmla="*/ 165890 w 248493"/>
                <a:gd name="connsiteY5" fmla="*/ 43177 h 133825"/>
                <a:gd name="connsiteX6" fmla="*/ 204522 w 248493"/>
                <a:gd name="connsiteY6" fmla="*/ 52267 h 133825"/>
                <a:gd name="connsiteX7" fmla="*/ 215885 w 248493"/>
                <a:gd name="connsiteY7" fmla="*/ 74991 h 133825"/>
                <a:gd name="connsiteX8" fmla="*/ 236337 w 248493"/>
                <a:gd name="connsiteY8" fmla="*/ 84081 h 133825"/>
                <a:gd name="connsiteX9" fmla="*/ 226036 w 248493"/>
                <a:gd name="connsiteY9" fmla="*/ 90262 h 133825"/>
                <a:gd name="connsiteX10" fmla="*/ 237131 w 248493"/>
                <a:gd name="connsiteY10" fmla="*/ 95193 h 133825"/>
                <a:gd name="connsiteX11" fmla="*/ 231413 w 248493"/>
                <a:gd name="connsiteY11" fmla="*/ 98624 h 133825"/>
                <a:gd name="connsiteX12" fmla="*/ 247699 w 248493"/>
                <a:gd name="connsiteY12" fmla="*/ 118168 h 133825"/>
                <a:gd name="connsiteX13" fmla="*/ 243154 w 248493"/>
                <a:gd name="connsiteY13" fmla="*/ 122713 h 133825"/>
                <a:gd name="connsiteX14" fmla="*/ 242994 w 248493"/>
                <a:gd name="connsiteY14" fmla="*/ 122681 h 133825"/>
                <a:gd name="connsiteX15" fmla="*/ 248493 w 248493"/>
                <a:gd name="connsiteY15" fmla="*/ 129280 h 133825"/>
                <a:gd name="connsiteX16" fmla="*/ 243948 w 248493"/>
                <a:gd name="connsiteY16" fmla="*/ 133825 h 133825"/>
                <a:gd name="connsiteX17" fmla="*/ 221224 w 248493"/>
                <a:gd name="connsiteY17" fmla="*/ 129280 h 133825"/>
                <a:gd name="connsiteX18" fmla="*/ 193954 w 248493"/>
                <a:gd name="connsiteY18" fmla="*/ 117918 h 133825"/>
                <a:gd name="connsiteX19" fmla="*/ 184864 w 248493"/>
                <a:gd name="connsiteY19" fmla="*/ 129280 h 133825"/>
                <a:gd name="connsiteX20" fmla="*/ 134870 w 248493"/>
                <a:gd name="connsiteY20" fmla="*/ 133825 h 133825"/>
                <a:gd name="connsiteX21" fmla="*/ 98510 w 248493"/>
                <a:gd name="connsiteY21" fmla="*/ 113373 h 133825"/>
                <a:gd name="connsiteX22" fmla="*/ 59878 w 248493"/>
                <a:gd name="connsiteY22" fmla="*/ 113373 h 133825"/>
                <a:gd name="connsiteX23" fmla="*/ 63212 w 248493"/>
                <a:gd name="connsiteY23" fmla="*/ 102261 h 133825"/>
                <a:gd name="connsiteX24" fmla="*/ 59084 w 248493"/>
                <a:gd name="connsiteY24" fmla="*/ 102261 h 133825"/>
                <a:gd name="connsiteX25" fmla="*/ 64452 w 248493"/>
                <a:gd name="connsiteY25" fmla="*/ 84367 h 133825"/>
                <a:gd name="connsiteX26" fmla="*/ 55333 w 248493"/>
                <a:gd name="connsiteY26" fmla="*/ 58834 h 133825"/>
                <a:gd name="connsiteX27" fmla="*/ 39426 w 248493"/>
                <a:gd name="connsiteY27" fmla="*/ 36109 h 133825"/>
                <a:gd name="connsiteX28" fmla="*/ 16702 w 248493"/>
                <a:gd name="connsiteY28" fmla="*/ 31564 h 133825"/>
                <a:gd name="connsiteX29" fmla="*/ 794 w 248493"/>
                <a:gd name="connsiteY29" fmla="*/ 20202 h 133825"/>
                <a:gd name="connsiteX30" fmla="*/ 5944 w 248493"/>
                <a:gd name="connsiteY30" fmla="*/ 13336 h 133825"/>
                <a:gd name="connsiteX31" fmla="*/ 0 w 248493"/>
                <a:gd name="connsiteY31" fmla="*/ 9090 h 13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48493" h="133825">
                  <a:moveTo>
                    <a:pt x="6818" y="0"/>
                  </a:moveTo>
                  <a:lnTo>
                    <a:pt x="38632" y="9090"/>
                  </a:lnTo>
                  <a:lnTo>
                    <a:pt x="90899" y="15907"/>
                  </a:lnTo>
                  <a:lnTo>
                    <a:pt x="140893" y="43177"/>
                  </a:lnTo>
                  <a:lnTo>
                    <a:pt x="145438" y="52267"/>
                  </a:lnTo>
                  <a:lnTo>
                    <a:pt x="165890" y="43177"/>
                  </a:lnTo>
                  <a:lnTo>
                    <a:pt x="204522" y="52267"/>
                  </a:lnTo>
                  <a:lnTo>
                    <a:pt x="215885" y="74991"/>
                  </a:lnTo>
                  <a:lnTo>
                    <a:pt x="236337" y="84081"/>
                  </a:lnTo>
                  <a:lnTo>
                    <a:pt x="226036" y="90262"/>
                  </a:lnTo>
                  <a:lnTo>
                    <a:pt x="237131" y="95193"/>
                  </a:lnTo>
                  <a:lnTo>
                    <a:pt x="231413" y="98624"/>
                  </a:lnTo>
                  <a:lnTo>
                    <a:pt x="247699" y="118168"/>
                  </a:lnTo>
                  <a:lnTo>
                    <a:pt x="243154" y="122713"/>
                  </a:lnTo>
                  <a:lnTo>
                    <a:pt x="242994" y="122681"/>
                  </a:lnTo>
                  <a:lnTo>
                    <a:pt x="248493" y="129280"/>
                  </a:lnTo>
                  <a:lnTo>
                    <a:pt x="243948" y="133825"/>
                  </a:lnTo>
                  <a:lnTo>
                    <a:pt x="221224" y="129280"/>
                  </a:lnTo>
                  <a:lnTo>
                    <a:pt x="193954" y="117918"/>
                  </a:lnTo>
                  <a:lnTo>
                    <a:pt x="184864" y="129280"/>
                  </a:lnTo>
                  <a:lnTo>
                    <a:pt x="134870" y="133825"/>
                  </a:lnTo>
                  <a:lnTo>
                    <a:pt x="98510" y="113373"/>
                  </a:lnTo>
                  <a:lnTo>
                    <a:pt x="59878" y="113373"/>
                  </a:lnTo>
                  <a:lnTo>
                    <a:pt x="63212" y="102261"/>
                  </a:lnTo>
                  <a:lnTo>
                    <a:pt x="59084" y="102261"/>
                  </a:lnTo>
                  <a:lnTo>
                    <a:pt x="64452" y="84367"/>
                  </a:lnTo>
                  <a:lnTo>
                    <a:pt x="55333" y="58834"/>
                  </a:lnTo>
                  <a:lnTo>
                    <a:pt x="39426" y="36109"/>
                  </a:lnTo>
                  <a:lnTo>
                    <a:pt x="16702" y="31564"/>
                  </a:lnTo>
                  <a:lnTo>
                    <a:pt x="794" y="20202"/>
                  </a:lnTo>
                  <a:lnTo>
                    <a:pt x="5944" y="13336"/>
                  </a:lnTo>
                  <a:lnTo>
                    <a:pt x="0" y="909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3" name="Freeform 472"/>
            <p:cNvSpPr>
              <a:spLocks/>
            </p:cNvSpPr>
            <p:nvPr/>
          </p:nvSpPr>
          <p:spPr bwMode="auto">
            <a:xfrm>
              <a:off x="5846777" y="2620465"/>
              <a:ext cx="386888" cy="269695"/>
            </a:xfrm>
            <a:custGeom>
              <a:avLst/>
              <a:gdLst>
                <a:gd name="connsiteX0" fmla="*/ 40905 w 515850"/>
                <a:gd name="connsiteY0" fmla="*/ 31815 h 359593"/>
                <a:gd name="connsiteX1" fmla="*/ 15908 w 515850"/>
                <a:gd name="connsiteY1" fmla="*/ 40905 h 359593"/>
                <a:gd name="connsiteX2" fmla="*/ 15204 w 515850"/>
                <a:gd name="connsiteY2" fmla="*/ 44423 h 359593"/>
                <a:gd name="connsiteX3" fmla="*/ 15908 w 515850"/>
                <a:gd name="connsiteY3" fmla="*/ 43720 h 359593"/>
                <a:gd name="connsiteX4" fmla="*/ 42414 w 515850"/>
                <a:gd name="connsiteY4" fmla="*/ 35436 h 359593"/>
                <a:gd name="connsiteX5" fmla="*/ 224974 w 515850"/>
                <a:gd name="connsiteY5" fmla="*/ 0 h 359593"/>
                <a:gd name="connsiteX6" fmla="*/ 272696 w 515850"/>
                <a:gd name="connsiteY6" fmla="*/ 24997 h 359593"/>
                <a:gd name="connsiteX7" fmla="*/ 279514 w 515850"/>
                <a:gd name="connsiteY7" fmla="*/ 63629 h 359593"/>
                <a:gd name="connsiteX8" fmla="*/ 288604 w 515850"/>
                <a:gd name="connsiteY8" fmla="*/ 74992 h 359593"/>
                <a:gd name="connsiteX9" fmla="*/ 331780 w 515850"/>
                <a:gd name="connsiteY9" fmla="*/ 68174 h 359593"/>
                <a:gd name="connsiteX10" fmla="*/ 343143 w 515850"/>
                <a:gd name="connsiteY10" fmla="*/ 79537 h 359593"/>
                <a:gd name="connsiteX11" fmla="*/ 363595 w 515850"/>
                <a:gd name="connsiteY11" fmla="*/ 127258 h 359593"/>
                <a:gd name="connsiteX12" fmla="*/ 402227 w 515850"/>
                <a:gd name="connsiteY12" fmla="*/ 161346 h 359593"/>
                <a:gd name="connsiteX13" fmla="*/ 429496 w 515850"/>
                <a:gd name="connsiteY13" fmla="*/ 181798 h 359593"/>
                <a:gd name="connsiteX14" fmla="*/ 465856 w 515850"/>
                <a:gd name="connsiteY14" fmla="*/ 209067 h 359593"/>
                <a:gd name="connsiteX15" fmla="*/ 515850 w 515850"/>
                <a:gd name="connsiteY15" fmla="*/ 224975 h 359593"/>
                <a:gd name="connsiteX16" fmla="*/ 515850 w 515850"/>
                <a:gd name="connsiteY16" fmla="*/ 236880 h 359593"/>
                <a:gd name="connsiteX17" fmla="*/ 515850 w 515850"/>
                <a:gd name="connsiteY17" fmla="*/ 252244 h 359593"/>
                <a:gd name="connsiteX18" fmla="*/ 515850 w 515850"/>
                <a:gd name="connsiteY18" fmla="*/ 264149 h 359593"/>
                <a:gd name="connsiteX19" fmla="*/ 504488 w 515850"/>
                <a:gd name="connsiteY19" fmla="*/ 264149 h 359593"/>
                <a:gd name="connsiteX20" fmla="*/ 488581 w 515850"/>
                <a:gd name="connsiteY20" fmla="*/ 252787 h 359593"/>
                <a:gd name="connsiteX21" fmla="*/ 481763 w 515850"/>
                <a:gd name="connsiteY21" fmla="*/ 268694 h 359593"/>
                <a:gd name="connsiteX22" fmla="*/ 449949 w 515850"/>
                <a:gd name="connsiteY22" fmla="*/ 275512 h 359593"/>
                <a:gd name="connsiteX23" fmla="*/ 440859 w 515850"/>
                <a:gd name="connsiteY23" fmla="*/ 311871 h 359593"/>
                <a:gd name="connsiteX24" fmla="*/ 422679 w 515850"/>
                <a:gd name="connsiteY24" fmla="*/ 327779 h 359593"/>
                <a:gd name="connsiteX25" fmla="*/ 390865 w 515850"/>
                <a:gd name="connsiteY25" fmla="*/ 334596 h 359593"/>
                <a:gd name="connsiteX26" fmla="*/ 386320 w 515850"/>
                <a:gd name="connsiteY26" fmla="*/ 355048 h 359593"/>
                <a:gd name="connsiteX27" fmla="*/ 354505 w 515850"/>
                <a:gd name="connsiteY27" fmla="*/ 359593 h 359593"/>
                <a:gd name="connsiteX28" fmla="*/ 315873 w 515850"/>
                <a:gd name="connsiteY28" fmla="*/ 343686 h 359593"/>
                <a:gd name="connsiteX29" fmla="*/ 315873 w 515850"/>
                <a:gd name="connsiteY29" fmla="*/ 331781 h 359593"/>
                <a:gd name="connsiteX30" fmla="*/ 315873 w 515850"/>
                <a:gd name="connsiteY30" fmla="*/ 307326 h 359593"/>
                <a:gd name="connsiteX31" fmla="*/ 288604 w 515850"/>
                <a:gd name="connsiteY31" fmla="*/ 300509 h 359593"/>
                <a:gd name="connsiteX32" fmla="*/ 245427 w 515850"/>
                <a:gd name="connsiteY32" fmla="*/ 264149 h 359593"/>
                <a:gd name="connsiteX33" fmla="*/ 213612 w 515850"/>
                <a:gd name="connsiteY33" fmla="*/ 257332 h 359593"/>
                <a:gd name="connsiteX34" fmla="*/ 177253 w 515850"/>
                <a:gd name="connsiteY34" fmla="*/ 236880 h 359593"/>
                <a:gd name="connsiteX35" fmla="*/ 149983 w 515850"/>
                <a:gd name="connsiteY35" fmla="*/ 232335 h 359593"/>
                <a:gd name="connsiteX36" fmla="*/ 134076 w 515850"/>
                <a:gd name="connsiteY36" fmla="*/ 236880 h 359593"/>
                <a:gd name="connsiteX37" fmla="*/ 111351 w 515850"/>
                <a:gd name="connsiteY37" fmla="*/ 236880 h 359593"/>
                <a:gd name="connsiteX38" fmla="*/ 84082 w 515850"/>
                <a:gd name="connsiteY38" fmla="*/ 264149 h 359593"/>
                <a:gd name="connsiteX39" fmla="*/ 52267 w 515850"/>
                <a:gd name="connsiteY39" fmla="*/ 275512 h 359593"/>
                <a:gd name="connsiteX40" fmla="*/ 40905 w 515850"/>
                <a:gd name="connsiteY40" fmla="*/ 241425 h 359593"/>
                <a:gd name="connsiteX41" fmla="*/ 42095 w 515850"/>
                <a:gd name="connsiteY41" fmla="*/ 233091 h 359593"/>
                <a:gd name="connsiteX42" fmla="*/ 40905 w 515850"/>
                <a:gd name="connsiteY42" fmla="*/ 229520 h 359593"/>
                <a:gd name="connsiteX43" fmla="*/ 46152 w 515850"/>
                <a:gd name="connsiteY43" fmla="*/ 192787 h 359593"/>
                <a:gd name="connsiteX44" fmla="*/ 20452 w 515850"/>
                <a:gd name="connsiteY44" fmla="*/ 177795 h 359593"/>
                <a:gd name="connsiteX45" fmla="*/ 23971 w 515850"/>
                <a:gd name="connsiteY45" fmla="*/ 167943 h 359593"/>
                <a:gd name="connsiteX46" fmla="*/ 20452 w 515850"/>
                <a:gd name="connsiteY46" fmla="*/ 165890 h 359593"/>
                <a:gd name="connsiteX47" fmla="*/ 27911 w 515850"/>
                <a:gd name="connsiteY47" fmla="*/ 145005 h 359593"/>
                <a:gd name="connsiteX48" fmla="*/ 4545 w 515850"/>
                <a:gd name="connsiteY48" fmla="*/ 139163 h 359593"/>
                <a:gd name="connsiteX49" fmla="*/ 7996 w 515850"/>
                <a:gd name="connsiteY49" fmla="*/ 128121 h 359593"/>
                <a:gd name="connsiteX50" fmla="*/ 4545 w 515850"/>
                <a:gd name="connsiteY50" fmla="*/ 127258 h 359593"/>
                <a:gd name="connsiteX51" fmla="*/ 15908 w 515850"/>
                <a:gd name="connsiteY51" fmla="*/ 90899 h 359593"/>
                <a:gd name="connsiteX52" fmla="*/ 47722 w 515850"/>
                <a:gd name="connsiteY52" fmla="*/ 102261 h 359593"/>
                <a:gd name="connsiteX53" fmla="*/ 71537 w 515850"/>
                <a:gd name="connsiteY53" fmla="*/ 88653 h 359593"/>
                <a:gd name="connsiteX54" fmla="*/ 52267 w 515850"/>
                <a:gd name="connsiteY54" fmla="*/ 70989 h 359593"/>
                <a:gd name="connsiteX55" fmla="*/ 40905 w 515850"/>
                <a:gd name="connsiteY55" fmla="*/ 43720 h 359593"/>
                <a:gd name="connsiteX56" fmla="*/ 15908 w 515850"/>
                <a:gd name="connsiteY56" fmla="*/ 52810 h 359593"/>
                <a:gd name="connsiteX57" fmla="*/ 9090 w 515850"/>
                <a:gd name="connsiteY57" fmla="*/ 86897 h 359593"/>
                <a:gd name="connsiteX58" fmla="*/ 0 w 515850"/>
                <a:gd name="connsiteY58" fmla="*/ 59627 h 359593"/>
                <a:gd name="connsiteX59" fmla="*/ 2977 w 515850"/>
                <a:gd name="connsiteY59" fmla="*/ 56651 h 359593"/>
                <a:gd name="connsiteX60" fmla="*/ 0 w 515850"/>
                <a:gd name="connsiteY60" fmla="*/ 47722 h 359593"/>
                <a:gd name="connsiteX61" fmla="*/ 15908 w 515850"/>
                <a:gd name="connsiteY61" fmla="*/ 31815 h 359593"/>
                <a:gd name="connsiteX62" fmla="*/ 52267 w 515850"/>
                <a:gd name="connsiteY62" fmla="*/ 20452 h 359593"/>
                <a:gd name="connsiteX63" fmla="*/ 79537 w 515850"/>
                <a:gd name="connsiteY63" fmla="*/ 31815 h 359593"/>
                <a:gd name="connsiteX64" fmla="*/ 106806 w 515850"/>
                <a:gd name="connsiteY64" fmla="*/ 68174 h 359593"/>
                <a:gd name="connsiteX65" fmla="*/ 122713 w 515850"/>
                <a:gd name="connsiteY65" fmla="*/ 68174 h 359593"/>
                <a:gd name="connsiteX66" fmla="*/ 166467 w 515850"/>
                <a:gd name="connsiteY66" fmla="*/ 68174 h 359593"/>
                <a:gd name="connsiteX67" fmla="*/ 161345 w 515850"/>
                <a:gd name="connsiteY67" fmla="*/ 52810 h 359593"/>
                <a:gd name="connsiteX68" fmla="*/ 164747 w 515850"/>
                <a:gd name="connsiteY68" fmla="*/ 51109 h 359593"/>
                <a:gd name="connsiteX69" fmla="*/ 161345 w 515850"/>
                <a:gd name="connsiteY69" fmla="*/ 40905 h 359593"/>
                <a:gd name="connsiteX70" fmla="*/ 193160 w 515850"/>
                <a:gd name="connsiteY70" fmla="*/ 24997 h 359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15850" h="359593">
                  <a:moveTo>
                    <a:pt x="40905" y="31815"/>
                  </a:moveTo>
                  <a:lnTo>
                    <a:pt x="15908" y="40905"/>
                  </a:lnTo>
                  <a:lnTo>
                    <a:pt x="15204" y="44423"/>
                  </a:lnTo>
                  <a:lnTo>
                    <a:pt x="15908" y="43720"/>
                  </a:lnTo>
                  <a:lnTo>
                    <a:pt x="42414" y="35436"/>
                  </a:lnTo>
                  <a:close/>
                  <a:moveTo>
                    <a:pt x="224974" y="0"/>
                  </a:moveTo>
                  <a:lnTo>
                    <a:pt x="272696" y="24997"/>
                  </a:lnTo>
                  <a:lnTo>
                    <a:pt x="279514" y="63629"/>
                  </a:lnTo>
                  <a:lnTo>
                    <a:pt x="288604" y="74992"/>
                  </a:lnTo>
                  <a:lnTo>
                    <a:pt x="331780" y="68174"/>
                  </a:lnTo>
                  <a:lnTo>
                    <a:pt x="343143" y="79537"/>
                  </a:lnTo>
                  <a:lnTo>
                    <a:pt x="363595" y="127258"/>
                  </a:lnTo>
                  <a:lnTo>
                    <a:pt x="402227" y="161346"/>
                  </a:lnTo>
                  <a:lnTo>
                    <a:pt x="429496" y="181798"/>
                  </a:lnTo>
                  <a:lnTo>
                    <a:pt x="465856" y="209067"/>
                  </a:lnTo>
                  <a:lnTo>
                    <a:pt x="515850" y="224975"/>
                  </a:lnTo>
                  <a:lnTo>
                    <a:pt x="515850" y="236880"/>
                  </a:lnTo>
                  <a:lnTo>
                    <a:pt x="515850" y="252244"/>
                  </a:lnTo>
                  <a:lnTo>
                    <a:pt x="515850" y="264149"/>
                  </a:lnTo>
                  <a:lnTo>
                    <a:pt x="504488" y="264149"/>
                  </a:lnTo>
                  <a:lnTo>
                    <a:pt x="488581" y="252787"/>
                  </a:lnTo>
                  <a:lnTo>
                    <a:pt x="481763" y="268694"/>
                  </a:lnTo>
                  <a:lnTo>
                    <a:pt x="449949" y="275512"/>
                  </a:lnTo>
                  <a:lnTo>
                    <a:pt x="440859" y="311871"/>
                  </a:lnTo>
                  <a:lnTo>
                    <a:pt x="422679" y="327779"/>
                  </a:lnTo>
                  <a:lnTo>
                    <a:pt x="390865" y="334596"/>
                  </a:lnTo>
                  <a:lnTo>
                    <a:pt x="386320" y="355048"/>
                  </a:lnTo>
                  <a:lnTo>
                    <a:pt x="354505" y="359593"/>
                  </a:lnTo>
                  <a:lnTo>
                    <a:pt x="315873" y="343686"/>
                  </a:lnTo>
                  <a:lnTo>
                    <a:pt x="315873" y="331781"/>
                  </a:lnTo>
                  <a:lnTo>
                    <a:pt x="315873" y="307326"/>
                  </a:lnTo>
                  <a:lnTo>
                    <a:pt x="288604" y="300509"/>
                  </a:lnTo>
                  <a:lnTo>
                    <a:pt x="245427" y="264149"/>
                  </a:lnTo>
                  <a:lnTo>
                    <a:pt x="213612" y="257332"/>
                  </a:lnTo>
                  <a:lnTo>
                    <a:pt x="177253" y="236880"/>
                  </a:lnTo>
                  <a:lnTo>
                    <a:pt x="149983" y="232335"/>
                  </a:lnTo>
                  <a:lnTo>
                    <a:pt x="134076" y="236880"/>
                  </a:lnTo>
                  <a:lnTo>
                    <a:pt x="111351" y="236880"/>
                  </a:lnTo>
                  <a:lnTo>
                    <a:pt x="84082" y="264149"/>
                  </a:lnTo>
                  <a:lnTo>
                    <a:pt x="52267" y="275512"/>
                  </a:lnTo>
                  <a:lnTo>
                    <a:pt x="40905" y="241425"/>
                  </a:lnTo>
                  <a:lnTo>
                    <a:pt x="42095" y="233091"/>
                  </a:lnTo>
                  <a:lnTo>
                    <a:pt x="40905" y="229520"/>
                  </a:lnTo>
                  <a:lnTo>
                    <a:pt x="46152" y="192787"/>
                  </a:lnTo>
                  <a:lnTo>
                    <a:pt x="20452" y="177795"/>
                  </a:lnTo>
                  <a:lnTo>
                    <a:pt x="23971" y="167943"/>
                  </a:lnTo>
                  <a:lnTo>
                    <a:pt x="20452" y="165890"/>
                  </a:lnTo>
                  <a:lnTo>
                    <a:pt x="27911" y="145005"/>
                  </a:lnTo>
                  <a:lnTo>
                    <a:pt x="4545" y="139163"/>
                  </a:lnTo>
                  <a:lnTo>
                    <a:pt x="7996" y="128121"/>
                  </a:lnTo>
                  <a:lnTo>
                    <a:pt x="4545" y="127258"/>
                  </a:lnTo>
                  <a:lnTo>
                    <a:pt x="15908" y="90899"/>
                  </a:lnTo>
                  <a:lnTo>
                    <a:pt x="47722" y="102261"/>
                  </a:lnTo>
                  <a:lnTo>
                    <a:pt x="71537" y="88653"/>
                  </a:lnTo>
                  <a:lnTo>
                    <a:pt x="52267" y="70989"/>
                  </a:lnTo>
                  <a:lnTo>
                    <a:pt x="40905" y="43720"/>
                  </a:lnTo>
                  <a:lnTo>
                    <a:pt x="15908" y="52810"/>
                  </a:lnTo>
                  <a:lnTo>
                    <a:pt x="9090" y="86897"/>
                  </a:lnTo>
                  <a:lnTo>
                    <a:pt x="0" y="59627"/>
                  </a:lnTo>
                  <a:lnTo>
                    <a:pt x="2977" y="56651"/>
                  </a:lnTo>
                  <a:lnTo>
                    <a:pt x="0" y="47722"/>
                  </a:lnTo>
                  <a:lnTo>
                    <a:pt x="15908" y="31815"/>
                  </a:lnTo>
                  <a:lnTo>
                    <a:pt x="52267" y="20452"/>
                  </a:lnTo>
                  <a:lnTo>
                    <a:pt x="79537" y="31815"/>
                  </a:lnTo>
                  <a:lnTo>
                    <a:pt x="106806" y="68174"/>
                  </a:lnTo>
                  <a:lnTo>
                    <a:pt x="122713" y="68174"/>
                  </a:lnTo>
                  <a:lnTo>
                    <a:pt x="166467" y="68174"/>
                  </a:lnTo>
                  <a:lnTo>
                    <a:pt x="161345" y="52810"/>
                  </a:lnTo>
                  <a:lnTo>
                    <a:pt x="164747" y="51109"/>
                  </a:lnTo>
                  <a:lnTo>
                    <a:pt x="161345" y="40905"/>
                  </a:lnTo>
                  <a:lnTo>
                    <a:pt x="193160" y="2499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2" name="Freeform 471"/>
            <p:cNvSpPr>
              <a:spLocks/>
            </p:cNvSpPr>
            <p:nvPr/>
          </p:nvSpPr>
          <p:spPr bwMode="auto">
            <a:xfrm>
              <a:off x="6068342" y="2770367"/>
              <a:ext cx="402226" cy="314089"/>
            </a:xfrm>
            <a:custGeom>
              <a:avLst/>
              <a:gdLst>
                <a:gd name="connsiteX0" fmla="*/ 420069 w 536301"/>
                <a:gd name="connsiteY0" fmla="*/ 91466 h 418785"/>
                <a:gd name="connsiteX1" fmla="*/ 413588 w 536301"/>
                <a:gd name="connsiteY1" fmla="*/ 93171 h 418785"/>
                <a:gd name="connsiteX2" fmla="*/ 412499 w 536301"/>
                <a:gd name="connsiteY2" fmla="*/ 94571 h 418785"/>
                <a:gd name="connsiteX3" fmla="*/ 413588 w 536301"/>
                <a:gd name="connsiteY3" fmla="*/ 96095 h 418785"/>
                <a:gd name="connsiteX4" fmla="*/ 374956 w 536301"/>
                <a:gd name="connsiteY4" fmla="*/ 0 h 418785"/>
                <a:gd name="connsiteX5" fmla="*/ 397681 w 536301"/>
                <a:gd name="connsiteY5" fmla="*/ 11362 h 418785"/>
                <a:gd name="connsiteX6" fmla="*/ 392638 w 536301"/>
                <a:gd name="connsiteY6" fmla="*/ 23127 h 418785"/>
                <a:gd name="connsiteX7" fmla="*/ 397681 w 536301"/>
                <a:gd name="connsiteY7" fmla="*/ 25648 h 418785"/>
                <a:gd name="connsiteX8" fmla="*/ 396986 w 536301"/>
                <a:gd name="connsiteY8" fmla="*/ 27270 h 418785"/>
                <a:gd name="connsiteX9" fmla="*/ 402226 w 536301"/>
                <a:gd name="connsiteY9" fmla="*/ 27270 h 418785"/>
                <a:gd name="connsiteX10" fmla="*/ 402226 w 536301"/>
                <a:gd name="connsiteY10" fmla="*/ 41556 h 418785"/>
                <a:gd name="connsiteX11" fmla="*/ 402226 w 536301"/>
                <a:gd name="connsiteY11" fmla="*/ 65902 h 418785"/>
                <a:gd name="connsiteX12" fmla="*/ 413588 w 536301"/>
                <a:gd name="connsiteY12" fmla="*/ 81809 h 418785"/>
                <a:gd name="connsiteX13" fmla="*/ 429495 w 536301"/>
                <a:gd name="connsiteY13" fmla="*/ 70447 h 418785"/>
                <a:gd name="connsiteX14" fmla="*/ 445403 w 536301"/>
                <a:gd name="connsiteY14" fmla="*/ 65902 h 418785"/>
                <a:gd name="connsiteX15" fmla="*/ 465855 w 536301"/>
                <a:gd name="connsiteY15" fmla="*/ 49994 h 418785"/>
                <a:gd name="connsiteX16" fmla="*/ 493124 w 536301"/>
                <a:gd name="connsiteY16" fmla="*/ 49994 h 418785"/>
                <a:gd name="connsiteX17" fmla="*/ 531756 w 536301"/>
                <a:gd name="connsiteY17" fmla="*/ 49994 h 418785"/>
                <a:gd name="connsiteX18" fmla="*/ 536301 w 536301"/>
                <a:gd name="connsiteY18" fmla="*/ 65902 h 418785"/>
                <a:gd name="connsiteX19" fmla="*/ 532463 w 536301"/>
                <a:gd name="connsiteY19" fmla="*/ 66755 h 418785"/>
                <a:gd name="connsiteX20" fmla="*/ 536301 w 536301"/>
                <a:gd name="connsiteY20" fmla="*/ 80188 h 418785"/>
                <a:gd name="connsiteX21" fmla="*/ 515849 w 536301"/>
                <a:gd name="connsiteY21" fmla="*/ 84733 h 418785"/>
                <a:gd name="connsiteX22" fmla="*/ 499942 w 536301"/>
                <a:gd name="connsiteY22" fmla="*/ 91550 h 418785"/>
                <a:gd name="connsiteX23" fmla="*/ 456765 w 536301"/>
                <a:gd name="connsiteY23" fmla="*/ 96095 h 418785"/>
                <a:gd name="connsiteX24" fmla="*/ 413588 w 536301"/>
                <a:gd name="connsiteY24" fmla="*/ 107457 h 418785"/>
                <a:gd name="connsiteX25" fmla="*/ 400666 w 536301"/>
                <a:gd name="connsiteY25" fmla="*/ 124071 h 418785"/>
                <a:gd name="connsiteX26" fmla="*/ 402226 w 536301"/>
                <a:gd name="connsiteY26" fmla="*/ 129531 h 418785"/>
                <a:gd name="connsiteX27" fmla="*/ 406771 w 536301"/>
                <a:gd name="connsiteY27" fmla="*/ 152255 h 418785"/>
                <a:gd name="connsiteX28" fmla="*/ 404498 w 536301"/>
                <a:gd name="connsiteY28" fmla="*/ 155177 h 418785"/>
                <a:gd name="connsiteX29" fmla="*/ 406771 w 536301"/>
                <a:gd name="connsiteY29" fmla="*/ 166541 h 418785"/>
                <a:gd name="connsiteX30" fmla="*/ 390863 w 536301"/>
                <a:gd name="connsiteY30" fmla="*/ 186994 h 418785"/>
                <a:gd name="connsiteX31" fmla="*/ 390863 w 536301"/>
                <a:gd name="connsiteY31" fmla="*/ 188615 h 418785"/>
                <a:gd name="connsiteX32" fmla="*/ 390863 w 536301"/>
                <a:gd name="connsiteY32" fmla="*/ 202901 h 418785"/>
                <a:gd name="connsiteX33" fmla="*/ 381774 w 536301"/>
                <a:gd name="connsiteY33" fmla="*/ 218808 h 418785"/>
                <a:gd name="connsiteX34" fmla="*/ 350731 w 536301"/>
                <a:gd name="connsiteY34" fmla="*/ 215156 h 418785"/>
                <a:gd name="connsiteX35" fmla="*/ 359049 w 536301"/>
                <a:gd name="connsiteY35" fmla="*/ 231792 h 418785"/>
                <a:gd name="connsiteX36" fmla="*/ 353459 w 536301"/>
                <a:gd name="connsiteY36" fmla="*/ 234897 h 418785"/>
                <a:gd name="connsiteX37" fmla="*/ 359049 w 536301"/>
                <a:gd name="connsiteY37" fmla="*/ 246078 h 418785"/>
                <a:gd name="connsiteX38" fmla="*/ 338597 w 536301"/>
                <a:gd name="connsiteY38" fmla="*/ 257440 h 418785"/>
                <a:gd name="connsiteX39" fmla="*/ 322690 w 536301"/>
                <a:gd name="connsiteY39" fmla="*/ 284710 h 418785"/>
                <a:gd name="connsiteX40" fmla="*/ 322690 w 536301"/>
                <a:gd name="connsiteY40" fmla="*/ 297693 h 418785"/>
                <a:gd name="connsiteX41" fmla="*/ 322690 w 536301"/>
                <a:gd name="connsiteY41" fmla="*/ 311979 h 418785"/>
                <a:gd name="connsiteX42" fmla="*/ 304510 w 536301"/>
                <a:gd name="connsiteY42" fmla="*/ 321069 h 418785"/>
                <a:gd name="connsiteX43" fmla="*/ 295420 w 536301"/>
                <a:gd name="connsiteY43" fmla="*/ 316524 h 418785"/>
                <a:gd name="connsiteX44" fmla="*/ 268151 w 536301"/>
                <a:gd name="connsiteY44" fmla="*/ 321069 h 418785"/>
                <a:gd name="connsiteX45" fmla="*/ 263606 w 536301"/>
                <a:gd name="connsiteY45" fmla="*/ 339249 h 418785"/>
                <a:gd name="connsiteX46" fmla="*/ 236336 w 536301"/>
                <a:gd name="connsiteY46" fmla="*/ 339249 h 418785"/>
                <a:gd name="connsiteX47" fmla="*/ 213612 w 536301"/>
                <a:gd name="connsiteY47" fmla="*/ 359701 h 418785"/>
                <a:gd name="connsiteX48" fmla="*/ 213612 w 536301"/>
                <a:gd name="connsiteY48" fmla="*/ 384047 h 418785"/>
                <a:gd name="connsiteX49" fmla="*/ 213612 w 536301"/>
                <a:gd name="connsiteY49" fmla="*/ 398333 h 418785"/>
                <a:gd name="connsiteX50" fmla="*/ 165890 w 536301"/>
                <a:gd name="connsiteY50" fmla="*/ 414240 h 418785"/>
                <a:gd name="connsiteX51" fmla="*/ 138620 w 536301"/>
                <a:gd name="connsiteY51" fmla="*/ 407423 h 418785"/>
                <a:gd name="connsiteX52" fmla="*/ 127258 w 536301"/>
                <a:gd name="connsiteY52" fmla="*/ 418785 h 418785"/>
                <a:gd name="connsiteX53" fmla="*/ 111351 w 536301"/>
                <a:gd name="connsiteY53" fmla="*/ 414240 h 418785"/>
                <a:gd name="connsiteX54" fmla="*/ 74991 w 536301"/>
                <a:gd name="connsiteY54" fmla="*/ 418785 h 418785"/>
                <a:gd name="connsiteX55" fmla="*/ 9090 w 536301"/>
                <a:gd name="connsiteY55" fmla="*/ 398333 h 418785"/>
                <a:gd name="connsiteX56" fmla="*/ 18986 w 536301"/>
                <a:gd name="connsiteY56" fmla="*/ 387118 h 418785"/>
                <a:gd name="connsiteX57" fmla="*/ 9090 w 536301"/>
                <a:gd name="connsiteY57" fmla="*/ 384047 h 418785"/>
                <a:gd name="connsiteX58" fmla="*/ 43177 w 536301"/>
                <a:gd name="connsiteY58" fmla="*/ 345415 h 418785"/>
                <a:gd name="connsiteX59" fmla="*/ 43177 w 536301"/>
                <a:gd name="connsiteY59" fmla="*/ 332431 h 418785"/>
                <a:gd name="connsiteX60" fmla="*/ 15907 w 536301"/>
                <a:gd name="connsiteY60" fmla="*/ 327886 h 418785"/>
                <a:gd name="connsiteX61" fmla="*/ 9090 w 536301"/>
                <a:gd name="connsiteY61" fmla="*/ 296072 h 418785"/>
                <a:gd name="connsiteX62" fmla="*/ 0 w 536301"/>
                <a:gd name="connsiteY62" fmla="*/ 261985 h 418785"/>
                <a:gd name="connsiteX63" fmla="*/ 2837 w 536301"/>
                <a:gd name="connsiteY63" fmla="*/ 258337 h 418785"/>
                <a:gd name="connsiteX64" fmla="*/ 0 w 536301"/>
                <a:gd name="connsiteY64" fmla="*/ 247699 h 418785"/>
                <a:gd name="connsiteX65" fmla="*/ 8764 w 536301"/>
                <a:gd name="connsiteY65" fmla="*/ 236431 h 418785"/>
                <a:gd name="connsiteX66" fmla="*/ 0 w 536301"/>
                <a:gd name="connsiteY66" fmla="*/ 230170 h 418785"/>
                <a:gd name="connsiteX67" fmla="*/ 3390 w 536301"/>
                <a:gd name="connsiteY67" fmla="*/ 218306 h 418785"/>
                <a:gd name="connsiteX68" fmla="*/ 0 w 536301"/>
                <a:gd name="connsiteY68" fmla="*/ 215884 h 418785"/>
                <a:gd name="connsiteX69" fmla="*/ 9090 w 536301"/>
                <a:gd name="connsiteY69" fmla="*/ 184070 h 418785"/>
                <a:gd name="connsiteX70" fmla="*/ 20452 w 536301"/>
                <a:gd name="connsiteY70" fmla="*/ 129531 h 418785"/>
                <a:gd name="connsiteX71" fmla="*/ 59084 w 536301"/>
                <a:gd name="connsiteY71" fmla="*/ 145438 h 418785"/>
                <a:gd name="connsiteX72" fmla="*/ 90899 w 536301"/>
                <a:gd name="connsiteY72" fmla="*/ 140893 h 418785"/>
                <a:gd name="connsiteX73" fmla="*/ 95444 w 536301"/>
                <a:gd name="connsiteY73" fmla="*/ 120441 h 418785"/>
                <a:gd name="connsiteX74" fmla="*/ 127258 w 536301"/>
                <a:gd name="connsiteY74" fmla="*/ 113623 h 418785"/>
                <a:gd name="connsiteX75" fmla="*/ 145438 w 536301"/>
                <a:gd name="connsiteY75" fmla="*/ 97716 h 418785"/>
                <a:gd name="connsiteX76" fmla="*/ 154528 w 536301"/>
                <a:gd name="connsiteY76" fmla="*/ 65902 h 418785"/>
                <a:gd name="connsiteX77" fmla="*/ 186342 w 536301"/>
                <a:gd name="connsiteY77" fmla="*/ 54539 h 418785"/>
                <a:gd name="connsiteX78" fmla="*/ 193160 w 536301"/>
                <a:gd name="connsiteY78" fmla="*/ 38632 h 418785"/>
                <a:gd name="connsiteX79" fmla="*/ 209067 w 536301"/>
                <a:gd name="connsiteY79" fmla="*/ 49994 h 418785"/>
                <a:gd name="connsiteX80" fmla="*/ 220429 w 536301"/>
                <a:gd name="connsiteY80" fmla="*/ 49994 h 418785"/>
                <a:gd name="connsiteX81" fmla="*/ 240881 w 536301"/>
                <a:gd name="connsiteY81" fmla="*/ 49994 h 418785"/>
                <a:gd name="connsiteX82" fmla="*/ 268151 w 536301"/>
                <a:gd name="connsiteY82" fmla="*/ 61357 h 418785"/>
                <a:gd name="connsiteX83" fmla="*/ 279513 w 536301"/>
                <a:gd name="connsiteY83" fmla="*/ 70447 h 418785"/>
                <a:gd name="connsiteX84" fmla="*/ 304510 w 536301"/>
                <a:gd name="connsiteY84" fmla="*/ 54539 h 418785"/>
                <a:gd name="connsiteX85" fmla="*/ 315872 w 536301"/>
                <a:gd name="connsiteY85" fmla="*/ 61357 h 418785"/>
                <a:gd name="connsiteX86" fmla="*/ 331779 w 536301"/>
                <a:gd name="connsiteY86" fmla="*/ 43177 h 418785"/>
                <a:gd name="connsiteX87" fmla="*/ 354504 w 536301"/>
                <a:gd name="connsiteY87" fmla="*/ 43177 h 418785"/>
                <a:gd name="connsiteX88" fmla="*/ 354504 w 536301"/>
                <a:gd name="connsiteY88" fmla="*/ 38632 h 418785"/>
                <a:gd name="connsiteX89" fmla="*/ 359049 w 536301"/>
                <a:gd name="connsiteY89" fmla="*/ 18180 h 418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36301" h="418785">
                  <a:moveTo>
                    <a:pt x="420069" y="91466"/>
                  </a:moveTo>
                  <a:lnTo>
                    <a:pt x="413588" y="93171"/>
                  </a:lnTo>
                  <a:lnTo>
                    <a:pt x="412499" y="94571"/>
                  </a:lnTo>
                  <a:lnTo>
                    <a:pt x="413588" y="96095"/>
                  </a:lnTo>
                  <a:close/>
                  <a:moveTo>
                    <a:pt x="374956" y="0"/>
                  </a:moveTo>
                  <a:lnTo>
                    <a:pt x="397681" y="11362"/>
                  </a:lnTo>
                  <a:lnTo>
                    <a:pt x="392638" y="23127"/>
                  </a:lnTo>
                  <a:lnTo>
                    <a:pt x="397681" y="25648"/>
                  </a:lnTo>
                  <a:lnTo>
                    <a:pt x="396986" y="27270"/>
                  </a:lnTo>
                  <a:lnTo>
                    <a:pt x="402226" y="27270"/>
                  </a:lnTo>
                  <a:lnTo>
                    <a:pt x="402226" y="41556"/>
                  </a:lnTo>
                  <a:lnTo>
                    <a:pt x="402226" y="65902"/>
                  </a:lnTo>
                  <a:lnTo>
                    <a:pt x="413588" y="81809"/>
                  </a:lnTo>
                  <a:lnTo>
                    <a:pt x="429495" y="70447"/>
                  </a:lnTo>
                  <a:lnTo>
                    <a:pt x="445403" y="65902"/>
                  </a:lnTo>
                  <a:lnTo>
                    <a:pt x="465855" y="49994"/>
                  </a:lnTo>
                  <a:lnTo>
                    <a:pt x="493124" y="49994"/>
                  </a:lnTo>
                  <a:lnTo>
                    <a:pt x="531756" y="49994"/>
                  </a:lnTo>
                  <a:lnTo>
                    <a:pt x="536301" y="65902"/>
                  </a:lnTo>
                  <a:lnTo>
                    <a:pt x="532463" y="66755"/>
                  </a:lnTo>
                  <a:lnTo>
                    <a:pt x="536301" y="80188"/>
                  </a:lnTo>
                  <a:lnTo>
                    <a:pt x="515849" y="84733"/>
                  </a:lnTo>
                  <a:lnTo>
                    <a:pt x="499942" y="91550"/>
                  </a:lnTo>
                  <a:lnTo>
                    <a:pt x="456765" y="96095"/>
                  </a:lnTo>
                  <a:lnTo>
                    <a:pt x="413588" y="107457"/>
                  </a:lnTo>
                  <a:lnTo>
                    <a:pt x="400666" y="124071"/>
                  </a:lnTo>
                  <a:lnTo>
                    <a:pt x="402226" y="129531"/>
                  </a:lnTo>
                  <a:lnTo>
                    <a:pt x="406771" y="152255"/>
                  </a:lnTo>
                  <a:lnTo>
                    <a:pt x="404498" y="155177"/>
                  </a:lnTo>
                  <a:lnTo>
                    <a:pt x="406771" y="166541"/>
                  </a:lnTo>
                  <a:lnTo>
                    <a:pt x="390863" y="186994"/>
                  </a:lnTo>
                  <a:lnTo>
                    <a:pt x="390863" y="188615"/>
                  </a:lnTo>
                  <a:lnTo>
                    <a:pt x="390863" y="202901"/>
                  </a:lnTo>
                  <a:lnTo>
                    <a:pt x="381774" y="218808"/>
                  </a:lnTo>
                  <a:lnTo>
                    <a:pt x="350731" y="215156"/>
                  </a:lnTo>
                  <a:lnTo>
                    <a:pt x="359049" y="231792"/>
                  </a:lnTo>
                  <a:lnTo>
                    <a:pt x="353459" y="234897"/>
                  </a:lnTo>
                  <a:lnTo>
                    <a:pt x="359049" y="246078"/>
                  </a:lnTo>
                  <a:lnTo>
                    <a:pt x="338597" y="257440"/>
                  </a:lnTo>
                  <a:lnTo>
                    <a:pt x="322690" y="284710"/>
                  </a:lnTo>
                  <a:lnTo>
                    <a:pt x="322690" y="297693"/>
                  </a:lnTo>
                  <a:lnTo>
                    <a:pt x="322690" y="311979"/>
                  </a:lnTo>
                  <a:lnTo>
                    <a:pt x="304510" y="321069"/>
                  </a:lnTo>
                  <a:lnTo>
                    <a:pt x="295420" y="316524"/>
                  </a:lnTo>
                  <a:lnTo>
                    <a:pt x="268151" y="321069"/>
                  </a:lnTo>
                  <a:lnTo>
                    <a:pt x="263606" y="339249"/>
                  </a:lnTo>
                  <a:lnTo>
                    <a:pt x="236336" y="339249"/>
                  </a:lnTo>
                  <a:lnTo>
                    <a:pt x="213612" y="359701"/>
                  </a:lnTo>
                  <a:lnTo>
                    <a:pt x="213612" y="384047"/>
                  </a:lnTo>
                  <a:lnTo>
                    <a:pt x="213612" y="398333"/>
                  </a:lnTo>
                  <a:lnTo>
                    <a:pt x="165890" y="414240"/>
                  </a:lnTo>
                  <a:lnTo>
                    <a:pt x="138620" y="407423"/>
                  </a:lnTo>
                  <a:lnTo>
                    <a:pt x="127258" y="418785"/>
                  </a:lnTo>
                  <a:lnTo>
                    <a:pt x="111351" y="414240"/>
                  </a:lnTo>
                  <a:lnTo>
                    <a:pt x="74991" y="418785"/>
                  </a:lnTo>
                  <a:lnTo>
                    <a:pt x="9090" y="398333"/>
                  </a:lnTo>
                  <a:lnTo>
                    <a:pt x="18986" y="387118"/>
                  </a:lnTo>
                  <a:lnTo>
                    <a:pt x="9090" y="384047"/>
                  </a:lnTo>
                  <a:lnTo>
                    <a:pt x="43177" y="345415"/>
                  </a:lnTo>
                  <a:lnTo>
                    <a:pt x="43177" y="332431"/>
                  </a:lnTo>
                  <a:lnTo>
                    <a:pt x="15907" y="327886"/>
                  </a:lnTo>
                  <a:lnTo>
                    <a:pt x="9090" y="296072"/>
                  </a:lnTo>
                  <a:lnTo>
                    <a:pt x="0" y="261985"/>
                  </a:lnTo>
                  <a:lnTo>
                    <a:pt x="2837" y="258337"/>
                  </a:lnTo>
                  <a:lnTo>
                    <a:pt x="0" y="247699"/>
                  </a:lnTo>
                  <a:lnTo>
                    <a:pt x="8764" y="236431"/>
                  </a:lnTo>
                  <a:lnTo>
                    <a:pt x="0" y="230170"/>
                  </a:lnTo>
                  <a:lnTo>
                    <a:pt x="3390" y="218306"/>
                  </a:lnTo>
                  <a:lnTo>
                    <a:pt x="0" y="215884"/>
                  </a:lnTo>
                  <a:lnTo>
                    <a:pt x="9090" y="184070"/>
                  </a:lnTo>
                  <a:lnTo>
                    <a:pt x="20452" y="129531"/>
                  </a:lnTo>
                  <a:lnTo>
                    <a:pt x="59084" y="145438"/>
                  </a:lnTo>
                  <a:lnTo>
                    <a:pt x="90899" y="140893"/>
                  </a:lnTo>
                  <a:lnTo>
                    <a:pt x="95444" y="120441"/>
                  </a:lnTo>
                  <a:lnTo>
                    <a:pt x="127258" y="113623"/>
                  </a:lnTo>
                  <a:lnTo>
                    <a:pt x="145438" y="97716"/>
                  </a:lnTo>
                  <a:lnTo>
                    <a:pt x="154528" y="65902"/>
                  </a:lnTo>
                  <a:lnTo>
                    <a:pt x="186342" y="54539"/>
                  </a:lnTo>
                  <a:lnTo>
                    <a:pt x="193160" y="38632"/>
                  </a:lnTo>
                  <a:lnTo>
                    <a:pt x="209067" y="49994"/>
                  </a:lnTo>
                  <a:lnTo>
                    <a:pt x="220429" y="49994"/>
                  </a:lnTo>
                  <a:lnTo>
                    <a:pt x="240881" y="49994"/>
                  </a:lnTo>
                  <a:lnTo>
                    <a:pt x="268151" y="61357"/>
                  </a:lnTo>
                  <a:lnTo>
                    <a:pt x="279513" y="70447"/>
                  </a:lnTo>
                  <a:lnTo>
                    <a:pt x="304510" y="54539"/>
                  </a:lnTo>
                  <a:lnTo>
                    <a:pt x="315872" y="61357"/>
                  </a:lnTo>
                  <a:lnTo>
                    <a:pt x="331779" y="43177"/>
                  </a:lnTo>
                  <a:lnTo>
                    <a:pt x="354504" y="43177"/>
                  </a:lnTo>
                  <a:lnTo>
                    <a:pt x="354504" y="38632"/>
                  </a:lnTo>
                  <a:lnTo>
                    <a:pt x="359049" y="1818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1" name="Freeform 470"/>
            <p:cNvSpPr>
              <a:spLocks/>
            </p:cNvSpPr>
            <p:nvPr/>
          </p:nvSpPr>
          <p:spPr bwMode="auto">
            <a:xfrm>
              <a:off x="6257525" y="2683526"/>
              <a:ext cx="209636" cy="160697"/>
            </a:xfrm>
            <a:custGeom>
              <a:avLst/>
              <a:gdLst>
                <a:gd name="connsiteX0" fmla="*/ 118169 w 279514"/>
                <a:gd name="connsiteY0" fmla="*/ 0 h 214263"/>
                <a:gd name="connsiteX1" fmla="*/ 115169 w 279514"/>
                <a:gd name="connsiteY1" fmla="*/ 15000 h 214263"/>
                <a:gd name="connsiteX2" fmla="*/ 118169 w 279514"/>
                <a:gd name="connsiteY2" fmla="*/ 14286 h 214263"/>
                <a:gd name="connsiteX3" fmla="*/ 115305 w 279514"/>
                <a:gd name="connsiteY3" fmla="*/ 28607 h 214263"/>
                <a:gd name="connsiteX4" fmla="*/ 118169 w 279514"/>
                <a:gd name="connsiteY4" fmla="*/ 38632 h 214263"/>
                <a:gd name="connsiteX5" fmla="*/ 134076 w 279514"/>
                <a:gd name="connsiteY5" fmla="*/ 34087 h 214263"/>
                <a:gd name="connsiteX6" fmla="*/ 118169 w 279514"/>
                <a:gd name="connsiteY6" fmla="*/ 49994 h 214263"/>
                <a:gd name="connsiteX7" fmla="*/ 117289 w 279514"/>
                <a:gd name="connsiteY7" fmla="*/ 49839 h 214263"/>
                <a:gd name="connsiteX8" fmla="*/ 118169 w 279514"/>
                <a:gd name="connsiteY8" fmla="*/ 52918 h 214263"/>
                <a:gd name="connsiteX9" fmla="*/ 134076 w 279514"/>
                <a:gd name="connsiteY9" fmla="*/ 48373 h 214263"/>
                <a:gd name="connsiteX10" fmla="*/ 118169 w 279514"/>
                <a:gd name="connsiteY10" fmla="*/ 64280 h 214263"/>
                <a:gd name="connsiteX11" fmla="*/ 79537 w 279514"/>
                <a:gd name="connsiteY11" fmla="*/ 57463 h 214263"/>
                <a:gd name="connsiteX12" fmla="*/ 77421 w 279514"/>
                <a:gd name="connsiteY12" fmla="*/ 70161 h 214263"/>
                <a:gd name="connsiteX13" fmla="*/ 113624 w 279514"/>
                <a:gd name="connsiteY13" fmla="*/ 65902 h 214263"/>
                <a:gd name="connsiteX14" fmla="*/ 161345 w 279514"/>
                <a:gd name="connsiteY14" fmla="*/ 81809 h 214263"/>
                <a:gd name="connsiteX15" fmla="*/ 231792 w 279514"/>
                <a:gd name="connsiteY15" fmla="*/ 77264 h 214263"/>
                <a:gd name="connsiteX16" fmla="*/ 240882 w 279514"/>
                <a:gd name="connsiteY16" fmla="*/ 118168 h 214263"/>
                <a:gd name="connsiteX17" fmla="*/ 252244 w 279514"/>
                <a:gd name="connsiteY17" fmla="*/ 113623 h 214263"/>
                <a:gd name="connsiteX18" fmla="*/ 272697 w 279514"/>
                <a:gd name="connsiteY18" fmla="*/ 124986 h 214263"/>
                <a:gd name="connsiteX19" fmla="*/ 272697 w 279514"/>
                <a:gd name="connsiteY19" fmla="*/ 139272 h 214263"/>
                <a:gd name="connsiteX20" fmla="*/ 272697 w 279514"/>
                <a:gd name="connsiteY20" fmla="*/ 140893 h 214263"/>
                <a:gd name="connsiteX21" fmla="*/ 279514 w 279514"/>
                <a:gd name="connsiteY21" fmla="*/ 168163 h 214263"/>
                <a:gd name="connsiteX22" fmla="*/ 275943 w 279514"/>
                <a:gd name="connsiteY22" fmla="*/ 168163 h 214263"/>
                <a:gd name="connsiteX23" fmla="*/ 279514 w 279514"/>
                <a:gd name="connsiteY23" fmla="*/ 182449 h 214263"/>
                <a:gd name="connsiteX24" fmla="*/ 240882 w 279514"/>
                <a:gd name="connsiteY24" fmla="*/ 182449 h 214263"/>
                <a:gd name="connsiteX25" fmla="*/ 213612 w 279514"/>
                <a:gd name="connsiteY25" fmla="*/ 175631 h 214263"/>
                <a:gd name="connsiteX26" fmla="*/ 193160 w 279514"/>
                <a:gd name="connsiteY26" fmla="*/ 198356 h 214263"/>
                <a:gd name="connsiteX27" fmla="*/ 177253 w 279514"/>
                <a:gd name="connsiteY27" fmla="*/ 202901 h 214263"/>
                <a:gd name="connsiteX28" fmla="*/ 161345 w 279514"/>
                <a:gd name="connsiteY28" fmla="*/ 214263 h 214263"/>
                <a:gd name="connsiteX29" fmla="*/ 149983 w 279514"/>
                <a:gd name="connsiteY29" fmla="*/ 198356 h 214263"/>
                <a:gd name="connsiteX30" fmla="*/ 149983 w 279514"/>
                <a:gd name="connsiteY30" fmla="*/ 184070 h 214263"/>
                <a:gd name="connsiteX31" fmla="*/ 149983 w 279514"/>
                <a:gd name="connsiteY31" fmla="*/ 159724 h 214263"/>
                <a:gd name="connsiteX32" fmla="*/ 138621 w 279514"/>
                <a:gd name="connsiteY32" fmla="*/ 159724 h 214263"/>
                <a:gd name="connsiteX33" fmla="*/ 144743 w 279514"/>
                <a:gd name="connsiteY33" fmla="*/ 145438 h 214263"/>
                <a:gd name="connsiteX34" fmla="*/ 138621 w 279514"/>
                <a:gd name="connsiteY34" fmla="*/ 145438 h 214263"/>
                <a:gd name="connsiteX35" fmla="*/ 140396 w 279514"/>
                <a:gd name="connsiteY35" fmla="*/ 141296 h 214263"/>
                <a:gd name="connsiteX36" fmla="*/ 122713 w 279514"/>
                <a:gd name="connsiteY36" fmla="*/ 132454 h 214263"/>
                <a:gd name="connsiteX37" fmla="*/ 106806 w 279514"/>
                <a:gd name="connsiteY37" fmla="*/ 150634 h 214263"/>
                <a:gd name="connsiteX38" fmla="*/ 102261 w 279514"/>
                <a:gd name="connsiteY38" fmla="*/ 166541 h 214263"/>
                <a:gd name="connsiteX39" fmla="*/ 102261 w 279514"/>
                <a:gd name="connsiteY39" fmla="*/ 171086 h 214263"/>
                <a:gd name="connsiteX40" fmla="*/ 79537 w 279514"/>
                <a:gd name="connsiteY40" fmla="*/ 171086 h 214263"/>
                <a:gd name="connsiteX41" fmla="*/ 63629 w 279514"/>
                <a:gd name="connsiteY41" fmla="*/ 193811 h 214263"/>
                <a:gd name="connsiteX42" fmla="*/ 52267 w 279514"/>
                <a:gd name="connsiteY42" fmla="*/ 186994 h 214263"/>
                <a:gd name="connsiteX43" fmla="*/ 27270 w 279514"/>
                <a:gd name="connsiteY43" fmla="*/ 202901 h 214263"/>
                <a:gd name="connsiteX44" fmla="*/ 15908 w 279514"/>
                <a:gd name="connsiteY44" fmla="*/ 193811 h 214263"/>
                <a:gd name="connsiteX45" fmla="*/ 20815 w 279514"/>
                <a:gd name="connsiteY45" fmla="*/ 183451 h 214263"/>
                <a:gd name="connsiteX46" fmla="*/ 15908 w 279514"/>
                <a:gd name="connsiteY46" fmla="*/ 179525 h 214263"/>
                <a:gd name="connsiteX47" fmla="*/ 35013 w 279514"/>
                <a:gd name="connsiteY47" fmla="*/ 139190 h 214263"/>
                <a:gd name="connsiteX48" fmla="*/ 31815 w 279514"/>
                <a:gd name="connsiteY48" fmla="*/ 112002 h 214263"/>
                <a:gd name="connsiteX49" fmla="*/ 0 w 279514"/>
                <a:gd name="connsiteY49" fmla="*/ 100640 h 214263"/>
                <a:gd name="connsiteX50" fmla="*/ 6623 w 279514"/>
                <a:gd name="connsiteY50" fmla="*/ 88719 h 214263"/>
                <a:gd name="connsiteX51" fmla="*/ 0 w 279514"/>
                <a:gd name="connsiteY51" fmla="*/ 86354 h 214263"/>
                <a:gd name="connsiteX52" fmla="*/ 11363 w 279514"/>
                <a:gd name="connsiteY52" fmla="*/ 65902 h 214263"/>
                <a:gd name="connsiteX53" fmla="*/ 43177 w 279514"/>
                <a:gd name="connsiteY53" fmla="*/ 70447 h 214263"/>
                <a:gd name="connsiteX54" fmla="*/ 59084 w 279514"/>
                <a:gd name="connsiteY54" fmla="*/ 43177 h 214263"/>
                <a:gd name="connsiteX55" fmla="*/ 70447 w 279514"/>
                <a:gd name="connsiteY55" fmla="*/ 11362 h 21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79514" h="214263">
                  <a:moveTo>
                    <a:pt x="118169" y="0"/>
                  </a:moveTo>
                  <a:lnTo>
                    <a:pt x="115169" y="15000"/>
                  </a:lnTo>
                  <a:lnTo>
                    <a:pt x="118169" y="14286"/>
                  </a:lnTo>
                  <a:lnTo>
                    <a:pt x="115305" y="28607"/>
                  </a:lnTo>
                  <a:lnTo>
                    <a:pt x="118169" y="38632"/>
                  </a:lnTo>
                  <a:lnTo>
                    <a:pt x="134076" y="34087"/>
                  </a:lnTo>
                  <a:lnTo>
                    <a:pt x="118169" y="49994"/>
                  </a:lnTo>
                  <a:lnTo>
                    <a:pt x="117289" y="49839"/>
                  </a:lnTo>
                  <a:lnTo>
                    <a:pt x="118169" y="52918"/>
                  </a:lnTo>
                  <a:lnTo>
                    <a:pt x="134076" y="48373"/>
                  </a:lnTo>
                  <a:lnTo>
                    <a:pt x="118169" y="64280"/>
                  </a:lnTo>
                  <a:lnTo>
                    <a:pt x="79537" y="57463"/>
                  </a:lnTo>
                  <a:lnTo>
                    <a:pt x="77421" y="70161"/>
                  </a:lnTo>
                  <a:lnTo>
                    <a:pt x="113624" y="65902"/>
                  </a:lnTo>
                  <a:lnTo>
                    <a:pt x="161345" y="81809"/>
                  </a:lnTo>
                  <a:lnTo>
                    <a:pt x="231792" y="77264"/>
                  </a:lnTo>
                  <a:lnTo>
                    <a:pt x="240882" y="118168"/>
                  </a:lnTo>
                  <a:lnTo>
                    <a:pt x="252244" y="113623"/>
                  </a:lnTo>
                  <a:lnTo>
                    <a:pt x="272697" y="124986"/>
                  </a:lnTo>
                  <a:lnTo>
                    <a:pt x="272697" y="139272"/>
                  </a:lnTo>
                  <a:lnTo>
                    <a:pt x="272697" y="140893"/>
                  </a:lnTo>
                  <a:lnTo>
                    <a:pt x="279514" y="168163"/>
                  </a:lnTo>
                  <a:lnTo>
                    <a:pt x="275943" y="168163"/>
                  </a:lnTo>
                  <a:lnTo>
                    <a:pt x="279514" y="182449"/>
                  </a:lnTo>
                  <a:lnTo>
                    <a:pt x="240882" y="182449"/>
                  </a:lnTo>
                  <a:lnTo>
                    <a:pt x="213612" y="175631"/>
                  </a:lnTo>
                  <a:lnTo>
                    <a:pt x="193160" y="198356"/>
                  </a:lnTo>
                  <a:lnTo>
                    <a:pt x="177253" y="202901"/>
                  </a:lnTo>
                  <a:lnTo>
                    <a:pt x="161345" y="214263"/>
                  </a:lnTo>
                  <a:lnTo>
                    <a:pt x="149983" y="198356"/>
                  </a:lnTo>
                  <a:lnTo>
                    <a:pt x="149983" y="184070"/>
                  </a:lnTo>
                  <a:lnTo>
                    <a:pt x="149983" y="159724"/>
                  </a:lnTo>
                  <a:lnTo>
                    <a:pt x="138621" y="159724"/>
                  </a:lnTo>
                  <a:lnTo>
                    <a:pt x="144743" y="145438"/>
                  </a:lnTo>
                  <a:lnTo>
                    <a:pt x="138621" y="145438"/>
                  </a:lnTo>
                  <a:lnTo>
                    <a:pt x="140396" y="141296"/>
                  </a:lnTo>
                  <a:lnTo>
                    <a:pt x="122713" y="132454"/>
                  </a:lnTo>
                  <a:lnTo>
                    <a:pt x="106806" y="150634"/>
                  </a:lnTo>
                  <a:lnTo>
                    <a:pt x="102261" y="166541"/>
                  </a:lnTo>
                  <a:lnTo>
                    <a:pt x="102261" y="171086"/>
                  </a:lnTo>
                  <a:lnTo>
                    <a:pt x="79537" y="171086"/>
                  </a:lnTo>
                  <a:lnTo>
                    <a:pt x="63629" y="193811"/>
                  </a:lnTo>
                  <a:lnTo>
                    <a:pt x="52267" y="186994"/>
                  </a:lnTo>
                  <a:lnTo>
                    <a:pt x="27270" y="202901"/>
                  </a:lnTo>
                  <a:lnTo>
                    <a:pt x="15908" y="193811"/>
                  </a:lnTo>
                  <a:lnTo>
                    <a:pt x="20815" y="183451"/>
                  </a:lnTo>
                  <a:lnTo>
                    <a:pt x="15908" y="179525"/>
                  </a:lnTo>
                  <a:lnTo>
                    <a:pt x="35013" y="139190"/>
                  </a:lnTo>
                  <a:lnTo>
                    <a:pt x="31815" y="112002"/>
                  </a:lnTo>
                  <a:lnTo>
                    <a:pt x="0" y="100640"/>
                  </a:lnTo>
                  <a:lnTo>
                    <a:pt x="6623" y="88719"/>
                  </a:lnTo>
                  <a:lnTo>
                    <a:pt x="0" y="86354"/>
                  </a:lnTo>
                  <a:lnTo>
                    <a:pt x="11363" y="65902"/>
                  </a:lnTo>
                  <a:lnTo>
                    <a:pt x="43177" y="70447"/>
                  </a:lnTo>
                  <a:lnTo>
                    <a:pt x="59084" y="43177"/>
                  </a:lnTo>
                  <a:lnTo>
                    <a:pt x="70447"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0" name="Freeform 469"/>
            <p:cNvSpPr>
              <a:spLocks/>
            </p:cNvSpPr>
            <p:nvPr/>
          </p:nvSpPr>
          <p:spPr bwMode="auto">
            <a:xfrm>
              <a:off x="6311982" y="2596686"/>
              <a:ext cx="305405" cy="160697"/>
            </a:xfrm>
            <a:custGeom>
              <a:avLst/>
              <a:gdLst>
                <a:gd name="connsiteX0" fmla="*/ 177253 w 407206"/>
                <a:gd name="connsiteY0" fmla="*/ 0 h 214263"/>
                <a:gd name="connsiteX1" fmla="*/ 224974 w 407206"/>
                <a:gd name="connsiteY1" fmla="*/ 22725 h 214263"/>
                <a:gd name="connsiteX2" fmla="*/ 240882 w 407206"/>
                <a:gd name="connsiteY2" fmla="*/ 15907 h 214263"/>
                <a:gd name="connsiteX3" fmla="*/ 299966 w 407206"/>
                <a:gd name="connsiteY3" fmla="*/ 22725 h 214263"/>
                <a:gd name="connsiteX4" fmla="*/ 359050 w 407206"/>
                <a:gd name="connsiteY4" fmla="*/ 27270 h 214263"/>
                <a:gd name="connsiteX5" fmla="*/ 377230 w 407206"/>
                <a:gd name="connsiteY5" fmla="*/ 43177 h 214263"/>
                <a:gd name="connsiteX6" fmla="*/ 397682 w 407206"/>
                <a:gd name="connsiteY6" fmla="*/ 49994 h 214263"/>
                <a:gd name="connsiteX7" fmla="*/ 393137 w 407206"/>
                <a:gd name="connsiteY7" fmla="*/ 59084 h 214263"/>
                <a:gd name="connsiteX8" fmla="*/ 392500 w 407206"/>
                <a:gd name="connsiteY8" fmla="*/ 59378 h 214263"/>
                <a:gd name="connsiteX9" fmla="*/ 407206 w 407206"/>
                <a:gd name="connsiteY9" fmla="*/ 64280 h 214263"/>
                <a:gd name="connsiteX10" fmla="*/ 402661 w 407206"/>
                <a:gd name="connsiteY10" fmla="*/ 73370 h 214263"/>
                <a:gd name="connsiteX11" fmla="*/ 343577 w 407206"/>
                <a:gd name="connsiteY11" fmla="*/ 100640 h 214263"/>
                <a:gd name="connsiteX12" fmla="*/ 332215 w 407206"/>
                <a:gd name="connsiteY12" fmla="*/ 123364 h 214263"/>
                <a:gd name="connsiteX13" fmla="*/ 284493 w 407206"/>
                <a:gd name="connsiteY13" fmla="*/ 127909 h 214263"/>
                <a:gd name="connsiteX14" fmla="*/ 273130 w 407206"/>
                <a:gd name="connsiteY14" fmla="*/ 155179 h 214263"/>
                <a:gd name="connsiteX15" fmla="*/ 229953 w 407206"/>
                <a:gd name="connsiteY15" fmla="*/ 150634 h 214263"/>
                <a:gd name="connsiteX16" fmla="*/ 207229 w 407206"/>
                <a:gd name="connsiteY16" fmla="*/ 159724 h 214263"/>
                <a:gd name="connsiteX17" fmla="*/ 170869 w 407206"/>
                <a:gd name="connsiteY17" fmla="*/ 182449 h 214263"/>
                <a:gd name="connsiteX18" fmla="*/ 175414 w 407206"/>
                <a:gd name="connsiteY18" fmla="*/ 191538 h 214263"/>
                <a:gd name="connsiteX19" fmla="*/ 166324 w 407206"/>
                <a:gd name="connsiteY19" fmla="*/ 202901 h 214263"/>
                <a:gd name="connsiteX20" fmla="*/ 95878 w 407206"/>
                <a:gd name="connsiteY20" fmla="*/ 214263 h 214263"/>
                <a:gd name="connsiteX21" fmla="*/ 48156 w 407206"/>
                <a:gd name="connsiteY21" fmla="*/ 198356 h 214263"/>
                <a:gd name="connsiteX22" fmla="*/ 9524 w 407206"/>
                <a:gd name="connsiteY22" fmla="*/ 198356 h 214263"/>
                <a:gd name="connsiteX23" fmla="*/ 11905 w 407206"/>
                <a:gd name="connsiteY23" fmla="*/ 184070 h 214263"/>
                <a:gd name="connsiteX24" fmla="*/ 0 w 407206"/>
                <a:gd name="connsiteY24" fmla="*/ 184070 h 214263"/>
                <a:gd name="connsiteX25" fmla="*/ 4545 w 407206"/>
                <a:gd name="connsiteY25" fmla="*/ 156800 h 214263"/>
                <a:gd name="connsiteX26" fmla="*/ 43177 w 407206"/>
                <a:gd name="connsiteY26" fmla="*/ 168163 h 214263"/>
                <a:gd name="connsiteX27" fmla="*/ 59084 w 407206"/>
                <a:gd name="connsiteY27" fmla="*/ 152255 h 214263"/>
                <a:gd name="connsiteX28" fmla="*/ 86354 w 407206"/>
                <a:gd name="connsiteY28" fmla="*/ 156800 h 214263"/>
                <a:gd name="connsiteX29" fmla="*/ 127705 w 407206"/>
                <a:gd name="connsiteY29" fmla="*/ 129233 h 214263"/>
                <a:gd name="connsiteX30" fmla="*/ 100423 w 407206"/>
                <a:gd name="connsiteY30" fmla="*/ 112002 h 214263"/>
                <a:gd name="connsiteX31" fmla="*/ 73153 w 407206"/>
                <a:gd name="connsiteY31" fmla="*/ 123364 h 214263"/>
                <a:gd name="connsiteX32" fmla="*/ 48156 w 407206"/>
                <a:gd name="connsiteY32" fmla="*/ 107457 h 214263"/>
                <a:gd name="connsiteX33" fmla="*/ 52972 w 407206"/>
                <a:gd name="connsiteY33" fmla="*/ 102297 h 214263"/>
                <a:gd name="connsiteX34" fmla="*/ 38632 w 407206"/>
                <a:gd name="connsiteY34" fmla="*/ 93171 h 214263"/>
                <a:gd name="connsiteX35" fmla="*/ 66525 w 407206"/>
                <a:gd name="connsiteY35" fmla="*/ 63286 h 214263"/>
                <a:gd name="connsiteX36" fmla="*/ 68624 w 407206"/>
                <a:gd name="connsiteY36" fmla="*/ 58563 h 214263"/>
                <a:gd name="connsiteX37" fmla="*/ 54539 w 407206"/>
                <a:gd name="connsiteY37" fmla="*/ 54539 h 214263"/>
                <a:gd name="connsiteX38" fmla="*/ 63629 w 407206"/>
                <a:gd name="connsiteY38" fmla="*/ 34087 h 214263"/>
                <a:gd name="connsiteX39" fmla="*/ 86354 w 407206"/>
                <a:gd name="connsiteY39" fmla="*/ 27270 h 214263"/>
                <a:gd name="connsiteX40" fmla="*/ 149983 w 407206"/>
                <a:gd name="connsiteY40" fmla="*/ 43177 h 214263"/>
                <a:gd name="connsiteX41" fmla="*/ 156800 w 407206"/>
                <a:gd name="connsiteY41" fmla="*/ 11362 h 21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07206" h="214263">
                  <a:moveTo>
                    <a:pt x="177253" y="0"/>
                  </a:moveTo>
                  <a:lnTo>
                    <a:pt x="224974" y="22725"/>
                  </a:lnTo>
                  <a:lnTo>
                    <a:pt x="240882" y="15907"/>
                  </a:lnTo>
                  <a:lnTo>
                    <a:pt x="299966" y="22725"/>
                  </a:lnTo>
                  <a:lnTo>
                    <a:pt x="359050" y="27270"/>
                  </a:lnTo>
                  <a:lnTo>
                    <a:pt x="377230" y="43177"/>
                  </a:lnTo>
                  <a:lnTo>
                    <a:pt x="397682" y="49994"/>
                  </a:lnTo>
                  <a:lnTo>
                    <a:pt x="393137" y="59084"/>
                  </a:lnTo>
                  <a:lnTo>
                    <a:pt x="392500" y="59378"/>
                  </a:lnTo>
                  <a:lnTo>
                    <a:pt x="407206" y="64280"/>
                  </a:lnTo>
                  <a:lnTo>
                    <a:pt x="402661" y="73370"/>
                  </a:lnTo>
                  <a:lnTo>
                    <a:pt x="343577" y="100640"/>
                  </a:lnTo>
                  <a:lnTo>
                    <a:pt x="332215" y="123364"/>
                  </a:lnTo>
                  <a:lnTo>
                    <a:pt x="284493" y="127909"/>
                  </a:lnTo>
                  <a:lnTo>
                    <a:pt x="273130" y="155179"/>
                  </a:lnTo>
                  <a:lnTo>
                    <a:pt x="229953" y="150634"/>
                  </a:lnTo>
                  <a:lnTo>
                    <a:pt x="207229" y="159724"/>
                  </a:lnTo>
                  <a:lnTo>
                    <a:pt x="170869" y="182449"/>
                  </a:lnTo>
                  <a:lnTo>
                    <a:pt x="175414" y="191538"/>
                  </a:lnTo>
                  <a:lnTo>
                    <a:pt x="166324" y="202901"/>
                  </a:lnTo>
                  <a:lnTo>
                    <a:pt x="95878" y="214263"/>
                  </a:lnTo>
                  <a:lnTo>
                    <a:pt x="48156" y="198356"/>
                  </a:lnTo>
                  <a:lnTo>
                    <a:pt x="9524" y="198356"/>
                  </a:lnTo>
                  <a:lnTo>
                    <a:pt x="11905" y="184070"/>
                  </a:lnTo>
                  <a:lnTo>
                    <a:pt x="0" y="184070"/>
                  </a:lnTo>
                  <a:lnTo>
                    <a:pt x="4545" y="156800"/>
                  </a:lnTo>
                  <a:lnTo>
                    <a:pt x="43177" y="168163"/>
                  </a:lnTo>
                  <a:lnTo>
                    <a:pt x="59084" y="152255"/>
                  </a:lnTo>
                  <a:lnTo>
                    <a:pt x="86354" y="156800"/>
                  </a:lnTo>
                  <a:lnTo>
                    <a:pt x="127705" y="129233"/>
                  </a:lnTo>
                  <a:lnTo>
                    <a:pt x="100423" y="112002"/>
                  </a:lnTo>
                  <a:lnTo>
                    <a:pt x="73153" y="123364"/>
                  </a:lnTo>
                  <a:lnTo>
                    <a:pt x="48156" y="107457"/>
                  </a:lnTo>
                  <a:lnTo>
                    <a:pt x="52972" y="102297"/>
                  </a:lnTo>
                  <a:lnTo>
                    <a:pt x="38632" y="93171"/>
                  </a:lnTo>
                  <a:lnTo>
                    <a:pt x="66525" y="63286"/>
                  </a:lnTo>
                  <a:lnTo>
                    <a:pt x="68624" y="58563"/>
                  </a:lnTo>
                  <a:lnTo>
                    <a:pt x="54539" y="54539"/>
                  </a:lnTo>
                  <a:lnTo>
                    <a:pt x="63629" y="34087"/>
                  </a:lnTo>
                  <a:lnTo>
                    <a:pt x="86354" y="27270"/>
                  </a:lnTo>
                  <a:lnTo>
                    <a:pt x="149983" y="43177"/>
                  </a:lnTo>
                  <a:lnTo>
                    <a:pt x="156800"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9" name="Freeform 468"/>
            <p:cNvSpPr>
              <a:spLocks/>
            </p:cNvSpPr>
            <p:nvPr/>
          </p:nvSpPr>
          <p:spPr bwMode="auto">
            <a:xfrm>
              <a:off x="5940435" y="2514959"/>
              <a:ext cx="479248" cy="310355"/>
            </a:xfrm>
            <a:custGeom>
              <a:avLst/>
              <a:gdLst>
                <a:gd name="connsiteX0" fmla="*/ 102695 w 638997"/>
                <a:gd name="connsiteY0" fmla="*/ 0 h 413806"/>
                <a:gd name="connsiteX1" fmla="*/ 107240 w 638997"/>
                <a:gd name="connsiteY1" fmla="*/ 4545 h 413806"/>
                <a:gd name="connsiteX2" fmla="*/ 166324 w 638997"/>
                <a:gd name="connsiteY2" fmla="*/ 36360 h 413806"/>
                <a:gd name="connsiteX3" fmla="*/ 198139 w 638997"/>
                <a:gd name="connsiteY3" fmla="*/ 59084 h 413806"/>
                <a:gd name="connsiteX4" fmla="*/ 229953 w 638997"/>
                <a:gd name="connsiteY4" fmla="*/ 106806 h 413806"/>
                <a:gd name="connsiteX5" fmla="*/ 273130 w 638997"/>
                <a:gd name="connsiteY5" fmla="*/ 95444 h 413806"/>
                <a:gd name="connsiteX6" fmla="*/ 339032 w 638997"/>
                <a:gd name="connsiteY6" fmla="*/ 90899 h 413806"/>
                <a:gd name="connsiteX7" fmla="*/ 382209 w 638997"/>
                <a:gd name="connsiteY7" fmla="*/ 127258 h 413806"/>
                <a:gd name="connsiteX8" fmla="*/ 382209 w 638997"/>
                <a:gd name="connsiteY8" fmla="*/ 177253 h 413806"/>
                <a:gd name="connsiteX9" fmla="*/ 398116 w 638997"/>
                <a:gd name="connsiteY9" fmla="*/ 177253 h 413806"/>
                <a:gd name="connsiteX10" fmla="*/ 402661 w 638997"/>
                <a:gd name="connsiteY10" fmla="*/ 220429 h 413806"/>
                <a:gd name="connsiteX11" fmla="*/ 450383 w 638997"/>
                <a:gd name="connsiteY11" fmla="*/ 220429 h 413806"/>
                <a:gd name="connsiteX12" fmla="*/ 461745 w 638997"/>
                <a:gd name="connsiteY12" fmla="*/ 247699 h 413806"/>
                <a:gd name="connsiteX13" fmla="*/ 466104 w 638997"/>
                <a:gd name="connsiteY13" fmla="*/ 247699 h 413806"/>
                <a:gd name="connsiteX14" fmla="*/ 484035 w 638997"/>
                <a:gd name="connsiteY14" fmla="*/ 213829 h 413806"/>
                <a:gd name="connsiteX15" fmla="*/ 527212 w 638997"/>
                <a:gd name="connsiteY15" fmla="*/ 182015 h 413806"/>
                <a:gd name="connsiteX16" fmla="*/ 536736 w 638997"/>
                <a:gd name="connsiteY16" fmla="*/ 177253 h 413806"/>
                <a:gd name="connsiteX17" fmla="*/ 536736 w 638997"/>
                <a:gd name="connsiteY17" fmla="*/ 177253 h 413806"/>
                <a:gd name="connsiteX18" fmla="*/ 544525 w 638997"/>
                <a:gd name="connsiteY18" fmla="*/ 173358 h 413806"/>
                <a:gd name="connsiteX19" fmla="*/ 549937 w 638997"/>
                <a:gd name="connsiteY19" fmla="*/ 170652 h 413806"/>
                <a:gd name="connsiteX20" fmla="*/ 549937 w 638997"/>
                <a:gd name="connsiteY20" fmla="*/ 170652 h 413806"/>
                <a:gd name="connsiteX21" fmla="*/ 559461 w 638997"/>
                <a:gd name="connsiteY21" fmla="*/ 165890 h 413806"/>
                <a:gd name="connsiteX22" fmla="*/ 568551 w 638997"/>
                <a:gd name="connsiteY22" fmla="*/ 170435 h 413806"/>
                <a:gd name="connsiteX23" fmla="*/ 543553 w 638997"/>
                <a:gd name="connsiteY23" fmla="*/ 204522 h 413806"/>
                <a:gd name="connsiteX24" fmla="*/ 564006 w 638997"/>
                <a:gd name="connsiteY24" fmla="*/ 220429 h 413806"/>
                <a:gd name="connsiteX25" fmla="*/ 595820 w 638997"/>
                <a:gd name="connsiteY25" fmla="*/ 209067 h 413806"/>
                <a:gd name="connsiteX26" fmla="*/ 638997 w 638997"/>
                <a:gd name="connsiteY26" fmla="*/ 236337 h 413806"/>
                <a:gd name="connsiteX27" fmla="*/ 591275 w 638997"/>
                <a:gd name="connsiteY27" fmla="*/ 268151 h 413806"/>
                <a:gd name="connsiteX28" fmla="*/ 589370 w 638997"/>
                <a:gd name="connsiteY28" fmla="*/ 267834 h 413806"/>
                <a:gd name="connsiteX29" fmla="*/ 581751 w 638997"/>
                <a:gd name="connsiteY29" fmla="*/ 272913 h 413806"/>
                <a:gd name="connsiteX30" fmla="*/ 554482 w 638997"/>
                <a:gd name="connsiteY30" fmla="*/ 268368 h 413806"/>
                <a:gd name="connsiteX31" fmla="*/ 538574 w 638997"/>
                <a:gd name="connsiteY31" fmla="*/ 272913 h 413806"/>
                <a:gd name="connsiteX32" fmla="*/ 534029 w 638997"/>
                <a:gd name="connsiteY32" fmla="*/ 257006 h 413806"/>
                <a:gd name="connsiteX33" fmla="*/ 538574 w 638997"/>
                <a:gd name="connsiteY33" fmla="*/ 234281 h 413806"/>
                <a:gd name="connsiteX34" fmla="*/ 499403 w 638997"/>
                <a:gd name="connsiteY34" fmla="*/ 243608 h 413806"/>
                <a:gd name="connsiteX35" fmla="*/ 489014 w 638997"/>
                <a:gd name="connsiteY35" fmla="*/ 272696 h 413806"/>
                <a:gd name="connsiteX36" fmla="*/ 473107 w 638997"/>
                <a:gd name="connsiteY36" fmla="*/ 299966 h 413806"/>
                <a:gd name="connsiteX37" fmla="*/ 466880 w 638997"/>
                <a:gd name="connsiteY37" fmla="*/ 299076 h 413806"/>
                <a:gd name="connsiteX38" fmla="*/ 463583 w 638997"/>
                <a:gd name="connsiteY38" fmla="*/ 304728 h 413806"/>
                <a:gd name="connsiteX39" fmla="*/ 438141 w 638997"/>
                <a:gd name="connsiteY39" fmla="*/ 301093 h 413806"/>
                <a:gd name="connsiteX40" fmla="*/ 429930 w 638997"/>
                <a:gd name="connsiteY40" fmla="*/ 315873 h 413806"/>
                <a:gd name="connsiteX41" fmla="*/ 457200 w 638997"/>
                <a:gd name="connsiteY41" fmla="*/ 327235 h 413806"/>
                <a:gd name="connsiteX42" fmla="*/ 466290 w 638997"/>
                <a:gd name="connsiteY42" fmla="*/ 365867 h 413806"/>
                <a:gd name="connsiteX43" fmla="*/ 445838 w 638997"/>
                <a:gd name="connsiteY43" fmla="*/ 409044 h 413806"/>
                <a:gd name="connsiteX44" fmla="*/ 439767 w 638997"/>
                <a:gd name="connsiteY44" fmla="*/ 406515 h 413806"/>
                <a:gd name="connsiteX45" fmla="*/ 436314 w 638997"/>
                <a:gd name="connsiteY45" fmla="*/ 413806 h 413806"/>
                <a:gd name="connsiteX46" fmla="*/ 409044 w 638997"/>
                <a:gd name="connsiteY46" fmla="*/ 402444 h 413806"/>
                <a:gd name="connsiteX47" fmla="*/ 388592 w 638997"/>
                <a:gd name="connsiteY47" fmla="*/ 402444 h 413806"/>
                <a:gd name="connsiteX48" fmla="*/ 388592 w 638997"/>
                <a:gd name="connsiteY48" fmla="*/ 375174 h 413806"/>
                <a:gd name="connsiteX49" fmla="*/ 338598 w 638997"/>
                <a:gd name="connsiteY49" fmla="*/ 359267 h 413806"/>
                <a:gd name="connsiteX50" fmla="*/ 302238 w 638997"/>
                <a:gd name="connsiteY50" fmla="*/ 331997 h 413806"/>
                <a:gd name="connsiteX51" fmla="*/ 274969 w 638997"/>
                <a:gd name="connsiteY51" fmla="*/ 311545 h 413806"/>
                <a:gd name="connsiteX52" fmla="*/ 236337 w 638997"/>
                <a:gd name="connsiteY52" fmla="*/ 277458 h 413806"/>
                <a:gd name="connsiteX53" fmla="*/ 215884 w 638997"/>
                <a:gd name="connsiteY53" fmla="*/ 229736 h 413806"/>
                <a:gd name="connsiteX54" fmla="*/ 204522 w 638997"/>
                <a:gd name="connsiteY54" fmla="*/ 218374 h 413806"/>
                <a:gd name="connsiteX55" fmla="*/ 161345 w 638997"/>
                <a:gd name="connsiteY55" fmla="*/ 225191 h 413806"/>
                <a:gd name="connsiteX56" fmla="*/ 152255 w 638997"/>
                <a:gd name="connsiteY56" fmla="*/ 213829 h 413806"/>
                <a:gd name="connsiteX57" fmla="*/ 145438 w 638997"/>
                <a:gd name="connsiteY57" fmla="*/ 175197 h 413806"/>
                <a:gd name="connsiteX58" fmla="*/ 99794 w 638997"/>
                <a:gd name="connsiteY58" fmla="*/ 151288 h 413806"/>
                <a:gd name="connsiteX59" fmla="*/ 75426 w 638997"/>
                <a:gd name="connsiteY59" fmla="*/ 170435 h 413806"/>
                <a:gd name="connsiteX60" fmla="*/ 59298 w 638997"/>
                <a:gd name="connsiteY60" fmla="*/ 178499 h 413806"/>
                <a:gd name="connsiteX61" fmla="*/ 43611 w 638997"/>
                <a:gd name="connsiteY61" fmla="*/ 186342 h 413806"/>
                <a:gd name="connsiteX62" fmla="*/ 52701 w 638997"/>
                <a:gd name="connsiteY62" fmla="*/ 213612 h 413806"/>
                <a:gd name="connsiteX63" fmla="*/ 41590 w 638997"/>
                <a:gd name="connsiteY63" fmla="*/ 213612 h 413806"/>
                <a:gd name="connsiteX64" fmla="*/ 43177 w 638997"/>
                <a:gd name="connsiteY64" fmla="*/ 218374 h 413806"/>
                <a:gd name="connsiteX65" fmla="*/ 0 w 638997"/>
                <a:gd name="connsiteY65" fmla="*/ 218374 h 413806"/>
                <a:gd name="connsiteX66" fmla="*/ 0 w 638997"/>
                <a:gd name="connsiteY66" fmla="*/ 29759 h 413806"/>
                <a:gd name="connsiteX67" fmla="*/ 9524 w 638997"/>
                <a:gd name="connsiteY67" fmla="*/ 27204 h 413806"/>
                <a:gd name="connsiteX68" fmla="*/ 9524 w 638997"/>
                <a:gd name="connsiteY68" fmla="*/ 24997 h 413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8997" h="413806">
                  <a:moveTo>
                    <a:pt x="102695" y="0"/>
                  </a:moveTo>
                  <a:lnTo>
                    <a:pt x="107240" y="4545"/>
                  </a:lnTo>
                  <a:lnTo>
                    <a:pt x="166324" y="36360"/>
                  </a:lnTo>
                  <a:lnTo>
                    <a:pt x="198139" y="59084"/>
                  </a:lnTo>
                  <a:lnTo>
                    <a:pt x="229953" y="106806"/>
                  </a:lnTo>
                  <a:lnTo>
                    <a:pt x="273130" y="95444"/>
                  </a:lnTo>
                  <a:lnTo>
                    <a:pt x="339032" y="90899"/>
                  </a:lnTo>
                  <a:lnTo>
                    <a:pt x="382209" y="127258"/>
                  </a:lnTo>
                  <a:lnTo>
                    <a:pt x="382209" y="177253"/>
                  </a:lnTo>
                  <a:lnTo>
                    <a:pt x="398116" y="177253"/>
                  </a:lnTo>
                  <a:lnTo>
                    <a:pt x="402661" y="220429"/>
                  </a:lnTo>
                  <a:lnTo>
                    <a:pt x="450383" y="220429"/>
                  </a:lnTo>
                  <a:lnTo>
                    <a:pt x="461745" y="247699"/>
                  </a:lnTo>
                  <a:lnTo>
                    <a:pt x="466104" y="247699"/>
                  </a:lnTo>
                  <a:lnTo>
                    <a:pt x="484035" y="213829"/>
                  </a:lnTo>
                  <a:lnTo>
                    <a:pt x="527212" y="182015"/>
                  </a:lnTo>
                  <a:lnTo>
                    <a:pt x="536736" y="177253"/>
                  </a:lnTo>
                  <a:lnTo>
                    <a:pt x="536736" y="177253"/>
                  </a:lnTo>
                  <a:lnTo>
                    <a:pt x="544525" y="173358"/>
                  </a:lnTo>
                  <a:lnTo>
                    <a:pt x="549937" y="170652"/>
                  </a:lnTo>
                  <a:lnTo>
                    <a:pt x="549937" y="170652"/>
                  </a:lnTo>
                  <a:lnTo>
                    <a:pt x="559461" y="165890"/>
                  </a:lnTo>
                  <a:lnTo>
                    <a:pt x="568551" y="170435"/>
                  </a:lnTo>
                  <a:lnTo>
                    <a:pt x="543553" y="204522"/>
                  </a:lnTo>
                  <a:lnTo>
                    <a:pt x="564006" y="220429"/>
                  </a:lnTo>
                  <a:lnTo>
                    <a:pt x="595820" y="209067"/>
                  </a:lnTo>
                  <a:lnTo>
                    <a:pt x="638997" y="236337"/>
                  </a:lnTo>
                  <a:lnTo>
                    <a:pt x="591275" y="268151"/>
                  </a:lnTo>
                  <a:lnTo>
                    <a:pt x="589370" y="267834"/>
                  </a:lnTo>
                  <a:lnTo>
                    <a:pt x="581751" y="272913"/>
                  </a:lnTo>
                  <a:lnTo>
                    <a:pt x="554482" y="268368"/>
                  </a:lnTo>
                  <a:lnTo>
                    <a:pt x="538574" y="272913"/>
                  </a:lnTo>
                  <a:lnTo>
                    <a:pt x="534029" y="257006"/>
                  </a:lnTo>
                  <a:lnTo>
                    <a:pt x="538574" y="234281"/>
                  </a:lnTo>
                  <a:lnTo>
                    <a:pt x="499403" y="243608"/>
                  </a:lnTo>
                  <a:lnTo>
                    <a:pt x="489014" y="272696"/>
                  </a:lnTo>
                  <a:lnTo>
                    <a:pt x="473107" y="299966"/>
                  </a:lnTo>
                  <a:lnTo>
                    <a:pt x="466880" y="299076"/>
                  </a:lnTo>
                  <a:lnTo>
                    <a:pt x="463583" y="304728"/>
                  </a:lnTo>
                  <a:lnTo>
                    <a:pt x="438141" y="301093"/>
                  </a:lnTo>
                  <a:lnTo>
                    <a:pt x="429930" y="315873"/>
                  </a:lnTo>
                  <a:lnTo>
                    <a:pt x="457200" y="327235"/>
                  </a:lnTo>
                  <a:lnTo>
                    <a:pt x="466290" y="365867"/>
                  </a:lnTo>
                  <a:lnTo>
                    <a:pt x="445838" y="409044"/>
                  </a:lnTo>
                  <a:lnTo>
                    <a:pt x="439767" y="406515"/>
                  </a:lnTo>
                  <a:lnTo>
                    <a:pt x="436314" y="413806"/>
                  </a:lnTo>
                  <a:lnTo>
                    <a:pt x="409044" y="402444"/>
                  </a:lnTo>
                  <a:lnTo>
                    <a:pt x="388592" y="402444"/>
                  </a:lnTo>
                  <a:lnTo>
                    <a:pt x="388592" y="375174"/>
                  </a:lnTo>
                  <a:lnTo>
                    <a:pt x="338598" y="359267"/>
                  </a:lnTo>
                  <a:lnTo>
                    <a:pt x="302238" y="331997"/>
                  </a:lnTo>
                  <a:lnTo>
                    <a:pt x="274969" y="311545"/>
                  </a:lnTo>
                  <a:lnTo>
                    <a:pt x="236337" y="277458"/>
                  </a:lnTo>
                  <a:lnTo>
                    <a:pt x="215884" y="229736"/>
                  </a:lnTo>
                  <a:lnTo>
                    <a:pt x="204522" y="218374"/>
                  </a:lnTo>
                  <a:lnTo>
                    <a:pt x="161345" y="225191"/>
                  </a:lnTo>
                  <a:lnTo>
                    <a:pt x="152255" y="213829"/>
                  </a:lnTo>
                  <a:lnTo>
                    <a:pt x="145438" y="175197"/>
                  </a:lnTo>
                  <a:lnTo>
                    <a:pt x="99794" y="151288"/>
                  </a:lnTo>
                  <a:lnTo>
                    <a:pt x="75426" y="170435"/>
                  </a:lnTo>
                  <a:lnTo>
                    <a:pt x="59298" y="178499"/>
                  </a:lnTo>
                  <a:lnTo>
                    <a:pt x="43611" y="186342"/>
                  </a:lnTo>
                  <a:lnTo>
                    <a:pt x="52701" y="213612"/>
                  </a:lnTo>
                  <a:lnTo>
                    <a:pt x="41590" y="213612"/>
                  </a:lnTo>
                  <a:lnTo>
                    <a:pt x="43177" y="218374"/>
                  </a:lnTo>
                  <a:lnTo>
                    <a:pt x="0" y="218374"/>
                  </a:lnTo>
                  <a:lnTo>
                    <a:pt x="0" y="29759"/>
                  </a:lnTo>
                  <a:lnTo>
                    <a:pt x="9524" y="27204"/>
                  </a:lnTo>
                  <a:lnTo>
                    <a:pt x="9524" y="2499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8" name="Freeform 467"/>
            <p:cNvSpPr>
              <a:spLocks/>
            </p:cNvSpPr>
            <p:nvPr/>
          </p:nvSpPr>
          <p:spPr bwMode="auto">
            <a:xfrm>
              <a:off x="5674311" y="2085382"/>
              <a:ext cx="1137207" cy="620708"/>
            </a:xfrm>
            <a:custGeom>
              <a:avLst/>
              <a:gdLst>
                <a:gd name="connsiteX0" fmla="*/ 831722 w 1516276"/>
                <a:gd name="connsiteY0" fmla="*/ 0 h 827611"/>
                <a:gd name="connsiteX1" fmla="*/ 897623 w 1516276"/>
                <a:gd name="connsiteY1" fmla="*/ 15907 h 827611"/>
                <a:gd name="connsiteX2" fmla="*/ 898607 w 1516276"/>
                <a:gd name="connsiteY2" fmla="*/ 22795 h 827611"/>
                <a:gd name="connsiteX3" fmla="*/ 909528 w 1516276"/>
                <a:gd name="connsiteY3" fmla="*/ 25431 h 827611"/>
                <a:gd name="connsiteX4" fmla="*/ 916672 w 1516276"/>
                <a:gd name="connsiteY4" fmla="*/ 75436 h 827611"/>
                <a:gd name="connsiteX5" fmla="*/ 945345 w 1516276"/>
                <a:gd name="connsiteY5" fmla="*/ 63629 h 827611"/>
                <a:gd name="connsiteX6" fmla="*/ 993067 w 1516276"/>
                <a:gd name="connsiteY6" fmla="*/ 90899 h 827611"/>
                <a:gd name="connsiteX7" fmla="*/ 992653 w 1516276"/>
                <a:gd name="connsiteY7" fmla="*/ 93383 h 827611"/>
                <a:gd name="connsiteX8" fmla="*/ 1004972 w 1516276"/>
                <a:gd name="connsiteY8" fmla="*/ 100423 h 827611"/>
                <a:gd name="connsiteX9" fmla="*/ 1002014 w 1516276"/>
                <a:gd name="connsiteY9" fmla="*/ 118168 h 827611"/>
                <a:gd name="connsiteX10" fmla="*/ 1024881 w 1516276"/>
                <a:gd name="connsiteY10" fmla="*/ 118168 h 827611"/>
                <a:gd name="connsiteX11" fmla="*/ 1118052 w 1516276"/>
                <a:gd name="connsiteY11" fmla="*/ 59084 h 827611"/>
                <a:gd name="connsiteX12" fmla="*/ 1099873 w 1516276"/>
                <a:gd name="connsiteY12" fmla="*/ 79536 h 827611"/>
                <a:gd name="connsiteX13" fmla="*/ 1104860 w 1516276"/>
                <a:gd name="connsiteY13" fmla="*/ 84523 h 827611"/>
                <a:gd name="connsiteX14" fmla="*/ 1129957 w 1516276"/>
                <a:gd name="connsiteY14" fmla="*/ 68608 h 827611"/>
                <a:gd name="connsiteX15" fmla="*/ 1111777 w 1516276"/>
                <a:gd name="connsiteY15" fmla="*/ 89060 h 827611"/>
                <a:gd name="connsiteX16" fmla="*/ 1161772 w 1516276"/>
                <a:gd name="connsiteY16" fmla="*/ 139055 h 827611"/>
                <a:gd name="connsiteX17" fmla="*/ 1233337 w 1516276"/>
                <a:gd name="connsiteY17" fmla="*/ 274006 h 827611"/>
                <a:gd name="connsiteX18" fmla="*/ 1252127 w 1516276"/>
                <a:gd name="connsiteY18" fmla="*/ 247699 h 827611"/>
                <a:gd name="connsiteX19" fmla="*/ 1304394 w 1516276"/>
                <a:gd name="connsiteY19" fmla="*/ 279513 h 827611"/>
                <a:gd name="connsiteX20" fmla="*/ 1354388 w 1516276"/>
                <a:gd name="connsiteY20" fmla="*/ 263606 h 827611"/>
                <a:gd name="connsiteX21" fmla="*/ 1374841 w 1516276"/>
                <a:gd name="connsiteY21" fmla="*/ 272696 h 827611"/>
                <a:gd name="connsiteX22" fmla="*/ 1376974 w 1516276"/>
                <a:gd name="connsiteY22" fmla="*/ 277877 h 827611"/>
                <a:gd name="connsiteX23" fmla="*/ 1386746 w 1516276"/>
                <a:gd name="connsiteY23" fmla="*/ 282220 h 827611"/>
                <a:gd name="connsiteX24" fmla="*/ 1400385 w 1516276"/>
                <a:gd name="connsiteY24" fmla="*/ 315343 h 827611"/>
                <a:gd name="connsiteX25" fmla="*/ 1418017 w 1516276"/>
                <a:gd name="connsiteY25" fmla="*/ 322690 h 827611"/>
                <a:gd name="connsiteX26" fmla="*/ 1423269 w 1516276"/>
                <a:gd name="connsiteY26" fmla="*/ 329442 h 827611"/>
                <a:gd name="connsiteX27" fmla="*/ 1429922 w 1516276"/>
                <a:gd name="connsiteY27" fmla="*/ 332214 h 827611"/>
                <a:gd name="connsiteX28" fmla="*/ 1438112 w 1516276"/>
                <a:gd name="connsiteY28" fmla="*/ 342743 h 827611"/>
                <a:gd name="connsiteX29" fmla="*/ 1481646 w 1516276"/>
                <a:gd name="connsiteY29" fmla="*/ 338597 h 827611"/>
                <a:gd name="connsiteX30" fmla="*/ 1488774 w 1516276"/>
                <a:gd name="connsiteY30" fmla="*/ 348576 h 827611"/>
                <a:gd name="connsiteX31" fmla="*/ 1493551 w 1516276"/>
                <a:gd name="connsiteY31" fmla="*/ 348121 h 827611"/>
                <a:gd name="connsiteX32" fmla="*/ 1516276 w 1516276"/>
                <a:gd name="connsiteY32" fmla="*/ 379936 h 827611"/>
                <a:gd name="connsiteX33" fmla="*/ 1484461 w 1516276"/>
                <a:gd name="connsiteY33" fmla="*/ 418568 h 827611"/>
                <a:gd name="connsiteX34" fmla="*/ 1457192 w 1516276"/>
                <a:gd name="connsiteY34" fmla="*/ 423113 h 827611"/>
                <a:gd name="connsiteX35" fmla="*/ 1450375 w 1516276"/>
                <a:gd name="connsiteY35" fmla="*/ 477652 h 827611"/>
                <a:gd name="connsiteX36" fmla="*/ 1429922 w 1516276"/>
                <a:gd name="connsiteY36" fmla="*/ 502649 h 827611"/>
                <a:gd name="connsiteX37" fmla="*/ 1359476 w 1516276"/>
                <a:gd name="connsiteY37" fmla="*/ 482197 h 827611"/>
                <a:gd name="connsiteX38" fmla="*/ 1332206 w 1516276"/>
                <a:gd name="connsiteY38" fmla="*/ 579913 h 827611"/>
                <a:gd name="connsiteX39" fmla="*/ 1316299 w 1516276"/>
                <a:gd name="connsiteY39" fmla="*/ 589002 h 827611"/>
                <a:gd name="connsiteX40" fmla="*/ 1241308 w 1516276"/>
                <a:gd name="connsiteY40" fmla="*/ 611727 h 827611"/>
                <a:gd name="connsiteX41" fmla="*/ 1273122 w 1516276"/>
                <a:gd name="connsiteY41" fmla="*/ 698081 h 827611"/>
                <a:gd name="connsiteX42" fmla="*/ 1248125 w 1516276"/>
                <a:gd name="connsiteY42" fmla="*/ 713988 h 827611"/>
                <a:gd name="connsiteX43" fmla="*/ 1252670 w 1516276"/>
                <a:gd name="connsiteY43" fmla="*/ 741258 h 827611"/>
                <a:gd name="connsiteX44" fmla="*/ 1232218 w 1516276"/>
                <a:gd name="connsiteY44" fmla="*/ 734440 h 827611"/>
                <a:gd name="connsiteX45" fmla="*/ 1221961 w 1516276"/>
                <a:gd name="connsiteY45" fmla="*/ 725466 h 827611"/>
                <a:gd name="connsiteX46" fmla="*/ 1220313 w 1516276"/>
                <a:gd name="connsiteY46" fmla="*/ 724916 h 827611"/>
                <a:gd name="connsiteX47" fmla="*/ 1212919 w 1516276"/>
                <a:gd name="connsiteY47" fmla="*/ 718447 h 827611"/>
                <a:gd name="connsiteX48" fmla="*/ 1154954 w 1516276"/>
                <a:gd name="connsiteY48" fmla="*/ 713988 h 827611"/>
                <a:gd name="connsiteX49" fmla="*/ 1095870 w 1516276"/>
                <a:gd name="connsiteY49" fmla="*/ 707171 h 827611"/>
                <a:gd name="connsiteX50" fmla="*/ 1079963 w 1516276"/>
                <a:gd name="connsiteY50" fmla="*/ 713988 h 827611"/>
                <a:gd name="connsiteX51" fmla="*/ 1032241 w 1516276"/>
                <a:gd name="connsiteY51" fmla="*/ 691263 h 827611"/>
                <a:gd name="connsiteX52" fmla="*/ 1011789 w 1516276"/>
                <a:gd name="connsiteY52" fmla="*/ 702626 h 827611"/>
                <a:gd name="connsiteX53" fmla="*/ 1004972 w 1516276"/>
                <a:gd name="connsiteY53" fmla="*/ 734440 h 827611"/>
                <a:gd name="connsiteX54" fmla="*/ 941343 w 1516276"/>
                <a:gd name="connsiteY54" fmla="*/ 718533 h 827611"/>
                <a:gd name="connsiteX55" fmla="*/ 918618 w 1516276"/>
                <a:gd name="connsiteY55" fmla="*/ 725350 h 827611"/>
                <a:gd name="connsiteX56" fmla="*/ 909528 w 1516276"/>
                <a:gd name="connsiteY56" fmla="*/ 745802 h 827611"/>
                <a:gd name="connsiteX57" fmla="*/ 886804 w 1516276"/>
                <a:gd name="connsiteY57" fmla="*/ 757165 h 827611"/>
                <a:gd name="connsiteX58" fmla="*/ 843627 w 1516276"/>
                <a:gd name="connsiteY58" fmla="*/ 788979 h 827611"/>
                <a:gd name="connsiteX59" fmla="*/ 823175 w 1516276"/>
                <a:gd name="connsiteY59" fmla="*/ 827611 h 827611"/>
                <a:gd name="connsiteX60" fmla="*/ 811812 w 1516276"/>
                <a:gd name="connsiteY60" fmla="*/ 827611 h 827611"/>
                <a:gd name="connsiteX61" fmla="*/ 807844 w 1516276"/>
                <a:gd name="connsiteY61" fmla="*/ 818087 h 827611"/>
                <a:gd name="connsiteX62" fmla="*/ 799907 w 1516276"/>
                <a:gd name="connsiteY62" fmla="*/ 818087 h 827611"/>
                <a:gd name="connsiteX63" fmla="*/ 792513 w 1516276"/>
                <a:gd name="connsiteY63" fmla="*/ 800342 h 827611"/>
                <a:gd name="connsiteX64" fmla="*/ 752728 w 1516276"/>
                <a:gd name="connsiteY64" fmla="*/ 800342 h 827611"/>
                <a:gd name="connsiteX65" fmla="*/ 751726 w 1516276"/>
                <a:gd name="connsiteY65" fmla="*/ 790818 h 827611"/>
                <a:gd name="connsiteX66" fmla="*/ 740823 w 1516276"/>
                <a:gd name="connsiteY66" fmla="*/ 790818 h 827611"/>
                <a:gd name="connsiteX67" fmla="*/ 737281 w 1516276"/>
                <a:gd name="connsiteY67" fmla="*/ 757165 h 827611"/>
                <a:gd name="connsiteX68" fmla="*/ 732276 w 1516276"/>
                <a:gd name="connsiteY68" fmla="*/ 757165 h 827611"/>
                <a:gd name="connsiteX69" fmla="*/ 732276 w 1516276"/>
                <a:gd name="connsiteY69" fmla="*/ 747641 h 827611"/>
                <a:gd name="connsiteX70" fmla="*/ 720371 w 1516276"/>
                <a:gd name="connsiteY70" fmla="*/ 747641 h 827611"/>
                <a:gd name="connsiteX71" fmla="*/ 720371 w 1516276"/>
                <a:gd name="connsiteY71" fmla="*/ 697647 h 827611"/>
                <a:gd name="connsiteX72" fmla="*/ 688549 w 1516276"/>
                <a:gd name="connsiteY72" fmla="*/ 670849 h 827611"/>
                <a:gd name="connsiteX73" fmla="*/ 623198 w 1516276"/>
                <a:gd name="connsiteY73" fmla="*/ 675356 h 827611"/>
                <a:gd name="connsiteX74" fmla="*/ 580021 w 1516276"/>
                <a:gd name="connsiteY74" fmla="*/ 686718 h 827611"/>
                <a:gd name="connsiteX75" fmla="*/ 572843 w 1516276"/>
                <a:gd name="connsiteY75" fmla="*/ 675951 h 827611"/>
                <a:gd name="connsiteX76" fmla="*/ 568116 w 1516276"/>
                <a:gd name="connsiteY76" fmla="*/ 677194 h 827611"/>
                <a:gd name="connsiteX77" fmla="*/ 537601 w 1516276"/>
                <a:gd name="connsiteY77" fmla="*/ 631421 h 827611"/>
                <a:gd name="connsiteX78" fmla="*/ 516392 w 1516276"/>
                <a:gd name="connsiteY78" fmla="*/ 616272 h 827611"/>
                <a:gd name="connsiteX79" fmla="*/ 457308 w 1516276"/>
                <a:gd name="connsiteY79" fmla="*/ 584458 h 827611"/>
                <a:gd name="connsiteX80" fmla="*/ 452763 w 1516276"/>
                <a:gd name="connsiteY80" fmla="*/ 579913 h 827611"/>
                <a:gd name="connsiteX81" fmla="*/ 359592 w 1516276"/>
                <a:gd name="connsiteY81" fmla="*/ 604910 h 827611"/>
                <a:gd name="connsiteX82" fmla="*/ 359592 w 1516276"/>
                <a:gd name="connsiteY82" fmla="*/ 793524 h 827611"/>
                <a:gd name="connsiteX83" fmla="*/ 339140 w 1516276"/>
                <a:gd name="connsiteY83" fmla="*/ 793524 h 827611"/>
                <a:gd name="connsiteX84" fmla="*/ 333188 w 1516276"/>
                <a:gd name="connsiteY84" fmla="*/ 784000 h 827611"/>
                <a:gd name="connsiteX85" fmla="*/ 327235 w 1516276"/>
                <a:gd name="connsiteY85" fmla="*/ 784000 h 827611"/>
                <a:gd name="connsiteX86" fmla="*/ 308101 w 1516276"/>
                <a:gd name="connsiteY86" fmla="*/ 753385 h 827611"/>
                <a:gd name="connsiteX87" fmla="*/ 291418 w 1516276"/>
                <a:gd name="connsiteY87" fmla="*/ 745802 h 827611"/>
                <a:gd name="connsiteX88" fmla="*/ 248241 w 1516276"/>
                <a:gd name="connsiteY88" fmla="*/ 750347 h 827611"/>
                <a:gd name="connsiteX89" fmla="*/ 232334 w 1516276"/>
                <a:gd name="connsiteY89" fmla="*/ 766255 h 827611"/>
                <a:gd name="connsiteX90" fmla="*/ 232334 w 1516276"/>
                <a:gd name="connsiteY90" fmla="*/ 757165 h 827611"/>
                <a:gd name="connsiteX91" fmla="*/ 235419 w 1516276"/>
                <a:gd name="connsiteY91" fmla="*/ 741740 h 827611"/>
                <a:gd name="connsiteX92" fmla="*/ 220429 w 1516276"/>
                <a:gd name="connsiteY92" fmla="*/ 756731 h 827611"/>
                <a:gd name="connsiteX93" fmla="*/ 220429 w 1516276"/>
                <a:gd name="connsiteY93" fmla="*/ 747641 h 827611"/>
                <a:gd name="connsiteX94" fmla="*/ 224974 w 1516276"/>
                <a:gd name="connsiteY94" fmla="*/ 724916 h 827611"/>
                <a:gd name="connsiteX95" fmla="*/ 222070 w 1516276"/>
                <a:gd name="connsiteY95" fmla="*/ 714751 h 827611"/>
                <a:gd name="connsiteX96" fmla="*/ 189157 w 1516276"/>
                <a:gd name="connsiteY96" fmla="*/ 702626 h 827611"/>
                <a:gd name="connsiteX97" fmla="*/ 187205 w 1516276"/>
                <a:gd name="connsiteY97" fmla="*/ 696768 h 827611"/>
                <a:gd name="connsiteX98" fmla="*/ 177252 w 1516276"/>
                <a:gd name="connsiteY98" fmla="*/ 693102 h 827611"/>
                <a:gd name="connsiteX99" fmla="*/ 162774 w 1516276"/>
                <a:gd name="connsiteY99" fmla="*/ 649666 h 827611"/>
                <a:gd name="connsiteX100" fmla="*/ 150526 w 1516276"/>
                <a:gd name="connsiteY100" fmla="*/ 643542 h 827611"/>
                <a:gd name="connsiteX101" fmla="*/ 150526 w 1516276"/>
                <a:gd name="connsiteY101" fmla="*/ 639970 h 827611"/>
                <a:gd name="connsiteX102" fmla="*/ 138621 w 1516276"/>
                <a:gd name="connsiteY102" fmla="*/ 634018 h 827611"/>
                <a:gd name="connsiteX103" fmla="*/ 138621 w 1516276"/>
                <a:gd name="connsiteY103" fmla="*/ 618110 h 827611"/>
                <a:gd name="connsiteX104" fmla="*/ 177252 w 1516276"/>
                <a:gd name="connsiteY104" fmla="*/ 622655 h 827611"/>
                <a:gd name="connsiteX105" fmla="*/ 177252 w 1516276"/>
                <a:gd name="connsiteY105" fmla="*/ 586296 h 827611"/>
                <a:gd name="connsiteX106" fmla="*/ 209067 w 1516276"/>
                <a:gd name="connsiteY106" fmla="*/ 579478 h 827611"/>
                <a:gd name="connsiteX107" fmla="*/ 240881 w 1516276"/>
                <a:gd name="connsiteY107" fmla="*/ 586296 h 827611"/>
                <a:gd name="connsiteX108" fmla="*/ 245426 w 1516276"/>
                <a:gd name="connsiteY108" fmla="*/ 531757 h 827611"/>
                <a:gd name="connsiteX109" fmla="*/ 242242 w 1516276"/>
                <a:gd name="connsiteY109" fmla="*/ 509466 h 827611"/>
                <a:gd name="connsiteX110" fmla="*/ 214155 w 1516276"/>
                <a:gd name="connsiteY110" fmla="*/ 509466 h 827611"/>
                <a:gd name="connsiteX111" fmla="*/ 182340 w 1516276"/>
                <a:gd name="connsiteY111" fmla="*/ 498104 h 827611"/>
                <a:gd name="connsiteX112" fmla="*/ 139163 w 1516276"/>
                <a:gd name="connsiteY112" fmla="*/ 525373 h 827611"/>
                <a:gd name="connsiteX113" fmla="*/ 107349 w 1516276"/>
                <a:gd name="connsiteY113" fmla="*/ 536736 h 827611"/>
                <a:gd name="connsiteX114" fmla="*/ 86897 w 1516276"/>
                <a:gd name="connsiteY114" fmla="*/ 525373 h 827611"/>
                <a:gd name="connsiteX115" fmla="*/ 87341 w 1516276"/>
                <a:gd name="connsiteY115" fmla="*/ 522710 h 827611"/>
                <a:gd name="connsiteX116" fmla="*/ 74992 w 1516276"/>
                <a:gd name="connsiteY116" fmla="*/ 515849 h 827611"/>
                <a:gd name="connsiteX117" fmla="*/ 79536 w 1516276"/>
                <a:gd name="connsiteY117" fmla="*/ 488580 h 827611"/>
                <a:gd name="connsiteX118" fmla="*/ 64441 w 1516276"/>
                <a:gd name="connsiteY118" fmla="*/ 461744 h 827611"/>
                <a:gd name="connsiteX119" fmla="*/ 36902 w 1516276"/>
                <a:gd name="connsiteY119" fmla="*/ 461744 h 827611"/>
                <a:gd name="connsiteX120" fmla="*/ 29918 w 1516276"/>
                <a:gd name="connsiteY120" fmla="*/ 452220 h 827611"/>
                <a:gd name="connsiteX121" fmla="*/ 24997 w 1516276"/>
                <a:gd name="connsiteY121" fmla="*/ 452220 h 827611"/>
                <a:gd name="connsiteX122" fmla="*/ 0 w 1516276"/>
                <a:gd name="connsiteY122" fmla="*/ 418133 h 827611"/>
                <a:gd name="connsiteX123" fmla="*/ 20452 w 1516276"/>
                <a:gd name="connsiteY123" fmla="*/ 374957 h 827611"/>
                <a:gd name="connsiteX124" fmla="*/ 9090 w 1516276"/>
                <a:gd name="connsiteY124" fmla="*/ 365867 h 827611"/>
                <a:gd name="connsiteX125" fmla="*/ 36360 w 1516276"/>
                <a:gd name="connsiteY125" fmla="*/ 299965 h 827611"/>
                <a:gd name="connsiteX126" fmla="*/ 48178 w 1516276"/>
                <a:gd name="connsiteY126" fmla="*/ 309698 h 827611"/>
                <a:gd name="connsiteX127" fmla="*/ 48265 w 1516276"/>
                <a:gd name="connsiteY127" fmla="*/ 309489 h 827611"/>
                <a:gd name="connsiteX128" fmla="*/ 75024 w 1516276"/>
                <a:gd name="connsiteY128" fmla="*/ 331526 h 827611"/>
                <a:gd name="connsiteX129" fmla="*/ 79536 w 1516276"/>
                <a:gd name="connsiteY129" fmla="*/ 295420 h 827611"/>
                <a:gd name="connsiteX130" fmla="*/ 154528 w 1516276"/>
                <a:gd name="connsiteY130" fmla="*/ 231791 h 827611"/>
                <a:gd name="connsiteX131" fmla="*/ 213612 w 1516276"/>
                <a:gd name="connsiteY131" fmla="*/ 224974 h 827611"/>
                <a:gd name="connsiteX132" fmla="*/ 295421 w 1516276"/>
                <a:gd name="connsiteY132" fmla="*/ 268151 h 827611"/>
                <a:gd name="connsiteX133" fmla="*/ 338597 w 1516276"/>
                <a:gd name="connsiteY133" fmla="*/ 295420 h 827611"/>
                <a:gd name="connsiteX134" fmla="*/ 374957 w 1516276"/>
                <a:gd name="connsiteY134" fmla="*/ 268151 h 827611"/>
                <a:gd name="connsiteX135" fmla="*/ 434041 w 1516276"/>
                <a:gd name="connsiteY135" fmla="*/ 263606 h 827611"/>
                <a:gd name="connsiteX136" fmla="*/ 481763 w 1516276"/>
                <a:gd name="connsiteY136" fmla="*/ 295420 h 827611"/>
                <a:gd name="connsiteX137" fmla="*/ 493125 w 1516276"/>
                <a:gd name="connsiteY137" fmla="*/ 279513 h 827611"/>
                <a:gd name="connsiteX138" fmla="*/ 547664 w 1516276"/>
                <a:gd name="connsiteY138" fmla="*/ 284058 h 827611"/>
                <a:gd name="connsiteX139" fmla="*/ 551981 w 1516276"/>
                <a:gd name="connsiteY139" fmla="*/ 253835 h 827611"/>
                <a:gd name="connsiteX140" fmla="*/ 505030 w 1516276"/>
                <a:gd name="connsiteY140" fmla="*/ 223136 h 827611"/>
                <a:gd name="connsiteX141" fmla="*/ 506367 w 1516276"/>
                <a:gd name="connsiteY141" fmla="*/ 222270 h 827611"/>
                <a:gd name="connsiteX142" fmla="*/ 493125 w 1516276"/>
                <a:gd name="connsiteY142" fmla="*/ 213612 h 827611"/>
                <a:gd name="connsiteX143" fmla="*/ 531757 w 1516276"/>
                <a:gd name="connsiteY143" fmla="*/ 188615 h 827611"/>
                <a:gd name="connsiteX144" fmla="*/ 520394 w 1516276"/>
                <a:gd name="connsiteY144" fmla="*/ 165890 h 827611"/>
                <a:gd name="connsiteX145" fmla="*/ 559026 w 1516276"/>
                <a:gd name="connsiteY145" fmla="*/ 149983 h 827611"/>
                <a:gd name="connsiteX146" fmla="*/ 531757 w 1516276"/>
                <a:gd name="connsiteY146" fmla="*/ 111351 h 827611"/>
                <a:gd name="connsiteX147" fmla="*/ 547664 w 1516276"/>
                <a:gd name="connsiteY147" fmla="*/ 90899 h 827611"/>
                <a:gd name="connsiteX148" fmla="*/ 686284 w 1516276"/>
                <a:gd name="connsiteY148" fmla="*/ 70447 h 827611"/>
                <a:gd name="connsiteX149" fmla="*/ 702192 w 1516276"/>
                <a:gd name="connsiteY149" fmla="*/ 52267 h 827611"/>
                <a:gd name="connsiteX150" fmla="*/ 795363 w 1516276"/>
                <a:gd name="connsiteY150" fmla="*/ 27270 h 827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1516276" h="827611">
                  <a:moveTo>
                    <a:pt x="831722" y="0"/>
                  </a:moveTo>
                  <a:lnTo>
                    <a:pt x="897623" y="15907"/>
                  </a:lnTo>
                  <a:lnTo>
                    <a:pt x="898607" y="22795"/>
                  </a:lnTo>
                  <a:lnTo>
                    <a:pt x="909528" y="25431"/>
                  </a:lnTo>
                  <a:lnTo>
                    <a:pt x="916672" y="75436"/>
                  </a:lnTo>
                  <a:lnTo>
                    <a:pt x="945345" y="63629"/>
                  </a:lnTo>
                  <a:lnTo>
                    <a:pt x="993067" y="90899"/>
                  </a:lnTo>
                  <a:lnTo>
                    <a:pt x="992653" y="93383"/>
                  </a:lnTo>
                  <a:lnTo>
                    <a:pt x="1004972" y="100423"/>
                  </a:lnTo>
                  <a:lnTo>
                    <a:pt x="1002014" y="118168"/>
                  </a:lnTo>
                  <a:lnTo>
                    <a:pt x="1024881" y="118168"/>
                  </a:lnTo>
                  <a:lnTo>
                    <a:pt x="1118052" y="59084"/>
                  </a:lnTo>
                  <a:lnTo>
                    <a:pt x="1099873" y="79536"/>
                  </a:lnTo>
                  <a:lnTo>
                    <a:pt x="1104860" y="84523"/>
                  </a:lnTo>
                  <a:lnTo>
                    <a:pt x="1129957" y="68608"/>
                  </a:lnTo>
                  <a:lnTo>
                    <a:pt x="1111777" y="89060"/>
                  </a:lnTo>
                  <a:lnTo>
                    <a:pt x="1161772" y="139055"/>
                  </a:lnTo>
                  <a:lnTo>
                    <a:pt x="1233337" y="274006"/>
                  </a:lnTo>
                  <a:lnTo>
                    <a:pt x="1252127" y="247699"/>
                  </a:lnTo>
                  <a:lnTo>
                    <a:pt x="1304394" y="279513"/>
                  </a:lnTo>
                  <a:lnTo>
                    <a:pt x="1354388" y="263606"/>
                  </a:lnTo>
                  <a:lnTo>
                    <a:pt x="1374841" y="272696"/>
                  </a:lnTo>
                  <a:lnTo>
                    <a:pt x="1376974" y="277877"/>
                  </a:lnTo>
                  <a:lnTo>
                    <a:pt x="1386746" y="282220"/>
                  </a:lnTo>
                  <a:lnTo>
                    <a:pt x="1400385" y="315343"/>
                  </a:lnTo>
                  <a:lnTo>
                    <a:pt x="1418017" y="322690"/>
                  </a:lnTo>
                  <a:lnTo>
                    <a:pt x="1423269" y="329442"/>
                  </a:lnTo>
                  <a:lnTo>
                    <a:pt x="1429922" y="332214"/>
                  </a:lnTo>
                  <a:lnTo>
                    <a:pt x="1438112" y="342743"/>
                  </a:lnTo>
                  <a:lnTo>
                    <a:pt x="1481646" y="338597"/>
                  </a:lnTo>
                  <a:lnTo>
                    <a:pt x="1488774" y="348576"/>
                  </a:lnTo>
                  <a:lnTo>
                    <a:pt x="1493551" y="348121"/>
                  </a:lnTo>
                  <a:lnTo>
                    <a:pt x="1516276" y="379936"/>
                  </a:lnTo>
                  <a:lnTo>
                    <a:pt x="1484461" y="418568"/>
                  </a:lnTo>
                  <a:lnTo>
                    <a:pt x="1457192" y="423113"/>
                  </a:lnTo>
                  <a:lnTo>
                    <a:pt x="1450375" y="477652"/>
                  </a:lnTo>
                  <a:lnTo>
                    <a:pt x="1429922" y="502649"/>
                  </a:lnTo>
                  <a:lnTo>
                    <a:pt x="1359476" y="482197"/>
                  </a:lnTo>
                  <a:lnTo>
                    <a:pt x="1332206" y="579913"/>
                  </a:lnTo>
                  <a:lnTo>
                    <a:pt x="1316299" y="589002"/>
                  </a:lnTo>
                  <a:lnTo>
                    <a:pt x="1241308" y="611727"/>
                  </a:lnTo>
                  <a:lnTo>
                    <a:pt x="1273122" y="698081"/>
                  </a:lnTo>
                  <a:lnTo>
                    <a:pt x="1248125" y="713988"/>
                  </a:lnTo>
                  <a:lnTo>
                    <a:pt x="1252670" y="741258"/>
                  </a:lnTo>
                  <a:lnTo>
                    <a:pt x="1232218" y="734440"/>
                  </a:lnTo>
                  <a:lnTo>
                    <a:pt x="1221961" y="725466"/>
                  </a:lnTo>
                  <a:lnTo>
                    <a:pt x="1220313" y="724916"/>
                  </a:lnTo>
                  <a:lnTo>
                    <a:pt x="1212919" y="718447"/>
                  </a:lnTo>
                  <a:lnTo>
                    <a:pt x="1154954" y="713988"/>
                  </a:lnTo>
                  <a:lnTo>
                    <a:pt x="1095870" y="707171"/>
                  </a:lnTo>
                  <a:lnTo>
                    <a:pt x="1079963" y="713988"/>
                  </a:lnTo>
                  <a:lnTo>
                    <a:pt x="1032241" y="691263"/>
                  </a:lnTo>
                  <a:lnTo>
                    <a:pt x="1011789" y="702626"/>
                  </a:lnTo>
                  <a:lnTo>
                    <a:pt x="1004972" y="734440"/>
                  </a:lnTo>
                  <a:lnTo>
                    <a:pt x="941343" y="718533"/>
                  </a:lnTo>
                  <a:lnTo>
                    <a:pt x="918618" y="725350"/>
                  </a:lnTo>
                  <a:lnTo>
                    <a:pt x="909528" y="745802"/>
                  </a:lnTo>
                  <a:lnTo>
                    <a:pt x="886804" y="757165"/>
                  </a:lnTo>
                  <a:lnTo>
                    <a:pt x="843627" y="788979"/>
                  </a:lnTo>
                  <a:lnTo>
                    <a:pt x="823175" y="827611"/>
                  </a:lnTo>
                  <a:lnTo>
                    <a:pt x="811812" y="827611"/>
                  </a:lnTo>
                  <a:lnTo>
                    <a:pt x="807844" y="818087"/>
                  </a:lnTo>
                  <a:lnTo>
                    <a:pt x="799907" y="818087"/>
                  </a:lnTo>
                  <a:lnTo>
                    <a:pt x="792513" y="800342"/>
                  </a:lnTo>
                  <a:lnTo>
                    <a:pt x="752728" y="800342"/>
                  </a:lnTo>
                  <a:lnTo>
                    <a:pt x="751726" y="790818"/>
                  </a:lnTo>
                  <a:lnTo>
                    <a:pt x="740823" y="790818"/>
                  </a:lnTo>
                  <a:lnTo>
                    <a:pt x="737281" y="757165"/>
                  </a:lnTo>
                  <a:lnTo>
                    <a:pt x="732276" y="757165"/>
                  </a:lnTo>
                  <a:lnTo>
                    <a:pt x="732276" y="747641"/>
                  </a:lnTo>
                  <a:lnTo>
                    <a:pt x="720371" y="747641"/>
                  </a:lnTo>
                  <a:lnTo>
                    <a:pt x="720371" y="697647"/>
                  </a:lnTo>
                  <a:lnTo>
                    <a:pt x="688549" y="670849"/>
                  </a:lnTo>
                  <a:lnTo>
                    <a:pt x="623198" y="675356"/>
                  </a:lnTo>
                  <a:lnTo>
                    <a:pt x="580021" y="686718"/>
                  </a:lnTo>
                  <a:lnTo>
                    <a:pt x="572843" y="675951"/>
                  </a:lnTo>
                  <a:lnTo>
                    <a:pt x="568116" y="677194"/>
                  </a:lnTo>
                  <a:lnTo>
                    <a:pt x="537601" y="631421"/>
                  </a:lnTo>
                  <a:lnTo>
                    <a:pt x="516392" y="616272"/>
                  </a:lnTo>
                  <a:lnTo>
                    <a:pt x="457308" y="584458"/>
                  </a:lnTo>
                  <a:lnTo>
                    <a:pt x="452763" y="579913"/>
                  </a:lnTo>
                  <a:lnTo>
                    <a:pt x="359592" y="604910"/>
                  </a:lnTo>
                  <a:lnTo>
                    <a:pt x="359592" y="793524"/>
                  </a:lnTo>
                  <a:lnTo>
                    <a:pt x="339140" y="793524"/>
                  </a:lnTo>
                  <a:lnTo>
                    <a:pt x="333188" y="784000"/>
                  </a:lnTo>
                  <a:lnTo>
                    <a:pt x="327235" y="784000"/>
                  </a:lnTo>
                  <a:lnTo>
                    <a:pt x="308101" y="753385"/>
                  </a:lnTo>
                  <a:lnTo>
                    <a:pt x="291418" y="745802"/>
                  </a:lnTo>
                  <a:lnTo>
                    <a:pt x="248241" y="750347"/>
                  </a:lnTo>
                  <a:lnTo>
                    <a:pt x="232334" y="766255"/>
                  </a:lnTo>
                  <a:lnTo>
                    <a:pt x="232334" y="757165"/>
                  </a:lnTo>
                  <a:lnTo>
                    <a:pt x="235419" y="741740"/>
                  </a:lnTo>
                  <a:lnTo>
                    <a:pt x="220429" y="756731"/>
                  </a:lnTo>
                  <a:lnTo>
                    <a:pt x="220429" y="747641"/>
                  </a:lnTo>
                  <a:lnTo>
                    <a:pt x="224974" y="724916"/>
                  </a:lnTo>
                  <a:lnTo>
                    <a:pt x="222070" y="714751"/>
                  </a:lnTo>
                  <a:lnTo>
                    <a:pt x="189157" y="702626"/>
                  </a:lnTo>
                  <a:lnTo>
                    <a:pt x="187205" y="696768"/>
                  </a:lnTo>
                  <a:lnTo>
                    <a:pt x="177252" y="693102"/>
                  </a:lnTo>
                  <a:lnTo>
                    <a:pt x="162774" y="649666"/>
                  </a:lnTo>
                  <a:lnTo>
                    <a:pt x="150526" y="643542"/>
                  </a:lnTo>
                  <a:lnTo>
                    <a:pt x="150526" y="639970"/>
                  </a:lnTo>
                  <a:lnTo>
                    <a:pt x="138621" y="634018"/>
                  </a:lnTo>
                  <a:lnTo>
                    <a:pt x="138621" y="618110"/>
                  </a:lnTo>
                  <a:lnTo>
                    <a:pt x="177252" y="622655"/>
                  </a:lnTo>
                  <a:lnTo>
                    <a:pt x="177252" y="586296"/>
                  </a:lnTo>
                  <a:lnTo>
                    <a:pt x="209067" y="579478"/>
                  </a:lnTo>
                  <a:lnTo>
                    <a:pt x="240881" y="586296"/>
                  </a:lnTo>
                  <a:lnTo>
                    <a:pt x="245426" y="531757"/>
                  </a:lnTo>
                  <a:lnTo>
                    <a:pt x="242242" y="509466"/>
                  </a:lnTo>
                  <a:lnTo>
                    <a:pt x="214155" y="509466"/>
                  </a:lnTo>
                  <a:lnTo>
                    <a:pt x="182340" y="498104"/>
                  </a:lnTo>
                  <a:lnTo>
                    <a:pt x="139163" y="525373"/>
                  </a:lnTo>
                  <a:lnTo>
                    <a:pt x="107349" y="536736"/>
                  </a:lnTo>
                  <a:lnTo>
                    <a:pt x="86897" y="525373"/>
                  </a:lnTo>
                  <a:lnTo>
                    <a:pt x="87341" y="522710"/>
                  </a:lnTo>
                  <a:lnTo>
                    <a:pt x="74992" y="515849"/>
                  </a:lnTo>
                  <a:lnTo>
                    <a:pt x="79536" y="488580"/>
                  </a:lnTo>
                  <a:lnTo>
                    <a:pt x="64441" y="461744"/>
                  </a:lnTo>
                  <a:lnTo>
                    <a:pt x="36902" y="461744"/>
                  </a:lnTo>
                  <a:lnTo>
                    <a:pt x="29918" y="452220"/>
                  </a:lnTo>
                  <a:lnTo>
                    <a:pt x="24997" y="452220"/>
                  </a:lnTo>
                  <a:lnTo>
                    <a:pt x="0" y="418133"/>
                  </a:lnTo>
                  <a:lnTo>
                    <a:pt x="20452" y="374957"/>
                  </a:lnTo>
                  <a:lnTo>
                    <a:pt x="9090" y="365867"/>
                  </a:lnTo>
                  <a:lnTo>
                    <a:pt x="36360" y="299965"/>
                  </a:lnTo>
                  <a:lnTo>
                    <a:pt x="48178" y="309698"/>
                  </a:lnTo>
                  <a:lnTo>
                    <a:pt x="48265" y="309489"/>
                  </a:lnTo>
                  <a:lnTo>
                    <a:pt x="75024" y="331526"/>
                  </a:lnTo>
                  <a:lnTo>
                    <a:pt x="79536" y="295420"/>
                  </a:lnTo>
                  <a:lnTo>
                    <a:pt x="154528" y="231791"/>
                  </a:lnTo>
                  <a:lnTo>
                    <a:pt x="213612" y="224974"/>
                  </a:lnTo>
                  <a:lnTo>
                    <a:pt x="295421" y="268151"/>
                  </a:lnTo>
                  <a:lnTo>
                    <a:pt x="338597" y="295420"/>
                  </a:lnTo>
                  <a:lnTo>
                    <a:pt x="374957" y="268151"/>
                  </a:lnTo>
                  <a:lnTo>
                    <a:pt x="434041" y="263606"/>
                  </a:lnTo>
                  <a:lnTo>
                    <a:pt x="481763" y="295420"/>
                  </a:lnTo>
                  <a:lnTo>
                    <a:pt x="493125" y="279513"/>
                  </a:lnTo>
                  <a:lnTo>
                    <a:pt x="547664" y="284058"/>
                  </a:lnTo>
                  <a:lnTo>
                    <a:pt x="551981" y="253835"/>
                  </a:lnTo>
                  <a:lnTo>
                    <a:pt x="505030" y="223136"/>
                  </a:lnTo>
                  <a:lnTo>
                    <a:pt x="506367" y="222270"/>
                  </a:lnTo>
                  <a:lnTo>
                    <a:pt x="493125" y="213612"/>
                  </a:lnTo>
                  <a:lnTo>
                    <a:pt x="531757" y="188615"/>
                  </a:lnTo>
                  <a:lnTo>
                    <a:pt x="520394" y="165890"/>
                  </a:lnTo>
                  <a:lnTo>
                    <a:pt x="559026" y="149983"/>
                  </a:lnTo>
                  <a:lnTo>
                    <a:pt x="531757" y="111351"/>
                  </a:lnTo>
                  <a:lnTo>
                    <a:pt x="547664" y="90899"/>
                  </a:lnTo>
                  <a:lnTo>
                    <a:pt x="686284" y="70447"/>
                  </a:lnTo>
                  <a:lnTo>
                    <a:pt x="702192" y="52267"/>
                  </a:lnTo>
                  <a:lnTo>
                    <a:pt x="795363" y="2727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7" name="Freeform 466"/>
            <p:cNvSpPr>
              <a:spLocks/>
            </p:cNvSpPr>
            <p:nvPr/>
          </p:nvSpPr>
          <p:spPr bwMode="auto">
            <a:xfrm>
              <a:off x="6816469" y="2238609"/>
              <a:ext cx="888209" cy="431770"/>
            </a:xfrm>
            <a:custGeom>
              <a:avLst/>
              <a:gdLst>
                <a:gd name="connsiteX0" fmla="*/ 406771 w 1184279"/>
                <a:gd name="connsiteY0" fmla="*/ 0 h 575693"/>
                <a:gd name="connsiteX1" fmla="*/ 449948 w 1184279"/>
                <a:gd name="connsiteY1" fmla="*/ 27270 h 575693"/>
                <a:gd name="connsiteX2" fmla="*/ 481762 w 1184279"/>
                <a:gd name="connsiteY2" fmla="*/ 31815 h 575693"/>
                <a:gd name="connsiteX3" fmla="*/ 524939 w 1184279"/>
                <a:gd name="connsiteY3" fmla="*/ 47722 h 575693"/>
                <a:gd name="connsiteX4" fmla="*/ 527292 w 1184279"/>
                <a:gd name="connsiteY4" fmla="*/ 62624 h 575693"/>
                <a:gd name="connsiteX5" fmla="*/ 532082 w 1184279"/>
                <a:gd name="connsiteY5" fmla="*/ 64389 h 575693"/>
                <a:gd name="connsiteX6" fmla="*/ 536600 w 1184279"/>
                <a:gd name="connsiteY6" fmla="*/ 93005 h 575693"/>
                <a:gd name="connsiteX7" fmla="*/ 584023 w 1184279"/>
                <a:gd name="connsiteY7" fmla="*/ 113623 h 575693"/>
                <a:gd name="connsiteX8" fmla="*/ 622655 w 1184279"/>
                <a:gd name="connsiteY8" fmla="*/ 102261 h 575693"/>
                <a:gd name="connsiteX9" fmla="*/ 665832 w 1184279"/>
                <a:gd name="connsiteY9" fmla="*/ 97716 h 575693"/>
                <a:gd name="connsiteX10" fmla="*/ 702191 w 1184279"/>
                <a:gd name="connsiteY10" fmla="*/ 102261 h 575693"/>
                <a:gd name="connsiteX11" fmla="*/ 740823 w 1184279"/>
                <a:gd name="connsiteY11" fmla="*/ 129531 h 575693"/>
                <a:gd name="connsiteX12" fmla="*/ 761275 w 1184279"/>
                <a:gd name="connsiteY12" fmla="*/ 161345 h 575693"/>
                <a:gd name="connsiteX13" fmla="*/ 795362 w 1184279"/>
                <a:gd name="connsiteY13" fmla="*/ 161345 h 575693"/>
                <a:gd name="connsiteX14" fmla="*/ 843084 w 1184279"/>
                <a:gd name="connsiteY14" fmla="*/ 165890 h 575693"/>
                <a:gd name="connsiteX15" fmla="*/ 874898 w 1184279"/>
                <a:gd name="connsiteY15" fmla="*/ 156800 h 575693"/>
                <a:gd name="connsiteX16" fmla="*/ 922620 w 1184279"/>
                <a:gd name="connsiteY16" fmla="*/ 145438 h 575693"/>
                <a:gd name="connsiteX17" fmla="*/ 977159 w 1184279"/>
                <a:gd name="connsiteY17" fmla="*/ 106806 h 575693"/>
                <a:gd name="connsiteX18" fmla="*/ 1004429 w 1184279"/>
                <a:gd name="connsiteY18" fmla="*/ 113623 h 575693"/>
                <a:gd name="connsiteX19" fmla="*/ 1020336 w 1184279"/>
                <a:gd name="connsiteY19" fmla="*/ 129531 h 575693"/>
                <a:gd name="connsiteX20" fmla="*/ 1063513 w 1184279"/>
                <a:gd name="connsiteY20" fmla="*/ 122713 h 575693"/>
                <a:gd name="connsiteX21" fmla="*/ 1056552 w 1184279"/>
                <a:gd name="connsiteY21" fmla="*/ 141607 h 575693"/>
                <a:gd name="connsiteX22" fmla="*/ 1070656 w 1184279"/>
                <a:gd name="connsiteY22" fmla="*/ 139380 h 575693"/>
                <a:gd name="connsiteX23" fmla="*/ 1054749 w 1184279"/>
                <a:gd name="connsiteY23" fmla="*/ 182557 h 575693"/>
                <a:gd name="connsiteX24" fmla="*/ 1027479 w 1184279"/>
                <a:gd name="connsiteY24" fmla="*/ 237096 h 575693"/>
                <a:gd name="connsiteX25" fmla="*/ 1031859 w 1184279"/>
                <a:gd name="connsiteY25" fmla="*/ 247609 h 575693"/>
                <a:gd name="connsiteX26" fmla="*/ 1052151 w 1184279"/>
                <a:gd name="connsiteY26" fmla="*/ 236336 h 575693"/>
                <a:gd name="connsiteX27" fmla="*/ 1083965 w 1184279"/>
                <a:gd name="connsiteY27" fmla="*/ 247699 h 575693"/>
                <a:gd name="connsiteX28" fmla="*/ 1118052 w 1184279"/>
                <a:gd name="connsiteY28" fmla="*/ 224974 h 575693"/>
                <a:gd name="connsiteX29" fmla="*/ 1143049 w 1184279"/>
                <a:gd name="connsiteY29" fmla="*/ 243154 h 575693"/>
                <a:gd name="connsiteX30" fmla="*/ 1177136 w 1184279"/>
                <a:gd name="connsiteY30" fmla="*/ 279513 h 575693"/>
                <a:gd name="connsiteX31" fmla="*/ 1177136 w 1184279"/>
                <a:gd name="connsiteY31" fmla="*/ 288561 h 575693"/>
                <a:gd name="connsiteX32" fmla="*/ 1184279 w 1184279"/>
                <a:gd name="connsiteY32" fmla="*/ 296180 h 575693"/>
                <a:gd name="connsiteX33" fmla="*/ 1184279 w 1184279"/>
                <a:gd name="connsiteY33" fmla="*/ 318905 h 575693"/>
                <a:gd name="connsiteX34" fmla="*/ 1150192 w 1184279"/>
                <a:gd name="connsiteY34" fmla="*/ 312087 h 575693"/>
                <a:gd name="connsiteX35" fmla="*/ 1097925 w 1184279"/>
                <a:gd name="connsiteY35" fmla="*/ 318905 h 575693"/>
                <a:gd name="connsiteX36" fmla="*/ 1070656 w 1184279"/>
                <a:gd name="connsiteY36" fmla="*/ 334812 h 575693"/>
                <a:gd name="connsiteX37" fmla="*/ 1047931 w 1184279"/>
                <a:gd name="connsiteY37" fmla="*/ 371171 h 575693"/>
                <a:gd name="connsiteX38" fmla="*/ 988847 w 1184279"/>
                <a:gd name="connsiteY38" fmla="*/ 387079 h 575693"/>
                <a:gd name="connsiteX39" fmla="*/ 952488 w 1184279"/>
                <a:gd name="connsiteY39" fmla="*/ 414348 h 575693"/>
                <a:gd name="connsiteX40" fmla="*/ 913856 w 1184279"/>
                <a:gd name="connsiteY40" fmla="*/ 402986 h 575693"/>
                <a:gd name="connsiteX41" fmla="*/ 893404 w 1184279"/>
                <a:gd name="connsiteY41" fmla="*/ 398441 h 575693"/>
                <a:gd name="connsiteX42" fmla="*/ 879238 w 1184279"/>
                <a:gd name="connsiteY42" fmla="*/ 432844 h 575693"/>
                <a:gd name="connsiteX43" fmla="*/ 881716 w 1184279"/>
                <a:gd name="connsiteY43" fmla="*/ 436313 h 575693"/>
                <a:gd name="connsiteX44" fmla="*/ 884891 w 1184279"/>
                <a:gd name="connsiteY44" fmla="*/ 447425 h 575693"/>
                <a:gd name="connsiteX45" fmla="*/ 888859 w 1184279"/>
                <a:gd name="connsiteY45" fmla="*/ 452980 h 575693"/>
                <a:gd name="connsiteX46" fmla="*/ 893404 w 1184279"/>
                <a:gd name="connsiteY46" fmla="*/ 468887 h 575693"/>
                <a:gd name="connsiteX47" fmla="*/ 866134 w 1184279"/>
                <a:gd name="connsiteY47" fmla="*/ 489340 h 575693"/>
                <a:gd name="connsiteX48" fmla="*/ 838865 w 1184279"/>
                <a:gd name="connsiteY48" fmla="*/ 512064 h 575693"/>
                <a:gd name="connsiteX49" fmla="*/ 795688 w 1184279"/>
                <a:gd name="connsiteY49" fmla="*/ 532516 h 575693"/>
                <a:gd name="connsiteX50" fmla="*/ 743421 w 1184279"/>
                <a:gd name="connsiteY50" fmla="*/ 532516 h 575693"/>
                <a:gd name="connsiteX51" fmla="*/ 684337 w 1184279"/>
                <a:gd name="connsiteY51" fmla="*/ 548424 h 575693"/>
                <a:gd name="connsiteX52" fmla="*/ 641160 w 1184279"/>
                <a:gd name="connsiteY52" fmla="*/ 575693 h 575693"/>
                <a:gd name="connsiteX53" fmla="*/ 625253 w 1184279"/>
                <a:gd name="connsiteY53" fmla="*/ 559786 h 575693"/>
                <a:gd name="connsiteX54" fmla="*/ 582076 w 1184279"/>
                <a:gd name="connsiteY54" fmla="*/ 559786 h 575693"/>
                <a:gd name="connsiteX55" fmla="*/ 527537 w 1184279"/>
                <a:gd name="connsiteY55" fmla="*/ 532516 h 575693"/>
                <a:gd name="connsiteX56" fmla="*/ 488905 w 1184279"/>
                <a:gd name="connsiteY56" fmla="*/ 523426 h 575693"/>
                <a:gd name="connsiteX57" fmla="*/ 441183 w 1184279"/>
                <a:gd name="connsiteY57" fmla="*/ 532516 h 575693"/>
                <a:gd name="connsiteX58" fmla="*/ 361647 w 1184279"/>
                <a:gd name="connsiteY58" fmla="*/ 523426 h 575693"/>
                <a:gd name="connsiteX59" fmla="*/ 323015 w 1184279"/>
                <a:gd name="connsiteY59" fmla="*/ 523426 h 575693"/>
                <a:gd name="connsiteX60" fmla="*/ 302563 w 1184279"/>
                <a:gd name="connsiteY60" fmla="*/ 489340 h 575693"/>
                <a:gd name="connsiteX61" fmla="*/ 298018 w 1184279"/>
                <a:gd name="connsiteY61" fmla="*/ 477002 h 575693"/>
                <a:gd name="connsiteX62" fmla="*/ 295420 w 1184279"/>
                <a:gd name="connsiteY62" fmla="*/ 472673 h 575693"/>
                <a:gd name="connsiteX63" fmla="*/ 285574 w 1184279"/>
                <a:gd name="connsiteY63" fmla="*/ 445946 h 575693"/>
                <a:gd name="connsiteX64" fmla="*/ 263931 w 1184279"/>
                <a:gd name="connsiteY64" fmla="*/ 441618 h 575693"/>
                <a:gd name="connsiteX65" fmla="*/ 216210 w 1184279"/>
                <a:gd name="connsiteY65" fmla="*/ 409803 h 575693"/>
                <a:gd name="connsiteX66" fmla="*/ 168488 w 1184279"/>
                <a:gd name="connsiteY66" fmla="*/ 398441 h 575693"/>
                <a:gd name="connsiteX67" fmla="*/ 125311 w 1184279"/>
                <a:gd name="connsiteY67" fmla="*/ 393896 h 575693"/>
                <a:gd name="connsiteX68" fmla="*/ 113949 w 1184279"/>
                <a:gd name="connsiteY68" fmla="*/ 371171 h 575693"/>
                <a:gd name="connsiteX69" fmla="*/ 114262 w 1184279"/>
                <a:gd name="connsiteY69" fmla="*/ 369417 h 575693"/>
                <a:gd name="connsiteX70" fmla="*/ 106806 w 1184279"/>
                <a:gd name="connsiteY70" fmla="*/ 354504 h 575693"/>
                <a:gd name="connsiteX71" fmla="*/ 117422 w 1184279"/>
                <a:gd name="connsiteY71" fmla="*/ 295052 h 575693"/>
                <a:gd name="connsiteX72" fmla="*/ 98042 w 1184279"/>
                <a:gd name="connsiteY72" fmla="*/ 264366 h 575693"/>
                <a:gd name="connsiteX73" fmla="*/ 50320 w 1184279"/>
                <a:gd name="connsiteY73" fmla="*/ 241641 h 575693"/>
                <a:gd name="connsiteX74" fmla="*/ 16233 w 1184279"/>
                <a:gd name="connsiteY74" fmla="*/ 216644 h 575693"/>
                <a:gd name="connsiteX75" fmla="*/ 12983 w 1184279"/>
                <a:gd name="connsiteY75" fmla="*/ 202832 h 575693"/>
                <a:gd name="connsiteX76" fmla="*/ 9090 w 1184279"/>
                <a:gd name="connsiteY76" fmla="*/ 199977 h 575693"/>
                <a:gd name="connsiteX77" fmla="*/ 0 w 1184279"/>
                <a:gd name="connsiteY77" fmla="*/ 161345 h 575693"/>
                <a:gd name="connsiteX78" fmla="*/ 43177 w 1184279"/>
                <a:gd name="connsiteY78" fmla="*/ 149983 h 575693"/>
                <a:gd name="connsiteX79" fmla="*/ 106806 w 1184279"/>
                <a:gd name="connsiteY79" fmla="*/ 102261 h 575693"/>
                <a:gd name="connsiteX80" fmla="*/ 165890 w 1184279"/>
                <a:gd name="connsiteY80" fmla="*/ 74991 h 575693"/>
                <a:gd name="connsiteX81" fmla="*/ 197704 w 1184279"/>
                <a:gd name="connsiteY81" fmla="*/ 90899 h 575693"/>
                <a:gd name="connsiteX82" fmla="*/ 236336 w 1184279"/>
                <a:gd name="connsiteY82" fmla="*/ 90899 h 575693"/>
                <a:gd name="connsiteX83" fmla="*/ 263606 w 1184279"/>
                <a:gd name="connsiteY83" fmla="*/ 118168 h 575693"/>
                <a:gd name="connsiteX84" fmla="*/ 295420 w 1184279"/>
                <a:gd name="connsiteY84" fmla="*/ 118168 h 575693"/>
                <a:gd name="connsiteX85" fmla="*/ 347687 w 1184279"/>
                <a:gd name="connsiteY85" fmla="*/ 134075 h 575693"/>
                <a:gd name="connsiteX86" fmla="*/ 385878 w 1184279"/>
                <a:gd name="connsiteY86" fmla="*/ 98131 h 575693"/>
                <a:gd name="connsiteX87" fmla="*/ 377555 w 1184279"/>
                <a:gd name="connsiteY87" fmla="*/ 80296 h 575693"/>
                <a:gd name="connsiteX88" fmla="*/ 377904 w 1184279"/>
                <a:gd name="connsiteY88" fmla="*/ 79685 h 575693"/>
                <a:gd name="connsiteX89" fmla="*/ 370412 w 1184279"/>
                <a:gd name="connsiteY89" fmla="*/ 63629 h 57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184279" h="575693">
                  <a:moveTo>
                    <a:pt x="406771" y="0"/>
                  </a:moveTo>
                  <a:lnTo>
                    <a:pt x="449948" y="27270"/>
                  </a:lnTo>
                  <a:lnTo>
                    <a:pt x="481762" y="31815"/>
                  </a:lnTo>
                  <a:lnTo>
                    <a:pt x="524939" y="47722"/>
                  </a:lnTo>
                  <a:lnTo>
                    <a:pt x="527292" y="62624"/>
                  </a:lnTo>
                  <a:lnTo>
                    <a:pt x="532082" y="64389"/>
                  </a:lnTo>
                  <a:lnTo>
                    <a:pt x="536600" y="93005"/>
                  </a:lnTo>
                  <a:lnTo>
                    <a:pt x="584023" y="113623"/>
                  </a:lnTo>
                  <a:lnTo>
                    <a:pt x="622655" y="102261"/>
                  </a:lnTo>
                  <a:lnTo>
                    <a:pt x="665832" y="97716"/>
                  </a:lnTo>
                  <a:lnTo>
                    <a:pt x="702191" y="102261"/>
                  </a:lnTo>
                  <a:lnTo>
                    <a:pt x="740823" y="129531"/>
                  </a:lnTo>
                  <a:lnTo>
                    <a:pt x="761275" y="161345"/>
                  </a:lnTo>
                  <a:lnTo>
                    <a:pt x="795362" y="161345"/>
                  </a:lnTo>
                  <a:lnTo>
                    <a:pt x="843084" y="165890"/>
                  </a:lnTo>
                  <a:lnTo>
                    <a:pt x="874898" y="156800"/>
                  </a:lnTo>
                  <a:lnTo>
                    <a:pt x="922620" y="145438"/>
                  </a:lnTo>
                  <a:lnTo>
                    <a:pt x="977159" y="106806"/>
                  </a:lnTo>
                  <a:lnTo>
                    <a:pt x="1004429" y="113623"/>
                  </a:lnTo>
                  <a:lnTo>
                    <a:pt x="1020336" y="129531"/>
                  </a:lnTo>
                  <a:lnTo>
                    <a:pt x="1063513" y="122713"/>
                  </a:lnTo>
                  <a:lnTo>
                    <a:pt x="1056552" y="141607"/>
                  </a:lnTo>
                  <a:lnTo>
                    <a:pt x="1070656" y="139380"/>
                  </a:lnTo>
                  <a:lnTo>
                    <a:pt x="1054749" y="182557"/>
                  </a:lnTo>
                  <a:lnTo>
                    <a:pt x="1027479" y="237096"/>
                  </a:lnTo>
                  <a:lnTo>
                    <a:pt x="1031859" y="247609"/>
                  </a:lnTo>
                  <a:lnTo>
                    <a:pt x="1052151" y="236336"/>
                  </a:lnTo>
                  <a:lnTo>
                    <a:pt x="1083965" y="247699"/>
                  </a:lnTo>
                  <a:lnTo>
                    <a:pt x="1118052" y="224974"/>
                  </a:lnTo>
                  <a:lnTo>
                    <a:pt x="1143049" y="243154"/>
                  </a:lnTo>
                  <a:lnTo>
                    <a:pt x="1177136" y="279513"/>
                  </a:lnTo>
                  <a:lnTo>
                    <a:pt x="1177136" y="288561"/>
                  </a:lnTo>
                  <a:lnTo>
                    <a:pt x="1184279" y="296180"/>
                  </a:lnTo>
                  <a:lnTo>
                    <a:pt x="1184279" y="318905"/>
                  </a:lnTo>
                  <a:lnTo>
                    <a:pt x="1150192" y="312087"/>
                  </a:lnTo>
                  <a:lnTo>
                    <a:pt x="1097925" y="318905"/>
                  </a:lnTo>
                  <a:lnTo>
                    <a:pt x="1070656" y="334812"/>
                  </a:lnTo>
                  <a:lnTo>
                    <a:pt x="1047931" y="371171"/>
                  </a:lnTo>
                  <a:lnTo>
                    <a:pt x="988847" y="387079"/>
                  </a:lnTo>
                  <a:lnTo>
                    <a:pt x="952488" y="414348"/>
                  </a:lnTo>
                  <a:lnTo>
                    <a:pt x="913856" y="402986"/>
                  </a:lnTo>
                  <a:lnTo>
                    <a:pt x="893404" y="398441"/>
                  </a:lnTo>
                  <a:lnTo>
                    <a:pt x="879238" y="432844"/>
                  </a:lnTo>
                  <a:lnTo>
                    <a:pt x="881716" y="436313"/>
                  </a:lnTo>
                  <a:lnTo>
                    <a:pt x="884891" y="447425"/>
                  </a:lnTo>
                  <a:lnTo>
                    <a:pt x="888859" y="452980"/>
                  </a:lnTo>
                  <a:lnTo>
                    <a:pt x="893404" y="468887"/>
                  </a:lnTo>
                  <a:lnTo>
                    <a:pt x="866134" y="489340"/>
                  </a:lnTo>
                  <a:lnTo>
                    <a:pt x="838865" y="512064"/>
                  </a:lnTo>
                  <a:lnTo>
                    <a:pt x="795688" y="532516"/>
                  </a:lnTo>
                  <a:lnTo>
                    <a:pt x="743421" y="532516"/>
                  </a:lnTo>
                  <a:lnTo>
                    <a:pt x="684337" y="548424"/>
                  </a:lnTo>
                  <a:lnTo>
                    <a:pt x="641160" y="575693"/>
                  </a:lnTo>
                  <a:lnTo>
                    <a:pt x="625253" y="559786"/>
                  </a:lnTo>
                  <a:lnTo>
                    <a:pt x="582076" y="559786"/>
                  </a:lnTo>
                  <a:lnTo>
                    <a:pt x="527537" y="532516"/>
                  </a:lnTo>
                  <a:lnTo>
                    <a:pt x="488905" y="523426"/>
                  </a:lnTo>
                  <a:lnTo>
                    <a:pt x="441183" y="532516"/>
                  </a:lnTo>
                  <a:lnTo>
                    <a:pt x="361647" y="523426"/>
                  </a:lnTo>
                  <a:lnTo>
                    <a:pt x="323015" y="523426"/>
                  </a:lnTo>
                  <a:lnTo>
                    <a:pt x="302563" y="489340"/>
                  </a:lnTo>
                  <a:lnTo>
                    <a:pt x="298018" y="477002"/>
                  </a:lnTo>
                  <a:lnTo>
                    <a:pt x="295420" y="472673"/>
                  </a:lnTo>
                  <a:lnTo>
                    <a:pt x="285574" y="445946"/>
                  </a:lnTo>
                  <a:lnTo>
                    <a:pt x="263931" y="441618"/>
                  </a:lnTo>
                  <a:lnTo>
                    <a:pt x="216210" y="409803"/>
                  </a:lnTo>
                  <a:lnTo>
                    <a:pt x="168488" y="398441"/>
                  </a:lnTo>
                  <a:lnTo>
                    <a:pt x="125311" y="393896"/>
                  </a:lnTo>
                  <a:lnTo>
                    <a:pt x="113949" y="371171"/>
                  </a:lnTo>
                  <a:lnTo>
                    <a:pt x="114262" y="369417"/>
                  </a:lnTo>
                  <a:lnTo>
                    <a:pt x="106806" y="354504"/>
                  </a:lnTo>
                  <a:lnTo>
                    <a:pt x="117422" y="295052"/>
                  </a:lnTo>
                  <a:lnTo>
                    <a:pt x="98042" y="264366"/>
                  </a:lnTo>
                  <a:lnTo>
                    <a:pt x="50320" y="241641"/>
                  </a:lnTo>
                  <a:lnTo>
                    <a:pt x="16233" y="216644"/>
                  </a:lnTo>
                  <a:lnTo>
                    <a:pt x="12983" y="202832"/>
                  </a:lnTo>
                  <a:lnTo>
                    <a:pt x="9090" y="199977"/>
                  </a:lnTo>
                  <a:lnTo>
                    <a:pt x="0" y="161345"/>
                  </a:lnTo>
                  <a:lnTo>
                    <a:pt x="43177" y="149983"/>
                  </a:lnTo>
                  <a:lnTo>
                    <a:pt x="106806" y="102261"/>
                  </a:lnTo>
                  <a:lnTo>
                    <a:pt x="165890" y="74991"/>
                  </a:lnTo>
                  <a:lnTo>
                    <a:pt x="197704" y="90899"/>
                  </a:lnTo>
                  <a:lnTo>
                    <a:pt x="236336" y="90899"/>
                  </a:lnTo>
                  <a:lnTo>
                    <a:pt x="263606" y="118168"/>
                  </a:lnTo>
                  <a:lnTo>
                    <a:pt x="295420" y="118168"/>
                  </a:lnTo>
                  <a:lnTo>
                    <a:pt x="347687" y="134075"/>
                  </a:lnTo>
                  <a:lnTo>
                    <a:pt x="385878" y="98131"/>
                  </a:lnTo>
                  <a:lnTo>
                    <a:pt x="377555" y="80296"/>
                  </a:lnTo>
                  <a:lnTo>
                    <a:pt x="377904" y="79685"/>
                  </a:lnTo>
                  <a:lnTo>
                    <a:pt x="370412" y="6362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2" name="Freeform 461"/>
            <p:cNvSpPr>
              <a:spLocks/>
            </p:cNvSpPr>
            <p:nvPr/>
          </p:nvSpPr>
          <p:spPr bwMode="auto">
            <a:xfrm>
              <a:off x="6606835" y="3041358"/>
              <a:ext cx="228708" cy="126367"/>
            </a:xfrm>
            <a:custGeom>
              <a:avLst/>
              <a:gdLst>
                <a:gd name="connsiteX0" fmla="*/ 61791 w 304944"/>
                <a:gd name="connsiteY0" fmla="*/ 0 h 168489"/>
                <a:gd name="connsiteX1" fmla="*/ 89060 w 304944"/>
                <a:gd name="connsiteY1" fmla="*/ 11363 h 168489"/>
                <a:gd name="connsiteX2" fmla="*/ 127692 w 304944"/>
                <a:gd name="connsiteY2" fmla="*/ 38632 h 168489"/>
                <a:gd name="connsiteX3" fmla="*/ 148144 w 304944"/>
                <a:gd name="connsiteY3" fmla="*/ 43177 h 168489"/>
                <a:gd name="connsiteX4" fmla="*/ 159506 w 304944"/>
                <a:gd name="connsiteY4" fmla="*/ 63630 h 168489"/>
                <a:gd name="connsiteX5" fmla="*/ 191321 w 304944"/>
                <a:gd name="connsiteY5" fmla="*/ 70447 h 168489"/>
                <a:gd name="connsiteX6" fmla="*/ 218590 w 304944"/>
                <a:gd name="connsiteY6" fmla="*/ 90899 h 168489"/>
                <a:gd name="connsiteX7" fmla="*/ 261767 w 304944"/>
                <a:gd name="connsiteY7" fmla="*/ 97717 h 168489"/>
                <a:gd name="connsiteX8" fmla="*/ 304944 w 304944"/>
                <a:gd name="connsiteY8" fmla="*/ 102262 h 168489"/>
                <a:gd name="connsiteX9" fmla="*/ 298127 w 304944"/>
                <a:gd name="connsiteY9" fmla="*/ 118169 h 168489"/>
                <a:gd name="connsiteX10" fmla="*/ 304944 w 304944"/>
                <a:gd name="connsiteY10" fmla="*/ 145439 h 168489"/>
                <a:gd name="connsiteX11" fmla="*/ 298127 w 304944"/>
                <a:gd name="connsiteY11" fmla="*/ 161346 h 168489"/>
                <a:gd name="connsiteX12" fmla="*/ 291664 w 304944"/>
                <a:gd name="connsiteY12" fmla="*/ 161346 h 168489"/>
                <a:gd name="connsiteX13" fmla="*/ 288603 w 304944"/>
                <a:gd name="connsiteY13" fmla="*/ 168489 h 168489"/>
                <a:gd name="connsiteX14" fmla="*/ 256788 w 304944"/>
                <a:gd name="connsiteY14" fmla="*/ 168489 h 168489"/>
                <a:gd name="connsiteX15" fmla="*/ 213611 w 304944"/>
                <a:gd name="connsiteY15" fmla="*/ 163944 h 168489"/>
                <a:gd name="connsiteX16" fmla="*/ 186342 w 304944"/>
                <a:gd name="connsiteY16" fmla="*/ 157127 h 168489"/>
                <a:gd name="connsiteX17" fmla="*/ 165890 w 304944"/>
                <a:gd name="connsiteY17" fmla="*/ 136674 h 168489"/>
                <a:gd name="connsiteX18" fmla="*/ 118168 w 304944"/>
                <a:gd name="connsiteY18" fmla="*/ 132129 h 168489"/>
                <a:gd name="connsiteX19" fmla="*/ 68174 w 304944"/>
                <a:gd name="connsiteY19" fmla="*/ 109405 h 168489"/>
                <a:gd name="connsiteX20" fmla="*/ 36359 w 304944"/>
                <a:gd name="connsiteY20" fmla="*/ 88952 h 168489"/>
                <a:gd name="connsiteX21" fmla="*/ 0 w 304944"/>
                <a:gd name="connsiteY21" fmla="*/ 70773 h 168489"/>
                <a:gd name="connsiteX22" fmla="*/ 9090 w 304944"/>
                <a:gd name="connsiteY22" fmla="*/ 34413 h 168489"/>
                <a:gd name="connsiteX23" fmla="*/ 36359 w 304944"/>
                <a:gd name="connsiteY23" fmla="*/ 11688 h 168489"/>
                <a:gd name="connsiteX24" fmla="*/ 37809 w 304944"/>
                <a:gd name="connsiteY24" fmla="*/ 11274 h 168489"/>
                <a:gd name="connsiteX25" fmla="*/ 45883 w 304944"/>
                <a:gd name="connsiteY25" fmla="*/ 4545 h 16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4944" h="168489">
                  <a:moveTo>
                    <a:pt x="61791" y="0"/>
                  </a:moveTo>
                  <a:lnTo>
                    <a:pt x="89060" y="11363"/>
                  </a:lnTo>
                  <a:lnTo>
                    <a:pt x="127692" y="38632"/>
                  </a:lnTo>
                  <a:lnTo>
                    <a:pt x="148144" y="43177"/>
                  </a:lnTo>
                  <a:lnTo>
                    <a:pt x="159506" y="63630"/>
                  </a:lnTo>
                  <a:lnTo>
                    <a:pt x="191321" y="70447"/>
                  </a:lnTo>
                  <a:lnTo>
                    <a:pt x="218590" y="90899"/>
                  </a:lnTo>
                  <a:lnTo>
                    <a:pt x="261767" y="97717"/>
                  </a:lnTo>
                  <a:lnTo>
                    <a:pt x="304944" y="102262"/>
                  </a:lnTo>
                  <a:lnTo>
                    <a:pt x="298127" y="118169"/>
                  </a:lnTo>
                  <a:lnTo>
                    <a:pt x="304944" y="145439"/>
                  </a:lnTo>
                  <a:lnTo>
                    <a:pt x="298127" y="161346"/>
                  </a:lnTo>
                  <a:lnTo>
                    <a:pt x="291664" y="161346"/>
                  </a:lnTo>
                  <a:lnTo>
                    <a:pt x="288603" y="168489"/>
                  </a:lnTo>
                  <a:lnTo>
                    <a:pt x="256788" y="168489"/>
                  </a:lnTo>
                  <a:lnTo>
                    <a:pt x="213611" y="163944"/>
                  </a:lnTo>
                  <a:lnTo>
                    <a:pt x="186342" y="157127"/>
                  </a:lnTo>
                  <a:lnTo>
                    <a:pt x="165890" y="136674"/>
                  </a:lnTo>
                  <a:lnTo>
                    <a:pt x="118168" y="132129"/>
                  </a:lnTo>
                  <a:lnTo>
                    <a:pt x="68174" y="109405"/>
                  </a:lnTo>
                  <a:lnTo>
                    <a:pt x="36359" y="88952"/>
                  </a:lnTo>
                  <a:lnTo>
                    <a:pt x="0" y="70773"/>
                  </a:lnTo>
                  <a:lnTo>
                    <a:pt x="9090" y="34413"/>
                  </a:lnTo>
                  <a:lnTo>
                    <a:pt x="36359" y="11688"/>
                  </a:lnTo>
                  <a:lnTo>
                    <a:pt x="37809" y="11274"/>
                  </a:lnTo>
                  <a:lnTo>
                    <a:pt x="45883"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1" name="Freeform 460"/>
            <p:cNvSpPr>
              <a:spLocks/>
            </p:cNvSpPr>
            <p:nvPr/>
          </p:nvSpPr>
          <p:spPr bwMode="auto">
            <a:xfrm>
              <a:off x="6277977" y="2871437"/>
              <a:ext cx="813301" cy="827963"/>
            </a:xfrm>
            <a:custGeom>
              <a:avLst/>
              <a:gdLst>
                <a:gd name="connsiteX0" fmla="*/ 364030 w 1084401"/>
                <a:gd name="connsiteY0" fmla="*/ 0 h 1103951"/>
                <a:gd name="connsiteX1" fmla="*/ 400389 w 1084401"/>
                <a:gd name="connsiteY1" fmla="*/ 52267 h 1103951"/>
                <a:gd name="connsiteX2" fmla="*/ 400389 w 1084401"/>
                <a:gd name="connsiteY2" fmla="*/ 86354 h 1103951"/>
                <a:gd name="connsiteX3" fmla="*/ 411751 w 1084401"/>
                <a:gd name="connsiteY3" fmla="*/ 111351 h 1103951"/>
                <a:gd name="connsiteX4" fmla="*/ 411751 w 1084401"/>
                <a:gd name="connsiteY4" fmla="*/ 134076 h 1103951"/>
                <a:gd name="connsiteX5" fmla="*/ 402226 w 1084401"/>
                <a:gd name="connsiteY5" fmla="*/ 130901 h 1103951"/>
                <a:gd name="connsiteX6" fmla="*/ 402226 w 1084401"/>
                <a:gd name="connsiteY6" fmla="*/ 140426 h 1103951"/>
                <a:gd name="connsiteX7" fmla="*/ 392192 w 1084401"/>
                <a:gd name="connsiteY7" fmla="*/ 137081 h 1103951"/>
                <a:gd name="connsiteX8" fmla="*/ 395844 w 1084401"/>
                <a:gd name="connsiteY8" fmla="*/ 177252 h 1103951"/>
                <a:gd name="connsiteX9" fmla="*/ 434476 w 1084401"/>
                <a:gd name="connsiteY9" fmla="*/ 204522 h 1103951"/>
                <a:gd name="connsiteX10" fmla="*/ 486743 w 1084401"/>
                <a:gd name="connsiteY10" fmla="*/ 229519 h 1103951"/>
                <a:gd name="connsiteX11" fmla="*/ 459473 w 1084401"/>
                <a:gd name="connsiteY11" fmla="*/ 252244 h 1103951"/>
                <a:gd name="connsiteX12" fmla="*/ 450383 w 1084401"/>
                <a:gd name="connsiteY12" fmla="*/ 288603 h 1103951"/>
                <a:gd name="connsiteX13" fmla="*/ 482198 w 1084401"/>
                <a:gd name="connsiteY13" fmla="*/ 306783 h 1103951"/>
                <a:gd name="connsiteX14" fmla="*/ 518557 w 1084401"/>
                <a:gd name="connsiteY14" fmla="*/ 327235 h 1103951"/>
                <a:gd name="connsiteX15" fmla="*/ 568551 w 1084401"/>
                <a:gd name="connsiteY15" fmla="*/ 349960 h 1103951"/>
                <a:gd name="connsiteX16" fmla="*/ 616273 w 1084401"/>
                <a:gd name="connsiteY16" fmla="*/ 354505 h 1103951"/>
                <a:gd name="connsiteX17" fmla="*/ 636725 w 1084401"/>
                <a:gd name="connsiteY17" fmla="*/ 374957 h 1103951"/>
                <a:gd name="connsiteX18" fmla="*/ 663995 w 1084401"/>
                <a:gd name="connsiteY18" fmla="*/ 381774 h 1103951"/>
                <a:gd name="connsiteX19" fmla="*/ 713989 w 1084401"/>
                <a:gd name="connsiteY19" fmla="*/ 386319 h 1103951"/>
                <a:gd name="connsiteX20" fmla="*/ 732183 w 1084401"/>
                <a:gd name="connsiteY20" fmla="*/ 386319 h 1103951"/>
                <a:gd name="connsiteX21" fmla="*/ 736279 w 1084401"/>
                <a:gd name="connsiteY21" fmla="*/ 376762 h 1103951"/>
                <a:gd name="connsiteX22" fmla="*/ 729461 w 1084401"/>
                <a:gd name="connsiteY22" fmla="*/ 349492 h 1103951"/>
                <a:gd name="connsiteX23" fmla="*/ 736279 w 1084401"/>
                <a:gd name="connsiteY23" fmla="*/ 333585 h 1103951"/>
                <a:gd name="connsiteX24" fmla="*/ 745209 w 1084401"/>
                <a:gd name="connsiteY24" fmla="*/ 328624 h 1103951"/>
                <a:gd name="connsiteX25" fmla="*/ 745804 w 1084401"/>
                <a:gd name="connsiteY25" fmla="*/ 327235 h 1103951"/>
                <a:gd name="connsiteX26" fmla="*/ 766256 w 1084401"/>
                <a:gd name="connsiteY26" fmla="*/ 315873 h 1103951"/>
                <a:gd name="connsiteX27" fmla="*/ 773073 w 1084401"/>
                <a:gd name="connsiteY27" fmla="*/ 349960 h 1103951"/>
                <a:gd name="connsiteX28" fmla="*/ 773073 w 1084401"/>
                <a:gd name="connsiteY28" fmla="*/ 359050 h 1103951"/>
                <a:gd name="connsiteX29" fmla="*/ 804888 w 1084401"/>
                <a:gd name="connsiteY29" fmla="*/ 374957 h 1103951"/>
                <a:gd name="connsiteX30" fmla="*/ 825340 w 1084401"/>
                <a:gd name="connsiteY30" fmla="*/ 370412 h 1103951"/>
                <a:gd name="connsiteX31" fmla="*/ 857154 w 1084401"/>
                <a:gd name="connsiteY31" fmla="*/ 370412 h 1103951"/>
                <a:gd name="connsiteX32" fmla="*/ 881716 w 1084401"/>
                <a:gd name="connsiteY32" fmla="*/ 370412 h 1103951"/>
                <a:gd name="connsiteX33" fmla="*/ 881716 w 1084401"/>
                <a:gd name="connsiteY33" fmla="*/ 349492 h 1103951"/>
                <a:gd name="connsiteX34" fmla="*/ 863537 w 1084401"/>
                <a:gd name="connsiteY34" fmla="*/ 338130 h 1103951"/>
                <a:gd name="connsiteX35" fmla="*/ 879761 w 1084401"/>
                <a:gd name="connsiteY35" fmla="*/ 335967 h 1103951"/>
                <a:gd name="connsiteX36" fmla="*/ 873062 w 1084401"/>
                <a:gd name="connsiteY36" fmla="*/ 331780 h 1103951"/>
                <a:gd name="connsiteX37" fmla="*/ 903485 w 1084401"/>
                <a:gd name="connsiteY37" fmla="*/ 327724 h 1103951"/>
                <a:gd name="connsiteX38" fmla="*/ 929438 w 1084401"/>
                <a:gd name="connsiteY38" fmla="*/ 301771 h 1103951"/>
                <a:gd name="connsiteX39" fmla="*/ 938056 w 1084401"/>
                <a:gd name="connsiteY39" fmla="*/ 296328 h 1103951"/>
                <a:gd name="connsiteX40" fmla="*/ 938963 w 1084401"/>
                <a:gd name="connsiteY40" fmla="*/ 295421 h 1103951"/>
                <a:gd name="connsiteX41" fmla="*/ 982140 w 1084401"/>
                <a:gd name="connsiteY41" fmla="*/ 268151 h 1103951"/>
                <a:gd name="connsiteX42" fmla="*/ 1013955 w 1084401"/>
                <a:gd name="connsiteY42" fmla="*/ 279513 h 1103951"/>
                <a:gd name="connsiteX43" fmla="*/ 1041224 w 1084401"/>
                <a:gd name="connsiteY43" fmla="*/ 263606 h 1103951"/>
                <a:gd name="connsiteX44" fmla="*/ 1057131 w 1084401"/>
                <a:gd name="connsiteY44" fmla="*/ 288603 h 1103951"/>
                <a:gd name="connsiteX45" fmla="*/ 1045769 w 1084401"/>
                <a:gd name="connsiteY45" fmla="*/ 306783 h 1103951"/>
                <a:gd name="connsiteX46" fmla="*/ 1084401 w 1084401"/>
                <a:gd name="connsiteY46" fmla="*/ 311328 h 1103951"/>
                <a:gd name="connsiteX47" fmla="*/ 1084401 w 1084401"/>
                <a:gd name="connsiteY47" fmla="*/ 327235 h 1103951"/>
                <a:gd name="connsiteX48" fmla="*/ 1074876 w 1084401"/>
                <a:gd name="connsiteY48" fmla="*/ 331045 h 1103951"/>
                <a:gd name="connsiteX49" fmla="*/ 1074876 w 1084401"/>
                <a:gd name="connsiteY49" fmla="*/ 333585 h 1103951"/>
                <a:gd name="connsiteX50" fmla="*/ 1073436 w 1084401"/>
                <a:gd name="connsiteY50" fmla="*/ 334161 h 1103951"/>
                <a:gd name="connsiteX51" fmla="*/ 1077584 w 1084401"/>
                <a:gd name="connsiteY51" fmla="*/ 359050 h 1103951"/>
                <a:gd name="connsiteX52" fmla="*/ 1066471 w 1084401"/>
                <a:gd name="connsiteY52" fmla="*/ 355875 h 1103951"/>
                <a:gd name="connsiteX53" fmla="*/ 1068059 w 1084401"/>
                <a:gd name="connsiteY53" fmla="*/ 365400 h 1103951"/>
                <a:gd name="connsiteX54" fmla="*/ 1036898 w 1084401"/>
                <a:gd name="connsiteY54" fmla="*/ 356497 h 1103951"/>
                <a:gd name="connsiteX55" fmla="*/ 1002592 w 1084401"/>
                <a:gd name="connsiteY55" fmla="*/ 381774 h 1103951"/>
                <a:gd name="connsiteX56" fmla="*/ 1002592 w 1084401"/>
                <a:gd name="connsiteY56" fmla="*/ 402227 h 1103951"/>
                <a:gd name="connsiteX57" fmla="*/ 982140 w 1084401"/>
                <a:gd name="connsiteY57" fmla="*/ 440859 h 1103951"/>
                <a:gd name="connsiteX58" fmla="*/ 982140 w 1084401"/>
                <a:gd name="connsiteY58" fmla="*/ 456766 h 1103951"/>
                <a:gd name="connsiteX59" fmla="*/ 966233 w 1084401"/>
                <a:gd name="connsiteY59" fmla="*/ 488580 h 1103951"/>
                <a:gd name="connsiteX60" fmla="*/ 960280 w 1084401"/>
                <a:gd name="connsiteY60" fmla="*/ 487786 h 1103951"/>
                <a:gd name="connsiteX61" fmla="*/ 956708 w 1084401"/>
                <a:gd name="connsiteY61" fmla="*/ 494930 h 1103951"/>
                <a:gd name="connsiteX62" fmla="*/ 932146 w 1084401"/>
                <a:gd name="connsiteY62" fmla="*/ 491655 h 1103951"/>
                <a:gd name="connsiteX63" fmla="*/ 932146 w 1084401"/>
                <a:gd name="connsiteY63" fmla="*/ 520395 h 1103951"/>
                <a:gd name="connsiteX64" fmla="*/ 923056 w 1084401"/>
                <a:gd name="connsiteY64" fmla="*/ 536302 h 1103951"/>
                <a:gd name="connsiteX65" fmla="*/ 927601 w 1084401"/>
                <a:gd name="connsiteY65" fmla="*/ 552209 h 1103951"/>
                <a:gd name="connsiteX66" fmla="*/ 911694 w 1084401"/>
                <a:gd name="connsiteY66" fmla="*/ 563572 h 1103951"/>
                <a:gd name="connsiteX67" fmla="*/ 911575 w 1084401"/>
                <a:gd name="connsiteY67" fmla="*/ 563203 h 1103951"/>
                <a:gd name="connsiteX68" fmla="*/ 902169 w 1084401"/>
                <a:gd name="connsiteY68" fmla="*/ 569922 h 1103951"/>
                <a:gd name="connsiteX69" fmla="*/ 881716 w 1084401"/>
                <a:gd name="connsiteY69" fmla="*/ 506293 h 1103951"/>
                <a:gd name="connsiteX70" fmla="*/ 878292 w 1084401"/>
                <a:gd name="connsiteY70" fmla="*/ 506293 h 1103951"/>
                <a:gd name="connsiteX71" fmla="*/ 873062 w 1084401"/>
                <a:gd name="connsiteY71" fmla="*/ 527212 h 1103951"/>
                <a:gd name="connsiteX72" fmla="*/ 866850 w 1084401"/>
                <a:gd name="connsiteY72" fmla="*/ 520310 h 1103951"/>
                <a:gd name="connsiteX73" fmla="*/ 863537 w 1084401"/>
                <a:gd name="connsiteY73" fmla="*/ 533562 h 1103951"/>
                <a:gd name="connsiteX74" fmla="*/ 843085 w 1084401"/>
                <a:gd name="connsiteY74" fmla="*/ 510838 h 1103951"/>
                <a:gd name="connsiteX75" fmla="*/ 858992 w 1084401"/>
                <a:gd name="connsiteY75" fmla="*/ 490385 h 1103951"/>
                <a:gd name="connsiteX76" fmla="*/ 865871 w 1084401"/>
                <a:gd name="connsiteY76" fmla="*/ 487437 h 1103951"/>
                <a:gd name="connsiteX77" fmla="*/ 868517 w 1084401"/>
                <a:gd name="connsiteY77" fmla="*/ 484035 h 1103951"/>
                <a:gd name="connsiteX78" fmla="*/ 876342 w 1084401"/>
                <a:gd name="connsiteY78" fmla="*/ 480682 h 1103951"/>
                <a:gd name="connsiteX79" fmla="*/ 890806 w 1084401"/>
                <a:gd name="connsiteY79" fmla="*/ 451754 h 1103951"/>
                <a:gd name="connsiteX80" fmla="*/ 870354 w 1084401"/>
                <a:gd name="connsiteY80" fmla="*/ 447209 h 1103951"/>
                <a:gd name="connsiteX81" fmla="*/ 838540 w 1084401"/>
                <a:gd name="connsiteY81" fmla="*/ 447209 h 1103951"/>
                <a:gd name="connsiteX82" fmla="*/ 799908 w 1084401"/>
                <a:gd name="connsiteY82" fmla="*/ 440391 h 1103951"/>
                <a:gd name="connsiteX83" fmla="*/ 795363 w 1084401"/>
                <a:gd name="connsiteY83" fmla="*/ 408577 h 1103951"/>
                <a:gd name="connsiteX84" fmla="*/ 779456 w 1084401"/>
                <a:gd name="connsiteY84" fmla="*/ 408577 h 1103951"/>
                <a:gd name="connsiteX85" fmla="*/ 756529 w 1084401"/>
                <a:gd name="connsiteY85" fmla="*/ 395203 h 1103951"/>
                <a:gd name="connsiteX86" fmla="*/ 745804 w 1084401"/>
                <a:gd name="connsiteY86" fmla="*/ 413589 h 1103951"/>
                <a:gd name="connsiteX87" fmla="*/ 773073 w 1084401"/>
                <a:gd name="connsiteY87" fmla="*/ 434041 h 1103951"/>
                <a:gd name="connsiteX88" fmla="*/ 750349 w 1084401"/>
                <a:gd name="connsiteY88" fmla="*/ 449948 h 1103951"/>
                <a:gd name="connsiteX89" fmla="*/ 738986 w 1084401"/>
                <a:gd name="connsiteY89" fmla="*/ 461311 h 1103951"/>
                <a:gd name="connsiteX90" fmla="*/ 766256 w 1084401"/>
                <a:gd name="connsiteY90" fmla="*/ 477218 h 1103951"/>
                <a:gd name="connsiteX91" fmla="*/ 761711 w 1084401"/>
                <a:gd name="connsiteY91" fmla="*/ 499943 h 1103951"/>
                <a:gd name="connsiteX92" fmla="*/ 773073 w 1084401"/>
                <a:gd name="connsiteY92" fmla="*/ 531757 h 1103951"/>
                <a:gd name="connsiteX93" fmla="*/ 777618 w 1084401"/>
                <a:gd name="connsiteY93" fmla="*/ 559027 h 1103951"/>
                <a:gd name="connsiteX94" fmla="*/ 773073 w 1084401"/>
                <a:gd name="connsiteY94" fmla="*/ 574934 h 1103951"/>
                <a:gd name="connsiteX95" fmla="*/ 765362 w 1084401"/>
                <a:gd name="connsiteY95" fmla="*/ 574934 h 1103951"/>
                <a:gd name="connsiteX96" fmla="*/ 763548 w 1084401"/>
                <a:gd name="connsiteY96" fmla="*/ 581284 h 1103951"/>
                <a:gd name="connsiteX97" fmla="*/ 736279 w 1084401"/>
                <a:gd name="connsiteY97" fmla="*/ 581284 h 1103951"/>
                <a:gd name="connsiteX98" fmla="*/ 702627 w 1084401"/>
                <a:gd name="connsiteY98" fmla="*/ 590140 h 1103951"/>
                <a:gd name="connsiteX99" fmla="*/ 702627 w 1084401"/>
                <a:gd name="connsiteY99" fmla="*/ 611294 h 1103951"/>
                <a:gd name="connsiteX100" fmla="*/ 686720 w 1084401"/>
                <a:gd name="connsiteY100" fmla="*/ 634018 h 1103951"/>
                <a:gd name="connsiteX101" fmla="*/ 678905 w 1084401"/>
                <a:gd name="connsiteY101" fmla="*/ 637926 h 1103951"/>
                <a:gd name="connsiteX102" fmla="*/ 677195 w 1084401"/>
                <a:gd name="connsiteY102" fmla="*/ 640368 h 1103951"/>
                <a:gd name="connsiteX103" fmla="*/ 629557 w 1084401"/>
                <a:gd name="connsiteY103" fmla="*/ 664187 h 1103951"/>
                <a:gd name="connsiteX104" fmla="*/ 589004 w 1084401"/>
                <a:gd name="connsiteY104" fmla="*/ 709010 h 1103951"/>
                <a:gd name="connsiteX105" fmla="*/ 561734 w 1084401"/>
                <a:gd name="connsiteY105" fmla="*/ 731734 h 1103951"/>
                <a:gd name="connsiteX106" fmla="*/ 525375 w 1084401"/>
                <a:gd name="connsiteY106" fmla="*/ 756731 h 1103951"/>
                <a:gd name="connsiteX107" fmla="*/ 525375 w 1084401"/>
                <a:gd name="connsiteY107" fmla="*/ 774911 h 1103951"/>
                <a:gd name="connsiteX108" fmla="*/ 515850 w 1084401"/>
                <a:gd name="connsiteY108" fmla="*/ 780354 h 1103951"/>
                <a:gd name="connsiteX109" fmla="*/ 515850 w 1084401"/>
                <a:gd name="connsiteY109" fmla="*/ 781261 h 1103951"/>
                <a:gd name="connsiteX110" fmla="*/ 499942 w 1084401"/>
                <a:gd name="connsiteY110" fmla="*/ 790351 h 1103951"/>
                <a:gd name="connsiteX111" fmla="*/ 461310 w 1084401"/>
                <a:gd name="connsiteY111" fmla="*/ 806258 h 1103951"/>
                <a:gd name="connsiteX112" fmla="*/ 452282 w 1084401"/>
                <a:gd name="connsiteY112" fmla="*/ 806258 h 1103951"/>
                <a:gd name="connsiteX113" fmla="*/ 443566 w 1084401"/>
                <a:gd name="connsiteY113" fmla="*/ 827178 h 1103951"/>
                <a:gd name="connsiteX114" fmla="*/ 454928 w 1084401"/>
                <a:gd name="connsiteY114" fmla="*/ 874900 h 1103951"/>
                <a:gd name="connsiteX115" fmla="*/ 454928 w 1084401"/>
                <a:gd name="connsiteY115" fmla="*/ 908987 h 1103951"/>
                <a:gd name="connsiteX116" fmla="*/ 439021 w 1084401"/>
                <a:gd name="connsiteY116" fmla="*/ 945346 h 1103951"/>
                <a:gd name="connsiteX117" fmla="*/ 439021 w 1084401"/>
                <a:gd name="connsiteY117" fmla="*/ 1004430 h 1103951"/>
                <a:gd name="connsiteX118" fmla="*/ 429496 w 1084401"/>
                <a:gd name="connsiteY118" fmla="*/ 1007288 h 1103951"/>
                <a:gd name="connsiteX119" fmla="*/ 429496 w 1084401"/>
                <a:gd name="connsiteY119" fmla="*/ 1010780 h 1103951"/>
                <a:gd name="connsiteX120" fmla="*/ 413549 w 1084401"/>
                <a:gd name="connsiteY120" fmla="*/ 1015564 h 1103951"/>
                <a:gd name="connsiteX121" fmla="*/ 400389 w 1084401"/>
                <a:gd name="connsiteY121" fmla="*/ 1036245 h 1103951"/>
                <a:gd name="connsiteX122" fmla="*/ 411751 w 1084401"/>
                <a:gd name="connsiteY122" fmla="*/ 1047607 h 1103951"/>
                <a:gd name="connsiteX123" fmla="*/ 400054 w 1084401"/>
                <a:gd name="connsiteY123" fmla="*/ 1051785 h 1103951"/>
                <a:gd name="connsiteX124" fmla="*/ 402226 w 1084401"/>
                <a:gd name="connsiteY124" fmla="*/ 1053957 h 1103951"/>
                <a:gd name="connsiteX125" fmla="*/ 378494 w 1084401"/>
                <a:gd name="connsiteY125" fmla="*/ 1062433 h 1103951"/>
                <a:gd name="connsiteX126" fmla="*/ 368574 w 1084401"/>
                <a:gd name="connsiteY126" fmla="*/ 1086239 h 1103951"/>
                <a:gd name="connsiteX127" fmla="*/ 352667 w 1084401"/>
                <a:gd name="connsiteY127" fmla="*/ 1097601 h 1103951"/>
                <a:gd name="connsiteX128" fmla="*/ 352432 w 1084401"/>
                <a:gd name="connsiteY128" fmla="*/ 1097316 h 1103951"/>
                <a:gd name="connsiteX129" fmla="*/ 343142 w 1084401"/>
                <a:gd name="connsiteY129" fmla="*/ 1103951 h 1103951"/>
                <a:gd name="connsiteX130" fmla="*/ 311328 w 1084401"/>
                <a:gd name="connsiteY130" fmla="*/ 1065319 h 1103951"/>
                <a:gd name="connsiteX131" fmla="*/ 288603 w 1084401"/>
                <a:gd name="connsiteY131" fmla="*/ 1017598 h 1103951"/>
                <a:gd name="connsiteX132" fmla="*/ 279513 w 1084401"/>
                <a:gd name="connsiteY132" fmla="*/ 978966 h 1103951"/>
                <a:gd name="connsiteX133" fmla="*/ 263606 w 1084401"/>
                <a:gd name="connsiteY133" fmla="*/ 958513 h 1103951"/>
                <a:gd name="connsiteX134" fmla="*/ 245426 w 1084401"/>
                <a:gd name="connsiteY134" fmla="*/ 924426 h 1103951"/>
                <a:gd name="connsiteX135" fmla="*/ 236336 w 1084401"/>
                <a:gd name="connsiteY135" fmla="*/ 876705 h 1103951"/>
                <a:gd name="connsiteX136" fmla="*/ 229519 w 1084401"/>
                <a:gd name="connsiteY136" fmla="*/ 856252 h 1103951"/>
                <a:gd name="connsiteX137" fmla="*/ 197704 w 1084401"/>
                <a:gd name="connsiteY137" fmla="*/ 801713 h 1103951"/>
                <a:gd name="connsiteX138" fmla="*/ 181797 w 1084401"/>
                <a:gd name="connsiteY138" fmla="*/ 726722 h 1103951"/>
                <a:gd name="connsiteX139" fmla="*/ 170435 w 1084401"/>
                <a:gd name="connsiteY139" fmla="*/ 679000 h 1103951"/>
                <a:gd name="connsiteX140" fmla="*/ 170435 w 1084401"/>
                <a:gd name="connsiteY140" fmla="*/ 635823 h 1103951"/>
                <a:gd name="connsiteX141" fmla="*/ 165890 w 1084401"/>
                <a:gd name="connsiteY141" fmla="*/ 597191 h 1103951"/>
                <a:gd name="connsiteX142" fmla="*/ 111351 w 1084401"/>
                <a:gd name="connsiteY142" fmla="*/ 617644 h 1103951"/>
                <a:gd name="connsiteX143" fmla="*/ 86354 w 1084401"/>
                <a:gd name="connsiteY143" fmla="*/ 613099 h 1103951"/>
                <a:gd name="connsiteX144" fmla="*/ 36359 w 1084401"/>
                <a:gd name="connsiteY144" fmla="*/ 565377 h 1103951"/>
                <a:gd name="connsiteX145" fmla="*/ 52267 w 1084401"/>
                <a:gd name="connsiteY145" fmla="*/ 554014 h 1103951"/>
                <a:gd name="connsiteX146" fmla="*/ 43177 w 1084401"/>
                <a:gd name="connsiteY146" fmla="*/ 538107 h 1103951"/>
                <a:gd name="connsiteX147" fmla="*/ 0 w 1084401"/>
                <a:gd name="connsiteY147" fmla="*/ 499475 h 1103951"/>
                <a:gd name="connsiteX148" fmla="*/ 24997 w 1084401"/>
                <a:gd name="connsiteY148" fmla="*/ 479023 h 1103951"/>
                <a:gd name="connsiteX149" fmla="*/ 26761 w 1084401"/>
                <a:gd name="connsiteY149" fmla="*/ 479023 h 1103951"/>
                <a:gd name="connsiteX150" fmla="*/ 34522 w 1084401"/>
                <a:gd name="connsiteY150" fmla="*/ 472673 h 1103951"/>
                <a:gd name="connsiteX151" fmla="*/ 104938 w 1084401"/>
                <a:gd name="connsiteY151" fmla="*/ 472673 h 1103951"/>
                <a:gd name="connsiteX152" fmla="*/ 95444 w 1084401"/>
                <a:gd name="connsiteY152" fmla="*/ 440391 h 1103951"/>
                <a:gd name="connsiteX153" fmla="*/ 74991 w 1084401"/>
                <a:gd name="connsiteY153" fmla="*/ 419939 h 1103951"/>
                <a:gd name="connsiteX154" fmla="*/ 68174 w 1084401"/>
                <a:gd name="connsiteY154" fmla="*/ 392669 h 1103951"/>
                <a:gd name="connsiteX155" fmla="*/ 47722 w 1084401"/>
                <a:gd name="connsiteY155" fmla="*/ 372217 h 1103951"/>
                <a:gd name="connsiteX156" fmla="*/ 90899 w 1084401"/>
                <a:gd name="connsiteY156" fmla="*/ 329040 h 1103951"/>
                <a:gd name="connsiteX157" fmla="*/ 93772 w 1084401"/>
                <a:gd name="connsiteY157" fmla="*/ 329343 h 1103951"/>
                <a:gd name="connsiteX158" fmla="*/ 100424 w 1084401"/>
                <a:gd name="connsiteY158" fmla="*/ 322690 h 1103951"/>
                <a:gd name="connsiteX159" fmla="*/ 139763 w 1084401"/>
                <a:gd name="connsiteY159" fmla="*/ 326831 h 1103951"/>
                <a:gd name="connsiteX160" fmla="*/ 170435 w 1084401"/>
                <a:gd name="connsiteY160" fmla="*/ 290408 h 1103951"/>
                <a:gd name="connsiteX161" fmla="*/ 193160 w 1084401"/>
                <a:gd name="connsiteY161" fmla="*/ 247232 h 1103951"/>
                <a:gd name="connsiteX162" fmla="*/ 229519 w 1084401"/>
                <a:gd name="connsiteY162" fmla="*/ 204055 h 1103951"/>
                <a:gd name="connsiteX163" fmla="*/ 229519 w 1084401"/>
                <a:gd name="connsiteY163" fmla="*/ 172240 h 1103951"/>
                <a:gd name="connsiteX164" fmla="*/ 256789 w 1084401"/>
                <a:gd name="connsiteY164" fmla="*/ 151788 h 1103951"/>
                <a:gd name="connsiteX165" fmla="*/ 229519 w 1084401"/>
                <a:gd name="connsiteY165" fmla="*/ 124518 h 1103951"/>
                <a:gd name="connsiteX166" fmla="*/ 220429 w 1084401"/>
                <a:gd name="connsiteY166" fmla="*/ 97249 h 1103951"/>
                <a:gd name="connsiteX167" fmla="*/ 204522 w 1084401"/>
                <a:gd name="connsiteY167" fmla="*/ 58617 h 1103951"/>
                <a:gd name="connsiteX168" fmla="*/ 220429 w 1084401"/>
                <a:gd name="connsiteY168" fmla="*/ 38165 h 1103951"/>
                <a:gd name="connsiteX169" fmla="*/ 224419 w 1084401"/>
                <a:gd name="connsiteY169" fmla="*/ 38932 h 1103951"/>
                <a:gd name="connsiteX170" fmla="*/ 229954 w 1084401"/>
                <a:gd name="connsiteY170" fmla="*/ 31815 h 1103951"/>
                <a:gd name="connsiteX171" fmla="*/ 289038 w 1084401"/>
                <a:gd name="connsiteY171" fmla="*/ 43177 h 1103951"/>
                <a:gd name="connsiteX172" fmla="*/ 327610 w 1084401"/>
                <a:gd name="connsiteY172" fmla="*/ 37087 h 1103951"/>
                <a:gd name="connsiteX173" fmla="*/ 354505 w 1084401"/>
                <a:gd name="connsiteY173" fmla="*/ 6350 h 1103951"/>
                <a:gd name="connsiteX174" fmla="*/ 356263 w 1084401"/>
                <a:gd name="connsiteY174" fmla="*/ 8877 h 110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1084401" h="1103951">
                  <a:moveTo>
                    <a:pt x="364030" y="0"/>
                  </a:moveTo>
                  <a:lnTo>
                    <a:pt x="400389" y="52267"/>
                  </a:lnTo>
                  <a:lnTo>
                    <a:pt x="400389" y="86354"/>
                  </a:lnTo>
                  <a:lnTo>
                    <a:pt x="411751" y="111351"/>
                  </a:lnTo>
                  <a:lnTo>
                    <a:pt x="411751" y="134076"/>
                  </a:lnTo>
                  <a:lnTo>
                    <a:pt x="402226" y="130901"/>
                  </a:lnTo>
                  <a:lnTo>
                    <a:pt x="402226" y="140426"/>
                  </a:lnTo>
                  <a:lnTo>
                    <a:pt x="392192" y="137081"/>
                  </a:lnTo>
                  <a:lnTo>
                    <a:pt x="395844" y="177252"/>
                  </a:lnTo>
                  <a:lnTo>
                    <a:pt x="434476" y="204522"/>
                  </a:lnTo>
                  <a:lnTo>
                    <a:pt x="486743" y="229519"/>
                  </a:lnTo>
                  <a:lnTo>
                    <a:pt x="459473" y="252244"/>
                  </a:lnTo>
                  <a:lnTo>
                    <a:pt x="450383" y="288603"/>
                  </a:lnTo>
                  <a:lnTo>
                    <a:pt x="482198" y="306783"/>
                  </a:lnTo>
                  <a:lnTo>
                    <a:pt x="518557" y="327235"/>
                  </a:lnTo>
                  <a:lnTo>
                    <a:pt x="568551" y="349960"/>
                  </a:lnTo>
                  <a:lnTo>
                    <a:pt x="616273" y="354505"/>
                  </a:lnTo>
                  <a:lnTo>
                    <a:pt x="636725" y="374957"/>
                  </a:lnTo>
                  <a:lnTo>
                    <a:pt x="663995" y="381774"/>
                  </a:lnTo>
                  <a:lnTo>
                    <a:pt x="713989" y="386319"/>
                  </a:lnTo>
                  <a:lnTo>
                    <a:pt x="732183" y="386319"/>
                  </a:lnTo>
                  <a:lnTo>
                    <a:pt x="736279" y="376762"/>
                  </a:lnTo>
                  <a:lnTo>
                    <a:pt x="729461" y="349492"/>
                  </a:lnTo>
                  <a:lnTo>
                    <a:pt x="736279" y="333585"/>
                  </a:lnTo>
                  <a:lnTo>
                    <a:pt x="745209" y="328624"/>
                  </a:lnTo>
                  <a:lnTo>
                    <a:pt x="745804" y="327235"/>
                  </a:lnTo>
                  <a:lnTo>
                    <a:pt x="766256" y="315873"/>
                  </a:lnTo>
                  <a:lnTo>
                    <a:pt x="773073" y="349960"/>
                  </a:lnTo>
                  <a:lnTo>
                    <a:pt x="773073" y="359050"/>
                  </a:lnTo>
                  <a:lnTo>
                    <a:pt x="804888" y="374957"/>
                  </a:lnTo>
                  <a:lnTo>
                    <a:pt x="825340" y="370412"/>
                  </a:lnTo>
                  <a:lnTo>
                    <a:pt x="857154" y="370412"/>
                  </a:lnTo>
                  <a:lnTo>
                    <a:pt x="881716" y="370412"/>
                  </a:lnTo>
                  <a:lnTo>
                    <a:pt x="881716" y="349492"/>
                  </a:lnTo>
                  <a:lnTo>
                    <a:pt x="863537" y="338130"/>
                  </a:lnTo>
                  <a:lnTo>
                    <a:pt x="879761" y="335967"/>
                  </a:lnTo>
                  <a:lnTo>
                    <a:pt x="873062" y="331780"/>
                  </a:lnTo>
                  <a:lnTo>
                    <a:pt x="903485" y="327724"/>
                  </a:lnTo>
                  <a:lnTo>
                    <a:pt x="929438" y="301771"/>
                  </a:lnTo>
                  <a:lnTo>
                    <a:pt x="938056" y="296328"/>
                  </a:lnTo>
                  <a:lnTo>
                    <a:pt x="938963" y="295421"/>
                  </a:lnTo>
                  <a:lnTo>
                    <a:pt x="982140" y="268151"/>
                  </a:lnTo>
                  <a:lnTo>
                    <a:pt x="1013955" y="279513"/>
                  </a:lnTo>
                  <a:lnTo>
                    <a:pt x="1041224" y="263606"/>
                  </a:lnTo>
                  <a:lnTo>
                    <a:pt x="1057131" y="288603"/>
                  </a:lnTo>
                  <a:lnTo>
                    <a:pt x="1045769" y="306783"/>
                  </a:lnTo>
                  <a:lnTo>
                    <a:pt x="1084401" y="311328"/>
                  </a:lnTo>
                  <a:lnTo>
                    <a:pt x="1084401" y="327235"/>
                  </a:lnTo>
                  <a:lnTo>
                    <a:pt x="1074876" y="331045"/>
                  </a:lnTo>
                  <a:lnTo>
                    <a:pt x="1074876" y="333585"/>
                  </a:lnTo>
                  <a:lnTo>
                    <a:pt x="1073436" y="334161"/>
                  </a:lnTo>
                  <a:lnTo>
                    <a:pt x="1077584" y="359050"/>
                  </a:lnTo>
                  <a:lnTo>
                    <a:pt x="1066471" y="355875"/>
                  </a:lnTo>
                  <a:lnTo>
                    <a:pt x="1068059" y="365400"/>
                  </a:lnTo>
                  <a:lnTo>
                    <a:pt x="1036898" y="356497"/>
                  </a:lnTo>
                  <a:lnTo>
                    <a:pt x="1002592" y="381774"/>
                  </a:lnTo>
                  <a:lnTo>
                    <a:pt x="1002592" y="402227"/>
                  </a:lnTo>
                  <a:lnTo>
                    <a:pt x="982140" y="440859"/>
                  </a:lnTo>
                  <a:lnTo>
                    <a:pt x="982140" y="456766"/>
                  </a:lnTo>
                  <a:lnTo>
                    <a:pt x="966233" y="488580"/>
                  </a:lnTo>
                  <a:lnTo>
                    <a:pt x="960280" y="487786"/>
                  </a:lnTo>
                  <a:lnTo>
                    <a:pt x="956708" y="494930"/>
                  </a:lnTo>
                  <a:lnTo>
                    <a:pt x="932146" y="491655"/>
                  </a:lnTo>
                  <a:lnTo>
                    <a:pt x="932146" y="520395"/>
                  </a:lnTo>
                  <a:lnTo>
                    <a:pt x="923056" y="536302"/>
                  </a:lnTo>
                  <a:lnTo>
                    <a:pt x="927601" y="552209"/>
                  </a:lnTo>
                  <a:lnTo>
                    <a:pt x="911694" y="563572"/>
                  </a:lnTo>
                  <a:lnTo>
                    <a:pt x="911575" y="563203"/>
                  </a:lnTo>
                  <a:lnTo>
                    <a:pt x="902169" y="569922"/>
                  </a:lnTo>
                  <a:lnTo>
                    <a:pt x="881716" y="506293"/>
                  </a:lnTo>
                  <a:lnTo>
                    <a:pt x="878292" y="506293"/>
                  </a:lnTo>
                  <a:lnTo>
                    <a:pt x="873062" y="527212"/>
                  </a:lnTo>
                  <a:lnTo>
                    <a:pt x="866850" y="520310"/>
                  </a:lnTo>
                  <a:lnTo>
                    <a:pt x="863537" y="533562"/>
                  </a:lnTo>
                  <a:lnTo>
                    <a:pt x="843085" y="510838"/>
                  </a:lnTo>
                  <a:lnTo>
                    <a:pt x="858992" y="490385"/>
                  </a:lnTo>
                  <a:lnTo>
                    <a:pt x="865871" y="487437"/>
                  </a:lnTo>
                  <a:lnTo>
                    <a:pt x="868517" y="484035"/>
                  </a:lnTo>
                  <a:lnTo>
                    <a:pt x="876342" y="480682"/>
                  </a:lnTo>
                  <a:lnTo>
                    <a:pt x="890806" y="451754"/>
                  </a:lnTo>
                  <a:lnTo>
                    <a:pt x="870354" y="447209"/>
                  </a:lnTo>
                  <a:lnTo>
                    <a:pt x="838540" y="447209"/>
                  </a:lnTo>
                  <a:lnTo>
                    <a:pt x="799908" y="440391"/>
                  </a:lnTo>
                  <a:lnTo>
                    <a:pt x="795363" y="408577"/>
                  </a:lnTo>
                  <a:lnTo>
                    <a:pt x="779456" y="408577"/>
                  </a:lnTo>
                  <a:lnTo>
                    <a:pt x="756529" y="395203"/>
                  </a:lnTo>
                  <a:lnTo>
                    <a:pt x="745804" y="413589"/>
                  </a:lnTo>
                  <a:lnTo>
                    <a:pt x="773073" y="434041"/>
                  </a:lnTo>
                  <a:lnTo>
                    <a:pt x="750349" y="449948"/>
                  </a:lnTo>
                  <a:lnTo>
                    <a:pt x="738986" y="461311"/>
                  </a:lnTo>
                  <a:lnTo>
                    <a:pt x="766256" y="477218"/>
                  </a:lnTo>
                  <a:lnTo>
                    <a:pt x="761711" y="499943"/>
                  </a:lnTo>
                  <a:lnTo>
                    <a:pt x="773073" y="531757"/>
                  </a:lnTo>
                  <a:lnTo>
                    <a:pt x="777618" y="559027"/>
                  </a:lnTo>
                  <a:lnTo>
                    <a:pt x="773073" y="574934"/>
                  </a:lnTo>
                  <a:lnTo>
                    <a:pt x="765362" y="574934"/>
                  </a:lnTo>
                  <a:lnTo>
                    <a:pt x="763548" y="581284"/>
                  </a:lnTo>
                  <a:lnTo>
                    <a:pt x="736279" y="581284"/>
                  </a:lnTo>
                  <a:lnTo>
                    <a:pt x="702627" y="590140"/>
                  </a:lnTo>
                  <a:lnTo>
                    <a:pt x="702627" y="611294"/>
                  </a:lnTo>
                  <a:lnTo>
                    <a:pt x="686720" y="634018"/>
                  </a:lnTo>
                  <a:lnTo>
                    <a:pt x="678905" y="637926"/>
                  </a:lnTo>
                  <a:lnTo>
                    <a:pt x="677195" y="640368"/>
                  </a:lnTo>
                  <a:lnTo>
                    <a:pt x="629557" y="664187"/>
                  </a:lnTo>
                  <a:lnTo>
                    <a:pt x="589004" y="709010"/>
                  </a:lnTo>
                  <a:lnTo>
                    <a:pt x="561734" y="731734"/>
                  </a:lnTo>
                  <a:lnTo>
                    <a:pt x="525375" y="756731"/>
                  </a:lnTo>
                  <a:lnTo>
                    <a:pt x="525375" y="774911"/>
                  </a:lnTo>
                  <a:lnTo>
                    <a:pt x="515850" y="780354"/>
                  </a:lnTo>
                  <a:lnTo>
                    <a:pt x="515850" y="781261"/>
                  </a:lnTo>
                  <a:lnTo>
                    <a:pt x="499942" y="790351"/>
                  </a:lnTo>
                  <a:lnTo>
                    <a:pt x="461310" y="806258"/>
                  </a:lnTo>
                  <a:lnTo>
                    <a:pt x="452282" y="806258"/>
                  </a:lnTo>
                  <a:lnTo>
                    <a:pt x="443566" y="827178"/>
                  </a:lnTo>
                  <a:lnTo>
                    <a:pt x="454928" y="874900"/>
                  </a:lnTo>
                  <a:lnTo>
                    <a:pt x="454928" y="908987"/>
                  </a:lnTo>
                  <a:lnTo>
                    <a:pt x="439021" y="945346"/>
                  </a:lnTo>
                  <a:lnTo>
                    <a:pt x="439021" y="1004430"/>
                  </a:lnTo>
                  <a:lnTo>
                    <a:pt x="429496" y="1007288"/>
                  </a:lnTo>
                  <a:lnTo>
                    <a:pt x="429496" y="1010780"/>
                  </a:lnTo>
                  <a:lnTo>
                    <a:pt x="413549" y="1015564"/>
                  </a:lnTo>
                  <a:lnTo>
                    <a:pt x="400389" y="1036245"/>
                  </a:lnTo>
                  <a:lnTo>
                    <a:pt x="411751" y="1047607"/>
                  </a:lnTo>
                  <a:lnTo>
                    <a:pt x="400054" y="1051785"/>
                  </a:lnTo>
                  <a:lnTo>
                    <a:pt x="402226" y="1053957"/>
                  </a:lnTo>
                  <a:lnTo>
                    <a:pt x="378494" y="1062433"/>
                  </a:lnTo>
                  <a:lnTo>
                    <a:pt x="368574" y="1086239"/>
                  </a:lnTo>
                  <a:lnTo>
                    <a:pt x="352667" y="1097601"/>
                  </a:lnTo>
                  <a:lnTo>
                    <a:pt x="352432" y="1097316"/>
                  </a:lnTo>
                  <a:lnTo>
                    <a:pt x="343142" y="1103951"/>
                  </a:lnTo>
                  <a:lnTo>
                    <a:pt x="311328" y="1065319"/>
                  </a:lnTo>
                  <a:lnTo>
                    <a:pt x="288603" y="1017598"/>
                  </a:lnTo>
                  <a:lnTo>
                    <a:pt x="279513" y="978966"/>
                  </a:lnTo>
                  <a:lnTo>
                    <a:pt x="263606" y="958513"/>
                  </a:lnTo>
                  <a:lnTo>
                    <a:pt x="245426" y="924426"/>
                  </a:lnTo>
                  <a:lnTo>
                    <a:pt x="236336" y="876705"/>
                  </a:lnTo>
                  <a:lnTo>
                    <a:pt x="229519" y="856252"/>
                  </a:lnTo>
                  <a:lnTo>
                    <a:pt x="197704" y="801713"/>
                  </a:lnTo>
                  <a:lnTo>
                    <a:pt x="181797" y="726722"/>
                  </a:lnTo>
                  <a:lnTo>
                    <a:pt x="170435" y="679000"/>
                  </a:lnTo>
                  <a:lnTo>
                    <a:pt x="170435" y="635823"/>
                  </a:lnTo>
                  <a:lnTo>
                    <a:pt x="165890" y="597191"/>
                  </a:lnTo>
                  <a:lnTo>
                    <a:pt x="111351" y="617644"/>
                  </a:lnTo>
                  <a:lnTo>
                    <a:pt x="86354" y="613099"/>
                  </a:lnTo>
                  <a:lnTo>
                    <a:pt x="36359" y="565377"/>
                  </a:lnTo>
                  <a:lnTo>
                    <a:pt x="52267" y="554014"/>
                  </a:lnTo>
                  <a:lnTo>
                    <a:pt x="43177" y="538107"/>
                  </a:lnTo>
                  <a:lnTo>
                    <a:pt x="0" y="499475"/>
                  </a:lnTo>
                  <a:lnTo>
                    <a:pt x="24997" y="479023"/>
                  </a:lnTo>
                  <a:lnTo>
                    <a:pt x="26761" y="479023"/>
                  </a:lnTo>
                  <a:lnTo>
                    <a:pt x="34522" y="472673"/>
                  </a:lnTo>
                  <a:lnTo>
                    <a:pt x="104938" y="472673"/>
                  </a:lnTo>
                  <a:lnTo>
                    <a:pt x="95444" y="440391"/>
                  </a:lnTo>
                  <a:lnTo>
                    <a:pt x="74991" y="419939"/>
                  </a:lnTo>
                  <a:lnTo>
                    <a:pt x="68174" y="392669"/>
                  </a:lnTo>
                  <a:lnTo>
                    <a:pt x="47722" y="372217"/>
                  </a:lnTo>
                  <a:lnTo>
                    <a:pt x="90899" y="329040"/>
                  </a:lnTo>
                  <a:lnTo>
                    <a:pt x="93772" y="329343"/>
                  </a:lnTo>
                  <a:lnTo>
                    <a:pt x="100424" y="322690"/>
                  </a:lnTo>
                  <a:lnTo>
                    <a:pt x="139763" y="326831"/>
                  </a:lnTo>
                  <a:lnTo>
                    <a:pt x="170435" y="290408"/>
                  </a:lnTo>
                  <a:lnTo>
                    <a:pt x="193160" y="247232"/>
                  </a:lnTo>
                  <a:lnTo>
                    <a:pt x="229519" y="204055"/>
                  </a:lnTo>
                  <a:lnTo>
                    <a:pt x="229519" y="172240"/>
                  </a:lnTo>
                  <a:lnTo>
                    <a:pt x="256789" y="151788"/>
                  </a:lnTo>
                  <a:lnTo>
                    <a:pt x="229519" y="124518"/>
                  </a:lnTo>
                  <a:lnTo>
                    <a:pt x="220429" y="97249"/>
                  </a:lnTo>
                  <a:lnTo>
                    <a:pt x="204522" y="58617"/>
                  </a:lnTo>
                  <a:lnTo>
                    <a:pt x="220429" y="38165"/>
                  </a:lnTo>
                  <a:lnTo>
                    <a:pt x="224419" y="38932"/>
                  </a:lnTo>
                  <a:lnTo>
                    <a:pt x="229954" y="31815"/>
                  </a:lnTo>
                  <a:lnTo>
                    <a:pt x="289038" y="43177"/>
                  </a:lnTo>
                  <a:lnTo>
                    <a:pt x="327610" y="37087"/>
                  </a:lnTo>
                  <a:lnTo>
                    <a:pt x="354505" y="6350"/>
                  </a:lnTo>
                  <a:lnTo>
                    <a:pt x="356263" y="887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dirty="0"/>
            </a:p>
          </p:txBody>
        </p:sp>
        <p:sp>
          <p:nvSpPr>
            <p:cNvPr id="460" name="Freeform 459"/>
            <p:cNvSpPr>
              <a:spLocks/>
            </p:cNvSpPr>
            <p:nvPr/>
          </p:nvSpPr>
          <p:spPr bwMode="auto">
            <a:xfrm>
              <a:off x="5821212" y="3179655"/>
              <a:ext cx="136511" cy="112650"/>
            </a:xfrm>
            <a:custGeom>
              <a:avLst/>
              <a:gdLst>
                <a:gd name="connsiteX0" fmla="*/ 168162 w 182014"/>
                <a:gd name="connsiteY0" fmla="*/ 0 h 150200"/>
                <a:gd name="connsiteX1" fmla="*/ 170781 w 182014"/>
                <a:gd name="connsiteY1" fmla="*/ 6548 h 150200"/>
                <a:gd name="connsiteX2" fmla="*/ 172924 w 182014"/>
                <a:gd name="connsiteY2" fmla="*/ 4762 h 150200"/>
                <a:gd name="connsiteX3" fmla="*/ 177469 w 182014"/>
                <a:gd name="connsiteY3" fmla="*/ 16125 h 150200"/>
                <a:gd name="connsiteX4" fmla="*/ 182014 w 182014"/>
                <a:gd name="connsiteY4" fmla="*/ 47939 h 150200"/>
                <a:gd name="connsiteX5" fmla="*/ 161562 w 182014"/>
                <a:gd name="connsiteY5" fmla="*/ 47939 h 150200"/>
                <a:gd name="connsiteX6" fmla="*/ 161562 w 182014"/>
                <a:gd name="connsiteY6" fmla="*/ 75209 h 150200"/>
                <a:gd name="connsiteX7" fmla="*/ 166107 w 182014"/>
                <a:gd name="connsiteY7" fmla="*/ 79754 h 150200"/>
                <a:gd name="connsiteX8" fmla="*/ 150200 w 182014"/>
                <a:gd name="connsiteY8" fmla="*/ 91116 h 150200"/>
                <a:gd name="connsiteX9" fmla="*/ 150200 w 182014"/>
                <a:gd name="connsiteY9" fmla="*/ 107023 h 150200"/>
                <a:gd name="connsiteX10" fmla="*/ 141110 w 182014"/>
                <a:gd name="connsiteY10" fmla="*/ 122931 h 150200"/>
                <a:gd name="connsiteX11" fmla="*/ 134293 w 182014"/>
                <a:gd name="connsiteY11" fmla="*/ 138838 h 150200"/>
                <a:gd name="connsiteX12" fmla="*/ 129748 w 182014"/>
                <a:gd name="connsiteY12" fmla="*/ 150200 h 150200"/>
                <a:gd name="connsiteX13" fmla="*/ 20669 w 182014"/>
                <a:gd name="connsiteY13" fmla="*/ 129748 h 150200"/>
                <a:gd name="connsiteX14" fmla="*/ 19138 w 182014"/>
                <a:gd name="connsiteY14" fmla="*/ 125592 h 150200"/>
                <a:gd name="connsiteX15" fmla="*/ 15907 w 182014"/>
                <a:gd name="connsiteY15" fmla="*/ 124986 h 150200"/>
                <a:gd name="connsiteX16" fmla="*/ 0 w 182014"/>
                <a:gd name="connsiteY16" fmla="*/ 81809 h 150200"/>
                <a:gd name="connsiteX17" fmla="*/ 0 w 182014"/>
                <a:gd name="connsiteY17" fmla="*/ 70447 h 150200"/>
                <a:gd name="connsiteX18" fmla="*/ 6818 w 182014"/>
                <a:gd name="connsiteY18" fmla="*/ 70447 h 150200"/>
                <a:gd name="connsiteX19" fmla="*/ 6818 w 182014"/>
                <a:gd name="connsiteY19" fmla="*/ 75209 h 150200"/>
                <a:gd name="connsiteX20" fmla="*/ 11580 w 182014"/>
                <a:gd name="connsiteY20" fmla="*/ 75209 h 150200"/>
                <a:gd name="connsiteX21" fmla="*/ 11580 w 182014"/>
                <a:gd name="connsiteY21" fmla="*/ 80789 h 150200"/>
                <a:gd name="connsiteX22" fmla="*/ 38632 w 182014"/>
                <a:gd name="connsiteY22" fmla="*/ 74992 h 150200"/>
                <a:gd name="connsiteX23" fmla="*/ 65902 w 182014"/>
                <a:gd name="connsiteY23" fmla="*/ 74992 h 150200"/>
                <a:gd name="connsiteX24" fmla="*/ 86354 w 182014"/>
                <a:gd name="connsiteY24" fmla="*/ 74992 h 150200"/>
                <a:gd name="connsiteX25" fmla="*/ 113623 w 182014"/>
                <a:gd name="connsiteY25" fmla="*/ 47722 h 150200"/>
                <a:gd name="connsiteX26" fmla="*/ 140893 w 182014"/>
                <a:gd name="connsiteY26" fmla="*/ 22725 h 15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2014" h="150200">
                  <a:moveTo>
                    <a:pt x="168162" y="0"/>
                  </a:moveTo>
                  <a:lnTo>
                    <a:pt x="170781" y="6548"/>
                  </a:lnTo>
                  <a:lnTo>
                    <a:pt x="172924" y="4762"/>
                  </a:lnTo>
                  <a:lnTo>
                    <a:pt x="177469" y="16125"/>
                  </a:lnTo>
                  <a:lnTo>
                    <a:pt x="182014" y="47939"/>
                  </a:lnTo>
                  <a:lnTo>
                    <a:pt x="161562" y="47939"/>
                  </a:lnTo>
                  <a:lnTo>
                    <a:pt x="161562" y="75209"/>
                  </a:lnTo>
                  <a:lnTo>
                    <a:pt x="166107" y="79754"/>
                  </a:lnTo>
                  <a:lnTo>
                    <a:pt x="150200" y="91116"/>
                  </a:lnTo>
                  <a:lnTo>
                    <a:pt x="150200" y="107023"/>
                  </a:lnTo>
                  <a:lnTo>
                    <a:pt x="141110" y="122931"/>
                  </a:lnTo>
                  <a:lnTo>
                    <a:pt x="134293" y="138838"/>
                  </a:lnTo>
                  <a:lnTo>
                    <a:pt x="129748" y="150200"/>
                  </a:lnTo>
                  <a:lnTo>
                    <a:pt x="20669" y="129748"/>
                  </a:lnTo>
                  <a:lnTo>
                    <a:pt x="19138" y="125592"/>
                  </a:lnTo>
                  <a:lnTo>
                    <a:pt x="15907" y="124986"/>
                  </a:lnTo>
                  <a:lnTo>
                    <a:pt x="0" y="81809"/>
                  </a:lnTo>
                  <a:lnTo>
                    <a:pt x="0" y="70447"/>
                  </a:lnTo>
                  <a:lnTo>
                    <a:pt x="6818" y="70447"/>
                  </a:lnTo>
                  <a:lnTo>
                    <a:pt x="6818" y="75209"/>
                  </a:lnTo>
                  <a:lnTo>
                    <a:pt x="11580" y="75209"/>
                  </a:lnTo>
                  <a:lnTo>
                    <a:pt x="11580" y="80789"/>
                  </a:lnTo>
                  <a:lnTo>
                    <a:pt x="38632" y="74992"/>
                  </a:lnTo>
                  <a:lnTo>
                    <a:pt x="65902" y="74992"/>
                  </a:lnTo>
                  <a:lnTo>
                    <a:pt x="86354" y="74992"/>
                  </a:lnTo>
                  <a:lnTo>
                    <a:pt x="113623" y="47722"/>
                  </a:lnTo>
                  <a:lnTo>
                    <a:pt x="140893"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8" name="Freeform 241"/>
            <p:cNvSpPr>
              <a:spLocks noEditPoints="1"/>
            </p:cNvSpPr>
            <p:nvPr/>
          </p:nvSpPr>
          <p:spPr bwMode="auto">
            <a:xfrm>
              <a:off x="5833142" y="3167724"/>
              <a:ext cx="214748" cy="291444"/>
            </a:xfrm>
            <a:custGeom>
              <a:avLst/>
              <a:gdLst>
                <a:gd name="T0" fmla="*/ 109 w 126"/>
                <a:gd name="T1" fmla="*/ 95 h 171"/>
                <a:gd name="T2" fmla="*/ 109 w 126"/>
                <a:gd name="T3" fmla="*/ 95 h 171"/>
                <a:gd name="T4" fmla="*/ 105 w 126"/>
                <a:gd name="T5" fmla="*/ 107 h 171"/>
                <a:gd name="T6" fmla="*/ 97 w 126"/>
                <a:gd name="T7" fmla="*/ 104 h 171"/>
                <a:gd name="T8" fmla="*/ 93 w 126"/>
                <a:gd name="T9" fmla="*/ 109 h 171"/>
                <a:gd name="T10" fmla="*/ 90 w 126"/>
                <a:gd name="T11" fmla="*/ 118 h 171"/>
                <a:gd name="T12" fmla="*/ 93 w 126"/>
                <a:gd name="T13" fmla="*/ 128 h 171"/>
                <a:gd name="T14" fmla="*/ 90 w 126"/>
                <a:gd name="T15" fmla="*/ 130 h 171"/>
                <a:gd name="T16" fmla="*/ 83 w 126"/>
                <a:gd name="T17" fmla="*/ 130 h 171"/>
                <a:gd name="T18" fmla="*/ 74 w 126"/>
                <a:gd name="T19" fmla="*/ 137 h 171"/>
                <a:gd name="T20" fmla="*/ 71 w 126"/>
                <a:gd name="T21" fmla="*/ 147 h 171"/>
                <a:gd name="T22" fmla="*/ 69 w 126"/>
                <a:gd name="T23" fmla="*/ 149 h 171"/>
                <a:gd name="T24" fmla="*/ 60 w 126"/>
                <a:gd name="T25" fmla="*/ 149 h 171"/>
                <a:gd name="T26" fmla="*/ 53 w 126"/>
                <a:gd name="T27" fmla="*/ 154 h 171"/>
                <a:gd name="T28" fmla="*/ 53 w 126"/>
                <a:gd name="T29" fmla="*/ 161 h 171"/>
                <a:gd name="T30" fmla="*/ 45 w 126"/>
                <a:gd name="T31" fmla="*/ 166 h 171"/>
                <a:gd name="T32" fmla="*/ 36 w 126"/>
                <a:gd name="T33" fmla="*/ 163 h 171"/>
                <a:gd name="T34" fmla="*/ 24 w 126"/>
                <a:gd name="T35" fmla="*/ 168 h 171"/>
                <a:gd name="T36" fmla="*/ 17 w 126"/>
                <a:gd name="T37" fmla="*/ 171 h 171"/>
                <a:gd name="T38" fmla="*/ 12 w 126"/>
                <a:gd name="T39" fmla="*/ 159 h 171"/>
                <a:gd name="T40" fmla="*/ 0 w 126"/>
                <a:gd name="T41" fmla="*/ 130 h 171"/>
                <a:gd name="T42" fmla="*/ 48 w 126"/>
                <a:gd name="T43" fmla="*/ 114 h 171"/>
                <a:gd name="T44" fmla="*/ 60 w 126"/>
                <a:gd name="T45" fmla="*/ 78 h 171"/>
                <a:gd name="T46" fmla="*/ 50 w 126"/>
                <a:gd name="T47" fmla="*/ 66 h 171"/>
                <a:gd name="T48" fmla="*/ 53 w 126"/>
                <a:gd name="T49" fmla="*/ 59 h 171"/>
                <a:gd name="T50" fmla="*/ 57 w 126"/>
                <a:gd name="T51" fmla="*/ 52 h 171"/>
                <a:gd name="T52" fmla="*/ 57 w 126"/>
                <a:gd name="T53" fmla="*/ 45 h 171"/>
                <a:gd name="T54" fmla="*/ 62 w 126"/>
                <a:gd name="T55" fmla="*/ 40 h 171"/>
                <a:gd name="T56" fmla="*/ 60 w 126"/>
                <a:gd name="T57" fmla="*/ 38 h 171"/>
                <a:gd name="T58" fmla="*/ 62 w 126"/>
                <a:gd name="T59" fmla="*/ 28 h 171"/>
                <a:gd name="T60" fmla="*/ 69 w 126"/>
                <a:gd name="T61" fmla="*/ 28 h 171"/>
                <a:gd name="T62" fmla="*/ 79 w 126"/>
                <a:gd name="T63" fmla="*/ 40 h 171"/>
                <a:gd name="T64" fmla="*/ 86 w 126"/>
                <a:gd name="T65" fmla="*/ 45 h 171"/>
                <a:gd name="T66" fmla="*/ 97 w 126"/>
                <a:gd name="T67" fmla="*/ 47 h 171"/>
                <a:gd name="T68" fmla="*/ 107 w 126"/>
                <a:gd name="T69" fmla="*/ 52 h 171"/>
                <a:gd name="T70" fmla="*/ 114 w 126"/>
                <a:gd name="T71" fmla="*/ 62 h 171"/>
                <a:gd name="T72" fmla="*/ 119 w 126"/>
                <a:gd name="T73" fmla="*/ 66 h 171"/>
                <a:gd name="T74" fmla="*/ 126 w 126"/>
                <a:gd name="T75" fmla="*/ 69 h 171"/>
                <a:gd name="T76" fmla="*/ 126 w 126"/>
                <a:gd name="T77" fmla="*/ 73 h 171"/>
                <a:gd name="T78" fmla="*/ 119 w 126"/>
                <a:gd name="T79" fmla="*/ 83 h 171"/>
                <a:gd name="T80" fmla="*/ 116 w 126"/>
                <a:gd name="T81" fmla="*/ 88 h 171"/>
                <a:gd name="T82" fmla="*/ 109 w 126"/>
                <a:gd name="T83" fmla="*/ 95 h 171"/>
                <a:gd name="T84" fmla="*/ 69 w 126"/>
                <a:gd name="T85" fmla="*/ 10 h 171"/>
                <a:gd name="T86" fmla="*/ 69 w 126"/>
                <a:gd name="T87" fmla="*/ 10 h 171"/>
                <a:gd name="T88" fmla="*/ 67 w 126"/>
                <a:gd name="T89" fmla="*/ 12 h 171"/>
                <a:gd name="T90" fmla="*/ 64 w 126"/>
                <a:gd name="T91" fmla="*/ 7 h 171"/>
                <a:gd name="T92" fmla="*/ 69 w 126"/>
                <a:gd name="T93" fmla="*/ 0 h 171"/>
                <a:gd name="T94" fmla="*/ 71 w 126"/>
                <a:gd name="T95" fmla="*/ 2 h 171"/>
                <a:gd name="T96" fmla="*/ 69 w 126"/>
                <a:gd name="T97" fmla="*/ 1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6" h="171">
                  <a:moveTo>
                    <a:pt x="109" y="95"/>
                  </a:moveTo>
                  <a:lnTo>
                    <a:pt x="109" y="95"/>
                  </a:lnTo>
                  <a:lnTo>
                    <a:pt x="105" y="107"/>
                  </a:lnTo>
                  <a:lnTo>
                    <a:pt x="97" y="104"/>
                  </a:lnTo>
                  <a:lnTo>
                    <a:pt x="93" y="109"/>
                  </a:lnTo>
                  <a:lnTo>
                    <a:pt x="90" y="118"/>
                  </a:lnTo>
                  <a:lnTo>
                    <a:pt x="93" y="128"/>
                  </a:lnTo>
                  <a:lnTo>
                    <a:pt x="90" y="130"/>
                  </a:lnTo>
                  <a:lnTo>
                    <a:pt x="83" y="130"/>
                  </a:lnTo>
                  <a:lnTo>
                    <a:pt x="74" y="137"/>
                  </a:lnTo>
                  <a:lnTo>
                    <a:pt x="71" y="147"/>
                  </a:lnTo>
                  <a:lnTo>
                    <a:pt x="69" y="149"/>
                  </a:lnTo>
                  <a:lnTo>
                    <a:pt x="60" y="149"/>
                  </a:lnTo>
                  <a:lnTo>
                    <a:pt x="53" y="154"/>
                  </a:lnTo>
                  <a:lnTo>
                    <a:pt x="53" y="161"/>
                  </a:lnTo>
                  <a:lnTo>
                    <a:pt x="45" y="166"/>
                  </a:lnTo>
                  <a:lnTo>
                    <a:pt x="36" y="163"/>
                  </a:lnTo>
                  <a:lnTo>
                    <a:pt x="24" y="168"/>
                  </a:lnTo>
                  <a:lnTo>
                    <a:pt x="17" y="171"/>
                  </a:lnTo>
                  <a:lnTo>
                    <a:pt x="12" y="159"/>
                  </a:lnTo>
                  <a:lnTo>
                    <a:pt x="0" y="130"/>
                  </a:lnTo>
                  <a:lnTo>
                    <a:pt x="48" y="114"/>
                  </a:lnTo>
                  <a:lnTo>
                    <a:pt x="60" y="78"/>
                  </a:lnTo>
                  <a:lnTo>
                    <a:pt x="50" y="66"/>
                  </a:lnTo>
                  <a:lnTo>
                    <a:pt x="53" y="59"/>
                  </a:lnTo>
                  <a:lnTo>
                    <a:pt x="57" y="52"/>
                  </a:lnTo>
                  <a:lnTo>
                    <a:pt x="57" y="45"/>
                  </a:lnTo>
                  <a:lnTo>
                    <a:pt x="62" y="40"/>
                  </a:lnTo>
                  <a:lnTo>
                    <a:pt x="60" y="38"/>
                  </a:lnTo>
                  <a:lnTo>
                    <a:pt x="62" y="28"/>
                  </a:lnTo>
                  <a:lnTo>
                    <a:pt x="69" y="28"/>
                  </a:lnTo>
                  <a:lnTo>
                    <a:pt x="79" y="40"/>
                  </a:lnTo>
                  <a:lnTo>
                    <a:pt x="86" y="45"/>
                  </a:lnTo>
                  <a:lnTo>
                    <a:pt x="97" y="47"/>
                  </a:lnTo>
                  <a:lnTo>
                    <a:pt x="107" y="52"/>
                  </a:lnTo>
                  <a:lnTo>
                    <a:pt x="114" y="62"/>
                  </a:lnTo>
                  <a:lnTo>
                    <a:pt x="119" y="66"/>
                  </a:lnTo>
                  <a:lnTo>
                    <a:pt x="126" y="69"/>
                  </a:lnTo>
                  <a:lnTo>
                    <a:pt x="126" y="73"/>
                  </a:lnTo>
                  <a:lnTo>
                    <a:pt x="119" y="83"/>
                  </a:lnTo>
                  <a:lnTo>
                    <a:pt x="116" y="88"/>
                  </a:lnTo>
                  <a:lnTo>
                    <a:pt x="109" y="95"/>
                  </a:lnTo>
                  <a:moveTo>
                    <a:pt x="69" y="10"/>
                  </a:moveTo>
                  <a:lnTo>
                    <a:pt x="69" y="10"/>
                  </a:lnTo>
                  <a:lnTo>
                    <a:pt x="67" y="12"/>
                  </a:lnTo>
                  <a:lnTo>
                    <a:pt x="64" y="7"/>
                  </a:lnTo>
                  <a:lnTo>
                    <a:pt x="69" y="0"/>
                  </a:lnTo>
                  <a:lnTo>
                    <a:pt x="71" y="2"/>
                  </a:lnTo>
                  <a:lnTo>
                    <a:pt x="69" y="10"/>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59" name="Freeform 458"/>
            <p:cNvSpPr>
              <a:spLocks/>
            </p:cNvSpPr>
            <p:nvPr/>
          </p:nvSpPr>
          <p:spPr bwMode="auto">
            <a:xfrm>
              <a:off x="5572377" y="3387503"/>
              <a:ext cx="295097" cy="184151"/>
            </a:xfrm>
            <a:custGeom>
              <a:avLst/>
              <a:gdLst>
                <a:gd name="connsiteX0" fmla="*/ 350285 w 393462"/>
                <a:gd name="connsiteY0" fmla="*/ 0 h 245535"/>
                <a:gd name="connsiteX1" fmla="*/ 382100 w 393462"/>
                <a:gd name="connsiteY1" fmla="*/ 65902 h 245535"/>
                <a:gd name="connsiteX2" fmla="*/ 393462 w 393462"/>
                <a:gd name="connsiteY2" fmla="*/ 93171 h 245535"/>
                <a:gd name="connsiteX3" fmla="*/ 366193 w 393462"/>
                <a:gd name="connsiteY3" fmla="*/ 102261 h 245535"/>
                <a:gd name="connsiteX4" fmla="*/ 354830 w 393462"/>
                <a:gd name="connsiteY4" fmla="*/ 118169 h 245535"/>
                <a:gd name="connsiteX5" fmla="*/ 354830 w 393462"/>
                <a:gd name="connsiteY5" fmla="*/ 129531 h 245535"/>
                <a:gd name="connsiteX6" fmla="*/ 323016 w 393462"/>
                <a:gd name="connsiteY6" fmla="*/ 145438 h 245535"/>
                <a:gd name="connsiteX7" fmla="*/ 317857 w 393462"/>
                <a:gd name="connsiteY7" fmla="*/ 146827 h 245535"/>
                <a:gd name="connsiteX8" fmla="*/ 315873 w 393462"/>
                <a:gd name="connsiteY8" fmla="*/ 147819 h 245535"/>
                <a:gd name="connsiteX9" fmla="*/ 263153 w 393462"/>
                <a:gd name="connsiteY9" fmla="*/ 162013 h 245535"/>
                <a:gd name="connsiteX10" fmla="*/ 232117 w 393462"/>
                <a:gd name="connsiteY10" fmla="*/ 188615 h 245535"/>
                <a:gd name="connsiteX11" fmla="*/ 225570 w 393462"/>
                <a:gd name="connsiteY11" fmla="*/ 190486 h 245535"/>
                <a:gd name="connsiteX12" fmla="*/ 224974 w 393462"/>
                <a:gd name="connsiteY12" fmla="*/ 190996 h 245535"/>
                <a:gd name="connsiteX13" fmla="*/ 209067 w 393462"/>
                <a:gd name="connsiteY13" fmla="*/ 195541 h 245535"/>
                <a:gd name="connsiteX14" fmla="*/ 199521 w 393462"/>
                <a:gd name="connsiteY14" fmla="*/ 191723 h 245535"/>
                <a:gd name="connsiteX15" fmla="*/ 177578 w 393462"/>
                <a:gd name="connsiteY15" fmla="*/ 204522 h 245535"/>
                <a:gd name="connsiteX16" fmla="*/ 170435 w 393462"/>
                <a:gd name="connsiteY16" fmla="*/ 206903 h 245535"/>
                <a:gd name="connsiteX17" fmla="*/ 170435 w 393462"/>
                <a:gd name="connsiteY17" fmla="*/ 206903 h 245535"/>
                <a:gd name="connsiteX18" fmla="*/ 149983 w 393462"/>
                <a:gd name="connsiteY18" fmla="*/ 213721 h 245535"/>
                <a:gd name="connsiteX19" fmla="*/ 122713 w 393462"/>
                <a:gd name="connsiteY19" fmla="*/ 218266 h 245535"/>
                <a:gd name="connsiteX20" fmla="*/ 116589 w 393462"/>
                <a:gd name="connsiteY20" fmla="*/ 218266 h 245535"/>
                <a:gd name="connsiteX21" fmla="*/ 109404 w 393462"/>
                <a:gd name="connsiteY21" fmla="*/ 227247 h 245535"/>
                <a:gd name="connsiteX22" fmla="*/ 98042 w 393462"/>
                <a:gd name="connsiteY22" fmla="*/ 231792 h 245535"/>
                <a:gd name="connsiteX23" fmla="*/ 93497 w 393462"/>
                <a:gd name="connsiteY23" fmla="*/ 236337 h 245535"/>
                <a:gd name="connsiteX24" fmla="*/ 88735 w 393462"/>
                <a:gd name="connsiteY24" fmla="*/ 236337 h 245535"/>
                <a:gd name="connsiteX25" fmla="*/ 86354 w 393462"/>
                <a:gd name="connsiteY25" fmla="*/ 238718 h 245535"/>
                <a:gd name="connsiteX26" fmla="*/ 72143 w 393462"/>
                <a:gd name="connsiteY26" fmla="*/ 238718 h 245535"/>
                <a:gd name="connsiteX27" fmla="*/ 66227 w 393462"/>
                <a:gd name="connsiteY27" fmla="*/ 243154 h 245535"/>
                <a:gd name="connsiteX28" fmla="*/ 62259 w 393462"/>
                <a:gd name="connsiteY28" fmla="*/ 243154 h 245535"/>
                <a:gd name="connsiteX29" fmla="*/ 59084 w 393462"/>
                <a:gd name="connsiteY29" fmla="*/ 245535 h 245535"/>
                <a:gd name="connsiteX30" fmla="*/ 31815 w 393462"/>
                <a:gd name="connsiteY30" fmla="*/ 245535 h 245535"/>
                <a:gd name="connsiteX31" fmla="*/ 20452 w 393462"/>
                <a:gd name="connsiteY31" fmla="*/ 222811 h 245535"/>
                <a:gd name="connsiteX32" fmla="*/ 20452 w 393462"/>
                <a:gd name="connsiteY32" fmla="*/ 202358 h 245535"/>
                <a:gd name="connsiteX33" fmla="*/ 15908 w 393462"/>
                <a:gd name="connsiteY33" fmla="*/ 190996 h 245535"/>
                <a:gd name="connsiteX34" fmla="*/ 9090 w 393462"/>
                <a:gd name="connsiteY34" fmla="*/ 159181 h 245535"/>
                <a:gd name="connsiteX35" fmla="*/ 0 w 393462"/>
                <a:gd name="connsiteY35" fmla="*/ 147819 h 245535"/>
                <a:gd name="connsiteX36" fmla="*/ 4545 w 393462"/>
                <a:gd name="connsiteY36" fmla="*/ 143274 h 245535"/>
                <a:gd name="connsiteX37" fmla="*/ 4545 w 393462"/>
                <a:gd name="connsiteY37" fmla="*/ 127367 h 245535"/>
                <a:gd name="connsiteX38" fmla="*/ 9090 w 393462"/>
                <a:gd name="connsiteY38" fmla="*/ 120550 h 245535"/>
                <a:gd name="connsiteX39" fmla="*/ 4545 w 393462"/>
                <a:gd name="connsiteY39" fmla="*/ 104642 h 245535"/>
                <a:gd name="connsiteX40" fmla="*/ 20452 w 393462"/>
                <a:gd name="connsiteY40" fmla="*/ 95552 h 245535"/>
                <a:gd name="connsiteX41" fmla="*/ 15908 w 393462"/>
                <a:gd name="connsiteY41" fmla="*/ 72828 h 245535"/>
                <a:gd name="connsiteX42" fmla="*/ 27270 w 393462"/>
                <a:gd name="connsiteY42" fmla="*/ 56920 h 245535"/>
                <a:gd name="connsiteX43" fmla="*/ 30874 w 393462"/>
                <a:gd name="connsiteY43" fmla="*/ 59494 h 245535"/>
                <a:gd name="connsiteX44" fmla="*/ 34413 w 393462"/>
                <a:gd name="connsiteY44" fmla="*/ 54539 h 245535"/>
                <a:gd name="connsiteX45" fmla="*/ 50320 w 393462"/>
                <a:gd name="connsiteY45" fmla="*/ 65902 h 245535"/>
                <a:gd name="connsiteX46" fmla="*/ 59410 w 393462"/>
                <a:gd name="connsiteY46" fmla="*/ 65902 h 245535"/>
                <a:gd name="connsiteX47" fmla="*/ 102587 w 393462"/>
                <a:gd name="connsiteY47" fmla="*/ 59084 h 245535"/>
                <a:gd name="connsiteX48" fmla="*/ 109404 w 393462"/>
                <a:gd name="connsiteY48" fmla="*/ 65902 h 245535"/>
                <a:gd name="connsiteX49" fmla="*/ 144856 w 393462"/>
                <a:gd name="connsiteY49" fmla="*/ 70333 h 245535"/>
                <a:gd name="connsiteX50" fmla="*/ 149983 w 393462"/>
                <a:gd name="connsiteY50" fmla="*/ 68283 h 245535"/>
                <a:gd name="connsiteX51" fmla="*/ 150380 w 393462"/>
                <a:gd name="connsiteY51" fmla="*/ 68600 h 245535"/>
                <a:gd name="connsiteX52" fmla="*/ 157126 w 393462"/>
                <a:gd name="connsiteY52" fmla="*/ 65902 h 245535"/>
                <a:gd name="connsiteX53" fmla="*/ 168488 w 393462"/>
                <a:gd name="connsiteY53" fmla="*/ 74992 h 245535"/>
                <a:gd name="connsiteX54" fmla="*/ 177553 w 393462"/>
                <a:gd name="connsiteY54" fmla="*/ 72402 h 245535"/>
                <a:gd name="connsiteX55" fmla="*/ 204522 w 393462"/>
                <a:gd name="connsiteY55" fmla="*/ 34196 h 245535"/>
                <a:gd name="connsiteX56" fmla="*/ 236337 w 393462"/>
                <a:gd name="connsiteY56" fmla="*/ 18289 h 245535"/>
                <a:gd name="connsiteX57" fmla="*/ 239728 w 393462"/>
                <a:gd name="connsiteY57" fmla="*/ 17784 h 245535"/>
                <a:gd name="connsiteX58" fmla="*/ 243480 w 393462"/>
                <a:gd name="connsiteY58" fmla="*/ 15908 h 245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393462" h="245535">
                  <a:moveTo>
                    <a:pt x="350285" y="0"/>
                  </a:moveTo>
                  <a:lnTo>
                    <a:pt x="382100" y="65902"/>
                  </a:lnTo>
                  <a:lnTo>
                    <a:pt x="393462" y="93171"/>
                  </a:lnTo>
                  <a:lnTo>
                    <a:pt x="366193" y="102261"/>
                  </a:lnTo>
                  <a:lnTo>
                    <a:pt x="354830" y="118169"/>
                  </a:lnTo>
                  <a:lnTo>
                    <a:pt x="354830" y="129531"/>
                  </a:lnTo>
                  <a:lnTo>
                    <a:pt x="323016" y="145438"/>
                  </a:lnTo>
                  <a:lnTo>
                    <a:pt x="317857" y="146827"/>
                  </a:lnTo>
                  <a:lnTo>
                    <a:pt x="315873" y="147819"/>
                  </a:lnTo>
                  <a:lnTo>
                    <a:pt x="263153" y="162013"/>
                  </a:lnTo>
                  <a:lnTo>
                    <a:pt x="232117" y="188615"/>
                  </a:lnTo>
                  <a:lnTo>
                    <a:pt x="225570" y="190486"/>
                  </a:lnTo>
                  <a:lnTo>
                    <a:pt x="224974" y="190996"/>
                  </a:lnTo>
                  <a:lnTo>
                    <a:pt x="209067" y="195541"/>
                  </a:lnTo>
                  <a:lnTo>
                    <a:pt x="199521" y="191723"/>
                  </a:lnTo>
                  <a:lnTo>
                    <a:pt x="177578" y="204522"/>
                  </a:lnTo>
                  <a:lnTo>
                    <a:pt x="170435" y="206903"/>
                  </a:lnTo>
                  <a:lnTo>
                    <a:pt x="170435" y="206903"/>
                  </a:lnTo>
                  <a:lnTo>
                    <a:pt x="149983" y="213721"/>
                  </a:lnTo>
                  <a:lnTo>
                    <a:pt x="122713" y="218266"/>
                  </a:lnTo>
                  <a:lnTo>
                    <a:pt x="116589" y="218266"/>
                  </a:lnTo>
                  <a:lnTo>
                    <a:pt x="109404" y="227247"/>
                  </a:lnTo>
                  <a:lnTo>
                    <a:pt x="98042" y="231792"/>
                  </a:lnTo>
                  <a:lnTo>
                    <a:pt x="93497" y="236337"/>
                  </a:lnTo>
                  <a:lnTo>
                    <a:pt x="88735" y="236337"/>
                  </a:lnTo>
                  <a:lnTo>
                    <a:pt x="86354" y="238718"/>
                  </a:lnTo>
                  <a:lnTo>
                    <a:pt x="72143" y="238718"/>
                  </a:lnTo>
                  <a:lnTo>
                    <a:pt x="66227" y="243154"/>
                  </a:lnTo>
                  <a:lnTo>
                    <a:pt x="62259" y="243154"/>
                  </a:lnTo>
                  <a:lnTo>
                    <a:pt x="59084" y="245535"/>
                  </a:lnTo>
                  <a:lnTo>
                    <a:pt x="31815" y="245535"/>
                  </a:lnTo>
                  <a:lnTo>
                    <a:pt x="20452" y="222811"/>
                  </a:lnTo>
                  <a:lnTo>
                    <a:pt x="20452" y="202358"/>
                  </a:lnTo>
                  <a:lnTo>
                    <a:pt x="15908" y="190996"/>
                  </a:lnTo>
                  <a:lnTo>
                    <a:pt x="9090" y="159181"/>
                  </a:lnTo>
                  <a:lnTo>
                    <a:pt x="0" y="147819"/>
                  </a:lnTo>
                  <a:lnTo>
                    <a:pt x="4545" y="143274"/>
                  </a:lnTo>
                  <a:lnTo>
                    <a:pt x="4545" y="127367"/>
                  </a:lnTo>
                  <a:lnTo>
                    <a:pt x="9090" y="120550"/>
                  </a:lnTo>
                  <a:lnTo>
                    <a:pt x="4545" y="104642"/>
                  </a:lnTo>
                  <a:lnTo>
                    <a:pt x="20452" y="95552"/>
                  </a:lnTo>
                  <a:lnTo>
                    <a:pt x="15908" y="72828"/>
                  </a:lnTo>
                  <a:lnTo>
                    <a:pt x="27270" y="56920"/>
                  </a:lnTo>
                  <a:lnTo>
                    <a:pt x="30874" y="59494"/>
                  </a:lnTo>
                  <a:lnTo>
                    <a:pt x="34413" y="54539"/>
                  </a:lnTo>
                  <a:lnTo>
                    <a:pt x="50320" y="65902"/>
                  </a:lnTo>
                  <a:lnTo>
                    <a:pt x="59410" y="65902"/>
                  </a:lnTo>
                  <a:lnTo>
                    <a:pt x="102587" y="59084"/>
                  </a:lnTo>
                  <a:lnTo>
                    <a:pt x="109404" y="65902"/>
                  </a:lnTo>
                  <a:lnTo>
                    <a:pt x="144856" y="70333"/>
                  </a:lnTo>
                  <a:lnTo>
                    <a:pt x="149983" y="68283"/>
                  </a:lnTo>
                  <a:lnTo>
                    <a:pt x="150380" y="68600"/>
                  </a:lnTo>
                  <a:lnTo>
                    <a:pt x="157126" y="65902"/>
                  </a:lnTo>
                  <a:lnTo>
                    <a:pt x="168488" y="74992"/>
                  </a:lnTo>
                  <a:lnTo>
                    <a:pt x="177553" y="72402"/>
                  </a:lnTo>
                  <a:lnTo>
                    <a:pt x="204522" y="34196"/>
                  </a:lnTo>
                  <a:lnTo>
                    <a:pt x="236337" y="18289"/>
                  </a:lnTo>
                  <a:lnTo>
                    <a:pt x="239728" y="17784"/>
                  </a:lnTo>
                  <a:lnTo>
                    <a:pt x="243480" y="1590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8" name="Freeform 457"/>
            <p:cNvSpPr>
              <a:spLocks/>
            </p:cNvSpPr>
            <p:nvPr/>
          </p:nvSpPr>
          <p:spPr bwMode="auto">
            <a:xfrm>
              <a:off x="5350648" y="2986899"/>
              <a:ext cx="586541" cy="482657"/>
            </a:xfrm>
            <a:custGeom>
              <a:avLst/>
              <a:gdLst>
                <a:gd name="connsiteX0" fmla="*/ 165890 w 782054"/>
                <a:gd name="connsiteY0" fmla="*/ 0 h 643542"/>
                <a:gd name="connsiteX1" fmla="*/ 209067 w 782054"/>
                <a:gd name="connsiteY1" fmla="*/ 11362 h 643542"/>
                <a:gd name="connsiteX2" fmla="*/ 263606 w 782054"/>
                <a:gd name="connsiteY2" fmla="*/ 38632 h 643542"/>
                <a:gd name="connsiteX3" fmla="*/ 370412 w 782054"/>
                <a:gd name="connsiteY3" fmla="*/ 122713 h 643542"/>
                <a:gd name="connsiteX4" fmla="*/ 436314 w 782054"/>
                <a:gd name="connsiteY4" fmla="*/ 129531 h 643542"/>
                <a:gd name="connsiteX5" fmla="*/ 468128 w 782054"/>
                <a:gd name="connsiteY5" fmla="*/ 129531 h 643542"/>
                <a:gd name="connsiteX6" fmla="*/ 473419 w 782054"/>
                <a:gd name="connsiteY6" fmla="*/ 139055 h 643542"/>
                <a:gd name="connsiteX7" fmla="*/ 475271 w 782054"/>
                <a:gd name="connsiteY7" fmla="*/ 139055 h 643542"/>
                <a:gd name="connsiteX8" fmla="*/ 481343 w 782054"/>
                <a:gd name="connsiteY8" fmla="*/ 149983 h 643542"/>
                <a:gd name="connsiteX9" fmla="*/ 504488 w 782054"/>
                <a:gd name="connsiteY9" fmla="*/ 149983 h 643542"/>
                <a:gd name="connsiteX10" fmla="*/ 509250 w 782054"/>
                <a:gd name="connsiteY10" fmla="*/ 159507 h 643542"/>
                <a:gd name="connsiteX11" fmla="*/ 511631 w 782054"/>
                <a:gd name="connsiteY11" fmla="*/ 159507 h 643542"/>
                <a:gd name="connsiteX12" fmla="*/ 523858 w 782054"/>
                <a:gd name="connsiteY12" fmla="*/ 183962 h 643542"/>
                <a:gd name="connsiteX13" fmla="*/ 538575 w 782054"/>
                <a:gd name="connsiteY13" fmla="*/ 193160 h 643542"/>
                <a:gd name="connsiteX14" fmla="*/ 540335 w 782054"/>
                <a:gd name="connsiteY14" fmla="*/ 199319 h 643542"/>
                <a:gd name="connsiteX15" fmla="*/ 545718 w 782054"/>
                <a:gd name="connsiteY15" fmla="*/ 202684 h 643542"/>
                <a:gd name="connsiteX16" fmla="*/ 548426 w 782054"/>
                <a:gd name="connsiteY16" fmla="*/ 212163 h 643542"/>
                <a:gd name="connsiteX17" fmla="*/ 570389 w 782054"/>
                <a:gd name="connsiteY17" fmla="*/ 224974 h 643542"/>
                <a:gd name="connsiteX18" fmla="*/ 570389 w 782054"/>
                <a:gd name="connsiteY18" fmla="*/ 230332 h 643542"/>
                <a:gd name="connsiteX19" fmla="*/ 577532 w 782054"/>
                <a:gd name="connsiteY19" fmla="*/ 234498 h 643542"/>
                <a:gd name="connsiteX20" fmla="*/ 577532 w 782054"/>
                <a:gd name="connsiteY20" fmla="*/ 250406 h 643542"/>
                <a:gd name="connsiteX21" fmla="*/ 577532 w 782054"/>
                <a:gd name="connsiteY21" fmla="*/ 268585 h 643542"/>
                <a:gd name="connsiteX22" fmla="*/ 577532 w 782054"/>
                <a:gd name="connsiteY22" fmla="*/ 277080 h 643542"/>
                <a:gd name="connsiteX23" fmla="*/ 579479 w 782054"/>
                <a:gd name="connsiteY23" fmla="*/ 279514 h 643542"/>
                <a:gd name="connsiteX24" fmla="*/ 580029 w 782054"/>
                <a:gd name="connsiteY24" fmla="*/ 280796 h 643542"/>
                <a:gd name="connsiteX25" fmla="*/ 586622 w 782054"/>
                <a:gd name="connsiteY25" fmla="*/ 289038 h 643542"/>
                <a:gd name="connsiteX26" fmla="*/ 591511 w 782054"/>
                <a:gd name="connsiteY26" fmla="*/ 300444 h 643542"/>
                <a:gd name="connsiteX27" fmla="*/ 606749 w 782054"/>
                <a:gd name="connsiteY27" fmla="*/ 311328 h 643542"/>
                <a:gd name="connsiteX28" fmla="*/ 613566 w 782054"/>
                <a:gd name="connsiteY28" fmla="*/ 306783 h 643542"/>
                <a:gd name="connsiteX29" fmla="*/ 619478 w 782054"/>
                <a:gd name="connsiteY29" fmla="*/ 317128 h 643542"/>
                <a:gd name="connsiteX30" fmla="*/ 620709 w 782054"/>
                <a:gd name="connsiteY30" fmla="*/ 316307 h 643542"/>
                <a:gd name="connsiteX31" fmla="*/ 629799 w 782054"/>
                <a:gd name="connsiteY31" fmla="*/ 332214 h 643542"/>
                <a:gd name="connsiteX32" fmla="*/ 629799 w 782054"/>
                <a:gd name="connsiteY32" fmla="*/ 343577 h 643542"/>
                <a:gd name="connsiteX33" fmla="*/ 642404 w 782054"/>
                <a:gd name="connsiteY33" fmla="*/ 377790 h 643542"/>
                <a:gd name="connsiteX34" fmla="*/ 747642 w 782054"/>
                <a:gd name="connsiteY34" fmla="*/ 393137 h 643542"/>
                <a:gd name="connsiteX35" fmla="*/ 752187 w 782054"/>
                <a:gd name="connsiteY35" fmla="*/ 386319 h 643542"/>
                <a:gd name="connsiteX36" fmla="*/ 774911 w 782054"/>
                <a:gd name="connsiteY36" fmla="*/ 413589 h 643542"/>
                <a:gd name="connsiteX37" fmla="*/ 774670 w 782054"/>
                <a:gd name="connsiteY37" fmla="*/ 414252 h 643542"/>
                <a:gd name="connsiteX38" fmla="*/ 782054 w 782054"/>
                <a:gd name="connsiteY38" fmla="*/ 423113 h 643542"/>
                <a:gd name="connsiteX39" fmla="*/ 754785 w 782054"/>
                <a:gd name="connsiteY39" fmla="*/ 498104 h 643542"/>
                <a:gd name="connsiteX40" fmla="*/ 645706 w 782054"/>
                <a:gd name="connsiteY40" fmla="*/ 541281 h 643542"/>
                <a:gd name="connsiteX41" fmla="*/ 538900 w 782054"/>
                <a:gd name="connsiteY41" fmla="*/ 557189 h 643542"/>
                <a:gd name="connsiteX42" fmla="*/ 502541 w 782054"/>
                <a:gd name="connsiteY42" fmla="*/ 573096 h 643542"/>
                <a:gd name="connsiteX43" fmla="*/ 479816 w 782054"/>
                <a:gd name="connsiteY43" fmla="*/ 611728 h 643542"/>
                <a:gd name="connsiteX44" fmla="*/ 459364 w 782054"/>
                <a:gd name="connsiteY44" fmla="*/ 616273 h 643542"/>
                <a:gd name="connsiteX45" fmla="*/ 452547 w 782054"/>
                <a:gd name="connsiteY45" fmla="*/ 607183 h 643542"/>
                <a:gd name="connsiteX46" fmla="*/ 436639 w 782054"/>
                <a:gd name="connsiteY46" fmla="*/ 607183 h 643542"/>
                <a:gd name="connsiteX47" fmla="*/ 400280 w 782054"/>
                <a:gd name="connsiteY47" fmla="*/ 607183 h 643542"/>
                <a:gd name="connsiteX48" fmla="*/ 393463 w 782054"/>
                <a:gd name="connsiteY48" fmla="*/ 600365 h 643542"/>
                <a:gd name="connsiteX49" fmla="*/ 350286 w 782054"/>
                <a:gd name="connsiteY49" fmla="*/ 600365 h 643542"/>
                <a:gd name="connsiteX50" fmla="*/ 341196 w 782054"/>
                <a:gd name="connsiteY50" fmla="*/ 607183 h 643542"/>
                <a:gd name="connsiteX51" fmla="*/ 325289 w 782054"/>
                <a:gd name="connsiteY51" fmla="*/ 595820 h 643542"/>
                <a:gd name="connsiteX52" fmla="*/ 313926 w 782054"/>
                <a:gd name="connsiteY52" fmla="*/ 611728 h 643542"/>
                <a:gd name="connsiteX53" fmla="*/ 318471 w 782054"/>
                <a:gd name="connsiteY53" fmla="*/ 627635 h 643542"/>
                <a:gd name="connsiteX54" fmla="*/ 302564 w 782054"/>
                <a:gd name="connsiteY54" fmla="*/ 643542 h 643542"/>
                <a:gd name="connsiteX55" fmla="*/ 302564 w 782054"/>
                <a:gd name="connsiteY55" fmla="*/ 627635 h 643542"/>
                <a:gd name="connsiteX56" fmla="*/ 302121 w 782054"/>
                <a:gd name="connsiteY56" fmla="*/ 627319 h 643542"/>
                <a:gd name="connsiteX57" fmla="*/ 295421 w 782054"/>
                <a:gd name="connsiteY57" fmla="*/ 634018 h 643542"/>
                <a:gd name="connsiteX58" fmla="*/ 295421 w 782054"/>
                <a:gd name="connsiteY58" fmla="*/ 622533 h 643542"/>
                <a:gd name="connsiteX59" fmla="*/ 286657 w 782054"/>
                <a:gd name="connsiteY59" fmla="*/ 616273 h 643542"/>
                <a:gd name="connsiteX60" fmla="*/ 286657 w 782054"/>
                <a:gd name="connsiteY60" fmla="*/ 611851 h 643542"/>
                <a:gd name="connsiteX61" fmla="*/ 279514 w 782054"/>
                <a:gd name="connsiteY61" fmla="*/ 606749 h 643542"/>
                <a:gd name="connsiteX62" fmla="*/ 279514 w 782054"/>
                <a:gd name="connsiteY62" fmla="*/ 594810 h 643542"/>
                <a:gd name="connsiteX63" fmla="*/ 266204 w 782054"/>
                <a:gd name="connsiteY63" fmla="*/ 584458 h 643542"/>
                <a:gd name="connsiteX64" fmla="*/ 262123 w 782054"/>
                <a:gd name="connsiteY64" fmla="*/ 577315 h 643542"/>
                <a:gd name="connsiteX65" fmla="*/ 259061 w 782054"/>
                <a:gd name="connsiteY65" fmla="*/ 574934 h 643542"/>
                <a:gd name="connsiteX66" fmla="*/ 240882 w 782054"/>
                <a:gd name="connsiteY66" fmla="*/ 543120 h 643542"/>
                <a:gd name="connsiteX67" fmla="*/ 232744 w 782054"/>
                <a:gd name="connsiteY67" fmla="*/ 514639 h 643542"/>
                <a:gd name="connsiteX68" fmla="*/ 211665 w 782054"/>
                <a:gd name="connsiteY68" fmla="*/ 493559 h 643542"/>
                <a:gd name="connsiteX69" fmla="*/ 195758 w 782054"/>
                <a:gd name="connsiteY69" fmla="*/ 489015 h 643542"/>
                <a:gd name="connsiteX70" fmla="*/ 190467 w 782054"/>
                <a:gd name="connsiteY70" fmla="*/ 480020 h 643542"/>
                <a:gd name="connsiteX71" fmla="*/ 188615 w 782054"/>
                <a:gd name="connsiteY71" fmla="*/ 479491 h 643542"/>
                <a:gd name="connsiteX72" fmla="*/ 165890 w 782054"/>
                <a:gd name="connsiteY72" fmla="*/ 440859 h 643542"/>
                <a:gd name="connsiteX73" fmla="*/ 161345 w 782054"/>
                <a:gd name="connsiteY73" fmla="*/ 413589 h 643542"/>
                <a:gd name="connsiteX74" fmla="*/ 161345 w 782054"/>
                <a:gd name="connsiteY74" fmla="*/ 393137 h 643542"/>
                <a:gd name="connsiteX75" fmla="*/ 141963 w 782054"/>
                <a:gd name="connsiteY75" fmla="*/ 350495 h 643542"/>
                <a:gd name="connsiteX76" fmla="*/ 129856 w 782054"/>
                <a:gd name="connsiteY76" fmla="*/ 343577 h 643542"/>
                <a:gd name="connsiteX77" fmla="*/ 109404 w 782054"/>
                <a:gd name="connsiteY77" fmla="*/ 332214 h 643542"/>
                <a:gd name="connsiteX78" fmla="*/ 105558 w 782054"/>
                <a:gd name="connsiteY78" fmla="*/ 324522 h 643542"/>
                <a:gd name="connsiteX79" fmla="*/ 102261 w 782054"/>
                <a:gd name="connsiteY79" fmla="*/ 322690 h 643542"/>
                <a:gd name="connsiteX80" fmla="*/ 90899 w 782054"/>
                <a:gd name="connsiteY80" fmla="*/ 299966 h 643542"/>
                <a:gd name="connsiteX81" fmla="*/ 90899 w 782054"/>
                <a:gd name="connsiteY81" fmla="*/ 290876 h 643542"/>
                <a:gd name="connsiteX82" fmla="*/ 83505 w 782054"/>
                <a:gd name="connsiteY82" fmla="*/ 276088 h 643542"/>
                <a:gd name="connsiteX83" fmla="*/ 77590 w 782054"/>
                <a:gd name="connsiteY83" fmla="*/ 273130 h 643542"/>
                <a:gd name="connsiteX84" fmla="*/ 73621 w 782054"/>
                <a:gd name="connsiteY84" fmla="*/ 265194 h 643542"/>
                <a:gd name="connsiteX85" fmla="*/ 70447 w 782054"/>
                <a:gd name="connsiteY85" fmla="*/ 263606 h 643542"/>
                <a:gd name="connsiteX86" fmla="*/ 54539 w 782054"/>
                <a:gd name="connsiteY86" fmla="*/ 231792 h 643542"/>
                <a:gd name="connsiteX87" fmla="*/ 38632 w 782054"/>
                <a:gd name="connsiteY87" fmla="*/ 199977 h 643542"/>
                <a:gd name="connsiteX88" fmla="*/ 22257 w 782054"/>
                <a:gd name="connsiteY88" fmla="*/ 175414 h 643542"/>
                <a:gd name="connsiteX89" fmla="*/ 7143 w 782054"/>
                <a:gd name="connsiteY89" fmla="*/ 175414 h 643542"/>
                <a:gd name="connsiteX90" fmla="*/ 9260 w 782054"/>
                <a:gd name="connsiteY90" fmla="*/ 165890 h 643542"/>
                <a:gd name="connsiteX91" fmla="*/ 0 w 782054"/>
                <a:gd name="connsiteY91" fmla="*/ 165890 h 643542"/>
                <a:gd name="connsiteX92" fmla="*/ 4545 w 782054"/>
                <a:gd name="connsiteY92" fmla="*/ 145438 h 643542"/>
                <a:gd name="connsiteX93" fmla="*/ 4545 w 782054"/>
                <a:gd name="connsiteY93" fmla="*/ 134076 h 643542"/>
                <a:gd name="connsiteX94" fmla="*/ 11363 w 782054"/>
                <a:gd name="connsiteY94" fmla="*/ 113623 h 643542"/>
                <a:gd name="connsiteX95" fmla="*/ 47722 w 782054"/>
                <a:gd name="connsiteY95" fmla="*/ 122713 h 643542"/>
                <a:gd name="connsiteX96" fmla="*/ 63629 w 782054"/>
                <a:gd name="connsiteY96" fmla="*/ 106806 h 643542"/>
                <a:gd name="connsiteX97" fmla="*/ 74992 w 782054"/>
                <a:gd name="connsiteY97" fmla="*/ 97716 h 643542"/>
                <a:gd name="connsiteX98" fmla="*/ 102261 w 782054"/>
                <a:gd name="connsiteY98" fmla="*/ 90899 h 643542"/>
                <a:gd name="connsiteX99" fmla="*/ 106806 w 782054"/>
                <a:gd name="connsiteY99" fmla="*/ 74992 h 643542"/>
                <a:gd name="connsiteX100" fmla="*/ 121324 w 782054"/>
                <a:gd name="connsiteY100" fmla="*/ 64621 h 643542"/>
                <a:gd name="connsiteX101" fmla="*/ 93497 w 782054"/>
                <a:gd name="connsiteY101" fmla="*/ 36794 h 643542"/>
                <a:gd name="connsiteX102" fmla="*/ 95324 w 782054"/>
                <a:gd name="connsiteY102" fmla="*/ 36240 h 643542"/>
                <a:gd name="connsiteX103" fmla="*/ 86354 w 782054"/>
                <a:gd name="connsiteY103" fmla="*/ 27270 h 643542"/>
                <a:gd name="connsiteX104" fmla="*/ 161345 w 782054"/>
                <a:gd name="connsiteY104" fmla="*/ 4545 h 64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782054" h="643542">
                  <a:moveTo>
                    <a:pt x="165890" y="0"/>
                  </a:moveTo>
                  <a:lnTo>
                    <a:pt x="209067" y="11362"/>
                  </a:lnTo>
                  <a:lnTo>
                    <a:pt x="263606" y="38632"/>
                  </a:lnTo>
                  <a:lnTo>
                    <a:pt x="370412" y="122713"/>
                  </a:lnTo>
                  <a:lnTo>
                    <a:pt x="436314" y="129531"/>
                  </a:lnTo>
                  <a:lnTo>
                    <a:pt x="468128" y="129531"/>
                  </a:lnTo>
                  <a:lnTo>
                    <a:pt x="473419" y="139055"/>
                  </a:lnTo>
                  <a:lnTo>
                    <a:pt x="475271" y="139055"/>
                  </a:lnTo>
                  <a:lnTo>
                    <a:pt x="481343" y="149983"/>
                  </a:lnTo>
                  <a:lnTo>
                    <a:pt x="504488" y="149983"/>
                  </a:lnTo>
                  <a:lnTo>
                    <a:pt x="509250" y="159507"/>
                  </a:lnTo>
                  <a:lnTo>
                    <a:pt x="511631" y="159507"/>
                  </a:lnTo>
                  <a:lnTo>
                    <a:pt x="523858" y="183962"/>
                  </a:lnTo>
                  <a:lnTo>
                    <a:pt x="538575" y="193160"/>
                  </a:lnTo>
                  <a:lnTo>
                    <a:pt x="540335" y="199319"/>
                  </a:lnTo>
                  <a:lnTo>
                    <a:pt x="545718" y="202684"/>
                  </a:lnTo>
                  <a:lnTo>
                    <a:pt x="548426" y="212163"/>
                  </a:lnTo>
                  <a:lnTo>
                    <a:pt x="570389" y="224974"/>
                  </a:lnTo>
                  <a:lnTo>
                    <a:pt x="570389" y="230332"/>
                  </a:lnTo>
                  <a:lnTo>
                    <a:pt x="577532" y="234498"/>
                  </a:lnTo>
                  <a:lnTo>
                    <a:pt x="577532" y="250406"/>
                  </a:lnTo>
                  <a:lnTo>
                    <a:pt x="577532" y="268585"/>
                  </a:lnTo>
                  <a:lnTo>
                    <a:pt x="577532" y="277080"/>
                  </a:lnTo>
                  <a:lnTo>
                    <a:pt x="579479" y="279514"/>
                  </a:lnTo>
                  <a:lnTo>
                    <a:pt x="580029" y="280796"/>
                  </a:lnTo>
                  <a:lnTo>
                    <a:pt x="586622" y="289038"/>
                  </a:lnTo>
                  <a:lnTo>
                    <a:pt x="591511" y="300444"/>
                  </a:lnTo>
                  <a:lnTo>
                    <a:pt x="606749" y="311328"/>
                  </a:lnTo>
                  <a:lnTo>
                    <a:pt x="613566" y="306783"/>
                  </a:lnTo>
                  <a:lnTo>
                    <a:pt x="619478" y="317128"/>
                  </a:lnTo>
                  <a:lnTo>
                    <a:pt x="620709" y="316307"/>
                  </a:lnTo>
                  <a:lnTo>
                    <a:pt x="629799" y="332214"/>
                  </a:lnTo>
                  <a:lnTo>
                    <a:pt x="629799" y="343577"/>
                  </a:lnTo>
                  <a:lnTo>
                    <a:pt x="642404" y="377790"/>
                  </a:lnTo>
                  <a:lnTo>
                    <a:pt x="747642" y="393137"/>
                  </a:lnTo>
                  <a:lnTo>
                    <a:pt x="752187" y="386319"/>
                  </a:lnTo>
                  <a:lnTo>
                    <a:pt x="774911" y="413589"/>
                  </a:lnTo>
                  <a:lnTo>
                    <a:pt x="774670" y="414252"/>
                  </a:lnTo>
                  <a:lnTo>
                    <a:pt x="782054" y="423113"/>
                  </a:lnTo>
                  <a:lnTo>
                    <a:pt x="754785" y="498104"/>
                  </a:lnTo>
                  <a:lnTo>
                    <a:pt x="645706" y="541281"/>
                  </a:lnTo>
                  <a:lnTo>
                    <a:pt x="538900" y="557189"/>
                  </a:lnTo>
                  <a:lnTo>
                    <a:pt x="502541" y="573096"/>
                  </a:lnTo>
                  <a:lnTo>
                    <a:pt x="479816" y="611728"/>
                  </a:lnTo>
                  <a:lnTo>
                    <a:pt x="459364" y="616273"/>
                  </a:lnTo>
                  <a:lnTo>
                    <a:pt x="452547" y="607183"/>
                  </a:lnTo>
                  <a:lnTo>
                    <a:pt x="436639" y="607183"/>
                  </a:lnTo>
                  <a:lnTo>
                    <a:pt x="400280" y="607183"/>
                  </a:lnTo>
                  <a:lnTo>
                    <a:pt x="393463" y="600365"/>
                  </a:lnTo>
                  <a:lnTo>
                    <a:pt x="350286" y="600365"/>
                  </a:lnTo>
                  <a:lnTo>
                    <a:pt x="341196" y="607183"/>
                  </a:lnTo>
                  <a:lnTo>
                    <a:pt x="325289" y="595820"/>
                  </a:lnTo>
                  <a:lnTo>
                    <a:pt x="313926" y="611728"/>
                  </a:lnTo>
                  <a:lnTo>
                    <a:pt x="318471" y="627635"/>
                  </a:lnTo>
                  <a:lnTo>
                    <a:pt x="302564" y="643542"/>
                  </a:lnTo>
                  <a:lnTo>
                    <a:pt x="302564" y="627635"/>
                  </a:lnTo>
                  <a:lnTo>
                    <a:pt x="302121" y="627319"/>
                  </a:lnTo>
                  <a:lnTo>
                    <a:pt x="295421" y="634018"/>
                  </a:lnTo>
                  <a:lnTo>
                    <a:pt x="295421" y="622533"/>
                  </a:lnTo>
                  <a:lnTo>
                    <a:pt x="286657" y="616273"/>
                  </a:lnTo>
                  <a:lnTo>
                    <a:pt x="286657" y="611851"/>
                  </a:lnTo>
                  <a:lnTo>
                    <a:pt x="279514" y="606749"/>
                  </a:lnTo>
                  <a:lnTo>
                    <a:pt x="279514" y="594810"/>
                  </a:lnTo>
                  <a:lnTo>
                    <a:pt x="266204" y="584458"/>
                  </a:lnTo>
                  <a:lnTo>
                    <a:pt x="262123" y="577315"/>
                  </a:lnTo>
                  <a:lnTo>
                    <a:pt x="259061" y="574934"/>
                  </a:lnTo>
                  <a:lnTo>
                    <a:pt x="240882" y="543120"/>
                  </a:lnTo>
                  <a:lnTo>
                    <a:pt x="232744" y="514639"/>
                  </a:lnTo>
                  <a:lnTo>
                    <a:pt x="211665" y="493559"/>
                  </a:lnTo>
                  <a:lnTo>
                    <a:pt x="195758" y="489015"/>
                  </a:lnTo>
                  <a:lnTo>
                    <a:pt x="190467" y="480020"/>
                  </a:lnTo>
                  <a:lnTo>
                    <a:pt x="188615" y="479491"/>
                  </a:lnTo>
                  <a:lnTo>
                    <a:pt x="165890" y="440859"/>
                  </a:lnTo>
                  <a:lnTo>
                    <a:pt x="161345" y="413589"/>
                  </a:lnTo>
                  <a:lnTo>
                    <a:pt x="161345" y="393137"/>
                  </a:lnTo>
                  <a:lnTo>
                    <a:pt x="141963" y="350495"/>
                  </a:lnTo>
                  <a:lnTo>
                    <a:pt x="129856" y="343577"/>
                  </a:lnTo>
                  <a:lnTo>
                    <a:pt x="109404" y="332214"/>
                  </a:lnTo>
                  <a:lnTo>
                    <a:pt x="105558" y="324522"/>
                  </a:lnTo>
                  <a:lnTo>
                    <a:pt x="102261" y="322690"/>
                  </a:lnTo>
                  <a:lnTo>
                    <a:pt x="90899" y="299966"/>
                  </a:lnTo>
                  <a:lnTo>
                    <a:pt x="90899" y="290876"/>
                  </a:lnTo>
                  <a:lnTo>
                    <a:pt x="83505" y="276088"/>
                  </a:lnTo>
                  <a:lnTo>
                    <a:pt x="77590" y="273130"/>
                  </a:lnTo>
                  <a:lnTo>
                    <a:pt x="73621" y="265194"/>
                  </a:lnTo>
                  <a:lnTo>
                    <a:pt x="70447" y="263606"/>
                  </a:lnTo>
                  <a:lnTo>
                    <a:pt x="54539" y="231792"/>
                  </a:lnTo>
                  <a:lnTo>
                    <a:pt x="38632" y="199977"/>
                  </a:lnTo>
                  <a:lnTo>
                    <a:pt x="22257" y="175414"/>
                  </a:lnTo>
                  <a:lnTo>
                    <a:pt x="7143" y="175414"/>
                  </a:lnTo>
                  <a:lnTo>
                    <a:pt x="9260" y="165890"/>
                  </a:lnTo>
                  <a:lnTo>
                    <a:pt x="0" y="165890"/>
                  </a:lnTo>
                  <a:lnTo>
                    <a:pt x="4545" y="145438"/>
                  </a:lnTo>
                  <a:lnTo>
                    <a:pt x="4545" y="134076"/>
                  </a:lnTo>
                  <a:lnTo>
                    <a:pt x="11363" y="113623"/>
                  </a:lnTo>
                  <a:lnTo>
                    <a:pt x="47722" y="122713"/>
                  </a:lnTo>
                  <a:lnTo>
                    <a:pt x="63629" y="106806"/>
                  </a:lnTo>
                  <a:lnTo>
                    <a:pt x="74992" y="97716"/>
                  </a:lnTo>
                  <a:lnTo>
                    <a:pt x="102261" y="90899"/>
                  </a:lnTo>
                  <a:lnTo>
                    <a:pt x="106806" y="74992"/>
                  </a:lnTo>
                  <a:lnTo>
                    <a:pt x="121324" y="64621"/>
                  </a:lnTo>
                  <a:lnTo>
                    <a:pt x="93497" y="36794"/>
                  </a:lnTo>
                  <a:lnTo>
                    <a:pt x="95324" y="36240"/>
                  </a:lnTo>
                  <a:lnTo>
                    <a:pt x="86354" y="27270"/>
                  </a:lnTo>
                  <a:lnTo>
                    <a:pt x="161345"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7" name="Freeform 456"/>
            <p:cNvSpPr>
              <a:spLocks/>
            </p:cNvSpPr>
            <p:nvPr/>
          </p:nvSpPr>
          <p:spPr bwMode="auto">
            <a:xfrm>
              <a:off x="5548516" y="3566541"/>
              <a:ext cx="46099" cy="54621"/>
            </a:xfrm>
            <a:custGeom>
              <a:avLst/>
              <a:gdLst>
                <a:gd name="connsiteX0" fmla="*/ 47722 w 61465"/>
                <a:gd name="connsiteY0" fmla="*/ 0 h 72828"/>
                <a:gd name="connsiteX1" fmla="*/ 50103 w 61465"/>
                <a:gd name="connsiteY1" fmla="*/ 2381 h 72828"/>
                <a:gd name="connsiteX2" fmla="*/ 50103 w 61465"/>
                <a:gd name="connsiteY2" fmla="*/ 2381 h 72828"/>
                <a:gd name="connsiteX3" fmla="*/ 61465 w 61465"/>
                <a:gd name="connsiteY3" fmla="*/ 13744 h 72828"/>
                <a:gd name="connsiteX4" fmla="*/ 54648 w 61465"/>
                <a:gd name="connsiteY4" fmla="*/ 29651 h 72828"/>
                <a:gd name="connsiteX5" fmla="*/ 38741 w 61465"/>
                <a:gd name="connsiteY5" fmla="*/ 41013 h 72828"/>
                <a:gd name="connsiteX6" fmla="*/ 50103 w 61465"/>
                <a:gd name="connsiteY6" fmla="*/ 52376 h 72828"/>
                <a:gd name="connsiteX7" fmla="*/ 38741 w 61465"/>
                <a:gd name="connsiteY7" fmla="*/ 72828 h 72828"/>
                <a:gd name="connsiteX8" fmla="*/ 35320 w 61465"/>
                <a:gd name="connsiteY8" fmla="*/ 69407 h 72828"/>
                <a:gd name="connsiteX9" fmla="*/ 34196 w 61465"/>
                <a:gd name="connsiteY9" fmla="*/ 68283 h 72828"/>
                <a:gd name="connsiteX10" fmla="*/ 22833 w 61465"/>
                <a:gd name="connsiteY10" fmla="*/ 68283 h 72828"/>
                <a:gd name="connsiteX11" fmla="*/ 2381 w 61465"/>
                <a:gd name="connsiteY11" fmla="*/ 68283 h 72828"/>
                <a:gd name="connsiteX12" fmla="*/ 2381 w 61465"/>
                <a:gd name="connsiteY12" fmla="*/ 65902 h 72828"/>
                <a:gd name="connsiteX13" fmla="*/ 0 w 61465"/>
                <a:gd name="connsiteY13" fmla="*/ 65902 h 72828"/>
                <a:gd name="connsiteX14" fmla="*/ 0 w 61465"/>
                <a:gd name="connsiteY14" fmla="*/ 54540 h 72828"/>
                <a:gd name="connsiteX15" fmla="*/ 0 w 61465"/>
                <a:gd name="connsiteY15" fmla="*/ 43177 h 72828"/>
                <a:gd name="connsiteX16" fmla="*/ 9090 w 61465"/>
                <a:gd name="connsiteY16" fmla="*/ 22725 h 72828"/>
                <a:gd name="connsiteX17" fmla="*/ 20452 w 61465"/>
                <a:gd name="connsiteY17" fmla="*/ 6818 h 72828"/>
                <a:gd name="connsiteX18" fmla="*/ 36360 w 61465"/>
                <a:gd name="connsiteY18" fmla="*/ 11363 h 7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465" h="72828">
                  <a:moveTo>
                    <a:pt x="47722" y="0"/>
                  </a:moveTo>
                  <a:lnTo>
                    <a:pt x="50103" y="2381"/>
                  </a:lnTo>
                  <a:lnTo>
                    <a:pt x="50103" y="2381"/>
                  </a:lnTo>
                  <a:lnTo>
                    <a:pt x="61465" y="13744"/>
                  </a:lnTo>
                  <a:lnTo>
                    <a:pt x="54648" y="29651"/>
                  </a:lnTo>
                  <a:lnTo>
                    <a:pt x="38741" y="41013"/>
                  </a:lnTo>
                  <a:lnTo>
                    <a:pt x="50103" y="52376"/>
                  </a:lnTo>
                  <a:lnTo>
                    <a:pt x="38741" y="72828"/>
                  </a:lnTo>
                  <a:lnTo>
                    <a:pt x="35320" y="69407"/>
                  </a:lnTo>
                  <a:lnTo>
                    <a:pt x="34196" y="68283"/>
                  </a:lnTo>
                  <a:lnTo>
                    <a:pt x="22833" y="68283"/>
                  </a:lnTo>
                  <a:lnTo>
                    <a:pt x="2381" y="68283"/>
                  </a:lnTo>
                  <a:lnTo>
                    <a:pt x="2381" y="65902"/>
                  </a:lnTo>
                  <a:lnTo>
                    <a:pt x="0" y="65902"/>
                  </a:lnTo>
                  <a:lnTo>
                    <a:pt x="0" y="54540"/>
                  </a:lnTo>
                  <a:lnTo>
                    <a:pt x="0" y="43177"/>
                  </a:lnTo>
                  <a:lnTo>
                    <a:pt x="9090" y="22725"/>
                  </a:lnTo>
                  <a:lnTo>
                    <a:pt x="20452" y="6818"/>
                  </a:lnTo>
                  <a:lnTo>
                    <a:pt x="36360"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6" name="Freeform 455"/>
            <p:cNvSpPr>
              <a:spLocks/>
            </p:cNvSpPr>
            <p:nvPr/>
          </p:nvSpPr>
          <p:spPr bwMode="auto">
            <a:xfrm>
              <a:off x="5568806" y="3604037"/>
              <a:ext cx="184395" cy="100720"/>
            </a:xfrm>
            <a:custGeom>
              <a:avLst/>
              <a:gdLst>
                <a:gd name="connsiteX0" fmla="*/ 20452 w 245860"/>
                <a:gd name="connsiteY0" fmla="*/ 0 h 134293"/>
                <a:gd name="connsiteX1" fmla="*/ 31815 w 245860"/>
                <a:gd name="connsiteY1" fmla="*/ 4545 h 134293"/>
                <a:gd name="connsiteX2" fmla="*/ 32122 w 245860"/>
                <a:gd name="connsiteY2" fmla="*/ 5621 h 134293"/>
                <a:gd name="connsiteX3" fmla="*/ 41339 w 245860"/>
                <a:gd name="connsiteY3" fmla="*/ 9307 h 134293"/>
                <a:gd name="connsiteX4" fmla="*/ 45884 w 245860"/>
                <a:gd name="connsiteY4" fmla="*/ 25215 h 134293"/>
                <a:gd name="connsiteX5" fmla="*/ 61805 w 245860"/>
                <a:gd name="connsiteY5" fmla="*/ 36360 h 134293"/>
                <a:gd name="connsiteX6" fmla="*/ 74991 w 245860"/>
                <a:gd name="connsiteY6" fmla="*/ 36360 h 134293"/>
                <a:gd name="connsiteX7" fmla="*/ 106806 w 245860"/>
                <a:gd name="connsiteY7" fmla="*/ 27270 h 134293"/>
                <a:gd name="connsiteX8" fmla="*/ 149983 w 245860"/>
                <a:gd name="connsiteY8" fmla="*/ 20453 h 134293"/>
                <a:gd name="connsiteX9" fmla="*/ 181797 w 245860"/>
                <a:gd name="connsiteY9" fmla="*/ 9090 h 134293"/>
                <a:gd name="connsiteX10" fmla="*/ 197704 w 245860"/>
                <a:gd name="connsiteY10" fmla="*/ 9090 h 134293"/>
                <a:gd name="connsiteX11" fmla="*/ 213612 w 245860"/>
                <a:gd name="connsiteY11" fmla="*/ 0 h 134293"/>
                <a:gd name="connsiteX12" fmla="*/ 236336 w 245860"/>
                <a:gd name="connsiteY12" fmla="*/ 0 h 134293"/>
                <a:gd name="connsiteX13" fmla="*/ 236336 w 245860"/>
                <a:gd name="connsiteY13" fmla="*/ 4762 h 134293"/>
                <a:gd name="connsiteX14" fmla="*/ 245860 w 245860"/>
                <a:gd name="connsiteY14" fmla="*/ 4762 h 134293"/>
                <a:gd name="connsiteX15" fmla="*/ 245860 w 245860"/>
                <a:gd name="connsiteY15" fmla="*/ 20670 h 134293"/>
                <a:gd name="connsiteX16" fmla="*/ 245860 w 245860"/>
                <a:gd name="connsiteY16" fmla="*/ 57029 h 134293"/>
                <a:gd name="connsiteX17" fmla="*/ 245860 w 245860"/>
                <a:gd name="connsiteY17" fmla="*/ 79754 h 134293"/>
                <a:gd name="connsiteX18" fmla="*/ 223136 w 245860"/>
                <a:gd name="connsiteY18" fmla="*/ 100206 h 134293"/>
                <a:gd name="connsiteX19" fmla="*/ 202683 w 245860"/>
                <a:gd name="connsiteY19" fmla="*/ 134293 h 134293"/>
                <a:gd name="connsiteX20" fmla="*/ 170869 w 245860"/>
                <a:gd name="connsiteY20" fmla="*/ 134293 h 134293"/>
                <a:gd name="connsiteX21" fmla="*/ 52701 w 245860"/>
                <a:gd name="connsiteY21" fmla="*/ 91116 h 134293"/>
                <a:gd name="connsiteX22" fmla="*/ 51052 w 245860"/>
                <a:gd name="connsiteY22" fmla="*/ 89232 h 134293"/>
                <a:gd name="connsiteX23" fmla="*/ 43177 w 245860"/>
                <a:gd name="connsiteY23" fmla="*/ 86354 h 134293"/>
                <a:gd name="connsiteX24" fmla="*/ 27270 w 245860"/>
                <a:gd name="connsiteY24" fmla="*/ 68174 h 134293"/>
                <a:gd name="connsiteX25" fmla="*/ 15907 w 245860"/>
                <a:gd name="connsiteY25" fmla="*/ 52267 h 134293"/>
                <a:gd name="connsiteX26" fmla="*/ 0 w 245860"/>
                <a:gd name="connsiteY26" fmla="*/ 31815 h 134293"/>
                <a:gd name="connsiteX27" fmla="*/ 9090 w 245860"/>
                <a:gd name="connsiteY27" fmla="*/ 15908 h 13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5860" h="134293">
                  <a:moveTo>
                    <a:pt x="20452" y="0"/>
                  </a:moveTo>
                  <a:lnTo>
                    <a:pt x="31815" y="4545"/>
                  </a:lnTo>
                  <a:lnTo>
                    <a:pt x="32122" y="5621"/>
                  </a:lnTo>
                  <a:lnTo>
                    <a:pt x="41339" y="9307"/>
                  </a:lnTo>
                  <a:lnTo>
                    <a:pt x="45884" y="25215"/>
                  </a:lnTo>
                  <a:lnTo>
                    <a:pt x="61805" y="36360"/>
                  </a:lnTo>
                  <a:lnTo>
                    <a:pt x="74991" y="36360"/>
                  </a:lnTo>
                  <a:lnTo>
                    <a:pt x="106806" y="27270"/>
                  </a:lnTo>
                  <a:lnTo>
                    <a:pt x="149983" y="20453"/>
                  </a:lnTo>
                  <a:lnTo>
                    <a:pt x="181797" y="9090"/>
                  </a:lnTo>
                  <a:lnTo>
                    <a:pt x="197704" y="9090"/>
                  </a:lnTo>
                  <a:lnTo>
                    <a:pt x="213612" y="0"/>
                  </a:lnTo>
                  <a:lnTo>
                    <a:pt x="236336" y="0"/>
                  </a:lnTo>
                  <a:lnTo>
                    <a:pt x="236336" y="4762"/>
                  </a:lnTo>
                  <a:lnTo>
                    <a:pt x="245860" y="4762"/>
                  </a:lnTo>
                  <a:lnTo>
                    <a:pt x="245860" y="20670"/>
                  </a:lnTo>
                  <a:lnTo>
                    <a:pt x="245860" y="57029"/>
                  </a:lnTo>
                  <a:lnTo>
                    <a:pt x="245860" y="79754"/>
                  </a:lnTo>
                  <a:lnTo>
                    <a:pt x="223136" y="100206"/>
                  </a:lnTo>
                  <a:lnTo>
                    <a:pt x="202683" y="134293"/>
                  </a:lnTo>
                  <a:lnTo>
                    <a:pt x="170869" y="134293"/>
                  </a:lnTo>
                  <a:lnTo>
                    <a:pt x="52701" y="91116"/>
                  </a:lnTo>
                  <a:lnTo>
                    <a:pt x="51052" y="89232"/>
                  </a:lnTo>
                  <a:lnTo>
                    <a:pt x="43177" y="86354"/>
                  </a:lnTo>
                  <a:lnTo>
                    <a:pt x="27270" y="68174"/>
                  </a:lnTo>
                  <a:lnTo>
                    <a:pt x="15907" y="52267"/>
                  </a:lnTo>
                  <a:lnTo>
                    <a:pt x="0" y="31815"/>
                  </a:lnTo>
                  <a:lnTo>
                    <a:pt x="9090" y="1590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5" name="Freeform 454"/>
            <p:cNvSpPr>
              <a:spLocks/>
            </p:cNvSpPr>
            <p:nvPr/>
          </p:nvSpPr>
          <p:spPr bwMode="auto">
            <a:xfrm>
              <a:off x="5396748" y="3418263"/>
              <a:ext cx="187560" cy="162158"/>
            </a:xfrm>
            <a:custGeom>
              <a:avLst/>
              <a:gdLst>
                <a:gd name="connsiteX0" fmla="*/ 77373 w 250080"/>
                <a:gd name="connsiteY0" fmla="*/ 0 h 216210"/>
                <a:gd name="connsiteX1" fmla="*/ 100097 w 250080"/>
                <a:gd name="connsiteY1" fmla="*/ 47722 h 216210"/>
                <a:gd name="connsiteX2" fmla="*/ 109187 w 250080"/>
                <a:gd name="connsiteY2" fmla="*/ 79537 h 216210"/>
                <a:gd name="connsiteX3" fmla="*/ 131912 w 250080"/>
                <a:gd name="connsiteY3" fmla="*/ 102261 h 216210"/>
                <a:gd name="connsiteX4" fmla="*/ 179634 w 250080"/>
                <a:gd name="connsiteY4" fmla="*/ 134076 h 216210"/>
                <a:gd name="connsiteX5" fmla="*/ 202358 w 250080"/>
                <a:gd name="connsiteY5" fmla="*/ 154528 h 216210"/>
                <a:gd name="connsiteX6" fmla="*/ 222811 w 250080"/>
                <a:gd name="connsiteY6" fmla="*/ 177253 h 216210"/>
                <a:gd name="connsiteX7" fmla="*/ 234173 w 250080"/>
                <a:gd name="connsiteY7" fmla="*/ 193160 h 216210"/>
                <a:gd name="connsiteX8" fmla="*/ 250080 w 250080"/>
                <a:gd name="connsiteY8" fmla="*/ 197705 h 216210"/>
                <a:gd name="connsiteX9" fmla="*/ 243995 w 250080"/>
                <a:gd name="connsiteY9" fmla="*/ 203790 h 216210"/>
                <a:gd name="connsiteX10" fmla="*/ 247699 w 250080"/>
                <a:gd name="connsiteY10" fmla="*/ 204848 h 216210"/>
                <a:gd name="connsiteX11" fmla="*/ 236337 w 250080"/>
                <a:gd name="connsiteY11" fmla="*/ 216210 h 216210"/>
                <a:gd name="connsiteX12" fmla="*/ 220430 w 250080"/>
                <a:gd name="connsiteY12" fmla="*/ 216210 h 216210"/>
                <a:gd name="connsiteX13" fmla="*/ 209067 w 250080"/>
                <a:gd name="connsiteY13" fmla="*/ 204848 h 216210"/>
                <a:gd name="connsiteX14" fmla="*/ 193160 w 250080"/>
                <a:gd name="connsiteY14" fmla="*/ 179851 h 216210"/>
                <a:gd name="connsiteX15" fmla="*/ 177253 w 250080"/>
                <a:gd name="connsiteY15" fmla="*/ 168488 h 216210"/>
                <a:gd name="connsiteX16" fmla="*/ 165890 w 250080"/>
                <a:gd name="connsiteY16" fmla="*/ 157126 h 216210"/>
                <a:gd name="connsiteX17" fmla="*/ 140893 w 250080"/>
                <a:gd name="connsiteY17" fmla="*/ 141219 h 216210"/>
                <a:gd name="connsiteX18" fmla="*/ 113624 w 250080"/>
                <a:gd name="connsiteY18" fmla="*/ 141219 h 216210"/>
                <a:gd name="connsiteX19" fmla="*/ 102261 w 250080"/>
                <a:gd name="connsiteY19" fmla="*/ 129856 h 216210"/>
                <a:gd name="connsiteX20" fmla="*/ 79537 w 250080"/>
                <a:gd name="connsiteY20" fmla="*/ 141219 h 216210"/>
                <a:gd name="connsiteX21" fmla="*/ 59084 w 250080"/>
                <a:gd name="connsiteY21" fmla="*/ 125312 h 216210"/>
                <a:gd name="connsiteX22" fmla="*/ 47722 w 250080"/>
                <a:gd name="connsiteY22" fmla="*/ 152581 h 216210"/>
                <a:gd name="connsiteX23" fmla="*/ 4545 w 250080"/>
                <a:gd name="connsiteY23" fmla="*/ 145764 h 216210"/>
                <a:gd name="connsiteX24" fmla="*/ 0 w 250080"/>
                <a:gd name="connsiteY24" fmla="*/ 129856 h 216210"/>
                <a:gd name="connsiteX25" fmla="*/ 15908 w 250080"/>
                <a:gd name="connsiteY25" fmla="*/ 70772 h 216210"/>
                <a:gd name="connsiteX26" fmla="*/ 15908 w 250080"/>
                <a:gd name="connsiteY26" fmla="*/ 50320 h 216210"/>
                <a:gd name="connsiteX27" fmla="*/ 18289 w 250080"/>
                <a:gd name="connsiteY27" fmla="*/ 47939 h 216210"/>
                <a:gd name="connsiteX28" fmla="*/ 18289 w 250080"/>
                <a:gd name="connsiteY28" fmla="*/ 43177 h 216210"/>
                <a:gd name="connsiteX29" fmla="*/ 34196 w 250080"/>
                <a:gd name="connsiteY29" fmla="*/ 27270 h 216210"/>
                <a:gd name="connsiteX30" fmla="*/ 61465 w 250080"/>
                <a:gd name="connsiteY30" fmla="*/ 20452 h 216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50080" h="216210">
                  <a:moveTo>
                    <a:pt x="77373" y="0"/>
                  </a:moveTo>
                  <a:lnTo>
                    <a:pt x="100097" y="47722"/>
                  </a:lnTo>
                  <a:lnTo>
                    <a:pt x="109187" y="79537"/>
                  </a:lnTo>
                  <a:lnTo>
                    <a:pt x="131912" y="102261"/>
                  </a:lnTo>
                  <a:lnTo>
                    <a:pt x="179634" y="134076"/>
                  </a:lnTo>
                  <a:lnTo>
                    <a:pt x="202358" y="154528"/>
                  </a:lnTo>
                  <a:lnTo>
                    <a:pt x="222811" y="177253"/>
                  </a:lnTo>
                  <a:lnTo>
                    <a:pt x="234173" y="193160"/>
                  </a:lnTo>
                  <a:lnTo>
                    <a:pt x="250080" y="197705"/>
                  </a:lnTo>
                  <a:lnTo>
                    <a:pt x="243995" y="203790"/>
                  </a:lnTo>
                  <a:lnTo>
                    <a:pt x="247699" y="204848"/>
                  </a:lnTo>
                  <a:lnTo>
                    <a:pt x="236337" y="216210"/>
                  </a:lnTo>
                  <a:lnTo>
                    <a:pt x="220430" y="216210"/>
                  </a:lnTo>
                  <a:lnTo>
                    <a:pt x="209067" y="204848"/>
                  </a:lnTo>
                  <a:lnTo>
                    <a:pt x="193160" y="179851"/>
                  </a:lnTo>
                  <a:lnTo>
                    <a:pt x="177253" y="168488"/>
                  </a:lnTo>
                  <a:lnTo>
                    <a:pt x="165890" y="157126"/>
                  </a:lnTo>
                  <a:lnTo>
                    <a:pt x="140893" y="141219"/>
                  </a:lnTo>
                  <a:lnTo>
                    <a:pt x="113624" y="141219"/>
                  </a:lnTo>
                  <a:lnTo>
                    <a:pt x="102261" y="129856"/>
                  </a:lnTo>
                  <a:lnTo>
                    <a:pt x="79537" y="141219"/>
                  </a:lnTo>
                  <a:lnTo>
                    <a:pt x="59084" y="125312"/>
                  </a:lnTo>
                  <a:lnTo>
                    <a:pt x="47722" y="152581"/>
                  </a:lnTo>
                  <a:lnTo>
                    <a:pt x="4545" y="145764"/>
                  </a:lnTo>
                  <a:lnTo>
                    <a:pt x="0" y="129856"/>
                  </a:lnTo>
                  <a:lnTo>
                    <a:pt x="15908" y="70772"/>
                  </a:lnTo>
                  <a:lnTo>
                    <a:pt x="15908" y="50320"/>
                  </a:lnTo>
                  <a:lnTo>
                    <a:pt x="18289" y="47939"/>
                  </a:lnTo>
                  <a:lnTo>
                    <a:pt x="18289" y="43177"/>
                  </a:lnTo>
                  <a:lnTo>
                    <a:pt x="34196" y="27270"/>
                  </a:lnTo>
                  <a:lnTo>
                    <a:pt x="61465"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4" name="Freeform 453"/>
            <p:cNvSpPr>
              <a:spLocks/>
            </p:cNvSpPr>
            <p:nvPr/>
          </p:nvSpPr>
          <p:spPr bwMode="auto">
            <a:xfrm>
              <a:off x="5302928" y="3503481"/>
              <a:ext cx="414320" cy="329265"/>
            </a:xfrm>
            <a:custGeom>
              <a:avLst/>
              <a:gdLst>
                <a:gd name="connsiteX0" fmla="*/ 186559 w 552426"/>
                <a:gd name="connsiteY0" fmla="*/ 0 h 439020"/>
                <a:gd name="connsiteX1" fmla="*/ 207012 w 552426"/>
                <a:gd name="connsiteY1" fmla="*/ 20452 h 439020"/>
                <a:gd name="connsiteX2" fmla="*/ 229736 w 552426"/>
                <a:gd name="connsiteY2" fmla="*/ 9090 h 439020"/>
                <a:gd name="connsiteX3" fmla="*/ 241099 w 552426"/>
                <a:gd name="connsiteY3" fmla="*/ 15908 h 439020"/>
                <a:gd name="connsiteX4" fmla="*/ 268368 w 552426"/>
                <a:gd name="connsiteY4" fmla="*/ 20452 h 439020"/>
                <a:gd name="connsiteX5" fmla="*/ 300183 w 552426"/>
                <a:gd name="connsiteY5" fmla="*/ 31815 h 439020"/>
                <a:gd name="connsiteX6" fmla="*/ 309273 w 552426"/>
                <a:gd name="connsiteY6" fmla="*/ 47722 h 439020"/>
                <a:gd name="connsiteX7" fmla="*/ 320635 w 552426"/>
                <a:gd name="connsiteY7" fmla="*/ 59084 h 439020"/>
                <a:gd name="connsiteX8" fmla="*/ 336542 w 552426"/>
                <a:gd name="connsiteY8" fmla="*/ 79537 h 439020"/>
                <a:gd name="connsiteX9" fmla="*/ 347904 w 552426"/>
                <a:gd name="connsiteY9" fmla="*/ 90899 h 439020"/>
                <a:gd name="connsiteX10" fmla="*/ 341952 w 552426"/>
                <a:gd name="connsiteY10" fmla="*/ 99232 h 439020"/>
                <a:gd name="connsiteX11" fmla="*/ 343142 w 552426"/>
                <a:gd name="connsiteY11" fmla="*/ 100423 h 439020"/>
                <a:gd name="connsiteX12" fmla="*/ 333181 w 552426"/>
                <a:gd name="connsiteY12" fmla="*/ 114370 h 439020"/>
                <a:gd name="connsiteX13" fmla="*/ 327452 w 552426"/>
                <a:gd name="connsiteY13" fmla="*/ 127258 h 439020"/>
                <a:gd name="connsiteX14" fmla="*/ 327452 w 552426"/>
                <a:gd name="connsiteY14" fmla="*/ 138621 h 439020"/>
                <a:gd name="connsiteX15" fmla="*/ 327452 w 552426"/>
                <a:gd name="connsiteY15" fmla="*/ 149983 h 439020"/>
                <a:gd name="connsiteX16" fmla="*/ 347904 w 552426"/>
                <a:gd name="connsiteY16" fmla="*/ 149983 h 439020"/>
                <a:gd name="connsiteX17" fmla="*/ 359267 w 552426"/>
                <a:gd name="connsiteY17" fmla="*/ 143166 h 439020"/>
                <a:gd name="connsiteX18" fmla="*/ 368357 w 552426"/>
                <a:gd name="connsiteY18" fmla="*/ 149983 h 439020"/>
                <a:gd name="connsiteX19" fmla="*/ 363119 w 552426"/>
                <a:gd name="connsiteY19" fmla="*/ 159150 h 439020"/>
                <a:gd name="connsiteX20" fmla="*/ 363595 w 552426"/>
                <a:gd name="connsiteY20" fmla="*/ 159507 h 439020"/>
                <a:gd name="connsiteX21" fmla="*/ 359659 w 552426"/>
                <a:gd name="connsiteY21" fmla="*/ 166394 h 439020"/>
                <a:gd name="connsiteX22" fmla="*/ 375174 w 552426"/>
                <a:gd name="connsiteY22" fmla="*/ 186342 h 439020"/>
                <a:gd name="connsiteX23" fmla="*/ 386536 w 552426"/>
                <a:gd name="connsiteY23" fmla="*/ 202250 h 439020"/>
                <a:gd name="connsiteX24" fmla="*/ 402444 w 552426"/>
                <a:gd name="connsiteY24" fmla="*/ 220429 h 439020"/>
                <a:gd name="connsiteX25" fmla="*/ 520612 w 552426"/>
                <a:gd name="connsiteY25" fmla="*/ 263606 h 439020"/>
                <a:gd name="connsiteX26" fmla="*/ 552426 w 552426"/>
                <a:gd name="connsiteY26" fmla="*/ 263606 h 439020"/>
                <a:gd name="connsiteX27" fmla="*/ 542902 w 552426"/>
                <a:gd name="connsiteY27" fmla="*/ 273130 h 439020"/>
                <a:gd name="connsiteX28" fmla="*/ 547664 w 552426"/>
                <a:gd name="connsiteY28" fmla="*/ 273130 h 439020"/>
                <a:gd name="connsiteX29" fmla="*/ 440858 w 552426"/>
                <a:gd name="connsiteY29" fmla="*/ 379936 h 439020"/>
                <a:gd name="connsiteX30" fmla="*/ 390864 w 552426"/>
                <a:gd name="connsiteY30" fmla="*/ 379936 h 439020"/>
                <a:gd name="connsiteX31" fmla="*/ 359050 w 552426"/>
                <a:gd name="connsiteY31" fmla="*/ 407206 h 439020"/>
                <a:gd name="connsiteX32" fmla="*/ 338597 w 552426"/>
                <a:gd name="connsiteY32" fmla="*/ 407206 h 439020"/>
                <a:gd name="connsiteX33" fmla="*/ 327235 w 552426"/>
                <a:gd name="connsiteY33" fmla="*/ 416296 h 439020"/>
                <a:gd name="connsiteX34" fmla="*/ 304511 w 552426"/>
                <a:gd name="connsiteY34" fmla="*/ 416296 h 439020"/>
                <a:gd name="connsiteX35" fmla="*/ 288603 w 552426"/>
                <a:gd name="connsiteY35" fmla="*/ 407206 h 439020"/>
                <a:gd name="connsiteX36" fmla="*/ 252244 w 552426"/>
                <a:gd name="connsiteY36" fmla="*/ 423113 h 439020"/>
                <a:gd name="connsiteX37" fmla="*/ 240882 w 552426"/>
                <a:gd name="connsiteY37" fmla="*/ 439020 h 439020"/>
                <a:gd name="connsiteX38" fmla="*/ 220429 w 552426"/>
                <a:gd name="connsiteY38" fmla="*/ 434475 h 439020"/>
                <a:gd name="connsiteX39" fmla="*/ 209067 w 552426"/>
                <a:gd name="connsiteY39" fmla="*/ 427658 h 439020"/>
                <a:gd name="connsiteX40" fmla="*/ 202250 w 552426"/>
                <a:gd name="connsiteY40" fmla="*/ 434475 h 439020"/>
                <a:gd name="connsiteX41" fmla="*/ 193160 w 552426"/>
                <a:gd name="connsiteY41" fmla="*/ 434475 h 439020"/>
                <a:gd name="connsiteX42" fmla="*/ 143166 w 552426"/>
                <a:gd name="connsiteY42" fmla="*/ 400388 h 439020"/>
                <a:gd name="connsiteX43" fmla="*/ 118168 w 552426"/>
                <a:gd name="connsiteY43" fmla="*/ 400388 h 439020"/>
                <a:gd name="connsiteX44" fmla="*/ 106806 w 552426"/>
                <a:gd name="connsiteY44" fmla="*/ 391298 h 439020"/>
                <a:gd name="connsiteX45" fmla="*/ 106806 w 552426"/>
                <a:gd name="connsiteY45" fmla="*/ 368574 h 439020"/>
                <a:gd name="connsiteX46" fmla="*/ 84081 w 552426"/>
                <a:gd name="connsiteY46" fmla="*/ 364029 h 439020"/>
                <a:gd name="connsiteX47" fmla="*/ 63629 w 552426"/>
                <a:gd name="connsiteY47" fmla="*/ 320852 h 439020"/>
                <a:gd name="connsiteX48" fmla="*/ 47722 w 552426"/>
                <a:gd name="connsiteY48" fmla="*/ 314035 h 439020"/>
                <a:gd name="connsiteX49" fmla="*/ 43177 w 552426"/>
                <a:gd name="connsiteY49" fmla="*/ 298127 h 439020"/>
                <a:gd name="connsiteX50" fmla="*/ 20452 w 552426"/>
                <a:gd name="connsiteY50" fmla="*/ 282220 h 439020"/>
                <a:gd name="connsiteX51" fmla="*/ 0 w 552426"/>
                <a:gd name="connsiteY51" fmla="*/ 277675 h 439020"/>
                <a:gd name="connsiteX52" fmla="*/ 9090 w 552426"/>
                <a:gd name="connsiteY52" fmla="*/ 254951 h 439020"/>
                <a:gd name="connsiteX53" fmla="*/ 10043 w 552426"/>
                <a:gd name="connsiteY53" fmla="*/ 254951 h 439020"/>
                <a:gd name="connsiteX54" fmla="*/ 13852 w 552426"/>
                <a:gd name="connsiteY54" fmla="*/ 245427 h 439020"/>
                <a:gd name="connsiteX55" fmla="*/ 36360 w 552426"/>
                <a:gd name="connsiteY55" fmla="*/ 245427 h 439020"/>
                <a:gd name="connsiteX56" fmla="*/ 36360 w 552426"/>
                <a:gd name="connsiteY56" fmla="*/ 211774 h 439020"/>
                <a:gd name="connsiteX57" fmla="*/ 47722 w 552426"/>
                <a:gd name="connsiteY57" fmla="*/ 175414 h 439020"/>
                <a:gd name="connsiteX58" fmla="*/ 50021 w 552426"/>
                <a:gd name="connsiteY58" fmla="*/ 173772 h 439020"/>
                <a:gd name="connsiteX59" fmla="*/ 52484 w 552426"/>
                <a:gd name="connsiteY59" fmla="*/ 165890 h 439020"/>
                <a:gd name="connsiteX60" fmla="*/ 65827 w 552426"/>
                <a:gd name="connsiteY60" fmla="*/ 156359 h 439020"/>
                <a:gd name="connsiteX61" fmla="*/ 68174 w 552426"/>
                <a:gd name="connsiteY61" fmla="*/ 148145 h 439020"/>
                <a:gd name="connsiteX62" fmla="*/ 84081 w 552426"/>
                <a:gd name="connsiteY62" fmla="*/ 116330 h 439020"/>
                <a:gd name="connsiteX63" fmla="*/ 84081 w 552426"/>
                <a:gd name="connsiteY63" fmla="*/ 116330 h 439020"/>
                <a:gd name="connsiteX64" fmla="*/ 88843 w 552426"/>
                <a:gd name="connsiteY64" fmla="*/ 106806 h 439020"/>
                <a:gd name="connsiteX65" fmla="*/ 110388 w 552426"/>
                <a:gd name="connsiteY65" fmla="*/ 91725 h 439020"/>
                <a:gd name="connsiteX66" fmla="*/ 122713 w 552426"/>
                <a:gd name="connsiteY66" fmla="*/ 61791 h 439020"/>
                <a:gd name="connsiteX67" fmla="*/ 127258 w 552426"/>
                <a:gd name="connsiteY67" fmla="*/ 29976 h 439020"/>
                <a:gd name="connsiteX68" fmla="*/ 130536 w 552426"/>
                <a:gd name="connsiteY68" fmla="*/ 30839 h 439020"/>
                <a:gd name="connsiteX69" fmla="*/ 132020 w 552426"/>
                <a:gd name="connsiteY69" fmla="*/ 20452 h 439020"/>
                <a:gd name="connsiteX70" fmla="*/ 173953 w 552426"/>
                <a:gd name="connsiteY70" fmla="*/ 31487 h 439020"/>
                <a:gd name="connsiteX71" fmla="*/ 181797 w 552426"/>
                <a:gd name="connsiteY71" fmla="*/ 9524 h 439020"/>
                <a:gd name="connsiteX72" fmla="*/ 182800 w 552426"/>
                <a:gd name="connsiteY72" fmla="*/ 10527 h 439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52426" h="439020">
                  <a:moveTo>
                    <a:pt x="186559" y="0"/>
                  </a:moveTo>
                  <a:lnTo>
                    <a:pt x="207012" y="20452"/>
                  </a:lnTo>
                  <a:lnTo>
                    <a:pt x="229736" y="9090"/>
                  </a:lnTo>
                  <a:lnTo>
                    <a:pt x="241099" y="15908"/>
                  </a:lnTo>
                  <a:lnTo>
                    <a:pt x="268368" y="20452"/>
                  </a:lnTo>
                  <a:lnTo>
                    <a:pt x="300183" y="31815"/>
                  </a:lnTo>
                  <a:lnTo>
                    <a:pt x="309273" y="47722"/>
                  </a:lnTo>
                  <a:lnTo>
                    <a:pt x="320635" y="59084"/>
                  </a:lnTo>
                  <a:lnTo>
                    <a:pt x="336542" y="79537"/>
                  </a:lnTo>
                  <a:lnTo>
                    <a:pt x="347904" y="90899"/>
                  </a:lnTo>
                  <a:lnTo>
                    <a:pt x="341952" y="99232"/>
                  </a:lnTo>
                  <a:lnTo>
                    <a:pt x="343142" y="100423"/>
                  </a:lnTo>
                  <a:lnTo>
                    <a:pt x="333181" y="114370"/>
                  </a:lnTo>
                  <a:lnTo>
                    <a:pt x="327452" y="127258"/>
                  </a:lnTo>
                  <a:lnTo>
                    <a:pt x="327452" y="138621"/>
                  </a:lnTo>
                  <a:lnTo>
                    <a:pt x="327452" y="149983"/>
                  </a:lnTo>
                  <a:lnTo>
                    <a:pt x="347904" y="149983"/>
                  </a:lnTo>
                  <a:lnTo>
                    <a:pt x="359267" y="143166"/>
                  </a:lnTo>
                  <a:lnTo>
                    <a:pt x="368357" y="149983"/>
                  </a:lnTo>
                  <a:lnTo>
                    <a:pt x="363119" y="159150"/>
                  </a:lnTo>
                  <a:lnTo>
                    <a:pt x="363595" y="159507"/>
                  </a:lnTo>
                  <a:lnTo>
                    <a:pt x="359659" y="166394"/>
                  </a:lnTo>
                  <a:lnTo>
                    <a:pt x="375174" y="186342"/>
                  </a:lnTo>
                  <a:lnTo>
                    <a:pt x="386536" y="202250"/>
                  </a:lnTo>
                  <a:lnTo>
                    <a:pt x="402444" y="220429"/>
                  </a:lnTo>
                  <a:lnTo>
                    <a:pt x="520612" y="263606"/>
                  </a:lnTo>
                  <a:lnTo>
                    <a:pt x="552426" y="263606"/>
                  </a:lnTo>
                  <a:lnTo>
                    <a:pt x="542902" y="273130"/>
                  </a:lnTo>
                  <a:lnTo>
                    <a:pt x="547664" y="273130"/>
                  </a:lnTo>
                  <a:lnTo>
                    <a:pt x="440858" y="379936"/>
                  </a:lnTo>
                  <a:lnTo>
                    <a:pt x="390864" y="379936"/>
                  </a:lnTo>
                  <a:lnTo>
                    <a:pt x="359050" y="407206"/>
                  </a:lnTo>
                  <a:lnTo>
                    <a:pt x="338597" y="407206"/>
                  </a:lnTo>
                  <a:lnTo>
                    <a:pt x="327235" y="416296"/>
                  </a:lnTo>
                  <a:lnTo>
                    <a:pt x="304511" y="416296"/>
                  </a:lnTo>
                  <a:lnTo>
                    <a:pt x="288603" y="407206"/>
                  </a:lnTo>
                  <a:lnTo>
                    <a:pt x="252244" y="423113"/>
                  </a:lnTo>
                  <a:lnTo>
                    <a:pt x="240882" y="439020"/>
                  </a:lnTo>
                  <a:lnTo>
                    <a:pt x="220429" y="434475"/>
                  </a:lnTo>
                  <a:lnTo>
                    <a:pt x="209067" y="427658"/>
                  </a:lnTo>
                  <a:lnTo>
                    <a:pt x="202250" y="434475"/>
                  </a:lnTo>
                  <a:lnTo>
                    <a:pt x="193160" y="434475"/>
                  </a:lnTo>
                  <a:lnTo>
                    <a:pt x="143166" y="400388"/>
                  </a:lnTo>
                  <a:lnTo>
                    <a:pt x="118168" y="400388"/>
                  </a:lnTo>
                  <a:lnTo>
                    <a:pt x="106806" y="391298"/>
                  </a:lnTo>
                  <a:lnTo>
                    <a:pt x="106806" y="368574"/>
                  </a:lnTo>
                  <a:lnTo>
                    <a:pt x="84081" y="364029"/>
                  </a:lnTo>
                  <a:lnTo>
                    <a:pt x="63629" y="320852"/>
                  </a:lnTo>
                  <a:lnTo>
                    <a:pt x="47722" y="314035"/>
                  </a:lnTo>
                  <a:lnTo>
                    <a:pt x="43177" y="298127"/>
                  </a:lnTo>
                  <a:lnTo>
                    <a:pt x="20452" y="282220"/>
                  </a:lnTo>
                  <a:lnTo>
                    <a:pt x="0" y="277675"/>
                  </a:lnTo>
                  <a:lnTo>
                    <a:pt x="9090" y="254951"/>
                  </a:lnTo>
                  <a:lnTo>
                    <a:pt x="10043" y="254951"/>
                  </a:lnTo>
                  <a:lnTo>
                    <a:pt x="13852" y="245427"/>
                  </a:lnTo>
                  <a:lnTo>
                    <a:pt x="36360" y="245427"/>
                  </a:lnTo>
                  <a:lnTo>
                    <a:pt x="36360" y="211774"/>
                  </a:lnTo>
                  <a:lnTo>
                    <a:pt x="47722" y="175414"/>
                  </a:lnTo>
                  <a:lnTo>
                    <a:pt x="50021" y="173772"/>
                  </a:lnTo>
                  <a:lnTo>
                    <a:pt x="52484" y="165890"/>
                  </a:lnTo>
                  <a:lnTo>
                    <a:pt x="65827" y="156359"/>
                  </a:lnTo>
                  <a:lnTo>
                    <a:pt x="68174" y="148145"/>
                  </a:lnTo>
                  <a:lnTo>
                    <a:pt x="84081" y="116330"/>
                  </a:lnTo>
                  <a:lnTo>
                    <a:pt x="84081" y="116330"/>
                  </a:lnTo>
                  <a:lnTo>
                    <a:pt x="88843" y="106806"/>
                  </a:lnTo>
                  <a:lnTo>
                    <a:pt x="110388" y="91725"/>
                  </a:lnTo>
                  <a:lnTo>
                    <a:pt x="122713" y="61791"/>
                  </a:lnTo>
                  <a:lnTo>
                    <a:pt x="127258" y="29976"/>
                  </a:lnTo>
                  <a:lnTo>
                    <a:pt x="130536" y="30839"/>
                  </a:lnTo>
                  <a:lnTo>
                    <a:pt x="132020" y="20452"/>
                  </a:lnTo>
                  <a:lnTo>
                    <a:pt x="173953" y="31487"/>
                  </a:lnTo>
                  <a:lnTo>
                    <a:pt x="181797" y="9524"/>
                  </a:lnTo>
                  <a:lnTo>
                    <a:pt x="182800" y="1052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3" name="Freeform 452"/>
            <p:cNvSpPr>
              <a:spLocks/>
            </p:cNvSpPr>
            <p:nvPr/>
          </p:nvSpPr>
          <p:spPr bwMode="auto">
            <a:xfrm>
              <a:off x="4999716" y="3300663"/>
              <a:ext cx="455061" cy="528511"/>
            </a:xfrm>
            <a:custGeom>
              <a:avLst/>
              <a:gdLst>
                <a:gd name="connsiteX0" fmla="*/ 113623 w 606748"/>
                <a:gd name="connsiteY0" fmla="*/ 0 h 704681"/>
                <a:gd name="connsiteX1" fmla="*/ 263606 w 606748"/>
                <a:gd name="connsiteY1" fmla="*/ 0 h 704681"/>
                <a:gd name="connsiteX2" fmla="*/ 409044 w 606748"/>
                <a:gd name="connsiteY2" fmla="*/ 0 h 704681"/>
                <a:gd name="connsiteX3" fmla="*/ 547664 w 606748"/>
                <a:gd name="connsiteY3" fmla="*/ 0 h 704681"/>
                <a:gd name="connsiteX4" fmla="*/ 563571 w 606748"/>
                <a:gd name="connsiteY4" fmla="*/ 38632 h 704681"/>
                <a:gd name="connsiteX5" fmla="*/ 561888 w 606748"/>
                <a:gd name="connsiteY5" fmla="*/ 39306 h 704681"/>
                <a:gd name="connsiteX6" fmla="*/ 563571 w 606748"/>
                <a:gd name="connsiteY6" fmla="*/ 43394 h 704681"/>
                <a:gd name="connsiteX7" fmla="*/ 552916 w 606748"/>
                <a:gd name="connsiteY7" fmla="*/ 47656 h 704681"/>
                <a:gd name="connsiteX8" fmla="*/ 559026 w 606748"/>
                <a:gd name="connsiteY8" fmla="*/ 86354 h 704681"/>
                <a:gd name="connsiteX9" fmla="*/ 574934 w 606748"/>
                <a:gd name="connsiteY9" fmla="*/ 134076 h 704681"/>
                <a:gd name="connsiteX10" fmla="*/ 590841 w 606748"/>
                <a:gd name="connsiteY10" fmla="*/ 140893 h 704681"/>
                <a:gd name="connsiteX11" fmla="*/ 606748 w 606748"/>
                <a:gd name="connsiteY11" fmla="*/ 156800 h 704681"/>
                <a:gd name="connsiteX12" fmla="*/ 604665 w 606748"/>
                <a:gd name="connsiteY12" fmla="*/ 159479 h 704681"/>
                <a:gd name="connsiteX13" fmla="*/ 606748 w 606748"/>
                <a:gd name="connsiteY13" fmla="*/ 161562 h 704681"/>
                <a:gd name="connsiteX14" fmla="*/ 590841 w 606748"/>
                <a:gd name="connsiteY14" fmla="*/ 182014 h 704681"/>
                <a:gd name="connsiteX15" fmla="*/ 563571 w 606748"/>
                <a:gd name="connsiteY15" fmla="*/ 188832 h 704681"/>
                <a:gd name="connsiteX16" fmla="*/ 547664 w 606748"/>
                <a:gd name="connsiteY16" fmla="*/ 197922 h 704681"/>
                <a:gd name="connsiteX17" fmla="*/ 547664 w 606748"/>
                <a:gd name="connsiteY17" fmla="*/ 220429 h 704681"/>
                <a:gd name="connsiteX18" fmla="*/ 547664 w 606748"/>
                <a:gd name="connsiteY18" fmla="*/ 225191 h 704681"/>
                <a:gd name="connsiteX19" fmla="*/ 532444 w 606748"/>
                <a:gd name="connsiteY19" fmla="*/ 277374 h 704681"/>
                <a:gd name="connsiteX20" fmla="*/ 536302 w 606748"/>
                <a:gd name="connsiteY20" fmla="*/ 290876 h 704681"/>
                <a:gd name="connsiteX21" fmla="*/ 535848 w 606748"/>
                <a:gd name="connsiteY21" fmla="*/ 294050 h 704681"/>
                <a:gd name="connsiteX22" fmla="*/ 536302 w 606748"/>
                <a:gd name="connsiteY22" fmla="*/ 295638 h 704681"/>
                <a:gd name="connsiteX23" fmla="*/ 531757 w 606748"/>
                <a:gd name="connsiteY23" fmla="*/ 327452 h 704681"/>
                <a:gd name="connsiteX24" fmla="*/ 515850 w 606748"/>
                <a:gd name="connsiteY24" fmla="*/ 366084 h 704681"/>
                <a:gd name="connsiteX25" fmla="*/ 493125 w 606748"/>
                <a:gd name="connsiteY25" fmla="*/ 381991 h 704681"/>
                <a:gd name="connsiteX26" fmla="*/ 477218 w 606748"/>
                <a:gd name="connsiteY26" fmla="*/ 413806 h 704681"/>
                <a:gd name="connsiteX27" fmla="*/ 472673 w 606748"/>
                <a:gd name="connsiteY27" fmla="*/ 429713 h 704681"/>
                <a:gd name="connsiteX28" fmla="*/ 456766 w 606748"/>
                <a:gd name="connsiteY28" fmla="*/ 441075 h 704681"/>
                <a:gd name="connsiteX29" fmla="*/ 445403 w 606748"/>
                <a:gd name="connsiteY29" fmla="*/ 477435 h 704681"/>
                <a:gd name="connsiteX30" fmla="*/ 445403 w 606748"/>
                <a:gd name="connsiteY30" fmla="*/ 506760 h 704681"/>
                <a:gd name="connsiteX31" fmla="*/ 445403 w 606748"/>
                <a:gd name="connsiteY31" fmla="*/ 511522 h 704681"/>
                <a:gd name="connsiteX32" fmla="*/ 440858 w 606748"/>
                <a:gd name="connsiteY32" fmla="*/ 520612 h 704681"/>
                <a:gd name="connsiteX33" fmla="*/ 418134 w 606748"/>
                <a:gd name="connsiteY33" fmla="*/ 520612 h 704681"/>
                <a:gd name="connsiteX34" fmla="*/ 410793 w 606748"/>
                <a:gd name="connsiteY34" fmla="*/ 538963 h 704681"/>
                <a:gd name="connsiteX35" fmla="*/ 429496 w 606748"/>
                <a:gd name="connsiteY35" fmla="*/ 543119 h 704681"/>
                <a:gd name="connsiteX36" fmla="*/ 445403 w 606748"/>
                <a:gd name="connsiteY36" fmla="*/ 559026 h 704681"/>
                <a:gd name="connsiteX37" fmla="*/ 456766 w 606748"/>
                <a:gd name="connsiteY37" fmla="*/ 574934 h 704681"/>
                <a:gd name="connsiteX38" fmla="*/ 472673 w 606748"/>
                <a:gd name="connsiteY38" fmla="*/ 581751 h 704681"/>
                <a:gd name="connsiteX39" fmla="*/ 493125 w 606748"/>
                <a:gd name="connsiteY39" fmla="*/ 624928 h 704681"/>
                <a:gd name="connsiteX40" fmla="*/ 491500 w 606748"/>
                <a:gd name="connsiteY40" fmla="*/ 626258 h 704681"/>
                <a:gd name="connsiteX41" fmla="*/ 493125 w 606748"/>
                <a:gd name="connsiteY41" fmla="*/ 629690 h 704681"/>
                <a:gd name="connsiteX42" fmla="*/ 468128 w 606748"/>
                <a:gd name="connsiteY42" fmla="*/ 650142 h 704681"/>
                <a:gd name="connsiteX43" fmla="*/ 445403 w 606748"/>
                <a:gd name="connsiteY43" fmla="*/ 672867 h 704681"/>
                <a:gd name="connsiteX44" fmla="*/ 424951 w 606748"/>
                <a:gd name="connsiteY44" fmla="*/ 693319 h 704681"/>
                <a:gd name="connsiteX45" fmla="*/ 397682 w 606748"/>
                <a:gd name="connsiteY45" fmla="*/ 693319 h 704681"/>
                <a:gd name="connsiteX46" fmla="*/ 365867 w 606748"/>
                <a:gd name="connsiteY46" fmla="*/ 700136 h 704681"/>
                <a:gd name="connsiteX47" fmla="*/ 343142 w 606748"/>
                <a:gd name="connsiteY47" fmla="*/ 693319 h 704681"/>
                <a:gd name="connsiteX48" fmla="*/ 334053 w 606748"/>
                <a:gd name="connsiteY48" fmla="*/ 704681 h 704681"/>
                <a:gd name="connsiteX49" fmla="*/ 295421 w 606748"/>
                <a:gd name="connsiteY49" fmla="*/ 677412 h 704681"/>
                <a:gd name="connsiteX50" fmla="*/ 290876 w 606748"/>
                <a:gd name="connsiteY50" fmla="*/ 661504 h 704681"/>
                <a:gd name="connsiteX51" fmla="*/ 268151 w 606748"/>
                <a:gd name="connsiteY51" fmla="*/ 666049 h 704681"/>
                <a:gd name="connsiteX52" fmla="*/ 252244 w 606748"/>
                <a:gd name="connsiteY52" fmla="*/ 666049 h 704681"/>
                <a:gd name="connsiteX53" fmla="*/ 240881 w 606748"/>
                <a:gd name="connsiteY53" fmla="*/ 672867 h 704681"/>
                <a:gd name="connsiteX54" fmla="*/ 224974 w 606748"/>
                <a:gd name="connsiteY54" fmla="*/ 666049 h 704681"/>
                <a:gd name="connsiteX55" fmla="*/ 204522 w 606748"/>
                <a:gd name="connsiteY55" fmla="*/ 638780 h 704681"/>
                <a:gd name="connsiteX56" fmla="*/ 197705 w 606748"/>
                <a:gd name="connsiteY56" fmla="*/ 629690 h 704681"/>
                <a:gd name="connsiteX57" fmla="*/ 165890 w 606748"/>
                <a:gd name="connsiteY57" fmla="*/ 613783 h 704681"/>
                <a:gd name="connsiteX58" fmla="*/ 161345 w 606748"/>
                <a:gd name="connsiteY58" fmla="*/ 591058 h 704681"/>
                <a:gd name="connsiteX59" fmla="*/ 145438 w 606748"/>
                <a:gd name="connsiteY59" fmla="*/ 575151 h 704681"/>
                <a:gd name="connsiteX60" fmla="*/ 118168 w 606748"/>
                <a:gd name="connsiteY60" fmla="*/ 554699 h 704681"/>
                <a:gd name="connsiteX61" fmla="*/ 118168 w 606748"/>
                <a:gd name="connsiteY61" fmla="*/ 549937 h 704681"/>
                <a:gd name="connsiteX62" fmla="*/ 118168 w 606748"/>
                <a:gd name="connsiteY62" fmla="*/ 543336 h 704681"/>
                <a:gd name="connsiteX63" fmla="*/ 95444 w 606748"/>
                <a:gd name="connsiteY63" fmla="*/ 527429 h 704681"/>
                <a:gd name="connsiteX64" fmla="*/ 70447 w 606748"/>
                <a:gd name="connsiteY64" fmla="*/ 511522 h 704681"/>
                <a:gd name="connsiteX65" fmla="*/ 59084 w 606748"/>
                <a:gd name="connsiteY65" fmla="*/ 500159 h 704681"/>
                <a:gd name="connsiteX66" fmla="*/ 54539 w 606748"/>
                <a:gd name="connsiteY66" fmla="*/ 488797 h 704681"/>
                <a:gd name="connsiteX67" fmla="*/ 55660 w 606748"/>
                <a:gd name="connsiteY67" fmla="*/ 486836 h 704681"/>
                <a:gd name="connsiteX68" fmla="*/ 54539 w 606748"/>
                <a:gd name="connsiteY68" fmla="*/ 484035 h 704681"/>
                <a:gd name="connsiteX69" fmla="*/ 63629 w 606748"/>
                <a:gd name="connsiteY69" fmla="*/ 468128 h 704681"/>
                <a:gd name="connsiteX70" fmla="*/ 63629 w 606748"/>
                <a:gd name="connsiteY70" fmla="*/ 461528 h 704681"/>
                <a:gd name="connsiteX71" fmla="*/ 36360 w 606748"/>
                <a:gd name="connsiteY71" fmla="*/ 436530 h 704681"/>
                <a:gd name="connsiteX72" fmla="*/ 36360 w 606748"/>
                <a:gd name="connsiteY72" fmla="*/ 431768 h 704681"/>
                <a:gd name="connsiteX73" fmla="*/ 36360 w 606748"/>
                <a:gd name="connsiteY73" fmla="*/ 418351 h 704681"/>
                <a:gd name="connsiteX74" fmla="*/ 36360 w 606748"/>
                <a:gd name="connsiteY74" fmla="*/ 413806 h 704681"/>
                <a:gd name="connsiteX75" fmla="*/ 20452 w 606748"/>
                <a:gd name="connsiteY75" fmla="*/ 397899 h 704681"/>
                <a:gd name="connsiteX76" fmla="*/ 20452 w 606748"/>
                <a:gd name="connsiteY76" fmla="*/ 393137 h 704681"/>
                <a:gd name="connsiteX77" fmla="*/ 20452 w 606748"/>
                <a:gd name="connsiteY77" fmla="*/ 377446 h 704681"/>
                <a:gd name="connsiteX78" fmla="*/ 15908 w 606748"/>
                <a:gd name="connsiteY78" fmla="*/ 366084 h 704681"/>
                <a:gd name="connsiteX79" fmla="*/ 0 w 606748"/>
                <a:gd name="connsiteY79" fmla="*/ 366084 h 704681"/>
                <a:gd name="connsiteX80" fmla="*/ 1905 w 606748"/>
                <a:gd name="connsiteY80" fmla="*/ 361322 h 704681"/>
                <a:gd name="connsiteX81" fmla="*/ 0 w 606748"/>
                <a:gd name="connsiteY81" fmla="*/ 361322 h 704681"/>
                <a:gd name="connsiteX82" fmla="*/ 4545 w 606748"/>
                <a:gd name="connsiteY82" fmla="*/ 349960 h 704681"/>
                <a:gd name="connsiteX83" fmla="*/ 14936 w 606748"/>
                <a:gd name="connsiteY83" fmla="*/ 335413 h 704681"/>
                <a:gd name="connsiteX84" fmla="*/ 11363 w 606748"/>
                <a:gd name="connsiteY84" fmla="*/ 322907 h 704681"/>
                <a:gd name="connsiteX85" fmla="*/ 12365 w 606748"/>
                <a:gd name="connsiteY85" fmla="*/ 321654 h 704681"/>
                <a:gd name="connsiteX86" fmla="*/ 11363 w 606748"/>
                <a:gd name="connsiteY86" fmla="*/ 318145 h 704681"/>
                <a:gd name="connsiteX87" fmla="*/ 19182 w 606748"/>
                <a:gd name="connsiteY87" fmla="*/ 308370 h 704681"/>
                <a:gd name="connsiteX88" fmla="*/ 15908 w 606748"/>
                <a:gd name="connsiteY88" fmla="*/ 300183 h 704681"/>
                <a:gd name="connsiteX89" fmla="*/ 16921 w 606748"/>
                <a:gd name="connsiteY89" fmla="*/ 297954 h 704681"/>
                <a:gd name="connsiteX90" fmla="*/ 15908 w 606748"/>
                <a:gd name="connsiteY90" fmla="*/ 295421 h 704681"/>
                <a:gd name="connsiteX91" fmla="*/ 27270 w 606748"/>
                <a:gd name="connsiteY91" fmla="*/ 270423 h 704681"/>
                <a:gd name="connsiteX92" fmla="*/ 43177 w 606748"/>
                <a:gd name="connsiteY92" fmla="*/ 243154 h 704681"/>
                <a:gd name="connsiteX93" fmla="*/ 74992 w 606748"/>
                <a:gd name="connsiteY93" fmla="*/ 247699 h 704681"/>
                <a:gd name="connsiteX94" fmla="*/ 74992 w 606748"/>
                <a:gd name="connsiteY94" fmla="*/ 102478 h 704681"/>
                <a:gd name="connsiteX95" fmla="*/ 74992 w 606748"/>
                <a:gd name="connsiteY95" fmla="*/ 97716 h 704681"/>
                <a:gd name="connsiteX96" fmla="*/ 74992 w 606748"/>
                <a:gd name="connsiteY96" fmla="*/ 79754 h 704681"/>
                <a:gd name="connsiteX97" fmla="*/ 74992 w 606748"/>
                <a:gd name="connsiteY97" fmla="*/ 74992 h 704681"/>
                <a:gd name="connsiteX98" fmla="*/ 113623 w 606748"/>
                <a:gd name="connsiteY98" fmla="*/ 74992 h 704681"/>
                <a:gd name="connsiteX99" fmla="*/ 113623 w 606748"/>
                <a:gd name="connsiteY99" fmla="*/ 4762 h 70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606748" h="704681">
                  <a:moveTo>
                    <a:pt x="113623" y="0"/>
                  </a:moveTo>
                  <a:lnTo>
                    <a:pt x="263606" y="0"/>
                  </a:lnTo>
                  <a:lnTo>
                    <a:pt x="409044" y="0"/>
                  </a:lnTo>
                  <a:lnTo>
                    <a:pt x="547664" y="0"/>
                  </a:lnTo>
                  <a:lnTo>
                    <a:pt x="563571" y="38632"/>
                  </a:lnTo>
                  <a:lnTo>
                    <a:pt x="561888" y="39306"/>
                  </a:lnTo>
                  <a:lnTo>
                    <a:pt x="563571" y="43394"/>
                  </a:lnTo>
                  <a:lnTo>
                    <a:pt x="552916" y="47656"/>
                  </a:lnTo>
                  <a:lnTo>
                    <a:pt x="559026" y="86354"/>
                  </a:lnTo>
                  <a:lnTo>
                    <a:pt x="574934" y="134076"/>
                  </a:lnTo>
                  <a:lnTo>
                    <a:pt x="590841" y="140893"/>
                  </a:lnTo>
                  <a:lnTo>
                    <a:pt x="606748" y="156800"/>
                  </a:lnTo>
                  <a:lnTo>
                    <a:pt x="604665" y="159479"/>
                  </a:lnTo>
                  <a:lnTo>
                    <a:pt x="606748" y="161562"/>
                  </a:lnTo>
                  <a:lnTo>
                    <a:pt x="590841" y="182014"/>
                  </a:lnTo>
                  <a:lnTo>
                    <a:pt x="563571" y="188832"/>
                  </a:lnTo>
                  <a:lnTo>
                    <a:pt x="547664" y="197922"/>
                  </a:lnTo>
                  <a:lnTo>
                    <a:pt x="547664" y="220429"/>
                  </a:lnTo>
                  <a:lnTo>
                    <a:pt x="547664" y="225191"/>
                  </a:lnTo>
                  <a:lnTo>
                    <a:pt x="532444" y="277374"/>
                  </a:lnTo>
                  <a:lnTo>
                    <a:pt x="536302" y="290876"/>
                  </a:lnTo>
                  <a:lnTo>
                    <a:pt x="535848" y="294050"/>
                  </a:lnTo>
                  <a:lnTo>
                    <a:pt x="536302" y="295638"/>
                  </a:lnTo>
                  <a:lnTo>
                    <a:pt x="531757" y="327452"/>
                  </a:lnTo>
                  <a:lnTo>
                    <a:pt x="515850" y="366084"/>
                  </a:lnTo>
                  <a:lnTo>
                    <a:pt x="493125" y="381991"/>
                  </a:lnTo>
                  <a:lnTo>
                    <a:pt x="477218" y="413806"/>
                  </a:lnTo>
                  <a:lnTo>
                    <a:pt x="472673" y="429713"/>
                  </a:lnTo>
                  <a:lnTo>
                    <a:pt x="456766" y="441075"/>
                  </a:lnTo>
                  <a:lnTo>
                    <a:pt x="445403" y="477435"/>
                  </a:lnTo>
                  <a:lnTo>
                    <a:pt x="445403" y="506760"/>
                  </a:lnTo>
                  <a:lnTo>
                    <a:pt x="445403" y="511522"/>
                  </a:lnTo>
                  <a:lnTo>
                    <a:pt x="440858" y="520612"/>
                  </a:lnTo>
                  <a:lnTo>
                    <a:pt x="418134" y="520612"/>
                  </a:lnTo>
                  <a:lnTo>
                    <a:pt x="410793" y="538963"/>
                  </a:lnTo>
                  <a:lnTo>
                    <a:pt x="429496" y="543119"/>
                  </a:lnTo>
                  <a:lnTo>
                    <a:pt x="445403" y="559026"/>
                  </a:lnTo>
                  <a:lnTo>
                    <a:pt x="456766" y="574934"/>
                  </a:lnTo>
                  <a:lnTo>
                    <a:pt x="472673" y="581751"/>
                  </a:lnTo>
                  <a:lnTo>
                    <a:pt x="493125" y="624928"/>
                  </a:lnTo>
                  <a:lnTo>
                    <a:pt x="491500" y="626258"/>
                  </a:lnTo>
                  <a:lnTo>
                    <a:pt x="493125" y="629690"/>
                  </a:lnTo>
                  <a:lnTo>
                    <a:pt x="468128" y="650142"/>
                  </a:lnTo>
                  <a:lnTo>
                    <a:pt x="445403" y="672867"/>
                  </a:lnTo>
                  <a:lnTo>
                    <a:pt x="424951" y="693319"/>
                  </a:lnTo>
                  <a:lnTo>
                    <a:pt x="397682" y="693319"/>
                  </a:lnTo>
                  <a:lnTo>
                    <a:pt x="365867" y="700136"/>
                  </a:lnTo>
                  <a:lnTo>
                    <a:pt x="343142" y="693319"/>
                  </a:lnTo>
                  <a:lnTo>
                    <a:pt x="334053" y="704681"/>
                  </a:lnTo>
                  <a:lnTo>
                    <a:pt x="295421" y="677412"/>
                  </a:lnTo>
                  <a:lnTo>
                    <a:pt x="290876" y="661504"/>
                  </a:lnTo>
                  <a:lnTo>
                    <a:pt x="268151" y="666049"/>
                  </a:lnTo>
                  <a:lnTo>
                    <a:pt x="252244" y="666049"/>
                  </a:lnTo>
                  <a:lnTo>
                    <a:pt x="240881" y="672867"/>
                  </a:lnTo>
                  <a:lnTo>
                    <a:pt x="224974" y="666049"/>
                  </a:lnTo>
                  <a:lnTo>
                    <a:pt x="204522" y="638780"/>
                  </a:lnTo>
                  <a:lnTo>
                    <a:pt x="197705" y="629690"/>
                  </a:lnTo>
                  <a:lnTo>
                    <a:pt x="165890" y="613783"/>
                  </a:lnTo>
                  <a:lnTo>
                    <a:pt x="161345" y="591058"/>
                  </a:lnTo>
                  <a:lnTo>
                    <a:pt x="145438" y="575151"/>
                  </a:lnTo>
                  <a:lnTo>
                    <a:pt x="118168" y="554699"/>
                  </a:lnTo>
                  <a:lnTo>
                    <a:pt x="118168" y="549937"/>
                  </a:lnTo>
                  <a:lnTo>
                    <a:pt x="118168" y="543336"/>
                  </a:lnTo>
                  <a:lnTo>
                    <a:pt x="95444" y="527429"/>
                  </a:lnTo>
                  <a:lnTo>
                    <a:pt x="70447" y="511522"/>
                  </a:lnTo>
                  <a:lnTo>
                    <a:pt x="59084" y="500159"/>
                  </a:lnTo>
                  <a:lnTo>
                    <a:pt x="54539" y="488797"/>
                  </a:lnTo>
                  <a:lnTo>
                    <a:pt x="55660" y="486836"/>
                  </a:lnTo>
                  <a:lnTo>
                    <a:pt x="54539" y="484035"/>
                  </a:lnTo>
                  <a:lnTo>
                    <a:pt x="63629" y="468128"/>
                  </a:lnTo>
                  <a:lnTo>
                    <a:pt x="63629" y="461528"/>
                  </a:lnTo>
                  <a:lnTo>
                    <a:pt x="36360" y="436530"/>
                  </a:lnTo>
                  <a:lnTo>
                    <a:pt x="36360" y="431768"/>
                  </a:lnTo>
                  <a:lnTo>
                    <a:pt x="36360" y="418351"/>
                  </a:lnTo>
                  <a:lnTo>
                    <a:pt x="36360" y="413806"/>
                  </a:lnTo>
                  <a:lnTo>
                    <a:pt x="20452" y="397899"/>
                  </a:lnTo>
                  <a:lnTo>
                    <a:pt x="20452" y="393137"/>
                  </a:lnTo>
                  <a:lnTo>
                    <a:pt x="20452" y="377446"/>
                  </a:lnTo>
                  <a:lnTo>
                    <a:pt x="15908" y="366084"/>
                  </a:lnTo>
                  <a:lnTo>
                    <a:pt x="0" y="366084"/>
                  </a:lnTo>
                  <a:lnTo>
                    <a:pt x="1905" y="361322"/>
                  </a:lnTo>
                  <a:lnTo>
                    <a:pt x="0" y="361322"/>
                  </a:lnTo>
                  <a:lnTo>
                    <a:pt x="4545" y="349960"/>
                  </a:lnTo>
                  <a:lnTo>
                    <a:pt x="14936" y="335413"/>
                  </a:lnTo>
                  <a:lnTo>
                    <a:pt x="11363" y="322907"/>
                  </a:lnTo>
                  <a:lnTo>
                    <a:pt x="12365" y="321654"/>
                  </a:lnTo>
                  <a:lnTo>
                    <a:pt x="11363" y="318145"/>
                  </a:lnTo>
                  <a:lnTo>
                    <a:pt x="19182" y="308370"/>
                  </a:lnTo>
                  <a:lnTo>
                    <a:pt x="15908" y="300183"/>
                  </a:lnTo>
                  <a:lnTo>
                    <a:pt x="16921" y="297954"/>
                  </a:lnTo>
                  <a:lnTo>
                    <a:pt x="15908" y="295421"/>
                  </a:lnTo>
                  <a:lnTo>
                    <a:pt x="27270" y="270423"/>
                  </a:lnTo>
                  <a:lnTo>
                    <a:pt x="43177" y="243154"/>
                  </a:lnTo>
                  <a:lnTo>
                    <a:pt x="74992" y="247699"/>
                  </a:lnTo>
                  <a:lnTo>
                    <a:pt x="74992" y="102478"/>
                  </a:lnTo>
                  <a:lnTo>
                    <a:pt x="74992" y="97716"/>
                  </a:lnTo>
                  <a:lnTo>
                    <a:pt x="74992" y="79754"/>
                  </a:lnTo>
                  <a:lnTo>
                    <a:pt x="74992" y="74992"/>
                  </a:lnTo>
                  <a:lnTo>
                    <a:pt x="113623" y="74992"/>
                  </a:lnTo>
                  <a:lnTo>
                    <a:pt x="113623" y="47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9" name="Freeform 448"/>
            <p:cNvSpPr>
              <a:spLocks/>
            </p:cNvSpPr>
            <p:nvPr/>
          </p:nvSpPr>
          <p:spPr bwMode="auto">
            <a:xfrm>
              <a:off x="5212758" y="3798169"/>
              <a:ext cx="151769" cy="160372"/>
            </a:xfrm>
            <a:custGeom>
              <a:avLst/>
              <a:gdLst>
                <a:gd name="connsiteX0" fmla="*/ 163726 w 202358"/>
                <a:gd name="connsiteY0" fmla="*/ 0 h 213829"/>
                <a:gd name="connsiteX1" fmla="*/ 179634 w 202358"/>
                <a:gd name="connsiteY1" fmla="*/ 27270 h 213829"/>
                <a:gd name="connsiteX2" fmla="*/ 186451 w 202358"/>
                <a:gd name="connsiteY2" fmla="*/ 43177 h 213829"/>
                <a:gd name="connsiteX3" fmla="*/ 202358 w 202358"/>
                <a:gd name="connsiteY3" fmla="*/ 86354 h 213829"/>
                <a:gd name="connsiteX4" fmla="*/ 190996 w 202358"/>
                <a:gd name="connsiteY4" fmla="*/ 111351 h 213829"/>
                <a:gd name="connsiteX5" fmla="*/ 190446 w 202358"/>
                <a:gd name="connsiteY5" fmla="*/ 112084 h 213829"/>
                <a:gd name="connsiteX6" fmla="*/ 188615 w 202358"/>
                <a:gd name="connsiteY6" fmla="*/ 116113 h 213829"/>
                <a:gd name="connsiteX7" fmla="*/ 168163 w 202358"/>
                <a:gd name="connsiteY7" fmla="*/ 143383 h 213829"/>
                <a:gd name="connsiteX8" fmla="*/ 159181 w 202358"/>
                <a:gd name="connsiteY8" fmla="*/ 155957 h 213829"/>
                <a:gd name="connsiteX9" fmla="*/ 159181 w 202358"/>
                <a:gd name="connsiteY9" fmla="*/ 193160 h 213829"/>
                <a:gd name="connsiteX10" fmla="*/ 156800 w 202358"/>
                <a:gd name="connsiteY10" fmla="*/ 193160 h 213829"/>
                <a:gd name="connsiteX11" fmla="*/ 156800 w 202358"/>
                <a:gd name="connsiteY11" fmla="*/ 197922 h 213829"/>
                <a:gd name="connsiteX12" fmla="*/ 86354 w 202358"/>
                <a:gd name="connsiteY12" fmla="*/ 197922 h 213829"/>
                <a:gd name="connsiteX13" fmla="*/ 43177 w 202358"/>
                <a:gd name="connsiteY13" fmla="*/ 197922 h 213829"/>
                <a:gd name="connsiteX14" fmla="*/ 31815 w 202358"/>
                <a:gd name="connsiteY14" fmla="*/ 202467 h 213829"/>
                <a:gd name="connsiteX15" fmla="*/ 11363 w 202358"/>
                <a:gd name="connsiteY15" fmla="*/ 213829 h 213829"/>
                <a:gd name="connsiteX16" fmla="*/ 0 w 202358"/>
                <a:gd name="connsiteY16" fmla="*/ 209284 h 213829"/>
                <a:gd name="connsiteX17" fmla="*/ 0 w 202358"/>
                <a:gd name="connsiteY17" fmla="*/ 182015 h 213829"/>
                <a:gd name="connsiteX18" fmla="*/ 2381 w 202358"/>
                <a:gd name="connsiteY18" fmla="*/ 178681 h 213829"/>
                <a:gd name="connsiteX19" fmla="*/ 2381 w 202358"/>
                <a:gd name="connsiteY19" fmla="*/ 177253 h 213829"/>
                <a:gd name="connsiteX20" fmla="*/ 11363 w 202358"/>
                <a:gd name="connsiteY20" fmla="*/ 164679 h 213829"/>
                <a:gd name="connsiteX21" fmla="*/ 11363 w 202358"/>
                <a:gd name="connsiteY21" fmla="*/ 138838 h 213829"/>
                <a:gd name="connsiteX22" fmla="*/ 13744 w 202358"/>
                <a:gd name="connsiteY22" fmla="*/ 135504 h 213829"/>
                <a:gd name="connsiteX23" fmla="*/ 13744 w 202358"/>
                <a:gd name="connsiteY23" fmla="*/ 134076 h 213829"/>
                <a:gd name="connsiteX24" fmla="*/ 24023 w 202358"/>
                <a:gd name="connsiteY24" fmla="*/ 119684 h 213829"/>
                <a:gd name="connsiteX25" fmla="*/ 31815 w 202358"/>
                <a:gd name="connsiteY25" fmla="*/ 100206 h 213829"/>
                <a:gd name="connsiteX26" fmla="*/ 32344 w 202358"/>
                <a:gd name="connsiteY26" fmla="*/ 100073 h 213829"/>
                <a:gd name="connsiteX27" fmla="*/ 34196 w 202358"/>
                <a:gd name="connsiteY27" fmla="*/ 95444 h 213829"/>
                <a:gd name="connsiteX28" fmla="*/ 52375 w 202358"/>
                <a:gd name="connsiteY28" fmla="*/ 90899 h 213829"/>
                <a:gd name="connsiteX29" fmla="*/ 58811 w 202358"/>
                <a:gd name="connsiteY29" fmla="*/ 79637 h 213829"/>
                <a:gd name="connsiteX30" fmla="*/ 43177 w 202358"/>
                <a:gd name="connsiteY30" fmla="*/ 72936 h 213829"/>
                <a:gd name="connsiteX31" fmla="*/ 49994 w 202358"/>
                <a:gd name="connsiteY31" fmla="*/ 32032 h 213829"/>
                <a:gd name="connsiteX32" fmla="*/ 51999 w 202358"/>
                <a:gd name="connsiteY32" fmla="*/ 29526 h 213829"/>
                <a:gd name="connsiteX33" fmla="*/ 52375 w 202358"/>
                <a:gd name="connsiteY33" fmla="*/ 27270 h 213829"/>
                <a:gd name="connsiteX34" fmla="*/ 61465 w 202358"/>
                <a:gd name="connsiteY34" fmla="*/ 15908 h 213829"/>
                <a:gd name="connsiteX35" fmla="*/ 88735 w 202358"/>
                <a:gd name="connsiteY35" fmla="*/ 27270 h 213829"/>
                <a:gd name="connsiteX36" fmla="*/ 116005 w 202358"/>
                <a:gd name="connsiteY36" fmla="*/ 15908 h 213829"/>
                <a:gd name="connsiteX37" fmla="*/ 143274 w 202358"/>
                <a:gd name="connsiteY37" fmla="*/ 15908 h 213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02358" h="213829">
                  <a:moveTo>
                    <a:pt x="163726" y="0"/>
                  </a:moveTo>
                  <a:lnTo>
                    <a:pt x="179634" y="27270"/>
                  </a:lnTo>
                  <a:lnTo>
                    <a:pt x="186451" y="43177"/>
                  </a:lnTo>
                  <a:lnTo>
                    <a:pt x="202358" y="86354"/>
                  </a:lnTo>
                  <a:lnTo>
                    <a:pt x="190996" y="111351"/>
                  </a:lnTo>
                  <a:lnTo>
                    <a:pt x="190446" y="112084"/>
                  </a:lnTo>
                  <a:lnTo>
                    <a:pt x="188615" y="116113"/>
                  </a:lnTo>
                  <a:lnTo>
                    <a:pt x="168163" y="143383"/>
                  </a:lnTo>
                  <a:lnTo>
                    <a:pt x="159181" y="155957"/>
                  </a:lnTo>
                  <a:lnTo>
                    <a:pt x="159181" y="193160"/>
                  </a:lnTo>
                  <a:lnTo>
                    <a:pt x="156800" y="193160"/>
                  </a:lnTo>
                  <a:lnTo>
                    <a:pt x="156800" y="197922"/>
                  </a:lnTo>
                  <a:lnTo>
                    <a:pt x="86354" y="197922"/>
                  </a:lnTo>
                  <a:lnTo>
                    <a:pt x="43177" y="197922"/>
                  </a:lnTo>
                  <a:lnTo>
                    <a:pt x="31815" y="202467"/>
                  </a:lnTo>
                  <a:lnTo>
                    <a:pt x="11363" y="213829"/>
                  </a:lnTo>
                  <a:lnTo>
                    <a:pt x="0" y="209284"/>
                  </a:lnTo>
                  <a:lnTo>
                    <a:pt x="0" y="182015"/>
                  </a:lnTo>
                  <a:lnTo>
                    <a:pt x="2381" y="178681"/>
                  </a:lnTo>
                  <a:lnTo>
                    <a:pt x="2381" y="177253"/>
                  </a:lnTo>
                  <a:lnTo>
                    <a:pt x="11363" y="164679"/>
                  </a:lnTo>
                  <a:lnTo>
                    <a:pt x="11363" y="138838"/>
                  </a:lnTo>
                  <a:lnTo>
                    <a:pt x="13744" y="135504"/>
                  </a:lnTo>
                  <a:lnTo>
                    <a:pt x="13744" y="134076"/>
                  </a:lnTo>
                  <a:lnTo>
                    <a:pt x="24023" y="119684"/>
                  </a:lnTo>
                  <a:lnTo>
                    <a:pt x="31815" y="100206"/>
                  </a:lnTo>
                  <a:lnTo>
                    <a:pt x="32344" y="100073"/>
                  </a:lnTo>
                  <a:lnTo>
                    <a:pt x="34196" y="95444"/>
                  </a:lnTo>
                  <a:lnTo>
                    <a:pt x="52375" y="90899"/>
                  </a:lnTo>
                  <a:lnTo>
                    <a:pt x="58811" y="79637"/>
                  </a:lnTo>
                  <a:lnTo>
                    <a:pt x="43177" y="72936"/>
                  </a:lnTo>
                  <a:lnTo>
                    <a:pt x="49994" y="32032"/>
                  </a:lnTo>
                  <a:lnTo>
                    <a:pt x="51999" y="29526"/>
                  </a:lnTo>
                  <a:lnTo>
                    <a:pt x="52375" y="27270"/>
                  </a:lnTo>
                  <a:lnTo>
                    <a:pt x="61465" y="15908"/>
                  </a:lnTo>
                  <a:lnTo>
                    <a:pt x="88735" y="27270"/>
                  </a:lnTo>
                  <a:lnTo>
                    <a:pt x="116005" y="15908"/>
                  </a:lnTo>
                  <a:lnTo>
                    <a:pt x="143274" y="1590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8" name="Freeform 447"/>
            <p:cNvSpPr>
              <a:spLocks/>
            </p:cNvSpPr>
            <p:nvPr/>
          </p:nvSpPr>
          <p:spPr bwMode="auto">
            <a:xfrm>
              <a:off x="5326788" y="3760430"/>
              <a:ext cx="226922" cy="288524"/>
            </a:xfrm>
            <a:custGeom>
              <a:avLst/>
              <a:gdLst>
                <a:gd name="connsiteX0" fmla="*/ 59410 w 302563"/>
                <a:gd name="connsiteY0" fmla="*/ 0 h 384698"/>
                <a:gd name="connsiteX1" fmla="*/ 82134 w 302563"/>
                <a:gd name="connsiteY1" fmla="*/ 4545 h 384698"/>
                <a:gd name="connsiteX2" fmla="*/ 82134 w 302563"/>
                <a:gd name="connsiteY2" fmla="*/ 27270 h 384698"/>
                <a:gd name="connsiteX3" fmla="*/ 93497 w 302563"/>
                <a:gd name="connsiteY3" fmla="*/ 36360 h 384698"/>
                <a:gd name="connsiteX4" fmla="*/ 118494 w 302563"/>
                <a:gd name="connsiteY4" fmla="*/ 36360 h 384698"/>
                <a:gd name="connsiteX5" fmla="*/ 161671 w 302563"/>
                <a:gd name="connsiteY5" fmla="*/ 70447 h 384698"/>
                <a:gd name="connsiteX6" fmla="*/ 177578 w 302563"/>
                <a:gd name="connsiteY6" fmla="*/ 70447 h 384698"/>
                <a:gd name="connsiteX7" fmla="*/ 184395 w 302563"/>
                <a:gd name="connsiteY7" fmla="*/ 70447 h 384698"/>
                <a:gd name="connsiteX8" fmla="*/ 195758 w 302563"/>
                <a:gd name="connsiteY8" fmla="*/ 70447 h 384698"/>
                <a:gd name="connsiteX9" fmla="*/ 216210 w 302563"/>
                <a:gd name="connsiteY9" fmla="*/ 74992 h 384698"/>
                <a:gd name="connsiteX10" fmla="*/ 227572 w 302563"/>
                <a:gd name="connsiteY10" fmla="*/ 59084 h 384698"/>
                <a:gd name="connsiteX11" fmla="*/ 263931 w 302563"/>
                <a:gd name="connsiteY11" fmla="*/ 43177 h 384698"/>
                <a:gd name="connsiteX12" fmla="*/ 279839 w 302563"/>
                <a:gd name="connsiteY12" fmla="*/ 59084 h 384698"/>
                <a:gd name="connsiteX13" fmla="*/ 302563 w 302563"/>
                <a:gd name="connsiteY13" fmla="*/ 59084 h 384698"/>
                <a:gd name="connsiteX14" fmla="*/ 290063 w 302563"/>
                <a:gd name="connsiteY14" fmla="*/ 73370 h 384698"/>
                <a:gd name="connsiteX15" fmla="*/ 295420 w 302563"/>
                <a:gd name="connsiteY15" fmla="*/ 73370 h 384698"/>
                <a:gd name="connsiteX16" fmla="*/ 270749 w 302563"/>
                <a:gd name="connsiteY16" fmla="*/ 101566 h 384698"/>
                <a:gd name="connsiteX17" fmla="*/ 270749 w 302563"/>
                <a:gd name="connsiteY17" fmla="*/ 231792 h 384698"/>
                <a:gd name="connsiteX18" fmla="*/ 291201 w 302563"/>
                <a:gd name="connsiteY18" fmla="*/ 263606 h 384698"/>
                <a:gd name="connsiteX19" fmla="*/ 278502 w 302563"/>
                <a:gd name="connsiteY19" fmla="*/ 269250 h 384698"/>
                <a:gd name="connsiteX20" fmla="*/ 284058 w 302563"/>
                <a:gd name="connsiteY20" fmla="*/ 277892 h 384698"/>
                <a:gd name="connsiteX21" fmla="*/ 263606 w 302563"/>
                <a:gd name="connsiteY21" fmla="*/ 286982 h 384698"/>
                <a:gd name="connsiteX22" fmla="*/ 252243 w 302563"/>
                <a:gd name="connsiteY22" fmla="*/ 305162 h 384698"/>
                <a:gd name="connsiteX23" fmla="*/ 241336 w 302563"/>
                <a:gd name="connsiteY23" fmla="*/ 308278 h 384698"/>
                <a:gd name="connsiteX24" fmla="*/ 238934 w 302563"/>
                <a:gd name="connsiteY24" fmla="*/ 322690 h 384698"/>
                <a:gd name="connsiteX25" fmla="*/ 233220 w 302563"/>
                <a:gd name="connsiteY25" fmla="*/ 328405 h 384698"/>
                <a:gd name="connsiteX26" fmla="*/ 231791 w 302563"/>
                <a:gd name="connsiteY26" fmla="*/ 336976 h 384698"/>
                <a:gd name="connsiteX27" fmla="*/ 224894 w 302563"/>
                <a:gd name="connsiteY27" fmla="*/ 343874 h 384698"/>
                <a:gd name="connsiteX28" fmla="*/ 220755 w 302563"/>
                <a:gd name="connsiteY28" fmla="*/ 359050 h 384698"/>
                <a:gd name="connsiteX29" fmla="*/ 216722 w 302563"/>
                <a:gd name="connsiteY29" fmla="*/ 361930 h 384698"/>
                <a:gd name="connsiteX30" fmla="*/ 213612 w 302563"/>
                <a:gd name="connsiteY30" fmla="*/ 373336 h 384698"/>
                <a:gd name="connsiteX31" fmla="*/ 197704 w 302563"/>
                <a:gd name="connsiteY31" fmla="*/ 384698 h 384698"/>
                <a:gd name="connsiteX32" fmla="*/ 145438 w 302563"/>
                <a:gd name="connsiteY32" fmla="*/ 348339 h 384698"/>
                <a:gd name="connsiteX33" fmla="*/ 138620 w 302563"/>
                <a:gd name="connsiteY33" fmla="*/ 330159 h 384698"/>
                <a:gd name="connsiteX34" fmla="*/ 4545 w 302563"/>
                <a:gd name="connsiteY34" fmla="*/ 255168 h 384698"/>
                <a:gd name="connsiteX35" fmla="*/ 0 w 302563"/>
                <a:gd name="connsiteY35" fmla="*/ 250623 h 384698"/>
                <a:gd name="connsiteX36" fmla="*/ 0 w 302563"/>
                <a:gd name="connsiteY36" fmla="*/ 211991 h 384698"/>
                <a:gd name="connsiteX37" fmla="*/ 7143 w 302563"/>
                <a:gd name="connsiteY37" fmla="*/ 201991 h 384698"/>
                <a:gd name="connsiteX38" fmla="*/ 7143 w 302563"/>
                <a:gd name="connsiteY38" fmla="*/ 197705 h 384698"/>
                <a:gd name="connsiteX39" fmla="*/ 18506 w 302563"/>
                <a:gd name="connsiteY39" fmla="*/ 181798 h 384698"/>
                <a:gd name="connsiteX40" fmla="*/ 37310 w 302563"/>
                <a:gd name="connsiteY40" fmla="*/ 156725 h 384698"/>
                <a:gd name="connsiteX41" fmla="*/ 43177 w 302563"/>
                <a:gd name="connsiteY41" fmla="*/ 143817 h 384698"/>
                <a:gd name="connsiteX42" fmla="*/ 27270 w 302563"/>
                <a:gd name="connsiteY42" fmla="*/ 100640 h 384698"/>
                <a:gd name="connsiteX43" fmla="*/ 20452 w 302563"/>
                <a:gd name="connsiteY43" fmla="*/ 84733 h 384698"/>
                <a:gd name="connsiteX44" fmla="*/ 4545 w 302563"/>
                <a:gd name="connsiteY44" fmla="*/ 57463 h 384698"/>
                <a:gd name="connsiteX45" fmla="*/ 14320 w 302563"/>
                <a:gd name="connsiteY45" fmla="*/ 47689 h 384698"/>
                <a:gd name="connsiteX46" fmla="*/ 11688 w 302563"/>
                <a:gd name="connsiteY46" fmla="*/ 43177 h 384698"/>
                <a:gd name="connsiteX47" fmla="*/ 34413 w 302563"/>
                <a:gd name="connsiteY47" fmla="*/ 20452 h 384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563" h="384698">
                  <a:moveTo>
                    <a:pt x="59410" y="0"/>
                  </a:moveTo>
                  <a:lnTo>
                    <a:pt x="82134" y="4545"/>
                  </a:lnTo>
                  <a:lnTo>
                    <a:pt x="82134" y="27270"/>
                  </a:lnTo>
                  <a:lnTo>
                    <a:pt x="93497" y="36360"/>
                  </a:lnTo>
                  <a:lnTo>
                    <a:pt x="118494" y="36360"/>
                  </a:lnTo>
                  <a:lnTo>
                    <a:pt x="161671" y="70447"/>
                  </a:lnTo>
                  <a:lnTo>
                    <a:pt x="177578" y="70447"/>
                  </a:lnTo>
                  <a:lnTo>
                    <a:pt x="184395" y="70447"/>
                  </a:lnTo>
                  <a:lnTo>
                    <a:pt x="195758" y="70447"/>
                  </a:lnTo>
                  <a:lnTo>
                    <a:pt x="216210" y="74992"/>
                  </a:lnTo>
                  <a:lnTo>
                    <a:pt x="227572" y="59084"/>
                  </a:lnTo>
                  <a:lnTo>
                    <a:pt x="263931" y="43177"/>
                  </a:lnTo>
                  <a:lnTo>
                    <a:pt x="279839" y="59084"/>
                  </a:lnTo>
                  <a:lnTo>
                    <a:pt x="302563" y="59084"/>
                  </a:lnTo>
                  <a:lnTo>
                    <a:pt x="290063" y="73370"/>
                  </a:lnTo>
                  <a:lnTo>
                    <a:pt x="295420" y="73370"/>
                  </a:lnTo>
                  <a:lnTo>
                    <a:pt x="270749" y="101566"/>
                  </a:lnTo>
                  <a:lnTo>
                    <a:pt x="270749" y="231792"/>
                  </a:lnTo>
                  <a:lnTo>
                    <a:pt x="291201" y="263606"/>
                  </a:lnTo>
                  <a:lnTo>
                    <a:pt x="278502" y="269250"/>
                  </a:lnTo>
                  <a:lnTo>
                    <a:pt x="284058" y="277892"/>
                  </a:lnTo>
                  <a:lnTo>
                    <a:pt x="263606" y="286982"/>
                  </a:lnTo>
                  <a:lnTo>
                    <a:pt x="252243" y="305162"/>
                  </a:lnTo>
                  <a:lnTo>
                    <a:pt x="241336" y="308278"/>
                  </a:lnTo>
                  <a:lnTo>
                    <a:pt x="238934" y="322690"/>
                  </a:lnTo>
                  <a:lnTo>
                    <a:pt x="233220" y="328405"/>
                  </a:lnTo>
                  <a:lnTo>
                    <a:pt x="231791" y="336976"/>
                  </a:lnTo>
                  <a:lnTo>
                    <a:pt x="224894" y="343874"/>
                  </a:lnTo>
                  <a:lnTo>
                    <a:pt x="220755" y="359050"/>
                  </a:lnTo>
                  <a:lnTo>
                    <a:pt x="216722" y="361930"/>
                  </a:lnTo>
                  <a:lnTo>
                    <a:pt x="213612" y="373336"/>
                  </a:lnTo>
                  <a:lnTo>
                    <a:pt x="197704" y="384698"/>
                  </a:lnTo>
                  <a:lnTo>
                    <a:pt x="145438" y="348339"/>
                  </a:lnTo>
                  <a:lnTo>
                    <a:pt x="138620" y="330159"/>
                  </a:lnTo>
                  <a:lnTo>
                    <a:pt x="4545" y="255168"/>
                  </a:lnTo>
                  <a:lnTo>
                    <a:pt x="0" y="250623"/>
                  </a:lnTo>
                  <a:lnTo>
                    <a:pt x="0" y="211991"/>
                  </a:lnTo>
                  <a:lnTo>
                    <a:pt x="7143" y="201991"/>
                  </a:lnTo>
                  <a:lnTo>
                    <a:pt x="7143" y="197705"/>
                  </a:lnTo>
                  <a:lnTo>
                    <a:pt x="18506" y="181798"/>
                  </a:lnTo>
                  <a:lnTo>
                    <a:pt x="37310" y="156725"/>
                  </a:lnTo>
                  <a:lnTo>
                    <a:pt x="43177" y="143817"/>
                  </a:lnTo>
                  <a:lnTo>
                    <a:pt x="27270" y="100640"/>
                  </a:lnTo>
                  <a:lnTo>
                    <a:pt x="20452" y="84733"/>
                  </a:lnTo>
                  <a:lnTo>
                    <a:pt x="4545" y="57463"/>
                  </a:lnTo>
                  <a:lnTo>
                    <a:pt x="14320" y="47689"/>
                  </a:lnTo>
                  <a:lnTo>
                    <a:pt x="11688" y="43177"/>
                  </a:lnTo>
                  <a:lnTo>
                    <a:pt x="34413"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7" name="Freeform 446"/>
            <p:cNvSpPr>
              <a:spLocks/>
            </p:cNvSpPr>
            <p:nvPr/>
          </p:nvSpPr>
          <p:spPr bwMode="auto">
            <a:xfrm>
              <a:off x="5197421" y="3948234"/>
              <a:ext cx="51293" cy="54784"/>
            </a:xfrm>
            <a:custGeom>
              <a:avLst/>
              <a:gdLst>
                <a:gd name="connsiteX0" fmla="*/ 57029 w 68391"/>
                <a:gd name="connsiteY0" fmla="*/ 0 h 73045"/>
                <a:gd name="connsiteX1" fmla="*/ 68391 w 68391"/>
                <a:gd name="connsiteY1" fmla="*/ 22725 h 73045"/>
                <a:gd name="connsiteX2" fmla="*/ 68391 w 68391"/>
                <a:gd name="connsiteY2" fmla="*/ 43177 h 73045"/>
                <a:gd name="connsiteX3" fmla="*/ 63629 w 68391"/>
                <a:gd name="connsiteY3" fmla="*/ 46034 h 73045"/>
                <a:gd name="connsiteX4" fmla="*/ 63629 w 68391"/>
                <a:gd name="connsiteY4" fmla="*/ 50320 h 73045"/>
                <a:gd name="connsiteX5" fmla="*/ 52267 w 68391"/>
                <a:gd name="connsiteY5" fmla="*/ 57138 h 73045"/>
                <a:gd name="connsiteX6" fmla="*/ 36360 w 68391"/>
                <a:gd name="connsiteY6" fmla="*/ 50320 h 73045"/>
                <a:gd name="connsiteX7" fmla="*/ 20452 w 68391"/>
                <a:gd name="connsiteY7" fmla="*/ 73045 h 73045"/>
                <a:gd name="connsiteX8" fmla="*/ 0 w 68391"/>
                <a:gd name="connsiteY8" fmla="*/ 73045 h 73045"/>
                <a:gd name="connsiteX9" fmla="*/ 4545 w 68391"/>
                <a:gd name="connsiteY9" fmla="*/ 50320 h 73045"/>
                <a:gd name="connsiteX10" fmla="*/ 8712 w 68391"/>
                <a:gd name="connsiteY10" fmla="*/ 46153 h 73045"/>
                <a:gd name="connsiteX11" fmla="*/ 9090 w 68391"/>
                <a:gd name="connsiteY11" fmla="*/ 44262 h 73045"/>
                <a:gd name="connsiteX12" fmla="*/ 9090 w 68391"/>
                <a:gd name="connsiteY12" fmla="*/ 23051 h 73045"/>
                <a:gd name="connsiteX13" fmla="*/ 13852 w 68391"/>
                <a:gd name="connsiteY13" fmla="*/ 19241 h 73045"/>
                <a:gd name="connsiteX14" fmla="*/ 13852 w 68391"/>
                <a:gd name="connsiteY14" fmla="*/ 15908 h 73045"/>
                <a:gd name="connsiteX15" fmla="*/ 25214 w 68391"/>
                <a:gd name="connsiteY15" fmla="*/ 6817 h 73045"/>
                <a:gd name="connsiteX16" fmla="*/ 36577 w 68391"/>
                <a:gd name="connsiteY16" fmla="*/ 11363 h 73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391" h="73045">
                  <a:moveTo>
                    <a:pt x="57029" y="0"/>
                  </a:moveTo>
                  <a:lnTo>
                    <a:pt x="68391" y="22725"/>
                  </a:lnTo>
                  <a:lnTo>
                    <a:pt x="68391" y="43177"/>
                  </a:lnTo>
                  <a:lnTo>
                    <a:pt x="63629" y="46034"/>
                  </a:lnTo>
                  <a:lnTo>
                    <a:pt x="63629" y="50320"/>
                  </a:lnTo>
                  <a:lnTo>
                    <a:pt x="52267" y="57138"/>
                  </a:lnTo>
                  <a:lnTo>
                    <a:pt x="36360" y="50320"/>
                  </a:lnTo>
                  <a:lnTo>
                    <a:pt x="20452" y="73045"/>
                  </a:lnTo>
                  <a:lnTo>
                    <a:pt x="0" y="73045"/>
                  </a:lnTo>
                  <a:lnTo>
                    <a:pt x="4545" y="50320"/>
                  </a:lnTo>
                  <a:lnTo>
                    <a:pt x="8712" y="46153"/>
                  </a:lnTo>
                  <a:lnTo>
                    <a:pt x="9090" y="44262"/>
                  </a:lnTo>
                  <a:lnTo>
                    <a:pt x="9090" y="23051"/>
                  </a:lnTo>
                  <a:lnTo>
                    <a:pt x="13852" y="19241"/>
                  </a:lnTo>
                  <a:lnTo>
                    <a:pt x="13852" y="15908"/>
                  </a:lnTo>
                  <a:lnTo>
                    <a:pt x="25214" y="6817"/>
                  </a:lnTo>
                  <a:lnTo>
                    <a:pt x="36577"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6" name="Freeform 445"/>
            <p:cNvSpPr>
              <a:spLocks/>
            </p:cNvSpPr>
            <p:nvPr/>
          </p:nvSpPr>
          <p:spPr bwMode="auto">
            <a:xfrm>
              <a:off x="5200667" y="3943039"/>
              <a:ext cx="310517" cy="301996"/>
            </a:xfrm>
            <a:custGeom>
              <a:avLst/>
              <a:gdLst>
                <a:gd name="connsiteX0" fmla="*/ 54539 w 414022"/>
                <a:gd name="connsiteY0" fmla="*/ 0 h 402661"/>
                <a:gd name="connsiteX1" fmla="*/ 97716 w 414022"/>
                <a:gd name="connsiteY1" fmla="*/ 0 h 402661"/>
                <a:gd name="connsiteX2" fmla="*/ 172707 w 414022"/>
                <a:gd name="connsiteY2" fmla="*/ 0 h 402661"/>
                <a:gd name="connsiteX3" fmla="*/ 172707 w 414022"/>
                <a:gd name="connsiteY3" fmla="*/ 4545 h 402661"/>
                <a:gd name="connsiteX4" fmla="*/ 181609 w 414022"/>
                <a:gd name="connsiteY4" fmla="*/ 9524 h 402661"/>
                <a:gd name="connsiteX5" fmla="*/ 182231 w 414022"/>
                <a:gd name="connsiteY5" fmla="*/ 9524 h 402661"/>
                <a:gd name="connsiteX6" fmla="*/ 182231 w 414022"/>
                <a:gd name="connsiteY6" fmla="*/ 9872 h 402661"/>
                <a:gd name="connsiteX7" fmla="*/ 306782 w 414022"/>
                <a:gd name="connsiteY7" fmla="*/ 79537 h 402661"/>
                <a:gd name="connsiteX8" fmla="*/ 308774 w 414022"/>
                <a:gd name="connsiteY8" fmla="*/ 84848 h 402661"/>
                <a:gd name="connsiteX9" fmla="*/ 316306 w 414022"/>
                <a:gd name="connsiteY9" fmla="*/ 89061 h 402661"/>
                <a:gd name="connsiteX10" fmla="*/ 321653 w 414022"/>
                <a:gd name="connsiteY10" fmla="*/ 103319 h 402661"/>
                <a:gd name="connsiteX11" fmla="*/ 365866 w 414022"/>
                <a:gd name="connsiteY11" fmla="*/ 134076 h 402661"/>
                <a:gd name="connsiteX12" fmla="*/ 365016 w 414022"/>
                <a:gd name="connsiteY12" fmla="*/ 136383 h 402661"/>
                <a:gd name="connsiteX13" fmla="*/ 375390 w 414022"/>
                <a:gd name="connsiteY13" fmla="*/ 143600 h 402661"/>
                <a:gd name="connsiteX14" fmla="*/ 359483 w 414022"/>
                <a:gd name="connsiteY14" fmla="*/ 186777 h 402661"/>
                <a:gd name="connsiteX15" fmla="*/ 359483 w 414022"/>
                <a:gd name="connsiteY15" fmla="*/ 205324 h 402661"/>
                <a:gd name="connsiteX16" fmla="*/ 372684 w 414022"/>
                <a:gd name="connsiteY16" fmla="*/ 215885 h 402661"/>
                <a:gd name="connsiteX17" fmla="*/ 377229 w 414022"/>
                <a:gd name="connsiteY17" fmla="*/ 220430 h 402661"/>
                <a:gd name="connsiteX18" fmla="*/ 376918 w 414022"/>
                <a:gd name="connsiteY18" fmla="*/ 221177 h 402661"/>
                <a:gd name="connsiteX19" fmla="*/ 382208 w 414022"/>
                <a:gd name="connsiteY19" fmla="*/ 225409 h 402661"/>
                <a:gd name="connsiteX20" fmla="*/ 386753 w 414022"/>
                <a:gd name="connsiteY20" fmla="*/ 229954 h 402661"/>
                <a:gd name="connsiteX21" fmla="*/ 375390 w 414022"/>
                <a:gd name="connsiteY21" fmla="*/ 257223 h 402661"/>
                <a:gd name="connsiteX22" fmla="*/ 375390 w 414022"/>
                <a:gd name="connsiteY22" fmla="*/ 268586 h 402661"/>
                <a:gd name="connsiteX23" fmla="*/ 375390 w 414022"/>
                <a:gd name="connsiteY23" fmla="*/ 284493 h 402661"/>
                <a:gd name="connsiteX24" fmla="*/ 386753 w 414022"/>
                <a:gd name="connsiteY24" fmla="*/ 304945 h 402661"/>
                <a:gd name="connsiteX25" fmla="*/ 401490 w 414022"/>
                <a:gd name="connsiteY25" fmla="*/ 340736 h 402661"/>
                <a:gd name="connsiteX26" fmla="*/ 404498 w 414022"/>
                <a:gd name="connsiteY26" fmla="*/ 343143 h 402661"/>
                <a:gd name="connsiteX27" fmla="*/ 403332 w 414022"/>
                <a:gd name="connsiteY27" fmla="*/ 344115 h 402661"/>
                <a:gd name="connsiteX28" fmla="*/ 414022 w 414022"/>
                <a:gd name="connsiteY28" fmla="*/ 352667 h 402661"/>
                <a:gd name="connsiteX29" fmla="*/ 386753 w 414022"/>
                <a:gd name="connsiteY29" fmla="*/ 375392 h 402661"/>
                <a:gd name="connsiteX30" fmla="*/ 348121 w 414022"/>
                <a:gd name="connsiteY30" fmla="*/ 386754 h 402661"/>
                <a:gd name="connsiteX31" fmla="*/ 323124 w 414022"/>
                <a:gd name="connsiteY31" fmla="*/ 386754 h 402661"/>
                <a:gd name="connsiteX32" fmla="*/ 311762 w 414022"/>
                <a:gd name="connsiteY32" fmla="*/ 395844 h 402661"/>
                <a:gd name="connsiteX33" fmla="*/ 284492 w 414022"/>
                <a:gd name="connsiteY33" fmla="*/ 395844 h 402661"/>
                <a:gd name="connsiteX34" fmla="*/ 273130 w 414022"/>
                <a:gd name="connsiteY34" fmla="*/ 402661 h 402661"/>
                <a:gd name="connsiteX35" fmla="*/ 229953 w 414022"/>
                <a:gd name="connsiteY35" fmla="*/ 395844 h 402661"/>
                <a:gd name="connsiteX36" fmla="*/ 204956 w 414022"/>
                <a:gd name="connsiteY36" fmla="*/ 395844 h 402661"/>
                <a:gd name="connsiteX37" fmla="*/ 202688 w 414022"/>
                <a:gd name="connsiteY37" fmla="*/ 386320 h 402661"/>
                <a:gd name="connsiteX38" fmla="*/ 195432 w 414022"/>
                <a:gd name="connsiteY38" fmla="*/ 386320 h 402661"/>
                <a:gd name="connsiteX39" fmla="*/ 184070 w 414022"/>
                <a:gd name="connsiteY39" fmla="*/ 338598 h 402661"/>
                <a:gd name="connsiteX40" fmla="*/ 173532 w 414022"/>
                <a:gd name="connsiteY40" fmla="*/ 319630 h 402661"/>
                <a:gd name="connsiteX41" fmla="*/ 139055 w 414022"/>
                <a:gd name="connsiteY41" fmla="*/ 309490 h 402661"/>
                <a:gd name="connsiteX42" fmla="*/ 118602 w 414022"/>
                <a:gd name="connsiteY42" fmla="*/ 300400 h 402661"/>
                <a:gd name="connsiteX43" fmla="*/ 91333 w 414022"/>
                <a:gd name="connsiteY43" fmla="*/ 293583 h 402661"/>
                <a:gd name="connsiteX44" fmla="*/ 79971 w 414022"/>
                <a:gd name="connsiteY44" fmla="*/ 289038 h 402661"/>
                <a:gd name="connsiteX45" fmla="*/ 64063 w 414022"/>
                <a:gd name="connsiteY45" fmla="*/ 277675 h 402661"/>
                <a:gd name="connsiteX46" fmla="*/ 62383 w 414022"/>
                <a:gd name="connsiteY46" fmla="*/ 273754 h 402661"/>
                <a:gd name="connsiteX47" fmla="*/ 54539 w 414022"/>
                <a:gd name="connsiteY47" fmla="*/ 268151 h 402661"/>
                <a:gd name="connsiteX48" fmla="*/ 35836 w 414022"/>
                <a:gd name="connsiteY48" fmla="*/ 224511 h 402661"/>
                <a:gd name="connsiteX49" fmla="*/ 20887 w 414022"/>
                <a:gd name="connsiteY49" fmla="*/ 214046 h 402661"/>
                <a:gd name="connsiteX50" fmla="*/ 20348 w 414022"/>
                <a:gd name="connsiteY50" fmla="*/ 210812 h 402661"/>
                <a:gd name="connsiteX51" fmla="*/ 11363 w 414022"/>
                <a:gd name="connsiteY51" fmla="*/ 204522 h 402661"/>
                <a:gd name="connsiteX52" fmla="*/ 6817 w 414022"/>
                <a:gd name="connsiteY52" fmla="*/ 177253 h 402661"/>
                <a:gd name="connsiteX53" fmla="*/ 11363 w 414022"/>
                <a:gd name="connsiteY53" fmla="*/ 161345 h 402661"/>
                <a:gd name="connsiteX54" fmla="*/ 0 w 414022"/>
                <a:gd name="connsiteY54" fmla="*/ 129531 h 402661"/>
                <a:gd name="connsiteX55" fmla="*/ 18180 w 414022"/>
                <a:gd name="connsiteY55" fmla="*/ 129531 h 402661"/>
                <a:gd name="connsiteX56" fmla="*/ 34087 w 414022"/>
                <a:gd name="connsiteY56" fmla="*/ 113624 h 402661"/>
                <a:gd name="connsiteX57" fmla="*/ 43177 w 414022"/>
                <a:gd name="connsiteY57" fmla="*/ 90899 h 402661"/>
                <a:gd name="connsiteX58" fmla="*/ 54539 w 414022"/>
                <a:gd name="connsiteY58" fmla="*/ 86354 h 402661"/>
                <a:gd name="connsiteX59" fmla="*/ 54539 w 414022"/>
                <a:gd name="connsiteY59" fmla="*/ 74992 h 402661"/>
                <a:gd name="connsiteX60" fmla="*/ 49994 w 414022"/>
                <a:gd name="connsiteY60" fmla="*/ 63629 h 402661"/>
                <a:gd name="connsiteX61" fmla="*/ 43177 w 414022"/>
                <a:gd name="connsiteY61" fmla="*/ 54539 h 402661"/>
                <a:gd name="connsiteX62" fmla="*/ 54539 w 414022"/>
                <a:gd name="connsiteY62" fmla="*/ 47722 h 402661"/>
                <a:gd name="connsiteX63" fmla="*/ 61357 w 414022"/>
                <a:gd name="connsiteY63" fmla="*/ 27270 h 402661"/>
                <a:gd name="connsiteX64" fmla="*/ 43177 w 414022"/>
                <a:gd name="connsiteY64" fmla="*/ 4545 h 40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14022" h="402661">
                  <a:moveTo>
                    <a:pt x="54539" y="0"/>
                  </a:moveTo>
                  <a:lnTo>
                    <a:pt x="97716" y="0"/>
                  </a:lnTo>
                  <a:lnTo>
                    <a:pt x="172707" y="0"/>
                  </a:lnTo>
                  <a:lnTo>
                    <a:pt x="172707" y="4545"/>
                  </a:lnTo>
                  <a:lnTo>
                    <a:pt x="181609" y="9524"/>
                  </a:lnTo>
                  <a:lnTo>
                    <a:pt x="182231" y="9524"/>
                  </a:lnTo>
                  <a:lnTo>
                    <a:pt x="182231" y="9872"/>
                  </a:lnTo>
                  <a:lnTo>
                    <a:pt x="306782" y="79537"/>
                  </a:lnTo>
                  <a:lnTo>
                    <a:pt x="308774" y="84848"/>
                  </a:lnTo>
                  <a:lnTo>
                    <a:pt x="316306" y="89061"/>
                  </a:lnTo>
                  <a:lnTo>
                    <a:pt x="321653" y="103319"/>
                  </a:lnTo>
                  <a:lnTo>
                    <a:pt x="365866" y="134076"/>
                  </a:lnTo>
                  <a:lnTo>
                    <a:pt x="365016" y="136383"/>
                  </a:lnTo>
                  <a:lnTo>
                    <a:pt x="375390" y="143600"/>
                  </a:lnTo>
                  <a:lnTo>
                    <a:pt x="359483" y="186777"/>
                  </a:lnTo>
                  <a:lnTo>
                    <a:pt x="359483" y="205324"/>
                  </a:lnTo>
                  <a:lnTo>
                    <a:pt x="372684" y="215885"/>
                  </a:lnTo>
                  <a:lnTo>
                    <a:pt x="377229" y="220430"/>
                  </a:lnTo>
                  <a:lnTo>
                    <a:pt x="376918" y="221177"/>
                  </a:lnTo>
                  <a:lnTo>
                    <a:pt x="382208" y="225409"/>
                  </a:lnTo>
                  <a:lnTo>
                    <a:pt x="386753" y="229954"/>
                  </a:lnTo>
                  <a:lnTo>
                    <a:pt x="375390" y="257223"/>
                  </a:lnTo>
                  <a:lnTo>
                    <a:pt x="375390" y="268586"/>
                  </a:lnTo>
                  <a:lnTo>
                    <a:pt x="375390" y="284493"/>
                  </a:lnTo>
                  <a:lnTo>
                    <a:pt x="386753" y="304945"/>
                  </a:lnTo>
                  <a:lnTo>
                    <a:pt x="401490" y="340736"/>
                  </a:lnTo>
                  <a:lnTo>
                    <a:pt x="404498" y="343143"/>
                  </a:lnTo>
                  <a:lnTo>
                    <a:pt x="403332" y="344115"/>
                  </a:lnTo>
                  <a:lnTo>
                    <a:pt x="414022" y="352667"/>
                  </a:lnTo>
                  <a:lnTo>
                    <a:pt x="386753" y="375392"/>
                  </a:lnTo>
                  <a:lnTo>
                    <a:pt x="348121" y="386754"/>
                  </a:lnTo>
                  <a:lnTo>
                    <a:pt x="323124" y="386754"/>
                  </a:lnTo>
                  <a:lnTo>
                    <a:pt x="311762" y="395844"/>
                  </a:lnTo>
                  <a:lnTo>
                    <a:pt x="284492" y="395844"/>
                  </a:lnTo>
                  <a:lnTo>
                    <a:pt x="273130" y="402661"/>
                  </a:lnTo>
                  <a:lnTo>
                    <a:pt x="229953" y="395844"/>
                  </a:lnTo>
                  <a:lnTo>
                    <a:pt x="204956" y="395844"/>
                  </a:lnTo>
                  <a:lnTo>
                    <a:pt x="202688" y="386320"/>
                  </a:lnTo>
                  <a:lnTo>
                    <a:pt x="195432" y="386320"/>
                  </a:lnTo>
                  <a:lnTo>
                    <a:pt x="184070" y="338598"/>
                  </a:lnTo>
                  <a:lnTo>
                    <a:pt x="173532" y="319630"/>
                  </a:lnTo>
                  <a:lnTo>
                    <a:pt x="139055" y="309490"/>
                  </a:lnTo>
                  <a:lnTo>
                    <a:pt x="118602" y="300400"/>
                  </a:lnTo>
                  <a:lnTo>
                    <a:pt x="91333" y="293583"/>
                  </a:lnTo>
                  <a:lnTo>
                    <a:pt x="79971" y="289038"/>
                  </a:lnTo>
                  <a:lnTo>
                    <a:pt x="64063" y="277675"/>
                  </a:lnTo>
                  <a:lnTo>
                    <a:pt x="62383" y="273754"/>
                  </a:lnTo>
                  <a:lnTo>
                    <a:pt x="54539" y="268151"/>
                  </a:lnTo>
                  <a:lnTo>
                    <a:pt x="35836" y="224511"/>
                  </a:lnTo>
                  <a:lnTo>
                    <a:pt x="20887" y="214046"/>
                  </a:lnTo>
                  <a:lnTo>
                    <a:pt x="20348" y="210812"/>
                  </a:lnTo>
                  <a:lnTo>
                    <a:pt x="11363" y="204522"/>
                  </a:lnTo>
                  <a:lnTo>
                    <a:pt x="6817" y="177253"/>
                  </a:lnTo>
                  <a:lnTo>
                    <a:pt x="11363" y="161345"/>
                  </a:lnTo>
                  <a:lnTo>
                    <a:pt x="0" y="129531"/>
                  </a:lnTo>
                  <a:lnTo>
                    <a:pt x="18180" y="129531"/>
                  </a:lnTo>
                  <a:lnTo>
                    <a:pt x="34087" y="113624"/>
                  </a:lnTo>
                  <a:lnTo>
                    <a:pt x="43177" y="90899"/>
                  </a:lnTo>
                  <a:lnTo>
                    <a:pt x="54539" y="86354"/>
                  </a:lnTo>
                  <a:lnTo>
                    <a:pt x="54539" y="74992"/>
                  </a:lnTo>
                  <a:lnTo>
                    <a:pt x="49994" y="63629"/>
                  </a:lnTo>
                  <a:lnTo>
                    <a:pt x="43177" y="54539"/>
                  </a:lnTo>
                  <a:lnTo>
                    <a:pt x="54539" y="47722"/>
                  </a:lnTo>
                  <a:lnTo>
                    <a:pt x="61357" y="27270"/>
                  </a:lnTo>
                  <a:lnTo>
                    <a:pt x="4317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5" name="Freeform 444"/>
            <p:cNvSpPr>
              <a:spLocks/>
            </p:cNvSpPr>
            <p:nvPr/>
          </p:nvSpPr>
          <p:spPr bwMode="auto">
            <a:xfrm>
              <a:off x="5297976" y="4166228"/>
              <a:ext cx="88789" cy="220105"/>
            </a:xfrm>
            <a:custGeom>
              <a:avLst/>
              <a:gdLst>
                <a:gd name="connsiteX0" fmla="*/ 9307 w 118385"/>
                <a:gd name="connsiteY0" fmla="*/ 0 h 293473"/>
                <a:gd name="connsiteX1" fmla="*/ 47939 w 118385"/>
                <a:gd name="connsiteY1" fmla="*/ 11363 h 293473"/>
                <a:gd name="connsiteX2" fmla="*/ 52484 w 118385"/>
                <a:gd name="connsiteY2" fmla="*/ 22725 h 293473"/>
                <a:gd name="connsiteX3" fmla="*/ 63846 w 118385"/>
                <a:gd name="connsiteY3" fmla="*/ 38632 h 293473"/>
                <a:gd name="connsiteX4" fmla="*/ 75209 w 118385"/>
                <a:gd name="connsiteY4" fmla="*/ 86354 h 293473"/>
                <a:gd name="connsiteX5" fmla="*/ 63846 w 118385"/>
                <a:gd name="connsiteY5" fmla="*/ 120441 h 293473"/>
                <a:gd name="connsiteX6" fmla="*/ 75209 w 118385"/>
                <a:gd name="connsiteY6" fmla="*/ 161345 h 293473"/>
                <a:gd name="connsiteX7" fmla="*/ 91116 w 118385"/>
                <a:gd name="connsiteY7" fmla="*/ 161345 h 293473"/>
                <a:gd name="connsiteX8" fmla="*/ 100206 w 118385"/>
                <a:gd name="connsiteY8" fmla="*/ 179525 h 293473"/>
                <a:gd name="connsiteX9" fmla="*/ 118385 w 118385"/>
                <a:gd name="connsiteY9" fmla="*/ 204522 h 293473"/>
                <a:gd name="connsiteX10" fmla="*/ 118385 w 118385"/>
                <a:gd name="connsiteY10" fmla="*/ 254516 h 293473"/>
                <a:gd name="connsiteX11" fmla="*/ 113623 w 118385"/>
                <a:gd name="connsiteY11" fmla="*/ 255706 h 293473"/>
                <a:gd name="connsiteX12" fmla="*/ 113623 w 118385"/>
                <a:gd name="connsiteY12" fmla="*/ 261659 h 293473"/>
                <a:gd name="connsiteX13" fmla="*/ 98041 w 118385"/>
                <a:gd name="connsiteY13" fmla="*/ 265554 h 293473"/>
                <a:gd name="connsiteX14" fmla="*/ 91116 w 118385"/>
                <a:gd name="connsiteY14" fmla="*/ 286330 h 293473"/>
                <a:gd name="connsiteX15" fmla="*/ 89330 w 118385"/>
                <a:gd name="connsiteY15" fmla="*/ 284545 h 293473"/>
                <a:gd name="connsiteX16" fmla="*/ 86354 w 118385"/>
                <a:gd name="connsiteY16" fmla="*/ 293473 h 293473"/>
                <a:gd name="connsiteX17" fmla="*/ 63629 w 118385"/>
                <a:gd name="connsiteY17" fmla="*/ 270749 h 293473"/>
                <a:gd name="connsiteX18" fmla="*/ 59084 w 118385"/>
                <a:gd name="connsiteY18" fmla="*/ 245752 h 293473"/>
                <a:gd name="connsiteX19" fmla="*/ 70447 w 118385"/>
                <a:gd name="connsiteY19" fmla="*/ 227572 h 293473"/>
                <a:gd name="connsiteX20" fmla="*/ 63629 w 118385"/>
                <a:gd name="connsiteY20" fmla="*/ 211665 h 293473"/>
                <a:gd name="connsiteX21" fmla="*/ 54539 w 118385"/>
                <a:gd name="connsiteY21" fmla="*/ 202575 h 293473"/>
                <a:gd name="connsiteX22" fmla="*/ 43177 w 118385"/>
                <a:gd name="connsiteY22" fmla="*/ 202575 h 293473"/>
                <a:gd name="connsiteX23" fmla="*/ 20452 w 118385"/>
                <a:gd name="connsiteY23" fmla="*/ 186668 h 293473"/>
                <a:gd name="connsiteX24" fmla="*/ 0 w 118385"/>
                <a:gd name="connsiteY24" fmla="*/ 175305 h 293473"/>
                <a:gd name="connsiteX25" fmla="*/ 15907 w 118385"/>
                <a:gd name="connsiteY25" fmla="*/ 143491 h 293473"/>
                <a:gd name="connsiteX26" fmla="*/ 20452 w 118385"/>
                <a:gd name="connsiteY26" fmla="*/ 132129 h 293473"/>
                <a:gd name="connsiteX27" fmla="*/ 15907 w 118385"/>
                <a:gd name="connsiteY27" fmla="*/ 100314 h 293473"/>
                <a:gd name="connsiteX28" fmla="*/ 20452 w 118385"/>
                <a:gd name="connsiteY28" fmla="*/ 66227 h 293473"/>
                <a:gd name="connsiteX29" fmla="*/ 24717 w 118385"/>
                <a:gd name="connsiteY29" fmla="*/ 62816 h 293473"/>
                <a:gd name="connsiteX30" fmla="*/ 25214 w 118385"/>
                <a:gd name="connsiteY30" fmla="*/ 59084 h 293473"/>
                <a:gd name="connsiteX31" fmla="*/ 30773 w 118385"/>
                <a:gd name="connsiteY31" fmla="*/ 54637 h 293473"/>
                <a:gd name="connsiteX32" fmla="*/ 20452 w 118385"/>
                <a:gd name="connsiteY32" fmla="*/ 29868 h 293473"/>
                <a:gd name="connsiteX33" fmla="*/ 4545 w 118385"/>
                <a:gd name="connsiteY33" fmla="*/ 7143 h 293473"/>
                <a:gd name="connsiteX34" fmla="*/ 16838 w 118385"/>
                <a:gd name="connsiteY34" fmla="*/ 10759 h 29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18385" h="293473">
                  <a:moveTo>
                    <a:pt x="9307" y="0"/>
                  </a:moveTo>
                  <a:lnTo>
                    <a:pt x="47939" y="11363"/>
                  </a:lnTo>
                  <a:lnTo>
                    <a:pt x="52484" y="22725"/>
                  </a:lnTo>
                  <a:lnTo>
                    <a:pt x="63846" y="38632"/>
                  </a:lnTo>
                  <a:lnTo>
                    <a:pt x="75209" y="86354"/>
                  </a:lnTo>
                  <a:lnTo>
                    <a:pt x="63846" y="120441"/>
                  </a:lnTo>
                  <a:lnTo>
                    <a:pt x="75209" y="161345"/>
                  </a:lnTo>
                  <a:lnTo>
                    <a:pt x="91116" y="161345"/>
                  </a:lnTo>
                  <a:lnTo>
                    <a:pt x="100206" y="179525"/>
                  </a:lnTo>
                  <a:lnTo>
                    <a:pt x="118385" y="204522"/>
                  </a:lnTo>
                  <a:lnTo>
                    <a:pt x="118385" y="254516"/>
                  </a:lnTo>
                  <a:lnTo>
                    <a:pt x="113623" y="255706"/>
                  </a:lnTo>
                  <a:lnTo>
                    <a:pt x="113623" y="261659"/>
                  </a:lnTo>
                  <a:lnTo>
                    <a:pt x="98041" y="265554"/>
                  </a:lnTo>
                  <a:lnTo>
                    <a:pt x="91116" y="286330"/>
                  </a:lnTo>
                  <a:lnTo>
                    <a:pt x="89330" y="284545"/>
                  </a:lnTo>
                  <a:lnTo>
                    <a:pt x="86354" y="293473"/>
                  </a:lnTo>
                  <a:lnTo>
                    <a:pt x="63629" y="270749"/>
                  </a:lnTo>
                  <a:lnTo>
                    <a:pt x="59084" y="245752"/>
                  </a:lnTo>
                  <a:lnTo>
                    <a:pt x="70447" y="227572"/>
                  </a:lnTo>
                  <a:lnTo>
                    <a:pt x="63629" y="211665"/>
                  </a:lnTo>
                  <a:lnTo>
                    <a:pt x="54539" y="202575"/>
                  </a:lnTo>
                  <a:lnTo>
                    <a:pt x="43177" y="202575"/>
                  </a:lnTo>
                  <a:lnTo>
                    <a:pt x="20452" y="186668"/>
                  </a:lnTo>
                  <a:lnTo>
                    <a:pt x="0" y="175305"/>
                  </a:lnTo>
                  <a:lnTo>
                    <a:pt x="15907" y="143491"/>
                  </a:lnTo>
                  <a:lnTo>
                    <a:pt x="20452" y="132129"/>
                  </a:lnTo>
                  <a:lnTo>
                    <a:pt x="15907" y="100314"/>
                  </a:lnTo>
                  <a:lnTo>
                    <a:pt x="20452" y="66227"/>
                  </a:lnTo>
                  <a:lnTo>
                    <a:pt x="24717" y="62816"/>
                  </a:lnTo>
                  <a:lnTo>
                    <a:pt x="25214" y="59084"/>
                  </a:lnTo>
                  <a:lnTo>
                    <a:pt x="30773" y="54637"/>
                  </a:lnTo>
                  <a:lnTo>
                    <a:pt x="20452" y="29868"/>
                  </a:lnTo>
                  <a:lnTo>
                    <a:pt x="4545" y="7143"/>
                  </a:lnTo>
                  <a:lnTo>
                    <a:pt x="16838" y="1075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4" name="Freeform 443"/>
            <p:cNvSpPr>
              <a:spLocks/>
            </p:cNvSpPr>
            <p:nvPr/>
          </p:nvSpPr>
          <p:spPr bwMode="auto">
            <a:xfrm>
              <a:off x="5224446" y="4202181"/>
              <a:ext cx="300291" cy="484361"/>
            </a:xfrm>
            <a:custGeom>
              <a:avLst/>
              <a:gdLst>
                <a:gd name="connsiteX0" fmla="*/ 379936 w 400388"/>
                <a:gd name="connsiteY0" fmla="*/ 0 h 645815"/>
                <a:gd name="connsiteX1" fmla="*/ 391298 w 400388"/>
                <a:gd name="connsiteY1" fmla="*/ 15907 h 645815"/>
                <a:gd name="connsiteX2" fmla="*/ 384481 w 400388"/>
                <a:gd name="connsiteY2" fmla="*/ 54539 h 645815"/>
                <a:gd name="connsiteX3" fmla="*/ 391298 w 400388"/>
                <a:gd name="connsiteY3" fmla="*/ 86354 h 645815"/>
                <a:gd name="connsiteX4" fmla="*/ 395843 w 400388"/>
                <a:gd name="connsiteY4" fmla="*/ 145438 h 645815"/>
                <a:gd name="connsiteX5" fmla="*/ 400388 w 400388"/>
                <a:gd name="connsiteY5" fmla="*/ 161345 h 645815"/>
                <a:gd name="connsiteX6" fmla="*/ 391298 w 400388"/>
                <a:gd name="connsiteY6" fmla="*/ 188615 h 645815"/>
                <a:gd name="connsiteX7" fmla="*/ 375391 w 400388"/>
                <a:gd name="connsiteY7" fmla="*/ 215884 h 645815"/>
                <a:gd name="connsiteX8" fmla="*/ 352666 w 400388"/>
                <a:gd name="connsiteY8" fmla="*/ 243154 h 645815"/>
                <a:gd name="connsiteX9" fmla="*/ 351616 w 400388"/>
                <a:gd name="connsiteY9" fmla="*/ 243463 h 645815"/>
                <a:gd name="connsiteX10" fmla="*/ 347904 w 400388"/>
                <a:gd name="connsiteY10" fmla="*/ 247917 h 645815"/>
                <a:gd name="connsiteX11" fmla="*/ 346853 w 400388"/>
                <a:gd name="connsiteY11" fmla="*/ 248226 h 645815"/>
                <a:gd name="connsiteX12" fmla="*/ 343142 w 400388"/>
                <a:gd name="connsiteY12" fmla="*/ 252679 h 645815"/>
                <a:gd name="connsiteX13" fmla="*/ 304511 w 400388"/>
                <a:gd name="connsiteY13" fmla="*/ 264041 h 645815"/>
                <a:gd name="connsiteX14" fmla="*/ 268151 w 400388"/>
                <a:gd name="connsiteY14" fmla="*/ 284493 h 645815"/>
                <a:gd name="connsiteX15" fmla="*/ 224974 w 400388"/>
                <a:gd name="connsiteY15" fmla="*/ 323125 h 645815"/>
                <a:gd name="connsiteX16" fmla="*/ 210868 w 400388"/>
                <a:gd name="connsiteY16" fmla="*/ 327156 h 645815"/>
                <a:gd name="connsiteX17" fmla="*/ 191321 w 400388"/>
                <a:gd name="connsiteY17" fmla="*/ 349960 h 645815"/>
                <a:gd name="connsiteX18" fmla="*/ 189923 w 400388"/>
                <a:gd name="connsiteY18" fmla="*/ 350799 h 645815"/>
                <a:gd name="connsiteX19" fmla="*/ 186559 w 400388"/>
                <a:gd name="connsiteY19" fmla="*/ 354723 h 645815"/>
                <a:gd name="connsiteX20" fmla="*/ 185159 w 400388"/>
                <a:gd name="connsiteY20" fmla="*/ 355563 h 645815"/>
                <a:gd name="connsiteX21" fmla="*/ 181797 w 400388"/>
                <a:gd name="connsiteY21" fmla="*/ 359485 h 645815"/>
                <a:gd name="connsiteX22" fmla="*/ 179182 w 400388"/>
                <a:gd name="connsiteY22" fmla="*/ 361054 h 645815"/>
                <a:gd name="connsiteX23" fmla="*/ 175414 w 400388"/>
                <a:gd name="connsiteY23" fmla="*/ 381774 h 645815"/>
                <a:gd name="connsiteX24" fmla="*/ 191321 w 400388"/>
                <a:gd name="connsiteY24" fmla="*/ 415861 h 645815"/>
                <a:gd name="connsiteX25" fmla="*/ 202684 w 400388"/>
                <a:gd name="connsiteY25" fmla="*/ 436313 h 645815"/>
                <a:gd name="connsiteX26" fmla="*/ 202684 w 400388"/>
                <a:gd name="connsiteY26" fmla="*/ 447676 h 645815"/>
                <a:gd name="connsiteX27" fmla="*/ 207229 w 400388"/>
                <a:gd name="connsiteY27" fmla="*/ 447676 h 645815"/>
                <a:gd name="connsiteX28" fmla="*/ 207229 w 400388"/>
                <a:gd name="connsiteY28" fmla="*/ 484035 h 645815"/>
                <a:gd name="connsiteX29" fmla="*/ 202684 w 400388"/>
                <a:gd name="connsiteY29" fmla="*/ 506760 h 645815"/>
                <a:gd name="connsiteX30" fmla="*/ 207229 w 400388"/>
                <a:gd name="connsiteY30" fmla="*/ 511305 h 645815"/>
                <a:gd name="connsiteX31" fmla="*/ 202684 w 400388"/>
                <a:gd name="connsiteY31" fmla="*/ 527212 h 645815"/>
                <a:gd name="connsiteX32" fmla="*/ 197923 w 400388"/>
                <a:gd name="connsiteY32" fmla="*/ 531974 h 645815"/>
                <a:gd name="connsiteX33" fmla="*/ 197922 w 400388"/>
                <a:gd name="connsiteY33" fmla="*/ 531975 h 645815"/>
                <a:gd name="connsiteX34" fmla="*/ 182015 w 400388"/>
                <a:gd name="connsiteY34" fmla="*/ 547882 h 645815"/>
                <a:gd name="connsiteX35" fmla="*/ 182014 w 400388"/>
                <a:gd name="connsiteY35" fmla="*/ 547882 h 645815"/>
                <a:gd name="connsiteX36" fmla="*/ 177253 w 400388"/>
                <a:gd name="connsiteY36" fmla="*/ 552644 h 645815"/>
                <a:gd name="connsiteX37" fmla="*/ 149983 w 400388"/>
                <a:gd name="connsiteY37" fmla="*/ 564007 h 645815"/>
                <a:gd name="connsiteX38" fmla="*/ 106806 w 400388"/>
                <a:gd name="connsiteY38" fmla="*/ 586731 h 645815"/>
                <a:gd name="connsiteX39" fmla="*/ 100423 w 400388"/>
                <a:gd name="connsiteY39" fmla="*/ 593114 h 645815"/>
                <a:gd name="connsiteX40" fmla="*/ 100423 w 400388"/>
                <a:gd name="connsiteY40" fmla="*/ 609021 h 645815"/>
                <a:gd name="connsiteX41" fmla="*/ 111785 w 400388"/>
                <a:gd name="connsiteY41" fmla="*/ 613566 h 645815"/>
                <a:gd name="connsiteX42" fmla="*/ 104968 w 400388"/>
                <a:gd name="connsiteY42" fmla="*/ 636290 h 645815"/>
                <a:gd name="connsiteX43" fmla="*/ 101868 w 400388"/>
                <a:gd name="connsiteY43" fmla="*/ 635515 h 645815"/>
                <a:gd name="connsiteX44" fmla="*/ 100206 w 400388"/>
                <a:gd name="connsiteY44" fmla="*/ 641053 h 645815"/>
                <a:gd name="connsiteX45" fmla="*/ 97105 w 400388"/>
                <a:gd name="connsiteY45" fmla="*/ 640278 h 645815"/>
                <a:gd name="connsiteX46" fmla="*/ 95444 w 400388"/>
                <a:gd name="connsiteY46" fmla="*/ 645815 h 645815"/>
                <a:gd name="connsiteX47" fmla="*/ 68174 w 400388"/>
                <a:gd name="connsiteY47" fmla="*/ 638998 h 645815"/>
                <a:gd name="connsiteX48" fmla="*/ 68174 w 400388"/>
                <a:gd name="connsiteY48" fmla="*/ 623091 h 645815"/>
                <a:gd name="connsiteX49" fmla="*/ 63629 w 400388"/>
                <a:gd name="connsiteY49" fmla="*/ 607183 h 645815"/>
                <a:gd name="connsiteX50" fmla="*/ 59084 w 400388"/>
                <a:gd name="connsiteY50" fmla="*/ 591276 h 645815"/>
                <a:gd name="connsiteX51" fmla="*/ 63629 w 400388"/>
                <a:gd name="connsiteY51" fmla="*/ 548099 h 645815"/>
                <a:gd name="connsiteX52" fmla="*/ 52267 w 400388"/>
                <a:gd name="connsiteY52" fmla="*/ 520830 h 645815"/>
                <a:gd name="connsiteX53" fmla="*/ 36360 w 400388"/>
                <a:gd name="connsiteY53" fmla="*/ 461746 h 645815"/>
                <a:gd name="connsiteX54" fmla="*/ 74992 w 400388"/>
                <a:gd name="connsiteY54" fmla="*/ 418569 h 645815"/>
                <a:gd name="connsiteX55" fmla="*/ 86354 w 400388"/>
                <a:gd name="connsiteY55" fmla="*/ 391299 h 645815"/>
                <a:gd name="connsiteX56" fmla="*/ 90899 w 400388"/>
                <a:gd name="connsiteY56" fmla="*/ 386754 h 645815"/>
                <a:gd name="connsiteX57" fmla="*/ 95444 w 400388"/>
                <a:gd name="connsiteY57" fmla="*/ 366302 h 645815"/>
                <a:gd name="connsiteX58" fmla="*/ 90899 w 400388"/>
                <a:gd name="connsiteY58" fmla="*/ 354940 h 645815"/>
                <a:gd name="connsiteX59" fmla="*/ 90899 w 400388"/>
                <a:gd name="connsiteY59" fmla="*/ 323125 h 645815"/>
                <a:gd name="connsiteX60" fmla="*/ 102261 w 400388"/>
                <a:gd name="connsiteY60" fmla="*/ 300401 h 645815"/>
                <a:gd name="connsiteX61" fmla="*/ 102261 w 400388"/>
                <a:gd name="connsiteY61" fmla="*/ 248134 h 645815"/>
                <a:gd name="connsiteX62" fmla="*/ 79537 w 400388"/>
                <a:gd name="connsiteY62" fmla="*/ 236772 h 645815"/>
                <a:gd name="connsiteX63" fmla="*/ 63629 w 400388"/>
                <a:gd name="connsiteY63" fmla="*/ 229954 h 645815"/>
                <a:gd name="connsiteX64" fmla="*/ 52267 w 400388"/>
                <a:gd name="connsiteY64" fmla="*/ 225409 h 645815"/>
                <a:gd name="connsiteX65" fmla="*/ 36360 w 400388"/>
                <a:gd name="connsiteY65" fmla="*/ 214047 h 645815"/>
                <a:gd name="connsiteX66" fmla="*/ 4545 w 400388"/>
                <a:gd name="connsiteY66" fmla="*/ 214047 h 645815"/>
                <a:gd name="connsiteX67" fmla="*/ 4545 w 400388"/>
                <a:gd name="connsiteY67" fmla="*/ 204957 h 645815"/>
                <a:gd name="connsiteX68" fmla="*/ 0 w 400388"/>
                <a:gd name="connsiteY68" fmla="*/ 177688 h 645815"/>
                <a:gd name="connsiteX69" fmla="*/ 5303 w 400388"/>
                <a:gd name="connsiteY69" fmla="*/ 176173 h 645815"/>
                <a:gd name="connsiteX70" fmla="*/ 4762 w 400388"/>
                <a:gd name="connsiteY70" fmla="*/ 172926 h 645815"/>
                <a:gd name="connsiteX71" fmla="*/ 4762 w 400388"/>
                <a:gd name="connsiteY71" fmla="*/ 172926 h 645815"/>
                <a:gd name="connsiteX72" fmla="*/ 4762 w 400388"/>
                <a:gd name="connsiteY72" fmla="*/ 172925 h 645815"/>
                <a:gd name="connsiteX73" fmla="*/ 10065 w 400388"/>
                <a:gd name="connsiteY73" fmla="*/ 171410 h 645815"/>
                <a:gd name="connsiteX74" fmla="*/ 9524 w 400388"/>
                <a:gd name="connsiteY74" fmla="*/ 168163 h 645815"/>
                <a:gd name="connsiteX75" fmla="*/ 120875 w 400388"/>
                <a:gd name="connsiteY75" fmla="*/ 136348 h 645815"/>
                <a:gd name="connsiteX76" fmla="*/ 143600 w 400388"/>
                <a:gd name="connsiteY76" fmla="*/ 152255 h 645815"/>
                <a:gd name="connsiteX77" fmla="*/ 154962 w 400388"/>
                <a:gd name="connsiteY77" fmla="*/ 152255 h 645815"/>
                <a:gd name="connsiteX78" fmla="*/ 170869 w 400388"/>
                <a:gd name="connsiteY78" fmla="*/ 156800 h 645815"/>
                <a:gd name="connsiteX79" fmla="*/ 170869 w 400388"/>
                <a:gd name="connsiteY79" fmla="*/ 172708 h 645815"/>
                <a:gd name="connsiteX80" fmla="*/ 159507 w 400388"/>
                <a:gd name="connsiteY80" fmla="*/ 195432 h 645815"/>
                <a:gd name="connsiteX81" fmla="*/ 164052 w 400388"/>
                <a:gd name="connsiteY81" fmla="*/ 215884 h 645815"/>
                <a:gd name="connsiteX82" fmla="*/ 182242 w 400388"/>
                <a:gd name="connsiteY82" fmla="*/ 237712 h 645815"/>
                <a:gd name="connsiteX83" fmla="*/ 186342 w 400388"/>
                <a:gd name="connsiteY83" fmla="*/ 225409 h 645815"/>
                <a:gd name="connsiteX84" fmla="*/ 189743 w 400388"/>
                <a:gd name="connsiteY84" fmla="*/ 224729 h 645815"/>
                <a:gd name="connsiteX85" fmla="*/ 191104 w 400388"/>
                <a:gd name="connsiteY85" fmla="*/ 220646 h 645815"/>
                <a:gd name="connsiteX86" fmla="*/ 194506 w 400388"/>
                <a:gd name="connsiteY86" fmla="*/ 219966 h 645815"/>
                <a:gd name="connsiteX87" fmla="*/ 195866 w 400388"/>
                <a:gd name="connsiteY87" fmla="*/ 215884 h 645815"/>
                <a:gd name="connsiteX88" fmla="*/ 208443 w 400388"/>
                <a:gd name="connsiteY88" fmla="*/ 213369 h 645815"/>
                <a:gd name="connsiteX89" fmla="*/ 204522 w 400388"/>
                <a:gd name="connsiteY89" fmla="*/ 166325 h 645815"/>
                <a:gd name="connsiteX90" fmla="*/ 186342 w 400388"/>
                <a:gd name="connsiteY90" fmla="*/ 139056 h 645815"/>
                <a:gd name="connsiteX91" fmla="*/ 177253 w 400388"/>
                <a:gd name="connsiteY91" fmla="*/ 127693 h 645815"/>
                <a:gd name="connsiteX92" fmla="*/ 161345 w 400388"/>
                <a:gd name="connsiteY92" fmla="*/ 127693 h 645815"/>
                <a:gd name="connsiteX93" fmla="*/ 149983 w 400388"/>
                <a:gd name="connsiteY93" fmla="*/ 79972 h 645815"/>
                <a:gd name="connsiteX94" fmla="*/ 161345 w 400388"/>
                <a:gd name="connsiteY94" fmla="*/ 52702 h 645815"/>
                <a:gd name="connsiteX95" fmla="*/ 164123 w 400388"/>
                <a:gd name="connsiteY95" fmla="*/ 52702 h 645815"/>
                <a:gd name="connsiteX96" fmla="*/ 166107 w 400388"/>
                <a:gd name="connsiteY96" fmla="*/ 47939 h 645815"/>
                <a:gd name="connsiteX97" fmla="*/ 168885 w 400388"/>
                <a:gd name="connsiteY97" fmla="*/ 47939 h 645815"/>
                <a:gd name="connsiteX98" fmla="*/ 170869 w 400388"/>
                <a:gd name="connsiteY98" fmla="*/ 43177 h 645815"/>
                <a:gd name="connsiteX99" fmla="*/ 195866 w 400388"/>
                <a:gd name="connsiteY99" fmla="*/ 43177 h 645815"/>
                <a:gd name="connsiteX100" fmla="*/ 239043 w 400388"/>
                <a:gd name="connsiteY100" fmla="*/ 49994 h 645815"/>
                <a:gd name="connsiteX101" fmla="*/ 250406 w 400388"/>
                <a:gd name="connsiteY101" fmla="*/ 43177 h 645815"/>
                <a:gd name="connsiteX102" fmla="*/ 277675 w 400388"/>
                <a:gd name="connsiteY102" fmla="*/ 43177 h 645815"/>
                <a:gd name="connsiteX103" fmla="*/ 293582 w 400388"/>
                <a:gd name="connsiteY103" fmla="*/ 34087 h 645815"/>
                <a:gd name="connsiteX104" fmla="*/ 314035 w 400388"/>
                <a:gd name="connsiteY104" fmla="*/ 34087 h 645815"/>
                <a:gd name="connsiteX105" fmla="*/ 352666 w 400388"/>
                <a:gd name="connsiteY105" fmla="*/ 22725 h 64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400388" h="645815">
                  <a:moveTo>
                    <a:pt x="379936" y="0"/>
                  </a:moveTo>
                  <a:lnTo>
                    <a:pt x="391298" y="15907"/>
                  </a:lnTo>
                  <a:lnTo>
                    <a:pt x="384481" y="54539"/>
                  </a:lnTo>
                  <a:lnTo>
                    <a:pt x="391298" y="86354"/>
                  </a:lnTo>
                  <a:lnTo>
                    <a:pt x="395843" y="145438"/>
                  </a:lnTo>
                  <a:lnTo>
                    <a:pt x="400388" y="161345"/>
                  </a:lnTo>
                  <a:lnTo>
                    <a:pt x="391298" y="188615"/>
                  </a:lnTo>
                  <a:lnTo>
                    <a:pt x="375391" y="215884"/>
                  </a:lnTo>
                  <a:lnTo>
                    <a:pt x="352666" y="243154"/>
                  </a:lnTo>
                  <a:lnTo>
                    <a:pt x="351616" y="243463"/>
                  </a:lnTo>
                  <a:lnTo>
                    <a:pt x="347904" y="247917"/>
                  </a:lnTo>
                  <a:lnTo>
                    <a:pt x="346853" y="248226"/>
                  </a:lnTo>
                  <a:lnTo>
                    <a:pt x="343142" y="252679"/>
                  </a:lnTo>
                  <a:lnTo>
                    <a:pt x="304511" y="264041"/>
                  </a:lnTo>
                  <a:lnTo>
                    <a:pt x="268151" y="284493"/>
                  </a:lnTo>
                  <a:lnTo>
                    <a:pt x="224974" y="323125"/>
                  </a:lnTo>
                  <a:lnTo>
                    <a:pt x="210868" y="327156"/>
                  </a:lnTo>
                  <a:lnTo>
                    <a:pt x="191321" y="349960"/>
                  </a:lnTo>
                  <a:lnTo>
                    <a:pt x="189923" y="350799"/>
                  </a:lnTo>
                  <a:lnTo>
                    <a:pt x="186559" y="354723"/>
                  </a:lnTo>
                  <a:lnTo>
                    <a:pt x="185159" y="355563"/>
                  </a:lnTo>
                  <a:lnTo>
                    <a:pt x="181797" y="359485"/>
                  </a:lnTo>
                  <a:lnTo>
                    <a:pt x="179182" y="361054"/>
                  </a:lnTo>
                  <a:lnTo>
                    <a:pt x="175414" y="381774"/>
                  </a:lnTo>
                  <a:lnTo>
                    <a:pt x="191321" y="415861"/>
                  </a:lnTo>
                  <a:lnTo>
                    <a:pt x="202684" y="436313"/>
                  </a:lnTo>
                  <a:lnTo>
                    <a:pt x="202684" y="447676"/>
                  </a:lnTo>
                  <a:lnTo>
                    <a:pt x="207229" y="447676"/>
                  </a:lnTo>
                  <a:lnTo>
                    <a:pt x="207229" y="484035"/>
                  </a:lnTo>
                  <a:lnTo>
                    <a:pt x="202684" y="506760"/>
                  </a:lnTo>
                  <a:lnTo>
                    <a:pt x="207229" y="511305"/>
                  </a:lnTo>
                  <a:lnTo>
                    <a:pt x="202684" y="527212"/>
                  </a:lnTo>
                  <a:lnTo>
                    <a:pt x="197923" y="531974"/>
                  </a:lnTo>
                  <a:lnTo>
                    <a:pt x="197922" y="531975"/>
                  </a:lnTo>
                  <a:lnTo>
                    <a:pt x="182015" y="547882"/>
                  </a:lnTo>
                  <a:lnTo>
                    <a:pt x="182014" y="547882"/>
                  </a:lnTo>
                  <a:lnTo>
                    <a:pt x="177253" y="552644"/>
                  </a:lnTo>
                  <a:lnTo>
                    <a:pt x="149983" y="564007"/>
                  </a:lnTo>
                  <a:lnTo>
                    <a:pt x="106806" y="586731"/>
                  </a:lnTo>
                  <a:lnTo>
                    <a:pt x="100423" y="593114"/>
                  </a:lnTo>
                  <a:lnTo>
                    <a:pt x="100423" y="609021"/>
                  </a:lnTo>
                  <a:lnTo>
                    <a:pt x="111785" y="613566"/>
                  </a:lnTo>
                  <a:lnTo>
                    <a:pt x="104968" y="636290"/>
                  </a:lnTo>
                  <a:lnTo>
                    <a:pt x="101868" y="635515"/>
                  </a:lnTo>
                  <a:lnTo>
                    <a:pt x="100206" y="641053"/>
                  </a:lnTo>
                  <a:lnTo>
                    <a:pt x="97105" y="640278"/>
                  </a:lnTo>
                  <a:lnTo>
                    <a:pt x="95444" y="645815"/>
                  </a:lnTo>
                  <a:lnTo>
                    <a:pt x="68174" y="638998"/>
                  </a:lnTo>
                  <a:lnTo>
                    <a:pt x="68174" y="623091"/>
                  </a:lnTo>
                  <a:lnTo>
                    <a:pt x="63629" y="607183"/>
                  </a:lnTo>
                  <a:lnTo>
                    <a:pt x="59084" y="591276"/>
                  </a:lnTo>
                  <a:lnTo>
                    <a:pt x="63629" y="548099"/>
                  </a:lnTo>
                  <a:lnTo>
                    <a:pt x="52267" y="520830"/>
                  </a:lnTo>
                  <a:lnTo>
                    <a:pt x="36360" y="461746"/>
                  </a:lnTo>
                  <a:lnTo>
                    <a:pt x="74992" y="418569"/>
                  </a:lnTo>
                  <a:lnTo>
                    <a:pt x="86354" y="391299"/>
                  </a:lnTo>
                  <a:lnTo>
                    <a:pt x="90899" y="386754"/>
                  </a:lnTo>
                  <a:lnTo>
                    <a:pt x="95444" y="366302"/>
                  </a:lnTo>
                  <a:lnTo>
                    <a:pt x="90899" y="354940"/>
                  </a:lnTo>
                  <a:lnTo>
                    <a:pt x="90899" y="323125"/>
                  </a:lnTo>
                  <a:lnTo>
                    <a:pt x="102261" y="300401"/>
                  </a:lnTo>
                  <a:lnTo>
                    <a:pt x="102261" y="248134"/>
                  </a:lnTo>
                  <a:lnTo>
                    <a:pt x="79537" y="236772"/>
                  </a:lnTo>
                  <a:lnTo>
                    <a:pt x="63629" y="229954"/>
                  </a:lnTo>
                  <a:lnTo>
                    <a:pt x="52267" y="225409"/>
                  </a:lnTo>
                  <a:lnTo>
                    <a:pt x="36360" y="214047"/>
                  </a:lnTo>
                  <a:lnTo>
                    <a:pt x="4545" y="214047"/>
                  </a:lnTo>
                  <a:lnTo>
                    <a:pt x="4545" y="204957"/>
                  </a:lnTo>
                  <a:lnTo>
                    <a:pt x="0" y="177688"/>
                  </a:lnTo>
                  <a:lnTo>
                    <a:pt x="5303" y="176173"/>
                  </a:lnTo>
                  <a:lnTo>
                    <a:pt x="4762" y="172926"/>
                  </a:lnTo>
                  <a:lnTo>
                    <a:pt x="4762" y="172926"/>
                  </a:lnTo>
                  <a:lnTo>
                    <a:pt x="4762" y="172925"/>
                  </a:lnTo>
                  <a:lnTo>
                    <a:pt x="10065" y="171410"/>
                  </a:lnTo>
                  <a:lnTo>
                    <a:pt x="9524" y="168163"/>
                  </a:lnTo>
                  <a:lnTo>
                    <a:pt x="120875" y="136348"/>
                  </a:lnTo>
                  <a:lnTo>
                    <a:pt x="143600" y="152255"/>
                  </a:lnTo>
                  <a:lnTo>
                    <a:pt x="154962" y="152255"/>
                  </a:lnTo>
                  <a:lnTo>
                    <a:pt x="170869" y="156800"/>
                  </a:lnTo>
                  <a:lnTo>
                    <a:pt x="170869" y="172708"/>
                  </a:lnTo>
                  <a:lnTo>
                    <a:pt x="159507" y="195432"/>
                  </a:lnTo>
                  <a:lnTo>
                    <a:pt x="164052" y="215884"/>
                  </a:lnTo>
                  <a:lnTo>
                    <a:pt x="182242" y="237712"/>
                  </a:lnTo>
                  <a:lnTo>
                    <a:pt x="186342" y="225409"/>
                  </a:lnTo>
                  <a:lnTo>
                    <a:pt x="189743" y="224729"/>
                  </a:lnTo>
                  <a:lnTo>
                    <a:pt x="191104" y="220646"/>
                  </a:lnTo>
                  <a:lnTo>
                    <a:pt x="194506" y="219966"/>
                  </a:lnTo>
                  <a:lnTo>
                    <a:pt x="195866" y="215884"/>
                  </a:lnTo>
                  <a:lnTo>
                    <a:pt x="208443" y="213369"/>
                  </a:lnTo>
                  <a:lnTo>
                    <a:pt x="204522" y="166325"/>
                  </a:lnTo>
                  <a:lnTo>
                    <a:pt x="186342" y="139056"/>
                  </a:lnTo>
                  <a:lnTo>
                    <a:pt x="177253" y="127693"/>
                  </a:lnTo>
                  <a:lnTo>
                    <a:pt x="161345" y="127693"/>
                  </a:lnTo>
                  <a:lnTo>
                    <a:pt x="149983" y="79972"/>
                  </a:lnTo>
                  <a:lnTo>
                    <a:pt x="161345" y="52702"/>
                  </a:lnTo>
                  <a:lnTo>
                    <a:pt x="164123" y="52702"/>
                  </a:lnTo>
                  <a:lnTo>
                    <a:pt x="166107" y="47939"/>
                  </a:lnTo>
                  <a:lnTo>
                    <a:pt x="168885" y="47939"/>
                  </a:lnTo>
                  <a:lnTo>
                    <a:pt x="170869" y="43177"/>
                  </a:lnTo>
                  <a:lnTo>
                    <a:pt x="195866" y="43177"/>
                  </a:lnTo>
                  <a:lnTo>
                    <a:pt x="239043" y="49994"/>
                  </a:lnTo>
                  <a:lnTo>
                    <a:pt x="250406" y="43177"/>
                  </a:lnTo>
                  <a:lnTo>
                    <a:pt x="277675" y="43177"/>
                  </a:lnTo>
                  <a:lnTo>
                    <a:pt x="293582" y="34087"/>
                  </a:lnTo>
                  <a:lnTo>
                    <a:pt x="314035" y="34087"/>
                  </a:lnTo>
                  <a:lnTo>
                    <a:pt x="352666"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0" name="Freeform 439"/>
            <p:cNvSpPr>
              <a:spLocks/>
            </p:cNvSpPr>
            <p:nvPr/>
          </p:nvSpPr>
          <p:spPr bwMode="auto">
            <a:xfrm>
              <a:off x="5195634" y="3982403"/>
              <a:ext cx="49508" cy="77223"/>
            </a:xfrm>
            <a:custGeom>
              <a:avLst/>
              <a:gdLst>
                <a:gd name="connsiteX0" fmla="*/ 38741 w 66010"/>
                <a:gd name="connsiteY0" fmla="*/ 0 h 102964"/>
                <a:gd name="connsiteX1" fmla="*/ 54648 w 66010"/>
                <a:gd name="connsiteY1" fmla="*/ 6818 h 102964"/>
                <a:gd name="connsiteX2" fmla="*/ 61465 w 66010"/>
                <a:gd name="connsiteY2" fmla="*/ 15908 h 102964"/>
                <a:gd name="connsiteX3" fmla="*/ 66010 w 66010"/>
                <a:gd name="connsiteY3" fmla="*/ 27270 h 102964"/>
                <a:gd name="connsiteX4" fmla="*/ 66010 w 66010"/>
                <a:gd name="connsiteY4" fmla="*/ 38632 h 102964"/>
                <a:gd name="connsiteX5" fmla="*/ 63629 w 66010"/>
                <a:gd name="connsiteY5" fmla="*/ 39585 h 102964"/>
                <a:gd name="connsiteX6" fmla="*/ 63629 w 66010"/>
                <a:gd name="connsiteY6" fmla="*/ 49878 h 102964"/>
                <a:gd name="connsiteX7" fmla="*/ 52267 w 66010"/>
                <a:gd name="connsiteY7" fmla="*/ 55466 h 102964"/>
                <a:gd name="connsiteX8" fmla="*/ 43177 w 66010"/>
                <a:gd name="connsiteY8" fmla="*/ 83406 h 102964"/>
                <a:gd name="connsiteX9" fmla="*/ 27270 w 66010"/>
                <a:gd name="connsiteY9" fmla="*/ 94582 h 102964"/>
                <a:gd name="connsiteX10" fmla="*/ 9090 w 66010"/>
                <a:gd name="connsiteY10" fmla="*/ 102964 h 102964"/>
                <a:gd name="connsiteX11" fmla="*/ 9090 w 66010"/>
                <a:gd name="connsiteY11" fmla="*/ 49878 h 102964"/>
                <a:gd name="connsiteX12" fmla="*/ 0 w 66010"/>
                <a:gd name="connsiteY12" fmla="*/ 30320 h 102964"/>
                <a:gd name="connsiteX13" fmla="*/ 6722 w 66010"/>
                <a:gd name="connsiteY13" fmla="*/ 30320 h 102964"/>
                <a:gd name="connsiteX14" fmla="*/ 2381 w 66010"/>
                <a:gd name="connsiteY14" fmla="*/ 22725 h 102964"/>
                <a:gd name="connsiteX15" fmla="*/ 22833 w 66010"/>
                <a:gd name="connsiteY15" fmla="*/ 22725 h 102964"/>
                <a:gd name="connsiteX16" fmla="*/ 33245 w 66010"/>
                <a:gd name="connsiteY16" fmla="*/ 7852 h 102964"/>
                <a:gd name="connsiteX17" fmla="*/ 36360 w 66010"/>
                <a:gd name="connsiteY17" fmla="*/ 2380 h 102964"/>
                <a:gd name="connsiteX18" fmla="*/ 36882 w 66010"/>
                <a:gd name="connsiteY18" fmla="*/ 2655 h 102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010" h="102964">
                  <a:moveTo>
                    <a:pt x="38741" y="0"/>
                  </a:moveTo>
                  <a:lnTo>
                    <a:pt x="54648" y="6818"/>
                  </a:lnTo>
                  <a:lnTo>
                    <a:pt x="61465" y="15908"/>
                  </a:lnTo>
                  <a:lnTo>
                    <a:pt x="66010" y="27270"/>
                  </a:lnTo>
                  <a:lnTo>
                    <a:pt x="66010" y="38632"/>
                  </a:lnTo>
                  <a:lnTo>
                    <a:pt x="63629" y="39585"/>
                  </a:lnTo>
                  <a:lnTo>
                    <a:pt x="63629" y="49878"/>
                  </a:lnTo>
                  <a:lnTo>
                    <a:pt x="52267" y="55466"/>
                  </a:lnTo>
                  <a:lnTo>
                    <a:pt x="43177" y="83406"/>
                  </a:lnTo>
                  <a:lnTo>
                    <a:pt x="27270" y="94582"/>
                  </a:lnTo>
                  <a:lnTo>
                    <a:pt x="9090" y="102964"/>
                  </a:lnTo>
                  <a:lnTo>
                    <a:pt x="9090" y="49878"/>
                  </a:lnTo>
                  <a:lnTo>
                    <a:pt x="0" y="30320"/>
                  </a:lnTo>
                  <a:lnTo>
                    <a:pt x="6722" y="30320"/>
                  </a:lnTo>
                  <a:lnTo>
                    <a:pt x="2381" y="22725"/>
                  </a:lnTo>
                  <a:lnTo>
                    <a:pt x="22833" y="22725"/>
                  </a:lnTo>
                  <a:lnTo>
                    <a:pt x="33245" y="7852"/>
                  </a:lnTo>
                  <a:lnTo>
                    <a:pt x="36360" y="2380"/>
                  </a:lnTo>
                  <a:lnTo>
                    <a:pt x="36882" y="265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39" name="Freeform 438"/>
            <p:cNvSpPr>
              <a:spLocks/>
            </p:cNvSpPr>
            <p:nvPr/>
          </p:nvSpPr>
          <p:spPr bwMode="auto">
            <a:xfrm>
              <a:off x="4997931" y="4145938"/>
              <a:ext cx="325694" cy="276349"/>
            </a:xfrm>
            <a:custGeom>
              <a:avLst/>
              <a:gdLst>
                <a:gd name="connsiteX0" fmla="*/ 316090 w 434258"/>
                <a:gd name="connsiteY0" fmla="*/ 0 h 368465"/>
                <a:gd name="connsiteX1" fmla="*/ 331997 w 434258"/>
                <a:gd name="connsiteY1" fmla="*/ 0 h 368465"/>
                <a:gd name="connsiteX2" fmla="*/ 347905 w 434258"/>
                <a:gd name="connsiteY2" fmla="*/ 11363 h 368465"/>
                <a:gd name="connsiteX3" fmla="*/ 359267 w 434258"/>
                <a:gd name="connsiteY3" fmla="*/ 15908 h 368465"/>
                <a:gd name="connsiteX4" fmla="*/ 386536 w 434258"/>
                <a:gd name="connsiteY4" fmla="*/ 27270 h 368465"/>
                <a:gd name="connsiteX5" fmla="*/ 406989 w 434258"/>
                <a:gd name="connsiteY5" fmla="*/ 31815 h 368465"/>
                <a:gd name="connsiteX6" fmla="*/ 422896 w 434258"/>
                <a:gd name="connsiteY6" fmla="*/ 54539 h 368465"/>
                <a:gd name="connsiteX7" fmla="*/ 434258 w 434258"/>
                <a:gd name="connsiteY7" fmla="*/ 81809 h 368465"/>
                <a:gd name="connsiteX8" fmla="*/ 428454 w 434258"/>
                <a:gd name="connsiteY8" fmla="*/ 86452 h 368465"/>
                <a:gd name="connsiteX9" fmla="*/ 429496 w 434258"/>
                <a:gd name="connsiteY9" fmla="*/ 88952 h 368465"/>
                <a:gd name="connsiteX10" fmla="*/ 422398 w 434258"/>
                <a:gd name="connsiteY10" fmla="*/ 94630 h 368465"/>
                <a:gd name="connsiteX11" fmla="*/ 418351 w 434258"/>
                <a:gd name="connsiteY11" fmla="*/ 124986 h 368465"/>
                <a:gd name="connsiteX12" fmla="*/ 422896 w 434258"/>
                <a:gd name="connsiteY12" fmla="*/ 156800 h 368465"/>
                <a:gd name="connsiteX13" fmla="*/ 417989 w 434258"/>
                <a:gd name="connsiteY13" fmla="*/ 162933 h 368465"/>
                <a:gd name="connsiteX14" fmla="*/ 418134 w 434258"/>
                <a:gd name="connsiteY14" fmla="*/ 163943 h 368465"/>
                <a:gd name="connsiteX15" fmla="*/ 413038 w 434258"/>
                <a:gd name="connsiteY15" fmla="*/ 170313 h 368465"/>
                <a:gd name="connsiteX16" fmla="*/ 402444 w 434258"/>
                <a:gd name="connsiteY16" fmla="*/ 199977 h 368465"/>
                <a:gd name="connsiteX17" fmla="*/ 422896 w 434258"/>
                <a:gd name="connsiteY17" fmla="*/ 211340 h 368465"/>
                <a:gd name="connsiteX18" fmla="*/ 411260 w 434258"/>
                <a:gd name="connsiteY18" fmla="*/ 214664 h 368465"/>
                <a:gd name="connsiteX19" fmla="*/ 418134 w 434258"/>
                <a:gd name="connsiteY19" fmla="*/ 218483 h 368465"/>
                <a:gd name="connsiteX20" fmla="*/ 312465 w 434258"/>
                <a:gd name="connsiteY20" fmla="*/ 248674 h 368465"/>
                <a:gd name="connsiteX21" fmla="*/ 316090 w 434258"/>
                <a:gd name="connsiteY21" fmla="*/ 270424 h 368465"/>
                <a:gd name="connsiteX22" fmla="*/ 310276 w 434258"/>
                <a:gd name="connsiteY22" fmla="*/ 271254 h 368465"/>
                <a:gd name="connsiteX23" fmla="*/ 311328 w 434258"/>
                <a:gd name="connsiteY23" fmla="*/ 277567 h 368465"/>
                <a:gd name="connsiteX24" fmla="*/ 279514 w 434258"/>
                <a:gd name="connsiteY24" fmla="*/ 282112 h 368465"/>
                <a:gd name="connsiteX25" fmla="*/ 264797 w 434258"/>
                <a:gd name="connsiteY25" fmla="*/ 296828 h 368465"/>
                <a:gd name="connsiteX26" fmla="*/ 261551 w 434258"/>
                <a:gd name="connsiteY26" fmla="*/ 302238 h 368465"/>
                <a:gd name="connsiteX27" fmla="*/ 260976 w 434258"/>
                <a:gd name="connsiteY27" fmla="*/ 302402 h 368465"/>
                <a:gd name="connsiteX28" fmla="*/ 256789 w 434258"/>
                <a:gd name="connsiteY28" fmla="*/ 309381 h 368465"/>
                <a:gd name="connsiteX29" fmla="*/ 240882 w 434258"/>
                <a:gd name="connsiteY29" fmla="*/ 313926 h 368465"/>
                <a:gd name="connsiteX30" fmla="*/ 209067 w 434258"/>
                <a:gd name="connsiteY30" fmla="*/ 345741 h 368465"/>
                <a:gd name="connsiteX31" fmla="*/ 193160 w 434258"/>
                <a:gd name="connsiteY31" fmla="*/ 368465 h 368465"/>
                <a:gd name="connsiteX32" fmla="*/ 177253 w 434258"/>
                <a:gd name="connsiteY32" fmla="*/ 368465 h 368465"/>
                <a:gd name="connsiteX33" fmla="*/ 165890 w 434258"/>
                <a:gd name="connsiteY33" fmla="*/ 368465 h 368465"/>
                <a:gd name="connsiteX34" fmla="*/ 122713 w 434258"/>
                <a:gd name="connsiteY34" fmla="*/ 361648 h 368465"/>
                <a:gd name="connsiteX35" fmla="*/ 118168 w 434258"/>
                <a:gd name="connsiteY35" fmla="*/ 357103 h 368465"/>
                <a:gd name="connsiteX36" fmla="*/ 102261 w 434258"/>
                <a:gd name="connsiteY36" fmla="*/ 345741 h 368465"/>
                <a:gd name="connsiteX37" fmla="*/ 79537 w 434258"/>
                <a:gd name="connsiteY37" fmla="*/ 345741 h 368465"/>
                <a:gd name="connsiteX38" fmla="*/ 47722 w 434258"/>
                <a:gd name="connsiteY38" fmla="*/ 352558 h 368465"/>
                <a:gd name="connsiteX39" fmla="*/ 27270 w 434258"/>
                <a:gd name="connsiteY39" fmla="*/ 329833 h 368465"/>
                <a:gd name="connsiteX40" fmla="*/ 0 w 434258"/>
                <a:gd name="connsiteY40" fmla="*/ 298019 h 368465"/>
                <a:gd name="connsiteX41" fmla="*/ 4545 w 434258"/>
                <a:gd name="connsiteY41" fmla="*/ 179851 h 368465"/>
                <a:gd name="connsiteX42" fmla="*/ 9033 w 434258"/>
                <a:gd name="connsiteY42" fmla="*/ 179851 h 368465"/>
                <a:gd name="connsiteX43" fmla="*/ 9307 w 434258"/>
                <a:gd name="connsiteY43" fmla="*/ 172708 h 368465"/>
                <a:gd name="connsiteX44" fmla="*/ 79537 w 434258"/>
                <a:gd name="connsiteY44" fmla="*/ 172708 h 368465"/>
                <a:gd name="connsiteX45" fmla="*/ 79537 w 434258"/>
                <a:gd name="connsiteY45" fmla="*/ 168488 h 368465"/>
                <a:gd name="connsiteX46" fmla="*/ 86354 w 434258"/>
                <a:gd name="connsiteY46" fmla="*/ 152581 h 368465"/>
                <a:gd name="connsiteX47" fmla="*/ 74992 w 434258"/>
                <a:gd name="connsiteY47" fmla="*/ 132129 h 368465"/>
                <a:gd name="connsiteX48" fmla="*/ 79537 w 434258"/>
                <a:gd name="connsiteY48" fmla="*/ 116222 h 368465"/>
                <a:gd name="connsiteX49" fmla="*/ 74992 w 434258"/>
                <a:gd name="connsiteY49" fmla="*/ 104859 h 368465"/>
                <a:gd name="connsiteX50" fmla="*/ 82611 w 434258"/>
                <a:gd name="connsiteY50" fmla="*/ 104859 h 368465"/>
                <a:gd name="connsiteX51" fmla="*/ 79754 w 434258"/>
                <a:gd name="connsiteY51" fmla="*/ 97716 h 368465"/>
                <a:gd name="connsiteX52" fmla="*/ 95661 w 434258"/>
                <a:gd name="connsiteY52" fmla="*/ 97716 h 368465"/>
                <a:gd name="connsiteX53" fmla="*/ 95661 w 434258"/>
                <a:gd name="connsiteY53" fmla="*/ 113624 h 368465"/>
                <a:gd name="connsiteX54" fmla="*/ 111568 w 434258"/>
                <a:gd name="connsiteY54" fmla="*/ 109079 h 368465"/>
                <a:gd name="connsiteX55" fmla="*/ 138838 w 434258"/>
                <a:gd name="connsiteY55" fmla="*/ 113624 h 368465"/>
                <a:gd name="connsiteX56" fmla="*/ 150200 w 434258"/>
                <a:gd name="connsiteY56" fmla="*/ 129531 h 368465"/>
                <a:gd name="connsiteX57" fmla="*/ 177470 w 434258"/>
                <a:gd name="connsiteY57" fmla="*/ 134076 h 368465"/>
                <a:gd name="connsiteX58" fmla="*/ 202467 w 434258"/>
                <a:gd name="connsiteY58" fmla="*/ 124986 h 368465"/>
                <a:gd name="connsiteX59" fmla="*/ 209284 w 434258"/>
                <a:gd name="connsiteY59" fmla="*/ 140893 h 368465"/>
                <a:gd name="connsiteX60" fmla="*/ 236554 w 434258"/>
                <a:gd name="connsiteY60" fmla="*/ 145438 h 368465"/>
                <a:gd name="connsiteX61" fmla="*/ 252461 w 434258"/>
                <a:gd name="connsiteY61" fmla="*/ 161345 h 368465"/>
                <a:gd name="connsiteX62" fmla="*/ 268368 w 434258"/>
                <a:gd name="connsiteY62" fmla="*/ 184070 h 368465"/>
                <a:gd name="connsiteX63" fmla="*/ 289615 w 434258"/>
                <a:gd name="connsiteY63" fmla="*/ 184070 h 368465"/>
                <a:gd name="connsiteX64" fmla="*/ 284058 w 434258"/>
                <a:gd name="connsiteY64" fmla="*/ 152581 h 368465"/>
                <a:gd name="connsiteX65" fmla="*/ 272696 w 434258"/>
                <a:gd name="connsiteY65" fmla="*/ 159398 h 368465"/>
                <a:gd name="connsiteX66" fmla="*/ 252244 w 434258"/>
                <a:gd name="connsiteY66" fmla="*/ 141219 h 368465"/>
                <a:gd name="connsiteX67" fmla="*/ 240882 w 434258"/>
                <a:gd name="connsiteY67" fmla="*/ 136674 h 368465"/>
                <a:gd name="connsiteX68" fmla="*/ 247699 w 434258"/>
                <a:gd name="connsiteY68" fmla="*/ 98042 h 368465"/>
                <a:gd name="connsiteX69" fmla="*/ 252244 w 434258"/>
                <a:gd name="connsiteY69" fmla="*/ 57137 h 368465"/>
                <a:gd name="connsiteX70" fmla="*/ 240882 w 434258"/>
                <a:gd name="connsiteY70" fmla="*/ 38958 h 368465"/>
                <a:gd name="connsiteX71" fmla="*/ 252244 w 434258"/>
                <a:gd name="connsiteY71" fmla="*/ 18506 h 368465"/>
                <a:gd name="connsiteX72" fmla="*/ 253264 w 434258"/>
                <a:gd name="connsiteY72" fmla="*/ 18098 h 368465"/>
                <a:gd name="connsiteX73" fmla="*/ 257006 w 434258"/>
                <a:gd name="connsiteY73" fmla="*/ 11363 h 368465"/>
                <a:gd name="connsiteX74" fmla="*/ 268368 w 434258"/>
                <a:gd name="connsiteY74" fmla="*/ 6818 h 368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434258" h="368465">
                  <a:moveTo>
                    <a:pt x="316090" y="0"/>
                  </a:moveTo>
                  <a:lnTo>
                    <a:pt x="331997" y="0"/>
                  </a:lnTo>
                  <a:lnTo>
                    <a:pt x="347905" y="11363"/>
                  </a:lnTo>
                  <a:lnTo>
                    <a:pt x="359267" y="15908"/>
                  </a:lnTo>
                  <a:lnTo>
                    <a:pt x="386536" y="27270"/>
                  </a:lnTo>
                  <a:lnTo>
                    <a:pt x="406989" y="31815"/>
                  </a:lnTo>
                  <a:lnTo>
                    <a:pt x="422896" y="54539"/>
                  </a:lnTo>
                  <a:lnTo>
                    <a:pt x="434258" y="81809"/>
                  </a:lnTo>
                  <a:lnTo>
                    <a:pt x="428454" y="86452"/>
                  </a:lnTo>
                  <a:lnTo>
                    <a:pt x="429496" y="88952"/>
                  </a:lnTo>
                  <a:lnTo>
                    <a:pt x="422398" y="94630"/>
                  </a:lnTo>
                  <a:lnTo>
                    <a:pt x="418351" y="124986"/>
                  </a:lnTo>
                  <a:lnTo>
                    <a:pt x="422896" y="156800"/>
                  </a:lnTo>
                  <a:lnTo>
                    <a:pt x="417989" y="162933"/>
                  </a:lnTo>
                  <a:lnTo>
                    <a:pt x="418134" y="163943"/>
                  </a:lnTo>
                  <a:lnTo>
                    <a:pt x="413038" y="170313"/>
                  </a:lnTo>
                  <a:lnTo>
                    <a:pt x="402444" y="199977"/>
                  </a:lnTo>
                  <a:lnTo>
                    <a:pt x="422896" y="211340"/>
                  </a:lnTo>
                  <a:lnTo>
                    <a:pt x="411260" y="214664"/>
                  </a:lnTo>
                  <a:lnTo>
                    <a:pt x="418134" y="218483"/>
                  </a:lnTo>
                  <a:lnTo>
                    <a:pt x="312465" y="248674"/>
                  </a:lnTo>
                  <a:lnTo>
                    <a:pt x="316090" y="270424"/>
                  </a:lnTo>
                  <a:lnTo>
                    <a:pt x="310276" y="271254"/>
                  </a:lnTo>
                  <a:lnTo>
                    <a:pt x="311328" y="277567"/>
                  </a:lnTo>
                  <a:lnTo>
                    <a:pt x="279514" y="282112"/>
                  </a:lnTo>
                  <a:lnTo>
                    <a:pt x="264797" y="296828"/>
                  </a:lnTo>
                  <a:lnTo>
                    <a:pt x="261551" y="302238"/>
                  </a:lnTo>
                  <a:lnTo>
                    <a:pt x="260976" y="302402"/>
                  </a:lnTo>
                  <a:lnTo>
                    <a:pt x="256789" y="309381"/>
                  </a:lnTo>
                  <a:lnTo>
                    <a:pt x="240882" y="313926"/>
                  </a:lnTo>
                  <a:lnTo>
                    <a:pt x="209067" y="345741"/>
                  </a:lnTo>
                  <a:lnTo>
                    <a:pt x="193160" y="368465"/>
                  </a:lnTo>
                  <a:lnTo>
                    <a:pt x="177253" y="368465"/>
                  </a:lnTo>
                  <a:lnTo>
                    <a:pt x="165890" y="368465"/>
                  </a:lnTo>
                  <a:lnTo>
                    <a:pt x="122713" y="361648"/>
                  </a:lnTo>
                  <a:lnTo>
                    <a:pt x="118168" y="357103"/>
                  </a:lnTo>
                  <a:lnTo>
                    <a:pt x="102261" y="345741"/>
                  </a:lnTo>
                  <a:lnTo>
                    <a:pt x="79537" y="345741"/>
                  </a:lnTo>
                  <a:lnTo>
                    <a:pt x="47722" y="352558"/>
                  </a:lnTo>
                  <a:lnTo>
                    <a:pt x="27270" y="329833"/>
                  </a:lnTo>
                  <a:lnTo>
                    <a:pt x="0" y="298019"/>
                  </a:lnTo>
                  <a:lnTo>
                    <a:pt x="4545" y="179851"/>
                  </a:lnTo>
                  <a:lnTo>
                    <a:pt x="9033" y="179851"/>
                  </a:lnTo>
                  <a:lnTo>
                    <a:pt x="9307" y="172708"/>
                  </a:lnTo>
                  <a:lnTo>
                    <a:pt x="79537" y="172708"/>
                  </a:lnTo>
                  <a:lnTo>
                    <a:pt x="79537" y="168488"/>
                  </a:lnTo>
                  <a:lnTo>
                    <a:pt x="86354" y="152581"/>
                  </a:lnTo>
                  <a:lnTo>
                    <a:pt x="74992" y="132129"/>
                  </a:lnTo>
                  <a:lnTo>
                    <a:pt x="79537" y="116222"/>
                  </a:lnTo>
                  <a:lnTo>
                    <a:pt x="74992" y="104859"/>
                  </a:lnTo>
                  <a:lnTo>
                    <a:pt x="82611" y="104859"/>
                  </a:lnTo>
                  <a:lnTo>
                    <a:pt x="79754" y="97716"/>
                  </a:lnTo>
                  <a:lnTo>
                    <a:pt x="95661" y="97716"/>
                  </a:lnTo>
                  <a:lnTo>
                    <a:pt x="95661" y="113624"/>
                  </a:lnTo>
                  <a:lnTo>
                    <a:pt x="111568" y="109079"/>
                  </a:lnTo>
                  <a:lnTo>
                    <a:pt x="138838" y="113624"/>
                  </a:lnTo>
                  <a:lnTo>
                    <a:pt x="150200" y="129531"/>
                  </a:lnTo>
                  <a:lnTo>
                    <a:pt x="177470" y="134076"/>
                  </a:lnTo>
                  <a:lnTo>
                    <a:pt x="202467" y="124986"/>
                  </a:lnTo>
                  <a:lnTo>
                    <a:pt x="209284" y="140893"/>
                  </a:lnTo>
                  <a:lnTo>
                    <a:pt x="236554" y="145438"/>
                  </a:lnTo>
                  <a:lnTo>
                    <a:pt x="252461" y="161345"/>
                  </a:lnTo>
                  <a:lnTo>
                    <a:pt x="268368" y="184070"/>
                  </a:lnTo>
                  <a:lnTo>
                    <a:pt x="289615" y="184070"/>
                  </a:lnTo>
                  <a:lnTo>
                    <a:pt x="284058" y="152581"/>
                  </a:lnTo>
                  <a:lnTo>
                    <a:pt x="272696" y="159398"/>
                  </a:lnTo>
                  <a:lnTo>
                    <a:pt x="252244" y="141219"/>
                  </a:lnTo>
                  <a:lnTo>
                    <a:pt x="240882" y="136674"/>
                  </a:lnTo>
                  <a:lnTo>
                    <a:pt x="247699" y="98042"/>
                  </a:lnTo>
                  <a:lnTo>
                    <a:pt x="252244" y="57137"/>
                  </a:lnTo>
                  <a:lnTo>
                    <a:pt x="240882" y="38958"/>
                  </a:lnTo>
                  <a:lnTo>
                    <a:pt x="252244" y="18506"/>
                  </a:lnTo>
                  <a:lnTo>
                    <a:pt x="253264" y="18098"/>
                  </a:lnTo>
                  <a:lnTo>
                    <a:pt x="257006" y="11363"/>
                  </a:lnTo>
                  <a:lnTo>
                    <a:pt x="268368" y="681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38" name="Freeform 437"/>
            <p:cNvSpPr>
              <a:spLocks/>
            </p:cNvSpPr>
            <p:nvPr/>
          </p:nvSpPr>
          <p:spPr bwMode="auto">
            <a:xfrm>
              <a:off x="4938113" y="4401264"/>
              <a:ext cx="281952" cy="292258"/>
            </a:xfrm>
            <a:custGeom>
              <a:avLst/>
              <a:gdLst>
                <a:gd name="connsiteX0" fmla="*/ 214591 w 375936"/>
                <a:gd name="connsiteY0" fmla="*/ 0 h 389677"/>
                <a:gd name="connsiteX1" fmla="*/ 219136 w 375936"/>
                <a:gd name="connsiteY1" fmla="*/ 4545 h 389677"/>
                <a:gd name="connsiteX2" fmla="*/ 235044 w 375936"/>
                <a:gd name="connsiteY2" fmla="*/ 31815 h 389677"/>
                <a:gd name="connsiteX3" fmla="*/ 241861 w 375936"/>
                <a:gd name="connsiteY3" fmla="*/ 43177 h 389677"/>
                <a:gd name="connsiteX4" fmla="*/ 250951 w 375936"/>
                <a:gd name="connsiteY4" fmla="*/ 65902 h 389677"/>
                <a:gd name="connsiteX5" fmla="*/ 294128 w 375936"/>
                <a:gd name="connsiteY5" fmla="*/ 106806 h 389677"/>
                <a:gd name="connsiteX6" fmla="*/ 310035 w 375936"/>
                <a:gd name="connsiteY6" fmla="*/ 113624 h 389677"/>
                <a:gd name="connsiteX7" fmla="*/ 310035 w 375936"/>
                <a:gd name="connsiteY7" fmla="*/ 124986 h 389677"/>
                <a:gd name="connsiteX8" fmla="*/ 321397 w 375936"/>
                <a:gd name="connsiteY8" fmla="*/ 149983 h 389677"/>
                <a:gd name="connsiteX9" fmla="*/ 353212 w 375936"/>
                <a:gd name="connsiteY9" fmla="*/ 156800 h 389677"/>
                <a:gd name="connsiteX10" fmla="*/ 375936 w 375936"/>
                <a:gd name="connsiteY10" fmla="*/ 172708 h 389677"/>
                <a:gd name="connsiteX11" fmla="*/ 368328 w 375936"/>
                <a:gd name="connsiteY11" fmla="*/ 177146 h 389677"/>
                <a:gd name="connsiteX12" fmla="*/ 368791 w 375936"/>
                <a:gd name="connsiteY12" fmla="*/ 177470 h 389677"/>
                <a:gd name="connsiteX13" fmla="*/ 365824 w 375936"/>
                <a:gd name="connsiteY13" fmla="*/ 179201 h 389677"/>
                <a:gd name="connsiteX14" fmla="*/ 373555 w 375936"/>
                <a:gd name="connsiteY14" fmla="*/ 184613 h 389677"/>
                <a:gd name="connsiteX15" fmla="*/ 365947 w 375936"/>
                <a:gd name="connsiteY15" fmla="*/ 189051 h 389677"/>
                <a:gd name="connsiteX16" fmla="*/ 366410 w 375936"/>
                <a:gd name="connsiteY16" fmla="*/ 189375 h 389677"/>
                <a:gd name="connsiteX17" fmla="*/ 354350 w 375936"/>
                <a:gd name="connsiteY17" fmla="*/ 196410 h 389677"/>
                <a:gd name="connsiteX18" fmla="*/ 354504 w 375936"/>
                <a:gd name="connsiteY18" fmla="*/ 196518 h 389677"/>
                <a:gd name="connsiteX19" fmla="*/ 316125 w 375936"/>
                <a:gd name="connsiteY19" fmla="*/ 218906 h 389677"/>
                <a:gd name="connsiteX20" fmla="*/ 287202 w 375936"/>
                <a:gd name="connsiteY20" fmla="*/ 243697 h 389677"/>
                <a:gd name="connsiteX21" fmla="*/ 275839 w 375936"/>
                <a:gd name="connsiteY21" fmla="*/ 270966 h 389677"/>
                <a:gd name="connsiteX22" fmla="*/ 266750 w 375936"/>
                <a:gd name="connsiteY22" fmla="*/ 286874 h 389677"/>
                <a:gd name="connsiteX23" fmla="*/ 261755 w 375936"/>
                <a:gd name="connsiteY23" fmla="*/ 287873 h 389677"/>
                <a:gd name="connsiteX24" fmla="*/ 259605 w 375936"/>
                <a:gd name="connsiteY24" fmla="*/ 291636 h 389677"/>
                <a:gd name="connsiteX25" fmla="*/ 255766 w 375936"/>
                <a:gd name="connsiteY25" fmla="*/ 292404 h 389677"/>
                <a:gd name="connsiteX26" fmla="*/ 254844 w 375936"/>
                <a:gd name="connsiteY26" fmla="*/ 294017 h 389677"/>
                <a:gd name="connsiteX27" fmla="*/ 249849 w 375936"/>
                <a:gd name="connsiteY27" fmla="*/ 295016 h 389677"/>
                <a:gd name="connsiteX28" fmla="*/ 247699 w 375936"/>
                <a:gd name="connsiteY28" fmla="*/ 298779 h 389677"/>
                <a:gd name="connsiteX29" fmla="*/ 241572 w 375936"/>
                <a:gd name="connsiteY29" fmla="*/ 300005 h 389677"/>
                <a:gd name="connsiteX30" fmla="*/ 239480 w 375936"/>
                <a:gd name="connsiteY30" fmla="*/ 307326 h 389677"/>
                <a:gd name="connsiteX31" fmla="*/ 232663 w 375936"/>
                <a:gd name="connsiteY31" fmla="*/ 318688 h 389677"/>
                <a:gd name="connsiteX32" fmla="*/ 226232 w 375936"/>
                <a:gd name="connsiteY32" fmla="*/ 322261 h 389677"/>
                <a:gd name="connsiteX33" fmla="*/ 225518 w 375936"/>
                <a:gd name="connsiteY33" fmla="*/ 323450 h 389677"/>
                <a:gd name="connsiteX34" fmla="*/ 214089 w 375936"/>
                <a:gd name="connsiteY34" fmla="*/ 329799 h 389677"/>
                <a:gd name="connsiteX35" fmla="*/ 213612 w 375936"/>
                <a:gd name="connsiteY35" fmla="*/ 330593 h 389677"/>
                <a:gd name="connsiteX36" fmla="*/ 193159 w 375936"/>
                <a:gd name="connsiteY36" fmla="*/ 341955 h 389677"/>
                <a:gd name="connsiteX37" fmla="*/ 161345 w 375936"/>
                <a:gd name="connsiteY37" fmla="*/ 341955 h 389677"/>
                <a:gd name="connsiteX38" fmla="*/ 145438 w 375936"/>
                <a:gd name="connsiteY38" fmla="*/ 330593 h 389677"/>
                <a:gd name="connsiteX39" fmla="*/ 129531 w 375936"/>
                <a:gd name="connsiteY39" fmla="*/ 326048 h 389677"/>
                <a:gd name="connsiteX40" fmla="*/ 128500 w 375936"/>
                <a:gd name="connsiteY40" fmla="*/ 326564 h 389677"/>
                <a:gd name="connsiteX41" fmla="*/ 121312 w 375936"/>
                <a:gd name="connsiteY41" fmla="*/ 339140 h 389677"/>
                <a:gd name="connsiteX42" fmla="*/ 105405 w 375936"/>
                <a:gd name="connsiteY42" fmla="*/ 350503 h 389677"/>
                <a:gd name="connsiteX43" fmla="*/ 82680 w 375936"/>
                <a:gd name="connsiteY43" fmla="*/ 373227 h 389677"/>
                <a:gd name="connsiteX44" fmla="*/ 79821 w 375936"/>
                <a:gd name="connsiteY44" fmla="*/ 373704 h 389677"/>
                <a:gd name="connsiteX45" fmla="*/ 75535 w 375936"/>
                <a:gd name="connsiteY45" fmla="*/ 377989 h 389677"/>
                <a:gd name="connsiteX46" fmla="*/ 72679 w 375936"/>
                <a:gd name="connsiteY46" fmla="*/ 378465 h 389677"/>
                <a:gd name="connsiteX47" fmla="*/ 70774 w 375936"/>
                <a:gd name="connsiteY47" fmla="*/ 380370 h 389677"/>
                <a:gd name="connsiteX48" fmla="*/ 67915 w 375936"/>
                <a:gd name="connsiteY48" fmla="*/ 380847 h 389677"/>
                <a:gd name="connsiteX49" fmla="*/ 63629 w 375936"/>
                <a:gd name="connsiteY49" fmla="*/ 385132 h 389677"/>
                <a:gd name="connsiteX50" fmla="*/ 36360 w 375936"/>
                <a:gd name="connsiteY50" fmla="*/ 389677 h 389677"/>
                <a:gd name="connsiteX51" fmla="*/ 31815 w 375936"/>
                <a:gd name="connsiteY51" fmla="*/ 373770 h 389677"/>
                <a:gd name="connsiteX52" fmla="*/ 36360 w 375936"/>
                <a:gd name="connsiteY52" fmla="*/ 346500 h 389677"/>
                <a:gd name="connsiteX53" fmla="*/ 9090 w 375936"/>
                <a:gd name="connsiteY53" fmla="*/ 310141 h 389677"/>
                <a:gd name="connsiteX54" fmla="*/ 0 w 375936"/>
                <a:gd name="connsiteY54" fmla="*/ 303324 h 389677"/>
                <a:gd name="connsiteX55" fmla="*/ 0 w 375936"/>
                <a:gd name="connsiteY55" fmla="*/ 185155 h 389677"/>
                <a:gd name="connsiteX56" fmla="*/ 2381 w 375936"/>
                <a:gd name="connsiteY56" fmla="*/ 185155 h 389677"/>
                <a:gd name="connsiteX57" fmla="*/ 2381 w 375936"/>
                <a:gd name="connsiteY57" fmla="*/ 173250 h 389677"/>
                <a:gd name="connsiteX58" fmla="*/ 9526 w 375936"/>
                <a:gd name="connsiteY58" fmla="*/ 173250 h 389677"/>
                <a:gd name="connsiteX59" fmla="*/ 9526 w 375936"/>
                <a:gd name="connsiteY59" fmla="*/ 168488 h 389677"/>
                <a:gd name="connsiteX60" fmla="*/ 14287 w 375936"/>
                <a:gd name="connsiteY60" fmla="*/ 168488 h 389677"/>
                <a:gd name="connsiteX61" fmla="*/ 14287 w 375936"/>
                <a:gd name="connsiteY61" fmla="*/ 166107 h 389677"/>
                <a:gd name="connsiteX62" fmla="*/ 21432 w 375936"/>
                <a:gd name="connsiteY62" fmla="*/ 166107 h 389677"/>
                <a:gd name="connsiteX63" fmla="*/ 21432 w 375936"/>
                <a:gd name="connsiteY63" fmla="*/ 161345 h 389677"/>
                <a:gd name="connsiteX64" fmla="*/ 37531 w 375936"/>
                <a:gd name="connsiteY64" fmla="*/ 161345 h 389677"/>
                <a:gd name="connsiteX65" fmla="*/ 43177 w 375936"/>
                <a:gd name="connsiteY65" fmla="*/ 46535 h 389677"/>
                <a:gd name="connsiteX66" fmla="*/ 44973 w 375936"/>
                <a:gd name="connsiteY66" fmla="*/ 46535 h 389677"/>
                <a:gd name="connsiteX67" fmla="*/ 45558 w 375936"/>
                <a:gd name="connsiteY67" fmla="*/ 34630 h 389677"/>
                <a:gd name="connsiteX68" fmla="*/ 52469 w 375936"/>
                <a:gd name="connsiteY68" fmla="*/ 34630 h 389677"/>
                <a:gd name="connsiteX69" fmla="*/ 52703 w 375936"/>
                <a:gd name="connsiteY69" fmla="*/ 29868 h 389677"/>
                <a:gd name="connsiteX70" fmla="*/ 57347 w 375936"/>
                <a:gd name="connsiteY70" fmla="*/ 29868 h 389677"/>
                <a:gd name="connsiteX71" fmla="*/ 57464 w 375936"/>
                <a:gd name="connsiteY71" fmla="*/ 27487 h 389677"/>
                <a:gd name="connsiteX72" fmla="*/ 64375 w 375936"/>
                <a:gd name="connsiteY72" fmla="*/ 27487 h 389677"/>
                <a:gd name="connsiteX73" fmla="*/ 64609 w 375936"/>
                <a:gd name="connsiteY73" fmla="*/ 22725 h 389677"/>
                <a:gd name="connsiteX74" fmla="*/ 89606 w 375936"/>
                <a:gd name="connsiteY74" fmla="*/ 22725 h 389677"/>
                <a:gd name="connsiteX75" fmla="*/ 144145 w 375936"/>
                <a:gd name="connsiteY75" fmla="*/ 11363 h 389677"/>
                <a:gd name="connsiteX76" fmla="*/ 160052 w 375936"/>
                <a:gd name="connsiteY76" fmla="*/ 22725 h 389677"/>
                <a:gd name="connsiteX77" fmla="*/ 182777 w 375936"/>
                <a:gd name="connsiteY77" fmla="*/ 11363 h 389677"/>
                <a:gd name="connsiteX78" fmla="*/ 191867 w 375936"/>
                <a:gd name="connsiteY78" fmla="*/ 11363 h 389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375936" h="389677">
                  <a:moveTo>
                    <a:pt x="214591" y="0"/>
                  </a:moveTo>
                  <a:lnTo>
                    <a:pt x="219136" y="4545"/>
                  </a:lnTo>
                  <a:lnTo>
                    <a:pt x="235044" y="31815"/>
                  </a:lnTo>
                  <a:lnTo>
                    <a:pt x="241861" y="43177"/>
                  </a:lnTo>
                  <a:lnTo>
                    <a:pt x="250951" y="65902"/>
                  </a:lnTo>
                  <a:lnTo>
                    <a:pt x="294128" y="106806"/>
                  </a:lnTo>
                  <a:lnTo>
                    <a:pt x="310035" y="113624"/>
                  </a:lnTo>
                  <a:lnTo>
                    <a:pt x="310035" y="124986"/>
                  </a:lnTo>
                  <a:lnTo>
                    <a:pt x="321397" y="149983"/>
                  </a:lnTo>
                  <a:lnTo>
                    <a:pt x="353212" y="156800"/>
                  </a:lnTo>
                  <a:lnTo>
                    <a:pt x="375936" y="172708"/>
                  </a:lnTo>
                  <a:lnTo>
                    <a:pt x="368328" y="177146"/>
                  </a:lnTo>
                  <a:lnTo>
                    <a:pt x="368791" y="177470"/>
                  </a:lnTo>
                  <a:lnTo>
                    <a:pt x="365824" y="179201"/>
                  </a:lnTo>
                  <a:lnTo>
                    <a:pt x="373555" y="184613"/>
                  </a:lnTo>
                  <a:lnTo>
                    <a:pt x="365947" y="189051"/>
                  </a:lnTo>
                  <a:lnTo>
                    <a:pt x="366410" y="189375"/>
                  </a:lnTo>
                  <a:lnTo>
                    <a:pt x="354350" y="196410"/>
                  </a:lnTo>
                  <a:lnTo>
                    <a:pt x="354504" y="196518"/>
                  </a:lnTo>
                  <a:lnTo>
                    <a:pt x="316125" y="218906"/>
                  </a:lnTo>
                  <a:lnTo>
                    <a:pt x="287202" y="243697"/>
                  </a:lnTo>
                  <a:lnTo>
                    <a:pt x="275839" y="270966"/>
                  </a:lnTo>
                  <a:lnTo>
                    <a:pt x="266750" y="286874"/>
                  </a:lnTo>
                  <a:lnTo>
                    <a:pt x="261755" y="287873"/>
                  </a:lnTo>
                  <a:lnTo>
                    <a:pt x="259605" y="291636"/>
                  </a:lnTo>
                  <a:lnTo>
                    <a:pt x="255766" y="292404"/>
                  </a:lnTo>
                  <a:lnTo>
                    <a:pt x="254844" y="294017"/>
                  </a:lnTo>
                  <a:lnTo>
                    <a:pt x="249849" y="295016"/>
                  </a:lnTo>
                  <a:lnTo>
                    <a:pt x="247699" y="298779"/>
                  </a:lnTo>
                  <a:lnTo>
                    <a:pt x="241572" y="300005"/>
                  </a:lnTo>
                  <a:lnTo>
                    <a:pt x="239480" y="307326"/>
                  </a:lnTo>
                  <a:lnTo>
                    <a:pt x="232663" y="318688"/>
                  </a:lnTo>
                  <a:lnTo>
                    <a:pt x="226232" y="322261"/>
                  </a:lnTo>
                  <a:lnTo>
                    <a:pt x="225518" y="323450"/>
                  </a:lnTo>
                  <a:lnTo>
                    <a:pt x="214089" y="329799"/>
                  </a:lnTo>
                  <a:lnTo>
                    <a:pt x="213612" y="330593"/>
                  </a:lnTo>
                  <a:lnTo>
                    <a:pt x="193159" y="341955"/>
                  </a:lnTo>
                  <a:lnTo>
                    <a:pt x="161345" y="341955"/>
                  </a:lnTo>
                  <a:lnTo>
                    <a:pt x="145438" y="330593"/>
                  </a:lnTo>
                  <a:lnTo>
                    <a:pt x="129531" y="326048"/>
                  </a:lnTo>
                  <a:lnTo>
                    <a:pt x="128500" y="326564"/>
                  </a:lnTo>
                  <a:lnTo>
                    <a:pt x="121312" y="339140"/>
                  </a:lnTo>
                  <a:lnTo>
                    <a:pt x="105405" y="350503"/>
                  </a:lnTo>
                  <a:lnTo>
                    <a:pt x="82680" y="373227"/>
                  </a:lnTo>
                  <a:lnTo>
                    <a:pt x="79821" y="373704"/>
                  </a:lnTo>
                  <a:lnTo>
                    <a:pt x="75535" y="377989"/>
                  </a:lnTo>
                  <a:lnTo>
                    <a:pt x="72679" y="378465"/>
                  </a:lnTo>
                  <a:lnTo>
                    <a:pt x="70774" y="380370"/>
                  </a:lnTo>
                  <a:lnTo>
                    <a:pt x="67915" y="380847"/>
                  </a:lnTo>
                  <a:lnTo>
                    <a:pt x="63629" y="385132"/>
                  </a:lnTo>
                  <a:lnTo>
                    <a:pt x="36360" y="389677"/>
                  </a:lnTo>
                  <a:lnTo>
                    <a:pt x="31815" y="373770"/>
                  </a:lnTo>
                  <a:lnTo>
                    <a:pt x="36360" y="346500"/>
                  </a:lnTo>
                  <a:lnTo>
                    <a:pt x="9090" y="310141"/>
                  </a:lnTo>
                  <a:lnTo>
                    <a:pt x="0" y="303324"/>
                  </a:lnTo>
                  <a:lnTo>
                    <a:pt x="0" y="185155"/>
                  </a:lnTo>
                  <a:lnTo>
                    <a:pt x="2381" y="185155"/>
                  </a:lnTo>
                  <a:lnTo>
                    <a:pt x="2381" y="173250"/>
                  </a:lnTo>
                  <a:lnTo>
                    <a:pt x="9526" y="173250"/>
                  </a:lnTo>
                  <a:lnTo>
                    <a:pt x="9526" y="168488"/>
                  </a:lnTo>
                  <a:lnTo>
                    <a:pt x="14287" y="168488"/>
                  </a:lnTo>
                  <a:lnTo>
                    <a:pt x="14287" y="166107"/>
                  </a:lnTo>
                  <a:lnTo>
                    <a:pt x="21432" y="166107"/>
                  </a:lnTo>
                  <a:lnTo>
                    <a:pt x="21432" y="161345"/>
                  </a:lnTo>
                  <a:lnTo>
                    <a:pt x="37531" y="161345"/>
                  </a:lnTo>
                  <a:lnTo>
                    <a:pt x="43177" y="46535"/>
                  </a:lnTo>
                  <a:lnTo>
                    <a:pt x="44973" y="46535"/>
                  </a:lnTo>
                  <a:lnTo>
                    <a:pt x="45558" y="34630"/>
                  </a:lnTo>
                  <a:lnTo>
                    <a:pt x="52469" y="34630"/>
                  </a:lnTo>
                  <a:lnTo>
                    <a:pt x="52703" y="29868"/>
                  </a:lnTo>
                  <a:lnTo>
                    <a:pt x="57347" y="29868"/>
                  </a:lnTo>
                  <a:lnTo>
                    <a:pt x="57464" y="27487"/>
                  </a:lnTo>
                  <a:lnTo>
                    <a:pt x="64375" y="27487"/>
                  </a:lnTo>
                  <a:lnTo>
                    <a:pt x="64609" y="22725"/>
                  </a:lnTo>
                  <a:lnTo>
                    <a:pt x="89606" y="22725"/>
                  </a:lnTo>
                  <a:lnTo>
                    <a:pt x="144145" y="11363"/>
                  </a:lnTo>
                  <a:lnTo>
                    <a:pt x="160052" y="22725"/>
                  </a:lnTo>
                  <a:lnTo>
                    <a:pt x="182777" y="11363"/>
                  </a:lnTo>
                  <a:lnTo>
                    <a:pt x="191867"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36" name="Freeform 435"/>
            <p:cNvSpPr>
              <a:spLocks/>
            </p:cNvSpPr>
            <p:nvPr/>
          </p:nvSpPr>
          <p:spPr bwMode="auto">
            <a:xfrm>
              <a:off x="5091751" y="4341016"/>
              <a:ext cx="214398" cy="214373"/>
            </a:xfrm>
            <a:custGeom>
              <a:avLst/>
              <a:gdLst>
                <a:gd name="connsiteX0" fmla="*/ 194965 w 285864"/>
                <a:gd name="connsiteY0" fmla="*/ 0 h 285831"/>
                <a:gd name="connsiteX1" fmla="*/ 194965 w 285864"/>
                <a:gd name="connsiteY1" fmla="*/ 15908 h 285831"/>
                <a:gd name="connsiteX2" fmla="*/ 226780 w 285864"/>
                <a:gd name="connsiteY2" fmla="*/ 15908 h 285831"/>
                <a:gd name="connsiteX3" fmla="*/ 242687 w 285864"/>
                <a:gd name="connsiteY3" fmla="*/ 20452 h 285831"/>
                <a:gd name="connsiteX4" fmla="*/ 249505 w 285864"/>
                <a:gd name="connsiteY4" fmla="*/ 31815 h 285831"/>
                <a:gd name="connsiteX5" fmla="*/ 269957 w 285864"/>
                <a:gd name="connsiteY5" fmla="*/ 31815 h 285831"/>
                <a:gd name="connsiteX6" fmla="*/ 285864 w 285864"/>
                <a:gd name="connsiteY6" fmla="*/ 43177 h 285831"/>
                <a:gd name="connsiteX7" fmla="*/ 285864 w 285864"/>
                <a:gd name="connsiteY7" fmla="*/ 95444 h 285831"/>
                <a:gd name="connsiteX8" fmla="*/ 281319 w 285864"/>
                <a:gd name="connsiteY8" fmla="*/ 122713 h 285831"/>
                <a:gd name="connsiteX9" fmla="*/ 281319 w 285864"/>
                <a:gd name="connsiteY9" fmla="*/ 149983 h 285831"/>
                <a:gd name="connsiteX10" fmla="*/ 285864 w 285864"/>
                <a:gd name="connsiteY10" fmla="*/ 161345 h 285831"/>
                <a:gd name="connsiteX11" fmla="*/ 281319 w 285864"/>
                <a:gd name="connsiteY11" fmla="*/ 181797 h 285831"/>
                <a:gd name="connsiteX12" fmla="*/ 279505 w 285864"/>
                <a:gd name="connsiteY12" fmla="*/ 183611 h 285831"/>
                <a:gd name="connsiteX13" fmla="*/ 274969 w 285864"/>
                <a:gd name="connsiteY13" fmla="*/ 204022 h 285831"/>
                <a:gd name="connsiteX14" fmla="*/ 270424 w 285864"/>
                <a:gd name="connsiteY14" fmla="*/ 208567 h 285831"/>
                <a:gd name="connsiteX15" fmla="*/ 259062 w 285864"/>
                <a:gd name="connsiteY15" fmla="*/ 235837 h 285831"/>
                <a:gd name="connsiteX16" fmla="*/ 220430 w 285864"/>
                <a:gd name="connsiteY16" fmla="*/ 285831 h 285831"/>
                <a:gd name="connsiteX17" fmla="*/ 199978 w 285864"/>
                <a:gd name="connsiteY17" fmla="*/ 279014 h 285831"/>
                <a:gd name="connsiteX18" fmla="*/ 188615 w 285864"/>
                <a:gd name="connsiteY18" fmla="*/ 285831 h 285831"/>
                <a:gd name="connsiteX19" fmla="*/ 172708 w 285864"/>
                <a:gd name="connsiteY19" fmla="*/ 274469 h 285831"/>
                <a:gd name="connsiteX20" fmla="*/ 156801 w 285864"/>
                <a:gd name="connsiteY20" fmla="*/ 274469 h 285831"/>
                <a:gd name="connsiteX21" fmla="*/ 134076 w 285864"/>
                <a:gd name="connsiteY21" fmla="*/ 258562 h 285831"/>
                <a:gd name="connsiteX22" fmla="*/ 102261 w 285864"/>
                <a:gd name="connsiteY22" fmla="*/ 251744 h 285831"/>
                <a:gd name="connsiteX23" fmla="*/ 90899 w 285864"/>
                <a:gd name="connsiteY23" fmla="*/ 226747 h 285831"/>
                <a:gd name="connsiteX24" fmla="*/ 90899 w 285864"/>
                <a:gd name="connsiteY24" fmla="*/ 215385 h 285831"/>
                <a:gd name="connsiteX25" fmla="*/ 74992 w 285864"/>
                <a:gd name="connsiteY25" fmla="*/ 208567 h 285831"/>
                <a:gd name="connsiteX26" fmla="*/ 31815 w 285864"/>
                <a:gd name="connsiteY26" fmla="*/ 167663 h 285831"/>
                <a:gd name="connsiteX27" fmla="*/ 27270 w 285864"/>
                <a:gd name="connsiteY27" fmla="*/ 144938 h 285831"/>
                <a:gd name="connsiteX28" fmla="*/ 15908 w 285864"/>
                <a:gd name="connsiteY28" fmla="*/ 140393 h 285831"/>
                <a:gd name="connsiteX29" fmla="*/ 0 w 285864"/>
                <a:gd name="connsiteY29" fmla="*/ 106306 h 285831"/>
                <a:gd name="connsiteX30" fmla="*/ 18052 w 285864"/>
                <a:gd name="connsiteY30" fmla="*/ 109157 h 285831"/>
                <a:gd name="connsiteX31" fmla="*/ 6350 w 285864"/>
                <a:gd name="connsiteY31" fmla="*/ 84081 h 285831"/>
                <a:gd name="connsiteX32" fmla="*/ 49527 w 285864"/>
                <a:gd name="connsiteY32" fmla="*/ 90899 h 285831"/>
                <a:gd name="connsiteX33" fmla="*/ 60890 w 285864"/>
                <a:gd name="connsiteY33" fmla="*/ 90899 h 285831"/>
                <a:gd name="connsiteX34" fmla="*/ 76797 w 285864"/>
                <a:gd name="connsiteY34" fmla="*/ 90899 h 285831"/>
                <a:gd name="connsiteX35" fmla="*/ 92704 w 285864"/>
                <a:gd name="connsiteY35" fmla="*/ 68174 h 285831"/>
                <a:gd name="connsiteX36" fmla="*/ 124519 w 285864"/>
                <a:gd name="connsiteY36" fmla="*/ 36360 h 285831"/>
                <a:gd name="connsiteX37" fmla="*/ 140426 w 285864"/>
                <a:gd name="connsiteY37" fmla="*/ 31815 h 285831"/>
                <a:gd name="connsiteX38" fmla="*/ 140426 w 285864"/>
                <a:gd name="connsiteY38" fmla="*/ 20452 h 285831"/>
                <a:gd name="connsiteX39" fmla="*/ 163151 w 285864"/>
                <a:gd name="connsiteY39" fmla="*/ 4545 h 285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85864" h="285831">
                  <a:moveTo>
                    <a:pt x="194965" y="0"/>
                  </a:moveTo>
                  <a:lnTo>
                    <a:pt x="194965" y="15908"/>
                  </a:lnTo>
                  <a:lnTo>
                    <a:pt x="226780" y="15908"/>
                  </a:lnTo>
                  <a:lnTo>
                    <a:pt x="242687" y="20452"/>
                  </a:lnTo>
                  <a:lnTo>
                    <a:pt x="249505" y="31815"/>
                  </a:lnTo>
                  <a:lnTo>
                    <a:pt x="269957" y="31815"/>
                  </a:lnTo>
                  <a:lnTo>
                    <a:pt x="285864" y="43177"/>
                  </a:lnTo>
                  <a:lnTo>
                    <a:pt x="285864" y="95444"/>
                  </a:lnTo>
                  <a:lnTo>
                    <a:pt x="281319" y="122713"/>
                  </a:lnTo>
                  <a:lnTo>
                    <a:pt x="281319" y="149983"/>
                  </a:lnTo>
                  <a:lnTo>
                    <a:pt x="285864" y="161345"/>
                  </a:lnTo>
                  <a:lnTo>
                    <a:pt x="281319" y="181797"/>
                  </a:lnTo>
                  <a:lnTo>
                    <a:pt x="279505" y="183611"/>
                  </a:lnTo>
                  <a:lnTo>
                    <a:pt x="274969" y="204022"/>
                  </a:lnTo>
                  <a:lnTo>
                    <a:pt x="270424" y="208567"/>
                  </a:lnTo>
                  <a:lnTo>
                    <a:pt x="259062" y="235837"/>
                  </a:lnTo>
                  <a:lnTo>
                    <a:pt x="220430" y="285831"/>
                  </a:lnTo>
                  <a:lnTo>
                    <a:pt x="199978" y="279014"/>
                  </a:lnTo>
                  <a:lnTo>
                    <a:pt x="188615" y="285831"/>
                  </a:lnTo>
                  <a:lnTo>
                    <a:pt x="172708" y="274469"/>
                  </a:lnTo>
                  <a:lnTo>
                    <a:pt x="156801" y="274469"/>
                  </a:lnTo>
                  <a:lnTo>
                    <a:pt x="134076" y="258562"/>
                  </a:lnTo>
                  <a:lnTo>
                    <a:pt x="102261" y="251744"/>
                  </a:lnTo>
                  <a:lnTo>
                    <a:pt x="90899" y="226747"/>
                  </a:lnTo>
                  <a:lnTo>
                    <a:pt x="90899" y="215385"/>
                  </a:lnTo>
                  <a:lnTo>
                    <a:pt x="74992" y="208567"/>
                  </a:lnTo>
                  <a:lnTo>
                    <a:pt x="31815" y="167663"/>
                  </a:lnTo>
                  <a:lnTo>
                    <a:pt x="27270" y="144938"/>
                  </a:lnTo>
                  <a:lnTo>
                    <a:pt x="15908" y="140393"/>
                  </a:lnTo>
                  <a:lnTo>
                    <a:pt x="0" y="106306"/>
                  </a:lnTo>
                  <a:lnTo>
                    <a:pt x="18052" y="109157"/>
                  </a:lnTo>
                  <a:lnTo>
                    <a:pt x="6350" y="84081"/>
                  </a:lnTo>
                  <a:lnTo>
                    <a:pt x="49527" y="90899"/>
                  </a:lnTo>
                  <a:lnTo>
                    <a:pt x="60890" y="90899"/>
                  </a:lnTo>
                  <a:lnTo>
                    <a:pt x="76797" y="90899"/>
                  </a:lnTo>
                  <a:lnTo>
                    <a:pt x="92704" y="68174"/>
                  </a:lnTo>
                  <a:lnTo>
                    <a:pt x="124519" y="36360"/>
                  </a:lnTo>
                  <a:lnTo>
                    <a:pt x="140426" y="31815"/>
                  </a:lnTo>
                  <a:lnTo>
                    <a:pt x="140426" y="20452"/>
                  </a:lnTo>
                  <a:lnTo>
                    <a:pt x="163151"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58" name="Freeform 351"/>
            <p:cNvSpPr>
              <a:spLocks noEditPoints="1"/>
            </p:cNvSpPr>
            <p:nvPr/>
          </p:nvSpPr>
          <p:spPr bwMode="auto">
            <a:xfrm>
              <a:off x="4846325" y="4543296"/>
              <a:ext cx="455061" cy="398818"/>
            </a:xfrm>
            <a:custGeom>
              <a:avLst/>
              <a:gdLst>
                <a:gd name="T0" fmla="*/ 220 w 267"/>
                <a:gd name="T1" fmla="*/ 0 h 234"/>
                <a:gd name="T2" fmla="*/ 234 w 267"/>
                <a:gd name="T3" fmla="*/ 2 h 234"/>
                <a:gd name="T4" fmla="*/ 248 w 267"/>
                <a:gd name="T5" fmla="*/ 28 h 234"/>
                <a:gd name="T6" fmla="*/ 251 w 267"/>
                <a:gd name="T7" fmla="*/ 59 h 234"/>
                <a:gd name="T8" fmla="*/ 244 w 267"/>
                <a:gd name="T9" fmla="*/ 64 h 234"/>
                <a:gd name="T10" fmla="*/ 239 w 267"/>
                <a:gd name="T11" fmla="*/ 68 h 234"/>
                <a:gd name="T12" fmla="*/ 234 w 267"/>
                <a:gd name="T13" fmla="*/ 83 h 234"/>
                <a:gd name="T14" fmla="*/ 253 w 267"/>
                <a:gd name="T15" fmla="*/ 90 h 234"/>
                <a:gd name="T16" fmla="*/ 267 w 267"/>
                <a:gd name="T17" fmla="*/ 83 h 234"/>
                <a:gd name="T18" fmla="*/ 263 w 267"/>
                <a:gd name="T19" fmla="*/ 111 h 234"/>
                <a:gd name="T20" fmla="*/ 246 w 267"/>
                <a:gd name="T21" fmla="*/ 128 h 234"/>
                <a:gd name="T22" fmla="*/ 237 w 267"/>
                <a:gd name="T23" fmla="*/ 139 h 234"/>
                <a:gd name="T24" fmla="*/ 222 w 267"/>
                <a:gd name="T25" fmla="*/ 163 h 234"/>
                <a:gd name="T26" fmla="*/ 194 w 267"/>
                <a:gd name="T27" fmla="*/ 194 h 234"/>
                <a:gd name="T28" fmla="*/ 163 w 267"/>
                <a:gd name="T29" fmla="*/ 211 h 234"/>
                <a:gd name="T30" fmla="*/ 154 w 267"/>
                <a:gd name="T31" fmla="*/ 218 h 234"/>
                <a:gd name="T32" fmla="*/ 135 w 267"/>
                <a:gd name="T33" fmla="*/ 218 h 234"/>
                <a:gd name="T34" fmla="*/ 109 w 267"/>
                <a:gd name="T35" fmla="*/ 218 h 234"/>
                <a:gd name="T36" fmla="*/ 85 w 267"/>
                <a:gd name="T37" fmla="*/ 225 h 234"/>
                <a:gd name="T38" fmla="*/ 61 w 267"/>
                <a:gd name="T39" fmla="*/ 234 h 234"/>
                <a:gd name="T40" fmla="*/ 47 w 267"/>
                <a:gd name="T41" fmla="*/ 227 h 234"/>
                <a:gd name="T42" fmla="*/ 35 w 267"/>
                <a:gd name="T43" fmla="*/ 218 h 234"/>
                <a:gd name="T44" fmla="*/ 31 w 267"/>
                <a:gd name="T45" fmla="*/ 215 h 234"/>
                <a:gd name="T46" fmla="*/ 26 w 267"/>
                <a:gd name="T47" fmla="*/ 192 h 234"/>
                <a:gd name="T48" fmla="*/ 31 w 267"/>
                <a:gd name="T49" fmla="*/ 173 h 234"/>
                <a:gd name="T50" fmla="*/ 14 w 267"/>
                <a:gd name="T51" fmla="*/ 139 h 234"/>
                <a:gd name="T52" fmla="*/ 0 w 267"/>
                <a:gd name="T53" fmla="*/ 116 h 234"/>
                <a:gd name="T54" fmla="*/ 14 w 267"/>
                <a:gd name="T55" fmla="*/ 111 h 234"/>
                <a:gd name="T56" fmla="*/ 26 w 267"/>
                <a:gd name="T57" fmla="*/ 121 h 234"/>
                <a:gd name="T58" fmla="*/ 45 w 267"/>
                <a:gd name="T59" fmla="*/ 123 h 234"/>
                <a:gd name="T60" fmla="*/ 59 w 267"/>
                <a:gd name="T61" fmla="*/ 47 h 234"/>
                <a:gd name="T62" fmla="*/ 73 w 267"/>
                <a:gd name="T63" fmla="*/ 66 h 234"/>
                <a:gd name="T64" fmla="*/ 76 w 267"/>
                <a:gd name="T65" fmla="*/ 85 h 234"/>
                <a:gd name="T66" fmla="*/ 95 w 267"/>
                <a:gd name="T67" fmla="*/ 73 h 234"/>
                <a:gd name="T68" fmla="*/ 106 w 267"/>
                <a:gd name="T69" fmla="*/ 61 h 234"/>
                <a:gd name="T70" fmla="*/ 121 w 267"/>
                <a:gd name="T71" fmla="*/ 59 h 234"/>
                <a:gd name="T72" fmla="*/ 142 w 267"/>
                <a:gd name="T73" fmla="*/ 64 h 234"/>
                <a:gd name="T74" fmla="*/ 154 w 267"/>
                <a:gd name="T75" fmla="*/ 54 h 234"/>
                <a:gd name="T76" fmla="*/ 166 w 267"/>
                <a:gd name="T77" fmla="*/ 45 h 234"/>
                <a:gd name="T78" fmla="*/ 175 w 267"/>
                <a:gd name="T79" fmla="*/ 26 h 234"/>
                <a:gd name="T80" fmla="*/ 213 w 267"/>
                <a:gd name="T81" fmla="*/ 0 h 234"/>
                <a:gd name="T82" fmla="*/ 192 w 267"/>
                <a:gd name="T83" fmla="*/ 121 h 234"/>
                <a:gd name="T84" fmla="*/ 182 w 267"/>
                <a:gd name="T85" fmla="*/ 128 h 234"/>
                <a:gd name="T86" fmla="*/ 187 w 267"/>
                <a:gd name="T87" fmla="*/ 154 h 234"/>
                <a:gd name="T88" fmla="*/ 194 w 267"/>
                <a:gd name="T89" fmla="*/ 147 h 234"/>
                <a:gd name="T90" fmla="*/ 206 w 267"/>
                <a:gd name="T91" fmla="*/ 137 h 234"/>
                <a:gd name="T92" fmla="*/ 206 w 267"/>
                <a:gd name="T93" fmla="*/ 123 h 234"/>
                <a:gd name="T94" fmla="*/ 192 w 267"/>
                <a:gd name="T95" fmla="*/ 1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7" h="234">
                  <a:moveTo>
                    <a:pt x="220" y="0"/>
                  </a:moveTo>
                  <a:lnTo>
                    <a:pt x="220" y="0"/>
                  </a:lnTo>
                  <a:lnTo>
                    <a:pt x="227" y="2"/>
                  </a:lnTo>
                  <a:lnTo>
                    <a:pt x="234" y="2"/>
                  </a:lnTo>
                  <a:lnTo>
                    <a:pt x="241" y="2"/>
                  </a:lnTo>
                  <a:lnTo>
                    <a:pt x="248" y="28"/>
                  </a:lnTo>
                  <a:lnTo>
                    <a:pt x="253" y="40"/>
                  </a:lnTo>
                  <a:lnTo>
                    <a:pt x="251" y="59"/>
                  </a:lnTo>
                  <a:lnTo>
                    <a:pt x="253" y="66"/>
                  </a:lnTo>
                  <a:lnTo>
                    <a:pt x="244" y="64"/>
                  </a:lnTo>
                  <a:lnTo>
                    <a:pt x="239" y="64"/>
                  </a:lnTo>
                  <a:lnTo>
                    <a:pt x="239" y="68"/>
                  </a:lnTo>
                  <a:lnTo>
                    <a:pt x="234" y="76"/>
                  </a:lnTo>
                  <a:lnTo>
                    <a:pt x="234" y="83"/>
                  </a:lnTo>
                  <a:lnTo>
                    <a:pt x="244" y="92"/>
                  </a:lnTo>
                  <a:lnTo>
                    <a:pt x="253" y="90"/>
                  </a:lnTo>
                  <a:lnTo>
                    <a:pt x="255" y="83"/>
                  </a:lnTo>
                  <a:lnTo>
                    <a:pt x="267" y="83"/>
                  </a:lnTo>
                  <a:lnTo>
                    <a:pt x="265" y="95"/>
                  </a:lnTo>
                  <a:lnTo>
                    <a:pt x="263" y="111"/>
                  </a:lnTo>
                  <a:lnTo>
                    <a:pt x="258" y="118"/>
                  </a:lnTo>
                  <a:lnTo>
                    <a:pt x="246" y="128"/>
                  </a:lnTo>
                  <a:lnTo>
                    <a:pt x="244" y="132"/>
                  </a:lnTo>
                  <a:lnTo>
                    <a:pt x="237" y="139"/>
                  </a:lnTo>
                  <a:lnTo>
                    <a:pt x="232" y="149"/>
                  </a:lnTo>
                  <a:lnTo>
                    <a:pt x="222" y="163"/>
                  </a:lnTo>
                  <a:lnTo>
                    <a:pt x="206" y="182"/>
                  </a:lnTo>
                  <a:lnTo>
                    <a:pt x="194" y="194"/>
                  </a:lnTo>
                  <a:lnTo>
                    <a:pt x="182" y="203"/>
                  </a:lnTo>
                  <a:lnTo>
                    <a:pt x="163" y="211"/>
                  </a:lnTo>
                  <a:lnTo>
                    <a:pt x="156" y="211"/>
                  </a:lnTo>
                  <a:lnTo>
                    <a:pt x="154" y="218"/>
                  </a:lnTo>
                  <a:lnTo>
                    <a:pt x="144" y="215"/>
                  </a:lnTo>
                  <a:lnTo>
                    <a:pt x="135" y="218"/>
                  </a:lnTo>
                  <a:lnTo>
                    <a:pt x="118" y="215"/>
                  </a:lnTo>
                  <a:lnTo>
                    <a:pt x="109" y="218"/>
                  </a:lnTo>
                  <a:lnTo>
                    <a:pt x="102" y="215"/>
                  </a:lnTo>
                  <a:lnTo>
                    <a:pt x="85" y="225"/>
                  </a:lnTo>
                  <a:lnTo>
                    <a:pt x="71" y="225"/>
                  </a:lnTo>
                  <a:lnTo>
                    <a:pt x="61" y="234"/>
                  </a:lnTo>
                  <a:lnTo>
                    <a:pt x="54" y="234"/>
                  </a:lnTo>
                  <a:lnTo>
                    <a:pt x="47" y="227"/>
                  </a:lnTo>
                  <a:lnTo>
                    <a:pt x="43" y="227"/>
                  </a:lnTo>
                  <a:lnTo>
                    <a:pt x="35" y="218"/>
                  </a:lnTo>
                  <a:lnTo>
                    <a:pt x="33" y="222"/>
                  </a:lnTo>
                  <a:lnTo>
                    <a:pt x="31" y="215"/>
                  </a:lnTo>
                  <a:lnTo>
                    <a:pt x="31" y="203"/>
                  </a:lnTo>
                  <a:lnTo>
                    <a:pt x="26" y="192"/>
                  </a:lnTo>
                  <a:lnTo>
                    <a:pt x="31" y="187"/>
                  </a:lnTo>
                  <a:lnTo>
                    <a:pt x="31" y="173"/>
                  </a:lnTo>
                  <a:lnTo>
                    <a:pt x="21" y="156"/>
                  </a:lnTo>
                  <a:lnTo>
                    <a:pt x="14" y="139"/>
                  </a:lnTo>
                  <a:lnTo>
                    <a:pt x="12" y="139"/>
                  </a:lnTo>
                  <a:lnTo>
                    <a:pt x="0" y="116"/>
                  </a:lnTo>
                  <a:lnTo>
                    <a:pt x="9" y="106"/>
                  </a:lnTo>
                  <a:lnTo>
                    <a:pt x="14" y="111"/>
                  </a:lnTo>
                  <a:lnTo>
                    <a:pt x="19" y="121"/>
                  </a:lnTo>
                  <a:lnTo>
                    <a:pt x="26" y="121"/>
                  </a:lnTo>
                  <a:lnTo>
                    <a:pt x="35" y="125"/>
                  </a:lnTo>
                  <a:lnTo>
                    <a:pt x="45" y="123"/>
                  </a:lnTo>
                  <a:lnTo>
                    <a:pt x="59" y="113"/>
                  </a:lnTo>
                  <a:lnTo>
                    <a:pt x="59" y="47"/>
                  </a:lnTo>
                  <a:lnTo>
                    <a:pt x="61" y="50"/>
                  </a:lnTo>
                  <a:lnTo>
                    <a:pt x="73" y="66"/>
                  </a:lnTo>
                  <a:lnTo>
                    <a:pt x="71" y="78"/>
                  </a:lnTo>
                  <a:lnTo>
                    <a:pt x="76" y="85"/>
                  </a:lnTo>
                  <a:lnTo>
                    <a:pt x="85" y="83"/>
                  </a:lnTo>
                  <a:lnTo>
                    <a:pt x="95" y="73"/>
                  </a:lnTo>
                  <a:lnTo>
                    <a:pt x="102" y="68"/>
                  </a:lnTo>
                  <a:lnTo>
                    <a:pt x="106" y="61"/>
                  </a:lnTo>
                  <a:lnTo>
                    <a:pt x="114" y="57"/>
                  </a:lnTo>
                  <a:lnTo>
                    <a:pt x="121" y="59"/>
                  </a:lnTo>
                  <a:lnTo>
                    <a:pt x="130" y="64"/>
                  </a:lnTo>
                  <a:lnTo>
                    <a:pt x="142" y="64"/>
                  </a:lnTo>
                  <a:lnTo>
                    <a:pt x="151" y="59"/>
                  </a:lnTo>
                  <a:lnTo>
                    <a:pt x="154" y="54"/>
                  </a:lnTo>
                  <a:lnTo>
                    <a:pt x="156" y="45"/>
                  </a:lnTo>
                  <a:lnTo>
                    <a:pt x="166" y="45"/>
                  </a:lnTo>
                  <a:lnTo>
                    <a:pt x="170" y="38"/>
                  </a:lnTo>
                  <a:lnTo>
                    <a:pt x="175" y="26"/>
                  </a:lnTo>
                  <a:lnTo>
                    <a:pt x="189" y="14"/>
                  </a:lnTo>
                  <a:lnTo>
                    <a:pt x="213" y="0"/>
                  </a:lnTo>
                  <a:lnTo>
                    <a:pt x="220" y="0"/>
                  </a:lnTo>
                  <a:moveTo>
                    <a:pt x="192" y="121"/>
                  </a:moveTo>
                  <a:lnTo>
                    <a:pt x="192" y="121"/>
                  </a:lnTo>
                  <a:lnTo>
                    <a:pt x="182" y="128"/>
                  </a:lnTo>
                  <a:lnTo>
                    <a:pt x="173" y="139"/>
                  </a:lnTo>
                  <a:lnTo>
                    <a:pt x="187" y="154"/>
                  </a:lnTo>
                  <a:lnTo>
                    <a:pt x="192" y="151"/>
                  </a:lnTo>
                  <a:lnTo>
                    <a:pt x="194" y="147"/>
                  </a:lnTo>
                  <a:lnTo>
                    <a:pt x="203" y="144"/>
                  </a:lnTo>
                  <a:lnTo>
                    <a:pt x="206" y="137"/>
                  </a:lnTo>
                  <a:lnTo>
                    <a:pt x="210" y="128"/>
                  </a:lnTo>
                  <a:lnTo>
                    <a:pt x="206" y="123"/>
                  </a:lnTo>
                  <a:lnTo>
                    <a:pt x="199" y="116"/>
                  </a:lnTo>
                  <a:lnTo>
                    <a:pt x="192" y="121"/>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30" name="Freeform 429"/>
            <p:cNvSpPr>
              <a:spLocks/>
            </p:cNvSpPr>
            <p:nvPr/>
          </p:nvSpPr>
          <p:spPr bwMode="auto">
            <a:xfrm>
              <a:off x="4721907" y="4384384"/>
              <a:ext cx="366435" cy="370333"/>
            </a:xfrm>
            <a:custGeom>
              <a:avLst/>
              <a:gdLst>
                <a:gd name="connsiteX0" fmla="*/ 379218 w 488580"/>
                <a:gd name="connsiteY0" fmla="*/ 46740 h 493777"/>
                <a:gd name="connsiteX1" fmla="*/ 363595 w 488580"/>
                <a:gd name="connsiteY1" fmla="*/ 49995 h 493777"/>
                <a:gd name="connsiteX2" fmla="*/ 338598 w 488580"/>
                <a:gd name="connsiteY2" fmla="*/ 49995 h 493777"/>
                <a:gd name="connsiteX3" fmla="*/ 338513 w 488580"/>
                <a:gd name="connsiteY3" fmla="*/ 51719 h 493777"/>
                <a:gd name="connsiteX4" fmla="*/ 354505 w 488580"/>
                <a:gd name="connsiteY4" fmla="*/ 52918 h 493777"/>
                <a:gd name="connsiteX5" fmla="*/ 36360 w 488580"/>
                <a:gd name="connsiteY5" fmla="*/ 0 h 493777"/>
                <a:gd name="connsiteX6" fmla="*/ 59084 w 488580"/>
                <a:gd name="connsiteY6" fmla="*/ 6817 h 493777"/>
                <a:gd name="connsiteX7" fmla="*/ 79537 w 488580"/>
                <a:gd name="connsiteY7" fmla="*/ 22725 h 493777"/>
                <a:gd name="connsiteX8" fmla="*/ 90899 w 488580"/>
                <a:gd name="connsiteY8" fmla="*/ 15908 h 493777"/>
                <a:gd name="connsiteX9" fmla="*/ 236337 w 488580"/>
                <a:gd name="connsiteY9" fmla="*/ 15908 h 493777"/>
                <a:gd name="connsiteX10" fmla="*/ 263606 w 488580"/>
                <a:gd name="connsiteY10" fmla="*/ 31815 h 493777"/>
                <a:gd name="connsiteX11" fmla="*/ 354505 w 488580"/>
                <a:gd name="connsiteY11" fmla="*/ 38632 h 493777"/>
                <a:gd name="connsiteX12" fmla="*/ 418134 w 488580"/>
                <a:gd name="connsiteY12" fmla="*/ 22725 h 493777"/>
                <a:gd name="connsiteX13" fmla="*/ 449948 w 488580"/>
                <a:gd name="connsiteY13" fmla="*/ 15908 h 493777"/>
                <a:gd name="connsiteX14" fmla="*/ 472673 w 488580"/>
                <a:gd name="connsiteY14" fmla="*/ 15908 h 493777"/>
                <a:gd name="connsiteX15" fmla="*/ 488580 w 488580"/>
                <a:gd name="connsiteY15" fmla="*/ 27270 h 493777"/>
                <a:gd name="connsiteX16" fmla="*/ 478580 w 488580"/>
                <a:gd name="connsiteY16" fmla="*/ 34413 h 493777"/>
                <a:gd name="connsiteX17" fmla="*/ 488580 w 488580"/>
                <a:gd name="connsiteY17" fmla="*/ 41556 h 493777"/>
                <a:gd name="connsiteX18" fmla="*/ 472673 w 488580"/>
                <a:gd name="connsiteY18" fmla="*/ 52918 h 493777"/>
                <a:gd name="connsiteX19" fmla="*/ 461311 w 488580"/>
                <a:gd name="connsiteY19" fmla="*/ 52918 h 493777"/>
                <a:gd name="connsiteX20" fmla="*/ 434041 w 488580"/>
                <a:gd name="connsiteY20" fmla="*/ 68826 h 493777"/>
                <a:gd name="connsiteX21" fmla="*/ 418134 w 488580"/>
                <a:gd name="connsiteY21" fmla="*/ 52918 h 493777"/>
                <a:gd name="connsiteX22" fmla="*/ 363595 w 488580"/>
                <a:gd name="connsiteY22" fmla="*/ 64281 h 493777"/>
                <a:gd name="connsiteX23" fmla="*/ 338598 w 488580"/>
                <a:gd name="connsiteY23" fmla="*/ 64281 h 493777"/>
                <a:gd name="connsiteX24" fmla="*/ 331780 w 488580"/>
                <a:gd name="connsiteY24" fmla="*/ 202901 h 493777"/>
                <a:gd name="connsiteX25" fmla="*/ 299966 w 488580"/>
                <a:gd name="connsiteY25" fmla="*/ 202901 h 493777"/>
                <a:gd name="connsiteX26" fmla="*/ 299966 w 488580"/>
                <a:gd name="connsiteY26" fmla="*/ 306784 h 493777"/>
                <a:gd name="connsiteX27" fmla="*/ 299966 w 488580"/>
                <a:gd name="connsiteY27" fmla="*/ 321070 h 493777"/>
                <a:gd name="connsiteX28" fmla="*/ 299966 w 488580"/>
                <a:gd name="connsiteY28" fmla="*/ 456767 h 493777"/>
                <a:gd name="connsiteX29" fmla="*/ 299966 w 488580"/>
                <a:gd name="connsiteY29" fmla="*/ 471053 h 493777"/>
                <a:gd name="connsiteX30" fmla="*/ 263606 w 488580"/>
                <a:gd name="connsiteY30" fmla="*/ 493777 h 493777"/>
                <a:gd name="connsiteX31" fmla="*/ 245426 w 488580"/>
                <a:gd name="connsiteY31" fmla="*/ 493777 h 493777"/>
                <a:gd name="connsiteX32" fmla="*/ 224974 w 488580"/>
                <a:gd name="connsiteY32" fmla="*/ 489232 h 493777"/>
                <a:gd name="connsiteX33" fmla="*/ 204522 w 488580"/>
                <a:gd name="connsiteY33" fmla="*/ 489232 h 493777"/>
                <a:gd name="connsiteX34" fmla="*/ 197705 w 488580"/>
                <a:gd name="connsiteY34" fmla="*/ 466508 h 493777"/>
                <a:gd name="connsiteX35" fmla="*/ 186342 w 488580"/>
                <a:gd name="connsiteY35" fmla="*/ 455145 h 493777"/>
                <a:gd name="connsiteX36" fmla="*/ 165890 w 488580"/>
                <a:gd name="connsiteY36" fmla="*/ 477870 h 493777"/>
                <a:gd name="connsiteX37" fmla="*/ 138621 w 488580"/>
                <a:gd name="connsiteY37" fmla="*/ 446055 h 493777"/>
                <a:gd name="connsiteX38" fmla="*/ 122713 w 488580"/>
                <a:gd name="connsiteY38" fmla="*/ 411968 h 493777"/>
                <a:gd name="connsiteX39" fmla="*/ 118168 w 488580"/>
                <a:gd name="connsiteY39" fmla="*/ 375609 h 493777"/>
                <a:gd name="connsiteX40" fmla="*/ 106806 w 488580"/>
                <a:gd name="connsiteY40" fmla="*/ 348339 h 493777"/>
                <a:gd name="connsiteX41" fmla="*/ 95444 w 488580"/>
                <a:gd name="connsiteY41" fmla="*/ 284710 h 493777"/>
                <a:gd name="connsiteX42" fmla="*/ 95444 w 488580"/>
                <a:gd name="connsiteY42" fmla="*/ 270424 h 493777"/>
                <a:gd name="connsiteX43" fmla="*/ 95444 w 488580"/>
                <a:gd name="connsiteY43" fmla="*/ 234716 h 493777"/>
                <a:gd name="connsiteX44" fmla="*/ 90899 w 488580"/>
                <a:gd name="connsiteY44" fmla="*/ 214264 h 493777"/>
                <a:gd name="connsiteX45" fmla="*/ 74992 w 488580"/>
                <a:gd name="connsiteY45" fmla="*/ 198356 h 493777"/>
                <a:gd name="connsiteX46" fmla="*/ 59084 w 488580"/>
                <a:gd name="connsiteY46" fmla="*/ 166542 h 493777"/>
                <a:gd name="connsiteX47" fmla="*/ 36360 w 488580"/>
                <a:gd name="connsiteY47" fmla="*/ 123365 h 493777"/>
                <a:gd name="connsiteX48" fmla="*/ 31815 w 488580"/>
                <a:gd name="connsiteY48" fmla="*/ 96095 h 493777"/>
                <a:gd name="connsiteX49" fmla="*/ 0 w 488580"/>
                <a:gd name="connsiteY49" fmla="*/ 64281 h 493777"/>
                <a:gd name="connsiteX50" fmla="*/ 0 w 488580"/>
                <a:gd name="connsiteY50" fmla="*/ 49995 h 493777"/>
                <a:gd name="connsiteX51" fmla="*/ 0 w 488580"/>
                <a:gd name="connsiteY51" fmla="*/ 30194 h 493777"/>
                <a:gd name="connsiteX52" fmla="*/ 0 w 488580"/>
                <a:gd name="connsiteY52" fmla="*/ 15908 h 493777"/>
                <a:gd name="connsiteX53" fmla="*/ 15908 w 488580"/>
                <a:gd name="connsiteY53" fmla="*/ 6817 h 49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88580" h="493777">
                  <a:moveTo>
                    <a:pt x="379218" y="46740"/>
                  </a:moveTo>
                  <a:lnTo>
                    <a:pt x="363595" y="49995"/>
                  </a:lnTo>
                  <a:lnTo>
                    <a:pt x="338598" y="49995"/>
                  </a:lnTo>
                  <a:lnTo>
                    <a:pt x="338513" y="51719"/>
                  </a:lnTo>
                  <a:lnTo>
                    <a:pt x="354505" y="52918"/>
                  </a:lnTo>
                  <a:close/>
                  <a:moveTo>
                    <a:pt x="36360" y="0"/>
                  </a:moveTo>
                  <a:lnTo>
                    <a:pt x="59084" y="6817"/>
                  </a:lnTo>
                  <a:lnTo>
                    <a:pt x="79537" y="22725"/>
                  </a:lnTo>
                  <a:lnTo>
                    <a:pt x="90899" y="15908"/>
                  </a:lnTo>
                  <a:lnTo>
                    <a:pt x="236337" y="15908"/>
                  </a:lnTo>
                  <a:lnTo>
                    <a:pt x="263606" y="31815"/>
                  </a:lnTo>
                  <a:lnTo>
                    <a:pt x="354505" y="38632"/>
                  </a:lnTo>
                  <a:lnTo>
                    <a:pt x="418134" y="22725"/>
                  </a:lnTo>
                  <a:lnTo>
                    <a:pt x="449948" y="15908"/>
                  </a:lnTo>
                  <a:lnTo>
                    <a:pt x="472673" y="15908"/>
                  </a:lnTo>
                  <a:lnTo>
                    <a:pt x="488580" y="27270"/>
                  </a:lnTo>
                  <a:lnTo>
                    <a:pt x="478580" y="34413"/>
                  </a:lnTo>
                  <a:lnTo>
                    <a:pt x="488580" y="41556"/>
                  </a:lnTo>
                  <a:lnTo>
                    <a:pt x="472673" y="52918"/>
                  </a:lnTo>
                  <a:lnTo>
                    <a:pt x="461311" y="52918"/>
                  </a:lnTo>
                  <a:lnTo>
                    <a:pt x="434041" y="68826"/>
                  </a:lnTo>
                  <a:lnTo>
                    <a:pt x="418134" y="52918"/>
                  </a:lnTo>
                  <a:lnTo>
                    <a:pt x="363595" y="64281"/>
                  </a:lnTo>
                  <a:lnTo>
                    <a:pt x="338598" y="64281"/>
                  </a:lnTo>
                  <a:lnTo>
                    <a:pt x="331780" y="202901"/>
                  </a:lnTo>
                  <a:lnTo>
                    <a:pt x="299966" y="202901"/>
                  </a:lnTo>
                  <a:lnTo>
                    <a:pt x="299966" y="306784"/>
                  </a:lnTo>
                  <a:lnTo>
                    <a:pt x="299966" y="321070"/>
                  </a:lnTo>
                  <a:lnTo>
                    <a:pt x="299966" y="456767"/>
                  </a:lnTo>
                  <a:lnTo>
                    <a:pt x="299966" y="471053"/>
                  </a:lnTo>
                  <a:lnTo>
                    <a:pt x="263606" y="493777"/>
                  </a:lnTo>
                  <a:lnTo>
                    <a:pt x="245426" y="493777"/>
                  </a:lnTo>
                  <a:lnTo>
                    <a:pt x="224974" y="489232"/>
                  </a:lnTo>
                  <a:lnTo>
                    <a:pt x="204522" y="489232"/>
                  </a:lnTo>
                  <a:lnTo>
                    <a:pt x="197705" y="466508"/>
                  </a:lnTo>
                  <a:lnTo>
                    <a:pt x="186342" y="455145"/>
                  </a:lnTo>
                  <a:lnTo>
                    <a:pt x="165890" y="477870"/>
                  </a:lnTo>
                  <a:lnTo>
                    <a:pt x="138621" y="446055"/>
                  </a:lnTo>
                  <a:lnTo>
                    <a:pt x="122713" y="411968"/>
                  </a:lnTo>
                  <a:lnTo>
                    <a:pt x="118168" y="375609"/>
                  </a:lnTo>
                  <a:lnTo>
                    <a:pt x="106806" y="348339"/>
                  </a:lnTo>
                  <a:lnTo>
                    <a:pt x="95444" y="284710"/>
                  </a:lnTo>
                  <a:lnTo>
                    <a:pt x="95444" y="270424"/>
                  </a:lnTo>
                  <a:lnTo>
                    <a:pt x="95444" y="234716"/>
                  </a:lnTo>
                  <a:lnTo>
                    <a:pt x="90899" y="214264"/>
                  </a:lnTo>
                  <a:lnTo>
                    <a:pt x="74992" y="198356"/>
                  </a:lnTo>
                  <a:lnTo>
                    <a:pt x="59084" y="166542"/>
                  </a:lnTo>
                  <a:lnTo>
                    <a:pt x="36360" y="123365"/>
                  </a:lnTo>
                  <a:lnTo>
                    <a:pt x="31815" y="96095"/>
                  </a:lnTo>
                  <a:lnTo>
                    <a:pt x="0" y="64281"/>
                  </a:lnTo>
                  <a:lnTo>
                    <a:pt x="0" y="49995"/>
                  </a:lnTo>
                  <a:lnTo>
                    <a:pt x="0" y="30194"/>
                  </a:lnTo>
                  <a:lnTo>
                    <a:pt x="0" y="15908"/>
                  </a:lnTo>
                  <a:lnTo>
                    <a:pt x="15908"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8" name="Freeform 427"/>
            <p:cNvSpPr>
              <a:spLocks/>
            </p:cNvSpPr>
            <p:nvPr/>
          </p:nvSpPr>
          <p:spPr bwMode="auto">
            <a:xfrm>
              <a:off x="4733838" y="3776176"/>
              <a:ext cx="530379" cy="514958"/>
            </a:xfrm>
            <a:custGeom>
              <a:avLst/>
              <a:gdLst>
                <a:gd name="connsiteX0" fmla="*/ 493125 w 707172"/>
                <a:gd name="connsiteY0" fmla="*/ 0 h 686611"/>
                <a:gd name="connsiteX1" fmla="*/ 520395 w 707172"/>
                <a:gd name="connsiteY1" fmla="*/ 6817 h 686611"/>
                <a:gd name="connsiteX2" fmla="*/ 543120 w 707172"/>
                <a:gd name="connsiteY2" fmla="*/ 6817 h 686611"/>
                <a:gd name="connsiteX3" fmla="*/ 559027 w 707172"/>
                <a:gd name="connsiteY3" fmla="*/ 0 h 686611"/>
                <a:gd name="connsiteX4" fmla="*/ 564385 w 707172"/>
                <a:gd name="connsiteY4" fmla="*/ 8930 h 686611"/>
                <a:gd name="connsiteX5" fmla="*/ 568552 w 707172"/>
                <a:gd name="connsiteY5" fmla="*/ 7144 h 686611"/>
                <a:gd name="connsiteX6" fmla="*/ 585802 w 707172"/>
                <a:gd name="connsiteY6" fmla="*/ 35894 h 686611"/>
                <a:gd name="connsiteX7" fmla="*/ 595386 w 707172"/>
                <a:gd name="connsiteY7" fmla="*/ 38632 h 686611"/>
                <a:gd name="connsiteX8" fmla="*/ 606749 w 707172"/>
                <a:gd name="connsiteY8" fmla="*/ 27270 h 686611"/>
                <a:gd name="connsiteX9" fmla="*/ 622656 w 707172"/>
                <a:gd name="connsiteY9" fmla="*/ 34087 h 686611"/>
                <a:gd name="connsiteX10" fmla="*/ 645381 w 707172"/>
                <a:gd name="connsiteY10" fmla="*/ 22725 h 686611"/>
                <a:gd name="connsiteX11" fmla="*/ 650672 w 707172"/>
                <a:gd name="connsiteY11" fmla="*/ 31985 h 686611"/>
                <a:gd name="connsiteX12" fmla="*/ 654906 w 707172"/>
                <a:gd name="connsiteY12" fmla="*/ 29869 h 686611"/>
                <a:gd name="connsiteX13" fmla="*/ 663995 w 707172"/>
                <a:gd name="connsiteY13" fmla="*/ 45776 h 686611"/>
                <a:gd name="connsiteX14" fmla="*/ 698082 w 707172"/>
                <a:gd name="connsiteY14" fmla="*/ 73046 h 686611"/>
                <a:gd name="connsiteX15" fmla="*/ 691797 w 707172"/>
                <a:gd name="connsiteY15" fmla="*/ 106571 h 686611"/>
                <a:gd name="connsiteX16" fmla="*/ 697647 w 707172"/>
                <a:gd name="connsiteY16" fmla="*/ 109079 h 686611"/>
                <a:gd name="connsiteX17" fmla="*/ 696242 w 707172"/>
                <a:gd name="connsiteY17" fmla="*/ 111538 h 686611"/>
                <a:gd name="connsiteX18" fmla="*/ 707172 w 707172"/>
                <a:gd name="connsiteY18" fmla="*/ 116223 h 686611"/>
                <a:gd name="connsiteX19" fmla="*/ 698082 w 707172"/>
                <a:gd name="connsiteY19" fmla="*/ 132130 h 686611"/>
                <a:gd name="connsiteX20" fmla="*/ 679903 w 707172"/>
                <a:gd name="connsiteY20" fmla="*/ 143492 h 686611"/>
                <a:gd name="connsiteX21" fmla="*/ 670813 w 707172"/>
                <a:gd name="connsiteY21" fmla="*/ 159399 h 686611"/>
                <a:gd name="connsiteX22" fmla="*/ 659450 w 707172"/>
                <a:gd name="connsiteY22" fmla="*/ 179852 h 686611"/>
                <a:gd name="connsiteX23" fmla="*/ 659450 w 707172"/>
                <a:gd name="connsiteY23" fmla="*/ 207121 h 686611"/>
                <a:gd name="connsiteX24" fmla="*/ 648088 w 707172"/>
                <a:gd name="connsiteY24" fmla="*/ 218483 h 686611"/>
                <a:gd name="connsiteX25" fmla="*/ 648088 w 707172"/>
                <a:gd name="connsiteY25" fmla="*/ 245753 h 686611"/>
                <a:gd name="connsiteX26" fmla="*/ 636726 w 707172"/>
                <a:gd name="connsiteY26" fmla="*/ 254843 h 686611"/>
                <a:gd name="connsiteX27" fmla="*/ 636726 w 707172"/>
                <a:gd name="connsiteY27" fmla="*/ 282112 h 686611"/>
                <a:gd name="connsiteX28" fmla="*/ 632181 w 707172"/>
                <a:gd name="connsiteY28" fmla="*/ 282112 h 686611"/>
                <a:gd name="connsiteX29" fmla="*/ 627636 w 707172"/>
                <a:gd name="connsiteY29" fmla="*/ 304837 h 686611"/>
                <a:gd name="connsiteX30" fmla="*/ 636726 w 707172"/>
                <a:gd name="connsiteY30" fmla="*/ 320744 h 686611"/>
                <a:gd name="connsiteX31" fmla="*/ 636726 w 707172"/>
                <a:gd name="connsiteY31" fmla="*/ 363921 h 686611"/>
                <a:gd name="connsiteX32" fmla="*/ 643543 w 707172"/>
                <a:gd name="connsiteY32" fmla="*/ 395736 h 686611"/>
                <a:gd name="connsiteX33" fmla="*/ 643543 w 707172"/>
                <a:gd name="connsiteY33" fmla="*/ 416188 h 686611"/>
                <a:gd name="connsiteX34" fmla="*/ 648088 w 707172"/>
                <a:gd name="connsiteY34" fmla="*/ 438913 h 686611"/>
                <a:gd name="connsiteX35" fmla="*/ 670813 w 707172"/>
                <a:gd name="connsiteY35" fmla="*/ 459365 h 686611"/>
                <a:gd name="connsiteX36" fmla="*/ 691265 w 707172"/>
                <a:gd name="connsiteY36" fmla="*/ 502542 h 686611"/>
                <a:gd name="connsiteX37" fmla="*/ 675358 w 707172"/>
                <a:gd name="connsiteY37" fmla="*/ 502542 h 686611"/>
                <a:gd name="connsiteX38" fmla="*/ 627636 w 707172"/>
                <a:gd name="connsiteY38" fmla="*/ 509359 h 686611"/>
                <a:gd name="connsiteX39" fmla="*/ 616274 w 707172"/>
                <a:gd name="connsiteY39" fmla="*/ 513904 h 686611"/>
                <a:gd name="connsiteX40" fmla="*/ 604911 w 707172"/>
                <a:gd name="connsiteY40" fmla="*/ 534356 h 686611"/>
                <a:gd name="connsiteX41" fmla="*/ 616274 w 707172"/>
                <a:gd name="connsiteY41" fmla="*/ 552536 h 686611"/>
                <a:gd name="connsiteX42" fmla="*/ 611729 w 707172"/>
                <a:gd name="connsiteY42" fmla="*/ 593440 h 686611"/>
                <a:gd name="connsiteX43" fmla="*/ 605461 w 707172"/>
                <a:gd name="connsiteY43" fmla="*/ 628958 h 686611"/>
                <a:gd name="connsiteX44" fmla="*/ 606749 w 707172"/>
                <a:gd name="connsiteY44" fmla="*/ 629473 h 686611"/>
                <a:gd name="connsiteX45" fmla="*/ 613568 w 707172"/>
                <a:gd name="connsiteY45" fmla="*/ 635535 h 686611"/>
                <a:gd name="connsiteX46" fmla="*/ 616274 w 707172"/>
                <a:gd name="connsiteY46" fmla="*/ 636617 h 686611"/>
                <a:gd name="connsiteX47" fmla="*/ 628089 w 707172"/>
                <a:gd name="connsiteY47" fmla="*/ 647120 h 686611"/>
                <a:gd name="connsiteX48" fmla="*/ 638563 w 707172"/>
                <a:gd name="connsiteY48" fmla="*/ 640835 h 686611"/>
                <a:gd name="connsiteX49" fmla="*/ 640615 w 707172"/>
                <a:gd name="connsiteY49" fmla="*/ 652463 h 686611"/>
                <a:gd name="connsiteX50" fmla="*/ 648088 w 707172"/>
                <a:gd name="connsiteY50" fmla="*/ 647979 h 686611"/>
                <a:gd name="connsiteX51" fmla="*/ 654906 w 707172"/>
                <a:gd name="connsiteY51" fmla="*/ 686611 h 686611"/>
                <a:gd name="connsiteX52" fmla="*/ 620819 w 707172"/>
                <a:gd name="connsiteY52" fmla="*/ 686611 h 686611"/>
                <a:gd name="connsiteX53" fmla="*/ 617961 w 707172"/>
                <a:gd name="connsiteY53" fmla="*/ 679467 h 686611"/>
                <a:gd name="connsiteX54" fmla="*/ 611294 w 707172"/>
                <a:gd name="connsiteY54" fmla="*/ 679467 h 686611"/>
                <a:gd name="connsiteX55" fmla="*/ 602204 w 707172"/>
                <a:gd name="connsiteY55" fmla="*/ 656743 h 686611"/>
                <a:gd name="connsiteX56" fmla="*/ 592964 w 707172"/>
                <a:gd name="connsiteY56" fmla="*/ 647503 h 686611"/>
                <a:gd name="connsiteX57" fmla="*/ 568552 w 707172"/>
                <a:gd name="connsiteY57" fmla="*/ 643434 h 686611"/>
                <a:gd name="connsiteX58" fmla="*/ 564046 w 707172"/>
                <a:gd name="connsiteY58" fmla="*/ 637127 h 686611"/>
                <a:gd name="connsiteX59" fmla="*/ 559027 w 707172"/>
                <a:gd name="connsiteY59" fmla="*/ 636290 h 686611"/>
                <a:gd name="connsiteX60" fmla="*/ 553833 w 707172"/>
                <a:gd name="connsiteY60" fmla="*/ 629019 h 686611"/>
                <a:gd name="connsiteX61" fmla="*/ 536737 w 707172"/>
                <a:gd name="connsiteY61" fmla="*/ 636617 h 686611"/>
                <a:gd name="connsiteX62" fmla="*/ 509468 w 707172"/>
                <a:gd name="connsiteY62" fmla="*/ 632072 h 686611"/>
                <a:gd name="connsiteX63" fmla="*/ 502800 w 707172"/>
                <a:gd name="connsiteY63" fmla="*/ 625404 h 686611"/>
                <a:gd name="connsiteX64" fmla="*/ 499943 w 707172"/>
                <a:gd name="connsiteY64" fmla="*/ 624928 h 686611"/>
                <a:gd name="connsiteX65" fmla="*/ 490584 w 707172"/>
                <a:gd name="connsiteY65" fmla="*/ 615569 h 686611"/>
                <a:gd name="connsiteX66" fmla="*/ 470836 w 707172"/>
                <a:gd name="connsiteY66" fmla="*/ 611620 h 686611"/>
                <a:gd name="connsiteX67" fmla="*/ 454929 w 707172"/>
                <a:gd name="connsiteY67" fmla="*/ 611620 h 686611"/>
                <a:gd name="connsiteX68" fmla="*/ 452071 w 707172"/>
                <a:gd name="connsiteY68" fmla="*/ 604476 h 686611"/>
                <a:gd name="connsiteX69" fmla="*/ 445404 w 707172"/>
                <a:gd name="connsiteY69" fmla="*/ 604476 h 686611"/>
                <a:gd name="connsiteX70" fmla="*/ 443716 w 707172"/>
                <a:gd name="connsiteY70" fmla="*/ 600258 h 686611"/>
                <a:gd name="connsiteX71" fmla="*/ 439021 w 707172"/>
                <a:gd name="connsiteY71" fmla="*/ 600258 h 686611"/>
                <a:gd name="connsiteX72" fmla="*/ 423114 w 707172"/>
                <a:gd name="connsiteY72" fmla="*/ 600258 h 686611"/>
                <a:gd name="connsiteX73" fmla="*/ 400389 w 707172"/>
                <a:gd name="connsiteY73" fmla="*/ 604802 h 686611"/>
                <a:gd name="connsiteX74" fmla="*/ 384482 w 707172"/>
                <a:gd name="connsiteY74" fmla="*/ 604802 h 686611"/>
                <a:gd name="connsiteX75" fmla="*/ 375392 w 707172"/>
                <a:gd name="connsiteY75" fmla="*/ 604802 h 686611"/>
                <a:gd name="connsiteX76" fmla="*/ 375392 w 707172"/>
                <a:gd name="connsiteY76" fmla="*/ 597658 h 686611"/>
                <a:gd name="connsiteX77" fmla="*/ 374957 w 707172"/>
                <a:gd name="connsiteY77" fmla="*/ 597658 h 686611"/>
                <a:gd name="connsiteX78" fmla="*/ 365867 w 707172"/>
                <a:gd name="connsiteY78" fmla="*/ 597658 h 686611"/>
                <a:gd name="connsiteX79" fmla="*/ 365867 w 707172"/>
                <a:gd name="connsiteY79" fmla="*/ 554482 h 686611"/>
                <a:gd name="connsiteX80" fmla="*/ 354505 w 707172"/>
                <a:gd name="connsiteY80" fmla="*/ 538574 h 686611"/>
                <a:gd name="connsiteX81" fmla="*/ 347688 w 707172"/>
                <a:gd name="connsiteY81" fmla="*/ 518122 h 686611"/>
                <a:gd name="connsiteX82" fmla="*/ 354505 w 707172"/>
                <a:gd name="connsiteY82" fmla="*/ 495398 h 686611"/>
                <a:gd name="connsiteX83" fmla="*/ 347688 w 707172"/>
                <a:gd name="connsiteY83" fmla="*/ 479490 h 686611"/>
                <a:gd name="connsiteX84" fmla="*/ 347688 w 707172"/>
                <a:gd name="connsiteY84" fmla="*/ 466182 h 686611"/>
                <a:gd name="connsiteX85" fmla="*/ 316308 w 707172"/>
                <a:gd name="connsiteY85" fmla="*/ 466182 h 686611"/>
                <a:gd name="connsiteX86" fmla="*/ 316308 w 707172"/>
                <a:gd name="connsiteY86" fmla="*/ 459038 h 686611"/>
                <a:gd name="connsiteX87" fmla="*/ 306783 w 707172"/>
                <a:gd name="connsiteY87" fmla="*/ 459038 h 686611"/>
                <a:gd name="connsiteX88" fmla="*/ 306783 w 707172"/>
                <a:gd name="connsiteY88" fmla="*/ 454820 h 686611"/>
                <a:gd name="connsiteX89" fmla="*/ 298128 w 707172"/>
                <a:gd name="connsiteY89" fmla="*/ 454820 h 686611"/>
                <a:gd name="connsiteX90" fmla="*/ 293583 w 707172"/>
                <a:gd name="connsiteY90" fmla="*/ 459365 h 686611"/>
                <a:gd name="connsiteX91" fmla="*/ 273131 w 707172"/>
                <a:gd name="connsiteY91" fmla="*/ 459365 h 686611"/>
                <a:gd name="connsiteX92" fmla="*/ 261769 w 707172"/>
                <a:gd name="connsiteY92" fmla="*/ 482089 h 686611"/>
                <a:gd name="connsiteX93" fmla="*/ 257224 w 707172"/>
                <a:gd name="connsiteY93" fmla="*/ 493452 h 686611"/>
                <a:gd name="connsiteX94" fmla="*/ 239044 w 707172"/>
                <a:gd name="connsiteY94" fmla="*/ 486634 h 686611"/>
                <a:gd name="connsiteX95" fmla="*/ 223137 w 707172"/>
                <a:gd name="connsiteY95" fmla="*/ 493452 h 686611"/>
                <a:gd name="connsiteX96" fmla="*/ 202685 w 707172"/>
                <a:gd name="connsiteY96" fmla="*/ 493452 h 686611"/>
                <a:gd name="connsiteX97" fmla="*/ 196434 w 707172"/>
                <a:gd name="connsiteY97" fmla="*/ 486308 h 686611"/>
                <a:gd name="connsiteX98" fmla="*/ 193160 w 707172"/>
                <a:gd name="connsiteY98" fmla="*/ 486308 h 686611"/>
                <a:gd name="connsiteX99" fmla="*/ 177253 w 707172"/>
                <a:gd name="connsiteY99" fmla="*/ 468128 h 686611"/>
                <a:gd name="connsiteX100" fmla="*/ 170435 w 707172"/>
                <a:gd name="connsiteY100" fmla="*/ 459038 h 686611"/>
                <a:gd name="connsiteX101" fmla="*/ 161345 w 707172"/>
                <a:gd name="connsiteY101" fmla="*/ 431769 h 686611"/>
                <a:gd name="connsiteX102" fmla="*/ 153426 w 707172"/>
                <a:gd name="connsiteY102" fmla="*/ 415929 h 686611"/>
                <a:gd name="connsiteX103" fmla="*/ 52702 w 707172"/>
                <a:gd name="connsiteY103" fmla="*/ 411643 h 686611"/>
                <a:gd name="connsiteX104" fmla="*/ 36795 w 707172"/>
                <a:gd name="connsiteY104" fmla="*/ 416188 h 686611"/>
                <a:gd name="connsiteX105" fmla="*/ 29977 w 707172"/>
                <a:gd name="connsiteY105" fmla="*/ 416188 h 686611"/>
                <a:gd name="connsiteX106" fmla="*/ 14070 w 707172"/>
                <a:gd name="connsiteY106" fmla="*/ 423005 h 686611"/>
                <a:gd name="connsiteX107" fmla="*/ 10237 w 707172"/>
                <a:gd name="connsiteY107" fmla="*/ 413422 h 686611"/>
                <a:gd name="connsiteX108" fmla="*/ 4545 w 707172"/>
                <a:gd name="connsiteY108" fmla="*/ 415861 h 686611"/>
                <a:gd name="connsiteX109" fmla="*/ 0 w 707172"/>
                <a:gd name="connsiteY109" fmla="*/ 404499 h 686611"/>
                <a:gd name="connsiteX110" fmla="*/ 4545 w 707172"/>
                <a:gd name="connsiteY110" fmla="*/ 399954 h 686611"/>
                <a:gd name="connsiteX111" fmla="*/ 9090 w 707172"/>
                <a:gd name="connsiteY111" fmla="*/ 384047 h 686611"/>
                <a:gd name="connsiteX112" fmla="*/ 15908 w 707172"/>
                <a:gd name="connsiteY112" fmla="*/ 372684 h 686611"/>
                <a:gd name="connsiteX113" fmla="*/ 27270 w 707172"/>
                <a:gd name="connsiteY113" fmla="*/ 365867 h 686611"/>
                <a:gd name="connsiteX114" fmla="*/ 36360 w 707172"/>
                <a:gd name="connsiteY114" fmla="*/ 372684 h 686611"/>
                <a:gd name="connsiteX115" fmla="*/ 47722 w 707172"/>
                <a:gd name="connsiteY115" fmla="*/ 356777 h 686611"/>
                <a:gd name="connsiteX116" fmla="*/ 68174 w 707172"/>
                <a:gd name="connsiteY116" fmla="*/ 356777 h 686611"/>
                <a:gd name="connsiteX117" fmla="*/ 73532 w 707172"/>
                <a:gd name="connsiteY117" fmla="*/ 363921 h 686611"/>
                <a:gd name="connsiteX118" fmla="*/ 77699 w 707172"/>
                <a:gd name="connsiteY118" fmla="*/ 363921 h 686611"/>
                <a:gd name="connsiteX119" fmla="*/ 82568 w 707172"/>
                <a:gd name="connsiteY119" fmla="*/ 370413 h 686611"/>
                <a:gd name="connsiteX120" fmla="*/ 86354 w 707172"/>
                <a:gd name="connsiteY120" fmla="*/ 372684 h 686611"/>
                <a:gd name="connsiteX121" fmla="*/ 106806 w 707172"/>
                <a:gd name="connsiteY121" fmla="*/ 349960 h 686611"/>
                <a:gd name="connsiteX122" fmla="*/ 129531 w 707172"/>
                <a:gd name="connsiteY122" fmla="*/ 334053 h 686611"/>
                <a:gd name="connsiteX123" fmla="*/ 138621 w 707172"/>
                <a:gd name="connsiteY123" fmla="*/ 324963 h 686611"/>
                <a:gd name="connsiteX124" fmla="*/ 138621 w 707172"/>
                <a:gd name="connsiteY124" fmla="*/ 290876 h 686611"/>
                <a:gd name="connsiteX125" fmla="*/ 149983 w 707172"/>
                <a:gd name="connsiteY125" fmla="*/ 254516 h 686611"/>
                <a:gd name="connsiteX126" fmla="*/ 170435 w 707172"/>
                <a:gd name="connsiteY126" fmla="*/ 238609 h 686611"/>
                <a:gd name="connsiteX127" fmla="*/ 193160 w 707172"/>
                <a:gd name="connsiteY127" fmla="*/ 222702 h 686611"/>
                <a:gd name="connsiteX128" fmla="*/ 197705 w 707172"/>
                <a:gd name="connsiteY128" fmla="*/ 204522 h 686611"/>
                <a:gd name="connsiteX129" fmla="*/ 197705 w 707172"/>
                <a:gd name="connsiteY129" fmla="*/ 195432 h 686611"/>
                <a:gd name="connsiteX130" fmla="*/ 209067 w 707172"/>
                <a:gd name="connsiteY130" fmla="*/ 184070 h 686611"/>
                <a:gd name="connsiteX131" fmla="*/ 204522 w 707172"/>
                <a:gd name="connsiteY131" fmla="*/ 161345 h 686611"/>
                <a:gd name="connsiteX132" fmla="*/ 209067 w 707172"/>
                <a:gd name="connsiteY132" fmla="*/ 129531 h 686611"/>
                <a:gd name="connsiteX133" fmla="*/ 213612 w 707172"/>
                <a:gd name="connsiteY133" fmla="*/ 102261 h 686611"/>
                <a:gd name="connsiteX134" fmla="*/ 224974 w 707172"/>
                <a:gd name="connsiteY134" fmla="*/ 86354 h 686611"/>
                <a:gd name="connsiteX135" fmla="*/ 229519 w 707172"/>
                <a:gd name="connsiteY135" fmla="*/ 65902 h 686611"/>
                <a:gd name="connsiteX136" fmla="*/ 229519 w 707172"/>
                <a:gd name="connsiteY136" fmla="*/ 38632 h 686611"/>
                <a:gd name="connsiteX137" fmla="*/ 247699 w 707172"/>
                <a:gd name="connsiteY137" fmla="*/ 18180 h 686611"/>
                <a:gd name="connsiteX138" fmla="*/ 268151 w 707172"/>
                <a:gd name="connsiteY138" fmla="*/ 6817 h 686611"/>
                <a:gd name="connsiteX139" fmla="*/ 295421 w 707172"/>
                <a:gd name="connsiteY139" fmla="*/ 22725 h 686611"/>
                <a:gd name="connsiteX140" fmla="*/ 322690 w 707172"/>
                <a:gd name="connsiteY140" fmla="*/ 34087 h 686611"/>
                <a:gd name="connsiteX141" fmla="*/ 347688 w 707172"/>
                <a:gd name="connsiteY141" fmla="*/ 38632 h 686611"/>
                <a:gd name="connsiteX142" fmla="*/ 374957 w 707172"/>
                <a:gd name="connsiteY142" fmla="*/ 43177 h 686611"/>
                <a:gd name="connsiteX143" fmla="*/ 386319 w 707172"/>
                <a:gd name="connsiteY143" fmla="*/ 22725 h 686611"/>
                <a:gd name="connsiteX144" fmla="*/ 390864 w 707172"/>
                <a:gd name="connsiteY144" fmla="*/ 18180 h 686611"/>
                <a:gd name="connsiteX145" fmla="*/ 409044 w 707172"/>
                <a:gd name="connsiteY145" fmla="*/ 22725 h 686611"/>
                <a:gd name="connsiteX146" fmla="*/ 445404 w 707172"/>
                <a:gd name="connsiteY146" fmla="*/ 6817 h 686611"/>
                <a:gd name="connsiteX147" fmla="*/ 461311 w 707172"/>
                <a:gd name="connsiteY147" fmla="*/ 11363 h 686611"/>
                <a:gd name="connsiteX148" fmla="*/ 472673 w 707172"/>
                <a:gd name="connsiteY148" fmla="*/ 11363 h 686611"/>
                <a:gd name="connsiteX149" fmla="*/ 477218 w 707172"/>
                <a:gd name="connsiteY149" fmla="*/ 6817 h 68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707172" h="686611">
                  <a:moveTo>
                    <a:pt x="493125" y="0"/>
                  </a:moveTo>
                  <a:lnTo>
                    <a:pt x="520395" y="6817"/>
                  </a:lnTo>
                  <a:lnTo>
                    <a:pt x="543120" y="6817"/>
                  </a:lnTo>
                  <a:lnTo>
                    <a:pt x="559027" y="0"/>
                  </a:lnTo>
                  <a:lnTo>
                    <a:pt x="564385" y="8930"/>
                  </a:lnTo>
                  <a:lnTo>
                    <a:pt x="568552" y="7144"/>
                  </a:lnTo>
                  <a:lnTo>
                    <a:pt x="585802" y="35894"/>
                  </a:lnTo>
                  <a:lnTo>
                    <a:pt x="595386" y="38632"/>
                  </a:lnTo>
                  <a:lnTo>
                    <a:pt x="606749" y="27270"/>
                  </a:lnTo>
                  <a:lnTo>
                    <a:pt x="622656" y="34087"/>
                  </a:lnTo>
                  <a:lnTo>
                    <a:pt x="645381" y="22725"/>
                  </a:lnTo>
                  <a:lnTo>
                    <a:pt x="650672" y="31985"/>
                  </a:lnTo>
                  <a:lnTo>
                    <a:pt x="654906" y="29869"/>
                  </a:lnTo>
                  <a:lnTo>
                    <a:pt x="663995" y="45776"/>
                  </a:lnTo>
                  <a:lnTo>
                    <a:pt x="698082" y="73046"/>
                  </a:lnTo>
                  <a:lnTo>
                    <a:pt x="691797" y="106571"/>
                  </a:lnTo>
                  <a:lnTo>
                    <a:pt x="697647" y="109079"/>
                  </a:lnTo>
                  <a:lnTo>
                    <a:pt x="696242" y="111538"/>
                  </a:lnTo>
                  <a:lnTo>
                    <a:pt x="707172" y="116223"/>
                  </a:lnTo>
                  <a:lnTo>
                    <a:pt x="698082" y="132130"/>
                  </a:lnTo>
                  <a:lnTo>
                    <a:pt x="679903" y="143492"/>
                  </a:lnTo>
                  <a:lnTo>
                    <a:pt x="670813" y="159399"/>
                  </a:lnTo>
                  <a:lnTo>
                    <a:pt x="659450" y="179852"/>
                  </a:lnTo>
                  <a:lnTo>
                    <a:pt x="659450" y="207121"/>
                  </a:lnTo>
                  <a:lnTo>
                    <a:pt x="648088" y="218483"/>
                  </a:lnTo>
                  <a:lnTo>
                    <a:pt x="648088" y="245753"/>
                  </a:lnTo>
                  <a:lnTo>
                    <a:pt x="636726" y="254843"/>
                  </a:lnTo>
                  <a:lnTo>
                    <a:pt x="636726" y="282112"/>
                  </a:lnTo>
                  <a:lnTo>
                    <a:pt x="632181" y="282112"/>
                  </a:lnTo>
                  <a:lnTo>
                    <a:pt x="627636" y="304837"/>
                  </a:lnTo>
                  <a:lnTo>
                    <a:pt x="636726" y="320744"/>
                  </a:lnTo>
                  <a:lnTo>
                    <a:pt x="636726" y="363921"/>
                  </a:lnTo>
                  <a:lnTo>
                    <a:pt x="643543" y="395736"/>
                  </a:lnTo>
                  <a:lnTo>
                    <a:pt x="643543" y="416188"/>
                  </a:lnTo>
                  <a:lnTo>
                    <a:pt x="648088" y="438913"/>
                  </a:lnTo>
                  <a:lnTo>
                    <a:pt x="670813" y="459365"/>
                  </a:lnTo>
                  <a:lnTo>
                    <a:pt x="691265" y="502542"/>
                  </a:lnTo>
                  <a:lnTo>
                    <a:pt x="675358" y="502542"/>
                  </a:lnTo>
                  <a:lnTo>
                    <a:pt x="627636" y="509359"/>
                  </a:lnTo>
                  <a:lnTo>
                    <a:pt x="616274" y="513904"/>
                  </a:lnTo>
                  <a:lnTo>
                    <a:pt x="604911" y="534356"/>
                  </a:lnTo>
                  <a:lnTo>
                    <a:pt x="616274" y="552536"/>
                  </a:lnTo>
                  <a:lnTo>
                    <a:pt x="611729" y="593440"/>
                  </a:lnTo>
                  <a:lnTo>
                    <a:pt x="605461" y="628958"/>
                  </a:lnTo>
                  <a:lnTo>
                    <a:pt x="606749" y="629473"/>
                  </a:lnTo>
                  <a:lnTo>
                    <a:pt x="613568" y="635535"/>
                  </a:lnTo>
                  <a:lnTo>
                    <a:pt x="616274" y="636617"/>
                  </a:lnTo>
                  <a:lnTo>
                    <a:pt x="628089" y="647120"/>
                  </a:lnTo>
                  <a:lnTo>
                    <a:pt x="638563" y="640835"/>
                  </a:lnTo>
                  <a:lnTo>
                    <a:pt x="640615" y="652463"/>
                  </a:lnTo>
                  <a:lnTo>
                    <a:pt x="648088" y="647979"/>
                  </a:lnTo>
                  <a:lnTo>
                    <a:pt x="654906" y="686611"/>
                  </a:lnTo>
                  <a:lnTo>
                    <a:pt x="620819" y="686611"/>
                  </a:lnTo>
                  <a:lnTo>
                    <a:pt x="617961" y="679467"/>
                  </a:lnTo>
                  <a:lnTo>
                    <a:pt x="611294" y="679467"/>
                  </a:lnTo>
                  <a:lnTo>
                    <a:pt x="602204" y="656743"/>
                  </a:lnTo>
                  <a:lnTo>
                    <a:pt x="592964" y="647503"/>
                  </a:lnTo>
                  <a:lnTo>
                    <a:pt x="568552" y="643434"/>
                  </a:lnTo>
                  <a:lnTo>
                    <a:pt x="564046" y="637127"/>
                  </a:lnTo>
                  <a:lnTo>
                    <a:pt x="559027" y="636290"/>
                  </a:lnTo>
                  <a:lnTo>
                    <a:pt x="553833" y="629019"/>
                  </a:lnTo>
                  <a:lnTo>
                    <a:pt x="536737" y="636617"/>
                  </a:lnTo>
                  <a:lnTo>
                    <a:pt x="509468" y="632072"/>
                  </a:lnTo>
                  <a:lnTo>
                    <a:pt x="502800" y="625404"/>
                  </a:lnTo>
                  <a:lnTo>
                    <a:pt x="499943" y="624928"/>
                  </a:lnTo>
                  <a:lnTo>
                    <a:pt x="490584" y="615569"/>
                  </a:lnTo>
                  <a:lnTo>
                    <a:pt x="470836" y="611620"/>
                  </a:lnTo>
                  <a:lnTo>
                    <a:pt x="454929" y="611620"/>
                  </a:lnTo>
                  <a:lnTo>
                    <a:pt x="452071" y="604476"/>
                  </a:lnTo>
                  <a:lnTo>
                    <a:pt x="445404" y="604476"/>
                  </a:lnTo>
                  <a:lnTo>
                    <a:pt x="443716" y="600258"/>
                  </a:lnTo>
                  <a:lnTo>
                    <a:pt x="439021" y="600258"/>
                  </a:lnTo>
                  <a:lnTo>
                    <a:pt x="423114" y="600258"/>
                  </a:lnTo>
                  <a:lnTo>
                    <a:pt x="400389" y="604802"/>
                  </a:lnTo>
                  <a:lnTo>
                    <a:pt x="384482" y="604802"/>
                  </a:lnTo>
                  <a:lnTo>
                    <a:pt x="375392" y="604802"/>
                  </a:lnTo>
                  <a:lnTo>
                    <a:pt x="375392" y="597658"/>
                  </a:lnTo>
                  <a:lnTo>
                    <a:pt x="374957" y="597658"/>
                  </a:lnTo>
                  <a:lnTo>
                    <a:pt x="365867" y="597658"/>
                  </a:lnTo>
                  <a:lnTo>
                    <a:pt x="365867" y="554482"/>
                  </a:lnTo>
                  <a:lnTo>
                    <a:pt x="354505" y="538574"/>
                  </a:lnTo>
                  <a:lnTo>
                    <a:pt x="347688" y="518122"/>
                  </a:lnTo>
                  <a:lnTo>
                    <a:pt x="354505" y="495398"/>
                  </a:lnTo>
                  <a:lnTo>
                    <a:pt x="347688" y="479490"/>
                  </a:lnTo>
                  <a:lnTo>
                    <a:pt x="347688" y="466182"/>
                  </a:lnTo>
                  <a:lnTo>
                    <a:pt x="316308" y="466182"/>
                  </a:lnTo>
                  <a:lnTo>
                    <a:pt x="316308" y="459038"/>
                  </a:lnTo>
                  <a:lnTo>
                    <a:pt x="306783" y="459038"/>
                  </a:lnTo>
                  <a:lnTo>
                    <a:pt x="306783" y="454820"/>
                  </a:lnTo>
                  <a:lnTo>
                    <a:pt x="298128" y="454820"/>
                  </a:lnTo>
                  <a:lnTo>
                    <a:pt x="293583" y="459365"/>
                  </a:lnTo>
                  <a:lnTo>
                    <a:pt x="273131" y="459365"/>
                  </a:lnTo>
                  <a:lnTo>
                    <a:pt x="261769" y="482089"/>
                  </a:lnTo>
                  <a:lnTo>
                    <a:pt x="257224" y="493452"/>
                  </a:lnTo>
                  <a:lnTo>
                    <a:pt x="239044" y="486634"/>
                  </a:lnTo>
                  <a:lnTo>
                    <a:pt x="223137" y="493452"/>
                  </a:lnTo>
                  <a:lnTo>
                    <a:pt x="202685" y="493452"/>
                  </a:lnTo>
                  <a:lnTo>
                    <a:pt x="196434" y="486308"/>
                  </a:lnTo>
                  <a:lnTo>
                    <a:pt x="193160" y="486308"/>
                  </a:lnTo>
                  <a:lnTo>
                    <a:pt x="177253" y="468128"/>
                  </a:lnTo>
                  <a:lnTo>
                    <a:pt x="170435" y="459038"/>
                  </a:lnTo>
                  <a:lnTo>
                    <a:pt x="161345" y="431769"/>
                  </a:lnTo>
                  <a:lnTo>
                    <a:pt x="153426" y="415929"/>
                  </a:lnTo>
                  <a:lnTo>
                    <a:pt x="52702" y="411643"/>
                  </a:lnTo>
                  <a:lnTo>
                    <a:pt x="36795" y="416188"/>
                  </a:lnTo>
                  <a:lnTo>
                    <a:pt x="29977" y="416188"/>
                  </a:lnTo>
                  <a:lnTo>
                    <a:pt x="14070" y="423005"/>
                  </a:lnTo>
                  <a:lnTo>
                    <a:pt x="10237" y="413422"/>
                  </a:lnTo>
                  <a:lnTo>
                    <a:pt x="4545" y="415861"/>
                  </a:lnTo>
                  <a:lnTo>
                    <a:pt x="0" y="404499"/>
                  </a:lnTo>
                  <a:lnTo>
                    <a:pt x="4545" y="399954"/>
                  </a:lnTo>
                  <a:lnTo>
                    <a:pt x="9090" y="384047"/>
                  </a:lnTo>
                  <a:lnTo>
                    <a:pt x="15908" y="372684"/>
                  </a:lnTo>
                  <a:lnTo>
                    <a:pt x="27270" y="365867"/>
                  </a:lnTo>
                  <a:lnTo>
                    <a:pt x="36360" y="372684"/>
                  </a:lnTo>
                  <a:lnTo>
                    <a:pt x="47722" y="356777"/>
                  </a:lnTo>
                  <a:lnTo>
                    <a:pt x="68174" y="356777"/>
                  </a:lnTo>
                  <a:lnTo>
                    <a:pt x="73532" y="363921"/>
                  </a:lnTo>
                  <a:lnTo>
                    <a:pt x="77699" y="363921"/>
                  </a:lnTo>
                  <a:lnTo>
                    <a:pt x="82568" y="370413"/>
                  </a:lnTo>
                  <a:lnTo>
                    <a:pt x="86354" y="372684"/>
                  </a:lnTo>
                  <a:lnTo>
                    <a:pt x="106806" y="349960"/>
                  </a:lnTo>
                  <a:lnTo>
                    <a:pt x="129531" y="334053"/>
                  </a:lnTo>
                  <a:lnTo>
                    <a:pt x="138621" y="324963"/>
                  </a:lnTo>
                  <a:lnTo>
                    <a:pt x="138621" y="290876"/>
                  </a:lnTo>
                  <a:lnTo>
                    <a:pt x="149983" y="254516"/>
                  </a:lnTo>
                  <a:lnTo>
                    <a:pt x="170435" y="238609"/>
                  </a:lnTo>
                  <a:lnTo>
                    <a:pt x="193160" y="222702"/>
                  </a:lnTo>
                  <a:lnTo>
                    <a:pt x="197705" y="204522"/>
                  </a:lnTo>
                  <a:lnTo>
                    <a:pt x="197705" y="195432"/>
                  </a:lnTo>
                  <a:lnTo>
                    <a:pt x="209067" y="184070"/>
                  </a:lnTo>
                  <a:lnTo>
                    <a:pt x="204522" y="161345"/>
                  </a:lnTo>
                  <a:lnTo>
                    <a:pt x="209067" y="129531"/>
                  </a:lnTo>
                  <a:lnTo>
                    <a:pt x="213612" y="102261"/>
                  </a:lnTo>
                  <a:lnTo>
                    <a:pt x="224974" y="86354"/>
                  </a:lnTo>
                  <a:lnTo>
                    <a:pt x="229519" y="65902"/>
                  </a:lnTo>
                  <a:lnTo>
                    <a:pt x="229519" y="38632"/>
                  </a:lnTo>
                  <a:lnTo>
                    <a:pt x="247699" y="18180"/>
                  </a:lnTo>
                  <a:lnTo>
                    <a:pt x="268151" y="6817"/>
                  </a:lnTo>
                  <a:lnTo>
                    <a:pt x="295421" y="22725"/>
                  </a:lnTo>
                  <a:lnTo>
                    <a:pt x="322690" y="34087"/>
                  </a:lnTo>
                  <a:lnTo>
                    <a:pt x="347688" y="38632"/>
                  </a:lnTo>
                  <a:lnTo>
                    <a:pt x="374957" y="43177"/>
                  </a:lnTo>
                  <a:lnTo>
                    <a:pt x="386319" y="22725"/>
                  </a:lnTo>
                  <a:lnTo>
                    <a:pt x="390864" y="18180"/>
                  </a:lnTo>
                  <a:lnTo>
                    <a:pt x="409044" y="22725"/>
                  </a:lnTo>
                  <a:lnTo>
                    <a:pt x="445404" y="6817"/>
                  </a:lnTo>
                  <a:lnTo>
                    <a:pt x="461311" y="11363"/>
                  </a:lnTo>
                  <a:lnTo>
                    <a:pt x="472673" y="11363"/>
                  </a:lnTo>
                  <a:lnTo>
                    <a:pt x="477218"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68" name="Freeform 8"/>
            <p:cNvSpPr>
              <a:spLocks noEditPoints="1"/>
            </p:cNvSpPr>
            <p:nvPr/>
          </p:nvSpPr>
          <p:spPr bwMode="auto">
            <a:xfrm>
              <a:off x="4716795" y="4038646"/>
              <a:ext cx="347687" cy="380070"/>
            </a:xfrm>
            <a:custGeom>
              <a:avLst/>
              <a:gdLst>
                <a:gd name="T0" fmla="*/ 76 w 204"/>
                <a:gd name="T1" fmla="*/ 24 h 223"/>
                <a:gd name="T2" fmla="*/ 85 w 204"/>
                <a:gd name="T3" fmla="*/ 45 h 223"/>
                <a:gd name="T4" fmla="*/ 95 w 204"/>
                <a:gd name="T5" fmla="*/ 60 h 223"/>
                <a:gd name="T6" fmla="*/ 111 w 204"/>
                <a:gd name="T7" fmla="*/ 55 h 223"/>
                <a:gd name="T8" fmla="*/ 123 w 204"/>
                <a:gd name="T9" fmla="*/ 55 h 223"/>
                <a:gd name="T10" fmla="*/ 137 w 204"/>
                <a:gd name="T11" fmla="*/ 45 h 223"/>
                <a:gd name="T12" fmla="*/ 147 w 204"/>
                <a:gd name="T13" fmla="*/ 41 h 223"/>
                <a:gd name="T14" fmla="*/ 163 w 204"/>
                <a:gd name="T15" fmla="*/ 48 h 223"/>
                <a:gd name="T16" fmla="*/ 168 w 204"/>
                <a:gd name="T17" fmla="*/ 64 h 223"/>
                <a:gd name="T18" fmla="*/ 166 w 204"/>
                <a:gd name="T19" fmla="*/ 83 h 223"/>
                <a:gd name="T20" fmla="*/ 171 w 204"/>
                <a:gd name="T21" fmla="*/ 109 h 223"/>
                <a:gd name="T22" fmla="*/ 182 w 204"/>
                <a:gd name="T23" fmla="*/ 107 h 223"/>
                <a:gd name="T24" fmla="*/ 199 w 204"/>
                <a:gd name="T25" fmla="*/ 107 h 223"/>
                <a:gd name="T26" fmla="*/ 199 w 204"/>
                <a:gd name="T27" fmla="*/ 119 h 223"/>
                <a:gd name="T28" fmla="*/ 201 w 204"/>
                <a:gd name="T29" fmla="*/ 133 h 223"/>
                <a:gd name="T30" fmla="*/ 168 w 204"/>
                <a:gd name="T31" fmla="*/ 140 h 223"/>
                <a:gd name="T32" fmla="*/ 178 w 204"/>
                <a:gd name="T33" fmla="*/ 206 h 223"/>
                <a:gd name="T34" fmla="*/ 159 w 204"/>
                <a:gd name="T35" fmla="*/ 223 h 223"/>
                <a:gd name="T36" fmla="*/ 107 w 204"/>
                <a:gd name="T37" fmla="*/ 211 h 223"/>
                <a:gd name="T38" fmla="*/ 38 w 204"/>
                <a:gd name="T39" fmla="*/ 213 h 223"/>
                <a:gd name="T40" fmla="*/ 19 w 204"/>
                <a:gd name="T41" fmla="*/ 206 h 223"/>
                <a:gd name="T42" fmla="*/ 3 w 204"/>
                <a:gd name="T43" fmla="*/ 211 h 223"/>
                <a:gd name="T44" fmla="*/ 3 w 204"/>
                <a:gd name="T45" fmla="*/ 187 h 223"/>
                <a:gd name="T46" fmla="*/ 10 w 204"/>
                <a:gd name="T47" fmla="*/ 164 h 223"/>
                <a:gd name="T48" fmla="*/ 19 w 204"/>
                <a:gd name="T49" fmla="*/ 142 h 223"/>
                <a:gd name="T50" fmla="*/ 33 w 204"/>
                <a:gd name="T51" fmla="*/ 123 h 223"/>
                <a:gd name="T52" fmla="*/ 33 w 204"/>
                <a:gd name="T53" fmla="*/ 102 h 223"/>
                <a:gd name="T54" fmla="*/ 24 w 204"/>
                <a:gd name="T55" fmla="*/ 88 h 223"/>
                <a:gd name="T56" fmla="*/ 22 w 204"/>
                <a:gd name="T57" fmla="*/ 74 h 223"/>
                <a:gd name="T58" fmla="*/ 22 w 204"/>
                <a:gd name="T59" fmla="*/ 52 h 223"/>
                <a:gd name="T60" fmla="*/ 10 w 204"/>
                <a:gd name="T61" fmla="*/ 31 h 223"/>
                <a:gd name="T62" fmla="*/ 19 w 204"/>
                <a:gd name="T63" fmla="*/ 26 h 223"/>
                <a:gd name="T64" fmla="*/ 29 w 204"/>
                <a:gd name="T65" fmla="*/ 24 h 223"/>
                <a:gd name="T66" fmla="*/ 12 w 204"/>
                <a:gd name="T67" fmla="*/ 22 h 223"/>
                <a:gd name="T68" fmla="*/ 10 w 204"/>
                <a:gd name="T69" fmla="*/ 22 h 223"/>
                <a:gd name="T70" fmla="*/ 12 w 204"/>
                <a:gd name="T71" fmla="*/ 5 h 223"/>
                <a:gd name="T72" fmla="*/ 24 w 204"/>
                <a:gd name="T73" fmla="*/ 7 h 223"/>
                <a:gd name="T74" fmla="*/ 14 w 204"/>
                <a:gd name="T75" fmla="*/ 1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4" h="223">
                  <a:moveTo>
                    <a:pt x="76" y="24"/>
                  </a:moveTo>
                  <a:lnTo>
                    <a:pt x="76" y="24"/>
                  </a:lnTo>
                  <a:lnTo>
                    <a:pt x="81" y="36"/>
                  </a:lnTo>
                  <a:lnTo>
                    <a:pt x="85" y="45"/>
                  </a:lnTo>
                  <a:lnTo>
                    <a:pt x="90" y="52"/>
                  </a:lnTo>
                  <a:lnTo>
                    <a:pt x="95" y="60"/>
                  </a:lnTo>
                  <a:lnTo>
                    <a:pt x="107" y="57"/>
                  </a:lnTo>
                  <a:lnTo>
                    <a:pt x="111" y="55"/>
                  </a:lnTo>
                  <a:lnTo>
                    <a:pt x="121" y="57"/>
                  </a:lnTo>
                  <a:lnTo>
                    <a:pt x="123" y="55"/>
                  </a:lnTo>
                  <a:lnTo>
                    <a:pt x="126" y="45"/>
                  </a:lnTo>
                  <a:lnTo>
                    <a:pt x="137" y="45"/>
                  </a:lnTo>
                  <a:lnTo>
                    <a:pt x="137" y="41"/>
                  </a:lnTo>
                  <a:lnTo>
                    <a:pt x="147" y="41"/>
                  </a:lnTo>
                  <a:lnTo>
                    <a:pt x="145" y="48"/>
                  </a:lnTo>
                  <a:lnTo>
                    <a:pt x="163" y="48"/>
                  </a:lnTo>
                  <a:lnTo>
                    <a:pt x="163" y="57"/>
                  </a:lnTo>
                  <a:lnTo>
                    <a:pt x="168" y="64"/>
                  </a:lnTo>
                  <a:lnTo>
                    <a:pt x="166" y="74"/>
                  </a:lnTo>
                  <a:lnTo>
                    <a:pt x="166" y="83"/>
                  </a:lnTo>
                  <a:lnTo>
                    <a:pt x="173" y="90"/>
                  </a:lnTo>
                  <a:lnTo>
                    <a:pt x="171" y="109"/>
                  </a:lnTo>
                  <a:lnTo>
                    <a:pt x="175" y="107"/>
                  </a:lnTo>
                  <a:lnTo>
                    <a:pt x="182" y="107"/>
                  </a:lnTo>
                  <a:lnTo>
                    <a:pt x="192" y="104"/>
                  </a:lnTo>
                  <a:lnTo>
                    <a:pt x="199" y="107"/>
                  </a:lnTo>
                  <a:lnTo>
                    <a:pt x="201" y="112"/>
                  </a:lnTo>
                  <a:lnTo>
                    <a:pt x="199" y="119"/>
                  </a:lnTo>
                  <a:lnTo>
                    <a:pt x="204" y="128"/>
                  </a:lnTo>
                  <a:lnTo>
                    <a:pt x="201" y="133"/>
                  </a:lnTo>
                  <a:lnTo>
                    <a:pt x="201" y="140"/>
                  </a:lnTo>
                  <a:lnTo>
                    <a:pt x="168" y="140"/>
                  </a:lnTo>
                  <a:lnTo>
                    <a:pt x="166" y="192"/>
                  </a:lnTo>
                  <a:lnTo>
                    <a:pt x="178" y="206"/>
                  </a:lnTo>
                  <a:lnTo>
                    <a:pt x="190" y="216"/>
                  </a:lnTo>
                  <a:lnTo>
                    <a:pt x="159" y="223"/>
                  </a:lnTo>
                  <a:lnTo>
                    <a:pt x="119" y="220"/>
                  </a:lnTo>
                  <a:lnTo>
                    <a:pt x="107" y="211"/>
                  </a:lnTo>
                  <a:lnTo>
                    <a:pt x="43" y="213"/>
                  </a:lnTo>
                  <a:lnTo>
                    <a:pt x="38" y="213"/>
                  </a:lnTo>
                  <a:lnTo>
                    <a:pt x="29" y="206"/>
                  </a:lnTo>
                  <a:lnTo>
                    <a:pt x="19" y="206"/>
                  </a:lnTo>
                  <a:lnTo>
                    <a:pt x="10" y="209"/>
                  </a:lnTo>
                  <a:lnTo>
                    <a:pt x="3" y="211"/>
                  </a:lnTo>
                  <a:lnTo>
                    <a:pt x="0" y="202"/>
                  </a:lnTo>
                  <a:lnTo>
                    <a:pt x="3" y="187"/>
                  </a:lnTo>
                  <a:lnTo>
                    <a:pt x="7" y="171"/>
                  </a:lnTo>
                  <a:lnTo>
                    <a:pt x="10" y="164"/>
                  </a:lnTo>
                  <a:lnTo>
                    <a:pt x="14" y="149"/>
                  </a:lnTo>
                  <a:lnTo>
                    <a:pt x="19" y="142"/>
                  </a:lnTo>
                  <a:lnTo>
                    <a:pt x="26" y="133"/>
                  </a:lnTo>
                  <a:lnTo>
                    <a:pt x="33" y="123"/>
                  </a:lnTo>
                  <a:lnTo>
                    <a:pt x="33" y="114"/>
                  </a:lnTo>
                  <a:lnTo>
                    <a:pt x="33" y="102"/>
                  </a:lnTo>
                  <a:lnTo>
                    <a:pt x="29" y="97"/>
                  </a:lnTo>
                  <a:lnTo>
                    <a:pt x="24" y="88"/>
                  </a:lnTo>
                  <a:lnTo>
                    <a:pt x="22" y="78"/>
                  </a:lnTo>
                  <a:lnTo>
                    <a:pt x="22" y="74"/>
                  </a:lnTo>
                  <a:lnTo>
                    <a:pt x="26" y="69"/>
                  </a:lnTo>
                  <a:lnTo>
                    <a:pt x="22" y="52"/>
                  </a:lnTo>
                  <a:lnTo>
                    <a:pt x="19" y="41"/>
                  </a:lnTo>
                  <a:lnTo>
                    <a:pt x="10" y="31"/>
                  </a:lnTo>
                  <a:lnTo>
                    <a:pt x="12" y="29"/>
                  </a:lnTo>
                  <a:lnTo>
                    <a:pt x="19" y="26"/>
                  </a:lnTo>
                  <a:lnTo>
                    <a:pt x="24" y="26"/>
                  </a:lnTo>
                  <a:lnTo>
                    <a:pt x="29" y="24"/>
                  </a:lnTo>
                  <a:lnTo>
                    <a:pt x="76" y="24"/>
                  </a:lnTo>
                  <a:close/>
                  <a:moveTo>
                    <a:pt x="12" y="22"/>
                  </a:moveTo>
                  <a:lnTo>
                    <a:pt x="12" y="22"/>
                  </a:lnTo>
                  <a:lnTo>
                    <a:pt x="10" y="22"/>
                  </a:lnTo>
                  <a:lnTo>
                    <a:pt x="5" y="10"/>
                  </a:lnTo>
                  <a:lnTo>
                    <a:pt x="12" y="5"/>
                  </a:lnTo>
                  <a:lnTo>
                    <a:pt x="17" y="0"/>
                  </a:lnTo>
                  <a:lnTo>
                    <a:pt x="24" y="7"/>
                  </a:lnTo>
                  <a:lnTo>
                    <a:pt x="17" y="10"/>
                  </a:lnTo>
                  <a:lnTo>
                    <a:pt x="14" y="15"/>
                  </a:lnTo>
                  <a:lnTo>
                    <a:pt x="12" y="2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26" name="Freeform 425"/>
            <p:cNvSpPr>
              <a:spLocks/>
            </p:cNvSpPr>
            <p:nvPr/>
          </p:nvSpPr>
          <p:spPr bwMode="auto">
            <a:xfrm>
              <a:off x="4701455" y="3817080"/>
              <a:ext cx="208094" cy="245589"/>
            </a:xfrm>
            <a:custGeom>
              <a:avLst/>
              <a:gdLst>
                <a:gd name="connsiteX0" fmla="*/ 224974 w 277458"/>
                <a:gd name="connsiteY0" fmla="*/ 0 h 327452"/>
                <a:gd name="connsiteX1" fmla="*/ 247699 w 277458"/>
                <a:gd name="connsiteY1" fmla="*/ 6818 h 327452"/>
                <a:gd name="connsiteX2" fmla="*/ 272696 w 277458"/>
                <a:gd name="connsiteY2" fmla="*/ 11363 h 327452"/>
                <a:gd name="connsiteX3" fmla="*/ 271864 w 277458"/>
                <a:gd name="connsiteY3" fmla="*/ 15108 h 327452"/>
                <a:gd name="connsiteX4" fmla="*/ 277458 w 277458"/>
                <a:gd name="connsiteY4" fmla="*/ 16125 h 327452"/>
                <a:gd name="connsiteX5" fmla="*/ 272913 w 277458"/>
                <a:gd name="connsiteY5" fmla="*/ 36577 h 327452"/>
                <a:gd name="connsiteX6" fmla="*/ 261551 w 277458"/>
                <a:gd name="connsiteY6" fmla="*/ 52484 h 327452"/>
                <a:gd name="connsiteX7" fmla="*/ 257006 w 277458"/>
                <a:gd name="connsiteY7" fmla="*/ 79754 h 327452"/>
                <a:gd name="connsiteX8" fmla="*/ 252461 w 277458"/>
                <a:gd name="connsiteY8" fmla="*/ 111568 h 327452"/>
                <a:gd name="connsiteX9" fmla="*/ 257006 w 277458"/>
                <a:gd name="connsiteY9" fmla="*/ 134293 h 327452"/>
                <a:gd name="connsiteX10" fmla="*/ 245644 w 277458"/>
                <a:gd name="connsiteY10" fmla="*/ 145655 h 327452"/>
                <a:gd name="connsiteX11" fmla="*/ 245644 w 277458"/>
                <a:gd name="connsiteY11" fmla="*/ 154745 h 327452"/>
                <a:gd name="connsiteX12" fmla="*/ 241099 w 277458"/>
                <a:gd name="connsiteY12" fmla="*/ 172925 h 327452"/>
                <a:gd name="connsiteX13" fmla="*/ 218374 w 277458"/>
                <a:gd name="connsiteY13" fmla="*/ 188832 h 327452"/>
                <a:gd name="connsiteX14" fmla="*/ 202467 w 277458"/>
                <a:gd name="connsiteY14" fmla="*/ 204739 h 327452"/>
                <a:gd name="connsiteX15" fmla="*/ 186560 w 277458"/>
                <a:gd name="connsiteY15" fmla="*/ 241099 h 327452"/>
                <a:gd name="connsiteX16" fmla="*/ 186560 w 277458"/>
                <a:gd name="connsiteY16" fmla="*/ 275186 h 327452"/>
                <a:gd name="connsiteX17" fmla="*/ 177470 w 277458"/>
                <a:gd name="connsiteY17" fmla="*/ 284275 h 327452"/>
                <a:gd name="connsiteX18" fmla="*/ 154745 w 277458"/>
                <a:gd name="connsiteY18" fmla="*/ 300183 h 327452"/>
                <a:gd name="connsiteX19" fmla="*/ 134293 w 277458"/>
                <a:gd name="connsiteY19" fmla="*/ 322907 h 327452"/>
                <a:gd name="connsiteX20" fmla="*/ 122931 w 277458"/>
                <a:gd name="connsiteY20" fmla="*/ 316090 h 327452"/>
                <a:gd name="connsiteX21" fmla="*/ 120333 w 277458"/>
                <a:gd name="connsiteY21" fmla="*/ 312626 h 327452"/>
                <a:gd name="connsiteX22" fmla="*/ 118169 w 277458"/>
                <a:gd name="connsiteY22" fmla="*/ 311328 h 327452"/>
                <a:gd name="connsiteX23" fmla="*/ 114923 w 277458"/>
                <a:gd name="connsiteY23" fmla="*/ 307000 h 327452"/>
                <a:gd name="connsiteX24" fmla="*/ 100206 w 277458"/>
                <a:gd name="connsiteY24" fmla="*/ 307000 h 327452"/>
                <a:gd name="connsiteX25" fmla="*/ 84299 w 277458"/>
                <a:gd name="connsiteY25" fmla="*/ 322907 h 327452"/>
                <a:gd name="connsiteX26" fmla="*/ 80489 w 277458"/>
                <a:gd name="connsiteY26" fmla="*/ 317193 h 327452"/>
                <a:gd name="connsiteX27" fmla="*/ 79537 w 277458"/>
                <a:gd name="connsiteY27" fmla="*/ 318145 h 327452"/>
                <a:gd name="connsiteX28" fmla="*/ 77190 w 277458"/>
                <a:gd name="connsiteY28" fmla="*/ 314625 h 327452"/>
                <a:gd name="connsiteX29" fmla="*/ 63846 w 277458"/>
                <a:gd name="connsiteY29" fmla="*/ 307000 h 327452"/>
                <a:gd name="connsiteX30" fmla="*/ 52484 w 277458"/>
                <a:gd name="connsiteY30" fmla="*/ 311545 h 327452"/>
                <a:gd name="connsiteX31" fmla="*/ 36577 w 277458"/>
                <a:gd name="connsiteY31" fmla="*/ 327452 h 327452"/>
                <a:gd name="connsiteX32" fmla="*/ 32132 w 277458"/>
                <a:gd name="connsiteY32" fmla="*/ 322373 h 327452"/>
                <a:gd name="connsiteX33" fmla="*/ 31815 w 277458"/>
                <a:gd name="connsiteY33" fmla="*/ 322690 h 327452"/>
                <a:gd name="connsiteX34" fmla="*/ 0 w 277458"/>
                <a:gd name="connsiteY34" fmla="*/ 286331 h 327452"/>
                <a:gd name="connsiteX35" fmla="*/ 31815 w 277458"/>
                <a:gd name="connsiteY35" fmla="*/ 263606 h 327452"/>
                <a:gd name="connsiteX36" fmla="*/ 15908 w 277458"/>
                <a:gd name="connsiteY36" fmla="*/ 236337 h 327452"/>
                <a:gd name="connsiteX37" fmla="*/ 31815 w 277458"/>
                <a:gd name="connsiteY37" fmla="*/ 231792 h 327452"/>
                <a:gd name="connsiteX38" fmla="*/ 52267 w 277458"/>
                <a:gd name="connsiteY38" fmla="*/ 227247 h 327452"/>
                <a:gd name="connsiteX39" fmla="*/ 52267 w 277458"/>
                <a:gd name="connsiteY39" fmla="*/ 209067 h 327452"/>
                <a:gd name="connsiteX40" fmla="*/ 74992 w 277458"/>
                <a:gd name="connsiteY40" fmla="*/ 227247 h 327452"/>
                <a:gd name="connsiteX41" fmla="*/ 106806 w 277458"/>
                <a:gd name="connsiteY41" fmla="*/ 227247 h 327452"/>
                <a:gd name="connsiteX42" fmla="*/ 118169 w 277458"/>
                <a:gd name="connsiteY42" fmla="*/ 209067 h 327452"/>
                <a:gd name="connsiteX43" fmla="*/ 122713 w 277458"/>
                <a:gd name="connsiteY43" fmla="*/ 188615 h 327452"/>
                <a:gd name="connsiteX44" fmla="*/ 118169 w 277458"/>
                <a:gd name="connsiteY44" fmla="*/ 156800 h 327452"/>
                <a:gd name="connsiteX45" fmla="*/ 102261 w 277458"/>
                <a:gd name="connsiteY45" fmla="*/ 134076 h 327452"/>
                <a:gd name="connsiteX46" fmla="*/ 117251 w 277458"/>
                <a:gd name="connsiteY46" fmla="*/ 93389 h 327452"/>
                <a:gd name="connsiteX47" fmla="*/ 111568 w 277458"/>
                <a:gd name="connsiteY47" fmla="*/ 91116 h 327452"/>
                <a:gd name="connsiteX48" fmla="*/ 84299 w 277458"/>
                <a:gd name="connsiteY48" fmla="*/ 95661 h 327452"/>
                <a:gd name="connsiteX49" fmla="*/ 83108 w 277458"/>
                <a:gd name="connsiteY49" fmla="*/ 90303 h 327452"/>
                <a:gd name="connsiteX50" fmla="*/ 79537 w 277458"/>
                <a:gd name="connsiteY50" fmla="*/ 90899 h 327452"/>
                <a:gd name="connsiteX51" fmla="*/ 74992 w 277458"/>
                <a:gd name="connsiteY51" fmla="*/ 70447 h 327452"/>
                <a:gd name="connsiteX52" fmla="*/ 74992 w 277458"/>
                <a:gd name="connsiteY52" fmla="*/ 54539 h 327452"/>
                <a:gd name="connsiteX53" fmla="*/ 122713 w 277458"/>
                <a:gd name="connsiteY53" fmla="*/ 54539 h 327452"/>
                <a:gd name="connsiteX54" fmla="*/ 149983 w 277458"/>
                <a:gd name="connsiteY54" fmla="*/ 65902 h 327452"/>
                <a:gd name="connsiteX55" fmla="*/ 177253 w 277458"/>
                <a:gd name="connsiteY55" fmla="*/ 74992 h 327452"/>
                <a:gd name="connsiteX56" fmla="*/ 181798 w 277458"/>
                <a:gd name="connsiteY56" fmla="*/ 54539 h 327452"/>
                <a:gd name="connsiteX57" fmla="*/ 204522 w 277458"/>
                <a:gd name="connsiteY57" fmla="*/ 22725 h 327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77458" h="327452">
                  <a:moveTo>
                    <a:pt x="224974" y="0"/>
                  </a:moveTo>
                  <a:lnTo>
                    <a:pt x="247699" y="6818"/>
                  </a:lnTo>
                  <a:lnTo>
                    <a:pt x="272696" y="11363"/>
                  </a:lnTo>
                  <a:lnTo>
                    <a:pt x="271864" y="15108"/>
                  </a:lnTo>
                  <a:lnTo>
                    <a:pt x="277458" y="16125"/>
                  </a:lnTo>
                  <a:lnTo>
                    <a:pt x="272913" y="36577"/>
                  </a:lnTo>
                  <a:lnTo>
                    <a:pt x="261551" y="52484"/>
                  </a:lnTo>
                  <a:lnTo>
                    <a:pt x="257006" y="79754"/>
                  </a:lnTo>
                  <a:lnTo>
                    <a:pt x="252461" y="111568"/>
                  </a:lnTo>
                  <a:lnTo>
                    <a:pt x="257006" y="134293"/>
                  </a:lnTo>
                  <a:lnTo>
                    <a:pt x="245644" y="145655"/>
                  </a:lnTo>
                  <a:lnTo>
                    <a:pt x="245644" y="154745"/>
                  </a:lnTo>
                  <a:lnTo>
                    <a:pt x="241099" y="172925"/>
                  </a:lnTo>
                  <a:lnTo>
                    <a:pt x="218374" y="188832"/>
                  </a:lnTo>
                  <a:lnTo>
                    <a:pt x="202467" y="204739"/>
                  </a:lnTo>
                  <a:lnTo>
                    <a:pt x="186560" y="241099"/>
                  </a:lnTo>
                  <a:lnTo>
                    <a:pt x="186560" y="275186"/>
                  </a:lnTo>
                  <a:lnTo>
                    <a:pt x="177470" y="284275"/>
                  </a:lnTo>
                  <a:lnTo>
                    <a:pt x="154745" y="300183"/>
                  </a:lnTo>
                  <a:lnTo>
                    <a:pt x="134293" y="322907"/>
                  </a:lnTo>
                  <a:lnTo>
                    <a:pt x="122931" y="316090"/>
                  </a:lnTo>
                  <a:lnTo>
                    <a:pt x="120333" y="312626"/>
                  </a:lnTo>
                  <a:lnTo>
                    <a:pt x="118169" y="311328"/>
                  </a:lnTo>
                  <a:lnTo>
                    <a:pt x="114923" y="307000"/>
                  </a:lnTo>
                  <a:lnTo>
                    <a:pt x="100206" y="307000"/>
                  </a:lnTo>
                  <a:lnTo>
                    <a:pt x="84299" y="322907"/>
                  </a:lnTo>
                  <a:lnTo>
                    <a:pt x="80489" y="317193"/>
                  </a:lnTo>
                  <a:lnTo>
                    <a:pt x="79537" y="318145"/>
                  </a:lnTo>
                  <a:lnTo>
                    <a:pt x="77190" y="314625"/>
                  </a:lnTo>
                  <a:lnTo>
                    <a:pt x="63846" y="307000"/>
                  </a:lnTo>
                  <a:lnTo>
                    <a:pt x="52484" y="311545"/>
                  </a:lnTo>
                  <a:lnTo>
                    <a:pt x="36577" y="327452"/>
                  </a:lnTo>
                  <a:lnTo>
                    <a:pt x="32132" y="322373"/>
                  </a:lnTo>
                  <a:lnTo>
                    <a:pt x="31815" y="322690"/>
                  </a:lnTo>
                  <a:lnTo>
                    <a:pt x="0" y="286331"/>
                  </a:lnTo>
                  <a:lnTo>
                    <a:pt x="31815" y="263606"/>
                  </a:lnTo>
                  <a:lnTo>
                    <a:pt x="15908" y="236337"/>
                  </a:lnTo>
                  <a:lnTo>
                    <a:pt x="31815" y="231792"/>
                  </a:lnTo>
                  <a:lnTo>
                    <a:pt x="52267" y="227247"/>
                  </a:lnTo>
                  <a:lnTo>
                    <a:pt x="52267" y="209067"/>
                  </a:lnTo>
                  <a:lnTo>
                    <a:pt x="74992" y="227247"/>
                  </a:lnTo>
                  <a:lnTo>
                    <a:pt x="106806" y="227247"/>
                  </a:lnTo>
                  <a:lnTo>
                    <a:pt x="118169" y="209067"/>
                  </a:lnTo>
                  <a:lnTo>
                    <a:pt x="122713" y="188615"/>
                  </a:lnTo>
                  <a:lnTo>
                    <a:pt x="118169" y="156800"/>
                  </a:lnTo>
                  <a:lnTo>
                    <a:pt x="102261" y="134076"/>
                  </a:lnTo>
                  <a:lnTo>
                    <a:pt x="117251" y="93389"/>
                  </a:lnTo>
                  <a:lnTo>
                    <a:pt x="111568" y="91116"/>
                  </a:lnTo>
                  <a:lnTo>
                    <a:pt x="84299" y="95661"/>
                  </a:lnTo>
                  <a:lnTo>
                    <a:pt x="83108" y="90303"/>
                  </a:lnTo>
                  <a:lnTo>
                    <a:pt x="79537" y="90899"/>
                  </a:lnTo>
                  <a:lnTo>
                    <a:pt x="74992" y="70447"/>
                  </a:lnTo>
                  <a:lnTo>
                    <a:pt x="74992" y="54539"/>
                  </a:lnTo>
                  <a:lnTo>
                    <a:pt x="122713" y="54539"/>
                  </a:lnTo>
                  <a:lnTo>
                    <a:pt x="149983" y="65902"/>
                  </a:lnTo>
                  <a:lnTo>
                    <a:pt x="177253" y="74992"/>
                  </a:lnTo>
                  <a:lnTo>
                    <a:pt x="181798" y="54539"/>
                  </a:lnTo>
                  <a:lnTo>
                    <a:pt x="204522"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5" name="Freeform 424"/>
            <p:cNvSpPr>
              <a:spLocks/>
            </p:cNvSpPr>
            <p:nvPr/>
          </p:nvSpPr>
          <p:spPr bwMode="auto">
            <a:xfrm>
              <a:off x="4652030" y="3857985"/>
              <a:ext cx="57948" cy="39363"/>
            </a:xfrm>
            <a:custGeom>
              <a:avLst/>
              <a:gdLst>
                <a:gd name="connsiteX0" fmla="*/ 18180 w 77264"/>
                <a:gd name="connsiteY0" fmla="*/ 0 h 52484"/>
                <a:gd name="connsiteX1" fmla="*/ 77264 w 77264"/>
                <a:gd name="connsiteY1" fmla="*/ 0 h 52484"/>
                <a:gd name="connsiteX2" fmla="*/ 77264 w 77264"/>
                <a:gd name="connsiteY2" fmla="*/ 4762 h 52484"/>
                <a:gd name="connsiteX3" fmla="*/ 77264 w 77264"/>
                <a:gd name="connsiteY3" fmla="*/ 43177 h 52484"/>
                <a:gd name="connsiteX4" fmla="*/ 77264 w 77264"/>
                <a:gd name="connsiteY4" fmla="*/ 47939 h 52484"/>
                <a:gd name="connsiteX5" fmla="*/ 22725 w 77264"/>
                <a:gd name="connsiteY5" fmla="*/ 47939 h 52484"/>
                <a:gd name="connsiteX6" fmla="*/ 6818 w 77264"/>
                <a:gd name="connsiteY6" fmla="*/ 52484 h 52484"/>
                <a:gd name="connsiteX7" fmla="*/ 0 w 77264"/>
                <a:gd name="connsiteY7" fmla="*/ 41122 h 52484"/>
                <a:gd name="connsiteX8" fmla="*/ 1299 w 77264"/>
                <a:gd name="connsiteY8" fmla="*/ 38524 h 52484"/>
                <a:gd name="connsiteX9" fmla="*/ 0 w 77264"/>
                <a:gd name="connsiteY9" fmla="*/ 36360 h 5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264" h="52484">
                  <a:moveTo>
                    <a:pt x="18180" y="0"/>
                  </a:moveTo>
                  <a:lnTo>
                    <a:pt x="77264" y="0"/>
                  </a:lnTo>
                  <a:lnTo>
                    <a:pt x="77264" y="4762"/>
                  </a:lnTo>
                  <a:lnTo>
                    <a:pt x="77264" y="43177"/>
                  </a:lnTo>
                  <a:lnTo>
                    <a:pt x="77264" y="47939"/>
                  </a:lnTo>
                  <a:lnTo>
                    <a:pt x="22725" y="47939"/>
                  </a:lnTo>
                  <a:lnTo>
                    <a:pt x="6818" y="52484"/>
                  </a:lnTo>
                  <a:lnTo>
                    <a:pt x="0" y="41122"/>
                  </a:lnTo>
                  <a:lnTo>
                    <a:pt x="1299" y="38524"/>
                  </a:lnTo>
                  <a:lnTo>
                    <a:pt x="0" y="3636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4" name="Freeform 423"/>
            <p:cNvSpPr>
              <a:spLocks/>
            </p:cNvSpPr>
            <p:nvPr/>
          </p:nvSpPr>
          <p:spPr bwMode="auto">
            <a:xfrm>
              <a:off x="4640099" y="3857984"/>
              <a:ext cx="153392" cy="174089"/>
            </a:xfrm>
            <a:custGeom>
              <a:avLst/>
              <a:gdLst>
                <a:gd name="connsiteX0" fmla="*/ 93171 w 204522"/>
                <a:gd name="connsiteY0" fmla="*/ 0 h 232118"/>
                <a:gd name="connsiteX1" fmla="*/ 109079 w 204522"/>
                <a:gd name="connsiteY1" fmla="*/ 0 h 232118"/>
                <a:gd name="connsiteX2" fmla="*/ 129531 w 204522"/>
                <a:gd name="connsiteY2" fmla="*/ 0 h 232118"/>
                <a:gd name="connsiteX3" fmla="*/ 152256 w 204522"/>
                <a:gd name="connsiteY3" fmla="*/ 0 h 232118"/>
                <a:gd name="connsiteX4" fmla="*/ 156800 w 204522"/>
                <a:gd name="connsiteY4" fmla="*/ 0 h 232118"/>
                <a:gd name="connsiteX5" fmla="*/ 156800 w 204522"/>
                <a:gd name="connsiteY5" fmla="*/ 7143 h 232118"/>
                <a:gd name="connsiteX6" fmla="*/ 156800 w 204522"/>
                <a:gd name="connsiteY6" fmla="*/ 15908 h 232118"/>
                <a:gd name="connsiteX7" fmla="*/ 161345 w 204522"/>
                <a:gd name="connsiteY7" fmla="*/ 31815 h 232118"/>
                <a:gd name="connsiteX8" fmla="*/ 188615 w 204522"/>
                <a:gd name="connsiteY8" fmla="*/ 31815 h 232118"/>
                <a:gd name="connsiteX9" fmla="*/ 199977 w 204522"/>
                <a:gd name="connsiteY9" fmla="*/ 36360 h 232118"/>
                <a:gd name="connsiteX10" fmla="*/ 197684 w 204522"/>
                <a:gd name="connsiteY10" fmla="*/ 42585 h 232118"/>
                <a:gd name="connsiteX11" fmla="*/ 199977 w 204522"/>
                <a:gd name="connsiteY11" fmla="*/ 43503 h 232118"/>
                <a:gd name="connsiteX12" fmla="*/ 185794 w 204522"/>
                <a:gd name="connsiteY12" fmla="*/ 82000 h 232118"/>
                <a:gd name="connsiteX13" fmla="*/ 199977 w 204522"/>
                <a:gd name="connsiteY13" fmla="*/ 102262 h 232118"/>
                <a:gd name="connsiteX14" fmla="*/ 204522 w 204522"/>
                <a:gd name="connsiteY14" fmla="*/ 129531 h 232118"/>
                <a:gd name="connsiteX15" fmla="*/ 203901 w 204522"/>
                <a:gd name="connsiteY15" fmla="*/ 132947 h 232118"/>
                <a:gd name="connsiteX16" fmla="*/ 204522 w 204522"/>
                <a:gd name="connsiteY16" fmla="*/ 136674 h 232118"/>
                <a:gd name="connsiteX17" fmla="*/ 199977 w 204522"/>
                <a:gd name="connsiteY17" fmla="*/ 161672 h 232118"/>
                <a:gd name="connsiteX18" fmla="*/ 188615 w 204522"/>
                <a:gd name="connsiteY18" fmla="*/ 179851 h 232118"/>
                <a:gd name="connsiteX19" fmla="*/ 156800 w 204522"/>
                <a:gd name="connsiteY19" fmla="*/ 179851 h 232118"/>
                <a:gd name="connsiteX20" fmla="*/ 134076 w 204522"/>
                <a:gd name="connsiteY20" fmla="*/ 161672 h 232118"/>
                <a:gd name="connsiteX21" fmla="*/ 134076 w 204522"/>
                <a:gd name="connsiteY21" fmla="*/ 172708 h 232118"/>
                <a:gd name="connsiteX22" fmla="*/ 134076 w 204522"/>
                <a:gd name="connsiteY22" fmla="*/ 179851 h 232118"/>
                <a:gd name="connsiteX23" fmla="*/ 113624 w 204522"/>
                <a:gd name="connsiteY23" fmla="*/ 179851 h 232118"/>
                <a:gd name="connsiteX24" fmla="*/ 100841 w 204522"/>
                <a:gd name="connsiteY24" fmla="*/ 187155 h 232118"/>
                <a:gd name="connsiteX25" fmla="*/ 113624 w 204522"/>
                <a:gd name="connsiteY25" fmla="*/ 209068 h 232118"/>
                <a:gd name="connsiteX26" fmla="*/ 110398 w 204522"/>
                <a:gd name="connsiteY26" fmla="*/ 210681 h 232118"/>
                <a:gd name="connsiteX27" fmla="*/ 113624 w 204522"/>
                <a:gd name="connsiteY27" fmla="*/ 216211 h 232118"/>
                <a:gd name="connsiteX28" fmla="*/ 81809 w 204522"/>
                <a:gd name="connsiteY28" fmla="*/ 232118 h 232118"/>
                <a:gd name="connsiteX29" fmla="*/ 49995 w 204522"/>
                <a:gd name="connsiteY29" fmla="*/ 200304 h 232118"/>
                <a:gd name="connsiteX30" fmla="*/ 22725 w 204522"/>
                <a:gd name="connsiteY30" fmla="*/ 168489 h 232118"/>
                <a:gd name="connsiteX31" fmla="*/ 0 w 204522"/>
                <a:gd name="connsiteY31" fmla="*/ 129857 h 232118"/>
                <a:gd name="connsiteX32" fmla="*/ 0 w 204522"/>
                <a:gd name="connsiteY32" fmla="*/ 122714 h 232118"/>
                <a:gd name="connsiteX33" fmla="*/ 0 w 204522"/>
                <a:gd name="connsiteY33" fmla="*/ 120767 h 232118"/>
                <a:gd name="connsiteX34" fmla="*/ 0 w 204522"/>
                <a:gd name="connsiteY34" fmla="*/ 113624 h 232118"/>
                <a:gd name="connsiteX35" fmla="*/ 11363 w 204522"/>
                <a:gd name="connsiteY35" fmla="*/ 95444 h 232118"/>
                <a:gd name="connsiteX36" fmla="*/ 15908 w 204522"/>
                <a:gd name="connsiteY36" fmla="*/ 74992 h 232118"/>
                <a:gd name="connsiteX37" fmla="*/ 27270 w 204522"/>
                <a:gd name="connsiteY37" fmla="*/ 47722 h 232118"/>
                <a:gd name="connsiteX38" fmla="*/ 38632 w 204522"/>
                <a:gd name="connsiteY38" fmla="*/ 43177 h 232118"/>
                <a:gd name="connsiteX39" fmla="*/ 93171 w 204522"/>
                <a:gd name="connsiteY39" fmla="*/ 43177 h 232118"/>
                <a:gd name="connsiteX40" fmla="*/ 93171 w 204522"/>
                <a:gd name="connsiteY40" fmla="*/ 7143 h 23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04522" h="232118">
                  <a:moveTo>
                    <a:pt x="93171" y="0"/>
                  </a:moveTo>
                  <a:lnTo>
                    <a:pt x="109079" y="0"/>
                  </a:lnTo>
                  <a:lnTo>
                    <a:pt x="129531" y="0"/>
                  </a:lnTo>
                  <a:lnTo>
                    <a:pt x="152256" y="0"/>
                  </a:lnTo>
                  <a:lnTo>
                    <a:pt x="156800" y="0"/>
                  </a:lnTo>
                  <a:lnTo>
                    <a:pt x="156800" y="7143"/>
                  </a:lnTo>
                  <a:lnTo>
                    <a:pt x="156800" y="15908"/>
                  </a:lnTo>
                  <a:lnTo>
                    <a:pt x="161345" y="31815"/>
                  </a:lnTo>
                  <a:lnTo>
                    <a:pt x="188615" y="31815"/>
                  </a:lnTo>
                  <a:lnTo>
                    <a:pt x="199977" y="36360"/>
                  </a:lnTo>
                  <a:lnTo>
                    <a:pt x="197684" y="42585"/>
                  </a:lnTo>
                  <a:lnTo>
                    <a:pt x="199977" y="43503"/>
                  </a:lnTo>
                  <a:lnTo>
                    <a:pt x="185794" y="82000"/>
                  </a:lnTo>
                  <a:lnTo>
                    <a:pt x="199977" y="102262"/>
                  </a:lnTo>
                  <a:lnTo>
                    <a:pt x="204522" y="129531"/>
                  </a:lnTo>
                  <a:lnTo>
                    <a:pt x="203901" y="132947"/>
                  </a:lnTo>
                  <a:lnTo>
                    <a:pt x="204522" y="136674"/>
                  </a:lnTo>
                  <a:lnTo>
                    <a:pt x="199977" y="161672"/>
                  </a:lnTo>
                  <a:lnTo>
                    <a:pt x="188615" y="179851"/>
                  </a:lnTo>
                  <a:lnTo>
                    <a:pt x="156800" y="179851"/>
                  </a:lnTo>
                  <a:lnTo>
                    <a:pt x="134076" y="161672"/>
                  </a:lnTo>
                  <a:lnTo>
                    <a:pt x="134076" y="172708"/>
                  </a:lnTo>
                  <a:lnTo>
                    <a:pt x="134076" y="179851"/>
                  </a:lnTo>
                  <a:lnTo>
                    <a:pt x="113624" y="179851"/>
                  </a:lnTo>
                  <a:lnTo>
                    <a:pt x="100841" y="187155"/>
                  </a:lnTo>
                  <a:lnTo>
                    <a:pt x="113624" y="209068"/>
                  </a:lnTo>
                  <a:lnTo>
                    <a:pt x="110398" y="210681"/>
                  </a:lnTo>
                  <a:lnTo>
                    <a:pt x="113624" y="216211"/>
                  </a:lnTo>
                  <a:lnTo>
                    <a:pt x="81809" y="232118"/>
                  </a:lnTo>
                  <a:lnTo>
                    <a:pt x="49995" y="200304"/>
                  </a:lnTo>
                  <a:lnTo>
                    <a:pt x="22725" y="168489"/>
                  </a:lnTo>
                  <a:lnTo>
                    <a:pt x="0" y="129857"/>
                  </a:lnTo>
                  <a:lnTo>
                    <a:pt x="0" y="122714"/>
                  </a:lnTo>
                  <a:lnTo>
                    <a:pt x="0" y="120767"/>
                  </a:lnTo>
                  <a:lnTo>
                    <a:pt x="0" y="113624"/>
                  </a:lnTo>
                  <a:lnTo>
                    <a:pt x="11363" y="95444"/>
                  </a:lnTo>
                  <a:lnTo>
                    <a:pt x="15908" y="74992"/>
                  </a:lnTo>
                  <a:lnTo>
                    <a:pt x="27270" y="47722"/>
                  </a:lnTo>
                  <a:lnTo>
                    <a:pt x="38632" y="43177"/>
                  </a:lnTo>
                  <a:lnTo>
                    <a:pt x="93171" y="43177"/>
                  </a:lnTo>
                  <a:lnTo>
                    <a:pt x="93171" y="714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3" name="Freeform 422"/>
            <p:cNvSpPr>
              <a:spLocks/>
            </p:cNvSpPr>
            <p:nvPr/>
          </p:nvSpPr>
          <p:spPr bwMode="auto">
            <a:xfrm>
              <a:off x="4793490" y="3610855"/>
              <a:ext cx="363189" cy="256060"/>
            </a:xfrm>
            <a:custGeom>
              <a:avLst/>
              <a:gdLst>
                <a:gd name="connsiteX0" fmla="*/ 311328 w 484252"/>
                <a:gd name="connsiteY0" fmla="*/ 0 h 341413"/>
                <a:gd name="connsiteX1" fmla="*/ 315843 w 484252"/>
                <a:gd name="connsiteY1" fmla="*/ 12042 h 341413"/>
                <a:gd name="connsiteX2" fmla="*/ 316090 w 484252"/>
                <a:gd name="connsiteY2" fmla="*/ 11905 h 341413"/>
                <a:gd name="connsiteX3" fmla="*/ 318695 w 484252"/>
                <a:gd name="connsiteY3" fmla="*/ 18852 h 341413"/>
                <a:gd name="connsiteX4" fmla="*/ 338597 w 484252"/>
                <a:gd name="connsiteY4" fmla="*/ 43177 h 341413"/>
                <a:gd name="connsiteX5" fmla="*/ 338597 w 484252"/>
                <a:gd name="connsiteY5" fmla="*/ 49262 h 341413"/>
                <a:gd name="connsiteX6" fmla="*/ 343359 w 484252"/>
                <a:gd name="connsiteY6" fmla="*/ 55082 h 341413"/>
                <a:gd name="connsiteX7" fmla="*/ 343359 w 484252"/>
                <a:gd name="connsiteY7" fmla="*/ 66445 h 341413"/>
                <a:gd name="connsiteX8" fmla="*/ 338815 w 484252"/>
                <a:gd name="connsiteY8" fmla="*/ 82352 h 341413"/>
                <a:gd name="connsiteX9" fmla="*/ 338815 w 484252"/>
                <a:gd name="connsiteY9" fmla="*/ 85211 h 341413"/>
                <a:gd name="connsiteX10" fmla="*/ 349960 w 484252"/>
                <a:gd name="connsiteY10" fmla="*/ 93171 h 341413"/>
                <a:gd name="connsiteX11" fmla="*/ 377229 w 484252"/>
                <a:gd name="connsiteY11" fmla="*/ 109079 h 341413"/>
                <a:gd name="connsiteX12" fmla="*/ 393137 w 484252"/>
                <a:gd name="connsiteY12" fmla="*/ 124986 h 341413"/>
                <a:gd name="connsiteX13" fmla="*/ 393137 w 484252"/>
                <a:gd name="connsiteY13" fmla="*/ 132129 h 341413"/>
                <a:gd name="connsiteX14" fmla="*/ 397899 w 484252"/>
                <a:gd name="connsiteY14" fmla="*/ 136891 h 341413"/>
                <a:gd name="connsiteX15" fmla="*/ 397899 w 484252"/>
                <a:gd name="connsiteY15" fmla="*/ 139920 h 341413"/>
                <a:gd name="connsiteX16" fmla="*/ 420406 w 484252"/>
                <a:gd name="connsiteY16" fmla="*/ 156801 h 341413"/>
                <a:gd name="connsiteX17" fmla="*/ 436313 w 484252"/>
                <a:gd name="connsiteY17" fmla="*/ 172708 h 341413"/>
                <a:gd name="connsiteX18" fmla="*/ 447676 w 484252"/>
                <a:gd name="connsiteY18" fmla="*/ 195433 h 341413"/>
                <a:gd name="connsiteX19" fmla="*/ 472673 w 484252"/>
                <a:gd name="connsiteY19" fmla="*/ 211340 h 341413"/>
                <a:gd name="connsiteX20" fmla="*/ 479490 w 484252"/>
                <a:gd name="connsiteY20" fmla="*/ 220430 h 341413"/>
                <a:gd name="connsiteX21" fmla="*/ 473011 w 484252"/>
                <a:gd name="connsiteY21" fmla="*/ 220430 h 341413"/>
                <a:gd name="connsiteX22" fmla="*/ 477435 w 484252"/>
                <a:gd name="connsiteY22" fmla="*/ 223245 h 341413"/>
                <a:gd name="connsiteX23" fmla="*/ 484252 w 484252"/>
                <a:gd name="connsiteY23" fmla="*/ 232335 h 341413"/>
                <a:gd name="connsiteX24" fmla="*/ 472890 w 484252"/>
                <a:gd name="connsiteY24" fmla="*/ 232335 h 341413"/>
                <a:gd name="connsiteX25" fmla="*/ 445620 w 484252"/>
                <a:gd name="connsiteY25" fmla="*/ 232335 h 341413"/>
                <a:gd name="connsiteX26" fmla="*/ 418351 w 484252"/>
                <a:gd name="connsiteY26" fmla="*/ 227790 h 341413"/>
                <a:gd name="connsiteX27" fmla="*/ 409261 w 484252"/>
                <a:gd name="connsiteY27" fmla="*/ 232335 h 341413"/>
                <a:gd name="connsiteX28" fmla="*/ 397899 w 484252"/>
                <a:gd name="connsiteY28" fmla="*/ 243697 h 341413"/>
                <a:gd name="connsiteX29" fmla="*/ 386536 w 484252"/>
                <a:gd name="connsiteY29" fmla="*/ 243697 h 341413"/>
                <a:gd name="connsiteX30" fmla="*/ 370629 w 484252"/>
                <a:gd name="connsiteY30" fmla="*/ 239152 h 341413"/>
                <a:gd name="connsiteX31" fmla="*/ 334270 w 484252"/>
                <a:gd name="connsiteY31" fmla="*/ 255059 h 341413"/>
                <a:gd name="connsiteX32" fmla="*/ 316090 w 484252"/>
                <a:gd name="connsiteY32" fmla="*/ 250514 h 341413"/>
                <a:gd name="connsiteX33" fmla="*/ 311545 w 484252"/>
                <a:gd name="connsiteY33" fmla="*/ 255059 h 341413"/>
                <a:gd name="connsiteX34" fmla="*/ 300183 w 484252"/>
                <a:gd name="connsiteY34" fmla="*/ 275512 h 341413"/>
                <a:gd name="connsiteX35" fmla="*/ 272913 w 484252"/>
                <a:gd name="connsiteY35" fmla="*/ 266422 h 341413"/>
                <a:gd name="connsiteX36" fmla="*/ 247916 w 484252"/>
                <a:gd name="connsiteY36" fmla="*/ 266422 h 341413"/>
                <a:gd name="connsiteX37" fmla="*/ 220646 w 484252"/>
                <a:gd name="connsiteY37" fmla="*/ 250514 h 341413"/>
                <a:gd name="connsiteX38" fmla="*/ 193377 w 484252"/>
                <a:gd name="connsiteY38" fmla="*/ 239152 h 341413"/>
                <a:gd name="connsiteX39" fmla="*/ 172925 w 484252"/>
                <a:gd name="connsiteY39" fmla="*/ 250514 h 341413"/>
                <a:gd name="connsiteX40" fmla="*/ 154745 w 484252"/>
                <a:gd name="connsiteY40" fmla="*/ 270967 h 341413"/>
                <a:gd name="connsiteX41" fmla="*/ 154745 w 484252"/>
                <a:gd name="connsiteY41" fmla="*/ 293691 h 341413"/>
                <a:gd name="connsiteX42" fmla="*/ 129748 w 484252"/>
                <a:gd name="connsiteY42" fmla="*/ 293691 h 341413"/>
                <a:gd name="connsiteX43" fmla="*/ 107023 w 484252"/>
                <a:gd name="connsiteY43" fmla="*/ 286874 h 341413"/>
                <a:gd name="connsiteX44" fmla="*/ 86571 w 484252"/>
                <a:gd name="connsiteY44" fmla="*/ 302781 h 341413"/>
                <a:gd name="connsiteX45" fmla="*/ 63846 w 484252"/>
                <a:gd name="connsiteY45" fmla="*/ 341413 h 341413"/>
                <a:gd name="connsiteX46" fmla="*/ 59301 w 484252"/>
                <a:gd name="connsiteY46" fmla="*/ 330051 h 341413"/>
                <a:gd name="connsiteX47" fmla="*/ 59301 w 484252"/>
                <a:gd name="connsiteY47" fmla="*/ 329139 h 341413"/>
                <a:gd name="connsiteX48" fmla="*/ 59084 w 484252"/>
                <a:gd name="connsiteY48" fmla="*/ 329508 h 341413"/>
                <a:gd name="connsiteX49" fmla="*/ 54539 w 484252"/>
                <a:gd name="connsiteY49" fmla="*/ 318146 h 341413"/>
                <a:gd name="connsiteX50" fmla="*/ 54539 w 484252"/>
                <a:gd name="connsiteY50" fmla="*/ 309382 h 341413"/>
                <a:gd name="connsiteX51" fmla="*/ 43394 w 484252"/>
                <a:gd name="connsiteY51" fmla="*/ 298236 h 341413"/>
                <a:gd name="connsiteX52" fmla="*/ 32032 w 484252"/>
                <a:gd name="connsiteY52" fmla="*/ 282329 h 341413"/>
                <a:gd name="connsiteX53" fmla="*/ 27487 w 484252"/>
                <a:gd name="connsiteY53" fmla="*/ 270967 h 341413"/>
                <a:gd name="connsiteX54" fmla="*/ 11580 w 484252"/>
                <a:gd name="connsiteY54" fmla="*/ 250514 h 341413"/>
                <a:gd name="connsiteX55" fmla="*/ 11580 w 484252"/>
                <a:gd name="connsiteY55" fmla="*/ 244732 h 341413"/>
                <a:gd name="connsiteX56" fmla="*/ 6818 w 484252"/>
                <a:gd name="connsiteY56" fmla="*/ 238609 h 341413"/>
                <a:gd name="connsiteX57" fmla="*/ 6818 w 484252"/>
                <a:gd name="connsiteY57" fmla="*/ 228041 h 341413"/>
                <a:gd name="connsiteX58" fmla="*/ 4762 w 484252"/>
                <a:gd name="connsiteY58" fmla="*/ 223245 h 341413"/>
                <a:gd name="connsiteX59" fmla="*/ 4888 w 484252"/>
                <a:gd name="connsiteY59" fmla="*/ 222743 h 341413"/>
                <a:gd name="connsiteX60" fmla="*/ 0 w 484252"/>
                <a:gd name="connsiteY60" fmla="*/ 211340 h 341413"/>
                <a:gd name="connsiteX61" fmla="*/ 6818 w 484252"/>
                <a:gd name="connsiteY61" fmla="*/ 184070 h 341413"/>
                <a:gd name="connsiteX62" fmla="*/ 15908 w 484252"/>
                <a:gd name="connsiteY62" fmla="*/ 179525 h 341413"/>
                <a:gd name="connsiteX63" fmla="*/ 31815 w 484252"/>
                <a:gd name="connsiteY63" fmla="*/ 140893 h 341413"/>
                <a:gd name="connsiteX64" fmla="*/ 65902 w 484252"/>
                <a:gd name="connsiteY64" fmla="*/ 136348 h 341413"/>
                <a:gd name="connsiteX65" fmla="*/ 70447 w 484252"/>
                <a:gd name="connsiteY65" fmla="*/ 129531 h 341413"/>
                <a:gd name="connsiteX66" fmla="*/ 74992 w 484252"/>
                <a:gd name="connsiteY66" fmla="*/ 129531 h 341413"/>
                <a:gd name="connsiteX67" fmla="*/ 86354 w 484252"/>
                <a:gd name="connsiteY67" fmla="*/ 136348 h 341413"/>
                <a:gd name="connsiteX68" fmla="*/ 134076 w 484252"/>
                <a:gd name="connsiteY68" fmla="*/ 124986 h 341413"/>
                <a:gd name="connsiteX69" fmla="*/ 145438 w 484252"/>
                <a:gd name="connsiteY69" fmla="*/ 109079 h 341413"/>
                <a:gd name="connsiteX70" fmla="*/ 167883 w 484252"/>
                <a:gd name="connsiteY70" fmla="*/ 97856 h 341413"/>
                <a:gd name="connsiteX71" fmla="*/ 166107 w 484252"/>
                <a:gd name="connsiteY71" fmla="*/ 93714 h 341413"/>
                <a:gd name="connsiteX72" fmla="*/ 166398 w 484252"/>
                <a:gd name="connsiteY72" fmla="*/ 93598 h 341413"/>
                <a:gd name="connsiteX73" fmla="*/ 161345 w 484252"/>
                <a:gd name="connsiteY73" fmla="*/ 81809 h 341413"/>
                <a:gd name="connsiteX74" fmla="*/ 172708 w 484252"/>
                <a:gd name="connsiteY74" fmla="*/ 77264 h 341413"/>
                <a:gd name="connsiteX75" fmla="*/ 209067 w 484252"/>
                <a:gd name="connsiteY75" fmla="*/ 81809 h 341413"/>
                <a:gd name="connsiteX76" fmla="*/ 243154 w 484252"/>
                <a:gd name="connsiteY76" fmla="*/ 65902 h 341413"/>
                <a:gd name="connsiteX77" fmla="*/ 268151 w 484252"/>
                <a:gd name="connsiteY77" fmla="*/ 22725 h 341413"/>
                <a:gd name="connsiteX78" fmla="*/ 290876 w 484252"/>
                <a:gd name="connsiteY78" fmla="*/ 11362 h 34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484252" h="341413">
                  <a:moveTo>
                    <a:pt x="311328" y="0"/>
                  </a:moveTo>
                  <a:lnTo>
                    <a:pt x="315843" y="12042"/>
                  </a:lnTo>
                  <a:lnTo>
                    <a:pt x="316090" y="11905"/>
                  </a:lnTo>
                  <a:lnTo>
                    <a:pt x="318695" y="18852"/>
                  </a:lnTo>
                  <a:lnTo>
                    <a:pt x="338597" y="43177"/>
                  </a:lnTo>
                  <a:lnTo>
                    <a:pt x="338597" y="49262"/>
                  </a:lnTo>
                  <a:lnTo>
                    <a:pt x="343359" y="55082"/>
                  </a:lnTo>
                  <a:lnTo>
                    <a:pt x="343359" y="66445"/>
                  </a:lnTo>
                  <a:lnTo>
                    <a:pt x="338815" y="82352"/>
                  </a:lnTo>
                  <a:lnTo>
                    <a:pt x="338815" y="85211"/>
                  </a:lnTo>
                  <a:lnTo>
                    <a:pt x="349960" y="93171"/>
                  </a:lnTo>
                  <a:lnTo>
                    <a:pt x="377229" y="109079"/>
                  </a:lnTo>
                  <a:lnTo>
                    <a:pt x="393137" y="124986"/>
                  </a:lnTo>
                  <a:lnTo>
                    <a:pt x="393137" y="132129"/>
                  </a:lnTo>
                  <a:lnTo>
                    <a:pt x="397899" y="136891"/>
                  </a:lnTo>
                  <a:lnTo>
                    <a:pt x="397899" y="139920"/>
                  </a:lnTo>
                  <a:lnTo>
                    <a:pt x="420406" y="156801"/>
                  </a:lnTo>
                  <a:lnTo>
                    <a:pt x="436313" y="172708"/>
                  </a:lnTo>
                  <a:lnTo>
                    <a:pt x="447676" y="195433"/>
                  </a:lnTo>
                  <a:lnTo>
                    <a:pt x="472673" y="211340"/>
                  </a:lnTo>
                  <a:lnTo>
                    <a:pt x="479490" y="220430"/>
                  </a:lnTo>
                  <a:lnTo>
                    <a:pt x="473011" y="220430"/>
                  </a:lnTo>
                  <a:lnTo>
                    <a:pt x="477435" y="223245"/>
                  </a:lnTo>
                  <a:lnTo>
                    <a:pt x="484252" y="232335"/>
                  </a:lnTo>
                  <a:lnTo>
                    <a:pt x="472890" y="232335"/>
                  </a:lnTo>
                  <a:lnTo>
                    <a:pt x="445620" y="232335"/>
                  </a:lnTo>
                  <a:lnTo>
                    <a:pt x="418351" y="227790"/>
                  </a:lnTo>
                  <a:lnTo>
                    <a:pt x="409261" y="232335"/>
                  </a:lnTo>
                  <a:lnTo>
                    <a:pt x="397899" y="243697"/>
                  </a:lnTo>
                  <a:lnTo>
                    <a:pt x="386536" y="243697"/>
                  </a:lnTo>
                  <a:lnTo>
                    <a:pt x="370629" y="239152"/>
                  </a:lnTo>
                  <a:lnTo>
                    <a:pt x="334270" y="255059"/>
                  </a:lnTo>
                  <a:lnTo>
                    <a:pt x="316090" y="250514"/>
                  </a:lnTo>
                  <a:lnTo>
                    <a:pt x="311545" y="255059"/>
                  </a:lnTo>
                  <a:lnTo>
                    <a:pt x="300183" y="275512"/>
                  </a:lnTo>
                  <a:lnTo>
                    <a:pt x="272913" y="266422"/>
                  </a:lnTo>
                  <a:lnTo>
                    <a:pt x="247916" y="266422"/>
                  </a:lnTo>
                  <a:lnTo>
                    <a:pt x="220646" y="250514"/>
                  </a:lnTo>
                  <a:lnTo>
                    <a:pt x="193377" y="239152"/>
                  </a:lnTo>
                  <a:lnTo>
                    <a:pt x="172925" y="250514"/>
                  </a:lnTo>
                  <a:lnTo>
                    <a:pt x="154745" y="270967"/>
                  </a:lnTo>
                  <a:lnTo>
                    <a:pt x="154745" y="293691"/>
                  </a:lnTo>
                  <a:lnTo>
                    <a:pt x="129748" y="293691"/>
                  </a:lnTo>
                  <a:lnTo>
                    <a:pt x="107023" y="286874"/>
                  </a:lnTo>
                  <a:lnTo>
                    <a:pt x="86571" y="302781"/>
                  </a:lnTo>
                  <a:lnTo>
                    <a:pt x="63846" y="341413"/>
                  </a:lnTo>
                  <a:lnTo>
                    <a:pt x="59301" y="330051"/>
                  </a:lnTo>
                  <a:lnTo>
                    <a:pt x="59301" y="329139"/>
                  </a:lnTo>
                  <a:lnTo>
                    <a:pt x="59084" y="329508"/>
                  </a:lnTo>
                  <a:lnTo>
                    <a:pt x="54539" y="318146"/>
                  </a:lnTo>
                  <a:lnTo>
                    <a:pt x="54539" y="309382"/>
                  </a:lnTo>
                  <a:lnTo>
                    <a:pt x="43394" y="298236"/>
                  </a:lnTo>
                  <a:lnTo>
                    <a:pt x="32032" y="282329"/>
                  </a:lnTo>
                  <a:lnTo>
                    <a:pt x="27487" y="270967"/>
                  </a:lnTo>
                  <a:lnTo>
                    <a:pt x="11580" y="250514"/>
                  </a:lnTo>
                  <a:lnTo>
                    <a:pt x="11580" y="244732"/>
                  </a:lnTo>
                  <a:lnTo>
                    <a:pt x="6818" y="238609"/>
                  </a:lnTo>
                  <a:lnTo>
                    <a:pt x="6818" y="228041"/>
                  </a:lnTo>
                  <a:lnTo>
                    <a:pt x="4762" y="223245"/>
                  </a:lnTo>
                  <a:lnTo>
                    <a:pt x="4888" y="222743"/>
                  </a:lnTo>
                  <a:lnTo>
                    <a:pt x="0" y="211340"/>
                  </a:lnTo>
                  <a:lnTo>
                    <a:pt x="6818" y="184070"/>
                  </a:lnTo>
                  <a:lnTo>
                    <a:pt x="15908" y="179525"/>
                  </a:lnTo>
                  <a:lnTo>
                    <a:pt x="31815" y="140893"/>
                  </a:lnTo>
                  <a:lnTo>
                    <a:pt x="65902" y="136348"/>
                  </a:lnTo>
                  <a:lnTo>
                    <a:pt x="70447" y="129531"/>
                  </a:lnTo>
                  <a:lnTo>
                    <a:pt x="74992" y="129531"/>
                  </a:lnTo>
                  <a:lnTo>
                    <a:pt x="86354" y="136348"/>
                  </a:lnTo>
                  <a:lnTo>
                    <a:pt x="134076" y="124986"/>
                  </a:lnTo>
                  <a:lnTo>
                    <a:pt x="145438" y="109079"/>
                  </a:lnTo>
                  <a:lnTo>
                    <a:pt x="167883" y="97856"/>
                  </a:lnTo>
                  <a:lnTo>
                    <a:pt x="166107" y="93714"/>
                  </a:lnTo>
                  <a:lnTo>
                    <a:pt x="166398" y="93598"/>
                  </a:lnTo>
                  <a:lnTo>
                    <a:pt x="161345" y="81809"/>
                  </a:lnTo>
                  <a:lnTo>
                    <a:pt x="172708" y="77264"/>
                  </a:lnTo>
                  <a:lnTo>
                    <a:pt x="209067" y="81809"/>
                  </a:lnTo>
                  <a:lnTo>
                    <a:pt x="243154" y="65902"/>
                  </a:lnTo>
                  <a:lnTo>
                    <a:pt x="268151" y="22725"/>
                  </a:lnTo>
                  <a:lnTo>
                    <a:pt x="290876"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2" name="Freeform 421"/>
            <p:cNvSpPr>
              <a:spLocks/>
            </p:cNvSpPr>
            <p:nvPr/>
          </p:nvSpPr>
          <p:spPr bwMode="auto">
            <a:xfrm>
              <a:off x="4633281" y="3563133"/>
              <a:ext cx="208094" cy="313763"/>
            </a:xfrm>
            <a:custGeom>
              <a:avLst/>
              <a:gdLst>
                <a:gd name="connsiteX0" fmla="*/ 220430 w 277458"/>
                <a:gd name="connsiteY0" fmla="*/ 0 h 418350"/>
                <a:gd name="connsiteX1" fmla="*/ 223583 w 277458"/>
                <a:gd name="connsiteY1" fmla="*/ 5406 h 418350"/>
                <a:gd name="connsiteX2" fmla="*/ 225192 w 277458"/>
                <a:gd name="connsiteY2" fmla="*/ 4762 h 418350"/>
                <a:gd name="connsiteX3" fmla="*/ 241099 w 277458"/>
                <a:gd name="connsiteY3" fmla="*/ 32032 h 418350"/>
                <a:gd name="connsiteX4" fmla="*/ 241099 w 277458"/>
                <a:gd name="connsiteY4" fmla="*/ 52484 h 418350"/>
                <a:gd name="connsiteX5" fmla="*/ 241099 w 277458"/>
                <a:gd name="connsiteY5" fmla="*/ 79753 h 418350"/>
                <a:gd name="connsiteX6" fmla="*/ 257006 w 277458"/>
                <a:gd name="connsiteY6" fmla="*/ 111568 h 418350"/>
                <a:gd name="connsiteX7" fmla="*/ 241099 w 277458"/>
                <a:gd name="connsiteY7" fmla="*/ 111568 h 418350"/>
                <a:gd name="connsiteX8" fmla="*/ 229736 w 277458"/>
                <a:gd name="connsiteY8" fmla="*/ 118385 h 418350"/>
                <a:gd name="connsiteX9" fmla="*/ 207012 w 277458"/>
                <a:gd name="connsiteY9" fmla="*/ 111568 h 418350"/>
                <a:gd name="connsiteX10" fmla="*/ 202467 w 277458"/>
                <a:gd name="connsiteY10" fmla="*/ 127475 h 418350"/>
                <a:gd name="connsiteX11" fmla="*/ 220430 w 277458"/>
                <a:gd name="connsiteY11" fmla="*/ 145438 h 418350"/>
                <a:gd name="connsiteX12" fmla="*/ 236337 w 277458"/>
                <a:gd name="connsiteY12" fmla="*/ 149983 h 418350"/>
                <a:gd name="connsiteX13" fmla="*/ 237395 w 277458"/>
                <a:gd name="connsiteY13" fmla="*/ 153687 h 418350"/>
                <a:gd name="connsiteX14" fmla="*/ 241099 w 277458"/>
                <a:gd name="connsiteY14" fmla="*/ 154745 h 418350"/>
                <a:gd name="connsiteX15" fmla="*/ 245644 w 277458"/>
                <a:gd name="connsiteY15" fmla="*/ 170652 h 418350"/>
                <a:gd name="connsiteX16" fmla="*/ 257006 w 277458"/>
                <a:gd name="connsiteY16" fmla="*/ 197921 h 418350"/>
                <a:gd name="connsiteX17" fmla="*/ 250189 w 277458"/>
                <a:gd name="connsiteY17" fmla="*/ 209284 h 418350"/>
                <a:gd name="connsiteX18" fmla="*/ 234281 w 277458"/>
                <a:gd name="connsiteY18" fmla="*/ 247916 h 418350"/>
                <a:gd name="connsiteX19" fmla="*/ 225192 w 277458"/>
                <a:gd name="connsiteY19" fmla="*/ 252461 h 418350"/>
                <a:gd name="connsiteX20" fmla="*/ 218374 w 277458"/>
                <a:gd name="connsiteY20" fmla="*/ 279730 h 418350"/>
                <a:gd name="connsiteX21" fmla="*/ 225192 w 277458"/>
                <a:gd name="connsiteY21" fmla="*/ 295637 h 418350"/>
                <a:gd name="connsiteX22" fmla="*/ 225192 w 277458"/>
                <a:gd name="connsiteY22" fmla="*/ 307000 h 418350"/>
                <a:gd name="connsiteX23" fmla="*/ 241099 w 277458"/>
                <a:gd name="connsiteY23" fmla="*/ 327452 h 418350"/>
                <a:gd name="connsiteX24" fmla="*/ 245644 w 277458"/>
                <a:gd name="connsiteY24" fmla="*/ 338814 h 418350"/>
                <a:gd name="connsiteX25" fmla="*/ 255753 w 277458"/>
                <a:gd name="connsiteY25" fmla="*/ 357011 h 418350"/>
                <a:gd name="connsiteX26" fmla="*/ 268151 w 277458"/>
                <a:gd name="connsiteY26" fmla="*/ 365867 h 418350"/>
                <a:gd name="connsiteX27" fmla="*/ 268151 w 277458"/>
                <a:gd name="connsiteY27" fmla="*/ 367227 h 418350"/>
                <a:gd name="connsiteX28" fmla="*/ 272913 w 277458"/>
                <a:gd name="connsiteY28" fmla="*/ 370629 h 418350"/>
                <a:gd name="connsiteX29" fmla="*/ 272913 w 277458"/>
                <a:gd name="connsiteY29" fmla="*/ 386536 h 418350"/>
                <a:gd name="connsiteX30" fmla="*/ 277458 w 277458"/>
                <a:gd name="connsiteY30" fmla="*/ 397898 h 418350"/>
                <a:gd name="connsiteX31" fmla="*/ 272913 w 277458"/>
                <a:gd name="connsiteY31" fmla="*/ 418350 h 418350"/>
                <a:gd name="connsiteX32" fmla="*/ 245644 w 277458"/>
                <a:gd name="connsiteY32" fmla="*/ 409260 h 418350"/>
                <a:gd name="connsiteX33" fmla="*/ 218374 w 277458"/>
                <a:gd name="connsiteY33" fmla="*/ 397898 h 418350"/>
                <a:gd name="connsiteX34" fmla="*/ 170652 w 277458"/>
                <a:gd name="connsiteY34" fmla="*/ 397898 h 418350"/>
                <a:gd name="connsiteX35" fmla="*/ 166107 w 277458"/>
                <a:gd name="connsiteY35" fmla="*/ 397898 h 418350"/>
                <a:gd name="connsiteX36" fmla="*/ 143383 w 277458"/>
                <a:gd name="connsiteY36" fmla="*/ 397898 h 418350"/>
                <a:gd name="connsiteX37" fmla="*/ 122931 w 277458"/>
                <a:gd name="connsiteY37" fmla="*/ 397898 h 418350"/>
                <a:gd name="connsiteX38" fmla="*/ 107023 w 277458"/>
                <a:gd name="connsiteY38" fmla="*/ 397898 h 418350"/>
                <a:gd name="connsiteX39" fmla="*/ 47939 w 277458"/>
                <a:gd name="connsiteY39" fmla="*/ 397898 h 418350"/>
                <a:gd name="connsiteX40" fmla="*/ 48733 w 277458"/>
                <a:gd name="connsiteY40" fmla="*/ 393136 h 418350"/>
                <a:gd name="connsiteX41" fmla="*/ 43177 w 277458"/>
                <a:gd name="connsiteY41" fmla="*/ 393136 h 418350"/>
                <a:gd name="connsiteX42" fmla="*/ 47722 w 277458"/>
                <a:gd name="connsiteY42" fmla="*/ 365867 h 418350"/>
                <a:gd name="connsiteX43" fmla="*/ 34196 w 277458"/>
                <a:gd name="connsiteY43" fmla="*/ 342679 h 418350"/>
                <a:gd name="connsiteX44" fmla="*/ 20670 w 277458"/>
                <a:gd name="connsiteY44" fmla="*/ 338814 h 418350"/>
                <a:gd name="connsiteX45" fmla="*/ 17617 w 277458"/>
                <a:gd name="connsiteY45" fmla="*/ 334541 h 418350"/>
                <a:gd name="connsiteX46" fmla="*/ 15908 w 277458"/>
                <a:gd name="connsiteY46" fmla="*/ 334052 h 418350"/>
                <a:gd name="connsiteX47" fmla="*/ 4545 w 277458"/>
                <a:gd name="connsiteY47" fmla="*/ 318145 h 418350"/>
                <a:gd name="connsiteX48" fmla="*/ 0 w 277458"/>
                <a:gd name="connsiteY48" fmla="*/ 311327 h 418350"/>
                <a:gd name="connsiteX49" fmla="*/ 0 w 277458"/>
                <a:gd name="connsiteY49" fmla="*/ 302238 h 418350"/>
                <a:gd name="connsiteX50" fmla="*/ 9090 w 277458"/>
                <a:gd name="connsiteY50" fmla="*/ 274968 h 418350"/>
                <a:gd name="connsiteX51" fmla="*/ 24997 w 277458"/>
                <a:gd name="connsiteY51" fmla="*/ 243154 h 418350"/>
                <a:gd name="connsiteX52" fmla="*/ 36360 w 277458"/>
                <a:gd name="connsiteY52" fmla="*/ 243154 h 418350"/>
                <a:gd name="connsiteX53" fmla="*/ 59084 w 277458"/>
                <a:gd name="connsiteY53" fmla="*/ 215884 h 418350"/>
                <a:gd name="connsiteX54" fmla="*/ 68174 w 277458"/>
                <a:gd name="connsiteY54" fmla="*/ 215884 h 418350"/>
                <a:gd name="connsiteX55" fmla="*/ 90899 w 277458"/>
                <a:gd name="connsiteY55" fmla="*/ 231791 h 418350"/>
                <a:gd name="connsiteX56" fmla="*/ 118169 w 277458"/>
                <a:gd name="connsiteY56" fmla="*/ 220429 h 418350"/>
                <a:gd name="connsiteX57" fmla="*/ 122713 w 277458"/>
                <a:gd name="connsiteY57" fmla="*/ 204522 h 418350"/>
                <a:gd name="connsiteX58" fmla="*/ 127258 w 277458"/>
                <a:gd name="connsiteY58" fmla="*/ 188615 h 418350"/>
                <a:gd name="connsiteX59" fmla="*/ 134076 w 277458"/>
                <a:gd name="connsiteY59" fmla="*/ 165890 h 418350"/>
                <a:gd name="connsiteX60" fmla="*/ 154528 w 277458"/>
                <a:gd name="connsiteY60" fmla="*/ 156800 h 418350"/>
                <a:gd name="connsiteX61" fmla="*/ 161345 w 277458"/>
                <a:gd name="connsiteY61" fmla="*/ 129531 h 418350"/>
                <a:gd name="connsiteX62" fmla="*/ 170435 w 277458"/>
                <a:gd name="connsiteY62" fmla="*/ 118168 h 418350"/>
                <a:gd name="connsiteX63" fmla="*/ 177253 w 277458"/>
                <a:gd name="connsiteY63" fmla="*/ 102261 h 418350"/>
                <a:gd name="connsiteX64" fmla="*/ 181798 w 277458"/>
                <a:gd name="connsiteY64" fmla="*/ 74991 h 418350"/>
                <a:gd name="connsiteX65" fmla="*/ 213612 w 277458"/>
                <a:gd name="connsiteY65" fmla="*/ 47722 h 418350"/>
                <a:gd name="connsiteX66" fmla="*/ 213612 w 277458"/>
                <a:gd name="connsiteY66" fmla="*/ 38632 h 418350"/>
                <a:gd name="connsiteX67" fmla="*/ 219651 w 277458"/>
                <a:gd name="connsiteY67" fmla="*/ 28568 h 418350"/>
                <a:gd name="connsiteX68" fmla="*/ 207012 w 277458"/>
                <a:gd name="connsiteY68" fmla="*/ 20669 h 418350"/>
                <a:gd name="connsiteX69" fmla="*/ 207791 w 277458"/>
                <a:gd name="connsiteY69" fmla="*/ 19371 h 418350"/>
                <a:gd name="connsiteX70" fmla="*/ 202250 w 277458"/>
                <a:gd name="connsiteY70" fmla="*/ 15907 h 418350"/>
                <a:gd name="connsiteX71" fmla="*/ 209067 w 277458"/>
                <a:gd name="connsiteY71" fmla="*/ 4545 h 418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77458" h="418350">
                  <a:moveTo>
                    <a:pt x="220430" y="0"/>
                  </a:moveTo>
                  <a:lnTo>
                    <a:pt x="223583" y="5406"/>
                  </a:lnTo>
                  <a:lnTo>
                    <a:pt x="225192" y="4762"/>
                  </a:lnTo>
                  <a:lnTo>
                    <a:pt x="241099" y="32032"/>
                  </a:lnTo>
                  <a:lnTo>
                    <a:pt x="241099" y="52484"/>
                  </a:lnTo>
                  <a:lnTo>
                    <a:pt x="241099" y="79753"/>
                  </a:lnTo>
                  <a:lnTo>
                    <a:pt x="257006" y="111568"/>
                  </a:lnTo>
                  <a:lnTo>
                    <a:pt x="241099" y="111568"/>
                  </a:lnTo>
                  <a:lnTo>
                    <a:pt x="229736" y="118385"/>
                  </a:lnTo>
                  <a:lnTo>
                    <a:pt x="207012" y="111568"/>
                  </a:lnTo>
                  <a:lnTo>
                    <a:pt x="202467" y="127475"/>
                  </a:lnTo>
                  <a:lnTo>
                    <a:pt x="220430" y="145438"/>
                  </a:lnTo>
                  <a:lnTo>
                    <a:pt x="236337" y="149983"/>
                  </a:lnTo>
                  <a:lnTo>
                    <a:pt x="237395" y="153687"/>
                  </a:lnTo>
                  <a:lnTo>
                    <a:pt x="241099" y="154745"/>
                  </a:lnTo>
                  <a:lnTo>
                    <a:pt x="245644" y="170652"/>
                  </a:lnTo>
                  <a:lnTo>
                    <a:pt x="257006" y="197921"/>
                  </a:lnTo>
                  <a:lnTo>
                    <a:pt x="250189" y="209284"/>
                  </a:lnTo>
                  <a:lnTo>
                    <a:pt x="234281" y="247916"/>
                  </a:lnTo>
                  <a:lnTo>
                    <a:pt x="225192" y="252461"/>
                  </a:lnTo>
                  <a:lnTo>
                    <a:pt x="218374" y="279730"/>
                  </a:lnTo>
                  <a:lnTo>
                    <a:pt x="225192" y="295637"/>
                  </a:lnTo>
                  <a:lnTo>
                    <a:pt x="225192" y="307000"/>
                  </a:lnTo>
                  <a:lnTo>
                    <a:pt x="241099" y="327452"/>
                  </a:lnTo>
                  <a:lnTo>
                    <a:pt x="245644" y="338814"/>
                  </a:lnTo>
                  <a:lnTo>
                    <a:pt x="255753" y="357011"/>
                  </a:lnTo>
                  <a:lnTo>
                    <a:pt x="268151" y="365867"/>
                  </a:lnTo>
                  <a:lnTo>
                    <a:pt x="268151" y="367227"/>
                  </a:lnTo>
                  <a:lnTo>
                    <a:pt x="272913" y="370629"/>
                  </a:lnTo>
                  <a:lnTo>
                    <a:pt x="272913" y="386536"/>
                  </a:lnTo>
                  <a:lnTo>
                    <a:pt x="277458" y="397898"/>
                  </a:lnTo>
                  <a:lnTo>
                    <a:pt x="272913" y="418350"/>
                  </a:lnTo>
                  <a:lnTo>
                    <a:pt x="245644" y="409260"/>
                  </a:lnTo>
                  <a:lnTo>
                    <a:pt x="218374" y="397898"/>
                  </a:lnTo>
                  <a:lnTo>
                    <a:pt x="170652" y="397898"/>
                  </a:lnTo>
                  <a:lnTo>
                    <a:pt x="166107" y="397898"/>
                  </a:lnTo>
                  <a:lnTo>
                    <a:pt x="143383" y="397898"/>
                  </a:lnTo>
                  <a:lnTo>
                    <a:pt x="122931" y="397898"/>
                  </a:lnTo>
                  <a:lnTo>
                    <a:pt x="107023" y="397898"/>
                  </a:lnTo>
                  <a:lnTo>
                    <a:pt x="47939" y="397898"/>
                  </a:lnTo>
                  <a:lnTo>
                    <a:pt x="48733" y="393136"/>
                  </a:lnTo>
                  <a:lnTo>
                    <a:pt x="43177" y="393136"/>
                  </a:lnTo>
                  <a:lnTo>
                    <a:pt x="47722" y="365867"/>
                  </a:lnTo>
                  <a:lnTo>
                    <a:pt x="34196" y="342679"/>
                  </a:lnTo>
                  <a:lnTo>
                    <a:pt x="20670" y="338814"/>
                  </a:lnTo>
                  <a:lnTo>
                    <a:pt x="17617" y="334541"/>
                  </a:lnTo>
                  <a:lnTo>
                    <a:pt x="15908" y="334052"/>
                  </a:lnTo>
                  <a:lnTo>
                    <a:pt x="4545" y="318145"/>
                  </a:lnTo>
                  <a:lnTo>
                    <a:pt x="0" y="311327"/>
                  </a:lnTo>
                  <a:lnTo>
                    <a:pt x="0" y="302238"/>
                  </a:lnTo>
                  <a:lnTo>
                    <a:pt x="9090" y="274968"/>
                  </a:lnTo>
                  <a:lnTo>
                    <a:pt x="24997" y="243154"/>
                  </a:lnTo>
                  <a:lnTo>
                    <a:pt x="36360" y="243154"/>
                  </a:lnTo>
                  <a:lnTo>
                    <a:pt x="59084" y="215884"/>
                  </a:lnTo>
                  <a:lnTo>
                    <a:pt x="68174" y="215884"/>
                  </a:lnTo>
                  <a:lnTo>
                    <a:pt x="90899" y="231791"/>
                  </a:lnTo>
                  <a:lnTo>
                    <a:pt x="118169" y="220429"/>
                  </a:lnTo>
                  <a:lnTo>
                    <a:pt x="122713" y="204522"/>
                  </a:lnTo>
                  <a:lnTo>
                    <a:pt x="127258" y="188615"/>
                  </a:lnTo>
                  <a:lnTo>
                    <a:pt x="134076" y="165890"/>
                  </a:lnTo>
                  <a:lnTo>
                    <a:pt x="154528" y="156800"/>
                  </a:lnTo>
                  <a:lnTo>
                    <a:pt x="161345" y="129531"/>
                  </a:lnTo>
                  <a:lnTo>
                    <a:pt x="170435" y="118168"/>
                  </a:lnTo>
                  <a:lnTo>
                    <a:pt x="177253" y="102261"/>
                  </a:lnTo>
                  <a:lnTo>
                    <a:pt x="181798" y="74991"/>
                  </a:lnTo>
                  <a:lnTo>
                    <a:pt x="213612" y="47722"/>
                  </a:lnTo>
                  <a:lnTo>
                    <a:pt x="213612" y="38632"/>
                  </a:lnTo>
                  <a:lnTo>
                    <a:pt x="219651" y="28568"/>
                  </a:lnTo>
                  <a:lnTo>
                    <a:pt x="207012" y="20669"/>
                  </a:lnTo>
                  <a:lnTo>
                    <a:pt x="207791" y="19371"/>
                  </a:lnTo>
                  <a:lnTo>
                    <a:pt x="202250" y="15907"/>
                  </a:lnTo>
                  <a:lnTo>
                    <a:pt x="20906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1" name="Freeform 420"/>
            <p:cNvSpPr>
              <a:spLocks/>
            </p:cNvSpPr>
            <p:nvPr/>
          </p:nvSpPr>
          <p:spPr bwMode="auto">
            <a:xfrm>
              <a:off x="4471367" y="3534159"/>
              <a:ext cx="332592" cy="274727"/>
            </a:xfrm>
            <a:custGeom>
              <a:avLst/>
              <a:gdLst>
                <a:gd name="connsiteX0" fmla="*/ 102261 w 443456"/>
                <a:gd name="connsiteY0" fmla="*/ 0 h 366302"/>
                <a:gd name="connsiteX1" fmla="*/ 138621 w 443456"/>
                <a:gd name="connsiteY1" fmla="*/ 18180 h 366302"/>
                <a:gd name="connsiteX2" fmla="*/ 149983 w 443456"/>
                <a:gd name="connsiteY2" fmla="*/ 27270 h 366302"/>
                <a:gd name="connsiteX3" fmla="*/ 165890 w 443456"/>
                <a:gd name="connsiteY3" fmla="*/ 27270 h 366302"/>
                <a:gd name="connsiteX4" fmla="*/ 188615 w 443456"/>
                <a:gd name="connsiteY4" fmla="*/ 22725 h 366302"/>
                <a:gd name="connsiteX5" fmla="*/ 231792 w 443456"/>
                <a:gd name="connsiteY5" fmla="*/ 38632 h 366302"/>
                <a:gd name="connsiteX6" fmla="*/ 252244 w 443456"/>
                <a:gd name="connsiteY6" fmla="*/ 38632 h 366302"/>
                <a:gd name="connsiteX7" fmla="*/ 274968 w 443456"/>
                <a:gd name="connsiteY7" fmla="*/ 22725 h 366302"/>
                <a:gd name="connsiteX8" fmla="*/ 295420 w 443456"/>
                <a:gd name="connsiteY8" fmla="*/ 27270 h 366302"/>
                <a:gd name="connsiteX9" fmla="*/ 299965 w 443456"/>
                <a:gd name="connsiteY9" fmla="*/ 18180 h 366302"/>
                <a:gd name="connsiteX10" fmla="*/ 322690 w 443456"/>
                <a:gd name="connsiteY10" fmla="*/ 22725 h 366302"/>
                <a:gd name="connsiteX11" fmla="*/ 354505 w 443456"/>
                <a:gd name="connsiteY11" fmla="*/ 34087 h 366302"/>
                <a:gd name="connsiteX12" fmla="*/ 381774 w 443456"/>
                <a:gd name="connsiteY12" fmla="*/ 11363 h 366302"/>
                <a:gd name="connsiteX13" fmla="*/ 393136 w 443456"/>
                <a:gd name="connsiteY13" fmla="*/ 11363 h 366302"/>
                <a:gd name="connsiteX14" fmla="*/ 397648 w 443456"/>
                <a:gd name="connsiteY14" fmla="*/ 20887 h 366302"/>
                <a:gd name="connsiteX15" fmla="*/ 400279 w 443456"/>
                <a:gd name="connsiteY15" fmla="*/ 20887 h 366302"/>
                <a:gd name="connsiteX16" fmla="*/ 416220 w 443456"/>
                <a:gd name="connsiteY16" fmla="*/ 54540 h 366302"/>
                <a:gd name="connsiteX17" fmla="*/ 418134 w 443456"/>
                <a:gd name="connsiteY17" fmla="*/ 54540 h 366302"/>
                <a:gd name="connsiteX18" fmla="*/ 436313 w 443456"/>
                <a:gd name="connsiteY18" fmla="*/ 65902 h 366302"/>
                <a:gd name="connsiteX19" fmla="*/ 434105 w 443456"/>
                <a:gd name="connsiteY19" fmla="*/ 69582 h 366302"/>
                <a:gd name="connsiteX20" fmla="*/ 443456 w 443456"/>
                <a:gd name="connsiteY20" fmla="*/ 75426 h 366302"/>
                <a:gd name="connsiteX21" fmla="*/ 436639 w 443456"/>
                <a:gd name="connsiteY21" fmla="*/ 86788 h 366302"/>
                <a:gd name="connsiteX22" fmla="*/ 436639 w 443456"/>
                <a:gd name="connsiteY22" fmla="*/ 95878 h 366302"/>
                <a:gd name="connsiteX23" fmla="*/ 404824 w 443456"/>
                <a:gd name="connsiteY23" fmla="*/ 123148 h 366302"/>
                <a:gd name="connsiteX24" fmla="*/ 400279 w 443456"/>
                <a:gd name="connsiteY24" fmla="*/ 150417 h 366302"/>
                <a:gd name="connsiteX25" fmla="*/ 393462 w 443456"/>
                <a:gd name="connsiteY25" fmla="*/ 166325 h 366302"/>
                <a:gd name="connsiteX26" fmla="*/ 384372 w 443456"/>
                <a:gd name="connsiteY26" fmla="*/ 177687 h 366302"/>
                <a:gd name="connsiteX27" fmla="*/ 377555 w 443456"/>
                <a:gd name="connsiteY27" fmla="*/ 204957 h 366302"/>
                <a:gd name="connsiteX28" fmla="*/ 357103 w 443456"/>
                <a:gd name="connsiteY28" fmla="*/ 214047 h 366302"/>
                <a:gd name="connsiteX29" fmla="*/ 350285 w 443456"/>
                <a:gd name="connsiteY29" fmla="*/ 236771 h 366302"/>
                <a:gd name="connsiteX30" fmla="*/ 345740 w 443456"/>
                <a:gd name="connsiteY30" fmla="*/ 252679 h 366302"/>
                <a:gd name="connsiteX31" fmla="*/ 341195 w 443456"/>
                <a:gd name="connsiteY31" fmla="*/ 268586 h 366302"/>
                <a:gd name="connsiteX32" fmla="*/ 313926 w 443456"/>
                <a:gd name="connsiteY32" fmla="*/ 279948 h 366302"/>
                <a:gd name="connsiteX33" fmla="*/ 291201 w 443456"/>
                <a:gd name="connsiteY33" fmla="*/ 264041 h 366302"/>
                <a:gd name="connsiteX34" fmla="*/ 282111 w 443456"/>
                <a:gd name="connsiteY34" fmla="*/ 264041 h 366302"/>
                <a:gd name="connsiteX35" fmla="*/ 259387 w 443456"/>
                <a:gd name="connsiteY35" fmla="*/ 284493 h 366302"/>
                <a:gd name="connsiteX36" fmla="*/ 248024 w 443456"/>
                <a:gd name="connsiteY36" fmla="*/ 284493 h 366302"/>
                <a:gd name="connsiteX37" fmla="*/ 232117 w 443456"/>
                <a:gd name="connsiteY37" fmla="*/ 323125 h 366302"/>
                <a:gd name="connsiteX38" fmla="*/ 223027 w 443456"/>
                <a:gd name="connsiteY38" fmla="*/ 350395 h 366302"/>
                <a:gd name="connsiteX39" fmla="*/ 179850 w 443456"/>
                <a:gd name="connsiteY39" fmla="*/ 359485 h 366302"/>
                <a:gd name="connsiteX40" fmla="*/ 168488 w 443456"/>
                <a:gd name="connsiteY40" fmla="*/ 359485 h 366302"/>
                <a:gd name="connsiteX41" fmla="*/ 152581 w 443456"/>
                <a:gd name="connsiteY41" fmla="*/ 366302 h 366302"/>
                <a:gd name="connsiteX42" fmla="*/ 125311 w 443456"/>
                <a:gd name="connsiteY42" fmla="*/ 366302 h 366302"/>
                <a:gd name="connsiteX43" fmla="*/ 104859 w 443456"/>
                <a:gd name="connsiteY43" fmla="*/ 343578 h 366302"/>
                <a:gd name="connsiteX44" fmla="*/ 103628 w 443456"/>
                <a:gd name="connsiteY44" fmla="*/ 340622 h 366302"/>
                <a:gd name="connsiteX45" fmla="*/ 97716 w 443456"/>
                <a:gd name="connsiteY45" fmla="*/ 334054 h 366302"/>
                <a:gd name="connsiteX46" fmla="*/ 88360 w 443456"/>
                <a:gd name="connsiteY46" fmla="*/ 311599 h 366302"/>
                <a:gd name="connsiteX47" fmla="*/ 66227 w 443456"/>
                <a:gd name="connsiteY47" fmla="*/ 291311 h 366302"/>
                <a:gd name="connsiteX48" fmla="*/ 38958 w 443456"/>
                <a:gd name="connsiteY48" fmla="*/ 291311 h 366302"/>
                <a:gd name="connsiteX49" fmla="*/ 7143 w 443456"/>
                <a:gd name="connsiteY49" fmla="*/ 291311 h 366302"/>
                <a:gd name="connsiteX50" fmla="*/ 7143 w 443456"/>
                <a:gd name="connsiteY50" fmla="*/ 281787 h 366302"/>
                <a:gd name="connsiteX51" fmla="*/ 0 w 443456"/>
                <a:gd name="connsiteY51" fmla="*/ 281787 h 366302"/>
                <a:gd name="connsiteX52" fmla="*/ 0 w 443456"/>
                <a:gd name="connsiteY52" fmla="*/ 227247 h 366302"/>
                <a:gd name="connsiteX53" fmla="*/ 0 w 443456"/>
                <a:gd name="connsiteY53" fmla="*/ 199978 h 366302"/>
                <a:gd name="connsiteX54" fmla="*/ 4545 w 443456"/>
                <a:gd name="connsiteY54" fmla="*/ 179525 h 366302"/>
                <a:gd name="connsiteX55" fmla="*/ 15907 w 443456"/>
                <a:gd name="connsiteY55" fmla="*/ 168163 h 366302"/>
                <a:gd name="connsiteX56" fmla="*/ 38632 w 443456"/>
                <a:gd name="connsiteY56" fmla="*/ 140893 h 366302"/>
                <a:gd name="connsiteX57" fmla="*/ 31815 w 443456"/>
                <a:gd name="connsiteY57" fmla="*/ 129531 h 366302"/>
                <a:gd name="connsiteX58" fmla="*/ 43177 w 443456"/>
                <a:gd name="connsiteY58" fmla="*/ 120441 h 366302"/>
                <a:gd name="connsiteX59" fmla="*/ 31815 w 443456"/>
                <a:gd name="connsiteY59" fmla="*/ 97717 h 366302"/>
                <a:gd name="connsiteX60" fmla="*/ 31815 w 443456"/>
                <a:gd name="connsiteY60" fmla="*/ 81809 h 366302"/>
                <a:gd name="connsiteX61" fmla="*/ 38632 w 443456"/>
                <a:gd name="connsiteY61" fmla="*/ 49995 h 366302"/>
                <a:gd name="connsiteX62" fmla="*/ 47722 w 443456"/>
                <a:gd name="connsiteY62" fmla="*/ 34087 h 366302"/>
                <a:gd name="connsiteX63" fmla="*/ 54539 w 443456"/>
                <a:gd name="connsiteY63" fmla="*/ 11363 h 366302"/>
                <a:gd name="connsiteX64" fmla="*/ 59084 w 443456"/>
                <a:gd name="connsiteY64" fmla="*/ 6817 h 36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43456" h="366302">
                  <a:moveTo>
                    <a:pt x="102261" y="0"/>
                  </a:moveTo>
                  <a:lnTo>
                    <a:pt x="138621" y="18180"/>
                  </a:lnTo>
                  <a:lnTo>
                    <a:pt x="149983" y="27270"/>
                  </a:lnTo>
                  <a:lnTo>
                    <a:pt x="165890" y="27270"/>
                  </a:lnTo>
                  <a:lnTo>
                    <a:pt x="188615" y="22725"/>
                  </a:lnTo>
                  <a:lnTo>
                    <a:pt x="231792" y="38632"/>
                  </a:lnTo>
                  <a:lnTo>
                    <a:pt x="252244" y="38632"/>
                  </a:lnTo>
                  <a:lnTo>
                    <a:pt x="274968" y="22725"/>
                  </a:lnTo>
                  <a:lnTo>
                    <a:pt x="295420" y="27270"/>
                  </a:lnTo>
                  <a:lnTo>
                    <a:pt x="299965" y="18180"/>
                  </a:lnTo>
                  <a:lnTo>
                    <a:pt x="322690" y="22725"/>
                  </a:lnTo>
                  <a:lnTo>
                    <a:pt x="354505" y="34087"/>
                  </a:lnTo>
                  <a:lnTo>
                    <a:pt x="381774" y="11363"/>
                  </a:lnTo>
                  <a:lnTo>
                    <a:pt x="393136" y="11363"/>
                  </a:lnTo>
                  <a:lnTo>
                    <a:pt x="397648" y="20887"/>
                  </a:lnTo>
                  <a:lnTo>
                    <a:pt x="400279" y="20887"/>
                  </a:lnTo>
                  <a:lnTo>
                    <a:pt x="416220" y="54540"/>
                  </a:lnTo>
                  <a:lnTo>
                    <a:pt x="418134" y="54540"/>
                  </a:lnTo>
                  <a:lnTo>
                    <a:pt x="436313" y="65902"/>
                  </a:lnTo>
                  <a:lnTo>
                    <a:pt x="434105" y="69582"/>
                  </a:lnTo>
                  <a:lnTo>
                    <a:pt x="443456" y="75426"/>
                  </a:lnTo>
                  <a:lnTo>
                    <a:pt x="436639" y="86788"/>
                  </a:lnTo>
                  <a:lnTo>
                    <a:pt x="436639" y="95878"/>
                  </a:lnTo>
                  <a:lnTo>
                    <a:pt x="404824" y="123148"/>
                  </a:lnTo>
                  <a:lnTo>
                    <a:pt x="400279" y="150417"/>
                  </a:lnTo>
                  <a:lnTo>
                    <a:pt x="393462" y="166325"/>
                  </a:lnTo>
                  <a:lnTo>
                    <a:pt x="384372" y="177687"/>
                  </a:lnTo>
                  <a:lnTo>
                    <a:pt x="377555" y="204957"/>
                  </a:lnTo>
                  <a:lnTo>
                    <a:pt x="357103" y="214047"/>
                  </a:lnTo>
                  <a:lnTo>
                    <a:pt x="350285" y="236771"/>
                  </a:lnTo>
                  <a:lnTo>
                    <a:pt x="345740" y="252679"/>
                  </a:lnTo>
                  <a:lnTo>
                    <a:pt x="341195" y="268586"/>
                  </a:lnTo>
                  <a:lnTo>
                    <a:pt x="313926" y="279948"/>
                  </a:lnTo>
                  <a:lnTo>
                    <a:pt x="291201" y="264041"/>
                  </a:lnTo>
                  <a:lnTo>
                    <a:pt x="282111" y="264041"/>
                  </a:lnTo>
                  <a:lnTo>
                    <a:pt x="259387" y="284493"/>
                  </a:lnTo>
                  <a:lnTo>
                    <a:pt x="248024" y="284493"/>
                  </a:lnTo>
                  <a:lnTo>
                    <a:pt x="232117" y="323125"/>
                  </a:lnTo>
                  <a:lnTo>
                    <a:pt x="223027" y="350395"/>
                  </a:lnTo>
                  <a:lnTo>
                    <a:pt x="179850" y="359485"/>
                  </a:lnTo>
                  <a:lnTo>
                    <a:pt x="168488" y="359485"/>
                  </a:lnTo>
                  <a:lnTo>
                    <a:pt x="152581" y="366302"/>
                  </a:lnTo>
                  <a:lnTo>
                    <a:pt x="125311" y="366302"/>
                  </a:lnTo>
                  <a:lnTo>
                    <a:pt x="104859" y="343578"/>
                  </a:lnTo>
                  <a:lnTo>
                    <a:pt x="103628" y="340622"/>
                  </a:lnTo>
                  <a:lnTo>
                    <a:pt x="97716" y="334054"/>
                  </a:lnTo>
                  <a:lnTo>
                    <a:pt x="88360" y="311599"/>
                  </a:lnTo>
                  <a:lnTo>
                    <a:pt x="66227" y="291311"/>
                  </a:lnTo>
                  <a:lnTo>
                    <a:pt x="38958" y="291311"/>
                  </a:lnTo>
                  <a:lnTo>
                    <a:pt x="7143" y="291311"/>
                  </a:lnTo>
                  <a:lnTo>
                    <a:pt x="7143" y="281787"/>
                  </a:lnTo>
                  <a:lnTo>
                    <a:pt x="0" y="281787"/>
                  </a:lnTo>
                  <a:lnTo>
                    <a:pt x="0" y="227247"/>
                  </a:lnTo>
                  <a:lnTo>
                    <a:pt x="0" y="199978"/>
                  </a:lnTo>
                  <a:lnTo>
                    <a:pt x="4545" y="179525"/>
                  </a:lnTo>
                  <a:lnTo>
                    <a:pt x="15907" y="168163"/>
                  </a:lnTo>
                  <a:lnTo>
                    <a:pt x="38632" y="140893"/>
                  </a:lnTo>
                  <a:lnTo>
                    <a:pt x="31815" y="129531"/>
                  </a:lnTo>
                  <a:lnTo>
                    <a:pt x="43177" y="120441"/>
                  </a:lnTo>
                  <a:lnTo>
                    <a:pt x="31815" y="97717"/>
                  </a:lnTo>
                  <a:lnTo>
                    <a:pt x="31815" y="81809"/>
                  </a:lnTo>
                  <a:lnTo>
                    <a:pt x="38632" y="49995"/>
                  </a:lnTo>
                  <a:lnTo>
                    <a:pt x="47722" y="34087"/>
                  </a:lnTo>
                  <a:lnTo>
                    <a:pt x="54539" y="11363"/>
                  </a:lnTo>
                  <a:lnTo>
                    <a:pt x="59084"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0" name="Freeform 419"/>
            <p:cNvSpPr>
              <a:spLocks/>
            </p:cNvSpPr>
            <p:nvPr/>
          </p:nvSpPr>
          <p:spPr bwMode="auto">
            <a:xfrm>
              <a:off x="4418533" y="3583585"/>
              <a:ext cx="88789" cy="168731"/>
            </a:xfrm>
            <a:custGeom>
              <a:avLst/>
              <a:gdLst>
                <a:gd name="connsiteX0" fmla="*/ 59084 w 118385"/>
                <a:gd name="connsiteY0" fmla="*/ 0 h 224975"/>
                <a:gd name="connsiteX1" fmla="*/ 63846 w 118385"/>
                <a:gd name="connsiteY1" fmla="*/ 0 h 224975"/>
                <a:gd name="connsiteX2" fmla="*/ 74991 w 118385"/>
                <a:gd name="connsiteY2" fmla="*/ 0 h 224975"/>
                <a:gd name="connsiteX3" fmla="*/ 79753 w 118385"/>
                <a:gd name="connsiteY3" fmla="*/ 0 h 224975"/>
                <a:gd name="connsiteX4" fmla="*/ 107023 w 118385"/>
                <a:gd name="connsiteY4" fmla="*/ 20453 h 224975"/>
                <a:gd name="connsiteX5" fmla="*/ 107023 w 118385"/>
                <a:gd name="connsiteY5" fmla="*/ 31815 h 224975"/>
                <a:gd name="connsiteX6" fmla="*/ 118385 w 118385"/>
                <a:gd name="connsiteY6" fmla="*/ 54540 h 224975"/>
                <a:gd name="connsiteX7" fmla="*/ 107023 w 118385"/>
                <a:gd name="connsiteY7" fmla="*/ 70447 h 224975"/>
                <a:gd name="connsiteX8" fmla="*/ 113840 w 118385"/>
                <a:gd name="connsiteY8" fmla="*/ 79537 h 224975"/>
                <a:gd name="connsiteX9" fmla="*/ 91116 w 118385"/>
                <a:gd name="connsiteY9" fmla="*/ 102262 h 224975"/>
                <a:gd name="connsiteX10" fmla="*/ 79753 w 118385"/>
                <a:gd name="connsiteY10" fmla="*/ 113624 h 224975"/>
                <a:gd name="connsiteX11" fmla="*/ 75209 w 118385"/>
                <a:gd name="connsiteY11" fmla="*/ 138621 h 224975"/>
                <a:gd name="connsiteX12" fmla="*/ 75209 w 118385"/>
                <a:gd name="connsiteY12" fmla="*/ 161346 h 224975"/>
                <a:gd name="connsiteX13" fmla="*/ 75209 w 118385"/>
                <a:gd name="connsiteY13" fmla="*/ 220430 h 224975"/>
                <a:gd name="connsiteX14" fmla="*/ 43394 w 118385"/>
                <a:gd name="connsiteY14" fmla="*/ 224975 h 224975"/>
                <a:gd name="connsiteX15" fmla="*/ 43230 w 118385"/>
                <a:gd name="connsiteY15" fmla="*/ 224318 h 224975"/>
                <a:gd name="connsiteX16" fmla="*/ 38632 w 118385"/>
                <a:gd name="connsiteY16" fmla="*/ 224975 h 224975"/>
                <a:gd name="connsiteX17" fmla="*/ 31815 w 118385"/>
                <a:gd name="connsiteY17" fmla="*/ 197706 h 224975"/>
                <a:gd name="connsiteX18" fmla="*/ 31815 w 118385"/>
                <a:gd name="connsiteY18" fmla="*/ 113624 h 224975"/>
                <a:gd name="connsiteX19" fmla="*/ 22725 w 118385"/>
                <a:gd name="connsiteY19" fmla="*/ 106807 h 224975"/>
                <a:gd name="connsiteX20" fmla="*/ 22725 w 118385"/>
                <a:gd name="connsiteY20" fmla="*/ 86354 h 224975"/>
                <a:gd name="connsiteX21" fmla="*/ 11363 w 118385"/>
                <a:gd name="connsiteY21" fmla="*/ 74992 h 224975"/>
                <a:gd name="connsiteX22" fmla="*/ 0 w 118385"/>
                <a:gd name="connsiteY22" fmla="*/ 63630 h 224975"/>
                <a:gd name="connsiteX23" fmla="*/ 6818 w 118385"/>
                <a:gd name="connsiteY23" fmla="*/ 43177 h 224975"/>
                <a:gd name="connsiteX24" fmla="*/ 11580 w 118385"/>
                <a:gd name="connsiteY24" fmla="*/ 43177 h 224975"/>
                <a:gd name="connsiteX25" fmla="*/ 15907 w 118385"/>
                <a:gd name="connsiteY25" fmla="*/ 43177 h 224975"/>
                <a:gd name="connsiteX26" fmla="*/ 22725 w 118385"/>
                <a:gd name="connsiteY26" fmla="*/ 27270 h 224975"/>
                <a:gd name="connsiteX27" fmla="*/ 43177 w 118385"/>
                <a:gd name="connsiteY27" fmla="*/ 20453 h 224975"/>
                <a:gd name="connsiteX28" fmla="*/ 49994 w 118385"/>
                <a:gd name="connsiteY28" fmla="*/ 11363 h 22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8385" h="224975">
                  <a:moveTo>
                    <a:pt x="59084" y="0"/>
                  </a:moveTo>
                  <a:lnTo>
                    <a:pt x="63846" y="0"/>
                  </a:lnTo>
                  <a:lnTo>
                    <a:pt x="74991" y="0"/>
                  </a:lnTo>
                  <a:lnTo>
                    <a:pt x="79753" y="0"/>
                  </a:lnTo>
                  <a:lnTo>
                    <a:pt x="107023" y="20453"/>
                  </a:lnTo>
                  <a:lnTo>
                    <a:pt x="107023" y="31815"/>
                  </a:lnTo>
                  <a:lnTo>
                    <a:pt x="118385" y="54540"/>
                  </a:lnTo>
                  <a:lnTo>
                    <a:pt x="107023" y="70447"/>
                  </a:lnTo>
                  <a:lnTo>
                    <a:pt x="113840" y="79537"/>
                  </a:lnTo>
                  <a:lnTo>
                    <a:pt x="91116" y="102262"/>
                  </a:lnTo>
                  <a:lnTo>
                    <a:pt x="79753" y="113624"/>
                  </a:lnTo>
                  <a:lnTo>
                    <a:pt x="75209" y="138621"/>
                  </a:lnTo>
                  <a:lnTo>
                    <a:pt x="75209" y="161346"/>
                  </a:lnTo>
                  <a:lnTo>
                    <a:pt x="75209" y="220430"/>
                  </a:lnTo>
                  <a:lnTo>
                    <a:pt x="43394" y="224975"/>
                  </a:lnTo>
                  <a:lnTo>
                    <a:pt x="43230" y="224318"/>
                  </a:lnTo>
                  <a:lnTo>
                    <a:pt x="38632" y="224975"/>
                  </a:lnTo>
                  <a:lnTo>
                    <a:pt x="31815" y="197706"/>
                  </a:lnTo>
                  <a:lnTo>
                    <a:pt x="31815" y="113624"/>
                  </a:lnTo>
                  <a:lnTo>
                    <a:pt x="22725" y="106807"/>
                  </a:lnTo>
                  <a:lnTo>
                    <a:pt x="22725" y="86354"/>
                  </a:lnTo>
                  <a:lnTo>
                    <a:pt x="11363" y="74992"/>
                  </a:lnTo>
                  <a:lnTo>
                    <a:pt x="0" y="63630"/>
                  </a:lnTo>
                  <a:lnTo>
                    <a:pt x="6818" y="43177"/>
                  </a:lnTo>
                  <a:lnTo>
                    <a:pt x="11580" y="43177"/>
                  </a:lnTo>
                  <a:lnTo>
                    <a:pt x="15907" y="43177"/>
                  </a:lnTo>
                  <a:lnTo>
                    <a:pt x="22725" y="27270"/>
                  </a:lnTo>
                  <a:lnTo>
                    <a:pt x="43177" y="20453"/>
                  </a:lnTo>
                  <a:lnTo>
                    <a:pt x="49994"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9" name="Freeform 418"/>
            <p:cNvSpPr>
              <a:spLocks/>
            </p:cNvSpPr>
            <p:nvPr/>
          </p:nvSpPr>
          <p:spPr bwMode="auto">
            <a:xfrm>
              <a:off x="4394672" y="3615967"/>
              <a:ext cx="58193" cy="141461"/>
            </a:xfrm>
            <a:custGeom>
              <a:avLst/>
              <a:gdLst>
                <a:gd name="connsiteX0" fmla="*/ 0 w 77590"/>
                <a:gd name="connsiteY0" fmla="*/ 0 h 188615"/>
                <a:gd name="connsiteX1" fmla="*/ 7143 w 77590"/>
                <a:gd name="connsiteY1" fmla="*/ 0 h 188615"/>
                <a:gd name="connsiteX2" fmla="*/ 38632 w 77590"/>
                <a:gd name="connsiteY2" fmla="*/ 0 h 188615"/>
                <a:gd name="connsiteX3" fmla="*/ 45775 w 77590"/>
                <a:gd name="connsiteY3" fmla="*/ 0 h 188615"/>
                <a:gd name="connsiteX4" fmla="*/ 38958 w 77590"/>
                <a:gd name="connsiteY4" fmla="*/ 20452 h 188615"/>
                <a:gd name="connsiteX5" fmla="*/ 50320 w 77590"/>
                <a:gd name="connsiteY5" fmla="*/ 31815 h 188615"/>
                <a:gd name="connsiteX6" fmla="*/ 61683 w 77590"/>
                <a:gd name="connsiteY6" fmla="*/ 43177 h 188615"/>
                <a:gd name="connsiteX7" fmla="*/ 61683 w 77590"/>
                <a:gd name="connsiteY7" fmla="*/ 63629 h 188615"/>
                <a:gd name="connsiteX8" fmla="*/ 70773 w 77590"/>
                <a:gd name="connsiteY8" fmla="*/ 70447 h 188615"/>
                <a:gd name="connsiteX9" fmla="*/ 66228 w 77590"/>
                <a:gd name="connsiteY9" fmla="*/ 154528 h 188615"/>
                <a:gd name="connsiteX10" fmla="*/ 77590 w 77590"/>
                <a:gd name="connsiteY10" fmla="*/ 177253 h 188615"/>
                <a:gd name="connsiteX11" fmla="*/ 50320 w 77590"/>
                <a:gd name="connsiteY11" fmla="*/ 188615 h 188615"/>
                <a:gd name="connsiteX12" fmla="*/ 48219 w 77590"/>
                <a:gd name="connsiteY12" fmla="*/ 186514 h 188615"/>
                <a:gd name="connsiteX13" fmla="*/ 43177 w 77590"/>
                <a:gd name="connsiteY13" fmla="*/ 188615 h 188615"/>
                <a:gd name="connsiteX14" fmla="*/ 31815 w 77590"/>
                <a:gd name="connsiteY14" fmla="*/ 177253 h 188615"/>
                <a:gd name="connsiteX15" fmla="*/ 22725 w 77590"/>
                <a:gd name="connsiteY15" fmla="*/ 149983 h 188615"/>
                <a:gd name="connsiteX16" fmla="*/ 22725 w 77590"/>
                <a:gd name="connsiteY16" fmla="*/ 134076 h 188615"/>
                <a:gd name="connsiteX17" fmla="*/ 27270 w 77590"/>
                <a:gd name="connsiteY17" fmla="*/ 95444 h 188615"/>
                <a:gd name="connsiteX18" fmla="*/ 15908 w 77590"/>
                <a:gd name="connsiteY18" fmla="*/ 86354 h 188615"/>
                <a:gd name="connsiteX19" fmla="*/ 15908 w 77590"/>
                <a:gd name="connsiteY19" fmla="*/ 59084 h 188615"/>
                <a:gd name="connsiteX20" fmla="*/ 15908 w 77590"/>
                <a:gd name="connsiteY20" fmla="*/ 31815 h 188615"/>
                <a:gd name="connsiteX21" fmla="*/ 0 w 77590"/>
                <a:gd name="connsiteY21" fmla="*/ 11363 h 188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590" h="188615">
                  <a:moveTo>
                    <a:pt x="0" y="0"/>
                  </a:moveTo>
                  <a:lnTo>
                    <a:pt x="7143" y="0"/>
                  </a:lnTo>
                  <a:lnTo>
                    <a:pt x="38632" y="0"/>
                  </a:lnTo>
                  <a:lnTo>
                    <a:pt x="45775" y="0"/>
                  </a:lnTo>
                  <a:lnTo>
                    <a:pt x="38958" y="20452"/>
                  </a:lnTo>
                  <a:lnTo>
                    <a:pt x="50320" y="31815"/>
                  </a:lnTo>
                  <a:lnTo>
                    <a:pt x="61683" y="43177"/>
                  </a:lnTo>
                  <a:lnTo>
                    <a:pt x="61683" y="63629"/>
                  </a:lnTo>
                  <a:lnTo>
                    <a:pt x="70773" y="70447"/>
                  </a:lnTo>
                  <a:lnTo>
                    <a:pt x="66228" y="154528"/>
                  </a:lnTo>
                  <a:lnTo>
                    <a:pt x="77590" y="177253"/>
                  </a:lnTo>
                  <a:lnTo>
                    <a:pt x="50320" y="188615"/>
                  </a:lnTo>
                  <a:lnTo>
                    <a:pt x="48219" y="186514"/>
                  </a:lnTo>
                  <a:lnTo>
                    <a:pt x="43177" y="188615"/>
                  </a:lnTo>
                  <a:lnTo>
                    <a:pt x="31815" y="177253"/>
                  </a:lnTo>
                  <a:lnTo>
                    <a:pt x="22725" y="149983"/>
                  </a:lnTo>
                  <a:lnTo>
                    <a:pt x="22725" y="134076"/>
                  </a:lnTo>
                  <a:lnTo>
                    <a:pt x="27270" y="95444"/>
                  </a:lnTo>
                  <a:lnTo>
                    <a:pt x="15908" y="86354"/>
                  </a:lnTo>
                  <a:lnTo>
                    <a:pt x="15908" y="59084"/>
                  </a:lnTo>
                  <a:lnTo>
                    <a:pt x="15908" y="31815"/>
                  </a:lnTo>
                  <a:lnTo>
                    <a:pt x="0"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8" name="Freeform 417"/>
            <p:cNvSpPr>
              <a:spLocks/>
            </p:cNvSpPr>
            <p:nvPr/>
          </p:nvSpPr>
          <p:spPr bwMode="auto">
            <a:xfrm>
              <a:off x="4306046" y="3615967"/>
              <a:ext cx="122795" cy="173843"/>
            </a:xfrm>
            <a:custGeom>
              <a:avLst/>
              <a:gdLst>
                <a:gd name="connsiteX0" fmla="*/ 74992 w 163727"/>
                <a:gd name="connsiteY0" fmla="*/ 0 h 231791"/>
                <a:gd name="connsiteX1" fmla="*/ 75468 w 163727"/>
                <a:gd name="connsiteY1" fmla="*/ 136 h 231791"/>
                <a:gd name="connsiteX2" fmla="*/ 77373 w 163727"/>
                <a:gd name="connsiteY2" fmla="*/ 0 h 231791"/>
                <a:gd name="connsiteX3" fmla="*/ 91891 w 163727"/>
                <a:gd name="connsiteY3" fmla="*/ 4148 h 231791"/>
                <a:gd name="connsiteX4" fmla="*/ 102262 w 163727"/>
                <a:gd name="connsiteY4" fmla="*/ 0 h 231791"/>
                <a:gd name="connsiteX5" fmla="*/ 104643 w 163727"/>
                <a:gd name="connsiteY5" fmla="*/ 0 h 231791"/>
                <a:gd name="connsiteX6" fmla="*/ 122714 w 163727"/>
                <a:gd name="connsiteY6" fmla="*/ 0 h 231791"/>
                <a:gd name="connsiteX7" fmla="*/ 125095 w 163727"/>
                <a:gd name="connsiteY7" fmla="*/ 0 h 231791"/>
                <a:gd name="connsiteX8" fmla="*/ 120550 w 163727"/>
                <a:gd name="connsiteY8" fmla="*/ 11363 h 231791"/>
                <a:gd name="connsiteX9" fmla="*/ 136457 w 163727"/>
                <a:gd name="connsiteY9" fmla="*/ 31815 h 231791"/>
                <a:gd name="connsiteX10" fmla="*/ 136457 w 163727"/>
                <a:gd name="connsiteY10" fmla="*/ 59084 h 231791"/>
                <a:gd name="connsiteX11" fmla="*/ 143275 w 163727"/>
                <a:gd name="connsiteY11" fmla="*/ 86354 h 231791"/>
                <a:gd name="connsiteX12" fmla="*/ 147820 w 163727"/>
                <a:gd name="connsiteY12" fmla="*/ 102261 h 231791"/>
                <a:gd name="connsiteX13" fmla="*/ 143275 w 163727"/>
                <a:gd name="connsiteY13" fmla="*/ 134075 h 231791"/>
                <a:gd name="connsiteX14" fmla="*/ 147820 w 163727"/>
                <a:gd name="connsiteY14" fmla="*/ 149983 h 231791"/>
                <a:gd name="connsiteX15" fmla="*/ 152365 w 163727"/>
                <a:gd name="connsiteY15" fmla="*/ 177252 h 231791"/>
                <a:gd name="connsiteX16" fmla="*/ 163727 w 163727"/>
                <a:gd name="connsiteY16" fmla="*/ 188614 h 231791"/>
                <a:gd name="connsiteX17" fmla="*/ 104643 w 163727"/>
                <a:gd name="connsiteY17" fmla="*/ 209067 h 231791"/>
                <a:gd name="connsiteX18" fmla="*/ 84190 w 163727"/>
                <a:gd name="connsiteY18" fmla="*/ 220429 h 231791"/>
                <a:gd name="connsiteX19" fmla="*/ 50103 w 163727"/>
                <a:gd name="connsiteY19" fmla="*/ 231791 h 231791"/>
                <a:gd name="connsiteX20" fmla="*/ 48954 w 163727"/>
                <a:gd name="connsiteY20" fmla="*/ 231381 h 231791"/>
                <a:gd name="connsiteX21" fmla="*/ 47722 w 163727"/>
                <a:gd name="connsiteY21" fmla="*/ 231791 h 231791"/>
                <a:gd name="connsiteX22" fmla="*/ 15908 w 163727"/>
                <a:gd name="connsiteY22" fmla="*/ 220429 h 231791"/>
                <a:gd name="connsiteX23" fmla="*/ 15908 w 163727"/>
                <a:gd name="connsiteY23" fmla="*/ 209067 h 231791"/>
                <a:gd name="connsiteX24" fmla="*/ 0 w 163727"/>
                <a:gd name="connsiteY24" fmla="*/ 177252 h 231791"/>
                <a:gd name="connsiteX25" fmla="*/ 11363 w 163727"/>
                <a:gd name="connsiteY25" fmla="*/ 134075 h 231791"/>
                <a:gd name="connsiteX26" fmla="*/ 27270 w 163727"/>
                <a:gd name="connsiteY26" fmla="*/ 106806 h 231791"/>
                <a:gd name="connsiteX27" fmla="*/ 15908 w 163727"/>
                <a:gd name="connsiteY27" fmla="*/ 52267 h 231791"/>
                <a:gd name="connsiteX28" fmla="*/ 11363 w 163727"/>
                <a:gd name="connsiteY28" fmla="*/ 27270 h 231791"/>
                <a:gd name="connsiteX29" fmla="*/ 11363 w 163727"/>
                <a:gd name="connsiteY29" fmla="*/ 4545 h 231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3727" h="231791">
                  <a:moveTo>
                    <a:pt x="74992" y="0"/>
                  </a:moveTo>
                  <a:lnTo>
                    <a:pt x="75468" y="136"/>
                  </a:lnTo>
                  <a:lnTo>
                    <a:pt x="77373" y="0"/>
                  </a:lnTo>
                  <a:lnTo>
                    <a:pt x="91891" y="4148"/>
                  </a:lnTo>
                  <a:lnTo>
                    <a:pt x="102262" y="0"/>
                  </a:lnTo>
                  <a:lnTo>
                    <a:pt x="104643" y="0"/>
                  </a:lnTo>
                  <a:lnTo>
                    <a:pt x="122714" y="0"/>
                  </a:lnTo>
                  <a:lnTo>
                    <a:pt x="125095" y="0"/>
                  </a:lnTo>
                  <a:lnTo>
                    <a:pt x="120550" y="11363"/>
                  </a:lnTo>
                  <a:lnTo>
                    <a:pt x="136457" y="31815"/>
                  </a:lnTo>
                  <a:lnTo>
                    <a:pt x="136457" y="59084"/>
                  </a:lnTo>
                  <a:lnTo>
                    <a:pt x="143275" y="86354"/>
                  </a:lnTo>
                  <a:lnTo>
                    <a:pt x="147820" y="102261"/>
                  </a:lnTo>
                  <a:lnTo>
                    <a:pt x="143275" y="134075"/>
                  </a:lnTo>
                  <a:lnTo>
                    <a:pt x="147820" y="149983"/>
                  </a:lnTo>
                  <a:lnTo>
                    <a:pt x="152365" y="177252"/>
                  </a:lnTo>
                  <a:lnTo>
                    <a:pt x="163727" y="188614"/>
                  </a:lnTo>
                  <a:lnTo>
                    <a:pt x="104643" y="209067"/>
                  </a:lnTo>
                  <a:lnTo>
                    <a:pt x="84190" y="220429"/>
                  </a:lnTo>
                  <a:lnTo>
                    <a:pt x="50103" y="231791"/>
                  </a:lnTo>
                  <a:lnTo>
                    <a:pt x="48954" y="231381"/>
                  </a:lnTo>
                  <a:lnTo>
                    <a:pt x="47722" y="231791"/>
                  </a:lnTo>
                  <a:lnTo>
                    <a:pt x="15908" y="220429"/>
                  </a:lnTo>
                  <a:lnTo>
                    <a:pt x="15908" y="209067"/>
                  </a:lnTo>
                  <a:lnTo>
                    <a:pt x="0" y="177252"/>
                  </a:lnTo>
                  <a:lnTo>
                    <a:pt x="11363" y="134075"/>
                  </a:lnTo>
                  <a:lnTo>
                    <a:pt x="27270" y="106806"/>
                  </a:lnTo>
                  <a:lnTo>
                    <a:pt x="15908" y="52267"/>
                  </a:lnTo>
                  <a:lnTo>
                    <a:pt x="11363" y="27270"/>
                  </a:lnTo>
                  <a:lnTo>
                    <a:pt x="11363"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7" name="Freeform 416"/>
            <p:cNvSpPr>
              <a:spLocks/>
            </p:cNvSpPr>
            <p:nvPr/>
          </p:nvSpPr>
          <p:spPr bwMode="auto">
            <a:xfrm>
              <a:off x="4246394" y="3498368"/>
              <a:ext cx="214993" cy="167515"/>
            </a:xfrm>
            <a:custGeom>
              <a:avLst/>
              <a:gdLst>
                <a:gd name="connsiteX0" fmla="*/ 181798 w 286657"/>
                <a:gd name="connsiteY0" fmla="*/ 0 h 223353"/>
                <a:gd name="connsiteX1" fmla="*/ 193160 w 286657"/>
                <a:gd name="connsiteY1" fmla="*/ 11362 h 223353"/>
                <a:gd name="connsiteX2" fmla="*/ 213613 w 286657"/>
                <a:gd name="connsiteY2" fmla="*/ 6817 h 223353"/>
                <a:gd name="connsiteX3" fmla="*/ 213613 w 286657"/>
                <a:gd name="connsiteY3" fmla="*/ 22691 h 223353"/>
                <a:gd name="connsiteX4" fmla="*/ 220756 w 286657"/>
                <a:gd name="connsiteY4" fmla="*/ 21104 h 223353"/>
                <a:gd name="connsiteX5" fmla="*/ 220756 w 286657"/>
                <a:gd name="connsiteY5" fmla="*/ 41556 h 223353"/>
                <a:gd name="connsiteX6" fmla="*/ 220756 w 286657"/>
                <a:gd name="connsiteY6" fmla="*/ 51749 h 223353"/>
                <a:gd name="connsiteX7" fmla="*/ 236337 w 286657"/>
                <a:gd name="connsiteY7" fmla="*/ 70447 h 223353"/>
                <a:gd name="connsiteX8" fmla="*/ 236337 w 286657"/>
                <a:gd name="connsiteY8" fmla="*/ 76161 h 223353"/>
                <a:gd name="connsiteX9" fmla="*/ 243480 w 286657"/>
                <a:gd name="connsiteY9" fmla="*/ 84733 h 223353"/>
                <a:gd name="connsiteX10" fmla="*/ 243480 w 286657"/>
                <a:gd name="connsiteY10" fmla="*/ 88234 h 223353"/>
                <a:gd name="connsiteX11" fmla="*/ 279514 w 286657"/>
                <a:gd name="connsiteY11" fmla="*/ 97716 h 223353"/>
                <a:gd name="connsiteX12" fmla="*/ 279514 w 286657"/>
                <a:gd name="connsiteY12" fmla="*/ 110123 h 223353"/>
                <a:gd name="connsiteX13" fmla="*/ 286657 w 286657"/>
                <a:gd name="connsiteY13" fmla="*/ 112002 h 223353"/>
                <a:gd name="connsiteX14" fmla="*/ 286657 w 286657"/>
                <a:gd name="connsiteY14" fmla="*/ 132455 h 223353"/>
                <a:gd name="connsiteX15" fmla="*/ 279840 w 286657"/>
                <a:gd name="connsiteY15" fmla="*/ 148362 h 223353"/>
                <a:gd name="connsiteX16" fmla="*/ 259388 w 286657"/>
                <a:gd name="connsiteY16" fmla="*/ 148362 h 223353"/>
                <a:gd name="connsiteX17" fmla="*/ 252570 w 286657"/>
                <a:gd name="connsiteY17" fmla="*/ 164269 h 223353"/>
                <a:gd name="connsiteX18" fmla="*/ 243480 w 286657"/>
                <a:gd name="connsiteY18" fmla="*/ 171086 h 223353"/>
                <a:gd name="connsiteX19" fmla="*/ 209393 w 286657"/>
                <a:gd name="connsiteY19" fmla="*/ 171086 h 223353"/>
                <a:gd name="connsiteX20" fmla="*/ 188941 w 286657"/>
                <a:gd name="connsiteY20" fmla="*/ 164269 h 223353"/>
                <a:gd name="connsiteX21" fmla="*/ 177579 w 286657"/>
                <a:gd name="connsiteY21" fmla="*/ 171086 h 223353"/>
                <a:gd name="connsiteX22" fmla="*/ 161671 w 286657"/>
                <a:gd name="connsiteY22" fmla="*/ 171086 h 223353"/>
                <a:gd name="connsiteX23" fmla="*/ 102587 w 286657"/>
                <a:gd name="connsiteY23" fmla="*/ 171086 h 223353"/>
                <a:gd name="connsiteX24" fmla="*/ 98042 w 286657"/>
                <a:gd name="connsiteY24" fmla="*/ 191539 h 223353"/>
                <a:gd name="connsiteX25" fmla="*/ 102587 w 286657"/>
                <a:gd name="connsiteY25" fmla="*/ 218808 h 223353"/>
                <a:gd name="connsiteX26" fmla="*/ 75317 w 286657"/>
                <a:gd name="connsiteY26" fmla="*/ 214263 h 223353"/>
                <a:gd name="connsiteX27" fmla="*/ 59410 w 286657"/>
                <a:gd name="connsiteY27" fmla="*/ 214263 h 223353"/>
                <a:gd name="connsiteX28" fmla="*/ 48048 w 286657"/>
                <a:gd name="connsiteY28" fmla="*/ 223353 h 223353"/>
                <a:gd name="connsiteX29" fmla="*/ 32140 w 286657"/>
                <a:gd name="connsiteY29" fmla="*/ 214263 h 223353"/>
                <a:gd name="connsiteX30" fmla="*/ 27595 w 286657"/>
                <a:gd name="connsiteY30" fmla="*/ 202901 h 223353"/>
                <a:gd name="connsiteX31" fmla="*/ 7143 w 286657"/>
                <a:gd name="connsiteY31" fmla="*/ 198356 h 223353"/>
                <a:gd name="connsiteX32" fmla="*/ 7143 w 286657"/>
                <a:gd name="connsiteY32" fmla="*/ 185658 h 223353"/>
                <a:gd name="connsiteX33" fmla="*/ 0 w 286657"/>
                <a:gd name="connsiteY33" fmla="*/ 184070 h 223353"/>
                <a:gd name="connsiteX34" fmla="*/ 0 w 286657"/>
                <a:gd name="connsiteY34" fmla="*/ 156800 h 223353"/>
                <a:gd name="connsiteX35" fmla="*/ 9090 w 286657"/>
                <a:gd name="connsiteY35" fmla="*/ 145438 h 223353"/>
                <a:gd name="connsiteX36" fmla="*/ 9090 w 286657"/>
                <a:gd name="connsiteY36" fmla="*/ 129531 h 223353"/>
                <a:gd name="connsiteX37" fmla="*/ 36360 w 286657"/>
                <a:gd name="connsiteY37" fmla="*/ 97716 h 223353"/>
                <a:gd name="connsiteX38" fmla="*/ 40905 w 286657"/>
                <a:gd name="connsiteY38" fmla="*/ 74992 h 223353"/>
                <a:gd name="connsiteX39" fmla="*/ 52267 w 286657"/>
                <a:gd name="connsiteY39" fmla="*/ 65902 h 223353"/>
                <a:gd name="connsiteX40" fmla="*/ 68174 w 286657"/>
                <a:gd name="connsiteY40" fmla="*/ 70447 h 223353"/>
                <a:gd name="connsiteX41" fmla="*/ 84082 w 286657"/>
                <a:gd name="connsiteY41" fmla="*/ 59084 h 223353"/>
                <a:gd name="connsiteX42" fmla="*/ 90899 w 286657"/>
                <a:gd name="connsiteY42" fmla="*/ 47722 h 223353"/>
                <a:gd name="connsiteX43" fmla="*/ 118169 w 286657"/>
                <a:gd name="connsiteY43" fmla="*/ 38632 h 223353"/>
                <a:gd name="connsiteX44" fmla="*/ 127259 w 286657"/>
                <a:gd name="connsiteY44" fmla="*/ 22725 h 223353"/>
                <a:gd name="connsiteX45" fmla="*/ 161346 w 286657"/>
                <a:gd name="connsiteY45" fmla="*/ 6817 h 223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86657" h="223353">
                  <a:moveTo>
                    <a:pt x="181798" y="0"/>
                  </a:moveTo>
                  <a:lnTo>
                    <a:pt x="193160" y="11362"/>
                  </a:lnTo>
                  <a:lnTo>
                    <a:pt x="213613" y="6817"/>
                  </a:lnTo>
                  <a:lnTo>
                    <a:pt x="213613" y="22691"/>
                  </a:lnTo>
                  <a:lnTo>
                    <a:pt x="220756" y="21104"/>
                  </a:lnTo>
                  <a:lnTo>
                    <a:pt x="220756" y="41556"/>
                  </a:lnTo>
                  <a:lnTo>
                    <a:pt x="220756" y="51749"/>
                  </a:lnTo>
                  <a:lnTo>
                    <a:pt x="236337" y="70447"/>
                  </a:lnTo>
                  <a:lnTo>
                    <a:pt x="236337" y="76161"/>
                  </a:lnTo>
                  <a:lnTo>
                    <a:pt x="243480" y="84733"/>
                  </a:lnTo>
                  <a:lnTo>
                    <a:pt x="243480" y="88234"/>
                  </a:lnTo>
                  <a:lnTo>
                    <a:pt x="279514" y="97716"/>
                  </a:lnTo>
                  <a:lnTo>
                    <a:pt x="279514" y="110123"/>
                  </a:lnTo>
                  <a:lnTo>
                    <a:pt x="286657" y="112002"/>
                  </a:lnTo>
                  <a:lnTo>
                    <a:pt x="286657" y="132455"/>
                  </a:lnTo>
                  <a:lnTo>
                    <a:pt x="279840" y="148362"/>
                  </a:lnTo>
                  <a:lnTo>
                    <a:pt x="259388" y="148362"/>
                  </a:lnTo>
                  <a:lnTo>
                    <a:pt x="252570" y="164269"/>
                  </a:lnTo>
                  <a:lnTo>
                    <a:pt x="243480" y="171086"/>
                  </a:lnTo>
                  <a:lnTo>
                    <a:pt x="209393" y="171086"/>
                  </a:lnTo>
                  <a:lnTo>
                    <a:pt x="188941" y="164269"/>
                  </a:lnTo>
                  <a:lnTo>
                    <a:pt x="177579" y="171086"/>
                  </a:lnTo>
                  <a:lnTo>
                    <a:pt x="161671" y="171086"/>
                  </a:lnTo>
                  <a:lnTo>
                    <a:pt x="102587" y="171086"/>
                  </a:lnTo>
                  <a:lnTo>
                    <a:pt x="98042" y="191539"/>
                  </a:lnTo>
                  <a:lnTo>
                    <a:pt x="102587" y="218808"/>
                  </a:lnTo>
                  <a:lnTo>
                    <a:pt x="75317" y="214263"/>
                  </a:lnTo>
                  <a:lnTo>
                    <a:pt x="59410" y="214263"/>
                  </a:lnTo>
                  <a:lnTo>
                    <a:pt x="48048" y="223353"/>
                  </a:lnTo>
                  <a:lnTo>
                    <a:pt x="32140" y="214263"/>
                  </a:lnTo>
                  <a:lnTo>
                    <a:pt x="27595" y="202901"/>
                  </a:lnTo>
                  <a:lnTo>
                    <a:pt x="7143" y="198356"/>
                  </a:lnTo>
                  <a:lnTo>
                    <a:pt x="7143" y="185658"/>
                  </a:lnTo>
                  <a:lnTo>
                    <a:pt x="0" y="184070"/>
                  </a:lnTo>
                  <a:lnTo>
                    <a:pt x="0" y="156800"/>
                  </a:lnTo>
                  <a:lnTo>
                    <a:pt x="9090" y="145438"/>
                  </a:lnTo>
                  <a:lnTo>
                    <a:pt x="9090" y="129531"/>
                  </a:lnTo>
                  <a:lnTo>
                    <a:pt x="36360" y="97716"/>
                  </a:lnTo>
                  <a:lnTo>
                    <a:pt x="40905" y="74992"/>
                  </a:lnTo>
                  <a:lnTo>
                    <a:pt x="52267" y="65902"/>
                  </a:lnTo>
                  <a:lnTo>
                    <a:pt x="68174" y="70447"/>
                  </a:lnTo>
                  <a:lnTo>
                    <a:pt x="84082" y="59084"/>
                  </a:lnTo>
                  <a:lnTo>
                    <a:pt x="90899" y="47722"/>
                  </a:lnTo>
                  <a:lnTo>
                    <a:pt x="118169" y="38632"/>
                  </a:lnTo>
                  <a:lnTo>
                    <a:pt x="127259" y="22725"/>
                  </a:lnTo>
                  <a:lnTo>
                    <a:pt x="161346"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6" name="Freeform 415"/>
            <p:cNvSpPr>
              <a:spLocks/>
            </p:cNvSpPr>
            <p:nvPr/>
          </p:nvSpPr>
          <p:spPr bwMode="auto">
            <a:xfrm>
              <a:off x="4905976" y="2591654"/>
              <a:ext cx="59979" cy="63062"/>
            </a:xfrm>
            <a:custGeom>
              <a:avLst/>
              <a:gdLst>
                <a:gd name="connsiteX0" fmla="*/ 27270 w 79972"/>
                <a:gd name="connsiteY0" fmla="*/ 0 h 84082"/>
                <a:gd name="connsiteX1" fmla="*/ 32562 w 79972"/>
                <a:gd name="connsiteY1" fmla="*/ 4234 h 84082"/>
                <a:gd name="connsiteX2" fmla="*/ 36795 w 79972"/>
                <a:gd name="connsiteY2" fmla="*/ 0 h 84082"/>
                <a:gd name="connsiteX3" fmla="*/ 48157 w 79972"/>
                <a:gd name="connsiteY3" fmla="*/ 9090 h 84082"/>
                <a:gd name="connsiteX4" fmla="*/ 52702 w 79972"/>
                <a:gd name="connsiteY4" fmla="*/ 15908 h 84082"/>
                <a:gd name="connsiteX5" fmla="*/ 64065 w 79972"/>
                <a:gd name="connsiteY5" fmla="*/ 20453 h 84082"/>
                <a:gd name="connsiteX6" fmla="*/ 79972 w 79972"/>
                <a:gd name="connsiteY6" fmla="*/ 31815 h 84082"/>
                <a:gd name="connsiteX7" fmla="*/ 75427 w 79972"/>
                <a:gd name="connsiteY7" fmla="*/ 36360 h 84082"/>
                <a:gd name="connsiteX8" fmla="*/ 68610 w 79972"/>
                <a:gd name="connsiteY8" fmla="*/ 47722 h 84082"/>
                <a:gd name="connsiteX9" fmla="*/ 59520 w 79972"/>
                <a:gd name="connsiteY9" fmla="*/ 52267 h 84082"/>
                <a:gd name="connsiteX10" fmla="*/ 59520 w 79972"/>
                <a:gd name="connsiteY10" fmla="*/ 46997 h 84082"/>
                <a:gd name="connsiteX11" fmla="*/ 59085 w 79972"/>
                <a:gd name="connsiteY11" fmla="*/ 47722 h 84082"/>
                <a:gd name="connsiteX12" fmla="*/ 52307 w 79972"/>
                <a:gd name="connsiteY12" fmla="*/ 51111 h 84082"/>
                <a:gd name="connsiteX13" fmla="*/ 36795 w 79972"/>
                <a:gd name="connsiteY13" fmla="*/ 68175 h 84082"/>
                <a:gd name="connsiteX14" fmla="*/ 43613 w 79972"/>
                <a:gd name="connsiteY14" fmla="*/ 84082 h 84082"/>
                <a:gd name="connsiteX15" fmla="*/ 32250 w 79972"/>
                <a:gd name="connsiteY15" fmla="*/ 79537 h 84082"/>
                <a:gd name="connsiteX16" fmla="*/ 31974 w 79972"/>
                <a:gd name="connsiteY16" fmla="*/ 79151 h 84082"/>
                <a:gd name="connsiteX17" fmla="*/ 34088 w 79972"/>
                <a:gd name="connsiteY17" fmla="*/ 84082 h 84082"/>
                <a:gd name="connsiteX18" fmla="*/ 22725 w 79972"/>
                <a:gd name="connsiteY18" fmla="*/ 79537 h 84082"/>
                <a:gd name="connsiteX19" fmla="*/ 11363 w 79972"/>
                <a:gd name="connsiteY19" fmla="*/ 63630 h 84082"/>
                <a:gd name="connsiteX20" fmla="*/ 0 w 79972"/>
                <a:gd name="connsiteY20" fmla="*/ 52267 h 84082"/>
                <a:gd name="connsiteX21" fmla="*/ 0 w 79972"/>
                <a:gd name="connsiteY21" fmla="*/ 43177 h 84082"/>
                <a:gd name="connsiteX22" fmla="*/ 6817 w 79972"/>
                <a:gd name="connsiteY22" fmla="*/ 15908 h 84082"/>
                <a:gd name="connsiteX23" fmla="*/ 22725 w 79972"/>
                <a:gd name="connsiteY23" fmla="*/ 4545 h 8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9972" h="84082">
                  <a:moveTo>
                    <a:pt x="27270" y="0"/>
                  </a:moveTo>
                  <a:lnTo>
                    <a:pt x="32562" y="4234"/>
                  </a:lnTo>
                  <a:lnTo>
                    <a:pt x="36795" y="0"/>
                  </a:lnTo>
                  <a:lnTo>
                    <a:pt x="48157" y="9090"/>
                  </a:lnTo>
                  <a:lnTo>
                    <a:pt x="52702" y="15908"/>
                  </a:lnTo>
                  <a:lnTo>
                    <a:pt x="64065" y="20453"/>
                  </a:lnTo>
                  <a:lnTo>
                    <a:pt x="79972" y="31815"/>
                  </a:lnTo>
                  <a:lnTo>
                    <a:pt x="75427" y="36360"/>
                  </a:lnTo>
                  <a:lnTo>
                    <a:pt x="68610" y="47722"/>
                  </a:lnTo>
                  <a:lnTo>
                    <a:pt x="59520" y="52267"/>
                  </a:lnTo>
                  <a:lnTo>
                    <a:pt x="59520" y="46997"/>
                  </a:lnTo>
                  <a:lnTo>
                    <a:pt x="59085" y="47722"/>
                  </a:lnTo>
                  <a:lnTo>
                    <a:pt x="52307" y="51111"/>
                  </a:lnTo>
                  <a:lnTo>
                    <a:pt x="36795" y="68175"/>
                  </a:lnTo>
                  <a:lnTo>
                    <a:pt x="43613" y="84082"/>
                  </a:lnTo>
                  <a:lnTo>
                    <a:pt x="32250" y="79537"/>
                  </a:lnTo>
                  <a:lnTo>
                    <a:pt x="31974" y="79151"/>
                  </a:lnTo>
                  <a:lnTo>
                    <a:pt x="34088" y="84082"/>
                  </a:lnTo>
                  <a:lnTo>
                    <a:pt x="22725" y="79537"/>
                  </a:lnTo>
                  <a:lnTo>
                    <a:pt x="11363" y="63630"/>
                  </a:lnTo>
                  <a:lnTo>
                    <a:pt x="0" y="52267"/>
                  </a:lnTo>
                  <a:lnTo>
                    <a:pt x="0" y="43177"/>
                  </a:lnTo>
                  <a:lnTo>
                    <a:pt x="6817" y="15908"/>
                  </a:lnTo>
                  <a:lnTo>
                    <a:pt x="22725"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4" name="Freeform 413"/>
            <p:cNvSpPr>
              <a:spLocks/>
            </p:cNvSpPr>
            <p:nvPr/>
          </p:nvSpPr>
          <p:spPr bwMode="auto">
            <a:xfrm>
              <a:off x="4912467" y="2489393"/>
              <a:ext cx="119631" cy="149983"/>
            </a:xfrm>
            <a:custGeom>
              <a:avLst/>
              <a:gdLst>
                <a:gd name="connsiteX0" fmla="*/ 24997 w 159508"/>
                <a:gd name="connsiteY0" fmla="*/ 0 h 199977"/>
                <a:gd name="connsiteX1" fmla="*/ 34522 w 159508"/>
                <a:gd name="connsiteY1" fmla="*/ 0 h 199977"/>
                <a:gd name="connsiteX2" fmla="*/ 47722 w 159508"/>
                <a:gd name="connsiteY2" fmla="*/ 0 h 199977"/>
                <a:gd name="connsiteX3" fmla="*/ 57247 w 159508"/>
                <a:gd name="connsiteY3" fmla="*/ 0 h 199977"/>
                <a:gd name="connsiteX4" fmla="*/ 77699 w 159508"/>
                <a:gd name="connsiteY4" fmla="*/ 22725 h 199977"/>
                <a:gd name="connsiteX5" fmla="*/ 77699 w 159508"/>
                <a:gd name="connsiteY5" fmla="*/ 38632 h 199977"/>
                <a:gd name="connsiteX6" fmla="*/ 104969 w 159508"/>
                <a:gd name="connsiteY6" fmla="*/ 54539 h 199977"/>
                <a:gd name="connsiteX7" fmla="*/ 104969 w 159508"/>
                <a:gd name="connsiteY7" fmla="*/ 70447 h 199977"/>
                <a:gd name="connsiteX8" fmla="*/ 122091 w 159508"/>
                <a:gd name="connsiteY8" fmla="*/ 82432 h 199977"/>
                <a:gd name="connsiteX9" fmla="*/ 127259 w 159508"/>
                <a:gd name="connsiteY9" fmla="*/ 77264 h 199977"/>
                <a:gd name="connsiteX10" fmla="*/ 134062 w 159508"/>
                <a:gd name="connsiteY10" fmla="*/ 79985 h 199977"/>
                <a:gd name="connsiteX11" fmla="*/ 136784 w 159508"/>
                <a:gd name="connsiteY11" fmla="*/ 77264 h 199977"/>
                <a:gd name="connsiteX12" fmla="*/ 148146 w 159508"/>
                <a:gd name="connsiteY12" fmla="*/ 81809 h 199977"/>
                <a:gd name="connsiteX13" fmla="*/ 136784 w 159508"/>
                <a:gd name="connsiteY13" fmla="*/ 93171 h 199977"/>
                <a:gd name="connsiteX14" fmla="*/ 148146 w 159508"/>
                <a:gd name="connsiteY14" fmla="*/ 102261 h 199977"/>
                <a:gd name="connsiteX15" fmla="*/ 136784 w 159508"/>
                <a:gd name="connsiteY15" fmla="*/ 113623 h 199977"/>
                <a:gd name="connsiteX16" fmla="*/ 136784 w 159508"/>
                <a:gd name="connsiteY16" fmla="*/ 129531 h 199977"/>
                <a:gd name="connsiteX17" fmla="*/ 159508 w 159508"/>
                <a:gd name="connsiteY17" fmla="*/ 152255 h 199977"/>
                <a:gd name="connsiteX18" fmla="*/ 143601 w 159508"/>
                <a:gd name="connsiteY18" fmla="*/ 168163 h 199977"/>
                <a:gd name="connsiteX19" fmla="*/ 136784 w 159508"/>
                <a:gd name="connsiteY19" fmla="*/ 184070 h 199977"/>
                <a:gd name="connsiteX20" fmla="*/ 143601 w 159508"/>
                <a:gd name="connsiteY20" fmla="*/ 188615 h 199977"/>
                <a:gd name="connsiteX21" fmla="*/ 136784 w 159508"/>
                <a:gd name="connsiteY21" fmla="*/ 199977 h 199977"/>
                <a:gd name="connsiteX22" fmla="*/ 127259 w 159508"/>
                <a:gd name="connsiteY22" fmla="*/ 199977 h 199977"/>
                <a:gd name="connsiteX23" fmla="*/ 120876 w 159508"/>
                <a:gd name="connsiteY23" fmla="*/ 199977 h 199977"/>
                <a:gd name="connsiteX24" fmla="*/ 111351 w 159508"/>
                <a:gd name="connsiteY24" fmla="*/ 199977 h 199977"/>
                <a:gd name="connsiteX25" fmla="*/ 104969 w 159508"/>
                <a:gd name="connsiteY25" fmla="*/ 199977 h 199977"/>
                <a:gd name="connsiteX26" fmla="*/ 95444 w 159508"/>
                <a:gd name="connsiteY26" fmla="*/ 199977 h 199977"/>
                <a:gd name="connsiteX27" fmla="*/ 99989 w 159508"/>
                <a:gd name="connsiteY27" fmla="*/ 188615 h 199977"/>
                <a:gd name="connsiteX28" fmla="*/ 106806 w 159508"/>
                <a:gd name="connsiteY28" fmla="*/ 179525 h 199977"/>
                <a:gd name="connsiteX29" fmla="*/ 99989 w 159508"/>
                <a:gd name="connsiteY29" fmla="*/ 179525 h 199977"/>
                <a:gd name="connsiteX30" fmla="*/ 90899 w 159508"/>
                <a:gd name="connsiteY30" fmla="*/ 172708 h 199977"/>
                <a:gd name="connsiteX31" fmla="*/ 84082 w 159508"/>
                <a:gd name="connsiteY31" fmla="*/ 168163 h 199977"/>
                <a:gd name="connsiteX32" fmla="*/ 79537 w 159508"/>
                <a:gd name="connsiteY32" fmla="*/ 161345 h 199977"/>
                <a:gd name="connsiteX33" fmla="*/ 74992 w 159508"/>
                <a:gd name="connsiteY33" fmla="*/ 156800 h 199977"/>
                <a:gd name="connsiteX34" fmla="*/ 72357 w 159508"/>
                <a:gd name="connsiteY34" fmla="*/ 155044 h 199977"/>
                <a:gd name="connsiteX35" fmla="*/ 68609 w 159508"/>
                <a:gd name="connsiteY35" fmla="*/ 168163 h 199977"/>
                <a:gd name="connsiteX36" fmla="*/ 57247 w 159508"/>
                <a:gd name="connsiteY36" fmla="*/ 172708 h 199977"/>
                <a:gd name="connsiteX37" fmla="*/ 61792 w 159508"/>
                <a:gd name="connsiteY37" fmla="*/ 168163 h 199977"/>
                <a:gd name="connsiteX38" fmla="*/ 59543 w 159508"/>
                <a:gd name="connsiteY38" fmla="*/ 166556 h 199977"/>
                <a:gd name="connsiteX39" fmla="*/ 59084 w 159508"/>
                <a:gd name="connsiteY39" fmla="*/ 168163 h 199977"/>
                <a:gd name="connsiteX40" fmla="*/ 47722 w 159508"/>
                <a:gd name="connsiteY40" fmla="*/ 172708 h 199977"/>
                <a:gd name="connsiteX41" fmla="*/ 52267 w 159508"/>
                <a:gd name="connsiteY41" fmla="*/ 168163 h 199977"/>
                <a:gd name="connsiteX42" fmla="*/ 36360 w 159508"/>
                <a:gd name="connsiteY42" fmla="*/ 156800 h 199977"/>
                <a:gd name="connsiteX43" fmla="*/ 24997 w 159508"/>
                <a:gd name="connsiteY43" fmla="*/ 152255 h 199977"/>
                <a:gd name="connsiteX44" fmla="*/ 20452 w 159508"/>
                <a:gd name="connsiteY44" fmla="*/ 145438 h 199977"/>
                <a:gd name="connsiteX45" fmla="*/ 9090 w 159508"/>
                <a:gd name="connsiteY45" fmla="*/ 136348 h 199977"/>
                <a:gd name="connsiteX46" fmla="*/ 18615 w 159508"/>
                <a:gd name="connsiteY46" fmla="*/ 136348 h 199977"/>
                <a:gd name="connsiteX47" fmla="*/ 20452 w 159508"/>
                <a:gd name="connsiteY47" fmla="*/ 136348 h 199977"/>
                <a:gd name="connsiteX48" fmla="*/ 24997 w 159508"/>
                <a:gd name="connsiteY48" fmla="*/ 109078 h 199977"/>
                <a:gd name="connsiteX49" fmla="*/ 9090 w 159508"/>
                <a:gd name="connsiteY49" fmla="*/ 93171 h 199977"/>
                <a:gd name="connsiteX50" fmla="*/ 15908 w 159508"/>
                <a:gd name="connsiteY50" fmla="*/ 70447 h 199977"/>
                <a:gd name="connsiteX51" fmla="*/ 14070 w 159508"/>
                <a:gd name="connsiteY51" fmla="*/ 70447 h 199977"/>
                <a:gd name="connsiteX52" fmla="*/ 4545 w 159508"/>
                <a:gd name="connsiteY52" fmla="*/ 70447 h 199977"/>
                <a:gd name="connsiteX53" fmla="*/ 15908 w 159508"/>
                <a:gd name="connsiteY53" fmla="*/ 49994 h 199977"/>
                <a:gd name="connsiteX54" fmla="*/ 4545 w 159508"/>
                <a:gd name="connsiteY54" fmla="*/ 34087 h 199977"/>
                <a:gd name="connsiteX55" fmla="*/ 0 w 159508"/>
                <a:gd name="connsiteY55" fmla="*/ 11362 h 19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59508" h="199977">
                  <a:moveTo>
                    <a:pt x="24997" y="0"/>
                  </a:moveTo>
                  <a:lnTo>
                    <a:pt x="34522" y="0"/>
                  </a:lnTo>
                  <a:lnTo>
                    <a:pt x="47722" y="0"/>
                  </a:lnTo>
                  <a:lnTo>
                    <a:pt x="57247" y="0"/>
                  </a:lnTo>
                  <a:lnTo>
                    <a:pt x="77699" y="22725"/>
                  </a:lnTo>
                  <a:lnTo>
                    <a:pt x="77699" y="38632"/>
                  </a:lnTo>
                  <a:lnTo>
                    <a:pt x="104969" y="54539"/>
                  </a:lnTo>
                  <a:lnTo>
                    <a:pt x="104969" y="70447"/>
                  </a:lnTo>
                  <a:lnTo>
                    <a:pt x="122091" y="82432"/>
                  </a:lnTo>
                  <a:lnTo>
                    <a:pt x="127259" y="77264"/>
                  </a:lnTo>
                  <a:lnTo>
                    <a:pt x="134062" y="79985"/>
                  </a:lnTo>
                  <a:lnTo>
                    <a:pt x="136784" y="77264"/>
                  </a:lnTo>
                  <a:lnTo>
                    <a:pt x="148146" y="81809"/>
                  </a:lnTo>
                  <a:lnTo>
                    <a:pt x="136784" y="93171"/>
                  </a:lnTo>
                  <a:lnTo>
                    <a:pt x="148146" y="102261"/>
                  </a:lnTo>
                  <a:lnTo>
                    <a:pt x="136784" y="113623"/>
                  </a:lnTo>
                  <a:lnTo>
                    <a:pt x="136784" y="129531"/>
                  </a:lnTo>
                  <a:lnTo>
                    <a:pt x="159508" y="152255"/>
                  </a:lnTo>
                  <a:lnTo>
                    <a:pt x="143601" y="168163"/>
                  </a:lnTo>
                  <a:lnTo>
                    <a:pt x="136784" y="184070"/>
                  </a:lnTo>
                  <a:lnTo>
                    <a:pt x="143601" y="188615"/>
                  </a:lnTo>
                  <a:lnTo>
                    <a:pt x="136784" y="199977"/>
                  </a:lnTo>
                  <a:lnTo>
                    <a:pt x="127259" y="199977"/>
                  </a:lnTo>
                  <a:lnTo>
                    <a:pt x="120876" y="199977"/>
                  </a:lnTo>
                  <a:lnTo>
                    <a:pt x="111351" y="199977"/>
                  </a:lnTo>
                  <a:lnTo>
                    <a:pt x="104969" y="199977"/>
                  </a:lnTo>
                  <a:lnTo>
                    <a:pt x="95444" y="199977"/>
                  </a:lnTo>
                  <a:lnTo>
                    <a:pt x="99989" y="188615"/>
                  </a:lnTo>
                  <a:lnTo>
                    <a:pt x="106806" y="179525"/>
                  </a:lnTo>
                  <a:lnTo>
                    <a:pt x="99989" y="179525"/>
                  </a:lnTo>
                  <a:lnTo>
                    <a:pt x="90899" y="172708"/>
                  </a:lnTo>
                  <a:lnTo>
                    <a:pt x="84082" y="168163"/>
                  </a:lnTo>
                  <a:lnTo>
                    <a:pt x="79537" y="161345"/>
                  </a:lnTo>
                  <a:lnTo>
                    <a:pt x="74992" y="156800"/>
                  </a:lnTo>
                  <a:lnTo>
                    <a:pt x="72357" y="155044"/>
                  </a:lnTo>
                  <a:lnTo>
                    <a:pt x="68609" y="168163"/>
                  </a:lnTo>
                  <a:lnTo>
                    <a:pt x="57247" y="172708"/>
                  </a:lnTo>
                  <a:lnTo>
                    <a:pt x="61792" y="168163"/>
                  </a:lnTo>
                  <a:lnTo>
                    <a:pt x="59543" y="166556"/>
                  </a:lnTo>
                  <a:lnTo>
                    <a:pt x="59084" y="168163"/>
                  </a:lnTo>
                  <a:lnTo>
                    <a:pt x="47722" y="172708"/>
                  </a:lnTo>
                  <a:lnTo>
                    <a:pt x="52267" y="168163"/>
                  </a:lnTo>
                  <a:lnTo>
                    <a:pt x="36360" y="156800"/>
                  </a:lnTo>
                  <a:lnTo>
                    <a:pt x="24997" y="152255"/>
                  </a:lnTo>
                  <a:lnTo>
                    <a:pt x="20452" y="145438"/>
                  </a:lnTo>
                  <a:lnTo>
                    <a:pt x="9090" y="136348"/>
                  </a:lnTo>
                  <a:lnTo>
                    <a:pt x="18615" y="136348"/>
                  </a:lnTo>
                  <a:lnTo>
                    <a:pt x="20452" y="136348"/>
                  </a:lnTo>
                  <a:lnTo>
                    <a:pt x="24997" y="109078"/>
                  </a:lnTo>
                  <a:lnTo>
                    <a:pt x="9090" y="93171"/>
                  </a:lnTo>
                  <a:lnTo>
                    <a:pt x="15908" y="70447"/>
                  </a:lnTo>
                  <a:lnTo>
                    <a:pt x="14070" y="70447"/>
                  </a:lnTo>
                  <a:lnTo>
                    <a:pt x="4545" y="70447"/>
                  </a:lnTo>
                  <a:lnTo>
                    <a:pt x="15908" y="49994"/>
                  </a:lnTo>
                  <a:lnTo>
                    <a:pt x="4545" y="34087"/>
                  </a:lnTo>
                  <a:lnTo>
                    <a:pt x="0"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2" name="Freeform 411"/>
            <p:cNvSpPr>
              <a:spLocks/>
            </p:cNvSpPr>
            <p:nvPr/>
          </p:nvSpPr>
          <p:spPr bwMode="auto">
            <a:xfrm>
              <a:off x="5035507" y="2049672"/>
              <a:ext cx="267827" cy="226679"/>
            </a:xfrm>
            <a:custGeom>
              <a:avLst/>
              <a:gdLst>
                <a:gd name="connsiteX0" fmla="*/ 184079 w 357103"/>
                <a:gd name="connsiteY0" fmla="*/ 0 h 302238"/>
                <a:gd name="connsiteX1" fmla="*/ 188461 w 357103"/>
                <a:gd name="connsiteY1" fmla="*/ 1949 h 302238"/>
                <a:gd name="connsiteX2" fmla="*/ 191223 w 357103"/>
                <a:gd name="connsiteY2" fmla="*/ 0 h 302238"/>
                <a:gd name="connsiteX3" fmla="*/ 232133 w 357103"/>
                <a:gd name="connsiteY3" fmla="*/ 18195 h 302238"/>
                <a:gd name="connsiteX4" fmla="*/ 237816 w 357103"/>
                <a:gd name="connsiteY4" fmla="*/ 31502 h 302238"/>
                <a:gd name="connsiteX5" fmla="*/ 247701 w 357103"/>
                <a:gd name="connsiteY5" fmla="*/ 27262 h 302238"/>
                <a:gd name="connsiteX6" fmla="*/ 251939 w 357103"/>
                <a:gd name="connsiteY6" fmla="*/ 28508 h 302238"/>
                <a:gd name="connsiteX7" fmla="*/ 254845 w 357103"/>
                <a:gd name="connsiteY7" fmla="*/ 27262 h 302238"/>
                <a:gd name="connsiteX8" fmla="*/ 293481 w 357103"/>
                <a:gd name="connsiteY8" fmla="*/ 38626 h 302238"/>
                <a:gd name="connsiteX9" fmla="*/ 298030 w 357103"/>
                <a:gd name="connsiteY9" fmla="*/ 70452 h 302238"/>
                <a:gd name="connsiteX10" fmla="*/ 286656 w 357103"/>
                <a:gd name="connsiteY10" fmla="*/ 86350 h 302238"/>
                <a:gd name="connsiteX11" fmla="*/ 313918 w 357103"/>
                <a:gd name="connsiteY11" fmla="*/ 129539 h 302238"/>
                <a:gd name="connsiteX12" fmla="*/ 325292 w 357103"/>
                <a:gd name="connsiteY12" fmla="*/ 140903 h 302238"/>
                <a:gd name="connsiteX13" fmla="*/ 325292 w 357103"/>
                <a:gd name="connsiteY13" fmla="*/ 152268 h 302238"/>
                <a:gd name="connsiteX14" fmla="*/ 345730 w 357103"/>
                <a:gd name="connsiteY14" fmla="*/ 161335 h 302238"/>
                <a:gd name="connsiteX15" fmla="*/ 357103 w 357103"/>
                <a:gd name="connsiteY15" fmla="*/ 179530 h 302238"/>
                <a:gd name="connsiteX16" fmla="*/ 345730 w 357103"/>
                <a:gd name="connsiteY16" fmla="*/ 195427 h 302238"/>
                <a:gd name="connsiteX17" fmla="*/ 335336 w 357103"/>
                <a:gd name="connsiteY17" fmla="*/ 202923 h 302238"/>
                <a:gd name="connsiteX18" fmla="*/ 329159 w 357103"/>
                <a:gd name="connsiteY18" fmla="*/ 202225 h 302238"/>
                <a:gd name="connsiteX19" fmla="*/ 328192 w 357103"/>
                <a:gd name="connsiteY19" fmla="*/ 202923 h 302238"/>
                <a:gd name="connsiteX20" fmla="*/ 310162 w 357103"/>
                <a:gd name="connsiteY20" fmla="*/ 200887 h 302238"/>
                <a:gd name="connsiteX21" fmla="*/ 316403 w 357103"/>
                <a:gd name="connsiteY21" fmla="*/ 207940 h 302238"/>
                <a:gd name="connsiteX22" fmla="*/ 323437 w 357103"/>
                <a:gd name="connsiteY22" fmla="*/ 215889 h 302238"/>
                <a:gd name="connsiteX23" fmla="*/ 325292 w 357103"/>
                <a:gd name="connsiteY23" fmla="*/ 254515 h 302238"/>
                <a:gd name="connsiteX24" fmla="*/ 293481 w 357103"/>
                <a:gd name="connsiteY24" fmla="*/ 259048 h 302238"/>
                <a:gd name="connsiteX25" fmla="*/ 282107 w 357103"/>
                <a:gd name="connsiteY25" fmla="*/ 274976 h 302238"/>
                <a:gd name="connsiteX26" fmla="*/ 282107 w 357103"/>
                <a:gd name="connsiteY26" fmla="*/ 302238 h 302238"/>
                <a:gd name="connsiteX27" fmla="*/ 274963 w 357103"/>
                <a:gd name="connsiteY27" fmla="*/ 300200 h 302238"/>
                <a:gd name="connsiteX28" fmla="*/ 274963 w 357103"/>
                <a:gd name="connsiteY28" fmla="*/ 302238 h 302238"/>
                <a:gd name="connsiteX29" fmla="*/ 259075 w 357103"/>
                <a:gd name="connsiteY29" fmla="*/ 297705 h 302238"/>
                <a:gd name="connsiteX30" fmla="*/ 232133 w 357103"/>
                <a:gd name="connsiteY30" fmla="*/ 297705 h 302238"/>
                <a:gd name="connsiteX31" fmla="*/ 224989 w 357103"/>
                <a:gd name="connsiteY31" fmla="*/ 297705 h 302238"/>
                <a:gd name="connsiteX32" fmla="*/ 218488 w 357103"/>
                <a:gd name="connsiteY32" fmla="*/ 289585 h 302238"/>
                <a:gd name="connsiteX33" fmla="*/ 207111 w 357103"/>
                <a:gd name="connsiteY33" fmla="*/ 297705 h 302238"/>
                <a:gd name="connsiteX34" fmla="*/ 204139 w 357103"/>
                <a:gd name="connsiteY34" fmla="*/ 294727 h 302238"/>
                <a:gd name="connsiteX35" fmla="*/ 199967 w 357103"/>
                <a:gd name="connsiteY35" fmla="*/ 297705 h 302238"/>
                <a:gd name="connsiteX36" fmla="*/ 188628 w 357103"/>
                <a:gd name="connsiteY36" fmla="*/ 286340 h 302238"/>
                <a:gd name="connsiteX37" fmla="*/ 168475 w 357103"/>
                <a:gd name="connsiteY37" fmla="*/ 286340 h 302238"/>
                <a:gd name="connsiteX38" fmla="*/ 161331 w 357103"/>
                <a:gd name="connsiteY38" fmla="*/ 286340 h 302238"/>
                <a:gd name="connsiteX39" fmla="*/ 118181 w 357103"/>
                <a:gd name="connsiteY39" fmla="*/ 274976 h 302238"/>
                <a:gd name="connsiteX40" fmla="*/ 81821 w 357103"/>
                <a:gd name="connsiteY40" fmla="*/ 270412 h 302238"/>
                <a:gd name="connsiteX41" fmla="*/ 61668 w 357103"/>
                <a:gd name="connsiteY41" fmla="*/ 270412 h 302238"/>
                <a:gd name="connsiteX42" fmla="*/ 38956 w 357103"/>
                <a:gd name="connsiteY42" fmla="*/ 286340 h 302238"/>
                <a:gd name="connsiteX43" fmla="*/ 31812 w 357103"/>
                <a:gd name="connsiteY43" fmla="*/ 286340 h 302238"/>
                <a:gd name="connsiteX44" fmla="*/ 23067 w 357103"/>
                <a:gd name="connsiteY44" fmla="*/ 286340 h 302238"/>
                <a:gd name="connsiteX45" fmla="*/ 15923 w 357103"/>
                <a:gd name="connsiteY45" fmla="*/ 286340 h 302238"/>
                <a:gd name="connsiteX46" fmla="*/ 11374 w 357103"/>
                <a:gd name="connsiteY46" fmla="*/ 259048 h 302238"/>
                <a:gd name="connsiteX47" fmla="*/ 0 w 357103"/>
                <a:gd name="connsiteY47" fmla="*/ 231786 h 302238"/>
                <a:gd name="connsiteX48" fmla="*/ 27262 w 357103"/>
                <a:gd name="connsiteY48" fmla="*/ 220422 h 302238"/>
                <a:gd name="connsiteX49" fmla="*/ 27262 w 357103"/>
                <a:gd name="connsiteY49" fmla="*/ 195427 h 302238"/>
                <a:gd name="connsiteX50" fmla="*/ 15923 w 357103"/>
                <a:gd name="connsiteY50" fmla="*/ 172699 h 302238"/>
                <a:gd name="connsiteX51" fmla="*/ 11374 w 357103"/>
                <a:gd name="connsiteY51" fmla="*/ 145437 h 302238"/>
                <a:gd name="connsiteX52" fmla="*/ 18518 w 357103"/>
                <a:gd name="connsiteY52" fmla="*/ 145437 h 302238"/>
                <a:gd name="connsiteX53" fmla="*/ 47735 w 357103"/>
                <a:gd name="connsiteY53" fmla="*/ 145437 h 302238"/>
                <a:gd name="connsiteX54" fmla="*/ 86370 w 357103"/>
                <a:gd name="connsiteY54" fmla="*/ 124976 h 302238"/>
                <a:gd name="connsiteX55" fmla="*/ 97709 w 357103"/>
                <a:gd name="connsiteY55" fmla="*/ 86350 h 302238"/>
                <a:gd name="connsiteX56" fmla="*/ 129520 w 357103"/>
                <a:gd name="connsiteY56" fmla="*/ 65888 h 302238"/>
                <a:gd name="connsiteX57" fmla="*/ 124971 w 357103"/>
                <a:gd name="connsiteY57" fmla="*/ 38626 h 302238"/>
                <a:gd name="connsiteX58" fmla="*/ 145443 w 357103"/>
                <a:gd name="connsiteY58" fmla="*/ 27262 h 302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357103" h="302238">
                  <a:moveTo>
                    <a:pt x="184079" y="0"/>
                  </a:moveTo>
                  <a:lnTo>
                    <a:pt x="188461" y="1949"/>
                  </a:lnTo>
                  <a:lnTo>
                    <a:pt x="191223" y="0"/>
                  </a:lnTo>
                  <a:lnTo>
                    <a:pt x="232133" y="18195"/>
                  </a:lnTo>
                  <a:lnTo>
                    <a:pt x="237816" y="31502"/>
                  </a:lnTo>
                  <a:lnTo>
                    <a:pt x="247701" y="27262"/>
                  </a:lnTo>
                  <a:lnTo>
                    <a:pt x="251939" y="28508"/>
                  </a:lnTo>
                  <a:lnTo>
                    <a:pt x="254845" y="27262"/>
                  </a:lnTo>
                  <a:lnTo>
                    <a:pt x="293481" y="38626"/>
                  </a:lnTo>
                  <a:cubicBezTo>
                    <a:pt x="294986" y="49235"/>
                    <a:pt x="296525" y="59843"/>
                    <a:pt x="298030" y="70452"/>
                  </a:cubicBezTo>
                  <a:lnTo>
                    <a:pt x="286656" y="86350"/>
                  </a:lnTo>
                  <a:lnTo>
                    <a:pt x="313918" y="129539"/>
                  </a:lnTo>
                  <a:lnTo>
                    <a:pt x="325292" y="140903"/>
                  </a:lnTo>
                  <a:lnTo>
                    <a:pt x="325292" y="152268"/>
                  </a:lnTo>
                  <a:lnTo>
                    <a:pt x="345730" y="161335"/>
                  </a:lnTo>
                  <a:lnTo>
                    <a:pt x="357103" y="179530"/>
                  </a:lnTo>
                  <a:lnTo>
                    <a:pt x="345730" y="195427"/>
                  </a:lnTo>
                  <a:lnTo>
                    <a:pt x="335336" y="202923"/>
                  </a:lnTo>
                  <a:lnTo>
                    <a:pt x="329159" y="202225"/>
                  </a:lnTo>
                  <a:lnTo>
                    <a:pt x="328192" y="202923"/>
                  </a:lnTo>
                  <a:lnTo>
                    <a:pt x="310162" y="200887"/>
                  </a:lnTo>
                  <a:lnTo>
                    <a:pt x="316403" y="207940"/>
                  </a:lnTo>
                  <a:cubicBezTo>
                    <a:pt x="319544" y="210592"/>
                    <a:pt x="322685" y="213244"/>
                    <a:pt x="323437" y="215889"/>
                  </a:cubicBezTo>
                  <a:cubicBezTo>
                    <a:pt x="327217" y="228764"/>
                    <a:pt x="321512" y="241639"/>
                    <a:pt x="325292" y="254515"/>
                  </a:cubicBezTo>
                  <a:lnTo>
                    <a:pt x="293481" y="259048"/>
                  </a:lnTo>
                  <a:lnTo>
                    <a:pt x="282107" y="274976"/>
                  </a:lnTo>
                  <a:lnTo>
                    <a:pt x="282107" y="302238"/>
                  </a:lnTo>
                  <a:lnTo>
                    <a:pt x="274963" y="300200"/>
                  </a:lnTo>
                  <a:lnTo>
                    <a:pt x="274963" y="302238"/>
                  </a:lnTo>
                  <a:lnTo>
                    <a:pt x="259075" y="297705"/>
                  </a:lnTo>
                  <a:lnTo>
                    <a:pt x="232133" y="297705"/>
                  </a:lnTo>
                  <a:lnTo>
                    <a:pt x="224989" y="297705"/>
                  </a:lnTo>
                  <a:lnTo>
                    <a:pt x="218488" y="289585"/>
                  </a:lnTo>
                  <a:lnTo>
                    <a:pt x="207111" y="297705"/>
                  </a:lnTo>
                  <a:lnTo>
                    <a:pt x="204139" y="294727"/>
                  </a:lnTo>
                  <a:lnTo>
                    <a:pt x="199967" y="297705"/>
                  </a:lnTo>
                  <a:lnTo>
                    <a:pt x="188628" y="286340"/>
                  </a:lnTo>
                  <a:lnTo>
                    <a:pt x="168475" y="286340"/>
                  </a:lnTo>
                  <a:lnTo>
                    <a:pt x="161331" y="286340"/>
                  </a:lnTo>
                  <a:lnTo>
                    <a:pt x="118181" y="274976"/>
                  </a:lnTo>
                  <a:lnTo>
                    <a:pt x="81821" y="270412"/>
                  </a:lnTo>
                  <a:lnTo>
                    <a:pt x="61668" y="270412"/>
                  </a:lnTo>
                  <a:lnTo>
                    <a:pt x="38956" y="286340"/>
                  </a:lnTo>
                  <a:lnTo>
                    <a:pt x="31812" y="286340"/>
                  </a:lnTo>
                  <a:lnTo>
                    <a:pt x="23067" y="286340"/>
                  </a:lnTo>
                  <a:lnTo>
                    <a:pt x="15923" y="286340"/>
                  </a:lnTo>
                  <a:cubicBezTo>
                    <a:pt x="14419" y="277243"/>
                    <a:pt x="12879" y="268146"/>
                    <a:pt x="11374" y="259048"/>
                  </a:cubicBezTo>
                  <a:cubicBezTo>
                    <a:pt x="7594" y="249951"/>
                    <a:pt x="3779" y="240884"/>
                    <a:pt x="0" y="231786"/>
                  </a:cubicBezTo>
                  <a:lnTo>
                    <a:pt x="27262" y="220422"/>
                  </a:lnTo>
                  <a:lnTo>
                    <a:pt x="27262" y="195427"/>
                  </a:lnTo>
                  <a:lnTo>
                    <a:pt x="15923" y="172699"/>
                  </a:lnTo>
                  <a:cubicBezTo>
                    <a:pt x="14419" y="163602"/>
                    <a:pt x="12879" y="154534"/>
                    <a:pt x="11374" y="145437"/>
                  </a:cubicBezTo>
                  <a:lnTo>
                    <a:pt x="18518" y="145437"/>
                  </a:lnTo>
                  <a:lnTo>
                    <a:pt x="47735" y="145437"/>
                  </a:lnTo>
                  <a:lnTo>
                    <a:pt x="86370" y="124976"/>
                  </a:lnTo>
                  <a:lnTo>
                    <a:pt x="97709" y="86350"/>
                  </a:lnTo>
                  <a:lnTo>
                    <a:pt x="129520" y="65888"/>
                  </a:lnTo>
                  <a:cubicBezTo>
                    <a:pt x="128015" y="56791"/>
                    <a:pt x="126475" y="47724"/>
                    <a:pt x="124971" y="38626"/>
                  </a:cubicBezTo>
                  <a:lnTo>
                    <a:pt x="145443" y="272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9" name="Freeform 408"/>
            <p:cNvSpPr>
              <a:spLocks/>
            </p:cNvSpPr>
            <p:nvPr/>
          </p:nvSpPr>
          <p:spPr bwMode="auto">
            <a:xfrm>
              <a:off x="5132655" y="2395573"/>
              <a:ext cx="95606" cy="122795"/>
            </a:xfrm>
            <a:custGeom>
              <a:avLst/>
              <a:gdLst>
                <a:gd name="connsiteX0" fmla="*/ 36577 w 127475"/>
                <a:gd name="connsiteY0" fmla="*/ 0 h 163727"/>
                <a:gd name="connsiteX1" fmla="*/ 63846 w 127475"/>
                <a:gd name="connsiteY1" fmla="*/ 15907 h 163727"/>
                <a:gd name="connsiteX2" fmla="*/ 79754 w 127475"/>
                <a:gd name="connsiteY2" fmla="*/ 20452 h 163727"/>
                <a:gd name="connsiteX3" fmla="*/ 95661 w 127475"/>
                <a:gd name="connsiteY3" fmla="*/ 31815 h 163727"/>
                <a:gd name="connsiteX4" fmla="*/ 91116 w 127475"/>
                <a:gd name="connsiteY4" fmla="*/ 54540 h 163727"/>
                <a:gd name="connsiteX5" fmla="*/ 107023 w 127475"/>
                <a:gd name="connsiteY5" fmla="*/ 59085 h 163727"/>
                <a:gd name="connsiteX6" fmla="*/ 111568 w 127475"/>
                <a:gd name="connsiteY6" fmla="*/ 86354 h 163727"/>
                <a:gd name="connsiteX7" fmla="*/ 122930 w 127475"/>
                <a:gd name="connsiteY7" fmla="*/ 97717 h 163727"/>
                <a:gd name="connsiteX8" fmla="*/ 122930 w 127475"/>
                <a:gd name="connsiteY8" fmla="*/ 102262 h 163727"/>
                <a:gd name="connsiteX9" fmla="*/ 127475 w 127475"/>
                <a:gd name="connsiteY9" fmla="*/ 106807 h 163727"/>
                <a:gd name="connsiteX10" fmla="*/ 118385 w 127475"/>
                <a:gd name="connsiteY10" fmla="*/ 113624 h 163727"/>
                <a:gd name="connsiteX11" fmla="*/ 116798 w 127475"/>
                <a:gd name="connsiteY11" fmla="*/ 113624 h 163727"/>
                <a:gd name="connsiteX12" fmla="*/ 113623 w 127475"/>
                <a:gd name="connsiteY12" fmla="*/ 116005 h 163727"/>
                <a:gd name="connsiteX13" fmla="*/ 90899 w 127475"/>
                <a:gd name="connsiteY13" fmla="*/ 116005 h 163727"/>
                <a:gd name="connsiteX14" fmla="*/ 86354 w 127475"/>
                <a:gd name="connsiteY14" fmla="*/ 109188 h 163727"/>
                <a:gd name="connsiteX15" fmla="*/ 85727 w 127475"/>
                <a:gd name="connsiteY15" fmla="*/ 109188 h 163727"/>
                <a:gd name="connsiteX16" fmla="*/ 91116 w 127475"/>
                <a:gd name="connsiteY16" fmla="*/ 118169 h 163727"/>
                <a:gd name="connsiteX17" fmla="*/ 79754 w 127475"/>
                <a:gd name="connsiteY17" fmla="*/ 134076 h 163727"/>
                <a:gd name="connsiteX18" fmla="*/ 68391 w 127475"/>
                <a:gd name="connsiteY18" fmla="*/ 156801 h 163727"/>
                <a:gd name="connsiteX19" fmla="*/ 63846 w 127475"/>
                <a:gd name="connsiteY19" fmla="*/ 161346 h 163727"/>
                <a:gd name="connsiteX20" fmla="*/ 63146 w 127475"/>
                <a:gd name="connsiteY20" fmla="*/ 159665 h 163727"/>
                <a:gd name="connsiteX21" fmla="*/ 59084 w 127475"/>
                <a:gd name="connsiteY21" fmla="*/ 163727 h 163727"/>
                <a:gd name="connsiteX22" fmla="*/ 47722 w 127475"/>
                <a:gd name="connsiteY22" fmla="*/ 136457 h 163727"/>
                <a:gd name="connsiteX23" fmla="*/ 54539 w 127475"/>
                <a:gd name="connsiteY23" fmla="*/ 116005 h 163727"/>
                <a:gd name="connsiteX24" fmla="*/ 54539 w 127475"/>
                <a:gd name="connsiteY24" fmla="*/ 88735 h 163727"/>
                <a:gd name="connsiteX25" fmla="*/ 31815 w 127475"/>
                <a:gd name="connsiteY25" fmla="*/ 61466 h 163727"/>
                <a:gd name="connsiteX26" fmla="*/ 20452 w 127475"/>
                <a:gd name="connsiteY26" fmla="*/ 41013 h 163727"/>
                <a:gd name="connsiteX27" fmla="*/ 4545 w 127475"/>
                <a:gd name="connsiteY27" fmla="*/ 22833 h 163727"/>
                <a:gd name="connsiteX28" fmla="*/ 0 w 127475"/>
                <a:gd name="connsiteY28" fmla="*/ 18288 h 163727"/>
                <a:gd name="connsiteX29" fmla="*/ 4545 w 127475"/>
                <a:gd name="connsiteY29" fmla="*/ 6926 h 163727"/>
                <a:gd name="connsiteX30" fmla="*/ 8627 w 127475"/>
                <a:gd name="connsiteY30" fmla="*/ 6246 h 163727"/>
                <a:gd name="connsiteX31" fmla="*/ 9307 w 127475"/>
                <a:gd name="connsiteY31" fmla="*/ 4545 h 16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7475" h="163727">
                  <a:moveTo>
                    <a:pt x="36577" y="0"/>
                  </a:moveTo>
                  <a:lnTo>
                    <a:pt x="63846" y="15907"/>
                  </a:lnTo>
                  <a:lnTo>
                    <a:pt x="79754" y="20452"/>
                  </a:lnTo>
                  <a:lnTo>
                    <a:pt x="95661" y="31815"/>
                  </a:lnTo>
                  <a:lnTo>
                    <a:pt x="91116" y="54540"/>
                  </a:lnTo>
                  <a:lnTo>
                    <a:pt x="107023" y="59085"/>
                  </a:lnTo>
                  <a:lnTo>
                    <a:pt x="111568" y="86354"/>
                  </a:lnTo>
                  <a:lnTo>
                    <a:pt x="122930" y="97717"/>
                  </a:lnTo>
                  <a:lnTo>
                    <a:pt x="122930" y="102262"/>
                  </a:lnTo>
                  <a:lnTo>
                    <a:pt x="127475" y="106807"/>
                  </a:lnTo>
                  <a:lnTo>
                    <a:pt x="118385" y="113624"/>
                  </a:lnTo>
                  <a:lnTo>
                    <a:pt x="116798" y="113624"/>
                  </a:lnTo>
                  <a:lnTo>
                    <a:pt x="113623" y="116005"/>
                  </a:lnTo>
                  <a:lnTo>
                    <a:pt x="90899" y="116005"/>
                  </a:lnTo>
                  <a:lnTo>
                    <a:pt x="86354" y="109188"/>
                  </a:lnTo>
                  <a:lnTo>
                    <a:pt x="85727" y="109188"/>
                  </a:lnTo>
                  <a:lnTo>
                    <a:pt x="91116" y="118169"/>
                  </a:lnTo>
                  <a:lnTo>
                    <a:pt x="79754" y="134076"/>
                  </a:lnTo>
                  <a:lnTo>
                    <a:pt x="68391" y="156801"/>
                  </a:lnTo>
                  <a:lnTo>
                    <a:pt x="63846" y="161346"/>
                  </a:lnTo>
                  <a:lnTo>
                    <a:pt x="63146" y="159665"/>
                  </a:lnTo>
                  <a:lnTo>
                    <a:pt x="59084" y="163727"/>
                  </a:lnTo>
                  <a:lnTo>
                    <a:pt x="47722" y="136457"/>
                  </a:lnTo>
                  <a:lnTo>
                    <a:pt x="54539" y="116005"/>
                  </a:lnTo>
                  <a:lnTo>
                    <a:pt x="54539" y="88735"/>
                  </a:lnTo>
                  <a:lnTo>
                    <a:pt x="31815" y="61466"/>
                  </a:lnTo>
                  <a:lnTo>
                    <a:pt x="20452" y="41013"/>
                  </a:lnTo>
                  <a:lnTo>
                    <a:pt x="4545" y="22833"/>
                  </a:lnTo>
                  <a:lnTo>
                    <a:pt x="0" y="18288"/>
                  </a:lnTo>
                  <a:lnTo>
                    <a:pt x="4545" y="6926"/>
                  </a:lnTo>
                  <a:lnTo>
                    <a:pt x="8627" y="6246"/>
                  </a:lnTo>
                  <a:lnTo>
                    <a:pt x="930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7" name="Freeform 406"/>
            <p:cNvSpPr>
              <a:spLocks/>
            </p:cNvSpPr>
            <p:nvPr/>
          </p:nvSpPr>
          <p:spPr bwMode="auto">
            <a:xfrm>
              <a:off x="4953617" y="2405717"/>
              <a:ext cx="259144" cy="180824"/>
            </a:xfrm>
            <a:custGeom>
              <a:avLst/>
              <a:gdLst>
                <a:gd name="connsiteX0" fmla="*/ 220430 w 345525"/>
                <a:gd name="connsiteY0" fmla="*/ 0 h 241098"/>
                <a:gd name="connsiteX1" fmla="*/ 231792 w 345525"/>
                <a:gd name="connsiteY1" fmla="*/ 0 h 241098"/>
                <a:gd name="connsiteX2" fmla="*/ 240882 w 345525"/>
                <a:gd name="connsiteY2" fmla="*/ 4545 h 241098"/>
                <a:gd name="connsiteX3" fmla="*/ 256789 w 345525"/>
                <a:gd name="connsiteY3" fmla="*/ 22725 h 241098"/>
                <a:gd name="connsiteX4" fmla="*/ 268152 w 345525"/>
                <a:gd name="connsiteY4" fmla="*/ 43177 h 241098"/>
                <a:gd name="connsiteX5" fmla="*/ 290876 w 345525"/>
                <a:gd name="connsiteY5" fmla="*/ 74991 h 241098"/>
                <a:gd name="connsiteX6" fmla="*/ 290876 w 345525"/>
                <a:gd name="connsiteY6" fmla="*/ 76419 h 241098"/>
                <a:gd name="connsiteX7" fmla="*/ 293258 w 345525"/>
                <a:gd name="connsiteY7" fmla="*/ 79753 h 241098"/>
                <a:gd name="connsiteX8" fmla="*/ 293258 w 345525"/>
                <a:gd name="connsiteY8" fmla="*/ 102478 h 241098"/>
                <a:gd name="connsiteX9" fmla="*/ 286441 w 345525"/>
                <a:gd name="connsiteY9" fmla="*/ 122930 h 241098"/>
                <a:gd name="connsiteX10" fmla="*/ 292138 w 345525"/>
                <a:gd name="connsiteY10" fmla="*/ 145718 h 241098"/>
                <a:gd name="connsiteX11" fmla="*/ 311329 w 345525"/>
                <a:gd name="connsiteY11" fmla="*/ 149983 h 241098"/>
                <a:gd name="connsiteX12" fmla="*/ 327236 w 345525"/>
                <a:gd name="connsiteY12" fmla="*/ 145438 h 241098"/>
                <a:gd name="connsiteX13" fmla="*/ 343143 w 345525"/>
                <a:gd name="connsiteY13" fmla="*/ 156800 h 241098"/>
                <a:gd name="connsiteX14" fmla="*/ 343143 w 345525"/>
                <a:gd name="connsiteY14" fmla="*/ 159860 h 241098"/>
                <a:gd name="connsiteX15" fmla="*/ 345525 w 345525"/>
                <a:gd name="connsiteY15" fmla="*/ 161562 h 241098"/>
                <a:gd name="connsiteX16" fmla="*/ 345525 w 345525"/>
                <a:gd name="connsiteY16" fmla="*/ 170652 h 241098"/>
                <a:gd name="connsiteX17" fmla="*/ 329618 w 345525"/>
                <a:gd name="connsiteY17" fmla="*/ 182014 h 241098"/>
                <a:gd name="connsiteX18" fmla="*/ 318256 w 345525"/>
                <a:gd name="connsiteY18" fmla="*/ 177469 h 241098"/>
                <a:gd name="connsiteX19" fmla="*/ 309166 w 345525"/>
                <a:gd name="connsiteY19" fmla="*/ 241098 h 241098"/>
                <a:gd name="connsiteX20" fmla="*/ 286441 w 345525"/>
                <a:gd name="connsiteY20" fmla="*/ 236553 h 241098"/>
                <a:gd name="connsiteX21" fmla="*/ 259171 w 345525"/>
                <a:gd name="connsiteY21" fmla="*/ 213829 h 241098"/>
                <a:gd name="connsiteX22" fmla="*/ 215994 w 345525"/>
                <a:gd name="connsiteY22" fmla="*/ 232008 h 241098"/>
                <a:gd name="connsiteX23" fmla="*/ 195542 w 345525"/>
                <a:gd name="connsiteY23" fmla="*/ 241098 h 241098"/>
                <a:gd name="connsiteX24" fmla="*/ 141003 w 345525"/>
                <a:gd name="connsiteY24" fmla="*/ 241098 h 241098"/>
                <a:gd name="connsiteX25" fmla="*/ 116006 w 345525"/>
                <a:gd name="connsiteY25" fmla="*/ 232008 h 241098"/>
                <a:gd name="connsiteX26" fmla="*/ 104643 w 345525"/>
                <a:gd name="connsiteY26" fmla="*/ 236553 h 241098"/>
                <a:gd name="connsiteX27" fmla="*/ 102262 w 345525"/>
                <a:gd name="connsiteY27" fmla="*/ 231791 h 241098"/>
                <a:gd name="connsiteX28" fmla="*/ 102261 w 345525"/>
                <a:gd name="connsiteY28" fmla="*/ 231791 h 241098"/>
                <a:gd name="connsiteX29" fmla="*/ 93280 w 345525"/>
                <a:gd name="connsiteY29" fmla="*/ 213827 h 241098"/>
                <a:gd name="connsiteX30" fmla="*/ 81919 w 345525"/>
                <a:gd name="connsiteY30" fmla="*/ 204739 h 241098"/>
                <a:gd name="connsiteX31" fmla="*/ 83959 w 345525"/>
                <a:gd name="connsiteY31" fmla="*/ 203514 h 241098"/>
                <a:gd name="connsiteX32" fmla="*/ 79537 w 345525"/>
                <a:gd name="connsiteY32" fmla="*/ 199977 h 241098"/>
                <a:gd name="connsiteX33" fmla="*/ 87090 w 345525"/>
                <a:gd name="connsiteY33" fmla="*/ 195445 h 241098"/>
                <a:gd name="connsiteX34" fmla="*/ 81919 w 345525"/>
                <a:gd name="connsiteY34" fmla="*/ 193376 h 241098"/>
                <a:gd name="connsiteX35" fmla="*/ 72829 w 345525"/>
                <a:gd name="connsiteY35" fmla="*/ 204739 h 241098"/>
                <a:gd name="connsiteX36" fmla="*/ 50104 w 345525"/>
                <a:gd name="connsiteY36" fmla="*/ 188832 h 241098"/>
                <a:gd name="connsiteX37" fmla="*/ 50104 w 345525"/>
                <a:gd name="connsiteY37" fmla="*/ 185737 h 241098"/>
                <a:gd name="connsiteX38" fmla="*/ 47722 w 345525"/>
                <a:gd name="connsiteY38" fmla="*/ 184070 h 241098"/>
                <a:gd name="connsiteX39" fmla="*/ 47722 w 345525"/>
                <a:gd name="connsiteY39" fmla="*/ 164717 h 241098"/>
                <a:gd name="connsiteX40" fmla="*/ 22834 w 345525"/>
                <a:gd name="connsiteY40" fmla="*/ 150200 h 241098"/>
                <a:gd name="connsiteX41" fmla="*/ 22834 w 345525"/>
                <a:gd name="connsiteY41" fmla="*/ 146827 h 241098"/>
                <a:gd name="connsiteX42" fmla="*/ 20452 w 345525"/>
                <a:gd name="connsiteY42" fmla="*/ 145438 h 241098"/>
                <a:gd name="connsiteX43" fmla="*/ 20452 w 345525"/>
                <a:gd name="connsiteY43" fmla="*/ 132440 h 241098"/>
                <a:gd name="connsiteX44" fmla="*/ 2382 w 345525"/>
                <a:gd name="connsiteY44" fmla="*/ 118385 h 241098"/>
                <a:gd name="connsiteX45" fmla="*/ 4818 w 345525"/>
                <a:gd name="connsiteY45" fmla="*/ 117370 h 241098"/>
                <a:gd name="connsiteX46" fmla="*/ 0 w 345525"/>
                <a:gd name="connsiteY46" fmla="*/ 113623 h 241098"/>
                <a:gd name="connsiteX47" fmla="*/ 27270 w 345525"/>
                <a:gd name="connsiteY47" fmla="*/ 102261 h 241098"/>
                <a:gd name="connsiteX48" fmla="*/ 52267 w 345525"/>
                <a:gd name="connsiteY48" fmla="*/ 63629 h 241098"/>
                <a:gd name="connsiteX49" fmla="*/ 63629 w 345525"/>
                <a:gd name="connsiteY49" fmla="*/ 27270 h 241098"/>
                <a:gd name="connsiteX50" fmla="*/ 90899 w 345525"/>
                <a:gd name="connsiteY50" fmla="*/ 15907 h 241098"/>
                <a:gd name="connsiteX51" fmla="*/ 106806 w 345525"/>
                <a:gd name="connsiteY51" fmla="*/ 4545 h 241098"/>
                <a:gd name="connsiteX52" fmla="*/ 129531 w 345525"/>
                <a:gd name="connsiteY52" fmla="*/ 11362 h 241098"/>
                <a:gd name="connsiteX53" fmla="*/ 149983 w 345525"/>
                <a:gd name="connsiteY53" fmla="*/ 11362 h 241098"/>
                <a:gd name="connsiteX54" fmla="*/ 165891 w 345525"/>
                <a:gd name="connsiteY54" fmla="*/ 27270 h 241098"/>
                <a:gd name="connsiteX55" fmla="*/ 181798 w 345525"/>
                <a:gd name="connsiteY55" fmla="*/ 15907 h 241098"/>
                <a:gd name="connsiteX56" fmla="*/ 209068 w 345525"/>
                <a:gd name="connsiteY56" fmla="*/ 11362 h 241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45525" h="241098">
                  <a:moveTo>
                    <a:pt x="220430" y="0"/>
                  </a:moveTo>
                  <a:lnTo>
                    <a:pt x="231792" y="0"/>
                  </a:lnTo>
                  <a:lnTo>
                    <a:pt x="240882" y="4545"/>
                  </a:lnTo>
                  <a:lnTo>
                    <a:pt x="256789" y="22725"/>
                  </a:lnTo>
                  <a:lnTo>
                    <a:pt x="268152" y="43177"/>
                  </a:lnTo>
                  <a:lnTo>
                    <a:pt x="290876" y="74991"/>
                  </a:lnTo>
                  <a:lnTo>
                    <a:pt x="290876" y="76419"/>
                  </a:lnTo>
                  <a:lnTo>
                    <a:pt x="293258" y="79753"/>
                  </a:lnTo>
                  <a:lnTo>
                    <a:pt x="293258" y="102478"/>
                  </a:lnTo>
                  <a:lnTo>
                    <a:pt x="286441" y="122930"/>
                  </a:lnTo>
                  <a:lnTo>
                    <a:pt x="292138" y="145718"/>
                  </a:lnTo>
                  <a:lnTo>
                    <a:pt x="311329" y="149983"/>
                  </a:lnTo>
                  <a:lnTo>
                    <a:pt x="327236" y="145438"/>
                  </a:lnTo>
                  <a:lnTo>
                    <a:pt x="343143" y="156800"/>
                  </a:lnTo>
                  <a:lnTo>
                    <a:pt x="343143" y="159860"/>
                  </a:lnTo>
                  <a:lnTo>
                    <a:pt x="345525" y="161562"/>
                  </a:lnTo>
                  <a:lnTo>
                    <a:pt x="345525" y="170652"/>
                  </a:lnTo>
                  <a:lnTo>
                    <a:pt x="329618" y="182014"/>
                  </a:lnTo>
                  <a:lnTo>
                    <a:pt x="318256" y="177469"/>
                  </a:lnTo>
                  <a:lnTo>
                    <a:pt x="309166" y="241098"/>
                  </a:lnTo>
                  <a:lnTo>
                    <a:pt x="286441" y="236553"/>
                  </a:lnTo>
                  <a:lnTo>
                    <a:pt x="259171" y="213829"/>
                  </a:lnTo>
                  <a:lnTo>
                    <a:pt x="215994" y="232008"/>
                  </a:lnTo>
                  <a:lnTo>
                    <a:pt x="195542" y="241098"/>
                  </a:lnTo>
                  <a:lnTo>
                    <a:pt x="141003" y="241098"/>
                  </a:lnTo>
                  <a:lnTo>
                    <a:pt x="116006" y="232008"/>
                  </a:lnTo>
                  <a:lnTo>
                    <a:pt x="104643" y="236553"/>
                  </a:lnTo>
                  <a:lnTo>
                    <a:pt x="102262" y="231791"/>
                  </a:lnTo>
                  <a:lnTo>
                    <a:pt x="102261" y="231791"/>
                  </a:lnTo>
                  <a:lnTo>
                    <a:pt x="93280" y="213827"/>
                  </a:lnTo>
                  <a:lnTo>
                    <a:pt x="81919" y="204739"/>
                  </a:lnTo>
                  <a:lnTo>
                    <a:pt x="83959" y="203514"/>
                  </a:lnTo>
                  <a:lnTo>
                    <a:pt x="79537" y="199977"/>
                  </a:lnTo>
                  <a:lnTo>
                    <a:pt x="87090" y="195445"/>
                  </a:lnTo>
                  <a:lnTo>
                    <a:pt x="81919" y="193376"/>
                  </a:lnTo>
                  <a:lnTo>
                    <a:pt x="72829" y="204739"/>
                  </a:lnTo>
                  <a:lnTo>
                    <a:pt x="50104" y="188832"/>
                  </a:lnTo>
                  <a:lnTo>
                    <a:pt x="50104" y="185737"/>
                  </a:lnTo>
                  <a:lnTo>
                    <a:pt x="47722" y="184070"/>
                  </a:lnTo>
                  <a:lnTo>
                    <a:pt x="47722" y="164717"/>
                  </a:lnTo>
                  <a:lnTo>
                    <a:pt x="22834" y="150200"/>
                  </a:lnTo>
                  <a:lnTo>
                    <a:pt x="22834" y="146827"/>
                  </a:lnTo>
                  <a:lnTo>
                    <a:pt x="20452" y="145438"/>
                  </a:lnTo>
                  <a:lnTo>
                    <a:pt x="20452" y="132440"/>
                  </a:lnTo>
                  <a:lnTo>
                    <a:pt x="2382" y="118385"/>
                  </a:lnTo>
                  <a:lnTo>
                    <a:pt x="4818" y="117370"/>
                  </a:lnTo>
                  <a:lnTo>
                    <a:pt x="0" y="113623"/>
                  </a:lnTo>
                  <a:lnTo>
                    <a:pt x="27270" y="102261"/>
                  </a:lnTo>
                  <a:lnTo>
                    <a:pt x="52267" y="63629"/>
                  </a:lnTo>
                  <a:lnTo>
                    <a:pt x="63629" y="27270"/>
                  </a:lnTo>
                  <a:lnTo>
                    <a:pt x="90899" y="15907"/>
                  </a:lnTo>
                  <a:lnTo>
                    <a:pt x="106806" y="4545"/>
                  </a:lnTo>
                  <a:lnTo>
                    <a:pt x="129531" y="11362"/>
                  </a:lnTo>
                  <a:lnTo>
                    <a:pt x="149983" y="11362"/>
                  </a:lnTo>
                  <a:lnTo>
                    <a:pt x="165891" y="27270"/>
                  </a:lnTo>
                  <a:lnTo>
                    <a:pt x="181798" y="15907"/>
                  </a:lnTo>
                  <a:lnTo>
                    <a:pt x="209068"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5" name="Freeform 404"/>
            <p:cNvSpPr>
              <a:spLocks/>
            </p:cNvSpPr>
            <p:nvPr/>
          </p:nvSpPr>
          <p:spPr bwMode="auto">
            <a:xfrm>
              <a:off x="4784969" y="2114435"/>
              <a:ext cx="279758" cy="262634"/>
            </a:xfrm>
            <a:custGeom>
              <a:avLst/>
              <a:gdLst>
                <a:gd name="connsiteX0" fmla="*/ 129531 w 373011"/>
                <a:gd name="connsiteY0" fmla="*/ 0 h 350178"/>
                <a:gd name="connsiteX1" fmla="*/ 133947 w 373011"/>
                <a:gd name="connsiteY1" fmla="*/ 1299 h 350178"/>
                <a:gd name="connsiteX2" fmla="*/ 136675 w 373011"/>
                <a:gd name="connsiteY2" fmla="*/ 0 h 350178"/>
                <a:gd name="connsiteX3" fmla="*/ 175307 w 373011"/>
                <a:gd name="connsiteY3" fmla="*/ 11362 h 350178"/>
                <a:gd name="connsiteX4" fmla="*/ 175307 w 373011"/>
                <a:gd name="connsiteY4" fmla="*/ 16125 h 350178"/>
                <a:gd name="connsiteX5" fmla="*/ 175307 w 373011"/>
                <a:gd name="connsiteY5" fmla="*/ 27270 h 350178"/>
                <a:gd name="connsiteX6" fmla="*/ 204522 w 373011"/>
                <a:gd name="connsiteY6" fmla="*/ 27270 h 350178"/>
                <a:gd name="connsiteX7" fmla="*/ 211666 w 373011"/>
                <a:gd name="connsiteY7" fmla="*/ 27270 h 350178"/>
                <a:gd name="connsiteX8" fmla="*/ 254843 w 373011"/>
                <a:gd name="connsiteY8" fmla="*/ 34087 h 350178"/>
                <a:gd name="connsiteX9" fmla="*/ 318145 w 373011"/>
                <a:gd name="connsiteY9" fmla="*/ 34087 h 350178"/>
                <a:gd name="connsiteX10" fmla="*/ 325289 w 373011"/>
                <a:gd name="connsiteY10" fmla="*/ 34087 h 350178"/>
                <a:gd name="connsiteX11" fmla="*/ 348014 w 373011"/>
                <a:gd name="connsiteY11" fmla="*/ 43177 h 350178"/>
                <a:gd name="connsiteX12" fmla="*/ 352559 w 373011"/>
                <a:gd name="connsiteY12" fmla="*/ 59084 h 350178"/>
                <a:gd name="connsiteX13" fmla="*/ 352559 w 373011"/>
                <a:gd name="connsiteY13" fmla="*/ 63847 h 350178"/>
                <a:gd name="connsiteX14" fmla="*/ 352559 w 373011"/>
                <a:gd name="connsiteY14" fmla="*/ 86354 h 350178"/>
                <a:gd name="connsiteX15" fmla="*/ 363921 w 373011"/>
                <a:gd name="connsiteY15" fmla="*/ 109079 h 350178"/>
                <a:gd name="connsiteX16" fmla="*/ 363921 w 373011"/>
                <a:gd name="connsiteY16" fmla="*/ 113842 h 350178"/>
                <a:gd name="connsiteX17" fmla="*/ 363921 w 373011"/>
                <a:gd name="connsiteY17" fmla="*/ 134076 h 350178"/>
                <a:gd name="connsiteX18" fmla="*/ 363921 w 373011"/>
                <a:gd name="connsiteY18" fmla="*/ 138839 h 350178"/>
                <a:gd name="connsiteX19" fmla="*/ 342840 w 373011"/>
                <a:gd name="connsiteY19" fmla="*/ 149380 h 350178"/>
                <a:gd name="connsiteX20" fmla="*/ 352559 w 373011"/>
                <a:gd name="connsiteY20" fmla="*/ 172708 h 350178"/>
                <a:gd name="connsiteX21" fmla="*/ 352559 w 373011"/>
                <a:gd name="connsiteY21" fmla="*/ 177471 h 350178"/>
                <a:gd name="connsiteX22" fmla="*/ 352559 w 373011"/>
                <a:gd name="connsiteY22" fmla="*/ 199977 h 350178"/>
                <a:gd name="connsiteX23" fmla="*/ 373011 w 373011"/>
                <a:gd name="connsiteY23" fmla="*/ 254516 h 350178"/>
                <a:gd name="connsiteX24" fmla="*/ 372239 w 373011"/>
                <a:gd name="connsiteY24" fmla="*/ 257219 h 350178"/>
                <a:gd name="connsiteX25" fmla="*/ 373011 w 373011"/>
                <a:gd name="connsiteY25" fmla="*/ 259279 h 350178"/>
                <a:gd name="connsiteX26" fmla="*/ 368466 w 373011"/>
                <a:gd name="connsiteY26" fmla="*/ 275187 h 350178"/>
                <a:gd name="connsiteX27" fmla="*/ 352559 w 373011"/>
                <a:gd name="connsiteY27" fmla="*/ 279732 h 350178"/>
                <a:gd name="connsiteX28" fmla="*/ 321478 w 373011"/>
                <a:gd name="connsiteY28" fmla="*/ 326354 h 350178"/>
                <a:gd name="connsiteX29" fmla="*/ 325289 w 373011"/>
                <a:gd name="connsiteY29" fmla="*/ 345415 h 350178"/>
                <a:gd name="connsiteX30" fmla="*/ 324337 w 373011"/>
                <a:gd name="connsiteY30" fmla="*/ 345415 h 350178"/>
                <a:gd name="connsiteX31" fmla="*/ 325289 w 373011"/>
                <a:gd name="connsiteY31" fmla="*/ 350178 h 350178"/>
                <a:gd name="connsiteX32" fmla="*/ 320745 w 373011"/>
                <a:gd name="connsiteY32" fmla="*/ 350178 h 350178"/>
                <a:gd name="connsiteX33" fmla="*/ 317799 w 373011"/>
                <a:gd name="connsiteY33" fmla="*/ 348445 h 350178"/>
                <a:gd name="connsiteX34" fmla="*/ 318145 w 373011"/>
                <a:gd name="connsiteY34" fmla="*/ 350178 h 350178"/>
                <a:gd name="connsiteX35" fmla="*/ 313601 w 373011"/>
                <a:gd name="connsiteY35" fmla="*/ 350178 h 350178"/>
                <a:gd name="connsiteX36" fmla="*/ 277099 w 373011"/>
                <a:gd name="connsiteY36" fmla="*/ 328707 h 350178"/>
                <a:gd name="connsiteX37" fmla="*/ 254843 w 373011"/>
                <a:gd name="connsiteY37" fmla="*/ 334271 h 350178"/>
                <a:gd name="connsiteX38" fmla="*/ 252211 w 373011"/>
                <a:gd name="connsiteY38" fmla="*/ 333143 h 350178"/>
                <a:gd name="connsiteX39" fmla="*/ 247699 w 373011"/>
                <a:gd name="connsiteY39" fmla="*/ 334271 h 350178"/>
                <a:gd name="connsiteX40" fmla="*/ 235825 w 373011"/>
                <a:gd name="connsiteY40" fmla="*/ 329182 h 350178"/>
                <a:gd name="connsiteX41" fmla="*/ 218484 w 373011"/>
                <a:gd name="connsiteY41" fmla="*/ 338816 h 350178"/>
                <a:gd name="connsiteX42" fmla="*/ 215932 w 373011"/>
                <a:gd name="connsiteY42" fmla="*/ 336264 h 350178"/>
                <a:gd name="connsiteX43" fmla="*/ 211340 w 373011"/>
                <a:gd name="connsiteY43" fmla="*/ 338816 h 350178"/>
                <a:gd name="connsiteX44" fmla="*/ 197020 w 373011"/>
                <a:gd name="connsiteY44" fmla="*/ 324496 h 350178"/>
                <a:gd name="connsiteX45" fmla="*/ 186669 w 373011"/>
                <a:gd name="connsiteY45" fmla="*/ 327453 h 350178"/>
                <a:gd name="connsiteX46" fmla="*/ 184526 w 373011"/>
                <a:gd name="connsiteY46" fmla="*/ 326025 h 350178"/>
                <a:gd name="connsiteX47" fmla="*/ 179525 w 373011"/>
                <a:gd name="connsiteY47" fmla="*/ 327453 h 350178"/>
                <a:gd name="connsiteX48" fmla="*/ 172708 w 373011"/>
                <a:gd name="connsiteY48" fmla="*/ 322909 h 350178"/>
                <a:gd name="connsiteX49" fmla="*/ 156800 w 373011"/>
                <a:gd name="connsiteY49" fmla="*/ 295639 h 350178"/>
                <a:gd name="connsiteX50" fmla="*/ 136675 w 373011"/>
                <a:gd name="connsiteY50" fmla="*/ 295639 h 350178"/>
                <a:gd name="connsiteX51" fmla="*/ 129531 w 373011"/>
                <a:gd name="connsiteY51" fmla="*/ 295639 h 350178"/>
                <a:gd name="connsiteX52" fmla="*/ 129531 w 373011"/>
                <a:gd name="connsiteY52" fmla="*/ 290876 h 350178"/>
                <a:gd name="connsiteX53" fmla="*/ 129531 w 373011"/>
                <a:gd name="connsiteY53" fmla="*/ 275187 h 350178"/>
                <a:gd name="connsiteX54" fmla="*/ 108929 w 373011"/>
                <a:gd name="connsiteY54" fmla="*/ 270036 h 350178"/>
                <a:gd name="connsiteX55" fmla="*/ 104860 w 373011"/>
                <a:gd name="connsiteY55" fmla="*/ 284277 h 350178"/>
                <a:gd name="connsiteX56" fmla="*/ 98521 w 373011"/>
                <a:gd name="connsiteY56" fmla="*/ 281459 h 350178"/>
                <a:gd name="connsiteX57" fmla="*/ 97716 w 373011"/>
                <a:gd name="connsiteY57" fmla="*/ 284277 h 350178"/>
                <a:gd name="connsiteX58" fmla="*/ 77264 w 373011"/>
                <a:gd name="connsiteY58" fmla="*/ 275187 h 350178"/>
                <a:gd name="connsiteX59" fmla="*/ 78472 w 373011"/>
                <a:gd name="connsiteY59" fmla="*/ 270961 h 350178"/>
                <a:gd name="connsiteX60" fmla="*/ 77264 w 373011"/>
                <a:gd name="connsiteY60" fmla="*/ 270424 h 350178"/>
                <a:gd name="connsiteX61" fmla="*/ 80527 w 373011"/>
                <a:gd name="connsiteY61" fmla="*/ 259004 h 350178"/>
                <a:gd name="connsiteX62" fmla="*/ 49994 w 373011"/>
                <a:gd name="connsiteY62" fmla="*/ 252462 h 350178"/>
                <a:gd name="connsiteX63" fmla="*/ 34087 w 373011"/>
                <a:gd name="connsiteY63" fmla="*/ 232010 h 350178"/>
                <a:gd name="connsiteX64" fmla="*/ 18180 w 373011"/>
                <a:gd name="connsiteY64" fmla="*/ 193378 h 350178"/>
                <a:gd name="connsiteX65" fmla="*/ 18984 w 373011"/>
                <a:gd name="connsiteY65" fmla="*/ 190566 h 350178"/>
                <a:gd name="connsiteX66" fmla="*/ 18180 w 373011"/>
                <a:gd name="connsiteY66" fmla="*/ 188615 h 350178"/>
                <a:gd name="connsiteX67" fmla="*/ 21969 w 373011"/>
                <a:gd name="connsiteY67" fmla="*/ 175354 h 350178"/>
                <a:gd name="connsiteX68" fmla="*/ 11363 w 373011"/>
                <a:gd name="connsiteY68" fmla="*/ 145656 h 350178"/>
                <a:gd name="connsiteX69" fmla="*/ 0 w 373011"/>
                <a:gd name="connsiteY69" fmla="*/ 122931 h 350178"/>
                <a:gd name="connsiteX70" fmla="*/ 1254 w 373011"/>
                <a:gd name="connsiteY70" fmla="*/ 120675 h 350178"/>
                <a:gd name="connsiteX71" fmla="*/ 0 w 373011"/>
                <a:gd name="connsiteY71" fmla="*/ 118168 h 350178"/>
                <a:gd name="connsiteX72" fmla="*/ 10229 w 373011"/>
                <a:gd name="connsiteY72" fmla="*/ 99757 h 350178"/>
                <a:gd name="connsiteX73" fmla="*/ 0 w 373011"/>
                <a:gd name="connsiteY73" fmla="*/ 75210 h 350178"/>
                <a:gd name="connsiteX74" fmla="*/ 1444 w 373011"/>
                <a:gd name="connsiteY74" fmla="*/ 73911 h 350178"/>
                <a:gd name="connsiteX75" fmla="*/ 0 w 373011"/>
                <a:gd name="connsiteY75" fmla="*/ 70447 h 350178"/>
                <a:gd name="connsiteX76" fmla="*/ 22725 w 373011"/>
                <a:gd name="connsiteY76" fmla="*/ 49994 h 350178"/>
                <a:gd name="connsiteX77" fmla="*/ 81809 w 373011"/>
                <a:gd name="connsiteY77" fmla="*/ 22725 h 35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373011" h="350178">
                  <a:moveTo>
                    <a:pt x="129531" y="0"/>
                  </a:moveTo>
                  <a:lnTo>
                    <a:pt x="133947" y="1299"/>
                  </a:lnTo>
                  <a:lnTo>
                    <a:pt x="136675" y="0"/>
                  </a:lnTo>
                  <a:lnTo>
                    <a:pt x="175307" y="11362"/>
                  </a:lnTo>
                  <a:lnTo>
                    <a:pt x="175307" y="16125"/>
                  </a:lnTo>
                  <a:lnTo>
                    <a:pt x="175307" y="27270"/>
                  </a:lnTo>
                  <a:lnTo>
                    <a:pt x="204522" y="27270"/>
                  </a:lnTo>
                  <a:lnTo>
                    <a:pt x="211666" y="27270"/>
                  </a:lnTo>
                  <a:lnTo>
                    <a:pt x="254843" y="34087"/>
                  </a:lnTo>
                  <a:lnTo>
                    <a:pt x="318145" y="34087"/>
                  </a:lnTo>
                  <a:lnTo>
                    <a:pt x="325289" y="34087"/>
                  </a:lnTo>
                  <a:lnTo>
                    <a:pt x="348014" y="43177"/>
                  </a:lnTo>
                  <a:lnTo>
                    <a:pt x="352559" y="59084"/>
                  </a:lnTo>
                  <a:lnTo>
                    <a:pt x="352559" y="63847"/>
                  </a:lnTo>
                  <a:lnTo>
                    <a:pt x="352559" y="86354"/>
                  </a:lnTo>
                  <a:lnTo>
                    <a:pt x="363921" y="109079"/>
                  </a:lnTo>
                  <a:lnTo>
                    <a:pt x="363921" y="113842"/>
                  </a:lnTo>
                  <a:lnTo>
                    <a:pt x="363921" y="134076"/>
                  </a:lnTo>
                  <a:lnTo>
                    <a:pt x="363921" y="138839"/>
                  </a:lnTo>
                  <a:lnTo>
                    <a:pt x="342840" y="149380"/>
                  </a:lnTo>
                  <a:lnTo>
                    <a:pt x="352559" y="172708"/>
                  </a:lnTo>
                  <a:lnTo>
                    <a:pt x="352559" y="177471"/>
                  </a:lnTo>
                  <a:lnTo>
                    <a:pt x="352559" y="199977"/>
                  </a:lnTo>
                  <a:lnTo>
                    <a:pt x="373011" y="254516"/>
                  </a:lnTo>
                  <a:lnTo>
                    <a:pt x="372239" y="257219"/>
                  </a:lnTo>
                  <a:lnTo>
                    <a:pt x="373011" y="259279"/>
                  </a:lnTo>
                  <a:lnTo>
                    <a:pt x="368466" y="275187"/>
                  </a:lnTo>
                  <a:lnTo>
                    <a:pt x="352559" y="279732"/>
                  </a:lnTo>
                  <a:lnTo>
                    <a:pt x="321478" y="326354"/>
                  </a:lnTo>
                  <a:lnTo>
                    <a:pt x="325289" y="345415"/>
                  </a:lnTo>
                  <a:lnTo>
                    <a:pt x="324337" y="345415"/>
                  </a:lnTo>
                  <a:lnTo>
                    <a:pt x="325289" y="350178"/>
                  </a:lnTo>
                  <a:lnTo>
                    <a:pt x="320745" y="350178"/>
                  </a:lnTo>
                  <a:lnTo>
                    <a:pt x="317799" y="348445"/>
                  </a:lnTo>
                  <a:lnTo>
                    <a:pt x="318145" y="350178"/>
                  </a:lnTo>
                  <a:lnTo>
                    <a:pt x="313601" y="350178"/>
                  </a:lnTo>
                  <a:lnTo>
                    <a:pt x="277099" y="328707"/>
                  </a:lnTo>
                  <a:lnTo>
                    <a:pt x="254843" y="334271"/>
                  </a:lnTo>
                  <a:lnTo>
                    <a:pt x="252211" y="333143"/>
                  </a:lnTo>
                  <a:lnTo>
                    <a:pt x="247699" y="334271"/>
                  </a:lnTo>
                  <a:lnTo>
                    <a:pt x="235825" y="329182"/>
                  </a:lnTo>
                  <a:lnTo>
                    <a:pt x="218484" y="338816"/>
                  </a:lnTo>
                  <a:lnTo>
                    <a:pt x="215932" y="336264"/>
                  </a:lnTo>
                  <a:lnTo>
                    <a:pt x="211340" y="338816"/>
                  </a:lnTo>
                  <a:lnTo>
                    <a:pt x="197020" y="324496"/>
                  </a:lnTo>
                  <a:lnTo>
                    <a:pt x="186669" y="327453"/>
                  </a:lnTo>
                  <a:lnTo>
                    <a:pt x="184526" y="326025"/>
                  </a:lnTo>
                  <a:lnTo>
                    <a:pt x="179525" y="327453"/>
                  </a:lnTo>
                  <a:lnTo>
                    <a:pt x="172708" y="322909"/>
                  </a:lnTo>
                  <a:lnTo>
                    <a:pt x="156800" y="295639"/>
                  </a:lnTo>
                  <a:lnTo>
                    <a:pt x="136675" y="295639"/>
                  </a:lnTo>
                  <a:lnTo>
                    <a:pt x="129531" y="295639"/>
                  </a:lnTo>
                  <a:lnTo>
                    <a:pt x="129531" y="290876"/>
                  </a:lnTo>
                  <a:lnTo>
                    <a:pt x="129531" y="275187"/>
                  </a:lnTo>
                  <a:lnTo>
                    <a:pt x="108929" y="270036"/>
                  </a:lnTo>
                  <a:lnTo>
                    <a:pt x="104860" y="284277"/>
                  </a:lnTo>
                  <a:lnTo>
                    <a:pt x="98521" y="281459"/>
                  </a:lnTo>
                  <a:lnTo>
                    <a:pt x="97716" y="284277"/>
                  </a:lnTo>
                  <a:lnTo>
                    <a:pt x="77264" y="275187"/>
                  </a:lnTo>
                  <a:lnTo>
                    <a:pt x="78472" y="270961"/>
                  </a:lnTo>
                  <a:lnTo>
                    <a:pt x="77264" y="270424"/>
                  </a:lnTo>
                  <a:lnTo>
                    <a:pt x="80527" y="259004"/>
                  </a:lnTo>
                  <a:lnTo>
                    <a:pt x="49994" y="252462"/>
                  </a:lnTo>
                  <a:lnTo>
                    <a:pt x="34087" y="232010"/>
                  </a:lnTo>
                  <a:lnTo>
                    <a:pt x="18180" y="193378"/>
                  </a:lnTo>
                  <a:lnTo>
                    <a:pt x="18984" y="190566"/>
                  </a:lnTo>
                  <a:lnTo>
                    <a:pt x="18180" y="188615"/>
                  </a:lnTo>
                  <a:lnTo>
                    <a:pt x="21969" y="175354"/>
                  </a:lnTo>
                  <a:lnTo>
                    <a:pt x="11363" y="145656"/>
                  </a:lnTo>
                  <a:lnTo>
                    <a:pt x="0" y="122931"/>
                  </a:lnTo>
                  <a:lnTo>
                    <a:pt x="1254" y="120675"/>
                  </a:lnTo>
                  <a:lnTo>
                    <a:pt x="0" y="118168"/>
                  </a:lnTo>
                  <a:lnTo>
                    <a:pt x="10229" y="99757"/>
                  </a:lnTo>
                  <a:lnTo>
                    <a:pt x="0" y="75210"/>
                  </a:lnTo>
                  <a:lnTo>
                    <a:pt x="1444" y="73911"/>
                  </a:lnTo>
                  <a:lnTo>
                    <a:pt x="0" y="70447"/>
                  </a:lnTo>
                  <a:lnTo>
                    <a:pt x="22725" y="49994"/>
                  </a:lnTo>
                  <a:lnTo>
                    <a:pt x="81809"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3" name="Freeform 402"/>
            <p:cNvSpPr>
              <a:spLocks/>
            </p:cNvSpPr>
            <p:nvPr/>
          </p:nvSpPr>
          <p:spPr bwMode="auto">
            <a:xfrm>
              <a:off x="4268469" y="2279759"/>
              <a:ext cx="356453" cy="356210"/>
            </a:xfrm>
            <a:custGeom>
              <a:avLst/>
              <a:gdLst>
                <a:gd name="connsiteX0" fmla="*/ 263606 w 475271"/>
                <a:gd name="connsiteY0" fmla="*/ 0 h 474946"/>
                <a:gd name="connsiteX1" fmla="*/ 264121 w 475271"/>
                <a:gd name="connsiteY1" fmla="*/ 3093 h 474946"/>
                <a:gd name="connsiteX2" fmla="*/ 270750 w 475271"/>
                <a:gd name="connsiteY2" fmla="*/ 0 h 474946"/>
                <a:gd name="connsiteX3" fmla="*/ 275295 w 475271"/>
                <a:gd name="connsiteY3" fmla="*/ 27270 h 474946"/>
                <a:gd name="connsiteX4" fmla="*/ 284058 w 475271"/>
                <a:gd name="connsiteY4" fmla="*/ 27270 h 474946"/>
                <a:gd name="connsiteX5" fmla="*/ 291202 w 475271"/>
                <a:gd name="connsiteY5" fmla="*/ 27270 h 474946"/>
                <a:gd name="connsiteX6" fmla="*/ 307109 w 475271"/>
                <a:gd name="connsiteY6" fmla="*/ 49994 h 474946"/>
                <a:gd name="connsiteX7" fmla="*/ 332681 w 475271"/>
                <a:gd name="connsiteY7" fmla="*/ 73435 h 474946"/>
                <a:gd name="connsiteX8" fmla="*/ 343142 w 475271"/>
                <a:gd name="connsiteY8" fmla="*/ 70447 h 474946"/>
                <a:gd name="connsiteX9" fmla="*/ 344928 w 475271"/>
                <a:gd name="connsiteY9" fmla="*/ 71978 h 474946"/>
                <a:gd name="connsiteX10" fmla="*/ 350286 w 475271"/>
                <a:gd name="connsiteY10" fmla="*/ 70447 h 474946"/>
                <a:gd name="connsiteX11" fmla="*/ 382100 w 475271"/>
                <a:gd name="connsiteY11" fmla="*/ 97716 h 474946"/>
                <a:gd name="connsiteX12" fmla="*/ 393463 w 475271"/>
                <a:gd name="connsiteY12" fmla="*/ 102261 h 474946"/>
                <a:gd name="connsiteX13" fmla="*/ 397681 w 475271"/>
                <a:gd name="connsiteY13" fmla="*/ 102261 h 474946"/>
                <a:gd name="connsiteX14" fmla="*/ 404825 w 475271"/>
                <a:gd name="connsiteY14" fmla="*/ 102261 h 474946"/>
                <a:gd name="connsiteX15" fmla="*/ 420732 w 475271"/>
                <a:gd name="connsiteY15" fmla="*/ 113624 h 474946"/>
                <a:gd name="connsiteX16" fmla="*/ 475271 w 475271"/>
                <a:gd name="connsiteY16" fmla="*/ 124986 h 474946"/>
                <a:gd name="connsiteX17" fmla="*/ 452547 w 475271"/>
                <a:gd name="connsiteY17" fmla="*/ 161345 h 474946"/>
                <a:gd name="connsiteX18" fmla="*/ 448002 w 475271"/>
                <a:gd name="connsiteY18" fmla="*/ 204522 h 474946"/>
                <a:gd name="connsiteX19" fmla="*/ 436639 w 475271"/>
                <a:gd name="connsiteY19" fmla="*/ 211340 h 474946"/>
                <a:gd name="connsiteX20" fmla="*/ 432472 w 475271"/>
                <a:gd name="connsiteY20" fmla="*/ 209554 h 474946"/>
                <a:gd name="connsiteX21" fmla="*/ 429495 w 475271"/>
                <a:gd name="connsiteY21" fmla="*/ 211340 h 474946"/>
                <a:gd name="connsiteX22" fmla="*/ 421729 w 475271"/>
                <a:gd name="connsiteY22" fmla="*/ 208011 h 474946"/>
                <a:gd name="connsiteX23" fmla="*/ 425277 w 475271"/>
                <a:gd name="connsiteY23" fmla="*/ 220430 h 474946"/>
                <a:gd name="connsiteX24" fmla="*/ 398008 w 475271"/>
                <a:gd name="connsiteY24" fmla="*/ 247699 h 474946"/>
                <a:gd name="connsiteX25" fmla="*/ 398008 w 475271"/>
                <a:gd name="connsiteY25" fmla="*/ 269866 h 474946"/>
                <a:gd name="connsiteX26" fmla="*/ 406771 w 475271"/>
                <a:gd name="connsiteY26" fmla="*/ 263607 h 474946"/>
                <a:gd name="connsiteX27" fmla="*/ 408409 w 475271"/>
                <a:gd name="connsiteY27" fmla="*/ 267539 h 474946"/>
                <a:gd name="connsiteX28" fmla="*/ 413915 w 475271"/>
                <a:gd name="connsiteY28" fmla="*/ 263607 h 474946"/>
                <a:gd name="connsiteX29" fmla="*/ 425277 w 475271"/>
                <a:gd name="connsiteY29" fmla="*/ 290876 h 474946"/>
                <a:gd name="connsiteX30" fmla="*/ 425277 w 475271"/>
                <a:gd name="connsiteY30" fmla="*/ 302239 h 474946"/>
                <a:gd name="connsiteX31" fmla="*/ 436639 w 475271"/>
                <a:gd name="connsiteY31" fmla="*/ 322691 h 474946"/>
                <a:gd name="connsiteX32" fmla="*/ 425277 w 475271"/>
                <a:gd name="connsiteY32" fmla="*/ 338598 h 474946"/>
                <a:gd name="connsiteX33" fmla="*/ 432094 w 475271"/>
                <a:gd name="connsiteY33" fmla="*/ 381775 h 474946"/>
                <a:gd name="connsiteX34" fmla="*/ 445403 w 475271"/>
                <a:gd name="connsiteY34" fmla="*/ 381775 h 474946"/>
                <a:gd name="connsiteX35" fmla="*/ 452547 w 475271"/>
                <a:gd name="connsiteY35" fmla="*/ 381775 h 474946"/>
                <a:gd name="connsiteX36" fmla="*/ 448002 w 475271"/>
                <a:gd name="connsiteY36" fmla="*/ 409045 h 474946"/>
                <a:gd name="connsiteX37" fmla="*/ 413915 w 475271"/>
                <a:gd name="connsiteY37" fmla="*/ 436314 h 474946"/>
                <a:gd name="connsiteX38" fmla="*/ 408002 w 475271"/>
                <a:gd name="connsiteY38" fmla="*/ 435329 h 474946"/>
                <a:gd name="connsiteX39" fmla="*/ 406771 w 475271"/>
                <a:gd name="connsiteY39" fmla="*/ 436314 h 474946"/>
                <a:gd name="connsiteX40" fmla="*/ 342566 w 475271"/>
                <a:gd name="connsiteY40" fmla="*/ 425613 h 474946"/>
                <a:gd name="connsiteX41" fmla="*/ 291202 w 475271"/>
                <a:gd name="connsiteY41" fmla="*/ 436314 h 474946"/>
                <a:gd name="connsiteX42" fmla="*/ 286657 w 475271"/>
                <a:gd name="connsiteY42" fmla="*/ 468129 h 474946"/>
                <a:gd name="connsiteX43" fmla="*/ 243480 w 475271"/>
                <a:gd name="connsiteY43" fmla="*/ 474946 h 474946"/>
                <a:gd name="connsiteX44" fmla="*/ 241832 w 475271"/>
                <a:gd name="connsiteY44" fmla="*/ 474078 h 474946"/>
                <a:gd name="connsiteX45" fmla="*/ 236336 w 475271"/>
                <a:gd name="connsiteY45" fmla="*/ 474946 h 474946"/>
                <a:gd name="connsiteX46" fmla="*/ 197840 w 475271"/>
                <a:gd name="connsiteY46" fmla="*/ 454685 h 474946"/>
                <a:gd name="connsiteX47" fmla="*/ 188941 w 475271"/>
                <a:gd name="connsiteY47" fmla="*/ 463584 h 474946"/>
                <a:gd name="connsiteX48" fmla="*/ 183540 w 475271"/>
                <a:gd name="connsiteY48" fmla="*/ 461841 h 474946"/>
                <a:gd name="connsiteX49" fmla="*/ 181797 w 475271"/>
                <a:gd name="connsiteY49" fmla="*/ 463584 h 474946"/>
                <a:gd name="connsiteX50" fmla="*/ 111351 w 475271"/>
                <a:gd name="connsiteY50" fmla="*/ 440859 h 474946"/>
                <a:gd name="connsiteX51" fmla="*/ 95444 w 475271"/>
                <a:gd name="connsiteY51" fmla="*/ 420407 h 474946"/>
                <a:gd name="connsiteX52" fmla="*/ 118168 w 475271"/>
                <a:gd name="connsiteY52" fmla="*/ 388592 h 474946"/>
                <a:gd name="connsiteX53" fmla="*/ 122713 w 475271"/>
                <a:gd name="connsiteY53" fmla="*/ 286331 h 474946"/>
                <a:gd name="connsiteX54" fmla="*/ 86354 w 475271"/>
                <a:gd name="connsiteY54" fmla="*/ 231792 h 474946"/>
                <a:gd name="connsiteX55" fmla="*/ 59084 w 475271"/>
                <a:gd name="connsiteY55" fmla="*/ 204522 h 474946"/>
                <a:gd name="connsiteX56" fmla="*/ 4545 w 475271"/>
                <a:gd name="connsiteY56" fmla="*/ 184070 h 474946"/>
                <a:gd name="connsiteX57" fmla="*/ 0 w 475271"/>
                <a:gd name="connsiteY57" fmla="*/ 140893 h 474946"/>
                <a:gd name="connsiteX58" fmla="*/ 47722 w 475271"/>
                <a:gd name="connsiteY58" fmla="*/ 136348 h 474946"/>
                <a:gd name="connsiteX59" fmla="*/ 50453 w 475271"/>
                <a:gd name="connsiteY59" fmla="*/ 136769 h 474946"/>
                <a:gd name="connsiteX60" fmla="*/ 54866 w 475271"/>
                <a:gd name="connsiteY60" fmla="*/ 136348 h 474946"/>
                <a:gd name="connsiteX61" fmla="*/ 106604 w 475271"/>
                <a:gd name="connsiteY61" fmla="*/ 144308 h 474946"/>
                <a:gd name="connsiteX62" fmla="*/ 95444 w 475271"/>
                <a:gd name="connsiteY62" fmla="*/ 81809 h 474946"/>
                <a:gd name="connsiteX63" fmla="*/ 103778 w 475271"/>
                <a:gd name="connsiteY63" fmla="*/ 88477 h 474946"/>
                <a:gd name="connsiteX64" fmla="*/ 102588 w 475271"/>
                <a:gd name="connsiteY64" fmla="*/ 81809 h 474946"/>
                <a:gd name="connsiteX65" fmla="*/ 134013 w 475271"/>
                <a:gd name="connsiteY65" fmla="*/ 106949 h 474946"/>
                <a:gd name="connsiteX66" fmla="*/ 220429 w 475271"/>
                <a:gd name="connsiteY66" fmla="*/ 65902 h 474946"/>
                <a:gd name="connsiteX67" fmla="*/ 229519 w 475271"/>
                <a:gd name="connsiteY67" fmla="*/ 15907 h 47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75271" h="474946">
                  <a:moveTo>
                    <a:pt x="263606" y="0"/>
                  </a:moveTo>
                  <a:lnTo>
                    <a:pt x="264121" y="3093"/>
                  </a:lnTo>
                  <a:lnTo>
                    <a:pt x="270750" y="0"/>
                  </a:lnTo>
                  <a:lnTo>
                    <a:pt x="275295" y="27270"/>
                  </a:lnTo>
                  <a:lnTo>
                    <a:pt x="284058" y="27270"/>
                  </a:lnTo>
                  <a:lnTo>
                    <a:pt x="291202" y="27270"/>
                  </a:lnTo>
                  <a:lnTo>
                    <a:pt x="307109" y="49994"/>
                  </a:lnTo>
                  <a:lnTo>
                    <a:pt x="332681" y="73435"/>
                  </a:lnTo>
                  <a:lnTo>
                    <a:pt x="343142" y="70447"/>
                  </a:lnTo>
                  <a:lnTo>
                    <a:pt x="344928" y="71978"/>
                  </a:lnTo>
                  <a:lnTo>
                    <a:pt x="350286" y="70447"/>
                  </a:lnTo>
                  <a:lnTo>
                    <a:pt x="382100" y="97716"/>
                  </a:lnTo>
                  <a:lnTo>
                    <a:pt x="393463" y="102261"/>
                  </a:lnTo>
                  <a:lnTo>
                    <a:pt x="397681" y="102261"/>
                  </a:lnTo>
                  <a:lnTo>
                    <a:pt x="404825" y="102261"/>
                  </a:lnTo>
                  <a:lnTo>
                    <a:pt x="420732" y="113624"/>
                  </a:lnTo>
                  <a:lnTo>
                    <a:pt x="475271" y="124986"/>
                  </a:lnTo>
                  <a:lnTo>
                    <a:pt x="452547" y="161345"/>
                  </a:lnTo>
                  <a:lnTo>
                    <a:pt x="448002" y="204522"/>
                  </a:lnTo>
                  <a:lnTo>
                    <a:pt x="436639" y="211340"/>
                  </a:lnTo>
                  <a:lnTo>
                    <a:pt x="432472" y="209554"/>
                  </a:lnTo>
                  <a:lnTo>
                    <a:pt x="429495" y="211340"/>
                  </a:lnTo>
                  <a:lnTo>
                    <a:pt x="421729" y="208011"/>
                  </a:lnTo>
                  <a:lnTo>
                    <a:pt x="425277" y="220430"/>
                  </a:lnTo>
                  <a:lnTo>
                    <a:pt x="398008" y="247699"/>
                  </a:lnTo>
                  <a:lnTo>
                    <a:pt x="398008" y="269866"/>
                  </a:lnTo>
                  <a:lnTo>
                    <a:pt x="406771" y="263607"/>
                  </a:lnTo>
                  <a:lnTo>
                    <a:pt x="408409" y="267539"/>
                  </a:lnTo>
                  <a:lnTo>
                    <a:pt x="413915" y="263607"/>
                  </a:lnTo>
                  <a:lnTo>
                    <a:pt x="425277" y="290876"/>
                  </a:lnTo>
                  <a:lnTo>
                    <a:pt x="425277" y="302239"/>
                  </a:lnTo>
                  <a:lnTo>
                    <a:pt x="436639" y="322691"/>
                  </a:lnTo>
                  <a:lnTo>
                    <a:pt x="425277" y="338598"/>
                  </a:lnTo>
                  <a:lnTo>
                    <a:pt x="432094" y="381775"/>
                  </a:lnTo>
                  <a:lnTo>
                    <a:pt x="445403" y="381775"/>
                  </a:lnTo>
                  <a:lnTo>
                    <a:pt x="452547" y="381775"/>
                  </a:lnTo>
                  <a:lnTo>
                    <a:pt x="448002" y="409045"/>
                  </a:lnTo>
                  <a:lnTo>
                    <a:pt x="413915" y="436314"/>
                  </a:lnTo>
                  <a:lnTo>
                    <a:pt x="408002" y="435329"/>
                  </a:lnTo>
                  <a:lnTo>
                    <a:pt x="406771" y="436314"/>
                  </a:lnTo>
                  <a:lnTo>
                    <a:pt x="342566" y="425613"/>
                  </a:lnTo>
                  <a:lnTo>
                    <a:pt x="291202" y="436314"/>
                  </a:lnTo>
                  <a:lnTo>
                    <a:pt x="286657" y="468129"/>
                  </a:lnTo>
                  <a:lnTo>
                    <a:pt x="243480" y="474946"/>
                  </a:lnTo>
                  <a:lnTo>
                    <a:pt x="241832" y="474078"/>
                  </a:lnTo>
                  <a:lnTo>
                    <a:pt x="236336" y="474946"/>
                  </a:lnTo>
                  <a:lnTo>
                    <a:pt x="197840" y="454685"/>
                  </a:lnTo>
                  <a:lnTo>
                    <a:pt x="188941" y="463584"/>
                  </a:lnTo>
                  <a:lnTo>
                    <a:pt x="183540" y="461841"/>
                  </a:lnTo>
                  <a:lnTo>
                    <a:pt x="181797" y="463584"/>
                  </a:lnTo>
                  <a:lnTo>
                    <a:pt x="111351" y="440859"/>
                  </a:lnTo>
                  <a:lnTo>
                    <a:pt x="95444" y="420407"/>
                  </a:lnTo>
                  <a:lnTo>
                    <a:pt x="118168" y="388592"/>
                  </a:lnTo>
                  <a:lnTo>
                    <a:pt x="122713" y="286331"/>
                  </a:lnTo>
                  <a:lnTo>
                    <a:pt x="86354" y="231792"/>
                  </a:lnTo>
                  <a:lnTo>
                    <a:pt x="59084" y="204522"/>
                  </a:lnTo>
                  <a:lnTo>
                    <a:pt x="4545" y="184070"/>
                  </a:lnTo>
                  <a:lnTo>
                    <a:pt x="0" y="140893"/>
                  </a:lnTo>
                  <a:lnTo>
                    <a:pt x="47722" y="136348"/>
                  </a:lnTo>
                  <a:lnTo>
                    <a:pt x="50453" y="136769"/>
                  </a:lnTo>
                  <a:lnTo>
                    <a:pt x="54866" y="136348"/>
                  </a:lnTo>
                  <a:lnTo>
                    <a:pt x="106604" y="144308"/>
                  </a:lnTo>
                  <a:lnTo>
                    <a:pt x="95444" y="81809"/>
                  </a:lnTo>
                  <a:lnTo>
                    <a:pt x="103778" y="88477"/>
                  </a:lnTo>
                  <a:lnTo>
                    <a:pt x="102588" y="81809"/>
                  </a:lnTo>
                  <a:lnTo>
                    <a:pt x="134013" y="106949"/>
                  </a:lnTo>
                  <a:lnTo>
                    <a:pt x="220429" y="65902"/>
                  </a:lnTo>
                  <a:lnTo>
                    <a:pt x="229519" y="1590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dirty="0"/>
            </a:p>
          </p:txBody>
        </p:sp>
        <p:sp>
          <p:nvSpPr>
            <p:cNvPr id="401" name="Freeform 400"/>
            <p:cNvSpPr>
              <a:spLocks/>
            </p:cNvSpPr>
            <p:nvPr/>
          </p:nvSpPr>
          <p:spPr bwMode="auto">
            <a:xfrm>
              <a:off x="4486706" y="2179201"/>
              <a:ext cx="111143" cy="122552"/>
            </a:xfrm>
            <a:custGeom>
              <a:avLst/>
              <a:gdLst>
                <a:gd name="connsiteX0" fmla="*/ 102261 w 148190"/>
                <a:gd name="connsiteY0" fmla="*/ 0 h 163402"/>
                <a:gd name="connsiteX1" fmla="*/ 129531 w 148190"/>
                <a:gd name="connsiteY1" fmla="*/ 0 h 163402"/>
                <a:gd name="connsiteX2" fmla="*/ 132831 w 148190"/>
                <a:gd name="connsiteY2" fmla="*/ 6601 h 163402"/>
                <a:gd name="connsiteX3" fmla="*/ 136828 w 148190"/>
                <a:gd name="connsiteY3" fmla="*/ 6601 h 163402"/>
                <a:gd name="connsiteX4" fmla="*/ 148190 w 148190"/>
                <a:gd name="connsiteY4" fmla="*/ 29326 h 163402"/>
                <a:gd name="connsiteX5" fmla="*/ 136828 w 148190"/>
                <a:gd name="connsiteY5" fmla="*/ 81593 h 163402"/>
                <a:gd name="connsiteX6" fmla="*/ 125466 w 148190"/>
                <a:gd name="connsiteY6" fmla="*/ 104318 h 163402"/>
                <a:gd name="connsiteX7" fmla="*/ 105013 w 148190"/>
                <a:gd name="connsiteY7" fmla="*/ 104318 h 163402"/>
                <a:gd name="connsiteX8" fmla="*/ 109558 w 148190"/>
                <a:gd name="connsiteY8" fmla="*/ 163402 h 163402"/>
                <a:gd name="connsiteX9" fmla="*/ 93651 w 148190"/>
                <a:gd name="connsiteY9" fmla="*/ 152040 h 163402"/>
                <a:gd name="connsiteX10" fmla="*/ 88790 w 148190"/>
                <a:gd name="connsiteY10" fmla="*/ 147179 h 163402"/>
                <a:gd name="connsiteX11" fmla="*/ 86354 w 148190"/>
                <a:gd name="connsiteY11" fmla="*/ 145439 h 163402"/>
                <a:gd name="connsiteX12" fmla="*/ 65917 w 148190"/>
                <a:gd name="connsiteY12" fmla="*/ 125002 h 163402"/>
                <a:gd name="connsiteX13" fmla="*/ 34567 w 148190"/>
                <a:gd name="connsiteY13" fmla="*/ 140677 h 163402"/>
                <a:gd name="connsiteX14" fmla="*/ 7297 w 148190"/>
                <a:gd name="connsiteY14" fmla="*/ 136132 h 163402"/>
                <a:gd name="connsiteX15" fmla="*/ 13510 w 148190"/>
                <a:gd name="connsiteY15" fmla="*/ 131783 h 163402"/>
                <a:gd name="connsiteX16" fmla="*/ 0 w 148190"/>
                <a:gd name="connsiteY16" fmla="*/ 129531 h 163402"/>
                <a:gd name="connsiteX17" fmla="*/ 22725 w 148190"/>
                <a:gd name="connsiteY17" fmla="*/ 113624 h 163402"/>
                <a:gd name="connsiteX18" fmla="*/ 54539 w 148190"/>
                <a:gd name="connsiteY18" fmla="*/ 22725 h 163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8190" h="163402">
                  <a:moveTo>
                    <a:pt x="102261" y="0"/>
                  </a:moveTo>
                  <a:lnTo>
                    <a:pt x="129531" y="0"/>
                  </a:lnTo>
                  <a:lnTo>
                    <a:pt x="132831" y="6601"/>
                  </a:lnTo>
                  <a:lnTo>
                    <a:pt x="136828" y="6601"/>
                  </a:lnTo>
                  <a:lnTo>
                    <a:pt x="148190" y="29326"/>
                  </a:lnTo>
                  <a:lnTo>
                    <a:pt x="136828" y="81593"/>
                  </a:lnTo>
                  <a:lnTo>
                    <a:pt x="125466" y="104318"/>
                  </a:lnTo>
                  <a:lnTo>
                    <a:pt x="105013" y="104318"/>
                  </a:lnTo>
                  <a:lnTo>
                    <a:pt x="109558" y="163402"/>
                  </a:lnTo>
                  <a:lnTo>
                    <a:pt x="93651" y="152040"/>
                  </a:lnTo>
                  <a:lnTo>
                    <a:pt x="88790" y="147179"/>
                  </a:lnTo>
                  <a:lnTo>
                    <a:pt x="86354" y="145439"/>
                  </a:lnTo>
                  <a:lnTo>
                    <a:pt x="65917" y="125002"/>
                  </a:lnTo>
                  <a:lnTo>
                    <a:pt x="34567" y="140677"/>
                  </a:lnTo>
                  <a:lnTo>
                    <a:pt x="7297" y="136132"/>
                  </a:lnTo>
                  <a:lnTo>
                    <a:pt x="13510" y="131783"/>
                  </a:lnTo>
                  <a:lnTo>
                    <a:pt x="0" y="129531"/>
                  </a:lnTo>
                  <a:lnTo>
                    <a:pt x="22725" y="113624"/>
                  </a:lnTo>
                  <a:lnTo>
                    <a:pt x="54539"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9" name="Freeform 398"/>
            <p:cNvSpPr>
              <a:spLocks/>
            </p:cNvSpPr>
            <p:nvPr/>
          </p:nvSpPr>
          <p:spPr bwMode="auto">
            <a:xfrm>
              <a:off x="4563403" y="2426332"/>
              <a:ext cx="121010" cy="87249"/>
            </a:xfrm>
            <a:custGeom>
              <a:avLst/>
              <a:gdLst>
                <a:gd name="connsiteX0" fmla="*/ 93172 w 161346"/>
                <a:gd name="connsiteY0" fmla="*/ 0 h 116332"/>
                <a:gd name="connsiteX1" fmla="*/ 129532 w 161346"/>
                <a:gd name="connsiteY1" fmla="*/ 15908 h 116332"/>
                <a:gd name="connsiteX2" fmla="*/ 129532 w 161346"/>
                <a:gd name="connsiteY2" fmla="*/ 20453 h 116332"/>
                <a:gd name="connsiteX3" fmla="*/ 128267 w 161346"/>
                <a:gd name="connsiteY3" fmla="*/ 24879 h 116332"/>
                <a:gd name="connsiteX4" fmla="*/ 129532 w 161346"/>
                <a:gd name="connsiteY4" fmla="*/ 25433 h 116332"/>
                <a:gd name="connsiteX5" fmla="*/ 129532 w 161346"/>
                <a:gd name="connsiteY5" fmla="*/ 29978 h 116332"/>
                <a:gd name="connsiteX6" fmla="*/ 127335 w 161346"/>
                <a:gd name="connsiteY6" fmla="*/ 37665 h 116332"/>
                <a:gd name="connsiteX7" fmla="*/ 145439 w 161346"/>
                <a:gd name="connsiteY7" fmla="*/ 47722 h 116332"/>
                <a:gd name="connsiteX8" fmla="*/ 161346 w 161346"/>
                <a:gd name="connsiteY8" fmla="*/ 47722 h 116332"/>
                <a:gd name="connsiteX9" fmla="*/ 159230 w 161346"/>
                <a:gd name="connsiteY9" fmla="*/ 57247 h 116332"/>
                <a:gd name="connsiteX10" fmla="*/ 161346 w 161346"/>
                <a:gd name="connsiteY10" fmla="*/ 57247 h 116332"/>
                <a:gd name="connsiteX11" fmla="*/ 156801 w 161346"/>
                <a:gd name="connsiteY11" fmla="*/ 77700 h 116332"/>
                <a:gd name="connsiteX12" fmla="*/ 145439 w 161346"/>
                <a:gd name="connsiteY12" fmla="*/ 89062 h 116332"/>
                <a:gd name="connsiteX13" fmla="*/ 113624 w 161346"/>
                <a:gd name="connsiteY13" fmla="*/ 77700 h 116332"/>
                <a:gd name="connsiteX14" fmla="*/ 109079 w 161346"/>
                <a:gd name="connsiteY14" fmla="*/ 104970 h 116332"/>
                <a:gd name="connsiteX15" fmla="*/ 93172 w 161346"/>
                <a:gd name="connsiteY15" fmla="*/ 104970 h 116332"/>
                <a:gd name="connsiteX16" fmla="*/ 81809 w 161346"/>
                <a:gd name="connsiteY16" fmla="*/ 93607 h 116332"/>
                <a:gd name="connsiteX17" fmla="*/ 65902 w 161346"/>
                <a:gd name="connsiteY17" fmla="*/ 111787 h 116332"/>
                <a:gd name="connsiteX18" fmla="*/ 43177 w 161346"/>
                <a:gd name="connsiteY18" fmla="*/ 116332 h 116332"/>
                <a:gd name="connsiteX19" fmla="*/ 27270 w 161346"/>
                <a:gd name="connsiteY19" fmla="*/ 104970 h 116332"/>
                <a:gd name="connsiteX20" fmla="*/ 15908 w 161346"/>
                <a:gd name="connsiteY20" fmla="*/ 77700 h 116332"/>
                <a:gd name="connsiteX21" fmla="*/ 0 w 161346"/>
                <a:gd name="connsiteY21" fmla="*/ 89062 h 116332"/>
                <a:gd name="connsiteX22" fmla="*/ 0 w 161346"/>
                <a:gd name="connsiteY22" fmla="*/ 79537 h 116332"/>
                <a:gd name="connsiteX23" fmla="*/ 0 w 161346"/>
                <a:gd name="connsiteY23" fmla="*/ 61792 h 116332"/>
                <a:gd name="connsiteX24" fmla="*/ 0 w 161346"/>
                <a:gd name="connsiteY24" fmla="*/ 52267 h 116332"/>
                <a:gd name="connsiteX25" fmla="*/ 27270 w 161346"/>
                <a:gd name="connsiteY25" fmla="*/ 24998 h 116332"/>
                <a:gd name="connsiteX26" fmla="*/ 27270 w 161346"/>
                <a:gd name="connsiteY26" fmla="*/ 18615 h 116332"/>
                <a:gd name="connsiteX27" fmla="*/ 27270 w 161346"/>
                <a:gd name="connsiteY27" fmla="*/ 9090 h 116332"/>
                <a:gd name="connsiteX28" fmla="*/ 43177 w 161346"/>
                <a:gd name="connsiteY28" fmla="*/ 15908 h 116332"/>
                <a:gd name="connsiteX29" fmla="*/ 54540 w 161346"/>
                <a:gd name="connsiteY29" fmla="*/ 9090 h 116332"/>
                <a:gd name="connsiteX30" fmla="*/ 81809 w 161346"/>
                <a:gd name="connsiteY30" fmla="*/ 9090 h 116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61346" h="116332">
                  <a:moveTo>
                    <a:pt x="93172" y="0"/>
                  </a:moveTo>
                  <a:lnTo>
                    <a:pt x="129532" y="15908"/>
                  </a:lnTo>
                  <a:lnTo>
                    <a:pt x="129532" y="20453"/>
                  </a:lnTo>
                  <a:lnTo>
                    <a:pt x="128267" y="24879"/>
                  </a:lnTo>
                  <a:lnTo>
                    <a:pt x="129532" y="25433"/>
                  </a:lnTo>
                  <a:lnTo>
                    <a:pt x="129532" y="29978"/>
                  </a:lnTo>
                  <a:lnTo>
                    <a:pt x="127335" y="37665"/>
                  </a:lnTo>
                  <a:lnTo>
                    <a:pt x="145439" y="47722"/>
                  </a:lnTo>
                  <a:lnTo>
                    <a:pt x="161346" y="47722"/>
                  </a:lnTo>
                  <a:lnTo>
                    <a:pt x="159230" y="57247"/>
                  </a:lnTo>
                  <a:lnTo>
                    <a:pt x="161346" y="57247"/>
                  </a:lnTo>
                  <a:lnTo>
                    <a:pt x="156801" y="77700"/>
                  </a:lnTo>
                  <a:lnTo>
                    <a:pt x="145439" y="89062"/>
                  </a:lnTo>
                  <a:lnTo>
                    <a:pt x="113624" y="77700"/>
                  </a:lnTo>
                  <a:lnTo>
                    <a:pt x="109079" y="104970"/>
                  </a:lnTo>
                  <a:lnTo>
                    <a:pt x="93172" y="104970"/>
                  </a:lnTo>
                  <a:lnTo>
                    <a:pt x="81809" y="93607"/>
                  </a:lnTo>
                  <a:lnTo>
                    <a:pt x="65902" y="111787"/>
                  </a:lnTo>
                  <a:lnTo>
                    <a:pt x="43177" y="116332"/>
                  </a:lnTo>
                  <a:lnTo>
                    <a:pt x="27270" y="104970"/>
                  </a:lnTo>
                  <a:lnTo>
                    <a:pt x="15908" y="77700"/>
                  </a:lnTo>
                  <a:lnTo>
                    <a:pt x="0" y="89062"/>
                  </a:lnTo>
                  <a:lnTo>
                    <a:pt x="0" y="79537"/>
                  </a:lnTo>
                  <a:lnTo>
                    <a:pt x="0" y="61792"/>
                  </a:lnTo>
                  <a:lnTo>
                    <a:pt x="0" y="52267"/>
                  </a:lnTo>
                  <a:lnTo>
                    <a:pt x="27270" y="24998"/>
                  </a:lnTo>
                  <a:lnTo>
                    <a:pt x="27270" y="18615"/>
                  </a:lnTo>
                  <a:lnTo>
                    <a:pt x="27270" y="9090"/>
                  </a:lnTo>
                  <a:lnTo>
                    <a:pt x="43177" y="15908"/>
                  </a:lnTo>
                  <a:lnTo>
                    <a:pt x="54540" y="9090"/>
                  </a:lnTo>
                  <a:lnTo>
                    <a:pt x="81809" y="909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6" name="Freeform 395"/>
            <p:cNvSpPr>
              <a:spLocks/>
            </p:cNvSpPr>
            <p:nvPr/>
          </p:nvSpPr>
          <p:spPr bwMode="auto">
            <a:xfrm>
              <a:off x="4979265" y="2039283"/>
              <a:ext cx="153392" cy="119468"/>
            </a:xfrm>
            <a:custGeom>
              <a:avLst/>
              <a:gdLst>
                <a:gd name="connsiteX0" fmla="*/ 43177 w 204522"/>
                <a:gd name="connsiteY0" fmla="*/ 0 h 159290"/>
                <a:gd name="connsiteX1" fmla="*/ 102261 w 204522"/>
                <a:gd name="connsiteY1" fmla="*/ 4545 h 159290"/>
                <a:gd name="connsiteX2" fmla="*/ 140893 w 204522"/>
                <a:gd name="connsiteY2" fmla="*/ 0 h 159290"/>
                <a:gd name="connsiteX3" fmla="*/ 145438 w 204522"/>
                <a:gd name="connsiteY3" fmla="*/ 15907 h 159290"/>
                <a:gd name="connsiteX4" fmla="*/ 161345 w 204522"/>
                <a:gd name="connsiteY4" fmla="*/ 15907 h 159290"/>
                <a:gd name="connsiteX5" fmla="*/ 199977 w 204522"/>
                <a:gd name="connsiteY5" fmla="*/ 47722 h 159290"/>
                <a:gd name="connsiteX6" fmla="*/ 204522 w 204522"/>
                <a:gd name="connsiteY6" fmla="*/ 74992 h 159290"/>
                <a:gd name="connsiteX7" fmla="*/ 203805 w 204522"/>
                <a:gd name="connsiteY7" fmla="*/ 75452 h 159290"/>
                <a:gd name="connsiteX8" fmla="*/ 204522 w 204522"/>
                <a:gd name="connsiteY8" fmla="*/ 79754 h 159290"/>
                <a:gd name="connsiteX9" fmla="*/ 172708 w 204522"/>
                <a:gd name="connsiteY9" fmla="*/ 100206 h 159290"/>
                <a:gd name="connsiteX10" fmla="*/ 161345 w 204522"/>
                <a:gd name="connsiteY10" fmla="*/ 138838 h 159290"/>
                <a:gd name="connsiteX11" fmla="*/ 122713 w 204522"/>
                <a:gd name="connsiteY11" fmla="*/ 159290 h 159290"/>
                <a:gd name="connsiteX12" fmla="*/ 86354 w 204522"/>
                <a:gd name="connsiteY12" fmla="*/ 159290 h 159290"/>
                <a:gd name="connsiteX13" fmla="*/ 81809 w 204522"/>
                <a:gd name="connsiteY13" fmla="*/ 143383 h 159290"/>
                <a:gd name="connsiteX14" fmla="*/ 59084 w 204522"/>
                <a:gd name="connsiteY14" fmla="*/ 134293 h 159290"/>
                <a:gd name="connsiteX15" fmla="*/ 59084 w 204522"/>
                <a:gd name="connsiteY15" fmla="*/ 129531 h 159290"/>
                <a:gd name="connsiteX16" fmla="*/ 59084 w 204522"/>
                <a:gd name="connsiteY16" fmla="*/ 116113 h 159290"/>
                <a:gd name="connsiteX17" fmla="*/ 59084 w 204522"/>
                <a:gd name="connsiteY17" fmla="*/ 111351 h 159290"/>
                <a:gd name="connsiteX18" fmla="*/ 59084 w 204522"/>
                <a:gd name="connsiteY18" fmla="*/ 100206 h 159290"/>
                <a:gd name="connsiteX19" fmla="*/ 43177 w 204522"/>
                <a:gd name="connsiteY19" fmla="*/ 91116 h 159290"/>
                <a:gd name="connsiteX20" fmla="*/ 4545 w 204522"/>
                <a:gd name="connsiteY20" fmla="*/ 79754 h 159290"/>
                <a:gd name="connsiteX21" fmla="*/ 0 w 204522"/>
                <a:gd name="connsiteY21" fmla="*/ 25214 h 159290"/>
                <a:gd name="connsiteX22" fmla="*/ 382 w 204522"/>
                <a:gd name="connsiteY22" fmla="*/ 25034 h 159290"/>
                <a:gd name="connsiteX23" fmla="*/ 0 w 204522"/>
                <a:gd name="connsiteY23" fmla="*/ 20452 h 15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4522" h="159290">
                  <a:moveTo>
                    <a:pt x="43177" y="0"/>
                  </a:moveTo>
                  <a:lnTo>
                    <a:pt x="102261" y="4545"/>
                  </a:lnTo>
                  <a:lnTo>
                    <a:pt x="140893" y="0"/>
                  </a:lnTo>
                  <a:lnTo>
                    <a:pt x="145438" y="15907"/>
                  </a:lnTo>
                  <a:lnTo>
                    <a:pt x="161345" y="15907"/>
                  </a:lnTo>
                  <a:lnTo>
                    <a:pt x="199977" y="47722"/>
                  </a:lnTo>
                  <a:lnTo>
                    <a:pt x="204522" y="74992"/>
                  </a:lnTo>
                  <a:lnTo>
                    <a:pt x="203805" y="75452"/>
                  </a:lnTo>
                  <a:lnTo>
                    <a:pt x="204522" y="79754"/>
                  </a:lnTo>
                  <a:lnTo>
                    <a:pt x="172708" y="100206"/>
                  </a:lnTo>
                  <a:lnTo>
                    <a:pt x="161345" y="138838"/>
                  </a:lnTo>
                  <a:lnTo>
                    <a:pt x="122713" y="159290"/>
                  </a:lnTo>
                  <a:lnTo>
                    <a:pt x="86354" y="159290"/>
                  </a:lnTo>
                  <a:lnTo>
                    <a:pt x="81809" y="143383"/>
                  </a:lnTo>
                  <a:lnTo>
                    <a:pt x="59084" y="134293"/>
                  </a:lnTo>
                  <a:lnTo>
                    <a:pt x="59084" y="129531"/>
                  </a:lnTo>
                  <a:lnTo>
                    <a:pt x="59084" y="116113"/>
                  </a:lnTo>
                  <a:lnTo>
                    <a:pt x="59084" y="111351"/>
                  </a:lnTo>
                  <a:lnTo>
                    <a:pt x="59084" y="100206"/>
                  </a:lnTo>
                  <a:lnTo>
                    <a:pt x="43177" y="91116"/>
                  </a:lnTo>
                  <a:lnTo>
                    <a:pt x="4545" y="79754"/>
                  </a:lnTo>
                  <a:lnTo>
                    <a:pt x="0" y="25214"/>
                  </a:lnTo>
                  <a:lnTo>
                    <a:pt x="382" y="25034"/>
                  </a:lnTo>
                  <a:lnTo>
                    <a:pt x="0"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2" name="Freeform 391"/>
            <p:cNvSpPr>
              <a:spLocks/>
            </p:cNvSpPr>
            <p:nvPr/>
          </p:nvSpPr>
          <p:spPr bwMode="auto">
            <a:xfrm>
              <a:off x="4157768" y="2821741"/>
              <a:ext cx="570957" cy="573070"/>
            </a:xfrm>
            <a:custGeom>
              <a:avLst/>
              <a:gdLst>
                <a:gd name="connsiteX0" fmla="*/ 547664 w 761276"/>
                <a:gd name="connsiteY0" fmla="*/ 0 h 764093"/>
                <a:gd name="connsiteX1" fmla="*/ 590841 w 761276"/>
                <a:gd name="connsiteY1" fmla="*/ 0 h 764093"/>
                <a:gd name="connsiteX2" fmla="*/ 599931 w 761276"/>
                <a:gd name="connsiteY2" fmla="*/ 9090 h 764093"/>
                <a:gd name="connsiteX3" fmla="*/ 627201 w 761276"/>
                <a:gd name="connsiteY3" fmla="*/ 9090 h 764093"/>
                <a:gd name="connsiteX4" fmla="*/ 624819 w 761276"/>
                <a:gd name="connsiteY4" fmla="*/ 20997 h 764093"/>
                <a:gd name="connsiteX5" fmla="*/ 627201 w 761276"/>
                <a:gd name="connsiteY5" fmla="*/ 20997 h 764093"/>
                <a:gd name="connsiteX6" fmla="*/ 623477 w 761276"/>
                <a:gd name="connsiteY6" fmla="*/ 39616 h 764093"/>
                <a:gd name="connsiteX7" fmla="*/ 627201 w 761276"/>
                <a:gd name="connsiteY7" fmla="*/ 74991 h 764093"/>
                <a:gd name="connsiteX8" fmla="*/ 626319 w 761276"/>
                <a:gd name="connsiteY8" fmla="*/ 78519 h 764093"/>
                <a:gd name="connsiteX9" fmla="*/ 627201 w 761276"/>
                <a:gd name="connsiteY9" fmla="*/ 86898 h 764093"/>
                <a:gd name="connsiteX10" fmla="*/ 618111 w 761276"/>
                <a:gd name="connsiteY10" fmla="*/ 123258 h 764093"/>
                <a:gd name="connsiteX11" fmla="*/ 596838 w 761276"/>
                <a:gd name="connsiteY11" fmla="*/ 148785 h 764093"/>
                <a:gd name="connsiteX12" fmla="*/ 599931 w 761276"/>
                <a:gd name="connsiteY12" fmla="*/ 170435 h 764093"/>
                <a:gd name="connsiteX13" fmla="*/ 627201 w 761276"/>
                <a:gd name="connsiteY13" fmla="*/ 197705 h 764093"/>
                <a:gd name="connsiteX14" fmla="*/ 627201 w 761276"/>
                <a:gd name="connsiteY14" fmla="*/ 209067 h 764093"/>
                <a:gd name="connsiteX15" fmla="*/ 654470 w 761276"/>
                <a:gd name="connsiteY15" fmla="*/ 224974 h 764093"/>
                <a:gd name="connsiteX16" fmla="*/ 665833 w 761276"/>
                <a:gd name="connsiteY16" fmla="*/ 299966 h 764093"/>
                <a:gd name="connsiteX17" fmla="*/ 681740 w 761276"/>
                <a:gd name="connsiteY17" fmla="*/ 338597 h 764093"/>
                <a:gd name="connsiteX18" fmla="*/ 681740 w 761276"/>
                <a:gd name="connsiteY18" fmla="*/ 350504 h 764093"/>
                <a:gd name="connsiteX19" fmla="*/ 681740 w 761276"/>
                <a:gd name="connsiteY19" fmla="*/ 359050 h 764093"/>
                <a:gd name="connsiteX20" fmla="*/ 681740 w 761276"/>
                <a:gd name="connsiteY20" fmla="*/ 370957 h 764093"/>
                <a:gd name="connsiteX21" fmla="*/ 677195 w 761276"/>
                <a:gd name="connsiteY21" fmla="*/ 402771 h 764093"/>
                <a:gd name="connsiteX22" fmla="*/ 677195 w 761276"/>
                <a:gd name="connsiteY22" fmla="*/ 406771 h 764093"/>
                <a:gd name="connsiteX23" fmla="*/ 677195 w 761276"/>
                <a:gd name="connsiteY23" fmla="*/ 418678 h 764093"/>
                <a:gd name="connsiteX24" fmla="*/ 672001 w 761276"/>
                <a:gd name="connsiteY24" fmla="*/ 435991 h 764093"/>
                <a:gd name="connsiteX25" fmla="*/ 677195 w 761276"/>
                <a:gd name="connsiteY25" fmla="*/ 456766 h 764093"/>
                <a:gd name="connsiteX26" fmla="*/ 674753 w 761276"/>
                <a:gd name="connsiteY26" fmla="*/ 458903 h 764093"/>
                <a:gd name="connsiteX27" fmla="*/ 677195 w 761276"/>
                <a:gd name="connsiteY27" fmla="*/ 468673 h 764093"/>
                <a:gd name="connsiteX28" fmla="*/ 664249 w 761276"/>
                <a:gd name="connsiteY28" fmla="*/ 480001 h 764093"/>
                <a:gd name="connsiteX29" fmla="*/ 681740 w 761276"/>
                <a:gd name="connsiteY29" fmla="*/ 504488 h 764093"/>
                <a:gd name="connsiteX30" fmla="*/ 686285 w 761276"/>
                <a:gd name="connsiteY30" fmla="*/ 520395 h 764093"/>
                <a:gd name="connsiteX31" fmla="*/ 697647 w 761276"/>
                <a:gd name="connsiteY31" fmla="*/ 543119 h 764093"/>
                <a:gd name="connsiteX32" fmla="*/ 713554 w 761276"/>
                <a:gd name="connsiteY32" fmla="*/ 536302 h 764093"/>
                <a:gd name="connsiteX33" fmla="*/ 745369 w 761276"/>
                <a:gd name="connsiteY33" fmla="*/ 552209 h 764093"/>
                <a:gd name="connsiteX34" fmla="*/ 761276 w 761276"/>
                <a:gd name="connsiteY34" fmla="*/ 579479 h 764093"/>
                <a:gd name="connsiteX35" fmla="*/ 756107 w 761276"/>
                <a:gd name="connsiteY35" fmla="*/ 582525 h 764093"/>
                <a:gd name="connsiteX36" fmla="*/ 761276 w 761276"/>
                <a:gd name="connsiteY36" fmla="*/ 591386 h 764093"/>
                <a:gd name="connsiteX37" fmla="*/ 634018 w 761276"/>
                <a:gd name="connsiteY37" fmla="*/ 666377 h 764093"/>
                <a:gd name="connsiteX38" fmla="*/ 531757 w 761276"/>
                <a:gd name="connsiteY38" fmla="*/ 748186 h 764093"/>
                <a:gd name="connsiteX39" fmla="*/ 477218 w 761276"/>
                <a:gd name="connsiteY39" fmla="*/ 759548 h 764093"/>
                <a:gd name="connsiteX40" fmla="*/ 434041 w 761276"/>
                <a:gd name="connsiteY40" fmla="*/ 764093 h 764093"/>
                <a:gd name="connsiteX41" fmla="*/ 434041 w 761276"/>
                <a:gd name="connsiteY41" fmla="*/ 752186 h 764093"/>
                <a:gd name="connsiteX42" fmla="*/ 434041 w 761276"/>
                <a:gd name="connsiteY42" fmla="*/ 741369 h 764093"/>
                <a:gd name="connsiteX43" fmla="*/ 418134 w 761276"/>
                <a:gd name="connsiteY43" fmla="*/ 736824 h 764093"/>
                <a:gd name="connsiteX44" fmla="*/ 397682 w 761276"/>
                <a:gd name="connsiteY44" fmla="*/ 720916 h 764093"/>
                <a:gd name="connsiteX45" fmla="*/ 386319 w 761276"/>
                <a:gd name="connsiteY45" fmla="*/ 705009 h 764093"/>
                <a:gd name="connsiteX46" fmla="*/ 261334 w 761276"/>
                <a:gd name="connsiteY46" fmla="*/ 618655 h 764093"/>
                <a:gd name="connsiteX47" fmla="*/ 138621 w 761276"/>
                <a:gd name="connsiteY47" fmla="*/ 532302 h 764093"/>
                <a:gd name="connsiteX48" fmla="*/ 0 w 761276"/>
                <a:gd name="connsiteY48" fmla="*/ 430041 h 764093"/>
                <a:gd name="connsiteX49" fmla="*/ 0 w 761276"/>
                <a:gd name="connsiteY49" fmla="*/ 425496 h 764093"/>
                <a:gd name="connsiteX50" fmla="*/ 0 w 761276"/>
                <a:gd name="connsiteY50" fmla="*/ 418678 h 764093"/>
                <a:gd name="connsiteX51" fmla="*/ 0 w 761276"/>
                <a:gd name="connsiteY51" fmla="*/ 418134 h 764093"/>
                <a:gd name="connsiteX52" fmla="*/ 0 w 761276"/>
                <a:gd name="connsiteY52" fmla="*/ 413589 h 764093"/>
                <a:gd name="connsiteX53" fmla="*/ 0 w 761276"/>
                <a:gd name="connsiteY53" fmla="*/ 406771 h 764093"/>
                <a:gd name="connsiteX54" fmla="*/ 0 w 761276"/>
                <a:gd name="connsiteY54" fmla="*/ 370957 h 764093"/>
                <a:gd name="connsiteX55" fmla="*/ 0 w 761276"/>
                <a:gd name="connsiteY55" fmla="*/ 359050 h 764093"/>
                <a:gd name="connsiteX56" fmla="*/ 59084 w 761276"/>
                <a:gd name="connsiteY56" fmla="*/ 331780 h 764093"/>
                <a:gd name="connsiteX57" fmla="*/ 95444 w 761276"/>
                <a:gd name="connsiteY57" fmla="*/ 322690 h 764093"/>
                <a:gd name="connsiteX58" fmla="*/ 127258 w 761276"/>
                <a:gd name="connsiteY58" fmla="*/ 315873 h 764093"/>
                <a:gd name="connsiteX59" fmla="*/ 138621 w 761276"/>
                <a:gd name="connsiteY59" fmla="*/ 288603 h 764093"/>
                <a:gd name="connsiteX60" fmla="*/ 181797 w 761276"/>
                <a:gd name="connsiteY60" fmla="*/ 272696 h 764093"/>
                <a:gd name="connsiteX61" fmla="*/ 181797 w 761276"/>
                <a:gd name="connsiteY61" fmla="*/ 257333 h 764093"/>
                <a:gd name="connsiteX62" fmla="*/ 181797 w 761276"/>
                <a:gd name="connsiteY62" fmla="*/ 245426 h 764093"/>
                <a:gd name="connsiteX63" fmla="*/ 209067 w 761276"/>
                <a:gd name="connsiteY63" fmla="*/ 240881 h 764093"/>
                <a:gd name="connsiteX64" fmla="*/ 224974 w 761276"/>
                <a:gd name="connsiteY64" fmla="*/ 224974 h 764093"/>
                <a:gd name="connsiteX65" fmla="*/ 272696 w 761276"/>
                <a:gd name="connsiteY65" fmla="*/ 220429 h 764093"/>
                <a:gd name="connsiteX66" fmla="*/ 276324 w 761276"/>
                <a:gd name="connsiteY66" fmla="*/ 208336 h 764093"/>
                <a:gd name="connsiteX67" fmla="*/ 268151 w 761276"/>
                <a:gd name="connsiteY67" fmla="*/ 205067 h 764093"/>
                <a:gd name="connsiteX68" fmla="*/ 256789 w 761276"/>
                <a:gd name="connsiteY68" fmla="*/ 155072 h 764093"/>
                <a:gd name="connsiteX69" fmla="*/ 252244 w 761276"/>
                <a:gd name="connsiteY69" fmla="*/ 130075 h 764093"/>
                <a:gd name="connsiteX70" fmla="*/ 240882 w 761276"/>
                <a:gd name="connsiteY70" fmla="*/ 102806 h 764093"/>
                <a:gd name="connsiteX71" fmla="*/ 244537 w 761276"/>
                <a:gd name="connsiteY71" fmla="*/ 99672 h 764093"/>
                <a:gd name="connsiteX72" fmla="*/ 240882 w 761276"/>
                <a:gd name="connsiteY72" fmla="*/ 90899 h 764093"/>
                <a:gd name="connsiteX73" fmla="*/ 272696 w 761276"/>
                <a:gd name="connsiteY73" fmla="*/ 63629 h 764093"/>
                <a:gd name="connsiteX74" fmla="*/ 315873 w 761276"/>
                <a:gd name="connsiteY74" fmla="*/ 59084 h 764093"/>
                <a:gd name="connsiteX75" fmla="*/ 338598 w 761276"/>
                <a:gd name="connsiteY75" fmla="*/ 36360 h 764093"/>
                <a:gd name="connsiteX76" fmla="*/ 374957 w 761276"/>
                <a:gd name="connsiteY76" fmla="*/ 24997 h 764093"/>
                <a:gd name="connsiteX77" fmla="*/ 434041 w 761276"/>
                <a:gd name="connsiteY77" fmla="*/ 15907 h 764093"/>
                <a:gd name="connsiteX78" fmla="*/ 497670 w 761276"/>
                <a:gd name="connsiteY78" fmla="*/ 9090 h 764093"/>
                <a:gd name="connsiteX79" fmla="*/ 515850 w 761276"/>
                <a:gd name="connsiteY79" fmla="*/ 20452 h 764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61276" h="764093">
                  <a:moveTo>
                    <a:pt x="547664" y="0"/>
                  </a:moveTo>
                  <a:lnTo>
                    <a:pt x="590841" y="0"/>
                  </a:lnTo>
                  <a:lnTo>
                    <a:pt x="599931" y="9090"/>
                  </a:lnTo>
                  <a:lnTo>
                    <a:pt x="627201" y="9090"/>
                  </a:lnTo>
                  <a:lnTo>
                    <a:pt x="624819" y="20997"/>
                  </a:lnTo>
                  <a:lnTo>
                    <a:pt x="627201" y="20997"/>
                  </a:lnTo>
                  <a:lnTo>
                    <a:pt x="623477" y="39616"/>
                  </a:lnTo>
                  <a:lnTo>
                    <a:pt x="627201" y="74991"/>
                  </a:lnTo>
                  <a:lnTo>
                    <a:pt x="626319" y="78519"/>
                  </a:lnTo>
                  <a:lnTo>
                    <a:pt x="627201" y="86898"/>
                  </a:lnTo>
                  <a:lnTo>
                    <a:pt x="618111" y="123258"/>
                  </a:lnTo>
                  <a:lnTo>
                    <a:pt x="596838" y="148785"/>
                  </a:lnTo>
                  <a:lnTo>
                    <a:pt x="599931" y="170435"/>
                  </a:lnTo>
                  <a:lnTo>
                    <a:pt x="627201" y="197705"/>
                  </a:lnTo>
                  <a:lnTo>
                    <a:pt x="627201" y="209067"/>
                  </a:lnTo>
                  <a:lnTo>
                    <a:pt x="654470" y="224974"/>
                  </a:lnTo>
                  <a:lnTo>
                    <a:pt x="665833" y="299966"/>
                  </a:lnTo>
                  <a:lnTo>
                    <a:pt x="681740" y="338597"/>
                  </a:lnTo>
                  <a:lnTo>
                    <a:pt x="681740" y="350504"/>
                  </a:lnTo>
                  <a:lnTo>
                    <a:pt x="681740" y="359050"/>
                  </a:lnTo>
                  <a:lnTo>
                    <a:pt x="681740" y="370957"/>
                  </a:lnTo>
                  <a:lnTo>
                    <a:pt x="677195" y="402771"/>
                  </a:lnTo>
                  <a:lnTo>
                    <a:pt x="677195" y="406771"/>
                  </a:lnTo>
                  <a:lnTo>
                    <a:pt x="677195" y="418678"/>
                  </a:lnTo>
                  <a:lnTo>
                    <a:pt x="672001" y="435991"/>
                  </a:lnTo>
                  <a:lnTo>
                    <a:pt x="677195" y="456766"/>
                  </a:lnTo>
                  <a:lnTo>
                    <a:pt x="674753" y="458903"/>
                  </a:lnTo>
                  <a:lnTo>
                    <a:pt x="677195" y="468673"/>
                  </a:lnTo>
                  <a:lnTo>
                    <a:pt x="664249" y="480001"/>
                  </a:lnTo>
                  <a:lnTo>
                    <a:pt x="681740" y="504488"/>
                  </a:lnTo>
                  <a:lnTo>
                    <a:pt x="686285" y="520395"/>
                  </a:lnTo>
                  <a:lnTo>
                    <a:pt x="697647" y="543119"/>
                  </a:lnTo>
                  <a:lnTo>
                    <a:pt x="713554" y="536302"/>
                  </a:lnTo>
                  <a:lnTo>
                    <a:pt x="745369" y="552209"/>
                  </a:lnTo>
                  <a:lnTo>
                    <a:pt x="761276" y="579479"/>
                  </a:lnTo>
                  <a:lnTo>
                    <a:pt x="756107" y="582525"/>
                  </a:lnTo>
                  <a:lnTo>
                    <a:pt x="761276" y="591386"/>
                  </a:lnTo>
                  <a:lnTo>
                    <a:pt x="634018" y="666377"/>
                  </a:lnTo>
                  <a:lnTo>
                    <a:pt x="531757" y="748186"/>
                  </a:lnTo>
                  <a:lnTo>
                    <a:pt x="477218" y="759548"/>
                  </a:lnTo>
                  <a:lnTo>
                    <a:pt x="434041" y="764093"/>
                  </a:lnTo>
                  <a:lnTo>
                    <a:pt x="434041" y="752186"/>
                  </a:lnTo>
                  <a:lnTo>
                    <a:pt x="434041" y="741369"/>
                  </a:lnTo>
                  <a:lnTo>
                    <a:pt x="418134" y="736824"/>
                  </a:lnTo>
                  <a:lnTo>
                    <a:pt x="397682" y="720916"/>
                  </a:lnTo>
                  <a:lnTo>
                    <a:pt x="386319" y="705009"/>
                  </a:lnTo>
                  <a:lnTo>
                    <a:pt x="261334" y="618655"/>
                  </a:lnTo>
                  <a:lnTo>
                    <a:pt x="138621" y="532302"/>
                  </a:lnTo>
                  <a:lnTo>
                    <a:pt x="0" y="430041"/>
                  </a:lnTo>
                  <a:lnTo>
                    <a:pt x="0" y="425496"/>
                  </a:lnTo>
                  <a:lnTo>
                    <a:pt x="0" y="418678"/>
                  </a:lnTo>
                  <a:lnTo>
                    <a:pt x="0" y="418134"/>
                  </a:lnTo>
                  <a:lnTo>
                    <a:pt x="0" y="413589"/>
                  </a:lnTo>
                  <a:lnTo>
                    <a:pt x="0" y="406771"/>
                  </a:lnTo>
                  <a:lnTo>
                    <a:pt x="0" y="370957"/>
                  </a:lnTo>
                  <a:lnTo>
                    <a:pt x="0" y="359050"/>
                  </a:lnTo>
                  <a:lnTo>
                    <a:pt x="59084" y="331780"/>
                  </a:lnTo>
                  <a:lnTo>
                    <a:pt x="95444" y="322690"/>
                  </a:lnTo>
                  <a:lnTo>
                    <a:pt x="127258" y="315873"/>
                  </a:lnTo>
                  <a:lnTo>
                    <a:pt x="138621" y="288603"/>
                  </a:lnTo>
                  <a:lnTo>
                    <a:pt x="181797" y="272696"/>
                  </a:lnTo>
                  <a:lnTo>
                    <a:pt x="181797" y="257333"/>
                  </a:lnTo>
                  <a:lnTo>
                    <a:pt x="181797" y="245426"/>
                  </a:lnTo>
                  <a:lnTo>
                    <a:pt x="209067" y="240881"/>
                  </a:lnTo>
                  <a:lnTo>
                    <a:pt x="224974" y="224974"/>
                  </a:lnTo>
                  <a:lnTo>
                    <a:pt x="272696" y="220429"/>
                  </a:lnTo>
                  <a:lnTo>
                    <a:pt x="276324" y="208336"/>
                  </a:lnTo>
                  <a:lnTo>
                    <a:pt x="268151" y="205067"/>
                  </a:lnTo>
                  <a:lnTo>
                    <a:pt x="256789" y="155072"/>
                  </a:lnTo>
                  <a:lnTo>
                    <a:pt x="252244" y="130075"/>
                  </a:lnTo>
                  <a:lnTo>
                    <a:pt x="240882" y="102806"/>
                  </a:lnTo>
                  <a:lnTo>
                    <a:pt x="244537" y="99672"/>
                  </a:lnTo>
                  <a:lnTo>
                    <a:pt x="240882" y="90899"/>
                  </a:lnTo>
                  <a:lnTo>
                    <a:pt x="272696" y="63629"/>
                  </a:lnTo>
                  <a:lnTo>
                    <a:pt x="315873" y="59084"/>
                  </a:lnTo>
                  <a:lnTo>
                    <a:pt x="338598" y="36360"/>
                  </a:lnTo>
                  <a:lnTo>
                    <a:pt x="374957" y="24997"/>
                  </a:lnTo>
                  <a:lnTo>
                    <a:pt x="434041" y="15907"/>
                  </a:lnTo>
                  <a:lnTo>
                    <a:pt x="497670" y="9090"/>
                  </a:lnTo>
                  <a:lnTo>
                    <a:pt x="515850"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0" name="Freeform 389"/>
            <p:cNvSpPr>
              <a:spLocks/>
            </p:cNvSpPr>
            <p:nvPr/>
          </p:nvSpPr>
          <p:spPr bwMode="auto">
            <a:xfrm>
              <a:off x="4031647" y="3639828"/>
              <a:ext cx="88789" cy="92035"/>
            </a:xfrm>
            <a:custGeom>
              <a:avLst/>
              <a:gdLst>
                <a:gd name="connsiteX0" fmla="*/ 47722 w 118385"/>
                <a:gd name="connsiteY0" fmla="*/ 0 h 122713"/>
                <a:gd name="connsiteX1" fmla="*/ 52484 w 118385"/>
                <a:gd name="connsiteY1" fmla="*/ 0 h 122713"/>
                <a:gd name="connsiteX2" fmla="*/ 74991 w 118385"/>
                <a:gd name="connsiteY2" fmla="*/ 0 h 122713"/>
                <a:gd name="connsiteX3" fmla="*/ 79753 w 118385"/>
                <a:gd name="connsiteY3" fmla="*/ 0 h 122713"/>
                <a:gd name="connsiteX4" fmla="*/ 91116 w 118385"/>
                <a:gd name="connsiteY4" fmla="*/ 15907 h 122713"/>
                <a:gd name="connsiteX5" fmla="*/ 102478 w 118385"/>
                <a:gd name="connsiteY5" fmla="*/ 31815 h 122713"/>
                <a:gd name="connsiteX6" fmla="*/ 95661 w 118385"/>
                <a:gd name="connsiteY6" fmla="*/ 43177 h 122713"/>
                <a:gd name="connsiteX7" fmla="*/ 107023 w 118385"/>
                <a:gd name="connsiteY7" fmla="*/ 54539 h 122713"/>
                <a:gd name="connsiteX8" fmla="*/ 107023 w 118385"/>
                <a:gd name="connsiteY8" fmla="*/ 63629 h 122713"/>
                <a:gd name="connsiteX9" fmla="*/ 113623 w 118385"/>
                <a:gd name="connsiteY9" fmla="*/ 63629 h 122713"/>
                <a:gd name="connsiteX10" fmla="*/ 118385 w 118385"/>
                <a:gd name="connsiteY10" fmla="*/ 63629 h 122713"/>
                <a:gd name="connsiteX11" fmla="*/ 95661 w 118385"/>
                <a:gd name="connsiteY11" fmla="*/ 81809 h 122713"/>
                <a:gd name="connsiteX12" fmla="*/ 79753 w 118385"/>
                <a:gd name="connsiteY12" fmla="*/ 102261 h 122713"/>
                <a:gd name="connsiteX13" fmla="*/ 79753 w 118385"/>
                <a:gd name="connsiteY13" fmla="*/ 113623 h 122713"/>
                <a:gd name="connsiteX14" fmla="*/ 70664 w 118385"/>
                <a:gd name="connsiteY14" fmla="*/ 122713 h 122713"/>
                <a:gd name="connsiteX15" fmla="*/ 65902 w 118385"/>
                <a:gd name="connsiteY15" fmla="*/ 122713 h 122713"/>
                <a:gd name="connsiteX16" fmla="*/ 59301 w 118385"/>
                <a:gd name="connsiteY16" fmla="*/ 122713 h 122713"/>
                <a:gd name="connsiteX17" fmla="*/ 54539 w 118385"/>
                <a:gd name="connsiteY17" fmla="*/ 122713 h 122713"/>
                <a:gd name="connsiteX18" fmla="*/ 27270 w 118385"/>
                <a:gd name="connsiteY18" fmla="*/ 106806 h 122713"/>
                <a:gd name="connsiteX19" fmla="*/ 11363 w 118385"/>
                <a:gd name="connsiteY19" fmla="*/ 86354 h 122713"/>
                <a:gd name="connsiteX20" fmla="*/ 6818 w 118385"/>
                <a:gd name="connsiteY20" fmla="*/ 74992 h 122713"/>
                <a:gd name="connsiteX21" fmla="*/ 0 w 118385"/>
                <a:gd name="connsiteY21" fmla="*/ 43177 h 122713"/>
                <a:gd name="connsiteX22" fmla="*/ 15907 w 118385"/>
                <a:gd name="connsiteY22" fmla="*/ 31815 h 122713"/>
                <a:gd name="connsiteX23" fmla="*/ 22725 w 118385"/>
                <a:gd name="connsiteY23" fmla="*/ 20452 h 122713"/>
                <a:gd name="connsiteX24" fmla="*/ 27270 w 118385"/>
                <a:gd name="connsiteY24" fmla="*/ 11363 h 122713"/>
                <a:gd name="connsiteX25" fmla="*/ 32032 w 118385"/>
                <a:gd name="connsiteY25" fmla="*/ 11363 h 122713"/>
                <a:gd name="connsiteX26" fmla="*/ 38632 w 118385"/>
                <a:gd name="connsiteY26" fmla="*/ 11363 h 122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8385" h="122713">
                  <a:moveTo>
                    <a:pt x="47722" y="0"/>
                  </a:moveTo>
                  <a:lnTo>
                    <a:pt x="52484" y="0"/>
                  </a:lnTo>
                  <a:lnTo>
                    <a:pt x="74991" y="0"/>
                  </a:lnTo>
                  <a:lnTo>
                    <a:pt x="79753" y="0"/>
                  </a:lnTo>
                  <a:lnTo>
                    <a:pt x="91116" y="15907"/>
                  </a:lnTo>
                  <a:lnTo>
                    <a:pt x="102478" y="31815"/>
                  </a:lnTo>
                  <a:lnTo>
                    <a:pt x="95661" y="43177"/>
                  </a:lnTo>
                  <a:lnTo>
                    <a:pt x="107023" y="54539"/>
                  </a:lnTo>
                  <a:lnTo>
                    <a:pt x="107023" y="63629"/>
                  </a:lnTo>
                  <a:lnTo>
                    <a:pt x="113623" y="63629"/>
                  </a:lnTo>
                  <a:lnTo>
                    <a:pt x="118385" y="63629"/>
                  </a:lnTo>
                  <a:lnTo>
                    <a:pt x="95661" y="81809"/>
                  </a:lnTo>
                  <a:lnTo>
                    <a:pt x="79753" y="102261"/>
                  </a:lnTo>
                  <a:lnTo>
                    <a:pt x="79753" y="113623"/>
                  </a:lnTo>
                  <a:lnTo>
                    <a:pt x="70664" y="122713"/>
                  </a:lnTo>
                  <a:lnTo>
                    <a:pt x="65902" y="122713"/>
                  </a:lnTo>
                  <a:lnTo>
                    <a:pt x="59301" y="122713"/>
                  </a:lnTo>
                  <a:lnTo>
                    <a:pt x="54539" y="122713"/>
                  </a:lnTo>
                  <a:lnTo>
                    <a:pt x="27270" y="106806"/>
                  </a:lnTo>
                  <a:lnTo>
                    <a:pt x="11363" y="86354"/>
                  </a:lnTo>
                  <a:lnTo>
                    <a:pt x="6818" y="74992"/>
                  </a:lnTo>
                  <a:lnTo>
                    <a:pt x="0" y="43177"/>
                  </a:lnTo>
                  <a:lnTo>
                    <a:pt x="15907" y="31815"/>
                  </a:lnTo>
                  <a:lnTo>
                    <a:pt x="22725" y="20452"/>
                  </a:lnTo>
                  <a:lnTo>
                    <a:pt x="27270" y="11363"/>
                  </a:lnTo>
                  <a:lnTo>
                    <a:pt x="32032" y="11363"/>
                  </a:lnTo>
                  <a:lnTo>
                    <a:pt x="38632"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9" name="Freeform 388"/>
            <p:cNvSpPr>
              <a:spLocks/>
            </p:cNvSpPr>
            <p:nvPr/>
          </p:nvSpPr>
          <p:spPr bwMode="auto">
            <a:xfrm>
              <a:off x="3978812" y="3571654"/>
              <a:ext cx="206390" cy="151850"/>
            </a:xfrm>
            <a:custGeom>
              <a:avLst/>
              <a:gdLst>
                <a:gd name="connsiteX0" fmla="*/ 54540 w 275186"/>
                <a:gd name="connsiteY0" fmla="*/ 0 h 202467"/>
                <a:gd name="connsiteX1" fmla="*/ 70447 w 275186"/>
                <a:gd name="connsiteY1" fmla="*/ 0 h 202467"/>
                <a:gd name="connsiteX2" fmla="*/ 97716 w 275186"/>
                <a:gd name="connsiteY2" fmla="*/ 11363 h 202467"/>
                <a:gd name="connsiteX3" fmla="*/ 102261 w 275186"/>
                <a:gd name="connsiteY3" fmla="*/ 11363 h 202467"/>
                <a:gd name="connsiteX4" fmla="*/ 109079 w 275186"/>
                <a:gd name="connsiteY4" fmla="*/ 4545 h 202467"/>
                <a:gd name="connsiteX5" fmla="*/ 129531 w 275186"/>
                <a:gd name="connsiteY5" fmla="*/ 4545 h 202467"/>
                <a:gd name="connsiteX6" fmla="*/ 136348 w 275186"/>
                <a:gd name="connsiteY6" fmla="*/ 4545 h 202467"/>
                <a:gd name="connsiteX7" fmla="*/ 136348 w 275186"/>
                <a:gd name="connsiteY7" fmla="*/ 9307 h 202467"/>
                <a:gd name="connsiteX8" fmla="*/ 141110 w 275186"/>
                <a:gd name="connsiteY8" fmla="*/ 9307 h 202467"/>
                <a:gd name="connsiteX9" fmla="*/ 141110 w 275186"/>
                <a:gd name="connsiteY9" fmla="*/ 15908 h 202467"/>
                <a:gd name="connsiteX10" fmla="*/ 152256 w 275186"/>
                <a:gd name="connsiteY10" fmla="*/ 15908 h 202467"/>
                <a:gd name="connsiteX11" fmla="*/ 156801 w 275186"/>
                <a:gd name="connsiteY11" fmla="*/ 15908 h 202467"/>
                <a:gd name="connsiteX12" fmla="*/ 168163 w 275186"/>
                <a:gd name="connsiteY12" fmla="*/ 27270 h 202467"/>
                <a:gd name="connsiteX13" fmla="*/ 184070 w 275186"/>
                <a:gd name="connsiteY13" fmla="*/ 27270 h 202467"/>
                <a:gd name="connsiteX14" fmla="*/ 195433 w 275186"/>
                <a:gd name="connsiteY14" fmla="*/ 20452 h 202467"/>
                <a:gd name="connsiteX15" fmla="*/ 204523 w 275186"/>
                <a:gd name="connsiteY15" fmla="*/ 15908 h 202467"/>
                <a:gd name="connsiteX16" fmla="*/ 215885 w 275186"/>
                <a:gd name="connsiteY16" fmla="*/ 11363 h 202467"/>
                <a:gd name="connsiteX17" fmla="*/ 220430 w 275186"/>
                <a:gd name="connsiteY17" fmla="*/ 11363 h 202467"/>
                <a:gd name="connsiteX18" fmla="*/ 227247 w 275186"/>
                <a:gd name="connsiteY18" fmla="*/ 15908 h 202467"/>
                <a:gd name="connsiteX19" fmla="*/ 228113 w 275186"/>
                <a:gd name="connsiteY19" fmla="*/ 18072 h 202467"/>
                <a:gd name="connsiteX20" fmla="*/ 232009 w 275186"/>
                <a:gd name="connsiteY20" fmla="*/ 20670 h 202467"/>
                <a:gd name="connsiteX21" fmla="*/ 236554 w 275186"/>
                <a:gd name="connsiteY21" fmla="*/ 32032 h 202467"/>
                <a:gd name="connsiteX22" fmla="*/ 252462 w 275186"/>
                <a:gd name="connsiteY22" fmla="*/ 52484 h 202467"/>
                <a:gd name="connsiteX23" fmla="*/ 247917 w 275186"/>
                <a:gd name="connsiteY23" fmla="*/ 57029 h 202467"/>
                <a:gd name="connsiteX24" fmla="*/ 245277 w 275186"/>
                <a:gd name="connsiteY24" fmla="*/ 63629 h 202467"/>
                <a:gd name="connsiteX25" fmla="*/ 247700 w 275186"/>
                <a:gd name="connsiteY25" fmla="*/ 63629 h 202467"/>
                <a:gd name="connsiteX26" fmla="*/ 254517 w 275186"/>
                <a:gd name="connsiteY26" fmla="*/ 63629 h 202467"/>
                <a:gd name="connsiteX27" fmla="*/ 252476 w 275186"/>
                <a:gd name="connsiteY27" fmla="*/ 68391 h 202467"/>
                <a:gd name="connsiteX28" fmla="*/ 259279 w 275186"/>
                <a:gd name="connsiteY28" fmla="*/ 68391 h 202467"/>
                <a:gd name="connsiteX29" fmla="*/ 252908 w 275186"/>
                <a:gd name="connsiteY29" fmla="*/ 83257 h 202467"/>
                <a:gd name="connsiteX30" fmla="*/ 263607 w 275186"/>
                <a:gd name="connsiteY30" fmla="*/ 90899 h 202467"/>
                <a:gd name="connsiteX31" fmla="*/ 261702 w 275186"/>
                <a:gd name="connsiteY31" fmla="*/ 90899 h 202467"/>
                <a:gd name="connsiteX32" fmla="*/ 268369 w 275186"/>
                <a:gd name="connsiteY32" fmla="*/ 95661 h 202467"/>
                <a:gd name="connsiteX33" fmla="*/ 259279 w 275186"/>
                <a:gd name="connsiteY33" fmla="*/ 95661 h 202467"/>
                <a:gd name="connsiteX34" fmla="*/ 259279 w 275186"/>
                <a:gd name="connsiteY34" fmla="*/ 111568 h 202467"/>
                <a:gd name="connsiteX35" fmla="*/ 263824 w 275186"/>
                <a:gd name="connsiteY35" fmla="*/ 122931 h 202467"/>
                <a:gd name="connsiteX36" fmla="*/ 275186 w 275186"/>
                <a:gd name="connsiteY36" fmla="*/ 154745 h 202467"/>
                <a:gd name="connsiteX37" fmla="*/ 259279 w 275186"/>
                <a:gd name="connsiteY37" fmla="*/ 159290 h 202467"/>
                <a:gd name="connsiteX38" fmla="*/ 259279 w 275186"/>
                <a:gd name="connsiteY38" fmla="*/ 166108 h 202467"/>
                <a:gd name="connsiteX39" fmla="*/ 259279 w 275186"/>
                <a:gd name="connsiteY39" fmla="*/ 170653 h 202467"/>
                <a:gd name="connsiteX40" fmla="*/ 259279 w 275186"/>
                <a:gd name="connsiteY40" fmla="*/ 186560 h 202467"/>
                <a:gd name="connsiteX41" fmla="*/ 252462 w 275186"/>
                <a:gd name="connsiteY41" fmla="*/ 186560 h 202467"/>
                <a:gd name="connsiteX42" fmla="*/ 243372 w 275186"/>
                <a:gd name="connsiteY42" fmla="*/ 186560 h 202467"/>
                <a:gd name="connsiteX43" fmla="*/ 232009 w 275186"/>
                <a:gd name="connsiteY43" fmla="*/ 202467 h 202467"/>
                <a:gd name="connsiteX44" fmla="*/ 220647 w 275186"/>
                <a:gd name="connsiteY44" fmla="*/ 202467 h 202467"/>
                <a:gd name="connsiteX45" fmla="*/ 218266 w 275186"/>
                <a:gd name="connsiteY45" fmla="*/ 197705 h 202467"/>
                <a:gd name="connsiteX46" fmla="*/ 215885 w 275186"/>
                <a:gd name="connsiteY46" fmla="*/ 197705 h 202467"/>
                <a:gd name="connsiteX47" fmla="*/ 211340 w 275186"/>
                <a:gd name="connsiteY47" fmla="*/ 188615 h 202467"/>
                <a:gd name="connsiteX48" fmla="*/ 211340 w 275186"/>
                <a:gd name="connsiteY48" fmla="*/ 172708 h 202467"/>
                <a:gd name="connsiteX49" fmla="*/ 202756 w 275186"/>
                <a:gd name="connsiteY49" fmla="*/ 155539 h 202467"/>
                <a:gd name="connsiteX50" fmla="*/ 193377 w 275186"/>
                <a:gd name="connsiteY50" fmla="*/ 159290 h 202467"/>
                <a:gd name="connsiteX51" fmla="*/ 188832 w 275186"/>
                <a:gd name="connsiteY51" fmla="*/ 159290 h 202467"/>
                <a:gd name="connsiteX52" fmla="*/ 177470 w 275186"/>
                <a:gd name="connsiteY52" fmla="*/ 166108 h 202467"/>
                <a:gd name="connsiteX53" fmla="*/ 177470 w 275186"/>
                <a:gd name="connsiteY53" fmla="*/ 158488 h 202467"/>
                <a:gd name="connsiteX54" fmla="*/ 172708 w 275186"/>
                <a:gd name="connsiteY54" fmla="*/ 161346 h 202467"/>
                <a:gd name="connsiteX55" fmla="*/ 172708 w 275186"/>
                <a:gd name="connsiteY55" fmla="*/ 145438 h 202467"/>
                <a:gd name="connsiteX56" fmla="*/ 166108 w 275186"/>
                <a:gd name="connsiteY56" fmla="*/ 138838 h 202467"/>
                <a:gd name="connsiteX57" fmla="*/ 166108 w 275186"/>
                <a:gd name="connsiteY57" fmla="*/ 138838 h 202467"/>
                <a:gd name="connsiteX58" fmla="*/ 161346 w 275186"/>
                <a:gd name="connsiteY58" fmla="*/ 134076 h 202467"/>
                <a:gd name="connsiteX59" fmla="*/ 168163 w 275186"/>
                <a:gd name="connsiteY59" fmla="*/ 122714 h 202467"/>
                <a:gd name="connsiteX60" fmla="*/ 156801 w 275186"/>
                <a:gd name="connsiteY60" fmla="*/ 106807 h 202467"/>
                <a:gd name="connsiteX61" fmla="*/ 150200 w 275186"/>
                <a:gd name="connsiteY61" fmla="*/ 100206 h 202467"/>
                <a:gd name="connsiteX62" fmla="*/ 122931 w 275186"/>
                <a:gd name="connsiteY62" fmla="*/ 100206 h 202467"/>
                <a:gd name="connsiteX63" fmla="*/ 113841 w 275186"/>
                <a:gd name="connsiteY63" fmla="*/ 107023 h 202467"/>
                <a:gd name="connsiteX64" fmla="*/ 102478 w 275186"/>
                <a:gd name="connsiteY64" fmla="*/ 107023 h 202467"/>
                <a:gd name="connsiteX65" fmla="*/ 97934 w 275186"/>
                <a:gd name="connsiteY65" fmla="*/ 116113 h 202467"/>
                <a:gd name="connsiteX66" fmla="*/ 91116 w 275186"/>
                <a:gd name="connsiteY66" fmla="*/ 127476 h 202467"/>
                <a:gd name="connsiteX67" fmla="*/ 75209 w 275186"/>
                <a:gd name="connsiteY67" fmla="*/ 143383 h 202467"/>
                <a:gd name="connsiteX68" fmla="*/ 71042 w 275186"/>
                <a:gd name="connsiteY68" fmla="*/ 138026 h 202467"/>
                <a:gd name="connsiteX69" fmla="*/ 70447 w 275186"/>
                <a:gd name="connsiteY69" fmla="*/ 138621 h 202467"/>
                <a:gd name="connsiteX70" fmla="*/ 54540 w 275186"/>
                <a:gd name="connsiteY70" fmla="*/ 118169 h 202467"/>
                <a:gd name="connsiteX71" fmla="*/ 43394 w 275186"/>
                <a:gd name="connsiteY71" fmla="*/ 107023 h 202467"/>
                <a:gd name="connsiteX72" fmla="*/ 32032 w 275186"/>
                <a:gd name="connsiteY72" fmla="*/ 100206 h 202467"/>
                <a:gd name="connsiteX73" fmla="*/ 22942 w 275186"/>
                <a:gd name="connsiteY73" fmla="*/ 95661 h 202467"/>
                <a:gd name="connsiteX74" fmla="*/ 22942 w 275186"/>
                <a:gd name="connsiteY74" fmla="*/ 93280 h 202467"/>
                <a:gd name="connsiteX75" fmla="*/ 18180 w 275186"/>
                <a:gd name="connsiteY75" fmla="*/ 90899 h 202467"/>
                <a:gd name="connsiteX76" fmla="*/ 18180 w 275186"/>
                <a:gd name="connsiteY76" fmla="*/ 70447 h 202467"/>
                <a:gd name="connsiteX77" fmla="*/ 16125 w 275186"/>
                <a:gd name="connsiteY77" fmla="*/ 68391 h 202467"/>
                <a:gd name="connsiteX78" fmla="*/ 4762 w 275186"/>
                <a:gd name="connsiteY78" fmla="*/ 63847 h 202467"/>
                <a:gd name="connsiteX79" fmla="*/ 7003 w 275186"/>
                <a:gd name="connsiteY79" fmla="*/ 61886 h 202467"/>
                <a:gd name="connsiteX80" fmla="*/ 0 w 275186"/>
                <a:gd name="connsiteY80" fmla="*/ 59085 h 202467"/>
                <a:gd name="connsiteX81" fmla="*/ 18180 w 275186"/>
                <a:gd name="connsiteY81" fmla="*/ 43177 h 202467"/>
                <a:gd name="connsiteX82" fmla="*/ 27270 w 275186"/>
                <a:gd name="connsiteY82" fmla="*/ 43177 h 202467"/>
                <a:gd name="connsiteX83" fmla="*/ 38632 w 275186"/>
                <a:gd name="connsiteY83" fmla="*/ 31815 h 202467"/>
                <a:gd name="connsiteX84" fmla="*/ 43177 w 275186"/>
                <a:gd name="connsiteY84" fmla="*/ 31815 h 202467"/>
                <a:gd name="connsiteX85" fmla="*/ 49995 w 275186"/>
                <a:gd name="connsiteY85" fmla="*/ 27270 h 202467"/>
                <a:gd name="connsiteX86" fmla="*/ 49995 w 275186"/>
                <a:gd name="connsiteY86" fmla="*/ 15908 h 202467"/>
                <a:gd name="connsiteX87" fmla="*/ 49995 w 275186"/>
                <a:gd name="connsiteY87" fmla="*/ 11363 h 2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75186" h="202467">
                  <a:moveTo>
                    <a:pt x="54540" y="0"/>
                  </a:moveTo>
                  <a:lnTo>
                    <a:pt x="70447" y="0"/>
                  </a:lnTo>
                  <a:lnTo>
                    <a:pt x="97716" y="11363"/>
                  </a:lnTo>
                  <a:lnTo>
                    <a:pt x="102261" y="11363"/>
                  </a:lnTo>
                  <a:lnTo>
                    <a:pt x="109079" y="4545"/>
                  </a:lnTo>
                  <a:lnTo>
                    <a:pt x="129531" y="4545"/>
                  </a:lnTo>
                  <a:lnTo>
                    <a:pt x="136348" y="4545"/>
                  </a:lnTo>
                  <a:lnTo>
                    <a:pt x="136348" y="9307"/>
                  </a:lnTo>
                  <a:lnTo>
                    <a:pt x="141110" y="9307"/>
                  </a:lnTo>
                  <a:lnTo>
                    <a:pt x="141110" y="15908"/>
                  </a:lnTo>
                  <a:lnTo>
                    <a:pt x="152256" y="15908"/>
                  </a:lnTo>
                  <a:lnTo>
                    <a:pt x="156801" y="15908"/>
                  </a:lnTo>
                  <a:lnTo>
                    <a:pt x="168163" y="27270"/>
                  </a:lnTo>
                  <a:lnTo>
                    <a:pt x="184070" y="27270"/>
                  </a:lnTo>
                  <a:lnTo>
                    <a:pt x="195433" y="20452"/>
                  </a:lnTo>
                  <a:lnTo>
                    <a:pt x="204523" y="15908"/>
                  </a:lnTo>
                  <a:lnTo>
                    <a:pt x="215885" y="11363"/>
                  </a:lnTo>
                  <a:lnTo>
                    <a:pt x="220430" y="11363"/>
                  </a:lnTo>
                  <a:lnTo>
                    <a:pt x="227247" y="15908"/>
                  </a:lnTo>
                  <a:lnTo>
                    <a:pt x="228113" y="18072"/>
                  </a:lnTo>
                  <a:lnTo>
                    <a:pt x="232009" y="20670"/>
                  </a:lnTo>
                  <a:lnTo>
                    <a:pt x="236554" y="32032"/>
                  </a:lnTo>
                  <a:lnTo>
                    <a:pt x="252462" y="52484"/>
                  </a:lnTo>
                  <a:lnTo>
                    <a:pt x="247917" y="57029"/>
                  </a:lnTo>
                  <a:lnTo>
                    <a:pt x="245277" y="63629"/>
                  </a:lnTo>
                  <a:lnTo>
                    <a:pt x="247700" y="63629"/>
                  </a:lnTo>
                  <a:lnTo>
                    <a:pt x="254517" y="63629"/>
                  </a:lnTo>
                  <a:lnTo>
                    <a:pt x="252476" y="68391"/>
                  </a:lnTo>
                  <a:lnTo>
                    <a:pt x="259279" y="68391"/>
                  </a:lnTo>
                  <a:lnTo>
                    <a:pt x="252908" y="83257"/>
                  </a:lnTo>
                  <a:lnTo>
                    <a:pt x="263607" y="90899"/>
                  </a:lnTo>
                  <a:lnTo>
                    <a:pt x="261702" y="90899"/>
                  </a:lnTo>
                  <a:lnTo>
                    <a:pt x="268369" y="95661"/>
                  </a:lnTo>
                  <a:lnTo>
                    <a:pt x="259279" y="95661"/>
                  </a:lnTo>
                  <a:lnTo>
                    <a:pt x="259279" y="111568"/>
                  </a:lnTo>
                  <a:lnTo>
                    <a:pt x="263824" y="122931"/>
                  </a:lnTo>
                  <a:lnTo>
                    <a:pt x="275186" y="154745"/>
                  </a:lnTo>
                  <a:lnTo>
                    <a:pt x="259279" y="159290"/>
                  </a:lnTo>
                  <a:lnTo>
                    <a:pt x="259279" y="166108"/>
                  </a:lnTo>
                  <a:lnTo>
                    <a:pt x="259279" y="170653"/>
                  </a:lnTo>
                  <a:lnTo>
                    <a:pt x="259279" y="186560"/>
                  </a:lnTo>
                  <a:lnTo>
                    <a:pt x="252462" y="186560"/>
                  </a:lnTo>
                  <a:lnTo>
                    <a:pt x="243372" y="186560"/>
                  </a:lnTo>
                  <a:lnTo>
                    <a:pt x="232009" y="202467"/>
                  </a:lnTo>
                  <a:lnTo>
                    <a:pt x="220647" y="202467"/>
                  </a:lnTo>
                  <a:lnTo>
                    <a:pt x="218266" y="197705"/>
                  </a:lnTo>
                  <a:lnTo>
                    <a:pt x="215885" y="197705"/>
                  </a:lnTo>
                  <a:lnTo>
                    <a:pt x="211340" y="188615"/>
                  </a:lnTo>
                  <a:lnTo>
                    <a:pt x="211340" y="172708"/>
                  </a:lnTo>
                  <a:lnTo>
                    <a:pt x="202756" y="155539"/>
                  </a:lnTo>
                  <a:lnTo>
                    <a:pt x="193377" y="159290"/>
                  </a:lnTo>
                  <a:lnTo>
                    <a:pt x="188832" y="159290"/>
                  </a:lnTo>
                  <a:lnTo>
                    <a:pt x="177470" y="166108"/>
                  </a:lnTo>
                  <a:lnTo>
                    <a:pt x="177470" y="158488"/>
                  </a:lnTo>
                  <a:lnTo>
                    <a:pt x="172708" y="161346"/>
                  </a:lnTo>
                  <a:lnTo>
                    <a:pt x="172708" y="145438"/>
                  </a:lnTo>
                  <a:lnTo>
                    <a:pt x="166108" y="138838"/>
                  </a:lnTo>
                  <a:lnTo>
                    <a:pt x="166108" y="138838"/>
                  </a:lnTo>
                  <a:lnTo>
                    <a:pt x="161346" y="134076"/>
                  </a:lnTo>
                  <a:lnTo>
                    <a:pt x="168163" y="122714"/>
                  </a:lnTo>
                  <a:lnTo>
                    <a:pt x="156801" y="106807"/>
                  </a:lnTo>
                  <a:lnTo>
                    <a:pt x="150200" y="100206"/>
                  </a:lnTo>
                  <a:lnTo>
                    <a:pt x="122931" y="100206"/>
                  </a:lnTo>
                  <a:lnTo>
                    <a:pt x="113841" y="107023"/>
                  </a:lnTo>
                  <a:lnTo>
                    <a:pt x="102478" y="107023"/>
                  </a:lnTo>
                  <a:lnTo>
                    <a:pt x="97934" y="116113"/>
                  </a:lnTo>
                  <a:lnTo>
                    <a:pt x="91116" y="127476"/>
                  </a:lnTo>
                  <a:lnTo>
                    <a:pt x="75209" y="143383"/>
                  </a:lnTo>
                  <a:lnTo>
                    <a:pt x="71042" y="138026"/>
                  </a:lnTo>
                  <a:lnTo>
                    <a:pt x="70447" y="138621"/>
                  </a:lnTo>
                  <a:lnTo>
                    <a:pt x="54540" y="118169"/>
                  </a:lnTo>
                  <a:lnTo>
                    <a:pt x="43394" y="107023"/>
                  </a:lnTo>
                  <a:lnTo>
                    <a:pt x="32032" y="100206"/>
                  </a:lnTo>
                  <a:lnTo>
                    <a:pt x="22942" y="95661"/>
                  </a:lnTo>
                  <a:lnTo>
                    <a:pt x="22942" y="93280"/>
                  </a:lnTo>
                  <a:lnTo>
                    <a:pt x="18180" y="90899"/>
                  </a:lnTo>
                  <a:lnTo>
                    <a:pt x="18180" y="70447"/>
                  </a:lnTo>
                  <a:lnTo>
                    <a:pt x="16125" y="68391"/>
                  </a:lnTo>
                  <a:lnTo>
                    <a:pt x="4762" y="63847"/>
                  </a:lnTo>
                  <a:lnTo>
                    <a:pt x="7003" y="61886"/>
                  </a:lnTo>
                  <a:lnTo>
                    <a:pt x="0" y="59085"/>
                  </a:lnTo>
                  <a:lnTo>
                    <a:pt x="18180" y="43177"/>
                  </a:lnTo>
                  <a:lnTo>
                    <a:pt x="27270" y="43177"/>
                  </a:lnTo>
                  <a:lnTo>
                    <a:pt x="38632" y="31815"/>
                  </a:lnTo>
                  <a:lnTo>
                    <a:pt x="43177" y="31815"/>
                  </a:lnTo>
                  <a:lnTo>
                    <a:pt x="49995" y="27270"/>
                  </a:lnTo>
                  <a:lnTo>
                    <a:pt x="49995" y="15908"/>
                  </a:lnTo>
                  <a:lnTo>
                    <a:pt x="49995"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6" name="Freeform 385"/>
            <p:cNvSpPr>
              <a:spLocks/>
            </p:cNvSpPr>
            <p:nvPr/>
          </p:nvSpPr>
          <p:spPr bwMode="auto">
            <a:xfrm>
              <a:off x="3927680" y="2869462"/>
              <a:ext cx="439967" cy="455388"/>
            </a:xfrm>
            <a:custGeom>
              <a:avLst/>
              <a:gdLst>
                <a:gd name="connsiteX0" fmla="*/ 406772 w 586622"/>
                <a:gd name="connsiteY0" fmla="*/ 0 h 607184"/>
                <a:gd name="connsiteX1" fmla="*/ 434041 w 586622"/>
                <a:gd name="connsiteY1" fmla="*/ 0 h 607184"/>
                <a:gd name="connsiteX2" fmla="*/ 456766 w 586622"/>
                <a:gd name="connsiteY2" fmla="*/ 15907 h 607184"/>
                <a:gd name="connsiteX3" fmla="*/ 493126 w 586622"/>
                <a:gd name="connsiteY3" fmla="*/ 15907 h 607184"/>
                <a:gd name="connsiteX4" fmla="*/ 531757 w 586622"/>
                <a:gd name="connsiteY4" fmla="*/ 27270 h 607184"/>
                <a:gd name="connsiteX5" fmla="*/ 547665 w 586622"/>
                <a:gd name="connsiteY5" fmla="*/ 27270 h 607184"/>
                <a:gd name="connsiteX6" fmla="*/ 551634 w 586622"/>
                <a:gd name="connsiteY6" fmla="*/ 36795 h 607184"/>
                <a:gd name="connsiteX7" fmla="*/ 554808 w 586622"/>
                <a:gd name="connsiteY7" fmla="*/ 36795 h 607184"/>
                <a:gd name="connsiteX8" fmla="*/ 566170 w 586622"/>
                <a:gd name="connsiteY8" fmla="*/ 64064 h 607184"/>
                <a:gd name="connsiteX9" fmla="*/ 570715 w 586622"/>
                <a:gd name="connsiteY9" fmla="*/ 89061 h 607184"/>
                <a:gd name="connsiteX10" fmla="*/ 582077 w 586622"/>
                <a:gd name="connsiteY10" fmla="*/ 139056 h 607184"/>
                <a:gd name="connsiteX11" fmla="*/ 586622 w 586622"/>
                <a:gd name="connsiteY11" fmla="*/ 143601 h 607184"/>
                <a:gd name="connsiteX12" fmla="*/ 582077 w 586622"/>
                <a:gd name="connsiteY12" fmla="*/ 166325 h 607184"/>
                <a:gd name="connsiteX13" fmla="*/ 532083 w 586622"/>
                <a:gd name="connsiteY13" fmla="*/ 170870 h 607184"/>
                <a:gd name="connsiteX14" fmla="*/ 516176 w 586622"/>
                <a:gd name="connsiteY14" fmla="*/ 186778 h 607184"/>
                <a:gd name="connsiteX15" fmla="*/ 495724 w 586622"/>
                <a:gd name="connsiteY15" fmla="*/ 191323 h 607184"/>
                <a:gd name="connsiteX16" fmla="*/ 495724 w 586622"/>
                <a:gd name="connsiteY16" fmla="*/ 218592 h 607184"/>
                <a:gd name="connsiteX17" fmla="*/ 452547 w 586622"/>
                <a:gd name="connsiteY17" fmla="*/ 234499 h 607184"/>
                <a:gd name="connsiteX18" fmla="*/ 441184 w 586622"/>
                <a:gd name="connsiteY18" fmla="*/ 261769 h 607184"/>
                <a:gd name="connsiteX19" fmla="*/ 409370 w 586622"/>
                <a:gd name="connsiteY19" fmla="*/ 273131 h 607184"/>
                <a:gd name="connsiteX20" fmla="*/ 373010 w 586622"/>
                <a:gd name="connsiteY20" fmla="*/ 277676 h 607184"/>
                <a:gd name="connsiteX21" fmla="*/ 313926 w 586622"/>
                <a:gd name="connsiteY21" fmla="*/ 304946 h 607184"/>
                <a:gd name="connsiteX22" fmla="*/ 313926 w 586622"/>
                <a:gd name="connsiteY22" fmla="*/ 359485 h 607184"/>
                <a:gd name="connsiteX23" fmla="*/ 307109 w 586622"/>
                <a:gd name="connsiteY23" fmla="*/ 359485 h 607184"/>
                <a:gd name="connsiteX24" fmla="*/ 307109 w 586622"/>
                <a:gd name="connsiteY24" fmla="*/ 379937 h 607184"/>
                <a:gd name="connsiteX25" fmla="*/ 286657 w 586622"/>
                <a:gd name="connsiteY25" fmla="*/ 379937 h 607184"/>
                <a:gd name="connsiteX26" fmla="*/ 275294 w 586622"/>
                <a:gd name="connsiteY26" fmla="*/ 391300 h 607184"/>
                <a:gd name="connsiteX27" fmla="*/ 259387 w 586622"/>
                <a:gd name="connsiteY27" fmla="*/ 391300 h 607184"/>
                <a:gd name="connsiteX28" fmla="*/ 243480 w 586622"/>
                <a:gd name="connsiteY28" fmla="*/ 386755 h 607184"/>
                <a:gd name="connsiteX29" fmla="*/ 211665 w 586622"/>
                <a:gd name="connsiteY29" fmla="*/ 391300 h 607184"/>
                <a:gd name="connsiteX30" fmla="*/ 200303 w 586622"/>
                <a:gd name="connsiteY30" fmla="*/ 423114 h 607184"/>
                <a:gd name="connsiteX31" fmla="*/ 188941 w 586622"/>
                <a:gd name="connsiteY31" fmla="*/ 423114 h 607184"/>
                <a:gd name="connsiteX32" fmla="*/ 173033 w 586622"/>
                <a:gd name="connsiteY32" fmla="*/ 470836 h 607184"/>
                <a:gd name="connsiteX33" fmla="*/ 118494 w 586622"/>
                <a:gd name="connsiteY33" fmla="*/ 520830 h 607184"/>
                <a:gd name="connsiteX34" fmla="*/ 109404 w 586622"/>
                <a:gd name="connsiteY34" fmla="*/ 573097 h 607184"/>
                <a:gd name="connsiteX35" fmla="*/ 93497 w 586622"/>
                <a:gd name="connsiteY35" fmla="*/ 591277 h 607184"/>
                <a:gd name="connsiteX36" fmla="*/ 86680 w 586622"/>
                <a:gd name="connsiteY36" fmla="*/ 607184 h 607184"/>
                <a:gd name="connsiteX37" fmla="*/ 7143 w 586622"/>
                <a:gd name="connsiteY37" fmla="*/ 607184 h 607184"/>
                <a:gd name="connsiteX38" fmla="*/ 7143 w 586622"/>
                <a:gd name="connsiteY38" fmla="*/ 597659 h 607184"/>
                <a:gd name="connsiteX39" fmla="*/ 0 w 586622"/>
                <a:gd name="connsiteY39" fmla="*/ 597659 h 607184"/>
                <a:gd name="connsiteX40" fmla="*/ 0 w 586622"/>
                <a:gd name="connsiteY40" fmla="*/ 581752 h 607184"/>
                <a:gd name="connsiteX41" fmla="*/ 15908 w 586622"/>
                <a:gd name="connsiteY41" fmla="*/ 570390 h 607184"/>
                <a:gd name="connsiteX42" fmla="*/ 27270 w 586622"/>
                <a:gd name="connsiteY42" fmla="*/ 547665 h 607184"/>
                <a:gd name="connsiteX43" fmla="*/ 27270 w 586622"/>
                <a:gd name="connsiteY43" fmla="*/ 538575 h 607184"/>
                <a:gd name="connsiteX44" fmla="*/ 36360 w 586622"/>
                <a:gd name="connsiteY44" fmla="*/ 511305 h 607184"/>
                <a:gd name="connsiteX45" fmla="*/ 59084 w 586622"/>
                <a:gd name="connsiteY45" fmla="*/ 484036 h 607184"/>
                <a:gd name="connsiteX46" fmla="*/ 68174 w 586622"/>
                <a:gd name="connsiteY46" fmla="*/ 472674 h 607184"/>
                <a:gd name="connsiteX47" fmla="*/ 79537 w 586622"/>
                <a:gd name="connsiteY47" fmla="*/ 452221 h 607184"/>
                <a:gd name="connsiteX48" fmla="*/ 79537 w 586622"/>
                <a:gd name="connsiteY48" fmla="*/ 429497 h 607184"/>
                <a:gd name="connsiteX49" fmla="*/ 95444 w 586622"/>
                <a:gd name="connsiteY49" fmla="*/ 402227 h 607184"/>
                <a:gd name="connsiteX50" fmla="*/ 118169 w 586622"/>
                <a:gd name="connsiteY50" fmla="*/ 393137 h 607184"/>
                <a:gd name="connsiteX51" fmla="*/ 138621 w 586622"/>
                <a:gd name="connsiteY51" fmla="*/ 349960 h 607184"/>
                <a:gd name="connsiteX52" fmla="*/ 161345 w 586622"/>
                <a:gd name="connsiteY52" fmla="*/ 334053 h 607184"/>
                <a:gd name="connsiteX53" fmla="*/ 193160 w 586622"/>
                <a:gd name="connsiteY53" fmla="*/ 327235 h 607184"/>
                <a:gd name="connsiteX54" fmla="*/ 224974 w 586622"/>
                <a:gd name="connsiteY54" fmla="*/ 299966 h 607184"/>
                <a:gd name="connsiteX55" fmla="*/ 240882 w 586622"/>
                <a:gd name="connsiteY55" fmla="*/ 290876 h 607184"/>
                <a:gd name="connsiteX56" fmla="*/ 272696 w 586622"/>
                <a:gd name="connsiteY56" fmla="*/ 252244 h 607184"/>
                <a:gd name="connsiteX57" fmla="*/ 263606 w 586622"/>
                <a:gd name="connsiteY57" fmla="*/ 199977 h 607184"/>
                <a:gd name="connsiteX58" fmla="*/ 279514 w 586622"/>
                <a:gd name="connsiteY58" fmla="*/ 161345 h 607184"/>
                <a:gd name="connsiteX59" fmla="*/ 284059 w 586622"/>
                <a:gd name="connsiteY59" fmla="*/ 138621 h 607184"/>
                <a:gd name="connsiteX60" fmla="*/ 306783 w 586622"/>
                <a:gd name="connsiteY60" fmla="*/ 113624 h 607184"/>
                <a:gd name="connsiteX61" fmla="*/ 343143 w 586622"/>
                <a:gd name="connsiteY61" fmla="*/ 90899 h 607184"/>
                <a:gd name="connsiteX62" fmla="*/ 370412 w 586622"/>
                <a:gd name="connsiteY62" fmla="*/ 70447 h 607184"/>
                <a:gd name="connsiteX63" fmla="*/ 397682 w 586622"/>
                <a:gd name="connsiteY63" fmla="*/ 27270 h 60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86622" h="607184">
                  <a:moveTo>
                    <a:pt x="406772" y="0"/>
                  </a:moveTo>
                  <a:lnTo>
                    <a:pt x="434041" y="0"/>
                  </a:lnTo>
                  <a:lnTo>
                    <a:pt x="456766" y="15907"/>
                  </a:lnTo>
                  <a:lnTo>
                    <a:pt x="493126" y="15907"/>
                  </a:lnTo>
                  <a:lnTo>
                    <a:pt x="531757" y="27270"/>
                  </a:lnTo>
                  <a:lnTo>
                    <a:pt x="547665" y="27270"/>
                  </a:lnTo>
                  <a:lnTo>
                    <a:pt x="551634" y="36795"/>
                  </a:lnTo>
                  <a:lnTo>
                    <a:pt x="554808" y="36795"/>
                  </a:lnTo>
                  <a:lnTo>
                    <a:pt x="566170" y="64064"/>
                  </a:lnTo>
                  <a:lnTo>
                    <a:pt x="570715" y="89061"/>
                  </a:lnTo>
                  <a:lnTo>
                    <a:pt x="582077" y="139056"/>
                  </a:lnTo>
                  <a:lnTo>
                    <a:pt x="586622" y="143601"/>
                  </a:lnTo>
                  <a:lnTo>
                    <a:pt x="582077" y="166325"/>
                  </a:lnTo>
                  <a:lnTo>
                    <a:pt x="532083" y="170870"/>
                  </a:lnTo>
                  <a:lnTo>
                    <a:pt x="516176" y="186778"/>
                  </a:lnTo>
                  <a:lnTo>
                    <a:pt x="495724" y="191323"/>
                  </a:lnTo>
                  <a:lnTo>
                    <a:pt x="495724" y="218592"/>
                  </a:lnTo>
                  <a:lnTo>
                    <a:pt x="452547" y="234499"/>
                  </a:lnTo>
                  <a:lnTo>
                    <a:pt x="441184" y="261769"/>
                  </a:lnTo>
                  <a:lnTo>
                    <a:pt x="409370" y="273131"/>
                  </a:lnTo>
                  <a:lnTo>
                    <a:pt x="373010" y="277676"/>
                  </a:lnTo>
                  <a:lnTo>
                    <a:pt x="313926" y="304946"/>
                  </a:lnTo>
                  <a:lnTo>
                    <a:pt x="313926" y="359485"/>
                  </a:lnTo>
                  <a:lnTo>
                    <a:pt x="307109" y="359485"/>
                  </a:lnTo>
                  <a:lnTo>
                    <a:pt x="307109" y="379937"/>
                  </a:lnTo>
                  <a:lnTo>
                    <a:pt x="286657" y="379937"/>
                  </a:lnTo>
                  <a:lnTo>
                    <a:pt x="275294" y="391300"/>
                  </a:lnTo>
                  <a:lnTo>
                    <a:pt x="259387" y="391300"/>
                  </a:lnTo>
                  <a:lnTo>
                    <a:pt x="243480" y="386755"/>
                  </a:lnTo>
                  <a:lnTo>
                    <a:pt x="211665" y="391300"/>
                  </a:lnTo>
                  <a:lnTo>
                    <a:pt x="200303" y="423114"/>
                  </a:lnTo>
                  <a:lnTo>
                    <a:pt x="188941" y="423114"/>
                  </a:lnTo>
                  <a:lnTo>
                    <a:pt x="173033" y="470836"/>
                  </a:lnTo>
                  <a:lnTo>
                    <a:pt x="118494" y="520830"/>
                  </a:lnTo>
                  <a:lnTo>
                    <a:pt x="109404" y="573097"/>
                  </a:lnTo>
                  <a:lnTo>
                    <a:pt x="93497" y="591277"/>
                  </a:lnTo>
                  <a:lnTo>
                    <a:pt x="86680" y="607184"/>
                  </a:lnTo>
                  <a:lnTo>
                    <a:pt x="7143" y="607184"/>
                  </a:lnTo>
                  <a:lnTo>
                    <a:pt x="7143" y="597659"/>
                  </a:lnTo>
                  <a:lnTo>
                    <a:pt x="0" y="597659"/>
                  </a:lnTo>
                  <a:lnTo>
                    <a:pt x="0" y="581752"/>
                  </a:lnTo>
                  <a:lnTo>
                    <a:pt x="15908" y="570390"/>
                  </a:lnTo>
                  <a:lnTo>
                    <a:pt x="27270" y="547665"/>
                  </a:lnTo>
                  <a:lnTo>
                    <a:pt x="27270" y="538575"/>
                  </a:lnTo>
                  <a:lnTo>
                    <a:pt x="36360" y="511305"/>
                  </a:lnTo>
                  <a:lnTo>
                    <a:pt x="59084" y="484036"/>
                  </a:lnTo>
                  <a:lnTo>
                    <a:pt x="68174" y="472674"/>
                  </a:lnTo>
                  <a:lnTo>
                    <a:pt x="79537" y="452221"/>
                  </a:lnTo>
                  <a:lnTo>
                    <a:pt x="79537" y="429497"/>
                  </a:lnTo>
                  <a:lnTo>
                    <a:pt x="95444" y="402227"/>
                  </a:lnTo>
                  <a:lnTo>
                    <a:pt x="118169" y="393137"/>
                  </a:lnTo>
                  <a:lnTo>
                    <a:pt x="138621" y="349960"/>
                  </a:lnTo>
                  <a:lnTo>
                    <a:pt x="161345" y="334053"/>
                  </a:lnTo>
                  <a:lnTo>
                    <a:pt x="193160" y="327235"/>
                  </a:lnTo>
                  <a:lnTo>
                    <a:pt x="224974" y="299966"/>
                  </a:lnTo>
                  <a:lnTo>
                    <a:pt x="240882" y="290876"/>
                  </a:lnTo>
                  <a:lnTo>
                    <a:pt x="272696" y="252244"/>
                  </a:lnTo>
                  <a:lnTo>
                    <a:pt x="263606" y="199977"/>
                  </a:lnTo>
                  <a:lnTo>
                    <a:pt x="279514" y="161345"/>
                  </a:lnTo>
                  <a:lnTo>
                    <a:pt x="284059" y="138621"/>
                  </a:lnTo>
                  <a:lnTo>
                    <a:pt x="306783" y="113624"/>
                  </a:lnTo>
                  <a:lnTo>
                    <a:pt x="343143" y="90899"/>
                  </a:lnTo>
                  <a:lnTo>
                    <a:pt x="370412" y="70447"/>
                  </a:lnTo>
                  <a:lnTo>
                    <a:pt x="397682" y="2727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84" name="Freeform 383"/>
            <p:cNvSpPr>
              <a:spLocks/>
            </p:cNvSpPr>
            <p:nvPr/>
          </p:nvSpPr>
          <p:spPr bwMode="auto">
            <a:xfrm>
              <a:off x="4053476" y="3212035"/>
              <a:ext cx="462205" cy="431364"/>
            </a:xfrm>
            <a:custGeom>
              <a:avLst/>
              <a:gdLst>
                <a:gd name="connsiteX0" fmla="*/ 218592 w 616273"/>
                <a:gd name="connsiteY0" fmla="*/ 0 h 575152"/>
                <a:gd name="connsiteX1" fmla="*/ 277676 w 616273"/>
                <a:gd name="connsiteY1" fmla="*/ 0 h 575152"/>
                <a:gd name="connsiteX2" fmla="*/ 400389 w 616273"/>
                <a:gd name="connsiteY2" fmla="*/ 86354 h 575152"/>
                <a:gd name="connsiteX3" fmla="*/ 525375 w 616273"/>
                <a:gd name="connsiteY3" fmla="*/ 172708 h 575152"/>
                <a:gd name="connsiteX4" fmla="*/ 536737 w 616273"/>
                <a:gd name="connsiteY4" fmla="*/ 188615 h 575152"/>
                <a:gd name="connsiteX5" fmla="*/ 557189 w 616273"/>
                <a:gd name="connsiteY5" fmla="*/ 204522 h 575152"/>
                <a:gd name="connsiteX6" fmla="*/ 573096 w 616273"/>
                <a:gd name="connsiteY6" fmla="*/ 209067 h 575152"/>
                <a:gd name="connsiteX7" fmla="*/ 573096 w 616273"/>
                <a:gd name="connsiteY7" fmla="*/ 213830 h 575152"/>
                <a:gd name="connsiteX8" fmla="*/ 573096 w 616273"/>
                <a:gd name="connsiteY8" fmla="*/ 231792 h 575152"/>
                <a:gd name="connsiteX9" fmla="*/ 616273 w 616273"/>
                <a:gd name="connsiteY9" fmla="*/ 231792 h 575152"/>
                <a:gd name="connsiteX10" fmla="*/ 616273 w 616273"/>
                <a:gd name="connsiteY10" fmla="*/ 236555 h 575152"/>
                <a:gd name="connsiteX11" fmla="*/ 616273 w 616273"/>
                <a:gd name="connsiteY11" fmla="*/ 318145 h 575152"/>
                <a:gd name="connsiteX12" fmla="*/ 616273 w 616273"/>
                <a:gd name="connsiteY12" fmla="*/ 322908 h 575152"/>
                <a:gd name="connsiteX13" fmla="*/ 595821 w 616273"/>
                <a:gd name="connsiteY13" fmla="*/ 350178 h 575152"/>
                <a:gd name="connsiteX14" fmla="*/ 589004 w 616273"/>
                <a:gd name="connsiteY14" fmla="*/ 370630 h 575152"/>
                <a:gd name="connsiteX15" fmla="*/ 557189 w 616273"/>
                <a:gd name="connsiteY15" fmla="*/ 375175 h 575152"/>
                <a:gd name="connsiteX16" fmla="*/ 509467 w 616273"/>
                <a:gd name="connsiteY16" fmla="*/ 381993 h 575152"/>
                <a:gd name="connsiteX17" fmla="*/ 493560 w 616273"/>
                <a:gd name="connsiteY17" fmla="*/ 393355 h 575152"/>
                <a:gd name="connsiteX18" fmla="*/ 484035 w 616273"/>
                <a:gd name="connsiteY18" fmla="*/ 393355 h 575152"/>
                <a:gd name="connsiteX19" fmla="*/ 470836 w 616273"/>
                <a:gd name="connsiteY19" fmla="*/ 393355 h 575152"/>
                <a:gd name="connsiteX20" fmla="*/ 450383 w 616273"/>
                <a:gd name="connsiteY20" fmla="*/ 397900 h 575152"/>
                <a:gd name="connsiteX21" fmla="*/ 448651 w 616273"/>
                <a:gd name="connsiteY21" fmla="*/ 396168 h 575152"/>
                <a:gd name="connsiteX22" fmla="*/ 440858 w 616273"/>
                <a:gd name="connsiteY22" fmla="*/ 397900 h 575152"/>
                <a:gd name="connsiteX23" fmla="*/ 431877 w 616273"/>
                <a:gd name="connsiteY23" fmla="*/ 388919 h 575152"/>
                <a:gd name="connsiteX24" fmla="*/ 418569 w 616273"/>
                <a:gd name="connsiteY24" fmla="*/ 393355 h 575152"/>
                <a:gd name="connsiteX25" fmla="*/ 384482 w 616273"/>
                <a:gd name="connsiteY25" fmla="*/ 409262 h 575152"/>
                <a:gd name="connsiteX26" fmla="*/ 375392 w 616273"/>
                <a:gd name="connsiteY26" fmla="*/ 425169 h 575152"/>
                <a:gd name="connsiteX27" fmla="*/ 348122 w 616273"/>
                <a:gd name="connsiteY27" fmla="*/ 434259 h 575152"/>
                <a:gd name="connsiteX28" fmla="*/ 341305 w 616273"/>
                <a:gd name="connsiteY28" fmla="*/ 445622 h 575152"/>
                <a:gd name="connsiteX29" fmla="*/ 325398 w 616273"/>
                <a:gd name="connsiteY29" fmla="*/ 456984 h 575152"/>
                <a:gd name="connsiteX30" fmla="*/ 318594 w 616273"/>
                <a:gd name="connsiteY30" fmla="*/ 455040 h 575152"/>
                <a:gd name="connsiteX31" fmla="*/ 315873 w 616273"/>
                <a:gd name="connsiteY31" fmla="*/ 456984 h 575152"/>
                <a:gd name="connsiteX32" fmla="*/ 306984 w 616273"/>
                <a:gd name="connsiteY32" fmla="*/ 454445 h 575152"/>
                <a:gd name="connsiteX33" fmla="*/ 298128 w 616273"/>
                <a:gd name="connsiteY33" fmla="*/ 461529 h 575152"/>
                <a:gd name="connsiteX34" fmla="*/ 293583 w 616273"/>
                <a:gd name="connsiteY34" fmla="*/ 484254 h 575152"/>
                <a:gd name="connsiteX35" fmla="*/ 266314 w 616273"/>
                <a:gd name="connsiteY35" fmla="*/ 516068 h 575152"/>
                <a:gd name="connsiteX36" fmla="*/ 266314 w 616273"/>
                <a:gd name="connsiteY36" fmla="*/ 522667 h 575152"/>
                <a:gd name="connsiteX37" fmla="*/ 266314 w 616273"/>
                <a:gd name="connsiteY37" fmla="*/ 527430 h 575152"/>
                <a:gd name="connsiteX38" fmla="*/ 257224 w 616273"/>
                <a:gd name="connsiteY38" fmla="*/ 543338 h 575152"/>
                <a:gd name="connsiteX39" fmla="*/ 257224 w 616273"/>
                <a:gd name="connsiteY39" fmla="*/ 559027 h 575152"/>
                <a:gd name="connsiteX40" fmla="*/ 257224 w 616273"/>
                <a:gd name="connsiteY40" fmla="*/ 563790 h 575152"/>
                <a:gd name="connsiteX41" fmla="*/ 239044 w 616273"/>
                <a:gd name="connsiteY41" fmla="*/ 570607 h 575152"/>
                <a:gd name="connsiteX42" fmla="*/ 234499 w 616273"/>
                <a:gd name="connsiteY42" fmla="*/ 575152 h 575152"/>
                <a:gd name="connsiteX43" fmla="*/ 232844 w 616273"/>
                <a:gd name="connsiteY43" fmla="*/ 569360 h 575152"/>
                <a:gd name="connsiteX44" fmla="*/ 229519 w 616273"/>
                <a:gd name="connsiteY44" fmla="*/ 570607 h 575152"/>
                <a:gd name="connsiteX45" fmla="*/ 224974 w 616273"/>
                <a:gd name="connsiteY45" fmla="*/ 575152 h 575152"/>
                <a:gd name="connsiteX46" fmla="*/ 221406 w 616273"/>
                <a:gd name="connsiteY46" fmla="*/ 562664 h 575152"/>
                <a:gd name="connsiteX47" fmla="*/ 218592 w 616273"/>
                <a:gd name="connsiteY47" fmla="*/ 563790 h 575152"/>
                <a:gd name="connsiteX48" fmla="*/ 214047 w 616273"/>
                <a:gd name="connsiteY48" fmla="*/ 563790 h 575152"/>
                <a:gd name="connsiteX49" fmla="*/ 202685 w 616273"/>
                <a:gd name="connsiteY49" fmla="*/ 575152 h 575152"/>
                <a:gd name="connsiteX50" fmla="*/ 193160 w 616273"/>
                <a:gd name="connsiteY50" fmla="*/ 575152 h 575152"/>
                <a:gd name="connsiteX51" fmla="*/ 175415 w 616273"/>
                <a:gd name="connsiteY51" fmla="*/ 575152 h 575152"/>
                <a:gd name="connsiteX52" fmla="*/ 165890 w 616273"/>
                <a:gd name="connsiteY52" fmla="*/ 575152 h 575152"/>
                <a:gd name="connsiteX53" fmla="*/ 161345 w 616273"/>
                <a:gd name="connsiteY53" fmla="*/ 570607 h 575152"/>
                <a:gd name="connsiteX54" fmla="*/ 154528 w 616273"/>
                <a:gd name="connsiteY54" fmla="*/ 570607 h 575152"/>
                <a:gd name="connsiteX55" fmla="*/ 138621 w 616273"/>
                <a:gd name="connsiteY55" fmla="*/ 563790 h 575152"/>
                <a:gd name="connsiteX56" fmla="*/ 140345 w 616273"/>
                <a:gd name="connsiteY56" fmla="*/ 559767 h 575152"/>
                <a:gd name="connsiteX57" fmla="*/ 138621 w 616273"/>
                <a:gd name="connsiteY57" fmla="*/ 559028 h 575152"/>
                <a:gd name="connsiteX58" fmla="*/ 143397 w 616273"/>
                <a:gd name="connsiteY58" fmla="*/ 547883 h 575152"/>
                <a:gd name="connsiteX59" fmla="*/ 139056 w 616273"/>
                <a:gd name="connsiteY59" fmla="*/ 547883 h 575152"/>
                <a:gd name="connsiteX60" fmla="*/ 138621 w 616273"/>
                <a:gd name="connsiteY60" fmla="*/ 547883 h 575152"/>
                <a:gd name="connsiteX61" fmla="*/ 129531 w 616273"/>
                <a:gd name="connsiteY61" fmla="*/ 547883 h 575152"/>
                <a:gd name="connsiteX62" fmla="*/ 131436 w 616273"/>
                <a:gd name="connsiteY62" fmla="*/ 543121 h 575152"/>
                <a:gd name="connsiteX63" fmla="*/ 129531 w 616273"/>
                <a:gd name="connsiteY63" fmla="*/ 543121 h 575152"/>
                <a:gd name="connsiteX64" fmla="*/ 134076 w 616273"/>
                <a:gd name="connsiteY64" fmla="*/ 531758 h 575152"/>
                <a:gd name="connsiteX65" fmla="*/ 137034 w 616273"/>
                <a:gd name="connsiteY65" fmla="*/ 525843 h 575152"/>
                <a:gd name="connsiteX66" fmla="*/ 122713 w 616273"/>
                <a:gd name="connsiteY66" fmla="*/ 511523 h 575152"/>
                <a:gd name="connsiteX67" fmla="*/ 118168 w 616273"/>
                <a:gd name="connsiteY67" fmla="*/ 500161 h 575152"/>
                <a:gd name="connsiteX68" fmla="*/ 113219 w 616273"/>
                <a:gd name="connsiteY68" fmla="*/ 496861 h 575152"/>
                <a:gd name="connsiteX69" fmla="*/ 104969 w 616273"/>
                <a:gd name="connsiteY69" fmla="*/ 500161 h 575152"/>
                <a:gd name="connsiteX70" fmla="*/ 95879 w 616273"/>
                <a:gd name="connsiteY70" fmla="*/ 504706 h 575152"/>
                <a:gd name="connsiteX71" fmla="*/ 84517 w 616273"/>
                <a:gd name="connsiteY71" fmla="*/ 511523 h 575152"/>
                <a:gd name="connsiteX72" fmla="*/ 74992 w 616273"/>
                <a:gd name="connsiteY72" fmla="*/ 511523 h 575152"/>
                <a:gd name="connsiteX73" fmla="*/ 68609 w 616273"/>
                <a:gd name="connsiteY73" fmla="*/ 511523 h 575152"/>
                <a:gd name="connsiteX74" fmla="*/ 59084 w 616273"/>
                <a:gd name="connsiteY74" fmla="*/ 511523 h 575152"/>
                <a:gd name="connsiteX75" fmla="*/ 47722 w 616273"/>
                <a:gd name="connsiteY75" fmla="*/ 500161 h 575152"/>
                <a:gd name="connsiteX76" fmla="*/ 43177 w 616273"/>
                <a:gd name="connsiteY76" fmla="*/ 500161 h 575152"/>
                <a:gd name="connsiteX77" fmla="*/ 41340 w 616273"/>
                <a:gd name="connsiteY77" fmla="*/ 500161 h 575152"/>
                <a:gd name="connsiteX78" fmla="*/ 36795 w 616273"/>
                <a:gd name="connsiteY78" fmla="*/ 500161 h 575152"/>
                <a:gd name="connsiteX79" fmla="*/ 31815 w 616273"/>
                <a:gd name="connsiteY79" fmla="*/ 500161 h 575152"/>
                <a:gd name="connsiteX80" fmla="*/ 27270 w 616273"/>
                <a:gd name="connsiteY80" fmla="*/ 500161 h 575152"/>
                <a:gd name="connsiteX81" fmla="*/ 27270 w 616273"/>
                <a:gd name="connsiteY81" fmla="*/ 495399 h 575152"/>
                <a:gd name="connsiteX82" fmla="*/ 27270 w 616273"/>
                <a:gd name="connsiteY82" fmla="*/ 495399 h 575152"/>
                <a:gd name="connsiteX83" fmla="*/ 27270 w 616273"/>
                <a:gd name="connsiteY83" fmla="*/ 484037 h 575152"/>
                <a:gd name="connsiteX84" fmla="*/ 27270 w 616273"/>
                <a:gd name="connsiteY84" fmla="*/ 477435 h 575152"/>
                <a:gd name="connsiteX85" fmla="*/ 20452 w 616273"/>
                <a:gd name="connsiteY85" fmla="*/ 461529 h 575152"/>
                <a:gd name="connsiteX86" fmla="*/ 9090 w 616273"/>
                <a:gd name="connsiteY86" fmla="*/ 452439 h 575152"/>
                <a:gd name="connsiteX87" fmla="*/ 4545 w 616273"/>
                <a:gd name="connsiteY87" fmla="*/ 429714 h 575152"/>
                <a:gd name="connsiteX88" fmla="*/ 0 w 616273"/>
                <a:gd name="connsiteY88" fmla="*/ 409262 h 575152"/>
                <a:gd name="connsiteX89" fmla="*/ 828 w 616273"/>
                <a:gd name="connsiteY89" fmla="*/ 408227 h 575152"/>
                <a:gd name="connsiteX90" fmla="*/ 0 w 616273"/>
                <a:gd name="connsiteY90" fmla="*/ 404500 h 575152"/>
                <a:gd name="connsiteX91" fmla="*/ 9090 w 616273"/>
                <a:gd name="connsiteY91" fmla="*/ 393138 h 575152"/>
                <a:gd name="connsiteX92" fmla="*/ 20452 w 616273"/>
                <a:gd name="connsiteY92" fmla="*/ 377231 h 575152"/>
                <a:gd name="connsiteX93" fmla="*/ 31815 w 616273"/>
                <a:gd name="connsiteY93" fmla="*/ 370413 h 575152"/>
                <a:gd name="connsiteX94" fmla="*/ 36760 w 616273"/>
                <a:gd name="connsiteY94" fmla="*/ 373161 h 575152"/>
                <a:gd name="connsiteX95" fmla="*/ 41340 w 616273"/>
                <a:gd name="connsiteY95" fmla="*/ 370412 h 575152"/>
                <a:gd name="connsiteX96" fmla="*/ 59595 w 616273"/>
                <a:gd name="connsiteY96" fmla="*/ 380554 h 575152"/>
                <a:gd name="connsiteX97" fmla="*/ 79537 w 616273"/>
                <a:gd name="connsiteY97" fmla="*/ 377231 h 575152"/>
                <a:gd name="connsiteX98" fmla="*/ 89059 w 616273"/>
                <a:gd name="connsiteY98" fmla="*/ 377231 h 575152"/>
                <a:gd name="connsiteX99" fmla="*/ 89062 w 616273"/>
                <a:gd name="connsiteY99" fmla="*/ 377230 h 575152"/>
                <a:gd name="connsiteX100" fmla="*/ 90899 w 616273"/>
                <a:gd name="connsiteY100" fmla="*/ 377230 h 575152"/>
                <a:gd name="connsiteX101" fmla="*/ 95444 w 616273"/>
                <a:gd name="connsiteY101" fmla="*/ 370413 h 575152"/>
                <a:gd name="connsiteX102" fmla="*/ 104969 w 616273"/>
                <a:gd name="connsiteY102" fmla="*/ 370413 h 575152"/>
                <a:gd name="connsiteX103" fmla="*/ 104969 w 616273"/>
                <a:gd name="connsiteY103" fmla="*/ 370412 h 575152"/>
                <a:gd name="connsiteX104" fmla="*/ 247699 w 616273"/>
                <a:gd name="connsiteY104" fmla="*/ 370412 h 575152"/>
                <a:gd name="connsiteX105" fmla="*/ 251564 w 616273"/>
                <a:gd name="connsiteY105" fmla="*/ 349157 h 575152"/>
                <a:gd name="connsiteX106" fmla="*/ 247699 w 616273"/>
                <a:gd name="connsiteY106" fmla="*/ 343361 h 575152"/>
                <a:gd name="connsiteX107" fmla="*/ 229519 w 616273"/>
                <a:gd name="connsiteY107" fmla="*/ 177471 h 575152"/>
                <a:gd name="connsiteX108" fmla="*/ 209067 w 616273"/>
                <a:gd name="connsiteY108" fmla="*/ 4763 h 575152"/>
                <a:gd name="connsiteX109" fmla="*/ 209631 w 616273"/>
                <a:gd name="connsiteY109" fmla="*/ 4763 h 575152"/>
                <a:gd name="connsiteX110" fmla="*/ 209067 w 616273"/>
                <a:gd name="connsiteY110" fmla="*/ 1 h 575152"/>
                <a:gd name="connsiteX111" fmla="*/ 218592 w 616273"/>
                <a:gd name="connsiteY111" fmla="*/ 1 h 57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616273" h="575152">
                  <a:moveTo>
                    <a:pt x="218592" y="0"/>
                  </a:moveTo>
                  <a:lnTo>
                    <a:pt x="277676" y="0"/>
                  </a:lnTo>
                  <a:lnTo>
                    <a:pt x="400389" y="86354"/>
                  </a:lnTo>
                  <a:lnTo>
                    <a:pt x="525375" y="172708"/>
                  </a:lnTo>
                  <a:lnTo>
                    <a:pt x="536737" y="188615"/>
                  </a:lnTo>
                  <a:lnTo>
                    <a:pt x="557189" y="204522"/>
                  </a:lnTo>
                  <a:lnTo>
                    <a:pt x="573096" y="209067"/>
                  </a:lnTo>
                  <a:lnTo>
                    <a:pt x="573096" y="213830"/>
                  </a:lnTo>
                  <a:lnTo>
                    <a:pt x="573096" y="231792"/>
                  </a:lnTo>
                  <a:lnTo>
                    <a:pt x="616273" y="231792"/>
                  </a:lnTo>
                  <a:lnTo>
                    <a:pt x="616273" y="236555"/>
                  </a:lnTo>
                  <a:lnTo>
                    <a:pt x="616273" y="318145"/>
                  </a:lnTo>
                  <a:lnTo>
                    <a:pt x="616273" y="322908"/>
                  </a:lnTo>
                  <a:lnTo>
                    <a:pt x="595821" y="350178"/>
                  </a:lnTo>
                  <a:lnTo>
                    <a:pt x="589004" y="370630"/>
                  </a:lnTo>
                  <a:lnTo>
                    <a:pt x="557189" y="375175"/>
                  </a:lnTo>
                  <a:lnTo>
                    <a:pt x="509467" y="381993"/>
                  </a:lnTo>
                  <a:lnTo>
                    <a:pt x="493560" y="393355"/>
                  </a:lnTo>
                  <a:lnTo>
                    <a:pt x="484035" y="393355"/>
                  </a:lnTo>
                  <a:lnTo>
                    <a:pt x="470836" y="393355"/>
                  </a:lnTo>
                  <a:lnTo>
                    <a:pt x="450383" y="397900"/>
                  </a:lnTo>
                  <a:lnTo>
                    <a:pt x="448651" y="396168"/>
                  </a:lnTo>
                  <a:lnTo>
                    <a:pt x="440858" y="397900"/>
                  </a:lnTo>
                  <a:lnTo>
                    <a:pt x="431877" y="388919"/>
                  </a:lnTo>
                  <a:lnTo>
                    <a:pt x="418569" y="393355"/>
                  </a:lnTo>
                  <a:lnTo>
                    <a:pt x="384482" y="409262"/>
                  </a:lnTo>
                  <a:lnTo>
                    <a:pt x="375392" y="425169"/>
                  </a:lnTo>
                  <a:lnTo>
                    <a:pt x="348122" y="434259"/>
                  </a:lnTo>
                  <a:lnTo>
                    <a:pt x="341305" y="445622"/>
                  </a:lnTo>
                  <a:lnTo>
                    <a:pt x="325398" y="456984"/>
                  </a:lnTo>
                  <a:lnTo>
                    <a:pt x="318594" y="455040"/>
                  </a:lnTo>
                  <a:lnTo>
                    <a:pt x="315873" y="456984"/>
                  </a:lnTo>
                  <a:lnTo>
                    <a:pt x="306984" y="454445"/>
                  </a:lnTo>
                  <a:lnTo>
                    <a:pt x="298128" y="461529"/>
                  </a:lnTo>
                  <a:lnTo>
                    <a:pt x="293583" y="484254"/>
                  </a:lnTo>
                  <a:lnTo>
                    <a:pt x="266314" y="516068"/>
                  </a:lnTo>
                  <a:lnTo>
                    <a:pt x="266314" y="522667"/>
                  </a:lnTo>
                  <a:lnTo>
                    <a:pt x="266314" y="527430"/>
                  </a:lnTo>
                  <a:lnTo>
                    <a:pt x="257224" y="543338"/>
                  </a:lnTo>
                  <a:lnTo>
                    <a:pt x="257224" y="559027"/>
                  </a:lnTo>
                  <a:lnTo>
                    <a:pt x="257224" y="563790"/>
                  </a:lnTo>
                  <a:lnTo>
                    <a:pt x="239044" y="570607"/>
                  </a:lnTo>
                  <a:lnTo>
                    <a:pt x="234499" y="575152"/>
                  </a:lnTo>
                  <a:lnTo>
                    <a:pt x="232844" y="569360"/>
                  </a:lnTo>
                  <a:lnTo>
                    <a:pt x="229519" y="570607"/>
                  </a:lnTo>
                  <a:lnTo>
                    <a:pt x="224974" y="575152"/>
                  </a:lnTo>
                  <a:lnTo>
                    <a:pt x="221406" y="562664"/>
                  </a:lnTo>
                  <a:lnTo>
                    <a:pt x="218592" y="563790"/>
                  </a:lnTo>
                  <a:lnTo>
                    <a:pt x="214047" y="563790"/>
                  </a:lnTo>
                  <a:lnTo>
                    <a:pt x="202685" y="575152"/>
                  </a:lnTo>
                  <a:lnTo>
                    <a:pt x="193160" y="575152"/>
                  </a:lnTo>
                  <a:lnTo>
                    <a:pt x="175415" y="575152"/>
                  </a:lnTo>
                  <a:lnTo>
                    <a:pt x="165890" y="575152"/>
                  </a:lnTo>
                  <a:lnTo>
                    <a:pt x="161345" y="570607"/>
                  </a:lnTo>
                  <a:lnTo>
                    <a:pt x="154528" y="570607"/>
                  </a:lnTo>
                  <a:lnTo>
                    <a:pt x="138621" y="563790"/>
                  </a:lnTo>
                  <a:lnTo>
                    <a:pt x="140345" y="559767"/>
                  </a:lnTo>
                  <a:lnTo>
                    <a:pt x="138621" y="559028"/>
                  </a:lnTo>
                  <a:lnTo>
                    <a:pt x="143397" y="547883"/>
                  </a:lnTo>
                  <a:lnTo>
                    <a:pt x="139056" y="547883"/>
                  </a:lnTo>
                  <a:lnTo>
                    <a:pt x="138621" y="547883"/>
                  </a:lnTo>
                  <a:lnTo>
                    <a:pt x="129531" y="547883"/>
                  </a:lnTo>
                  <a:lnTo>
                    <a:pt x="131436" y="543121"/>
                  </a:lnTo>
                  <a:lnTo>
                    <a:pt x="129531" y="543121"/>
                  </a:lnTo>
                  <a:lnTo>
                    <a:pt x="134076" y="531758"/>
                  </a:lnTo>
                  <a:lnTo>
                    <a:pt x="137034" y="525843"/>
                  </a:lnTo>
                  <a:lnTo>
                    <a:pt x="122713" y="511523"/>
                  </a:lnTo>
                  <a:lnTo>
                    <a:pt x="118168" y="500161"/>
                  </a:lnTo>
                  <a:lnTo>
                    <a:pt x="113219" y="496861"/>
                  </a:lnTo>
                  <a:lnTo>
                    <a:pt x="104969" y="500161"/>
                  </a:lnTo>
                  <a:lnTo>
                    <a:pt x="95879" y="504706"/>
                  </a:lnTo>
                  <a:lnTo>
                    <a:pt x="84517" y="511523"/>
                  </a:lnTo>
                  <a:lnTo>
                    <a:pt x="74992" y="511523"/>
                  </a:lnTo>
                  <a:lnTo>
                    <a:pt x="68609" y="511523"/>
                  </a:lnTo>
                  <a:lnTo>
                    <a:pt x="59084" y="511523"/>
                  </a:lnTo>
                  <a:lnTo>
                    <a:pt x="47722" y="500161"/>
                  </a:lnTo>
                  <a:lnTo>
                    <a:pt x="43177" y="500161"/>
                  </a:lnTo>
                  <a:lnTo>
                    <a:pt x="41340" y="500161"/>
                  </a:lnTo>
                  <a:lnTo>
                    <a:pt x="36795" y="500161"/>
                  </a:lnTo>
                  <a:lnTo>
                    <a:pt x="31815" y="500161"/>
                  </a:lnTo>
                  <a:lnTo>
                    <a:pt x="27270" y="500161"/>
                  </a:lnTo>
                  <a:lnTo>
                    <a:pt x="27270" y="495399"/>
                  </a:lnTo>
                  <a:lnTo>
                    <a:pt x="27270" y="495399"/>
                  </a:lnTo>
                  <a:lnTo>
                    <a:pt x="27270" y="484037"/>
                  </a:lnTo>
                  <a:lnTo>
                    <a:pt x="27270" y="477435"/>
                  </a:lnTo>
                  <a:lnTo>
                    <a:pt x="20452" y="461529"/>
                  </a:lnTo>
                  <a:lnTo>
                    <a:pt x="9090" y="452439"/>
                  </a:lnTo>
                  <a:lnTo>
                    <a:pt x="4545" y="429714"/>
                  </a:lnTo>
                  <a:lnTo>
                    <a:pt x="0" y="409262"/>
                  </a:lnTo>
                  <a:lnTo>
                    <a:pt x="828" y="408227"/>
                  </a:lnTo>
                  <a:lnTo>
                    <a:pt x="0" y="404500"/>
                  </a:lnTo>
                  <a:lnTo>
                    <a:pt x="9090" y="393138"/>
                  </a:lnTo>
                  <a:lnTo>
                    <a:pt x="20452" y="377231"/>
                  </a:lnTo>
                  <a:lnTo>
                    <a:pt x="31815" y="370413"/>
                  </a:lnTo>
                  <a:lnTo>
                    <a:pt x="36760" y="373161"/>
                  </a:lnTo>
                  <a:lnTo>
                    <a:pt x="41340" y="370412"/>
                  </a:lnTo>
                  <a:lnTo>
                    <a:pt x="59595" y="380554"/>
                  </a:lnTo>
                  <a:lnTo>
                    <a:pt x="79537" y="377231"/>
                  </a:lnTo>
                  <a:lnTo>
                    <a:pt x="89059" y="377231"/>
                  </a:lnTo>
                  <a:lnTo>
                    <a:pt x="89062" y="377230"/>
                  </a:lnTo>
                  <a:lnTo>
                    <a:pt x="90899" y="377230"/>
                  </a:lnTo>
                  <a:lnTo>
                    <a:pt x="95444" y="370413"/>
                  </a:lnTo>
                  <a:lnTo>
                    <a:pt x="104969" y="370413"/>
                  </a:lnTo>
                  <a:lnTo>
                    <a:pt x="104969" y="370412"/>
                  </a:lnTo>
                  <a:lnTo>
                    <a:pt x="247699" y="370412"/>
                  </a:lnTo>
                  <a:lnTo>
                    <a:pt x="251564" y="349157"/>
                  </a:lnTo>
                  <a:lnTo>
                    <a:pt x="247699" y="343361"/>
                  </a:lnTo>
                  <a:lnTo>
                    <a:pt x="229519" y="177471"/>
                  </a:lnTo>
                  <a:lnTo>
                    <a:pt x="209067" y="4763"/>
                  </a:lnTo>
                  <a:lnTo>
                    <a:pt x="209631" y="4763"/>
                  </a:lnTo>
                  <a:lnTo>
                    <a:pt x="209067" y="1"/>
                  </a:lnTo>
                  <a:lnTo>
                    <a:pt x="218592" y="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79" name="Freeform 378"/>
            <p:cNvSpPr>
              <a:spLocks/>
            </p:cNvSpPr>
            <p:nvPr/>
          </p:nvSpPr>
          <p:spPr bwMode="auto">
            <a:xfrm>
              <a:off x="4406603" y="3252778"/>
              <a:ext cx="438344" cy="353289"/>
            </a:xfrm>
            <a:custGeom>
              <a:avLst/>
              <a:gdLst>
                <a:gd name="connsiteX0" fmla="*/ 429496 w 584459"/>
                <a:gd name="connsiteY0" fmla="*/ 0 h 471052"/>
                <a:gd name="connsiteX1" fmla="*/ 488581 w 584459"/>
                <a:gd name="connsiteY1" fmla="*/ 22725 h 471052"/>
                <a:gd name="connsiteX2" fmla="*/ 495332 w 584459"/>
                <a:gd name="connsiteY2" fmla="*/ 28801 h 471052"/>
                <a:gd name="connsiteX3" fmla="*/ 498106 w 584459"/>
                <a:gd name="connsiteY3" fmla="*/ 29868 h 471052"/>
                <a:gd name="connsiteX4" fmla="*/ 512157 w 584459"/>
                <a:gd name="connsiteY4" fmla="*/ 42514 h 471052"/>
                <a:gd name="connsiteX5" fmla="*/ 531757 w 584459"/>
                <a:gd name="connsiteY5" fmla="*/ 27270 h 471052"/>
                <a:gd name="connsiteX6" fmla="*/ 534192 w 584459"/>
                <a:gd name="connsiteY6" fmla="*/ 39928 h 471052"/>
                <a:gd name="connsiteX7" fmla="*/ 541282 w 584459"/>
                <a:gd name="connsiteY7" fmla="*/ 34413 h 471052"/>
                <a:gd name="connsiteX8" fmla="*/ 552645 w 584459"/>
                <a:gd name="connsiteY8" fmla="*/ 93497 h 471052"/>
                <a:gd name="connsiteX9" fmla="*/ 564007 w 584459"/>
                <a:gd name="connsiteY9" fmla="*/ 104859 h 471052"/>
                <a:gd name="connsiteX10" fmla="*/ 568430 w 584459"/>
                <a:gd name="connsiteY10" fmla="*/ 120340 h 471052"/>
                <a:gd name="connsiteX11" fmla="*/ 574934 w 584459"/>
                <a:gd name="connsiteY11" fmla="*/ 124986 h 471052"/>
                <a:gd name="connsiteX12" fmla="*/ 574796 w 584459"/>
                <a:gd name="connsiteY12" fmla="*/ 125227 h 471052"/>
                <a:gd name="connsiteX13" fmla="*/ 584459 w 584459"/>
                <a:gd name="connsiteY13" fmla="*/ 132129 h 471052"/>
                <a:gd name="connsiteX14" fmla="*/ 581561 w 584459"/>
                <a:gd name="connsiteY14" fmla="*/ 137201 h 471052"/>
                <a:gd name="connsiteX15" fmla="*/ 584459 w 584459"/>
                <a:gd name="connsiteY15" fmla="*/ 139272 h 471052"/>
                <a:gd name="connsiteX16" fmla="*/ 575369 w 584459"/>
                <a:gd name="connsiteY16" fmla="*/ 155179 h 471052"/>
                <a:gd name="connsiteX17" fmla="*/ 557190 w 584459"/>
                <a:gd name="connsiteY17" fmla="*/ 234716 h 471052"/>
                <a:gd name="connsiteX18" fmla="*/ 557190 w 584459"/>
                <a:gd name="connsiteY18" fmla="*/ 277567 h 471052"/>
                <a:gd name="connsiteX19" fmla="*/ 557190 w 584459"/>
                <a:gd name="connsiteY19" fmla="*/ 284710 h 471052"/>
                <a:gd name="connsiteX20" fmla="*/ 509468 w 584459"/>
                <a:gd name="connsiteY20" fmla="*/ 321069 h 471052"/>
                <a:gd name="connsiteX21" fmla="*/ 495575 w 584459"/>
                <a:gd name="connsiteY21" fmla="*/ 362748 h 471052"/>
                <a:gd name="connsiteX22" fmla="*/ 499943 w 584459"/>
                <a:gd name="connsiteY22" fmla="*/ 365868 h 471052"/>
                <a:gd name="connsiteX23" fmla="*/ 499943 w 584459"/>
                <a:gd name="connsiteY23" fmla="*/ 366207 h 471052"/>
                <a:gd name="connsiteX24" fmla="*/ 509468 w 584459"/>
                <a:gd name="connsiteY24" fmla="*/ 373011 h 471052"/>
                <a:gd name="connsiteX25" fmla="*/ 509468 w 584459"/>
                <a:gd name="connsiteY25" fmla="*/ 380154 h 471052"/>
                <a:gd name="connsiteX26" fmla="*/ 509468 w 584459"/>
                <a:gd name="connsiteY26" fmla="*/ 393137 h 471052"/>
                <a:gd name="connsiteX27" fmla="*/ 522668 w 584459"/>
                <a:gd name="connsiteY27" fmla="*/ 393137 h 471052"/>
                <a:gd name="connsiteX28" fmla="*/ 522668 w 584459"/>
                <a:gd name="connsiteY28" fmla="*/ 400280 h 471052"/>
                <a:gd name="connsiteX29" fmla="*/ 532193 w 584459"/>
                <a:gd name="connsiteY29" fmla="*/ 400280 h 471052"/>
                <a:gd name="connsiteX30" fmla="*/ 532193 w 584459"/>
                <a:gd name="connsiteY30" fmla="*/ 407423 h 471052"/>
                <a:gd name="connsiteX31" fmla="*/ 532193 w 584459"/>
                <a:gd name="connsiteY31" fmla="*/ 420732 h 471052"/>
                <a:gd name="connsiteX32" fmla="*/ 532193 w 584459"/>
                <a:gd name="connsiteY32" fmla="*/ 427875 h 471052"/>
                <a:gd name="connsiteX33" fmla="*/ 520830 w 584459"/>
                <a:gd name="connsiteY33" fmla="*/ 427875 h 471052"/>
                <a:gd name="connsiteX34" fmla="*/ 520830 w 584459"/>
                <a:gd name="connsiteY34" fmla="*/ 432095 h 471052"/>
                <a:gd name="connsiteX35" fmla="*/ 520830 w 584459"/>
                <a:gd name="connsiteY35" fmla="*/ 439238 h 471052"/>
                <a:gd name="connsiteX36" fmla="*/ 514013 w 584459"/>
                <a:gd name="connsiteY36" fmla="*/ 439238 h 471052"/>
                <a:gd name="connsiteX37" fmla="*/ 509877 w 584459"/>
                <a:gd name="connsiteY37" fmla="*/ 432095 h 471052"/>
                <a:gd name="connsiteX38" fmla="*/ 504488 w 584459"/>
                <a:gd name="connsiteY38" fmla="*/ 432095 h 471052"/>
                <a:gd name="connsiteX39" fmla="*/ 483626 w 584459"/>
                <a:gd name="connsiteY39" fmla="*/ 396061 h 471052"/>
                <a:gd name="connsiteX40" fmla="*/ 477653 w 584459"/>
                <a:gd name="connsiteY40" fmla="*/ 396061 h 471052"/>
                <a:gd name="connsiteX41" fmla="*/ 450384 w 584459"/>
                <a:gd name="connsiteY41" fmla="*/ 418785 h 471052"/>
                <a:gd name="connsiteX42" fmla="*/ 418569 w 584459"/>
                <a:gd name="connsiteY42" fmla="*/ 407423 h 471052"/>
                <a:gd name="connsiteX43" fmla="*/ 395845 w 584459"/>
                <a:gd name="connsiteY43" fmla="*/ 407423 h 471052"/>
                <a:gd name="connsiteX44" fmla="*/ 391300 w 584459"/>
                <a:gd name="connsiteY44" fmla="*/ 411968 h 471052"/>
                <a:gd name="connsiteX45" fmla="*/ 370847 w 584459"/>
                <a:gd name="connsiteY45" fmla="*/ 411968 h 471052"/>
                <a:gd name="connsiteX46" fmla="*/ 348123 w 584459"/>
                <a:gd name="connsiteY46" fmla="*/ 427875 h 471052"/>
                <a:gd name="connsiteX47" fmla="*/ 327671 w 584459"/>
                <a:gd name="connsiteY47" fmla="*/ 427875 h 471052"/>
                <a:gd name="connsiteX48" fmla="*/ 284494 w 584459"/>
                <a:gd name="connsiteY48" fmla="*/ 407423 h 471052"/>
                <a:gd name="connsiteX49" fmla="*/ 268586 w 584459"/>
                <a:gd name="connsiteY49" fmla="*/ 418785 h 471052"/>
                <a:gd name="connsiteX50" fmla="*/ 245862 w 584459"/>
                <a:gd name="connsiteY50" fmla="*/ 418785 h 471052"/>
                <a:gd name="connsiteX51" fmla="*/ 240760 w 584459"/>
                <a:gd name="connsiteY51" fmla="*/ 411642 h 471052"/>
                <a:gd name="connsiteX52" fmla="*/ 236337 w 584459"/>
                <a:gd name="connsiteY52" fmla="*/ 411642 h 471052"/>
                <a:gd name="connsiteX53" fmla="*/ 227619 w 584459"/>
                <a:gd name="connsiteY53" fmla="*/ 399438 h 471052"/>
                <a:gd name="connsiteX54" fmla="*/ 198140 w 584459"/>
                <a:gd name="connsiteY54" fmla="*/ 384698 h 471052"/>
                <a:gd name="connsiteX55" fmla="*/ 154963 w 584459"/>
                <a:gd name="connsiteY55" fmla="*/ 391516 h 471052"/>
                <a:gd name="connsiteX56" fmla="*/ 143601 w 584459"/>
                <a:gd name="connsiteY56" fmla="*/ 402878 h 471052"/>
                <a:gd name="connsiteX57" fmla="*/ 139056 w 584459"/>
                <a:gd name="connsiteY57" fmla="*/ 423330 h 471052"/>
                <a:gd name="connsiteX58" fmla="*/ 134511 w 584459"/>
                <a:gd name="connsiteY58" fmla="*/ 434693 h 471052"/>
                <a:gd name="connsiteX59" fmla="*/ 127693 w 584459"/>
                <a:gd name="connsiteY59" fmla="*/ 471052 h 471052"/>
                <a:gd name="connsiteX60" fmla="*/ 118168 w 584459"/>
                <a:gd name="connsiteY60" fmla="*/ 463909 h 471052"/>
                <a:gd name="connsiteX61" fmla="*/ 118168 w 584459"/>
                <a:gd name="connsiteY61" fmla="*/ 463909 h 471052"/>
                <a:gd name="connsiteX62" fmla="*/ 100423 w 584459"/>
                <a:gd name="connsiteY62" fmla="*/ 450600 h 471052"/>
                <a:gd name="connsiteX63" fmla="*/ 84517 w 584459"/>
                <a:gd name="connsiteY63" fmla="*/ 450600 h 471052"/>
                <a:gd name="connsiteX64" fmla="*/ 75427 w 584459"/>
                <a:gd name="connsiteY64" fmla="*/ 461962 h 471052"/>
                <a:gd name="connsiteX65" fmla="*/ 75427 w 584459"/>
                <a:gd name="connsiteY65" fmla="*/ 454819 h 471052"/>
                <a:gd name="connsiteX66" fmla="*/ 75427 w 584459"/>
                <a:gd name="connsiteY66" fmla="*/ 443457 h 471052"/>
                <a:gd name="connsiteX67" fmla="*/ 74992 w 584459"/>
                <a:gd name="connsiteY67" fmla="*/ 443457 h 471052"/>
                <a:gd name="connsiteX68" fmla="*/ 65902 w 584459"/>
                <a:gd name="connsiteY68" fmla="*/ 454819 h 471052"/>
                <a:gd name="connsiteX69" fmla="*/ 65902 w 584459"/>
                <a:gd name="connsiteY69" fmla="*/ 433189 h 471052"/>
                <a:gd name="connsiteX70" fmla="*/ 32250 w 584459"/>
                <a:gd name="connsiteY70" fmla="*/ 427875 h 471052"/>
                <a:gd name="connsiteX71" fmla="*/ 32250 w 584459"/>
                <a:gd name="connsiteY71" fmla="*/ 422236 h 471052"/>
                <a:gd name="connsiteX72" fmla="*/ 22725 w 584459"/>
                <a:gd name="connsiteY72" fmla="*/ 420732 h 471052"/>
                <a:gd name="connsiteX73" fmla="*/ 22725 w 584459"/>
                <a:gd name="connsiteY73" fmla="*/ 400280 h 471052"/>
                <a:gd name="connsiteX74" fmla="*/ 0 w 584459"/>
                <a:gd name="connsiteY74" fmla="*/ 377555 h 471052"/>
                <a:gd name="connsiteX75" fmla="*/ 0 w 584459"/>
                <a:gd name="connsiteY75" fmla="*/ 370412 h 471052"/>
                <a:gd name="connsiteX76" fmla="*/ 0 w 584459"/>
                <a:gd name="connsiteY76" fmla="*/ 357103 h 471052"/>
                <a:gd name="connsiteX77" fmla="*/ 0 w 584459"/>
                <a:gd name="connsiteY77" fmla="*/ 349960 h 471052"/>
                <a:gd name="connsiteX78" fmla="*/ 0 w 584459"/>
                <a:gd name="connsiteY78" fmla="*/ 341196 h 471052"/>
                <a:gd name="connsiteX79" fmla="*/ 0 w 584459"/>
                <a:gd name="connsiteY79" fmla="*/ 334053 h 471052"/>
                <a:gd name="connsiteX80" fmla="*/ 22725 w 584459"/>
                <a:gd name="connsiteY80" fmla="*/ 334053 h 471052"/>
                <a:gd name="connsiteX81" fmla="*/ 38632 w 584459"/>
                <a:gd name="connsiteY81" fmla="*/ 318146 h 471052"/>
                <a:gd name="connsiteX82" fmla="*/ 86354 w 584459"/>
                <a:gd name="connsiteY82" fmla="*/ 318146 h 471052"/>
                <a:gd name="connsiteX83" fmla="*/ 118168 w 584459"/>
                <a:gd name="connsiteY83" fmla="*/ 311328 h 471052"/>
                <a:gd name="connsiteX84" fmla="*/ 124986 w 584459"/>
                <a:gd name="connsiteY84" fmla="*/ 286331 h 471052"/>
                <a:gd name="connsiteX85" fmla="*/ 145438 w 584459"/>
                <a:gd name="connsiteY85" fmla="*/ 259062 h 471052"/>
                <a:gd name="connsiteX86" fmla="*/ 145438 w 584459"/>
                <a:gd name="connsiteY86" fmla="*/ 179851 h 471052"/>
                <a:gd name="connsiteX87" fmla="*/ 145438 w 584459"/>
                <a:gd name="connsiteY87" fmla="*/ 172708 h 471052"/>
                <a:gd name="connsiteX88" fmla="*/ 193160 w 584459"/>
                <a:gd name="connsiteY88" fmla="*/ 156801 h 471052"/>
                <a:gd name="connsiteX89" fmla="*/ 302238 w 584459"/>
                <a:gd name="connsiteY89" fmla="*/ 81809 h 471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84459" h="471052">
                  <a:moveTo>
                    <a:pt x="429496" y="0"/>
                  </a:moveTo>
                  <a:lnTo>
                    <a:pt x="488581" y="22725"/>
                  </a:lnTo>
                  <a:lnTo>
                    <a:pt x="495332" y="28801"/>
                  </a:lnTo>
                  <a:lnTo>
                    <a:pt x="498106" y="29868"/>
                  </a:lnTo>
                  <a:lnTo>
                    <a:pt x="512157" y="42514"/>
                  </a:lnTo>
                  <a:lnTo>
                    <a:pt x="531757" y="27270"/>
                  </a:lnTo>
                  <a:lnTo>
                    <a:pt x="534192" y="39928"/>
                  </a:lnTo>
                  <a:lnTo>
                    <a:pt x="541282" y="34413"/>
                  </a:lnTo>
                  <a:lnTo>
                    <a:pt x="552645" y="93497"/>
                  </a:lnTo>
                  <a:lnTo>
                    <a:pt x="564007" y="104859"/>
                  </a:lnTo>
                  <a:lnTo>
                    <a:pt x="568430" y="120340"/>
                  </a:lnTo>
                  <a:lnTo>
                    <a:pt x="574934" y="124986"/>
                  </a:lnTo>
                  <a:lnTo>
                    <a:pt x="574796" y="125227"/>
                  </a:lnTo>
                  <a:lnTo>
                    <a:pt x="584459" y="132129"/>
                  </a:lnTo>
                  <a:lnTo>
                    <a:pt x="581561" y="137201"/>
                  </a:lnTo>
                  <a:lnTo>
                    <a:pt x="584459" y="139272"/>
                  </a:lnTo>
                  <a:lnTo>
                    <a:pt x="575369" y="155179"/>
                  </a:lnTo>
                  <a:lnTo>
                    <a:pt x="557190" y="234716"/>
                  </a:lnTo>
                  <a:lnTo>
                    <a:pt x="557190" y="277567"/>
                  </a:lnTo>
                  <a:lnTo>
                    <a:pt x="557190" y="284710"/>
                  </a:lnTo>
                  <a:lnTo>
                    <a:pt x="509468" y="321069"/>
                  </a:lnTo>
                  <a:lnTo>
                    <a:pt x="495575" y="362748"/>
                  </a:lnTo>
                  <a:lnTo>
                    <a:pt x="499943" y="365868"/>
                  </a:lnTo>
                  <a:lnTo>
                    <a:pt x="499943" y="366207"/>
                  </a:lnTo>
                  <a:lnTo>
                    <a:pt x="509468" y="373011"/>
                  </a:lnTo>
                  <a:lnTo>
                    <a:pt x="509468" y="380154"/>
                  </a:lnTo>
                  <a:lnTo>
                    <a:pt x="509468" y="393137"/>
                  </a:lnTo>
                  <a:lnTo>
                    <a:pt x="522668" y="393137"/>
                  </a:lnTo>
                  <a:lnTo>
                    <a:pt x="522668" y="400280"/>
                  </a:lnTo>
                  <a:lnTo>
                    <a:pt x="532193" y="400280"/>
                  </a:lnTo>
                  <a:lnTo>
                    <a:pt x="532193" y="407423"/>
                  </a:lnTo>
                  <a:lnTo>
                    <a:pt x="532193" y="420732"/>
                  </a:lnTo>
                  <a:lnTo>
                    <a:pt x="532193" y="427875"/>
                  </a:lnTo>
                  <a:lnTo>
                    <a:pt x="520830" y="427875"/>
                  </a:lnTo>
                  <a:lnTo>
                    <a:pt x="520830" y="432095"/>
                  </a:lnTo>
                  <a:lnTo>
                    <a:pt x="520830" y="439238"/>
                  </a:lnTo>
                  <a:lnTo>
                    <a:pt x="514013" y="439238"/>
                  </a:lnTo>
                  <a:lnTo>
                    <a:pt x="509877" y="432095"/>
                  </a:lnTo>
                  <a:lnTo>
                    <a:pt x="504488" y="432095"/>
                  </a:lnTo>
                  <a:lnTo>
                    <a:pt x="483626" y="396061"/>
                  </a:lnTo>
                  <a:lnTo>
                    <a:pt x="477653" y="396061"/>
                  </a:lnTo>
                  <a:lnTo>
                    <a:pt x="450384" y="418785"/>
                  </a:lnTo>
                  <a:lnTo>
                    <a:pt x="418569" y="407423"/>
                  </a:lnTo>
                  <a:lnTo>
                    <a:pt x="395845" y="407423"/>
                  </a:lnTo>
                  <a:lnTo>
                    <a:pt x="391300" y="411968"/>
                  </a:lnTo>
                  <a:lnTo>
                    <a:pt x="370847" y="411968"/>
                  </a:lnTo>
                  <a:lnTo>
                    <a:pt x="348123" y="427875"/>
                  </a:lnTo>
                  <a:lnTo>
                    <a:pt x="327671" y="427875"/>
                  </a:lnTo>
                  <a:lnTo>
                    <a:pt x="284494" y="407423"/>
                  </a:lnTo>
                  <a:lnTo>
                    <a:pt x="268586" y="418785"/>
                  </a:lnTo>
                  <a:lnTo>
                    <a:pt x="245862" y="418785"/>
                  </a:lnTo>
                  <a:lnTo>
                    <a:pt x="240760" y="411642"/>
                  </a:lnTo>
                  <a:lnTo>
                    <a:pt x="236337" y="411642"/>
                  </a:lnTo>
                  <a:lnTo>
                    <a:pt x="227619" y="399438"/>
                  </a:lnTo>
                  <a:lnTo>
                    <a:pt x="198140" y="384698"/>
                  </a:lnTo>
                  <a:lnTo>
                    <a:pt x="154963" y="391516"/>
                  </a:lnTo>
                  <a:lnTo>
                    <a:pt x="143601" y="402878"/>
                  </a:lnTo>
                  <a:lnTo>
                    <a:pt x="139056" y="423330"/>
                  </a:lnTo>
                  <a:lnTo>
                    <a:pt x="134511" y="434693"/>
                  </a:lnTo>
                  <a:lnTo>
                    <a:pt x="127693" y="471052"/>
                  </a:lnTo>
                  <a:lnTo>
                    <a:pt x="118168" y="463909"/>
                  </a:lnTo>
                  <a:lnTo>
                    <a:pt x="118168" y="463909"/>
                  </a:lnTo>
                  <a:lnTo>
                    <a:pt x="100423" y="450600"/>
                  </a:lnTo>
                  <a:lnTo>
                    <a:pt x="84517" y="450600"/>
                  </a:lnTo>
                  <a:lnTo>
                    <a:pt x="75427" y="461962"/>
                  </a:lnTo>
                  <a:lnTo>
                    <a:pt x="75427" y="454819"/>
                  </a:lnTo>
                  <a:lnTo>
                    <a:pt x="75427" y="443457"/>
                  </a:lnTo>
                  <a:lnTo>
                    <a:pt x="74992" y="443457"/>
                  </a:lnTo>
                  <a:lnTo>
                    <a:pt x="65902" y="454819"/>
                  </a:lnTo>
                  <a:lnTo>
                    <a:pt x="65902" y="433189"/>
                  </a:lnTo>
                  <a:lnTo>
                    <a:pt x="32250" y="427875"/>
                  </a:lnTo>
                  <a:lnTo>
                    <a:pt x="32250" y="422236"/>
                  </a:lnTo>
                  <a:lnTo>
                    <a:pt x="22725" y="420732"/>
                  </a:lnTo>
                  <a:lnTo>
                    <a:pt x="22725" y="400280"/>
                  </a:lnTo>
                  <a:lnTo>
                    <a:pt x="0" y="377555"/>
                  </a:lnTo>
                  <a:lnTo>
                    <a:pt x="0" y="370412"/>
                  </a:lnTo>
                  <a:lnTo>
                    <a:pt x="0" y="357103"/>
                  </a:lnTo>
                  <a:lnTo>
                    <a:pt x="0" y="349960"/>
                  </a:lnTo>
                  <a:lnTo>
                    <a:pt x="0" y="341196"/>
                  </a:lnTo>
                  <a:lnTo>
                    <a:pt x="0" y="334053"/>
                  </a:lnTo>
                  <a:lnTo>
                    <a:pt x="22725" y="334053"/>
                  </a:lnTo>
                  <a:lnTo>
                    <a:pt x="38632" y="318146"/>
                  </a:lnTo>
                  <a:lnTo>
                    <a:pt x="86354" y="318146"/>
                  </a:lnTo>
                  <a:lnTo>
                    <a:pt x="118168" y="311328"/>
                  </a:lnTo>
                  <a:lnTo>
                    <a:pt x="124986" y="286331"/>
                  </a:lnTo>
                  <a:lnTo>
                    <a:pt x="145438" y="259062"/>
                  </a:lnTo>
                  <a:lnTo>
                    <a:pt x="145438" y="179851"/>
                  </a:lnTo>
                  <a:lnTo>
                    <a:pt x="145438" y="172708"/>
                  </a:lnTo>
                  <a:lnTo>
                    <a:pt x="193160" y="156801"/>
                  </a:lnTo>
                  <a:lnTo>
                    <a:pt x="302238" y="8180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71" name="Freeform 370"/>
            <p:cNvSpPr>
              <a:spLocks/>
            </p:cNvSpPr>
            <p:nvPr/>
          </p:nvSpPr>
          <p:spPr bwMode="auto">
            <a:xfrm>
              <a:off x="2664759" y="4459619"/>
              <a:ext cx="242869" cy="245426"/>
            </a:xfrm>
            <a:custGeom>
              <a:avLst/>
              <a:gdLst>
                <a:gd name="connsiteX0" fmla="*/ 68263 w 226218"/>
                <a:gd name="connsiteY0" fmla="*/ 0 h 228600"/>
                <a:gd name="connsiteX1" fmla="*/ 75406 w 226218"/>
                <a:gd name="connsiteY1" fmla="*/ 0 h 228600"/>
                <a:gd name="connsiteX2" fmla="*/ 93663 w 226218"/>
                <a:gd name="connsiteY2" fmla="*/ 0 h 228600"/>
                <a:gd name="connsiteX3" fmla="*/ 100806 w 226218"/>
                <a:gd name="connsiteY3" fmla="*/ 0 h 228600"/>
                <a:gd name="connsiteX4" fmla="*/ 124618 w 226218"/>
                <a:gd name="connsiteY4" fmla="*/ 14288 h 228600"/>
                <a:gd name="connsiteX5" fmla="*/ 124618 w 226218"/>
                <a:gd name="connsiteY5" fmla="*/ 22225 h 228600"/>
                <a:gd name="connsiteX6" fmla="*/ 130968 w 226218"/>
                <a:gd name="connsiteY6" fmla="*/ 36513 h 228600"/>
                <a:gd name="connsiteX7" fmla="*/ 130968 w 226218"/>
                <a:gd name="connsiteY7" fmla="*/ 74613 h 228600"/>
                <a:gd name="connsiteX8" fmla="*/ 152896 w 226218"/>
                <a:gd name="connsiteY8" fmla="*/ 81062 h 228600"/>
                <a:gd name="connsiteX9" fmla="*/ 161925 w 226218"/>
                <a:gd name="connsiteY9" fmla="*/ 74613 h 228600"/>
                <a:gd name="connsiteX10" fmla="*/ 166127 w 226218"/>
                <a:gd name="connsiteY10" fmla="*/ 76714 h 228600"/>
                <a:gd name="connsiteX11" fmla="*/ 169068 w 226218"/>
                <a:gd name="connsiteY11" fmla="*/ 74613 h 228600"/>
                <a:gd name="connsiteX12" fmla="*/ 184943 w 226218"/>
                <a:gd name="connsiteY12" fmla="*/ 82550 h 228600"/>
                <a:gd name="connsiteX13" fmla="*/ 191293 w 226218"/>
                <a:gd name="connsiteY13" fmla="*/ 88900 h 228600"/>
                <a:gd name="connsiteX14" fmla="*/ 191293 w 226218"/>
                <a:gd name="connsiteY14" fmla="*/ 115888 h 228600"/>
                <a:gd name="connsiteX15" fmla="*/ 195969 w 226218"/>
                <a:gd name="connsiteY15" fmla="*/ 126798 h 228600"/>
                <a:gd name="connsiteX16" fmla="*/ 206375 w 226218"/>
                <a:gd name="connsiteY16" fmla="*/ 123825 h 228600"/>
                <a:gd name="connsiteX17" fmla="*/ 210185 w 226218"/>
                <a:gd name="connsiteY17" fmla="*/ 124778 h 228600"/>
                <a:gd name="connsiteX18" fmla="*/ 213518 w 226218"/>
                <a:gd name="connsiteY18" fmla="*/ 123825 h 228600"/>
                <a:gd name="connsiteX19" fmla="*/ 226218 w 226218"/>
                <a:gd name="connsiteY19" fmla="*/ 127000 h 228600"/>
                <a:gd name="connsiteX20" fmla="*/ 226218 w 226218"/>
                <a:gd name="connsiteY20" fmla="*/ 146050 h 228600"/>
                <a:gd name="connsiteX21" fmla="*/ 221456 w 226218"/>
                <a:gd name="connsiteY21" fmla="*/ 160338 h 228600"/>
                <a:gd name="connsiteX22" fmla="*/ 213518 w 226218"/>
                <a:gd name="connsiteY22" fmla="*/ 176213 h 228600"/>
                <a:gd name="connsiteX23" fmla="*/ 210343 w 226218"/>
                <a:gd name="connsiteY23" fmla="*/ 201613 h 228600"/>
                <a:gd name="connsiteX24" fmla="*/ 188118 w 226218"/>
                <a:gd name="connsiteY24" fmla="*/ 225425 h 228600"/>
                <a:gd name="connsiteX25" fmla="*/ 169068 w 226218"/>
                <a:gd name="connsiteY25" fmla="*/ 228600 h 228600"/>
                <a:gd name="connsiteX26" fmla="*/ 164690 w 226218"/>
                <a:gd name="connsiteY26" fmla="*/ 228139 h 228600"/>
                <a:gd name="connsiteX27" fmla="*/ 161925 w 226218"/>
                <a:gd name="connsiteY27" fmla="*/ 228600 h 228600"/>
                <a:gd name="connsiteX28" fmla="*/ 131763 w 226218"/>
                <a:gd name="connsiteY28" fmla="*/ 225425 h 228600"/>
                <a:gd name="connsiteX29" fmla="*/ 106363 w 226218"/>
                <a:gd name="connsiteY29" fmla="*/ 217488 h 228600"/>
                <a:gd name="connsiteX30" fmla="*/ 131763 w 226218"/>
                <a:gd name="connsiteY30" fmla="*/ 171450 h 228600"/>
                <a:gd name="connsiteX31" fmla="*/ 128588 w 226218"/>
                <a:gd name="connsiteY31" fmla="*/ 160338 h 228600"/>
                <a:gd name="connsiteX32" fmla="*/ 101600 w 226218"/>
                <a:gd name="connsiteY32" fmla="*/ 149225 h 228600"/>
                <a:gd name="connsiteX33" fmla="*/ 68263 w 226218"/>
                <a:gd name="connsiteY33" fmla="*/ 130175 h 228600"/>
                <a:gd name="connsiteX34" fmla="*/ 49213 w 226218"/>
                <a:gd name="connsiteY34" fmla="*/ 123825 h 228600"/>
                <a:gd name="connsiteX35" fmla="*/ 0 w 226218"/>
                <a:gd name="connsiteY35" fmla="*/ 82550 h 228600"/>
                <a:gd name="connsiteX36" fmla="*/ 11113 w 226218"/>
                <a:gd name="connsiteY36" fmla="*/ 47625 h 228600"/>
                <a:gd name="connsiteX37" fmla="*/ 11113 w 226218"/>
                <a:gd name="connsiteY37" fmla="*/ 33338 h 228600"/>
                <a:gd name="connsiteX38" fmla="*/ 23813 w 226218"/>
                <a:gd name="connsiteY38" fmla="*/ 635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26218" h="228600">
                  <a:moveTo>
                    <a:pt x="68263" y="0"/>
                  </a:moveTo>
                  <a:lnTo>
                    <a:pt x="75406" y="0"/>
                  </a:lnTo>
                  <a:lnTo>
                    <a:pt x="93663" y="0"/>
                  </a:lnTo>
                  <a:lnTo>
                    <a:pt x="100806" y="0"/>
                  </a:lnTo>
                  <a:lnTo>
                    <a:pt x="124618" y="14288"/>
                  </a:lnTo>
                  <a:lnTo>
                    <a:pt x="124618" y="22225"/>
                  </a:lnTo>
                  <a:lnTo>
                    <a:pt x="130968" y="36513"/>
                  </a:lnTo>
                  <a:lnTo>
                    <a:pt x="130968" y="74613"/>
                  </a:lnTo>
                  <a:lnTo>
                    <a:pt x="152896" y="81062"/>
                  </a:lnTo>
                  <a:lnTo>
                    <a:pt x="161925" y="74613"/>
                  </a:lnTo>
                  <a:lnTo>
                    <a:pt x="166127" y="76714"/>
                  </a:lnTo>
                  <a:lnTo>
                    <a:pt x="169068" y="74613"/>
                  </a:lnTo>
                  <a:lnTo>
                    <a:pt x="184943" y="82550"/>
                  </a:lnTo>
                  <a:lnTo>
                    <a:pt x="191293" y="88900"/>
                  </a:lnTo>
                  <a:lnTo>
                    <a:pt x="191293" y="115888"/>
                  </a:lnTo>
                  <a:lnTo>
                    <a:pt x="195969" y="126798"/>
                  </a:lnTo>
                  <a:lnTo>
                    <a:pt x="206375" y="123825"/>
                  </a:lnTo>
                  <a:lnTo>
                    <a:pt x="210185" y="124778"/>
                  </a:lnTo>
                  <a:lnTo>
                    <a:pt x="213518" y="123825"/>
                  </a:lnTo>
                  <a:lnTo>
                    <a:pt x="226218" y="127000"/>
                  </a:lnTo>
                  <a:lnTo>
                    <a:pt x="226218" y="146050"/>
                  </a:lnTo>
                  <a:lnTo>
                    <a:pt x="221456" y="160338"/>
                  </a:lnTo>
                  <a:lnTo>
                    <a:pt x="213518" y="176213"/>
                  </a:lnTo>
                  <a:lnTo>
                    <a:pt x="210343" y="201613"/>
                  </a:lnTo>
                  <a:lnTo>
                    <a:pt x="188118" y="225425"/>
                  </a:lnTo>
                  <a:lnTo>
                    <a:pt x="169068" y="228600"/>
                  </a:lnTo>
                  <a:lnTo>
                    <a:pt x="164690" y="228139"/>
                  </a:lnTo>
                  <a:lnTo>
                    <a:pt x="161925" y="228600"/>
                  </a:lnTo>
                  <a:lnTo>
                    <a:pt x="131763" y="225425"/>
                  </a:lnTo>
                  <a:lnTo>
                    <a:pt x="106363" y="217488"/>
                  </a:lnTo>
                  <a:lnTo>
                    <a:pt x="131763" y="171450"/>
                  </a:lnTo>
                  <a:lnTo>
                    <a:pt x="128588" y="160338"/>
                  </a:lnTo>
                  <a:lnTo>
                    <a:pt x="101600" y="149225"/>
                  </a:lnTo>
                  <a:lnTo>
                    <a:pt x="68263" y="130175"/>
                  </a:lnTo>
                  <a:lnTo>
                    <a:pt x="49213" y="123825"/>
                  </a:lnTo>
                  <a:lnTo>
                    <a:pt x="0" y="82550"/>
                  </a:lnTo>
                  <a:lnTo>
                    <a:pt x="11113" y="47625"/>
                  </a:lnTo>
                  <a:lnTo>
                    <a:pt x="11113" y="33338"/>
                  </a:lnTo>
                  <a:lnTo>
                    <a:pt x="23813" y="635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65" name="Freeform 5"/>
            <p:cNvSpPr>
              <a:spLocks/>
            </p:cNvSpPr>
            <p:nvPr/>
          </p:nvSpPr>
          <p:spPr bwMode="auto">
            <a:xfrm>
              <a:off x="4938360" y="2099098"/>
              <a:ext cx="88626" cy="40904"/>
            </a:xfrm>
            <a:custGeom>
              <a:avLst/>
              <a:gdLst>
                <a:gd name="T0" fmla="*/ 43 w 52"/>
                <a:gd name="T1" fmla="*/ 5 h 24"/>
                <a:gd name="T2" fmla="*/ 26 w 52"/>
                <a:gd name="T3" fmla="*/ 0 h 24"/>
                <a:gd name="T4" fmla="*/ 5 w 52"/>
                <a:gd name="T5" fmla="*/ 9 h 24"/>
                <a:gd name="T6" fmla="*/ 0 w 52"/>
                <a:gd name="T7" fmla="*/ 21 h 24"/>
                <a:gd name="T8" fmla="*/ 19 w 52"/>
                <a:gd name="T9" fmla="*/ 24 h 24"/>
                <a:gd name="T10" fmla="*/ 50 w 52"/>
                <a:gd name="T11" fmla="*/ 24 h 24"/>
                <a:gd name="T12" fmla="*/ 50 w 52"/>
                <a:gd name="T13" fmla="*/ 16 h 24"/>
                <a:gd name="T14" fmla="*/ 52 w 52"/>
                <a:gd name="T15" fmla="*/ 9 h 24"/>
                <a:gd name="T16" fmla="*/ 43 w 52"/>
                <a:gd name="T17" fmla="*/ 5 h 24"/>
                <a:gd name="T18" fmla="*/ 43 w 52"/>
                <a:gd name="T19" fmla="*/ 5 h 24"/>
                <a:gd name="T20" fmla="*/ 43 w 52"/>
                <a:gd name="T21"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24">
                  <a:moveTo>
                    <a:pt x="43" y="5"/>
                  </a:moveTo>
                  <a:lnTo>
                    <a:pt x="26" y="0"/>
                  </a:lnTo>
                  <a:lnTo>
                    <a:pt x="5" y="9"/>
                  </a:lnTo>
                  <a:lnTo>
                    <a:pt x="0" y="21"/>
                  </a:lnTo>
                  <a:lnTo>
                    <a:pt x="19" y="24"/>
                  </a:lnTo>
                  <a:lnTo>
                    <a:pt x="50" y="24"/>
                  </a:lnTo>
                  <a:lnTo>
                    <a:pt x="50" y="16"/>
                  </a:lnTo>
                  <a:lnTo>
                    <a:pt x="52" y="9"/>
                  </a:lnTo>
                  <a:lnTo>
                    <a:pt x="43" y="5"/>
                  </a:lnTo>
                  <a:lnTo>
                    <a:pt x="43" y="5"/>
                  </a:lnTo>
                  <a:lnTo>
                    <a:pt x="43"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0" name="Freeform 10"/>
            <p:cNvSpPr>
              <a:spLocks/>
            </p:cNvSpPr>
            <p:nvPr/>
          </p:nvSpPr>
          <p:spPr bwMode="auto">
            <a:xfrm>
              <a:off x="4931543" y="2624037"/>
              <a:ext cx="47722" cy="112487"/>
            </a:xfrm>
            <a:custGeom>
              <a:avLst/>
              <a:gdLst>
                <a:gd name="T0" fmla="*/ 7 w 28"/>
                <a:gd name="T1" fmla="*/ 0 h 66"/>
                <a:gd name="T2" fmla="*/ 7 w 28"/>
                <a:gd name="T3" fmla="*/ 0 h 66"/>
                <a:gd name="T4" fmla="*/ 7 w 28"/>
                <a:gd name="T5" fmla="*/ 4 h 66"/>
                <a:gd name="T6" fmla="*/ 11 w 28"/>
                <a:gd name="T7" fmla="*/ 2 h 66"/>
                <a:gd name="T8" fmla="*/ 14 w 28"/>
                <a:gd name="T9" fmla="*/ 9 h 66"/>
                <a:gd name="T10" fmla="*/ 19 w 28"/>
                <a:gd name="T11" fmla="*/ 9 h 66"/>
                <a:gd name="T12" fmla="*/ 21 w 28"/>
                <a:gd name="T13" fmla="*/ 18 h 66"/>
                <a:gd name="T14" fmla="*/ 19 w 28"/>
                <a:gd name="T15" fmla="*/ 26 h 66"/>
                <a:gd name="T16" fmla="*/ 21 w 28"/>
                <a:gd name="T17" fmla="*/ 35 h 66"/>
                <a:gd name="T18" fmla="*/ 28 w 28"/>
                <a:gd name="T19" fmla="*/ 40 h 66"/>
                <a:gd name="T20" fmla="*/ 28 w 28"/>
                <a:gd name="T21" fmla="*/ 45 h 66"/>
                <a:gd name="T22" fmla="*/ 21 w 28"/>
                <a:gd name="T23" fmla="*/ 49 h 66"/>
                <a:gd name="T24" fmla="*/ 21 w 28"/>
                <a:gd name="T25" fmla="*/ 56 h 66"/>
                <a:gd name="T26" fmla="*/ 11 w 28"/>
                <a:gd name="T27" fmla="*/ 66 h 66"/>
                <a:gd name="T28" fmla="*/ 9 w 28"/>
                <a:gd name="T29" fmla="*/ 63 h 66"/>
                <a:gd name="T30" fmla="*/ 9 w 28"/>
                <a:gd name="T31" fmla="*/ 59 h 66"/>
                <a:gd name="T32" fmla="*/ 0 w 28"/>
                <a:gd name="T33" fmla="*/ 52 h 66"/>
                <a:gd name="T34" fmla="*/ 0 w 28"/>
                <a:gd name="T35" fmla="*/ 42 h 66"/>
                <a:gd name="T36" fmla="*/ 0 w 28"/>
                <a:gd name="T37" fmla="*/ 28 h 66"/>
                <a:gd name="T38" fmla="*/ 2 w 28"/>
                <a:gd name="T39" fmla="*/ 21 h 66"/>
                <a:gd name="T40" fmla="*/ 0 w 28"/>
                <a:gd name="T41" fmla="*/ 16 h 66"/>
                <a:gd name="T42" fmla="*/ 0 w 28"/>
                <a:gd name="T43" fmla="*/ 11 h 66"/>
                <a:gd name="T44" fmla="*/ 7 w 28"/>
                <a:gd name="T4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66">
                  <a:moveTo>
                    <a:pt x="7" y="0"/>
                  </a:moveTo>
                  <a:lnTo>
                    <a:pt x="7" y="0"/>
                  </a:lnTo>
                  <a:lnTo>
                    <a:pt x="7" y="4"/>
                  </a:lnTo>
                  <a:lnTo>
                    <a:pt x="11" y="2"/>
                  </a:lnTo>
                  <a:lnTo>
                    <a:pt x="14" y="9"/>
                  </a:lnTo>
                  <a:lnTo>
                    <a:pt x="19" y="9"/>
                  </a:lnTo>
                  <a:lnTo>
                    <a:pt x="21" y="18"/>
                  </a:lnTo>
                  <a:lnTo>
                    <a:pt x="19" y="26"/>
                  </a:lnTo>
                  <a:lnTo>
                    <a:pt x="21" y="35"/>
                  </a:lnTo>
                  <a:lnTo>
                    <a:pt x="28" y="40"/>
                  </a:lnTo>
                  <a:lnTo>
                    <a:pt x="28" y="45"/>
                  </a:lnTo>
                  <a:lnTo>
                    <a:pt x="21" y="49"/>
                  </a:lnTo>
                  <a:lnTo>
                    <a:pt x="21" y="56"/>
                  </a:lnTo>
                  <a:lnTo>
                    <a:pt x="11" y="66"/>
                  </a:lnTo>
                  <a:lnTo>
                    <a:pt x="9" y="63"/>
                  </a:lnTo>
                  <a:lnTo>
                    <a:pt x="9" y="59"/>
                  </a:lnTo>
                  <a:lnTo>
                    <a:pt x="0" y="52"/>
                  </a:lnTo>
                  <a:lnTo>
                    <a:pt x="0" y="42"/>
                  </a:lnTo>
                  <a:lnTo>
                    <a:pt x="0" y="28"/>
                  </a:lnTo>
                  <a:lnTo>
                    <a:pt x="2" y="21"/>
                  </a:lnTo>
                  <a:lnTo>
                    <a:pt x="0" y="16"/>
                  </a:lnTo>
                  <a:lnTo>
                    <a:pt x="0" y="11"/>
                  </a:lnTo>
                  <a:lnTo>
                    <a:pt x="7"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4" name="Freeform 14"/>
            <p:cNvSpPr>
              <a:spLocks noEditPoints="1"/>
            </p:cNvSpPr>
            <p:nvPr/>
          </p:nvSpPr>
          <p:spPr bwMode="auto">
            <a:xfrm>
              <a:off x="2371613" y="4531203"/>
              <a:ext cx="543688" cy="1210087"/>
            </a:xfrm>
            <a:custGeom>
              <a:avLst/>
              <a:gdLst>
                <a:gd name="T0" fmla="*/ 127 w 319"/>
                <a:gd name="T1" fmla="*/ 710 h 710"/>
                <a:gd name="T2" fmla="*/ 104 w 319"/>
                <a:gd name="T3" fmla="*/ 701 h 710"/>
                <a:gd name="T4" fmla="*/ 78 w 319"/>
                <a:gd name="T5" fmla="*/ 701 h 710"/>
                <a:gd name="T6" fmla="*/ 82 w 319"/>
                <a:gd name="T7" fmla="*/ 651 h 710"/>
                <a:gd name="T8" fmla="*/ 113 w 319"/>
                <a:gd name="T9" fmla="*/ 689 h 710"/>
                <a:gd name="T10" fmla="*/ 127 w 319"/>
                <a:gd name="T11" fmla="*/ 710 h 710"/>
                <a:gd name="T12" fmla="*/ 137 w 319"/>
                <a:gd name="T13" fmla="*/ 5 h 710"/>
                <a:gd name="T14" fmla="*/ 151 w 319"/>
                <a:gd name="T15" fmla="*/ 5 h 710"/>
                <a:gd name="T16" fmla="*/ 172 w 319"/>
                <a:gd name="T17" fmla="*/ 7 h 710"/>
                <a:gd name="T18" fmla="*/ 217 w 319"/>
                <a:gd name="T19" fmla="*/ 40 h 710"/>
                <a:gd name="T20" fmla="*/ 253 w 319"/>
                <a:gd name="T21" fmla="*/ 59 h 710"/>
                <a:gd name="T22" fmla="*/ 239 w 319"/>
                <a:gd name="T23" fmla="*/ 95 h 710"/>
                <a:gd name="T24" fmla="*/ 274 w 319"/>
                <a:gd name="T25" fmla="*/ 102 h 710"/>
                <a:gd name="T26" fmla="*/ 300 w 319"/>
                <a:gd name="T27" fmla="*/ 85 h 710"/>
                <a:gd name="T28" fmla="*/ 312 w 319"/>
                <a:gd name="T29" fmla="*/ 66 h 710"/>
                <a:gd name="T30" fmla="*/ 319 w 319"/>
                <a:gd name="T31" fmla="*/ 90 h 710"/>
                <a:gd name="T32" fmla="*/ 295 w 319"/>
                <a:gd name="T33" fmla="*/ 109 h 710"/>
                <a:gd name="T34" fmla="*/ 255 w 319"/>
                <a:gd name="T35" fmla="*/ 149 h 710"/>
                <a:gd name="T36" fmla="*/ 248 w 319"/>
                <a:gd name="T37" fmla="*/ 185 h 710"/>
                <a:gd name="T38" fmla="*/ 243 w 319"/>
                <a:gd name="T39" fmla="*/ 208 h 710"/>
                <a:gd name="T40" fmla="*/ 241 w 319"/>
                <a:gd name="T41" fmla="*/ 232 h 710"/>
                <a:gd name="T42" fmla="*/ 260 w 319"/>
                <a:gd name="T43" fmla="*/ 260 h 710"/>
                <a:gd name="T44" fmla="*/ 269 w 319"/>
                <a:gd name="T45" fmla="*/ 279 h 710"/>
                <a:gd name="T46" fmla="*/ 229 w 319"/>
                <a:gd name="T47" fmla="*/ 317 h 710"/>
                <a:gd name="T48" fmla="*/ 179 w 319"/>
                <a:gd name="T49" fmla="*/ 320 h 710"/>
                <a:gd name="T50" fmla="*/ 179 w 319"/>
                <a:gd name="T51" fmla="*/ 346 h 710"/>
                <a:gd name="T52" fmla="*/ 172 w 319"/>
                <a:gd name="T53" fmla="*/ 365 h 710"/>
                <a:gd name="T54" fmla="*/ 139 w 319"/>
                <a:gd name="T55" fmla="*/ 360 h 710"/>
                <a:gd name="T56" fmla="*/ 137 w 319"/>
                <a:gd name="T57" fmla="*/ 388 h 710"/>
                <a:gd name="T58" fmla="*/ 156 w 319"/>
                <a:gd name="T59" fmla="*/ 386 h 710"/>
                <a:gd name="T60" fmla="*/ 146 w 319"/>
                <a:gd name="T61" fmla="*/ 405 h 710"/>
                <a:gd name="T62" fmla="*/ 130 w 319"/>
                <a:gd name="T63" fmla="*/ 440 h 710"/>
                <a:gd name="T64" fmla="*/ 111 w 319"/>
                <a:gd name="T65" fmla="*/ 452 h 710"/>
                <a:gd name="T66" fmla="*/ 94 w 319"/>
                <a:gd name="T67" fmla="*/ 483 h 710"/>
                <a:gd name="T68" fmla="*/ 125 w 319"/>
                <a:gd name="T69" fmla="*/ 504 h 710"/>
                <a:gd name="T70" fmla="*/ 101 w 319"/>
                <a:gd name="T71" fmla="*/ 540 h 710"/>
                <a:gd name="T72" fmla="*/ 75 w 319"/>
                <a:gd name="T73" fmla="*/ 578 h 710"/>
                <a:gd name="T74" fmla="*/ 73 w 319"/>
                <a:gd name="T75" fmla="*/ 618 h 710"/>
                <a:gd name="T76" fmla="*/ 78 w 319"/>
                <a:gd name="T77" fmla="*/ 630 h 710"/>
                <a:gd name="T78" fmla="*/ 23 w 319"/>
                <a:gd name="T79" fmla="*/ 623 h 710"/>
                <a:gd name="T80" fmla="*/ 16 w 319"/>
                <a:gd name="T81" fmla="*/ 589 h 710"/>
                <a:gd name="T82" fmla="*/ 2 w 319"/>
                <a:gd name="T83" fmla="*/ 580 h 710"/>
                <a:gd name="T84" fmla="*/ 12 w 319"/>
                <a:gd name="T85" fmla="*/ 545 h 710"/>
                <a:gd name="T86" fmla="*/ 16 w 319"/>
                <a:gd name="T87" fmla="*/ 516 h 710"/>
                <a:gd name="T88" fmla="*/ 30 w 319"/>
                <a:gd name="T89" fmla="*/ 464 h 710"/>
                <a:gd name="T90" fmla="*/ 35 w 319"/>
                <a:gd name="T91" fmla="*/ 447 h 710"/>
                <a:gd name="T92" fmla="*/ 26 w 319"/>
                <a:gd name="T93" fmla="*/ 436 h 710"/>
                <a:gd name="T94" fmla="*/ 23 w 319"/>
                <a:gd name="T95" fmla="*/ 417 h 710"/>
                <a:gd name="T96" fmla="*/ 26 w 319"/>
                <a:gd name="T97" fmla="*/ 388 h 710"/>
                <a:gd name="T98" fmla="*/ 28 w 319"/>
                <a:gd name="T99" fmla="*/ 339 h 710"/>
                <a:gd name="T100" fmla="*/ 42 w 319"/>
                <a:gd name="T101" fmla="*/ 315 h 710"/>
                <a:gd name="T102" fmla="*/ 38 w 319"/>
                <a:gd name="T103" fmla="*/ 275 h 710"/>
                <a:gd name="T104" fmla="*/ 49 w 319"/>
                <a:gd name="T105" fmla="*/ 246 h 710"/>
                <a:gd name="T106" fmla="*/ 59 w 319"/>
                <a:gd name="T107" fmla="*/ 208 h 710"/>
                <a:gd name="T108" fmla="*/ 47 w 319"/>
                <a:gd name="T109" fmla="*/ 173 h 710"/>
                <a:gd name="T110" fmla="*/ 54 w 319"/>
                <a:gd name="T111" fmla="*/ 135 h 710"/>
                <a:gd name="T112" fmla="*/ 71 w 319"/>
                <a:gd name="T113" fmla="*/ 102 h 710"/>
                <a:gd name="T114" fmla="*/ 78 w 319"/>
                <a:gd name="T115" fmla="*/ 83 h 710"/>
                <a:gd name="T116" fmla="*/ 80 w 319"/>
                <a:gd name="T117" fmla="*/ 47 h 710"/>
                <a:gd name="T118" fmla="*/ 104 w 319"/>
                <a:gd name="T119" fmla="*/ 21 h 710"/>
                <a:gd name="T120" fmla="*/ 116 w 319"/>
                <a:gd name="T121" fmla="*/ 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9" h="710">
                  <a:moveTo>
                    <a:pt x="127" y="710"/>
                  </a:moveTo>
                  <a:lnTo>
                    <a:pt x="127" y="710"/>
                  </a:lnTo>
                  <a:lnTo>
                    <a:pt x="113" y="710"/>
                  </a:lnTo>
                  <a:lnTo>
                    <a:pt x="104" y="701"/>
                  </a:lnTo>
                  <a:lnTo>
                    <a:pt x="94" y="701"/>
                  </a:lnTo>
                  <a:lnTo>
                    <a:pt x="78" y="701"/>
                  </a:lnTo>
                  <a:lnTo>
                    <a:pt x="78" y="639"/>
                  </a:lnTo>
                  <a:lnTo>
                    <a:pt x="82" y="651"/>
                  </a:lnTo>
                  <a:lnTo>
                    <a:pt x="92" y="672"/>
                  </a:lnTo>
                  <a:lnTo>
                    <a:pt x="113" y="689"/>
                  </a:lnTo>
                  <a:lnTo>
                    <a:pt x="134" y="694"/>
                  </a:lnTo>
                  <a:lnTo>
                    <a:pt x="127" y="710"/>
                  </a:lnTo>
                  <a:close/>
                  <a:moveTo>
                    <a:pt x="137" y="5"/>
                  </a:moveTo>
                  <a:lnTo>
                    <a:pt x="137" y="5"/>
                  </a:lnTo>
                  <a:lnTo>
                    <a:pt x="146" y="17"/>
                  </a:lnTo>
                  <a:lnTo>
                    <a:pt x="151" y="5"/>
                  </a:lnTo>
                  <a:lnTo>
                    <a:pt x="170" y="5"/>
                  </a:lnTo>
                  <a:lnTo>
                    <a:pt x="172" y="7"/>
                  </a:lnTo>
                  <a:lnTo>
                    <a:pt x="203" y="36"/>
                  </a:lnTo>
                  <a:lnTo>
                    <a:pt x="217" y="40"/>
                  </a:lnTo>
                  <a:lnTo>
                    <a:pt x="236" y="52"/>
                  </a:lnTo>
                  <a:lnTo>
                    <a:pt x="253" y="59"/>
                  </a:lnTo>
                  <a:lnTo>
                    <a:pt x="255" y="66"/>
                  </a:lnTo>
                  <a:lnTo>
                    <a:pt x="239" y="95"/>
                  </a:lnTo>
                  <a:lnTo>
                    <a:pt x="255" y="100"/>
                  </a:lnTo>
                  <a:lnTo>
                    <a:pt x="274" y="102"/>
                  </a:lnTo>
                  <a:lnTo>
                    <a:pt x="286" y="100"/>
                  </a:lnTo>
                  <a:lnTo>
                    <a:pt x="300" y="85"/>
                  </a:lnTo>
                  <a:lnTo>
                    <a:pt x="305" y="69"/>
                  </a:lnTo>
                  <a:lnTo>
                    <a:pt x="312" y="66"/>
                  </a:lnTo>
                  <a:lnTo>
                    <a:pt x="319" y="76"/>
                  </a:lnTo>
                  <a:lnTo>
                    <a:pt x="319" y="90"/>
                  </a:lnTo>
                  <a:lnTo>
                    <a:pt x="307" y="102"/>
                  </a:lnTo>
                  <a:lnTo>
                    <a:pt x="295" y="109"/>
                  </a:lnTo>
                  <a:lnTo>
                    <a:pt x="276" y="126"/>
                  </a:lnTo>
                  <a:lnTo>
                    <a:pt x="255" y="149"/>
                  </a:lnTo>
                  <a:lnTo>
                    <a:pt x="253" y="166"/>
                  </a:lnTo>
                  <a:lnTo>
                    <a:pt x="248" y="185"/>
                  </a:lnTo>
                  <a:lnTo>
                    <a:pt x="248" y="204"/>
                  </a:lnTo>
                  <a:lnTo>
                    <a:pt x="243" y="208"/>
                  </a:lnTo>
                  <a:lnTo>
                    <a:pt x="243" y="220"/>
                  </a:lnTo>
                  <a:lnTo>
                    <a:pt x="241" y="232"/>
                  </a:lnTo>
                  <a:lnTo>
                    <a:pt x="262" y="249"/>
                  </a:lnTo>
                  <a:lnTo>
                    <a:pt x="260" y="260"/>
                  </a:lnTo>
                  <a:lnTo>
                    <a:pt x="269" y="270"/>
                  </a:lnTo>
                  <a:lnTo>
                    <a:pt x="269" y="279"/>
                  </a:lnTo>
                  <a:lnTo>
                    <a:pt x="253" y="305"/>
                  </a:lnTo>
                  <a:lnTo>
                    <a:pt x="229" y="317"/>
                  </a:lnTo>
                  <a:lnTo>
                    <a:pt x="196" y="322"/>
                  </a:lnTo>
                  <a:lnTo>
                    <a:pt x="179" y="320"/>
                  </a:lnTo>
                  <a:lnTo>
                    <a:pt x="182" y="331"/>
                  </a:lnTo>
                  <a:lnTo>
                    <a:pt x="179" y="346"/>
                  </a:lnTo>
                  <a:lnTo>
                    <a:pt x="182" y="358"/>
                  </a:lnTo>
                  <a:lnTo>
                    <a:pt x="172" y="365"/>
                  </a:lnTo>
                  <a:lnTo>
                    <a:pt x="156" y="367"/>
                  </a:lnTo>
                  <a:lnTo>
                    <a:pt x="139" y="360"/>
                  </a:lnTo>
                  <a:lnTo>
                    <a:pt x="134" y="365"/>
                  </a:lnTo>
                  <a:lnTo>
                    <a:pt x="137" y="388"/>
                  </a:lnTo>
                  <a:lnTo>
                    <a:pt x="149" y="393"/>
                  </a:lnTo>
                  <a:lnTo>
                    <a:pt x="156" y="386"/>
                  </a:lnTo>
                  <a:lnTo>
                    <a:pt x="161" y="398"/>
                  </a:lnTo>
                  <a:lnTo>
                    <a:pt x="146" y="405"/>
                  </a:lnTo>
                  <a:lnTo>
                    <a:pt x="132" y="419"/>
                  </a:lnTo>
                  <a:lnTo>
                    <a:pt x="130" y="440"/>
                  </a:lnTo>
                  <a:lnTo>
                    <a:pt x="127" y="452"/>
                  </a:lnTo>
                  <a:lnTo>
                    <a:pt x="111" y="452"/>
                  </a:lnTo>
                  <a:lnTo>
                    <a:pt x="99" y="464"/>
                  </a:lnTo>
                  <a:lnTo>
                    <a:pt x="94" y="483"/>
                  </a:lnTo>
                  <a:lnTo>
                    <a:pt x="111" y="500"/>
                  </a:lnTo>
                  <a:lnTo>
                    <a:pt x="125" y="504"/>
                  </a:lnTo>
                  <a:lnTo>
                    <a:pt x="120" y="526"/>
                  </a:lnTo>
                  <a:lnTo>
                    <a:pt x="101" y="540"/>
                  </a:lnTo>
                  <a:lnTo>
                    <a:pt x="90" y="568"/>
                  </a:lnTo>
                  <a:lnTo>
                    <a:pt x="75" y="578"/>
                  </a:lnTo>
                  <a:lnTo>
                    <a:pt x="68" y="589"/>
                  </a:lnTo>
                  <a:lnTo>
                    <a:pt x="73" y="618"/>
                  </a:lnTo>
                  <a:lnTo>
                    <a:pt x="85" y="632"/>
                  </a:lnTo>
                  <a:lnTo>
                    <a:pt x="78" y="630"/>
                  </a:lnTo>
                  <a:lnTo>
                    <a:pt x="64" y="627"/>
                  </a:lnTo>
                  <a:lnTo>
                    <a:pt x="23" y="623"/>
                  </a:lnTo>
                  <a:lnTo>
                    <a:pt x="16" y="608"/>
                  </a:lnTo>
                  <a:lnTo>
                    <a:pt x="16" y="589"/>
                  </a:lnTo>
                  <a:lnTo>
                    <a:pt x="7" y="589"/>
                  </a:lnTo>
                  <a:lnTo>
                    <a:pt x="2" y="580"/>
                  </a:lnTo>
                  <a:lnTo>
                    <a:pt x="0" y="554"/>
                  </a:lnTo>
                  <a:lnTo>
                    <a:pt x="12" y="545"/>
                  </a:lnTo>
                  <a:lnTo>
                    <a:pt x="16" y="528"/>
                  </a:lnTo>
                  <a:lnTo>
                    <a:pt x="16" y="516"/>
                  </a:lnTo>
                  <a:lnTo>
                    <a:pt x="23" y="497"/>
                  </a:lnTo>
                  <a:lnTo>
                    <a:pt x="30" y="464"/>
                  </a:lnTo>
                  <a:lnTo>
                    <a:pt x="28" y="452"/>
                  </a:lnTo>
                  <a:lnTo>
                    <a:pt x="35" y="447"/>
                  </a:lnTo>
                  <a:lnTo>
                    <a:pt x="33" y="438"/>
                  </a:lnTo>
                  <a:lnTo>
                    <a:pt x="26" y="436"/>
                  </a:lnTo>
                  <a:lnTo>
                    <a:pt x="30" y="424"/>
                  </a:lnTo>
                  <a:lnTo>
                    <a:pt x="23" y="417"/>
                  </a:lnTo>
                  <a:lnTo>
                    <a:pt x="21" y="391"/>
                  </a:lnTo>
                  <a:lnTo>
                    <a:pt x="26" y="388"/>
                  </a:lnTo>
                  <a:lnTo>
                    <a:pt x="23" y="360"/>
                  </a:lnTo>
                  <a:lnTo>
                    <a:pt x="28" y="339"/>
                  </a:lnTo>
                  <a:lnTo>
                    <a:pt x="33" y="320"/>
                  </a:lnTo>
                  <a:lnTo>
                    <a:pt x="42" y="315"/>
                  </a:lnTo>
                  <a:lnTo>
                    <a:pt x="38" y="294"/>
                  </a:lnTo>
                  <a:lnTo>
                    <a:pt x="38" y="275"/>
                  </a:lnTo>
                  <a:lnTo>
                    <a:pt x="49" y="263"/>
                  </a:lnTo>
                  <a:lnTo>
                    <a:pt x="49" y="246"/>
                  </a:lnTo>
                  <a:lnTo>
                    <a:pt x="59" y="227"/>
                  </a:lnTo>
                  <a:lnTo>
                    <a:pt x="59" y="208"/>
                  </a:lnTo>
                  <a:lnTo>
                    <a:pt x="54" y="206"/>
                  </a:lnTo>
                  <a:lnTo>
                    <a:pt x="47" y="173"/>
                  </a:lnTo>
                  <a:lnTo>
                    <a:pt x="56" y="152"/>
                  </a:lnTo>
                  <a:lnTo>
                    <a:pt x="54" y="135"/>
                  </a:lnTo>
                  <a:lnTo>
                    <a:pt x="61" y="118"/>
                  </a:lnTo>
                  <a:lnTo>
                    <a:pt x="71" y="102"/>
                  </a:lnTo>
                  <a:lnTo>
                    <a:pt x="82" y="90"/>
                  </a:lnTo>
                  <a:lnTo>
                    <a:pt x="78" y="83"/>
                  </a:lnTo>
                  <a:lnTo>
                    <a:pt x="80" y="78"/>
                  </a:lnTo>
                  <a:lnTo>
                    <a:pt x="80" y="47"/>
                  </a:lnTo>
                  <a:lnTo>
                    <a:pt x="99" y="40"/>
                  </a:lnTo>
                  <a:lnTo>
                    <a:pt x="104" y="21"/>
                  </a:lnTo>
                  <a:lnTo>
                    <a:pt x="101" y="17"/>
                  </a:lnTo>
                  <a:lnTo>
                    <a:pt x="116" y="0"/>
                  </a:lnTo>
                  <a:lnTo>
                    <a:pt x="137"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8" name="Freeform 18"/>
            <p:cNvSpPr>
              <a:spLocks noEditPoints="1"/>
            </p:cNvSpPr>
            <p:nvPr/>
          </p:nvSpPr>
          <p:spPr bwMode="auto">
            <a:xfrm>
              <a:off x="7523855" y="4215898"/>
              <a:ext cx="1111235" cy="1032835"/>
            </a:xfrm>
            <a:custGeom>
              <a:avLst/>
              <a:gdLst>
                <a:gd name="T0" fmla="*/ 544 w 652"/>
                <a:gd name="T1" fmla="*/ 550 h 606"/>
                <a:gd name="T2" fmla="*/ 562 w 652"/>
                <a:gd name="T3" fmla="*/ 580 h 606"/>
                <a:gd name="T4" fmla="*/ 539 w 652"/>
                <a:gd name="T5" fmla="*/ 606 h 606"/>
                <a:gd name="T6" fmla="*/ 508 w 652"/>
                <a:gd name="T7" fmla="*/ 554 h 606"/>
                <a:gd name="T8" fmla="*/ 489 w 652"/>
                <a:gd name="T9" fmla="*/ 50 h 606"/>
                <a:gd name="T10" fmla="*/ 520 w 652"/>
                <a:gd name="T11" fmla="*/ 69 h 606"/>
                <a:gd name="T12" fmla="*/ 527 w 652"/>
                <a:gd name="T13" fmla="*/ 102 h 606"/>
                <a:gd name="T14" fmla="*/ 553 w 652"/>
                <a:gd name="T15" fmla="*/ 145 h 606"/>
                <a:gd name="T16" fmla="*/ 584 w 652"/>
                <a:gd name="T17" fmla="*/ 176 h 606"/>
                <a:gd name="T18" fmla="*/ 605 w 652"/>
                <a:gd name="T19" fmla="*/ 197 h 606"/>
                <a:gd name="T20" fmla="*/ 641 w 652"/>
                <a:gd name="T21" fmla="*/ 247 h 606"/>
                <a:gd name="T22" fmla="*/ 652 w 652"/>
                <a:gd name="T23" fmla="*/ 296 h 606"/>
                <a:gd name="T24" fmla="*/ 645 w 652"/>
                <a:gd name="T25" fmla="*/ 348 h 606"/>
                <a:gd name="T26" fmla="*/ 617 w 652"/>
                <a:gd name="T27" fmla="*/ 405 h 606"/>
                <a:gd name="T28" fmla="*/ 596 w 652"/>
                <a:gd name="T29" fmla="*/ 455 h 606"/>
                <a:gd name="T30" fmla="*/ 567 w 652"/>
                <a:gd name="T31" fmla="*/ 483 h 606"/>
                <a:gd name="T32" fmla="*/ 520 w 652"/>
                <a:gd name="T33" fmla="*/ 500 h 606"/>
                <a:gd name="T34" fmla="*/ 492 w 652"/>
                <a:gd name="T35" fmla="*/ 505 h 606"/>
                <a:gd name="T36" fmla="*/ 442 w 652"/>
                <a:gd name="T37" fmla="*/ 488 h 606"/>
                <a:gd name="T38" fmla="*/ 418 w 652"/>
                <a:gd name="T39" fmla="*/ 443 h 606"/>
                <a:gd name="T40" fmla="*/ 395 w 652"/>
                <a:gd name="T41" fmla="*/ 429 h 606"/>
                <a:gd name="T42" fmla="*/ 397 w 652"/>
                <a:gd name="T43" fmla="*/ 401 h 606"/>
                <a:gd name="T44" fmla="*/ 369 w 652"/>
                <a:gd name="T45" fmla="*/ 427 h 606"/>
                <a:gd name="T46" fmla="*/ 338 w 652"/>
                <a:gd name="T47" fmla="*/ 386 h 606"/>
                <a:gd name="T48" fmla="*/ 290 w 652"/>
                <a:gd name="T49" fmla="*/ 360 h 606"/>
                <a:gd name="T50" fmla="*/ 208 w 652"/>
                <a:gd name="T51" fmla="*/ 374 h 606"/>
                <a:gd name="T52" fmla="*/ 167 w 652"/>
                <a:gd name="T53" fmla="*/ 405 h 606"/>
                <a:gd name="T54" fmla="*/ 118 w 652"/>
                <a:gd name="T55" fmla="*/ 408 h 606"/>
                <a:gd name="T56" fmla="*/ 85 w 652"/>
                <a:gd name="T57" fmla="*/ 422 h 606"/>
                <a:gd name="T58" fmla="*/ 35 w 652"/>
                <a:gd name="T59" fmla="*/ 415 h 606"/>
                <a:gd name="T60" fmla="*/ 37 w 652"/>
                <a:gd name="T61" fmla="*/ 393 h 606"/>
                <a:gd name="T62" fmla="*/ 30 w 652"/>
                <a:gd name="T63" fmla="*/ 344 h 606"/>
                <a:gd name="T64" fmla="*/ 21 w 652"/>
                <a:gd name="T65" fmla="*/ 306 h 606"/>
                <a:gd name="T66" fmla="*/ 0 w 652"/>
                <a:gd name="T67" fmla="*/ 261 h 606"/>
                <a:gd name="T68" fmla="*/ 14 w 652"/>
                <a:gd name="T69" fmla="*/ 266 h 606"/>
                <a:gd name="T70" fmla="*/ 2 w 652"/>
                <a:gd name="T71" fmla="*/ 230 h 606"/>
                <a:gd name="T72" fmla="*/ 7 w 652"/>
                <a:gd name="T73" fmla="*/ 197 h 606"/>
                <a:gd name="T74" fmla="*/ 35 w 652"/>
                <a:gd name="T75" fmla="*/ 180 h 606"/>
                <a:gd name="T76" fmla="*/ 66 w 652"/>
                <a:gd name="T77" fmla="*/ 166 h 606"/>
                <a:gd name="T78" fmla="*/ 97 w 652"/>
                <a:gd name="T79" fmla="*/ 154 h 606"/>
                <a:gd name="T80" fmla="*/ 134 w 652"/>
                <a:gd name="T81" fmla="*/ 133 h 606"/>
                <a:gd name="T82" fmla="*/ 158 w 652"/>
                <a:gd name="T83" fmla="*/ 93 h 606"/>
                <a:gd name="T84" fmla="*/ 170 w 652"/>
                <a:gd name="T85" fmla="*/ 88 h 606"/>
                <a:gd name="T86" fmla="*/ 191 w 652"/>
                <a:gd name="T87" fmla="*/ 64 h 606"/>
                <a:gd name="T88" fmla="*/ 208 w 652"/>
                <a:gd name="T89" fmla="*/ 55 h 606"/>
                <a:gd name="T90" fmla="*/ 243 w 652"/>
                <a:gd name="T91" fmla="*/ 69 h 606"/>
                <a:gd name="T92" fmla="*/ 269 w 652"/>
                <a:gd name="T93" fmla="*/ 48 h 606"/>
                <a:gd name="T94" fmla="*/ 290 w 652"/>
                <a:gd name="T95" fmla="*/ 24 h 606"/>
                <a:gd name="T96" fmla="*/ 300 w 652"/>
                <a:gd name="T97" fmla="*/ 10 h 606"/>
                <a:gd name="T98" fmla="*/ 343 w 652"/>
                <a:gd name="T99" fmla="*/ 22 h 606"/>
                <a:gd name="T100" fmla="*/ 371 w 652"/>
                <a:gd name="T101" fmla="*/ 22 h 606"/>
                <a:gd name="T102" fmla="*/ 371 w 652"/>
                <a:gd name="T103" fmla="*/ 43 h 606"/>
                <a:gd name="T104" fmla="*/ 359 w 652"/>
                <a:gd name="T105" fmla="*/ 64 h 606"/>
                <a:gd name="T106" fmla="*/ 392 w 652"/>
                <a:gd name="T107" fmla="*/ 90 h 606"/>
                <a:gd name="T108" fmla="*/ 421 w 652"/>
                <a:gd name="T109" fmla="*/ 109 h 606"/>
                <a:gd name="T110" fmla="*/ 454 w 652"/>
                <a:gd name="T111" fmla="*/ 93 h 606"/>
                <a:gd name="T112" fmla="*/ 458 w 652"/>
                <a:gd name="T113" fmla="*/ 60 h 606"/>
                <a:gd name="T114" fmla="*/ 458 w 652"/>
                <a:gd name="T115" fmla="*/ 27 h 606"/>
                <a:gd name="T116" fmla="*/ 473 w 652"/>
                <a:gd name="T117" fmla="*/ 0 h 606"/>
                <a:gd name="T118" fmla="*/ 482 w 652"/>
                <a:gd name="T119" fmla="*/ 27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52" h="606">
                  <a:moveTo>
                    <a:pt x="520" y="545"/>
                  </a:moveTo>
                  <a:lnTo>
                    <a:pt x="520" y="545"/>
                  </a:lnTo>
                  <a:lnTo>
                    <a:pt x="536" y="552"/>
                  </a:lnTo>
                  <a:lnTo>
                    <a:pt x="544" y="550"/>
                  </a:lnTo>
                  <a:lnTo>
                    <a:pt x="558" y="547"/>
                  </a:lnTo>
                  <a:lnTo>
                    <a:pt x="565" y="547"/>
                  </a:lnTo>
                  <a:lnTo>
                    <a:pt x="567" y="573"/>
                  </a:lnTo>
                  <a:lnTo>
                    <a:pt x="562" y="580"/>
                  </a:lnTo>
                  <a:lnTo>
                    <a:pt x="560" y="597"/>
                  </a:lnTo>
                  <a:lnTo>
                    <a:pt x="555" y="592"/>
                  </a:lnTo>
                  <a:lnTo>
                    <a:pt x="544" y="606"/>
                  </a:lnTo>
                  <a:lnTo>
                    <a:pt x="539" y="606"/>
                  </a:lnTo>
                  <a:lnTo>
                    <a:pt x="529" y="606"/>
                  </a:lnTo>
                  <a:lnTo>
                    <a:pt x="520" y="587"/>
                  </a:lnTo>
                  <a:lnTo>
                    <a:pt x="518" y="573"/>
                  </a:lnTo>
                  <a:lnTo>
                    <a:pt x="508" y="554"/>
                  </a:lnTo>
                  <a:lnTo>
                    <a:pt x="508" y="545"/>
                  </a:lnTo>
                  <a:lnTo>
                    <a:pt x="520" y="545"/>
                  </a:lnTo>
                  <a:close/>
                  <a:moveTo>
                    <a:pt x="489" y="50"/>
                  </a:moveTo>
                  <a:lnTo>
                    <a:pt x="489" y="50"/>
                  </a:lnTo>
                  <a:lnTo>
                    <a:pt x="496" y="62"/>
                  </a:lnTo>
                  <a:lnTo>
                    <a:pt x="506" y="57"/>
                  </a:lnTo>
                  <a:lnTo>
                    <a:pt x="510" y="64"/>
                  </a:lnTo>
                  <a:lnTo>
                    <a:pt x="520" y="69"/>
                  </a:lnTo>
                  <a:lnTo>
                    <a:pt x="518" y="79"/>
                  </a:lnTo>
                  <a:lnTo>
                    <a:pt x="520" y="93"/>
                  </a:lnTo>
                  <a:lnTo>
                    <a:pt x="522" y="100"/>
                  </a:lnTo>
                  <a:lnTo>
                    <a:pt x="527" y="102"/>
                  </a:lnTo>
                  <a:lnTo>
                    <a:pt x="532" y="116"/>
                  </a:lnTo>
                  <a:lnTo>
                    <a:pt x="532" y="126"/>
                  </a:lnTo>
                  <a:lnTo>
                    <a:pt x="536" y="138"/>
                  </a:lnTo>
                  <a:lnTo>
                    <a:pt x="553" y="145"/>
                  </a:lnTo>
                  <a:lnTo>
                    <a:pt x="565" y="154"/>
                  </a:lnTo>
                  <a:lnTo>
                    <a:pt x="577" y="161"/>
                  </a:lnTo>
                  <a:lnTo>
                    <a:pt x="574" y="166"/>
                  </a:lnTo>
                  <a:lnTo>
                    <a:pt x="584" y="176"/>
                  </a:lnTo>
                  <a:lnTo>
                    <a:pt x="588" y="195"/>
                  </a:lnTo>
                  <a:lnTo>
                    <a:pt x="596" y="192"/>
                  </a:lnTo>
                  <a:lnTo>
                    <a:pt x="603" y="199"/>
                  </a:lnTo>
                  <a:lnTo>
                    <a:pt x="605" y="197"/>
                  </a:lnTo>
                  <a:lnTo>
                    <a:pt x="610" y="214"/>
                  </a:lnTo>
                  <a:lnTo>
                    <a:pt x="619" y="225"/>
                  </a:lnTo>
                  <a:lnTo>
                    <a:pt x="629" y="232"/>
                  </a:lnTo>
                  <a:lnTo>
                    <a:pt x="641" y="247"/>
                  </a:lnTo>
                  <a:lnTo>
                    <a:pt x="645" y="261"/>
                  </a:lnTo>
                  <a:lnTo>
                    <a:pt x="645" y="270"/>
                  </a:lnTo>
                  <a:lnTo>
                    <a:pt x="645" y="282"/>
                  </a:lnTo>
                  <a:lnTo>
                    <a:pt x="652" y="296"/>
                  </a:lnTo>
                  <a:lnTo>
                    <a:pt x="650" y="313"/>
                  </a:lnTo>
                  <a:lnTo>
                    <a:pt x="648" y="322"/>
                  </a:lnTo>
                  <a:lnTo>
                    <a:pt x="645" y="339"/>
                  </a:lnTo>
                  <a:lnTo>
                    <a:pt x="645" y="348"/>
                  </a:lnTo>
                  <a:lnTo>
                    <a:pt x="641" y="363"/>
                  </a:lnTo>
                  <a:lnTo>
                    <a:pt x="633" y="382"/>
                  </a:lnTo>
                  <a:lnTo>
                    <a:pt x="622" y="389"/>
                  </a:lnTo>
                  <a:lnTo>
                    <a:pt x="617" y="405"/>
                  </a:lnTo>
                  <a:lnTo>
                    <a:pt x="610" y="415"/>
                  </a:lnTo>
                  <a:lnTo>
                    <a:pt x="605" y="431"/>
                  </a:lnTo>
                  <a:lnTo>
                    <a:pt x="598" y="441"/>
                  </a:lnTo>
                  <a:lnTo>
                    <a:pt x="596" y="455"/>
                  </a:lnTo>
                  <a:lnTo>
                    <a:pt x="593" y="469"/>
                  </a:lnTo>
                  <a:lnTo>
                    <a:pt x="593" y="476"/>
                  </a:lnTo>
                  <a:lnTo>
                    <a:pt x="584" y="483"/>
                  </a:lnTo>
                  <a:lnTo>
                    <a:pt x="567" y="483"/>
                  </a:lnTo>
                  <a:lnTo>
                    <a:pt x="551" y="493"/>
                  </a:lnTo>
                  <a:lnTo>
                    <a:pt x="544" y="500"/>
                  </a:lnTo>
                  <a:lnTo>
                    <a:pt x="534" y="509"/>
                  </a:lnTo>
                  <a:lnTo>
                    <a:pt x="520" y="500"/>
                  </a:lnTo>
                  <a:lnTo>
                    <a:pt x="510" y="495"/>
                  </a:lnTo>
                  <a:lnTo>
                    <a:pt x="513" y="486"/>
                  </a:lnTo>
                  <a:lnTo>
                    <a:pt x="506" y="490"/>
                  </a:lnTo>
                  <a:lnTo>
                    <a:pt x="492" y="505"/>
                  </a:lnTo>
                  <a:lnTo>
                    <a:pt x="477" y="498"/>
                  </a:lnTo>
                  <a:lnTo>
                    <a:pt x="468" y="495"/>
                  </a:lnTo>
                  <a:lnTo>
                    <a:pt x="458" y="493"/>
                  </a:lnTo>
                  <a:lnTo>
                    <a:pt x="442" y="488"/>
                  </a:lnTo>
                  <a:lnTo>
                    <a:pt x="432" y="474"/>
                  </a:lnTo>
                  <a:lnTo>
                    <a:pt x="430" y="460"/>
                  </a:lnTo>
                  <a:lnTo>
                    <a:pt x="425" y="450"/>
                  </a:lnTo>
                  <a:lnTo>
                    <a:pt x="418" y="443"/>
                  </a:lnTo>
                  <a:lnTo>
                    <a:pt x="402" y="441"/>
                  </a:lnTo>
                  <a:lnTo>
                    <a:pt x="406" y="429"/>
                  </a:lnTo>
                  <a:lnTo>
                    <a:pt x="402" y="415"/>
                  </a:lnTo>
                  <a:lnTo>
                    <a:pt x="395" y="429"/>
                  </a:lnTo>
                  <a:lnTo>
                    <a:pt x="380" y="431"/>
                  </a:lnTo>
                  <a:lnTo>
                    <a:pt x="390" y="422"/>
                  </a:lnTo>
                  <a:lnTo>
                    <a:pt x="392" y="410"/>
                  </a:lnTo>
                  <a:lnTo>
                    <a:pt x="397" y="401"/>
                  </a:lnTo>
                  <a:lnTo>
                    <a:pt x="397" y="386"/>
                  </a:lnTo>
                  <a:lnTo>
                    <a:pt x="383" y="403"/>
                  </a:lnTo>
                  <a:lnTo>
                    <a:pt x="373" y="410"/>
                  </a:lnTo>
                  <a:lnTo>
                    <a:pt x="369" y="427"/>
                  </a:lnTo>
                  <a:lnTo>
                    <a:pt x="354" y="417"/>
                  </a:lnTo>
                  <a:lnTo>
                    <a:pt x="354" y="408"/>
                  </a:lnTo>
                  <a:lnTo>
                    <a:pt x="345" y="393"/>
                  </a:lnTo>
                  <a:lnTo>
                    <a:pt x="338" y="386"/>
                  </a:lnTo>
                  <a:lnTo>
                    <a:pt x="340" y="382"/>
                  </a:lnTo>
                  <a:lnTo>
                    <a:pt x="319" y="370"/>
                  </a:lnTo>
                  <a:lnTo>
                    <a:pt x="307" y="370"/>
                  </a:lnTo>
                  <a:lnTo>
                    <a:pt x="290" y="360"/>
                  </a:lnTo>
                  <a:lnTo>
                    <a:pt x="262" y="363"/>
                  </a:lnTo>
                  <a:lnTo>
                    <a:pt x="241" y="370"/>
                  </a:lnTo>
                  <a:lnTo>
                    <a:pt x="224" y="374"/>
                  </a:lnTo>
                  <a:lnTo>
                    <a:pt x="208" y="374"/>
                  </a:lnTo>
                  <a:lnTo>
                    <a:pt x="191" y="384"/>
                  </a:lnTo>
                  <a:lnTo>
                    <a:pt x="177" y="389"/>
                  </a:lnTo>
                  <a:lnTo>
                    <a:pt x="175" y="398"/>
                  </a:lnTo>
                  <a:lnTo>
                    <a:pt x="167" y="405"/>
                  </a:lnTo>
                  <a:lnTo>
                    <a:pt x="153" y="408"/>
                  </a:lnTo>
                  <a:lnTo>
                    <a:pt x="144" y="408"/>
                  </a:lnTo>
                  <a:lnTo>
                    <a:pt x="130" y="405"/>
                  </a:lnTo>
                  <a:lnTo>
                    <a:pt x="118" y="408"/>
                  </a:lnTo>
                  <a:lnTo>
                    <a:pt x="106" y="408"/>
                  </a:lnTo>
                  <a:lnTo>
                    <a:pt x="97" y="417"/>
                  </a:lnTo>
                  <a:lnTo>
                    <a:pt x="92" y="417"/>
                  </a:lnTo>
                  <a:lnTo>
                    <a:pt x="85" y="422"/>
                  </a:lnTo>
                  <a:lnTo>
                    <a:pt x="75" y="429"/>
                  </a:lnTo>
                  <a:lnTo>
                    <a:pt x="63" y="429"/>
                  </a:lnTo>
                  <a:lnTo>
                    <a:pt x="54" y="429"/>
                  </a:lnTo>
                  <a:lnTo>
                    <a:pt x="35" y="415"/>
                  </a:lnTo>
                  <a:lnTo>
                    <a:pt x="28" y="412"/>
                  </a:lnTo>
                  <a:lnTo>
                    <a:pt x="28" y="401"/>
                  </a:lnTo>
                  <a:lnTo>
                    <a:pt x="35" y="398"/>
                  </a:lnTo>
                  <a:lnTo>
                    <a:pt x="37" y="393"/>
                  </a:lnTo>
                  <a:lnTo>
                    <a:pt x="37" y="386"/>
                  </a:lnTo>
                  <a:lnTo>
                    <a:pt x="40" y="374"/>
                  </a:lnTo>
                  <a:lnTo>
                    <a:pt x="37" y="363"/>
                  </a:lnTo>
                  <a:lnTo>
                    <a:pt x="30" y="344"/>
                  </a:lnTo>
                  <a:lnTo>
                    <a:pt x="28" y="332"/>
                  </a:lnTo>
                  <a:lnTo>
                    <a:pt x="28" y="322"/>
                  </a:lnTo>
                  <a:lnTo>
                    <a:pt x="21" y="311"/>
                  </a:lnTo>
                  <a:lnTo>
                    <a:pt x="21" y="306"/>
                  </a:lnTo>
                  <a:lnTo>
                    <a:pt x="14" y="299"/>
                  </a:lnTo>
                  <a:lnTo>
                    <a:pt x="11" y="285"/>
                  </a:lnTo>
                  <a:lnTo>
                    <a:pt x="2" y="268"/>
                  </a:lnTo>
                  <a:lnTo>
                    <a:pt x="0" y="261"/>
                  </a:lnTo>
                  <a:lnTo>
                    <a:pt x="7" y="268"/>
                  </a:lnTo>
                  <a:lnTo>
                    <a:pt x="2" y="254"/>
                  </a:lnTo>
                  <a:lnTo>
                    <a:pt x="9" y="258"/>
                  </a:lnTo>
                  <a:lnTo>
                    <a:pt x="14" y="266"/>
                  </a:lnTo>
                  <a:lnTo>
                    <a:pt x="14" y="256"/>
                  </a:lnTo>
                  <a:lnTo>
                    <a:pt x="7" y="242"/>
                  </a:lnTo>
                  <a:lnTo>
                    <a:pt x="4" y="237"/>
                  </a:lnTo>
                  <a:lnTo>
                    <a:pt x="2" y="230"/>
                  </a:lnTo>
                  <a:lnTo>
                    <a:pt x="2" y="221"/>
                  </a:lnTo>
                  <a:lnTo>
                    <a:pt x="7" y="216"/>
                  </a:lnTo>
                  <a:lnTo>
                    <a:pt x="9" y="206"/>
                  </a:lnTo>
                  <a:lnTo>
                    <a:pt x="7" y="197"/>
                  </a:lnTo>
                  <a:lnTo>
                    <a:pt x="14" y="185"/>
                  </a:lnTo>
                  <a:lnTo>
                    <a:pt x="14" y="199"/>
                  </a:lnTo>
                  <a:lnTo>
                    <a:pt x="21" y="185"/>
                  </a:lnTo>
                  <a:lnTo>
                    <a:pt x="35" y="180"/>
                  </a:lnTo>
                  <a:lnTo>
                    <a:pt x="42" y="173"/>
                  </a:lnTo>
                  <a:lnTo>
                    <a:pt x="54" y="166"/>
                  </a:lnTo>
                  <a:lnTo>
                    <a:pt x="63" y="166"/>
                  </a:lnTo>
                  <a:lnTo>
                    <a:pt x="66" y="166"/>
                  </a:lnTo>
                  <a:lnTo>
                    <a:pt x="80" y="161"/>
                  </a:lnTo>
                  <a:lnTo>
                    <a:pt x="89" y="159"/>
                  </a:lnTo>
                  <a:lnTo>
                    <a:pt x="92" y="154"/>
                  </a:lnTo>
                  <a:lnTo>
                    <a:pt x="97" y="154"/>
                  </a:lnTo>
                  <a:lnTo>
                    <a:pt x="106" y="154"/>
                  </a:lnTo>
                  <a:lnTo>
                    <a:pt x="123" y="150"/>
                  </a:lnTo>
                  <a:lnTo>
                    <a:pt x="130" y="143"/>
                  </a:lnTo>
                  <a:lnTo>
                    <a:pt x="134" y="133"/>
                  </a:lnTo>
                  <a:lnTo>
                    <a:pt x="144" y="124"/>
                  </a:lnTo>
                  <a:lnTo>
                    <a:pt x="146" y="116"/>
                  </a:lnTo>
                  <a:lnTo>
                    <a:pt x="146" y="107"/>
                  </a:lnTo>
                  <a:lnTo>
                    <a:pt x="158" y="93"/>
                  </a:lnTo>
                  <a:lnTo>
                    <a:pt x="163" y="107"/>
                  </a:lnTo>
                  <a:lnTo>
                    <a:pt x="170" y="105"/>
                  </a:lnTo>
                  <a:lnTo>
                    <a:pt x="165" y="98"/>
                  </a:lnTo>
                  <a:lnTo>
                    <a:pt x="170" y="88"/>
                  </a:lnTo>
                  <a:lnTo>
                    <a:pt x="177" y="93"/>
                  </a:lnTo>
                  <a:lnTo>
                    <a:pt x="179" y="81"/>
                  </a:lnTo>
                  <a:lnTo>
                    <a:pt x="189" y="71"/>
                  </a:lnTo>
                  <a:lnTo>
                    <a:pt x="191" y="64"/>
                  </a:lnTo>
                  <a:lnTo>
                    <a:pt x="201" y="62"/>
                  </a:lnTo>
                  <a:lnTo>
                    <a:pt x="201" y="57"/>
                  </a:lnTo>
                  <a:lnTo>
                    <a:pt x="208" y="60"/>
                  </a:lnTo>
                  <a:lnTo>
                    <a:pt x="208" y="55"/>
                  </a:lnTo>
                  <a:lnTo>
                    <a:pt x="215" y="53"/>
                  </a:lnTo>
                  <a:lnTo>
                    <a:pt x="222" y="50"/>
                  </a:lnTo>
                  <a:lnTo>
                    <a:pt x="234" y="60"/>
                  </a:lnTo>
                  <a:lnTo>
                    <a:pt x="243" y="69"/>
                  </a:lnTo>
                  <a:lnTo>
                    <a:pt x="255" y="69"/>
                  </a:lnTo>
                  <a:lnTo>
                    <a:pt x="264" y="69"/>
                  </a:lnTo>
                  <a:lnTo>
                    <a:pt x="260" y="62"/>
                  </a:lnTo>
                  <a:lnTo>
                    <a:pt x="269" y="48"/>
                  </a:lnTo>
                  <a:lnTo>
                    <a:pt x="276" y="43"/>
                  </a:lnTo>
                  <a:lnTo>
                    <a:pt x="274" y="38"/>
                  </a:lnTo>
                  <a:lnTo>
                    <a:pt x="281" y="29"/>
                  </a:lnTo>
                  <a:lnTo>
                    <a:pt x="290" y="24"/>
                  </a:lnTo>
                  <a:lnTo>
                    <a:pt x="298" y="27"/>
                  </a:lnTo>
                  <a:lnTo>
                    <a:pt x="312" y="22"/>
                  </a:lnTo>
                  <a:lnTo>
                    <a:pt x="312" y="15"/>
                  </a:lnTo>
                  <a:lnTo>
                    <a:pt x="300" y="10"/>
                  </a:lnTo>
                  <a:lnTo>
                    <a:pt x="309" y="8"/>
                  </a:lnTo>
                  <a:lnTo>
                    <a:pt x="319" y="10"/>
                  </a:lnTo>
                  <a:lnTo>
                    <a:pt x="328" y="17"/>
                  </a:lnTo>
                  <a:lnTo>
                    <a:pt x="343" y="22"/>
                  </a:lnTo>
                  <a:lnTo>
                    <a:pt x="345" y="19"/>
                  </a:lnTo>
                  <a:lnTo>
                    <a:pt x="357" y="24"/>
                  </a:lnTo>
                  <a:lnTo>
                    <a:pt x="366" y="19"/>
                  </a:lnTo>
                  <a:lnTo>
                    <a:pt x="371" y="22"/>
                  </a:lnTo>
                  <a:lnTo>
                    <a:pt x="376" y="19"/>
                  </a:lnTo>
                  <a:lnTo>
                    <a:pt x="383" y="27"/>
                  </a:lnTo>
                  <a:lnTo>
                    <a:pt x="378" y="36"/>
                  </a:lnTo>
                  <a:lnTo>
                    <a:pt x="371" y="43"/>
                  </a:lnTo>
                  <a:lnTo>
                    <a:pt x="366" y="43"/>
                  </a:lnTo>
                  <a:lnTo>
                    <a:pt x="369" y="50"/>
                  </a:lnTo>
                  <a:lnTo>
                    <a:pt x="364" y="57"/>
                  </a:lnTo>
                  <a:lnTo>
                    <a:pt x="359" y="64"/>
                  </a:lnTo>
                  <a:lnTo>
                    <a:pt x="359" y="71"/>
                  </a:lnTo>
                  <a:lnTo>
                    <a:pt x="371" y="81"/>
                  </a:lnTo>
                  <a:lnTo>
                    <a:pt x="385" y="86"/>
                  </a:lnTo>
                  <a:lnTo>
                    <a:pt x="392" y="90"/>
                  </a:lnTo>
                  <a:lnTo>
                    <a:pt x="404" y="100"/>
                  </a:lnTo>
                  <a:lnTo>
                    <a:pt x="409" y="100"/>
                  </a:lnTo>
                  <a:lnTo>
                    <a:pt x="418" y="105"/>
                  </a:lnTo>
                  <a:lnTo>
                    <a:pt x="421" y="109"/>
                  </a:lnTo>
                  <a:lnTo>
                    <a:pt x="435" y="116"/>
                  </a:lnTo>
                  <a:lnTo>
                    <a:pt x="447" y="109"/>
                  </a:lnTo>
                  <a:lnTo>
                    <a:pt x="449" y="102"/>
                  </a:lnTo>
                  <a:lnTo>
                    <a:pt x="454" y="93"/>
                  </a:lnTo>
                  <a:lnTo>
                    <a:pt x="454" y="83"/>
                  </a:lnTo>
                  <a:lnTo>
                    <a:pt x="458" y="71"/>
                  </a:lnTo>
                  <a:lnTo>
                    <a:pt x="456" y="62"/>
                  </a:lnTo>
                  <a:lnTo>
                    <a:pt x="458" y="60"/>
                  </a:lnTo>
                  <a:lnTo>
                    <a:pt x="456" y="48"/>
                  </a:lnTo>
                  <a:lnTo>
                    <a:pt x="458" y="36"/>
                  </a:lnTo>
                  <a:lnTo>
                    <a:pt x="463" y="34"/>
                  </a:lnTo>
                  <a:lnTo>
                    <a:pt x="458" y="27"/>
                  </a:lnTo>
                  <a:lnTo>
                    <a:pt x="463" y="19"/>
                  </a:lnTo>
                  <a:lnTo>
                    <a:pt x="468" y="10"/>
                  </a:lnTo>
                  <a:lnTo>
                    <a:pt x="468" y="5"/>
                  </a:lnTo>
                  <a:lnTo>
                    <a:pt x="473" y="0"/>
                  </a:lnTo>
                  <a:lnTo>
                    <a:pt x="477" y="8"/>
                  </a:lnTo>
                  <a:lnTo>
                    <a:pt x="480" y="17"/>
                  </a:lnTo>
                  <a:lnTo>
                    <a:pt x="482" y="19"/>
                  </a:lnTo>
                  <a:lnTo>
                    <a:pt x="482" y="27"/>
                  </a:lnTo>
                  <a:lnTo>
                    <a:pt x="489" y="34"/>
                  </a:lnTo>
                  <a:lnTo>
                    <a:pt x="489" y="43"/>
                  </a:lnTo>
                  <a:lnTo>
                    <a:pt x="489" y="5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80" name="Freeform 20"/>
            <p:cNvSpPr>
              <a:spLocks/>
            </p:cNvSpPr>
            <p:nvPr/>
          </p:nvSpPr>
          <p:spPr bwMode="auto">
            <a:xfrm>
              <a:off x="4657142" y="2373498"/>
              <a:ext cx="209636" cy="103966"/>
            </a:xfrm>
            <a:custGeom>
              <a:avLst/>
              <a:gdLst>
                <a:gd name="T0" fmla="*/ 94 w 123"/>
                <a:gd name="T1" fmla="*/ 0 h 61"/>
                <a:gd name="T2" fmla="*/ 94 w 123"/>
                <a:gd name="T3" fmla="*/ 0 h 61"/>
                <a:gd name="T4" fmla="*/ 109 w 123"/>
                <a:gd name="T5" fmla="*/ 7 h 61"/>
                <a:gd name="T6" fmla="*/ 113 w 123"/>
                <a:gd name="T7" fmla="*/ 7 h 61"/>
                <a:gd name="T8" fmla="*/ 123 w 123"/>
                <a:gd name="T9" fmla="*/ 12 h 61"/>
                <a:gd name="T10" fmla="*/ 120 w 123"/>
                <a:gd name="T11" fmla="*/ 14 h 61"/>
                <a:gd name="T12" fmla="*/ 123 w 123"/>
                <a:gd name="T13" fmla="*/ 23 h 61"/>
                <a:gd name="T14" fmla="*/ 120 w 123"/>
                <a:gd name="T15" fmla="*/ 33 h 61"/>
                <a:gd name="T16" fmla="*/ 113 w 123"/>
                <a:gd name="T17" fmla="*/ 33 h 61"/>
                <a:gd name="T18" fmla="*/ 116 w 123"/>
                <a:gd name="T19" fmla="*/ 38 h 61"/>
                <a:gd name="T20" fmla="*/ 111 w 123"/>
                <a:gd name="T21" fmla="*/ 52 h 61"/>
                <a:gd name="T22" fmla="*/ 106 w 123"/>
                <a:gd name="T23" fmla="*/ 57 h 61"/>
                <a:gd name="T24" fmla="*/ 92 w 123"/>
                <a:gd name="T25" fmla="*/ 57 h 61"/>
                <a:gd name="T26" fmla="*/ 85 w 123"/>
                <a:gd name="T27" fmla="*/ 61 h 61"/>
                <a:gd name="T28" fmla="*/ 71 w 123"/>
                <a:gd name="T29" fmla="*/ 61 h 61"/>
                <a:gd name="T30" fmla="*/ 47 w 123"/>
                <a:gd name="T31" fmla="*/ 54 h 61"/>
                <a:gd name="T32" fmla="*/ 45 w 123"/>
                <a:gd name="T33" fmla="*/ 47 h 61"/>
                <a:gd name="T34" fmla="*/ 28 w 123"/>
                <a:gd name="T35" fmla="*/ 52 h 61"/>
                <a:gd name="T36" fmla="*/ 26 w 123"/>
                <a:gd name="T37" fmla="*/ 57 h 61"/>
                <a:gd name="T38" fmla="*/ 16 w 123"/>
                <a:gd name="T39" fmla="*/ 52 h 61"/>
                <a:gd name="T40" fmla="*/ 9 w 123"/>
                <a:gd name="T41" fmla="*/ 52 h 61"/>
                <a:gd name="T42" fmla="*/ 0 w 123"/>
                <a:gd name="T43" fmla="*/ 47 h 61"/>
                <a:gd name="T44" fmla="*/ 2 w 123"/>
                <a:gd name="T45" fmla="*/ 40 h 61"/>
                <a:gd name="T46" fmla="*/ 2 w 123"/>
                <a:gd name="T47" fmla="*/ 38 h 61"/>
                <a:gd name="T48" fmla="*/ 7 w 123"/>
                <a:gd name="T49" fmla="*/ 35 h 61"/>
                <a:gd name="T50" fmla="*/ 16 w 123"/>
                <a:gd name="T51" fmla="*/ 42 h 61"/>
                <a:gd name="T52" fmla="*/ 19 w 123"/>
                <a:gd name="T53" fmla="*/ 35 h 61"/>
                <a:gd name="T54" fmla="*/ 33 w 123"/>
                <a:gd name="T55" fmla="*/ 38 h 61"/>
                <a:gd name="T56" fmla="*/ 45 w 123"/>
                <a:gd name="T57" fmla="*/ 33 h 61"/>
                <a:gd name="T58" fmla="*/ 52 w 123"/>
                <a:gd name="T59" fmla="*/ 33 h 61"/>
                <a:gd name="T60" fmla="*/ 57 w 123"/>
                <a:gd name="T61" fmla="*/ 38 h 61"/>
                <a:gd name="T62" fmla="*/ 59 w 123"/>
                <a:gd name="T63" fmla="*/ 35 h 61"/>
                <a:gd name="T64" fmla="*/ 57 w 123"/>
                <a:gd name="T65" fmla="*/ 19 h 61"/>
                <a:gd name="T66" fmla="*/ 61 w 123"/>
                <a:gd name="T67" fmla="*/ 14 h 61"/>
                <a:gd name="T68" fmla="*/ 68 w 123"/>
                <a:gd name="T69" fmla="*/ 5 h 61"/>
                <a:gd name="T70" fmla="*/ 80 w 123"/>
                <a:gd name="T71" fmla="*/ 12 h 61"/>
                <a:gd name="T72" fmla="*/ 90 w 123"/>
                <a:gd name="T73" fmla="*/ 2 h 61"/>
                <a:gd name="T74" fmla="*/ 94 w 123"/>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61">
                  <a:moveTo>
                    <a:pt x="94" y="0"/>
                  </a:moveTo>
                  <a:lnTo>
                    <a:pt x="94" y="0"/>
                  </a:lnTo>
                  <a:lnTo>
                    <a:pt x="109" y="7"/>
                  </a:lnTo>
                  <a:lnTo>
                    <a:pt x="113" y="7"/>
                  </a:lnTo>
                  <a:lnTo>
                    <a:pt x="123" y="12"/>
                  </a:lnTo>
                  <a:lnTo>
                    <a:pt x="120" y="14"/>
                  </a:lnTo>
                  <a:lnTo>
                    <a:pt x="123" y="23"/>
                  </a:lnTo>
                  <a:lnTo>
                    <a:pt x="120" y="33"/>
                  </a:lnTo>
                  <a:lnTo>
                    <a:pt x="113" y="33"/>
                  </a:lnTo>
                  <a:lnTo>
                    <a:pt x="116" y="38"/>
                  </a:lnTo>
                  <a:lnTo>
                    <a:pt x="111" y="52"/>
                  </a:lnTo>
                  <a:lnTo>
                    <a:pt x="106" y="57"/>
                  </a:lnTo>
                  <a:lnTo>
                    <a:pt x="92" y="57"/>
                  </a:lnTo>
                  <a:lnTo>
                    <a:pt x="85" y="61"/>
                  </a:lnTo>
                  <a:lnTo>
                    <a:pt x="71" y="61"/>
                  </a:lnTo>
                  <a:lnTo>
                    <a:pt x="47" y="54"/>
                  </a:lnTo>
                  <a:lnTo>
                    <a:pt x="45" y="47"/>
                  </a:lnTo>
                  <a:lnTo>
                    <a:pt x="28" y="52"/>
                  </a:lnTo>
                  <a:lnTo>
                    <a:pt x="26" y="57"/>
                  </a:lnTo>
                  <a:lnTo>
                    <a:pt x="16" y="52"/>
                  </a:lnTo>
                  <a:lnTo>
                    <a:pt x="9" y="52"/>
                  </a:lnTo>
                  <a:lnTo>
                    <a:pt x="0" y="47"/>
                  </a:lnTo>
                  <a:lnTo>
                    <a:pt x="2" y="40"/>
                  </a:lnTo>
                  <a:lnTo>
                    <a:pt x="2" y="38"/>
                  </a:lnTo>
                  <a:lnTo>
                    <a:pt x="7" y="35"/>
                  </a:lnTo>
                  <a:lnTo>
                    <a:pt x="16" y="42"/>
                  </a:lnTo>
                  <a:lnTo>
                    <a:pt x="19" y="35"/>
                  </a:lnTo>
                  <a:lnTo>
                    <a:pt x="33" y="38"/>
                  </a:lnTo>
                  <a:lnTo>
                    <a:pt x="45" y="33"/>
                  </a:lnTo>
                  <a:lnTo>
                    <a:pt x="52" y="33"/>
                  </a:lnTo>
                  <a:lnTo>
                    <a:pt x="57" y="38"/>
                  </a:lnTo>
                  <a:lnTo>
                    <a:pt x="59" y="35"/>
                  </a:lnTo>
                  <a:lnTo>
                    <a:pt x="57" y="19"/>
                  </a:lnTo>
                  <a:lnTo>
                    <a:pt x="61" y="14"/>
                  </a:lnTo>
                  <a:lnTo>
                    <a:pt x="68" y="5"/>
                  </a:lnTo>
                  <a:lnTo>
                    <a:pt x="80" y="12"/>
                  </a:lnTo>
                  <a:lnTo>
                    <a:pt x="90" y="2"/>
                  </a:lnTo>
                  <a:lnTo>
                    <a:pt x="94"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86" name="Freeform 26"/>
            <p:cNvSpPr>
              <a:spLocks/>
            </p:cNvSpPr>
            <p:nvPr/>
          </p:nvSpPr>
          <p:spPr bwMode="auto">
            <a:xfrm>
              <a:off x="4467960" y="2267828"/>
              <a:ext cx="95444" cy="85217"/>
            </a:xfrm>
            <a:custGeom>
              <a:avLst/>
              <a:gdLst>
                <a:gd name="T0" fmla="*/ 40 w 56"/>
                <a:gd name="T1" fmla="*/ 0 h 50"/>
                <a:gd name="T2" fmla="*/ 40 w 56"/>
                <a:gd name="T3" fmla="*/ 0 h 50"/>
                <a:gd name="T4" fmla="*/ 49 w 56"/>
                <a:gd name="T5" fmla="*/ 12 h 50"/>
                <a:gd name="T6" fmla="*/ 56 w 56"/>
                <a:gd name="T7" fmla="*/ 17 h 50"/>
                <a:gd name="T8" fmla="*/ 56 w 56"/>
                <a:gd name="T9" fmla="*/ 36 h 50"/>
                <a:gd name="T10" fmla="*/ 52 w 56"/>
                <a:gd name="T11" fmla="*/ 36 h 50"/>
                <a:gd name="T12" fmla="*/ 49 w 56"/>
                <a:gd name="T13" fmla="*/ 50 h 50"/>
                <a:gd name="T14" fmla="*/ 35 w 56"/>
                <a:gd name="T15" fmla="*/ 38 h 50"/>
                <a:gd name="T16" fmla="*/ 28 w 56"/>
                <a:gd name="T17" fmla="*/ 40 h 50"/>
                <a:gd name="T18" fmla="*/ 16 w 56"/>
                <a:gd name="T19" fmla="*/ 29 h 50"/>
                <a:gd name="T20" fmla="*/ 9 w 56"/>
                <a:gd name="T21" fmla="*/ 19 h 50"/>
                <a:gd name="T22" fmla="*/ 2 w 56"/>
                <a:gd name="T23" fmla="*/ 19 h 50"/>
                <a:gd name="T24" fmla="*/ 0 w 56"/>
                <a:gd name="T25" fmla="*/ 10 h 50"/>
                <a:gd name="T26" fmla="*/ 11 w 56"/>
                <a:gd name="T27" fmla="*/ 5 h 50"/>
                <a:gd name="T28" fmla="*/ 23 w 56"/>
                <a:gd name="T29" fmla="*/ 7 h 50"/>
                <a:gd name="T30" fmla="*/ 40 w 56"/>
                <a:gd name="T3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50">
                  <a:moveTo>
                    <a:pt x="40" y="0"/>
                  </a:moveTo>
                  <a:lnTo>
                    <a:pt x="40" y="0"/>
                  </a:lnTo>
                  <a:lnTo>
                    <a:pt x="49" y="12"/>
                  </a:lnTo>
                  <a:lnTo>
                    <a:pt x="56" y="17"/>
                  </a:lnTo>
                  <a:lnTo>
                    <a:pt x="56" y="36"/>
                  </a:lnTo>
                  <a:lnTo>
                    <a:pt x="52" y="36"/>
                  </a:lnTo>
                  <a:lnTo>
                    <a:pt x="49" y="50"/>
                  </a:lnTo>
                  <a:lnTo>
                    <a:pt x="35" y="38"/>
                  </a:lnTo>
                  <a:lnTo>
                    <a:pt x="28" y="40"/>
                  </a:lnTo>
                  <a:lnTo>
                    <a:pt x="16" y="29"/>
                  </a:lnTo>
                  <a:lnTo>
                    <a:pt x="9" y="19"/>
                  </a:lnTo>
                  <a:lnTo>
                    <a:pt x="2" y="19"/>
                  </a:lnTo>
                  <a:lnTo>
                    <a:pt x="0" y="10"/>
                  </a:lnTo>
                  <a:lnTo>
                    <a:pt x="11" y="5"/>
                  </a:lnTo>
                  <a:lnTo>
                    <a:pt x="23" y="7"/>
                  </a:lnTo>
                  <a:lnTo>
                    <a:pt x="4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4" name="Freeform 34"/>
            <p:cNvSpPr>
              <a:spLocks/>
            </p:cNvSpPr>
            <p:nvPr/>
          </p:nvSpPr>
          <p:spPr bwMode="auto">
            <a:xfrm>
              <a:off x="5015055" y="2566089"/>
              <a:ext cx="170435" cy="109079"/>
            </a:xfrm>
            <a:custGeom>
              <a:avLst/>
              <a:gdLst>
                <a:gd name="T0" fmla="*/ 5 w 100"/>
                <a:gd name="T1" fmla="*/ 0 h 64"/>
                <a:gd name="T2" fmla="*/ 5 w 100"/>
                <a:gd name="T3" fmla="*/ 0 h 64"/>
                <a:gd name="T4" fmla="*/ 10 w 100"/>
                <a:gd name="T5" fmla="*/ 10 h 64"/>
                <a:gd name="T6" fmla="*/ 15 w 100"/>
                <a:gd name="T7" fmla="*/ 8 h 64"/>
                <a:gd name="T8" fmla="*/ 26 w 100"/>
                <a:gd name="T9" fmla="*/ 10 h 64"/>
                <a:gd name="T10" fmla="*/ 50 w 100"/>
                <a:gd name="T11" fmla="*/ 12 h 64"/>
                <a:gd name="T12" fmla="*/ 59 w 100"/>
                <a:gd name="T13" fmla="*/ 8 h 64"/>
                <a:gd name="T14" fmla="*/ 78 w 100"/>
                <a:gd name="T15" fmla="*/ 0 h 64"/>
                <a:gd name="T16" fmla="*/ 90 w 100"/>
                <a:gd name="T17" fmla="*/ 10 h 64"/>
                <a:gd name="T18" fmla="*/ 100 w 100"/>
                <a:gd name="T19" fmla="*/ 12 h 64"/>
                <a:gd name="T20" fmla="*/ 90 w 100"/>
                <a:gd name="T21" fmla="*/ 22 h 64"/>
                <a:gd name="T22" fmla="*/ 85 w 100"/>
                <a:gd name="T23" fmla="*/ 36 h 64"/>
                <a:gd name="T24" fmla="*/ 90 w 100"/>
                <a:gd name="T25" fmla="*/ 48 h 64"/>
                <a:gd name="T26" fmla="*/ 76 w 100"/>
                <a:gd name="T27" fmla="*/ 45 h 64"/>
                <a:gd name="T28" fmla="*/ 59 w 100"/>
                <a:gd name="T29" fmla="*/ 52 h 64"/>
                <a:gd name="T30" fmla="*/ 59 w 100"/>
                <a:gd name="T31" fmla="*/ 62 h 64"/>
                <a:gd name="T32" fmla="*/ 45 w 100"/>
                <a:gd name="T33" fmla="*/ 64 h 64"/>
                <a:gd name="T34" fmla="*/ 33 w 100"/>
                <a:gd name="T35" fmla="*/ 57 h 64"/>
                <a:gd name="T36" fmla="*/ 22 w 100"/>
                <a:gd name="T37" fmla="*/ 62 h 64"/>
                <a:gd name="T38" fmla="*/ 10 w 100"/>
                <a:gd name="T39" fmla="*/ 62 h 64"/>
                <a:gd name="T40" fmla="*/ 7 w 100"/>
                <a:gd name="T41" fmla="*/ 48 h 64"/>
                <a:gd name="T42" fmla="*/ 0 w 100"/>
                <a:gd name="T43" fmla="*/ 43 h 64"/>
                <a:gd name="T44" fmla="*/ 3 w 100"/>
                <a:gd name="T45" fmla="*/ 38 h 64"/>
                <a:gd name="T46" fmla="*/ 0 w 100"/>
                <a:gd name="T47" fmla="*/ 36 h 64"/>
                <a:gd name="T48" fmla="*/ 3 w 100"/>
                <a:gd name="T49" fmla="*/ 29 h 64"/>
                <a:gd name="T50" fmla="*/ 10 w 100"/>
                <a:gd name="T51" fmla="*/ 22 h 64"/>
                <a:gd name="T52" fmla="*/ 0 w 100"/>
                <a:gd name="T53" fmla="*/ 12 h 64"/>
                <a:gd name="T54" fmla="*/ 0 w 100"/>
                <a:gd name="T55" fmla="*/ 5 h 64"/>
                <a:gd name="T56" fmla="*/ 5 w 100"/>
                <a:gd name="T5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0" h="64">
                  <a:moveTo>
                    <a:pt x="5" y="0"/>
                  </a:moveTo>
                  <a:lnTo>
                    <a:pt x="5" y="0"/>
                  </a:lnTo>
                  <a:lnTo>
                    <a:pt x="10" y="10"/>
                  </a:lnTo>
                  <a:lnTo>
                    <a:pt x="15" y="8"/>
                  </a:lnTo>
                  <a:lnTo>
                    <a:pt x="26" y="10"/>
                  </a:lnTo>
                  <a:lnTo>
                    <a:pt x="50" y="12"/>
                  </a:lnTo>
                  <a:lnTo>
                    <a:pt x="59" y="8"/>
                  </a:lnTo>
                  <a:lnTo>
                    <a:pt x="78" y="0"/>
                  </a:lnTo>
                  <a:lnTo>
                    <a:pt x="90" y="10"/>
                  </a:lnTo>
                  <a:lnTo>
                    <a:pt x="100" y="12"/>
                  </a:lnTo>
                  <a:lnTo>
                    <a:pt x="90" y="22"/>
                  </a:lnTo>
                  <a:lnTo>
                    <a:pt x="85" y="36"/>
                  </a:lnTo>
                  <a:lnTo>
                    <a:pt x="90" y="48"/>
                  </a:lnTo>
                  <a:lnTo>
                    <a:pt x="76" y="45"/>
                  </a:lnTo>
                  <a:lnTo>
                    <a:pt x="59" y="52"/>
                  </a:lnTo>
                  <a:lnTo>
                    <a:pt x="59" y="62"/>
                  </a:lnTo>
                  <a:lnTo>
                    <a:pt x="45" y="64"/>
                  </a:lnTo>
                  <a:lnTo>
                    <a:pt x="33" y="57"/>
                  </a:lnTo>
                  <a:lnTo>
                    <a:pt x="22" y="62"/>
                  </a:lnTo>
                  <a:lnTo>
                    <a:pt x="10" y="62"/>
                  </a:lnTo>
                  <a:lnTo>
                    <a:pt x="7" y="48"/>
                  </a:lnTo>
                  <a:lnTo>
                    <a:pt x="0" y="43"/>
                  </a:lnTo>
                  <a:lnTo>
                    <a:pt x="3" y="38"/>
                  </a:lnTo>
                  <a:lnTo>
                    <a:pt x="0" y="36"/>
                  </a:lnTo>
                  <a:lnTo>
                    <a:pt x="3" y="29"/>
                  </a:lnTo>
                  <a:lnTo>
                    <a:pt x="10" y="22"/>
                  </a:lnTo>
                  <a:lnTo>
                    <a:pt x="0" y="12"/>
                  </a:lnTo>
                  <a:lnTo>
                    <a:pt x="0" y="5"/>
                  </a:lnTo>
                  <a:lnTo>
                    <a:pt x="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6" name="Freeform 36"/>
            <p:cNvSpPr>
              <a:spLocks noEditPoints="1"/>
            </p:cNvSpPr>
            <p:nvPr/>
          </p:nvSpPr>
          <p:spPr bwMode="auto">
            <a:xfrm>
              <a:off x="2218221" y="3152385"/>
              <a:ext cx="52835" cy="95444"/>
            </a:xfrm>
            <a:custGeom>
              <a:avLst/>
              <a:gdLst>
                <a:gd name="T0" fmla="*/ 23 w 31"/>
                <a:gd name="T1" fmla="*/ 56 h 56"/>
                <a:gd name="T2" fmla="*/ 23 w 31"/>
                <a:gd name="T3" fmla="*/ 56 h 56"/>
                <a:gd name="T4" fmla="*/ 19 w 31"/>
                <a:gd name="T5" fmla="*/ 56 h 56"/>
                <a:gd name="T6" fmla="*/ 14 w 31"/>
                <a:gd name="T7" fmla="*/ 47 h 56"/>
                <a:gd name="T8" fmla="*/ 9 w 31"/>
                <a:gd name="T9" fmla="*/ 42 h 56"/>
                <a:gd name="T10" fmla="*/ 12 w 31"/>
                <a:gd name="T11" fmla="*/ 30 h 56"/>
                <a:gd name="T12" fmla="*/ 16 w 31"/>
                <a:gd name="T13" fmla="*/ 33 h 56"/>
                <a:gd name="T14" fmla="*/ 23 w 31"/>
                <a:gd name="T15" fmla="*/ 47 h 56"/>
                <a:gd name="T16" fmla="*/ 23 w 31"/>
                <a:gd name="T17" fmla="*/ 56 h 56"/>
                <a:gd name="T18" fmla="*/ 19 w 31"/>
                <a:gd name="T19" fmla="*/ 7 h 56"/>
                <a:gd name="T20" fmla="*/ 19 w 31"/>
                <a:gd name="T21" fmla="*/ 7 h 56"/>
                <a:gd name="T22" fmla="*/ 0 w 31"/>
                <a:gd name="T23" fmla="*/ 9 h 56"/>
                <a:gd name="T24" fmla="*/ 0 w 31"/>
                <a:gd name="T25" fmla="*/ 2 h 56"/>
                <a:gd name="T26" fmla="*/ 7 w 31"/>
                <a:gd name="T27" fmla="*/ 2 h 56"/>
                <a:gd name="T28" fmla="*/ 16 w 31"/>
                <a:gd name="T29" fmla="*/ 2 h 56"/>
                <a:gd name="T30" fmla="*/ 19 w 31"/>
                <a:gd name="T31" fmla="*/ 7 h 56"/>
                <a:gd name="T32" fmla="*/ 31 w 31"/>
                <a:gd name="T33" fmla="*/ 7 h 56"/>
                <a:gd name="T34" fmla="*/ 31 w 31"/>
                <a:gd name="T35" fmla="*/ 7 h 56"/>
                <a:gd name="T36" fmla="*/ 28 w 31"/>
                <a:gd name="T37" fmla="*/ 19 h 56"/>
                <a:gd name="T38" fmla="*/ 26 w 31"/>
                <a:gd name="T39" fmla="*/ 16 h 56"/>
                <a:gd name="T40" fmla="*/ 26 w 31"/>
                <a:gd name="T41" fmla="*/ 7 h 56"/>
                <a:gd name="T42" fmla="*/ 19 w 31"/>
                <a:gd name="T43" fmla="*/ 0 h 56"/>
                <a:gd name="T44" fmla="*/ 19 w 31"/>
                <a:gd name="T45" fmla="*/ 0 h 56"/>
                <a:gd name="T46" fmla="*/ 31 w 31"/>
                <a:gd name="T47" fmla="*/ 7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 h="56">
                  <a:moveTo>
                    <a:pt x="23" y="56"/>
                  </a:moveTo>
                  <a:lnTo>
                    <a:pt x="23" y="56"/>
                  </a:lnTo>
                  <a:lnTo>
                    <a:pt x="19" y="56"/>
                  </a:lnTo>
                  <a:lnTo>
                    <a:pt x="14" y="47"/>
                  </a:lnTo>
                  <a:lnTo>
                    <a:pt x="9" y="42"/>
                  </a:lnTo>
                  <a:lnTo>
                    <a:pt x="12" y="30"/>
                  </a:lnTo>
                  <a:lnTo>
                    <a:pt x="16" y="33"/>
                  </a:lnTo>
                  <a:lnTo>
                    <a:pt x="23" y="47"/>
                  </a:lnTo>
                  <a:lnTo>
                    <a:pt x="23" y="56"/>
                  </a:lnTo>
                  <a:close/>
                  <a:moveTo>
                    <a:pt x="19" y="7"/>
                  </a:moveTo>
                  <a:lnTo>
                    <a:pt x="19" y="7"/>
                  </a:lnTo>
                  <a:lnTo>
                    <a:pt x="0" y="9"/>
                  </a:lnTo>
                  <a:lnTo>
                    <a:pt x="0" y="2"/>
                  </a:lnTo>
                  <a:lnTo>
                    <a:pt x="7" y="2"/>
                  </a:lnTo>
                  <a:lnTo>
                    <a:pt x="16" y="2"/>
                  </a:lnTo>
                  <a:lnTo>
                    <a:pt x="19" y="7"/>
                  </a:lnTo>
                  <a:close/>
                  <a:moveTo>
                    <a:pt x="31" y="7"/>
                  </a:moveTo>
                  <a:lnTo>
                    <a:pt x="31" y="7"/>
                  </a:lnTo>
                  <a:lnTo>
                    <a:pt x="28" y="19"/>
                  </a:lnTo>
                  <a:lnTo>
                    <a:pt x="26" y="16"/>
                  </a:lnTo>
                  <a:lnTo>
                    <a:pt x="26" y="7"/>
                  </a:lnTo>
                  <a:lnTo>
                    <a:pt x="19" y="0"/>
                  </a:lnTo>
                  <a:lnTo>
                    <a:pt x="19" y="0"/>
                  </a:lnTo>
                  <a:lnTo>
                    <a:pt x="31"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8" name="Freeform 38"/>
            <p:cNvSpPr>
              <a:spLocks/>
            </p:cNvSpPr>
            <p:nvPr/>
          </p:nvSpPr>
          <p:spPr bwMode="auto">
            <a:xfrm>
              <a:off x="4830986" y="2526890"/>
              <a:ext cx="107375" cy="97148"/>
            </a:xfrm>
            <a:custGeom>
              <a:avLst/>
              <a:gdLst>
                <a:gd name="T0" fmla="*/ 21 w 63"/>
                <a:gd name="T1" fmla="*/ 0 h 57"/>
                <a:gd name="T2" fmla="*/ 21 w 63"/>
                <a:gd name="T3" fmla="*/ 0 h 57"/>
                <a:gd name="T4" fmla="*/ 35 w 63"/>
                <a:gd name="T5" fmla="*/ 4 h 57"/>
                <a:gd name="T6" fmla="*/ 44 w 63"/>
                <a:gd name="T7" fmla="*/ 4 h 57"/>
                <a:gd name="T8" fmla="*/ 52 w 63"/>
                <a:gd name="T9" fmla="*/ 9 h 57"/>
                <a:gd name="T10" fmla="*/ 59 w 63"/>
                <a:gd name="T11" fmla="*/ 9 h 57"/>
                <a:gd name="T12" fmla="*/ 54 w 63"/>
                <a:gd name="T13" fmla="*/ 19 h 57"/>
                <a:gd name="T14" fmla="*/ 63 w 63"/>
                <a:gd name="T15" fmla="*/ 28 h 57"/>
                <a:gd name="T16" fmla="*/ 61 w 63"/>
                <a:gd name="T17" fmla="*/ 38 h 57"/>
                <a:gd name="T18" fmla="*/ 56 w 63"/>
                <a:gd name="T19" fmla="*/ 38 h 57"/>
                <a:gd name="T20" fmla="*/ 54 w 63"/>
                <a:gd name="T21" fmla="*/ 40 h 57"/>
                <a:gd name="T22" fmla="*/ 47 w 63"/>
                <a:gd name="T23" fmla="*/ 45 h 57"/>
                <a:gd name="T24" fmla="*/ 44 w 63"/>
                <a:gd name="T25" fmla="*/ 57 h 57"/>
                <a:gd name="T26" fmla="*/ 30 w 63"/>
                <a:gd name="T27" fmla="*/ 49 h 57"/>
                <a:gd name="T28" fmla="*/ 26 w 63"/>
                <a:gd name="T29" fmla="*/ 40 h 57"/>
                <a:gd name="T30" fmla="*/ 18 w 63"/>
                <a:gd name="T31" fmla="*/ 35 h 57"/>
                <a:gd name="T32" fmla="*/ 11 w 63"/>
                <a:gd name="T33" fmla="*/ 28 h 57"/>
                <a:gd name="T34" fmla="*/ 9 w 63"/>
                <a:gd name="T35" fmla="*/ 21 h 57"/>
                <a:gd name="T36" fmla="*/ 0 w 63"/>
                <a:gd name="T37" fmla="*/ 9 h 57"/>
                <a:gd name="T38" fmla="*/ 4 w 63"/>
                <a:gd name="T39" fmla="*/ 0 h 57"/>
                <a:gd name="T40" fmla="*/ 9 w 63"/>
                <a:gd name="T41" fmla="*/ 4 h 57"/>
                <a:gd name="T42" fmla="*/ 14 w 63"/>
                <a:gd name="T43" fmla="*/ 0 h 57"/>
                <a:gd name="T44" fmla="*/ 21 w 63"/>
                <a:gd name="T4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 h="57">
                  <a:moveTo>
                    <a:pt x="21" y="0"/>
                  </a:moveTo>
                  <a:lnTo>
                    <a:pt x="21" y="0"/>
                  </a:lnTo>
                  <a:lnTo>
                    <a:pt x="35" y="4"/>
                  </a:lnTo>
                  <a:lnTo>
                    <a:pt x="44" y="4"/>
                  </a:lnTo>
                  <a:lnTo>
                    <a:pt x="52" y="9"/>
                  </a:lnTo>
                  <a:lnTo>
                    <a:pt x="59" y="9"/>
                  </a:lnTo>
                  <a:lnTo>
                    <a:pt x="54" y="19"/>
                  </a:lnTo>
                  <a:lnTo>
                    <a:pt x="63" y="28"/>
                  </a:lnTo>
                  <a:lnTo>
                    <a:pt x="61" y="38"/>
                  </a:lnTo>
                  <a:lnTo>
                    <a:pt x="56" y="38"/>
                  </a:lnTo>
                  <a:lnTo>
                    <a:pt x="54" y="40"/>
                  </a:lnTo>
                  <a:lnTo>
                    <a:pt x="47" y="45"/>
                  </a:lnTo>
                  <a:lnTo>
                    <a:pt x="44" y="57"/>
                  </a:lnTo>
                  <a:lnTo>
                    <a:pt x="30" y="49"/>
                  </a:lnTo>
                  <a:lnTo>
                    <a:pt x="26" y="40"/>
                  </a:lnTo>
                  <a:lnTo>
                    <a:pt x="18" y="35"/>
                  </a:lnTo>
                  <a:lnTo>
                    <a:pt x="11" y="28"/>
                  </a:lnTo>
                  <a:lnTo>
                    <a:pt x="9" y="21"/>
                  </a:lnTo>
                  <a:lnTo>
                    <a:pt x="0" y="9"/>
                  </a:lnTo>
                  <a:lnTo>
                    <a:pt x="4" y="0"/>
                  </a:lnTo>
                  <a:lnTo>
                    <a:pt x="9" y="4"/>
                  </a:lnTo>
                  <a:lnTo>
                    <a:pt x="14" y="0"/>
                  </a:lnTo>
                  <a:lnTo>
                    <a:pt x="21"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02" name="Freeform 42"/>
            <p:cNvSpPr>
              <a:spLocks/>
            </p:cNvSpPr>
            <p:nvPr/>
          </p:nvSpPr>
          <p:spPr bwMode="auto">
            <a:xfrm>
              <a:off x="1935299" y="3401220"/>
              <a:ext cx="32384" cy="76697"/>
            </a:xfrm>
            <a:custGeom>
              <a:avLst/>
              <a:gdLst>
                <a:gd name="T0" fmla="*/ 17 w 19"/>
                <a:gd name="T1" fmla="*/ 7 h 45"/>
                <a:gd name="T2" fmla="*/ 17 w 19"/>
                <a:gd name="T3" fmla="*/ 7 h 45"/>
                <a:gd name="T4" fmla="*/ 14 w 19"/>
                <a:gd name="T5" fmla="*/ 17 h 45"/>
                <a:gd name="T6" fmla="*/ 17 w 19"/>
                <a:gd name="T7" fmla="*/ 17 h 45"/>
                <a:gd name="T8" fmla="*/ 14 w 19"/>
                <a:gd name="T9" fmla="*/ 24 h 45"/>
                <a:gd name="T10" fmla="*/ 17 w 19"/>
                <a:gd name="T11" fmla="*/ 26 h 45"/>
                <a:gd name="T12" fmla="*/ 14 w 19"/>
                <a:gd name="T13" fmla="*/ 34 h 45"/>
                <a:gd name="T14" fmla="*/ 10 w 19"/>
                <a:gd name="T15" fmla="*/ 38 h 45"/>
                <a:gd name="T16" fmla="*/ 7 w 19"/>
                <a:gd name="T17" fmla="*/ 41 h 45"/>
                <a:gd name="T18" fmla="*/ 5 w 19"/>
                <a:gd name="T19" fmla="*/ 45 h 45"/>
                <a:gd name="T20" fmla="*/ 0 w 19"/>
                <a:gd name="T21" fmla="*/ 45 h 45"/>
                <a:gd name="T22" fmla="*/ 0 w 19"/>
                <a:gd name="T23" fmla="*/ 26 h 45"/>
                <a:gd name="T24" fmla="*/ 0 w 19"/>
                <a:gd name="T25" fmla="*/ 12 h 45"/>
                <a:gd name="T26" fmla="*/ 0 w 19"/>
                <a:gd name="T27" fmla="*/ 10 h 45"/>
                <a:gd name="T28" fmla="*/ 3 w 19"/>
                <a:gd name="T29" fmla="*/ 10 h 45"/>
                <a:gd name="T30" fmla="*/ 5 w 19"/>
                <a:gd name="T31" fmla="*/ 12 h 45"/>
                <a:gd name="T32" fmla="*/ 12 w 19"/>
                <a:gd name="T33" fmla="*/ 0 h 45"/>
                <a:gd name="T34" fmla="*/ 14 w 19"/>
                <a:gd name="T35" fmla="*/ 0 h 45"/>
                <a:gd name="T36" fmla="*/ 14 w 19"/>
                <a:gd name="T37" fmla="*/ 3 h 45"/>
                <a:gd name="T38" fmla="*/ 19 w 19"/>
                <a:gd name="T39" fmla="*/ 3 h 45"/>
                <a:gd name="T40" fmla="*/ 17 w 19"/>
                <a:gd name="T41"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45">
                  <a:moveTo>
                    <a:pt x="17" y="7"/>
                  </a:moveTo>
                  <a:lnTo>
                    <a:pt x="17" y="7"/>
                  </a:lnTo>
                  <a:lnTo>
                    <a:pt x="14" y="17"/>
                  </a:lnTo>
                  <a:lnTo>
                    <a:pt x="17" y="17"/>
                  </a:lnTo>
                  <a:lnTo>
                    <a:pt x="14" y="24"/>
                  </a:lnTo>
                  <a:lnTo>
                    <a:pt x="17" y="26"/>
                  </a:lnTo>
                  <a:lnTo>
                    <a:pt x="14" y="34"/>
                  </a:lnTo>
                  <a:lnTo>
                    <a:pt x="10" y="38"/>
                  </a:lnTo>
                  <a:lnTo>
                    <a:pt x="7" y="41"/>
                  </a:lnTo>
                  <a:lnTo>
                    <a:pt x="5" y="45"/>
                  </a:lnTo>
                  <a:lnTo>
                    <a:pt x="0" y="45"/>
                  </a:lnTo>
                  <a:lnTo>
                    <a:pt x="0" y="26"/>
                  </a:lnTo>
                  <a:lnTo>
                    <a:pt x="0" y="12"/>
                  </a:lnTo>
                  <a:lnTo>
                    <a:pt x="0" y="10"/>
                  </a:lnTo>
                  <a:lnTo>
                    <a:pt x="3" y="10"/>
                  </a:lnTo>
                  <a:lnTo>
                    <a:pt x="5" y="12"/>
                  </a:lnTo>
                  <a:lnTo>
                    <a:pt x="12" y="0"/>
                  </a:lnTo>
                  <a:lnTo>
                    <a:pt x="14" y="0"/>
                  </a:lnTo>
                  <a:lnTo>
                    <a:pt x="14" y="3"/>
                  </a:lnTo>
                  <a:lnTo>
                    <a:pt x="19" y="3"/>
                  </a:lnTo>
                  <a:lnTo>
                    <a:pt x="17"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73" name="Freeform 372"/>
            <p:cNvSpPr>
              <a:spLocks/>
            </p:cNvSpPr>
            <p:nvPr/>
          </p:nvSpPr>
          <p:spPr bwMode="auto">
            <a:xfrm>
              <a:off x="2475577" y="4186072"/>
              <a:ext cx="334052" cy="380069"/>
            </a:xfrm>
            <a:custGeom>
              <a:avLst/>
              <a:gdLst>
                <a:gd name="connsiteX0" fmla="*/ 109538 w 311150"/>
                <a:gd name="connsiteY0" fmla="*/ 0 h 354012"/>
                <a:gd name="connsiteX1" fmla="*/ 108320 w 311150"/>
                <a:gd name="connsiteY1" fmla="*/ 4873 h 354012"/>
                <a:gd name="connsiteX2" fmla="*/ 109538 w 311150"/>
                <a:gd name="connsiteY2" fmla="*/ 4762 h 354012"/>
                <a:gd name="connsiteX3" fmla="*/ 105527 w 311150"/>
                <a:gd name="connsiteY3" fmla="*/ 20805 h 354012"/>
                <a:gd name="connsiteX4" fmla="*/ 109538 w 311150"/>
                <a:gd name="connsiteY4" fmla="*/ 30163 h 354012"/>
                <a:gd name="connsiteX5" fmla="*/ 109538 w 311150"/>
                <a:gd name="connsiteY5" fmla="*/ 34925 h 354012"/>
                <a:gd name="connsiteX6" fmla="*/ 109538 w 311150"/>
                <a:gd name="connsiteY6" fmla="*/ 44450 h 354012"/>
                <a:gd name="connsiteX7" fmla="*/ 134938 w 311150"/>
                <a:gd name="connsiteY7" fmla="*/ 68263 h 354012"/>
                <a:gd name="connsiteX8" fmla="*/ 165100 w 311150"/>
                <a:gd name="connsiteY8" fmla="*/ 74613 h 354012"/>
                <a:gd name="connsiteX9" fmla="*/ 173038 w 311150"/>
                <a:gd name="connsiteY9" fmla="*/ 82550 h 354012"/>
                <a:gd name="connsiteX10" fmla="*/ 192088 w 311150"/>
                <a:gd name="connsiteY10" fmla="*/ 90488 h 354012"/>
                <a:gd name="connsiteX11" fmla="*/ 203200 w 311150"/>
                <a:gd name="connsiteY11" fmla="*/ 96838 h 354012"/>
                <a:gd name="connsiteX12" fmla="*/ 217488 w 311150"/>
                <a:gd name="connsiteY12" fmla="*/ 93663 h 354012"/>
                <a:gd name="connsiteX13" fmla="*/ 233363 w 311150"/>
                <a:gd name="connsiteY13" fmla="*/ 104775 h 354012"/>
                <a:gd name="connsiteX14" fmla="*/ 236538 w 311150"/>
                <a:gd name="connsiteY14" fmla="*/ 120650 h 354012"/>
                <a:gd name="connsiteX15" fmla="*/ 241300 w 311150"/>
                <a:gd name="connsiteY15" fmla="*/ 127000 h 354012"/>
                <a:gd name="connsiteX16" fmla="*/ 241300 w 311150"/>
                <a:gd name="connsiteY16" fmla="*/ 131762 h 354012"/>
                <a:gd name="connsiteX17" fmla="*/ 241300 w 311150"/>
                <a:gd name="connsiteY17" fmla="*/ 138113 h 354012"/>
                <a:gd name="connsiteX18" fmla="*/ 241300 w 311150"/>
                <a:gd name="connsiteY18" fmla="*/ 142875 h 354012"/>
                <a:gd name="connsiteX19" fmla="*/ 234616 w 311150"/>
                <a:gd name="connsiteY19" fmla="*/ 142875 h 354012"/>
                <a:gd name="connsiteX20" fmla="*/ 241300 w 311150"/>
                <a:gd name="connsiteY20" fmla="*/ 168275 h 354012"/>
                <a:gd name="connsiteX21" fmla="*/ 288925 w 311150"/>
                <a:gd name="connsiteY21" fmla="*/ 168275 h 354012"/>
                <a:gd name="connsiteX22" fmla="*/ 288925 w 311150"/>
                <a:gd name="connsiteY22" fmla="*/ 173037 h 354012"/>
                <a:gd name="connsiteX23" fmla="*/ 288925 w 311150"/>
                <a:gd name="connsiteY23" fmla="*/ 187325 h 354012"/>
                <a:gd name="connsiteX24" fmla="*/ 288925 w 311150"/>
                <a:gd name="connsiteY24" fmla="*/ 192087 h 354012"/>
                <a:gd name="connsiteX25" fmla="*/ 288925 w 311150"/>
                <a:gd name="connsiteY25" fmla="*/ 195263 h 354012"/>
                <a:gd name="connsiteX26" fmla="*/ 304800 w 311150"/>
                <a:gd name="connsiteY26" fmla="*/ 203200 h 354012"/>
                <a:gd name="connsiteX27" fmla="*/ 311150 w 311150"/>
                <a:gd name="connsiteY27" fmla="*/ 222250 h 354012"/>
                <a:gd name="connsiteX28" fmla="*/ 310590 w 311150"/>
                <a:gd name="connsiteY28" fmla="*/ 225332 h 354012"/>
                <a:gd name="connsiteX29" fmla="*/ 311150 w 311150"/>
                <a:gd name="connsiteY29" fmla="*/ 227012 h 354012"/>
                <a:gd name="connsiteX30" fmla="*/ 307975 w 311150"/>
                <a:gd name="connsiteY30" fmla="*/ 244475 h 354012"/>
                <a:gd name="connsiteX31" fmla="*/ 300038 w 311150"/>
                <a:gd name="connsiteY31" fmla="*/ 260350 h 354012"/>
                <a:gd name="connsiteX32" fmla="*/ 300038 w 311150"/>
                <a:gd name="connsiteY32" fmla="*/ 269875 h 354012"/>
                <a:gd name="connsiteX33" fmla="*/ 300038 w 311150"/>
                <a:gd name="connsiteY33" fmla="*/ 274637 h 354012"/>
                <a:gd name="connsiteX34" fmla="*/ 293688 w 311150"/>
                <a:gd name="connsiteY34" fmla="*/ 279400 h 354012"/>
                <a:gd name="connsiteX35" fmla="*/ 293688 w 311150"/>
                <a:gd name="connsiteY35" fmla="*/ 274638 h 354012"/>
                <a:gd name="connsiteX36" fmla="*/ 293688 w 311150"/>
                <a:gd name="connsiteY36" fmla="*/ 271462 h 354012"/>
                <a:gd name="connsiteX37" fmla="*/ 269875 w 311150"/>
                <a:gd name="connsiteY37" fmla="*/ 257175 h 354012"/>
                <a:gd name="connsiteX38" fmla="*/ 244475 w 311150"/>
                <a:gd name="connsiteY38" fmla="*/ 257175 h 354012"/>
                <a:gd name="connsiteX39" fmla="*/ 200025 w 311150"/>
                <a:gd name="connsiteY39" fmla="*/ 263525 h 354012"/>
                <a:gd name="connsiteX40" fmla="*/ 187325 w 311150"/>
                <a:gd name="connsiteY40" fmla="*/ 290512 h 354012"/>
                <a:gd name="connsiteX41" fmla="*/ 187325 w 311150"/>
                <a:gd name="connsiteY41" fmla="*/ 296863 h 354012"/>
                <a:gd name="connsiteX42" fmla="*/ 187325 w 311150"/>
                <a:gd name="connsiteY42" fmla="*/ 301625 h 354012"/>
                <a:gd name="connsiteX43" fmla="*/ 176213 w 311150"/>
                <a:gd name="connsiteY43" fmla="*/ 334962 h 354012"/>
                <a:gd name="connsiteX44" fmla="*/ 173038 w 311150"/>
                <a:gd name="connsiteY44" fmla="*/ 331787 h 354012"/>
                <a:gd name="connsiteX45" fmla="*/ 142875 w 311150"/>
                <a:gd name="connsiteY45" fmla="*/ 327025 h 354012"/>
                <a:gd name="connsiteX46" fmla="*/ 134938 w 311150"/>
                <a:gd name="connsiteY46" fmla="*/ 350837 h 354012"/>
                <a:gd name="connsiteX47" fmla="*/ 115888 w 311150"/>
                <a:gd name="connsiteY47" fmla="*/ 331787 h 354012"/>
                <a:gd name="connsiteX48" fmla="*/ 87313 w 311150"/>
                <a:gd name="connsiteY48" fmla="*/ 323850 h 354012"/>
                <a:gd name="connsiteX49" fmla="*/ 63500 w 311150"/>
                <a:gd name="connsiteY49" fmla="*/ 350837 h 354012"/>
                <a:gd name="connsiteX50" fmla="*/ 46038 w 311150"/>
                <a:gd name="connsiteY50" fmla="*/ 354012 h 354012"/>
                <a:gd name="connsiteX51" fmla="*/ 33338 w 311150"/>
                <a:gd name="connsiteY51" fmla="*/ 315912 h 354012"/>
                <a:gd name="connsiteX52" fmla="*/ 19050 w 311150"/>
                <a:gd name="connsiteY52" fmla="*/ 285750 h 354012"/>
                <a:gd name="connsiteX53" fmla="*/ 20133 w 311150"/>
                <a:gd name="connsiteY53" fmla="*/ 283274 h 354012"/>
                <a:gd name="connsiteX54" fmla="*/ 19050 w 311150"/>
                <a:gd name="connsiteY54" fmla="*/ 280988 h 354012"/>
                <a:gd name="connsiteX55" fmla="*/ 28761 w 311150"/>
                <a:gd name="connsiteY55" fmla="*/ 258792 h 354012"/>
                <a:gd name="connsiteX56" fmla="*/ 15875 w 311150"/>
                <a:gd name="connsiteY56" fmla="*/ 244475 h 354012"/>
                <a:gd name="connsiteX57" fmla="*/ 11113 w 311150"/>
                <a:gd name="connsiteY57" fmla="*/ 227012 h 354012"/>
                <a:gd name="connsiteX58" fmla="*/ 0 w 311150"/>
                <a:gd name="connsiteY58" fmla="*/ 211137 h 354012"/>
                <a:gd name="connsiteX59" fmla="*/ 1431 w 311150"/>
                <a:gd name="connsiteY59" fmla="*/ 208419 h 354012"/>
                <a:gd name="connsiteX60" fmla="*/ 0 w 311150"/>
                <a:gd name="connsiteY60" fmla="*/ 206375 h 354012"/>
                <a:gd name="connsiteX61" fmla="*/ 14654 w 311150"/>
                <a:gd name="connsiteY61" fmla="*/ 178533 h 354012"/>
                <a:gd name="connsiteX62" fmla="*/ 4763 w 311150"/>
                <a:gd name="connsiteY62" fmla="*/ 158750 h 354012"/>
                <a:gd name="connsiteX63" fmla="*/ 6032 w 311150"/>
                <a:gd name="connsiteY63" fmla="*/ 156527 h 354012"/>
                <a:gd name="connsiteX64" fmla="*/ 4763 w 311150"/>
                <a:gd name="connsiteY64" fmla="*/ 153988 h 354012"/>
                <a:gd name="connsiteX65" fmla="*/ 9992 w 311150"/>
                <a:gd name="connsiteY65" fmla="*/ 144836 h 354012"/>
                <a:gd name="connsiteX66" fmla="*/ 7938 w 311150"/>
                <a:gd name="connsiteY66" fmla="*/ 139700 h 354012"/>
                <a:gd name="connsiteX67" fmla="*/ 9045 w 311150"/>
                <a:gd name="connsiteY67" fmla="*/ 137706 h 354012"/>
                <a:gd name="connsiteX68" fmla="*/ 7938 w 311150"/>
                <a:gd name="connsiteY68" fmla="*/ 134938 h 354012"/>
                <a:gd name="connsiteX69" fmla="*/ 15875 w 311150"/>
                <a:gd name="connsiteY69" fmla="*/ 120650 h 354012"/>
                <a:gd name="connsiteX70" fmla="*/ 15875 w 311150"/>
                <a:gd name="connsiteY70" fmla="*/ 101600 h 354012"/>
                <a:gd name="connsiteX71" fmla="*/ 15875 w 311150"/>
                <a:gd name="connsiteY71" fmla="*/ 96838 h 354012"/>
                <a:gd name="connsiteX72" fmla="*/ 19050 w 311150"/>
                <a:gd name="connsiteY72" fmla="*/ 82550 h 354012"/>
                <a:gd name="connsiteX73" fmla="*/ 21336 w 311150"/>
                <a:gd name="connsiteY73" fmla="*/ 74549 h 354012"/>
                <a:gd name="connsiteX74" fmla="*/ 0 w 311150"/>
                <a:gd name="connsiteY74" fmla="*/ 34925 h 354012"/>
                <a:gd name="connsiteX75" fmla="*/ 2817 w 311150"/>
                <a:gd name="connsiteY75" fmla="*/ 35394 h 354012"/>
                <a:gd name="connsiteX76" fmla="*/ 0 w 311150"/>
                <a:gd name="connsiteY76" fmla="*/ 30163 h 354012"/>
                <a:gd name="connsiteX77" fmla="*/ 19050 w 311150"/>
                <a:gd name="connsiteY77" fmla="*/ 33338 h 354012"/>
                <a:gd name="connsiteX78" fmla="*/ 33338 w 311150"/>
                <a:gd name="connsiteY78" fmla="*/ 30163 h 354012"/>
                <a:gd name="connsiteX79" fmla="*/ 38100 w 311150"/>
                <a:gd name="connsiteY79" fmla="*/ 25400 h 354012"/>
                <a:gd name="connsiteX80" fmla="*/ 60325 w 311150"/>
                <a:gd name="connsiteY80" fmla="*/ 14288 h 354012"/>
                <a:gd name="connsiteX81" fmla="*/ 74613 w 311150"/>
                <a:gd name="connsiteY81" fmla="*/ 3175 h 354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11150" h="354012">
                  <a:moveTo>
                    <a:pt x="109538" y="0"/>
                  </a:moveTo>
                  <a:lnTo>
                    <a:pt x="108320" y="4873"/>
                  </a:lnTo>
                  <a:lnTo>
                    <a:pt x="109538" y="4762"/>
                  </a:lnTo>
                  <a:lnTo>
                    <a:pt x="105527" y="20805"/>
                  </a:lnTo>
                  <a:lnTo>
                    <a:pt x="109538" y="30163"/>
                  </a:lnTo>
                  <a:lnTo>
                    <a:pt x="109538" y="34925"/>
                  </a:lnTo>
                  <a:lnTo>
                    <a:pt x="109538" y="44450"/>
                  </a:lnTo>
                  <a:lnTo>
                    <a:pt x="134938" y="68263"/>
                  </a:lnTo>
                  <a:lnTo>
                    <a:pt x="165100" y="74613"/>
                  </a:lnTo>
                  <a:lnTo>
                    <a:pt x="173038" y="82550"/>
                  </a:lnTo>
                  <a:lnTo>
                    <a:pt x="192088" y="90488"/>
                  </a:lnTo>
                  <a:lnTo>
                    <a:pt x="203200" y="96838"/>
                  </a:lnTo>
                  <a:lnTo>
                    <a:pt x="217488" y="93663"/>
                  </a:lnTo>
                  <a:lnTo>
                    <a:pt x="233363" y="104775"/>
                  </a:lnTo>
                  <a:lnTo>
                    <a:pt x="236538" y="120650"/>
                  </a:lnTo>
                  <a:lnTo>
                    <a:pt x="241300" y="127000"/>
                  </a:lnTo>
                  <a:lnTo>
                    <a:pt x="241300" y="131762"/>
                  </a:lnTo>
                  <a:lnTo>
                    <a:pt x="241300" y="138113"/>
                  </a:lnTo>
                  <a:lnTo>
                    <a:pt x="241300" y="142875"/>
                  </a:lnTo>
                  <a:lnTo>
                    <a:pt x="234616" y="142875"/>
                  </a:lnTo>
                  <a:lnTo>
                    <a:pt x="241300" y="168275"/>
                  </a:lnTo>
                  <a:lnTo>
                    <a:pt x="288925" y="168275"/>
                  </a:lnTo>
                  <a:lnTo>
                    <a:pt x="288925" y="173037"/>
                  </a:lnTo>
                  <a:lnTo>
                    <a:pt x="288925" y="187325"/>
                  </a:lnTo>
                  <a:lnTo>
                    <a:pt x="288925" y="192087"/>
                  </a:lnTo>
                  <a:lnTo>
                    <a:pt x="288925" y="195263"/>
                  </a:lnTo>
                  <a:lnTo>
                    <a:pt x="304800" y="203200"/>
                  </a:lnTo>
                  <a:lnTo>
                    <a:pt x="311150" y="222250"/>
                  </a:lnTo>
                  <a:lnTo>
                    <a:pt x="310590" y="225332"/>
                  </a:lnTo>
                  <a:lnTo>
                    <a:pt x="311150" y="227012"/>
                  </a:lnTo>
                  <a:lnTo>
                    <a:pt x="307975" y="244475"/>
                  </a:lnTo>
                  <a:lnTo>
                    <a:pt x="300038" y="260350"/>
                  </a:lnTo>
                  <a:lnTo>
                    <a:pt x="300038" y="269875"/>
                  </a:lnTo>
                  <a:lnTo>
                    <a:pt x="300038" y="274637"/>
                  </a:lnTo>
                  <a:lnTo>
                    <a:pt x="293688" y="279400"/>
                  </a:lnTo>
                  <a:lnTo>
                    <a:pt x="293688" y="274638"/>
                  </a:lnTo>
                  <a:lnTo>
                    <a:pt x="293688" y="271462"/>
                  </a:lnTo>
                  <a:lnTo>
                    <a:pt x="269875" y="257175"/>
                  </a:lnTo>
                  <a:lnTo>
                    <a:pt x="244475" y="257175"/>
                  </a:lnTo>
                  <a:lnTo>
                    <a:pt x="200025" y="263525"/>
                  </a:lnTo>
                  <a:lnTo>
                    <a:pt x="187325" y="290512"/>
                  </a:lnTo>
                  <a:lnTo>
                    <a:pt x="187325" y="296863"/>
                  </a:lnTo>
                  <a:lnTo>
                    <a:pt x="187325" y="301625"/>
                  </a:lnTo>
                  <a:lnTo>
                    <a:pt x="176213" y="334962"/>
                  </a:lnTo>
                  <a:lnTo>
                    <a:pt x="173038" y="331787"/>
                  </a:lnTo>
                  <a:lnTo>
                    <a:pt x="142875" y="327025"/>
                  </a:lnTo>
                  <a:lnTo>
                    <a:pt x="134938" y="350837"/>
                  </a:lnTo>
                  <a:lnTo>
                    <a:pt x="115888" y="331787"/>
                  </a:lnTo>
                  <a:lnTo>
                    <a:pt x="87313" y="323850"/>
                  </a:lnTo>
                  <a:lnTo>
                    <a:pt x="63500" y="350837"/>
                  </a:lnTo>
                  <a:lnTo>
                    <a:pt x="46038" y="354012"/>
                  </a:lnTo>
                  <a:lnTo>
                    <a:pt x="33338" y="315912"/>
                  </a:lnTo>
                  <a:lnTo>
                    <a:pt x="19050" y="285750"/>
                  </a:lnTo>
                  <a:lnTo>
                    <a:pt x="20133" y="283274"/>
                  </a:lnTo>
                  <a:lnTo>
                    <a:pt x="19050" y="280988"/>
                  </a:lnTo>
                  <a:lnTo>
                    <a:pt x="28761" y="258792"/>
                  </a:lnTo>
                  <a:lnTo>
                    <a:pt x="15875" y="244475"/>
                  </a:lnTo>
                  <a:lnTo>
                    <a:pt x="11113" y="227012"/>
                  </a:lnTo>
                  <a:lnTo>
                    <a:pt x="0" y="211137"/>
                  </a:lnTo>
                  <a:lnTo>
                    <a:pt x="1431" y="208419"/>
                  </a:lnTo>
                  <a:lnTo>
                    <a:pt x="0" y="206375"/>
                  </a:lnTo>
                  <a:lnTo>
                    <a:pt x="14654" y="178533"/>
                  </a:lnTo>
                  <a:lnTo>
                    <a:pt x="4763" y="158750"/>
                  </a:lnTo>
                  <a:lnTo>
                    <a:pt x="6032" y="156527"/>
                  </a:lnTo>
                  <a:lnTo>
                    <a:pt x="4763" y="153988"/>
                  </a:lnTo>
                  <a:lnTo>
                    <a:pt x="9992" y="144836"/>
                  </a:lnTo>
                  <a:lnTo>
                    <a:pt x="7938" y="139700"/>
                  </a:lnTo>
                  <a:lnTo>
                    <a:pt x="9045" y="137706"/>
                  </a:lnTo>
                  <a:lnTo>
                    <a:pt x="7938" y="134938"/>
                  </a:lnTo>
                  <a:lnTo>
                    <a:pt x="15875" y="120650"/>
                  </a:lnTo>
                  <a:lnTo>
                    <a:pt x="15875" y="101600"/>
                  </a:lnTo>
                  <a:lnTo>
                    <a:pt x="15875" y="96838"/>
                  </a:lnTo>
                  <a:lnTo>
                    <a:pt x="19050" y="82550"/>
                  </a:lnTo>
                  <a:lnTo>
                    <a:pt x="21336" y="74549"/>
                  </a:lnTo>
                  <a:lnTo>
                    <a:pt x="0" y="34925"/>
                  </a:lnTo>
                  <a:lnTo>
                    <a:pt x="2817" y="35394"/>
                  </a:lnTo>
                  <a:lnTo>
                    <a:pt x="0" y="30163"/>
                  </a:lnTo>
                  <a:lnTo>
                    <a:pt x="19050" y="33338"/>
                  </a:lnTo>
                  <a:lnTo>
                    <a:pt x="33338" y="30163"/>
                  </a:lnTo>
                  <a:lnTo>
                    <a:pt x="38100" y="25400"/>
                  </a:lnTo>
                  <a:lnTo>
                    <a:pt x="60325" y="14288"/>
                  </a:lnTo>
                  <a:lnTo>
                    <a:pt x="74613" y="317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06" name="Freeform 46"/>
            <p:cNvSpPr>
              <a:spLocks/>
            </p:cNvSpPr>
            <p:nvPr/>
          </p:nvSpPr>
          <p:spPr bwMode="auto">
            <a:xfrm>
              <a:off x="2354569" y="3776176"/>
              <a:ext cx="1083965" cy="1126574"/>
            </a:xfrm>
            <a:custGeom>
              <a:avLst/>
              <a:gdLst>
                <a:gd name="T0" fmla="*/ 227 w 636"/>
                <a:gd name="T1" fmla="*/ 41 h 661"/>
                <a:gd name="T2" fmla="*/ 251 w 636"/>
                <a:gd name="T3" fmla="*/ 64 h 661"/>
                <a:gd name="T4" fmla="*/ 270 w 636"/>
                <a:gd name="T5" fmla="*/ 53 h 661"/>
                <a:gd name="T6" fmla="*/ 294 w 636"/>
                <a:gd name="T7" fmla="*/ 50 h 661"/>
                <a:gd name="T8" fmla="*/ 305 w 636"/>
                <a:gd name="T9" fmla="*/ 43 h 661"/>
                <a:gd name="T10" fmla="*/ 331 w 636"/>
                <a:gd name="T11" fmla="*/ 45 h 661"/>
                <a:gd name="T12" fmla="*/ 353 w 636"/>
                <a:gd name="T13" fmla="*/ 31 h 661"/>
                <a:gd name="T14" fmla="*/ 381 w 636"/>
                <a:gd name="T15" fmla="*/ 53 h 661"/>
                <a:gd name="T16" fmla="*/ 383 w 636"/>
                <a:gd name="T17" fmla="*/ 86 h 661"/>
                <a:gd name="T18" fmla="*/ 445 w 636"/>
                <a:gd name="T19" fmla="*/ 100 h 661"/>
                <a:gd name="T20" fmla="*/ 495 w 636"/>
                <a:gd name="T21" fmla="*/ 121 h 661"/>
                <a:gd name="T22" fmla="*/ 596 w 636"/>
                <a:gd name="T23" fmla="*/ 161 h 661"/>
                <a:gd name="T24" fmla="*/ 634 w 636"/>
                <a:gd name="T25" fmla="*/ 192 h 661"/>
                <a:gd name="T26" fmla="*/ 599 w 636"/>
                <a:gd name="T27" fmla="*/ 263 h 661"/>
                <a:gd name="T28" fmla="*/ 568 w 636"/>
                <a:gd name="T29" fmla="*/ 308 h 661"/>
                <a:gd name="T30" fmla="*/ 558 w 636"/>
                <a:gd name="T31" fmla="*/ 382 h 661"/>
                <a:gd name="T32" fmla="*/ 523 w 636"/>
                <a:gd name="T33" fmla="*/ 453 h 661"/>
                <a:gd name="T34" fmla="*/ 464 w 636"/>
                <a:gd name="T35" fmla="*/ 479 h 661"/>
                <a:gd name="T36" fmla="*/ 409 w 636"/>
                <a:gd name="T37" fmla="*/ 528 h 661"/>
                <a:gd name="T38" fmla="*/ 395 w 636"/>
                <a:gd name="T39" fmla="*/ 576 h 661"/>
                <a:gd name="T40" fmla="*/ 346 w 636"/>
                <a:gd name="T41" fmla="*/ 651 h 661"/>
                <a:gd name="T42" fmla="*/ 327 w 636"/>
                <a:gd name="T43" fmla="*/ 628 h 661"/>
                <a:gd name="T44" fmla="*/ 275 w 636"/>
                <a:gd name="T45" fmla="*/ 592 h 661"/>
                <a:gd name="T46" fmla="*/ 317 w 636"/>
                <a:gd name="T47" fmla="*/ 545 h 661"/>
                <a:gd name="T48" fmla="*/ 315 w 636"/>
                <a:gd name="T49" fmla="*/ 512 h 661"/>
                <a:gd name="T50" fmla="*/ 312 w 636"/>
                <a:gd name="T51" fmla="*/ 479 h 661"/>
                <a:gd name="T52" fmla="*/ 298 w 636"/>
                <a:gd name="T53" fmla="*/ 460 h 661"/>
                <a:gd name="T54" fmla="*/ 260 w 636"/>
                <a:gd name="T55" fmla="*/ 448 h 661"/>
                <a:gd name="T56" fmla="*/ 260 w 636"/>
                <a:gd name="T57" fmla="*/ 403 h 661"/>
                <a:gd name="T58" fmla="*/ 256 w 636"/>
                <a:gd name="T59" fmla="*/ 365 h 661"/>
                <a:gd name="T60" fmla="*/ 218 w 636"/>
                <a:gd name="T61" fmla="*/ 329 h 661"/>
                <a:gd name="T62" fmla="*/ 218 w 636"/>
                <a:gd name="T63" fmla="*/ 308 h 661"/>
                <a:gd name="T64" fmla="*/ 182 w 636"/>
                <a:gd name="T65" fmla="*/ 294 h 661"/>
                <a:gd name="T66" fmla="*/ 140 w 636"/>
                <a:gd name="T67" fmla="*/ 261 h 661"/>
                <a:gd name="T68" fmla="*/ 111 w 636"/>
                <a:gd name="T69" fmla="*/ 251 h 661"/>
                <a:gd name="T70" fmla="*/ 74 w 636"/>
                <a:gd name="T71" fmla="*/ 261 h 661"/>
                <a:gd name="T72" fmla="*/ 45 w 636"/>
                <a:gd name="T73" fmla="*/ 247 h 661"/>
                <a:gd name="T74" fmla="*/ 17 w 636"/>
                <a:gd name="T75" fmla="*/ 230 h 661"/>
                <a:gd name="T76" fmla="*/ 5 w 636"/>
                <a:gd name="T77" fmla="*/ 197 h 661"/>
                <a:gd name="T78" fmla="*/ 19 w 636"/>
                <a:gd name="T79" fmla="*/ 169 h 661"/>
                <a:gd name="T80" fmla="*/ 66 w 636"/>
                <a:gd name="T81" fmla="*/ 154 h 661"/>
                <a:gd name="T82" fmla="*/ 64 w 636"/>
                <a:gd name="T83" fmla="*/ 88 h 661"/>
                <a:gd name="T84" fmla="*/ 78 w 636"/>
                <a:gd name="T85" fmla="*/ 67 h 661"/>
                <a:gd name="T86" fmla="*/ 104 w 636"/>
                <a:gd name="T87" fmla="*/ 50 h 661"/>
                <a:gd name="T88" fmla="*/ 126 w 636"/>
                <a:gd name="T89" fmla="*/ 71 h 661"/>
                <a:gd name="T90" fmla="*/ 159 w 636"/>
                <a:gd name="T91" fmla="*/ 60 h 661"/>
                <a:gd name="T92" fmla="*/ 159 w 636"/>
                <a:gd name="T93" fmla="*/ 43 h 661"/>
                <a:gd name="T94" fmla="*/ 152 w 636"/>
                <a:gd name="T95" fmla="*/ 17 h 661"/>
                <a:gd name="T96" fmla="*/ 194 w 636"/>
                <a:gd name="T97" fmla="*/ 17 h 661"/>
                <a:gd name="T98" fmla="*/ 223 w 636"/>
                <a:gd name="T99" fmla="*/ 0 h 661"/>
                <a:gd name="T100" fmla="*/ 234 w 636"/>
                <a:gd name="T101" fmla="*/ 19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36" h="661">
                  <a:moveTo>
                    <a:pt x="234" y="19"/>
                  </a:moveTo>
                  <a:lnTo>
                    <a:pt x="234" y="19"/>
                  </a:lnTo>
                  <a:lnTo>
                    <a:pt x="230" y="24"/>
                  </a:lnTo>
                  <a:lnTo>
                    <a:pt x="227" y="41"/>
                  </a:lnTo>
                  <a:lnTo>
                    <a:pt x="232" y="48"/>
                  </a:lnTo>
                  <a:lnTo>
                    <a:pt x="232" y="55"/>
                  </a:lnTo>
                  <a:lnTo>
                    <a:pt x="244" y="62"/>
                  </a:lnTo>
                  <a:lnTo>
                    <a:pt x="251" y="64"/>
                  </a:lnTo>
                  <a:lnTo>
                    <a:pt x="253" y="60"/>
                  </a:lnTo>
                  <a:lnTo>
                    <a:pt x="258" y="60"/>
                  </a:lnTo>
                  <a:lnTo>
                    <a:pt x="265" y="57"/>
                  </a:lnTo>
                  <a:lnTo>
                    <a:pt x="270" y="53"/>
                  </a:lnTo>
                  <a:lnTo>
                    <a:pt x="279" y="55"/>
                  </a:lnTo>
                  <a:lnTo>
                    <a:pt x="284" y="53"/>
                  </a:lnTo>
                  <a:lnTo>
                    <a:pt x="291" y="55"/>
                  </a:lnTo>
                  <a:lnTo>
                    <a:pt x="294" y="50"/>
                  </a:lnTo>
                  <a:lnTo>
                    <a:pt x="291" y="48"/>
                  </a:lnTo>
                  <a:lnTo>
                    <a:pt x="294" y="43"/>
                  </a:lnTo>
                  <a:lnTo>
                    <a:pt x="298" y="45"/>
                  </a:lnTo>
                  <a:lnTo>
                    <a:pt x="305" y="43"/>
                  </a:lnTo>
                  <a:lnTo>
                    <a:pt x="315" y="45"/>
                  </a:lnTo>
                  <a:lnTo>
                    <a:pt x="324" y="50"/>
                  </a:lnTo>
                  <a:lnTo>
                    <a:pt x="327" y="45"/>
                  </a:lnTo>
                  <a:lnTo>
                    <a:pt x="331" y="45"/>
                  </a:lnTo>
                  <a:lnTo>
                    <a:pt x="334" y="50"/>
                  </a:lnTo>
                  <a:lnTo>
                    <a:pt x="341" y="50"/>
                  </a:lnTo>
                  <a:lnTo>
                    <a:pt x="348" y="43"/>
                  </a:lnTo>
                  <a:lnTo>
                    <a:pt x="353" y="31"/>
                  </a:lnTo>
                  <a:lnTo>
                    <a:pt x="362" y="17"/>
                  </a:lnTo>
                  <a:lnTo>
                    <a:pt x="367" y="17"/>
                  </a:lnTo>
                  <a:lnTo>
                    <a:pt x="372" y="24"/>
                  </a:lnTo>
                  <a:lnTo>
                    <a:pt x="381" y="53"/>
                  </a:lnTo>
                  <a:lnTo>
                    <a:pt x="390" y="55"/>
                  </a:lnTo>
                  <a:lnTo>
                    <a:pt x="390" y="67"/>
                  </a:lnTo>
                  <a:lnTo>
                    <a:pt x="379" y="81"/>
                  </a:lnTo>
                  <a:lnTo>
                    <a:pt x="383" y="86"/>
                  </a:lnTo>
                  <a:lnTo>
                    <a:pt x="412" y="88"/>
                  </a:lnTo>
                  <a:lnTo>
                    <a:pt x="412" y="105"/>
                  </a:lnTo>
                  <a:lnTo>
                    <a:pt x="424" y="93"/>
                  </a:lnTo>
                  <a:lnTo>
                    <a:pt x="445" y="100"/>
                  </a:lnTo>
                  <a:lnTo>
                    <a:pt x="471" y="109"/>
                  </a:lnTo>
                  <a:lnTo>
                    <a:pt x="480" y="119"/>
                  </a:lnTo>
                  <a:lnTo>
                    <a:pt x="476" y="128"/>
                  </a:lnTo>
                  <a:lnTo>
                    <a:pt x="495" y="121"/>
                  </a:lnTo>
                  <a:lnTo>
                    <a:pt x="528" y="131"/>
                  </a:lnTo>
                  <a:lnTo>
                    <a:pt x="551" y="131"/>
                  </a:lnTo>
                  <a:lnTo>
                    <a:pt x="575" y="143"/>
                  </a:lnTo>
                  <a:lnTo>
                    <a:pt x="596" y="161"/>
                  </a:lnTo>
                  <a:lnTo>
                    <a:pt x="608" y="166"/>
                  </a:lnTo>
                  <a:lnTo>
                    <a:pt x="622" y="166"/>
                  </a:lnTo>
                  <a:lnTo>
                    <a:pt x="627" y="173"/>
                  </a:lnTo>
                  <a:lnTo>
                    <a:pt x="634" y="192"/>
                  </a:lnTo>
                  <a:lnTo>
                    <a:pt x="636" y="202"/>
                  </a:lnTo>
                  <a:lnTo>
                    <a:pt x="629" y="230"/>
                  </a:lnTo>
                  <a:lnTo>
                    <a:pt x="622" y="240"/>
                  </a:lnTo>
                  <a:lnTo>
                    <a:pt x="599" y="263"/>
                  </a:lnTo>
                  <a:lnTo>
                    <a:pt x="589" y="282"/>
                  </a:lnTo>
                  <a:lnTo>
                    <a:pt x="577" y="296"/>
                  </a:lnTo>
                  <a:lnTo>
                    <a:pt x="573" y="296"/>
                  </a:lnTo>
                  <a:lnTo>
                    <a:pt x="568" y="308"/>
                  </a:lnTo>
                  <a:lnTo>
                    <a:pt x="568" y="339"/>
                  </a:lnTo>
                  <a:lnTo>
                    <a:pt x="566" y="365"/>
                  </a:lnTo>
                  <a:lnTo>
                    <a:pt x="563" y="377"/>
                  </a:lnTo>
                  <a:lnTo>
                    <a:pt x="558" y="382"/>
                  </a:lnTo>
                  <a:lnTo>
                    <a:pt x="554" y="405"/>
                  </a:lnTo>
                  <a:lnTo>
                    <a:pt x="540" y="429"/>
                  </a:lnTo>
                  <a:lnTo>
                    <a:pt x="535" y="445"/>
                  </a:lnTo>
                  <a:lnTo>
                    <a:pt x="523" y="453"/>
                  </a:lnTo>
                  <a:lnTo>
                    <a:pt x="518" y="464"/>
                  </a:lnTo>
                  <a:lnTo>
                    <a:pt x="502" y="464"/>
                  </a:lnTo>
                  <a:lnTo>
                    <a:pt x="476" y="472"/>
                  </a:lnTo>
                  <a:lnTo>
                    <a:pt x="464" y="479"/>
                  </a:lnTo>
                  <a:lnTo>
                    <a:pt x="445" y="483"/>
                  </a:lnTo>
                  <a:lnTo>
                    <a:pt x="426" y="498"/>
                  </a:lnTo>
                  <a:lnTo>
                    <a:pt x="414" y="516"/>
                  </a:lnTo>
                  <a:lnTo>
                    <a:pt x="409" y="528"/>
                  </a:lnTo>
                  <a:lnTo>
                    <a:pt x="414" y="538"/>
                  </a:lnTo>
                  <a:lnTo>
                    <a:pt x="409" y="557"/>
                  </a:lnTo>
                  <a:lnTo>
                    <a:pt x="407" y="566"/>
                  </a:lnTo>
                  <a:lnTo>
                    <a:pt x="395" y="576"/>
                  </a:lnTo>
                  <a:lnTo>
                    <a:pt x="379" y="609"/>
                  </a:lnTo>
                  <a:lnTo>
                    <a:pt x="362" y="623"/>
                  </a:lnTo>
                  <a:lnTo>
                    <a:pt x="353" y="632"/>
                  </a:lnTo>
                  <a:lnTo>
                    <a:pt x="346" y="651"/>
                  </a:lnTo>
                  <a:lnTo>
                    <a:pt x="334" y="661"/>
                  </a:lnTo>
                  <a:lnTo>
                    <a:pt x="329" y="651"/>
                  </a:lnTo>
                  <a:lnTo>
                    <a:pt x="336" y="642"/>
                  </a:lnTo>
                  <a:lnTo>
                    <a:pt x="327" y="628"/>
                  </a:lnTo>
                  <a:lnTo>
                    <a:pt x="315" y="618"/>
                  </a:lnTo>
                  <a:lnTo>
                    <a:pt x="298" y="606"/>
                  </a:lnTo>
                  <a:lnTo>
                    <a:pt x="294" y="606"/>
                  </a:lnTo>
                  <a:lnTo>
                    <a:pt x="275" y="592"/>
                  </a:lnTo>
                  <a:lnTo>
                    <a:pt x="265" y="595"/>
                  </a:lnTo>
                  <a:lnTo>
                    <a:pt x="286" y="569"/>
                  </a:lnTo>
                  <a:lnTo>
                    <a:pt x="305" y="552"/>
                  </a:lnTo>
                  <a:lnTo>
                    <a:pt x="317" y="545"/>
                  </a:lnTo>
                  <a:lnTo>
                    <a:pt x="329" y="533"/>
                  </a:lnTo>
                  <a:lnTo>
                    <a:pt x="329" y="519"/>
                  </a:lnTo>
                  <a:lnTo>
                    <a:pt x="322" y="509"/>
                  </a:lnTo>
                  <a:lnTo>
                    <a:pt x="315" y="512"/>
                  </a:lnTo>
                  <a:lnTo>
                    <a:pt x="317" y="502"/>
                  </a:lnTo>
                  <a:lnTo>
                    <a:pt x="320" y="493"/>
                  </a:lnTo>
                  <a:lnTo>
                    <a:pt x="320" y="481"/>
                  </a:lnTo>
                  <a:lnTo>
                    <a:pt x="312" y="479"/>
                  </a:lnTo>
                  <a:lnTo>
                    <a:pt x="308" y="481"/>
                  </a:lnTo>
                  <a:lnTo>
                    <a:pt x="301" y="481"/>
                  </a:lnTo>
                  <a:lnTo>
                    <a:pt x="298" y="474"/>
                  </a:lnTo>
                  <a:lnTo>
                    <a:pt x="298" y="460"/>
                  </a:lnTo>
                  <a:lnTo>
                    <a:pt x="296" y="453"/>
                  </a:lnTo>
                  <a:lnTo>
                    <a:pt x="284" y="448"/>
                  </a:lnTo>
                  <a:lnTo>
                    <a:pt x="277" y="453"/>
                  </a:lnTo>
                  <a:lnTo>
                    <a:pt x="260" y="448"/>
                  </a:lnTo>
                  <a:lnTo>
                    <a:pt x="263" y="424"/>
                  </a:lnTo>
                  <a:lnTo>
                    <a:pt x="256" y="415"/>
                  </a:lnTo>
                  <a:lnTo>
                    <a:pt x="263" y="412"/>
                  </a:lnTo>
                  <a:lnTo>
                    <a:pt x="260" y="403"/>
                  </a:lnTo>
                  <a:lnTo>
                    <a:pt x="265" y="393"/>
                  </a:lnTo>
                  <a:lnTo>
                    <a:pt x="267" y="382"/>
                  </a:lnTo>
                  <a:lnTo>
                    <a:pt x="263" y="372"/>
                  </a:lnTo>
                  <a:lnTo>
                    <a:pt x="256" y="365"/>
                  </a:lnTo>
                  <a:lnTo>
                    <a:pt x="253" y="360"/>
                  </a:lnTo>
                  <a:lnTo>
                    <a:pt x="256" y="351"/>
                  </a:lnTo>
                  <a:lnTo>
                    <a:pt x="225" y="351"/>
                  </a:lnTo>
                  <a:lnTo>
                    <a:pt x="218" y="329"/>
                  </a:lnTo>
                  <a:lnTo>
                    <a:pt x="223" y="329"/>
                  </a:lnTo>
                  <a:lnTo>
                    <a:pt x="223" y="322"/>
                  </a:lnTo>
                  <a:lnTo>
                    <a:pt x="220" y="318"/>
                  </a:lnTo>
                  <a:lnTo>
                    <a:pt x="218" y="308"/>
                  </a:lnTo>
                  <a:lnTo>
                    <a:pt x="211" y="303"/>
                  </a:lnTo>
                  <a:lnTo>
                    <a:pt x="199" y="303"/>
                  </a:lnTo>
                  <a:lnTo>
                    <a:pt x="192" y="299"/>
                  </a:lnTo>
                  <a:lnTo>
                    <a:pt x="182" y="294"/>
                  </a:lnTo>
                  <a:lnTo>
                    <a:pt x="175" y="289"/>
                  </a:lnTo>
                  <a:lnTo>
                    <a:pt x="156" y="285"/>
                  </a:lnTo>
                  <a:lnTo>
                    <a:pt x="140" y="270"/>
                  </a:lnTo>
                  <a:lnTo>
                    <a:pt x="140" y="261"/>
                  </a:lnTo>
                  <a:lnTo>
                    <a:pt x="137" y="254"/>
                  </a:lnTo>
                  <a:lnTo>
                    <a:pt x="140" y="242"/>
                  </a:lnTo>
                  <a:lnTo>
                    <a:pt x="118" y="244"/>
                  </a:lnTo>
                  <a:lnTo>
                    <a:pt x="111" y="251"/>
                  </a:lnTo>
                  <a:lnTo>
                    <a:pt x="97" y="258"/>
                  </a:lnTo>
                  <a:lnTo>
                    <a:pt x="92" y="263"/>
                  </a:lnTo>
                  <a:lnTo>
                    <a:pt x="85" y="263"/>
                  </a:lnTo>
                  <a:lnTo>
                    <a:pt x="74" y="261"/>
                  </a:lnTo>
                  <a:lnTo>
                    <a:pt x="64" y="263"/>
                  </a:lnTo>
                  <a:lnTo>
                    <a:pt x="57" y="263"/>
                  </a:lnTo>
                  <a:lnTo>
                    <a:pt x="57" y="237"/>
                  </a:lnTo>
                  <a:lnTo>
                    <a:pt x="45" y="247"/>
                  </a:lnTo>
                  <a:lnTo>
                    <a:pt x="29" y="247"/>
                  </a:lnTo>
                  <a:lnTo>
                    <a:pt x="24" y="237"/>
                  </a:lnTo>
                  <a:lnTo>
                    <a:pt x="12" y="237"/>
                  </a:lnTo>
                  <a:lnTo>
                    <a:pt x="17" y="230"/>
                  </a:lnTo>
                  <a:lnTo>
                    <a:pt x="7" y="221"/>
                  </a:lnTo>
                  <a:lnTo>
                    <a:pt x="0" y="206"/>
                  </a:lnTo>
                  <a:lnTo>
                    <a:pt x="5" y="202"/>
                  </a:lnTo>
                  <a:lnTo>
                    <a:pt x="5" y="197"/>
                  </a:lnTo>
                  <a:lnTo>
                    <a:pt x="14" y="192"/>
                  </a:lnTo>
                  <a:lnTo>
                    <a:pt x="12" y="183"/>
                  </a:lnTo>
                  <a:lnTo>
                    <a:pt x="17" y="176"/>
                  </a:lnTo>
                  <a:lnTo>
                    <a:pt x="19" y="169"/>
                  </a:lnTo>
                  <a:lnTo>
                    <a:pt x="36" y="157"/>
                  </a:lnTo>
                  <a:lnTo>
                    <a:pt x="50" y="154"/>
                  </a:lnTo>
                  <a:lnTo>
                    <a:pt x="52" y="152"/>
                  </a:lnTo>
                  <a:lnTo>
                    <a:pt x="66" y="154"/>
                  </a:lnTo>
                  <a:lnTo>
                    <a:pt x="74" y="109"/>
                  </a:lnTo>
                  <a:lnTo>
                    <a:pt x="74" y="102"/>
                  </a:lnTo>
                  <a:lnTo>
                    <a:pt x="71" y="93"/>
                  </a:lnTo>
                  <a:lnTo>
                    <a:pt x="64" y="88"/>
                  </a:lnTo>
                  <a:lnTo>
                    <a:pt x="64" y="74"/>
                  </a:lnTo>
                  <a:lnTo>
                    <a:pt x="74" y="71"/>
                  </a:lnTo>
                  <a:lnTo>
                    <a:pt x="78" y="74"/>
                  </a:lnTo>
                  <a:lnTo>
                    <a:pt x="78" y="67"/>
                  </a:lnTo>
                  <a:lnTo>
                    <a:pt x="69" y="67"/>
                  </a:lnTo>
                  <a:lnTo>
                    <a:pt x="69" y="55"/>
                  </a:lnTo>
                  <a:lnTo>
                    <a:pt x="100" y="57"/>
                  </a:lnTo>
                  <a:lnTo>
                    <a:pt x="104" y="50"/>
                  </a:lnTo>
                  <a:lnTo>
                    <a:pt x="109" y="55"/>
                  </a:lnTo>
                  <a:lnTo>
                    <a:pt x="111" y="67"/>
                  </a:lnTo>
                  <a:lnTo>
                    <a:pt x="116" y="64"/>
                  </a:lnTo>
                  <a:lnTo>
                    <a:pt x="126" y="71"/>
                  </a:lnTo>
                  <a:lnTo>
                    <a:pt x="137" y="71"/>
                  </a:lnTo>
                  <a:lnTo>
                    <a:pt x="140" y="67"/>
                  </a:lnTo>
                  <a:lnTo>
                    <a:pt x="152" y="62"/>
                  </a:lnTo>
                  <a:lnTo>
                    <a:pt x="159" y="60"/>
                  </a:lnTo>
                  <a:lnTo>
                    <a:pt x="161" y="53"/>
                  </a:lnTo>
                  <a:lnTo>
                    <a:pt x="173" y="48"/>
                  </a:lnTo>
                  <a:lnTo>
                    <a:pt x="171" y="45"/>
                  </a:lnTo>
                  <a:lnTo>
                    <a:pt x="159" y="43"/>
                  </a:lnTo>
                  <a:lnTo>
                    <a:pt x="156" y="34"/>
                  </a:lnTo>
                  <a:lnTo>
                    <a:pt x="156" y="24"/>
                  </a:lnTo>
                  <a:lnTo>
                    <a:pt x="149" y="19"/>
                  </a:lnTo>
                  <a:lnTo>
                    <a:pt x="152" y="17"/>
                  </a:lnTo>
                  <a:lnTo>
                    <a:pt x="163" y="19"/>
                  </a:lnTo>
                  <a:lnTo>
                    <a:pt x="178" y="24"/>
                  </a:lnTo>
                  <a:lnTo>
                    <a:pt x="182" y="19"/>
                  </a:lnTo>
                  <a:lnTo>
                    <a:pt x="194" y="17"/>
                  </a:lnTo>
                  <a:lnTo>
                    <a:pt x="211" y="10"/>
                  </a:lnTo>
                  <a:lnTo>
                    <a:pt x="218" y="5"/>
                  </a:lnTo>
                  <a:lnTo>
                    <a:pt x="215" y="0"/>
                  </a:lnTo>
                  <a:lnTo>
                    <a:pt x="223" y="0"/>
                  </a:lnTo>
                  <a:lnTo>
                    <a:pt x="227" y="3"/>
                  </a:lnTo>
                  <a:lnTo>
                    <a:pt x="225" y="10"/>
                  </a:lnTo>
                  <a:lnTo>
                    <a:pt x="230" y="12"/>
                  </a:lnTo>
                  <a:lnTo>
                    <a:pt x="234" y="19"/>
                  </a:lnTo>
                  <a:lnTo>
                    <a:pt x="234" y="19"/>
                  </a:lnTo>
                  <a:lnTo>
                    <a:pt x="234"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3" name="Freeform 53"/>
            <p:cNvSpPr>
              <a:spLocks noEditPoints="1"/>
            </p:cNvSpPr>
            <p:nvPr/>
          </p:nvSpPr>
          <p:spPr bwMode="auto">
            <a:xfrm>
              <a:off x="505352" y="-518781"/>
              <a:ext cx="2438922" cy="3182018"/>
            </a:xfrm>
            <a:custGeom>
              <a:avLst/>
              <a:gdLst>
                <a:gd name="T0" fmla="*/ 1282 w 1431"/>
                <a:gd name="T1" fmla="*/ 1697 h 1867"/>
                <a:gd name="T2" fmla="*/ 243 w 1431"/>
                <a:gd name="T3" fmla="*/ 1694 h 1867"/>
                <a:gd name="T4" fmla="*/ 283 w 1431"/>
                <a:gd name="T5" fmla="*/ 1711 h 1867"/>
                <a:gd name="T6" fmla="*/ 1423 w 1431"/>
                <a:gd name="T7" fmla="*/ 1756 h 1867"/>
                <a:gd name="T8" fmla="*/ 1338 w 1431"/>
                <a:gd name="T9" fmla="*/ 1697 h 1867"/>
                <a:gd name="T10" fmla="*/ 149 w 1431"/>
                <a:gd name="T11" fmla="*/ 1567 h 1867"/>
                <a:gd name="T12" fmla="*/ 993 w 1431"/>
                <a:gd name="T13" fmla="*/ 1337 h 1867"/>
                <a:gd name="T14" fmla="*/ 936 w 1431"/>
                <a:gd name="T15" fmla="*/ 1294 h 1867"/>
                <a:gd name="T16" fmla="*/ 986 w 1431"/>
                <a:gd name="T17" fmla="*/ 1264 h 1867"/>
                <a:gd name="T18" fmla="*/ 1054 w 1431"/>
                <a:gd name="T19" fmla="*/ 1131 h 1867"/>
                <a:gd name="T20" fmla="*/ 723 w 1431"/>
                <a:gd name="T21" fmla="*/ 1062 h 1867"/>
                <a:gd name="T22" fmla="*/ 818 w 1431"/>
                <a:gd name="T23" fmla="*/ 1074 h 1867"/>
                <a:gd name="T24" fmla="*/ 965 w 1431"/>
                <a:gd name="T25" fmla="*/ 1133 h 1867"/>
                <a:gd name="T26" fmla="*/ 752 w 1431"/>
                <a:gd name="T27" fmla="*/ 1387 h 1867"/>
                <a:gd name="T28" fmla="*/ 953 w 1431"/>
                <a:gd name="T29" fmla="*/ 1588 h 1867"/>
                <a:gd name="T30" fmla="*/ 1024 w 1431"/>
                <a:gd name="T31" fmla="*/ 1368 h 1867"/>
                <a:gd name="T32" fmla="*/ 1211 w 1431"/>
                <a:gd name="T33" fmla="*/ 1429 h 1867"/>
                <a:gd name="T34" fmla="*/ 1381 w 1431"/>
                <a:gd name="T35" fmla="*/ 1619 h 1867"/>
                <a:gd name="T36" fmla="*/ 1173 w 1431"/>
                <a:gd name="T37" fmla="*/ 1716 h 1867"/>
                <a:gd name="T38" fmla="*/ 1244 w 1431"/>
                <a:gd name="T39" fmla="*/ 1808 h 1867"/>
                <a:gd name="T40" fmla="*/ 1140 w 1431"/>
                <a:gd name="T41" fmla="*/ 1782 h 1867"/>
                <a:gd name="T42" fmla="*/ 1005 w 1431"/>
                <a:gd name="T43" fmla="*/ 1839 h 1867"/>
                <a:gd name="T44" fmla="*/ 929 w 1431"/>
                <a:gd name="T45" fmla="*/ 1775 h 1867"/>
                <a:gd name="T46" fmla="*/ 853 w 1431"/>
                <a:gd name="T47" fmla="*/ 1716 h 1867"/>
                <a:gd name="T48" fmla="*/ 598 w 1431"/>
                <a:gd name="T49" fmla="*/ 1699 h 1867"/>
                <a:gd name="T50" fmla="*/ 191 w 1431"/>
                <a:gd name="T51" fmla="*/ 1602 h 1867"/>
                <a:gd name="T52" fmla="*/ 42 w 1431"/>
                <a:gd name="T53" fmla="*/ 1406 h 1867"/>
                <a:gd name="T54" fmla="*/ 193 w 1431"/>
                <a:gd name="T55" fmla="*/ 1017 h 1867"/>
                <a:gd name="T56" fmla="*/ 439 w 1431"/>
                <a:gd name="T57" fmla="*/ 1079 h 1867"/>
                <a:gd name="T58" fmla="*/ 641 w 1431"/>
                <a:gd name="T59" fmla="*/ 1110 h 1867"/>
                <a:gd name="T60" fmla="*/ 764 w 1431"/>
                <a:gd name="T61" fmla="*/ 920 h 1867"/>
                <a:gd name="T62" fmla="*/ 532 w 1431"/>
                <a:gd name="T63" fmla="*/ 925 h 1867"/>
                <a:gd name="T64" fmla="*/ 596 w 1431"/>
                <a:gd name="T65" fmla="*/ 1055 h 1867"/>
                <a:gd name="T66" fmla="*/ 432 w 1431"/>
                <a:gd name="T67" fmla="*/ 977 h 1867"/>
                <a:gd name="T68" fmla="*/ 591 w 1431"/>
                <a:gd name="T69" fmla="*/ 830 h 1867"/>
                <a:gd name="T70" fmla="*/ 991 w 1431"/>
                <a:gd name="T71" fmla="*/ 864 h 1867"/>
                <a:gd name="T72" fmla="*/ 976 w 1431"/>
                <a:gd name="T73" fmla="*/ 904 h 1867"/>
                <a:gd name="T74" fmla="*/ 1256 w 1431"/>
                <a:gd name="T75" fmla="*/ 1141 h 1867"/>
                <a:gd name="T76" fmla="*/ 1170 w 1431"/>
                <a:gd name="T77" fmla="*/ 1264 h 1867"/>
                <a:gd name="T78" fmla="*/ 1052 w 1431"/>
                <a:gd name="T79" fmla="*/ 1204 h 1867"/>
                <a:gd name="T80" fmla="*/ 967 w 1431"/>
                <a:gd name="T81" fmla="*/ 1017 h 1867"/>
                <a:gd name="T82" fmla="*/ 659 w 1431"/>
                <a:gd name="T83" fmla="*/ 807 h 1867"/>
                <a:gd name="T84" fmla="*/ 638 w 1431"/>
                <a:gd name="T85" fmla="*/ 833 h 1867"/>
                <a:gd name="T86" fmla="*/ 794 w 1431"/>
                <a:gd name="T87" fmla="*/ 854 h 1867"/>
                <a:gd name="T88" fmla="*/ 338 w 1431"/>
                <a:gd name="T89" fmla="*/ 783 h 1867"/>
                <a:gd name="T90" fmla="*/ 716 w 1431"/>
                <a:gd name="T91" fmla="*/ 741 h 1867"/>
                <a:gd name="T92" fmla="*/ 650 w 1431"/>
                <a:gd name="T93" fmla="*/ 696 h 1867"/>
                <a:gd name="T94" fmla="*/ 572 w 1431"/>
                <a:gd name="T95" fmla="*/ 707 h 1867"/>
                <a:gd name="T96" fmla="*/ 494 w 1431"/>
                <a:gd name="T97" fmla="*/ 643 h 1867"/>
                <a:gd name="T98" fmla="*/ 861 w 1431"/>
                <a:gd name="T99" fmla="*/ 703 h 1867"/>
                <a:gd name="T100" fmla="*/ 780 w 1431"/>
                <a:gd name="T101" fmla="*/ 712 h 1867"/>
                <a:gd name="T102" fmla="*/ 340 w 1431"/>
                <a:gd name="T103" fmla="*/ 670 h 1867"/>
                <a:gd name="T104" fmla="*/ 721 w 1431"/>
                <a:gd name="T105" fmla="*/ 542 h 1867"/>
                <a:gd name="T106" fmla="*/ 499 w 1431"/>
                <a:gd name="T107" fmla="*/ 554 h 1867"/>
                <a:gd name="T108" fmla="*/ 707 w 1431"/>
                <a:gd name="T109" fmla="*/ 542 h 1867"/>
                <a:gd name="T110" fmla="*/ 617 w 1431"/>
                <a:gd name="T111" fmla="*/ 501 h 1867"/>
                <a:gd name="T112" fmla="*/ 842 w 1431"/>
                <a:gd name="T113" fmla="*/ 506 h 1867"/>
                <a:gd name="T114" fmla="*/ 806 w 1431"/>
                <a:gd name="T115" fmla="*/ 291 h 1867"/>
                <a:gd name="T116" fmla="*/ 1187 w 1431"/>
                <a:gd name="T117" fmla="*/ 210 h 1867"/>
                <a:gd name="T118" fmla="*/ 991 w 1431"/>
                <a:gd name="T119" fmla="*/ 589 h 1867"/>
                <a:gd name="T120" fmla="*/ 884 w 1431"/>
                <a:gd name="T121" fmla="*/ 516 h 1867"/>
                <a:gd name="T122" fmla="*/ 804 w 1431"/>
                <a:gd name="T123" fmla="*/ 203 h 1867"/>
                <a:gd name="T124" fmla="*/ 1140 w 1431"/>
                <a:gd name="T125" fmla="*/ 9 h 1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31" h="1867">
                  <a:moveTo>
                    <a:pt x="1253" y="1756"/>
                  </a:moveTo>
                  <a:lnTo>
                    <a:pt x="1253" y="1756"/>
                  </a:lnTo>
                  <a:lnTo>
                    <a:pt x="1263" y="1761"/>
                  </a:lnTo>
                  <a:lnTo>
                    <a:pt x="1279" y="1761"/>
                  </a:lnTo>
                  <a:lnTo>
                    <a:pt x="1272" y="1770"/>
                  </a:lnTo>
                  <a:lnTo>
                    <a:pt x="1265" y="1770"/>
                  </a:lnTo>
                  <a:lnTo>
                    <a:pt x="1244" y="1761"/>
                  </a:lnTo>
                  <a:lnTo>
                    <a:pt x="1241" y="1754"/>
                  </a:lnTo>
                  <a:lnTo>
                    <a:pt x="1246" y="1746"/>
                  </a:lnTo>
                  <a:lnTo>
                    <a:pt x="1253" y="1756"/>
                  </a:lnTo>
                  <a:lnTo>
                    <a:pt x="1253" y="1756"/>
                  </a:lnTo>
                  <a:lnTo>
                    <a:pt x="1253" y="1756"/>
                  </a:lnTo>
                  <a:close/>
                  <a:moveTo>
                    <a:pt x="1282" y="1697"/>
                  </a:moveTo>
                  <a:lnTo>
                    <a:pt x="1282" y="1697"/>
                  </a:lnTo>
                  <a:lnTo>
                    <a:pt x="1274" y="1697"/>
                  </a:lnTo>
                  <a:lnTo>
                    <a:pt x="1253" y="1690"/>
                  </a:lnTo>
                  <a:lnTo>
                    <a:pt x="1239" y="1678"/>
                  </a:lnTo>
                  <a:lnTo>
                    <a:pt x="1244" y="1675"/>
                  </a:lnTo>
                  <a:lnTo>
                    <a:pt x="1265" y="1680"/>
                  </a:lnTo>
                  <a:lnTo>
                    <a:pt x="1282" y="1692"/>
                  </a:lnTo>
                  <a:lnTo>
                    <a:pt x="1282" y="1697"/>
                  </a:lnTo>
                  <a:lnTo>
                    <a:pt x="1282" y="1697"/>
                  </a:lnTo>
                  <a:lnTo>
                    <a:pt x="1282" y="1697"/>
                  </a:lnTo>
                  <a:close/>
                  <a:moveTo>
                    <a:pt x="283" y="1711"/>
                  </a:moveTo>
                  <a:lnTo>
                    <a:pt x="283" y="1711"/>
                  </a:lnTo>
                  <a:lnTo>
                    <a:pt x="274" y="1713"/>
                  </a:lnTo>
                  <a:lnTo>
                    <a:pt x="248" y="1702"/>
                  </a:lnTo>
                  <a:lnTo>
                    <a:pt x="243" y="1694"/>
                  </a:lnTo>
                  <a:lnTo>
                    <a:pt x="229" y="1685"/>
                  </a:lnTo>
                  <a:lnTo>
                    <a:pt x="227" y="1678"/>
                  </a:lnTo>
                  <a:lnTo>
                    <a:pt x="210" y="1673"/>
                  </a:lnTo>
                  <a:lnTo>
                    <a:pt x="203" y="1659"/>
                  </a:lnTo>
                  <a:lnTo>
                    <a:pt x="205" y="1654"/>
                  </a:lnTo>
                  <a:lnTo>
                    <a:pt x="222" y="1659"/>
                  </a:lnTo>
                  <a:lnTo>
                    <a:pt x="231" y="1664"/>
                  </a:lnTo>
                  <a:lnTo>
                    <a:pt x="248" y="1666"/>
                  </a:lnTo>
                  <a:lnTo>
                    <a:pt x="253" y="1675"/>
                  </a:lnTo>
                  <a:lnTo>
                    <a:pt x="260" y="1687"/>
                  </a:lnTo>
                  <a:lnTo>
                    <a:pt x="276" y="1697"/>
                  </a:lnTo>
                  <a:lnTo>
                    <a:pt x="283" y="1711"/>
                  </a:lnTo>
                  <a:lnTo>
                    <a:pt x="283" y="1711"/>
                  </a:lnTo>
                  <a:lnTo>
                    <a:pt x="283" y="1711"/>
                  </a:lnTo>
                  <a:close/>
                  <a:moveTo>
                    <a:pt x="1374" y="1657"/>
                  </a:moveTo>
                  <a:lnTo>
                    <a:pt x="1374" y="1657"/>
                  </a:lnTo>
                  <a:lnTo>
                    <a:pt x="1364" y="1678"/>
                  </a:lnTo>
                  <a:lnTo>
                    <a:pt x="1374" y="1671"/>
                  </a:lnTo>
                  <a:lnTo>
                    <a:pt x="1386" y="1675"/>
                  </a:lnTo>
                  <a:lnTo>
                    <a:pt x="1379" y="1683"/>
                  </a:lnTo>
                  <a:lnTo>
                    <a:pt x="1395" y="1692"/>
                  </a:lnTo>
                  <a:lnTo>
                    <a:pt x="1400" y="1685"/>
                  </a:lnTo>
                  <a:lnTo>
                    <a:pt x="1416" y="1692"/>
                  </a:lnTo>
                  <a:lnTo>
                    <a:pt x="1412" y="1711"/>
                  </a:lnTo>
                  <a:lnTo>
                    <a:pt x="1423" y="1706"/>
                  </a:lnTo>
                  <a:lnTo>
                    <a:pt x="1426" y="1718"/>
                  </a:lnTo>
                  <a:lnTo>
                    <a:pt x="1431" y="1735"/>
                  </a:lnTo>
                  <a:lnTo>
                    <a:pt x="1423" y="1756"/>
                  </a:lnTo>
                  <a:lnTo>
                    <a:pt x="1416" y="1756"/>
                  </a:lnTo>
                  <a:lnTo>
                    <a:pt x="1407" y="1751"/>
                  </a:lnTo>
                  <a:lnTo>
                    <a:pt x="1409" y="1732"/>
                  </a:lnTo>
                  <a:lnTo>
                    <a:pt x="1405" y="1728"/>
                  </a:lnTo>
                  <a:lnTo>
                    <a:pt x="1386" y="1749"/>
                  </a:lnTo>
                  <a:lnTo>
                    <a:pt x="1376" y="1749"/>
                  </a:lnTo>
                  <a:lnTo>
                    <a:pt x="1388" y="1737"/>
                  </a:lnTo>
                  <a:lnTo>
                    <a:pt x="1371" y="1732"/>
                  </a:lnTo>
                  <a:lnTo>
                    <a:pt x="1355" y="1732"/>
                  </a:lnTo>
                  <a:lnTo>
                    <a:pt x="1324" y="1732"/>
                  </a:lnTo>
                  <a:lnTo>
                    <a:pt x="1322" y="1725"/>
                  </a:lnTo>
                  <a:lnTo>
                    <a:pt x="1331" y="1716"/>
                  </a:lnTo>
                  <a:lnTo>
                    <a:pt x="1324" y="1709"/>
                  </a:lnTo>
                  <a:lnTo>
                    <a:pt x="1338" y="1697"/>
                  </a:lnTo>
                  <a:lnTo>
                    <a:pt x="1355" y="1657"/>
                  </a:lnTo>
                  <a:lnTo>
                    <a:pt x="1364" y="1640"/>
                  </a:lnTo>
                  <a:lnTo>
                    <a:pt x="1379" y="1633"/>
                  </a:lnTo>
                  <a:lnTo>
                    <a:pt x="1386" y="1633"/>
                  </a:lnTo>
                  <a:lnTo>
                    <a:pt x="1383" y="1640"/>
                  </a:lnTo>
                  <a:lnTo>
                    <a:pt x="1374" y="1657"/>
                  </a:lnTo>
                  <a:lnTo>
                    <a:pt x="1374" y="1657"/>
                  </a:lnTo>
                  <a:lnTo>
                    <a:pt x="1374" y="1657"/>
                  </a:lnTo>
                  <a:close/>
                  <a:moveTo>
                    <a:pt x="134" y="1569"/>
                  </a:moveTo>
                  <a:lnTo>
                    <a:pt x="134" y="1569"/>
                  </a:lnTo>
                  <a:lnTo>
                    <a:pt x="134" y="1569"/>
                  </a:lnTo>
                  <a:lnTo>
                    <a:pt x="134" y="1569"/>
                  </a:lnTo>
                  <a:lnTo>
                    <a:pt x="134" y="1569"/>
                  </a:lnTo>
                  <a:lnTo>
                    <a:pt x="149" y="1567"/>
                  </a:lnTo>
                  <a:lnTo>
                    <a:pt x="146" y="1597"/>
                  </a:lnTo>
                  <a:lnTo>
                    <a:pt x="158" y="1616"/>
                  </a:lnTo>
                  <a:lnTo>
                    <a:pt x="153" y="1616"/>
                  </a:lnTo>
                  <a:lnTo>
                    <a:pt x="144" y="1604"/>
                  </a:lnTo>
                  <a:lnTo>
                    <a:pt x="137" y="1593"/>
                  </a:lnTo>
                  <a:lnTo>
                    <a:pt x="127" y="1586"/>
                  </a:lnTo>
                  <a:lnTo>
                    <a:pt x="125" y="1574"/>
                  </a:lnTo>
                  <a:lnTo>
                    <a:pt x="127" y="1564"/>
                  </a:lnTo>
                  <a:lnTo>
                    <a:pt x="134" y="1569"/>
                  </a:lnTo>
                  <a:lnTo>
                    <a:pt x="134" y="1569"/>
                  </a:lnTo>
                  <a:lnTo>
                    <a:pt x="134" y="1569"/>
                  </a:lnTo>
                  <a:close/>
                  <a:moveTo>
                    <a:pt x="1000" y="1320"/>
                  </a:moveTo>
                  <a:lnTo>
                    <a:pt x="1000" y="1320"/>
                  </a:lnTo>
                  <a:lnTo>
                    <a:pt x="993" y="1337"/>
                  </a:lnTo>
                  <a:lnTo>
                    <a:pt x="986" y="1335"/>
                  </a:lnTo>
                  <a:lnTo>
                    <a:pt x="981" y="1325"/>
                  </a:lnTo>
                  <a:lnTo>
                    <a:pt x="984" y="1323"/>
                  </a:lnTo>
                  <a:lnTo>
                    <a:pt x="988" y="1313"/>
                  </a:lnTo>
                  <a:lnTo>
                    <a:pt x="995" y="1313"/>
                  </a:lnTo>
                  <a:lnTo>
                    <a:pt x="1000" y="1320"/>
                  </a:lnTo>
                  <a:lnTo>
                    <a:pt x="1000" y="1320"/>
                  </a:lnTo>
                  <a:lnTo>
                    <a:pt x="1000" y="1320"/>
                  </a:lnTo>
                  <a:close/>
                  <a:moveTo>
                    <a:pt x="957" y="1299"/>
                  </a:moveTo>
                  <a:lnTo>
                    <a:pt x="957" y="1299"/>
                  </a:lnTo>
                  <a:lnTo>
                    <a:pt x="939" y="1320"/>
                  </a:lnTo>
                  <a:lnTo>
                    <a:pt x="927" y="1318"/>
                  </a:lnTo>
                  <a:lnTo>
                    <a:pt x="922" y="1311"/>
                  </a:lnTo>
                  <a:lnTo>
                    <a:pt x="936" y="1294"/>
                  </a:lnTo>
                  <a:lnTo>
                    <a:pt x="957" y="1294"/>
                  </a:lnTo>
                  <a:lnTo>
                    <a:pt x="957" y="1299"/>
                  </a:lnTo>
                  <a:lnTo>
                    <a:pt x="957" y="1299"/>
                  </a:lnTo>
                  <a:lnTo>
                    <a:pt x="957" y="1299"/>
                  </a:lnTo>
                  <a:close/>
                  <a:moveTo>
                    <a:pt x="905" y="1190"/>
                  </a:moveTo>
                  <a:lnTo>
                    <a:pt x="905" y="1190"/>
                  </a:lnTo>
                  <a:lnTo>
                    <a:pt x="908" y="1209"/>
                  </a:lnTo>
                  <a:lnTo>
                    <a:pt x="915" y="1202"/>
                  </a:lnTo>
                  <a:lnTo>
                    <a:pt x="924" y="1212"/>
                  </a:lnTo>
                  <a:lnTo>
                    <a:pt x="943" y="1226"/>
                  </a:lnTo>
                  <a:lnTo>
                    <a:pt x="962" y="1238"/>
                  </a:lnTo>
                  <a:lnTo>
                    <a:pt x="962" y="1254"/>
                  </a:lnTo>
                  <a:lnTo>
                    <a:pt x="974" y="1252"/>
                  </a:lnTo>
                  <a:lnTo>
                    <a:pt x="986" y="1264"/>
                  </a:lnTo>
                  <a:lnTo>
                    <a:pt x="972" y="1275"/>
                  </a:lnTo>
                  <a:lnTo>
                    <a:pt x="946" y="1266"/>
                  </a:lnTo>
                  <a:lnTo>
                    <a:pt x="936" y="1252"/>
                  </a:lnTo>
                  <a:lnTo>
                    <a:pt x="922" y="1271"/>
                  </a:lnTo>
                  <a:lnTo>
                    <a:pt x="898" y="1290"/>
                  </a:lnTo>
                  <a:lnTo>
                    <a:pt x="894" y="1268"/>
                  </a:lnTo>
                  <a:lnTo>
                    <a:pt x="870" y="1271"/>
                  </a:lnTo>
                  <a:lnTo>
                    <a:pt x="884" y="1254"/>
                  </a:lnTo>
                  <a:lnTo>
                    <a:pt x="887" y="1223"/>
                  </a:lnTo>
                  <a:lnTo>
                    <a:pt x="891" y="1188"/>
                  </a:lnTo>
                  <a:lnTo>
                    <a:pt x="905" y="1190"/>
                  </a:lnTo>
                  <a:lnTo>
                    <a:pt x="905" y="1190"/>
                  </a:lnTo>
                  <a:lnTo>
                    <a:pt x="905" y="1190"/>
                  </a:lnTo>
                  <a:close/>
                  <a:moveTo>
                    <a:pt x="1054" y="1131"/>
                  </a:moveTo>
                  <a:lnTo>
                    <a:pt x="1054" y="1131"/>
                  </a:lnTo>
                  <a:lnTo>
                    <a:pt x="1036" y="1133"/>
                  </a:lnTo>
                  <a:lnTo>
                    <a:pt x="1033" y="1112"/>
                  </a:lnTo>
                  <a:lnTo>
                    <a:pt x="1040" y="1088"/>
                  </a:lnTo>
                  <a:lnTo>
                    <a:pt x="1054" y="1084"/>
                  </a:lnTo>
                  <a:lnTo>
                    <a:pt x="1066" y="1096"/>
                  </a:lnTo>
                  <a:lnTo>
                    <a:pt x="1069" y="1112"/>
                  </a:lnTo>
                  <a:lnTo>
                    <a:pt x="1066" y="1119"/>
                  </a:lnTo>
                  <a:lnTo>
                    <a:pt x="1054" y="1131"/>
                  </a:lnTo>
                  <a:lnTo>
                    <a:pt x="1054" y="1131"/>
                  </a:lnTo>
                  <a:lnTo>
                    <a:pt x="1054" y="1131"/>
                  </a:lnTo>
                  <a:close/>
                  <a:moveTo>
                    <a:pt x="735" y="1048"/>
                  </a:moveTo>
                  <a:lnTo>
                    <a:pt x="735" y="1048"/>
                  </a:lnTo>
                  <a:lnTo>
                    <a:pt x="723" y="1062"/>
                  </a:lnTo>
                  <a:lnTo>
                    <a:pt x="702" y="1048"/>
                  </a:lnTo>
                  <a:lnTo>
                    <a:pt x="690" y="1053"/>
                  </a:lnTo>
                  <a:lnTo>
                    <a:pt x="667" y="1034"/>
                  </a:lnTo>
                  <a:lnTo>
                    <a:pt x="681" y="1020"/>
                  </a:lnTo>
                  <a:lnTo>
                    <a:pt x="693" y="999"/>
                  </a:lnTo>
                  <a:lnTo>
                    <a:pt x="709" y="1013"/>
                  </a:lnTo>
                  <a:lnTo>
                    <a:pt x="719" y="1022"/>
                  </a:lnTo>
                  <a:lnTo>
                    <a:pt x="726" y="1029"/>
                  </a:lnTo>
                  <a:lnTo>
                    <a:pt x="735" y="1048"/>
                  </a:lnTo>
                  <a:lnTo>
                    <a:pt x="735" y="1048"/>
                  </a:lnTo>
                  <a:lnTo>
                    <a:pt x="735" y="1048"/>
                  </a:lnTo>
                  <a:close/>
                  <a:moveTo>
                    <a:pt x="818" y="1029"/>
                  </a:moveTo>
                  <a:lnTo>
                    <a:pt x="818" y="1029"/>
                  </a:lnTo>
                  <a:lnTo>
                    <a:pt x="818" y="1074"/>
                  </a:lnTo>
                  <a:lnTo>
                    <a:pt x="839" y="1041"/>
                  </a:lnTo>
                  <a:lnTo>
                    <a:pt x="858" y="1070"/>
                  </a:lnTo>
                  <a:lnTo>
                    <a:pt x="853" y="1100"/>
                  </a:lnTo>
                  <a:lnTo>
                    <a:pt x="870" y="1129"/>
                  </a:lnTo>
                  <a:lnTo>
                    <a:pt x="887" y="1098"/>
                  </a:lnTo>
                  <a:lnTo>
                    <a:pt x="898" y="1062"/>
                  </a:lnTo>
                  <a:lnTo>
                    <a:pt x="898" y="1010"/>
                  </a:lnTo>
                  <a:lnTo>
                    <a:pt x="922" y="1015"/>
                  </a:lnTo>
                  <a:lnTo>
                    <a:pt x="946" y="1022"/>
                  </a:lnTo>
                  <a:lnTo>
                    <a:pt x="967" y="1044"/>
                  </a:lnTo>
                  <a:lnTo>
                    <a:pt x="967" y="1067"/>
                  </a:lnTo>
                  <a:lnTo>
                    <a:pt x="955" y="1091"/>
                  </a:lnTo>
                  <a:lnTo>
                    <a:pt x="967" y="1112"/>
                  </a:lnTo>
                  <a:lnTo>
                    <a:pt x="965" y="1133"/>
                  </a:lnTo>
                  <a:lnTo>
                    <a:pt x="934" y="1162"/>
                  </a:lnTo>
                  <a:lnTo>
                    <a:pt x="910" y="1169"/>
                  </a:lnTo>
                  <a:lnTo>
                    <a:pt x="894" y="1157"/>
                  </a:lnTo>
                  <a:lnTo>
                    <a:pt x="889" y="1176"/>
                  </a:lnTo>
                  <a:lnTo>
                    <a:pt x="875" y="1209"/>
                  </a:lnTo>
                  <a:lnTo>
                    <a:pt x="870" y="1226"/>
                  </a:lnTo>
                  <a:lnTo>
                    <a:pt x="851" y="1252"/>
                  </a:lnTo>
                  <a:lnTo>
                    <a:pt x="827" y="1254"/>
                  </a:lnTo>
                  <a:lnTo>
                    <a:pt x="813" y="1268"/>
                  </a:lnTo>
                  <a:lnTo>
                    <a:pt x="813" y="1292"/>
                  </a:lnTo>
                  <a:lnTo>
                    <a:pt x="794" y="1297"/>
                  </a:lnTo>
                  <a:lnTo>
                    <a:pt x="773" y="1325"/>
                  </a:lnTo>
                  <a:lnTo>
                    <a:pt x="756" y="1363"/>
                  </a:lnTo>
                  <a:lnTo>
                    <a:pt x="752" y="1387"/>
                  </a:lnTo>
                  <a:lnTo>
                    <a:pt x="749" y="1425"/>
                  </a:lnTo>
                  <a:lnTo>
                    <a:pt x="773" y="1429"/>
                  </a:lnTo>
                  <a:lnTo>
                    <a:pt x="780" y="1458"/>
                  </a:lnTo>
                  <a:lnTo>
                    <a:pt x="790" y="1481"/>
                  </a:lnTo>
                  <a:lnTo>
                    <a:pt x="811" y="1477"/>
                  </a:lnTo>
                  <a:lnTo>
                    <a:pt x="842" y="1488"/>
                  </a:lnTo>
                  <a:lnTo>
                    <a:pt x="858" y="1500"/>
                  </a:lnTo>
                  <a:lnTo>
                    <a:pt x="870" y="1512"/>
                  </a:lnTo>
                  <a:lnTo>
                    <a:pt x="889" y="1522"/>
                  </a:lnTo>
                  <a:lnTo>
                    <a:pt x="908" y="1533"/>
                  </a:lnTo>
                  <a:lnTo>
                    <a:pt x="934" y="1533"/>
                  </a:lnTo>
                  <a:lnTo>
                    <a:pt x="950" y="1538"/>
                  </a:lnTo>
                  <a:lnTo>
                    <a:pt x="948" y="1562"/>
                  </a:lnTo>
                  <a:lnTo>
                    <a:pt x="953" y="1588"/>
                  </a:lnTo>
                  <a:lnTo>
                    <a:pt x="965" y="1619"/>
                  </a:lnTo>
                  <a:lnTo>
                    <a:pt x="988" y="1642"/>
                  </a:lnTo>
                  <a:lnTo>
                    <a:pt x="1002" y="1635"/>
                  </a:lnTo>
                  <a:lnTo>
                    <a:pt x="1010" y="1607"/>
                  </a:lnTo>
                  <a:lnTo>
                    <a:pt x="1002" y="1564"/>
                  </a:lnTo>
                  <a:lnTo>
                    <a:pt x="991" y="1550"/>
                  </a:lnTo>
                  <a:lnTo>
                    <a:pt x="1017" y="1538"/>
                  </a:lnTo>
                  <a:lnTo>
                    <a:pt x="1036" y="1517"/>
                  </a:lnTo>
                  <a:lnTo>
                    <a:pt x="1045" y="1498"/>
                  </a:lnTo>
                  <a:lnTo>
                    <a:pt x="1043" y="1479"/>
                  </a:lnTo>
                  <a:lnTo>
                    <a:pt x="1031" y="1453"/>
                  </a:lnTo>
                  <a:lnTo>
                    <a:pt x="1012" y="1429"/>
                  </a:lnTo>
                  <a:lnTo>
                    <a:pt x="1031" y="1396"/>
                  </a:lnTo>
                  <a:lnTo>
                    <a:pt x="1024" y="1368"/>
                  </a:lnTo>
                  <a:lnTo>
                    <a:pt x="1019" y="1313"/>
                  </a:lnTo>
                  <a:lnTo>
                    <a:pt x="1031" y="1306"/>
                  </a:lnTo>
                  <a:lnTo>
                    <a:pt x="1057" y="1316"/>
                  </a:lnTo>
                  <a:lnTo>
                    <a:pt x="1073" y="1318"/>
                  </a:lnTo>
                  <a:lnTo>
                    <a:pt x="1088" y="1311"/>
                  </a:lnTo>
                  <a:lnTo>
                    <a:pt x="1102" y="1320"/>
                  </a:lnTo>
                  <a:lnTo>
                    <a:pt x="1123" y="1342"/>
                  </a:lnTo>
                  <a:lnTo>
                    <a:pt x="1128" y="1354"/>
                  </a:lnTo>
                  <a:lnTo>
                    <a:pt x="1156" y="1358"/>
                  </a:lnTo>
                  <a:lnTo>
                    <a:pt x="1156" y="1384"/>
                  </a:lnTo>
                  <a:lnTo>
                    <a:pt x="1161" y="1425"/>
                  </a:lnTo>
                  <a:lnTo>
                    <a:pt x="1177" y="1429"/>
                  </a:lnTo>
                  <a:lnTo>
                    <a:pt x="1187" y="1448"/>
                  </a:lnTo>
                  <a:lnTo>
                    <a:pt x="1211" y="1429"/>
                  </a:lnTo>
                  <a:lnTo>
                    <a:pt x="1227" y="1396"/>
                  </a:lnTo>
                  <a:lnTo>
                    <a:pt x="1237" y="1382"/>
                  </a:lnTo>
                  <a:lnTo>
                    <a:pt x="1251" y="1408"/>
                  </a:lnTo>
                  <a:lnTo>
                    <a:pt x="1272" y="1448"/>
                  </a:lnTo>
                  <a:lnTo>
                    <a:pt x="1289" y="1486"/>
                  </a:lnTo>
                  <a:lnTo>
                    <a:pt x="1282" y="1503"/>
                  </a:lnTo>
                  <a:lnTo>
                    <a:pt x="1305" y="1519"/>
                  </a:lnTo>
                  <a:lnTo>
                    <a:pt x="1319" y="1536"/>
                  </a:lnTo>
                  <a:lnTo>
                    <a:pt x="1343" y="1543"/>
                  </a:lnTo>
                  <a:lnTo>
                    <a:pt x="1355" y="1552"/>
                  </a:lnTo>
                  <a:lnTo>
                    <a:pt x="1362" y="1574"/>
                  </a:lnTo>
                  <a:lnTo>
                    <a:pt x="1374" y="1578"/>
                  </a:lnTo>
                  <a:lnTo>
                    <a:pt x="1381" y="1588"/>
                  </a:lnTo>
                  <a:lnTo>
                    <a:pt x="1381" y="1619"/>
                  </a:lnTo>
                  <a:lnTo>
                    <a:pt x="1369" y="1628"/>
                  </a:lnTo>
                  <a:lnTo>
                    <a:pt x="1357" y="1638"/>
                  </a:lnTo>
                  <a:lnTo>
                    <a:pt x="1331" y="1647"/>
                  </a:lnTo>
                  <a:lnTo>
                    <a:pt x="1312" y="1668"/>
                  </a:lnTo>
                  <a:lnTo>
                    <a:pt x="1284" y="1671"/>
                  </a:lnTo>
                  <a:lnTo>
                    <a:pt x="1248" y="1666"/>
                  </a:lnTo>
                  <a:lnTo>
                    <a:pt x="1225" y="1666"/>
                  </a:lnTo>
                  <a:lnTo>
                    <a:pt x="1208" y="1668"/>
                  </a:lnTo>
                  <a:lnTo>
                    <a:pt x="1194" y="1685"/>
                  </a:lnTo>
                  <a:lnTo>
                    <a:pt x="1175" y="1697"/>
                  </a:lnTo>
                  <a:lnTo>
                    <a:pt x="1151" y="1728"/>
                  </a:lnTo>
                  <a:lnTo>
                    <a:pt x="1130" y="1751"/>
                  </a:lnTo>
                  <a:lnTo>
                    <a:pt x="1147" y="1746"/>
                  </a:lnTo>
                  <a:lnTo>
                    <a:pt x="1173" y="1716"/>
                  </a:lnTo>
                  <a:lnTo>
                    <a:pt x="1206" y="1697"/>
                  </a:lnTo>
                  <a:lnTo>
                    <a:pt x="1229" y="1692"/>
                  </a:lnTo>
                  <a:lnTo>
                    <a:pt x="1244" y="1704"/>
                  </a:lnTo>
                  <a:lnTo>
                    <a:pt x="1229" y="1720"/>
                  </a:lnTo>
                  <a:lnTo>
                    <a:pt x="1234" y="1746"/>
                  </a:lnTo>
                  <a:lnTo>
                    <a:pt x="1239" y="1763"/>
                  </a:lnTo>
                  <a:lnTo>
                    <a:pt x="1260" y="1775"/>
                  </a:lnTo>
                  <a:lnTo>
                    <a:pt x="1286" y="1773"/>
                  </a:lnTo>
                  <a:lnTo>
                    <a:pt x="1303" y="1746"/>
                  </a:lnTo>
                  <a:lnTo>
                    <a:pt x="1305" y="1763"/>
                  </a:lnTo>
                  <a:lnTo>
                    <a:pt x="1315" y="1773"/>
                  </a:lnTo>
                  <a:lnTo>
                    <a:pt x="1293" y="1787"/>
                  </a:lnTo>
                  <a:lnTo>
                    <a:pt x="1260" y="1801"/>
                  </a:lnTo>
                  <a:lnTo>
                    <a:pt x="1244" y="1808"/>
                  </a:lnTo>
                  <a:lnTo>
                    <a:pt x="1225" y="1825"/>
                  </a:lnTo>
                  <a:lnTo>
                    <a:pt x="1213" y="1825"/>
                  </a:lnTo>
                  <a:lnTo>
                    <a:pt x="1211" y="1806"/>
                  </a:lnTo>
                  <a:lnTo>
                    <a:pt x="1239" y="1787"/>
                  </a:lnTo>
                  <a:lnTo>
                    <a:pt x="1213" y="1787"/>
                  </a:lnTo>
                  <a:lnTo>
                    <a:pt x="1196" y="1789"/>
                  </a:lnTo>
                  <a:lnTo>
                    <a:pt x="1185" y="1777"/>
                  </a:lnTo>
                  <a:lnTo>
                    <a:pt x="1185" y="1744"/>
                  </a:lnTo>
                  <a:lnTo>
                    <a:pt x="1180" y="1739"/>
                  </a:lnTo>
                  <a:lnTo>
                    <a:pt x="1168" y="1742"/>
                  </a:lnTo>
                  <a:lnTo>
                    <a:pt x="1163" y="1737"/>
                  </a:lnTo>
                  <a:lnTo>
                    <a:pt x="1149" y="1754"/>
                  </a:lnTo>
                  <a:lnTo>
                    <a:pt x="1144" y="1773"/>
                  </a:lnTo>
                  <a:lnTo>
                    <a:pt x="1140" y="1782"/>
                  </a:lnTo>
                  <a:lnTo>
                    <a:pt x="1133" y="1784"/>
                  </a:lnTo>
                  <a:lnTo>
                    <a:pt x="1128" y="1787"/>
                  </a:lnTo>
                  <a:lnTo>
                    <a:pt x="1125" y="1791"/>
                  </a:lnTo>
                  <a:lnTo>
                    <a:pt x="1095" y="1791"/>
                  </a:lnTo>
                  <a:lnTo>
                    <a:pt x="1071" y="1794"/>
                  </a:lnTo>
                  <a:lnTo>
                    <a:pt x="1064" y="1796"/>
                  </a:lnTo>
                  <a:lnTo>
                    <a:pt x="1047" y="1813"/>
                  </a:lnTo>
                  <a:lnTo>
                    <a:pt x="1045" y="1815"/>
                  </a:lnTo>
                  <a:lnTo>
                    <a:pt x="1040" y="1825"/>
                  </a:lnTo>
                  <a:lnTo>
                    <a:pt x="1024" y="1825"/>
                  </a:lnTo>
                  <a:lnTo>
                    <a:pt x="1010" y="1825"/>
                  </a:lnTo>
                  <a:lnTo>
                    <a:pt x="1002" y="1827"/>
                  </a:lnTo>
                  <a:lnTo>
                    <a:pt x="1002" y="1832"/>
                  </a:lnTo>
                  <a:lnTo>
                    <a:pt x="1005" y="1839"/>
                  </a:lnTo>
                  <a:lnTo>
                    <a:pt x="1005" y="1841"/>
                  </a:lnTo>
                  <a:lnTo>
                    <a:pt x="984" y="1851"/>
                  </a:lnTo>
                  <a:lnTo>
                    <a:pt x="967" y="1855"/>
                  </a:lnTo>
                  <a:lnTo>
                    <a:pt x="948" y="1867"/>
                  </a:lnTo>
                  <a:lnTo>
                    <a:pt x="943" y="1867"/>
                  </a:lnTo>
                  <a:lnTo>
                    <a:pt x="939" y="1862"/>
                  </a:lnTo>
                  <a:lnTo>
                    <a:pt x="936" y="1860"/>
                  </a:lnTo>
                  <a:lnTo>
                    <a:pt x="936" y="1858"/>
                  </a:lnTo>
                  <a:lnTo>
                    <a:pt x="941" y="1851"/>
                  </a:lnTo>
                  <a:lnTo>
                    <a:pt x="948" y="1839"/>
                  </a:lnTo>
                  <a:lnTo>
                    <a:pt x="953" y="1825"/>
                  </a:lnTo>
                  <a:lnTo>
                    <a:pt x="950" y="1806"/>
                  </a:lnTo>
                  <a:lnTo>
                    <a:pt x="946" y="1784"/>
                  </a:lnTo>
                  <a:lnTo>
                    <a:pt x="929" y="1775"/>
                  </a:lnTo>
                  <a:lnTo>
                    <a:pt x="931" y="1770"/>
                  </a:lnTo>
                  <a:lnTo>
                    <a:pt x="929" y="1768"/>
                  </a:lnTo>
                  <a:lnTo>
                    <a:pt x="924" y="1768"/>
                  </a:lnTo>
                  <a:lnTo>
                    <a:pt x="922" y="1763"/>
                  </a:lnTo>
                  <a:lnTo>
                    <a:pt x="922" y="1758"/>
                  </a:lnTo>
                  <a:lnTo>
                    <a:pt x="917" y="1761"/>
                  </a:lnTo>
                  <a:lnTo>
                    <a:pt x="913" y="1761"/>
                  </a:lnTo>
                  <a:lnTo>
                    <a:pt x="915" y="1758"/>
                  </a:lnTo>
                  <a:lnTo>
                    <a:pt x="910" y="1756"/>
                  </a:lnTo>
                  <a:lnTo>
                    <a:pt x="908" y="1749"/>
                  </a:lnTo>
                  <a:lnTo>
                    <a:pt x="896" y="1742"/>
                  </a:lnTo>
                  <a:lnTo>
                    <a:pt x="882" y="1732"/>
                  </a:lnTo>
                  <a:lnTo>
                    <a:pt x="868" y="1723"/>
                  </a:lnTo>
                  <a:lnTo>
                    <a:pt x="853" y="1716"/>
                  </a:lnTo>
                  <a:lnTo>
                    <a:pt x="837" y="1723"/>
                  </a:lnTo>
                  <a:lnTo>
                    <a:pt x="832" y="1723"/>
                  </a:lnTo>
                  <a:lnTo>
                    <a:pt x="813" y="1716"/>
                  </a:lnTo>
                  <a:lnTo>
                    <a:pt x="799" y="1720"/>
                  </a:lnTo>
                  <a:lnTo>
                    <a:pt x="782" y="1711"/>
                  </a:lnTo>
                  <a:lnTo>
                    <a:pt x="768" y="1709"/>
                  </a:lnTo>
                  <a:lnTo>
                    <a:pt x="756" y="1706"/>
                  </a:lnTo>
                  <a:lnTo>
                    <a:pt x="749" y="1702"/>
                  </a:lnTo>
                  <a:lnTo>
                    <a:pt x="747" y="1690"/>
                  </a:lnTo>
                  <a:lnTo>
                    <a:pt x="742" y="1690"/>
                  </a:lnTo>
                  <a:lnTo>
                    <a:pt x="742" y="1699"/>
                  </a:lnTo>
                  <a:lnTo>
                    <a:pt x="709" y="1699"/>
                  </a:lnTo>
                  <a:lnTo>
                    <a:pt x="652" y="1699"/>
                  </a:lnTo>
                  <a:lnTo>
                    <a:pt x="598" y="1699"/>
                  </a:lnTo>
                  <a:lnTo>
                    <a:pt x="551" y="1699"/>
                  </a:lnTo>
                  <a:lnTo>
                    <a:pt x="501" y="1699"/>
                  </a:lnTo>
                  <a:lnTo>
                    <a:pt x="454" y="1699"/>
                  </a:lnTo>
                  <a:lnTo>
                    <a:pt x="404" y="1699"/>
                  </a:lnTo>
                  <a:lnTo>
                    <a:pt x="387" y="1699"/>
                  </a:lnTo>
                  <a:lnTo>
                    <a:pt x="340" y="1699"/>
                  </a:lnTo>
                  <a:lnTo>
                    <a:pt x="293" y="1699"/>
                  </a:lnTo>
                  <a:lnTo>
                    <a:pt x="290" y="1699"/>
                  </a:lnTo>
                  <a:lnTo>
                    <a:pt x="260" y="1675"/>
                  </a:lnTo>
                  <a:lnTo>
                    <a:pt x="248" y="1664"/>
                  </a:lnTo>
                  <a:lnTo>
                    <a:pt x="220" y="1652"/>
                  </a:lnTo>
                  <a:lnTo>
                    <a:pt x="210" y="1631"/>
                  </a:lnTo>
                  <a:lnTo>
                    <a:pt x="212" y="1614"/>
                  </a:lnTo>
                  <a:lnTo>
                    <a:pt x="191" y="1602"/>
                  </a:lnTo>
                  <a:lnTo>
                    <a:pt x="189" y="1581"/>
                  </a:lnTo>
                  <a:lnTo>
                    <a:pt x="170" y="1562"/>
                  </a:lnTo>
                  <a:lnTo>
                    <a:pt x="170" y="1548"/>
                  </a:lnTo>
                  <a:lnTo>
                    <a:pt x="177" y="1533"/>
                  </a:lnTo>
                  <a:lnTo>
                    <a:pt x="177" y="1515"/>
                  </a:lnTo>
                  <a:lnTo>
                    <a:pt x="151" y="1498"/>
                  </a:lnTo>
                  <a:lnTo>
                    <a:pt x="134" y="1465"/>
                  </a:lnTo>
                  <a:lnTo>
                    <a:pt x="123" y="1441"/>
                  </a:lnTo>
                  <a:lnTo>
                    <a:pt x="108" y="1427"/>
                  </a:lnTo>
                  <a:lnTo>
                    <a:pt x="97" y="1415"/>
                  </a:lnTo>
                  <a:lnTo>
                    <a:pt x="89" y="1399"/>
                  </a:lnTo>
                  <a:lnTo>
                    <a:pt x="73" y="1408"/>
                  </a:lnTo>
                  <a:lnTo>
                    <a:pt x="59" y="1427"/>
                  </a:lnTo>
                  <a:lnTo>
                    <a:pt x="42" y="1406"/>
                  </a:lnTo>
                  <a:lnTo>
                    <a:pt x="33" y="1391"/>
                  </a:lnTo>
                  <a:lnTo>
                    <a:pt x="16" y="1382"/>
                  </a:lnTo>
                  <a:lnTo>
                    <a:pt x="0" y="1382"/>
                  </a:lnTo>
                  <a:lnTo>
                    <a:pt x="0" y="1178"/>
                  </a:lnTo>
                  <a:lnTo>
                    <a:pt x="0" y="1020"/>
                  </a:lnTo>
                  <a:lnTo>
                    <a:pt x="30" y="1032"/>
                  </a:lnTo>
                  <a:lnTo>
                    <a:pt x="56" y="1053"/>
                  </a:lnTo>
                  <a:lnTo>
                    <a:pt x="73" y="1058"/>
                  </a:lnTo>
                  <a:lnTo>
                    <a:pt x="87" y="1039"/>
                  </a:lnTo>
                  <a:lnTo>
                    <a:pt x="106" y="1022"/>
                  </a:lnTo>
                  <a:lnTo>
                    <a:pt x="130" y="1029"/>
                  </a:lnTo>
                  <a:lnTo>
                    <a:pt x="156" y="1008"/>
                  </a:lnTo>
                  <a:lnTo>
                    <a:pt x="182" y="996"/>
                  </a:lnTo>
                  <a:lnTo>
                    <a:pt x="193" y="1017"/>
                  </a:lnTo>
                  <a:lnTo>
                    <a:pt x="205" y="1006"/>
                  </a:lnTo>
                  <a:lnTo>
                    <a:pt x="208" y="982"/>
                  </a:lnTo>
                  <a:lnTo>
                    <a:pt x="220" y="989"/>
                  </a:lnTo>
                  <a:lnTo>
                    <a:pt x="248" y="1029"/>
                  </a:lnTo>
                  <a:lnTo>
                    <a:pt x="269" y="999"/>
                  </a:lnTo>
                  <a:lnTo>
                    <a:pt x="272" y="1034"/>
                  </a:lnTo>
                  <a:lnTo>
                    <a:pt x="290" y="1027"/>
                  </a:lnTo>
                  <a:lnTo>
                    <a:pt x="298" y="1013"/>
                  </a:lnTo>
                  <a:lnTo>
                    <a:pt x="316" y="1015"/>
                  </a:lnTo>
                  <a:lnTo>
                    <a:pt x="340" y="1034"/>
                  </a:lnTo>
                  <a:lnTo>
                    <a:pt x="378" y="1051"/>
                  </a:lnTo>
                  <a:lnTo>
                    <a:pt x="402" y="1060"/>
                  </a:lnTo>
                  <a:lnTo>
                    <a:pt x="418" y="1055"/>
                  </a:lnTo>
                  <a:lnTo>
                    <a:pt x="439" y="1079"/>
                  </a:lnTo>
                  <a:lnTo>
                    <a:pt x="416" y="1100"/>
                  </a:lnTo>
                  <a:lnTo>
                    <a:pt x="447" y="1110"/>
                  </a:lnTo>
                  <a:lnTo>
                    <a:pt x="489" y="1105"/>
                  </a:lnTo>
                  <a:lnTo>
                    <a:pt x="503" y="1098"/>
                  </a:lnTo>
                  <a:lnTo>
                    <a:pt x="520" y="1122"/>
                  </a:lnTo>
                  <a:lnTo>
                    <a:pt x="536" y="1100"/>
                  </a:lnTo>
                  <a:lnTo>
                    <a:pt x="522" y="1084"/>
                  </a:lnTo>
                  <a:lnTo>
                    <a:pt x="532" y="1067"/>
                  </a:lnTo>
                  <a:lnTo>
                    <a:pt x="551" y="1065"/>
                  </a:lnTo>
                  <a:lnTo>
                    <a:pt x="565" y="1060"/>
                  </a:lnTo>
                  <a:lnTo>
                    <a:pt x="577" y="1072"/>
                  </a:lnTo>
                  <a:lnTo>
                    <a:pt x="593" y="1096"/>
                  </a:lnTo>
                  <a:lnTo>
                    <a:pt x="612" y="1091"/>
                  </a:lnTo>
                  <a:lnTo>
                    <a:pt x="641" y="1110"/>
                  </a:lnTo>
                  <a:lnTo>
                    <a:pt x="664" y="1105"/>
                  </a:lnTo>
                  <a:lnTo>
                    <a:pt x="690" y="1105"/>
                  </a:lnTo>
                  <a:lnTo>
                    <a:pt x="688" y="1079"/>
                  </a:lnTo>
                  <a:lnTo>
                    <a:pt x="702" y="1070"/>
                  </a:lnTo>
                  <a:lnTo>
                    <a:pt x="726" y="1086"/>
                  </a:lnTo>
                  <a:lnTo>
                    <a:pt x="726" y="1126"/>
                  </a:lnTo>
                  <a:lnTo>
                    <a:pt x="738" y="1091"/>
                  </a:lnTo>
                  <a:lnTo>
                    <a:pt x="749" y="1093"/>
                  </a:lnTo>
                  <a:lnTo>
                    <a:pt x="756" y="1048"/>
                  </a:lnTo>
                  <a:lnTo>
                    <a:pt x="740" y="1022"/>
                  </a:lnTo>
                  <a:lnTo>
                    <a:pt x="721" y="1001"/>
                  </a:lnTo>
                  <a:lnTo>
                    <a:pt x="723" y="949"/>
                  </a:lnTo>
                  <a:lnTo>
                    <a:pt x="742" y="911"/>
                  </a:lnTo>
                  <a:lnTo>
                    <a:pt x="764" y="920"/>
                  </a:lnTo>
                  <a:lnTo>
                    <a:pt x="778" y="942"/>
                  </a:lnTo>
                  <a:lnTo>
                    <a:pt x="801" y="996"/>
                  </a:lnTo>
                  <a:lnTo>
                    <a:pt x="787" y="1020"/>
                  </a:lnTo>
                  <a:lnTo>
                    <a:pt x="818" y="1029"/>
                  </a:lnTo>
                  <a:lnTo>
                    <a:pt x="818" y="1029"/>
                  </a:lnTo>
                  <a:lnTo>
                    <a:pt x="818" y="1029"/>
                  </a:lnTo>
                  <a:close/>
                  <a:moveTo>
                    <a:pt x="435" y="847"/>
                  </a:moveTo>
                  <a:lnTo>
                    <a:pt x="435" y="847"/>
                  </a:lnTo>
                  <a:lnTo>
                    <a:pt x="425" y="873"/>
                  </a:lnTo>
                  <a:lnTo>
                    <a:pt x="463" y="857"/>
                  </a:lnTo>
                  <a:lnTo>
                    <a:pt x="484" y="883"/>
                  </a:lnTo>
                  <a:lnTo>
                    <a:pt x="503" y="857"/>
                  </a:lnTo>
                  <a:lnTo>
                    <a:pt x="518" y="873"/>
                  </a:lnTo>
                  <a:lnTo>
                    <a:pt x="532" y="925"/>
                  </a:lnTo>
                  <a:lnTo>
                    <a:pt x="539" y="904"/>
                  </a:lnTo>
                  <a:lnTo>
                    <a:pt x="527" y="849"/>
                  </a:lnTo>
                  <a:lnTo>
                    <a:pt x="541" y="840"/>
                  </a:lnTo>
                  <a:lnTo>
                    <a:pt x="558" y="849"/>
                  </a:lnTo>
                  <a:lnTo>
                    <a:pt x="577" y="871"/>
                  </a:lnTo>
                  <a:lnTo>
                    <a:pt x="586" y="923"/>
                  </a:lnTo>
                  <a:lnTo>
                    <a:pt x="591" y="958"/>
                  </a:lnTo>
                  <a:lnTo>
                    <a:pt x="619" y="982"/>
                  </a:lnTo>
                  <a:lnTo>
                    <a:pt x="648" y="1003"/>
                  </a:lnTo>
                  <a:lnTo>
                    <a:pt x="645" y="1025"/>
                  </a:lnTo>
                  <a:lnTo>
                    <a:pt x="619" y="1029"/>
                  </a:lnTo>
                  <a:lnTo>
                    <a:pt x="631" y="1046"/>
                  </a:lnTo>
                  <a:lnTo>
                    <a:pt x="624" y="1062"/>
                  </a:lnTo>
                  <a:lnTo>
                    <a:pt x="596" y="1055"/>
                  </a:lnTo>
                  <a:lnTo>
                    <a:pt x="567" y="1044"/>
                  </a:lnTo>
                  <a:lnTo>
                    <a:pt x="548" y="1046"/>
                  </a:lnTo>
                  <a:lnTo>
                    <a:pt x="518" y="1062"/>
                  </a:lnTo>
                  <a:lnTo>
                    <a:pt x="477" y="1067"/>
                  </a:lnTo>
                  <a:lnTo>
                    <a:pt x="449" y="1072"/>
                  </a:lnTo>
                  <a:lnTo>
                    <a:pt x="439" y="1051"/>
                  </a:lnTo>
                  <a:lnTo>
                    <a:pt x="418" y="1039"/>
                  </a:lnTo>
                  <a:lnTo>
                    <a:pt x="402" y="1044"/>
                  </a:lnTo>
                  <a:lnTo>
                    <a:pt x="383" y="1008"/>
                  </a:lnTo>
                  <a:lnTo>
                    <a:pt x="395" y="1003"/>
                  </a:lnTo>
                  <a:lnTo>
                    <a:pt x="418" y="994"/>
                  </a:lnTo>
                  <a:lnTo>
                    <a:pt x="442" y="996"/>
                  </a:lnTo>
                  <a:lnTo>
                    <a:pt x="463" y="989"/>
                  </a:lnTo>
                  <a:lnTo>
                    <a:pt x="432" y="977"/>
                  </a:lnTo>
                  <a:lnTo>
                    <a:pt x="397" y="982"/>
                  </a:lnTo>
                  <a:lnTo>
                    <a:pt x="373" y="980"/>
                  </a:lnTo>
                  <a:lnTo>
                    <a:pt x="366" y="963"/>
                  </a:lnTo>
                  <a:lnTo>
                    <a:pt x="402" y="942"/>
                  </a:lnTo>
                  <a:lnTo>
                    <a:pt x="378" y="944"/>
                  </a:lnTo>
                  <a:lnTo>
                    <a:pt x="350" y="930"/>
                  </a:lnTo>
                  <a:lnTo>
                    <a:pt x="364" y="892"/>
                  </a:lnTo>
                  <a:lnTo>
                    <a:pt x="373" y="871"/>
                  </a:lnTo>
                  <a:lnTo>
                    <a:pt x="418" y="835"/>
                  </a:lnTo>
                  <a:lnTo>
                    <a:pt x="435" y="847"/>
                  </a:lnTo>
                  <a:lnTo>
                    <a:pt x="435" y="847"/>
                  </a:lnTo>
                  <a:lnTo>
                    <a:pt x="435" y="847"/>
                  </a:lnTo>
                  <a:close/>
                  <a:moveTo>
                    <a:pt x="591" y="830"/>
                  </a:moveTo>
                  <a:lnTo>
                    <a:pt x="591" y="830"/>
                  </a:lnTo>
                  <a:lnTo>
                    <a:pt x="577" y="868"/>
                  </a:lnTo>
                  <a:lnTo>
                    <a:pt x="551" y="828"/>
                  </a:lnTo>
                  <a:lnTo>
                    <a:pt x="558" y="821"/>
                  </a:lnTo>
                  <a:lnTo>
                    <a:pt x="579" y="819"/>
                  </a:lnTo>
                  <a:lnTo>
                    <a:pt x="591" y="830"/>
                  </a:lnTo>
                  <a:lnTo>
                    <a:pt x="591" y="830"/>
                  </a:lnTo>
                  <a:lnTo>
                    <a:pt x="591" y="830"/>
                  </a:lnTo>
                  <a:close/>
                  <a:moveTo>
                    <a:pt x="1047" y="849"/>
                  </a:moveTo>
                  <a:lnTo>
                    <a:pt x="1047" y="849"/>
                  </a:lnTo>
                  <a:lnTo>
                    <a:pt x="1047" y="864"/>
                  </a:lnTo>
                  <a:lnTo>
                    <a:pt x="1031" y="861"/>
                  </a:lnTo>
                  <a:lnTo>
                    <a:pt x="1014" y="861"/>
                  </a:lnTo>
                  <a:lnTo>
                    <a:pt x="995" y="868"/>
                  </a:lnTo>
                  <a:lnTo>
                    <a:pt x="991" y="864"/>
                  </a:lnTo>
                  <a:lnTo>
                    <a:pt x="974" y="835"/>
                  </a:lnTo>
                  <a:lnTo>
                    <a:pt x="974" y="814"/>
                  </a:lnTo>
                  <a:lnTo>
                    <a:pt x="981" y="812"/>
                  </a:lnTo>
                  <a:lnTo>
                    <a:pt x="1019" y="816"/>
                  </a:lnTo>
                  <a:lnTo>
                    <a:pt x="1047" y="849"/>
                  </a:lnTo>
                  <a:lnTo>
                    <a:pt x="1047" y="849"/>
                  </a:lnTo>
                  <a:lnTo>
                    <a:pt x="1047" y="849"/>
                  </a:lnTo>
                  <a:close/>
                  <a:moveTo>
                    <a:pt x="882" y="845"/>
                  </a:moveTo>
                  <a:lnTo>
                    <a:pt x="882" y="845"/>
                  </a:lnTo>
                  <a:lnTo>
                    <a:pt x="894" y="880"/>
                  </a:lnTo>
                  <a:lnTo>
                    <a:pt x="908" y="835"/>
                  </a:lnTo>
                  <a:lnTo>
                    <a:pt x="950" y="812"/>
                  </a:lnTo>
                  <a:lnTo>
                    <a:pt x="979" y="871"/>
                  </a:lnTo>
                  <a:lnTo>
                    <a:pt x="976" y="904"/>
                  </a:lnTo>
                  <a:lnTo>
                    <a:pt x="1007" y="890"/>
                  </a:lnTo>
                  <a:lnTo>
                    <a:pt x="1024" y="868"/>
                  </a:lnTo>
                  <a:lnTo>
                    <a:pt x="1059" y="894"/>
                  </a:lnTo>
                  <a:lnTo>
                    <a:pt x="1080" y="918"/>
                  </a:lnTo>
                  <a:lnTo>
                    <a:pt x="1083" y="942"/>
                  </a:lnTo>
                  <a:lnTo>
                    <a:pt x="1114" y="930"/>
                  </a:lnTo>
                  <a:lnTo>
                    <a:pt x="1130" y="961"/>
                  </a:lnTo>
                  <a:lnTo>
                    <a:pt x="1170" y="980"/>
                  </a:lnTo>
                  <a:lnTo>
                    <a:pt x="1182" y="1001"/>
                  </a:lnTo>
                  <a:lnTo>
                    <a:pt x="1199" y="1044"/>
                  </a:lnTo>
                  <a:lnTo>
                    <a:pt x="1168" y="1065"/>
                  </a:lnTo>
                  <a:lnTo>
                    <a:pt x="1208" y="1093"/>
                  </a:lnTo>
                  <a:lnTo>
                    <a:pt x="1232" y="1103"/>
                  </a:lnTo>
                  <a:lnTo>
                    <a:pt x="1256" y="1141"/>
                  </a:lnTo>
                  <a:lnTo>
                    <a:pt x="1282" y="1143"/>
                  </a:lnTo>
                  <a:lnTo>
                    <a:pt x="1277" y="1171"/>
                  </a:lnTo>
                  <a:lnTo>
                    <a:pt x="1248" y="1216"/>
                  </a:lnTo>
                  <a:lnTo>
                    <a:pt x="1229" y="1200"/>
                  </a:lnTo>
                  <a:lnTo>
                    <a:pt x="1203" y="1162"/>
                  </a:lnTo>
                  <a:lnTo>
                    <a:pt x="1182" y="1169"/>
                  </a:lnTo>
                  <a:lnTo>
                    <a:pt x="1180" y="1190"/>
                  </a:lnTo>
                  <a:lnTo>
                    <a:pt x="1196" y="1212"/>
                  </a:lnTo>
                  <a:lnTo>
                    <a:pt x="1218" y="1230"/>
                  </a:lnTo>
                  <a:lnTo>
                    <a:pt x="1225" y="1240"/>
                  </a:lnTo>
                  <a:lnTo>
                    <a:pt x="1237" y="1275"/>
                  </a:lnTo>
                  <a:lnTo>
                    <a:pt x="1232" y="1302"/>
                  </a:lnTo>
                  <a:lnTo>
                    <a:pt x="1211" y="1292"/>
                  </a:lnTo>
                  <a:lnTo>
                    <a:pt x="1170" y="1264"/>
                  </a:lnTo>
                  <a:lnTo>
                    <a:pt x="1192" y="1294"/>
                  </a:lnTo>
                  <a:lnTo>
                    <a:pt x="1208" y="1316"/>
                  </a:lnTo>
                  <a:lnTo>
                    <a:pt x="1211" y="1328"/>
                  </a:lnTo>
                  <a:lnTo>
                    <a:pt x="1168" y="1313"/>
                  </a:lnTo>
                  <a:lnTo>
                    <a:pt x="1133" y="1294"/>
                  </a:lnTo>
                  <a:lnTo>
                    <a:pt x="1114" y="1275"/>
                  </a:lnTo>
                  <a:lnTo>
                    <a:pt x="1118" y="1266"/>
                  </a:lnTo>
                  <a:lnTo>
                    <a:pt x="1095" y="1247"/>
                  </a:lnTo>
                  <a:lnTo>
                    <a:pt x="1071" y="1230"/>
                  </a:lnTo>
                  <a:lnTo>
                    <a:pt x="1071" y="1240"/>
                  </a:lnTo>
                  <a:lnTo>
                    <a:pt x="1024" y="1247"/>
                  </a:lnTo>
                  <a:lnTo>
                    <a:pt x="1012" y="1233"/>
                  </a:lnTo>
                  <a:lnTo>
                    <a:pt x="1021" y="1204"/>
                  </a:lnTo>
                  <a:lnTo>
                    <a:pt x="1052" y="1204"/>
                  </a:lnTo>
                  <a:lnTo>
                    <a:pt x="1085" y="1200"/>
                  </a:lnTo>
                  <a:lnTo>
                    <a:pt x="1080" y="1186"/>
                  </a:lnTo>
                  <a:lnTo>
                    <a:pt x="1085" y="1167"/>
                  </a:lnTo>
                  <a:lnTo>
                    <a:pt x="1107" y="1126"/>
                  </a:lnTo>
                  <a:lnTo>
                    <a:pt x="1102" y="1107"/>
                  </a:lnTo>
                  <a:lnTo>
                    <a:pt x="1097" y="1093"/>
                  </a:lnTo>
                  <a:lnTo>
                    <a:pt x="1071" y="1072"/>
                  </a:lnTo>
                  <a:lnTo>
                    <a:pt x="1038" y="1058"/>
                  </a:lnTo>
                  <a:lnTo>
                    <a:pt x="1050" y="1046"/>
                  </a:lnTo>
                  <a:lnTo>
                    <a:pt x="1031" y="1017"/>
                  </a:lnTo>
                  <a:lnTo>
                    <a:pt x="1017" y="1015"/>
                  </a:lnTo>
                  <a:lnTo>
                    <a:pt x="1005" y="999"/>
                  </a:lnTo>
                  <a:lnTo>
                    <a:pt x="995" y="1013"/>
                  </a:lnTo>
                  <a:lnTo>
                    <a:pt x="967" y="1017"/>
                  </a:lnTo>
                  <a:lnTo>
                    <a:pt x="908" y="1008"/>
                  </a:lnTo>
                  <a:lnTo>
                    <a:pt x="875" y="994"/>
                  </a:lnTo>
                  <a:lnTo>
                    <a:pt x="846" y="987"/>
                  </a:lnTo>
                  <a:lnTo>
                    <a:pt x="834" y="970"/>
                  </a:lnTo>
                  <a:lnTo>
                    <a:pt x="851" y="946"/>
                  </a:lnTo>
                  <a:lnTo>
                    <a:pt x="827" y="946"/>
                  </a:lnTo>
                  <a:lnTo>
                    <a:pt x="823" y="894"/>
                  </a:lnTo>
                  <a:lnTo>
                    <a:pt x="834" y="847"/>
                  </a:lnTo>
                  <a:lnTo>
                    <a:pt x="851" y="823"/>
                  </a:lnTo>
                  <a:lnTo>
                    <a:pt x="894" y="809"/>
                  </a:lnTo>
                  <a:lnTo>
                    <a:pt x="882" y="845"/>
                  </a:lnTo>
                  <a:lnTo>
                    <a:pt x="882" y="845"/>
                  </a:lnTo>
                  <a:lnTo>
                    <a:pt x="882" y="845"/>
                  </a:lnTo>
                  <a:close/>
                  <a:moveTo>
                    <a:pt x="659" y="807"/>
                  </a:moveTo>
                  <a:lnTo>
                    <a:pt x="659" y="807"/>
                  </a:lnTo>
                  <a:lnTo>
                    <a:pt x="678" y="819"/>
                  </a:lnTo>
                  <a:lnTo>
                    <a:pt x="707" y="812"/>
                  </a:lnTo>
                  <a:lnTo>
                    <a:pt x="711" y="828"/>
                  </a:lnTo>
                  <a:lnTo>
                    <a:pt x="695" y="854"/>
                  </a:lnTo>
                  <a:lnTo>
                    <a:pt x="719" y="878"/>
                  </a:lnTo>
                  <a:lnTo>
                    <a:pt x="716" y="925"/>
                  </a:lnTo>
                  <a:lnTo>
                    <a:pt x="690" y="944"/>
                  </a:lnTo>
                  <a:lnTo>
                    <a:pt x="676" y="939"/>
                  </a:lnTo>
                  <a:lnTo>
                    <a:pt x="664" y="920"/>
                  </a:lnTo>
                  <a:lnTo>
                    <a:pt x="624" y="880"/>
                  </a:lnTo>
                  <a:lnTo>
                    <a:pt x="624" y="864"/>
                  </a:lnTo>
                  <a:lnTo>
                    <a:pt x="657" y="871"/>
                  </a:lnTo>
                  <a:lnTo>
                    <a:pt x="638" y="833"/>
                  </a:lnTo>
                  <a:lnTo>
                    <a:pt x="659" y="807"/>
                  </a:lnTo>
                  <a:lnTo>
                    <a:pt x="659" y="807"/>
                  </a:lnTo>
                  <a:lnTo>
                    <a:pt x="659" y="807"/>
                  </a:lnTo>
                  <a:close/>
                  <a:moveTo>
                    <a:pt x="773" y="866"/>
                  </a:moveTo>
                  <a:lnTo>
                    <a:pt x="773" y="866"/>
                  </a:lnTo>
                  <a:lnTo>
                    <a:pt x="756" y="906"/>
                  </a:lnTo>
                  <a:lnTo>
                    <a:pt x="738" y="904"/>
                  </a:lnTo>
                  <a:lnTo>
                    <a:pt x="728" y="857"/>
                  </a:lnTo>
                  <a:lnTo>
                    <a:pt x="728" y="830"/>
                  </a:lnTo>
                  <a:lnTo>
                    <a:pt x="738" y="804"/>
                  </a:lnTo>
                  <a:lnTo>
                    <a:pt x="752" y="788"/>
                  </a:lnTo>
                  <a:lnTo>
                    <a:pt x="787" y="790"/>
                  </a:lnTo>
                  <a:lnTo>
                    <a:pt x="818" y="807"/>
                  </a:lnTo>
                  <a:lnTo>
                    <a:pt x="794" y="854"/>
                  </a:lnTo>
                  <a:lnTo>
                    <a:pt x="773" y="866"/>
                  </a:lnTo>
                  <a:lnTo>
                    <a:pt x="773" y="866"/>
                  </a:lnTo>
                  <a:lnTo>
                    <a:pt x="773" y="866"/>
                  </a:lnTo>
                  <a:close/>
                  <a:moveTo>
                    <a:pt x="333" y="939"/>
                  </a:moveTo>
                  <a:lnTo>
                    <a:pt x="333" y="939"/>
                  </a:lnTo>
                  <a:lnTo>
                    <a:pt x="290" y="963"/>
                  </a:lnTo>
                  <a:lnTo>
                    <a:pt x="281" y="942"/>
                  </a:lnTo>
                  <a:lnTo>
                    <a:pt x="243" y="916"/>
                  </a:lnTo>
                  <a:lnTo>
                    <a:pt x="250" y="892"/>
                  </a:lnTo>
                  <a:lnTo>
                    <a:pt x="262" y="852"/>
                  </a:lnTo>
                  <a:lnTo>
                    <a:pt x="276" y="816"/>
                  </a:lnTo>
                  <a:lnTo>
                    <a:pt x="260" y="781"/>
                  </a:lnTo>
                  <a:lnTo>
                    <a:pt x="314" y="771"/>
                  </a:lnTo>
                  <a:lnTo>
                    <a:pt x="338" y="783"/>
                  </a:lnTo>
                  <a:lnTo>
                    <a:pt x="380" y="786"/>
                  </a:lnTo>
                  <a:lnTo>
                    <a:pt x="395" y="804"/>
                  </a:lnTo>
                  <a:lnTo>
                    <a:pt x="413" y="828"/>
                  </a:lnTo>
                  <a:lnTo>
                    <a:pt x="392" y="842"/>
                  </a:lnTo>
                  <a:lnTo>
                    <a:pt x="352" y="880"/>
                  </a:lnTo>
                  <a:lnTo>
                    <a:pt x="333" y="916"/>
                  </a:lnTo>
                  <a:lnTo>
                    <a:pt x="333" y="939"/>
                  </a:lnTo>
                  <a:lnTo>
                    <a:pt x="333" y="939"/>
                  </a:lnTo>
                  <a:lnTo>
                    <a:pt x="333" y="939"/>
                  </a:lnTo>
                  <a:close/>
                  <a:moveTo>
                    <a:pt x="768" y="738"/>
                  </a:moveTo>
                  <a:lnTo>
                    <a:pt x="768" y="738"/>
                  </a:lnTo>
                  <a:lnTo>
                    <a:pt x="759" y="762"/>
                  </a:lnTo>
                  <a:lnTo>
                    <a:pt x="735" y="757"/>
                  </a:lnTo>
                  <a:lnTo>
                    <a:pt x="716" y="741"/>
                  </a:lnTo>
                  <a:lnTo>
                    <a:pt x="723" y="714"/>
                  </a:lnTo>
                  <a:lnTo>
                    <a:pt x="747" y="696"/>
                  </a:lnTo>
                  <a:lnTo>
                    <a:pt x="761" y="719"/>
                  </a:lnTo>
                  <a:lnTo>
                    <a:pt x="768" y="738"/>
                  </a:lnTo>
                  <a:lnTo>
                    <a:pt x="768" y="738"/>
                  </a:lnTo>
                  <a:lnTo>
                    <a:pt x="768" y="738"/>
                  </a:lnTo>
                  <a:close/>
                  <a:moveTo>
                    <a:pt x="688" y="622"/>
                  </a:moveTo>
                  <a:lnTo>
                    <a:pt x="688" y="622"/>
                  </a:lnTo>
                  <a:lnTo>
                    <a:pt x="700" y="655"/>
                  </a:lnTo>
                  <a:lnTo>
                    <a:pt x="702" y="688"/>
                  </a:lnTo>
                  <a:lnTo>
                    <a:pt x="693" y="736"/>
                  </a:lnTo>
                  <a:lnTo>
                    <a:pt x="667" y="743"/>
                  </a:lnTo>
                  <a:lnTo>
                    <a:pt x="650" y="733"/>
                  </a:lnTo>
                  <a:lnTo>
                    <a:pt x="650" y="696"/>
                  </a:lnTo>
                  <a:lnTo>
                    <a:pt x="624" y="703"/>
                  </a:lnTo>
                  <a:lnTo>
                    <a:pt x="622" y="651"/>
                  </a:lnTo>
                  <a:lnTo>
                    <a:pt x="641" y="653"/>
                  </a:lnTo>
                  <a:lnTo>
                    <a:pt x="664" y="629"/>
                  </a:lnTo>
                  <a:lnTo>
                    <a:pt x="688" y="634"/>
                  </a:lnTo>
                  <a:lnTo>
                    <a:pt x="688" y="622"/>
                  </a:lnTo>
                  <a:lnTo>
                    <a:pt x="688" y="622"/>
                  </a:lnTo>
                  <a:lnTo>
                    <a:pt x="688" y="622"/>
                  </a:lnTo>
                  <a:close/>
                  <a:moveTo>
                    <a:pt x="529" y="660"/>
                  </a:moveTo>
                  <a:lnTo>
                    <a:pt x="529" y="660"/>
                  </a:lnTo>
                  <a:lnTo>
                    <a:pt x="536" y="681"/>
                  </a:lnTo>
                  <a:lnTo>
                    <a:pt x="551" y="672"/>
                  </a:lnTo>
                  <a:lnTo>
                    <a:pt x="570" y="674"/>
                  </a:lnTo>
                  <a:lnTo>
                    <a:pt x="572" y="707"/>
                  </a:lnTo>
                  <a:lnTo>
                    <a:pt x="562" y="736"/>
                  </a:lnTo>
                  <a:lnTo>
                    <a:pt x="506" y="745"/>
                  </a:lnTo>
                  <a:lnTo>
                    <a:pt x="466" y="771"/>
                  </a:lnTo>
                  <a:lnTo>
                    <a:pt x="442" y="774"/>
                  </a:lnTo>
                  <a:lnTo>
                    <a:pt x="439" y="755"/>
                  </a:lnTo>
                  <a:lnTo>
                    <a:pt x="473" y="726"/>
                  </a:lnTo>
                  <a:lnTo>
                    <a:pt x="399" y="733"/>
                  </a:lnTo>
                  <a:lnTo>
                    <a:pt x="378" y="724"/>
                  </a:lnTo>
                  <a:lnTo>
                    <a:pt x="399" y="660"/>
                  </a:lnTo>
                  <a:lnTo>
                    <a:pt x="416" y="639"/>
                  </a:lnTo>
                  <a:lnTo>
                    <a:pt x="461" y="662"/>
                  </a:lnTo>
                  <a:lnTo>
                    <a:pt x="489" y="703"/>
                  </a:lnTo>
                  <a:lnTo>
                    <a:pt x="518" y="707"/>
                  </a:lnTo>
                  <a:lnTo>
                    <a:pt x="494" y="643"/>
                  </a:lnTo>
                  <a:lnTo>
                    <a:pt x="508" y="617"/>
                  </a:lnTo>
                  <a:lnTo>
                    <a:pt x="525" y="627"/>
                  </a:lnTo>
                  <a:lnTo>
                    <a:pt x="529" y="660"/>
                  </a:lnTo>
                  <a:lnTo>
                    <a:pt x="529" y="660"/>
                  </a:lnTo>
                  <a:lnTo>
                    <a:pt x="529" y="660"/>
                  </a:lnTo>
                  <a:close/>
                  <a:moveTo>
                    <a:pt x="749" y="596"/>
                  </a:moveTo>
                  <a:lnTo>
                    <a:pt x="749" y="596"/>
                  </a:lnTo>
                  <a:lnTo>
                    <a:pt x="768" y="620"/>
                  </a:lnTo>
                  <a:lnTo>
                    <a:pt x="799" y="620"/>
                  </a:lnTo>
                  <a:lnTo>
                    <a:pt x="813" y="641"/>
                  </a:lnTo>
                  <a:lnTo>
                    <a:pt x="811" y="667"/>
                  </a:lnTo>
                  <a:lnTo>
                    <a:pt x="827" y="681"/>
                  </a:lnTo>
                  <a:lnTo>
                    <a:pt x="839" y="698"/>
                  </a:lnTo>
                  <a:lnTo>
                    <a:pt x="861" y="703"/>
                  </a:lnTo>
                  <a:lnTo>
                    <a:pt x="884" y="707"/>
                  </a:lnTo>
                  <a:lnTo>
                    <a:pt x="910" y="693"/>
                  </a:lnTo>
                  <a:lnTo>
                    <a:pt x="943" y="686"/>
                  </a:lnTo>
                  <a:lnTo>
                    <a:pt x="969" y="691"/>
                  </a:lnTo>
                  <a:lnTo>
                    <a:pt x="988" y="714"/>
                  </a:lnTo>
                  <a:lnTo>
                    <a:pt x="991" y="743"/>
                  </a:lnTo>
                  <a:lnTo>
                    <a:pt x="981" y="757"/>
                  </a:lnTo>
                  <a:lnTo>
                    <a:pt x="955" y="771"/>
                  </a:lnTo>
                  <a:lnTo>
                    <a:pt x="936" y="764"/>
                  </a:lnTo>
                  <a:lnTo>
                    <a:pt x="889" y="774"/>
                  </a:lnTo>
                  <a:lnTo>
                    <a:pt x="856" y="774"/>
                  </a:lnTo>
                  <a:lnTo>
                    <a:pt x="830" y="767"/>
                  </a:lnTo>
                  <a:lnTo>
                    <a:pt x="787" y="745"/>
                  </a:lnTo>
                  <a:lnTo>
                    <a:pt x="780" y="712"/>
                  </a:lnTo>
                  <a:lnTo>
                    <a:pt x="778" y="681"/>
                  </a:lnTo>
                  <a:lnTo>
                    <a:pt x="764" y="651"/>
                  </a:lnTo>
                  <a:lnTo>
                    <a:pt x="728" y="643"/>
                  </a:lnTo>
                  <a:lnTo>
                    <a:pt x="711" y="622"/>
                  </a:lnTo>
                  <a:lnTo>
                    <a:pt x="716" y="591"/>
                  </a:lnTo>
                  <a:lnTo>
                    <a:pt x="749" y="596"/>
                  </a:lnTo>
                  <a:lnTo>
                    <a:pt x="749" y="596"/>
                  </a:lnTo>
                  <a:lnTo>
                    <a:pt x="749" y="596"/>
                  </a:lnTo>
                  <a:close/>
                  <a:moveTo>
                    <a:pt x="402" y="556"/>
                  </a:moveTo>
                  <a:lnTo>
                    <a:pt x="402" y="556"/>
                  </a:lnTo>
                  <a:lnTo>
                    <a:pt x="399" y="613"/>
                  </a:lnTo>
                  <a:lnTo>
                    <a:pt x="387" y="636"/>
                  </a:lnTo>
                  <a:lnTo>
                    <a:pt x="371" y="639"/>
                  </a:lnTo>
                  <a:lnTo>
                    <a:pt x="340" y="670"/>
                  </a:lnTo>
                  <a:lnTo>
                    <a:pt x="316" y="679"/>
                  </a:lnTo>
                  <a:lnTo>
                    <a:pt x="293" y="665"/>
                  </a:lnTo>
                  <a:lnTo>
                    <a:pt x="293" y="665"/>
                  </a:lnTo>
                  <a:lnTo>
                    <a:pt x="321" y="613"/>
                  </a:lnTo>
                  <a:lnTo>
                    <a:pt x="354" y="565"/>
                  </a:lnTo>
                  <a:lnTo>
                    <a:pt x="380" y="568"/>
                  </a:lnTo>
                  <a:lnTo>
                    <a:pt x="402" y="556"/>
                  </a:lnTo>
                  <a:lnTo>
                    <a:pt x="402" y="556"/>
                  </a:lnTo>
                  <a:lnTo>
                    <a:pt x="402" y="556"/>
                  </a:lnTo>
                  <a:close/>
                  <a:moveTo>
                    <a:pt x="764" y="565"/>
                  </a:moveTo>
                  <a:lnTo>
                    <a:pt x="764" y="565"/>
                  </a:lnTo>
                  <a:lnTo>
                    <a:pt x="756" y="568"/>
                  </a:lnTo>
                  <a:lnTo>
                    <a:pt x="726" y="563"/>
                  </a:lnTo>
                  <a:lnTo>
                    <a:pt x="721" y="542"/>
                  </a:lnTo>
                  <a:lnTo>
                    <a:pt x="754" y="544"/>
                  </a:lnTo>
                  <a:lnTo>
                    <a:pt x="766" y="558"/>
                  </a:lnTo>
                  <a:lnTo>
                    <a:pt x="764" y="565"/>
                  </a:lnTo>
                  <a:lnTo>
                    <a:pt x="764" y="565"/>
                  </a:lnTo>
                  <a:lnTo>
                    <a:pt x="764" y="565"/>
                  </a:lnTo>
                  <a:close/>
                  <a:moveTo>
                    <a:pt x="499" y="554"/>
                  </a:moveTo>
                  <a:lnTo>
                    <a:pt x="499" y="554"/>
                  </a:lnTo>
                  <a:lnTo>
                    <a:pt x="470" y="575"/>
                  </a:lnTo>
                  <a:lnTo>
                    <a:pt x="444" y="549"/>
                  </a:lnTo>
                  <a:lnTo>
                    <a:pt x="458" y="525"/>
                  </a:lnTo>
                  <a:lnTo>
                    <a:pt x="482" y="518"/>
                  </a:lnTo>
                  <a:lnTo>
                    <a:pt x="503" y="530"/>
                  </a:lnTo>
                  <a:lnTo>
                    <a:pt x="499" y="554"/>
                  </a:lnTo>
                  <a:lnTo>
                    <a:pt x="499" y="554"/>
                  </a:lnTo>
                  <a:lnTo>
                    <a:pt x="499" y="554"/>
                  </a:lnTo>
                  <a:close/>
                  <a:moveTo>
                    <a:pt x="508" y="483"/>
                  </a:moveTo>
                  <a:lnTo>
                    <a:pt x="508" y="483"/>
                  </a:lnTo>
                  <a:lnTo>
                    <a:pt x="487" y="497"/>
                  </a:lnTo>
                  <a:lnTo>
                    <a:pt x="461" y="497"/>
                  </a:lnTo>
                  <a:lnTo>
                    <a:pt x="461" y="487"/>
                  </a:lnTo>
                  <a:lnTo>
                    <a:pt x="477" y="461"/>
                  </a:lnTo>
                  <a:lnTo>
                    <a:pt x="487" y="466"/>
                  </a:lnTo>
                  <a:lnTo>
                    <a:pt x="508" y="483"/>
                  </a:lnTo>
                  <a:lnTo>
                    <a:pt x="508" y="483"/>
                  </a:lnTo>
                  <a:lnTo>
                    <a:pt x="508" y="483"/>
                  </a:lnTo>
                  <a:close/>
                  <a:moveTo>
                    <a:pt x="730" y="525"/>
                  </a:moveTo>
                  <a:lnTo>
                    <a:pt x="730" y="525"/>
                  </a:lnTo>
                  <a:lnTo>
                    <a:pt x="707" y="542"/>
                  </a:lnTo>
                  <a:lnTo>
                    <a:pt x="693" y="523"/>
                  </a:lnTo>
                  <a:lnTo>
                    <a:pt x="688" y="492"/>
                  </a:lnTo>
                  <a:lnTo>
                    <a:pt x="685" y="459"/>
                  </a:lnTo>
                  <a:lnTo>
                    <a:pt x="707" y="464"/>
                  </a:lnTo>
                  <a:lnTo>
                    <a:pt x="716" y="468"/>
                  </a:lnTo>
                  <a:lnTo>
                    <a:pt x="735" y="497"/>
                  </a:lnTo>
                  <a:lnTo>
                    <a:pt x="730" y="525"/>
                  </a:lnTo>
                  <a:lnTo>
                    <a:pt x="730" y="525"/>
                  </a:lnTo>
                  <a:lnTo>
                    <a:pt x="730" y="525"/>
                  </a:lnTo>
                  <a:close/>
                  <a:moveTo>
                    <a:pt x="664" y="504"/>
                  </a:moveTo>
                  <a:lnTo>
                    <a:pt x="664" y="504"/>
                  </a:lnTo>
                  <a:lnTo>
                    <a:pt x="669" y="537"/>
                  </a:lnTo>
                  <a:lnTo>
                    <a:pt x="643" y="528"/>
                  </a:lnTo>
                  <a:lnTo>
                    <a:pt x="617" y="501"/>
                  </a:lnTo>
                  <a:lnTo>
                    <a:pt x="581" y="499"/>
                  </a:lnTo>
                  <a:lnTo>
                    <a:pt x="596" y="475"/>
                  </a:lnTo>
                  <a:lnTo>
                    <a:pt x="577" y="454"/>
                  </a:lnTo>
                  <a:lnTo>
                    <a:pt x="574" y="423"/>
                  </a:lnTo>
                  <a:lnTo>
                    <a:pt x="607" y="435"/>
                  </a:lnTo>
                  <a:lnTo>
                    <a:pt x="650" y="466"/>
                  </a:lnTo>
                  <a:lnTo>
                    <a:pt x="664" y="504"/>
                  </a:lnTo>
                  <a:lnTo>
                    <a:pt x="664" y="504"/>
                  </a:lnTo>
                  <a:lnTo>
                    <a:pt x="664" y="504"/>
                  </a:lnTo>
                  <a:close/>
                  <a:moveTo>
                    <a:pt x="875" y="393"/>
                  </a:moveTo>
                  <a:lnTo>
                    <a:pt x="875" y="393"/>
                  </a:lnTo>
                  <a:lnTo>
                    <a:pt x="894" y="421"/>
                  </a:lnTo>
                  <a:lnTo>
                    <a:pt x="872" y="445"/>
                  </a:lnTo>
                  <a:lnTo>
                    <a:pt x="842" y="506"/>
                  </a:lnTo>
                  <a:lnTo>
                    <a:pt x="813" y="513"/>
                  </a:lnTo>
                  <a:lnTo>
                    <a:pt x="778" y="501"/>
                  </a:lnTo>
                  <a:lnTo>
                    <a:pt x="761" y="471"/>
                  </a:lnTo>
                  <a:lnTo>
                    <a:pt x="761" y="440"/>
                  </a:lnTo>
                  <a:lnTo>
                    <a:pt x="775" y="416"/>
                  </a:lnTo>
                  <a:lnTo>
                    <a:pt x="745" y="416"/>
                  </a:lnTo>
                  <a:lnTo>
                    <a:pt x="728" y="388"/>
                  </a:lnTo>
                  <a:lnTo>
                    <a:pt x="716" y="345"/>
                  </a:lnTo>
                  <a:lnTo>
                    <a:pt x="728" y="303"/>
                  </a:lnTo>
                  <a:lnTo>
                    <a:pt x="740" y="272"/>
                  </a:lnTo>
                  <a:lnTo>
                    <a:pt x="756" y="265"/>
                  </a:lnTo>
                  <a:lnTo>
                    <a:pt x="749" y="241"/>
                  </a:lnTo>
                  <a:lnTo>
                    <a:pt x="787" y="236"/>
                  </a:lnTo>
                  <a:lnTo>
                    <a:pt x="806" y="291"/>
                  </a:lnTo>
                  <a:lnTo>
                    <a:pt x="834" y="312"/>
                  </a:lnTo>
                  <a:lnTo>
                    <a:pt x="861" y="331"/>
                  </a:lnTo>
                  <a:lnTo>
                    <a:pt x="875" y="393"/>
                  </a:lnTo>
                  <a:lnTo>
                    <a:pt x="875" y="393"/>
                  </a:lnTo>
                  <a:lnTo>
                    <a:pt x="875" y="393"/>
                  </a:lnTo>
                  <a:close/>
                  <a:moveTo>
                    <a:pt x="1175" y="16"/>
                  </a:moveTo>
                  <a:lnTo>
                    <a:pt x="1175" y="16"/>
                  </a:lnTo>
                  <a:lnTo>
                    <a:pt x="1218" y="26"/>
                  </a:lnTo>
                  <a:lnTo>
                    <a:pt x="1253" y="45"/>
                  </a:lnTo>
                  <a:lnTo>
                    <a:pt x="1282" y="78"/>
                  </a:lnTo>
                  <a:lnTo>
                    <a:pt x="1282" y="111"/>
                  </a:lnTo>
                  <a:lnTo>
                    <a:pt x="1241" y="163"/>
                  </a:lnTo>
                  <a:lnTo>
                    <a:pt x="1203" y="184"/>
                  </a:lnTo>
                  <a:lnTo>
                    <a:pt x="1187" y="210"/>
                  </a:lnTo>
                  <a:lnTo>
                    <a:pt x="1222" y="210"/>
                  </a:lnTo>
                  <a:lnTo>
                    <a:pt x="1185" y="274"/>
                  </a:lnTo>
                  <a:lnTo>
                    <a:pt x="1159" y="300"/>
                  </a:lnTo>
                  <a:lnTo>
                    <a:pt x="1130" y="378"/>
                  </a:lnTo>
                  <a:lnTo>
                    <a:pt x="1097" y="393"/>
                  </a:lnTo>
                  <a:lnTo>
                    <a:pt x="1088" y="412"/>
                  </a:lnTo>
                  <a:lnTo>
                    <a:pt x="1038" y="421"/>
                  </a:lnTo>
                  <a:lnTo>
                    <a:pt x="1059" y="433"/>
                  </a:lnTo>
                  <a:lnTo>
                    <a:pt x="1050" y="447"/>
                  </a:lnTo>
                  <a:lnTo>
                    <a:pt x="1062" y="487"/>
                  </a:lnTo>
                  <a:lnTo>
                    <a:pt x="1047" y="516"/>
                  </a:lnTo>
                  <a:lnTo>
                    <a:pt x="1021" y="537"/>
                  </a:lnTo>
                  <a:lnTo>
                    <a:pt x="1014" y="568"/>
                  </a:lnTo>
                  <a:lnTo>
                    <a:pt x="991" y="589"/>
                  </a:lnTo>
                  <a:lnTo>
                    <a:pt x="993" y="606"/>
                  </a:lnTo>
                  <a:lnTo>
                    <a:pt x="1021" y="603"/>
                  </a:lnTo>
                  <a:lnTo>
                    <a:pt x="1021" y="620"/>
                  </a:lnTo>
                  <a:lnTo>
                    <a:pt x="979" y="660"/>
                  </a:lnTo>
                  <a:lnTo>
                    <a:pt x="936" y="641"/>
                  </a:lnTo>
                  <a:lnTo>
                    <a:pt x="889" y="653"/>
                  </a:lnTo>
                  <a:lnTo>
                    <a:pt x="865" y="643"/>
                  </a:lnTo>
                  <a:lnTo>
                    <a:pt x="834" y="641"/>
                  </a:lnTo>
                  <a:lnTo>
                    <a:pt x="832" y="608"/>
                  </a:lnTo>
                  <a:lnTo>
                    <a:pt x="863" y="591"/>
                  </a:lnTo>
                  <a:lnTo>
                    <a:pt x="853" y="537"/>
                  </a:lnTo>
                  <a:lnTo>
                    <a:pt x="863" y="532"/>
                  </a:lnTo>
                  <a:lnTo>
                    <a:pt x="908" y="565"/>
                  </a:lnTo>
                  <a:lnTo>
                    <a:pt x="884" y="516"/>
                  </a:lnTo>
                  <a:lnTo>
                    <a:pt x="858" y="501"/>
                  </a:lnTo>
                  <a:lnTo>
                    <a:pt x="872" y="468"/>
                  </a:lnTo>
                  <a:lnTo>
                    <a:pt x="901" y="449"/>
                  </a:lnTo>
                  <a:lnTo>
                    <a:pt x="905" y="419"/>
                  </a:lnTo>
                  <a:lnTo>
                    <a:pt x="882" y="385"/>
                  </a:lnTo>
                  <a:lnTo>
                    <a:pt x="875" y="336"/>
                  </a:lnTo>
                  <a:lnTo>
                    <a:pt x="920" y="341"/>
                  </a:lnTo>
                  <a:lnTo>
                    <a:pt x="934" y="350"/>
                  </a:lnTo>
                  <a:lnTo>
                    <a:pt x="957" y="317"/>
                  </a:lnTo>
                  <a:lnTo>
                    <a:pt x="922" y="305"/>
                  </a:lnTo>
                  <a:lnTo>
                    <a:pt x="865" y="312"/>
                  </a:lnTo>
                  <a:lnTo>
                    <a:pt x="837" y="279"/>
                  </a:lnTo>
                  <a:lnTo>
                    <a:pt x="823" y="236"/>
                  </a:lnTo>
                  <a:lnTo>
                    <a:pt x="804" y="203"/>
                  </a:lnTo>
                  <a:lnTo>
                    <a:pt x="799" y="165"/>
                  </a:lnTo>
                  <a:lnTo>
                    <a:pt x="825" y="144"/>
                  </a:lnTo>
                  <a:lnTo>
                    <a:pt x="844" y="139"/>
                  </a:lnTo>
                  <a:lnTo>
                    <a:pt x="875" y="120"/>
                  </a:lnTo>
                  <a:lnTo>
                    <a:pt x="898" y="75"/>
                  </a:lnTo>
                  <a:lnTo>
                    <a:pt x="920" y="83"/>
                  </a:lnTo>
                  <a:lnTo>
                    <a:pt x="936" y="116"/>
                  </a:lnTo>
                  <a:lnTo>
                    <a:pt x="948" y="49"/>
                  </a:lnTo>
                  <a:lnTo>
                    <a:pt x="969" y="28"/>
                  </a:lnTo>
                  <a:lnTo>
                    <a:pt x="1000" y="14"/>
                  </a:lnTo>
                  <a:lnTo>
                    <a:pt x="1047" y="7"/>
                  </a:lnTo>
                  <a:lnTo>
                    <a:pt x="1057" y="23"/>
                  </a:lnTo>
                  <a:lnTo>
                    <a:pt x="1104" y="0"/>
                  </a:lnTo>
                  <a:lnTo>
                    <a:pt x="1140" y="9"/>
                  </a:lnTo>
                  <a:lnTo>
                    <a:pt x="1175" y="16"/>
                  </a:lnTo>
                  <a:lnTo>
                    <a:pt x="1175" y="16"/>
                  </a:lnTo>
                  <a:lnTo>
                    <a:pt x="1175" y="1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6" name="Freeform 56"/>
            <p:cNvSpPr>
              <a:spLocks noEditPoints="1"/>
            </p:cNvSpPr>
            <p:nvPr/>
          </p:nvSpPr>
          <p:spPr bwMode="auto">
            <a:xfrm>
              <a:off x="2312812" y="4407637"/>
              <a:ext cx="238609" cy="1351549"/>
            </a:xfrm>
            <a:custGeom>
              <a:avLst/>
              <a:gdLst>
                <a:gd name="T0" fmla="*/ 114 w 140"/>
                <a:gd name="T1" fmla="*/ 710 h 793"/>
                <a:gd name="T2" fmla="*/ 130 w 140"/>
                <a:gd name="T3" fmla="*/ 772 h 793"/>
                <a:gd name="T4" fmla="*/ 135 w 140"/>
                <a:gd name="T5" fmla="*/ 784 h 793"/>
                <a:gd name="T6" fmla="*/ 114 w 140"/>
                <a:gd name="T7" fmla="*/ 791 h 793"/>
                <a:gd name="T8" fmla="*/ 90 w 140"/>
                <a:gd name="T9" fmla="*/ 781 h 793"/>
                <a:gd name="T10" fmla="*/ 55 w 140"/>
                <a:gd name="T11" fmla="*/ 762 h 793"/>
                <a:gd name="T12" fmla="*/ 14 w 140"/>
                <a:gd name="T13" fmla="*/ 717 h 793"/>
                <a:gd name="T14" fmla="*/ 52 w 140"/>
                <a:gd name="T15" fmla="*/ 741 h 793"/>
                <a:gd name="T16" fmla="*/ 81 w 140"/>
                <a:gd name="T17" fmla="*/ 739 h 793"/>
                <a:gd name="T18" fmla="*/ 102 w 140"/>
                <a:gd name="T19" fmla="*/ 708 h 793"/>
                <a:gd name="T20" fmla="*/ 118 w 140"/>
                <a:gd name="T21" fmla="*/ 66 h 793"/>
                <a:gd name="T22" fmla="*/ 126 w 140"/>
                <a:gd name="T23" fmla="*/ 90 h 793"/>
                <a:gd name="T24" fmla="*/ 140 w 140"/>
                <a:gd name="T25" fmla="*/ 92 h 793"/>
                <a:gd name="T26" fmla="*/ 116 w 140"/>
                <a:gd name="T27" fmla="*/ 118 h 793"/>
                <a:gd name="T28" fmla="*/ 114 w 140"/>
                <a:gd name="T29" fmla="*/ 154 h 793"/>
                <a:gd name="T30" fmla="*/ 107 w 140"/>
                <a:gd name="T31" fmla="*/ 173 h 793"/>
                <a:gd name="T32" fmla="*/ 90 w 140"/>
                <a:gd name="T33" fmla="*/ 206 h 793"/>
                <a:gd name="T34" fmla="*/ 83 w 140"/>
                <a:gd name="T35" fmla="*/ 244 h 793"/>
                <a:gd name="T36" fmla="*/ 92 w 140"/>
                <a:gd name="T37" fmla="*/ 282 h 793"/>
                <a:gd name="T38" fmla="*/ 85 w 140"/>
                <a:gd name="T39" fmla="*/ 317 h 793"/>
                <a:gd name="T40" fmla="*/ 71 w 140"/>
                <a:gd name="T41" fmla="*/ 346 h 793"/>
                <a:gd name="T42" fmla="*/ 78 w 140"/>
                <a:gd name="T43" fmla="*/ 386 h 793"/>
                <a:gd name="T44" fmla="*/ 64 w 140"/>
                <a:gd name="T45" fmla="*/ 410 h 793"/>
                <a:gd name="T46" fmla="*/ 62 w 140"/>
                <a:gd name="T47" fmla="*/ 459 h 793"/>
                <a:gd name="T48" fmla="*/ 59 w 140"/>
                <a:gd name="T49" fmla="*/ 488 h 793"/>
                <a:gd name="T50" fmla="*/ 62 w 140"/>
                <a:gd name="T51" fmla="*/ 507 h 793"/>
                <a:gd name="T52" fmla="*/ 71 w 140"/>
                <a:gd name="T53" fmla="*/ 518 h 793"/>
                <a:gd name="T54" fmla="*/ 64 w 140"/>
                <a:gd name="T55" fmla="*/ 537 h 793"/>
                <a:gd name="T56" fmla="*/ 52 w 140"/>
                <a:gd name="T57" fmla="*/ 587 h 793"/>
                <a:gd name="T58" fmla="*/ 48 w 140"/>
                <a:gd name="T59" fmla="*/ 616 h 793"/>
                <a:gd name="T60" fmla="*/ 38 w 140"/>
                <a:gd name="T61" fmla="*/ 653 h 793"/>
                <a:gd name="T62" fmla="*/ 52 w 140"/>
                <a:gd name="T63" fmla="*/ 660 h 793"/>
                <a:gd name="T64" fmla="*/ 59 w 140"/>
                <a:gd name="T65" fmla="*/ 696 h 793"/>
                <a:gd name="T66" fmla="*/ 114 w 140"/>
                <a:gd name="T67" fmla="*/ 701 h 793"/>
                <a:gd name="T68" fmla="*/ 90 w 140"/>
                <a:gd name="T69" fmla="*/ 708 h 793"/>
                <a:gd name="T70" fmla="*/ 74 w 140"/>
                <a:gd name="T71" fmla="*/ 743 h 793"/>
                <a:gd name="T72" fmla="*/ 50 w 140"/>
                <a:gd name="T73" fmla="*/ 736 h 793"/>
                <a:gd name="T74" fmla="*/ 31 w 140"/>
                <a:gd name="T75" fmla="*/ 717 h 793"/>
                <a:gd name="T76" fmla="*/ 5 w 140"/>
                <a:gd name="T77" fmla="*/ 684 h 793"/>
                <a:gd name="T78" fmla="*/ 3 w 140"/>
                <a:gd name="T79" fmla="*/ 653 h 793"/>
                <a:gd name="T80" fmla="*/ 7 w 140"/>
                <a:gd name="T81" fmla="*/ 587 h 793"/>
                <a:gd name="T82" fmla="*/ 0 w 140"/>
                <a:gd name="T83" fmla="*/ 561 h 793"/>
                <a:gd name="T84" fmla="*/ 19 w 140"/>
                <a:gd name="T85" fmla="*/ 504 h 793"/>
                <a:gd name="T86" fmla="*/ 48 w 140"/>
                <a:gd name="T87" fmla="*/ 466 h 793"/>
                <a:gd name="T88" fmla="*/ 31 w 140"/>
                <a:gd name="T89" fmla="*/ 488 h 793"/>
                <a:gd name="T90" fmla="*/ 26 w 140"/>
                <a:gd name="T91" fmla="*/ 452 h 793"/>
                <a:gd name="T92" fmla="*/ 38 w 140"/>
                <a:gd name="T93" fmla="*/ 400 h 793"/>
                <a:gd name="T94" fmla="*/ 33 w 140"/>
                <a:gd name="T95" fmla="*/ 358 h 793"/>
                <a:gd name="T96" fmla="*/ 50 w 140"/>
                <a:gd name="T97" fmla="*/ 324 h 793"/>
                <a:gd name="T98" fmla="*/ 66 w 140"/>
                <a:gd name="T99" fmla="*/ 263 h 793"/>
                <a:gd name="T100" fmla="*/ 69 w 140"/>
                <a:gd name="T101" fmla="*/ 220 h 793"/>
                <a:gd name="T102" fmla="*/ 76 w 140"/>
                <a:gd name="T103" fmla="*/ 175 h 793"/>
                <a:gd name="T104" fmla="*/ 85 w 140"/>
                <a:gd name="T105" fmla="*/ 104 h 793"/>
                <a:gd name="T106" fmla="*/ 88 w 140"/>
                <a:gd name="T107" fmla="*/ 36 h 793"/>
                <a:gd name="T108" fmla="*/ 92 w 140"/>
                <a:gd name="T109" fmla="*/ 10 h 793"/>
                <a:gd name="T110" fmla="*/ 104 w 140"/>
                <a:gd name="T111" fmla="*/ 10 h 793"/>
                <a:gd name="T112" fmla="*/ 116 w 140"/>
                <a:gd name="T113" fmla="*/ 31 h 793"/>
                <a:gd name="T114" fmla="*/ 118 w 140"/>
                <a:gd name="T115" fmla="*/ 66 h 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793">
                  <a:moveTo>
                    <a:pt x="114" y="710"/>
                  </a:moveTo>
                  <a:lnTo>
                    <a:pt x="114" y="710"/>
                  </a:lnTo>
                  <a:lnTo>
                    <a:pt x="114" y="772"/>
                  </a:lnTo>
                  <a:lnTo>
                    <a:pt x="130" y="772"/>
                  </a:lnTo>
                  <a:lnTo>
                    <a:pt x="140" y="772"/>
                  </a:lnTo>
                  <a:lnTo>
                    <a:pt x="135" y="784"/>
                  </a:lnTo>
                  <a:lnTo>
                    <a:pt x="121" y="793"/>
                  </a:lnTo>
                  <a:lnTo>
                    <a:pt x="114" y="791"/>
                  </a:lnTo>
                  <a:lnTo>
                    <a:pt x="104" y="788"/>
                  </a:lnTo>
                  <a:lnTo>
                    <a:pt x="90" y="781"/>
                  </a:lnTo>
                  <a:lnTo>
                    <a:pt x="74" y="776"/>
                  </a:lnTo>
                  <a:lnTo>
                    <a:pt x="55" y="762"/>
                  </a:lnTo>
                  <a:lnTo>
                    <a:pt x="38" y="746"/>
                  </a:lnTo>
                  <a:lnTo>
                    <a:pt x="14" y="717"/>
                  </a:lnTo>
                  <a:lnTo>
                    <a:pt x="29" y="722"/>
                  </a:lnTo>
                  <a:lnTo>
                    <a:pt x="52" y="741"/>
                  </a:lnTo>
                  <a:lnTo>
                    <a:pt x="71" y="750"/>
                  </a:lnTo>
                  <a:lnTo>
                    <a:pt x="81" y="739"/>
                  </a:lnTo>
                  <a:lnTo>
                    <a:pt x="88" y="720"/>
                  </a:lnTo>
                  <a:lnTo>
                    <a:pt x="102" y="708"/>
                  </a:lnTo>
                  <a:lnTo>
                    <a:pt x="114" y="710"/>
                  </a:lnTo>
                  <a:close/>
                  <a:moveTo>
                    <a:pt x="118" y="66"/>
                  </a:moveTo>
                  <a:lnTo>
                    <a:pt x="118" y="66"/>
                  </a:lnTo>
                  <a:lnTo>
                    <a:pt x="126" y="90"/>
                  </a:lnTo>
                  <a:lnTo>
                    <a:pt x="137" y="88"/>
                  </a:lnTo>
                  <a:lnTo>
                    <a:pt x="140" y="92"/>
                  </a:lnTo>
                  <a:lnTo>
                    <a:pt x="135" y="111"/>
                  </a:lnTo>
                  <a:lnTo>
                    <a:pt x="116" y="118"/>
                  </a:lnTo>
                  <a:lnTo>
                    <a:pt x="116" y="149"/>
                  </a:lnTo>
                  <a:lnTo>
                    <a:pt x="114" y="154"/>
                  </a:lnTo>
                  <a:lnTo>
                    <a:pt x="118" y="161"/>
                  </a:lnTo>
                  <a:lnTo>
                    <a:pt x="107" y="173"/>
                  </a:lnTo>
                  <a:lnTo>
                    <a:pt x="95" y="189"/>
                  </a:lnTo>
                  <a:lnTo>
                    <a:pt x="90" y="206"/>
                  </a:lnTo>
                  <a:lnTo>
                    <a:pt x="92" y="225"/>
                  </a:lnTo>
                  <a:lnTo>
                    <a:pt x="83" y="244"/>
                  </a:lnTo>
                  <a:lnTo>
                    <a:pt x="90" y="277"/>
                  </a:lnTo>
                  <a:lnTo>
                    <a:pt x="92" y="282"/>
                  </a:lnTo>
                  <a:lnTo>
                    <a:pt x="92" y="298"/>
                  </a:lnTo>
                  <a:lnTo>
                    <a:pt x="85" y="317"/>
                  </a:lnTo>
                  <a:lnTo>
                    <a:pt x="85" y="334"/>
                  </a:lnTo>
                  <a:lnTo>
                    <a:pt x="71" y="346"/>
                  </a:lnTo>
                  <a:lnTo>
                    <a:pt x="71" y="365"/>
                  </a:lnTo>
                  <a:lnTo>
                    <a:pt x="78" y="386"/>
                  </a:lnTo>
                  <a:lnTo>
                    <a:pt x="66" y="393"/>
                  </a:lnTo>
                  <a:lnTo>
                    <a:pt x="64" y="410"/>
                  </a:lnTo>
                  <a:lnTo>
                    <a:pt x="59" y="433"/>
                  </a:lnTo>
                  <a:lnTo>
                    <a:pt x="62" y="459"/>
                  </a:lnTo>
                  <a:lnTo>
                    <a:pt x="57" y="464"/>
                  </a:lnTo>
                  <a:lnTo>
                    <a:pt x="59" y="488"/>
                  </a:lnTo>
                  <a:lnTo>
                    <a:pt x="66" y="497"/>
                  </a:lnTo>
                  <a:lnTo>
                    <a:pt x="62" y="507"/>
                  </a:lnTo>
                  <a:lnTo>
                    <a:pt x="69" y="511"/>
                  </a:lnTo>
                  <a:lnTo>
                    <a:pt x="71" y="518"/>
                  </a:lnTo>
                  <a:lnTo>
                    <a:pt x="64" y="523"/>
                  </a:lnTo>
                  <a:lnTo>
                    <a:pt x="64" y="537"/>
                  </a:lnTo>
                  <a:lnTo>
                    <a:pt x="59" y="568"/>
                  </a:lnTo>
                  <a:lnTo>
                    <a:pt x="52" y="587"/>
                  </a:lnTo>
                  <a:lnTo>
                    <a:pt x="52" y="599"/>
                  </a:lnTo>
                  <a:lnTo>
                    <a:pt x="48" y="616"/>
                  </a:lnTo>
                  <a:lnTo>
                    <a:pt x="36" y="627"/>
                  </a:lnTo>
                  <a:lnTo>
                    <a:pt x="38" y="653"/>
                  </a:lnTo>
                  <a:lnTo>
                    <a:pt x="43" y="663"/>
                  </a:lnTo>
                  <a:lnTo>
                    <a:pt x="52" y="660"/>
                  </a:lnTo>
                  <a:lnTo>
                    <a:pt x="52" y="679"/>
                  </a:lnTo>
                  <a:lnTo>
                    <a:pt x="59" y="696"/>
                  </a:lnTo>
                  <a:lnTo>
                    <a:pt x="100" y="698"/>
                  </a:lnTo>
                  <a:lnTo>
                    <a:pt x="114" y="701"/>
                  </a:lnTo>
                  <a:lnTo>
                    <a:pt x="100" y="701"/>
                  </a:lnTo>
                  <a:lnTo>
                    <a:pt x="90" y="708"/>
                  </a:lnTo>
                  <a:lnTo>
                    <a:pt x="76" y="717"/>
                  </a:lnTo>
                  <a:lnTo>
                    <a:pt x="74" y="743"/>
                  </a:lnTo>
                  <a:lnTo>
                    <a:pt x="66" y="743"/>
                  </a:lnTo>
                  <a:lnTo>
                    <a:pt x="50" y="736"/>
                  </a:lnTo>
                  <a:lnTo>
                    <a:pt x="31" y="717"/>
                  </a:lnTo>
                  <a:lnTo>
                    <a:pt x="31" y="717"/>
                  </a:lnTo>
                  <a:lnTo>
                    <a:pt x="12" y="701"/>
                  </a:lnTo>
                  <a:lnTo>
                    <a:pt x="5" y="684"/>
                  </a:lnTo>
                  <a:lnTo>
                    <a:pt x="10" y="670"/>
                  </a:lnTo>
                  <a:lnTo>
                    <a:pt x="3" y="653"/>
                  </a:lnTo>
                  <a:lnTo>
                    <a:pt x="0" y="611"/>
                  </a:lnTo>
                  <a:lnTo>
                    <a:pt x="7" y="587"/>
                  </a:lnTo>
                  <a:lnTo>
                    <a:pt x="24" y="568"/>
                  </a:lnTo>
                  <a:lnTo>
                    <a:pt x="0" y="561"/>
                  </a:lnTo>
                  <a:lnTo>
                    <a:pt x="14" y="542"/>
                  </a:lnTo>
                  <a:lnTo>
                    <a:pt x="19" y="504"/>
                  </a:lnTo>
                  <a:lnTo>
                    <a:pt x="38" y="511"/>
                  </a:lnTo>
                  <a:lnTo>
                    <a:pt x="48" y="466"/>
                  </a:lnTo>
                  <a:lnTo>
                    <a:pt x="36" y="459"/>
                  </a:lnTo>
                  <a:lnTo>
                    <a:pt x="31" y="488"/>
                  </a:lnTo>
                  <a:lnTo>
                    <a:pt x="21" y="485"/>
                  </a:lnTo>
                  <a:lnTo>
                    <a:pt x="26" y="452"/>
                  </a:lnTo>
                  <a:lnTo>
                    <a:pt x="31" y="414"/>
                  </a:lnTo>
                  <a:lnTo>
                    <a:pt x="38" y="400"/>
                  </a:lnTo>
                  <a:lnTo>
                    <a:pt x="33" y="379"/>
                  </a:lnTo>
                  <a:lnTo>
                    <a:pt x="33" y="358"/>
                  </a:lnTo>
                  <a:lnTo>
                    <a:pt x="38" y="355"/>
                  </a:lnTo>
                  <a:lnTo>
                    <a:pt x="50" y="324"/>
                  </a:lnTo>
                  <a:lnTo>
                    <a:pt x="59" y="294"/>
                  </a:lnTo>
                  <a:lnTo>
                    <a:pt x="66" y="263"/>
                  </a:lnTo>
                  <a:lnTo>
                    <a:pt x="64" y="237"/>
                  </a:lnTo>
                  <a:lnTo>
                    <a:pt x="69" y="220"/>
                  </a:lnTo>
                  <a:lnTo>
                    <a:pt x="66" y="197"/>
                  </a:lnTo>
                  <a:lnTo>
                    <a:pt x="76" y="175"/>
                  </a:lnTo>
                  <a:lnTo>
                    <a:pt x="78" y="140"/>
                  </a:lnTo>
                  <a:lnTo>
                    <a:pt x="85" y="104"/>
                  </a:lnTo>
                  <a:lnTo>
                    <a:pt x="90" y="64"/>
                  </a:lnTo>
                  <a:lnTo>
                    <a:pt x="88" y="36"/>
                  </a:lnTo>
                  <a:lnTo>
                    <a:pt x="85" y="12"/>
                  </a:lnTo>
                  <a:lnTo>
                    <a:pt x="92" y="10"/>
                  </a:lnTo>
                  <a:lnTo>
                    <a:pt x="97" y="0"/>
                  </a:lnTo>
                  <a:lnTo>
                    <a:pt x="104" y="10"/>
                  </a:lnTo>
                  <a:lnTo>
                    <a:pt x="107" y="24"/>
                  </a:lnTo>
                  <a:lnTo>
                    <a:pt x="116" y="31"/>
                  </a:lnTo>
                  <a:lnTo>
                    <a:pt x="111" y="47"/>
                  </a:lnTo>
                  <a:lnTo>
                    <a:pt x="118" y="6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0" name="Freeform 60"/>
            <p:cNvSpPr>
              <a:spLocks/>
            </p:cNvSpPr>
            <p:nvPr/>
          </p:nvSpPr>
          <p:spPr bwMode="auto">
            <a:xfrm>
              <a:off x="4161177" y="3631307"/>
              <a:ext cx="165323" cy="170435"/>
            </a:xfrm>
            <a:custGeom>
              <a:avLst/>
              <a:gdLst>
                <a:gd name="T0" fmla="*/ 38 w 97"/>
                <a:gd name="T1" fmla="*/ 0 h 100"/>
                <a:gd name="T2" fmla="*/ 38 w 97"/>
                <a:gd name="T3" fmla="*/ 0 h 100"/>
                <a:gd name="T4" fmla="*/ 40 w 97"/>
                <a:gd name="T5" fmla="*/ 7 h 100"/>
                <a:gd name="T6" fmla="*/ 42 w 97"/>
                <a:gd name="T7" fmla="*/ 5 h 100"/>
                <a:gd name="T8" fmla="*/ 50 w 97"/>
                <a:gd name="T9" fmla="*/ 3 h 100"/>
                <a:gd name="T10" fmla="*/ 59 w 97"/>
                <a:gd name="T11" fmla="*/ 5 h 100"/>
                <a:gd name="T12" fmla="*/ 61 w 97"/>
                <a:gd name="T13" fmla="*/ 10 h 100"/>
                <a:gd name="T14" fmla="*/ 68 w 97"/>
                <a:gd name="T15" fmla="*/ 14 h 100"/>
                <a:gd name="T16" fmla="*/ 76 w 97"/>
                <a:gd name="T17" fmla="*/ 10 h 100"/>
                <a:gd name="T18" fmla="*/ 80 w 97"/>
                <a:gd name="T19" fmla="*/ 10 h 100"/>
                <a:gd name="T20" fmla="*/ 92 w 97"/>
                <a:gd name="T21" fmla="*/ 14 h 100"/>
                <a:gd name="T22" fmla="*/ 97 w 97"/>
                <a:gd name="T23" fmla="*/ 38 h 100"/>
                <a:gd name="T24" fmla="*/ 90 w 97"/>
                <a:gd name="T25" fmla="*/ 50 h 100"/>
                <a:gd name="T26" fmla="*/ 85 w 97"/>
                <a:gd name="T27" fmla="*/ 69 h 100"/>
                <a:gd name="T28" fmla="*/ 92 w 97"/>
                <a:gd name="T29" fmla="*/ 83 h 100"/>
                <a:gd name="T30" fmla="*/ 92 w 97"/>
                <a:gd name="T31" fmla="*/ 88 h 100"/>
                <a:gd name="T32" fmla="*/ 85 w 97"/>
                <a:gd name="T33" fmla="*/ 88 h 100"/>
                <a:gd name="T34" fmla="*/ 73 w 97"/>
                <a:gd name="T35" fmla="*/ 85 h 100"/>
                <a:gd name="T36" fmla="*/ 64 w 97"/>
                <a:gd name="T37" fmla="*/ 85 h 100"/>
                <a:gd name="T38" fmla="*/ 42 w 97"/>
                <a:gd name="T39" fmla="*/ 88 h 100"/>
                <a:gd name="T40" fmla="*/ 33 w 97"/>
                <a:gd name="T41" fmla="*/ 95 h 100"/>
                <a:gd name="T42" fmla="*/ 16 w 97"/>
                <a:gd name="T43" fmla="*/ 100 h 100"/>
                <a:gd name="T44" fmla="*/ 14 w 97"/>
                <a:gd name="T45" fmla="*/ 97 h 100"/>
                <a:gd name="T46" fmla="*/ 14 w 97"/>
                <a:gd name="T47" fmla="*/ 85 h 100"/>
                <a:gd name="T48" fmla="*/ 16 w 97"/>
                <a:gd name="T49" fmla="*/ 83 h 100"/>
                <a:gd name="T50" fmla="*/ 16 w 97"/>
                <a:gd name="T51" fmla="*/ 78 h 100"/>
                <a:gd name="T52" fmla="*/ 7 w 97"/>
                <a:gd name="T53" fmla="*/ 71 h 100"/>
                <a:gd name="T54" fmla="*/ 2 w 97"/>
                <a:gd name="T55" fmla="*/ 69 h 100"/>
                <a:gd name="T56" fmla="*/ 0 w 97"/>
                <a:gd name="T57" fmla="*/ 64 h 100"/>
                <a:gd name="T58" fmla="*/ 2 w 97"/>
                <a:gd name="T59" fmla="*/ 57 h 100"/>
                <a:gd name="T60" fmla="*/ 0 w 97"/>
                <a:gd name="T61" fmla="*/ 50 h 100"/>
                <a:gd name="T62" fmla="*/ 2 w 97"/>
                <a:gd name="T63" fmla="*/ 45 h 100"/>
                <a:gd name="T64" fmla="*/ 5 w 97"/>
                <a:gd name="T65" fmla="*/ 45 h 100"/>
                <a:gd name="T66" fmla="*/ 5 w 97"/>
                <a:gd name="T67" fmla="*/ 38 h 100"/>
                <a:gd name="T68" fmla="*/ 5 w 97"/>
                <a:gd name="T69" fmla="*/ 36 h 100"/>
                <a:gd name="T70" fmla="*/ 5 w 97"/>
                <a:gd name="T71" fmla="*/ 33 h 100"/>
                <a:gd name="T72" fmla="*/ 12 w 97"/>
                <a:gd name="T73" fmla="*/ 31 h 100"/>
                <a:gd name="T74" fmla="*/ 7 w 97"/>
                <a:gd name="T75" fmla="*/ 19 h 100"/>
                <a:gd name="T76" fmla="*/ 2 w 97"/>
                <a:gd name="T77" fmla="*/ 12 h 100"/>
                <a:gd name="T78" fmla="*/ 5 w 97"/>
                <a:gd name="T79" fmla="*/ 5 h 100"/>
                <a:gd name="T80" fmla="*/ 7 w 97"/>
                <a:gd name="T81" fmla="*/ 5 h 100"/>
                <a:gd name="T82" fmla="*/ 9 w 97"/>
                <a:gd name="T83" fmla="*/ 3 h 100"/>
                <a:gd name="T84" fmla="*/ 14 w 97"/>
                <a:gd name="T85" fmla="*/ 5 h 100"/>
                <a:gd name="T86" fmla="*/ 26 w 97"/>
                <a:gd name="T87" fmla="*/ 5 h 100"/>
                <a:gd name="T88" fmla="*/ 31 w 97"/>
                <a:gd name="T89" fmla="*/ 0 h 100"/>
                <a:gd name="T90" fmla="*/ 33 w 97"/>
                <a:gd name="T91" fmla="*/ 3 h 100"/>
                <a:gd name="T92" fmla="*/ 38 w 97"/>
                <a:gd name="T9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7" h="100">
                  <a:moveTo>
                    <a:pt x="38" y="0"/>
                  </a:moveTo>
                  <a:lnTo>
                    <a:pt x="38" y="0"/>
                  </a:lnTo>
                  <a:lnTo>
                    <a:pt x="40" y="7"/>
                  </a:lnTo>
                  <a:lnTo>
                    <a:pt x="42" y="5"/>
                  </a:lnTo>
                  <a:lnTo>
                    <a:pt x="50" y="3"/>
                  </a:lnTo>
                  <a:lnTo>
                    <a:pt x="59" y="5"/>
                  </a:lnTo>
                  <a:lnTo>
                    <a:pt x="61" y="10"/>
                  </a:lnTo>
                  <a:lnTo>
                    <a:pt x="68" y="14"/>
                  </a:lnTo>
                  <a:lnTo>
                    <a:pt x="76" y="10"/>
                  </a:lnTo>
                  <a:lnTo>
                    <a:pt x="80" y="10"/>
                  </a:lnTo>
                  <a:lnTo>
                    <a:pt x="92" y="14"/>
                  </a:lnTo>
                  <a:lnTo>
                    <a:pt x="97" y="38"/>
                  </a:lnTo>
                  <a:lnTo>
                    <a:pt x="90" y="50"/>
                  </a:lnTo>
                  <a:lnTo>
                    <a:pt x="85" y="69"/>
                  </a:lnTo>
                  <a:lnTo>
                    <a:pt x="92" y="83"/>
                  </a:lnTo>
                  <a:lnTo>
                    <a:pt x="92" y="88"/>
                  </a:lnTo>
                  <a:lnTo>
                    <a:pt x="85" y="88"/>
                  </a:lnTo>
                  <a:lnTo>
                    <a:pt x="73" y="85"/>
                  </a:lnTo>
                  <a:lnTo>
                    <a:pt x="64" y="85"/>
                  </a:lnTo>
                  <a:lnTo>
                    <a:pt x="42" y="88"/>
                  </a:lnTo>
                  <a:lnTo>
                    <a:pt x="33" y="95"/>
                  </a:lnTo>
                  <a:lnTo>
                    <a:pt x="16" y="100"/>
                  </a:lnTo>
                  <a:lnTo>
                    <a:pt x="14" y="97"/>
                  </a:lnTo>
                  <a:lnTo>
                    <a:pt x="14" y="85"/>
                  </a:lnTo>
                  <a:lnTo>
                    <a:pt x="16" y="83"/>
                  </a:lnTo>
                  <a:lnTo>
                    <a:pt x="16" y="78"/>
                  </a:lnTo>
                  <a:lnTo>
                    <a:pt x="7" y="71"/>
                  </a:lnTo>
                  <a:lnTo>
                    <a:pt x="2" y="69"/>
                  </a:lnTo>
                  <a:lnTo>
                    <a:pt x="0" y="64"/>
                  </a:lnTo>
                  <a:lnTo>
                    <a:pt x="2" y="57"/>
                  </a:lnTo>
                  <a:lnTo>
                    <a:pt x="0" y="50"/>
                  </a:lnTo>
                  <a:lnTo>
                    <a:pt x="2" y="45"/>
                  </a:lnTo>
                  <a:lnTo>
                    <a:pt x="5" y="45"/>
                  </a:lnTo>
                  <a:lnTo>
                    <a:pt x="5" y="38"/>
                  </a:lnTo>
                  <a:lnTo>
                    <a:pt x="5" y="36"/>
                  </a:lnTo>
                  <a:lnTo>
                    <a:pt x="5" y="33"/>
                  </a:lnTo>
                  <a:lnTo>
                    <a:pt x="12" y="31"/>
                  </a:lnTo>
                  <a:lnTo>
                    <a:pt x="7" y="19"/>
                  </a:lnTo>
                  <a:lnTo>
                    <a:pt x="2" y="12"/>
                  </a:lnTo>
                  <a:lnTo>
                    <a:pt x="5" y="5"/>
                  </a:lnTo>
                  <a:lnTo>
                    <a:pt x="7" y="5"/>
                  </a:lnTo>
                  <a:lnTo>
                    <a:pt x="9" y="3"/>
                  </a:lnTo>
                  <a:lnTo>
                    <a:pt x="14" y="5"/>
                  </a:lnTo>
                  <a:lnTo>
                    <a:pt x="26" y="5"/>
                  </a:lnTo>
                  <a:lnTo>
                    <a:pt x="31" y="0"/>
                  </a:lnTo>
                  <a:lnTo>
                    <a:pt x="33" y="3"/>
                  </a:lnTo>
                  <a:lnTo>
                    <a:pt x="38"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8" name="Freeform 68"/>
            <p:cNvSpPr>
              <a:spLocks/>
            </p:cNvSpPr>
            <p:nvPr/>
          </p:nvSpPr>
          <p:spPr bwMode="auto">
            <a:xfrm>
              <a:off x="2218221" y="3575063"/>
              <a:ext cx="334052" cy="460174"/>
            </a:xfrm>
            <a:custGeom>
              <a:avLst/>
              <a:gdLst>
                <a:gd name="T0" fmla="*/ 113 w 196"/>
                <a:gd name="T1" fmla="*/ 14 h 270"/>
                <a:gd name="T2" fmla="*/ 102 w 196"/>
                <a:gd name="T3" fmla="*/ 26 h 270"/>
                <a:gd name="T4" fmla="*/ 94 w 196"/>
                <a:gd name="T5" fmla="*/ 45 h 270"/>
                <a:gd name="T6" fmla="*/ 99 w 196"/>
                <a:gd name="T7" fmla="*/ 55 h 270"/>
                <a:gd name="T8" fmla="*/ 106 w 196"/>
                <a:gd name="T9" fmla="*/ 66 h 270"/>
                <a:gd name="T10" fmla="*/ 104 w 196"/>
                <a:gd name="T11" fmla="*/ 78 h 270"/>
                <a:gd name="T12" fmla="*/ 109 w 196"/>
                <a:gd name="T13" fmla="*/ 83 h 270"/>
                <a:gd name="T14" fmla="*/ 135 w 196"/>
                <a:gd name="T15" fmla="*/ 88 h 270"/>
                <a:gd name="T16" fmla="*/ 154 w 196"/>
                <a:gd name="T17" fmla="*/ 104 h 270"/>
                <a:gd name="T18" fmla="*/ 172 w 196"/>
                <a:gd name="T19" fmla="*/ 102 h 270"/>
                <a:gd name="T20" fmla="*/ 187 w 196"/>
                <a:gd name="T21" fmla="*/ 104 h 270"/>
                <a:gd name="T22" fmla="*/ 182 w 196"/>
                <a:gd name="T23" fmla="*/ 118 h 270"/>
                <a:gd name="T24" fmla="*/ 182 w 196"/>
                <a:gd name="T25" fmla="*/ 140 h 270"/>
                <a:gd name="T26" fmla="*/ 189 w 196"/>
                <a:gd name="T27" fmla="*/ 149 h 270"/>
                <a:gd name="T28" fmla="*/ 187 w 196"/>
                <a:gd name="T29" fmla="*/ 159 h 270"/>
                <a:gd name="T30" fmla="*/ 196 w 196"/>
                <a:gd name="T31" fmla="*/ 182 h 270"/>
                <a:gd name="T32" fmla="*/ 189 w 196"/>
                <a:gd name="T33" fmla="*/ 173 h 270"/>
                <a:gd name="T34" fmla="*/ 180 w 196"/>
                <a:gd name="T35" fmla="*/ 175 h 270"/>
                <a:gd name="T36" fmla="*/ 149 w 196"/>
                <a:gd name="T37" fmla="*/ 185 h 270"/>
                <a:gd name="T38" fmla="*/ 156 w 196"/>
                <a:gd name="T39" fmla="*/ 192 h 270"/>
                <a:gd name="T40" fmla="*/ 144 w 196"/>
                <a:gd name="T41" fmla="*/ 192 h 270"/>
                <a:gd name="T42" fmla="*/ 151 w 196"/>
                <a:gd name="T43" fmla="*/ 211 h 270"/>
                <a:gd name="T44" fmla="*/ 154 w 196"/>
                <a:gd name="T45" fmla="*/ 227 h 270"/>
                <a:gd name="T46" fmla="*/ 139 w 196"/>
                <a:gd name="T47" fmla="*/ 261 h 270"/>
                <a:gd name="T48" fmla="*/ 144 w 196"/>
                <a:gd name="T49" fmla="*/ 246 h 270"/>
                <a:gd name="T50" fmla="*/ 123 w 196"/>
                <a:gd name="T51" fmla="*/ 239 h 270"/>
                <a:gd name="T52" fmla="*/ 106 w 196"/>
                <a:gd name="T53" fmla="*/ 242 h 270"/>
                <a:gd name="T54" fmla="*/ 85 w 196"/>
                <a:gd name="T55" fmla="*/ 223 h 270"/>
                <a:gd name="T56" fmla="*/ 73 w 196"/>
                <a:gd name="T57" fmla="*/ 211 h 270"/>
                <a:gd name="T58" fmla="*/ 59 w 196"/>
                <a:gd name="T59" fmla="*/ 204 h 270"/>
                <a:gd name="T60" fmla="*/ 42 w 196"/>
                <a:gd name="T61" fmla="*/ 194 h 270"/>
                <a:gd name="T62" fmla="*/ 23 w 196"/>
                <a:gd name="T63" fmla="*/ 197 h 270"/>
                <a:gd name="T64" fmla="*/ 16 w 196"/>
                <a:gd name="T65" fmla="*/ 189 h 270"/>
                <a:gd name="T66" fmla="*/ 0 w 196"/>
                <a:gd name="T67" fmla="*/ 175 h 270"/>
                <a:gd name="T68" fmla="*/ 5 w 196"/>
                <a:gd name="T69" fmla="*/ 166 h 270"/>
                <a:gd name="T70" fmla="*/ 16 w 196"/>
                <a:gd name="T71" fmla="*/ 159 h 270"/>
                <a:gd name="T72" fmla="*/ 31 w 196"/>
                <a:gd name="T73" fmla="*/ 140 h 270"/>
                <a:gd name="T74" fmla="*/ 26 w 196"/>
                <a:gd name="T75" fmla="*/ 126 h 270"/>
                <a:gd name="T76" fmla="*/ 26 w 196"/>
                <a:gd name="T77" fmla="*/ 107 h 270"/>
                <a:gd name="T78" fmla="*/ 16 w 196"/>
                <a:gd name="T79" fmla="*/ 85 h 270"/>
                <a:gd name="T80" fmla="*/ 23 w 196"/>
                <a:gd name="T81" fmla="*/ 78 h 270"/>
                <a:gd name="T82" fmla="*/ 23 w 196"/>
                <a:gd name="T83" fmla="*/ 64 h 270"/>
                <a:gd name="T84" fmla="*/ 33 w 196"/>
                <a:gd name="T85" fmla="*/ 62 h 270"/>
                <a:gd name="T86" fmla="*/ 52 w 196"/>
                <a:gd name="T87" fmla="*/ 50 h 270"/>
                <a:gd name="T88" fmla="*/ 57 w 196"/>
                <a:gd name="T89" fmla="*/ 31 h 270"/>
                <a:gd name="T90" fmla="*/ 75 w 196"/>
                <a:gd name="T91" fmla="*/ 21 h 270"/>
                <a:gd name="T92" fmla="*/ 90 w 196"/>
                <a:gd name="T93" fmla="*/ 19 h 270"/>
                <a:gd name="T94" fmla="*/ 109 w 196"/>
                <a:gd name="T95" fmla="*/ 7 h 270"/>
                <a:gd name="T96" fmla="*/ 123 w 196"/>
                <a:gd name="T97" fmla="*/ 3 h 270"/>
                <a:gd name="T98" fmla="*/ 123 w 196"/>
                <a:gd name="T99" fmla="*/ 1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270">
                  <a:moveTo>
                    <a:pt x="113" y="14"/>
                  </a:moveTo>
                  <a:lnTo>
                    <a:pt x="113" y="14"/>
                  </a:lnTo>
                  <a:lnTo>
                    <a:pt x="109" y="21"/>
                  </a:lnTo>
                  <a:lnTo>
                    <a:pt x="102" y="26"/>
                  </a:lnTo>
                  <a:lnTo>
                    <a:pt x="97" y="33"/>
                  </a:lnTo>
                  <a:lnTo>
                    <a:pt x="94" y="45"/>
                  </a:lnTo>
                  <a:lnTo>
                    <a:pt x="92" y="55"/>
                  </a:lnTo>
                  <a:lnTo>
                    <a:pt x="99" y="55"/>
                  </a:lnTo>
                  <a:lnTo>
                    <a:pt x="102" y="62"/>
                  </a:lnTo>
                  <a:lnTo>
                    <a:pt x="106" y="66"/>
                  </a:lnTo>
                  <a:lnTo>
                    <a:pt x="106" y="74"/>
                  </a:lnTo>
                  <a:lnTo>
                    <a:pt x="104" y="78"/>
                  </a:lnTo>
                  <a:lnTo>
                    <a:pt x="106" y="81"/>
                  </a:lnTo>
                  <a:lnTo>
                    <a:pt x="109" y="83"/>
                  </a:lnTo>
                  <a:lnTo>
                    <a:pt x="113" y="90"/>
                  </a:lnTo>
                  <a:lnTo>
                    <a:pt x="135" y="88"/>
                  </a:lnTo>
                  <a:lnTo>
                    <a:pt x="144" y="90"/>
                  </a:lnTo>
                  <a:lnTo>
                    <a:pt x="154" y="104"/>
                  </a:lnTo>
                  <a:lnTo>
                    <a:pt x="161" y="102"/>
                  </a:lnTo>
                  <a:lnTo>
                    <a:pt x="172" y="102"/>
                  </a:lnTo>
                  <a:lnTo>
                    <a:pt x="182" y="100"/>
                  </a:lnTo>
                  <a:lnTo>
                    <a:pt x="187" y="104"/>
                  </a:lnTo>
                  <a:lnTo>
                    <a:pt x="184" y="114"/>
                  </a:lnTo>
                  <a:lnTo>
                    <a:pt x="182" y="118"/>
                  </a:lnTo>
                  <a:lnTo>
                    <a:pt x="180" y="128"/>
                  </a:lnTo>
                  <a:lnTo>
                    <a:pt x="182" y="140"/>
                  </a:lnTo>
                  <a:lnTo>
                    <a:pt x="189" y="145"/>
                  </a:lnTo>
                  <a:lnTo>
                    <a:pt x="189" y="149"/>
                  </a:lnTo>
                  <a:lnTo>
                    <a:pt x="180" y="156"/>
                  </a:lnTo>
                  <a:lnTo>
                    <a:pt x="187" y="159"/>
                  </a:lnTo>
                  <a:lnTo>
                    <a:pt x="191" y="166"/>
                  </a:lnTo>
                  <a:lnTo>
                    <a:pt x="196" y="182"/>
                  </a:lnTo>
                  <a:lnTo>
                    <a:pt x="191" y="182"/>
                  </a:lnTo>
                  <a:lnTo>
                    <a:pt x="189" y="173"/>
                  </a:lnTo>
                  <a:lnTo>
                    <a:pt x="184" y="168"/>
                  </a:lnTo>
                  <a:lnTo>
                    <a:pt x="180" y="175"/>
                  </a:lnTo>
                  <a:lnTo>
                    <a:pt x="149" y="173"/>
                  </a:lnTo>
                  <a:lnTo>
                    <a:pt x="149" y="185"/>
                  </a:lnTo>
                  <a:lnTo>
                    <a:pt x="158" y="185"/>
                  </a:lnTo>
                  <a:lnTo>
                    <a:pt x="156" y="192"/>
                  </a:lnTo>
                  <a:lnTo>
                    <a:pt x="154" y="189"/>
                  </a:lnTo>
                  <a:lnTo>
                    <a:pt x="144" y="192"/>
                  </a:lnTo>
                  <a:lnTo>
                    <a:pt x="144" y="204"/>
                  </a:lnTo>
                  <a:lnTo>
                    <a:pt x="151" y="211"/>
                  </a:lnTo>
                  <a:lnTo>
                    <a:pt x="154" y="220"/>
                  </a:lnTo>
                  <a:lnTo>
                    <a:pt x="154" y="227"/>
                  </a:lnTo>
                  <a:lnTo>
                    <a:pt x="146" y="270"/>
                  </a:lnTo>
                  <a:lnTo>
                    <a:pt x="139" y="261"/>
                  </a:lnTo>
                  <a:lnTo>
                    <a:pt x="132" y="261"/>
                  </a:lnTo>
                  <a:lnTo>
                    <a:pt x="144" y="246"/>
                  </a:lnTo>
                  <a:lnTo>
                    <a:pt x="132" y="237"/>
                  </a:lnTo>
                  <a:lnTo>
                    <a:pt x="123" y="239"/>
                  </a:lnTo>
                  <a:lnTo>
                    <a:pt x="116" y="237"/>
                  </a:lnTo>
                  <a:lnTo>
                    <a:pt x="106" y="242"/>
                  </a:lnTo>
                  <a:lnTo>
                    <a:pt x="94" y="239"/>
                  </a:lnTo>
                  <a:lnTo>
                    <a:pt x="85" y="223"/>
                  </a:lnTo>
                  <a:lnTo>
                    <a:pt x="78" y="218"/>
                  </a:lnTo>
                  <a:lnTo>
                    <a:pt x="73" y="211"/>
                  </a:lnTo>
                  <a:lnTo>
                    <a:pt x="61" y="201"/>
                  </a:lnTo>
                  <a:lnTo>
                    <a:pt x="59" y="204"/>
                  </a:lnTo>
                  <a:lnTo>
                    <a:pt x="49" y="199"/>
                  </a:lnTo>
                  <a:lnTo>
                    <a:pt x="42" y="194"/>
                  </a:lnTo>
                  <a:lnTo>
                    <a:pt x="38" y="199"/>
                  </a:lnTo>
                  <a:lnTo>
                    <a:pt x="23" y="197"/>
                  </a:lnTo>
                  <a:lnTo>
                    <a:pt x="21" y="187"/>
                  </a:lnTo>
                  <a:lnTo>
                    <a:pt x="16" y="189"/>
                  </a:lnTo>
                  <a:lnTo>
                    <a:pt x="2" y="180"/>
                  </a:lnTo>
                  <a:lnTo>
                    <a:pt x="0" y="175"/>
                  </a:lnTo>
                  <a:lnTo>
                    <a:pt x="5" y="173"/>
                  </a:lnTo>
                  <a:lnTo>
                    <a:pt x="5" y="166"/>
                  </a:lnTo>
                  <a:lnTo>
                    <a:pt x="9" y="159"/>
                  </a:lnTo>
                  <a:lnTo>
                    <a:pt x="16" y="159"/>
                  </a:lnTo>
                  <a:lnTo>
                    <a:pt x="23" y="149"/>
                  </a:lnTo>
                  <a:lnTo>
                    <a:pt x="31" y="140"/>
                  </a:lnTo>
                  <a:lnTo>
                    <a:pt x="23" y="135"/>
                  </a:lnTo>
                  <a:lnTo>
                    <a:pt x="26" y="126"/>
                  </a:lnTo>
                  <a:lnTo>
                    <a:pt x="23" y="111"/>
                  </a:lnTo>
                  <a:lnTo>
                    <a:pt x="26" y="107"/>
                  </a:lnTo>
                  <a:lnTo>
                    <a:pt x="23" y="95"/>
                  </a:lnTo>
                  <a:lnTo>
                    <a:pt x="16" y="85"/>
                  </a:lnTo>
                  <a:lnTo>
                    <a:pt x="19" y="78"/>
                  </a:lnTo>
                  <a:lnTo>
                    <a:pt x="23" y="78"/>
                  </a:lnTo>
                  <a:lnTo>
                    <a:pt x="28" y="74"/>
                  </a:lnTo>
                  <a:lnTo>
                    <a:pt x="23" y="64"/>
                  </a:lnTo>
                  <a:lnTo>
                    <a:pt x="26" y="62"/>
                  </a:lnTo>
                  <a:lnTo>
                    <a:pt x="33" y="62"/>
                  </a:lnTo>
                  <a:lnTo>
                    <a:pt x="45" y="52"/>
                  </a:lnTo>
                  <a:lnTo>
                    <a:pt x="52" y="50"/>
                  </a:lnTo>
                  <a:lnTo>
                    <a:pt x="52" y="43"/>
                  </a:lnTo>
                  <a:lnTo>
                    <a:pt x="57" y="31"/>
                  </a:lnTo>
                  <a:lnTo>
                    <a:pt x="66" y="21"/>
                  </a:lnTo>
                  <a:lnTo>
                    <a:pt x="75" y="21"/>
                  </a:lnTo>
                  <a:lnTo>
                    <a:pt x="78" y="19"/>
                  </a:lnTo>
                  <a:lnTo>
                    <a:pt x="90" y="19"/>
                  </a:lnTo>
                  <a:lnTo>
                    <a:pt x="102" y="12"/>
                  </a:lnTo>
                  <a:lnTo>
                    <a:pt x="109" y="7"/>
                  </a:lnTo>
                  <a:lnTo>
                    <a:pt x="116" y="0"/>
                  </a:lnTo>
                  <a:lnTo>
                    <a:pt x="123" y="3"/>
                  </a:lnTo>
                  <a:lnTo>
                    <a:pt x="125" y="5"/>
                  </a:lnTo>
                  <a:lnTo>
                    <a:pt x="123" y="12"/>
                  </a:lnTo>
                  <a:lnTo>
                    <a:pt x="113" y="1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0" name="Freeform 70"/>
            <p:cNvSpPr>
              <a:spLocks/>
            </p:cNvSpPr>
            <p:nvPr/>
          </p:nvSpPr>
          <p:spPr bwMode="auto">
            <a:xfrm>
              <a:off x="2023925" y="3610855"/>
              <a:ext cx="97148" cy="81809"/>
            </a:xfrm>
            <a:custGeom>
              <a:avLst/>
              <a:gdLst>
                <a:gd name="T0" fmla="*/ 7 w 57"/>
                <a:gd name="T1" fmla="*/ 0 h 48"/>
                <a:gd name="T2" fmla="*/ 7 w 57"/>
                <a:gd name="T3" fmla="*/ 0 h 48"/>
                <a:gd name="T4" fmla="*/ 17 w 57"/>
                <a:gd name="T5" fmla="*/ 5 h 48"/>
                <a:gd name="T6" fmla="*/ 22 w 57"/>
                <a:gd name="T7" fmla="*/ 3 h 48"/>
                <a:gd name="T8" fmla="*/ 26 w 57"/>
                <a:gd name="T9" fmla="*/ 3 h 48"/>
                <a:gd name="T10" fmla="*/ 29 w 57"/>
                <a:gd name="T11" fmla="*/ 8 h 48"/>
                <a:gd name="T12" fmla="*/ 33 w 57"/>
                <a:gd name="T13" fmla="*/ 8 h 48"/>
                <a:gd name="T14" fmla="*/ 38 w 57"/>
                <a:gd name="T15" fmla="*/ 5 h 48"/>
                <a:gd name="T16" fmla="*/ 43 w 57"/>
                <a:gd name="T17" fmla="*/ 12 h 48"/>
                <a:gd name="T18" fmla="*/ 48 w 57"/>
                <a:gd name="T19" fmla="*/ 19 h 48"/>
                <a:gd name="T20" fmla="*/ 57 w 57"/>
                <a:gd name="T21" fmla="*/ 26 h 48"/>
                <a:gd name="T22" fmla="*/ 50 w 57"/>
                <a:gd name="T23" fmla="*/ 29 h 48"/>
                <a:gd name="T24" fmla="*/ 50 w 57"/>
                <a:gd name="T25" fmla="*/ 34 h 48"/>
                <a:gd name="T26" fmla="*/ 52 w 57"/>
                <a:gd name="T27" fmla="*/ 36 h 48"/>
                <a:gd name="T28" fmla="*/ 50 w 57"/>
                <a:gd name="T29" fmla="*/ 38 h 48"/>
                <a:gd name="T30" fmla="*/ 52 w 57"/>
                <a:gd name="T31" fmla="*/ 43 h 48"/>
                <a:gd name="T32" fmla="*/ 50 w 57"/>
                <a:gd name="T33" fmla="*/ 45 h 48"/>
                <a:gd name="T34" fmla="*/ 50 w 57"/>
                <a:gd name="T35" fmla="*/ 48 h 48"/>
                <a:gd name="T36" fmla="*/ 40 w 57"/>
                <a:gd name="T37" fmla="*/ 45 h 48"/>
                <a:gd name="T38" fmla="*/ 36 w 57"/>
                <a:gd name="T39" fmla="*/ 41 h 48"/>
                <a:gd name="T40" fmla="*/ 38 w 57"/>
                <a:gd name="T41" fmla="*/ 38 h 48"/>
                <a:gd name="T42" fmla="*/ 38 w 57"/>
                <a:gd name="T43" fmla="*/ 36 h 48"/>
                <a:gd name="T44" fmla="*/ 33 w 57"/>
                <a:gd name="T45" fmla="*/ 31 h 48"/>
                <a:gd name="T46" fmla="*/ 29 w 57"/>
                <a:gd name="T47" fmla="*/ 29 h 48"/>
                <a:gd name="T48" fmla="*/ 22 w 57"/>
                <a:gd name="T49" fmla="*/ 26 h 48"/>
                <a:gd name="T50" fmla="*/ 22 w 57"/>
                <a:gd name="T51" fmla="*/ 22 h 48"/>
                <a:gd name="T52" fmla="*/ 17 w 57"/>
                <a:gd name="T53" fmla="*/ 19 h 48"/>
                <a:gd name="T54" fmla="*/ 17 w 57"/>
                <a:gd name="T55" fmla="*/ 24 h 48"/>
                <a:gd name="T56" fmla="*/ 14 w 57"/>
                <a:gd name="T57" fmla="*/ 26 h 48"/>
                <a:gd name="T58" fmla="*/ 10 w 57"/>
                <a:gd name="T59" fmla="*/ 22 h 48"/>
                <a:gd name="T60" fmla="*/ 5 w 57"/>
                <a:gd name="T61" fmla="*/ 22 h 48"/>
                <a:gd name="T62" fmla="*/ 3 w 57"/>
                <a:gd name="T63" fmla="*/ 17 h 48"/>
                <a:gd name="T64" fmla="*/ 3 w 57"/>
                <a:gd name="T65" fmla="*/ 12 h 48"/>
                <a:gd name="T66" fmla="*/ 5 w 57"/>
                <a:gd name="T67" fmla="*/ 8 h 48"/>
                <a:gd name="T68" fmla="*/ 0 w 57"/>
                <a:gd name="T69" fmla="*/ 5 h 48"/>
                <a:gd name="T70" fmla="*/ 5 w 57"/>
                <a:gd name="T71" fmla="*/ 3 h 48"/>
                <a:gd name="T72" fmla="*/ 7 w 57"/>
                <a:gd name="T7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 h="48">
                  <a:moveTo>
                    <a:pt x="7" y="0"/>
                  </a:moveTo>
                  <a:lnTo>
                    <a:pt x="7" y="0"/>
                  </a:lnTo>
                  <a:lnTo>
                    <a:pt x="17" y="5"/>
                  </a:lnTo>
                  <a:lnTo>
                    <a:pt x="22" y="3"/>
                  </a:lnTo>
                  <a:lnTo>
                    <a:pt x="26" y="3"/>
                  </a:lnTo>
                  <a:lnTo>
                    <a:pt x="29" y="8"/>
                  </a:lnTo>
                  <a:lnTo>
                    <a:pt x="33" y="8"/>
                  </a:lnTo>
                  <a:lnTo>
                    <a:pt x="38" y="5"/>
                  </a:lnTo>
                  <a:lnTo>
                    <a:pt x="43" y="12"/>
                  </a:lnTo>
                  <a:lnTo>
                    <a:pt x="48" y="19"/>
                  </a:lnTo>
                  <a:lnTo>
                    <a:pt x="57" y="26"/>
                  </a:lnTo>
                  <a:lnTo>
                    <a:pt x="50" y="29"/>
                  </a:lnTo>
                  <a:lnTo>
                    <a:pt x="50" y="34"/>
                  </a:lnTo>
                  <a:lnTo>
                    <a:pt x="52" y="36"/>
                  </a:lnTo>
                  <a:lnTo>
                    <a:pt x="50" y="38"/>
                  </a:lnTo>
                  <a:lnTo>
                    <a:pt x="52" y="43"/>
                  </a:lnTo>
                  <a:lnTo>
                    <a:pt x="50" y="45"/>
                  </a:lnTo>
                  <a:lnTo>
                    <a:pt x="50" y="48"/>
                  </a:lnTo>
                  <a:lnTo>
                    <a:pt x="40" y="45"/>
                  </a:lnTo>
                  <a:lnTo>
                    <a:pt x="36" y="41"/>
                  </a:lnTo>
                  <a:lnTo>
                    <a:pt x="38" y="38"/>
                  </a:lnTo>
                  <a:lnTo>
                    <a:pt x="38" y="36"/>
                  </a:lnTo>
                  <a:lnTo>
                    <a:pt x="33" y="31"/>
                  </a:lnTo>
                  <a:lnTo>
                    <a:pt x="29" y="29"/>
                  </a:lnTo>
                  <a:lnTo>
                    <a:pt x="22" y="26"/>
                  </a:lnTo>
                  <a:lnTo>
                    <a:pt x="22" y="22"/>
                  </a:lnTo>
                  <a:lnTo>
                    <a:pt x="17" y="19"/>
                  </a:lnTo>
                  <a:lnTo>
                    <a:pt x="17" y="24"/>
                  </a:lnTo>
                  <a:lnTo>
                    <a:pt x="14" y="26"/>
                  </a:lnTo>
                  <a:lnTo>
                    <a:pt x="10" y="22"/>
                  </a:lnTo>
                  <a:lnTo>
                    <a:pt x="5" y="22"/>
                  </a:lnTo>
                  <a:lnTo>
                    <a:pt x="3" y="17"/>
                  </a:lnTo>
                  <a:lnTo>
                    <a:pt x="3" y="12"/>
                  </a:lnTo>
                  <a:lnTo>
                    <a:pt x="5" y="8"/>
                  </a:lnTo>
                  <a:lnTo>
                    <a:pt x="0" y="5"/>
                  </a:lnTo>
                  <a:lnTo>
                    <a:pt x="5" y="3"/>
                  </a:lnTo>
                  <a:lnTo>
                    <a:pt x="7"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2" name="Freeform 72"/>
            <p:cNvSpPr>
              <a:spLocks/>
            </p:cNvSpPr>
            <p:nvPr/>
          </p:nvSpPr>
          <p:spPr bwMode="auto">
            <a:xfrm>
              <a:off x="2047787" y="3264872"/>
              <a:ext cx="303374" cy="100557"/>
            </a:xfrm>
            <a:custGeom>
              <a:avLst/>
              <a:gdLst>
                <a:gd name="T0" fmla="*/ 88 w 178"/>
                <a:gd name="T1" fmla="*/ 7 h 59"/>
                <a:gd name="T2" fmla="*/ 88 w 178"/>
                <a:gd name="T3" fmla="*/ 7 h 59"/>
                <a:gd name="T4" fmla="*/ 95 w 178"/>
                <a:gd name="T5" fmla="*/ 14 h 59"/>
                <a:gd name="T6" fmla="*/ 109 w 178"/>
                <a:gd name="T7" fmla="*/ 12 h 59"/>
                <a:gd name="T8" fmla="*/ 114 w 178"/>
                <a:gd name="T9" fmla="*/ 16 h 59"/>
                <a:gd name="T10" fmla="*/ 128 w 178"/>
                <a:gd name="T11" fmla="*/ 28 h 59"/>
                <a:gd name="T12" fmla="*/ 138 w 178"/>
                <a:gd name="T13" fmla="*/ 35 h 59"/>
                <a:gd name="T14" fmla="*/ 145 w 178"/>
                <a:gd name="T15" fmla="*/ 33 h 59"/>
                <a:gd name="T16" fmla="*/ 154 w 178"/>
                <a:gd name="T17" fmla="*/ 38 h 59"/>
                <a:gd name="T18" fmla="*/ 152 w 178"/>
                <a:gd name="T19" fmla="*/ 42 h 59"/>
                <a:gd name="T20" fmla="*/ 166 w 178"/>
                <a:gd name="T21" fmla="*/ 45 h 59"/>
                <a:gd name="T22" fmla="*/ 178 w 178"/>
                <a:gd name="T23" fmla="*/ 52 h 59"/>
                <a:gd name="T24" fmla="*/ 175 w 178"/>
                <a:gd name="T25" fmla="*/ 54 h 59"/>
                <a:gd name="T26" fmla="*/ 166 w 178"/>
                <a:gd name="T27" fmla="*/ 57 h 59"/>
                <a:gd name="T28" fmla="*/ 154 w 178"/>
                <a:gd name="T29" fmla="*/ 57 h 59"/>
                <a:gd name="T30" fmla="*/ 142 w 178"/>
                <a:gd name="T31" fmla="*/ 57 h 59"/>
                <a:gd name="T32" fmla="*/ 119 w 178"/>
                <a:gd name="T33" fmla="*/ 59 h 59"/>
                <a:gd name="T34" fmla="*/ 131 w 178"/>
                <a:gd name="T35" fmla="*/ 50 h 59"/>
                <a:gd name="T36" fmla="*/ 123 w 178"/>
                <a:gd name="T37" fmla="*/ 45 h 59"/>
                <a:gd name="T38" fmla="*/ 112 w 178"/>
                <a:gd name="T39" fmla="*/ 42 h 59"/>
                <a:gd name="T40" fmla="*/ 107 w 178"/>
                <a:gd name="T41" fmla="*/ 38 h 59"/>
                <a:gd name="T42" fmla="*/ 105 w 178"/>
                <a:gd name="T43" fmla="*/ 28 h 59"/>
                <a:gd name="T44" fmla="*/ 95 w 178"/>
                <a:gd name="T45" fmla="*/ 28 h 59"/>
                <a:gd name="T46" fmla="*/ 79 w 178"/>
                <a:gd name="T47" fmla="*/ 24 h 59"/>
                <a:gd name="T48" fmla="*/ 74 w 178"/>
                <a:gd name="T49" fmla="*/ 21 h 59"/>
                <a:gd name="T50" fmla="*/ 52 w 178"/>
                <a:gd name="T51" fmla="*/ 19 h 59"/>
                <a:gd name="T52" fmla="*/ 48 w 178"/>
                <a:gd name="T53" fmla="*/ 14 h 59"/>
                <a:gd name="T54" fmla="*/ 52 w 178"/>
                <a:gd name="T55" fmla="*/ 9 h 59"/>
                <a:gd name="T56" fmla="*/ 38 w 178"/>
                <a:gd name="T57" fmla="*/ 9 h 59"/>
                <a:gd name="T58" fmla="*/ 26 w 178"/>
                <a:gd name="T59" fmla="*/ 19 h 59"/>
                <a:gd name="T60" fmla="*/ 19 w 178"/>
                <a:gd name="T61" fmla="*/ 19 h 59"/>
                <a:gd name="T62" fmla="*/ 17 w 178"/>
                <a:gd name="T63" fmla="*/ 24 h 59"/>
                <a:gd name="T64" fmla="*/ 10 w 178"/>
                <a:gd name="T65" fmla="*/ 24 h 59"/>
                <a:gd name="T66" fmla="*/ 0 w 178"/>
                <a:gd name="T67" fmla="*/ 24 h 59"/>
                <a:gd name="T68" fmla="*/ 10 w 178"/>
                <a:gd name="T69" fmla="*/ 19 h 59"/>
                <a:gd name="T70" fmla="*/ 15 w 178"/>
                <a:gd name="T71" fmla="*/ 12 h 59"/>
                <a:gd name="T72" fmla="*/ 22 w 178"/>
                <a:gd name="T73" fmla="*/ 7 h 59"/>
                <a:gd name="T74" fmla="*/ 29 w 178"/>
                <a:gd name="T75" fmla="*/ 5 h 59"/>
                <a:gd name="T76" fmla="*/ 43 w 178"/>
                <a:gd name="T77" fmla="*/ 2 h 59"/>
                <a:gd name="T78" fmla="*/ 45 w 178"/>
                <a:gd name="T79" fmla="*/ 0 h 59"/>
                <a:gd name="T80" fmla="*/ 60 w 178"/>
                <a:gd name="T81" fmla="*/ 2 h 59"/>
                <a:gd name="T82" fmla="*/ 74 w 178"/>
                <a:gd name="T83" fmla="*/ 2 h 59"/>
                <a:gd name="T84" fmla="*/ 88 w 178"/>
                <a:gd name="T85" fmla="*/ 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8" h="59">
                  <a:moveTo>
                    <a:pt x="88" y="7"/>
                  </a:moveTo>
                  <a:lnTo>
                    <a:pt x="88" y="7"/>
                  </a:lnTo>
                  <a:lnTo>
                    <a:pt x="95" y="14"/>
                  </a:lnTo>
                  <a:lnTo>
                    <a:pt x="109" y="12"/>
                  </a:lnTo>
                  <a:lnTo>
                    <a:pt x="114" y="16"/>
                  </a:lnTo>
                  <a:lnTo>
                    <a:pt x="128" y="28"/>
                  </a:lnTo>
                  <a:lnTo>
                    <a:pt x="138" y="35"/>
                  </a:lnTo>
                  <a:lnTo>
                    <a:pt x="145" y="33"/>
                  </a:lnTo>
                  <a:lnTo>
                    <a:pt x="154" y="38"/>
                  </a:lnTo>
                  <a:lnTo>
                    <a:pt x="152" y="42"/>
                  </a:lnTo>
                  <a:lnTo>
                    <a:pt x="166" y="45"/>
                  </a:lnTo>
                  <a:lnTo>
                    <a:pt x="178" y="52"/>
                  </a:lnTo>
                  <a:lnTo>
                    <a:pt x="175" y="54"/>
                  </a:lnTo>
                  <a:lnTo>
                    <a:pt x="166" y="57"/>
                  </a:lnTo>
                  <a:lnTo>
                    <a:pt x="154" y="57"/>
                  </a:lnTo>
                  <a:lnTo>
                    <a:pt x="142" y="57"/>
                  </a:lnTo>
                  <a:lnTo>
                    <a:pt x="119" y="59"/>
                  </a:lnTo>
                  <a:lnTo>
                    <a:pt x="131" y="50"/>
                  </a:lnTo>
                  <a:lnTo>
                    <a:pt x="123" y="45"/>
                  </a:lnTo>
                  <a:lnTo>
                    <a:pt x="112" y="42"/>
                  </a:lnTo>
                  <a:lnTo>
                    <a:pt x="107" y="38"/>
                  </a:lnTo>
                  <a:lnTo>
                    <a:pt x="105" y="28"/>
                  </a:lnTo>
                  <a:lnTo>
                    <a:pt x="95" y="28"/>
                  </a:lnTo>
                  <a:lnTo>
                    <a:pt x="79" y="24"/>
                  </a:lnTo>
                  <a:lnTo>
                    <a:pt x="74" y="21"/>
                  </a:lnTo>
                  <a:lnTo>
                    <a:pt x="52" y="19"/>
                  </a:lnTo>
                  <a:lnTo>
                    <a:pt x="48" y="14"/>
                  </a:lnTo>
                  <a:lnTo>
                    <a:pt x="52" y="9"/>
                  </a:lnTo>
                  <a:lnTo>
                    <a:pt x="38" y="9"/>
                  </a:lnTo>
                  <a:lnTo>
                    <a:pt x="26" y="19"/>
                  </a:lnTo>
                  <a:lnTo>
                    <a:pt x="19" y="19"/>
                  </a:lnTo>
                  <a:lnTo>
                    <a:pt x="17" y="24"/>
                  </a:lnTo>
                  <a:lnTo>
                    <a:pt x="10" y="24"/>
                  </a:lnTo>
                  <a:lnTo>
                    <a:pt x="0" y="24"/>
                  </a:lnTo>
                  <a:lnTo>
                    <a:pt x="10" y="19"/>
                  </a:lnTo>
                  <a:lnTo>
                    <a:pt x="15" y="12"/>
                  </a:lnTo>
                  <a:lnTo>
                    <a:pt x="22" y="7"/>
                  </a:lnTo>
                  <a:lnTo>
                    <a:pt x="29" y="5"/>
                  </a:lnTo>
                  <a:lnTo>
                    <a:pt x="43" y="2"/>
                  </a:lnTo>
                  <a:lnTo>
                    <a:pt x="45" y="0"/>
                  </a:lnTo>
                  <a:lnTo>
                    <a:pt x="60" y="2"/>
                  </a:lnTo>
                  <a:lnTo>
                    <a:pt x="74" y="2"/>
                  </a:lnTo>
                  <a:lnTo>
                    <a:pt x="88"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4" name="Freeform 74"/>
            <p:cNvSpPr>
              <a:spLocks/>
            </p:cNvSpPr>
            <p:nvPr/>
          </p:nvSpPr>
          <p:spPr bwMode="auto">
            <a:xfrm>
              <a:off x="5301385" y="2872872"/>
              <a:ext cx="49427" cy="20453"/>
            </a:xfrm>
            <a:custGeom>
              <a:avLst/>
              <a:gdLst>
                <a:gd name="T0" fmla="*/ 29 w 29"/>
                <a:gd name="T1" fmla="*/ 0 h 12"/>
                <a:gd name="T2" fmla="*/ 29 w 29"/>
                <a:gd name="T3" fmla="*/ 0 h 12"/>
                <a:gd name="T4" fmla="*/ 19 w 29"/>
                <a:gd name="T5" fmla="*/ 7 h 12"/>
                <a:gd name="T6" fmla="*/ 19 w 29"/>
                <a:gd name="T7" fmla="*/ 12 h 12"/>
                <a:gd name="T8" fmla="*/ 17 w 29"/>
                <a:gd name="T9" fmla="*/ 12 h 12"/>
                <a:gd name="T10" fmla="*/ 14 w 29"/>
                <a:gd name="T11" fmla="*/ 12 h 12"/>
                <a:gd name="T12" fmla="*/ 12 w 29"/>
                <a:gd name="T13" fmla="*/ 12 h 12"/>
                <a:gd name="T14" fmla="*/ 12 w 29"/>
                <a:gd name="T15" fmla="*/ 12 h 12"/>
                <a:gd name="T16" fmla="*/ 12 w 29"/>
                <a:gd name="T17" fmla="*/ 10 h 12"/>
                <a:gd name="T18" fmla="*/ 10 w 29"/>
                <a:gd name="T19" fmla="*/ 10 h 12"/>
                <a:gd name="T20" fmla="*/ 7 w 29"/>
                <a:gd name="T21" fmla="*/ 10 h 12"/>
                <a:gd name="T22" fmla="*/ 3 w 29"/>
                <a:gd name="T23" fmla="*/ 12 h 12"/>
                <a:gd name="T24" fmla="*/ 0 w 29"/>
                <a:gd name="T25" fmla="*/ 10 h 12"/>
                <a:gd name="T26" fmla="*/ 0 w 29"/>
                <a:gd name="T27" fmla="*/ 10 h 12"/>
                <a:gd name="T28" fmla="*/ 3 w 29"/>
                <a:gd name="T29" fmla="*/ 5 h 12"/>
                <a:gd name="T30" fmla="*/ 14 w 29"/>
                <a:gd name="T31" fmla="*/ 5 h 12"/>
                <a:gd name="T32" fmla="*/ 29 w 29"/>
                <a:gd name="T3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12">
                  <a:moveTo>
                    <a:pt x="29" y="0"/>
                  </a:moveTo>
                  <a:lnTo>
                    <a:pt x="29" y="0"/>
                  </a:lnTo>
                  <a:lnTo>
                    <a:pt x="19" y="7"/>
                  </a:lnTo>
                  <a:lnTo>
                    <a:pt x="19" y="12"/>
                  </a:lnTo>
                  <a:lnTo>
                    <a:pt x="17" y="12"/>
                  </a:lnTo>
                  <a:lnTo>
                    <a:pt x="14" y="12"/>
                  </a:lnTo>
                  <a:lnTo>
                    <a:pt x="12" y="12"/>
                  </a:lnTo>
                  <a:lnTo>
                    <a:pt x="12" y="12"/>
                  </a:lnTo>
                  <a:lnTo>
                    <a:pt x="12" y="10"/>
                  </a:lnTo>
                  <a:lnTo>
                    <a:pt x="10" y="10"/>
                  </a:lnTo>
                  <a:lnTo>
                    <a:pt x="7" y="10"/>
                  </a:lnTo>
                  <a:lnTo>
                    <a:pt x="3" y="12"/>
                  </a:lnTo>
                  <a:lnTo>
                    <a:pt x="0" y="10"/>
                  </a:lnTo>
                  <a:lnTo>
                    <a:pt x="0" y="10"/>
                  </a:lnTo>
                  <a:lnTo>
                    <a:pt x="3" y="5"/>
                  </a:lnTo>
                  <a:lnTo>
                    <a:pt x="14" y="5"/>
                  </a:lnTo>
                  <a:lnTo>
                    <a:pt x="29"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7" name="Freeform 77"/>
            <p:cNvSpPr>
              <a:spLocks/>
            </p:cNvSpPr>
            <p:nvPr/>
          </p:nvSpPr>
          <p:spPr bwMode="auto">
            <a:xfrm>
              <a:off x="5286047" y="2889915"/>
              <a:ext cx="47722" cy="20453"/>
            </a:xfrm>
            <a:custGeom>
              <a:avLst/>
              <a:gdLst>
                <a:gd name="T0" fmla="*/ 21 w 28"/>
                <a:gd name="T1" fmla="*/ 0 h 12"/>
                <a:gd name="T2" fmla="*/ 21 w 28"/>
                <a:gd name="T3" fmla="*/ 0 h 12"/>
                <a:gd name="T4" fmla="*/ 21 w 28"/>
                <a:gd name="T5" fmla="*/ 2 h 12"/>
                <a:gd name="T6" fmla="*/ 21 w 28"/>
                <a:gd name="T7" fmla="*/ 2 h 12"/>
                <a:gd name="T8" fmla="*/ 23 w 28"/>
                <a:gd name="T9" fmla="*/ 2 h 12"/>
                <a:gd name="T10" fmla="*/ 26 w 28"/>
                <a:gd name="T11" fmla="*/ 0 h 12"/>
                <a:gd name="T12" fmla="*/ 28 w 28"/>
                <a:gd name="T13" fmla="*/ 2 h 12"/>
                <a:gd name="T14" fmla="*/ 28 w 28"/>
                <a:gd name="T15" fmla="*/ 2 h 12"/>
                <a:gd name="T16" fmla="*/ 14 w 28"/>
                <a:gd name="T17" fmla="*/ 12 h 12"/>
                <a:gd name="T18" fmla="*/ 5 w 28"/>
                <a:gd name="T19" fmla="*/ 9 h 12"/>
                <a:gd name="T20" fmla="*/ 0 w 28"/>
                <a:gd name="T21" fmla="*/ 0 h 12"/>
                <a:gd name="T22" fmla="*/ 9 w 28"/>
                <a:gd name="T23" fmla="*/ 0 h 12"/>
                <a:gd name="T24" fmla="*/ 12 w 28"/>
                <a:gd name="T25" fmla="*/ 0 h 12"/>
                <a:gd name="T26" fmla="*/ 16 w 28"/>
                <a:gd name="T27" fmla="*/ 0 h 12"/>
                <a:gd name="T28" fmla="*/ 19 w 28"/>
                <a:gd name="T29" fmla="*/ 0 h 12"/>
                <a:gd name="T30" fmla="*/ 21 w 28"/>
                <a:gd name="T3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12">
                  <a:moveTo>
                    <a:pt x="21" y="0"/>
                  </a:moveTo>
                  <a:lnTo>
                    <a:pt x="21" y="0"/>
                  </a:lnTo>
                  <a:lnTo>
                    <a:pt x="21" y="2"/>
                  </a:lnTo>
                  <a:lnTo>
                    <a:pt x="21" y="2"/>
                  </a:lnTo>
                  <a:lnTo>
                    <a:pt x="23" y="2"/>
                  </a:lnTo>
                  <a:lnTo>
                    <a:pt x="26" y="0"/>
                  </a:lnTo>
                  <a:lnTo>
                    <a:pt x="28" y="2"/>
                  </a:lnTo>
                  <a:lnTo>
                    <a:pt x="28" y="2"/>
                  </a:lnTo>
                  <a:lnTo>
                    <a:pt x="14" y="12"/>
                  </a:lnTo>
                  <a:lnTo>
                    <a:pt x="5" y="9"/>
                  </a:lnTo>
                  <a:lnTo>
                    <a:pt x="0" y="0"/>
                  </a:lnTo>
                  <a:lnTo>
                    <a:pt x="9" y="0"/>
                  </a:lnTo>
                  <a:lnTo>
                    <a:pt x="12" y="0"/>
                  </a:lnTo>
                  <a:lnTo>
                    <a:pt x="16" y="0"/>
                  </a:lnTo>
                  <a:lnTo>
                    <a:pt x="19" y="0"/>
                  </a:lnTo>
                  <a:lnTo>
                    <a:pt x="21" y="0"/>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8" name="Freeform 78"/>
            <p:cNvSpPr>
              <a:spLocks/>
            </p:cNvSpPr>
            <p:nvPr/>
          </p:nvSpPr>
          <p:spPr bwMode="auto">
            <a:xfrm>
              <a:off x="4733838" y="2284872"/>
              <a:ext cx="185774" cy="109079"/>
            </a:xfrm>
            <a:custGeom>
              <a:avLst/>
              <a:gdLst>
                <a:gd name="T0" fmla="*/ 33 w 109"/>
                <a:gd name="T1" fmla="*/ 0 h 64"/>
                <a:gd name="T2" fmla="*/ 33 w 109"/>
                <a:gd name="T3" fmla="*/ 0 h 64"/>
                <a:gd name="T4" fmla="*/ 38 w 109"/>
                <a:gd name="T5" fmla="*/ 4 h 64"/>
                <a:gd name="T6" fmla="*/ 45 w 109"/>
                <a:gd name="T7" fmla="*/ 0 h 64"/>
                <a:gd name="T8" fmla="*/ 54 w 109"/>
                <a:gd name="T9" fmla="*/ 9 h 64"/>
                <a:gd name="T10" fmla="*/ 66 w 109"/>
                <a:gd name="T11" fmla="*/ 12 h 64"/>
                <a:gd name="T12" fmla="*/ 64 w 109"/>
                <a:gd name="T13" fmla="*/ 19 h 64"/>
                <a:gd name="T14" fmla="*/ 73 w 109"/>
                <a:gd name="T15" fmla="*/ 23 h 64"/>
                <a:gd name="T16" fmla="*/ 75 w 109"/>
                <a:gd name="T17" fmla="*/ 16 h 64"/>
                <a:gd name="T18" fmla="*/ 87 w 109"/>
                <a:gd name="T19" fmla="*/ 19 h 64"/>
                <a:gd name="T20" fmla="*/ 87 w 109"/>
                <a:gd name="T21" fmla="*/ 28 h 64"/>
                <a:gd name="T22" fmla="*/ 99 w 109"/>
                <a:gd name="T23" fmla="*/ 28 h 64"/>
                <a:gd name="T24" fmla="*/ 109 w 109"/>
                <a:gd name="T25" fmla="*/ 40 h 64"/>
                <a:gd name="T26" fmla="*/ 104 w 109"/>
                <a:gd name="T27" fmla="*/ 42 h 64"/>
                <a:gd name="T28" fmla="*/ 99 w 109"/>
                <a:gd name="T29" fmla="*/ 47 h 64"/>
                <a:gd name="T30" fmla="*/ 97 w 109"/>
                <a:gd name="T31" fmla="*/ 47 h 64"/>
                <a:gd name="T32" fmla="*/ 94 w 109"/>
                <a:gd name="T33" fmla="*/ 52 h 64"/>
                <a:gd name="T34" fmla="*/ 92 w 109"/>
                <a:gd name="T35" fmla="*/ 54 h 64"/>
                <a:gd name="T36" fmla="*/ 92 w 109"/>
                <a:gd name="T37" fmla="*/ 57 h 64"/>
                <a:gd name="T38" fmla="*/ 87 w 109"/>
                <a:gd name="T39" fmla="*/ 59 h 64"/>
                <a:gd name="T40" fmla="*/ 80 w 109"/>
                <a:gd name="T41" fmla="*/ 59 h 64"/>
                <a:gd name="T42" fmla="*/ 78 w 109"/>
                <a:gd name="T43" fmla="*/ 64 h 64"/>
                <a:gd name="T44" fmla="*/ 68 w 109"/>
                <a:gd name="T45" fmla="*/ 59 h 64"/>
                <a:gd name="T46" fmla="*/ 61 w 109"/>
                <a:gd name="T47" fmla="*/ 59 h 64"/>
                <a:gd name="T48" fmla="*/ 49 w 109"/>
                <a:gd name="T49" fmla="*/ 52 h 64"/>
                <a:gd name="T50" fmla="*/ 45 w 109"/>
                <a:gd name="T51" fmla="*/ 54 h 64"/>
                <a:gd name="T52" fmla="*/ 35 w 109"/>
                <a:gd name="T53" fmla="*/ 64 h 64"/>
                <a:gd name="T54" fmla="*/ 23 w 109"/>
                <a:gd name="T55" fmla="*/ 57 h 64"/>
                <a:gd name="T56" fmla="*/ 14 w 109"/>
                <a:gd name="T57" fmla="*/ 47 h 64"/>
                <a:gd name="T58" fmla="*/ 4 w 109"/>
                <a:gd name="T59" fmla="*/ 40 h 64"/>
                <a:gd name="T60" fmla="*/ 2 w 109"/>
                <a:gd name="T61" fmla="*/ 30 h 64"/>
                <a:gd name="T62" fmla="*/ 0 w 109"/>
                <a:gd name="T63" fmla="*/ 21 h 64"/>
                <a:gd name="T64" fmla="*/ 12 w 109"/>
                <a:gd name="T65" fmla="*/ 16 h 64"/>
                <a:gd name="T66" fmla="*/ 19 w 109"/>
                <a:gd name="T67" fmla="*/ 12 h 64"/>
                <a:gd name="T68" fmla="*/ 28 w 109"/>
                <a:gd name="T69" fmla="*/ 4 h 64"/>
                <a:gd name="T70" fmla="*/ 33 w 109"/>
                <a:gd name="T7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64">
                  <a:moveTo>
                    <a:pt x="33" y="0"/>
                  </a:moveTo>
                  <a:lnTo>
                    <a:pt x="33" y="0"/>
                  </a:lnTo>
                  <a:lnTo>
                    <a:pt x="38" y="4"/>
                  </a:lnTo>
                  <a:lnTo>
                    <a:pt x="45" y="0"/>
                  </a:lnTo>
                  <a:lnTo>
                    <a:pt x="54" y="9"/>
                  </a:lnTo>
                  <a:lnTo>
                    <a:pt x="66" y="12"/>
                  </a:lnTo>
                  <a:lnTo>
                    <a:pt x="64" y="19"/>
                  </a:lnTo>
                  <a:lnTo>
                    <a:pt x="73" y="23"/>
                  </a:lnTo>
                  <a:lnTo>
                    <a:pt x="75" y="16"/>
                  </a:lnTo>
                  <a:lnTo>
                    <a:pt x="87" y="19"/>
                  </a:lnTo>
                  <a:lnTo>
                    <a:pt x="87" y="28"/>
                  </a:lnTo>
                  <a:lnTo>
                    <a:pt x="99" y="28"/>
                  </a:lnTo>
                  <a:lnTo>
                    <a:pt x="109" y="40"/>
                  </a:lnTo>
                  <a:lnTo>
                    <a:pt x="104" y="42"/>
                  </a:lnTo>
                  <a:lnTo>
                    <a:pt x="99" y="47"/>
                  </a:lnTo>
                  <a:lnTo>
                    <a:pt x="97" y="47"/>
                  </a:lnTo>
                  <a:lnTo>
                    <a:pt x="94" y="52"/>
                  </a:lnTo>
                  <a:lnTo>
                    <a:pt x="92" y="54"/>
                  </a:lnTo>
                  <a:lnTo>
                    <a:pt x="92" y="57"/>
                  </a:lnTo>
                  <a:lnTo>
                    <a:pt x="87" y="59"/>
                  </a:lnTo>
                  <a:lnTo>
                    <a:pt x="80" y="59"/>
                  </a:lnTo>
                  <a:lnTo>
                    <a:pt x="78" y="64"/>
                  </a:lnTo>
                  <a:lnTo>
                    <a:pt x="68" y="59"/>
                  </a:lnTo>
                  <a:lnTo>
                    <a:pt x="61" y="59"/>
                  </a:lnTo>
                  <a:lnTo>
                    <a:pt x="49" y="52"/>
                  </a:lnTo>
                  <a:lnTo>
                    <a:pt x="45" y="54"/>
                  </a:lnTo>
                  <a:lnTo>
                    <a:pt x="35" y="64"/>
                  </a:lnTo>
                  <a:lnTo>
                    <a:pt x="23" y="57"/>
                  </a:lnTo>
                  <a:lnTo>
                    <a:pt x="14" y="47"/>
                  </a:lnTo>
                  <a:lnTo>
                    <a:pt x="4" y="40"/>
                  </a:lnTo>
                  <a:lnTo>
                    <a:pt x="2" y="30"/>
                  </a:lnTo>
                  <a:lnTo>
                    <a:pt x="0" y="21"/>
                  </a:lnTo>
                  <a:lnTo>
                    <a:pt x="12" y="16"/>
                  </a:lnTo>
                  <a:lnTo>
                    <a:pt x="19" y="12"/>
                  </a:lnTo>
                  <a:lnTo>
                    <a:pt x="28" y="4"/>
                  </a:lnTo>
                  <a:lnTo>
                    <a:pt x="3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0" name="Freeform 80"/>
            <p:cNvSpPr>
              <a:spLocks/>
            </p:cNvSpPr>
            <p:nvPr/>
          </p:nvSpPr>
          <p:spPr bwMode="auto">
            <a:xfrm>
              <a:off x="4559995" y="2111028"/>
              <a:ext cx="250540" cy="334052"/>
            </a:xfrm>
            <a:custGeom>
              <a:avLst/>
              <a:gdLst>
                <a:gd name="T0" fmla="*/ 66 w 147"/>
                <a:gd name="T1" fmla="*/ 0 h 196"/>
                <a:gd name="T2" fmla="*/ 66 w 147"/>
                <a:gd name="T3" fmla="*/ 0 h 196"/>
                <a:gd name="T4" fmla="*/ 66 w 147"/>
                <a:gd name="T5" fmla="*/ 9 h 196"/>
                <a:gd name="T6" fmla="*/ 80 w 147"/>
                <a:gd name="T7" fmla="*/ 17 h 196"/>
                <a:gd name="T8" fmla="*/ 80 w 147"/>
                <a:gd name="T9" fmla="*/ 26 h 196"/>
                <a:gd name="T10" fmla="*/ 97 w 147"/>
                <a:gd name="T11" fmla="*/ 21 h 196"/>
                <a:gd name="T12" fmla="*/ 106 w 147"/>
                <a:gd name="T13" fmla="*/ 14 h 196"/>
                <a:gd name="T14" fmla="*/ 125 w 147"/>
                <a:gd name="T15" fmla="*/ 24 h 196"/>
                <a:gd name="T16" fmla="*/ 132 w 147"/>
                <a:gd name="T17" fmla="*/ 33 h 196"/>
                <a:gd name="T18" fmla="*/ 137 w 147"/>
                <a:gd name="T19" fmla="*/ 47 h 196"/>
                <a:gd name="T20" fmla="*/ 132 w 147"/>
                <a:gd name="T21" fmla="*/ 54 h 196"/>
                <a:gd name="T22" fmla="*/ 137 w 147"/>
                <a:gd name="T23" fmla="*/ 64 h 196"/>
                <a:gd name="T24" fmla="*/ 142 w 147"/>
                <a:gd name="T25" fmla="*/ 78 h 196"/>
                <a:gd name="T26" fmla="*/ 140 w 147"/>
                <a:gd name="T27" fmla="*/ 88 h 196"/>
                <a:gd name="T28" fmla="*/ 147 w 147"/>
                <a:gd name="T29" fmla="*/ 102 h 196"/>
                <a:gd name="T30" fmla="*/ 140 w 147"/>
                <a:gd name="T31" fmla="*/ 106 h 196"/>
                <a:gd name="T32" fmla="*/ 135 w 147"/>
                <a:gd name="T33" fmla="*/ 102 h 196"/>
                <a:gd name="T34" fmla="*/ 130 w 147"/>
                <a:gd name="T35" fmla="*/ 106 h 196"/>
                <a:gd name="T36" fmla="*/ 121 w 147"/>
                <a:gd name="T37" fmla="*/ 114 h 196"/>
                <a:gd name="T38" fmla="*/ 114 w 147"/>
                <a:gd name="T39" fmla="*/ 118 h 196"/>
                <a:gd name="T40" fmla="*/ 102 w 147"/>
                <a:gd name="T41" fmla="*/ 123 h 196"/>
                <a:gd name="T42" fmla="*/ 104 w 147"/>
                <a:gd name="T43" fmla="*/ 132 h 196"/>
                <a:gd name="T44" fmla="*/ 106 w 147"/>
                <a:gd name="T45" fmla="*/ 142 h 196"/>
                <a:gd name="T46" fmla="*/ 116 w 147"/>
                <a:gd name="T47" fmla="*/ 149 h 196"/>
                <a:gd name="T48" fmla="*/ 125 w 147"/>
                <a:gd name="T49" fmla="*/ 159 h 196"/>
                <a:gd name="T50" fmla="*/ 118 w 147"/>
                <a:gd name="T51" fmla="*/ 170 h 196"/>
                <a:gd name="T52" fmla="*/ 114 w 147"/>
                <a:gd name="T53" fmla="*/ 173 h 196"/>
                <a:gd name="T54" fmla="*/ 116 w 147"/>
                <a:gd name="T55" fmla="*/ 189 h 196"/>
                <a:gd name="T56" fmla="*/ 114 w 147"/>
                <a:gd name="T57" fmla="*/ 192 h 196"/>
                <a:gd name="T58" fmla="*/ 109 w 147"/>
                <a:gd name="T59" fmla="*/ 187 h 196"/>
                <a:gd name="T60" fmla="*/ 102 w 147"/>
                <a:gd name="T61" fmla="*/ 187 h 196"/>
                <a:gd name="T62" fmla="*/ 90 w 147"/>
                <a:gd name="T63" fmla="*/ 192 h 196"/>
                <a:gd name="T64" fmla="*/ 76 w 147"/>
                <a:gd name="T65" fmla="*/ 189 h 196"/>
                <a:gd name="T66" fmla="*/ 73 w 147"/>
                <a:gd name="T67" fmla="*/ 196 h 196"/>
                <a:gd name="T68" fmla="*/ 64 w 147"/>
                <a:gd name="T69" fmla="*/ 189 h 196"/>
                <a:gd name="T70" fmla="*/ 59 w 147"/>
                <a:gd name="T71" fmla="*/ 192 h 196"/>
                <a:gd name="T72" fmla="*/ 43 w 147"/>
                <a:gd name="T73" fmla="*/ 185 h 196"/>
                <a:gd name="T74" fmla="*/ 38 w 147"/>
                <a:gd name="T75" fmla="*/ 189 h 196"/>
                <a:gd name="T76" fmla="*/ 24 w 147"/>
                <a:gd name="T77" fmla="*/ 189 h 196"/>
                <a:gd name="T78" fmla="*/ 26 w 147"/>
                <a:gd name="T79" fmla="*/ 173 h 196"/>
                <a:gd name="T80" fmla="*/ 36 w 147"/>
                <a:gd name="T81" fmla="*/ 154 h 196"/>
                <a:gd name="T82" fmla="*/ 12 w 147"/>
                <a:gd name="T83" fmla="*/ 151 h 196"/>
                <a:gd name="T84" fmla="*/ 5 w 147"/>
                <a:gd name="T85" fmla="*/ 144 h 196"/>
                <a:gd name="T86" fmla="*/ 5 w 147"/>
                <a:gd name="T87" fmla="*/ 132 h 196"/>
                <a:gd name="T88" fmla="*/ 2 w 147"/>
                <a:gd name="T89" fmla="*/ 128 h 196"/>
                <a:gd name="T90" fmla="*/ 2 w 147"/>
                <a:gd name="T91" fmla="*/ 111 h 196"/>
                <a:gd name="T92" fmla="*/ 0 w 147"/>
                <a:gd name="T93" fmla="*/ 83 h 196"/>
                <a:gd name="T94" fmla="*/ 12 w 147"/>
                <a:gd name="T95" fmla="*/ 83 h 196"/>
                <a:gd name="T96" fmla="*/ 14 w 147"/>
                <a:gd name="T97" fmla="*/ 73 h 196"/>
                <a:gd name="T98" fmla="*/ 19 w 147"/>
                <a:gd name="T99" fmla="*/ 50 h 196"/>
                <a:gd name="T100" fmla="*/ 17 w 147"/>
                <a:gd name="T101" fmla="*/ 40 h 196"/>
                <a:gd name="T102" fmla="*/ 19 w 147"/>
                <a:gd name="T103" fmla="*/ 33 h 196"/>
                <a:gd name="T104" fmla="*/ 33 w 147"/>
                <a:gd name="T105" fmla="*/ 33 h 196"/>
                <a:gd name="T106" fmla="*/ 36 w 147"/>
                <a:gd name="T107" fmla="*/ 40 h 196"/>
                <a:gd name="T108" fmla="*/ 47 w 147"/>
                <a:gd name="T109" fmla="*/ 26 h 196"/>
                <a:gd name="T110" fmla="*/ 43 w 147"/>
                <a:gd name="T111" fmla="*/ 14 h 196"/>
                <a:gd name="T112" fmla="*/ 43 w 147"/>
                <a:gd name="T113" fmla="*/ 0 h 196"/>
                <a:gd name="T114" fmla="*/ 54 w 147"/>
                <a:gd name="T115" fmla="*/ 2 h 196"/>
                <a:gd name="T116" fmla="*/ 66 w 147"/>
                <a:gd name="T117"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7" h="196">
                  <a:moveTo>
                    <a:pt x="66" y="0"/>
                  </a:moveTo>
                  <a:lnTo>
                    <a:pt x="66" y="0"/>
                  </a:lnTo>
                  <a:lnTo>
                    <a:pt x="66" y="9"/>
                  </a:lnTo>
                  <a:lnTo>
                    <a:pt x="80" y="17"/>
                  </a:lnTo>
                  <a:lnTo>
                    <a:pt x="80" y="26"/>
                  </a:lnTo>
                  <a:lnTo>
                    <a:pt x="97" y="21"/>
                  </a:lnTo>
                  <a:lnTo>
                    <a:pt x="106" y="14"/>
                  </a:lnTo>
                  <a:lnTo>
                    <a:pt x="125" y="24"/>
                  </a:lnTo>
                  <a:lnTo>
                    <a:pt x="132" y="33"/>
                  </a:lnTo>
                  <a:lnTo>
                    <a:pt x="137" y="47"/>
                  </a:lnTo>
                  <a:lnTo>
                    <a:pt x="132" y="54"/>
                  </a:lnTo>
                  <a:lnTo>
                    <a:pt x="137" y="64"/>
                  </a:lnTo>
                  <a:lnTo>
                    <a:pt x="142" y="78"/>
                  </a:lnTo>
                  <a:lnTo>
                    <a:pt x="140" y="88"/>
                  </a:lnTo>
                  <a:lnTo>
                    <a:pt x="147" y="102"/>
                  </a:lnTo>
                  <a:lnTo>
                    <a:pt x="140" y="106"/>
                  </a:lnTo>
                  <a:lnTo>
                    <a:pt x="135" y="102"/>
                  </a:lnTo>
                  <a:lnTo>
                    <a:pt x="130" y="106"/>
                  </a:lnTo>
                  <a:lnTo>
                    <a:pt x="121" y="114"/>
                  </a:lnTo>
                  <a:lnTo>
                    <a:pt x="114" y="118"/>
                  </a:lnTo>
                  <a:lnTo>
                    <a:pt x="102" y="123"/>
                  </a:lnTo>
                  <a:lnTo>
                    <a:pt x="104" y="132"/>
                  </a:lnTo>
                  <a:lnTo>
                    <a:pt x="106" y="142"/>
                  </a:lnTo>
                  <a:lnTo>
                    <a:pt x="116" y="149"/>
                  </a:lnTo>
                  <a:lnTo>
                    <a:pt x="125" y="159"/>
                  </a:lnTo>
                  <a:lnTo>
                    <a:pt x="118" y="170"/>
                  </a:lnTo>
                  <a:lnTo>
                    <a:pt x="114" y="173"/>
                  </a:lnTo>
                  <a:lnTo>
                    <a:pt x="116" y="189"/>
                  </a:lnTo>
                  <a:lnTo>
                    <a:pt x="114" y="192"/>
                  </a:lnTo>
                  <a:lnTo>
                    <a:pt x="109" y="187"/>
                  </a:lnTo>
                  <a:lnTo>
                    <a:pt x="102" y="187"/>
                  </a:lnTo>
                  <a:lnTo>
                    <a:pt x="90" y="192"/>
                  </a:lnTo>
                  <a:lnTo>
                    <a:pt x="76" y="189"/>
                  </a:lnTo>
                  <a:lnTo>
                    <a:pt x="73" y="196"/>
                  </a:lnTo>
                  <a:lnTo>
                    <a:pt x="64" y="189"/>
                  </a:lnTo>
                  <a:lnTo>
                    <a:pt x="59" y="192"/>
                  </a:lnTo>
                  <a:lnTo>
                    <a:pt x="43" y="185"/>
                  </a:lnTo>
                  <a:lnTo>
                    <a:pt x="38" y="189"/>
                  </a:lnTo>
                  <a:lnTo>
                    <a:pt x="24" y="189"/>
                  </a:lnTo>
                  <a:lnTo>
                    <a:pt x="26" y="173"/>
                  </a:lnTo>
                  <a:lnTo>
                    <a:pt x="36" y="154"/>
                  </a:lnTo>
                  <a:lnTo>
                    <a:pt x="12" y="151"/>
                  </a:lnTo>
                  <a:lnTo>
                    <a:pt x="5" y="144"/>
                  </a:lnTo>
                  <a:lnTo>
                    <a:pt x="5" y="132"/>
                  </a:lnTo>
                  <a:lnTo>
                    <a:pt x="2" y="128"/>
                  </a:lnTo>
                  <a:lnTo>
                    <a:pt x="2" y="111"/>
                  </a:lnTo>
                  <a:lnTo>
                    <a:pt x="0" y="83"/>
                  </a:lnTo>
                  <a:lnTo>
                    <a:pt x="12" y="83"/>
                  </a:lnTo>
                  <a:lnTo>
                    <a:pt x="14" y="73"/>
                  </a:lnTo>
                  <a:lnTo>
                    <a:pt x="19" y="50"/>
                  </a:lnTo>
                  <a:lnTo>
                    <a:pt x="17" y="40"/>
                  </a:lnTo>
                  <a:lnTo>
                    <a:pt x="19" y="33"/>
                  </a:lnTo>
                  <a:lnTo>
                    <a:pt x="33" y="33"/>
                  </a:lnTo>
                  <a:lnTo>
                    <a:pt x="36" y="40"/>
                  </a:lnTo>
                  <a:lnTo>
                    <a:pt x="47" y="26"/>
                  </a:lnTo>
                  <a:lnTo>
                    <a:pt x="43" y="14"/>
                  </a:lnTo>
                  <a:lnTo>
                    <a:pt x="43" y="0"/>
                  </a:lnTo>
                  <a:lnTo>
                    <a:pt x="54" y="2"/>
                  </a:lnTo>
                  <a:lnTo>
                    <a:pt x="66"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4" name="Freeform 84"/>
            <p:cNvSpPr>
              <a:spLocks noEditPoints="1"/>
            </p:cNvSpPr>
            <p:nvPr/>
          </p:nvSpPr>
          <p:spPr bwMode="auto">
            <a:xfrm>
              <a:off x="4621351" y="1972976"/>
              <a:ext cx="124418" cy="146574"/>
            </a:xfrm>
            <a:custGeom>
              <a:avLst/>
              <a:gdLst>
                <a:gd name="T0" fmla="*/ 73 w 73"/>
                <a:gd name="T1" fmla="*/ 62 h 86"/>
                <a:gd name="T2" fmla="*/ 73 w 73"/>
                <a:gd name="T3" fmla="*/ 62 h 86"/>
                <a:gd name="T4" fmla="*/ 63 w 73"/>
                <a:gd name="T5" fmla="*/ 86 h 86"/>
                <a:gd name="T6" fmla="*/ 47 w 73"/>
                <a:gd name="T7" fmla="*/ 69 h 86"/>
                <a:gd name="T8" fmla="*/ 44 w 73"/>
                <a:gd name="T9" fmla="*/ 57 h 86"/>
                <a:gd name="T10" fmla="*/ 68 w 73"/>
                <a:gd name="T11" fmla="*/ 48 h 86"/>
                <a:gd name="T12" fmla="*/ 73 w 73"/>
                <a:gd name="T13" fmla="*/ 62 h 86"/>
                <a:gd name="T14" fmla="*/ 44 w 73"/>
                <a:gd name="T15" fmla="*/ 36 h 86"/>
                <a:gd name="T16" fmla="*/ 44 w 73"/>
                <a:gd name="T17" fmla="*/ 36 h 86"/>
                <a:gd name="T18" fmla="*/ 42 w 73"/>
                <a:gd name="T19" fmla="*/ 48 h 86"/>
                <a:gd name="T20" fmla="*/ 37 w 73"/>
                <a:gd name="T21" fmla="*/ 45 h 86"/>
                <a:gd name="T22" fmla="*/ 26 w 73"/>
                <a:gd name="T23" fmla="*/ 67 h 86"/>
                <a:gd name="T24" fmla="*/ 30 w 73"/>
                <a:gd name="T25" fmla="*/ 79 h 86"/>
                <a:gd name="T26" fmla="*/ 18 w 73"/>
                <a:gd name="T27" fmla="*/ 83 h 86"/>
                <a:gd name="T28" fmla="*/ 7 w 73"/>
                <a:gd name="T29" fmla="*/ 79 h 86"/>
                <a:gd name="T30" fmla="*/ 0 w 73"/>
                <a:gd name="T31" fmla="*/ 64 h 86"/>
                <a:gd name="T32" fmla="*/ 0 w 73"/>
                <a:gd name="T33" fmla="*/ 34 h 86"/>
                <a:gd name="T34" fmla="*/ 2 w 73"/>
                <a:gd name="T35" fmla="*/ 26 h 86"/>
                <a:gd name="T36" fmla="*/ 7 w 73"/>
                <a:gd name="T37" fmla="*/ 17 h 86"/>
                <a:gd name="T38" fmla="*/ 21 w 73"/>
                <a:gd name="T39" fmla="*/ 17 h 86"/>
                <a:gd name="T40" fmla="*/ 26 w 73"/>
                <a:gd name="T41" fmla="*/ 8 h 86"/>
                <a:gd name="T42" fmla="*/ 40 w 73"/>
                <a:gd name="T43" fmla="*/ 0 h 86"/>
                <a:gd name="T44" fmla="*/ 40 w 73"/>
                <a:gd name="T45" fmla="*/ 15 h 86"/>
                <a:gd name="T46" fmla="*/ 35 w 73"/>
                <a:gd name="T47" fmla="*/ 24 h 86"/>
                <a:gd name="T48" fmla="*/ 37 w 73"/>
                <a:gd name="T49" fmla="*/ 31 h 86"/>
                <a:gd name="T50" fmla="*/ 44 w 73"/>
                <a:gd name="T51" fmla="*/ 3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86">
                  <a:moveTo>
                    <a:pt x="73" y="62"/>
                  </a:moveTo>
                  <a:lnTo>
                    <a:pt x="73" y="62"/>
                  </a:lnTo>
                  <a:lnTo>
                    <a:pt x="63" y="86"/>
                  </a:lnTo>
                  <a:lnTo>
                    <a:pt x="47" y="69"/>
                  </a:lnTo>
                  <a:lnTo>
                    <a:pt x="44" y="57"/>
                  </a:lnTo>
                  <a:lnTo>
                    <a:pt x="68" y="48"/>
                  </a:lnTo>
                  <a:lnTo>
                    <a:pt x="73" y="62"/>
                  </a:lnTo>
                  <a:close/>
                  <a:moveTo>
                    <a:pt x="44" y="36"/>
                  </a:moveTo>
                  <a:lnTo>
                    <a:pt x="44" y="36"/>
                  </a:lnTo>
                  <a:lnTo>
                    <a:pt x="42" y="48"/>
                  </a:lnTo>
                  <a:lnTo>
                    <a:pt x="37" y="45"/>
                  </a:lnTo>
                  <a:lnTo>
                    <a:pt x="26" y="67"/>
                  </a:lnTo>
                  <a:lnTo>
                    <a:pt x="30" y="79"/>
                  </a:lnTo>
                  <a:lnTo>
                    <a:pt x="18" y="83"/>
                  </a:lnTo>
                  <a:lnTo>
                    <a:pt x="7" y="79"/>
                  </a:lnTo>
                  <a:lnTo>
                    <a:pt x="0" y="64"/>
                  </a:lnTo>
                  <a:lnTo>
                    <a:pt x="0" y="34"/>
                  </a:lnTo>
                  <a:lnTo>
                    <a:pt x="2" y="26"/>
                  </a:lnTo>
                  <a:lnTo>
                    <a:pt x="7" y="17"/>
                  </a:lnTo>
                  <a:lnTo>
                    <a:pt x="21" y="17"/>
                  </a:lnTo>
                  <a:lnTo>
                    <a:pt x="26" y="8"/>
                  </a:lnTo>
                  <a:lnTo>
                    <a:pt x="40" y="0"/>
                  </a:lnTo>
                  <a:lnTo>
                    <a:pt x="40" y="15"/>
                  </a:lnTo>
                  <a:lnTo>
                    <a:pt x="35" y="24"/>
                  </a:lnTo>
                  <a:lnTo>
                    <a:pt x="37" y="31"/>
                  </a:lnTo>
                  <a:lnTo>
                    <a:pt x="44" y="3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6" name="Freeform 86"/>
            <p:cNvSpPr>
              <a:spLocks/>
            </p:cNvSpPr>
            <p:nvPr/>
          </p:nvSpPr>
          <p:spPr bwMode="auto">
            <a:xfrm>
              <a:off x="2410812" y="3362020"/>
              <a:ext cx="100557" cy="68174"/>
            </a:xfrm>
            <a:custGeom>
              <a:avLst/>
              <a:gdLst>
                <a:gd name="T0" fmla="*/ 19 w 59"/>
                <a:gd name="T1" fmla="*/ 0 h 40"/>
                <a:gd name="T2" fmla="*/ 19 w 59"/>
                <a:gd name="T3" fmla="*/ 0 h 40"/>
                <a:gd name="T4" fmla="*/ 29 w 59"/>
                <a:gd name="T5" fmla="*/ 4 h 40"/>
                <a:gd name="T6" fmla="*/ 33 w 59"/>
                <a:gd name="T7" fmla="*/ 4 h 40"/>
                <a:gd name="T8" fmla="*/ 36 w 59"/>
                <a:gd name="T9" fmla="*/ 12 h 40"/>
                <a:gd name="T10" fmla="*/ 45 w 59"/>
                <a:gd name="T11" fmla="*/ 9 h 40"/>
                <a:gd name="T12" fmla="*/ 45 w 59"/>
                <a:gd name="T13" fmla="*/ 16 h 40"/>
                <a:gd name="T14" fmla="*/ 50 w 59"/>
                <a:gd name="T15" fmla="*/ 16 h 40"/>
                <a:gd name="T16" fmla="*/ 59 w 59"/>
                <a:gd name="T17" fmla="*/ 23 h 40"/>
                <a:gd name="T18" fmla="*/ 52 w 59"/>
                <a:gd name="T19" fmla="*/ 28 h 40"/>
                <a:gd name="T20" fmla="*/ 45 w 59"/>
                <a:gd name="T21" fmla="*/ 26 h 40"/>
                <a:gd name="T22" fmla="*/ 38 w 59"/>
                <a:gd name="T23" fmla="*/ 28 h 40"/>
                <a:gd name="T24" fmla="*/ 33 w 59"/>
                <a:gd name="T25" fmla="*/ 26 h 40"/>
                <a:gd name="T26" fmla="*/ 31 w 59"/>
                <a:gd name="T27" fmla="*/ 28 h 40"/>
                <a:gd name="T28" fmla="*/ 24 w 59"/>
                <a:gd name="T29" fmla="*/ 30 h 40"/>
                <a:gd name="T30" fmla="*/ 22 w 59"/>
                <a:gd name="T31" fmla="*/ 26 h 40"/>
                <a:gd name="T32" fmla="*/ 17 w 59"/>
                <a:gd name="T33" fmla="*/ 28 h 40"/>
                <a:gd name="T34" fmla="*/ 10 w 59"/>
                <a:gd name="T35" fmla="*/ 40 h 40"/>
                <a:gd name="T36" fmla="*/ 5 w 59"/>
                <a:gd name="T37" fmla="*/ 38 h 40"/>
                <a:gd name="T38" fmla="*/ 5 w 59"/>
                <a:gd name="T39" fmla="*/ 33 h 40"/>
                <a:gd name="T40" fmla="*/ 5 w 59"/>
                <a:gd name="T41" fmla="*/ 28 h 40"/>
                <a:gd name="T42" fmla="*/ 0 w 59"/>
                <a:gd name="T43" fmla="*/ 23 h 40"/>
                <a:gd name="T44" fmla="*/ 5 w 59"/>
                <a:gd name="T45" fmla="*/ 21 h 40"/>
                <a:gd name="T46" fmla="*/ 5 w 59"/>
                <a:gd name="T47" fmla="*/ 14 h 40"/>
                <a:gd name="T48" fmla="*/ 5 w 59"/>
                <a:gd name="T49" fmla="*/ 4 h 40"/>
                <a:gd name="T50" fmla="*/ 5 w 59"/>
                <a:gd name="T51" fmla="*/ 0 h 40"/>
                <a:gd name="T52" fmla="*/ 19 w 59"/>
                <a:gd name="T5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9" h="40">
                  <a:moveTo>
                    <a:pt x="19" y="0"/>
                  </a:moveTo>
                  <a:lnTo>
                    <a:pt x="19" y="0"/>
                  </a:lnTo>
                  <a:lnTo>
                    <a:pt x="29" y="4"/>
                  </a:lnTo>
                  <a:lnTo>
                    <a:pt x="33" y="4"/>
                  </a:lnTo>
                  <a:lnTo>
                    <a:pt x="36" y="12"/>
                  </a:lnTo>
                  <a:lnTo>
                    <a:pt x="45" y="9"/>
                  </a:lnTo>
                  <a:lnTo>
                    <a:pt x="45" y="16"/>
                  </a:lnTo>
                  <a:lnTo>
                    <a:pt x="50" y="16"/>
                  </a:lnTo>
                  <a:lnTo>
                    <a:pt x="59" y="23"/>
                  </a:lnTo>
                  <a:lnTo>
                    <a:pt x="52" y="28"/>
                  </a:lnTo>
                  <a:lnTo>
                    <a:pt x="45" y="26"/>
                  </a:lnTo>
                  <a:lnTo>
                    <a:pt x="38" y="28"/>
                  </a:lnTo>
                  <a:lnTo>
                    <a:pt x="33" y="26"/>
                  </a:lnTo>
                  <a:lnTo>
                    <a:pt x="31" y="28"/>
                  </a:lnTo>
                  <a:lnTo>
                    <a:pt x="24" y="30"/>
                  </a:lnTo>
                  <a:lnTo>
                    <a:pt x="22" y="26"/>
                  </a:lnTo>
                  <a:lnTo>
                    <a:pt x="17" y="28"/>
                  </a:lnTo>
                  <a:lnTo>
                    <a:pt x="10" y="40"/>
                  </a:lnTo>
                  <a:lnTo>
                    <a:pt x="5" y="38"/>
                  </a:lnTo>
                  <a:lnTo>
                    <a:pt x="5" y="33"/>
                  </a:lnTo>
                  <a:lnTo>
                    <a:pt x="5" y="28"/>
                  </a:lnTo>
                  <a:lnTo>
                    <a:pt x="0" y="23"/>
                  </a:lnTo>
                  <a:lnTo>
                    <a:pt x="5" y="21"/>
                  </a:lnTo>
                  <a:lnTo>
                    <a:pt x="5" y="14"/>
                  </a:lnTo>
                  <a:lnTo>
                    <a:pt x="5" y="4"/>
                  </a:lnTo>
                  <a:lnTo>
                    <a:pt x="5" y="0"/>
                  </a:lnTo>
                  <a:lnTo>
                    <a:pt x="19"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0" name="Freeform 90"/>
            <p:cNvSpPr>
              <a:spLocks/>
            </p:cNvSpPr>
            <p:nvPr/>
          </p:nvSpPr>
          <p:spPr bwMode="auto">
            <a:xfrm>
              <a:off x="2161977" y="3881846"/>
              <a:ext cx="160209" cy="173843"/>
            </a:xfrm>
            <a:custGeom>
              <a:avLst/>
              <a:gdLst>
                <a:gd name="T0" fmla="*/ 33 w 94"/>
                <a:gd name="T1" fmla="*/ 0 h 102"/>
                <a:gd name="T2" fmla="*/ 33 w 94"/>
                <a:gd name="T3" fmla="*/ 0 h 102"/>
                <a:gd name="T4" fmla="*/ 49 w 94"/>
                <a:gd name="T5" fmla="*/ 9 h 102"/>
                <a:gd name="T6" fmla="*/ 54 w 94"/>
                <a:gd name="T7" fmla="*/ 7 h 102"/>
                <a:gd name="T8" fmla="*/ 56 w 94"/>
                <a:gd name="T9" fmla="*/ 17 h 102"/>
                <a:gd name="T10" fmla="*/ 71 w 94"/>
                <a:gd name="T11" fmla="*/ 19 h 102"/>
                <a:gd name="T12" fmla="*/ 75 w 94"/>
                <a:gd name="T13" fmla="*/ 14 h 102"/>
                <a:gd name="T14" fmla="*/ 82 w 94"/>
                <a:gd name="T15" fmla="*/ 21 h 102"/>
                <a:gd name="T16" fmla="*/ 92 w 94"/>
                <a:gd name="T17" fmla="*/ 24 h 102"/>
                <a:gd name="T18" fmla="*/ 94 w 94"/>
                <a:gd name="T19" fmla="*/ 36 h 102"/>
                <a:gd name="T20" fmla="*/ 87 w 94"/>
                <a:gd name="T21" fmla="*/ 47 h 102"/>
                <a:gd name="T22" fmla="*/ 71 w 94"/>
                <a:gd name="T23" fmla="*/ 64 h 102"/>
                <a:gd name="T24" fmla="*/ 49 w 94"/>
                <a:gd name="T25" fmla="*/ 71 h 102"/>
                <a:gd name="T26" fmla="*/ 40 w 94"/>
                <a:gd name="T27" fmla="*/ 85 h 102"/>
                <a:gd name="T28" fmla="*/ 38 w 94"/>
                <a:gd name="T29" fmla="*/ 95 h 102"/>
                <a:gd name="T30" fmla="*/ 28 w 94"/>
                <a:gd name="T31" fmla="*/ 102 h 102"/>
                <a:gd name="T32" fmla="*/ 21 w 94"/>
                <a:gd name="T33" fmla="*/ 95 h 102"/>
                <a:gd name="T34" fmla="*/ 14 w 94"/>
                <a:gd name="T35" fmla="*/ 92 h 102"/>
                <a:gd name="T36" fmla="*/ 9 w 94"/>
                <a:gd name="T37" fmla="*/ 92 h 102"/>
                <a:gd name="T38" fmla="*/ 7 w 94"/>
                <a:gd name="T39" fmla="*/ 88 h 102"/>
                <a:gd name="T40" fmla="*/ 12 w 94"/>
                <a:gd name="T41" fmla="*/ 83 h 102"/>
                <a:gd name="T42" fmla="*/ 9 w 94"/>
                <a:gd name="T43" fmla="*/ 78 h 102"/>
                <a:gd name="T44" fmla="*/ 19 w 94"/>
                <a:gd name="T45" fmla="*/ 64 h 102"/>
                <a:gd name="T46" fmla="*/ 16 w 94"/>
                <a:gd name="T47" fmla="*/ 57 h 102"/>
                <a:gd name="T48" fmla="*/ 9 w 94"/>
                <a:gd name="T49" fmla="*/ 66 h 102"/>
                <a:gd name="T50" fmla="*/ 0 w 94"/>
                <a:gd name="T51" fmla="*/ 57 h 102"/>
                <a:gd name="T52" fmla="*/ 2 w 94"/>
                <a:gd name="T53" fmla="*/ 54 h 102"/>
                <a:gd name="T54" fmla="*/ 0 w 94"/>
                <a:gd name="T55" fmla="*/ 40 h 102"/>
                <a:gd name="T56" fmla="*/ 7 w 94"/>
                <a:gd name="T57" fmla="*/ 36 h 102"/>
                <a:gd name="T58" fmla="*/ 9 w 94"/>
                <a:gd name="T59" fmla="*/ 26 h 102"/>
                <a:gd name="T60" fmla="*/ 14 w 94"/>
                <a:gd name="T61" fmla="*/ 17 h 102"/>
                <a:gd name="T62" fmla="*/ 14 w 94"/>
                <a:gd name="T63" fmla="*/ 9 h 102"/>
                <a:gd name="T64" fmla="*/ 23 w 94"/>
                <a:gd name="T65" fmla="*/ 7 h 102"/>
                <a:gd name="T66" fmla="*/ 33 w 94"/>
                <a:gd name="T6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4" h="102">
                  <a:moveTo>
                    <a:pt x="33" y="0"/>
                  </a:moveTo>
                  <a:lnTo>
                    <a:pt x="33" y="0"/>
                  </a:lnTo>
                  <a:lnTo>
                    <a:pt x="49" y="9"/>
                  </a:lnTo>
                  <a:lnTo>
                    <a:pt x="54" y="7"/>
                  </a:lnTo>
                  <a:lnTo>
                    <a:pt x="56" y="17"/>
                  </a:lnTo>
                  <a:lnTo>
                    <a:pt x="71" y="19"/>
                  </a:lnTo>
                  <a:lnTo>
                    <a:pt x="75" y="14"/>
                  </a:lnTo>
                  <a:lnTo>
                    <a:pt x="82" y="21"/>
                  </a:lnTo>
                  <a:lnTo>
                    <a:pt x="92" y="24"/>
                  </a:lnTo>
                  <a:lnTo>
                    <a:pt x="94" y="36"/>
                  </a:lnTo>
                  <a:lnTo>
                    <a:pt x="87" y="47"/>
                  </a:lnTo>
                  <a:lnTo>
                    <a:pt x="71" y="64"/>
                  </a:lnTo>
                  <a:lnTo>
                    <a:pt x="49" y="71"/>
                  </a:lnTo>
                  <a:lnTo>
                    <a:pt x="40" y="85"/>
                  </a:lnTo>
                  <a:lnTo>
                    <a:pt x="38" y="95"/>
                  </a:lnTo>
                  <a:lnTo>
                    <a:pt x="28" y="102"/>
                  </a:lnTo>
                  <a:lnTo>
                    <a:pt x="21" y="95"/>
                  </a:lnTo>
                  <a:lnTo>
                    <a:pt x="14" y="92"/>
                  </a:lnTo>
                  <a:lnTo>
                    <a:pt x="9" y="92"/>
                  </a:lnTo>
                  <a:lnTo>
                    <a:pt x="7" y="88"/>
                  </a:lnTo>
                  <a:lnTo>
                    <a:pt x="12" y="83"/>
                  </a:lnTo>
                  <a:lnTo>
                    <a:pt x="9" y="78"/>
                  </a:lnTo>
                  <a:lnTo>
                    <a:pt x="19" y="64"/>
                  </a:lnTo>
                  <a:lnTo>
                    <a:pt x="16" y="57"/>
                  </a:lnTo>
                  <a:lnTo>
                    <a:pt x="9" y="66"/>
                  </a:lnTo>
                  <a:lnTo>
                    <a:pt x="0" y="57"/>
                  </a:lnTo>
                  <a:lnTo>
                    <a:pt x="2" y="54"/>
                  </a:lnTo>
                  <a:lnTo>
                    <a:pt x="0" y="40"/>
                  </a:lnTo>
                  <a:lnTo>
                    <a:pt x="7" y="36"/>
                  </a:lnTo>
                  <a:lnTo>
                    <a:pt x="9" y="26"/>
                  </a:lnTo>
                  <a:lnTo>
                    <a:pt x="14" y="17"/>
                  </a:lnTo>
                  <a:lnTo>
                    <a:pt x="14" y="9"/>
                  </a:lnTo>
                  <a:lnTo>
                    <a:pt x="23" y="7"/>
                  </a:lnTo>
                  <a:lnTo>
                    <a:pt x="3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2" name="Freeform 92"/>
            <p:cNvSpPr>
              <a:spLocks/>
            </p:cNvSpPr>
            <p:nvPr/>
          </p:nvSpPr>
          <p:spPr bwMode="auto">
            <a:xfrm>
              <a:off x="5079820" y="3005811"/>
              <a:ext cx="334052" cy="294853"/>
            </a:xfrm>
            <a:custGeom>
              <a:avLst/>
              <a:gdLst>
                <a:gd name="T0" fmla="*/ 59 w 196"/>
                <a:gd name="T1" fmla="*/ 10 h 173"/>
                <a:gd name="T2" fmla="*/ 59 w 196"/>
                <a:gd name="T3" fmla="*/ 10 h 173"/>
                <a:gd name="T4" fmla="*/ 66 w 196"/>
                <a:gd name="T5" fmla="*/ 15 h 173"/>
                <a:gd name="T6" fmla="*/ 81 w 196"/>
                <a:gd name="T7" fmla="*/ 10 h 173"/>
                <a:gd name="T8" fmla="*/ 88 w 196"/>
                <a:gd name="T9" fmla="*/ 3 h 173"/>
                <a:gd name="T10" fmla="*/ 100 w 196"/>
                <a:gd name="T11" fmla="*/ 0 h 173"/>
                <a:gd name="T12" fmla="*/ 111 w 196"/>
                <a:gd name="T13" fmla="*/ 5 h 173"/>
                <a:gd name="T14" fmla="*/ 116 w 196"/>
                <a:gd name="T15" fmla="*/ 12 h 173"/>
                <a:gd name="T16" fmla="*/ 121 w 196"/>
                <a:gd name="T17" fmla="*/ 8 h 173"/>
                <a:gd name="T18" fmla="*/ 133 w 196"/>
                <a:gd name="T19" fmla="*/ 10 h 173"/>
                <a:gd name="T20" fmla="*/ 147 w 196"/>
                <a:gd name="T21" fmla="*/ 12 h 173"/>
                <a:gd name="T22" fmla="*/ 154 w 196"/>
                <a:gd name="T23" fmla="*/ 8 h 173"/>
                <a:gd name="T24" fmla="*/ 166 w 196"/>
                <a:gd name="T25" fmla="*/ 41 h 173"/>
                <a:gd name="T26" fmla="*/ 161 w 196"/>
                <a:gd name="T27" fmla="*/ 48 h 173"/>
                <a:gd name="T28" fmla="*/ 156 w 196"/>
                <a:gd name="T29" fmla="*/ 62 h 173"/>
                <a:gd name="T30" fmla="*/ 152 w 196"/>
                <a:gd name="T31" fmla="*/ 69 h 173"/>
                <a:gd name="T32" fmla="*/ 147 w 196"/>
                <a:gd name="T33" fmla="*/ 74 h 173"/>
                <a:gd name="T34" fmla="*/ 142 w 196"/>
                <a:gd name="T35" fmla="*/ 67 h 173"/>
                <a:gd name="T36" fmla="*/ 135 w 196"/>
                <a:gd name="T37" fmla="*/ 60 h 173"/>
                <a:gd name="T38" fmla="*/ 123 w 196"/>
                <a:gd name="T39" fmla="*/ 34 h 173"/>
                <a:gd name="T40" fmla="*/ 123 w 196"/>
                <a:gd name="T41" fmla="*/ 36 h 173"/>
                <a:gd name="T42" fmla="*/ 130 w 196"/>
                <a:gd name="T43" fmla="*/ 55 h 173"/>
                <a:gd name="T44" fmla="*/ 140 w 196"/>
                <a:gd name="T45" fmla="*/ 71 h 173"/>
                <a:gd name="T46" fmla="*/ 152 w 196"/>
                <a:gd name="T47" fmla="*/ 100 h 173"/>
                <a:gd name="T48" fmla="*/ 156 w 196"/>
                <a:gd name="T49" fmla="*/ 109 h 173"/>
                <a:gd name="T50" fmla="*/ 163 w 196"/>
                <a:gd name="T51" fmla="*/ 121 h 173"/>
                <a:gd name="T52" fmla="*/ 178 w 196"/>
                <a:gd name="T53" fmla="*/ 140 h 173"/>
                <a:gd name="T54" fmla="*/ 173 w 196"/>
                <a:gd name="T55" fmla="*/ 142 h 173"/>
                <a:gd name="T56" fmla="*/ 175 w 196"/>
                <a:gd name="T57" fmla="*/ 154 h 173"/>
                <a:gd name="T58" fmla="*/ 194 w 196"/>
                <a:gd name="T59" fmla="*/ 171 h 173"/>
                <a:gd name="T60" fmla="*/ 196 w 196"/>
                <a:gd name="T61" fmla="*/ 173 h 173"/>
                <a:gd name="T62" fmla="*/ 133 w 196"/>
                <a:gd name="T63" fmla="*/ 173 h 173"/>
                <a:gd name="T64" fmla="*/ 69 w 196"/>
                <a:gd name="T65" fmla="*/ 173 h 173"/>
                <a:gd name="T66" fmla="*/ 3 w 196"/>
                <a:gd name="T67" fmla="*/ 173 h 173"/>
                <a:gd name="T68" fmla="*/ 3 w 196"/>
                <a:gd name="T69" fmla="*/ 109 h 173"/>
                <a:gd name="T70" fmla="*/ 3 w 196"/>
                <a:gd name="T71" fmla="*/ 45 h 173"/>
                <a:gd name="T72" fmla="*/ 0 w 196"/>
                <a:gd name="T73" fmla="*/ 29 h 173"/>
                <a:gd name="T74" fmla="*/ 3 w 196"/>
                <a:gd name="T75" fmla="*/ 19 h 173"/>
                <a:gd name="T76" fmla="*/ 0 w 196"/>
                <a:gd name="T77" fmla="*/ 10 h 173"/>
                <a:gd name="T78" fmla="*/ 5 w 196"/>
                <a:gd name="T79" fmla="*/ 0 h 173"/>
                <a:gd name="T80" fmla="*/ 29 w 196"/>
                <a:gd name="T81" fmla="*/ 0 h 173"/>
                <a:gd name="T82" fmla="*/ 43 w 196"/>
                <a:gd name="T83" fmla="*/ 5 h 173"/>
                <a:gd name="T84" fmla="*/ 59 w 196"/>
                <a:gd name="T85" fmla="*/ 1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6" h="173">
                  <a:moveTo>
                    <a:pt x="59" y="10"/>
                  </a:moveTo>
                  <a:lnTo>
                    <a:pt x="59" y="10"/>
                  </a:lnTo>
                  <a:lnTo>
                    <a:pt x="66" y="15"/>
                  </a:lnTo>
                  <a:lnTo>
                    <a:pt x="81" y="10"/>
                  </a:lnTo>
                  <a:lnTo>
                    <a:pt x="88" y="3"/>
                  </a:lnTo>
                  <a:lnTo>
                    <a:pt x="100" y="0"/>
                  </a:lnTo>
                  <a:lnTo>
                    <a:pt x="111" y="5"/>
                  </a:lnTo>
                  <a:lnTo>
                    <a:pt x="116" y="12"/>
                  </a:lnTo>
                  <a:lnTo>
                    <a:pt x="121" y="8"/>
                  </a:lnTo>
                  <a:lnTo>
                    <a:pt x="133" y="10"/>
                  </a:lnTo>
                  <a:lnTo>
                    <a:pt x="147" y="12"/>
                  </a:lnTo>
                  <a:lnTo>
                    <a:pt x="154" y="8"/>
                  </a:lnTo>
                  <a:lnTo>
                    <a:pt x="166" y="41"/>
                  </a:lnTo>
                  <a:lnTo>
                    <a:pt x="161" y="48"/>
                  </a:lnTo>
                  <a:lnTo>
                    <a:pt x="156" y="62"/>
                  </a:lnTo>
                  <a:lnTo>
                    <a:pt x="152" y="69"/>
                  </a:lnTo>
                  <a:lnTo>
                    <a:pt x="147" y="74"/>
                  </a:lnTo>
                  <a:lnTo>
                    <a:pt x="142" y="67"/>
                  </a:lnTo>
                  <a:lnTo>
                    <a:pt x="135" y="60"/>
                  </a:lnTo>
                  <a:lnTo>
                    <a:pt x="123" y="34"/>
                  </a:lnTo>
                  <a:lnTo>
                    <a:pt x="123" y="36"/>
                  </a:lnTo>
                  <a:lnTo>
                    <a:pt x="130" y="55"/>
                  </a:lnTo>
                  <a:lnTo>
                    <a:pt x="140" y="71"/>
                  </a:lnTo>
                  <a:lnTo>
                    <a:pt x="152" y="100"/>
                  </a:lnTo>
                  <a:lnTo>
                    <a:pt x="156" y="109"/>
                  </a:lnTo>
                  <a:lnTo>
                    <a:pt x="163" y="121"/>
                  </a:lnTo>
                  <a:lnTo>
                    <a:pt x="178" y="140"/>
                  </a:lnTo>
                  <a:lnTo>
                    <a:pt x="173" y="142"/>
                  </a:lnTo>
                  <a:lnTo>
                    <a:pt x="175" y="154"/>
                  </a:lnTo>
                  <a:lnTo>
                    <a:pt x="194" y="171"/>
                  </a:lnTo>
                  <a:lnTo>
                    <a:pt x="196" y="173"/>
                  </a:lnTo>
                  <a:lnTo>
                    <a:pt x="133" y="173"/>
                  </a:lnTo>
                  <a:lnTo>
                    <a:pt x="69" y="173"/>
                  </a:lnTo>
                  <a:lnTo>
                    <a:pt x="3" y="173"/>
                  </a:lnTo>
                  <a:lnTo>
                    <a:pt x="3" y="109"/>
                  </a:lnTo>
                  <a:lnTo>
                    <a:pt x="3" y="45"/>
                  </a:lnTo>
                  <a:lnTo>
                    <a:pt x="0" y="29"/>
                  </a:lnTo>
                  <a:lnTo>
                    <a:pt x="3" y="19"/>
                  </a:lnTo>
                  <a:lnTo>
                    <a:pt x="0" y="10"/>
                  </a:lnTo>
                  <a:lnTo>
                    <a:pt x="5" y="0"/>
                  </a:lnTo>
                  <a:lnTo>
                    <a:pt x="29" y="0"/>
                  </a:lnTo>
                  <a:lnTo>
                    <a:pt x="43" y="5"/>
                  </a:lnTo>
                  <a:lnTo>
                    <a:pt x="59" y="1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6" name="Freeform 96"/>
            <p:cNvSpPr>
              <a:spLocks/>
            </p:cNvSpPr>
            <p:nvPr/>
          </p:nvSpPr>
          <p:spPr bwMode="auto">
            <a:xfrm>
              <a:off x="4137317" y="2583132"/>
              <a:ext cx="342575" cy="277809"/>
            </a:xfrm>
            <a:custGeom>
              <a:avLst/>
              <a:gdLst>
                <a:gd name="T0" fmla="*/ 23 w 201"/>
                <a:gd name="T1" fmla="*/ 0 h 163"/>
                <a:gd name="T2" fmla="*/ 23 w 201"/>
                <a:gd name="T3" fmla="*/ 0 h 163"/>
                <a:gd name="T4" fmla="*/ 42 w 201"/>
                <a:gd name="T5" fmla="*/ 5 h 163"/>
                <a:gd name="T6" fmla="*/ 64 w 201"/>
                <a:gd name="T7" fmla="*/ 2 h 163"/>
                <a:gd name="T8" fmla="*/ 82 w 201"/>
                <a:gd name="T9" fmla="*/ 7 h 163"/>
                <a:gd name="T10" fmla="*/ 94 w 201"/>
                <a:gd name="T11" fmla="*/ 7 h 163"/>
                <a:gd name="T12" fmla="*/ 120 w 201"/>
                <a:gd name="T13" fmla="*/ 7 h 163"/>
                <a:gd name="T14" fmla="*/ 127 w 201"/>
                <a:gd name="T15" fmla="*/ 16 h 163"/>
                <a:gd name="T16" fmla="*/ 158 w 201"/>
                <a:gd name="T17" fmla="*/ 26 h 163"/>
                <a:gd name="T18" fmla="*/ 163 w 201"/>
                <a:gd name="T19" fmla="*/ 21 h 163"/>
                <a:gd name="T20" fmla="*/ 182 w 201"/>
                <a:gd name="T21" fmla="*/ 31 h 163"/>
                <a:gd name="T22" fmla="*/ 201 w 201"/>
                <a:gd name="T23" fmla="*/ 28 h 163"/>
                <a:gd name="T24" fmla="*/ 201 w 201"/>
                <a:gd name="T25" fmla="*/ 40 h 163"/>
                <a:gd name="T26" fmla="*/ 187 w 201"/>
                <a:gd name="T27" fmla="*/ 54 h 163"/>
                <a:gd name="T28" fmla="*/ 165 w 201"/>
                <a:gd name="T29" fmla="*/ 59 h 163"/>
                <a:gd name="T30" fmla="*/ 163 w 201"/>
                <a:gd name="T31" fmla="*/ 66 h 163"/>
                <a:gd name="T32" fmla="*/ 153 w 201"/>
                <a:gd name="T33" fmla="*/ 78 h 163"/>
                <a:gd name="T34" fmla="*/ 149 w 201"/>
                <a:gd name="T35" fmla="*/ 95 h 163"/>
                <a:gd name="T36" fmla="*/ 153 w 201"/>
                <a:gd name="T37" fmla="*/ 109 h 163"/>
                <a:gd name="T38" fmla="*/ 144 w 201"/>
                <a:gd name="T39" fmla="*/ 116 h 163"/>
                <a:gd name="T40" fmla="*/ 142 w 201"/>
                <a:gd name="T41" fmla="*/ 130 h 163"/>
                <a:gd name="T42" fmla="*/ 130 w 201"/>
                <a:gd name="T43" fmla="*/ 135 h 163"/>
                <a:gd name="T44" fmla="*/ 118 w 201"/>
                <a:gd name="T45" fmla="*/ 149 h 163"/>
                <a:gd name="T46" fmla="*/ 97 w 201"/>
                <a:gd name="T47" fmla="*/ 149 h 163"/>
                <a:gd name="T48" fmla="*/ 82 w 201"/>
                <a:gd name="T49" fmla="*/ 149 h 163"/>
                <a:gd name="T50" fmla="*/ 71 w 201"/>
                <a:gd name="T51" fmla="*/ 156 h 163"/>
                <a:gd name="T52" fmla="*/ 66 w 201"/>
                <a:gd name="T53" fmla="*/ 163 h 163"/>
                <a:gd name="T54" fmla="*/ 56 w 201"/>
                <a:gd name="T55" fmla="*/ 161 h 163"/>
                <a:gd name="T56" fmla="*/ 52 w 201"/>
                <a:gd name="T57" fmla="*/ 156 h 163"/>
                <a:gd name="T58" fmla="*/ 47 w 201"/>
                <a:gd name="T59" fmla="*/ 144 h 163"/>
                <a:gd name="T60" fmla="*/ 33 w 201"/>
                <a:gd name="T61" fmla="*/ 142 h 163"/>
                <a:gd name="T62" fmla="*/ 30 w 201"/>
                <a:gd name="T63" fmla="*/ 135 h 163"/>
                <a:gd name="T64" fmla="*/ 35 w 201"/>
                <a:gd name="T65" fmla="*/ 128 h 163"/>
                <a:gd name="T66" fmla="*/ 38 w 201"/>
                <a:gd name="T67" fmla="*/ 121 h 163"/>
                <a:gd name="T68" fmla="*/ 33 w 201"/>
                <a:gd name="T69" fmla="*/ 116 h 163"/>
                <a:gd name="T70" fmla="*/ 38 w 201"/>
                <a:gd name="T71" fmla="*/ 102 h 163"/>
                <a:gd name="T72" fmla="*/ 30 w 201"/>
                <a:gd name="T73" fmla="*/ 90 h 163"/>
                <a:gd name="T74" fmla="*/ 38 w 201"/>
                <a:gd name="T75" fmla="*/ 87 h 163"/>
                <a:gd name="T76" fmla="*/ 38 w 201"/>
                <a:gd name="T77" fmla="*/ 78 h 163"/>
                <a:gd name="T78" fmla="*/ 40 w 201"/>
                <a:gd name="T79" fmla="*/ 73 h 163"/>
                <a:gd name="T80" fmla="*/ 40 w 201"/>
                <a:gd name="T81" fmla="*/ 57 h 163"/>
                <a:gd name="T82" fmla="*/ 49 w 201"/>
                <a:gd name="T83" fmla="*/ 52 h 163"/>
                <a:gd name="T84" fmla="*/ 45 w 201"/>
                <a:gd name="T85" fmla="*/ 40 h 163"/>
                <a:gd name="T86" fmla="*/ 35 w 201"/>
                <a:gd name="T87" fmla="*/ 40 h 163"/>
                <a:gd name="T88" fmla="*/ 33 w 201"/>
                <a:gd name="T89" fmla="*/ 42 h 163"/>
                <a:gd name="T90" fmla="*/ 23 w 201"/>
                <a:gd name="T91" fmla="*/ 42 h 163"/>
                <a:gd name="T92" fmla="*/ 19 w 201"/>
                <a:gd name="T93" fmla="*/ 33 h 163"/>
                <a:gd name="T94" fmla="*/ 12 w 201"/>
                <a:gd name="T95" fmla="*/ 35 h 163"/>
                <a:gd name="T96" fmla="*/ 7 w 201"/>
                <a:gd name="T97" fmla="*/ 40 h 163"/>
                <a:gd name="T98" fmla="*/ 7 w 201"/>
                <a:gd name="T99" fmla="*/ 26 h 163"/>
                <a:gd name="T100" fmla="*/ 0 w 201"/>
                <a:gd name="T101" fmla="*/ 16 h 163"/>
                <a:gd name="T102" fmla="*/ 23 w 201"/>
                <a:gd name="T103"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1" h="163">
                  <a:moveTo>
                    <a:pt x="23" y="0"/>
                  </a:moveTo>
                  <a:lnTo>
                    <a:pt x="23" y="0"/>
                  </a:lnTo>
                  <a:lnTo>
                    <a:pt x="42" y="5"/>
                  </a:lnTo>
                  <a:lnTo>
                    <a:pt x="64" y="2"/>
                  </a:lnTo>
                  <a:lnTo>
                    <a:pt x="82" y="7"/>
                  </a:lnTo>
                  <a:lnTo>
                    <a:pt x="94" y="7"/>
                  </a:lnTo>
                  <a:lnTo>
                    <a:pt x="120" y="7"/>
                  </a:lnTo>
                  <a:lnTo>
                    <a:pt x="127" y="16"/>
                  </a:lnTo>
                  <a:lnTo>
                    <a:pt x="158" y="26"/>
                  </a:lnTo>
                  <a:lnTo>
                    <a:pt x="163" y="21"/>
                  </a:lnTo>
                  <a:lnTo>
                    <a:pt x="182" y="31"/>
                  </a:lnTo>
                  <a:lnTo>
                    <a:pt x="201" y="28"/>
                  </a:lnTo>
                  <a:lnTo>
                    <a:pt x="201" y="40"/>
                  </a:lnTo>
                  <a:lnTo>
                    <a:pt x="187" y="54"/>
                  </a:lnTo>
                  <a:lnTo>
                    <a:pt x="165" y="59"/>
                  </a:lnTo>
                  <a:lnTo>
                    <a:pt x="163" y="66"/>
                  </a:lnTo>
                  <a:lnTo>
                    <a:pt x="153" y="78"/>
                  </a:lnTo>
                  <a:lnTo>
                    <a:pt x="149" y="95"/>
                  </a:lnTo>
                  <a:lnTo>
                    <a:pt x="153" y="109"/>
                  </a:lnTo>
                  <a:lnTo>
                    <a:pt x="144" y="116"/>
                  </a:lnTo>
                  <a:lnTo>
                    <a:pt x="142" y="130"/>
                  </a:lnTo>
                  <a:lnTo>
                    <a:pt x="130" y="135"/>
                  </a:lnTo>
                  <a:lnTo>
                    <a:pt x="118" y="149"/>
                  </a:lnTo>
                  <a:lnTo>
                    <a:pt x="97" y="149"/>
                  </a:lnTo>
                  <a:lnTo>
                    <a:pt x="82" y="149"/>
                  </a:lnTo>
                  <a:lnTo>
                    <a:pt x="71" y="156"/>
                  </a:lnTo>
                  <a:lnTo>
                    <a:pt x="66" y="163"/>
                  </a:lnTo>
                  <a:lnTo>
                    <a:pt x="56" y="161"/>
                  </a:lnTo>
                  <a:lnTo>
                    <a:pt x="52" y="156"/>
                  </a:lnTo>
                  <a:lnTo>
                    <a:pt x="47" y="144"/>
                  </a:lnTo>
                  <a:lnTo>
                    <a:pt x="33" y="142"/>
                  </a:lnTo>
                  <a:lnTo>
                    <a:pt x="30" y="135"/>
                  </a:lnTo>
                  <a:lnTo>
                    <a:pt x="35" y="128"/>
                  </a:lnTo>
                  <a:lnTo>
                    <a:pt x="38" y="121"/>
                  </a:lnTo>
                  <a:lnTo>
                    <a:pt x="33" y="116"/>
                  </a:lnTo>
                  <a:lnTo>
                    <a:pt x="38" y="102"/>
                  </a:lnTo>
                  <a:lnTo>
                    <a:pt x="30" y="90"/>
                  </a:lnTo>
                  <a:lnTo>
                    <a:pt x="38" y="87"/>
                  </a:lnTo>
                  <a:lnTo>
                    <a:pt x="38" y="78"/>
                  </a:lnTo>
                  <a:lnTo>
                    <a:pt x="40" y="73"/>
                  </a:lnTo>
                  <a:lnTo>
                    <a:pt x="40" y="57"/>
                  </a:lnTo>
                  <a:lnTo>
                    <a:pt x="49" y="52"/>
                  </a:lnTo>
                  <a:lnTo>
                    <a:pt x="45" y="40"/>
                  </a:lnTo>
                  <a:lnTo>
                    <a:pt x="35" y="40"/>
                  </a:lnTo>
                  <a:lnTo>
                    <a:pt x="33" y="42"/>
                  </a:lnTo>
                  <a:lnTo>
                    <a:pt x="23" y="42"/>
                  </a:lnTo>
                  <a:lnTo>
                    <a:pt x="19" y="33"/>
                  </a:lnTo>
                  <a:lnTo>
                    <a:pt x="12" y="35"/>
                  </a:lnTo>
                  <a:lnTo>
                    <a:pt x="7" y="40"/>
                  </a:lnTo>
                  <a:lnTo>
                    <a:pt x="7" y="26"/>
                  </a:lnTo>
                  <a:lnTo>
                    <a:pt x="0" y="16"/>
                  </a:lnTo>
                  <a:lnTo>
                    <a:pt x="2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8" name="Freeform 98"/>
            <p:cNvSpPr>
              <a:spLocks/>
            </p:cNvSpPr>
            <p:nvPr/>
          </p:nvSpPr>
          <p:spPr bwMode="auto">
            <a:xfrm>
              <a:off x="5040621" y="1872420"/>
              <a:ext cx="132939" cy="114192"/>
            </a:xfrm>
            <a:custGeom>
              <a:avLst/>
              <a:gdLst>
                <a:gd name="T0" fmla="*/ 42 w 78"/>
                <a:gd name="T1" fmla="*/ 0 h 67"/>
                <a:gd name="T2" fmla="*/ 42 w 78"/>
                <a:gd name="T3" fmla="*/ 0 h 67"/>
                <a:gd name="T4" fmla="*/ 59 w 78"/>
                <a:gd name="T5" fmla="*/ 5 h 67"/>
                <a:gd name="T6" fmla="*/ 75 w 78"/>
                <a:gd name="T7" fmla="*/ 5 h 67"/>
                <a:gd name="T8" fmla="*/ 78 w 78"/>
                <a:gd name="T9" fmla="*/ 10 h 67"/>
                <a:gd name="T10" fmla="*/ 66 w 78"/>
                <a:gd name="T11" fmla="*/ 29 h 67"/>
                <a:gd name="T12" fmla="*/ 70 w 78"/>
                <a:gd name="T13" fmla="*/ 57 h 67"/>
                <a:gd name="T14" fmla="*/ 63 w 78"/>
                <a:gd name="T15" fmla="*/ 67 h 67"/>
                <a:gd name="T16" fmla="*/ 52 w 78"/>
                <a:gd name="T17" fmla="*/ 67 h 67"/>
                <a:gd name="T18" fmla="*/ 37 w 78"/>
                <a:gd name="T19" fmla="*/ 55 h 67"/>
                <a:gd name="T20" fmla="*/ 30 w 78"/>
                <a:gd name="T21" fmla="*/ 52 h 67"/>
                <a:gd name="T22" fmla="*/ 16 w 78"/>
                <a:gd name="T23" fmla="*/ 57 h 67"/>
                <a:gd name="T24" fmla="*/ 18 w 78"/>
                <a:gd name="T25" fmla="*/ 38 h 67"/>
                <a:gd name="T26" fmla="*/ 11 w 78"/>
                <a:gd name="T27" fmla="*/ 43 h 67"/>
                <a:gd name="T28" fmla="*/ 2 w 78"/>
                <a:gd name="T29" fmla="*/ 31 h 67"/>
                <a:gd name="T30" fmla="*/ 0 w 78"/>
                <a:gd name="T31" fmla="*/ 14 h 67"/>
                <a:gd name="T32" fmla="*/ 21 w 78"/>
                <a:gd name="T33" fmla="*/ 5 h 67"/>
                <a:gd name="T34" fmla="*/ 42 w 78"/>
                <a:gd name="T3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 h="67">
                  <a:moveTo>
                    <a:pt x="42" y="0"/>
                  </a:moveTo>
                  <a:lnTo>
                    <a:pt x="42" y="0"/>
                  </a:lnTo>
                  <a:lnTo>
                    <a:pt x="59" y="5"/>
                  </a:lnTo>
                  <a:lnTo>
                    <a:pt x="75" y="5"/>
                  </a:lnTo>
                  <a:lnTo>
                    <a:pt x="78" y="10"/>
                  </a:lnTo>
                  <a:lnTo>
                    <a:pt x="66" y="29"/>
                  </a:lnTo>
                  <a:lnTo>
                    <a:pt x="70" y="57"/>
                  </a:lnTo>
                  <a:lnTo>
                    <a:pt x="63" y="67"/>
                  </a:lnTo>
                  <a:lnTo>
                    <a:pt x="52" y="67"/>
                  </a:lnTo>
                  <a:lnTo>
                    <a:pt x="37" y="55"/>
                  </a:lnTo>
                  <a:lnTo>
                    <a:pt x="30" y="52"/>
                  </a:lnTo>
                  <a:lnTo>
                    <a:pt x="16" y="57"/>
                  </a:lnTo>
                  <a:lnTo>
                    <a:pt x="18" y="38"/>
                  </a:lnTo>
                  <a:lnTo>
                    <a:pt x="11" y="43"/>
                  </a:lnTo>
                  <a:lnTo>
                    <a:pt x="2" y="31"/>
                  </a:lnTo>
                  <a:lnTo>
                    <a:pt x="0" y="14"/>
                  </a:lnTo>
                  <a:lnTo>
                    <a:pt x="21" y="5"/>
                  </a:lnTo>
                  <a:lnTo>
                    <a:pt x="42"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2" name="Freeform 102"/>
            <p:cNvSpPr>
              <a:spLocks/>
            </p:cNvSpPr>
            <p:nvPr/>
          </p:nvSpPr>
          <p:spPr bwMode="auto">
            <a:xfrm>
              <a:off x="4967334" y="1183863"/>
              <a:ext cx="298262" cy="676627"/>
            </a:xfrm>
            <a:custGeom>
              <a:avLst/>
              <a:gdLst>
                <a:gd name="T0" fmla="*/ 128 w 175"/>
                <a:gd name="T1" fmla="*/ 49 h 397"/>
                <a:gd name="T2" fmla="*/ 128 w 175"/>
                <a:gd name="T3" fmla="*/ 49 h 397"/>
                <a:gd name="T4" fmla="*/ 125 w 175"/>
                <a:gd name="T5" fmla="*/ 82 h 397"/>
                <a:gd name="T6" fmla="*/ 151 w 175"/>
                <a:gd name="T7" fmla="*/ 111 h 397"/>
                <a:gd name="T8" fmla="*/ 137 w 175"/>
                <a:gd name="T9" fmla="*/ 142 h 397"/>
                <a:gd name="T10" fmla="*/ 154 w 175"/>
                <a:gd name="T11" fmla="*/ 187 h 397"/>
                <a:gd name="T12" fmla="*/ 144 w 175"/>
                <a:gd name="T13" fmla="*/ 220 h 397"/>
                <a:gd name="T14" fmla="*/ 158 w 175"/>
                <a:gd name="T15" fmla="*/ 248 h 397"/>
                <a:gd name="T16" fmla="*/ 151 w 175"/>
                <a:gd name="T17" fmla="*/ 272 h 397"/>
                <a:gd name="T18" fmla="*/ 175 w 175"/>
                <a:gd name="T19" fmla="*/ 295 h 397"/>
                <a:gd name="T20" fmla="*/ 170 w 175"/>
                <a:gd name="T21" fmla="*/ 314 h 397"/>
                <a:gd name="T22" fmla="*/ 154 w 175"/>
                <a:gd name="T23" fmla="*/ 333 h 397"/>
                <a:gd name="T24" fmla="*/ 118 w 175"/>
                <a:gd name="T25" fmla="*/ 376 h 397"/>
                <a:gd name="T26" fmla="*/ 90 w 175"/>
                <a:gd name="T27" fmla="*/ 378 h 397"/>
                <a:gd name="T28" fmla="*/ 61 w 175"/>
                <a:gd name="T29" fmla="*/ 390 h 397"/>
                <a:gd name="T30" fmla="*/ 35 w 175"/>
                <a:gd name="T31" fmla="*/ 397 h 397"/>
                <a:gd name="T32" fmla="*/ 26 w 175"/>
                <a:gd name="T33" fmla="*/ 378 h 397"/>
                <a:gd name="T34" fmla="*/ 9 w 175"/>
                <a:gd name="T35" fmla="*/ 369 h 397"/>
                <a:gd name="T36" fmla="*/ 14 w 175"/>
                <a:gd name="T37" fmla="*/ 336 h 397"/>
                <a:gd name="T38" fmla="*/ 5 w 175"/>
                <a:gd name="T39" fmla="*/ 305 h 397"/>
                <a:gd name="T40" fmla="*/ 14 w 175"/>
                <a:gd name="T41" fmla="*/ 284 h 397"/>
                <a:gd name="T42" fmla="*/ 28 w 175"/>
                <a:gd name="T43" fmla="*/ 262 h 397"/>
                <a:gd name="T44" fmla="*/ 66 w 175"/>
                <a:gd name="T45" fmla="*/ 222 h 397"/>
                <a:gd name="T46" fmla="*/ 76 w 175"/>
                <a:gd name="T47" fmla="*/ 213 h 397"/>
                <a:gd name="T48" fmla="*/ 76 w 175"/>
                <a:gd name="T49" fmla="*/ 198 h 397"/>
                <a:gd name="T50" fmla="*/ 52 w 175"/>
                <a:gd name="T51" fmla="*/ 179 h 397"/>
                <a:gd name="T52" fmla="*/ 47 w 175"/>
                <a:gd name="T53" fmla="*/ 163 h 397"/>
                <a:gd name="T54" fmla="*/ 47 w 175"/>
                <a:gd name="T55" fmla="*/ 99 h 397"/>
                <a:gd name="T56" fmla="*/ 21 w 175"/>
                <a:gd name="T57" fmla="*/ 71 h 397"/>
                <a:gd name="T58" fmla="*/ 0 w 175"/>
                <a:gd name="T59" fmla="*/ 49 h 397"/>
                <a:gd name="T60" fmla="*/ 9 w 175"/>
                <a:gd name="T61" fmla="*/ 37 h 397"/>
                <a:gd name="T62" fmla="*/ 26 w 175"/>
                <a:gd name="T63" fmla="*/ 61 h 397"/>
                <a:gd name="T64" fmla="*/ 47 w 175"/>
                <a:gd name="T65" fmla="*/ 59 h 397"/>
                <a:gd name="T66" fmla="*/ 66 w 175"/>
                <a:gd name="T67" fmla="*/ 68 h 397"/>
                <a:gd name="T68" fmla="*/ 80 w 175"/>
                <a:gd name="T69" fmla="*/ 49 h 397"/>
                <a:gd name="T70" fmla="*/ 90 w 175"/>
                <a:gd name="T71" fmla="*/ 16 h 397"/>
                <a:gd name="T72" fmla="*/ 113 w 175"/>
                <a:gd name="T73" fmla="*/ 0 h 397"/>
                <a:gd name="T74" fmla="*/ 135 w 175"/>
                <a:gd name="T75" fmla="*/ 18 h 397"/>
                <a:gd name="T76" fmla="*/ 128 w 175"/>
                <a:gd name="T77" fmla="*/ 49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5" h="397">
                  <a:moveTo>
                    <a:pt x="128" y="49"/>
                  </a:moveTo>
                  <a:lnTo>
                    <a:pt x="128" y="49"/>
                  </a:lnTo>
                  <a:lnTo>
                    <a:pt x="125" y="82"/>
                  </a:lnTo>
                  <a:lnTo>
                    <a:pt x="151" y="111"/>
                  </a:lnTo>
                  <a:lnTo>
                    <a:pt x="137" y="142"/>
                  </a:lnTo>
                  <a:lnTo>
                    <a:pt x="154" y="187"/>
                  </a:lnTo>
                  <a:lnTo>
                    <a:pt x="144" y="220"/>
                  </a:lnTo>
                  <a:lnTo>
                    <a:pt x="158" y="248"/>
                  </a:lnTo>
                  <a:lnTo>
                    <a:pt x="151" y="272"/>
                  </a:lnTo>
                  <a:lnTo>
                    <a:pt x="175" y="295"/>
                  </a:lnTo>
                  <a:lnTo>
                    <a:pt x="170" y="314"/>
                  </a:lnTo>
                  <a:lnTo>
                    <a:pt x="154" y="333"/>
                  </a:lnTo>
                  <a:lnTo>
                    <a:pt x="118" y="376"/>
                  </a:lnTo>
                  <a:lnTo>
                    <a:pt x="90" y="378"/>
                  </a:lnTo>
                  <a:lnTo>
                    <a:pt x="61" y="390"/>
                  </a:lnTo>
                  <a:lnTo>
                    <a:pt x="35" y="397"/>
                  </a:lnTo>
                  <a:lnTo>
                    <a:pt x="26" y="378"/>
                  </a:lnTo>
                  <a:lnTo>
                    <a:pt x="9" y="369"/>
                  </a:lnTo>
                  <a:lnTo>
                    <a:pt x="14" y="336"/>
                  </a:lnTo>
                  <a:lnTo>
                    <a:pt x="5" y="305"/>
                  </a:lnTo>
                  <a:lnTo>
                    <a:pt x="14" y="284"/>
                  </a:lnTo>
                  <a:lnTo>
                    <a:pt x="28" y="262"/>
                  </a:lnTo>
                  <a:lnTo>
                    <a:pt x="66" y="222"/>
                  </a:lnTo>
                  <a:lnTo>
                    <a:pt x="76" y="213"/>
                  </a:lnTo>
                  <a:lnTo>
                    <a:pt x="76" y="198"/>
                  </a:lnTo>
                  <a:lnTo>
                    <a:pt x="52" y="179"/>
                  </a:lnTo>
                  <a:lnTo>
                    <a:pt x="47" y="163"/>
                  </a:lnTo>
                  <a:lnTo>
                    <a:pt x="47" y="99"/>
                  </a:lnTo>
                  <a:lnTo>
                    <a:pt x="21" y="71"/>
                  </a:lnTo>
                  <a:lnTo>
                    <a:pt x="0" y="49"/>
                  </a:lnTo>
                  <a:lnTo>
                    <a:pt x="9" y="37"/>
                  </a:lnTo>
                  <a:lnTo>
                    <a:pt x="26" y="61"/>
                  </a:lnTo>
                  <a:lnTo>
                    <a:pt x="47" y="59"/>
                  </a:lnTo>
                  <a:lnTo>
                    <a:pt x="66" y="68"/>
                  </a:lnTo>
                  <a:lnTo>
                    <a:pt x="80" y="49"/>
                  </a:lnTo>
                  <a:lnTo>
                    <a:pt x="90" y="16"/>
                  </a:lnTo>
                  <a:lnTo>
                    <a:pt x="113" y="0"/>
                  </a:lnTo>
                  <a:lnTo>
                    <a:pt x="135" y="18"/>
                  </a:lnTo>
                  <a:lnTo>
                    <a:pt x="128" y="4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7" name="Freeform 107"/>
            <p:cNvSpPr>
              <a:spLocks/>
            </p:cNvSpPr>
            <p:nvPr/>
          </p:nvSpPr>
          <p:spPr bwMode="auto">
            <a:xfrm>
              <a:off x="2709073" y="5552107"/>
              <a:ext cx="93740" cy="52835"/>
            </a:xfrm>
            <a:custGeom>
              <a:avLst/>
              <a:gdLst>
                <a:gd name="T0" fmla="*/ 43 w 55"/>
                <a:gd name="T1" fmla="*/ 0 h 31"/>
                <a:gd name="T2" fmla="*/ 43 w 55"/>
                <a:gd name="T3" fmla="*/ 0 h 31"/>
                <a:gd name="T4" fmla="*/ 55 w 55"/>
                <a:gd name="T5" fmla="*/ 12 h 31"/>
                <a:gd name="T6" fmla="*/ 50 w 55"/>
                <a:gd name="T7" fmla="*/ 21 h 31"/>
                <a:gd name="T8" fmla="*/ 29 w 55"/>
                <a:gd name="T9" fmla="*/ 28 h 31"/>
                <a:gd name="T10" fmla="*/ 22 w 55"/>
                <a:gd name="T11" fmla="*/ 19 h 31"/>
                <a:gd name="T12" fmla="*/ 7 w 55"/>
                <a:gd name="T13" fmla="*/ 31 h 31"/>
                <a:gd name="T14" fmla="*/ 0 w 55"/>
                <a:gd name="T15" fmla="*/ 19 h 31"/>
                <a:gd name="T16" fmla="*/ 19 w 55"/>
                <a:gd name="T17" fmla="*/ 5 h 31"/>
                <a:gd name="T18" fmla="*/ 33 w 55"/>
                <a:gd name="T19" fmla="*/ 12 h 31"/>
                <a:gd name="T20" fmla="*/ 43 w 55"/>
                <a:gd name="T2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 h="31">
                  <a:moveTo>
                    <a:pt x="43" y="0"/>
                  </a:moveTo>
                  <a:lnTo>
                    <a:pt x="43" y="0"/>
                  </a:lnTo>
                  <a:lnTo>
                    <a:pt x="55" y="12"/>
                  </a:lnTo>
                  <a:lnTo>
                    <a:pt x="50" y="21"/>
                  </a:lnTo>
                  <a:lnTo>
                    <a:pt x="29" y="28"/>
                  </a:lnTo>
                  <a:lnTo>
                    <a:pt x="22" y="19"/>
                  </a:lnTo>
                  <a:lnTo>
                    <a:pt x="7" y="31"/>
                  </a:lnTo>
                  <a:lnTo>
                    <a:pt x="0" y="19"/>
                  </a:lnTo>
                  <a:lnTo>
                    <a:pt x="19" y="5"/>
                  </a:lnTo>
                  <a:lnTo>
                    <a:pt x="33" y="12"/>
                  </a:lnTo>
                  <a:lnTo>
                    <a:pt x="4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9" name="Freeform 109"/>
            <p:cNvSpPr>
              <a:spLocks/>
            </p:cNvSpPr>
            <p:nvPr/>
          </p:nvSpPr>
          <p:spPr bwMode="auto">
            <a:xfrm>
              <a:off x="2891438" y="3760838"/>
              <a:ext cx="80105" cy="100557"/>
            </a:xfrm>
            <a:custGeom>
              <a:avLst/>
              <a:gdLst>
                <a:gd name="T0" fmla="*/ 33 w 47"/>
                <a:gd name="T1" fmla="*/ 52 h 59"/>
                <a:gd name="T2" fmla="*/ 33 w 47"/>
                <a:gd name="T3" fmla="*/ 52 h 59"/>
                <a:gd name="T4" fmla="*/ 33 w 47"/>
                <a:gd name="T5" fmla="*/ 52 h 59"/>
                <a:gd name="T6" fmla="*/ 33 w 47"/>
                <a:gd name="T7" fmla="*/ 52 h 59"/>
                <a:gd name="T8" fmla="*/ 26 w 47"/>
                <a:gd name="T9" fmla="*/ 59 h 59"/>
                <a:gd name="T10" fmla="*/ 19 w 47"/>
                <a:gd name="T11" fmla="*/ 59 h 59"/>
                <a:gd name="T12" fmla="*/ 16 w 47"/>
                <a:gd name="T13" fmla="*/ 54 h 59"/>
                <a:gd name="T14" fmla="*/ 12 w 47"/>
                <a:gd name="T15" fmla="*/ 54 h 59"/>
                <a:gd name="T16" fmla="*/ 7 w 47"/>
                <a:gd name="T17" fmla="*/ 59 h 59"/>
                <a:gd name="T18" fmla="*/ 0 w 47"/>
                <a:gd name="T19" fmla="*/ 57 h 59"/>
                <a:gd name="T20" fmla="*/ 5 w 47"/>
                <a:gd name="T21" fmla="*/ 50 h 59"/>
                <a:gd name="T22" fmla="*/ 7 w 47"/>
                <a:gd name="T23" fmla="*/ 40 h 59"/>
                <a:gd name="T24" fmla="*/ 9 w 47"/>
                <a:gd name="T25" fmla="*/ 36 h 59"/>
                <a:gd name="T26" fmla="*/ 2 w 47"/>
                <a:gd name="T27" fmla="*/ 26 h 59"/>
                <a:gd name="T28" fmla="*/ 0 w 47"/>
                <a:gd name="T29" fmla="*/ 14 h 59"/>
                <a:gd name="T30" fmla="*/ 9 w 47"/>
                <a:gd name="T31" fmla="*/ 0 h 59"/>
                <a:gd name="T32" fmla="*/ 14 w 47"/>
                <a:gd name="T33" fmla="*/ 2 h 59"/>
                <a:gd name="T34" fmla="*/ 26 w 47"/>
                <a:gd name="T35" fmla="*/ 5 h 59"/>
                <a:gd name="T36" fmla="*/ 45 w 47"/>
                <a:gd name="T37" fmla="*/ 19 h 59"/>
                <a:gd name="T38" fmla="*/ 47 w 47"/>
                <a:gd name="T39" fmla="*/ 26 h 59"/>
                <a:gd name="T40" fmla="*/ 33 w 47"/>
                <a:gd name="T41" fmla="*/ 5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59">
                  <a:moveTo>
                    <a:pt x="33" y="52"/>
                  </a:moveTo>
                  <a:lnTo>
                    <a:pt x="33" y="52"/>
                  </a:lnTo>
                  <a:lnTo>
                    <a:pt x="33" y="52"/>
                  </a:lnTo>
                  <a:lnTo>
                    <a:pt x="33" y="52"/>
                  </a:lnTo>
                  <a:lnTo>
                    <a:pt x="26" y="59"/>
                  </a:lnTo>
                  <a:lnTo>
                    <a:pt x="19" y="59"/>
                  </a:lnTo>
                  <a:lnTo>
                    <a:pt x="16" y="54"/>
                  </a:lnTo>
                  <a:lnTo>
                    <a:pt x="12" y="54"/>
                  </a:lnTo>
                  <a:lnTo>
                    <a:pt x="7" y="59"/>
                  </a:lnTo>
                  <a:lnTo>
                    <a:pt x="0" y="57"/>
                  </a:lnTo>
                  <a:lnTo>
                    <a:pt x="5" y="50"/>
                  </a:lnTo>
                  <a:lnTo>
                    <a:pt x="7" y="40"/>
                  </a:lnTo>
                  <a:lnTo>
                    <a:pt x="9" y="36"/>
                  </a:lnTo>
                  <a:lnTo>
                    <a:pt x="2" y="26"/>
                  </a:lnTo>
                  <a:lnTo>
                    <a:pt x="0" y="14"/>
                  </a:lnTo>
                  <a:lnTo>
                    <a:pt x="9" y="0"/>
                  </a:lnTo>
                  <a:lnTo>
                    <a:pt x="14" y="2"/>
                  </a:lnTo>
                  <a:lnTo>
                    <a:pt x="26" y="5"/>
                  </a:lnTo>
                  <a:lnTo>
                    <a:pt x="45" y="19"/>
                  </a:lnTo>
                  <a:lnTo>
                    <a:pt x="47" y="26"/>
                  </a:lnTo>
                  <a:lnTo>
                    <a:pt x="33" y="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71" name="Freeform 111"/>
            <p:cNvSpPr>
              <a:spLocks/>
            </p:cNvSpPr>
            <p:nvPr/>
          </p:nvSpPr>
          <p:spPr bwMode="auto">
            <a:xfrm>
              <a:off x="4633281" y="2610402"/>
              <a:ext cx="27269" cy="61357"/>
            </a:xfrm>
            <a:custGeom>
              <a:avLst/>
              <a:gdLst>
                <a:gd name="T0" fmla="*/ 16 w 16"/>
                <a:gd name="T1" fmla="*/ 19 h 36"/>
                <a:gd name="T2" fmla="*/ 16 w 16"/>
                <a:gd name="T3" fmla="*/ 19 h 36"/>
                <a:gd name="T4" fmla="*/ 9 w 16"/>
                <a:gd name="T5" fmla="*/ 36 h 36"/>
                <a:gd name="T6" fmla="*/ 2 w 16"/>
                <a:gd name="T7" fmla="*/ 31 h 36"/>
                <a:gd name="T8" fmla="*/ 0 w 16"/>
                <a:gd name="T9" fmla="*/ 17 h 36"/>
                <a:gd name="T10" fmla="*/ 2 w 16"/>
                <a:gd name="T11" fmla="*/ 10 h 36"/>
                <a:gd name="T12" fmla="*/ 14 w 16"/>
                <a:gd name="T13" fmla="*/ 0 h 36"/>
                <a:gd name="T14" fmla="*/ 16 w 16"/>
                <a:gd name="T15" fmla="*/ 19 h 36"/>
                <a:gd name="T16" fmla="*/ 16 w 16"/>
                <a:gd name="T17" fmla="*/ 19 h 36"/>
                <a:gd name="T18" fmla="*/ 16 w 16"/>
                <a:gd name="T19" fmla="*/ 1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36">
                  <a:moveTo>
                    <a:pt x="16" y="19"/>
                  </a:moveTo>
                  <a:lnTo>
                    <a:pt x="16" y="19"/>
                  </a:lnTo>
                  <a:lnTo>
                    <a:pt x="9" y="36"/>
                  </a:lnTo>
                  <a:lnTo>
                    <a:pt x="2" y="31"/>
                  </a:lnTo>
                  <a:lnTo>
                    <a:pt x="0" y="17"/>
                  </a:lnTo>
                  <a:lnTo>
                    <a:pt x="2" y="10"/>
                  </a:lnTo>
                  <a:lnTo>
                    <a:pt x="14" y="0"/>
                  </a:lnTo>
                  <a:lnTo>
                    <a:pt x="16" y="19"/>
                  </a:lnTo>
                  <a:lnTo>
                    <a:pt x="16" y="19"/>
                  </a:lnTo>
                  <a:lnTo>
                    <a:pt x="16"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75" name="Freeform 115"/>
            <p:cNvSpPr>
              <a:spLocks noEditPoints="1"/>
            </p:cNvSpPr>
            <p:nvPr/>
          </p:nvSpPr>
          <p:spPr bwMode="auto">
            <a:xfrm>
              <a:off x="4188447" y="1925254"/>
              <a:ext cx="253949" cy="410749"/>
            </a:xfrm>
            <a:custGeom>
              <a:avLst/>
              <a:gdLst>
                <a:gd name="T0" fmla="*/ 31 w 149"/>
                <a:gd name="T1" fmla="*/ 121 h 241"/>
                <a:gd name="T2" fmla="*/ 31 w 149"/>
                <a:gd name="T3" fmla="*/ 121 h 241"/>
                <a:gd name="T4" fmla="*/ 22 w 149"/>
                <a:gd name="T5" fmla="*/ 137 h 241"/>
                <a:gd name="T6" fmla="*/ 10 w 149"/>
                <a:gd name="T7" fmla="*/ 133 h 241"/>
                <a:gd name="T8" fmla="*/ 0 w 149"/>
                <a:gd name="T9" fmla="*/ 133 h 241"/>
                <a:gd name="T10" fmla="*/ 3 w 149"/>
                <a:gd name="T11" fmla="*/ 118 h 241"/>
                <a:gd name="T12" fmla="*/ 0 w 149"/>
                <a:gd name="T13" fmla="*/ 104 h 241"/>
                <a:gd name="T14" fmla="*/ 12 w 149"/>
                <a:gd name="T15" fmla="*/ 102 h 241"/>
                <a:gd name="T16" fmla="*/ 31 w 149"/>
                <a:gd name="T17" fmla="*/ 121 h 241"/>
                <a:gd name="T18" fmla="*/ 74 w 149"/>
                <a:gd name="T19" fmla="*/ 0 h 241"/>
                <a:gd name="T20" fmla="*/ 74 w 149"/>
                <a:gd name="T21" fmla="*/ 0 h 241"/>
                <a:gd name="T22" fmla="*/ 57 w 149"/>
                <a:gd name="T23" fmla="*/ 33 h 241"/>
                <a:gd name="T24" fmla="*/ 74 w 149"/>
                <a:gd name="T25" fmla="*/ 28 h 241"/>
                <a:gd name="T26" fmla="*/ 90 w 149"/>
                <a:gd name="T27" fmla="*/ 28 h 241"/>
                <a:gd name="T28" fmla="*/ 86 w 149"/>
                <a:gd name="T29" fmla="*/ 54 h 241"/>
                <a:gd name="T30" fmla="*/ 71 w 149"/>
                <a:gd name="T31" fmla="*/ 81 h 241"/>
                <a:gd name="T32" fmla="*/ 88 w 149"/>
                <a:gd name="T33" fmla="*/ 81 h 241"/>
                <a:gd name="T34" fmla="*/ 105 w 149"/>
                <a:gd name="T35" fmla="*/ 118 h 241"/>
                <a:gd name="T36" fmla="*/ 116 w 149"/>
                <a:gd name="T37" fmla="*/ 121 h 241"/>
                <a:gd name="T38" fmla="*/ 126 w 149"/>
                <a:gd name="T39" fmla="*/ 154 h 241"/>
                <a:gd name="T40" fmla="*/ 131 w 149"/>
                <a:gd name="T41" fmla="*/ 163 h 241"/>
                <a:gd name="T42" fmla="*/ 149 w 149"/>
                <a:gd name="T43" fmla="*/ 168 h 241"/>
                <a:gd name="T44" fmla="*/ 147 w 149"/>
                <a:gd name="T45" fmla="*/ 185 h 241"/>
                <a:gd name="T46" fmla="*/ 140 w 149"/>
                <a:gd name="T47" fmla="*/ 194 h 241"/>
                <a:gd name="T48" fmla="*/ 145 w 149"/>
                <a:gd name="T49" fmla="*/ 206 h 241"/>
                <a:gd name="T50" fmla="*/ 131 w 149"/>
                <a:gd name="T51" fmla="*/ 220 h 241"/>
                <a:gd name="T52" fmla="*/ 109 w 149"/>
                <a:gd name="T53" fmla="*/ 220 h 241"/>
                <a:gd name="T54" fmla="*/ 83 w 149"/>
                <a:gd name="T55" fmla="*/ 227 h 241"/>
                <a:gd name="T56" fmla="*/ 74 w 149"/>
                <a:gd name="T57" fmla="*/ 223 h 241"/>
                <a:gd name="T58" fmla="*/ 64 w 149"/>
                <a:gd name="T59" fmla="*/ 234 h 241"/>
                <a:gd name="T60" fmla="*/ 48 w 149"/>
                <a:gd name="T61" fmla="*/ 230 h 241"/>
                <a:gd name="T62" fmla="*/ 38 w 149"/>
                <a:gd name="T63" fmla="*/ 241 h 241"/>
                <a:gd name="T64" fmla="*/ 29 w 149"/>
                <a:gd name="T65" fmla="*/ 237 h 241"/>
                <a:gd name="T66" fmla="*/ 52 w 149"/>
                <a:gd name="T67" fmla="*/ 208 h 241"/>
                <a:gd name="T68" fmla="*/ 67 w 149"/>
                <a:gd name="T69" fmla="*/ 204 h 241"/>
                <a:gd name="T70" fmla="*/ 43 w 149"/>
                <a:gd name="T71" fmla="*/ 199 h 241"/>
                <a:gd name="T72" fmla="*/ 36 w 149"/>
                <a:gd name="T73" fmla="*/ 189 h 241"/>
                <a:gd name="T74" fmla="*/ 55 w 149"/>
                <a:gd name="T75" fmla="*/ 180 h 241"/>
                <a:gd name="T76" fmla="*/ 45 w 149"/>
                <a:gd name="T77" fmla="*/ 166 h 241"/>
                <a:gd name="T78" fmla="*/ 48 w 149"/>
                <a:gd name="T79" fmla="*/ 149 h 241"/>
                <a:gd name="T80" fmla="*/ 71 w 149"/>
                <a:gd name="T81" fmla="*/ 152 h 241"/>
                <a:gd name="T82" fmla="*/ 76 w 149"/>
                <a:gd name="T83" fmla="*/ 135 h 241"/>
                <a:gd name="T84" fmla="*/ 64 w 149"/>
                <a:gd name="T85" fmla="*/ 118 h 241"/>
                <a:gd name="T86" fmla="*/ 43 w 149"/>
                <a:gd name="T87" fmla="*/ 114 h 241"/>
                <a:gd name="T88" fmla="*/ 41 w 149"/>
                <a:gd name="T89" fmla="*/ 107 h 241"/>
                <a:gd name="T90" fmla="*/ 45 w 149"/>
                <a:gd name="T91" fmla="*/ 92 h 241"/>
                <a:gd name="T92" fmla="*/ 41 w 149"/>
                <a:gd name="T93" fmla="*/ 85 h 241"/>
                <a:gd name="T94" fmla="*/ 31 w 149"/>
                <a:gd name="T95" fmla="*/ 99 h 241"/>
                <a:gd name="T96" fmla="*/ 31 w 149"/>
                <a:gd name="T97" fmla="*/ 71 h 241"/>
                <a:gd name="T98" fmla="*/ 22 w 149"/>
                <a:gd name="T99" fmla="*/ 57 h 241"/>
                <a:gd name="T100" fmla="*/ 29 w 149"/>
                <a:gd name="T101" fmla="*/ 26 h 241"/>
                <a:gd name="T102" fmla="*/ 41 w 149"/>
                <a:gd name="T103" fmla="*/ 0 h 241"/>
                <a:gd name="T104" fmla="*/ 55 w 149"/>
                <a:gd name="T105" fmla="*/ 2 h 241"/>
                <a:gd name="T106" fmla="*/ 74 w 149"/>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9" h="241">
                  <a:moveTo>
                    <a:pt x="31" y="121"/>
                  </a:moveTo>
                  <a:lnTo>
                    <a:pt x="31" y="121"/>
                  </a:lnTo>
                  <a:lnTo>
                    <a:pt x="22" y="137"/>
                  </a:lnTo>
                  <a:lnTo>
                    <a:pt x="10" y="133"/>
                  </a:lnTo>
                  <a:lnTo>
                    <a:pt x="0" y="133"/>
                  </a:lnTo>
                  <a:lnTo>
                    <a:pt x="3" y="118"/>
                  </a:lnTo>
                  <a:lnTo>
                    <a:pt x="0" y="104"/>
                  </a:lnTo>
                  <a:lnTo>
                    <a:pt x="12" y="102"/>
                  </a:lnTo>
                  <a:lnTo>
                    <a:pt x="31" y="121"/>
                  </a:lnTo>
                  <a:close/>
                  <a:moveTo>
                    <a:pt x="74" y="0"/>
                  </a:moveTo>
                  <a:lnTo>
                    <a:pt x="74" y="0"/>
                  </a:lnTo>
                  <a:lnTo>
                    <a:pt x="57" y="33"/>
                  </a:lnTo>
                  <a:lnTo>
                    <a:pt x="74" y="28"/>
                  </a:lnTo>
                  <a:lnTo>
                    <a:pt x="90" y="28"/>
                  </a:lnTo>
                  <a:lnTo>
                    <a:pt x="86" y="54"/>
                  </a:lnTo>
                  <a:lnTo>
                    <a:pt x="71" y="81"/>
                  </a:lnTo>
                  <a:lnTo>
                    <a:pt x="88" y="81"/>
                  </a:lnTo>
                  <a:lnTo>
                    <a:pt x="105" y="118"/>
                  </a:lnTo>
                  <a:lnTo>
                    <a:pt x="116" y="121"/>
                  </a:lnTo>
                  <a:lnTo>
                    <a:pt x="126" y="154"/>
                  </a:lnTo>
                  <a:lnTo>
                    <a:pt x="131" y="163"/>
                  </a:lnTo>
                  <a:lnTo>
                    <a:pt x="149" y="168"/>
                  </a:lnTo>
                  <a:lnTo>
                    <a:pt x="147" y="185"/>
                  </a:lnTo>
                  <a:lnTo>
                    <a:pt x="140" y="194"/>
                  </a:lnTo>
                  <a:lnTo>
                    <a:pt x="145" y="206"/>
                  </a:lnTo>
                  <a:lnTo>
                    <a:pt x="131" y="220"/>
                  </a:lnTo>
                  <a:lnTo>
                    <a:pt x="109" y="220"/>
                  </a:lnTo>
                  <a:lnTo>
                    <a:pt x="83" y="227"/>
                  </a:lnTo>
                  <a:lnTo>
                    <a:pt x="74" y="223"/>
                  </a:lnTo>
                  <a:lnTo>
                    <a:pt x="64" y="234"/>
                  </a:lnTo>
                  <a:lnTo>
                    <a:pt x="48" y="230"/>
                  </a:lnTo>
                  <a:lnTo>
                    <a:pt x="38" y="241"/>
                  </a:lnTo>
                  <a:lnTo>
                    <a:pt x="29" y="237"/>
                  </a:lnTo>
                  <a:lnTo>
                    <a:pt x="52" y="208"/>
                  </a:lnTo>
                  <a:lnTo>
                    <a:pt x="67" y="204"/>
                  </a:lnTo>
                  <a:lnTo>
                    <a:pt x="43" y="199"/>
                  </a:lnTo>
                  <a:lnTo>
                    <a:pt x="36" y="189"/>
                  </a:lnTo>
                  <a:lnTo>
                    <a:pt x="55" y="180"/>
                  </a:lnTo>
                  <a:lnTo>
                    <a:pt x="45" y="166"/>
                  </a:lnTo>
                  <a:lnTo>
                    <a:pt x="48" y="149"/>
                  </a:lnTo>
                  <a:lnTo>
                    <a:pt x="71" y="152"/>
                  </a:lnTo>
                  <a:lnTo>
                    <a:pt x="76" y="135"/>
                  </a:lnTo>
                  <a:lnTo>
                    <a:pt x="64" y="118"/>
                  </a:lnTo>
                  <a:lnTo>
                    <a:pt x="43" y="114"/>
                  </a:lnTo>
                  <a:lnTo>
                    <a:pt x="41" y="107"/>
                  </a:lnTo>
                  <a:lnTo>
                    <a:pt x="45" y="92"/>
                  </a:lnTo>
                  <a:lnTo>
                    <a:pt x="41" y="85"/>
                  </a:lnTo>
                  <a:lnTo>
                    <a:pt x="31" y="99"/>
                  </a:lnTo>
                  <a:lnTo>
                    <a:pt x="31" y="71"/>
                  </a:lnTo>
                  <a:lnTo>
                    <a:pt x="22" y="57"/>
                  </a:lnTo>
                  <a:lnTo>
                    <a:pt x="29" y="26"/>
                  </a:lnTo>
                  <a:lnTo>
                    <a:pt x="41" y="0"/>
                  </a:lnTo>
                  <a:lnTo>
                    <a:pt x="55" y="2"/>
                  </a:lnTo>
                  <a:lnTo>
                    <a:pt x="74"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7" name="Freeform 386"/>
            <p:cNvSpPr>
              <a:spLocks/>
            </p:cNvSpPr>
            <p:nvPr/>
          </p:nvSpPr>
          <p:spPr bwMode="auto">
            <a:xfrm>
              <a:off x="3931090" y="3534159"/>
              <a:ext cx="85217" cy="25810"/>
            </a:xfrm>
            <a:custGeom>
              <a:avLst/>
              <a:gdLst>
                <a:gd name="connsiteX0" fmla="*/ 54539 w 113623"/>
                <a:gd name="connsiteY0" fmla="*/ 0 h 34413"/>
                <a:gd name="connsiteX1" fmla="*/ 63629 w 113623"/>
                <a:gd name="connsiteY1" fmla="*/ 0 h 34413"/>
                <a:gd name="connsiteX2" fmla="*/ 81809 w 113623"/>
                <a:gd name="connsiteY2" fmla="*/ 11363 h 34413"/>
                <a:gd name="connsiteX3" fmla="*/ 90899 w 113623"/>
                <a:gd name="connsiteY3" fmla="*/ 11363 h 34413"/>
                <a:gd name="connsiteX4" fmla="*/ 102261 w 113623"/>
                <a:gd name="connsiteY4" fmla="*/ 0 h 34413"/>
                <a:gd name="connsiteX5" fmla="*/ 113623 w 113623"/>
                <a:gd name="connsiteY5" fmla="*/ 18180 h 34413"/>
                <a:gd name="connsiteX6" fmla="*/ 109835 w 113623"/>
                <a:gd name="connsiteY6" fmla="*/ 19263 h 34413"/>
                <a:gd name="connsiteX7" fmla="*/ 113623 w 113623"/>
                <a:gd name="connsiteY7" fmla="*/ 25323 h 34413"/>
                <a:gd name="connsiteX8" fmla="*/ 97716 w 113623"/>
                <a:gd name="connsiteY8" fmla="*/ 29868 h 34413"/>
                <a:gd name="connsiteX9" fmla="*/ 81809 w 113623"/>
                <a:gd name="connsiteY9" fmla="*/ 29868 h 34413"/>
                <a:gd name="connsiteX10" fmla="*/ 63629 w 113623"/>
                <a:gd name="connsiteY10" fmla="*/ 25323 h 34413"/>
                <a:gd name="connsiteX11" fmla="*/ 47722 w 113623"/>
                <a:gd name="connsiteY11" fmla="*/ 29868 h 34413"/>
                <a:gd name="connsiteX12" fmla="*/ 43177 w 113623"/>
                <a:gd name="connsiteY12" fmla="*/ 29868 h 34413"/>
                <a:gd name="connsiteX13" fmla="*/ 31815 w 113623"/>
                <a:gd name="connsiteY13" fmla="*/ 34413 h 34413"/>
                <a:gd name="connsiteX14" fmla="*/ 0 w 113623"/>
                <a:gd name="connsiteY14" fmla="*/ 34413 h 34413"/>
                <a:gd name="connsiteX15" fmla="*/ 2041 w 113623"/>
                <a:gd name="connsiteY15" fmla="*/ 27270 h 34413"/>
                <a:gd name="connsiteX16" fmla="*/ 0 w 113623"/>
                <a:gd name="connsiteY16" fmla="*/ 27270 h 34413"/>
                <a:gd name="connsiteX17" fmla="*/ 4545 w 113623"/>
                <a:gd name="connsiteY17" fmla="*/ 11363 h 34413"/>
                <a:gd name="connsiteX18" fmla="*/ 43177 w 113623"/>
                <a:gd name="connsiteY18" fmla="*/ 11363 h 3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623" h="34413">
                  <a:moveTo>
                    <a:pt x="54539" y="0"/>
                  </a:moveTo>
                  <a:lnTo>
                    <a:pt x="63629" y="0"/>
                  </a:lnTo>
                  <a:lnTo>
                    <a:pt x="81809" y="11363"/>
                  </a:lnTo>
                  <a:lnTo>
                    <a:pt x="90899" y="11363"/>
                  </a:lnTo>
                  <a:lnTo>
                    <a:pt x="102261" y="0"/>
                  </a:lnTo>
                  <a:lnTo>
                    <a:pt x="113623" y="18180"/>
                  </a:lnTo>
                  <a:lnTo>
                    <a:pt x="109835" y="19263"/>
                  </a:lnTo>
                  <a:lnTo>
                    <a:pt x="113623" y="25323"/>
                  </a:lnTo>
                  <a:lnTo>
                    <a:pt x="97716" y="29868"/>
                  </a:lnTo>
                  <a:lnTo>
                    <a:pt x="81809" y="29868"/>
                  </a:lnTo>
                  <a:lnTo>
                    <a:pt x="63629" y="25323"/>
                  </a:lnTo>
                  <a:lnTo>
                    <a:pt x="47722" y="29868"/>
                  </a:lnTo>
                  <a:lnTo>
                    <a:pt x="43177" y="29868"/>
                  </a:lnTo>
                  <a:lnTo>
                    <a:pt x="31815" y="34413"/>
                  </a:lnTo>
                  <a:lnTo>
                    <a:pt x="0" y="34413"/>
                  </a:lnTo>
                  <a:lnTo>
                    <a:pt x="2041" y="27270"/>
                  </a:lnTo>
                  <a:lnTo>
                    <a:pt x="0" y="27270"/>
                  </a:lnTo>
                  <a:lnTo>
                    <a:pt x="4545" y="11363"/>
                  </a:lnTo>
                  <a:lnTo>
                    <a:pt x="43177"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85" name="Freeform 125"/>
            <p:cNvSpPr>
              <a:spLocks/>
            </p:cNvSpPr>
            <p:nvPr/>
          </p:nvSpPr>
          <p:spPr bwMode="auto">
            <a:xfrm>
              <a:off x="3934499" y="3571654"/>
              <a:ext cx="85217" cy="44313"/>
            </a:xfrm>
            <a:custGeom>
              <a:avLst/>
              <a:gdLst>
                <a:gd name="T0" fmla="*/ 50 w 50"/>
                <a:gd name="T1" fmla="*/ 0 h 26"/>
                <a:gd name="T2" fmla="*/ 50 w 50"/>
                <a:gd name="T3" fmla="*/ 0 h 26"/>
                <a:gd name="T4" fmla="*/ 48 w 50"/>
                <a:gd name="T5" fmla="*/ 7 h 26"/>
                <a:gd name="T6" fmla="*/ 48 w 50"/>
                <a:gd name="T7" fmla="*/ 7 h 26"/>
                <a:gd name="T8" fmla="*/ 48 w 50"/>
                <a:gd name="T9" fmla="*/ 12 h 26"/>
                <a:gd name="T10" fmla="*/ 45 w 50"/>
                <a:gd name="T11" fmla="*/ 14 h 26"/>
                <a:gd name="T12" fmla="*/ 43 w 50"/>
                <a:gd name="T13" fmla="*/ 14 h 26"/>
                <a:gd name="T14" fmla="*/ 38 w 50"/>
                <a:gd name="T15" fmla="*/ 19 h 26"/>
                <a:gd name="T16" fmla="*/ 34 w 50"/>
                <a:gd name="T17" fmla="*/ 19 h 26"/>
                <a:gd name="T18" fmla="*/ 26 w 50"/>
                <a:gd name="T19" fmla="*/ 26 h 26"/>
                <a:gd name="T20" fmla="*/ 17 w 50"/>
                <a:gd name="T21" fmla="*/ 19 h 26"/>
                <a:gd name="T22" fmla="*/ 12 w 50"/>
                <a:gd name="T23" fmla="*/ 19 h 26"/>
                <a:gd name="T24" fmla="*/ 8 w 50"/>
                <a:gd name="T25" fmla="*/ 12 h 26"/>
                <a:gd name="T26" fmla="*/ 8 w 50"/>
                <a:gd name="T27" fmla="*/ 9 h 26"/>
                <a:gd name="T28" fmla="*/ 3 w 50"/>
                <a:gd name="T29" fmla="*/ 7 h 26"/>
                <a:gd name="T30" fmla="*/ 0 w 50"/>
                <a:gd name="T31" fmla="*/ 5 h 26"/>
                <a:gd name="T32" fmla="*/ 10 w 50"/>
                <a:gd name="T33" fmla="*/ 0 h 26"/>
                <a:gd name="T34" fmla="*/ 15 w 50"/>
                <a:gd name="T35" fmla="*/ 2 h 26"/>
                <a:gd name="T36" fmla="*/ 19 w 50"/>
                <a:gd name="T37" fmla="*/ 0 h 26"/>
                <a:gd name="T38" fmla="*/ 50 w 50"/>
                <a:gd name="T39"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 h="26">
                  <a:moveTo>
                    <a:pt x="50" y="0"/>
                  </a:moveTo>
                  <a:lnTo>
                    <a:pt x="50" y="0"/>
                  </a:lnTo>
                  <a:lnTo>
                    <a:pt x="48" y="7"/>
                  </a:lnTo>
                  <a:lnTo>
                    <a:pt x="48" y="7"/>
                  </a:lnTo>
                  <a:lnTo>
                    <a:pt x="48" y="12"/>
                  </a:lnTo>
                  <a:lnTo>
                    <a:pt x="45" y="14"/>
                  </a:lnTo>
                  <a:lnTo>
                    <a:pt x="43" y="14"/>
                  </a:lnTo>
                  <a:lnTo>
                    <a:pt x="38" y="19"/>
                  </a:lnTo>
                  <a:lnTo>
                    <a:pt x="34" y="19"/>
                  </a:lnTo>
                  <a:lnTo>
                    <a:pt x="26" y="26"/>
                  </a:lnTo>
                  <a:lnTo>
                    <a:pt x="17" y="19"/>
                  </a:lnTo>
                  <a:lnTo>
                    <a:pt x="12" y="19"/>
                  </a:lnTo>
                  <a:lnTo>
                    <a:pt x="8" y="12"/>
                  </a:lnTo>
                  <a:lnTo>
                    <a:pt x="8" y="9"/>
                  </a:lnTo>
                  <a:lnTo>
                    <a:pt x="3" y="7"/>
                  </a:lnTo>
                  <a:lnTo>
                    <a:pt x="0" y="5"/>
                  </a:lnTo>
                  <a:lnTo>
                    <a:pt x="10" y="0"/>
                  </a:lnTo>
                  <a:lnTo>
                    <a:pt x="15" y="2"/>
                  </a:lnTo>
                  <a:lnTo>
                    <a:pt x="19" y="0"/>
                  </a:lnTo>
                  <a:lnTo>
                    <a:pt x="5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89" name="Freeform 129"/>
            <p:cNvSpPr>
              <a:spLocks noEditPoints="1"/>
            </p:cNvSpPr>
            <p:nvPr/>
          </p:nvSpPr>
          <p:spPr bwMode="auto">
            <a:xfrm>
              <a:off x="4950290" y="2651144"/>
              <a:ext cx="182366" cy="242018"/>
            </a:xfrm>
            <a:custGeom>
              <a:avLst/>
              <a:gdLst>
                <a:gd name="T0" fmla="*/ 60 w 107"/>
                <a:gd name="T1" fmla="*/ 126 h 142"/>
                <a:gd name="T2" fmla="*/ 60 w 107"/>
                <a:gd name="T3" fmla="*/ 126 h 142"/>
                <a:gd name="T4" fmla="*/ 67 w 107"/>
                <a:gd name="T5" fmla="*/ 133 h 142"/>
                <a:gd name="T6" fmla="*/ 81 w 107"/>
                <a:gd name="T7" fmla="*/ 133 h 142"/>
                <a:gd name="T8" fmla="*/ 93 w 107"/>
                <a:gd name="T9" fmla="*/ 133 h 142"/>
                <a:gd name="T10" fmla="*/ 93 w 107"/>
                <a:gd name="T11" fmla="*/ 138 h 142"/>
                <a:gd name="T12" fmla="*/ 100 w 107"/>
                <a:gd name="T13" fmla="*/ 135 h 142"/>
                <a:gd name="T14" fmla="*/ 97 w 107"/>
                <a:gd name="T15" fmla="*/ 140 h 142"/>
                <a:gd name="T16" fmla="*/ 76 w 107"/>
                <a:gd name="T17" fmla="*/ 142 h 142"/>
                <a:gd name="T18" fmla="*/ 76 w 107"/>
                <a:gd name="T19" fmla="*/ 138 h 142"/>
                <a:gd name="T20" fmla="*/ 55 w 107"/>
                <a:gd name="T21" fmla="*/ 135 h 142"/>
                <a:gd name="T22" fmla="*/ 60 w 107"/>
                <a:gd name="T23" fmla="*/ 126 h 142"/>
                <a:gd name="T24" fmla="*/ 107 w 107"/>
                <a:gd name="T25" fmla="*/ 5 h 142"/>
                <a:gd name="T26" fmla="*/ 107 w 107"/>
                <a:gd name="T27" fmla="*/ 5 h 142"/>
                <a:gd name="T28" fmla="*/ 100 w 107"/>
                <a:gd name="T29" fmla="*/ 19 h 142"/>
                <a:gd name="T30" fmla="*/ 97 w 107"/>
                <a:gd name="T31" fmla="*/ 22 h 142"/>
                <a:gd name="T32" fmla="*/ 86 w 107"/>
                <a:gd name="T33" fmla="*/ 22 h 142"/>
                <a:gd name="T34" fmla="*/ 79 w 107"/>
                <a:gd name="T35" fmla="*/ 19 h 142"/>
                <a:gd name="T36" fmla="*/ 60 w 107"/>
                <a:gd name="T37" fmla="*/ 24 h 142"/>
                <a:gd name="T38" fmla="*/ 69 w 107"/>
                <a:gd name="T39" fmla="*/ 38 h 142"/>
                <a:gd name="T40" fmla="*/ 62 w 107"/>
                <a:gd name="T41" fmla="*/ 41 h 142"/>
                <a:gd name="T42" fmla="*/ 53 w 107"/>
                <a:gd name="T43" fmla="*/ 41 h 142"/>
                <a:gd name="T44" fmla="*/ 45 w 107"/>
                <a:gd name="T45" fmla="*/ 29 h 142"/>
                <a:gd name="T46" fmla="*/ 41 w 107"/>
                <a:gd name="T47" fmla="*/ 34 h 142"/>
                <a:gd name="T48" fmla="*/ 45 w 107"/>
                <a:gd name="T49" fmla="*/ 45 h 142"/>
                <a:gd name="T50" fmla="*/ 53 w 107"/>
                <a:gd name="T51" fmla="*/ 57 h 142"/>
                <a:gd name="T52" fmla="*/ 48 w 107"/>
                <a:gd name="T53" fmla="*/ 60 h 142"/>
                <a:gd name="T54" fmla="*/ 57 w 107"/>
                <a:gd name="T55" fmla="*/ 71 h 142"/>
                <a:gd name="T56" fmla="*/ 64 w 107"/>
                <a:gd name="T57" fmla="*/ 76 h 142"/>
                <a:gd name="T58" fmla="*/ 64 w 107"/>
                <a:gd name="T59" fmla="*/ 88 h 142"/>
                <a:gd name="T60" fmla="*/ 50 w 107"/>
                <a:gd name="T61" fmla="*/ 83 h 142"/>
                <a:gd name="T62" fmla="*/ 55 w 107"/>
                <a:gd name="T63" fmla="*/ 93 h 142"/>
                <a:gd name="T64" fmla="*/ 43 w 107"/>
                <a:gd name="T65" fmla="*/ 95 h 142"/>
                <a:gd name="T66" fmla="*/ 50 w 107"/>
                <a:gd name="T67" fmla="*/ 112 h 142"/>
                <a:gd name="T68" fmla="*/ 38 w 107"/>
                <a:gd name="T69" fmla="*/ 114 h 142"/>
                <a:gd name="T70" fmla="*/ 26 w 107"/>
                <a:gd name="T71" fmla="*/ 105 h 142"/>
                <a:gd name="T72" fmla="*/ 19 w 107"/>
                <a:gd name="T73" fmla="*/ 88 h 142"/>
                <a:gd name="T74" fmla="*/ 17 w 107"/>
                <a:gd name="T75" fmla="*/ 74 h 142"/>
                <a:gd name="T76" fmla="*/ 12 w 107"/>
                <a:gd name="T77" fmla="*/ 64 h 142"/>
                <a:gd name="T78" fmla="*/ 3 w 107"/>
                <a:gd name="T79" fmla="*/ 53 h 142"/>
                <a:gd name="T80" fmla="*/ 0 w 107"/>
                <a:gd name="T81" fmla="*/ 48 h 142"/>
                <a:gd name="T82" fmla="*/ 10 w 107"/>
                <a:gd name="T83" fmla="*/ 38 h 142"/>
                <a:gd name="T84" fmla="*/ 10 w 107"/>
                <a:gd name="T85" fmla="*/ 31 h 142"/>
                <a:gd name="T86" fmla="*/ 15 w 107"/>
                <a:gd name="T87" fmla="*/ 27 h 142"/>
                <a:gd name="T88" fmla="*/ 15 w 107"/>
                <a:gd name="T89" fmla="*/ 22 h 142"/>
                <a:gd name="T90" fmla="*/ 26 w 107"/>
                <a:gd name="T91" fmla="*/ 19 h 142"/>
                <a:gd name="T92" fmla="*/ 34 w 107"/>
                <a:gd name="T93" fmla="*/ 15 h 142"/>
                <a:gd name="T94" fmla="*/ 41 w 107"/>
                <a:gd name="T95" fmla="*/ 15 h 142"/>
                <a:gd name="T96" fmla="*/ 43 w 107"/>
                <a:gd name="T97" fmla="*/ 12 h 142"/>
                <a:gd name="T98" fmla="*/ 48 w 107"/>
                <a:gd name="T99" fmla="*/ 12 h 142"/>
                <a:gd name="T100" fmla="*/ 60 w 107"/>
                <a:gd name="T101" fmla="*/ 12 h 142"/>
                <a:gd name="T102" fmla="*/ 71 w 107"/>
                <a:gd name="T103" fmla="*/ 5 h 142"/>
                <a:gd name="T104" fmla="*/ 83 w 107"/>
                <a:gd name="T105" fmla="*/ 15 h 142"/>
                <a:gd name="T106" fmla="*/ 97 w 107"/>
                <a:gd name="T107" fmla="*/ 12 h 142"/>
                <a:gd name="T108" fmla="*/ 97 w 107"/>
                <a:gd name="T109" fmla="*/ 0 h 142"/>
                <a:gd name="T110" fmla="*/ 107 w 107"/>
                <a:gd name="T111" fmla="*/ 5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7" h="142">
                  <a:moveTo>
                    <a:pt x="60" y="126"/>
                  </a:moveTo>
                  <a:lnTo>
                    <a:pt x="60" y="126"/>
                  </a:lnTo>
                  <a:lnTo>
                    <a:pt x="67" y="133"/>
                  </a:lnTo>
                  <a:lnTo>
                    <a:pt x="81" y="133"/>
                  </a:lnTo>
                  <a:lnTo>
                    <a:pt x="93" y="133"/>
                  </a:lnTo>
                  <a:lnTo>
                    <a:pt x="93" y="138"/>
                  </a:lnTo>
                  <a:lnTo>
                    <a:pt x="100" y="135"/>
                  </a:lnTo>
                  <a:lnTo>
                    <a:pt x="97" y="140"/>
                  </a:lnTo>
                  <a:lnTo>
                    <a:pt x="76" y="142"/>
                  </a:lnTo>
                  <a:lnTo>
                    <a:pt x="76" y="138"/>
                  </a:lnTo>
                  <a:lnTo>
                    <a:pt x="55" y="135"/>
                  </a:lnTo>
                  <a:lnTo>
                    <a:pt x="60" y="126"/>
                  </a:lnTo>
                  <a:close/>
                  <a:moveTo>
                    <a:pt x="107" y="5"/>
                  </a:moveTo>
                  <a:lnTo>
                    <a:pt x="107" y="5"/>
                  </a:lnTo>
                  <a:lnTo>
                    <a:pt x="100" y="19"/>
                  </a:lnTo>
                  <a:lnTo>
                    <a:pt x="97" y="22"/>
                  </a:lnTo>
                  <a:lnTo>
                    <a:pt x="86" y="22"/>
                  </a:lnTo>
                  <a:lnTo>
                    <a:pt x="79" y="19"/>
                  </a:lnTo>
                  <a:lnTo>
                    <a:pt x="60" y="24"/>
                  </a:lnTo>
                  <a:lnTo>
                    <a:pt x="69" y="38"/>
                  </a:lnTo>
                  <a:lnTo>
                    <a:pt x="62" y="41"/>
                  </a:lnTo>
                  <a:lnTo>
                    <a:pt x="53" y="41"/>
                  </a:lnTo>
                  <a:lnTo>
                    <a:pt x="45" y="29"/>
                  </a:lnTo>
                  <a:lnTo>
                    <a:pt x="41" y="34"/>
                  </a:lnTo>
                  <a:lnTo>
                    <a:pt x="45" y="45"/>
                  </a:lnTo>
                  <a:lnTo>
                    <a:pt x="53" y="57"/>
                  </a:lnTo>
                  <a:lnTo>
                    <a:pt x="48" y="60"/>
                  </a:lnTo>
                  <a:lnTo>
                    <a:pt x="57" y="71"/>
                  </a:lnTo>
                  <a:lnTo>
                    <a:pt x="64" y="76"/>
                  </a:lnTo>
                  <a:lnTo>
                    <a:pt x="64" y="88"/>
                  </a:lnTo>
                  <a:lnTo>
                    <a:pt x="50" y="83"/>
                  </a:lnTo>
                  <a:lnTo>
                    <a:pt x="55" y="93"/>
                  </a:lnTo>
                  <a:lnTo>
                    <a:pt x="43" y="95"/>
                  </a:lnTo>
                  <a:lnTo>
                    <a:pt x="50" y="112"/>
                  </a:lnTo>
                  <a:lnTo>
                    <a:pt x="38" y="114"/>
                  </a:lnTo>
                  <a:lnTo>
                    <a:pt x="26" y="105"/>
                  </a:lnTo>
                  <a:lnTo>
                    <a:pt x="19" y="88"/>
                  </a:lnTo>
                  <a:lnTo>
                    <a:pt x="17" y="74"/>
                  </a:lnTo>
                  <a:lnTo>
                    <a:pt x="12" y="64"/>
                  </a:lnTo>
                  <a:lnTo>
                    <a:pt x="3" y="53"/>
                  </a:lnTo>
                  <a:lnTo>
                    <a:pt x="0" y="48"/>
                  </a:lnTo>
                  <a:lnTo>
                    <a:pt x="10" y="38"/>
                  </a:lnTo>
                  <a:lnTo>
                    <a:pt x="10" y="31"/>
                  </a:lnTo>
                  <a:lnTo>
                    <a:pt x="15" y="27"/>
                  </a:lnTo>
                  <a:lnTo>
                    <a:pt x="15" y="22"/>
                  </a:lnTo>
                  <a:lnTo>
                    <a:pt x="26" y="19"/>
                  </a:lnTo>
                  <a:lnTo>
                    <a:pt x="34" y="15"/>
                  </a:lnTo>
                  <a:lnTo>
                    <a:pt x="41" y="15"/>
                  </a:lnTo>
                  <a:lnTo>
                    <a:pt x="43" y="12"/>
                  </a:lnTo>
                  <a:lnTo>
                    <a:pt x="48" y="12"/>
                  </a:lnTo>
                  <a:lnTo>
                    <a:pt x="60" y="12"/>
                  </a:lnTo>
                  <a:lnTo>
                    <a:pt x="71" y="5"/>
                  </a:lnTo>
                  <a:lnTo>
                    <a:pt x="83" y="15"/>
                  </a:lnTo>
                  <a:lnTo>
                    <a:pt x="97" y="12"/>
                  </a:lnTo>
                  <a:lnTo>
                    <a:pt x="97" y="0"/>
                  </a:lnTo>
                  <a:lnTo>
                    <a:pt x="107"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1" name="Freeform 131"/>
            <p:cNvSpPr>
              <a:spLocks/>
            </p:cNvSpPr>
            <p:nvPr/>
          </p:nvSpPr>
          <p:spPr bwMode="auto">
            <a:xfrm>
              <a:off x="2375021" y="-621042"/>
              <a:ext cx="1685600" cy="2469601"/>
            </a:xfrm>
            <a:custGeom>
              <a:avLst/>
              <a:gdLst>
                <a:gd name="T0" fmla="*/ 849 w 989"/>
                <a:gd name="T1" fmla="*/ 126 h 1449"/>
                <a:gd name="T2" fmla="*/ 669 w 989"/>
                <a:gd name="T3" fmla="*/ 190 h 1449"/>
                <a:gd name="T4" fmla="*/ 783 w 989"/>
                <a:gd name="T5" fmla="*/ 237 h 1449"/>
                <a:gd name="T6" fmla="*/ 811 w 989"/>
                <a:gd name="T7" fmla="*/ 308 h 1449"/>
                <a:gd name="T8" fmla="*/ 979 w 989"/>
                <a:gd name="T9" fmla="*/ 247 h 1449"/>
                <a:gd name="T10" fmla="*/ 913 w 989"/>
                <a:gd name="T11" fmla="*/ 386 h 1449"/>
                <a:gd name="T12" fmla="*/ 880 w 989"/>
                <a:gd name="T13" fmla="*/ 474 h 1449"/>
                <a:gd name="T14" fmla="*/ 887 w 989"/>
                <a:gd name="T15" fmla="*/ 666 h 1449"/>
                <a:gd name="T16" fmla="*/ 863 w 989"/>
                <a:gd name="T17" fmla="*/ 727 h 1449"/>
                <a:gd name="T18" fmla="*/ 873 w 989"/>
                <a:gd name="T19" fmla="*/ 841 h 1449"/>
                <a:gd name="T20" fmla="*/ 849 w 989"/>
                <a:gd name="T21" fmla="*/ 888 h 1449"/>
                <a:gd name="T22" fmla="*/ 826 w 989"/>
                <a:gd name="T23" fmla="*/ 933 h 1449"/>
                <a:gd name="T24" fmla="*/ 785 w 989"/>
                <a:gd name="T25" fmla="*/ 950 h 1449"/>
                <a:gd name="T26" fmla="*/ 835 w 989"/>
                <a:gd name="T27" fmla="*/ 1035 h 1449"/>
                <a:gd name="T28" fmla="*/ 773 w 989"/>
                <a:gd name="T29" fmla="*/ 997 h 1449"/>
                <a:gd name="T30" fmla="*/ 802 w 989"/>
                <a:gd name="T31" fmla="*/ 1059 h 1449"/>
                <a:gd name="T32" fmla="*/ 736 w 989"/>
                <a:gd name="T33" fmla="*/ 1137 h 1449"/>
                <a:gd name="T34" fmla="*/ 655 w 989"/>
                <a:gd name="T35" fmla="*/ 1167 h 1449"/>
                <a:gd name="T36" fmla="*/ 587 w 989"/>
                <a:gd name="T37" fmla="*/ 1241 h 1449"/>
                <a:gd name="T38" fmla="*/ 528 w 989"/>
                <a:gd name="T39" fmla="*/ 1283 h 1449"/>
                <a:gd name="T40" fmla="*/ 492 w 989"/>
                <a:gd name="T41" fmla="*/ 1362 h 1449"/>
                <a:gd name="T42" fmla="*/ 485 w 989"/>
                <a:gd name="T43" fmla="*/ 1449 h 1449"/>
                <a:gd name="T44" fmla="*/ 405 w 989"/>
                <a:gd name="T45" fmla="*/ 1423 h 1449"/>
                <a:gd name="T46" fmla="*/ 350 w 989"/>
                <a:gd name="T47" fmla="*/ 1328 h 1449"/>
                <a:gd name="T48" fmla="*/ 317 w 989"/>
                <a:gd name="T49" fmla="*/ 1234 h 1449"/>
                <a:gd name="T50" fmla="*/ 329 w 989"/>
                <a:gd name="T51" fmla="*/ 1141 h 1449"/>
                <a:gd name="T52" fmla="*/ 362 w 989"/>
                <a:gd name="T53" fmla="*/ 1070 h 1449"/>
                <a:gd name="T54" fmla="*/ 322 w 989"/>
                <a:gd name="T55" fmla="*/ 1099 h 1449"/>
                <a:gd name="T56" fmla="*/ 305 w 989"/>
                <a:gd name="T57" fmla="*/ 1028 h 1449"/>
                <a:gd name="T58" fmla="*/ 326 w 989"/>
                <a:gd name="T59" fmla="*/ 1006 h 1449"/>
                <a:gd name="T60" fmla="*/ 282 w 989"/>
                <a:gd name="T61" fmla="*/ 985 h 1449"/>
                <a:gd name="T62" fmla="*/ 277 w 989"/>
                <a:gd name="T63" fmla="*/ 876 h 1449"/>
                <a:gd name="T64" fmla="*/ 237 w 989"/>
                <a:gd name="T65" fmla="*/ 763 h 1449"/>
                <a:gd name="T66" fmla="*/ 116 w 989"/>
                <a:gd name="T67" fmla="*/ 722 h 1449"/>
                <a:gd name="T68" fmla="*/ 31 w 989"/>
                <a:gd name="T69" fmla="*/ 663 h 1449"/>
                <a:gd name="T70" fmla="*/ 36 w 989"/>
                <a:gd name="T71" fmla="*/ 616 h 1449"/>
                <a:gd name="T72" fmla="*/ 64 w 989"/>
                <a:gd name="T73" fmla="*/ 516 h 1449"/>
                <a:gd name="T74" fmla="*/ 85 w 989"/>
                <a:gd name="T75" fmla="*/ 410 h 1449"/>
                <a:gd name="T76" fmla="*/ 177 w 989"/>
                <a:gd name="T77" fmla="*/ 289 h 1449"/>
                <a:gd name="T78" fmla="*/ 260 w 989"/>
                <a:gd name="T79" fmla="*/ 192 h 1449"/>
                <a:gd name="T80" fmla="*/ 371 w 989"/>
                <a:gd name="T81" fmla="*/ 161 h 1449"/>
                <a:gd name="T82" fmla="*/ 466 w 989"/>
                <a:gd name="T83" fmla="*/ 251 h 1449"/>
                <a:gd name="T84" fmla="*/ 483 w 989"/>
                <a:gd name="T85" fmla="*/ 60 h 1449"/>
                <a:gd name="T86" fmla="*/ 617 w 989"/>
                <a:gd name="T87" fmla="*/ 0 h 1449"/>
                <a:gd name="T88" fmla="*/ 747 w 989"/>
                <a:gd name="T89" fmla="*/ 19 h 1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9" h="1449">
                  <a:moveTo>
                    <a:pt x="747" y="19"/>
                  </a:moveTo>
                  <a:lnTo>
                    <a:pt x="747" y="19"/>
                  </a:lnTo>
                  <a:lnTo>
                    <a:pt x="849" y="126"/>
                  </a:lnTo>
                  <a:lnTo>
                    <a:pt x="818" y="173"/>
                  </a:lnTo>
                  <a:lnTo>
                    <a:pt x="757" y="178"/>
                  </a:lnTo>
                  <a:lnTo>
                    <a:pt x="669" y="190"/>
                  </a:lnTo>
                  <a:lnTo>
                    <a:pt x="677" y="211"/>
                  </a:lnTo>
                  <a:lnTo>
                    <a:pt x="736" y="199"/>
                  </a:lnTo>
                  <a:lnTo>
                    <a:pt x="783" y="237"/>
                  </a:lnTo>
                  <a:lnTo>
                    <a:pt x="814" y="204"/>
                  </a:lnTo>
                  <a:lnTo>
                    <a:pt x="828" y="244"/>
                  </a:lnTo>
                  <a:lnTo>
                    <a:pt x="811" y="308"/>
                  </a:lnTo>
                  <a:lnTo>
                    <a:pt x="852" y="268"/>
                  </a:lnTo>
                  <a:lnTo>
                    <a:pt x="930" y="225"/>
                  </a:lnTo>
                  <a:lnTo>
                    <a:pt x="979" y="247"/>
                  </a:lnTo>
                  <a:lnTo>
                    <a:pt x="989" y="292"/>
                  </a:lnTo>
                  <a:lnTo>
                    <a:pt x="923" y="365"/>
                  </a:lnTo>
                  <a:lnTo>
                    <a:pt x="913" y="386"/>
                  </a:lnTo>
                  <a:lnTo>
                    <a:pt x="861" y="403"/>
                  </a:lnTo>
                  <a:lnTo>
                    <a:pt x="899" y="408"/>
                  </a:lnTo>
                  <a:lnTo>
                    <a:pt x="880" y="474"/>
                  </a:lnTo>
                  <a:lnTo>
                    <a:pt x="866" y="528"/>
                  </a:lnTo>
                  <a:lnTo>
                    <a:pt x="868" y="616"/>
                  </a:lnTo>
                  <a:lnTo>
                    <a:pt x="887" y="666"/>
                  </a:lnTo>
                  <a:lnTo>
                    <a:pt x="861" y="668"/>
                  </a:lnTo>
                  <a:lnTo>
                    <a:pt x="835" y="689"/>
                  </a:lnTo>
                  <a:lnTo>
                    <a:pt x="863" y="727"/>
                  </a:lnTo>
                  <a:lnTo>
                    <a:pt x="868" y="782"/>
                  </a:lnTo>
                  <a:lnTo>
                    <a:pt x="852" y="786"/>
                  </a:lnTo>
                  <a:lnTo>
                    <a:pt x="873" y="841"/>
                  </a:lnTo>
                  <a:lnTo>
                    <a:pt x="835" y="843"/>
                  </a:lnTo>
                  <a:lnTo>
                    <a:pt x="856" y="869"/>
                  </a:lnTo>
                  <a:lnTo>
                    <a:pt x="849" y="888"/>
                  </a:lnTo>
                  <a:lnTo>
                    <a:pt x="828" y="895"/>
                  </a:lnTo>
                  <a:lnTo>
                    <a:pt x="804" y="895"/>
                  </a:lnTo>
                  <a:lnTo>
                    <a:pt x="826" y="933"/>
                  </a:lnTo>
                  <a:lnTo>
                    <a:pt x="826" y="957"/>
                  </a:lnTo>
                  <a:lnTo>
                    <a:pt x="792" y="935"/>
                  </a:lnTo>
                  <a:lnTo>
                    <a:pt x="785" y="950"/>
                  </a:lnTo>
                  <a:lnTo>
                    <a:pt x="807" y="964"/>
                  </a:lnTo>
                  <a:lnTo>
                    <a:pt x="828" y="995"/>
                  </a:lnTo>
                  <a:lnTo>
                    <a:pt x="835" y="1035"/>
                  </a:lnTo>
                  <a:lnTo>
                    <a:pt x="804" y="1044"/>
                  </a:lnTo>
                  <a:lnTo>
                    <a:pt x="792" y="1025"/>
                  </a:lnTo>
                  <a:lnTo>
                    <a:pt x="773" y="997"/>
                  </a:lnTo>
                  <a:lnTo>
                    <a:pt x="778" y="1030"/>
                  </a:lnTo>
                  <a:lnTo>
                    <a:pt x="759" y="1056"/>
                  </a:lnTo>
                  <a:lnTo>
                    <a:pt x="802" y="1059"/>
                  </a:lnTo>
                  <a:lnTo>
                    <a:pt x="823" y="1061"/>
                  </a:lnTo>
                  <a:lnTo>
                    <a:pt x="781" y="1101"/>
                  </a:lnTo>
                  <a:lnTo>
                    <a:pt x="736" y="1137"/>
                  </a:lnTo>
                  <a:lnTo>
                    <a:pt x="688" y="1151"/>
                  </a:lnTo>
                  <a:lnTo>
                    <a:pt x="672" y="1151"/>
                  </a:lnTo>
                  <a:lnTo>
                    <a:pt x="655" y="1167"/>
                  </a:lnTo>
                  <a:lnTo>
                    <a:pt x="632" y="1210"/>
                  </a:lnTo>
                  <a:lnTo>
                    <a:pt x="598" y="1238"/>
                  </a:lnTo>
                  <a:lnTo>
                    <a:pt x="587" y="1241"/>
                  </a:lnTo>
                  <a:lnTo>
                    <a:pt x="565" y="1250"/>
                  </a:lnTo>
                  <a:lnTo>
                    <a:pt x="542" y="1260"/>
                  </a:lnTo>
                  <a:lnTo>
                    <a:pt x="528" y="1283"/>
                  </a:lnTo>
                  <a:lnTo>
                    <a:pt x="528" y="1309"/>
                  </a:lnTo>
                  <a:lnTo>
                    <a:pt x="518" y="1333"/>
                  </a:lnTo>
                  <a:lnTo>
                    <a:pt x="492" y="1362"/>
                  </a:lnTo>
                  <a:lnTo>
                    <a:pt x="499" y="1388"/>
                  </a:lnTo>
                  <a:lnTo>
                    <a:pt x="492" y="1416"/>
                  </a:lnTo>
                  <a:lnTo>
                    <a:pt x="485" y="1449"/>
                  </a:lnTo>
                  <a:lnTo>
                    <a:pt x="461" y="1449"/>
                  </a:lnTo>
                  <a:lnTo>
                    <a:pt x="438" y="1423"/>
                  </a:lnTo>
                  <a:lnTo>
                    <a:pt x="405" y="1423"/>
                  </a:lnTo>
                  <a:lnTo>
                    <a:pt x="388" y="1404"/>
                  </a:lnTo>
                  <a:lnTo>
                    <a:pt x="378" y="1373"/>
                  </a:lnTo>
                  <a:lnTo>
                    <a:pt x="350" y="1328"/>
                  </a:lnTo>
                  <a:lnTo>
                    <a:pt x="343" y="1305"/>
                  </a:lnTo>
                  <a:lnTo>
                    <a:pt x="341" y="1272"/>
                  </a:lnTo>
                  <a:lnTo>
                    <a:pt x="317" y="1234"/>
                  </a:lnTo>
                  <a:lnTo>
                    <a:pt x="324" y="1205"/>
                  </a:lnTo>
                  <a:lnTo>
                    <a:pt x="312" y="1189"/>
                  </a:lnTo>
                  <a:lnTo>
                    <a:pt x="329" y="1141"/>
                  </a:lnTo>
                  <a:lnTo>
                    <a:pt x="352" y="1125"/>
                  </a:lnTo>
                  <a:lnTo>
                    <a:pt x="360" y="1106"/>
                  </a:lnTo>
                  <a:lnTo>
                    <a:pt x="362" y="1070"/>
                  </a:lnTo>
                  <a:lnTo>
                    <a:pt x="343" y="1085"/>
                  </a:lnTo>
                  <a:lnTo>
                    <a:pt x="336" y="1092"/>
                  </a:lnTo>
                  <a:lnTo>
                    <a:pt x="322" y="1099"/>
                  </a:lnTo>
                  <a:lnTo>
                    <a:pt x="300" y="1085"/>
                  </a:lnTo>
                  <a:lnTo>
                    <a:pt x="300" y="1051"/>
                  </a:lnTo>
                  <a:lnTo>
                    <a:pt x="305" y="1028"/>
                  </a:lnTo>
                  <a:lnTo>
                    <a:pt x="322" y="1025"/>
                  </a:lnTo>
                  <a:lnTo>
                    <a:pt x="355" y="1040"/>
                  </a:lnTo>
                  <a:lnTo>
                    <a:pt x="326" y="1006"/>
                  </a:lnTo>
                  <a:lnTo>
                    <a:pt x="312" y="990"/>
                  </a:lnTo>
                  <a:lnTo>
                    <a:pt x="296" y="997"/>
                  </a:lnTo>
                  <a:lnTo>
                    <a:pt x="282" y="985"/>
                  </a:lnTo>
                  <a:lnTo>
                    <a:pt x="300" y="935"/>
                  </a:lnTo>
                  <a:lnTo>
                    <a:pt x="291" y="917"/>
                  </a:lnTo>
                  <a:lnTo>
                    <a:pt x="277" y="876"/>
                  </a:lnTo>
                  <a:lnTo>
                    <a:pt x="258" y="815"/>
                  </a:lnTo>
                  <a:lnTo>
                    <a:pt x="237" y="791"/>
                  </a:lnTo>
                  <a:lnTo>
                    <a:pt x="237" y="763"/>
                  </a:lnTo>
                  <a:lnTo>
                    <a:pt x="194" y="725"/>
                  </a:lnTo>
                  <a:lnTo>
                    <a:pt x="161" y="720"/>
                  </a:lnTo>
                  <a:lnTo>
                    <a:pt x="116" y="722"/>
                  </a:lnTo>
                  <a:lnTo>
                    <a:pt x="78" y="730"/>
                  </a:lnTo>
                  <a:lnTo>
                    <a:pt x="59" y="706"/>
                  </a:lnTo>
                  <a:lnTo>
                    <a:pt x="31" y="663"/>
                  </a:lnTo>
                  <a:lnTo>
                    <a:pt x="73" y="640"/>
                  </a:lnTo>
                  <a:lnTo>
                    <a:pt x="104" y="635"/>
                  </a:lnTo>
                  <a:lnTo>
                    <a:pt x="36" y="616"/>
                  </a:lnTo>
                  <a:lnTo>
                    <a:pt x="0" y="585"/>
                  </a:lnTo>
                  <a:lnTo>
                    <a:pt x="2" y="554"/>
                  </a:lnTo>
                  <a:lnTo>
                    <a:pt x="64" y="516"/>
                  </a:lnTo>
                  <a:lnTo>
                    <a:pt x="123" y="474"/>
                  </a:lnTo>
                  <a:lnTo>
                    <a:pt x="128" y="443"/>
                  </a:lnTo>
                  <a:lnTo>
                    <a:pt x="85" y="410"/>
                  </a:lnTo>
                  <a:lnTo>
                    <a:pt x="99" y="372"/>
                  </a:lnTo>
                  <a:lnTo>
                    <a:pt x="154" y="301"/>
                  </a:lnTo>
                  <a:lnTo>
                    <a:pt x="177" y="289"/>
                  </a:lnTo>
                  <a:lnTo>
                    <a:pt x="170" y="240"/>
                  </a:lnTo>
                  <a:lnTo>
                    <a:pt x="211" y="209"/>
                  </a:lnTo>
                  <a:lnTo>
                    <a:pt x="260" y="192"/>
                  </a:lnTo>
                  <a:lnTo>
                    <a:pt x="310" y="190"/>
                  </a:lnTo>
                  <a:lnTo>
                    <a:pt x="329" y="228"/>
                  </a:lnTo>
                  <a:lnTo>
                    <a:pt x="371" y="161"/>
                  </a:lnTo>
                  <a:lnTo>
                    <a:pt x="409" y="206"/>
                  </a:lnTo>
                  <a:lnTo>
                    <a:pt x="433" y="216"/>
                  </a:lnTo>
                  <a:lnTo>
                    <a:pt x="466" y="251"/>
                  </a:lnTo>
                  <a:lnTo>
                    <a:pt x="426" y="190"/>
                  </a:lnTo>
                  <a:lnTo>
                    <a:pt x="428" y="138"/>
                  </a:lnTo>
                  <a:lnTo>
                    <a:pt x="483" y="60"/>
                  </a:lnTo>
                  <a:lnTo>
                    <a:pt x="539" y="67"/>
                  </a:lnTo>
                  <a:lnTo>
                    <a:pt x="561" y="15"/>
                  </a:lnTo>
                  <a:lnTo>
                    <a:pt x="617" y="0"/>
                  </a:lnTo>
                  <a:lnTo>
                    <a:pt x="747" y="19"/>
                  </a:lnTo>
                  <a:lnTo>
                    <a:pt x="747" y="19"/>
                  </a:lnTo>
                  <a:lnTo>
                    <a:pt x="747"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2" name="Freeform 132"/>
            <p:cNvSpPr>
              <a:spLocks/>
            </p:cNvSpPr>
            <p:nvPr/>
          </p:nvSpPr>
          <p:spPr bwMode="auto">
            <a:xfrm>
              <a:off x="1851786" y="3421672"/>
              <a:ext cx="112487" cy="117601"/>
            </a:xfrm>
            <a:custGeom>
              <a:avLst/>
              <a:gdLst>
                <a:gd name="T0" fmla="*/ 49 w 66"/>
                <a:gd name="T1" fmla="*/ 14 h 69"/>
                <a:gd name="T2" fmla="*/ 49 w 66"/>
                <a:gd name="T3" fmla="*/ 14 h 69"/>
                <a:gd name="T4" fmla="*/ 49 w 66"/>
                <a:gd name="T5" fmla="*/ 33 h 69"/>
                <a:gd name="T6" fmla="*/ 54 w 66"/>
                <a:gd name="T7" fmla="*/ 33 h 69"/>
                <a:gd name="T8" fmla="*/ 59 w 66"/>
                <a:gd name="T9" fmla="*/ 36 h 69"/>
                <a:gd name="T10" fmla="*/ 61 w 66"/>
                <a:gd name="T11" fmla="*/ 33 h 69"/>
                <a:gd name="T12" fmla="*/ 66 w 66"/>
                <a:gd name="T13" fmla="*/ 36 h 69"/>
                <a:gd name="T14" fmla="*/ 56 w 66"/>
                <a:gd name="T15" fmla="*/ 43 h 69"/>
                <a:gd name="T16" fmla="*/ 49 w 66"/>
                <a:gd name="T17" fmla="*/ 48 h 69"/>
                <a:gd name="T18" fmla="*/ 49 w 66"/>
                <a:gd name="T19" fmla="*/ 50 h 69"/>
                <a:gd name="T20" fmla="*/ 52 w 66"/>
                <a:gd name="T21" fmla="*/ 52 h 69"/>
                <a:gd name="T22" fmla="*/ 47 w 66"/>
                <a:gd name="T23" fmla="*/ 57 h 69"/>
                <a:gd name="T24" fmla="*/ 42 w 66"/>
                <a:gd name="T25" fmla="*/ 59 h 69"/>
                <a:gd name="T26" fmla="*/ 44 w 66"/>
                <a:gd name="T27" fmla="*/ 59 h 69"/>
                <a:gd name="T28" fmla="*/ 40 w 66"/>
                <a:gd name="T29" fmla="*/ 62 h 69"/>
                <a:gd name="T30" fmla="*/ 35 w 66"/>
                <a:gd name="T31" fmla="*/ 66 h 69"/>
                <a:gd name="T32" fmla="*/ 35 w 66"/>
                <a:gd name="T33" fmla="*/ 69 h 69"/>
                <a:gd name="T34" fmla="*/ 26 w 66"/>
                <a:gd name="T35" fmla="*/ 66 h 69"/>
                <a:gd name="T36" fmla="*/ 16 w 66"/>
                <a:gd name="T37" fmla="*/ 64 h 69"/>
                <a:gd name="T38" fmla="*/ 9 w 66"/>
                <a:gd name="T39" fmla="*/ 62 h 69"/>
                <a:gd name="T40" fmla="*/ 0 w 66"/>
                <a:gd name="T41" fmla="*/ 55 h 69"/>
                <a:gd name="T42" fmla="*/ 0 w 66"/>
                <a:gd name="T43" fmla="*/ 50 h 69"/>
                <a:gd name="T44" fmla="*/ 2 w 66"/>
                <a:gd name="T45" fmla="*/ 48 h 69"/>
                <a:gd name="T46" fmla="*/ 0 w 66"/>
                <a:gd name="T47" fmla="*/ 43 h 69"/>
                <a:gd name="T48" fmla="*/ 7 w 66"/>
                <a:gd name="T49" fmla="*/ 31 h 69"/>
                <a:gd name="T50" fmla="*/ 28 w 66"/>
                <a:gd name="T51" fmla="*/ 31 h 69"/>
                <a:gd name="T52" fmla="*/ 28 w 66"/>
                <a:gd name="T53" fmla="*/ 24 h 69"/>
                <a:gd name="T54" fmla="*/ 26 w 66"/>
                <a:gd name="T55" fmla="*/ 24 h 69"/>
                <a:gd name="T56" fmla="*/ 23 w 66"/>
                <a:gd name="T57" fmla="*/ 19 h 69"/>
                <a:gd name="T58" fmla="*/ 18 w 66"/>
                <a:gd name="T59" fmla="*/ 17 h 69"/>
                <a:gd name="T60" fmla="*/ 11 w 66"/>
                <a:gd name="T61" fmla="*/ 10 h 69"/>
                <a:gd name="T62" fmla="*/ 18 w 66"/>
                <a:gd name="T63" fmla="*/ 10 h 69"/>
                <a:gd name="T64" fmla="*/ 18 w 66"/>
                <a:gd name="T65" fmla="*/ 0 h 69"/>
                <a:gd name="T66" fmla="*/ 35 w 66"/>
                <a:gd name="T67" fmla="*/ 0 h 69"/>
                <a:gd name="T68" fmla="*/ 52 w 66"/>
                <a:gd name="T69" fmla="*/ 0 h 69"/>
                <a:gd name="T70" fmla="*/ 49 w 66"/>
                <a:gd name="T71"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 h="69">
                  <a:moveTo>
                    <a:pt x="49" y="14"/>
                  </a:moveTo>
                  <a:lnTo>
                    <a:pt x="49" y="14"/>
                  </a:lnTo>
                  <a:lnTo>
                    <a:pt x="49" y="33"/>
                  </a:lnTo>
                  <a:lnTo>
                    <a:pt x="54" y="33"/>
                  </a:lnTo>
                  <a:lnTo>
                    <a:pt x="59" y="36"/>
                  </a:lnTo>
                  <a:lnTo>
                    <a:pt x="61" y="33"/>
                  </a:lnTo>
                  <a:lnTo>
                    <a:pt x="66" y="36"/>
                  </a:lnTo>
                  <a:lnTo>
                    <a:pt x="56" y="43"/>
                  </a:lnTo>
                  <a:lnTo>
                    <a:pt x="49" y="48"/>
                  </a:lnTo>
                  <a:lnTo>
                    <a:pt x="49" y="50"/>
                  </a:lnTo>
                  <a:lnTo>
                    <a:pt x="52" y="52"/>
                  </a:lnTo>
                  <a:lnTo>
                    <a:pt x="47" y="57"/>
                  </a:lnTo>
                  <a:lnTo>
                    <a:pt x="42" y="59"/>
                  </a:lnTo>
                  <a:lnTo>
                    <a:pt x="44" y="59"/>
                  </a:lnTo>
                  <a:lnTo>
                    <a:pt x="40" y="62"/>
                  </a:lnTo>
                  <a:lnTo>
                    <a:pt x="35" y="66"/>
                  </a:lnTo>
                  <a:lnTo>
                    <a:pt x="35" y="69"/>
                  </a:lnTo>
                  <a:lnTo>
                    <a:pt x="26" y="66"/>
                  </a:lnTo>
                  <a:lnTo>
                    <a:pt x="16" y="64"/>
                  </a:lnTo>
                  <a:lnTo>
                    <a:pt x="9" y="62"/>
                  </a:lnTo>
                  <a:lnTo>
                    <a:pt x="0" y="55"/>
                  </a:lnTo>
                  <a:lnTo>
                    <a:pt x="0" y="50"/>
                  </a:lnTo>
                  <a:lnTo>
                    <a:pt x="2" y="48"/>
                  </a:lnTo>
                  <a:lnTo>
                    <a:pt x="0" y="43"/>
                  </a:lnTo>
                  <a:lnTo>
                    <a:pt x="7" y="31"/>
                  </a:lnTo>
                  <a:lnTo>
                    <a:pt x="28" y="31"/>
                  </a:lnTo>
                  <a:lnTo>
                    <a:pt x="28" y="24"/>
                  </a:lnTo>
                  <a:lnTo>
                    <a:pt x="26" y="24"/>
                  </a:lnTo>
                  <a:lnTo>
                    <a:pt x="23" y="19"/>
                  </a:lnTo>
                  <a:lnTo>
                    <a:pt x="18" y="17"/>
                  </a:lnTo>
                  <a:lnTo>
                    <a:pt x="11" y="10"/>
                  </a:lnTo>
                  <a:lnTo>
                    <a:pt x="18" y="10"/>
                  </a:lnTo>
                  <a:lnTo>
                    <a:pt x="18" y="0"/>
                  </a:lnTo>
                  <a:lnTo>
                    <a:pt x="35" y="0"/>
                  </a:lnTo>
                  <a:lnTo>
                    <a:pt x="52" y="0"/>
                  </a:lnTo>
                  <a:lnTo>
                    <a:pt x="49" y="1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4" name="Freeform 134"/>
            <p:cNvSpPr>
              <a:spLocks/>
            </p:cNvSpPr>
            <p:nvPr/>
          </p:nvSpPr>
          <p:spPr bwMode="auto">
            <a:xfrm>
              <a:off x="2702256" y="3687550"/>
              <a:ext cx="136348" cy="197705"/>
            </a:xfrm>
            <a:custGeom>
              <a:avLst/>
              <a:gdLst>
                <a:gd name="T0" fmla="*/ 68 w 80"/>
                <a:gd name="T1" fmla="*/ 41 h 116"/>
                <a:gd name="T2" fmla="*/ 68 w 80"/>
                <a:gd name="T3" fmla="*/ 41 h 116"/>
                <a:gd name="T4" fmla="*/ 66 w 80"/>
                <a:gd name="T5" fmla="*/ 55 h 116"/>
                <a:gd name="T6" fmla="*/ 56 w 80"/>
                <a:gd name="T7" fmla="*/ 60 h 116"/>
                <a:gd name="T8" fmla="*/ 59 w 80"/>
                <a:gd name="T9" fmla="*/ 62 h 116"/>
                <a:gd name="T10" fmla="*/ 54 w 80"/>
                <a:gd name="T11" fmla="*/ 71 h 116"/>
                <a:gd name="T12" fmla="*/ 61 w 80"/>
                <a:gd name="T13" fmla="*/ 83 h 116"/>
                <a:gd name="T14" fmla="*/ 66 w 80"/>
                <a:gd name="T15" fmla="*/ 83 h 116"/>
                <a:gd name="T16" fmla="*/ 68 w 80"/>
                <a:gd name="T17" fmla="*/ 93 h 116"/>
                <a:gd name="T18" fmla="*/ 80 w 80"/>
                <a:gd name="T19" fmla="*/ 107 h 116"/>
                <a:gd name="T20" fmla="*/ 75 w 80"/>
                <a:gd name="T21" fmla="*/ 107 h 116"/>
                <a:gd name="T22" fmla="*/ 66 w 80"/>
                <a:gd name="T23" fmla="*/ 105 h 116"/>
                <a:gd name="T24" fmla="*/ 61 w 80"/>
                <a:gd name="T25" fmla="*/ 109 h 116"/>
                <a:gd name="T26" fmla="*/ 54 w 80"/>
                <a:gd name="T27" fmla="*/ 112 h 116"/>
                <a:gd name="T28" fmla="*/ 49 w 80"/>
                <a:gd name="T29" fmla="*/ 114 h 116"/>
                <a:gd name="T30" fmla="*/ 47 w 80"/>
                <a:gd name="T31" fmla="*/ 116 h 116"/>
                <a:gd name="T32" fmla="*/ 37 w 80"/>
                <a:gd name="T33" fmla="*/ 116 h 116"/>
                <a:gd name="T34" fmla="*/ 28 w 80"/>
                <a:gd name="T35" fmla="*/ 107 h 116"/>
                <a:gd name="T36" fmla="*/ 26 w 80"/>
                <a:gd name="T37" fmla="*/ 100 h 116"/>
                <a:gd name="T38" fmla="*/ 23 w 80"/>
                <a:gd name="T39" fmla="*/ 93 h 116"/>
                <a:gd name="T40" fmla="*/ 26 w 80"/>
                <a:gd name="T41" fmla="*/ 79 h 116"/>
                <a:gd name="T42" fmla="*/ 30 w 80"/>
                <a:gd name="T43" fmla="*/ 71 h 116"/>
                <a:gd name="T44" fmla="*/ 26 w 80"/>
                <a:gd name="T45" fmla="*/ 67 h 116"/>
                <a:gd name="T46" fmla="*/ 21 w 80"/>
                <a:gd name="T47" fmla="*/ 62 h 116"/>
                <a:gd name="T48" fmla="*/ 23 w 80"/>
                <a:gd name="T49" fmla="*/ 55 h 116"/>
                <a:gd name="T50" fmla="*/ 19 w 80"/>
                <a:gd name="T51" fmla="*/ 52 h 116"/>
                <a:gd name="T52" fmla="*/ 11 w 80"/>
                <a:gd name="T53" fmla="*/ 52 h 116"/>
                <a:gd name="T54" fmla="*/ 0 w 80"/>
                <a:gd name="T55" fmla="*/ 41 h 116"/>
                <a:gd name="T56" fmla="*/ 4 w 80"/>
                <a:gd name="T57" fmla="*/ 36 h 116"/>
                <a:gd name="T58" fmla="*/ 4 w 80"/>
                <a:gd name="T59" fmla="*/ 29 h 116"/>
                <a:gd name="T60" fmla="*/ 14 w 80"/>
                <a:gd name="T61" fmla="*/ 26 h 116"/>
                <a:gd name="T62" fmla="*/ 16 w 80"/>
                <a:gd name="T63" fmla="*/ 22 h 116"/>
                <a:gd name="T64" fmla="*/ 11 w 80"/>
                <a:gd name="T65" fmla="*/ 17 h 116"/>
                <a:gd name="T66" fmla="*/ 14 w 80"/>
                <a:gd name="T67" fmla="*/ 10 h 116"/>
                <a:gd name="T68" fmla="*/ 26 w 80"/>
                <a:gd name="T69" fmla="*/ 0 h 116"/>
                <a:gd name="T70" fmla="*/ 37 w 80"/>
                <a:gd name="T71" fmla="*/ 8 h 116"/>
                <a:gd name="T72" fmla="*/ 47 w 80"/>
                <a:gd name="T73" fmla="*/ 17 h 116"/>
                <a:gd name="T74" fmla="*/ 47 w 80"/>
                <a:gd name="T75" fmla="*/ 26 h 116"/>
                <a:gd name="T76" fmla="*/ 54 w 80"/>
                <a:gd name="T77" fmla="*/ 26 h 116"/>
                <a:gd name="T78" fmla="*/ 61 w 80"/>
                <a:gd name="T79" fmla="*/ 34 h 116"/>
                <a:gd name="T80" fmla="*/ 68 w 80"/>
                <a:gd name="T81" fmla="*/ 4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0" h="116">
                  <a:moveTo>
                    <a:pt x="68" y="41"/>
                  </a:moveTo>
                  <a:lnTo>
                    <a:pt x="68" y="41"/>
                  </a:lnTo>
                  <a:lnTo>
                    <a:pt x="66" y="55"/>
                  </a:lnTo>
                  <a:lnTo>
                    <a:pt x="56" y="60"/>
                  </a:lnTo>
                  <a:lnTo>
                    <a:pt x="59" y="62"/>
                  </a:lnTo>
                  <a:lnTo>
                    <a:pt x="54" y="71"/>
                  </a:lnTo>
                  <a:lnTo>
                    <a:pt x="61" y="83"/>
                  </a:lnTo>
                  <a:lnTo>
                    <a:pt x="66" y="83"/>
                  </a:lnTo>
                  <a:lnTo>
                    <a:pt x="68" y="93"/>
                  </a:lnTo>
                  <a:lnTo>
                    <a:pt x="80" y="107"/>
                  </a:lnTo>
                  <a:lnTo>
                    <a:pt x="75" y="107"/>
                  </a:lnTo>
                  <a:lnTo>
                    <a:pt x="66" y="105"/>
                  </a:lnTo>
                  <a:lnTo>
                    <a:pt x="61" y="109"/>
                  </a:lnTo>
                  <a:lnTo>
                    <a:pt x="54" y="112"/>
                  </a:lnTo>
                  <a:lnTo>
                    <a:pt x="49" y="114"/>
                  </a:lnTo>
                  <a:lnTo>
                    <a:pt x="47" y="116"/>
                  </a:lnTo>
                  <a:lnTo>
                    <a:pt x="37" y="116"/>
                  </a:lnTo>
                  <a:lnTo>
                    <a:pt x="28" y="107"/>
                  </a:lnTo>
                  <a:lnTo>
                    <a:pt x="26" y="100"/>
                  </a:lnTo>
                  <a:lnTo>
                    <a:pt x="23" y="93"/>
                  </a:lnTo>
                  <a:lnTo>
                    <a:pt x="26" y="79"/>
                  </a:lnTo>
                  <a:lnTo>
                    <a:pt x="30" y="71"/>
                  </a:lnTo>
                  <a:lnTo>
                    <a:pt x="26" y="67"/>
                  </a:lnTo>
                  <a:lnTo>
                    <a:pt x="21" y="62"/>
                  </a:lnTo>
                  <a:lnTo>
                    <a:pt x="23" y="55"/>
                  </a:lnTo>
                  <a:lnTo>
                    <a:pt x="19" y="52"/>
                  </a:lnTo>
                  <a:lnTo>
                    <a:pt x="11" y="52"/>
                  </a:lnTo>
                  <a:lnTo>
                    <a:pt x="0" y="41"/>
                  </a:lnTo>
                  <a:lnTo>
                    <a:pt x="4" y="36"/>
                  </a:lnTo>
                  <a:lnTo>
                    <a:pt x="4" y="29"/>
                  </a:lnTo>
                  <a:lnTo>
                    <a:pt x="14" y="26"/>
                  </a:lnTo>
                  <a:lnTo>
                    <a:pt x="16" y="22"/>
                  </a:lnTo>
                  <a:lnTo>
                    <a:pt x="11" y="17"/>
                  </a:lnTo>
                  <a:lnTo>
                    <a:pt x="14" y="10"/>
                  </a:lnTo>
                  <a:lnTo>
                    <a:pt x="26" y="0"/>
                  </a:lnTo>
                  <a:lnTo>
                    <a:pt x="37" y="8"/>
                  </a:lnTo>
                  <a:lnTo>
                    <a:pt x="47" y="17"/>
                  </a:lnTo>
                  <a:lnTo>
                    <a:pt x="47" y="26"/>
                  </a:lnTo>
                  <a:lnTo>
                    <a:pt x="54" y="26"/>
                  </a:lnTo>
                  <a:lnTo>
                    <a:pt x="61" y="34"/>
                  </a:lnTo>
                  <a:lnTo>
                    <a:pt x="68" y="4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6" name="Freeform 136"/>
            <p:cNvSpPr>
              <a:spLocks/>
            </p:cNvSpPr>
            <p:nvPr/>
          </p:nvSpPr>
          <p:spPr bwMode="auto">
            <a:xfrm>
              <a:off x="1931891" y="3474507"/>
              <a:ext cx="168731" cy="85217"/>
            </a:xfrm>
            <a:custGeom>
              <a:avLst/>
              <a:gdLst>
                <a:gd name="T0" fmla="*/ 59 w 99"/>
                <a:gd name="T1" fmla="*/ 2 h 50"/>
                <a:gd name="T2" fmla="*/ 59 w 99"/>
                <a:gd name="T3" fmla="*/ 2 h 50"/>
                <a:gd name="T4" fmla="*/ 64 w 99"/>
                <a:gd name="T5" fmla="*/ 2 h 50"/>
                <a:gd name="T6" fmla="*/ 66 w 99"/>
                <a:gd name="T7" fmla="*/ 2 h 50"/>
                <a:gd name="T8" fmla="*/ 71 w 99"/>
                <a:gd name="T9" fmla="*/ 0 h 50"/>
                <a:gd name="T10" fmla="*/ 78 w 99"/>
                <a:gd name="T11" fmla="*/ 2 h 50"/>
                <a:gd name="T12" fmla="*/ 80 w 99"/>
                <a:gd name="T13" fmla="*/ 2 h 50"/>
                <a:gd name="T14" fmla="*/ 85 w 99"/>
                <a:gd name="T15" fmla="*/ 7 h 50"/>
                <a:gd name="T16" fmla="*/ 90 w 99"/>
                <a:gd name="T17" fmla="*/ 9 h 50"/>
                <a:gd name="T18" fmla="*/ 97 w 99"/>
                <a:gd name="T19" fmla="*/ 12 h 50"/>
                <a:gd name="T20" fmla="*/ 99 w 99"/>
                <a:gd name="T21" fmla="*/ 17 h 50"/>
                <a:gd name="T22" fmla="*/ 94 w 99"/>
                <a:gd name="T23" fmla="*/ 17 h 50"/>
                <a:gd name="T24" fmla="*/ 92 w 99"/>
                <a:gd name="T25" fmla="*/ 19 h 50"/>
                <a:gd name="T26" fmla="*/ 85 w 99"/>
                <a:gd name="T27" fmla="*/ 21 h 50"/>
                <a:gd name="T28" fmla="*/ 83 w 99"/>
                <a:gd name="T29" fmla="*/ 21 h 50"/>
                <a:gd name="T30" fmla="*/ 78 w 99"/>
                <a:gd name="T31" fmla="*/ 24 h 50"/>
                <a:gd name="T32" fmla="*/ 76 w 99"/>
                <a:gd name="T33" fmla="*/ 21 h 50"/>
                <a:gd name="T34" fmla="*/ 73 w 99"/>
                <a:gd name="T35" fmla="*/ 19 h 50"/>
                <a:gd name="T36" fmla="*/ 71 w 99"/>
                <a:gd name="T37" fmla="*/ 21 h 50"/>
                <a:gd name="T38" fmla="*/ 68 w 99"/>
                <a:gd name="T39" fmla="*/ 24 h 50"/>
                <a:gd name="T40" fmla="*/ 68 w 99"/>
                <a:gd name="T41" fmla="*/ 24 h 50"/>
                <a:gd name="T42" fmla="*/ 68 w 99"/>
                <a:gd name="T43" fmla="*/ 28 h 50"/>
                <a:gd name="T44" fmla="*/ 61 w 99"/>
                <a:gd name="T45" fmla="*/ 33 h 50"/>
                <a:gd name="T46" fmla="*/ 59 w 99"/>
                <a:gd name="T47" fmla="*/ 35 h 50"/>
                <a:gd name="T48" fmla="*/ 57 w 99"/>
                <a:gd name="T49" fmla="*/ 38 h 50"/>
                <a:gd name="T50" fmla="*/ 52 w 99"/>
                <a:gd name="T51" fmla="*/ 33 h 50"/>
                <a:gd name="T52" fmla="*/ 50 w 99"/>
                <a:gd name="T53" fmla="*/ 38 h 50"/>
                <a:gd name="T54" fmla="*/ 45 w 99"/>
                <a:gd name="T55" fmla="*/ 38 h 50"/>
                <a:gd name="T56" fmla="*/ 42 w 99"/>
                <a:gd name="T57" fmla="*/ 38 h 50"/>
                <a:gd name="T58" fmla="*/ 42 w 99"/>
                <a:gd name="T59" fmla="*/ 45 h 50"/>
                <a:gd name="T60" fmla="*/ 40 w 99"/>
                <a:gd name="T61" fmla="*/ 45 h 50"/>
                <a:gd name="T62" fmla="*/ 38 w 99"/>
                <a:gd name="T63" fmla="*/ 50 h 50"/>
                <a:gd name="T64" fmla="*/ 33 w 99"/>
                <a:gd name="T65" fmla="*/ 50 h 50"/>
                <a:gd name="T66" fmla="*/ 31 w 99"/>
                <a:gd name="T67" fmla="*/ 45 h 50"/>
                <a:gd name="T68" fmla="*/ 24 w 99"/>
                <a:gd name="T69" fmla="*/ 45 h 50"/>
                <a:gd name="T70" fmla="*/ 26 w 99"/>
                <a:gd name="T71" fmla="*/ 38 h 50"/>
                <a:gd name="T72" fmla="*/ 24 w 99"/>
                <a:gd name="T73" fmla="*/ 35 h 50"/>
                <a:gd name="T74" fmla="*/ 19 w 99"/>
                <a:gd name="T75" fmla="*/ 35 h 50"/>
                <a:gd name="T76" fmla="*/ 12 w 99"/>
                <a:gd name="T77" fmla="*/ 38 h 50"/>
                <a:gd name="T78" fmla="*/ 12 w 99"/>
                <a:gd name="T79" fmla="*/ 35 h 50"/>
                <a:gd name="T80" fmla="*/ 7 w 99"/>
                <a:gd name="T81" fmla="*/ 31 h 50"/>
                <a:gd name="T82" fmla="*/ 5 w 99"/>
                <a:gd name="T83" fmla="*/ 28 h 50"/>
                <a:gd name="T84" fmla="*/ 0 w 99"/>
                <a:gd name="T85" fmla="*/ 26 h 50"/>
                <a:gd name="T86" fmla="*/ 2 w 99"/>
                <a:gd name="T87" fmla="*/ 21 h 50"/>
                <a:gd name="T88" fmla="*/ 2 w 99"/>
                <a:gd name="T89" fmla="*/ 19 h 50"/>
                <a:gd name="T90" fmla="*/ 2 w 99"/>
                <a:gd name="T91" fmla="*/ 17 h 50"/>
                <a:gd name="T92" fmla="*/ 9 w 99"/>
                <a:gd name="T93" fmla="*/ 12 h 50"/>
                <a:gd name="T94" fmla="*/ 16 w 99"/>
                <a:gd name="T95" fmla="*/ 5 h 50"/>
                <a:gd name="T96" fmla="*/ 19 w 99"/>
                <a:gd name="T97" fmla="*/ 5 h 50"/>
                <a:gd name="T98" fmla="*/ 24 w 99"/>
                <a:gd name="T99" fmla="*/ 2 h 50"/>
                <a:gd name="T100" fmla="*/ 28 w 99"/>
                <a:gd name="T101" fmla="*/ 2 h 50"/>
                <a:gd name="T102" fmla="*/ 28 w 99"/>
                <a:gd name="T103" fmla="*/ 5 h 50"/>
                <a:gd name="T104" fmla="*/ 31 w 99"/>
                <a:gd name="T105" fmla="*/ 2 h 50"/>
                <a:gd name="T106" fmla="*/ 40 w 99"/>
                <a:gd name="T107" fmla="*/ 5 h 50"/>
                <a:gd name="T108" fmla="*/ 47 w 99"/>
                <a:gd name="T109" fmla="*/ 5 h 50"/>
                <a:gd name="T110" fmla="*/ 52 w 99"/>
                <a:gd name="T111" fmla="*/ 2 h 50"/>
                <a:gd name="T112" fmla="*/ 54 w 99"/>
                <a:gd name="T113" fmla="*/ 0 h 50"/>
                <a:gd name="T114" fmla="*/ 59 w 99"/>
                <a:gd name="T115"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9" h="50">
                  <a:moveTo>
                    <a:pt x="59" y="2"/>
                  </a:moveTo>
                  <a:lnTo>
                    <a:pt x="59" y="2"/>
                  </a:lnTo>
                  <a:lnTo>
                    <a:pt x="64" y="2"/>
                  </a:lnTo>
                  <a:lnTo>
                    <a:pt x="66" y="2"/>
                  </a:lnTo>
                  <a:lnTo>
                    <a:pt x="71" y="0"/>
                  </a:lnTo>
                  <a:lnTo>
                    <a:pt x="78" y="2"/>
                  </a:lnTo>
                  <a:lnTo>
                    <a:pt x="80" y="2"/>
                  </a:lnTo>
                  <a:lnTo>
                    <a:pt x="85" y="7"/>
                  </a:lnTo>
                  <a:lnTo>
                    <a:pt x="90" y="9"/>
                  </a:lnTo>
                  <a:lnTo>
                    <a:pt x="97" y="12"/>
                  </a:lnTo>
                  <a:lnTo>
                    <a:pt x="99" y="17"/>
                  </a:lnTo>
                  <a:lnTo>
                    <a:pt x="94" y="17"/>
                  </a:lnTo>
                  <a:lnTo>
                    <a:pt x="92" y="19"/>
                  </a:lnTo>
                  <a:lnTo>
                    <a:pt x="85" y="21"/>
                  </a:lnTo>
                  <a:lnTo>
                    <a:pt x="83" y="21"/>
                  </a:lnTo>
                  <a:lnTo>
                    <a:pt x="78" y="24"/>
                  </a:lnTo>
                  <a:lnTo>
                    <a:pt x="76" y="21"/>
                  </a:lnTo>
                  <a:lnTo>
                    <a:pt x="73" y="19"/>
                  </a:lnTo>
                  <a:lnTo>
                    <a:pt x="71" y="21"/>
                  </a:lnTo>
                  <a:lnTo>
                    <a:pt x="68" y="24"/>
                  </a:lnTo>
                  <a:lnTo>
                    <a:pt x="68" y="24"/>
                  </a:lnTo>
                  <a:lnTo>
                    <a:pt x="68" y="28"/>
                  </a:lnTo>
                  <a:lnTo>
                    <a:pt x="61" y="33"/>
                  </a:lnTo>
                  <a:lnTo>
                    <a:pt x="59" y="35"/>
                  </a:lnTo>
                  <a:lnTo>
                    <a:pt x="57" y="38"/>
                  </a:lnTo>
                  <a:lnTo>
                    <a:pt x="52" y="33"/>
                  </a:lnTo>
                  <a:lnTo>
                    <a:pt x="50" y="38"/>
                  </a:lnTo>
                  <a:lnTo>
                    <a:pt x="45" y="38"/>
                  </a:lnTo>
                  <a:lnTo>
                    <a:pt x="42" y="38"/>
                  </a:lnTo>
                  <a:lnTo>
                    <a:pt x="42" y="45"/>
                  </a:lnTo>
                  <a:lnTo>
                    <a:pt x="40" y="45"/>
                  </a:lnTo>
                  <a:lnTo>
                    <a:pt x="38" y="50"/>
                  </a:lnTo>
                  <a:lnTo>
                    <a:pt x="33" y="50"/>
                  </a:lnTo>
                  <a:lnTo>
                    <a:pt x="31" y="45"/>
                  </a:lnTo>
                  <a:lnTo>
                    <a:pt x="24" y="45"/>
                  </a:lnTo>
                  <a:lnTo>
                    <a:pt x="26" y="38"/>
                  </a:lnTo>
                  <a:lnTo>
                    <a:pt x="24" y="35"/>
                  </a:lnTo>
                  <a:lnTo>
                    <a:pt x="19" y="35"/>
                  </a:lnTo>
                  <a:lnTo>
                    <a:pt x="12" y="38"/>
                  </a:lnTo>
                  <a:lnTo>
                    <a:pt x="12" y="35"/>
                  </a:lnTo>
                  <a:lnTo>
                    <a:pt x="7" y="31"/>
                  </a:lnTo>
                  <a:lnTo>
                    <a:pt x="5" y="28"/>
                  </a:lnTo>
                  <a:lnTo>
                    <a:pt x="0" y="26"/>
                  </a:lnTo>
                  <a:lnTo>
                    <a:pt x="2" y="21"/>
                  </a:lnTo>
                  <a:lnTo>
                    <a:pt x="2" y="19"/>
                  </a:lnTo>
                  <a:lnTo>
                    <a:pt x="2" y="17"/>
                  </a:lnTo>
                  <a:lnTo>
                    <a:pt x="9" y="12"/>
                  </a:lnTo>
                  <a:lnTo>
                    <a:pt x="16" y="5"/>
                  </a:lnTo>
                  <a:lnTo>
                    <a:pt x="19" y="5"/>
                  </a:lnTo>
                  <a:lnTo>
                    <a:pt x="24" y="2"/>
                  </a:lnTo>
                  <a:lnTo>
                    <a:pt x="28" y="2"/>
                  </a:lnTo>
                  <a:lnTo>
                    <a:pt x="28" y="5"/>
                  </a:lnTo>
                  <a:lnTo>
                    <a:pt x="31" y="2"/>
                  </a:lnTo>
                  <a:lnTo>
                    <a:pt x="40" y="5"/>
                  </a:lnTo>
                  <a:lnTo>
                    <a:pt x="47" y="5"/>
                  </a:lnTo>
                  <a:lnTo>
                    <a:pt x="52" y="2"/>
                  </a:lnTo>
                  <a:lnTo>
                    <a:pt x="54" y="0"/>
                  </a:lnTo>
                  <a:lnTo>
                    <a:pt x="59" y="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8" name="Freeform 138"/>
            <p:cNvSpPr>
              <a:spLocks/>
            </p:cNvSpPr>
            <p:nvPr/>
          </p:nvSpPr>
          <p:spPr bwMode="auto">
            <a:xfrm>
              <a:off x="4773038" y="2477463"/>
              <a:ext cx="158505" cy="153392"/>
            </a:xfrm>
            <a:custGeom>
              <a:avLst/>
              <a:gdLst>
                <a:gd name="T0" fmla="*/ 64 w 93"/>
                <a:gd name="T1" fmla="*/ 12 h 90"/>
                <a:gd name="T2" fmla="*/ 64 w 93"/>
                <a:gd name="T3" fmla="*/ 12 h 90"/>
                <a:gd name="T4" fmla="*/ 78 w 93"/>
                <a:gd name="T5" fmla="*/ 17 h 90"/>
                <a:gd name="T6" fmla="*/ 83 w 93"/>
                <a:gd name="T7" fmla="*/ 15 h 90"/>
                <a:gd name="T8" fmla="*/ 88 w 93"/>
                <a:gd name="T9" fmla="*/ 24 h 90"/>
                <a:gd name="T10" fmla="*/ 93 w 93"/>
                <a:gd name="T11" fmla="*/ 29 h 90"/>
                <a:gd name="T12" fmla="*/ 86 w 93"/>
                <a:gd name="T13" fmla="*/ 38 h 90"/>
                <a:gd name="T14" fmla="*/ 81 w 93"/>
                <a:gd name="T15" fmla="*/ 33 h 90"/>
                <a:gd name="T16" fmla="*/ 69 w 93"/>
                <a:gd name="T17" fmla="*/ 33 h 90"/>
                <a:gd name="T18" fmla="*/ 55 w 93"/>
                <a:gd name="T19" fmla="*/ 29 h 90"/>
                <a:gd name="T20" fmla="*/ 48 w 93"/>
                <a:gd name="T21" fmla="*/ 29 h 90"/>
                <a:gd name="T22" fmla="*/ 43 w 93"/>
                <a:gd name="T23" fmla="*/ 33 h 90"/>
                <a:gd name="T24" fmla="*/ 38 w 93"/>
                <a:gd name="T25" fmla="*/ 29 h 90"/>
                <a:gd name="T26" fmla="*/ 34 w 93"/>
                <a:gd name="T27" fmla="*/ 38 h 90"/>
                <a:gd name="T28" fmla="*/ 43 w 93"/>
                <a:gd name="T29" fmla="*/ 50 h 90"/>
                <a:gd name="T30" fmla="*/ 45 w 93"/>
                <a:gd name="T31" fmla="*/ 57 h 90"/>
                <a:gd name="T32" fmla="*/ 52 w 93"/>
                <a:gd name="T33" fmla="*/ 64 h 90"/>
                <a:gd name="T34" fmla="*/ 60 w 93"/>
                <a:gd name="T35" fmla="*/ 69 h 90"/>
                <a:gd name="T36" fmla="*/ 64 w 93"/>
                <a:gd name="T37" fmla="*/ 78 h 90"/>
                <a:gd name="T38" fmla="*/ 81 w 93"/>
                <a:gd name="T39" fmla="*/ 86 h 90"/>
                <a:gd name="T40" fmla="*/ 78 w 93"/>
                <a:gd name="T41" fmla="*/ 90 h 90"/>
                <a:gd name="T42" fmla="*/ 62 w 93"/>
                <a:gd name="T43" fmla="*/ 83 h 90"/>
                <a:gd name="T44" fmla="*/ 52 w 93"/>
                <a:gd name="T45" fmla="*/ 74 h 90"/>
                <a:gd name="T46" fmla="*/ 38 w 93"/>
                <a:gd name="T47" fmla="*/ 69 h 90"/>
                <a:gd name="T48" fmla="*/ 24 w 93"/>
                <a:gd name="T49" fmla="*/ 52 h 90"/>
                <a:gd name="T50" fmla="*/ 29 w 93"/>
                <a:gd name="T51" fmla="*/ 50 h 90"/>
                <a:gd name="T52" fmla="*/ 19 w 93"/>
                <a:gd name="T53" fmla="*/ 41 h 90"/>
                <a:gd name="T54" fmla="*/ 19 w 93"/>
                <a:gd name="T55" fmla="*/ 33 h 90"/>
                <a:gd name="T56" fmla="*/ 10 w 93"/>
                <a:gd name="T57" fmla="*/ 29 h 90"/>
                <a:gd name="T58" fmla="*/ 5 w 93"/>
                <a:gd name="T59" fmla="*/ 41 h 90"/>
                <a:gd name="T60" fmla="*/ 0 w 93"/>
                <a:gd name="T61" fmla="*/ 31 h 90"/>
                <a:gd name="T62" fmla="*/ 0 w 93"/>
                <a:gd name="T63" fmla="*/ 24 h 90"/>
                <a:gd name="T64" fmla="*/ 0 w 93"/>
                <a:gd name="T65" fmla="*/ 24 h 90"/>
                <a:gd name="T66" fmla="*/ 12 w 93"/>
                <a:gd name="T67" fmla="*/ 24 h 90"/>
                <a:gd name="T68" fmla="*/ 15 w 93"/>
                <a:gd name="T69" fmla="*/ 19 h 90"/>
                <a:gd name="T70" fmla="*/ 19 w 93"/>
                <a:gd name="T71" fmla="*/ 24 h 90"/>
                <a:gd name="T72" fmla="*/ 26 w 93"/>
                <a:gd name="T73" fmla="*/ 24 h 90"/>
                <a:gd name="T74" fmla="*/ 26 w 93"/>
                <a:gd name="T75" fmla="*/ 17 h 90"/>
                <a:gd name="T76" fmla="*/ 34 w 93"/>
                <a:gd name="T77" fmla="*/ 15 h 90"/>
                <a:gd name="T78" fmla="*/ 34 w 93"/>
                <a:gd name="T79" fmla="*/ 7 h 90"/>
                <a:gd name="T80" fmla="*/ 48 w 93"/>
                <a:gd name="T81" fmla="*/ 0 h 90"/>
                <a:gd name="T82" fmla="*/ 52 w 93"/>
                <a:gd name="T83" fmla="*/ 3 h 90"/>
                <a:gd name="T84" fmla="*/ 64 w 93"/>
                <a:gd name="T85" fmla="*/ 1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90">
                  <a:moveTo>
                    <a:pt x="64" y="12"/>
                  </a:moveTo>
                  <a:lnTo>
                    <a:pt x="64" y="12"/>
                  </a:lnTo>
                  <a:lnTo>
                    <a:pt x="78" y="17"/>
                  </a:lnTo>
                  <a:lnTo>
                    <a:pt x="83" y="15"/>
                  </a:lnTo>
                  <a:lnTo>
                    <a:pt x="88" y="24"/>
                  </a:lnTo>
                  <a:lnTo>
                    <a:pt x="93" y="29"/>
                  </a:lnTo>
                  <a:lnTo>
                    <a:pt x="86" y="38"/>
                  </a:lnTo>
                  <a:lnTo>
                    <a:pt x="81" y="33"/>
                  </a:lnTo>
                  <a:lnTo>
                    <a:pt x="69" y="33"/>
                  </a:lnTo>
                  <a:lnTo>
                    <a:pt x="55" y="29"/>
                  </a:lnTo>
                  <a:lnTo>
                    <a:pt x="48" y="29"/>
                  </a:lnTo>
                  <a:lnTo>
                    <a:pt x="43" y="33"/>
                  </a:lnTo>
                  <a:lnTo>
                    <a:pt x="38" y="29"/>
                  </a:lnTo>
                  <a:lnTo>
                    <a:pt x="34" y="38"/>
                  </a:lnTo>
                  <a:lnTo>
                    <a:pt x="43" y="50"/>
                  </a:lnTo>
                  <a:lnTo>
                    <a:pt x="45" y="57"/>
                  </a:lnTo>
                  <a:lnTo>
                    <a:pt x="52" y="64"/>
                  </a:lnTo>
                  <a:lnTo>
                    <a:pt x="60" y="69"/>
                  </a:lnTo>
                  <a:lnTo>
                    <a:pt x="64" y="78"/>
                  </a:lnTo>
                  <a:lnTo>
                    <a:pt x="81" y="86"/>
                  </a:lnTo>
                  <a:lnTo>
                    <a:pt x="78" y="90"/>
                  </a:lnTo>
                  <a:lnTo>
                    <a:pt x="62" y="83"/>
                  </a:lnTo>
                  <a:lnTo>
                    <a:pt x="52" y="74"/>
                  </a:lnTo>
                  <a:lnTo>
                    <a:pt x="38" y="69"/>
                  </a:lnTo>
                  <a:lnTo>
                    <a:pt x="24" y="52"/>
                  </a:lnTo>
                  <a:lnTo>
                    <a:pt x="29" y="50"/>
                  </a:lnTo>
                  <a:lnTo>
                    <a:pt x="19" y="41"/>
                  </a:lnTo>
                  <a:lnTo>
                    <a:pt x="19" y="33"/>
                  </a:lnTo>
                  <a:lnTo>
                    <a:pt x="10" y="29"/>
                  </a:lnTo>
                  <a:lnTo>
                    <a:pt x="5" y="41"/>
                  </a:lnTo>
                  <a:lnTo>
                    <a:pt x="0" y="31"/>
                  </a:lnTo>
                  <a:lnTo>
                    <a:pt x="0" y="24"/>
                  </a:lnTo>
                  <a:lnTo>
                    <a:pt x="0" y="24"/>
                  </a:lnTo>
                  <a:lnTo>
                    <a:pt x="12" y="24"/>
                  </a:lnTo>
                  <a:lnTo>
                    <a:pt x="15" y="19"/>
                  </a:lnTo>
                  <a:lnTo>
                    <a:pt x="19" y="24"/>
                  </a:lnTo>
                  <a:lnTo>
                    <a:pt x="26" y="24"/>
                  </a:lnTo>
                  <a:lnTo>
                    <a:pt x="26" y="17"/>
                  </a:lnTo>
                  <a:lnTo>
                    <a:pt x="34" y="15"/>
                  </a:lnTo>
                  <a:lnTo>
                    <a:pt x="34" y="7"/>
                  </a:lnTo>
                  <a:lnTo>
                    <a:pt x="48" y="0"/>
                  </a:lnTo>
                  <a:lnTo>
                    <a:pt x="52" y="3"/>
                  </a:lnTo>
                  <a:lnTo>
                    <a:pt x="6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0" name="Freeform 140"/>
            <p:cNvSpPr>
              <a:spLocks/>
            </p:cNvSpPr>
            <p:nvPr/>
          </p:nvSpPr>
          <p:spPr bwMode="auto">
            <a:xfrm>
              <a:off x="2342638" y="3362020"/>
              <a:ext cx="76697" cy="56244"/>
            </a:xfrm>
            <a:custGeom>
              <a:avLst/>
              <a:gdLst>
                <a:gd name="T0" fmla="*/ 40 w 45"/>
                <a:gd name="T1" fmla="*/ 23 h 33"/>
                <a:gd name="T2" fmla="*/ 40 w 45"/>
                <a:gd name="T3" fmla="*/ 23 h 33"/>
                <a:gd name="T4" fmla="*/ 45 w 45"/>
                <a:gd name="T5" fmla="*/ 28 h 33"/>
                <a:gd name="T6" fmla="*/ 43 w 45"/>
                <a:gd name="T7" fmla="*/ 33 h 33"/>
                <a:gd name="T8" fmla="*/ 33 w 45"/>
                <a:gd name="T9" fmla="*/ 30 h 33"/>
                <a:gd name="T10" fmla="*/ 26 w 45"/>
                <a:gd name="T11" fmla="*/ 30 h 33"/>
                <a:gd name="T12" fmla="*/ 17 w 45"/>
                <a:gd name="T13" fmla="*/ 30 h 33"/>
                <a:gd name="T14" fmla="*/ 7 w 45"/>
                <a:gd name="T15" fmla="*/ 33 h 33"/>
                <a:gd name="T16" fmla="*/ 0 w 45"/>
                <a:gd name="T17" fmla="*/ 28 h 33"/>
                <a:gd name="T18" fmla="*/ 0 w 45"/>
                <a:gd name="T19" fmla="*/ 21 h 33"/>
                <a:gd name="T20" fmla="*/ 17 w 45"/>
                <a:gd name="T21" fmla="*/ 26 h 33"/>
                <a:gd name="T22" fmla="*/ 29 w 45"/>
                <a:gd name="T23" fmla="*/ 26 h 33"/>
                <a:gd name="T24" fmla="*/ 33 w 45"/>
                <a:gd name="T25" fmla="*/ 21 h 33"/>
                <a:gd name="T26" fmla="*/ 26 w 45"/>
                <a:gd name="T27" fmla="*/ 14 h 33"/>
                <a:gd name="T28" fmla="*/ 26 w 45"/>
                <a:gd name="T29" fmla="*/ 9 h 33"/>
                <a:gd name="T30" fmla="*/ 17 w 45"/>
                <a:gd name="T31" fmla="*/ 4 h 33"/>
                <a:gd name="T32" fmla="*/ 19 w 45"/>
                <a:gd name="T33" fmla="*/ 0 h 33"/>
                <a:gd name="T34" fmla="*/ 31 w 45"/>
                <a:gd name="T35" fmla="*/ 2 h 33"/>
                <a:gd name="T36" fmla="*/ 43 w 45"/>
                <a:gd name="T37" fmla="*/ 4 h 33"/>
                <a:gd name="T38" fmla="*/ 45 w 45"/>
                <a:gd name="T39" fmla="*/ 14 h 33"/>
                <a:gd name="T40" fmla="*/ 43 w 45"/>
                <a:gd name="T41" fmla="*/ 21 h 33"/>
                <a:gd name="T42" fmla="*/ 40 w 45"/>
                <a:gd name="T43"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5" h="33">
                  <a:moveTo>
                    <a:pt x="40" y="23"/>
                  </a:moveTo>
                  <a:lnTo>
                    <a:pt x="40" y="23"/>
                  </a:lnTo>
                  <a:lnTo>
                    <a:pt x="45" y="28"/>
                  </a:lnTo>
                  <a:lnTo>
                    <a:pt x="43" y="33"/>
                  </a:lnTo>
                  <a:lnTo>
                    <a:pt x="33" y="30"/>
                  </a:lnTo>
                  <a:lnTo>
                    <a:pt x="26" y="30"/>
                  </a:lnTo>
                  <a:lnTo>
                    <a:pt x="17" y="30"/>
                  </a:lnTo>
                  <a:lnTo>
                    <a:pt x="7" y="33"/>
                  </a:lnTo>
                  <a:lnTo>
                    <a:pt x="0" y="28"/>
                  </a:lnTo>
                  <a:lnTo>
                    <a:pt x="0" y="21"/>
                  </a:lnTo>
                  <a:lnTo>
                    <a:pt x="17" y="26"/>
                  </a:lnTo>
                  <a:lnTo>
                    <a:pt x="29" y="26"/>
                  </a:lnTo>
                  <a:lnTo>
                    <a:pt x="33" y="21"/>
                  </a:lnTo>
                  <a:lnTo>
                    <a:pt x="26" y="14"/>
                  </a:lnTo>
                  <a:lnTo>
                    <a:pt x="26" y="9"/>
                  </a:lnTo>
                  <a:lnTo>
                    <a:pt x="17" y="4"/>
                  </a:lnTo>
                  <a:lnTo>
                    <a:pt x="19" y="0"/>
                  </a:lnTo>
                  <a:lnTo>
                    <a:pt x="31" y="2"/>
                  </a:lnTo>
                  <a:lnTo>
                    <a:pt x="43" y="4"/>
                  </a:lnTo>
                  <a:lnTo>
                    <a:pt x="45" y="14"/>
                  </a:lnTo>
                  <a:lnTo>
                    <a:pt x="43" y="21"/>
                  </a:lnTo>
                  <a:lnTo>
                    <a:pt x="40" y="2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2" name="Freeform 142"/>
            <p:cNvSpPr>
              <a:spLocks/>
            </p:cNvSpPr>
            <p:nvPr/>
          </p:nvSpPr>
          <p:spPr bwMode="auto">
            <a:xfrm>
              <a:off x="4842916" y="2388836"/>
              <a:ext cx="180661" cy="117601"/>
            </a:xfrm>
            <a:custGeom>
              <a:avLst/>
              <a:gdLst>
                <a:gd name="T0" fmla="*/ 75 w 106"/>
                <a:gd name="T1" fmla="*/ 0 h 69"/>
                <a:gd name="T2" fmla="*/ 75 w 106"/>
                <a:gd name="T3" fmla="*/ 0 h 69"/>
                <a:gd name="T4" fmla="*/ 92 w 106"/>
                <a:gd name="T5" fmla="*/ 7 h 69"/>
                <a:gd name="T6" fmla="*/ 94 w 106"/>
                <a:gd name="T7" fmla="*/ 5 h 69"/>
                <a:gd name="T8" fmla="*/ 104 w 106"/>
                <a:gd name="T9" fmla="*/ 12 h 69"/>
                <a:gd name="T10" fmla="*/ 106 w 106"/>
                <a:gd name="T11" fmla="*/ 19 h 69"/>
                <a:gd name="T12" fmla="*/ 94 w 106"/>
                <a:gd name="T13" fmla="*/ 24 h 69"/>
                <a:gd name="T14" fmla="*/ 89 w 106"/>
                <a:gd name="T15" fmla="*/ 40 h 69"/>
                <a:gd name="T16" fmla="*/ 78 w 106"/>
                <a:gd name="T17" fmla="*/ 57 h 69"/>
                <a:gd name="T18" fmla="*/ 66 w 106"/>
                <a:gd name="T19" fmla="*/ 62 h 69"/>
                <a:gd name="T20" fmla="*/ 56 w 106"/>
                <a:gd name="T21" fmla="*/ 59 h 69"/>
                <a:gd name="T22" fmla="*/ 45 w 106"/>
                <a:gd name="T23" fmla="*/ 67 h 69"/>
                <a:gd name="T24" fmla="*/ 37 w 106"/>
                <a:gd name="T25" fmla="*/ 69 h 69"/>
                <a:gd name="T26" fmla="*/ 23 w 106"/>
                <a:gd name="T27" fmla="*/ 64 h 69"/>
                <a:gd name="T28" fmla="*/ 11 w 106"/>
                <a:gd name="T29" fmla="*/ 55 h 69"/>
                <a:gd name="T30" fmla="*/ 7 w 106"/>
                <a:gd name="T31" fmla="*/ 52 h 69"/>
                <a:gd name="T32" fmla="*/ 2 w 106"/>
                <a:gd name="T33" fmla="*/ 43 h 69"/>
                <a:gd name="T34" fmla="*/ 0 w 106"/>
                <a:gd name="T35" fmla="*/ 43 h 69"/>
                <a:gd name="T36" fmla="*/ 7 w 106"/>
                <a:gd name="T37" fmla="*/ 29 h 69"/>
                <a:gd name="T38" fmla="*/ 2 w 106"/>
                <a:gd name="T39" fmla="*/ 24 h 69"/>
                <a:gd name="T40" fmla="*/ 11 w 106"/>
                <a:gd name="T41" fmla="*/ 24 h 69"/>
                <a:gd name="T42" fmla="*/ 14 w 106"/>
                <a:gd name="T43" fmla="*/ 14 h 69"/>
                <a:gd name="T44" fmla="*/ 21 w 106"/>
                <a:gd name="T45" fmla="*/ 19 h 69"/>
                <a:gd name="T46" fmla="*/ 28 w 106"/>
                <a:gd name="T47" fmla="*/ 22 h 69"/>
                <a:gd name="T48" fmla="*/ 42 w 106"/>
                <a:gd name="T49" fmla="*/ 19 h 69"/>
                <a:gd name="T50" fmla="*/ 42 w 106"/>
                <a:gd name="T51" fmla="*/ 14 h 69"/>
                <a:gd name="T52" fmla="*/ 49 w 106"/>
                <a:gd name="T53" fmla="*/ 14 h 69"/>
                <a:gd name="T54" fmla="*/ 56 w 106"/>
                <a:gd name="T55" fmla="*/ 10 h 69"/>
                <a:gd name="T56" fmla="*/ 59 w 106"/>
                <a:gd name="T57" fmla="*/ 12 h 69"/>
                <a:gd name="T58" fmla="*/ 66 w 106"/>
                <a:gd name="T59" fmla="*/ 7 h 69"/>
                <a:gd name="T60" fmla="*/ 68 w 106"/>
                <a:gd name="T61" fmla="*/ 3 h 69"/>
                <a:gd name="T62" fmla="*/ 75 w 106"/>
                <a:gd name="T63"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6" h="69">
                  <a:moveTo>
                    <a:pt x="75" y="0"/>
                  </a:moveTo>
                  <a:lnTo>
                    <a:pt x="75" y="0"/>
                  </a:lnTo>
                  <a:lnTo>
                    <a:pt x="92" y="7"/>
                  </a:lnTo>
                  <a:lnTo>
                    <a:pt x="94" y="5"/>
                  </a:lnTo>
                  <a:lnTo>
                    <a:pt x="104" y="12"/>
                  </a:lnTo>
                  <a:lnTo>
                    <a:pt x="106" y="19"/>
                  </a:lnTo>
                  <a:lnTo>
                    <a:pt x="94" y="24"/>
                  </a:lnTo>
                  <a:lnTo>
                    <a:pt x="89" y="40"/>
                  </a:lnTo>
                  <a:lnTo>
                    <a:pt x="78" y="57"/>
                  </a:lnTo>
                  <a:lnTo>
                    <a:pt x="66" y="62"/>
                  </a:lnTo>
                  <a:lnTo>
                    <a:pt x="56" y="59"/>
                  </a:lnTo>
                  <a:lnTo>
                    <a:pt x="45" y="67"/>
                  </a:lnTo>
                  <a:lnTo>
                    <a:pt x="37" y="69"/>
                  </a:lnTo>
                  <a:lnTo>
                    <a:pt x="23" y="64"/>
                  </a:lnTo>
                  <a:lnTo>
                    <a:pt x="11" y="55"/>
                  </a:lnTo>
                  <a:lnTo>
                    <a:pt x="7" y="52"/>
                  </a:lnTo>
                  <a:lnTo>
                    <a:pt x="2" y="43"/>
                  </a:lnTo>
                  <a:lnTo>
                    <a:pt x="0" y="43"/>
                  </a:lnTo>
                  <a:lnTo>
                    <a:pt x="7" y="29"/>
                  </a:lnTo>
                  <a:lnTo>
                    <a:pt x="2" y="24"/>
                  </a:lnTo>
                  <a:lnTo>
                    <a:pt x="11" y="24"/>
                  </a:lnTo>
                  <a:lnTo>
                    <a:pt x="14" y="14"/>
                  </a:lnTo>
                  <a:lnTo>
                    <a:pt x="21" y="19"/>
                  </a:lnTo>
                  <a:lnTo>
                    <a:pt x="28" y="22"/>
                  </a:lnTo>
                  <a:lnTo>
                    <a:pt x="42" y="19"/>
                  </a:lnTo>
                  <a:lnTo>
                    <a:pt x="42" y="14"/>
                  </a:lnTo>
                  <a:lnTo>
                    <a:pt x="49" y="14"/>
                  </a:lnTo>
                  <a:lnTo>
                    <a:pt x="56" y="10"/>
                  </a:lnTo>
                  <a:lnTo>
                    <a:pt x="59" y="12"/>
                  </a:lnTo>
                  <a:lnTo>
                    <a:pt x="66" y="7"/>
                  </a:lnTo>
                  <a:lnTo>
                    <a:pt x="68" y="3"/>
                  </a:lnTo>
                  <a:lnTo>
                    <a:pt x="7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4" name="Freeform 144"/>
            <p:cNvSpPr>
              <a:spLocks noEditPoints="1"/>
            </p:cNvSpPr>
            <p:nvPr/>
          </p:nvSpPr>
          <p:spPr bwMode="auto">
            <a:xfrm>
              <a:off x="7027890" y="3769359"/>
              <a:ext cx="1261217" cy="434609"/>
            </a:xfrm>
            <a:custGeom>
              <a:avLst/>
              <a:gdLst>
                <a:gd name="T0" fmla="*/ 397 w 740"/>
                <a:gd name="T1" fmla="*/ 239 h 255"/>
                <a:gd name="T2" fmla="*/ 470 w 740"/>
                <a:gd name="T3" fmla="*/ 251 h 255"/>
                <a:gd name="T4" fmla="*/ 480 w 740"/>
                <a:gd name="T5" fmla="*/ 232 h 255"/>
                <a:gd name="T6" fmla="*/ 366 w 740"/>
                <a:gd name="T7" fmla="*/ 218 h 255"/>
                <a:gd name="T8" fmla="*/ 354 w 740"/>
                <a:gd name="T9" fmla="*/ 234 h 255"/>
                <a:gd name="T10" fmla="*/ 447 w 740"/>
                <a:gd name="T11" fmla="*/ 218 h 255"/>
                <a:gd name="T12" fmla="*/ 397 w 740"/>
                <a:gd name="T13" fmla="*/ 225 h 255"/>
                <a:gd name="T14" fmla="*/ 215 w 740"/>
                <a:gd name="T15" fmla="*/ 199 h 255"/>
                <a:gd name="T16" fmla="*/ 286 w 740"/>
                <a:gd name="T17" fmla="*/ 210 h 255"/>
                <a:gd name="T18" fmla="*/ 279 w 740"/>
                <a:gd name="T19" fmla="*/ 225 h 255"/>
                <a:gd name="T20" fmla="*/ 210 w 740"/>
                <a:gd name="T21" fmla="*/ 213 h 255"/>
                <a:gd name="T22" fmla="*/ 194 w 740"/>
                <a:gd name="T23" fmla="*/ 184 h 255"/>
                <a:gd name="T24" fmla="*/ 638 w 740"/>
                <a:gd name="T25" fmla="*/ 187 h 255"/>
                <a:gd name="T26" fmla="*/ 638 w 740"/>
                <a:gd name="T27" fmla="*/ 182 h 255"/>
                <a:gd name="T28" fmla="*/ 499 w 740"/>
                <a:gd name="T29" fmla="*/ 147 h 255"/>
                <a:gd name="T30" fmla="*/ 570 w 740"/>
                <a:gd name="T31" fmla="*/ 139 h 255"/>
                <a:gd name="T32" fmla="*/ 527 w 740"/>
                <a:gd name="T33" fmla="*/ 142 h 255"/>
                <a:gd name="T34" fmla="*/ 629 w 740"/>
                <a:gd name="T35" fmla="*/ 106 h 255"/>
                <a:gd name="T36" fmla="*/ 695 w 740"/>
                <a:gd name="T37" fmla="*/ 116 h 255"/>
                <a:gd name="T38" fmla="*/ 740 w 740"/>
                <a:gd name="T39" fmla="*/ 234 h 255"/>
                <a:gd name="T40" fmla="*/ 690 w 740"/>
                <a:gd name="T41" fmla="*/ 210 h 255"/>
                <a:gd name="T42" fmla="*/ 645 w 740"/>
                <a:gd name="T43" fmla="*/ 161 h 255"/>
                <a:gd name="T44" fmla="*/ 605 w 740"/>
                <a:gd name="T45" fmla="*/ 142 h 255"/>
                <a:gd name="T46" fmla="*/ 598 w 740"/>
                <a:gd name="T47" fmla="*/ 123 h 255"/>
                <a:gd name="T48" fmla="*/ 600 w 740"/>
                <a:gd name="T49" fmla="*/ 94 h 255"/>
                <a:gd name="T50" fmla="*/ 470 w 740"/>
                <a:gd name="T51" fmla="*/ 80 h 255"/>
                <a:gd name="T52" fmla="*/ 399 w 740"/>
                <a:gd name="T53" fmla="*/ 97 h 255"/>
                <a:gd name="T54" fmla="*/ 444 w 740"/>
                <a:gd name="T55" fmla="*/ 104 h 255"/>
                <a:gd name="T56" fmla="*/ 449 w 740"/>
                <a:gd name="T57" fmla="*/ 163 h 255"/>
                <a:gd name="T58" fmla="*/ 428 w 740"/>
                <a:gd name="T59" fmla="*/ 165 h 255"/>
                <a:gd name="T60" fmla="*/ 404 w 740"/>
                <a:gd name="T61" fmla="*/ 135 h 255"/>
                <a:gd name="T62" fmla="*/ 395 w 740"/>
                <a:gd name="T63" fmla="*/ 161 h 255"/>
                <a:gd name="T64" fmla="*/ 388 w 740"/>
                <a:gd name="T65" fmla="*/ 109 h 255"/>
                <a:gd name="T66" fmla="*/ 447 w 740"/>
                <a:gd name="T67" fmla="*/ 75 h 255"/>
                <a:gd name="T68" fmla="*/ 539 w 740"/>
                <a:gd name="T69" fmla="*/ 71 h 255"/>
                <a:gd name="T70" fmla="*/ 529 w 740"/>
                <a:gd name="T71" fmla="*/ 102 h 255"/>
                <a:gd name="T72" fmla="*/ 529 w 740"/>
                <a:gd name="T73" fmla="*/ 61 h 255"/>
                <a:gd name="T74" fmla="*/ 383 w 740"/>
                <a:gd name="T75" fmla="*/ 73 h 255"/>
                <a:gd name="T76" fmla="*/ 343 w 740"/>
                <a:gd name="T77" fmla="*/ 128 h 255"/>
                <a:gd name="T78" fmla="*/ 298 w 740"/>
                <a:gd name="T79" fmla="*/ 144 h 255"/>
                <a:gd name="T80" fmla="*/ 241 w 740"/>
                <a:gd name="T81" fmla="*/ 135 h 255"/>
                <a:gd name="T82" fmla="*/ 222 w 740"/>
                <a:gd name="T83" fmla="*/ 66 h 255"/>
                <a:gd name="T84" fmla="*/ 267 w 740"/>
                <a:gd name="T85" fmla="*/ 73 h 255"/>
                <a:gd name="T86" fmla="*/ 321 w 740"/>
                <a:gd name="T87" fmla="*/ 42 h 255"/>
                <a:gd name="T88" fmla="*/ 357 w 740"/>
                <a:gd name="T89" fmla="*/ 35 h 255"/>
                <a:gd name="T90" fmla="*/ 151 w 740"/>
                <a:gd name="T91" fmla="*/ 184 h 255"/>
                <a:gd name="T92" fmla="*/ 89 w 740"/>
                <a:gd name="T93" fmla="*/ 120 h 255"/>
                <a:gd name="T94" fmla="*/ 37 w 740"/>
                <a:gd name="T95" fmla="*/ 49 h 255"/>
                <a:gd name="T96" fmla="*/ 9 w 740"/>
                <a:gd name="T97" fmla="*/ 0 h 255"/>
                <a:gd name="T98" fmla="*/ 87 w 740"/>
                <a:gd name="T99" fmla="*/ 54 h 255"/>
                <a:gd name="T100" fmla="*/ 132 w 740"/>
                <a:gd name="T101" fmla="*/ 99 h 255"/>
                <a:gd name="T102" fmla="*/ 168 w 740"/>
                <a:gd name="T103" fmla="*/ 128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0" h="255">
                  <a:moveTo>
                    <a:pt x="411" y="253"/>
                  </a:moveTo>
                  <a:lnTo>
                    <a:pt x="411" y="253"/>
                  </a:lnTo>
                  <a:lnTo>
                    <a:pt x="404" y="253"/>
                  </a:lnTo>
                  <a:lnTo>
                    <a:pt x="383" y="244"/>
                  </a:lnTo>
                  <a:lnTo>
                    <a:pt x="397" y="239"/>
                  </a:lnTo>
                  <a:lnTo>
                    <a:pt x="406" y="244"/>
                  </a:lnTo>
                  <a:lnTo>
                    <a:pt x="411" y="248"/>
                  </a:lnTo>
                  <a:lnTo>
                    <a:pt x="411" y="253"/>
                  </a:lnTo>
                  <a:close/>
                  <a:moveTo>
                    <a:pt x="470" y="251"/>
                  </a:moveTo>
                  <a:lnTo>
                    <a:pt x="470" y="251"/>
                  </a:lnTo>
                  <a:lnTo>
                    <a:pt x="456" y="255"/>
                  </a:lnTo>
                  <a:lnTo>
                    <a:pt x="456" y="253"/>
                  </a:lnTo>
                  <a:lnTo>
                    <a:pt x="456" y="248"/>
                  </a:lnTo>
                  <a:lnTo>
                    <a:pt x="463" y="239"/>
                  </a:lnTo>
                  <a:lnTo>
                    <a:pt x="480" y="232"/>
                  </a:lnTo>
                  <a:lnTo>
                    <a:pt x="482" y="234"/>
                  </a:lnTo>
                  <a:lnTo>
                    <a:pt x="482" y="239"/>
                  </a:lnTo>
                  <a:lnTo>
                    <a:pt x="470" y="251"/>
                  </a:lnTo>
                  <a:close/>
                  <a:moveTo>
                    <a:pt x="366" y="218"/>
                  </a:moveTo>
                  <a:lnTo>
                    <a:pt x="366" y="218"/>
                  </a:lnTo>
                  <a:lnTo>
                    <a:pt x="371" y="222"/>
                  </a:lnTo>
                  <a:lnTo>
                    <a:pt x="380" y="222"/>
                  </a:lnTo>
                  <a:lnTo>
                    <a:pt x="385" y="229"/>
                  </a:lnTo>
                  <a:lnTo>
                    <a:pt x="366" y="232"/>
                  </a:lnTo>
                  <a:lnTo>
                    <a:pt x="354" y="234"/>
                  </a:lnTo>
                  <a:lnTo>
                    <a:pt x="347" y="234"/>
                  </a:lnTo>
                  <a:lnTo>
                    <a:pt x="352" y="225"/>
                  </a:lnTo>
                  <a:lnTo>
                    <a:pt x="361" y="225"/>
                  </a:lnTo>
                  <a:lnTo>
                    <a:pt x="366" y="218"/>
                  </a:lnTo>
                  <a:close/>
                  <a:moveTo>
                    <a:pt x="447" y="218"/>
                  </a:moveTo>
                  <a:lnTo>
                    <a:pt x="447" y="218"/>
                  </a:lnTo>
                  <a:lnTo>
                    <a:pt x="444" y="229"/>
                  </a:lnTo>
                  <a:lnTo>
                    <a:pt x="418" y="232"/>
                  </a:lnTo>
                  <a:lnTo>
                    <a:pt x="397" y="229"/>
                  </a:lnTo>
                  <a:lnTo>
                    <a:pt x="397" y="225"/>
                  </a:lnTo>
                  <a:lnTo>
                    <a:pt x="411" y="222"/>
                  </a:lnTo>
                  <a:lnTo>
                    <a:pt x="421" y="227"/>
                  </a:lnTo>
                  <a:lnTo>
                    <a:pt x="432" y="225"/>
                  </a:lnTo>
                  <a:lnTo>
                    <a:pt x="447" y="218"/>
                  </a:lnTo>
                  <a:close/>
                  <a:moveTo>
                    <a:pt x="215" y="199"/>
                  </a:moveTo>
                  <a:lnTo>
                    <a:pt x="215" y="199"/>
                  </a:lnTo>
                  <a:lnTo>
                    <a:pt x="246" y="199"/>
                  </a:lnTo>
                  <a:lnTo>
                    <a:pt x="250" y="191"/>
                  </a:lnTo>
                  <a:lnTo>
                    <a:pt x="279" y="201"/>
                  </a:lnTo>
                  <a:lnTo>
                    <a:pt x="286" y="210"/>
                  </a:lnTo>
                  <a:lnTo>
                    <a:pt x="309" y="213"/>
                  </a:lnTo>
                  <a:lnTo>
                    <a:pt x="331" y="222"/>
                  </a:lnTo>
                  <a:lnTo>
                    <a:pt x="312" y="229"/>
                  </a:lnTo>
                  <a:lnTo>
                    <a:pt x="293" y="222"/>
                  </a:lnTo>
                  <a:lnTo>
                    <a:pt x="279" y="225"/>
                  </a:lnTo>
                  <a:lnTo>
                    <a:pt x="262" y="222"/>
                  </a:lnTo>
                  <a:lnTo>
                    <a:pt x="248" y="220"/>
                  </a:lnTo>
                  <a:lnTo>
                    <a:pt x="227" y="213"/>
                  </a:lnTo>
                  <a:lnTo>
                    <a:pt x="217" y="210"/>
                  </a:lnTo>
                  <a:lnTo>
                    <a:pt x="210" y="213"/>
                  </a:lnTo>
                  <a:lnTo>
                    <a:pt x="179" y="208"/>
                  </a:lnTo>
                  <a:lnTo>
                    <a:pt x="177" y="201"/>
                  </a:lnTo>
                  <a:lnTo>
                    <a:pt x="163" y="199"/>
                  </a:lnTo>
                  <a:lnTo>
                    <a:pt x="172" y="184"/>
                  </a:lnTo>
                  <a:lnTo>
                    <a:pt x="194" y="184"/>
                  </a:lnTo>
                  <a:lnTo>
                    <a:pt x="205" y="189"/>
                  </a:lnTo>
                  <a:lnTo>
                    <a:pt x="212" y="191"/>
                  </a:lnTo>
                  <a:lnTo>
                    <a:pt x="215" y="199"/>
                  </a:lnTo>
                  <a:close/>
                  <a:moveTo>
                    <a:pt x="638" y="187"/>
                  </a:moveTo>
                  <a:lnTo>
                    <a:pt x="638" y="187"/>
                  </a:lnTo>
                  <a:lnTo>
                    <a:pt x="629" y="199"/>
                  </a:lnTo>
                  <a:lnTo>
                    <a:pt x="629" y="187"/>
                  </a:lnTo>
                  <a:lnTo>
                    <a:pt x="631" y="182"/>
                  </a:lnTo>
                  <a:lnTo>
                    <a:pt x="634" y="175"/>
                  </a:lnTo>
                  <a:lnTo>
                    <a:pt x="638" y="182"/>
                  </a:lnTo>
                  <a:lnTo>
                    <a:pt x="638" y="187"/>
                  </a:lnTo>
                  <a:close/>
                  <a:moveTo>
                    <a:pt x="518" y="144"/>
                  </a:moveTo>
                  <a:lnTo>
                    <a:pt x="518" y="144"/>
                  </a:lnTo>
                  <a:lnTo>
                    <a:pt x="511" y="149"/>
                  </a:lnTo>
                  <a:lnTo>
                    <a:pt x="499" y="147"/>
                  </a:lnTo>
                  <a:lnTo>
                    <a:pt x="496" y="139"/>
                  </a:lnTo>
                  <a:lnTo>
                    <a:pt x="513" y="139"/>
                  </a:lnTo>
                  <a:lnTo>
                    <a:pt x="518" y="144"/>
                  </a:lnTo>
                  <a:close/>
                  <a:moveTo>
                    <a:pt x="570" y="139"/>
                  </a:moveTo>
                  <a:lnTo>
                    <a:pt x="570" y="139"/>
                  </a:lnTo>
                  <a:lnTo>
                    <a:pt x="574" y="151"/>
                  </a:lnTo>
                  <a:lnTo>
                    <a:pt x="560" y="144"/>
                  </a:lnTo>
                  <a:lnTo>
                    <a:pt x="548" y="142"/>
                  </a:lnTo>
                  <a:lnTo>
                    <a:pt x="539" y="144"/>
                  </a:lnTo>
                  <a:lnTo>
                    <a:pt x="527" y="142"/>
                  </a:lnTo>
                  <a:lnTo>
                    <a:pt x="529" y="135"/>
                  </a:lnTo>
                  <a:lnTo>
                    <a:pt x="551" y="132"/>
                  </a:lnTo>
                  <a:lnTo>
                    <a:pt x="570" y="139"/>
                  </a:lnTo>
                  <a:close/>
                  <a:moveTo>
                    <a:pt x="629" y="106"/>
                  </a:moveTo>
                  <a:lnTo>
                    <a:pt x="629" y="106"/>
                  </a:lnTo>
                  <a:lnTo>
                    <a:pt x="634" y="132"/>
                  </a:lnTo>
                  <a:lnTo>
                    <a:pt x="650" y="142"/>
                  </a:lnTo>
                  <a:lnTo>
                    <a:pt x="662" y="125"/>
                  </a:lnTo>
                  <a:lnTo>
                    <a:pt x="681" y="116"/>
                  </a:lnTo>
                  <a:lnTo>
                    <a:pt x="695" y="116"/>
                  </a:lnTo>
                  <a:lnTo>
                    <a:pt x="712" y="120"/>
                  </a:lnTo>
                  <a:lnTo>
                    <a:pt x="721" y="128"/>
                  </a:lnTo>
                  <a:lnTo>
                    <a:pt x="740" y="130"/>
                  </a:lnTo>
                  <a:lnTo>
                    <a:pt x="740" y="182"/>
                  </a:lnTo>
                  <a:lnTo>
                    <a:pt x="740" y="234"/>
                  </a:lnTo>
                  <a:lnTo>
                    <a:pt x="726" y="222"/>
                  </a:lnTo>
                  <a:lnTo>
                    <a:pt x="709" y="218"/>
                  </a:lnTo>
                  <a:lnTo>
                    <a:pt x="704" y="225"/>
                  </a:lnTo>
                  <a:lnTo>
                    <a:pt x="686" y="225"/>
                  </a:lnTo>
                  <a:lnTo>
                    <a:pt x="690" y="210"/>
                  </a:lnTo>
                  <a:lnTo>
                    <a:pt x="702" y="206"/>
                  </a:lnTo>
                  <a:lnTo>
                    <a:pt x="697" y="189"/>
                  </a:lnTo>
                  <a:lnTo>
                    <a:pt x="690" y="175"/>
                  </a:lnTo>
                  <a:lnTo>
                    <a:pt x="660" y="161"/>
                  </a:lnTo>
                  <a:lnTo>
                    <a:pt x="645" y="161"/>
                  </a:lnTo>
                  <a:lnTo>
                    <a:pt x="619" y="144"/>
                  </a:lnTo>
                  <a:lnTo>
                    <a:pt x="615" y="154"/>
                  </a:lnTo>
                  <a:lnTo>
                    <a:pt x="610" y="154"/>
                  </a:lnTo>
                  <a:lnTo>
                    <a:pt x="605" y="149"/>
                  </a:lnTo>
                  <a:lnTo>
                    <a:pt x="605" y="142"/>
                  </a:lnTo>
                  <a:lnTo>
                    <a:pt x="593" y="135"/>
                  </a:lnTo>
                  <a:lnTo>
                    <a:pt x="610" y="128"/>
                  </a:lnTo>
                  <a:lnTo>
                    <a:pt x="622" y="128"/>
                  </a:lnTo>
                  <a:lnTo>
                    <a:pt x="622" y="123"/>
                  </a:lnTo>
                  <a:lnTo>
                    <a:pt x="598" y="123"/>
                  </a:lnTo>
                  <a:lnTo>
                    <a:pt x="591" y="113"/>
                  </a:lnTo>
                  <a:lnTo>
                    <a:pt x="577" y="111"/>
                  </a:lnTo>
                  <a:lnTo>
                    <a:pt x="570" y="104"/>
                  </a:lnTo>
                  <a:lnTo>
                    <a:pt x="591" y="99"/>
                  </a:lnTo>
                  <a:lnTo>
                    <a:pt x="600" y="94"/>
                  </a:lnTo>
                  <a:lnTo>
                    <a:pt x="626" y="102"/>
                  </a:lnTo>
                  <a:lnTo>
                    <a:pt x="629" y="106"/>
                  </a:lnTo>
                  <a:close/>
                  <a:moveTo>
                    <a:pt x="484" y="66"/>
                  </a:moveTo>
                  <a:lnTo>
                    <a:pt x="484" y="66"/>
                  </a:lnTo>
                  <a:lnTo>
                    <a:pt x="470" y="80"/>
                  </a:lnTo>
                  <a:lnTo>
                    <a:pt x="458" y="85"/>
                  </a:lnTo>
                  <a:lnTo>
                    <a:pt x="442" y="80"/>
                  </a:lnTo>
                  <a:lnTo>
                    <a:pt x="416" y="83"/>
                  </a:lnTo>
                  <a:lnTo>
                    <a:pt x="402" y="85"/>
                  </a:lnTo>
                  <a:lnTo>
                    <a:pt x="399" y="97"/>
                  </a:lnTo>
                  <a:lnTo>
                    <a:pt x="414" y="111"/>
                  </a:lnTo>
                  <a:lnTo>
                    <a:pt x="423" y="104"/>
                  </a:lnTo>
                  <a:lnTo>
                    <a:pt x="454" y="99"/>
                  </a:lnTo>
                  <a:lnTo>
                    <a:pt x="451" y="106"/>
                  </a:lnTo>
                  <a:lnTo>
                    <a:pt x="444" y="104"/>
                  </a:lnTo>
                  <a:lnTo>
                    <a:pt x="437" y="113"/>
                  </a:lnTo>
                  <a:lnTo>
                    <a:pt x="423" y="118"/>
                  </a:lnTo>
                  <a:lnTo>
                    <a:pt x="440" y="139"/>
                  </a:lnTo>
                  <a:lnTo>
                    <a:pt x="435" y="144"/>
                  </a:lnTo>
                  <a:lnTo>
                    <a:pt x="449" y="163"/>
                  </a:lnTo>
                  <a:lnTo>
                    <a:pt x="449" y="175"/>
                  </a:lnTo>
                  <a:lnTo>
                    <a:pt x="442" y="180"/>
                  </a:lnTo>
                  <a:lnTo>
                    <a:pt x="435" y="173"/>
                  </a:lnTo>
                  <a:lnTo>
                    <a:pt x="442" y="161"/>
                  </a:lnTo>
                  <a:lnTo>
                    <a:pt x="428" y="165"/>
                  </a:lnTo>
                  <a:lnTo>
                    <a:pt x="423" y="163"/>
                  </a:lnTo>
                  <a:lnTo>
                    <a:pt x="425" y="156"/>
                  </a:lnTo>
                  <a:lnTo>
                    <a:pt x="414" y="147"/>
                  </a:lnTo>
                  <a:lnTo>
                    <a:pt x="416" y="130"/>
                  </a:lnTo>
                  <a:lnTo>
                    <a:pt x="404" y="135"/>
                  </a:lnTo>
                  <a:lnTo>
                    <a:pt x="406" y="154"/>
                  </a:lnTo>
                  <a:lnTo>
                    <a:pt x="406" y="177"/>
                  </a:lnTo>
                  <a:lnTo>
                    <a:pt x="397" y="180"/>
                  </a:lnTo>
                  <a:lnTo>
                    <a:pt x="388" y="175"/>
                  </a:lnTo>
                  <a:lnTo>
                    <a:pt x="395" y="161"/>
                  </a:lnTo>
                  <a:lnTo>
                    <a:pt x="390" y="144"/>
                  </a:lnTo>
                  <a:lnTo>
                    <a:pt x="385" y="144"/>
                  </a:lnTo>
                  <a:lnTo>
                    <a:pt x="380" y="132"/>
                  </a:lnTo>
                  <a:lnTo>
                    <a:pt x="388" y="123"/>
                  </a:lnTo>
                  <a:lnTo>
                    <a:pt x="388" y="109"/>
                  </a:lnTo>
                  <a:lnTo>
                    <a:pt x="397" y="85"/>
                  </a:lnTo>
                  <a:lnTo>
                    <a:pt x="399" y="80"/>
                  </a:lnTo>
                  <a:lnTo>
                    <a:pt x="414" y="66"/>
                  </a:lnTo>
                  <a:lnTo>
                    <a:pt x="425" y="73"/>
                  </a:lnTo>
                  <a:lnTo>
                    <a:pt x="447" y="75"/>
                  </a:lnTo>
                  <a:lnTo>
                    <a:pt x="466" y="73"/>
                  </a:lnTo>
                  <a:lnTo>
                    <a:pt x="482" y="61"/>
                  </a:lnTo>
                  <a:lnTo>
                    <a:pt x="484" y="66"/>
                  </a:lnTo>
                  <a:close/>
                  <a:moveTo>
                    <a:pt x="539" y="71"/>
                  </a:moveTo>
                  <a:lnTo>
                    <a:pt x="539" y="71"/>
                  </a:lnTo>
                  <a:lnTo>
                    <a:pt x="539" y="85"/>
                  </a:lnTo>
                  <a:lnTo>
                    <a:pt x="529" y="83"/>
                  </a:lnTo>
                  <a:lnTo>
                    <a:pt x="527" y="92"/>
                  </a:lnTo>
                  <a:lnTo>
                    <a:pt x="534" y="102"/>
                  </a:lnTo>
                  <a:lnTo>
                    <a:pt x="529" y="102"/>
                  </a:lnTo>
                  <a:lnTo>
                    <a:pt x="525" y="92"/>
                  </a:lnTo>
                  <a:lnTo>
                    <a:pt x="520" y="73"/>
                  </a:lnTo>
                  <a:lnTo>
                    <a:pt x="522" y="59"/>
                  </a:lnTo>
                  <a:lnTo>
                    <a:pt x="527" y="54"/>
                  </a:lnTo>
                  <a:lnTo>
                    <a:pt x="529" y="61"/>
                  </a:lnTo>
                  <a:lnTo>
                    <a:pt x="539" y="64"/>
                  </a:lnTo>
                  <a:lnTo>
                    <a:pt x="539" y="71"/>
                  </a:lnTo>
                  <a:close/>
                  <a:moveTo>
                    <a:pt x="364" y="59"/>
                  </a:moveTo>
                  <a:lnTo>
                    <a:pt x="364" y="59"/>
                  </a:lnTo>
                  <a:lnTo>
                    <a:pt x="383" y="73"/>
                  </a:lnTo>
                  <a:lnTo>
                    <a:pt x="364" y="75"/>
                  </a:lnTo>
                  <a:lnTo>
                    <a:pt x="359" y="87"/>
                  </a:lnTo>
                  <a:lnTo>
                    <a:pt x="359" y="102"/>
                  </a:lnTo>
                  <a:lnTo>
                    <a:pt x="343" y="111"/>
                  </a:lnTo>
                  <a:lnTo>
                    <a:pt x="343" y="128"/>
                  </a:lnTo>
                  <a:lnTo>
                    <a:pt x="335" y="154"/>
                  </a:lnTo>
                  <a:lnTo>
                    <a:pt x="333" y="147"/>
                  </a:lnTo>
                  <a:lnTo>
                    <a:pt x="317" y="154"/>
                  </a:lnTo>
                  <a:lnTo>
                    <a:pt x="309" y="144"/>
                  </a:lnTo>
                  <a:lnTo>
                    <a:pt x="298" y="144"/>
                  </a:lnTo>
                  <a:lnTo>
                    <a:pt x="291" y="139"/>
                  </a:lnTo>
                  <a:lnTo>
                    <a:pt x="272" y="144"/>
                  </a:lnTo>
                  <a:lnTo>
                    <a:pt x="265" y="137"/>
                  </a:lnTo>
                  <a:lnTo>
                    <a:pt x="253" y="137"/>
                  </a:lnTo>
                  <a:lnTo>
                    <a:pt x="241" y="135"/>
                  </a:lnTo>
                  <a:lnTo>
                    <a:pt x="239" y="113"/>
                  </a:lnTo>
                  <a:lnTo>
                    <a:pt x="229" y="109"/>
                  </a:lnTo>
                  <a:lnTo>
                    <a:pt x="222" y="94"/>
                  </a:lnTo>
                  <a:lnTo>
                    <a:pt x="220" y="80"/>
                  </a:lnTo>
                  <a:lnTo>
                    <a:pt x="222" y="66"/>
                  </a:lnTo>
                  <a:lnTo>
                    <a:pt x="231" y="57"/>
                  </a:lnTo>
                  <a:lnTo>
                    <a:pt x="234" y="66"/>
                  </a:lnTo>
                  <a:lnTo>
                    <a:pt x="246" y="75"/>
                  </a:lnTo>
                  <a:lnTo>
                    <a:pt x="255" y="73"/>
                  </a:lnTo>
                  <a:lnTo>
                    <a:pt x="267" y="73"/>
                  </a:lnTo>
                  <a:lnTo>
                    <a:pt x="276" y="66"/>
                  </a:lnTo>
                  <a:lnTo>
                    <a:pt x="283" y="64"/>
                  </a:lnTo>
                  <a:lnTo>
                    <a:pt x="300" y="68"/>
                  </a:lnTo>
                  <a:lnTo>
                    <a:pt x="312" y="66"/>
                  </a:lnTo>
                  <a:lnTo>
                    <a:pt x="321" y="42"/>
                  </a:lnTo>
                  <a:lnTo>
                    <a:pt x="326" y="38"/>
                  </a:lnTo>
                  <a:lnTo>
                    <a:pt x="333" y="19"/>
                  </a:lnTo>
                  <a:lnTo>
                    <a:pt x="352" y="19"/>
                  </a:lnTo>
                  <a:lnTo>
                    <a:pt x="364" y="21"/>
                  </a:lnTo>
                  <a:lnTo>
                    <a:pt x="357" y="35"/>
                  </a:lnTo>
                  <a:lnTo>
                    <a:pt x="369" y="52"/>
                  </a:lnTo>
                  <a:lnTo>
                    <a:pt x="364" y="59"/>
                  </a:lnTo>
                  <a:close/>
                  <a:moveTo>
                    <a:pt x="170" y="182"/>
                  </a:moveTo>
                  <a:lnTo>
                    <a:pt x="170" y="182"/>
                  </a:lnTo>
                  <a:lnTo>
                    <a:pt x="151" y="184"/>
                  </a:lnTo>
                  <a:lnTo>
                    <a:pt x="139" y="168"/>
                  </a:lnTo>
                  <a:lnTo>
                    <a:pt x="118" y="156"/>
                  </a:lnTo>
                  <a:lnTo>
                    <a:pt x="111" y="147"/>
                  </a:lnTo>
                  <a:lnTo>
                    <a:pt x="99" y="132"/>
                  </a:lnTo>
                  <a:lnTo>
                    <a:pt x="89" y="120"/>
                  </a:lnTo>
                  <a:lnTo>
                    <a:pt x="78" y="99"/>
                  </a:lnTo>
                  <a:lnTo>
                    <a:pt x="63" y="85"/>
                  </a:lnTo>
                  <a:lnTo>
                    <a:pt x="59" y="71"/>
                  </a:lnTo>
                  <a:lnTo>
                    <a:pt x="52" y="59"/>
                  </a:lnTo>
                  <a:lnTo>
                    <a:pt x="37" y="49"/>
                  </a:lnTo>
                  <a:lnTo>
                    <a:pt x="30" y="35"/>
                  </a:lnTo>
                  <a:lnTo>
                    <a:pt x="16" y="26"/>
                  </a:lnTo>
                  <a:lnTo>
                    <a:pt x="0" y="9"/>
                  </a:lnTo>
                  <a:lnTo>
                    <a:pt x="0" y="0"/>
                  </a:lnTo>
                  <a:lnTo>
                    <a:pt x="9" y="0"/>
                  </a:lnTo>
                  <a:lnTo>
                    <a:pt x="35" y="4"/>
                  </a:lnTo>
                  <a:lnTo>
                    <a:pt x="49" y="19"/>
                  </a:lnTo>
                  <a:lnTo>
                    <a:pt x="61" y="31"/>
                  </a:lnTo>
                  <a:lnTo>
                    <a:pt x="71" y="38"/>
                  </a:lnTo>
                  <a:lnTo>
                    <a:pt x="87" y="54"/>
                  </a:lnTo>
                  <a:lnTo>
                    <a:pt x="101" y="54"/>
                  </a:lnTo>
                  <a:lnTo>
                    <a:pt x="116" y="66"/>
                  </a:lnTo>
                  <a:lnTo>
                    <a:pt x="125" y="80"/>
                  </a:lnTo>
                  <a:lnTo>
                    <a:pt x="137" y="87"/>
                  </a:lnTo>
                  <a:lnTo>
                    <a:pt x="132" y="99"/>
                  </a:lnTo>
                  <a:lnTo>
                    <a:pt x="142" y="106"/>
                  </a:lnTo>
                  <a:lnTo>
                    <a:pt x="146" y="106"/>
                  </a:lnTo>
                  <a:lnTo>
                    <a:pt x="149" y="118"/>
                  </a:lnTo>
                  <a:lnTo>
                    <a:pt x="156" y="125"/>
                  </a:lnTo>
                  <a:lnTo>
                    <a:pt x="168" y="128"/>
                  </a:lnTo>
                  <a:lnTo>
                    <a:pt x="175" y="137"/>
                  </a:lnTo>
                  <a:lnTo>
                    <a:pt x="170" y="158"/>
                  </a:lnTo>
                  <a:lnTo>
                    <a:pt x="170" y="18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8" name="Freeform 148"/>
            <p:cNvSpPr>
              <a:spLocks/>
            </p:cNvSpPr>
            <p:nvPr/>
          </p:nvSpPr>
          <p:spPr bwMode="auto">
            <a:xfrm>
              <a:off x="4120273" y="2102506"/>
              <a:ext cx="109079" cy="158505"/>
            </a:xfrm>
            <a:custGeom>
              <a:avLst/>
              <a:gdLst>
                <a:gd name="T0" fmla="*/ 43 w 64"/>
                <a:gd name="T1" fmla="*/ 14 h 93"/>
                <a:gd name="T2" fmla="*/ 43 w 64"/>
                <a:gd name="T3" fmla="*/ 14 h 93"/>
                <a:gd name="T4" fmla="*/ 40 w 64"/>
                <a:gd name="T5" fmla="*/ 29 h 93"/>
                <a:gd name="T6" fmla="*/ 50 w 64"/>
                <a:gd name="T7" fmla="*/ 29 h 93"/>
                <a:gd name="T8" fmla="*/ 62 w 64"/>
                <a:gd name="T9" fmla="*/ 36 h 93"/>
                <a:gd name="T10" fmla="*/ 64 w 64"/>
                <a:gd name="T11" fmla="*/ 55 h 93"/>
                <a:gd name="T12" fmla="*/ 52 w 64"/>
                <a:gd name="T13" fmla="*/ 78 h 93"/>
                <a:gd name="T14" fmla="*/ 24 w 64"/>
                <a:gd name="T15" fmla="*/ 93 h 93"/>
                <a:gd name="T16" fmla="*/ 0 w 64"/>
                <a:gd name="T17" fmla="*/ 90 h 93"/>
                <a:gd name="T18" fmla="*/ 14 w 64"/>
                <a:gd name="T19" fmla="*/ 62 h 93"/>
                <a:gd name="T20" fmla="*/ 5 w 64"/>
                <a:gd name="T21" fmla="*/ 36 h 93"/>
                <a:gd name="T22" fmla="*/ 29 w 64"/>
                <a:gd name="T23" fmla="*/ 12 h 93"/>
                <a:gd name="T24" fmla="*/ 40 w 64"/>
                <a:gd name="T25" fmla="*/ 0 h 93"/>
                <a:gd name="T26" fmla="*/ 43 w 64"/>
                <a:gd name="T2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93">
                  <a:moveTo>
                    <a:pt x="43" y="14"/>
                  </a:moveTo>
                  <a:lnTo>
                    <a:pt x="43" y="14"/>
                  </a:lnTo>
                  <a:lnTo>
                    <a:pt x="40" y="29"/>
                  </a:lnTo>
                  <a:lnTo>
                    <a:pt x="50" y="29"/>
                  </a:lnTo>
                  <a:lnTo>
                    <a:pt x="62" y="36"/>
                  </a:lnTo>
                  <a:lnTo>
                    <a:pt x="64" y="55"/>
                  </a:lnTo>
                  <a:lnTo>
                    <a:pt x="52" y="78"/>
                  </a:lnTo>
                  <a:lnTo>
                    <a:pt x="24" y="93"/>
                  </a:lnTo>
                  <a:lnTo>
                    <a:pt x="0" y="90"/>
                  </a:lnTo>
                  <a:lnTo>
                    <a:pt x="14" y="62"/>
                  </a:lnTo>
                  <a:lnTo>
                    <a:pt x="5" y="36"/>
                  </a:lnTo>
                  <a:lnTo>
                    <a:pt x="29" y="12"/>
                  </a:lnTo>
                  <a:lnTo>
                    <a:pt x="40" y="0"/>
                  </a:lnTo>
                  <a:lnTo>
                    <a:pt x="43" y="1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4" name="Freeform 154"/>
            <p:cNvSpPr>
              <a:spLocks/>
            </p:cNvSpPr>
            <p:nvPr/>
          </p:nvSpPr>
          <p:spPr bwMode="auto">
            <a:xfrm>
              <a:off x="3724865" y="1453150"/>
              <a:ext cx="294853" cy="197705"/>
            </a:xfrm>
            <a:custGeom>
              <a:avLst/>
              <a:gdLst>
                <a:gd name="T0" fmla="*/ 159 w 173"/>
                <a:gd name="T1" fmla="*/ 2 h 116"/>
                <a:gd name="T2" fmla="*/ 159 w 173"/>
                <a:gd name="T3" fmla="*/ 2 h 116"/>
                <a:gd name="T4" fmla="*/ 157 w 173"/>
                <a:gd name="T5" fmla="*/ 29 h 116"/>
                <a:gd name="T6" fmla="*/ 173 w 173"/>
                <a:gd name="T7" fmla="*/ 55 h 116"/>
                <a:gd name="T8" fmla="*/ 152 w 173"/>
                <a:gd name="T9" fmla="*/ 83 h 116"/>
                <a:gd name="T10" fmla="*/ 107 w 173"/>
                <a:gd name="T11" fmla="*/ 109 h 116"/>
                <a:gd name="T12" fmla="*/ 93 w 173"/>
                <a:gd name="T13" fmla="*/ 116 h 116"/>
                <a:gd name="T14" fmla="*/ 71 w 173"/>
                <a:gd name="T15" fmla="*/ 109 h 116"/>
                <a:gd name="T16" fmla="*/ 26 w 173"/>
                <a:gd name="T17" fmla="*/ 100 h 116"/>
                <a:gd name="T18" fmla="*/ 41 w 173"/>
                <a:gd name="T19" fmla="*/ 83 h 116"/>
                <a:gd name="T20" fmla="*/ 8 w 173"/>
                <a:gd name="T21" fmla="*/ 64 h 116"/>
                <a:gd name="T22" fmla="*/ 36 w 173"/>
                <a:gd name="T23" fmla="*/ 57 h 116"/>
                <a:gd name="T24" fmla="*/ 36 w 173"/>
                <a:gd name="T25" fmla="*/ 45 h 116"/>
                <a:gd name="T26" fmla="*/ 0 w 173"/>
                <a:gd name="T27" fmla="*/ 36 h 116"/>
                <a:gd name="T28" fmla="*/ 12 w 173"/>
                <a:gd name="T29" fmla="*/ 12 h 116"/>
                <a:gd name="T30" fmla="*/ 36 w 173"/>
                <a:gd name="T31" fmla="*/ 5 h 116"/>
                <a:gd name="T32" fmla="*/ 62 w 173"/>
                <a:gd name="T33" fmla="*/ 33 h 116"/>
                <a:gd name="T34" fmla="*/ 86 w 173"/>
                <a:gd name="T35" fmla="*/ 10 h 116"/>
                <a:gd name="T36" fmla="*/ 107 w 173"/>
                <a:gd name="T37" fmla="*/ 21 h 116"/>
                <a:gd name="T38" fmla="*/ 133 w 173"/>
                <a:gd name="T39" fmla="*/ 0 h 116"/>
                <a:gd name="T40" fmla="*/ 159 w 173"/>
                <a:gd name="T41"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3" h="116">
                  <a:moveTo>
                    <a:pt x="159" y="2"/>
                  </a:moveTo>
                  <a:lnTo>
                    <a:pt x="159" y="2"/>
                  </a:lnTo>
                  <a:lnTo>
                    <a:pt x="157" y="29"/>
                  </a:lnTo>
                  <a:lnTo>
                    <a:pt x="173" y="55"/>
                  </a:lnTo>
                  <a:lnTo>
                    <a:pt x="152" y="83"/>
                  </a:lnTo>
                  <a:lnTo>
                    <a:pt x="107" y="109"/>
                  </a:lnTo>
                  <a:lnTo>
                    <a:pt x="93" y="116"/>
                  </a:lnTo>
                  <a:lnTo>
                    <a:pt x="71" y="109"/>
                  </a:lnTo>
                  <a:lnTo>
                    <a:pt x="26" y="100"/>
                  </a:lnTo>
                  <a:lnTo>
                    <a:pt x="41" y="83"/>
                  </a:lnTo>
                  <a:lnTo>
                    <a:pt x="8" y="64"/>
                  </a:lnTo>
                  <a:lnTo>
                    <a:pt x="36" y="57"/>
                  </a:lnTo>
                  <a:lnTo>
                    <a:pt x="36" y="45"/>
                  </a:lnTo>
                  <a:lnTo>
                    <a:pt x="0" y="36"/>
                  </a:lnTo>
                  <a:lnTo>
                    <a:pt x="12" y="12"/>
                  </a:lnTo>
                  <a:lnTo>
                    <a:pt x="36" y="5"/>
                  </a:lnTo>
                  <a:lnTo>
                    <a:pt x="62" y="33"/>
                  </a:lnTo>
                  <a:lnTo>
                    <a:pt x="86" y="10"/>
                  </a:lnTo>
                  <a:lnTo>
                    <a:pt x="107" y="21"/>
                  </a:lnTo>
                  <a:lnTo>
                    <a:pt x="133" y="0"/>
                  </a:lnTo>
                  <a:lnTo>
                    <a:pt x="159" y="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6" name="Freeform 156"/>
            <p:cNvSpPr>
              <a:spLocks/>
            </p:cNvSpPr>
            <p:nvPr/>
          </p:nvSpPr>
          <p:spPr bwMode="auto">
            <a:xfrm>
              <a:off x="5342290" y="2954680"/>
              <a:ext cx="44313" cy="115896"/>
            </a:xfrm>
            <a:custGeom>
              <a:avLst/>
              <a:gdLst>
                <a:gd name="T0" fmla="*/ 26 w 26"/>
                <a:gd name="T1" fmla="*/ 0 h 68"/>
                <a:gd name="T2" fmla="*/ 26 w 26"/>
                <a:gd name="T3" fmla="*/ 0 h 68"/>
                <a:gd name="T4" fmla="*/ 26 w 26"/>
                <a:gd name="T5" fmla="*/ 7 h 68"/>
                <a:gd name="T6" fmla="*/ 24 w 26"/>
                <a:gd name="T7" fmla="*/ 9 h 68"/>
                <a:gd name="T8" fmla="*/ 24 w 26"/>
                <a:gd name="T9" fmla="*/ 9 h 68"/>
                <a:gd name="T10" fmla="*/ 21 w 26"/>
                <a:gd name="T11" fmla="*/ 16 h 68"/>
                <a:gd name="T12" fmla="*/ 14 w 26"/>
                <a:gd name="T13" fmla="*/ 14 h 68"/>
                <a:gd name="T14" fmla="*/ 12 w 26"/>
                <a:gd name="T15" fmla="*/ 26 h 68"/>
                <a:gd name="T16" fmla="*/ 16 w 26"/>
                <a:gd name="T17" fmla="*/ 28 h 68"/>
                <a:gd name="T18" fmla="*/ 12 w 26"/>
                <a:gd name="T19" fmla="*/ 30 h 68"/>
                <a:gd name="T20" fmla="*/ 12 w 26"/>
                <a:gd name="T21" fmla="*/ 35 h 68"/>
                <a:gd name="T22" fmla="*/ 19 w 26"/>
                <a:gd name="T23" fmla="*/ 33 h 68"/>
                <a:gd name="T24" fmla="*/ 19 w 26"/>
                <a:gd name="T25" fmla="*/ 40 h 68"/>
                <a:gd name="T26" fmla="*/ 12 w 26"/>
                <a:gd name="T27" fmla="*/ 68 h 68"/>
                <a:gd name="T28" fmla="*/ 0 w 26"/>
                <a:gd name="T29" fmla="*/ 38 h 68"/>
                <a:gd name="T30" fmla="*/ 5 w 26"/>
                <a:gd name="T31" fmla="*/ 30 h 68"/>
                <a:gd name="T32" fmla="*/ 5 w 26"/>
                <a:gd name="T33" fmla="*/ 30 h 68"/>
                <a:gd name="T34" fmla="*/ 9 w 26"/>
                <a:gd name="T35" fmla="*/ 21 h 68"/>
                <a:gd name="T36" fmla="*/ 12 w 26"/>
                <a:gd name="T37" fmla="*/ 7 h 68"/>
                <a:gd name="T38" fmla="*/ 14 w 26"/>
                <a:gd name="T39" fmla="*/ 2 h 68"/>
                <a:gd name="T40" fmla="*/ 14 w 26"/>
                <a:gd name="T41" fmla="*/ 2 h 68"/>
                <a:gd name="T42" fmla="*/ 19 w 26"/>
                <a:gd name="T43" fmla="*/ 2 h 68"/>
                <a:gd name="T44" fmla="*/ 21 w 26"/>
                <a:gd name="T45" fmla="*/ 0 h 68"/>
                <a:gd name="T46" fmla="*/ 26 w 26"/>
                <a:gd name="T47"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68">
                  <a:moveTo>
                    <a:pt x="26" y="0"/>
                  </a:moveTo>
                  <a:lnTo>
                    <a:pt x="26" y="0"/>
                  </a:lnTo>
                  <a:lnTo>
                    <a:pt x="26" y="7"/>
                  </a:lnTo>
                  <a:lnTo>
                    <a:pt x="24" y="9"/>
                  </a:lnTo>
                  <a:lnTo>
                    <a:pt x="24" y="9"/>
                  </a:lnTo>
                  <a:lnTo>
                    <a:pt x="21" y="16"/>
                  </a:lnTo>
                  <a:lnTo>
                    <a:pt x="14" y="14"/>
                  </a:lnTo>
                  <a:lnTo>
                    <a:pt x="12" y="26"/>
                  </a:lnTo>
                  <a:lnTo>
                    <a:pt x="16" y="28"/>
                  </a:lnTo>
                  <a:lnTo>
                    <a:pt x="12" y="30"/>
                  </a:lnTo>
                  <a:lnTo>
                    <a:pt x="12" y="35"/>
                  </a:lnTo>
                  <a:lnTo>
                    <a:pt x="19" y="33"/>
                  </a:lnTo>
                  <a:lnTo>
                    <a:pt x="19" y="40"/>
                  </a:lnTo>
                  <a:lnTo>
                    <a:pt x="12" y="68"/>
                  </a:lnTo>
                  <a:lnTo>
                    <a:pt x="0" y="38"/>
                  </a:lnTo>
                  <a:lnTo>
                    <a:pt x="5" y="30"/>
                  </a:lnTo>
                  <a:lnTo>
                    <a:pt x="5" y="30"/>
                  </a:lnTo>
                  <a:lnTo>
                    <a:pt x="9" y="21"/>
                  </a:lnTo>
                  <a:lnTo>
                    <a:pt x="12" y="7"/>
                  </a:lnTo>
                  <a:lnTo>
                    <a:pt x="14" y="2"/>
                  </a:lnTo>
                  <a:lnTo>
                    <a:pt x="14" y="2"/>
                  </a:lnTo>
                  <a:lnTo>
                    <a:pt x="19" y="2"/>
                  </a:lnTo>
                  <a:lnTo>
                    <a:pt x="21" y="0"/>
                  </a:lnTo>
                  <a:lnTo>
                    <a:pt x="26"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8" name="Freeform 158"/>
            <p:cNvSpPr>
              <a:spLocks noEditPoints="1"/>
            </p:cNvSpPr>
            <p:nvPr/>
          </p:nvSpPr>
          <p:spPr bwMode="auto">
            <a:xfrm>
              <a:off x="4583855" y="2453602"/>
              <a:ext cx="322122" cy="386888"/>
            </a:xfrm>
            <a:custGeom>
              <a:avLst/>
              <a:gdLst>
                <a:gd name="T0" fmla="*/ 142 w 189"/>
                <a:gd name="T1" fmla="*/ 194 h 227"/>
                <a:gd name="T2" fmla="*/ 137 w 189"/>
                <a:gd name="T3" fmla="*/ 218 h 227"/>
                <a:gd name="T4" fmla="*/ 121 w 189"/>
                <a:gd name="T5" fmla="*/ 220 h 227"/>
                <a:gd name="T6" fmla="*/ 92 w 189"/>
                <a:gd name="T7" fmla="*/ 206 h 227"/>
                <a:gd name="T8" fmla="*/ 114 w 189"/>
                <a:gd name="T9" fmla="*/ 199 h 227"/>
                <a:gd name="T10" fmla="*/ 142 w 189"/>
                <a:gd name="T11" fmla="*/ 194 h 227"/>
                <a:gd name="T12" fmla="*/ 40 w 189"/>
                <a:gd name="T13" fmla="*/ 133 h 227"/>
                <a:gd name="T14" fmla="*/ 48 w 189"/>
                <a:gd name="T15" fmla="*/ 175 h 227"/>
                <a:gd name="T16" fmla="*/ 33 w 189"/>
                <a:gd name="T17" fmla="*/ 180 h 227"/>
                <a:gd name="T18" fmla="*/ 26 w 189"/>
                <a:gd name="T19" fmla="*/ 149 h 227"/>
                <a:gd name="T20" fmla="*/ 31 w 189"/>
                <a:gd name="T21" fmla="*/ 137 h 227"/>
                <a:gd name="T22" fmla="*/ 90 w 189"/>
                <a:gd name="T23" fmla="*/ 7 h 227"/>
                <a:gd name="T24" fmla="*/ 114 w 189"/>
                <a:gd name="T25" fmla="*/ 14 h 227"/>
                <a:gd name="T26" fmla="*/ 116 w 189"/>
                <a:gd name="T27" fmla="*/ 36 h 227"/>
                <a:gd name="T28" fmla="*/ 90 w 189"/>
                <a:gd name="T29" fmla="*/ 40 h 227"/>
                <a:gd name="T30" fmla="*/ 88 w 189"/>
                <a:gd name="T31" fmla="*/ 57 h 227"/>
                <a:gd name="T32" fmla="*/ 109 w 189"/>
                <a:gd name="T33" fmla="*/ 81 h 227"/>
                <a:gd name="T34" fmla="*/ 135 w 189"/>
                <a:gd name="T35" fmla="*/ 116 h 227"/>
                <a:gd name="T36" fmla="*/ 152 w 189"/>
                <a:gd name="T37" fmla="*/ 121 h 227"/>
                <a:gd name="T38" fmla="*/ 161 w 189"/>
                <a:gd name="T39" fmla="*/ 133 h 227"/>
                <a:gd name="T40" fmla="*/ 187 w 189"/>
                <a:gd name="T41" fmla="*/ 149 h 227"/>
                <a:gd name="T42" fmla="*/ 187 w 189"/>
                <a:gd name="T43" fmla="*/ 161 h 227"/>
                <a:gd name="T44" fmla="*/ 163 w 189"/>
                <a:gd name="T45" fmla="*/ 147 h 227"/>
                <a:gd name="T46" fmla="*/ 168 w 189"/>
                <a:gd name="T47" fmla="*/ 171 h 227"/>
                <a:gd name="T48" fmla="*/ 159 w 189"/>
                <a:gd name="T49" fmla="*/ 182 h 227"/>
                <a:gd name="T50" fmla="*/ 145 w 189"/>
                <a:gd name="T51" fmla="*/ 201 h 227"/>
                <a:gd name="T52" fmla="*/ 147 w 189"/>
                <a:gd name="T53" fmla="*/ 182 h 227"/>
                <a:gd name="T54" fmla="*/ 145 w 189"/>
                <a:gd name="T55" fmla="*/ 166 h 227"/>
                <a:gd name="T56" fmla="*/ 133 w 189"/>
                <a:gd name="T57" fmla="*/ 154 h 227"/>
                <a:gd name="T58" fmla="*/ 116 w 189"/>
                <a:gd name="T59" fmla="*/ 140 h 227"/>
                <a:gd name="T60" fmla="*/ 100 w 189"/>
                <a:gd name="T61" fmla="*/ 130 h 227"/>
                <a:gd name="T62" fmla="*/ 71 w 189"/>
                <a:gd name="T63" fmla="*/ 107 h 227"/>
                <a:gd name="T64" fmla="*/ 55 w 189"/>
                <a:gd name="T65" fmla="*/ 74 h 227"/>
                <a:gd name="T66" fmla="*/ 36 w 189"/>
                <a:gd name="T67" fmla="*/ 62 h 227"/>
                <a:gd name="T68" fmla="*/ 19 w 189"/>
                <a:gd name="T69" fmla="*/ 76 h 227"/>
                <a:gd name="T70" fmla="*/ 12 w 189"/>
                <a:gd name="T71" fmla="*/ 69 h 227"/>
                <a:gd name="T72" fmla="*/ 0 w 189"/>
                <a:gd name="T73" fmla="*/ 47 h 227"/>
                <a:gd name="T74" fmla="*/ 0 w 189"/>
                <a:gd name="T75" fmla="*/ 33 h 227"/>
                <a:gd name="T76" fmla="*/ 7 w 189"/>
                <a:gd name="T77" fmla="*/ 31 h 227"/>
                <a:gd name="T78" fmla="*/ 24 w 189"/>
                <a:gd name="T79" fmla="*/ 21 h 227"/>
                <a:gd name="T80" fmla="*/ 36 w 189"/>
                <a:gd name="T81" fmla="*/ 26 h 227"/>
                <a:gd name="T82" fmla="*/ 52 w 189"/>
                <a:gd name="T83" fmla="*/ 19 h 227"/>
                <a:gd name="T84" fmla="*/ 59 w 189"/>
                <a:gd name="T85" fmla="*/ 5 h 227"/>
                <a:gd name="T86" fmla="*/ 71 w 189"/>
                <a:gd name="T87" fmla="*/ 5 h 227"/>
                <a:gd name="T88" fmla="*/ 90 w 189"/>
                <a:gd name="T89" fmla="*/ 7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 h="227">
                  <a:moveTo>
                    <a:pt x="142" y="194"/>
                  </a:moveTo>
                  <a:lnTo>
                    <a:pt x="142" y="194"/>
                  </a:lnTo>
                  <a:lnTo>
                    <a:pt x="135" y="211"/>
                  </a:lnTo>
                  <a:lnTo>
                    <a:pt x="137" y="218"/>
                  </a:lnTo>
                  <a:lnTo>
                    <a:pt x="135" y="227"/>
                  </a:lnTo>
                  <a:lnTo>
                    <a:pt x="121" y="220"/>
                  </a:lnTo>
                  <a:lnTo>
                    <a:pt x="114" y="218"/>
                  </a:lnTo>
                  <a:lnTo>
                    <a:pt x="92" y="206"/>
                  </a:lnTo>
                  <a:lnTo>
                    <a:pt x="92" y="197"/>
                  </a:lnTo>
                  <a:lnTo>
                    <a:pt x="114" y="199"/>
                  </a:lnTo>
                  <a:lnTo>
                    <a:pt x="130" y="197"/>
                  </a:lnTo>
                  <a:lnTo>
                    <a:pt x="142" y="194"/>
                  </a:lnTo>
                  <a:close/>
                  <a:moveTo>
                    <a:pt x="40" y="133"/>
                  </a:moveTo>
                  <a:lnTo>
                    <a:pt x="40" y="133"/>
                  </a:lnTo>
                  <a:lnTo>
                    <a:pt x="50" y="147"/>
                  </a:lnTo>
                  <a:lnTo>
                    <a:pt x="48" y="175"/>
                  </a:lnTo>
                  <a:lnTo>
                    <a:pt x="40" y="173"/>
                  </a:lnTo>
                  <a:lnTo>
                    <a:pt x="33" y="180"/>
                  </a:lnTo>
                  <a:lnTo>
                    <a:pt x="26" y="175"/>
                  </a:lnTo>
                  <a:lnTo>
                    <a:pt x="26" y="149"/>
                  </a:lnTo>
                  <a:lnTo>
                    <a:pt x="22" y="137"/>
                  </a:lnTo>
                  <a:lnTo>
                    <a:pt x="31" y="137"/>
                  </a:lnTo>
                  <a:lnTo>
                    <a:pt x="40" y="133"/>
                  </a:lnTo>
                  <a:close/>
                  <a:moveTo>
                    <a:pt x="90" y="7"/>
                  </a:moveTo>
                  <a:lnTo>
                    <a:pt x="90" y="7"/>
                  </a:lnTo>
                  <a:lnTo>
                    <a:pt x="114" y="14"/>
                  </a:lnTo>
                  <a:lnTo>
                    <a:pt x="111" y="26"/>
                  </a:lnTo>
                  <a:lnTo>
                    <a:pt x="116" y="36"/>
                  </a:lnTo>
                  <a:lnTo>
                    <a:pt x="102" y="31"/>
                  </a:lnTo>
                  <a:lnTo>
                    <a:pt x="90" y="40"/>
                  </a:lnTo>
                  <a:lnTo>
                    <a:pt x="90" y="52"/>
                  </a:lnTo>
                  <a:lnTo>
                    <a:pt x="88" y="57"/>
                  </a:lnTo>
                  <a:lnTo>
                    <a:pt x="95" y="69"/>
                  </a:lnTo>
                  <a:lnTo>
                    <a:pt x="109" y="81"/>
                  </a:lnTo>
                  <a:lnTo>
                    <a:pt x="116" y="100"/>
                  </a:lnTo>
                  <a:lnTo>
                    <a:pt x="135" y="116"/>
                  </a:lnTo>
                  <a:lnTo>
                    <a:pt x="147" y="116"/>
                  </a:lnTo>
                  <a:lnTo>
                    <a:pt x="152" y="121"/>
                  </a:lnTo>
                  <a:lnTo>
                    <a:pt x="147" y="126"/>
                  </a:lnTo>
                  <a:lnTo>
                    <a:pt x="161" y="133"/>
                  </a:lnTo>
                  <a:lnTo>
                    <a:pt x="173" y="140"/>
                  </a:lnTo>
                  <a:lnTo>
                    <a:pt x="187" y="149"/>
                  </a:lnTo>
                  <a:lnTo>
                    <a:pt x="189" y="154"/>
                  </a:lnTo>
                  <a:lnTo>
                    <a:pt x="187" y="161"/>
                  </a:lnTo>
                  <a:lnTo>
                    <a:pt x="178" y="152"/>
                  </a:lnTo>
                  <a:lnTo>
                    <a:pt x="163" y="147"/>
                  </a:lnTo>
                  <a:lnTo>
                    <a:pt x="156" y="161"/>
                  </a:lnTo>
                  <a:lnTo>
                    <a:pt x="168" y="171"/>
                  </a:lnTo>
                  <a:lnTo>
                    <a:pt x="166" y="180"/>
                  </a:lnTo>
                  <a:lnTo>
                    <a:pt x="159" y="182"/>
                  </a:lnTo>
                  <a:lnTo>
                    <a:pt x="152" y="199"/>
                  </a:lnTo>
                  <a:lnTo>
                    <a:pt x="145" y="201"/>
                  </a:lnTo>
                  <a:lnTo>
                    <a:pt x="145" y="194"/>
                  </a:lnTo>
                  <a:lnTo>
                    <a:pt x="147" y="182"/>
                  </a:lnTo>
                  <a:lnTo>
                    <a:pt x="152" y="178"/>
                  </a:lnTo>
                  <a:lnTo>
                    <a:pt x="145" y="166"/>
                  </a:lnTo>
                  <a:lnTo>
                    <a:pt x="140" y="156"/>
                  </a:lnTo>
                  <a:lnTo>
                    <a:pt x="133" y="154"/>
                  </a:lnTo>
                  <a:lnTo>
                    <a:pt x="128" y="145"/>
                  </a:lnTo>
                  <a:lnTo>
                    <a:pt x="116" y="140"/>
                  </a:lnTo>
                  <a:lnTo>
                    <a:pt x="111" y="133"/>
                  </a:lnTo>
                  <a:lnTo>
                    <a:pt x="100" y="130"/>
                  </a:lnTo>
                  <a:lnTo>
                    <a:pt x="88" y="121"/>
                  </a:lnTo>
                  <a:lnTo>
                    <a:pt x="71" y="107"/>
                  </a:lnTo>
                  <a:lnTo>
                    <a:pt x="62" y="95"/>
                  </a:lnTo>
                  <a:lnTo>
                    <a:pt x="55" y="74"/>
                  </a:lnTo>
                  <a:lnTo>
                    <a:pt x="48" y="71"/>
                  </a:lnTo>
                  <a:lnTo>
                    <a:pt x="36" y="62"/>
                  </a:lnTo>
                  <a:lnTo>
                    <a:pt x="26" y="66"/>
                  </a:lnTo>
                  <a:lnTo>
                    <a:pt x="19" y="76"/>
                  </a:lnTo>
                  <a:lnTo>
                    <a:pt x="10" y="78"/>
                  </a:lnTo>
                  <a:lnTo>
                    <a:pt x="12" y="69"/>
                  </a:lnTo>
                  <a:lnTo>
                    <a:pt x="5" y="66"/>
                  </a:lnTo>
                  <a:lnTo>
                    <a:pt x="0" y="47"/>
                  </a:lnTo>
                  <a:lnTo>
                    <a:pt x="5" y="40"/>
                  </a:lnTo>
                  <a:lnTo>
                    <a:pt x="0" y="33"/>
                  </a:lnTo>
                  <a:lnTo>
                    <a:pt x="0" y="26"/>
                  </a:lnTo>
                  <a:lnTo>
                    <a:pt x="7" y="31"/>
                  </a:lnTo>
                  <a:lnTo>
                    <a:pt x="17" y="31"/>
                  </a:lnTo>
                  <a:lnTo>
                    <a:pt x="24" y="21"/>
                  </a:lnTo>
                  <a:lnTo>
                    <a:pt x="29" y="26"/>
                  </a:lnTo>
                  <a:lnTo>
                    <a:pt x="36" y="26"/>
                  </a:lnTo>
                  <a:lnTo>
                    <a:pt x="40" y="14"/>
                  </a:lnTo>
                  <a:lnTo>
                    <a:pt x="52" y="19"/>
                  </a:lnTo>
                  <a:lnTo>
                    <a:pt x="57" y="14"/>
                  </a:lnTo>
                  <a:lnTo>
                    <a:pt x="59" y="5"/>
                  </a:lnTo>
                  <a:lnTo>
                    <a:pt x="69" y="10"/>
                  </a:lnTo>
                  <a:lnTo>
                    <a:pt x="71" y="5"/>
                  </a:lnTo>
                  <a:lnTo>
                    <a:pt x="88" y="0"/>
                  </a:lnTo>
                  <a:lnTo>
                    <a:pt x="90"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0" name="Freeform 160"/>
            <p:cNvSpPr>
              <a:spLocks/>
            </p:cNvSpPr>
            <p:nvPr/>
          </p:nvSpPr>
          <p:spPr bwMode="auto">
            <a:xfrm>
              <a:off x="2233559" y="3401220"/>
              <a:ext cx="61357" cy="25566"/>
            </a:xfrm>
            <a:custGeom>
              <a:avLst/>
              <a:gdLst>
                <a:gd name="T0" fmla="*/ 24 w 36"/>
                <a:gd name="T1" fmla="*/ 12 h 15"/>
                <a:gd name="T2" fmla="*/ 24 w 36"/>
                <a:gd name="T3" fmla="*/ 12 h 15"/>
                <a:gd name="T4" fmla="*/ 19 w 36"/>
                <a:gd name="T5" fmla="*/ 15 h 15"/>
                <a:gd name="T6" fmla="*/ 10 w 36"/>
                <a:gd name="T7" fmla="*/ 12 h 15"/>
                <a:gd name="T8" fmla="*/ 0 w 36"/>
                <a:gd name="T9" fmla="*/ 5 h 15"/>
                <a:gd name="T10" fmla="*/ 3 w 36"/>
                <a:gd name="T11" fmla="*/ 3 h 15"/>
                <a:gd name="T12" fmla="*/ 10 w 36"/>
                <a:gd name="T13" fmla="*/ 0 h 15"/>
                <a:gd name="T14" fmla="*/ 14 w 36"/>
                <a:gd name="T15" fmla="*/ 0 h 15"/>
                <a:gd name="T16" fmla="*/ 24 w 36"/>
                <a:gd name="T17" fmla="*/ 3 h 15"/>
                <a:gd name="T18" fmla="*/ 33 w 36"/>
                <a:gd name="T19" fmla="*/ 7 h 15"/>
                <a:gd name="T20" fmla="*/ 36 w 36"/>
                <a:gd name="T21" fmla="*/ 12 h 15"/>
                <a:gd name="T22" fmla="*/ 24 w 36"/>
                <a:gd name="T23" fmla="*/ 1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5">
                  <a:moveTo>
                    <a:pt x="24" y="12"/>
                  </a:moveTo>
                  <a:lnTo>
                    <a:pt x="24" y="12"/>
                  </a:lnTo>
                  <a:lnTo>
                    <a:pt x="19" y="15"/>
                  </a:lnTo>
                  <a:lnTo>
                    <a:pt x="10" y="12"/>
                  </a:lnTo>
                  <a:lnTo>
                    <a:pt x="0" y="5"/>
                  </a:lnTo>
                  <a:lnTo>
                    <a:pt x="3" y="3"/>
                  </a:lnTo>
                  <a:lnTo>
                    <a:pt x="10" y="0"/>
                  </a:lnTo>
                  <a:lnTo>
                    <a:pt x="14" y="0"/>
                  </a:lnTo>
                  <a:lnTo>
                    <a:pt x="24" y="3"/>
                  </a:lnTo>
                  <a:lnTo>
                    <a:pt x="33" y="7"/>
                  </a:lnTo>
                  <a:lnTo>
                    <a:pt x="36" y="12"/>
                  </a:lnTo>
                  <a:lnTo>
                    <a:pt x="2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4" name="Freeform 164"/>
            <p:cNvSpPr>
              <a:spLocks/>
            </p:cNvSpPr>
            <p:nvPr/>
          </p:nvSpPr>
          <p:spPr bwMode="auto">
            <a:xfrm>
              <a:off x="8304446" y="2134889"/>
              <a:ext cx="85217" cy="363027"/>
            </a:xfrm>
            <a:custGeom>
              <a:avLst/>
              <a:gdLst>
                <a:gd name="T0" fmla="*/ 50 w 50"/>
                <a:gd name="T1" fmla="*/ 142 h 213"/>
                <a:gd name="T2" fmla="*/ 34 w 50"/>
                <a:gd name="T3" fmla="*/ 97 h 213"/>
                <a:gd name="T4" fmla="*/ 26 w 50"/>
                <a:gd name="T5" fmla="*/ 71 h 213"/>
                <a:gd name="T6" fmla="*/ 26 w 50"/>
                <a:gd name="T7" fmla="*/ 45 h 213"/>
                <a:gd name="T8" fmla="*/ 22 w 50"/>
                <a:gd name="T9" fmla="*/ 19 h 213"/>
                <a:gd name="T10" fmla="*/ 17 w 50"/>
                <a:gd name="T11" fmla="*/ 0 h 213"/>
                <a:gd name="T12" fmla="*/ 10 w 50"/>
                <a:gd name="T13" fmla="*/ 5 h 213"/>
                <a:gd name="T14" fmla="*/ 17 w 50"/>
                <a:gd name="T15" fmla="*/ 19 h 213"/>
                <a:gd name="T16" fmla="*/ 0 w 50"/>
                <a:gd name="T17" fmla="*/ 31 h 213"/>
                <a:gd name="T18" fmla="*/ 0 w 50"/>
                <a:gd name="T19" fmla="*/ 66 h 213"/>
                <a:gd name="T20" fmla="*/ 10 w 50"/>
                <a:gd name="T21" fmla="*/ 92 h 213"/>
                <a:gd name="T22" fmla="*/ 10 w 50"/>
                <a:gd name="T23" fmla="*/ 126 h 213"/>
                <a:gd name="T24" fmla="*/ 5 w 50"/>
                <a:gd name="T25" fmla="*/ 145 h 213"/>
                <a:gd name="T26" fmla="*/ 8 w 50"/>
                <a:gd name="T27" fmla="*/ 171 h 213"/>
                <a:gd name="T28" fmla="*/ 5 w 50"/>
                <a:gd name="T29" fmla="*/ 194 h 213"/>
                <a:gd name="T30" fmla="*/ 8 w 50"/>
                <a:gd name="T31" fmla="*/ 213 h 213"/>
                <a:gd name="T32" fmla="*/ 19 w 50"/>
                <a:gd name="T33" fmla="*/ 194 h 213"/>
                <a:gd name="T34" fmla="*/ 31 w 50"/>
                <a:gd name="T35" fmla="*/ 208 h 213"/>
                <a:gd name="T36" fmla="*/ 31 w 50"/>
                <a:gd name="T37" fmla="*/ 194 h 213"/>
                <a:gd name="T38" fmla="*/ 15 w 50"/>
                <a:gd name="T39" fmla="*/ 168 h 213"/>
                <a:gd name="T40" fmla="*/ 24 w 50"/>
                <a:gd name="T41" fmla="*/ 133 h 213"/>
                <a:gd name="T42" fmla="*/ 50 w 50"/>
                <a:gd name="T43" fmla="*/ 142 h 213"/>
                <a:gd name="T44" fmla="*/ 50 w 50"/>
                <a:gd name="T45" fmla="*/ 142 h 213"/>
                <a:gd name="T46" fmla="*/ 50 w 50"/>
                <a:gd name="T47" fmla="*/ 14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213">
                  <a:moveTo>
                    <a:pt x="50" y="142"/>
                  </a:moveTo>
                  <a:lnTo>
                    <a:pt x="34" y="97"/>
                  </a:lnTo>
                  <a:lnTo>
                    <a:pt x="26" y="71"/>
                  </a:lnTo>
                  <a:lnTo>
                    <a:pt x="26" y="45"/>
                  </a:lnTo>
                  <a:lnTo>
                    <a:pt x="22" y="19"/>
                  </a:lnTo>
                  <a:lnTo>
                    <a:pt x="17" y="0"/>
                  </a:lnTo>
                  <a:lnTo>
                    <a:pt x="10" y="5"/>
                  </a:lnTo>
                  <a:lnTo>
                    <a:pt x="17" y="19"/>
                  </a:lnTo>
                  <a:lnTo>
                    <a:pt x="0" y="31"/>
                  </a:lnTo>
                  <a:lnTo>
                    <a:pt x="0" y="66"/>
                  </a:lnTo>
                  <a:lnTo>
                    <a:pt x="10" y="92"/>
                  </a:lnTo>
                  <a:lnTo>
                    <a:pt x="10" y="126"/>
                  </a:lnTo>
                  <a:lnTo>
                    <a:pt x="5" y="145"/>
                  </a:lnTo>
                  <a:lnTo>
                    <a:pt x="8" y="171"/>
                  </a:lnTo>
                  <a:lnTo>
                    <a:pt x="5" y="194"/>
                  </a:lnTo>
                  <a:lnTo>
                    <a:pt x="8" y="213"/>
                  </a:lnTo>
                  <a:lnTo>
                    <a:pt x="19" y="194"/>
                  </a:lnTo>
                  <a:lnTo>
                    <a:pt x="31" y="208"/>
                  </a:lnTo>
                  <a:lnTo>
                    <a:pt x="31" y="194"/>
                  </a:lnTo>
                  <a:lnTo>
                    <a:pt x="15" y="168"/>
                  </a:lnTo>
                  <a:lnTo>
                    <a:pt x="24" y="133"/>
                  </a:lnTo>
                  <a:lnTo>
                    <a:pt x="50" y="142"/>
                  </a:lnTo>
                  <a:lnTo>
                    <a:pt x="50" y="142"/>
                  </a:lnTo>
                  <a:lnTo>
                    <a:pt x="50" y="14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5" name="Freeform 165"/>
            <p:cNvSpPr>
              <a:spLocks noEditPoints="1"/>
            </p:cNvSpPr>
            <p:nvPr/>
          </p:nvSpPr>
          <p:spPr bwMode="auto">
            <a:xfrm>
              <a:off x="7966985" y="2514959"/>
              <a:ext cx="446539" cy="507896"/>
            </a:xfrm>
            <a:custGeom>
              <a:avLst/>
              <a:gdLst>
                <a:gd name="T0" fmla="*/ 85 w 262"/>
                <a:gd name="T1" fmla="*/ 239 h 298"/>
                <a:gd name="T2" fmla="*/ 78 w 262"/>
                <a:gd name="T3" fmla="*/ 258 h 298"/>
                <a:gd name="T4" fmla="*/ 64 w 262"/>
                <a:gd name="T5" fmla="*/ 255 h 298"/>
                <a:gd name="T6" fmla="*/ 49 w 262"/>
                <a:gd name="T7" fmla="*/ 262 h 298"/>
                <a:gd name="T8" fmla="*/ 56 w 262"/>
                <a:gd name="T9" fmla="*/ 241 h 298"/>
                <a:gd name="T10" fmla="*/ 73 w 262"/>
                <a:gd name="T11" fmla="*/ 234 h 298"/>
                <a:gd name="T12" fmla="*/ 85 w 262"/>
                <a:gd name="T13" fmla="*/ 239 h 298"/>
                <a:gd name="T14" fmla="*/ 189 w 262"/>
                <a:gd name="T15" fmla="*/ 180 h 298"/>
                <a:gd name="T16" fmla="*/ 182 w 262"/>
                <a:gd name="T17" fmla="*/ 196 h 298"/>
                <a:gd name="T18" fmla="*/ 175 w 262"/>
                <a:gd name="T19" fmla="*/ 220 h 298"/>
                <a:gd name="T20" fmla="*/ 127 w 262"/>
                <a:gd name="T21" fmla="*/ 232 h 298"/>
                <a:gd name="T22" fmla="*/ 94 w 262"/>
                <a:gd name="T23" fmla="*/ 243 h 298"/>
                <a:gd name="T24" fmla="*/ 64 w 262"/>
                <a:gd name="T25" fmla="*/ 234 h 298"/>
                <a:gd name="T26" fmla="*/ 26 w 262"/>
                <a:gd name="T27" fmla="*/ 243 h 298"/>
                <a:gd name="T28" fmla="*/ 30 w 262"/>
                <a:gd name="T29" fmla="*/ 291 h 298"/>
                <a:gd name="T30" fmla="*/ 14 w 262"/>
                <a:gd name="T31" fmla="*/ 291 h 298"/>
                <a:gd name="T32" fmla="*/ 7 w 262"/>
                <a:gd name="T33" fmla="*/ 269 h 298"/>
                <a:gd name="T34" fmla="*/ 16 w 262"/>
                <a:gd name="T35" fmla="*/ 251 h 298"/>
                <a:gd name="T36" fmla="*/ 40 w 262"/>
                <a:gd name="T37" fmla="*/ 227 h 298"/>
                <a:gd name="T38" fmla="*/ 85 w 262"/>
                <a:gd name="T39" fmla="*/ 208 h 298"/>
                <a:gd name="T40" fmla="*/ 118 w 262"/>
                <a:gd name="T41" fmla="*/ 177 h 298"/>
                <a:gd name="T42" fmla="*/ 153 w 262"/>
                <a:gd name="T43" fmla="*/ 165 h 298"/>
                <a:gd name="T44" fmla="*/ 172 w 262"/>
                <a:gd name="T45" fmla="*/ 132 h 298"/>
                <a:gd name="T46" fmla="*/ 177 w 262"/>
                <a:gd name="T47" fmla="*/ 97 h 298"/>
                <a:gd name="T48" fmla="*/ 203 w 262"/>
                <a:gd name="T49" fmla="*/ 123 h 298"/>
                <a:gd name="T50" fmla="*/ 189 w 262"/>
                <a:gd name="T51" fmla="*/ 158 h 298"/>
                <a:gd name="T52" fmla="*/ 189 w 262"/>
                <a:gd name="T53" fmla="*/ 180 h 298"/>
                <a:gd name="T54" fmla="*/ 236 w 262"/>
                <a:gd name="T55" fmla="*/ 30 h 298"/>
                <a:gd name="T56" fmla="*/ 248 w 262"/>
                <a:gd name="T57" fmla="*/ 35 h 298"/>
                <a:gd name="T58" fmla="*/ 262 w 262"/>
                <a:gd name="T59" fmla="*/ 52 h 298"/>
                <a:gd name="T60" fmla="*/ 224 w 262"/>
                <a:gd name="T61" fmla="*/ 78 h 298"/>
                <a:gd name="T62" fmla="*/ 189 w 262"/>
                <a:gd name="T63" fmla="*/ 87 h 298"/>
                <a:gd name="T64" fmla="*/ 170 w 262"/>
                <a:gd name="T65" fmla="*/ 66 h 298"/>
                <a:gd name="T66" fmla="*/ 196 w 262"/>
                <a:gd name="T67" fmla="*/ 49 h 298"/>
                <a:gd name="T68" fmla="*/ 203 w 262"/>
                <a:gd name="T69" fmla="*/ 0 h 298"/>
                <a:gd name="T70" fmla="*/ 236 w 262"/>
                <a:gd name="T71" fmla="*/ 30 h 298"/>
                <a:gd name="T72" fmla="*/ 236 w 262"/>
                <a:gd name="T73" fmla="*/ 3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2" h="298">
                  <a:moveTo>
                    <a:pt x="85" y="239"/>
                  </a:moveTo>
                  <a:lnTo>
                    <a:pt x="85" y="239"/>
                  </a:lnTo>
                  <a:lnTo>
                    <a:pt x="87" y="246"/>
                  </a:lnTo>
                  <a:lnTo>
                    <a:pt x="78" y="258"/>
                  </a:lnTo>
                  <a:lnTo>
                    <a:pt x="71" y="251"/>
                  </a:lnTo>
                  <a:lnTo>
                    <a:pt x="64" y="255"/>
                  </a:lnTo>
                  <a:lnTo>
                    <a:pt x="59" y="267"/>
                  </a:lnTo>
                  <a:lnTo>
                    <a:pt x="49" y="262"/>
                  </a:lnTo>
                  <a:lnTo>
                    <a:pt x="49" y="253"/>
                  </a:lnTo>
                  <a:lnTo>
                    <a:pt x="56" y="241"/>
                  </a:lnTo>
                  <a:lnTo>
                    <a:pt x="66" y="243"/>
                  </a:lnTo>
                  <a:lnTo>
                    <a:pt x="73" y="234"/>
                  </a:lnTo>
                  <a:lnTo>
                    <a:pt x="85" y="239"/>
                  </a:lnTo>
                  <a:lnTo>
                    <a:pt x="85" y="239"/>
                  </a:lnTo>
                  <a:lnTo>
                    <a:pt x="85" y="239"/>
                  </a:lnTo>
                  <a:close/>
                  <a:moveTo>
                    <a:pt x="189" y="180"/>
                  </a:moveTo>
                  <a:lnTo>
                    <a:pt x="189" y="180"/>
                  </a:lnTo>
                  <a:lnTo>
                    <a:pt x="182" y="196"/>
                  </a:lnTo>
                  <a:lnTo>
                    <a:pt x="184" y="206"/>
                  </a:lnTo>
                  <a:lnTo>
                    <a:pt x="175" y="220"/>
                  </a:lnTo>
                  <a:lnTo>
                    <a:pt x="156" y="229"/>
                  </a:lnTo>
                  <a:lnTo>
                    <a:pt x="127" y="232"/>
                  </a:lnTo>
                  <a:lnTo>
                    <a:pt x="104" y="253"/>
                  </a:lnTo>
                  <a:lnTo>
                    <a:pt x="94" y="243"/>
                  </a:lnTo>
                  <a:lnTo>
                    <a:pt x="92" y="232"/>
                  </a:lnTo>
                  <a:lnTo>
                    <a:pt x="64" y="234"/>
                  </a:lnTo>
                  <a:lnTo>
                    <a:pt x="45" y="243"/>
                  </a:lnTo>
                  <a:lnTo>
                    <a:pt x="26" y="243"/>
                  </a:lnTo>
                  <a:lnTo>
                    <a:pt x="42" y="260"/>
                  </a:lnTo>
                  <a:lnTo>
                    <a:pt x="30" y="291"/>
                  </a:lnTo>
                  <a:lnTo>
                    <a:pt x="21" y="298"/>
                  </a:lnTo>
                  <a:lnTo>
                    <a:pt x="14" y="291"/>
                  </a:lnTo>
                  <a:lnTo>
                    <a:pt x="16" y="274"/>
                  </a:lnTo>
                  <a:lnTo>
                    <a:pt x="7" y="269"/>
                  </a:lnTo>
                  <a:lnTo>
                    <a:pt x="0" y="255"/>
                  </a:lnTo>
                  <a:lnTo>
                    <a:pt x="16" y="251"/>
                  </a:lnTo>
                  <a:lnTo>
                    <a:pt x="26" y="239"/>
                  </a:lnTo>
                  <a:lnTo>
                    <a:pt x="40" y="227"/>
                  </a:lnTo>
                  <a:lnTo>
                    <a:pt x="52" y="215"/>
                  </a:lnTo>
                  <a:lnTo>
                    <a:pt x="85" y="208"/>
                  </a:lnTo>
                  <a:lnTo>
                    <a:pt x="101" y="213"/>
                  </a:lnTo>
                  <a:lnTo>
                    <a:pt x="118" y="177"/>
                  </a:lnTo>
                  <a:lnTo>
                    <a:pt x="130" y="187"/>
                  </a:lnTo>
                  <a:lnTo>
                    <a:pt x="153" y="165"/>
                  </a:lnTo>
                  <a:lnTo>
                    <a:pt x="163" y="158"/>
                  </a:lnTo>
                  <a:lnTo>
                    <a:pt x="172" y="132"/>
                  </a:lnTo>
                  <a:lnTo>
                    <a:pt x="170" y="111"/>
                  </a:lnTo>
                  <a:lnTo>
                    <a:pt x="177" y="97"/>
                  </a:lnTo>
                  <a:lnTo>
                    <a:pt x="196" y="92"/>
                  </a:lnTo>
                  <a:lnTo>
                    <a:pt x="203" y="123"/>
                  </a:lnTo>
                  <a:lnTo>
                    <a:pt x="203" y="139"/>
                  </a:lnTo>
                  <a:lnTo>
                    <a:pt x="189" y="158"/>
                  </a:lnTo>
                  <a:lnTo>
                    <a:pt x="189" y="180"/>
                  </a:lnTo>
                  <a:lnTo>
                    <a:pt x="189" y="180"/>
                  </a:lnTo>
                  <a:lnTo>
                    <a:pt x="189" y="180"/>
                  </a:lnTo>
                  <a:close/>
                  <a:moveTo>
                    <a:pt x="236" y="30"/>
                  </a:moveTo>
                  <a:lnTo>
                    <a:pt x="236" y="30"/>
                  </a:lnTo>
                  <a:lnTo>
                    <a:pt x="248" y="35"/>
                  </a:lnTo>
                  <a:lnTo>
                    <a:pt x="258" y="26"/>
                  </a:lnTo>
                  <a:lnTo>
                    <a:pt x="262" y="52"/>
                  </a:lnTo>
                  <a:lnTo>
                    <a:pt x="239" y="56"/>
                  </a:lnTo>
                  <a:lnTo>
                    <a:pt x="224" y="78"/>
                  </a:lnTo>
                  <a:lnTo>
                    <a:pt x="198" y="64"/>
                  </a:lnTo>
                  <a:lnTo>
                    <a:pt x="189" y="87"/>
                  </a:lnTo>
                  <a:lnTo>
                    <a:pt x="172" y="87"/>
                  </a:lnTo>
                  <a:lnTo>
                    <a:pt x="170" y="66"/>
                  </a:lnTo>
                  <a:lnTo>
                    <a:pt x="177" y="49"/>
                  </a:lnTo>
                  <a:lnTo>
                    <a:pt x="196" y="49"/>
                  </a:lnTo>
                  <a:lnTo>
                    <a:pt x="198" y="16"/>
                  </a:lnTo>
                  <a:lnTo>
                    <a:pt x="203" y="0"/>
                  </a:lnTo>
                  <a:lnTo>
                    <a:pt x="224" y="23"/>
                  </a:lnTo>
                  <a:lnTo>
                    <a:pt x="236" y="30"/>
                  </a:lnTo>
                  <a:lnTo>
                    <a:pt x="236" y="30"/>
                  </a:lnTo>
                  <a:lnTo>
                    <a:pt x="236" y="3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2" name="Freeform 172"/>
            <p:cNvSpPr>
              <a:spLocks/>
            </p:cNvSpPr>
            <p:nvPr/>
          </p:nvSpPr>
          <p:spPr bwMode="auto">
            <a:xfrm>
              <a:off x="7220481" y="3515412"/>
              <a:ext cx="144870" cy="115896"/>
            </a:xfrm>
            <a:custGeom>
              <a:avLst/>
              <a:gdLst>
                <a:gd name="T0" fmla="*/ 83 w 85"/>
                <a:gd name="T1" fmla="*/ 7 h 68"/>
                <a:gd name="T2" fmla="*/ 83 w 85"/>
                <a:gd name="T3" fmla="*/ 7 h 68"/>
                <a:gd name="T4" fmla="*/ 85 w 85"/>
                <a:gd name="T5" fmla="*/ 16 h 68"/>
                <a:gd name="T6" fmla="*/ 83 w 85"/>
                <a:gd name="T7" fmla="*/ 38 h 68"/>
                <a:gd name="T8" fmla="*/ 57 w 85"/>
                <a:gd name="T9" fmla="*/ 49 h 68"/>
                <a:gd name="T10" fmla="*/ 64 w 85"/>
                <a:gd name="T11" fmla="*/ 59 h 68"/>
                <a:gd name="T12" fmla="*/ 47 w 85"/>
                <a:gd name="T13" fmla="*/ 61 h 68"/>
                <a:gd name="T14" fmla="*/ 33 w 85"/>
                <a:gd name="T15" fmla="*/ 68 h 68"/>
                <a:gd name="T16" fmla="*/ 19 w 85"/>
                <a:gd name="T17" fmla="*/ 66 h 68"/>
                <a:gd name="T18" fmla="*/ 14 w 85"/>
                <a:gd name="T19" fmla="*/ 56 h 68"/>
                <a:gd name="T20" fmla="*/ 5 w 85"/>
                <a:gd name="T21" fmla="*/ 40 h 68"/>
                <a:gd name="T22" fmla="*/ 0 w 85"/>
                <a:gd name="T23" fmla="*/ 19 h 68"/>
                <a:gd name="T24" fmla="*/ 12 w 85"/>
                <a:gd name="T25" fmla="*/ 4 h 68"/>
                <a:gd name="T26" fmla="*/ 33 w 85"/>
                <a:gd name="T27" fmla="*/ 2 h 68"/>
                <a:gd name="T28" fmla="*/ 47 w 85"/>
                <a:gd name="T29" fmla="*/ 4 h 68"/>
                <a:gd name="T30" fmla="*/ 62 w 85"/>
                <a:gd name="T31" fmla="*/ 11 h 68"/>
                <a:gd name="T32" fmla="*/ 69 w 85"/>
                <a:gd name="T33" fmla="*/ 0 h 68"/>
                <a:gd name="T34" fmla="*/ 83 w 85"/>
                <a:gd name="T35" fmla="*/ 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8">
                  <a:moveTo>
                    <a:pt x="83" y="7"/>
                  </a:moveTo>
                  <a:lnTo>
                    <a:pt x="83" y="7"/>
                  </a:lnTo>
                  <a:lnTo>
                    <a:pt x="85" y="16"/>
                  </a:lnTo>
                  <a:lnTo>
                    <a:pt x="83" y="38"/>
                  </a:lnTo>
                  <a:lnTo>
                    <a:pt x="57" y="49"/>
                  </a:lnTo>
                  <a:lnTo>
                    <a:pt x="64" y="59"/>
                  </a:lnTo>
                  <a:lnTo>
                    <a:pt x="47" y="61"/>
                  </a:lnTo>
                  <a:lnTo>
                    <a:pt x="33" y="68"/>
                  </a:lnTo>
                  <a:lnTo>
                    <a:pt x="19" y="66"/>
                  </a:lnTo>
                  <a:lnTo>
                    <a:pt x="14" y="56"/>
                  </a:lnTo>
                  <a:lnTo>
                    <a:pt x="5" y="40"/>
                  </a:lnTo>
                  <a:lnTo>
                    <a:pt x="0" y="19"/>
                  </a:lnTo>
                  <a:lnTo>
                    <a:pt x="12" y="4"/>
                  </a:lnTo>
                  <a:lnTo>
                    <a:pt x="33" y="2"/>
                  </a:lnTo>
                  <a:lnTo>
                    <a:pt x="47" y="4"/>
                  </a:lnTo>
                  <a:lnTo>
                    <a:pt x="62" y="11"/>
                  </a:lnTo>
                  <a:lnTo>
                    <a:pt x="69" y="0"/>
                  </a:lnTo>
                  <a:lnTo>
                    <a:pt x="83"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4" name="Freeform 174"/>
            <p:cNvSpPr>
              <a:spLocks/>
            </p:cNvSpPr>
            <p:nvPr/>
          </p:nvSpPr>
          <p:spPr bwMode="auto">
            <a:xfrm>
              <a:off x="7876573" y="2761602"/>
              <a:ext cx="92035" cy="141461"/>
            </a:xfrm>
            <a:custGeom>
              <a:avLst/>
              <a:gdLst>
                <a:gd name="T0" fmla="*/ 35 w 54"/>
                <a:gd name="T1" fmla="*/ 0 h 83"/>
                <a:gd name="T2" fmla="*/ 35 w 54"/>
                <a:gd name="T3" fmla="*/ 0 h 83"/>
                <a:gd name="T4" fmla="*/ 49 w 54"/>
                <a:gd name="T5" fmla="*/ 24 h 83"/>
                <a:gd name="T6" fmla="*/ 54 w 54"/>
                <a:gd name="T7" fmla="*/ 38 h 83"/>
                <a:gd name="T8" fmla="*/ 54 w 54"/>
                <a:gd name="T9" fmla="*/ 59 h 83"/>
                <a:gd name="T10" fmla="*/ 47 w 54"/>
                <a:gd name="T11" fmla="*/ 71 h 83"/>
                <a:gd name="T12" fmla="*/ 33 w 54"/>
                <a:gd name="T13" fmla="*/ 73 h 83"/>
                <a:gd name="T14" fmla="*/ 19 w 54"/>
                <a:gd name="T15" fmla="*/ 83 h 83"/>
                <a:gd name="T16" fmla="*/ 4 w 54"/>
                <a:gd name="T17" fmla="*/ 83 h 83"/>
                <a:gd name="T18" fmla="*/ 2 w 54"/>
                <a:gd name="T19" fmla="*/ 73 h 83"/>
                <a:gd name="T20" fmla="*/ 7 w 54"/>
                <a:gd name="T21" fmla="*/ 59 h 83"/>
                <a:gd name="T22" fmla="*/ 0 w 54"/>
                <a:gd name="T23" fmla="*/ 38 h 83"/>
                <a:gd name="T24" fmla="*/ 9 w 54"/>
                <a:gd name="T25" fmla="*/ 36 h 83"/>
                <a:gd name="T26" fmla="*/ 0 w 54"/>
                <a:gd name="T27" fmla="*/ 17 h 83"/>
                <a:gd name="T28" fmla="*/ 0 w 54"/>
                <a:gd name="T29" fmla="*/ 17 h 83"/>
                <a:gd name="T30" fmla="*/ 9 w 54"/>
                <a:gd name="T31" fmla="*/ 17 h 83"/>
                <a:gd name="T32" fmla="*/ 14 w 54"/>
                <a:gd name="T33" fmla="*/ 7 h 83"/>
                <a:gd name="T34" fmla="*/ 26 w 54"/>
                <a:gd name="T35" fmla="*/ 7 h 83"/>
                <a:gd name="T36" fmla="*/ 33 w 54"/>
                <a:gd name="T37" fmla="*/ 5 h 83"/>
                <a:gd name="T38" fmla="*/ 35 w 54"/>
                <a:gd name="T3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83">
                  <a:moveTo>
                    <a:pt x="35" y="0"/>
                  </a:moveTo>
                  <a:lnTo>
                    <a:pt x="35" y="0"/>
                  </a:lnTo>
                  <a:lnTo>
                    <a:pt x="49" y="24"/>
                  </a:lnTo>
                  <a:lnTo>
                    <a:pt x="54" y="38"/>
                  </a:lnTo>
                  <a:lnTo>
                    <a:pt x="54" y="59"/>
                  </a:lnTo>
                  <a:lnTo>
                    <a:pt x="47" y="71"/>
                  </a:lnTo>
                  <a:lnTo>
                    <a:pt x="33" y="73"/>
                  </a:lnTo>
                  <a:lnTo>
                    <a:pt x="19" y="83"/>
                  </a:lnTo>
                  <a:lnTo>
                    <a:pt x="4" y="83"/>
                  </a:lnTo>
                  <a:lnTo>
                    <a:pt x="2" y="73"/>
                  </a:lnTo>
                  <a:lnTo>
                    <a:pt x="7" y="59"/>
                  </a:lnTo>
                  <a:lnTo>
                    <a:pt x="0" y="38"/>
                  </a:lnTo>
                  <a:lnTo>
                    <a:pt x="9" y="36"/>
                  </a:lnTo>
                  <a:lnTo>
                    <a:pt x="0" y="17"/>
                  </a:lnTo>
                  <a:lnTo>
                    <a:pt x="0" y="17"/>
                  </a:lnTo>
                  <a:lnTo>
                    <a:pt x="9" y="17"/>
                  </a:lnTo>
                  <a:lnTo>
                    <a:pt x="14" y="7"/>
                  </a:lnTo>
                  <a:lnTo>
                    <a:pt x="26" y="7"/>
                  </a:lnTo>
                  <a:lnTo>
                    <a:pt x="33" y="5"/>
                  </a:lnTo>
                  <a:lnTo>
                    <a:pt x="3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6" name="Freeform 176"/>
            <p:cNvSpPr>
              <a:spLocks/>
            </p:cNvSpPr>
            <p:nvPr/>
          </p:nvSpPr>
          <p:spPr bwMode="auto">
            <a:xfrm>
              <a:off x="4950290" y="2603585"/>
              <a:ext cx="44313" cy="51131"/>
            </a:xfrm>
            <a:custGeom>
              <a:avLst/>
              <a:gdLst>
                <a:gd name="T0" fmla="*/ 22 w 26"/>
                <a:gd name="T1" fmla="*/ 9 h 30"/>
                <a:gd name="T2" fmla="*/ 22 w 26"/>
                <a:gd name="T3" fmla="*/ 9 h 30"/>
                <a:gd name="T4" fmla="*/ 24 w 26"/>
                <a:gd name="T5" fmla="*/ 12 h 30"/>
                <a:gd name="T6" fmla="*/ 26 w 26"/>
                <a:gd name="T7" fmla="*/ 12 h 30"/>
                <a:gd name="T8" fmla="*/ 26 w 26"/>
                <a:gd name="T9" fmla="*/ 16 h 30"/>
                <a:gd name="T10" fmla="*/ 24 w 26"/>
                <a:gd name="T11" fmla="*/ 21 h 30"/>
                <a:gd name="T12" fmla="*/ 24 w 26"/>
                <a:gd name="T13" fmla="*/ 21 h 30"/>
                <a:gd name="T14" fmla="*/ 22 w 26"/>
                <a:gd name="T15" fmla="*/ 21 h 30"/>
                <a:gd name="T16" fmla="*/ 12 w 26"/>
                <a:gd name="T17" fmla="*/ 26 h 30"/>
                <a:gd name="T18" fmla="*/ 10 w 26"/>
                <a:gd name="T19" fmla="*/ 30 h 30"/>
                <a:gd name="T20" fmla="*/ 8 w 26"/>
                <a:gd name="T21" fmla="*/ 30 h 30"/>
                <a:gd name="T22" fmla="*/ 8 w 26"/>
                <a:gd name="T23" fmla="*/ 21 h 30"/>
                <a:gd name="T24" fmla="*/ 3 w 26"/>
                <a:gd name="T25" fmla="*/ 21 h 30"/>
                <a:gd name="T26" fmla="*/ 0 w 26"/>
                <a:gd name="T27" fmla="*/ 14 h 30"/>
                <a:gd name="T28" fmla="*/ 3 w 26"/>
                <a:gd name="T29" fmla="*/ 9 h 30"/>
                <a:gd name="T30" fmla="*/ 8 w 26"/>
                <a:gd name="T31" fmla="*/ 7 h 30"/>
                <a:gd name="T32" fmla="*/ 10 w 26"/>
                <a:gd name="T33" fmla="*/ 0 h 30"/>
                <a:gd name="T34" fmla="*/ 12 w 26"/>
                <a:gd name="T35" fmla="*/ 0 h 30"/>
                <a:gd name="T36" fmla="*/ 15 w 26"/>
                <a:gd name="T37" fmla="*/ 2 h 30"/>
                <a:gd name="T38" fmla="*/ 17 w 26"/>
                <a:gd name="T39" fmla="*/ 4 h 30"/>
                <a:gd name="T40" fmla="*/ 19 w 26"/>
                <a:gd name="T41" fmla="*/ 7 h 30"/>
                <a:gd name="T42" fmla="*/ 22 w 26"/>
                <a:gd name="T43" fmla="*/ 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0">
                  <a:moveTo>
                    <a:pt x="22" y="9"/>
                  </a:moveTo>
                  <a:lnTo>
                    <a:pt x="22" y="9"/>
                  </a:lnTo>
                  <a:lnTo>
                    <a:pt x="24" y="12"/>
                  </a:lnTo>
                  <a:lnTo>
                    <a:pt x="26" y="12"/>
                  </a:lnTo>
                  <a:lnTo>
                    <a:pt x="26" y="16"/>
                  </a:lnTo>
                  <a:lnTo>
                    <a:pt x="24" y="21"/>
                  </a:lnTo>
                  <a:lnTo>
                    <a:pt x="24" y="21"/>
                  </a:lnTo>
                  <a:lnTo>
                    <a:pt x="22" y="21"/>
                  </a:lnTo>
                  <a:lnTo>
                    <a:pt x="12" y="26"/>
                  </a:lnTo>
                  <a:lnTo>
                    <a:pt x="10" y="30"/>
                  </a:lnTo>
                  <a:lnTo>
                    <a:pt x="8" y="30"/>
                  </a:lnTo>
                  <a:lnTo>
                    <a:pt x="8" y="21"/>
                  </a:lnTo>
                  <a:lnTo>
                    <a:pt x="3" y="21"/>
                  </a:lnTo>
                  <a:lnTo>
                    <a:pt x="0" y="14"/>
                  </a:lnTo>
                  <a:lnTo>
                    <a:pt x="3" y="9"/>
                  </a:lnTo>
                  <a:lnTo>
                    <a:pt x="8" y="7"/>
                  </a:lnTo>
                  <a:lnTo>
                    <a:pt x="10" y="0"/>
                  </a:lnTo>
                  <a:lnTo>
                    <a:pt x="12" y="0"/>
                  </a:lnTo>
                  <a:lnTo>
                    <a:pt x="15" y="2"/>
                  </a:lnTo>
                  <a:lnTo>
                    <a:pt x="17" y="4"/>
                  </a:lnTo>
                  <a:lnTo>
                    <a:pt x="19" y="7"/>
                  </a:lnTo>
                  <a:lnTo>
                    <a:pt x="22" y="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8" name="Freeform 178"/>
            <p:cNvSpPr>
              <a:spLocks/>
            </p:cNvSpPr>
            <p:nvPr/>
          </p:nvSpPr>
          <p:spPr bwMode="auto">
            <a:xfrm>
              <a:off x="5681455" y="3055238"/>
              <a:ext cx="51131" cy="47722"/>
            </a:xfrm>
            <a:custGeom>
              <a:avLst/>
              <a:gdLst>
                <a:gd name="T0" fmla="*/ 30 w 30"/>
                <a:gd name="T1" fmla="*/ 28 h 28"/>
                <a:gd name="T2" fmla="*/ 30 w 30"/>
                <a:gd name="T3" fmla="*/ 28 h 28"/>
                <a:gd name="T4" fmla="*/ 19 w 30"/>
                <a:gd name="T5" fmla="*/ 28 h 28"/>
                <a:gd name="T6" fmla="*/ 14 w 30"/>
                <a:gd name="T7" fmla="*/ 21 h 28"/>
                <a:gd name="T8" fmla="*/ 0 w 30"/>
                <a:gd name="T9" fmla="*/ 19 h 28"/>
                <a:gd name="T10" fmla="*/ 11 w 30"/>
                <a:gd name="T11" fmla="*/ 0 h 28"/>
                <a:gd name="T12" fmla="*/ 23 w 30"/>
                <a:gd name="T13" fmla="*/ 2 h 28"/>
                <a:gd name="T14" fmla="*/ 26 w 30"/>
                <a:gd name="T15" fmla="*/ 9 h 28"/>
                <a:gd name="T16" fmla="*/ 26 w 30"/>
                <a:gd name="T17" fmla="*/ 14 h 28"/>
                <a:gd name="T18" fmla="*/ 30 w 30"/>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28">
                  <a:moveTo>
                    <a:pt x="30" y="28"/>
                  </a:moveTo>
                  <a:lnTo>
                    <a:pt x="30" y="28"/>
                  </a:lnTo>
                  <a:lnTo>
                    <a:pt x="19" y="28"/>
                  </a:lnTo>
                  <a:lnTo>
                    <a:pt x="14" y="21"/>
                  </a:lnTo>
                  <a:lnTo>
                    <a:pt x="0" y="19"/>
                  </a:lnTo>
                  <a:lnTo>
                    <a:pt x="11" y="0"/>
                  </a:lnTo>
                  <a:lnTo>
                    <a:pt x="23" y="2"/>
                  </a:lnTo>
                  <a:lnTo>
                    <a:pt x="26" y="9"/>
                  </a:lnTo>
                  <a:lnTo>
                    <a:pt x="26" y="14"/>
                  </a:lnTo>
                  <a:lnTo>
                    <a:pt x="30" y="2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44" name="Freeform 184"/>
            <p:cNvSpPr>
              <a:spLocks/>
            </p:cNvSpPr>
            <p:nvPr/>
          </p:nvSpPr>
          <p:spPr bwMode="auto">
            <a:xfrm>
              <a:off x="4081073" y="3684141"/>
              <a:ext cx="107375" cy="117601"/>
            </a:xfrm>
            <a:custGeom>
              <a:avLst/>
              <a:gdLst>
                <a:gd name="T0" fmla="*/ 37 w 63"/>
                <a:gd name="T1" fmla="*/ 19 h 69"/>
                <a:gd name="T2" fmla="*/ 37 w 63"/>
                <a:gd name="T3" fmla="*/ 19 h 69"/>
                <a:gd name="T4" fmla="*/ 42 w 63"/>
                <a:gd name="T5" fmla="*/ 19 h 69"/>
                <a:gd name="T6" fmla="*/ 45 w 63"/>
                <a:gd name="T7" fmla="*/ 14 h 69"/>
                <a:gd name="T8" fmla="*/ 49 w 63"/>
                <a:gd name="T9" fmla="*/ 14 h 69"/>
                <a:gd name="T10" fmla="*/ 47 w 63"/>
                <a:gd name="T11" fmla="*/ 19 h 69"/>
                <a:gd name="T12" fmla="*/ 49 w 63"/>
                <a:gd name="T13" fmla="*/ 26 h 69"/>
                <a:gd name="T14" fmla="*/ 47 w 63"/>
                <a:gd name="T15" fmla="*/ 33 h 69"/>
                <a:gd name="T16" fmla="*/ 52 w 63"/>
                <a:gd name="T17" fmla="*/ 38 h 69"/>
                <a:gd name="T18" fmla="*/ 56 w 63"/>
                <a:gd name="T19" fmla="*/ 38 h 69"/>
                <a:gd name="T20" fmla="*/ 63 w 63"/>
                <a:gd name="T21" fmla="*/ 45 h 69"/>
                <a:gd name="T22" fmla="*/ 63 w 63"/>
                <a:gd name="T23" fmla="*/ 52 h 69"/>
                <a:gd name="T24" fmla="*/ 61 w 63"/>
                <a:gd name="T25" fmla="*/ 54 h 69"/>
                <a:gd name="T26" fmla="*/ 61 w 63"/>
                <a:gd name="T27" fmla="*/ 66 h 69"/>
                <a:gd name="T28" fmla="*/ 56 w 63"/>
                <a:gd name="T29" fmla="*/ 69 h 69"/>
                <a:gd name="T30" fmla="*/ 40 w 63"/>
                <a:gd name="T31" fmla="*/ 62 h 69"/>
                <a:gd name="T32" fmla="*/ 26 w 63"/>
                <a:gd name="T33" fmla="*/ 47 h 69"/>
                <a:gd name="T34" fmla="*/ 11 w 63"/>
                <a:gd name="T35" fmla="*/ 38 h 69"/>
                <a:gd name="T36" fmla="*/ 0 w 63"/>
                <a:gd name="T37" fmla="*/ 28 h 69"/>
                <a:gd name="T38" fmla="*/ 4 w 63"/>
                <a:gd name="T39" fmla="*/ 24 h 69"/>
                <a:gd name="T40" fmla="*/ 4 w 63"/>
                <a:gd name="T41" fmla="*/ 19 h 69"/>
                <a:gd name="T42" fmla="*/ 11 w 63"/>
                <a:gd name="T43" fmla="*/ 10 h 69"/>
                <a:gd name="T44" fmla="*/ 21 w 63"/>
                <a:gd name="T45" fmla="*/ 2 h 69"/>
                <a:gd name="T46" fmla="*/ 23 w 63"/>
                <a:gd name="T47" fmla="*/ 2 h 69"/>
                <a:gd name="T48" fmla="*/ 28 w 63"/>
                <a:gd name="T49" fmla="*/ 0 h 69"/>
                <a:gd name="T50" fmla="*/ 35 w 63"/>
                <a:gd name="T51" fmla="*/ 10 h 69"/>
                <a:gd name="T52" fmla="*/ 33 w 63"/>
                <a:gd name="T53" fmla="*/ 17 h 69"/>
                <a:gd name="T54" fmla="*/ 37 w 63"/>
                <a:gd name="T55"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 h="69">
                  <a:moveTo>
                    <a:pt x="37" y="19"/>
                  </a:moveTo>
                  <a:lnTo>
                    <a:pt x="37" y="19"/>
                  </a:lnTo>
                  <a:lnTo>
                    <a:pt x="42" y="19"/>
                  </a:lnTo>
                  <a:lnTo>
                    <a:pt x="45" y="14"/>
                  </a:lnTo>
                  <a:lnTo>
                    <a:pt x="49" y="14"/>
                  </a:lnTo>
                  <a:lnTo>
                    <a:pt x="47" y="19"/>
                  </a:lnTo>
                  <a:lnTo>
                    <a:pt x="49" y="26"/>
                  </a:lnTo>
                  <a:lnTo>
                    <a:pt x="47" y="33"/>
                  </a:lnTo>
                  <a:lnTo>
                    <a:pt x="52" y="38"/>
                  </a:lnTo>
                  <a:lnTo>
                    <a:pt x="56" y="38"/>
                  </a:lnTo>
                  <a:lnTo>
                    <a:pt x="63" y="45"/>
                  </a:lnTo>
                  <a:lnTo>
                    <a:pt x="63" y="52"/>
                  </a:lnTo>
                  <a:lnTo>
                    <a:pt x="61" y="54"/>
                  </a:lnTo>
                  <a:lnTo>
                    <a:pt x="61" y="66"/>
                  </a:lnTo>
                  <a:lnTo>
                    <a:pt x="56" y="69"/>
                  </a:lnTo>
                  <a:lnTo>
                    <a:pt x="40" y="62"/>
                  </a:lnTo>
                  <a:lnTo>
                    <a:pt x="26" y="47"/>
                  </a:lnTo>
                  <a:lnTo>
                    <a:pt x="11" y="38"/>
                  </a:lnTo>
                  <a:lnTo>
                    <a:pt x="0" y="28"/>
                  </a:lnTo>
                  <a:lnTo>
                    <a:pt x="4" y="24"/>
                  </a:lnTo>
                  <a:lnTo>
                    <a:pt x="4" y="19"/>
                  </a:lnTo>
                  <a:lnTo>
                    <a:pt x="11" y="10"/>
                  </a:lnTo>
                  <a:lnTo>
                    <a:pt x="21" y="2"/>
                  </a:lnTo>
                  <a:lnTo>
                    <a:pt x="23" y="2"/>
                  </a:lnTo>
                  <a:lnTo>
                    <a:pt x="28" y="0"/>
                  </a:lnTo>
                  <a:lnTo>
                    <a:pt x="35" y="10"/>
                  </a:lnTo>
                  <a:lnTo>
                    <a:pt x="33" y="17"/>
                  </a:lnTo>
                  <a:lnTo>
                    <a:pt x="37"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46" name="Freeform 186"/>
            <p:cNvSpPr>
              <a:spLocks/>
            </p:cNvSpPr>
            <p:nvPr/>
          </p:nvSpPr>
          <p:spPr bwMode="auto">
            <a:xfrm>
              <a:off x="4652030" y="2958089"/>
              <a:ext cx="436313" cy="415861"/>
            </a:xfrm>
            <a:custGeom>
              <a:avLst/>
              <a:gdLst>
                <a:gd name="T0" fmla="*/ 36 w 256"/>
                <a:gd name="T1" fmla="*/ 0 h 244"/>
                <a:gd name="T2" fmla="*/ 36 w 256"/>
                <a:gd name="T3" fmla="*/ 0 h 244"/>
                <a:gd name="T4" fmla="*/ 55 w 256"/>
                <a:gd name="T5" fmla="*/ 5 h 244"/>
                <a:gd name="T6" fmla="*/ 62 w 256"/>
                <a:gd name="T7" fmla="*/ 2 h 244"/>
                <a:gd name="T8" fmla="*/ 74 w 256"/>
                <a:gd name="T9" fmla="*/ 7 h 244"/>
                <a:gd name="T10" fmla="*/ 97 w 256"/>
                <a:gd name="T11" fmla="*/ 17 h 244"/>
                <a:gd name="T12" fmla="*/ 105 w 256"/>
                <a:gd name="T13" fmla="*/ 33 h 244"/>
                <a:gd name="T14" fmla="*/ 119 w 256"/>
                <a:gd name="T15" fmla="*/ 36 h 244"/>
                <a:gd name="T16" fmla="*/ 142 w 256"/>
                <a:gd name="T17" fmla="*/ 43 h 244"/>
                <a:gd name="T18" fmla="*/ 159 w 256"/>
                <a:gd name="T19" fmla="*/ 52 h 244"/>
                <a:gd name="T20" fmla="*/ 166 w 256"/>
                <a:gd name="T21" fmla="*/ 47 h 244"/>
                <a:gd name="T22" fmla="*/ 173 w 256"/>
                <a:gd name="T23" fmla="*/ 40 h 244"/>
                <a:gd name="T24" fmla="*/ 171 w 256"/>
                <a:gd name="T25" fmla="*/ 26 h 244"/>
                <a:gd name="T26" fmla="*/ 175 w 256"/>
                <a:gd name="T27" fmla="*/ 17 h 244"/>
                <a:gd name="T28" fmla="*/ 187 w 256"/>
                <a:gd name="T29" fmla="*/ 7 h 244"/>
                <a:gd name="T30" fmla="*/ 199 w 256"/>
                <a:gd name="T31" fmla="*/ 5 h 244"/>
                <a:gd name="T32" fmla="*/ 220 w 256"/>
                <a:gd name="T33" fmla="*/ 7 h 244"/>
                <a:gd name="T34" fmla="*/ 225 w 256"/>
                <a:gd name="T35" fmla="*/ 17 h 244"/>
                <a:gd name="T36" fmla="*/ 232 w 256"/>
                <a:gd name="T37" fmla="*/ 17 h 244"/>
                <a:gd name="T38" fmla="*/ 237 w 256"/>
                <a:gd name="T39" fmla="*/ 21 h 244"/>
                <a:gd name="T40" fmla="*/ 254 w 256"/>
                <a:gd name="T41" fmla="*/ 21 h 244"/>
                <a:gd name="T42" fmla="*/ 256 w 256"/>
                <a:gd name="T43" fmla="*/ 28 h 244"/>
                <a:gd name="T44" fmla="*/ 251 w 256"/>
                <a:gd name="T45" fmla="*/ 38 h 244"/>
                <a:gd name="T46" fmla="*/ 254 w 256"/>
                <a:gd name="T47" fmla="*/ 45 h 244"/>
                <a:gd name="T48" fmla="*/ 251 w 256"/>
                <a:gd name="T49" fmla="*/ 57 h 244"/>
                <a:gd name="T50" fmla="*/ 254 w 256"/>
                <a:gd name="T51" fmla="*/ 71 h 244"/>
                <a:gd name="T52" fmla="*/ 254 w 256"/>
                <a:gd name="T53" fmla="*/ 137 h 244"/>
                <a:gd name="T54" fmla="*/ 254 w 256"/>
                <a:gd name="T55" fmla="*/ 201 h 244"/>
                <a:gd name="T56" fmla="*/ 254 w 256"/>
                <a:gd name="T57" fmla="*/ 234 h 244"/>
                <a:gd name="T58" fmla="*/ 237 w 256"/>
                <a:gd name="T59" fmla="*/ 234 h 244"/>
                <a:gd name="T60" fmla="*/ 237 w 256"/>
                <a:gd name="T61" fmla="*/ 244 h 244"/>
                <a:gd name="T62" fmla="*/ 171 w 256"/>
                <a:gd name="T63" fmla="*/ 211 h 244"/>
                <a:gd name="T64" fmla="*/ 107 w 256"/>
                <a:gd name="T65" fmla="*/ 178 h 244"/>
                <a:gd name="T66" fmla="*/ 90 w 256"/>
                <a:gd name="T67" fmla="*/ 187 h 244"/>
                <a:gd name="T68" fmla="*/ 78 w 256"/>
                <a:gd name="T69" fmla="*/ 192 h 244"/>
                <a:gd name="T70" fmla="*/ 69 w 256"/>
                <a:gd name="T71" fmla="*/ 185 h 244"/>
                <a:gd name="T72" fmla="*/ 43 w 256"/>
                <a:gd name="T73" fmla="*/ 175 h 244"/>
                <a:gd name="T74" fmla="*/ 36 w 256"/>
                <a:gd name="T75" fmla="*/ 166 h 244"/>
                <a:gd name="T76" fmla="*/ 24 w 256"/>
                <a:gd name="T77" fmla="*/ 156 h 244"/>
                <a:gd name="T78" fmla="*/ 17 w 256"/>
                <a:gd name="T79" fmla="*/ 159 h 244"/>
                <a:gd name="T80" fmla="*/ 10 w 256"/>
                <a:gd name="T81" fmla="*/ 149 h 244"/>
                <a:gd name="T82" fmla="*/ 10 w 256"/>
                <a:gd name="T83" fmla="*/ 142 h 244"/>
                <a:gd name="T84" fmla="*/ 0 w 256"/>
                <a:gd name="T85" fmla="*/ 128 h 244"/>
                <a:gd name="T86" fmla="*/ 8 w 256"/>
                <a:gd name="T87" fmla="*/ 123 h 244"/>
                <a:gd name="T88" fmla="*/ 5 w 256"/>
                <a:gd name="T89" fmla="*/ 109 h 244"/>
                <a:gd name="T90" fmla="*/ 8 w 256"/>
                <a:gd name="T91" fmla="*/ 99 h 244"/>
                <a:gd name="T92" fmla="*/ 8 w 256"/>
                <a:gd name="T93" fmla="*/ 92 h 244"/>
                <a:gd name="T94" fmla="*/ 10 w 256"/>
                <a:gd name="T95" fmla="*/ 78 h 244"/>
                <a:gd name="T96" fmla="*/ 10 w 256"/>
                <a:gd name="T97" fmla="*/ 69 h 244"/>
                <a:gd name="T98" fmla="*/ 3 w 256"/>
                <a:gd name="T99" fmla="*/ 52 h 244"/>
                <a:gd name="T100" fmla="*/ 10 w 256"/>
                <a:gd name="T101" fmla="*/ 47 h 244"/>
                <a:gd name="T102" fmla="*/ 12 w 256"/>
                <a:gd name="T103" fmla="*/ 40 h 244"/>
                <a:gd name="T104" fmla="*/ 10 w 256"/>
                <a:gd name="T105" fmla="*/ 33 h 244"/>
                <a:gd name="T106" fmla="*/ 22 w 256"/>
                <a:gd name="T107" fmla="*/ 24 h 244"/>
                <a:gd name="T108" fmla="*/ 26 w 256"/>
                <a:gd name="T109" fmla="*/ 19 h 244"/>
                <a:gd name="T110" fmla="*/ 36 w 256"/>
                <a:gd name="T111" fmla="*/ 14 h 244"/>
                <a:gd name="T112" fmla="*/ 36 w 256"/>
                <a:gd name="T113"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6" h="244">
                  <a:moveTo>
                    <a:pt x="36" y="0"/>
                  </a:moveTo>
                  <a:lnTo>
                    <a:pt x="36" y="0"/>
                  </a:lnTo>
                  <a:lnTo>
                    <a:pt x="55" y="5"/>
                  </a:lnTo>
                  <a:lnTo>
                    <a:pt x="62" y="2"/>
                  </a:lnTo>
                  <a:lnTo>
                    <a:pt x="74" y="7"/>
                  </a:lnTo>
                  <a:lnTo>
                    <a:pt x="97" y="17"/>
                  </a:lnTo>
                  <a:lnTo>
                    <a:pt x="105" y="33"/>
                  </a:lnTo>
                  <a:lnTo>
                    <a:pt x="119" y="36"/>
                  </a:lnTo>
                  <a:lnTo>
                    <a:pt x="142" y="43"/>
                  </a:lnTo>
                  <a:lnTo>
                    <a:pt x="159" y="52"/>
                  </a:lnTo>
                  <a:lnTo>
                    <a:pt x="166" y="47"/>
                  </a:lnTo>
                  <a:lnTo>
                    <a:pt x="173" y="40"/>
                  </a:lnTo>
                  <a:lnTo>
                    <a:pt x="171" y="26"/>
                  </a:lnTo>
                  <a:lnTo>
                    <a:pt x="175" y="17"/>
                  </a:lnTo>
                  <a:lnTo>
                    <a:pt x="187" y="7"/>
                  </a:lnTo>
                  <a:lnTo>
                    <a:pt x="199" y="5"/>
                  </a:lnTo>
                  <a:lnTo>
                    <a:pt x="220" y="7"/>
                  </a:lnTo>
                  <a:lnTo>
                    <a:pt x="225" y="17"/>
                  </a:lnTo>
                  <a:lnTo>
                    <a:pt x="232" y="17"/>
                  </a:lnTo>
                  <a:lnTo>
                    <a:pt x="237" y="21"/>
                  </a:lnTo>
                  <a:lnTo>
                    <a:pt x="254" y="21"/>
                  </a:lnTo>
                  <a:lnTo>
                    <a:pt x="256" y="28"/>
                  </a:lnTo>
                  <a:lnTo>
                    <a:pt x="251" y="38"/>
                  </a:lnTo>
                  <a:lnTo>
                    <a:pt x="254" y="45"/>
                  </a:lnTo>
                  <a:lnTo>
                    <a:pt x="251" y="57"/>
                  </a:lnTo>
                  <a:lnTo>
                    <a:pt x="254" y="71"/>
                  </a:lnTo>
                  <a:lnTo>
                    <a:pt x="254" y="137"/>
                  </a:lnTo>
                  <a:lnTo>
                    <a:pt x="254" y="201"/>
                  </a:lnTo>
                  <a:lnTo>
                    <a:pt x="254" y="234"/>
                  </a:lnTo>
                  <a:lnTo>
                    <a:pt x="237" y="234"/>
                  </a:lnTo>
                  <a:lnTo>
                    <a:pt x="237" y="244"/>
                  </a:lnTo>
                  <a:lnTo>
                    <a:pt x="171" y="211"/>
                  </a:lnTo>
                  <a:lnTo>
                    <a:pt x="107" y="178"/>
                  </a:lnTo>
                  <a:lnTo>
                    <a:pt x="90" y="187"/>
                  </a:lnTo>
                  <a:lnTo>
                    <a:pt x="78" y="192"/>
                  </a:lnTo>
                  <a:lnTo>
                    <a:pt x="69" y="185"/>
                  </a:lnTo>
                  <a:lnTo>
                    <a:pt x="43" y="175"/>
                  </a:lnTo>
                  <a:lnTo>
                    <a:pt x="36" y="166"/>
                  </a:lnTo>
                  <a:lnTo>
                    <a:pt x="24" y="156"/>
                  </a:lnTo>
                  <a:lnTo>
                    <a:pt x="17" y="159"/>
                  </a:lnTo>
                  <a:lnTo>
                    <a:pt x="10" y="149"/>
                  </a:lnTo>
                  <a:lnTo>
                    <a:pt x="10" y="142"/>
                  </a:lnTo>
                  <a:lnTo>
                    <a:pt x="0" y="128"/>
                  </a:lnTo>
                  <a:lnTo>
                    <a:pt x="8" y="123"/>
                  </a:lnTo>
                  <a:lnTo>
                    <a:pt x="5" y="109"/>
                  </a:lnTo>
                  <a:lnTo>
                    <a:pt x="8" y="99"/>
                  </a:lnTo>
                  <a:lnTo>
                    <a:pt x="8" y="92"/>
                  </a:lnTo>
                  <a:lnTo>
                    <a:pt x="10" y="78"/>
                  </a:lnTo>
                  <a:lnTo>
                    <a:pt x="10" y="69"/>
                  </a:lnTo>
                  <a:lnTo>
                    <a:pt x="3" y="52"/>
                  </a:lnTo>
                  <a:lnTo>
                    <a:pt x="10" y="47"/>
                  </a:lnTo>
                  <a:lnTo>
                    <a:pt x="12" y="40"/>
                  </a:lnTo>
                  <a:lnTo>
                    <a:pt x="10" y="33"/>
                  </a:lnTo>
                  <a:lnTo>
                    <a:pt x="22" y="24"/>
                  </a:lnTo>
                  <a:lnTo>
                    <a:pt x="26" y="19"/>
                  </a:lnTo>
                  <a:lnTo>
                    <a:pt x="36" y="14"/>
                  </a:lnTo>
                  <a:lnTo>
                    <a:pt x="36"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48" name="Freeform 188"/>
            <p:cNvSpPr>
              <a:spLocks/>
            </p:cNvSpPr>
            <p:nvPr/>
          </p:nvSpPr>
          <p:spPr bwMode="auto">
            <a:xfrm>
              <a:off x="6596690" y="3648351"/>
              <a:ext cx="56244" cy="109079"/>
            </a:xfrm>
            <a:custGeom>
              <a:avLst/>
              <a:gdLst>
                <a:gd name="T0" fmla="*/ 23 w 33"/>
                <a:gd name="T1" fmla="*/ 59 h 64"/>
                <a:gd name="T2" fmla="*/ 23 w 33"/>
                <a:gd name="T3" fmla="*/ 59 h 64"/>
                <a:gd name="T4" fmla="*/ 9 w 33"/>
                <a:gd name="T5" fmla="*/ 64 h 64"/>
                <a:gd name="T6" fmla="*/ 2 w 33"/>
                <a:gd name="T7" fmla="*/ 49 h 64"/>
                <a:gd name="T8" fmla="*/ 0 w 33"/>
                <a:gd name="T9" fmla="*/ 26 h 64"/>
                <a:gd name="T10" fmla="*/ 7 w 33"/>
                <a:gd name="T11" fmla="*/ 0 h 64"/>
                <a:gd name="T12" fmla="*/ 18 w 33"/>
                <a:gd name="T13" fmla="*/ 9 h 64"/>
                <a:gd name="T14" fmla="*/ 26 w 33"/>
                <a:gd name="T15" fmla="*/ 21 h 64"/>
                <a:gd name="T16" fmla="*/ 33 w 33"/>
                <a:gd name="T17" fmla="*/ 38 h 64"/>
                <a:gd name="T18" fmla="*/ 30 w 33"/>
                <a:gd name="T19" fmla="*/ 54 h 64"/>
                <a:gd name="T20" fmla="*/ 23 w 33"/>
                <a:gd name="T21" fmla="*/ 5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64">
                  <a:moveTo>
                    <a:pt x="23" y="59"/>
                  </a:moveTo>
                  <a:lnTo>
                    <a:pt x="23" y="59"/>
                  </a:lnTo>
                  <a:lnTo>
                    <a:pt x="9" y="64"/>
                  </a:lnTo>
                  <a:lnTo>
                    <a:pt x="2" y="49"/>
                  </a:lnTo>
                  <a:lnTo>
                    <a:pt x="0" y="26"/>
                  </a:lnTo>
                  <a:lnTo>
                    <a:pt x="7" y="0"/>
                  </a:lnTo>
                  <a:lnTo>
                    <a:pt x="18" y="9"/>
                  </a:lnTo>
                  <a:lnTo>
                    <a:pt x="26" y="21"/>
                  </a:lnTo>
                  <a:lnTo>
                    <a:pt x="33" y="38"/>
                  </a:lnTo>
                  <a:lnTo>
                    <a:pt x="30" y="54"/>
                  </a:lnTo>
                  <a:lnTo>
                    <a:pt x="23" y="5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53" name="Freeform 193"/>
            <p:cNvSpPr>
              <a:spLocks/>
            </p:cNvSpPr>
            <p:nvPr/>
          </p:nvSpPr>
          <p:spPr bwMode="auto">
            <a:xfrm>
              <a:off x="4551473" y="2329185"/>
              <a:ext cx="17044" cy="27269"/>
            </a:xfrm>
            <a:custGeom>
              <a:avLst/>
              <a:gdLst>
                <a:gd name="T0" fmla="*/ 10 w 10"/>
                <a:gd name="T1" fmla="*/ 16 h 16"/>
                <a:gd name="T2" fmla="*/ 10 w 10"/>
                <a:gd name="T3" fmla="*/ 16 h 16"/>
                <a:gd name="T4" fmla="*/ 5 w 10"/>
                <a:gd name="T5" fmla="*/ 16 h 16"/>
                <a:gd name="T6" fmla="*/ 0 w 10"/>
                <a:gd name="T7" fmla="*/ 14 h 16"/>
                <a:gd name="T8" fmla="*/ 3 w 10"/>
                <a:gd name="T9" fmla="*/ 0 h 16"/>
                <a:gd name="T10" fmla="*/ 7 w 10"/>
                <a:gd name="T11" fmla="*/ 0 h 16"/>
                <a:gd name="T12" fmla="*/ 10 w 10"/>
                <a:gd name="T13" fmla="*/ 4 h 16"/>
                <a:gd name="T14" fmla="*/ 10 w 10"/>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6">
                  <a:moveTo>
                    <a:pt x="10" y="16"/>
                  </a:moveTo>
                  <a:lnTo>
                    <a:pt x="10" y="16"/>
                  </a:lnTo>
                  <a:lnTo>
                    <a:pt x="5" y="16"/>
                  </a:lnTo>
                  <a:lnTo>
                    <a:pt x="0" y="14"/>
                  </a:lnTo>
                  <a:lnTo>
                    <a:pt x="3" y="0"/>
                  </a:lnTo>
                  <a:lnTo>
                    <a:pt x="7" y="0"/>
                  </a:lnTo>
                  <a:lnTo>
                    <a:pt x="10" y="4"/>
                  </a:lnTo>
                  <a:lnTo>
                    <a:pt x="10" y="1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55" name="Freeform 195"/>
            <p:cNvSpPr>
              <a:spLocks/>
            </p:cNvSpPr>
            <p:nvPr/>
          </p:nvSpPr>
          <p:spPr bwMode="auto">
            <a:xfrm>
              <a:off x="4979265" y="1961046"/>
              <a:ext cx="197705" cy="117601"/>
            </a:xfrm>
            <a:custGeom>
              <a:avLst/>
              <a:gdLst>
                <a:gd name="T0" fmla="*/ 109 w 116"/>
                <a:gd name="T1" fmla="*/ 22 h 69"/>
                <a:gd name="T2" fmla="*/ 109 w 116"/>
                <a:gd name="T3" fmla="*/ 22 h 69"/>
                <a:gd name="T4" fmla="*/ 109 w 116"/>
                <a:gd name="T5" fmla="*/ 36 h 69"/>
                <a:gd name="T6" fmla="*/ 116 w 116"/>
                <a:gd name="T7" fmla="*/ 52 h 69"/>
                <a:gd name="T8" fmla="*/ 97 w 116"/>
                <a:gd name="T9" fmla="*/ 64 h 69"/>
                <a:gd name="T10" fmla="*/ 88 w 116"/>
                <a:gd name="T11" fmla="*/ 69 h 69"/>
                <a:gd name="T12" fmla="*/ 71 w 116"/>
                <a:gd name="T13" fmla="*/ 55 h 69"/>
                <a:gd name="T14" fmla="*/ 64 w 116"/>
                <a:gd name="T15" fmla="*/ 52 h 69"/>
                <a:gd name="T16" fmla="*/ 62 w 116"/>
                <a:gd name="T17" fmla="*/ 48 h 69"/>
                <a:gd name="T18" fmla="*/ 45 w 116"/>
                <a:gd name="T19" fmla="*/ 50 h 69"/>
                <a:gd name="T20" fmla="*/ 19 w 116"/>
                <a:gd name="T21" fmla="*/ 48 h 69"/>
                <a:gd name="T22" fmla="*/ 0 w 116"/>
                <a:gd name="T23" fmla="*/ 57 h 69"/>
                <a:gd name="T24" fmla="*/ 0 w 116"/>
                <a:gd name="T25" fmla="*/ 36 h 69"/>
                <a:gd name="T26" fmla="*/ 7 w 116"/>
                <a:gd name="T27" fmla="*/ 17 h 69"/>
                <a:gd name="T28" fmla="*/ 24 w 116"/>
                <a:gd name="T29" fmla="*/ 5 h 69"/>
                <a:gd name="T30" fmla="*/ 36 w 116"/>
                <a:gd name="T31" fmla="*/ 29 h 69"/>
                <a:gd name="T32" fmla="*/ 50 w 116"/>
                <a:gd name="T33" fmla="*/ 26 h 69"/>
                <a:gd name="T34" fmla="*/ 52 w 116"/>
                <a:gd name="T35" fmla="*/ 5 h 69"/>
                <a:gd name="T36" fmla="*/ 66 w 116"/>
                <a:gd name="T37" fmla="*/ 0 h 69"/>
                <a:gd name="T38" fmla="*/ 73 w 116"/>
                <a:gd name="T39" fmla="*/ 3 h 69"/>
                <a:gd name="T40" fmla="*/ 88 w 116"/>
                <a:gd name="T41" fmla="*/ 15 h 69"/>
                <a:gd name="T42" fmla="*/ 99 w 116"/>
                <a:gd name="T43" fmla="*/ 15 h 69"/>
                <a:gd name="T44" fmla="*/ 109 w 116"/>
                <a:gd name="T45" fmla="*/ 2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 h="69">
                  <a:moveTo>
                    <a:pt x="109" y="22"/>
                  </a:moveTo>
                  <a:lnTo>
                    <a:pt x="109" y="22"/>
                  </a:lnTo>
                  <a:lnTo>
                    <a:pt x="109" y="36"/>
                  </a:lnTo>
                  <a:lnTo>
                    <a:pt x="116" y="52"/>
                  </a:lnTo>
                  <a:lnTo>
                    <a:pt x="97" y="64"/>
                  </a:lnTo>
                  <a:lnTo>
                    <a:pt x="88" y="69"/>
                  </a:lnTo>
                  <a:lnTo>
                    <a:pt x="71" y="55"/>
                  </a:lnTo>
                  <a:lnTo>
                    <a:pt x="64" y="52"/>
                  </a:lnTo>
                  <a:lnTo>
                    <a:pt x="62" y="48"/>
                  </a:lnTo>
                  <a:lnTo>
                    <a:pt x="45" y="50"/>
                  </a:lnTo>
                  <a:lnTo>
                    <a:pt x="19" y="48"/>
                  </a:lnTo>
                  <a:lnTo>
                    <a:pt x="0" y="57"/>
                  </a:lnTo>
                  <a:lnTo>
                    <a:pt x="0" y="36"/>
                  </a:lnTo>
                  <a:lnTo>
                    <a:pt x="7" y="17"/>
                  </a:lnTo>
                  <a:lnTo>
                    <a:pt x="24" y="5"/>
                  </a:lnTo>
                  <a:lnTo>
                    <a:pt x="36" y="29"/>
                  </a:lnTo>
                  <a:lnTo>
                    <a:pt x="50" y="26"/>
                  </a:lnTo>
                  <a:lnTo>
                    <a:pt x="52" y="5"/>
                  </a:lnTo>
                  <a:lnTo>
                    <a:pt x="66" y="0"/>
                  </a:lnTo>
                  <a:lnTo>
                    <a:pt x="73" y="3"/>
                  </a:lnTo>
                  <a:lnTo>
                    <a:pt x="88" y="15"/>
                  </a:lnTo>
                  <a:lnTo>
                    <a:pt x="99" y="15"/>
                  </a:lnTo>
                  <a:lnTo>
                    <a:pt x="109" y="2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0" name="Freeform 200"/>
            <p:cNvSpPr>
              <a:spLocks/>
            </p:cNvSpPr>
            <p:nvPr/>
          </p:nvSpPr>
          <p:spPr bwMode="auto">
            <a:xfrm>
              <a:off x="5596238" y="4250698"/>
              <a:ext cx="201113" cy="390296"/>
            </a:xfrm>
            <a:custGeom>
              <a:avLst/>
              <a:gdLst>
                <a:gd name="T0" fmla="*/ 111 w 118"/>
                <a:gd name="T1" fmla="*/ 23 h 229"/>
                <a:gd name="T2" fmla="*/ 111 w 118"/>
                <a:gd name="T3" fmla="*/ 23 h 229"/>
                <a:gd name="T4" fmla="*/ 114 w 118"/>
                <a:gd name="T5" fmla="*/ 45 h 229"/>
                <a:gd name="T6" fmla="*/ 118 w 118"/>
                <a:gd name="T7" fmla="*/ 52 h 229"/>
                <a:gd name="T8" fmla="*/ 116 w 118"/>
                <a:gd name="T9" fmla="*/ 59 h 229"/>
                <a:gd name="T10" fmla="*/ 114 w 118"/>
                <a:gd name="T11" fmla="*/ 66 h 229"/>
                <a:gd name="T12" fmla="*/ 109 w 118"/>
                <a:gd name="T13" fmla="*/ 54 h 229"/>
                <a:gd name="T14" fmla="*/ 104 w 118"/>
                <a:gd name="T15" fmla="*/ 59 h 229"/>
                <a:gd name="T16" fmla="*/ 109 w 118"/>
                <a:gd name="T17" fmla="*/ 73 h 229"/>
                <a:gd name="T18" fmla="*/ 107 w 118"/>
                <a:gd name="T19" fmla="*/ 80 h 229"/>
                <a:gd name="T20" fmla="*/ 102 w 118"/>
                <a:gd name="T21" fmla="*/ 83 h 229"/>
                <a:gd name="T22" fmla="*/ 102 w 118"/>
                <a:gd name="T23" fmla="*/ 97 h 229"/>
                <a:gd name="T24" fmla="*/ 95 w 118"/>
                <a:gd name="T25" fmla="*/ 118 h 229"/>
                <a:gd name="T26" fmla="*/ 88 w 118"/>
                <a:gd name="T27" fmla="*/ 142 h 229"/>
                <a:gd name="T28" fmla="*/ 78 w 118"/>
                <a:gd name="T29" fmla="*/ 173 h 229"/>
                <a:gd name="T30" fmla="*/ 71 w 118"/>
                <a:gd name="T31" fmla="*/ 199 h 229"/>
                <a:gd name="T32" fmla="*/ 64 w 118"/>
                <a:gd name="T33" fmla="*/ 218 h 229"/>
                <a:gd name="T34" fmla="*/ 50 w 118"/>
                <a:gd name="T35" fmla="*/ 222 h 229"/>
                <a:gd name="T36" fmla="*/ 36 w 118"/>
                <a:gd name="T37" fmla="*/ 229 h 229"/>
                <a:gd name="T38" fmla="*/ 26 w 118"/>
                <a:gd name="T39" fmla="*/ 225 h 229"/>
                <a:gd name="T40" fmla="*/ 14 w 118"/>
                <a:gd name="T41" fmla="*/ 220 h 229"/>
                <a:gd name="T42" fmla="*/ 10 w 118"/>
                <a:gd name="T43" fmla="*/ 208 h 229"/>
                <a:gd name="T44" fmla="*/ 10 w 118"/>
                <a:gd name="T45" fmla="*/ 194 h 229"/>
                <a:gd name="T46" fmla="*/ 3 w 118"/>
                <a:gd name="T47" fmla="*/ 180 h 229"/>
                <a:gd name="T48" fmla="*/ 0 w 118"/>
                <a:gd name="T49" fmla="*/ 168 h 229"/>
                <a:gd name="T50" fmla="*/ 5 w 118"/>
                <a:gd name="T51" fmla="*/ 156 h 229"/>
                <a:gd name="T52" fmla="*/ 12 w 118"/>
                <a:gd name="T53" fmla="*/ 151 h 229"/>
                <a:gd name="T54" fmla="*/ 12 w 118"/>
                <a:gd name="T55" fmla="*/ 147 h 229"/>
                <a:gd name="T56" fmla="*/ 19 w 118"/>
                <a:gd name="T57" fmla="*/ 132 h 229"/>
                <a:gd name="T58" fmla="*/ 21 w 118"/>
                <a:gd name="T59" fmla="*/ 123 h 229"/>
                <a:gd name="T60" fmla="*/ 17 w 118"/>
                <a:gd name="T61" fmla="*/ 113 h 229"/>
                <a:gd name="T62" fmla="*/ 14 w 118"/>
                <a:gd name="T63" fmla="*/ 104 h 229"/>
                <a:gd name="T64" fmla="*/ 12 w 118"/>
                <a:gd name="T65" fmla="*/ 87 h 229"/>
                <a:gd name="T66" fmla="*/ 19 w 118"/>
                <a:gd name="T67" fmla="*/ 80 h 229"/>
                <a:gd name="T68" fmla="*/ 21 w 118"/>
                <a:gd name="T69" fmla="*/ 68 h 229"/>
                <a:gd name="T70" fmla="*/ 29 w 118"/>
                <a:gd name="T71" fmla="*/ 68 h 229"/>
                <a:gd name="T72" fmla="*/ 38 w 118"/>
                <a:gd name="T73" fmla="*/ 64 h 229"/>
                <a:gd name="T74" fmla="*/ 43 w 118"/>
                <a:gd name="T75" fmla="*/ 61 h 229"/>
                <a:gd name="T76" fmla="*/ 50 w 118"/>
                <a:gd name="T77" fmla="*/ 61 h 229"/>
                <a:gd name="T78" fmla="*/ 62 w 118"/>
                <a:gd name="T79" fmla="*/ 52 h 229"/>
                <a:gd name="T80" fmla="*/ 74 w 118"/>
                <a:gd name="T81" fmla="*/ 42 h 229"/>
                <a:gd name="T82" fmla="*/ 78 w 118"/>
                <a:gd name="T83" fmla="*/ 33 h 229"/>
                <a:gd name="T84" fmla="*/ 76 w 118"/>
                <a:gd name="T85" fmla="*/ 26 h 229"/>
                <a:gd name="T86" fmla="*/ 83 w 118"/>
                <a:gd name="T87" fmla="*/ 28 h 229"/>
                <a:gd name="T88" fmla="*/ 92 w 118"/>
                <a:gd name="T89" fmla="*/ 16 h 229"/>
                <a:gd name="T90" fmla="*/ 92 w 118"/>
                <a:gd name="T91" fmla="*/ 7 h 229"/>
                <a:gd name="T92" fmla="*/ 97 w 118"/>
                <a:gd name="T93" fmla="*/ 0 h 229"/>
                <a:gd name="T94" fmla="*/ 104 w 118"/>
                <a:gd name="T95" fmla="*/ 7 h 229"/>
                <a:gd name="T96" fmla="*/ 107 w 118"/>
                <a:gd name="T97" fmla="*/ 14 h 229"/>
                <a:gd name="T98" fmla="*/ 111 w 118"/>
                <a:gd name="T99" fmla="*/ 23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8" h="229">
                  <a:moveTo>
                    <a:pt x="111" y="23"/>
                  </a:moveTo>
                  <a:lnTo>
                    <a:pt x="111" y="23"/>
                  </a:lnTo>
                  <a:lnTo>
                    <a:pt x="114" y="45"/>
                  </a:lnTo>
                  <a:lnTo>
                    <a:pt x="118" y="52"/>
                  </a:lnTo>
                  <a:lnTo>
                    <a:pt x="116" y="59"/>
                  </a:lnTo>
                  <a:lnTo>
                    <a:pt x="114" y="66"/>
                  </a:lnTo>
                  <a:lnTo>
                    <a:pt x="109" y="54"/>
                  </a:lnTo>
                  <a:lnTo>
                    <a:pt x="104" y="59"/>
                  </a:lnTo>
                  <a:lnTo>
                    <a:pt x="109" y="73"/>
                  </a:lnTo>
                  <a:lnTo>
                    <a:pt x="107" y="80"/>
                  </a:lnTo>
                  <a:lnTo>
                    <a:pt x="102" y="83"/>
                  </a:lnTo>
                  <a:lnTo>
                    <a:pt x="102" y="97"/>
                  </a:lnTo>
                  <a:lnTo>
                    <a:pt x="95" y="118"/>
                  </a:lnTo>
                  <a:lnTo>
                    <a:pt x="88" y="142"/>
                  </a:lnTo>
                  <a:lnTo>
                    <a:pt x="78" y="173"/>
                  </a:lnTo>
                  <a:lnTo>
                    <a:pt x="71" y="199"/>
                  </a:lnTo>
                  <a:lnTo>
                    <a:pt x="64" y="218"/>
                  </a:lnTo>
                  <a:lnTo>
                    <a:pt x="50" y="222"/>
                  </a:lnTo>
                  <a:lnTo>
                    <a:pt x="36" y="229"/>
                  </a:lnTo>
                  <a:lnTo>
                    <a:pt x="26" y="225"/>
                  </a:lnTo>
                  <a:lnTo>
                    <a:pt x="14" y="220"/>
                  </a:lnTo>
                  <a:lnTo>
                    <a:pt x="10" y="208"/>
                  </a:lnTo>
                  <a:lnTo>
                    <a:pt x="10" y="194"/>
                  </a:lnTo>
                  <a:lnTo>
                    <a:pt x="3" y="180"/>
                  </a:lnTo>
                  <a:lnTo>
                    <a:pt x="0" y="168"/>
                  </a:lnTo>
                  <a:lnTo>
                    <a:pt x="5" y="156"/>
                  </a:lnTo>
                  <a:lnTo>
                    <a:pt x="12" y="151"/>
                  </a:lnTo>
                  <a:lnTo>
                    <a:pt x="12" y="147"/>
                  </a:lnTo>
                  <a:lnTo>
                    <a:pt x="19" y="132"/>
                  </a:lnTo>
                  <a:lnTo>
                    <a:pt x="21" y="123"/>
                  </a:lnTo>
                  <a:lnTo>
                    <a:pt x="17" y="113"/>
                  </a:lnTo>
                  <a:lnTo>
                    <a:pt x="14" y="104"/>
                  </a:lnTo>
                  <a:lnTo>
                    <a:pt x="12" y="87"/>
                  </a:lnTo>
                  <a:lnTo>
                    <a:pt x="19" y="80"/>
                  </a:lnTo>
                  <a:lnTo>
                    <a:pt x="21" y="68"/>
                  </a:lnTo>
                  <a:lnTo>
                    <a:pt x="29" y="68"/>
                  </a:lnTo>
                  <a:lnTo>
                    <a:pt x="38" y="64"/>
                  </a:lnTo>
                  <a:lnTo>
                    <a:pt x="43" y="61"/>
                  </a:lnTo>
                  <a:lnTo>
                    <a:pt x="50" y="61"/>
                  </a:lnTo>
                  <a:lnTo>
                    <a:pt x="62" y="52"/>
                  </a:lnTo>
                  <a:lnTo>
                    <a:pt x="74" y="42"/>
                  </a:lnTo>
                  <a:lnTo>
                    <a:pt x="78" y="33"/>
                  </a:lnTo>
                  <a:lnTo>
                    <a:pt x="76" y="26"/>
                  </a:lnTo>
                  <a:lnTo>
                    <a:pt x="83" y="28"/>
                  </a:lnTo>
                  <a:lnTo>
                    <a:pt x="92" y="16"/>
                  </a:lnTo>
                  <a:lnTo>
                    <a:pt x="92" y="7"/>
                  </a:lnTo>
                  <a:lnTo>
                    <a:pt x="97" y="0"/>
                  </a:lnTo>
                  <a:lnTo>
                    <a:pt x="104" y="7"/>
                  </a:lnTo>
                  <a:lnTo>
                    <a:pt x="107" y="14"/>
                  </a:lnTo>
                  <a:lnTo>
                    <a:pt x="111" y="2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2" name="Freeform 202"/>
            <p:cNvSpPr>
              <a:spLocks/>
            </p:cNvSpPr>
            <p:nvPr/>
          </p:nvSpPr>
          <p:spPr bwMode="auto">
            <a:xfrm>
              <a:off x="1164935" y="2970020"/>
              <a:ext cx="835130" cy="545391"/>
            </a:xfrm>
            <a:custGeom>
              <a:avLst/>
              <a:gdLst>
                <a:gd name="T0" fmla="*/ 97 w 490"/>
                <a:gd name="T1" fmla="*/ 26 h 320"/>
                <a:gd name="T2" fmla="*/ 142 w 490"/>
                <a:gd name="T3" fmla="*/ 19 h 320"/>
                <a:gd name="T4" fmla="*/ 185 w 490"/>
                <a:gd name="T5" fmla="*/ 31 h 320"/>
                <a:gd name="T6" fmla="*/ 204 w 490"/>
                <a:gd name="T7" fmla="*/ 59 h 320"/>
                <a:gd name="T8" fmla="*/ 237 w 490"/>
                <a:gd name="T9" fmla="*/ 57 h 320"/>
                <a:gd name="T10" fmla="*/ 270 w 490"/>
                <a:gd name="T11" fmla="*/ 76 h 320"/>
                <a:gd name="T12" fmla="*/ 289 w 490"/>
                <a:gd name="T13" fmla="*/ 109 h 320"/>
                <a:gd name="T14" fmla="*/ 317 w 490"/>
                <a:gd name="T15" fmla="*/ 128 h 320"/>
                <a:gd name="T16" fmla="*/ 315 w 490"/>
                <a:gd name="T17" fmla="*/ 154 h 320"/>
                <a:gd name="T18" fmla="*/ 315 w 490"/>
                <a:gd name="T19" fmla="*/ 197 h 320"/>
                <a:gd name="T20" fmla="*/ 334 w 490"/>
                <a:gd name="T21" fmla="*/ 230 h 320"/>
                <a:gd name="T22" fmla="*/ 360 w 490"/>
                <a:gd name="T23" fmla="*/ 253 h 320"/>
                <a:gd name="T24" fmla="*/ 393 w 490"/>
                <a:gd name="T25" fmla="*/ 253 h 320"/>
                <a:gd name="T26" fmla="*/ 426 w 490"/>
                <a:gd name="T27" fmla="*/ 242 h 320"/>
                <a:gd name="T28" fmla="*/ 436 w 490"/>
                <a:gd name="T29" fmla="*/ 211 h 320"/>
                <a:gd name="T30" fmla="*/ 478 w 490"/>
                <a:gd name="T31" fmla="*/ 204 h 320"/>
                <a:gd name="T32" fmla="*/ 490 w 490"/>
                <a:gd name="T33" fmla="*/ 213 h 320"/>
                <a:gd name="T34" fmla="*/ 481 w 490"/>
                <a:gd name="T35" fmla="*/ 239 h 320"/>
                <a:gd name="T36" fmla="*/ 471 w 490"/>
                <a:gd name="T37" fmla="*/ 253 h 320"/>
                <a:gd name="T38" fmla="*/ 457 w 490"/>
                <a:gd name="T39" fmla="*/ 265 h 320"/>
                <a:gd name="T40" fmla="*/ 452 w 490"/>
                <a:gd name="T41" fmla="*/ 265 h 320"/>
                <a:gd name="T42" fmla="*/ 421 w 490"/>
                <a:gd name="T43" fmla="*/ 275 h 320"/>
                <a:gd name="T44" fmla="*/ 426 w 490"/>
                <a:gd name="T45" fmla="*/ 284 h 320"/>
                <a:gd name="T46" fmla="*/ 431 w 490"/>
                <a:gd name="T47" fmla="*/ 296 h 320"/>
                <a:gd name="T48" fmla="*/ 405 w 490"/>
                <a:gd name="T49" fmla="*/ 313 h 320"/>
                <a:gd name="T50" fmla="*/ 384 w 490"/>
                <a:gd name="T51" fmla="*/ 303 h 320"/>
                <a:gd name="T52" fmla="*/ 355 w 490"/>
                <a:gd name="T53" fmla="*/ 294 h 320"/>
                <a:gd name="T54" fmla="*/ 322 w 490"/>
                <a:gd name="T55" fmla="*/ 298 h 320"/>
                <a:gd name="T56" fmla="*/ 282 w 490"/>
                <a:gd name="T57" fmla="*/ 284 h 320"/>
                <a:gd name="T58" fmla="*/ 246 w 490"/>
                <a:gd name="T59" fmla="*/ 265 h 320"/>
                <a:gd name="T60" fmla="*/ 213 w 490"/>
                <a:gd name="T61" fmla="*/ 251 h 320"/>
                <a:gd name="T62" fmla="*/ 185 w 490"/>
                <a:gd name="T63" fmla="*/ 223 h 320"/>
                <a:gd name="T64" fmla="*/ 192 w 490"/>
                <a:gd name="T65" fmla="*/ 211 h 320"/>
                <a:gd name="T66" fmla="*/ 185 w 490"/>
                <a:gd name="T67" fmla="*/ 189 h 320"/>
                <a:gd name="T68" fmla="*/ 149 w 490"/>
                <a:gd name="T69" fmla="*/ 149 h 320"/>
                <a:gd name="T70" fmla="*/ 123 w 490"/>
                <a:gd name="T71" fmla="*/ 128 h 320"/>
                <a:gd name="T72" fmla="*/ 109 w 490"/>
                <a:gd name="T73" fmla="*/ 104 h 320"/>
                <a:gd name="T74" fmla="*/ 86 w 490"/>
                <a:gd name="T75" fmla="*/ 81 h 320"/>
                <a:gd name="T76" fmla="*/ 69 w 490"/>
                <a:gd name="T77" fmla="*/ 50 h 320"/>
                <a:gd name="T78" fmla="*/ 52 w 490"/>
                <a:gd name="T79" fmla="*/ 21 h 320"/>
                <a:gd name="T80" fmla="*/ 34 w 490"/>
                <a:gd name="T81" fmla="*/ 26 h 320"/>
                <a:gd name="T82" fmla="*/ 45 w 490"/>
                <a:gd name="T83" fmla="*/ 57 h 320"/>
                <a:gd name="T84" fmla="*/ 62 w 490"/>
                <a:gd name="T85" fmla="*/ 73 h 320"/>
                <a:gd name="T86" fmla="*/ 69 w 490"/>
                <a:gd name="T87" fmla="*/ 92 h 320"/>
                <a:gd name="T88" fmla="*/ 88 w 490"/>
                <a:gd name="T89" fmla="*/ 111 h 320"/>
                <a:gd name="T90" fmla="*/ 105 w 490"/>
                <a:gd name="T91" fmla="*/ 144 h 320"/>
                <a:gd name="T92" fmla="*/ 119 w 490"/>
                <a:gd name="T93" fmla="*/ 163 h 320"/>
                <a:gd name="T94" fmla="*/ 116 w 490"/>
                <a:gd name="T95" fmla="*/ 180 h 320"/>
                <a:gd name="T96" fmla="*/ 100 w 490"/>
                <a:gd name="T97" fmla="*/ 159 h 320"/>
                <a:gd name="T98" fmla="*/ 81 w 490"/>
                <a:gd name="T99" fmla="*/ 133 h 320"/>
                <a:gd name="T100" fmla="*/ 60 w 490"/>
                <a:gd name="T101" fmla="*/ 109 h 320"/>
                <a:gd name="T102" fmla="*/ 43 w 490"/>
                <a:gd name="T103" fmla="*/ 104 h 320"/>
                <a:gd name="T104" fmla="*/ 41 w 490"/>
                <a:gd name="T105" fmla="*/ 92 h 320"/>
                <a:gd name="T106" fmla="*/ 34 w 490"/>
                <a:gd name="T107" fmla="*/ 64 h 320"/>
                <a:gd name="T108" fmla="*/ 15 w 490"/>
                <a:gd name="T109" fmla="*/ 36 h 320"/>
                <a:gd name="T110" fmla="*/ 17 w 490"/>
                <a:gd name="T111" fmla="*/ 2 h 320"/>
                <a:gd name="T112" fmla="*/ 62 w 490"/>
                <a:gd name="T113" fmla="*/ 1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0" h="320">
                  <a:moveTo>
                    <a:pt x="62" y="12"/>
                  </a:moveTo>
                  <a:lnTo>
                    <a:pt x="62" y="12"/>
                  </a:lnTo>
                  <a:lnTo>
                    <a:pt x="97" y="26"/>
                  </a:lnTo>
                  <a:lnTo>
                    <a:pt x="131" y="26"/>
                  </a:lnTo>
                  <a:lnTo>
                    <a:pt x="142" y="26"/>
                  </a:lnTo>
                  <a:lnTo>
                    <a:pt x="142" y="19"/>
                  </a:lnTo>
                  <a:lnTo>
                    <a:pt x="171" y="19"/>
                  </a:lnTo>
                  <a:lnTo>
                    <a:pt x="178" y="26"/>
                  </a:lnTo>
                  <a:lnTo>
                    <a:pt x="185" y="31"/>
                  </a:lnTo>
                  <a:lnTo>
                    <a:pt x="197" y="40"/>
                  </a:lnTo>
                  <a:lnTo>
                    <a:pt x="201" y="50"/>
                  </a:lnTo>
                  <a:lnTo>
                    <a:pt x="204" y="59"/>
                  </a:lnTo>
                  <a:lnTo>
                    <a:pt x="213" y="64"/>
                  </a:lnTo>
                  <a:lnTo>
                    <a:pt x="225" y="71"/>
                  </a:lnTo>
                  <a:lnTo>
                    <a:pt x="237" y="57"/>
                  </a:lnTo>
                  <a:lnTo>
                    <a:pt x="251" y="55"/>
                  </a:lnTo>
                  <a:lnTo>
                    <a:pt x="261" y="64"/>
                  </a:lnTo>
                  <a:lnTo>
                    <a:pt x="270" y="76"/>
                  </a:lnTo>
                  <a:lnTo>
                    <a:pt x="275" y="88"/>
                  </a:lnTo>
                  <a:lnTo>
                    <a:pt x="284" y="97"/>
                  </a:lnTo>
                  <a:lnTo>
                    <a:pt x="289" y="109"/>
                  </a:lnTo>
                  <a:lnTo>
                    <a:pt x="291" y="118"/>
                  </a:lnTo>
                  <a:lnTo>
                    <a:pt x="306" y="123"/>
                  </a:lnTo>
                  <a:lnTo>
                    <a:pt x="317" y="128"/>
                  </a:lnTo>
                  <a:lnTo>
                    <a:pt x="324" y="126"/>
                  </a:lnTo>
                  <a:lnTo>
                    <a:pt x="317" y="142"/>
                  </a:lnTo>
                  <a:lnTo>
                    <a:pt x="315" y="154"/>
                  </a:lnTo>
                  <a:lnTo>
                    <a:pt x="313" y="178"/>
                  </a:lnTo>
                  <a:lnTo>
                    <a:pt x="310" y="187"/>
                  </a:lnTo>
                  <a:lnTo>
                    <a:pt x="315" y="197"/>
                  </a:lnTo>
                  <a:lnTo>
                    <a:pt x="320" y="206"/>
                  </a:lnTo>
                  <a:lnTo>
                    <a:pt x="322" y="218"/>
                  </a:lnTo>
                  <a:lnTo>
                    <a:pt x="334" y="230"/>
                  </a:lnTo>
                  <a:lnTo>
                    <a:pt x="336" y="239"/>
                  </a:lnTo>
                  <a:lnTo>
                    <a:pt x="343" y="249"/>
                  </a:lnTo>
                  <a:lnTo>
                    <a:pt x="360" y="253"/>
                  </a:lnTo>
                  <a:lnTo>
                    <a:pt x="367" y="260"/>
                  </a:lnTo>
                  <a:lnTo>
                    <a:pt x="381" y="256"/>
                  </a:lnTo>
                  <a:lnTo>
                    <a:pt x="393" y="253"/>
                  </a:lnTo>
                  <a:lnTo>
                    <a:pt x="405" y="251"/>
                  </a:lnTo>
                  <a:lnTo>
                    <a:pt x="417" y="249"/>
                  </a:lnTo>
                  <a:lnTo>
                    <a:pt x="426" y="242"/>
                  </a:lnTo>
                  <a:lnTo>
                    <a:pt x="431" y="230"/>
                  </a:lnTo>
                  <a:lnTo>
                    <a:pt x="431" y="215"/>
                  </a:lnTo>
                  <a:lnTo>
                    <a:pt x="436" y="211"/>
                  </a:lnTo>
                  <a:lnTo>
                    <a:pt x="445" y="206"/>
                  </a:lnTo>
                  <a:lnTo>
                    <a:pt x="462" y="204"/>
                  </a:lnTo>
                  <a:lnTo>
                    <a:pt x="478" y="204"/>
                  </a:lnTo>
                  <a:lnTo>
                    <a:pt x="488" y="201"/>
                  </a:lnTo>
                  <a:lnTo>
                    <a:pt x="490" y="206"/>
                  </a:lnTo>
                  <a:lnTo>
                    <a:pt x="490" y="213"/>
                  </a:lnTo>
                  <a:lnTo>
                    <a:pt x="481" y="225"/>
                  </a:lnTo>
                  <a:lnTo>
                    <a:pt x="478" y="234"/>
                  </a:lnTo>
                  <a:lnTo>
                    <a:pt x="481" y="239"/>
                  </a:lnTo>
                  <a:lnTo>
                    <a:pt x="478" y="246"/>
                  </a:lnTo>
                  <a:lnTo>
                    <a:pt x="474" y="258"/>
                  </a:lnTo>
                  <a:lnTo>
                    <a:pt x="471" y="253"/>
                  </a:lnTo>
                  <a:lnTo>
                    <a:pt x="466" y="253"/>
                  </a:lnTo>
                  <a:lnTo>
                    <a:pt x="464" y="253"/>
                  </a:lnTo>
                  <a:lnTo>
                    <a:pt x="457" y="265"/>
                  </a:lnTo>
                  <a:lnTo>
                    <a:pt x="455" y="263"/>
                  </a:lnTo>
                  <a:lnTo>
                    <a:pt x="452" y="263"/>
                  </a:lnTo>
                  <a:lnTo>
                    <a:pt x="452" y="265"/>
                  </a:lnTo>
                  <a:lnTo>
                    <a:pt x="438" y="265"/>
                  </a:lnTo>
                  <a:lnTo>
                    <a:pt x="421" y="265"/>
                  </a:lnTo>
                  <a:lnTo>
                    <a:pt x="421" y="275"/>
                  </a:lnTo>
                  <a:lnTo>
                    <a:pt x="417" y="275"/>
                  </a:lnTo>
                  <a:lnTo>
                    <a:pt x="421" y="282"/>
                  </a:lnTo>
                  <a:lnTo>
                    <a:pt x="426" y="284"/>
                  </a:lnTo>
                  <a:lnTo>
                    <a:pt x="429" y="289"/>
                  </a:lnTo>
                  <a:lnTo>
                    <a:pt x="431" y="289"/>
                  </a:lnTo>
                  <a:lnTo>
                    <a:pt x="431" y="296"/>
                  </a:lnTo>
                  <a:lnTo>
                    <a:pt x="410" y="296"/>
                  </a:lnTo>
                  <a:lnTo>
                    <a:pt x="403" y="308"/>
                  </a:lnTo>
                  <a:lnTo>
                    <a:pt x="405" y="313"/>
                  </a:lnTo>
                  <a:lnTo>
                    <a:pt x="403" y="315"/>
                  </a:lnTo>
                  <a:lnTo>
                    <a:pt x="403" y="320"/>
                  </a:lnTo>
                  <a:lnTo>
                    <a:pt x="384" y="303"/>
                  </a:lnTo>
                  <a:lnTo>
                    <a:pt x="377" y="298"/>
                  </a:lnTo>
                  <a:lnTo>
                    <a:pt x="362" y="294"/>
                  </a:lnTo>
                  <a:lnTo>
                    <a:pt x="355" y="294"/>
                  </a:lnTo>
                  <a:lnTo>
                    <a:pt x="341" y="301"/>
                  </a:lnTo>
                  <a:lnTo>
                    <a:pt x="334" y="303"/>
                  </a:lnTo>
                  <a:lnTo>
                    <a:pt x="322" y="298"/>
                  </a:lnTo>
                  <a:lnTo>
                    <a:pt x="308" y="294"/>
                  </a:lnTo>
                  <a:lnTo>
                    <a:pt x="294" y="287"/>
                  </a:lnTo>
                  <a:lnTo>
                    <a:pt x="282" y="284"/>
                  </a:lnTo>
                  <a:lnTo>
                    <a:pt x="263" y="277"/>
                  </a:lnTo>
                  <a:lnTo>
                    <a:pt x="251" y="268"/>
                  </a:lnTo>
                  <a:lnTo>
                    <a:pt x="246" y="265"/>
                  </a:lnTo>
                  <a:lnTo>
                    <a:pt x="237" y="263"/>
                  </a:lnTo>
                  <a:lnTo>
                    <a:pt x="220" y="258"/>
                  </a:lnTo>
                  <a:lnTo>
                    <a:pt x="213" y="251"/>
                  </a:lnTo>
                  <a:lnTo>
                    <a:pt x="197" y="239"/>
                  </a:lnTo>
                  <a:lnTo>
                    <a:pt x="187" y="230"/>
                  </a:lnTo>
                  <a:lnTo>
                    <a:pt x="185" y="223"/>
                  </a:lnTo>
                  <a:lnTo>
                    <a:pt x="190" y="220"/>
                  </a:lnTo>
                  <a:lnTo>
                    <a:pt x="187" y="215"/>
                  </a:lnTo>
                  <a:lnTo>
                    <a:pt x="192" y="211"/>
                  </a:lnTo>
                  <a:lnTo>
                    <a:pt x="192" y="204"/>
                  </a:lnTo>
                  <a:lnTo>
                    <a:pt x="187" y="197"/>
                  </a:lnTo>
                  <a:lnTo>
                    <a:pt x="185" y="189"/>
                  </a:lnTo>
                  <a:lnTo>
                    <a:pt x="178" y="180"/>
                  </a:lnTo>
                  <a:lnTo>
                    <a:pt x="166" y="163"/>
                  </a:lnTo>
                  <a:lnTo>
                    <a:pt x="149" y="149"/>
                  </a:lnTo>
                  <a:lnTo>
                    <a:pt x="140" y="140"/>
                  </a:lnTo>
                  <a:lnTo>
                    <a:pt x="128" y="133"/>
                  </a:lnTo>
                  <a:lnTo>
                    <a:pt x="123" y="128"/>
                  </a:lnTo>
                  <a:lnTo>
                    <a:pt x="126" y="116"/>
                  </a:lnTo>
                  <a:lnTo>
                    <a:pt x="119" y="111"/>
                  </a:lnTo>
                  <a:lnTo>
                    <a:pt x="109" y="104"/>
                  </a:lnTo>
                  <a:lnTo>
                    <a:pt x="105" y="90"/>
                  </a:lnTo>
                  <a:lnTo>
                    <a:pt x="95" y="90"/>
                  </a:lnTo>
                  <a:lnTo>
                    <a:pt x="86" y="81"/>
                  </a:lnTo>
                  <a:lnTo>
                    <a:pt x="79" y="71"/>
                  </a:lnTo>
                  <a:lnTo>
                    <a:pt x="79" y="64"/>
                  </a:lnTo>
                  <a:lnTo>
                    <a:pt x="69" y="50"/>
                  </a:lnTo>
                  <a:lnTo>
                    <a:pt x="64" y="36"/>
                  </a:lnTo>
                  <a:lnTo>
                    <a:pt x="64" y="31"/>
                  </a:lnTo>
                  <a:lnTo>
                    <a:pt x="52" y="21"/>
                  </a:lnTo>
                  <a:lnTo>
                    <a:pt x="48" y="24"/>
                  </a:lnTo>
                  <a:lnTo>
                    <a:pt x="38" y="17"/>
                  </a:lnTo>
                  <a:lnTo>
                    <a:pt x="34" y="26"/>
                  </a:lnTo>
                  <a:lnTo>
                    <a:pt x="38" y="33"/>
                  </a:lnTo>
                  <a:lnTo>
                    <a:pt x="38" y="47"/>
                  </a:lnTo>
                  <a:lnTo>
                    <a:pt x="45" y="57"/>
                  </a:lnTo>
                  <a:lnTo>
                    <a:pt x="57" y="69"/>
                  </a:lnTo>
                  <a:lnTo>
                    <a:pt x="60" y="73"/>
                  </a:lnTo>
                  <a:lnTo>
                    <a:pt x="62" y="73"/>
                  </a:lnTo>
                  <a:lnTo>
                    <a:pt x="64" y="81"/>
                  </a:lnTo>
                  <a:lnTo>
                    <a:pt x="67" y="81"/>
                  </a:lnTo>
                  <a:lnTo>
                    <a:pt x="69" y="92"/>
                  </a:lnTo>
                  <a:lnTo>
                    <a:pt x="76" y="97"/>
                  </a:lnTo>
                  <a:lnTo>
                    <a:pt x="79" y="104"/>
                  </a:lnTo>
                  <a:lnTo>
                    <a:pt x="88" y="111"/>
                  </a:lnTo>
                  <a:lnTo>
                    <a:pt x="95" y="128"/>
                  </a:lnTo>
                  <a:lnTo>
                    <a:pt x="100" y="137"/>
                  </a:lnTo>
                  <a:lnTo>
                    <a:pt x="105" y="144"/>
                  </a:lnTo>
                  <a:lnTo>
                    <a:pt x="105" y="154"/>
                  </a:lnTo>
                  <a:lnTo>
                    <a:pt x="112" y="154"/>
                  </a:lnTo>
                  <a:lnTo>
                    <a:pt x="119" y="163"/>
                  </a:lnTo>
                  <a:lnTo>
                    <a:pt x="123" y="171"/>
                  </a:lnTo>
                  <a:lnTo>
                    <a:pt x="123" y="173"/>
                  </a:lnTo>
                  <a:lnTo>
                    <a:pt x="116" y="180"/>
                  </a:lnTo>
                  <a:lnTo>
                    <a:pt x="114" y="180"/>
                  </a:lnTo>
                  <a:lnTo>
                    <a:pt x="112" y="168"/>
                  </a:lnTo>
                  <a:lnTo>
                    <a:pt x="100" y="159"/>
                  </a:lnTo>
                  <a:lnTo>
                    <a:pt x="88" y="152"/>
                  </a:lnTo>
                  <a:lnTo>
                    <a:pt x="81" y="147"/>
                  </a:lnTo>
                  <a:lnTo>
                    <a:pt x="81" y="133"/>
                  </a:lnTo>
                  <a:lnTo>
                    <a:pt x="79" y="123"/>
                  </a:lnTo>
                  <a:lnTo>
                    <a:pt x="69" y="118"/>
                  </a:lnTo>
                  <a:lnTo>
                    <a:pt x="60" y="109"/>
                  </a:lnTo>
                  <a:lnTo>
                    <a:pt x="57" y="114"/>
                  </a:lnTo>
                  <a:lnTo>
                    <a:pt x="52" y="109"/>
                  </a:lnTo>
                  <a:lnTo>
                    <a:pt x="43" y="104"/>
                  </a:lnTo>
                  <a:lnTo>
                    <a:pt x="34" y="92"/>
                  </a:lnTo>
                  <a:lnTo>
                    <a:pt x="34" y="92"/>
                  </a:lnTo>
                  <a:lnTo>
                    <a:pt x="41" y="92"/>
                  </a:lnTo>
                  <a:lnTo>
                    <a:pt x="48" y="85"/>
                  </a:lnTo>
                  <a:lnTo>
                    <a:pt x="48" y="78"/>
                  </a:lnTo>
                  <a:lnTo>
                    <a:pt x="34" y="64"/>
                  </a:lnTo>
                  <a:lnTo>
                    <a:pt x="26" y="59"/>
                  </a:lnTo>
                  <a:lnTo>
                    <a:pt x="19" y="47"/>
                  </a:lnTo>
                  <a:lnTo>
                    <a:pt x="15" y="36"/>
                  </a:lnTo>
                  <a:lnTo>
                    <a:pt x="5" y="21"/>
                  </a:lnTo>
                  <a:lnTo>
                    <a:pt x="0" y="5"/>
                  </a:lnTo>
                  <a:lnTo>
                    <a:pt x="17" y="2"/>
                  </a:lnTo>
                  <a:lnTo>
                    <a:pt x="38" y="0"/>
                  </a:lnTo>
                  <a:lnTo>
                    <a:pt x="36" y="5"/>
                  </a:lnTo>
                  <a:lnTo>
                    <a:pt x="62" y="12"/>
                  </a:lnTo>
                  <a:lnTo>
                    <a:pt x="62" y="12"/>
                  </a:lnTo>
                  <a:lnTo>
                    <a:pt x="62"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3" name="Freeform 203"/>
            <p:cNvSpPr>
              <a:spLocks/>
            </p:cNvSpPr>
            <p:nvPr/>
          </p:nvSpPr>
          <p:spPr bwMode="auto">
            <a:xfrm>
              <a:off x="4963925" y="2639376"/>
              <a:ext cx="68174" cy="52835"/>
            </a:xfrm>
            <a:custGeom>
              <a:avLst/>
              <a:gdLst>
                <a:gd name="T0" fmla="*/ 37 w 40"/>
                <a:gd name="T1" fmla="*/ 7 h 31"/>
                <a:gd name="T2" fmla="*/ 37 w 40"/>
                <a:gd name="T3" fmla="*/ 7 h 31"/>
                <a:gd name="T4" fmla="*/ 40 w 40"/>
                <a:gd name="T5" fmla="*/ 21 h 31"/>
                <a:gd name="T6" fmla="*/ 35 w 40"/>
                <a:gd name="T7" fmla="*/ 21 h 31"/>
                <a:gd name="T8" fmla="*/ 33 w 40"/>
                <a:gd name="T9" fmla="*/ 24 h 31"/>
                <a:gd name="T10" fmla="*/ 26 w 40"/>
                <a:gd name="T11" fmla="*/ 24 h 31"/>
                <a:gd name="T12" fmla="*/ 18 w 40"/>
                <a:gd name="T13" fmla="*/ 28 h 31"/>
                <a:gd name="T14" fmla="*/ 9 w 40"/>
                <a:gd name="T15" fmla="*/ 31 h 31"/>
                <a:gd name="T16" fmla="*/ 2 w 40"/>
                <a:gd name="T17" fmla="*/ 26 h 31"/>
                <a:gd name="T18" fmla="*/ 0 w 40"/>
                <a:gd name="T19" fmla="*/ 17 h 31"/>
                <a:gd name="T20" fmla="*/ 2 w 40"/>
                <a:gd name="T21" fmla="*/ 9 h 31"/>
                <a:gd name="T22" fmla="*/ 2 w 40"/>
                <a:gd name="T23" fmla="*/ 9 h 31"/>
                <a:gd name="T24" fmla="*/ 4 w 40"/>
                <a:gd name="T25" fmla="*/ 5 h 31"/>
                <a:gd name="T26" fmla="*/ 14 w 40"/>
                <a:gd name="T27" fmla="*/ 2 h 31"/>
                <a:gd name="T28" fmla="*/ 16 w 40"/>
                <a:gd name="T29" fmla="*/ 0 h 31"/>
                <a:gd name="T30" fmla="*/ 23 w 40"/>
                <a:gd name="T31" fmla="*/ 0 h 31"/>
                <a:gd name="T32" fmla="*/ 30 w 40"/>
                <a:gd name="T33" fmla="*/ 0 h 31"/>
                <a:gd name="T34" fmla="*/ 37 w 40"/>
                <a:gd name="T35" fmla="*/ 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1">
                  <a:moveTo>
                    <a:pt x="37" y="7"/>
                  </a:moveTo>
                  <a:lnTo>
                    <a:pt x="37" y="7"/>
                  </a:lnTo>
                  <a:lnTo>
                    <a:pt x="40" y="21"/>
                  </a:lnTo>
                  <a:lnTo>
                    <a:pt x="35" y="21"/>
                  </a:lnTo>
                  <a:lnTo>
                    <a:pt x="33" y="24"/>
                  </a:lnTo>
                  <a:lnTo>
                    <a:pt x="26" y="24"/>
                  </a:lnTo>
                  <a:lnTo>
                    <a:pt x="18" y="28"/>
                  </a:lnTo>
                  <a:lnTo>
                    <a:pt x="9" y="31"/>
                  </a:lnTo>
                  <a:lnTo>
                    <a:pt x="2" y="26"/>
                  </a:lnTo>
                  <a:lnTo>
                    <a:pt x="0" y="17"/>
                  </a:lnTo>
                  <a:lnTo>
                    <a:pt x="2" y="9"/>
                  </a:lnTo>
                  <a:lnTo>
                    <a:pt x="2" y="9"/>
                  </a:lnTo>
                  <a:lnTo>
                    <a:pt x="4" y="5"/>
                  </a:lnTo>
                  <a:lnTo>
                    <a:pt x="14" y="2"/>
                  </a:lnTo>
                  <a:lnTo>
                    <a:pt x="16" y="0"/>
                  </a:lnTo>
                  <a:lnTo>
                    <a:pt x="23" y="0"/>
                  </a:lnTo>
                  <a:lnTo>
                    <a:pt x="30" y="0"/>
                  </a:lnTo>
                  <a:lnTo>
                    <a:pt x="37"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5" name="Freeform 208"/>
            <p:cNvSpPr>
              <a:spLocks/>
            </p:cNvSpPr>
            <p:nvPr/>
          </p:nvSpPr>
          <p:spPr bwMode="auto">
            <a:xfrm>
              <a:off x="6942672" y="3108072"/>
              <a:ext cx="245426" cy="535166"/>
            </a:xfrm>
            <a:custGeom>
              <a:avLst/>
              <a:gdLst>
                <a:gd name="T0" fmla="*/ 104 w 144"/>
                <a:gd name="T1" fmla="*/ 16 h 314"/>
                <a:gd name="T2" fmla="*/ 104 w 144"/>
                <a:gd name="T3" fmla="*/ 45 h 314"/>
                <a:gd name="T4" fmla="*/ 87 w 144"/>
                <a:gd name="T5" fmla="*/ 80 h 314"/>
                <a:gd name="T6" fmla="*/ 109 w 144"/>
                <a:gd name="T7" fmla="*/ 94 h 314"/>
                <a:gd name="T8" fmla="*/ 113 w 144"/>
                <a:gd name="T9" fmla="*/ 111 h 314"/>
                <a:gd name="T10" fmla="*/ 132 w 144"/>
                <a:gd name="T11" fmla="*/ 120 h 314"/>
                <a:gd name="T12" fmla="*/ 144 w 144"/>
                <a:gd name="T13" fmla="*/ 123 h 314"/>
                <a:gd name="T14" fmla="*/ 128 w 144"/>
                <a:gd name="T15" fmla="*/ 142 h 314"/>
                <a:gd name="T16" fmla="*/ 109 w 144"/>
                <a:gd name="T17" fmla="*/ 151 h 314"/>
                <a:gd name="T18" fmla="*/ 90 w 144"/>
                <a:gd name="T19" fmla="*/ 170 h 314"/>
                <a:gd name="T20" fmla="*/ 92 w 144"/>
                <a:gd name="T21" fmla="*/ 189 h 314"/>
                <a:gd name="T22" fmla="*/ 109 w 144"/>
                <a:gd name="T23" fmla="*/ 213 h 314"/>
                <a:gd name="T24" fmla="*/ 97 w 144"/>
                <a:gd name="T25" fmla="*/ 229 h 314"/>
                <a:gd name="T26" fmla="*/ 111 w 144"/>
                <a:gd name="T27" fmla="*/ 250 h 314"/>
                <a:gd name="T28" fmla="*/ 113 w 144"/>
                <a:gd name="T29" fmla="*/ 267 h 314"/>
                <a:gd name="T30" fmla="*/ 111 w 144"/>
                <a:gd name="T31" fmla="*/ 298 h 314"/>
                <a:gd name="T32" fmla="*/ 99 w 144"/>
                <a:gd name="T33" fmla="*/ 303 h 314"/>
                <a:gd name="T34" fmla="*/ 99 w 144"/>
                <a:gd name="T35" fmla="*/ 281 h 314"/>
                <a:gd name="T36" fmla="*/ 95 w 144"/>
                <a:gd name="T37" fmla="*/ 255 h 314"/>
                <a:gd name="T38" fmla="*/ 87 w 144"/>
                <a:gd name="T39" fmla="*/ 213 h 314"/>
                <a:gd name="T40" fmla="*/ 69 w 144"/>
                <a:gd name="T41" fmla="*/ 208 h 314"/>
                <a:gd name="T42" fmla="*/ 43 w 144"/>
                <a:gd name="T43" fmla="*/ 220 h 314"/>
                <a:gd name="T44" fmla="*/ 38 w 144"/>
                <a:gd name="T45" fmla="*/ 194 h 314"/>
                <a:gd name="T46" fmla="*/ 21 w 144"/>
                <a:gd name="T47" fmla="*/ 158 h 314"/>
                <a:gd name="T48" fmla="*/ 12 w 144"/>
                <a:gd name="T49" fmla="*/ 151 h 314"/>
                <a:gd name="T50" fmla="*/ 0 w 144"/>
                <a:gd name="T51" fmla="*/ 123 h 314"/>
                <a:gd name="T52" fmla="*/ 7 w 144"/>
                <a:gd name="T53" fmla="*/ 113 h 314"/>
                <a:gd name="T54" fmla="*/ 12 w 144"/>
                <a:gd name="T55" fmla="*/ 101 h 314"/>
                <a:gd name="T56" fmla="*/ 16 w 144"/>
                <a:gd name="T57" fmla="*/ 78 h 314"/>
                <a:gd name="T58" fmla="*/ 38 w 144"/>
                <a:gd name="T59" fmla="*/ 66 h 314"/>
                <a:gd name="T60" fmla="*/ 47 w 144"/>
                <a:gd name="T61" fmla="*/ 42 h 314"/>
                <a:gd name="T62" fmla="*/ 66 w 144"/>
                <a:gd name="T63" fmla="*/ 19 h 314"/>
                <a:gd name="T64" fmla="*/ 78 w 144"/>
                <a:gd name="T65" fmla="*/ 11 h 314"/>
                <a:gd name="T66" fmla="*/ 83 w 144"/>
                <a:gd name="T67" fmla="*/ 2 h 314"/>
                <a:gd name="T68" fmla="*/ 97 w 144"/>
                <a:gd name="T69" fmla="*/ 11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314">
                  <a:moveTo>
                    <a:pt x="104" y="16"/>
                  </a:moveTo>
                  <a:lnTo>
                    <a:pt x="104" y="16"/>
                  </a:lnTo>
                  <a:lnTo>
                    <a:pt x="104" y="30"/>
                  </a:lnTo>
                  <a:lnTo>
                    <a:pt x="104" y="45"/>
                  </a:lnTo>
                  <a:lnTo>
                    <a:pt x="90" y="59"/>
                  </a:lnTo>
                  <a:lnTo>
                    <a:pt x="87" y="80"/>
                  </a:lnTo>
                  <a:lnTo>
                    <a:pt x="104" y="78"/>
                  </a:lnTo>
                  <a:lnTo>
                    <a:pt x="109" y="94"/>
                  </a:lnTo>
                  <a:lnTo>
                    <a:pt x="118" y="97"/>
                  </a:lnTo>
                  <a:lnTo>
                    <a:pt x="113" y="111"/>
                  </a:lnTo>
                  <a:lnTo>
                    <a:pt x="125" y="118"/>
                  </a:lnTo>
                  <a:lnTo>
                    <a:pt x="132" y="120"/>
                  </a:lnTo>
                  <a:lnTo>
                    <a:pt x="144" y="116"/>
                  </a:lnTo>
                  <a:lnTo>
                    <a:pt x="144" y="123"/>
                  </a:lnTo>
                  <a:lnTo>
                    <a:pt x="130" y="134"/>
                  </a:lnTo>
                  <a:lnTo>
                    <a:pt x="128" y="142"/>
                  </a:lnTo>
                  <a:lnTo>
                    <a:pt x="118" y="144"/>
                  </a:lnTo>
                  <a:lnTo>
                    <a:pt x="109" y="151"/>
                  </a:lnTo>
                  <a:lnTo>
                    <a:pt x="97" y="153"/>
                  </a:lnTo>
                  <a:lnTo>
                    <a:pt x="90" y="170"/>
                  </a:lnTo>
                  <a:lnTo>
                    <a:pt x="83" y="175"/>
                  </a:lnTo>
                  <a:lnTo>
                    <a:pt x="92" y="189"/>
                  </a:lnTo>
                  <a:lnTo>
                    <a:pt x="102" y="201"/>
                  </a:lnTo>
                  <a:lnTo>
                    <a:pt x="109" y="213"/>
                  </a:lnTo>
                  <a:lnTo>
                    <a:pt x="102" y="227"/>
                  </a:lnTo>
                  <a:lnTo>
                    <a:pt x="97" y="229"/>
                  </a:lnTo>
                  <a:lnTo>
                    <a:pt x="99" y="239"/>
                  </a:lnTo>
                  <a:lnTo>
                    <a:pt x="111" y="250"/>
                  </a:lnTo>
                  <a:lnTo>
                    <a:pt x="113" y="260"/>
                  </a:lnTo>
                  <a:lnTo>
                    <a:pt x="113" y="267"/>
                  </a:lnTo>
                  <a:lnTo>
                    <a:pt x="118" y="284"/>
                  </a:lnTo>
                  <a:lnTo>
                    <a:pt x="111" y="298"/>
                  </a:lnTo>
                  <a:lnTo>
                    <a:pt x="102" y="314"/>
                  </a:lnTo>
                  <a:lnTo>
                    <a:pt x="99" y="303"/>
                  </a:lnTo>
                  <a:lnTo>
                    <a:pt x="106" y="291"/>
                  </a:lnTo>
                  <a:lnTo>
                    <a:pt x="99" y="281"/>
                  </a:lnTo>
                  <a:lnTo>
                    <a:pt x="102" y="262"/>
                  </a:lnTo>
                  <a:lnTo>
                    <a:pt x="95" y="255"/>
                  </a:lnTo>
                  <a:lnTo>
                    <a:pt x="90" y="234"/>
                  </a:lnTo>
                  <a:lnTo>
                    <a:pt x="87" y="213"/>
                  </a:lnTo>
                  <a:lnTo>
                    <a:pt x="80" y="201"/>
                  </a:lnTo>
                  <a:lnTo>
                    <a:pt x="69" y="208"/>
                  </a:lnTo>
                  <a:lnTo>
                    <a:pt x="50" y="220"/>
                  </a:lnTo>
                  <a:lnTo>
                    <a:pt x="43" y="220"/>
                  </a:lnTo>
                  <a:lnTo>
                    <a:pt x="33" y="215"/>
                  </a:lnTo>
                  <a:lnTo>
                    <a:pt x="38" y="194"/>
                  </a:lnTo>
                  <a:lnTo>
                    <a:pt x="33" y="177"/>
                  </a:lnTo>
                  <a:lnTo>
                    <a:pt x="21" y="158"/>
                  </a:lnTo>
                  <a:lnTo>
                    <a:pt x="24" y="153"/>
                  </a:lnTo>
                  <a:lnTo>
                    <a:pt x="12" y="151"/>
                  </a:lnTo>
                  <a:lnTo>
                    <a:pt x="2" y="137"/>
                  </a:lnTo>
                  <a:lnTo>
                    <a:pt x="0" y="123"/>
                  </a:lnTo>
                  <a:lnTo>
                    <a:pt x="7" y="125"/>
                  </a:lnTo>
                  <a:lnTo>
                    <a:pt x="7" y="113"/>
                  </a:lnTo>
                  <a:lnTo>
                    <a:pt x="14" y="108"/>
                  </a:lnTo>
                  <a:lnTo>
                    <a:pt x="12" y="101"/>
                  </a:lnTo>
                  <a:lnTo>
                    <a:pt x="16" y="94"/>
                  </a:lnTo>
                  <a:lnTo>
                    <a:pt x="16" y="78"/>
                  </a:lnTo>
                  <a:lnTo>
                    <a:pt x="31" y="80"/>
                  </a:lnTo>
                  <a:lnTo>
                    <a:pt x="38" y="66"/>
                  </a:lnTo>
                  <a:lnTo>
                    <a:pt x="38" y="59"/>
                  </a:lnTo>
                  <a:lnTo>
                    <a:pt x="47" y="42"/>
                  </a:lnTo>
                  <a:lnTo>
                    <a:pt x="47" y="33"/>
                  </a:lnTo>
                  <a:lnTo>
                    <a:pt x="66" y="19"/>
                  </a:lnTo>
                  <a:lnTo>
                    <a:pt x="80" y="23"/>
                  </a:lnTo>
                  <a:lnTo>
                    <a:pt x="78" y="11"/>
                  </a:lnTo>
                  <a:lnTo>
                    <a:pt x="83" y="9"/>
                  </a:lnTo>
                  <a:lnTo>
                    <a:pt x="83" y="2"/>
                  </a:lnTo>
                  <a:lnTo>
                    <a:pt x="92" y="0"/>
                  </a:lnTo>
                  <a:lnTo>
                    <a:pt x="97" y="11"/>
                  </a:lnTo>
                  <a:lnTo>
                    <a:pt x="104" y="1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 name="Freeform 216"/>
            <p:cNvSpPr>
              <a:spLocks/>
            </p:cNvSpPr>
            <p:nvPr/>
          </p:nvSpPr>
          <p:spPr bwMode="auto">
            <a:xfrm>
              <a:off x="3922568" y="3140454"/>
              <a:ext cx="339166" cy="374957"/>
            </a:xfrm>
            <a:custGeom>
              <a:avLst/>
              <a:gdLst>
                <a:gd name="T0" fmla="*/ 138 w 199"/>
                <a:gd name="T1" fmla="*/ 0 h 220"/>
                <a:gd name="T2" fmla="*/ 138 w 199"/>
                <a:gd name="T3" fmla="*/ 0 h 220"/>
                <a:gd name="T4" fmla="*/ 199 w 199"/>
                <a:gd name="T5" fmla="*/ 42 h 220"/>
                <a:gd name="T6" fmla="*/ 173 w 199"/>
                <a:gd name="T7" fmla="*/ 42 h 220"/>
                <a:gd name="T8" fmla="*/ 180 w 199"/>
                <a:gd name="T9" fmla="*/ 118 h 220"/>
                <a:gd name="T10" fmla="*/ 190 w 199"/>
                <a:gd name="T11" fmla="*/ 191 h 220"/>
                <a:gd name="T12" fmla="*/ 192 w 199"/>
                <a:gd name="T13" fmla="*/ 194 h 220"/>
                <a:gd name="T14" fmla="*/ 190 w 199"/>
                <a:gd name="T15" fmla="*/ 205 h 220"/>
                <a:gd name="T16" fmla="*/ 123 w 199"/>
                <a:gd name="T17" fmla="*/ 205 h 220"/>
                <a:gd name="T18" fmla="*/ 121 w 199"/>
                <a:gd name="T19" fmla="*/ 208 h 220"/>
                <a:gd name="T20" fmla="*/ 114 w 199"/>
                <a:gd name="T21" fmla="*/ 208 h 220"/>
                <a:gd name="T22" fmla="*/ 104 w 199"/>
                <a:gd name="T23" fmla="*/ 210 h 220"/>
                <a:gd name="T24" fmla="*/ 95 w 199"/>
                <a:gd name="T25" fmla="*/ 205 h 220"/>
                <a:gd name="T26" fmla="*/ 88 w 199"/>
                <a:gd name="T27" fmla="*/ 208 h 220"/>
                <a:gd name="T28" fmla="*/ 85 w 199"/>
                <a:gd name="T29" fmla="*/ 217 h 220"/>
                <a:gd name="T30" fmla="*/ 81 w 199"/>
                <a:gd name="T31" fmla="*/ 220 h 220"/>
                <a:gd name="T32" fmla="*/ 69 w 199"/>
                <a:gd name="T33" fmla="*/ 208 h 220"/>
                <a:gd name="T34" fmla="*/ 59 w 199"/>
                <a:gd name="T35" fmla="*/ 196 h 220"/>
                <a:gd name="T36" fmla="*/ 50 w 199"/>
                <a:gd name="T37" fmla="*/ 191 h 220"/>
                <a:gd name="T38" fmla="*/ 43 w 199"/>
                <a:gd name="T39" fmla="*/ 187 h 220"/>
                <a:gd name="T40" fmla="*/ 31 w 199"/>
                <a:gd name="T41" fmla="*/ 187 h 220"/>
                <a:gd name="T42" fmla="*/ 24 w 199"/>
                <a:gd name="T43" fmla="*/ 191 h 220"/>
                <a:gd name="T44" fmla="*/ 17 w 199"/>
                <a:gd name="T45" fmla="*/ 189 h 220"/>
                <a:gd name="T46" fmla="*/ 12 w 199"/>
                <a:gd name="T47" fmla="*/ 194 h 220"/>
                <a:gd name="T48" fmla="*/ 10 w 199"/>
                <a:gd name="T49" fmla="*/ 187 h 220"/>
                <a:gd name="T50" fmla="*/ 15 w 199"/>
                <a:gd name="T51" fmla="*/ 177 h 220"/>
                <a:gd name="T52" fmla="*/ 17 w 199"/>
                <a:gd name="T53" fmla="*/ 160 h 220"/>
                <a:gd name="T54" fmla="*/ 15 w 199"/>
                <a:gd name="T55" fmla="*/ 144 h 220"/>
                <a:gd name="T56" fmla="*/ 12 w 199"/>
                <a:gd name="T57" fmla="*/ 137 h 220"/>
                <a:gd name="T58" fmla="*/ 15 w 199"/>
                <a:gd name="T59" fmla="*/ 127 h 220"/>
                <a:gd name="T60" fmla="*/ 10 w 199"/>
                <a:gd name="T61" fmla="*/ 120 h 220"/>
                <a:gd name="T62" fmla="*/ 0 w 199"/>
                <a:gd name="T63" fmla="*/ 113 h 220"/>
                <a:gd name="T64" fmla="*/ 5 w 199"/>
                <a:gd name="T65" fmla="*/ 106 h 220"/>
                <a:gd name="T66" fmla="*/ 69 w 199"/>
                <a:gd name="T67" fmla="*/ 106 h 220"/>
                <a:gd name="T68" fmla="*/ 64 w 199"/>
                <a:gd name="T69" fmla="*/ 80 h 220"/>
                <a:gd name="T70" fmla="*/ 69 w 199"/>
                <a:gd name="T71" fmla="*/ 73 h 220"/>
                <a:gd name="T72" fmla="*/ 83 w 199"/>
                <a:gd name="T73" fmla="*/ 71 h 220"/>
                <a:gd name="T74" fmla="*/ 83 w 199"/>
                <a:gd name="T75" fmla="*/ 26 h 220"/>
                <a:gd name="T76" fmla="*/ 138 w 199"/>
                <a:gd name="T77" fmla="*/ 26 h 220"/>
                <a:gd name="T78" fmla="*/ 138 w 199"/>
                <a:gd name="T79" fmla="*/ 0 h 220"/>
                <a:gd name="T80" fmla="*/ 138 w 199"/>
                <a:gd name="T81" fmla="*/ 0 h 220"/>
                <a:gd name="T82" fmla="*/ 138 w 199"/>
                <a:gd name="T83"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9" h="220">
                  <a:moveTo>
                    <a:pt x="138" y="0"/>
                  </a:moveTo>
                  <a:lnTo>
                    <a:pt x="138" y="0"/>
                  </a:lnTo>
                  <a:lnTo>
                    <a:pt x="199" y="42"/>
                  </a:lnTo>
                  <a:lnTo>
                    <a:pt x="173" y="42"/>
                  </a:lnTo>
                  <a:lnTo>
                    <a:pt x="180" y="118"/>
                  </a:lnTo>
                  <a:lnTo>
                    <a:pt x="190" y="191"/>
                  </a:lnTo>
                  <a:lnTo>
                    <a:pt x="192" y="194"/>
                  </a:lnTo>
                  <a:lnTo>
                    <a:pt x="190" y="205"/>
                  </a:lnTo>
                  <a:lnTo>
                    <a:pt x="123" y="205"/>
                  </a:lnTo>
                  <a:lnTo>
                    <a:pt x="121" y="208"/>
                  </a:lnTo>
                  <a:lnTo>
                    <a:pt x="114" y="208"/>
                  </a:lnTo>
                  <a:lnTo>
                    <a:pt x="104" y="210"/>
                  </a:lnTo>
                  <a:lnTo>
                    <a:pt x="95" y="205"/>
                  </a:lnTo>
                  <a:lnTo>
                    <a:pt x="88" y="208"/>
                  </a:lnTo>
                  <a:lnTo>
                    <a:pt x="85" y="217"/>
                  </a:lnTo>
                  <a:lnTo>
                    <a:pt x="81" y="220"/>
                  </a:lnTo>
                  <a:lnTo>
                    <a:pt x="69" y="208"/>
                  </a:lnTo>
                  <a:lnTo>
                    <a:pt x="59" y="196"/>
                  </a:lnTo>
                  <a:lnTo>
                    <a:pt x="50" y="191"/>
                  </a:lnTo>
                  <a:lnTo>
                    <a:pt x="43" y="187"/>
                  </a:lnTo>
                  <a:lnTo>
                    <a:pt x="31" y="187"/>
                  </a:lnTo>
                  <a:lnTo>
                    <a:pt x="24" y="191"/>
                  </a:lnTo>
                  <a:lnTo>
                    <a:pt x="17" y="189"/>
                  </a:lnTo>
                  <a:lnTo>
                    <a:pt x="12" y="194"/>
                  </a:lnTo>
                  <a:lnTo>
                    <a:pt x="10" y="187"/>
                  </a:lnTo>
                  <a:lnTo>
                    <a:pt x="15" y="177"/>
                  </a:lnTo>
                  <a:lnTo>
                    <a:pt x="17" y="160"/>
                  </a:lnTo>
                  <a:lnTo>
                    <a:pt x="15" y="144"/>
                  </a:lnTo>
                  <a:lnTo>
                    <a:pt x="12" y="137"/>
                  </a:lnTo>
                  <a:lnTo>
                    <a:pt x="15" y="127"/>
                  </a:lnTo>
                  <a:lnTo>
                    <a:pt x="10" y="120"/>
                  </a:lnTo>
                  <a:lnTo>
                    <a:pt x="0" y="113"/>
                  </a:lnTo>
                  <a:lnTo>
                    <a:pt x="5" y="106"/>
                  </a:lnTo>
                  <a:lnTo>
                    <a:pt x="69" y="106"/>
                  </a:lnTo>
                  <a:lnTo>
                    <a:pt x="64" y="80"/>
                  </a:lnTo>
                  <a:lnTo>
                    <a:pt x="69" y="73"/>
                  </a:lnTo>
                  <a:lnTo>
                    <a:pt x="83" y="71"/>
                  </a:lnTo>
                  <a:lnTo>
                    <a:pt x="83" y="26"/>
                  </a:lnTo>
                  <a:lnTo>
                    <a:pt x="138" y="26"/>
                  </a:lnTo>
                  <a:lnTo>
                    <a:pt x="138" y="0"/>
                  </a:lnTo>
                  <a:lnTo>
                    <a:pt x="138" y="0"/>
                  </a:lnTo>
                  <a:lnTo>
                    <a:pt x="138"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 name="Freeform 219"/>
            <p:cNvSpPr>
              <a:spLocks noEditPoints="1"/>
            </p:cNvSpPr>
            <p:nvPr/>
          </p:nvSpPr>
          <p:spPr bwMode="auto">
            <a:xfrm>
              <a:off x="7160829" y="3728454"/>
              <a:ext cx="528348" cy="168731"/>
            </a:xfrm>
            <a:custGeom>
              <a:avLst/>
              <a:gdLst>
                <a:gd name="T0" fmla="*/ 14 w 310"/>
                <a:gd name="T1" fmla="*/ 12 h 99"/>
                <a:gd name="T2" fmla="*/ 28 w 310"/>
                <a:gd name="T3" fmla="*/ 19 h 99"/>
                <a:gd name="T4" fmla="*/ 35 w 310"/>
                <a:gd name="T5" fmla="*/ 14 h 99"/>
                <a:gd name="T6" fmla="*/ 52 w 310"/>
                <a:gd name="T7" fmla="*/ 33 h 99"/>
                <a:gd name="T8" fmla="*/ 52 w 310"/>
                <a:gd name="T9" fmla="*/ 52 h 99"/>
                <a:gd name="T10" fmla="*/ 54 w 310"/>
                <a:gd name="T11" fmla="*/ 66 h 99"/>
                <a:gd name="T12" fmla="*/ 66 w 310"/>
                <a:gd name="T13" fmla="*/ 85 h 99"/>
                <a:gd name="T14" fmla="*/ 54 w 310"/>
                <a:gd name="T15" fmla="*/ 92 h 99"/>
                <a:gd name="T16" fmla="*/ 19 w 310"/>
                <a:gd name="T17" fmla="*/ 69 h 99"/>
                <a:gd name="T18" fmla="*/ 9 w 310"/>
                <a:gd name="T19" fmla="*/ 50 h 99"/>
                <a:gd name="T20" fmla="*/ 0 w 310"/>
                <a:gd name="T21" fmla="*/ 26 h 99"/>
                <a:gd name="T22" fmla="*/ 0 w 310"/>
                <a:gd name="T23" fmla="*/ 7 h 99"/>
                <a:gd name="T24" fmla="*/ 14 w 310"/>
                <a:gd name="T25" fmla="*/ 12 h 99"/>
                <a:gd name="T26" fmla="*/ 300 w 310"/>
                <a:gd name="T27" fmla="*/ 40 h 99"/>
                <a:gd name="T28" fmla="*/ 274 w 310"/>
                <a:gd name="T29" fmla="*/ 43 h 99"/>
                <a:gd name="T30" fmla="*/ 248 w 310"/>
                <a:gd name="T31" fmla="*/ 62 h 99"/>
                <a:gd name="T32" fmla="*/ 234 w 310"/>
                <a:gd name="T33" fmla="*/ 90 h 99"/>
                <a:gd name="T34" fmla="*/ 205 w 310"/>
                <a:gd name="T35" fmla="*/ 88 h 99"/>
                <a:gd name="T36" fmla="*/ 189 w 310"/>
                <a:gd name="T37" fmla="*/ 97 h 99"/>
                <a:gd name="T38" fmla="*/ 168 w 310"/>
                <a:gd name="T39" fmla="*/ 99 h 99"/>
                <a:gd name="T40" fmla="*/ 153 w 310"/>
                <a:gd name="T41" fmla="*/ 81 h 99"/>
                <a:gd name="T42" fmla="*/ 177 w 310"/>
                <a:gd name="T43" fmla="*/ 83 h 99"/>
                <a:gd name="T44" fmla="*/ 189 w 310"/>
                <a:gd name="T45" fmla="*/ 66 h 99"/>
                <a:gd name="T46" fmla="*/ 220 w 310"/>
                <a:gd name="T47" fmla="*/ 50 h 99"/>
                <a:gd name="T48" fmla="*/ 234 w 310"/>
                <a:gd name="T49" fmla="*/ 47 h 99"/>
                <a:gd name="T50" fmla="*/ 246 w 310"/>
                <a:gd name="T51" fmla="*/ 43 h 99"/>
                <a:gd name="T52" fmla="*/ 248 w 310"/>
                <a:gd name="T53" fmla="*/ 24 h 99"/>
                <a:gd name="T54" fmla="*/ 269 w 310"/>
                <a:gd name="T55" fmla="*/ 0 h 99"/>
                <a:gd name="T56" fmla="*/ 283 w 310"/>
                <a:gd name="T57" fmla="*/ 10 h 99"/>
                <a:gd name="T58" fmla="*/ 295 w 310"/>
                <a:gd name="T59" fmla="*/ 19 h 99"/>
                <a:gd name="T60" fmla="*/ 307 w 310"/>
                <a:gd name="T61" fmla="*/ 31 h 99"/>
                <a:gd name="T62" fmla="*/ 300 w 310"/>
                <a:gd name="T63" fmla="*/ 4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0" h="99">
                  <a:moveTo>
                    <a:pt x="14" y="12"/>
                  </a:moveTo>
                  <a:lnTo>
                    <a:pt x="14" y="12"/>
                  </a:lnTo>
                  <a:lnTo>
                    <a:pt x="16" y="21"/>
                  </a:lnTo>
                  <a:lnTo>
                    <a:pt x="28" y="19"/>
                  </a:lnTo>
                  <a:lnTo>
                    <a:pt x="30" y="12"/>
                  </a:lnTo>
                  <a:lnTo>
                    <a:pt x="35" y="14"/>
                  </a:lnTo>
                  <a:lnTo>
                    <a:pt x="45" y="24"/>
                  </a:lnTo>
                  <a:lnTo>
                    <a:pt x="52" y="33"/>
                  </a:lnTo>
                  <a:lnTo>
                    <a:pt x="54" y="45"/>
                  </a:lnTo>
                  <a:lnTo>
                    <a:pt x="52" y="52"/>
                  </a:lnTo>
                  <a:lnTo>
                    <a:pt x="52" y="57"/>
                  </a:lnTo>
                  <a:lnTo>
                    <a:pt x="54" y="66"/>
                  </a:lnTo>
                  <a:lnTo>
                    <a:pt x="59" y="71"/>
                  </a:lnTo>
                  <a:lnTo>
                    <a:pt x="66" y="85"/>
                  </a:lnTo>
                  <a:lnTo>
                    <a:pt x="66" y="92"/>
                  </a:lnTo>
                  <a:lnTo>
                    <a:pt x="54" y="92"/>
                  </a:lnTo>
                  <a:lnTo>
                    <a:pt x="40" y="81"/>
                  </a:lnTo>
                  <a:lnTo>
                    <a:pt x="19" y="69"/>
                  </a:lnTo>
                  <a:lnTo>
                    <a:pt x="19" y="59"/>
                  </a:lnTo>
                  <a:lnTo>
                    <a:pt x="9" y="50"/>
                  </a:lnTo>
                  <a:lnTo>
                    <a:pt x="7" y="36"/>
                  </a:lnTo>
                  <a:lnTo>
                    <a:pt x="0" y="26"/>
                  </a:lnTo>
                  <a:lnTo>
                    <a:pt x="2" y="14"/>
                  </a:lnTo>
                  <a:lnTo>
                    <a:pt x="0" y="7"/>
                  </a:lnTo>
                  <a:lnTo>
                    <a:pt x="2" y="5"/>
                  </a:lnTo>
                  <a:lnTo>
                    <a:pt x="14" y="12"/>
                  </a:lnTo>
                  <a:close/>
                  <a:moveTo>
                    <a:pt x="300" y="40"/>
                  </a:moveTo>
                  <a:lnTo>
                    <a:pt x="300" y="40"/>
                  </a:lnTo>
                  <a:lnTo>
                    <a:pt x="288" y="45"/>
                  </a:lnTo>
                  <a:lnTo>
                    <a:pt x="274" y="43"/>
                  </a:lnTo>
                  <a:lnTo>
                    <a:pt x="255" y="43"/>
                  </a:lnTo>
                  <a:lnTo>
                    <a:pt x="248" y="62"/>
                  </a:lnTo>
                  <a:lnTo>
                    <a:pt x="243" y="66"/>
                  </a:lnTo>
                  <a:lnTo>
                    <a:pt x="234" y="90"/>
                  </a:lnTo>
                  <a:lnTo>
                    <a:pt x="222" y="92"/>
                  </a:lnTo>
                  <a:lnTo>
                    <a:pt x="205" y="88"/>
                  </a:lnTo>
                  <a:lnTo>
                    <a:pt x="198" y="90"/>
                  </a:lnTo>
                  <a:lnTo>
                    <a:pt x="189" y="97"/>
                  </a:lnTo>
                  <a:lnTo>
                    <a:pt x="177" y="97"/>
                  </a:lnTo>
                  <a:lnTo>
                    <a:pt x="168" y="99"/>
                  </a:lnTo>
                  <a:lnTo>
                    <a:pt x="156" y="90"/>
                  </a:lnTo>
                  <a:lnTo>
                    <a:pt x="153" y="81"/>
                  </a:lnTo>
                  <a:lnTo>
                    <a:pt x="165" y="85"/>
                  </a:lnTo>
                  <a:lnTo>
                    <a:pt x="177" y="83"/>
                  </a:lnTo>
                  <a:lnTo>
                    <a:pt x="182" y="69"/>
                  </a:lnTo>
                  <a:lnTo>
                    <a:pt x="189" y="66"/>
                  </a:lnTo>
                  <a:lnTo>
                    <a:pt x="208" y="62"/>
                  </a:lnTo>
                  <a:lnTo>
                    <a:pt x="220" y="50"/>
                  </a:lnTo>
                  <a:lnTo>
                    <a:pt x="229" y="38"/>
                  </a:lnTo>
                  <a:lnTo>
                    <a:pt x="234" y="47"/>
                  </a:lnTo>
                  <a:lnTo>
                    <a:pt x="239" y="43"/>
                  </a:lnTo>
                  <a:lnTo>
                    <a:pt x="246" y="43"/>
                  </a:lnTo>
                  <a:lnTo>
                    <a:pt x="246" y="33"/>
                  </a:lnTo>
                  <a:lnTo>
                    <a:pt x="248" y="24"/>
                  </a:lnTo>
                  <a:lnTo>
                    <a:pt x="260" y="14"/>
                  </a:lnTo>
                  <a:lnTo>
                    <a:pt x="269" y="0"/>
                  </a:lnTo>
                  <a:lnTo>
                    <a:pt x="274" y="0"/>
                  </a:lnTo>
                  <a:lnTo>
                    <a:pt x="283" y="10"/>
                  </a:lnTo>
                  <a:lnTo>
                    <a:pt x="283" y="14"/>
                  </a:lnTo>
                  <a:lnTo>
                    <a:pt x="295" y="19"/>
                  </a:lnTo>
                  <a:lnTo>
                    <a:pt x="310" y="24"/>
                  </a:lnTo>
                  <a:lnTo>
                    <a:pt x="307" y="31"/>
                  </a:lnTo>
                  <a:lnTo>
                    <a:pt x="295" y="33"/>
                  </a:lnTo>
                  <a:lnTo>
                    <a:pt x="300" y="4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 name="Freeform 224"/>
            <p:cNvSpPr>
              <a:spLocks/>
            </p:cNvSpPr>
            <p:nvPr/>
          </p:nvSpPr>
          <p:spPr bwMode="auto">
            <a:xfrm>
              <a:off x="8926533" y="4483480"/>
              <a:ext cx="80105" cy="68174"/>
            </a:xfrm>
            <a:custGeom>
              <a:avLst/>
              <a:gdLst>
                <a:gd name="T0" fmla="*/ 47 w 47"/>
                <a:gd name="T1" fmla="*/ 35 h 40"/>
                <a:gd name="T2" fmla="*/ 47 w 47"/>
                <a:gd name="T3" fmla="*/ 35 h 40"/>
                <a:gd name="T4" fmla="*/ 42 w 47"/>
                <a:gd name="T5" fmla="*/ 40 h 40"/>
                <a:gd name="T6" fmla="*/ 33 w 47"/>
                <a:gd name="T7" fmla="*/ 35 h 40"/>
                <a:gd name="T8" fmla="*/ 21 w 47"/>
                <a:gd name="T9" fmla="*/ 26 h 40"/>
                <a:gd name="T10" fmla="*/ 11 w 47"/>
                <a:gd name="T11" fmla="*/ 16 h 40"/>
                <a:gd name="T12" fmla="*/ 2 w 47"/>
                <a:gd name="T13" fmla="*/ 4 h 40"/>
                <a:gd name="T14" fmla="*/ 0 w 47"/>
                <a:gd name="T15" fmla="*/ 0 h 40"/>
                <a:gd name="T16" fmla="*/ 4 w 47"/>
                <a:gd name="T17" fmla="*/ 0 h 40"/>
                <a:gd name="T18" fmla="*/ 14 w 47"/>
                <a:gd name="T19" fmla="*/ 4 h 40"/>
                <a:gd name="T20" fmla="*/ 21 w 47"/>
                <a:gd name="T21" fmla="*/ 12 h 40"/>
                <a:gd name="T22" fmla="*/ 26 w 47"/>
                <a:gd name="T23" fmla="*/ 16 h 40"/>
                <a:gd name="T24" fmla="*/ 40 w 47"/>
                <a:gd name="T25" fmla="*/ 26 h 40"/>
                <a:gd name="T26" fmla="*/ 47 w 47"/>
                <a:gd name="T27"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 h="40">
                  <a:moveTo>
                    <a:pt x="47" y="35"/>
                  </a:moveTo>
                  <a:lnTo>
                    <a:pt x="47" y="35"/>
                  </a:lnTo>
                  <a:lnTo>
                    <a:pt x="42" y="40"/>
                  </a:lnTo>
                  <a:lnTo>
                    <a:pt x="33" y="35"/>
                  </a:lnTo>
                  <a:lnTo>
                    <a:pt x="21" y="26"/>
                  </a:lnTo>
                  <a:lnTo>
                    <a:pt x="11" y="16"/>
                  </a:lnTo>
                  <a:lnTo>
                    <a:pt x="2" y="4"/>
                  </a:lnTo>
                  <a:lnTo>
                    <a:pt x="0" y="0"/>
                  </a:lnTo>
                  <a:lnTo>
                    <a:pt x="4" y="0"/>
                  </a:lnTo>
                  <a:lnTo>
                    <a:pt x="14" y="4"/>
                  </a:lnTo>
                  <a:lnTo>
                    <a:pt x="21" y="12"/>
                  </a:lnTo>
                  <a:lnTo>
                    <a:pt x="26" y="16"/>
                  </a:lnTo>
                  <a:lnTo>
                    <a:pt x="40" y="26"/>
                  </a:lnTo>
                  <a:lnTo>
                    <a:pt x="47" y="3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7" name="Freeform 230"/>
            <p:cNvSpPr>
              <a:spLocks/>
            </p:cNvSpPr>
            <p:nvPr/>
          </p:nvSpPr>
          <p:spPr bwMode="auto">
            <a:xfrm>
              <a:off x="1976204" y="3503481"/>
              <a:ext cx="124418" cy="121010"/>
            </a:xfrm>
            <a:custGeom>
              <a:avLst/>
              <a:gdLst>
                <a:gd name="T0" fmla="*/ 71 w 73"/>
                <a:gd name="T1" fmla="*/ 7 h 71"/>
                <a:gd name="T2" fmla="*/ 71 w 73"/>
                <a:gd name="T3" fmla="*/ 7 h 71"/>
                <a:gd name="T4" fmla="*/ 73 w 73"/>
                <a:gd name="T5" fmla="*/ 11 h 71"/>
                <a:gd name="T6" fmla="*/ 71 w 73"/>
                <a:gd name="T7" fmla="*/ 18 h 71"/>
                <a:gd name="T8" fmla="*/ 68 w 73"/>
                <a:gd name="T9" fmla="*/ 23 h 71"/>
                <a:gd name="T10" fmla="*/ 68 w 73"/>
                <a:gd name="T11" fmla="*/ 30 h 71"/>
                <a:gd name="T12" fmla="*/ 68 w 73"/>
                <a:gd name="T13" fmla="*/ 35 h 71"/>
                <a:gd name="T14" fmla="*/ 68 w 73"/>
                <a:gd name="T15" fmla="*/ 42 h 71"/>
                <a:gd name="T16" fmla="*/ 66 w 73"/>
                <a:gd name="T17" fmla="*/ 45 h 71"/>
                <a:gd name="T18" fmla="*/ 64 w 73"/>
                <a:gd name="T19" fmla="*/ 52 h 71"/>
                <a:gd name="T20" fmla="*/ 66 w 73"/>
                <a:gd name="T21" fmla="*/ 56 h 71"/>
                <a:gd name="T22" fmla="*/ 61 w 73"/>
                <a:gd name="T23" fmla="*/ 61 h 71"/>
                <a:gd name="T24" fmla="*/ 64 w 73"/>
                <a:gd name="T25" fmla="*/ 66 h 71"/>
                <a:gd name="T26" fmla="*/ 66 w 73"/>
                <a:gd name="T27" fmla="*/ 68 h 71"/>
                <a:gd name="T28" fmla="*/ 61 w 73"/>
                <a:gd name="T29" fmla="*/ 71 h 71"/>
                <a:gd name="T30" fmla="*/ 57 w 73"/>
                <a:gd name="T31" fmla="*/ 68 h 71"/>
                <a:gd name="T32" fmla="*/ 54 w 73"/>
                <a:gd name="T33" fmla="*/ 66 h 71"/>
                <a:gd name="T34" fmla="*/ 50 w 73"/>
                <a:gd name="T35" fmla="*/ 66 h 71"/>
                <a:gd name="T36" fmla="*/ 45 w 73"/>
                <a:gd name="T37" fmla="*/ 68 h 71"/>
                <a:gd name="T38" fmla="*/ 35 w 73"/>
                <a:gd name="T39" fmla="*/ 63 h 71"/>
                <a:gd name="T40" fmla="*/ 33 w 73"/>
                <a:gd name="T41" fmla="*/ 66 h 71"/>
                <a:gd name="T42" fmla="*/ 26 w 73"/>
                <a:gd name="T43" fmla="*/ 59 h 71"/>
                <a:gd name="T44" fmla="*/ 19 w 73"/>
                <a:gd name="T45" fmla="*/ 52 h 71"/>
                <a:gd name="T46" fmla="*/ 16 w 73"/>
                <a:gd name="T47" fmla="*/ 47 h 71"/>
                <a:gd name="T48" fmla="*/ 9 w 73"/>
                <a:gd name="T49" fmla="*/ 42 h 71"/>
                <a:gd name="T50" fmla="*/ 0 w 73"/>
                <a:gd name="T51" fmla="*/ 35 h 71"/>
                <a:gd name="T52" fmla="*/ 2 w 73"/>
                <a:gd name="T53" fmla="*/ 33 h 71"/>
                <a:gd name="T54" fmla="*/ 5 w 73"/>
                <a:gd name="T55" fmla="*/ 35 h 71"/>
                <a:gd name="T56" fmla="*/ 7 w 73"/>
                <a:gd name="T57" fmla="*/ 33 h 71"/>
                <a:gd name="T58" fmla="*/ 12 w 73"/>
                <a:gd name="T59" fmla="*/ 33 h 71"/>
                <a:gd name="T60" fmla="*/ 14 w 73"/>
                <a:gd name="T61" fmla="*/ 30 h 71"/>
                <a:gd name="T62" fmla="*/ 16 w 73"/>
                <a:gd name="T63" fmla="*/ 30 h 71"/>
                <a:gd name="T64" fmla="*/ 16 w 73"/>
                <a:gd name="T65" fmla="*/ 21 h 71"/>
                <a:gd name="T66" fmla="*/ 19 w 73"/>
                <a:gd name="T67" fmla="*/ 21 h 71"/>
                <a:gd name="T68" fmla="*/ 24 w 73"/>
                <a:gd name="T69" fmla="*/ 21 h 71"/>
                <a:gd name="T70" fmla="*/ 26 w 73"/>
                <a:gd name="T71" fmla="*/ 16 h 71"/>
                <a:gd name="T72" fmla="*/ 31 w 73"/>
                <a:gd name="T73" fmla="*/ 21 h 71"/>
                <a:gd name="T74" fmla="*/ 33 w 73"/>
                <a:gd name="T75" fmla="*/ 18 h 71"/>
                <a:gd name="T76" fmla="*/ 35 w 73"/>
                <a:gd name="T77" fmla="*/ 16 h 71"/>
                <a:gd name="T78" fmla="*/ 42 w 73"/>
                <a:gd name="T79" fmla="*/ 11 h 71"/>
                <a:gd name="T80" fmla="*/ 42 w 73"/>
                <a:gd name="T81" fmla="*/ 9 h 71"/>
                <a:gd name="T82" fmla="*/ 42 w 73"/>
                <a:gd name="T83" fmla="*/ 9 h 71"/>
                <a:gd name="T84" fmla="*/ 45 w 73"/>
                <a:gd name="T85" fmla="*/ 4 h 71"/>
                <a:gd name="T86" fmla="*/ 47 w 73"/>
                <a:gd name="T87" fmla="*/ 4 h 71"/>
                <a:gd name="T88" fmla="*/ 50 w 73"/>
                <a:gd name="T89" fmla="*/ 7 h 71"/>
                <a:gd name="T90" fmla="*/ 54 w 73"/>
                <a:gd name="T91" fmla="*/ 7 h 71"/>
                <a:gd name="T92" fmla="*/ 57 w 73"/>
                <a:gd name="T93" fmla="*/ 4 h 71"/>
                <a:gd name="T94" fmla="*/ 59 w 73"/>
                <a:gd name="T95" fmla="*/ 4 h 71"/>
                <a:gd name="T96" fmla="*/ 66 w 73"/>
                <a:gd name="T97" fmla="*/ 2 h 71"/>
                <a:gd name="T98" fmla="*/ 68 w 73"/>
                <a:gd name="T99" fmla="*/ 0 h 71"/>
                <a:gd name="T100" fmla="*/ 73 w 73"/>
                <a:gd name="T101" fmla="*/ 0 h 71"/>
                <a:gd name="T102" fmla="*/ 73 w 73"/>
                <a:gd name="T103" fmla="*/ 2 h 71"/>
                <a:gd name="T104" fmla="*/ 71 w 73"/>
                <a:gd name="T105" fmla="*/ 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 h="71">
                  <a:moveTo>
                    <a:pt x="71" y="7"/>
                  </a:moveTo>
                  <a:lnTo>
                    <a:pt x="71" y="7"/>
                  </a:lnTo>
                  <a:lnTo>
                    <a:pt x="73" y="11"/>
                  </a:lnTo>
                  <a:lnTo>
                    <a:pt x="71" y="18"/>
                  </a:lnTo>
                  <a:lnTo>
                    <a:pt x="68" y="23"/>
                  </a:lnTo>
                  <a:lnTo>
                    <a:pt x="68" y="30"/>
                  </a:lnTo>
                  <a:lnTo>
                    <a:pt x="68" y="35"/>
                  </a:lnTo>
                  <a:lnTo>
                    <a:pt x="68" y="42"/>
                  </a:lnTo>
                  <a:lnTo>
                    <a:pt x="66" y="45"/>
                  </a:lnTo>
                  <a:lnTo>
                    <a:pt x="64" y="52"/>
                  </a:lnTo>
                  <a:lnTo>
                    <a:pt x="66" y="56"/>
                  </a:lnTo>
                  <a:lnTo>
                    <a:pt x="61" y="61"/>
                  </a:lnTo>
                  <a:lnTo>
                    <a:pt x="64" y="66"/>
                  </a:lnTo>
                  <a:lnTo>
                    <a:pt x="66" y="68"/>
                  </a:lnTo>
                  <a:lnTo>
                    <a:pt x="61" y="71"/>
                  </a:lnTo>
                  <a:lnTo>
                    <a:pt x="57" y="68"/>
                  </a:lnTo>
                  <a:lnTo>
                    <a:pt x="54" y="66"/>
                  </a:lnTo>
                  <a:lnTo>
                    <a:pt x="50" y="66"/>
                  </a:lnTo>
                  <a:lnTo>
                    <a:pt x="45" y="68"/>
                  </a:lnTo>
                  <a:lnTo>
                    <a:pt x="35" y="63"/>
                  </a:lnTo>
                  <a:lnTo>
                    <a:pt x="33" y="66"/>
                  </a:lnTo>
                  <a:lnTo>
                    <a:pt x="26" y="59"/>
                  </a:lnTo>
                  <a:lnTo>
                    <a:pt x="19" y="52"/>
                  </a:lnTo>
                  <a:lnTo>
                    <a:pt x="16" y="47"/>
                  </a:lnTo>
                  <a:lnTo>
                    <a:pt x="9" y="42"/>
                  </a:lnTo>
                  <a:lnTo>
                    <a:pt x="0" y="35"/>
                  </a:lnTo>
                  <a:lnTo>
                    <a:pt x="2" y="33"/>
                  </a:lnTo>
                  <a:lnTo>
                    <a:pt x="5" y="35"/>
                  </a:lnTo>
                  <a:lnTo>
                    <a:pt x="7" y="33"/>
                  </a:lnTo>
                  <a:lnTo>
                    <a:pt x="12" y="33"/>
                  </a:lnTo>
                  <a:lnTo>
                    <a:pt x="14" y="30"/>
                  </a:lnTo>
                  <a:lnTo>
                    <a:pt x="16" y="30"/>
                  </a:lnTo>
                  <a:lnTo>
                    <a:pt x="16" y="21"/>
                  </a:lnTo>
                  <a:lnTo>
                    <a:pt x="19" y="21"/>
                  </a:lnTo>
                  <a:lnTo>
                    <a:pt x="24" y="21"/>
                  </a:lnTo>
                  <a:lnTo>
                    <a:pt x="26" y="16"/>
                  </a:lnTo>
                  <a:lnTo>
                    <a:pt x="31" y="21"/>
                  </a:lnTo>
                  <a:lnTo>
                    <a:pt x="33" y="18"/>
                  </a:lnTo>
                  <a:lnTo>
                    <a:pt x="35" y="16"/>
                  </a:lnTo>
                  <a:lnTo>
                    <a:pt x="42" y="11"/>
                  </a:lnTo>
                  <a:lnTo>
                    <a:pt x="42" y="9"/>
                  </a:lnTo>
                  <a:lnTo>
                    <a:pt x="42" y="9"/>
                  </a:lnTo>
                  <a:lnTo>
                    <a:pt x="45" y="4"/>
                  </a:lnTo>
                  <a:lnTo>
                    <a:pt x="47" y="4"/>
                  </a:lnTo>
                  <a:lnTo>
                    <a:pt x="50" y="7"/>
                  </a:lnTo>
                  <a:lnTo>
                    <a:pt x="54" y="7"/>
                  </a:lnTo>
                  <a:lnTo>
                    <a:pt x="57" y="4"/>
                  </a:lnTo>
                  <a:lnTo>
                    <a:pt x="59" y="4"/>
                  </a:lnTo>
                  <a:lnTo>
                    <a:pt x="66" y="2"/>
                  </a:lnTo>
                  <a:lnTo>
                    <a:pt x="68" y="0"/>
                  </a:lnTo>
                  <a:lnTo>
                    <a:pt x="73" y="0"/>
                  </a:lnTo>
                  <a:lnTo>
                    <a:pt x="73" y="2"/>
                  </a:lnTo>
                  <a:lnTo>
                    <a:pt x="71"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1" name="Freeform 234"/>
            <p:cNvSpPr>
              <a:spLocks/>
            </p:cNvSpPr>
            <p:nvPr/>
          </p:nvSpPr>
          <p:spPr bwMode="auto">
            <a:xfrm>
              <a:off x="4536134" y="1106313"/>
              <a:ext cx="726052" cy="855583"/>
            </a:xfrm>
            <a:custGeom>
              <a:avLst/>
              <a:gdLst>
                <a:gd name="T0" fmla="*/ 374 w 426"/>
                <a:gd name="T1" fmla="*/ 0 h 502"/>
                <a:gd name="T2" fmla="*/ 374 w 426"/>
                <a:gd name="T3" fmla="*/ 0 h 502"/>
                <a:gd name="T4" fmla="*/ 426 w 426"/>
                <a:gd name="T5" fmla="*/ 35 h 502"/>
                <a:gd name="T6" fmla="*/ 404 w 426"/>
                <a:gd name="T7" fmla="*/ 47 h 502"/>
                <a:gd name="T8" fmla="*/ 421 w 426"/>
                <a:gd name="T9" fmla="*/ 78 h 502"/>
                <a:gd name="T10" fmla="*/ 395 w 426"/>
                <a:gd name="T11" fmla="*/ 97 h 502"/>
                <a:gd name="T12" fmla="*/ 381 w 426"/>
                <a:gd name="T13" fmla="*/ 99 h 502"/>
                <a:gd name="T14" fmla="*/ 388 w 426"/>
                <a:gd name="T15" fmla="*/ 68 h 502"/>
                <a:gd name="T16" fmla="*/ 366 w 426"/>
                <a:gd name="T17" fmla="*/ 50 h 502"/>
                <a:gd name="T18" fmla="*/ 343 w 426"/>
                <a:gd name="T19" fmla="*/ 64 h 502"/>
                <a:gd name="T20" fmla="*/ 333 w 426"/>
                <a:gd name="T21" fmla="*/ 99 h 502"/>
                <a:gd name="T22" fmla="*/ 319 w 426"/>
                <a:gd name="T23" fmla="*/ 118 h 502"/>
                <a:gd name="T24" fmla="*/ 303 w 426"/>
                <a:gd name="T25" fmla="*/ 106 h 502"/>
                <a:gd name="T26" fmla="*/ 279 w 426"/>
                <a:gd name="T27" fmla="*/ 109 h 502"/>
                <a:gd name="T28" fmla="*/ 262 w 426"/>
                <a:gd name="T29" fmla="*/ 85 h 502"/>
                <a:gd name="T30" fmla="*/ 253 w 426"/>
                <a:gd name="T31" fmla="*/ 99 h 502"/>
                <a:gd name="T32" fmla="*/ 243 w 426"/>
                <a:gd name="T33" fmla="*/ 99 h 502"/>
                <a:gd name="T34" fmla="*/ 241 w 426"/>
                <a:gd name="T35" fmla="*/ 128 h 502"/>
                <a:gd name="T36" fmla="*/ 210 w 426"/>
                <a:gd name="T37" fmla="*/ 121 h 502"/>
                <a:gd name="T38" fmla="*/ 206 w 426"/>
                <a:gd name="T39" fmla="*/ 147 h 502"/>
                <a:gd name="T40" fmla="*/ 189 w 426"/>
                <a:gd name="T41" fmla="*/ 144 h 502"/>
                <a:gd name="T42" fmla="*/ 180 w 426"/>
                <a:gd name="T43" fmla="*/ 175 h 502"/>
                <a:gd name="T44" fmla="*/ 163 w 426"/>
                <a:gd name="T45" fmla="*/ 222 h 502"/>
                <a:gd name="T46" fmla="*/ 137 w 426"/>
                <a:gd name="T47" fmla="*/ 274 h 502"/>
                <a:gd name="T48" fmla="*/ 144 w 426"/>
                <a:gd name="T49" fmla="*/ 289 h 502"/>
                <a:gd name="T50" fmla="*/ 137 w 426"/>
                <a:gd name="T51" fmla="*/ 303 h 502"/>
                <a:gd name="T52" fmla="*/ 123 w 426"/>
                <a:gd name="T53" fmla="*/ 303 h 502"/>
                <a:gd name="T54" fmla="*/ 111 w 426"/>
                <a:gd name="T55" fmla="*/ 336 h 502"/>
                <a:gd name="T56" fmla="*/ 113 w 426"/>
                <a:gd name="T57" fmla="*/ 383 h 502"/>
                <a:gd name="T58" fmla="*/ 123 w 426"/>
                <a:gd name="T59" fmla="*/ 400 h 502"/>
                <a:gd name="T60" fmla="*/ 118 w 426"/>
                <a:gd name="T61" fmla="*/ 438 h 502"/>
                <a:gd name="T62" fmla="*/ 104 w 426"/>
                <a:gd name="T63" fmla="*/ 461 h 502"/>
                <a:gd name="T64" fmla="*/ 97 w 426"/>
                <a:gd name="T65" fmla="*/ 478 h 502"/>
                <a:gd name="T66" fmla="*/ 85 w 426"/>
                <a:gd name="T67" fmla="*/ 459 h 502"/>
                <a:gd name="T68" fmla="*/ 54 w 426"/>
                <a:gd name="T69" fmla="*/ 495 h 502"/>
                <a:gd name="T70" fmla="*/ 33 w 426"/>
                <a:gd name="T71" fmla="*/ 502 h 502"/>
                <a:gd name="T72" fmla="*/ 9 w 426"/>
                <a:gd name="T73" fmla="*/ 487 h 502"/>
                <a:gd name="T74" fmla="*/ 5 w 426"/>
                <a:gd name="T75" fmla="*/ 452 h 502"/>
                <a:gd name="T76" fmla="*/ 0 w 426"/>
                <a:gd name="T77" fmla="*/ 379 h 502"/>
                <a:gd name="T78" fmla="*/ 14 w 426"/>
                <a:gd name="T79" fmla="*/ 355 h 502"/>
                <a:gd name="T80" fmla="*/ 57 w 426"/>
                <a:gd name="T81" fmla="*/ 324 h 502"/>
                <a:gd name="T82" fmla="*/ 90 w 426"/>
                <a:gd name="T83" fmla="*/ 286 h 502"/>
                <a:gd name="T84" fmla="*/ 118 w 426"/>
                <a:gd name="T85" fmla="*/ 234 h 502"/>
                <a:gd name="T86" fmla="*/ 158 w 426"/>
                <a:gd name="T87" fmla="*/ 154 h 502"/>
                <a:gd name="T88" fmla="*/ 184 w 426"/>
                <a:gd name="T89" fmla="*/ 121 h 502"/>
                <a:gd name="T90" fmla="*/ 229 w 426"/>
                <a:gd name="T91" fmla="*/ 66 h 502"/>
                <a:gd name="T92" fmla="*/ 265 w 426"/>
                <a:gd name="T93" fmla="*/ 45 h 502"/>
                <a:gd name="T94" fmla="*/ 291 w 426"/>
                <a:gd name="T95" fmla="*/ 47 h 502"/>
                <a:gd name="T96" fmla="*/ 314 w 426"/>
                <a:gd name="T97" fmla="*/ 7 h 502"/>
                <a:gd name="T98" fmla="*/ 345 w 426"/>
                <a:gd name="T99" fmla="*/ 9 h 502"/>
                <a:gd name="T100" fmla="*/ 374 w 426"/>
                <a:gd name="T101" fmla="*/ 0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6" h="502">
                  <a:moveTo>
                    <a:pt x="374" y="0"/>
                  </a:moveTo>
                  <a:lnTo>
                    <a:pt x="374" y="0"/>
                  </a:lnTo>
                  <a:lnTo>
                    <a:pt x="426" y="35"/>
                  </a:lnTo>
                  <a:lnTo>
                    <a:pt x="404" y="47"/>
                  </a:lnTo>
                  <a:lnTo>
                    <a:pt x="421" y="78"/>
                  </a:lnTo>
                  <a:lnTo>
                    <a:pt x="395" y="97"/>
                  </a:lnTo>
                  <a:lnTo>
                    <a:pt x="381" y="99"/>
                  </a:lnTo>
                  <a:lnTo>
                    <a:pt x="388" y="68"/>
                  </a:lnTo>
                  <a:lnTo>
                    <a:pt x="366" y="50"/>
                  </a:lnTo>
                  <a:lnTo>
                    <a:pt x="343" y="64"/>
                  </a:lnTo>
                  <a:lnTo>
                    <a:pt x="333" y="99"/>
                  </a:lnTo>
                  <a:lnTo>
                    <a:pt x="319" y="118"/>
                  </a:lnTo>
                  <a:lnTo>
                    <a:pt x="303" y="106"/>
                  </a:lnTo>
                  <a:lnTo>
                    <a:pt x="279" y="109"/>
                  </a:lnTo>
                  <a:lnTo>
                    <a:pt x="262" y="85"/>
                  </a:lnTo>
                  <a:lnTo>
                    <a:pt x="253" y="99"/>
                  </a:lnTo>
                  <a:lnTo>
                    <a:pt x="243" y="99"/>
                  </a:lnTo>
                  <a:lnTo>
                    <a:pt x="241" y="128"/>
                  </a:lnTo>
                  <a:lnTo>
                    <a:pt x="210" y="121"/>
                  </a:lnTo>
                  <a:lnTo>
                    <a:pt x="206" y="147"/>
                  </a:lnTo>
                  <a:lnTo>
                    <a:pt x="189" y="144"/>
                  </a:lnTo>
                  <a:lnTo>
                    <a:pt x="180" y="175"/>
                  </a:lnTo>
                  <a:lnTo>
                    <a:pt x="163" y="222"/>
                  </a:lnTo>
                  <a:lnTo>
                    <a:pt x="137" y="274"/>
                  </a:lnTo>
                  <a:lnTo>
                    <a:pt x="144" y="289"/>
                  </a:lnTo>
                  <a:lnTo>
                    <a:pt x="137" y="303"/>
                  </a:lnTo>
                  <a:lnTo>
                    <a:pt x="123" y="303"/>
                  </a:lnTo>
                  <a:lnTo>
                    <a:pt x="111" y="336"/>
                  </a:lnTo>
                  <a:lnTo>
                    <a:pt x="113" y="383"/>
                  </a:lnTo>
                  <a:lnTo>
                    <a:pt x="123" y="400"/>
                  </a:lnTo>
                  <a:lnTo>
                    <a:pt x="118" y="438"/>
                  </a:lnTo>
                  <a:lnTo>
                    <a:pt x="104" y="461"/>
                  </a:lnTo>
                  <a:lnTo>
                    <a:pt x="97" y="478"/>
                  </a:lnTo>
                  <a:lnTo>
                    <a:pt x="85" y="459"/>
                  </a:lnTo>
                  <a:lnTo>
                    <a:pt x="54" y="495"/>
                  </a:lnTo>
                  <a:lnTo>
                    <a:pt x="33" y="502"/>
                  </a:lnTo>
                  <a:lnTo>
                    <a:pt x="9" y="487"/>
                  </a:lnTo>
                  <a:lnTo>
                    <a:pt x="5" y="452"/>
                  </a:lnTo>
                  <a:lnTo>
                    <a:pt x="0" y="379"/>
                  </a:lnTo>
                  <a:lnTo>
                    <a:pt x="14" y="355"/>
                  </a:lnTo>
                  <a:lnTo>
                    <a:pt x="57" y="324"/>
                  </a:lnTo>
                  <a:lnTo>
                    <a:pt x="90" y="286"/>
                  </a:lnTo>
                  <a:lnTo>
                    <a:pt x="118" y="234"/>
                  </a:lnTo>
                  <a:lnTo>
                    <a:pt x="158" y="154"/>
                  </a:lnTo>
                  <a:lnTo>
                    <a:pt x="184" y="121"/>
                  </a:lnTo>
                  <a:lnTo>
                    <a:pt x="229" y="66"/>
                  </a:lnTo>
                  <a:lnTo>
                    <a:pt x="265" y="45"/>
                  </a:lnTo>
                  <a:lnTo>
                    <a:pt x="291" y="47"/>
                  </a:lnTo>
                  <a:lnTo>
                    <a:pt x="314" y="7"/>
                  </a:lnTo>
                  <a:lnTo>
                    <a:pt x="345" y="9"/>
                  </a:lnTo>
                  <a:lnTo>
                    <a:pt x="374"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5" name="Freeform 238"/>
            <p:cNvSpPr>
              <a:spLocks noEditPoints="1"/>
            </p:cNvSpPr>
            <p:nvPr/>
          </p:nvSpPr>
          <p:spPr bwMode="auto">
            <a:xfrm>
              <a:off x="8991298" y="4926611"/>
              <a:ext cx="328940" cy="439722"/>
            </a:xfrm>
            <a:custGeom>
              <a:avLst/>
              <a:gdLst>
                <a:gd name="T0" fmla="*/ 106 w 193"/>
                <a:gd name="T1" fmla="*/ 133 h 258"/>
                <a:gd name="T2" fmla="*/ 120 w 193"/>
                <a:gd name="T3" fmla="*/ 133 h 258"/>
                <a:gd name="T4" fmla="*/ 125 w 193"/>
                <a:gd name="T5" fmla="*/ 149 h 258"/>
                <a:gd name="T6" fmla="*/ 108 w 193"/>
                <a:gd name="T7" fmla="*/ 175 h 258"/>
                <a:gd name="T8" fmla="*/ 106 w 193"/>
                <a:gd name="T9" fmla="*/ 194 h 258"/>
                <a:gd name="T10" fmla="*/ 80 w 193"/>
                <a:gd name="T11" fmla="*/ 204 h 258"/>
                <a:gd name="T12" fmla="*/ 66 w 193"/>
                <a:gd name="T13" fmla="*/ 242 h 258"/>
                <a:gd name="T14" fmla="*/ 44 w 193"/>
                <a:gd name="T15" fmla="*/ 258 h 258"/>
                <a:gd name="T16" fmla="*/ 21 w 193"/>
                <a:gd name="T17" fmla="*/ 251 h 258"/>
                <a:gd name="T18" fmla="*/ 0 w 193"/>
                <a:gd name="T19" fmla="*/ 239 h 258"/>
                <a:gd name="T20" fmla="*/ 28 w 193"/>
                <a:gd name="T21" fmla="*/ 201 h 258"/>
                <a:gd name="T22" fmla="*/ 52 w 193"/>
                <a:gd name="T23" fmla="*/ 189 h 258"/>
                <a:gd name="T24" fmla="*/ 75 w 193"/>
                <a:gd name="T25" fmla="*/ 166 h 258"/>
                <a:gd name="T26" fmla="*/ 89 w 193"/>
                <a:gd name="T27" fmla="*/ 144 h 258"/>
                <a:gd name="T28" fmla="*/ 101 w 193"/>
                <a:gd name="T29" fmla="*/ 123 h 258"/>
                <a:gd name="T30" fmla="*/ 132 w 193"/>
                <a:gd name="T31" fmla="*/ 33 h 258"/>
                <a:gd name="T32" fmla="*/ 144 w 193"/>
                <a:gd name="T33" fmla="*/ 55 h 258"/>
                <a:gd name="T34" fmla="*/ 151 w 193"/>
                <a:gd name="T35" fmla="*/ 45 h 258"/>
                <a:gd name="T36" fmla="*/ 167 w 193"/>
                <a:gd name="T37" fmla="*/ 69 h 258"/>
                <a:gd name="T38" fmla="*/ 186 w 193"/>
                <a:gd name="T39" fmla="*/ 62 h 258"/>
                <a:gd name="T40" fmla="*/ 191 w 193"/>
                <a:gd name="T41" fmla="*/ 83 h 258"/>
                <a:gd name="T42" fmla="*/ 172 w 193"/>
                <a:gd name="T43" fmla="*/ 95 h 258"/>
                <a:gd name="T44" fmla="*/ 170 w 193"/>
                <a:gd name="T45" fmla="*/ 109 h 258"/>
                <a:gd name="T46" fmla="*/ 163 w 193"/>
                <a:gd name="T47" fmla="*/ 126 h 258"/>
                <a:gd name="T48" fmla="*/ 141 w 193"/>
                <a:gd name="T49" fmla="*/ 147 h 258"/>
                <a:gd name="T50" fmla="*/ 132 w 193"/>
                <a:gd name="T51" fmla="*/ 140 h 258"/>
                <a:gd name="T52" fmla="*/ 137 w 193"/>
                <a:gd name="T53" fmla="*/ 109 h 258"/>
                <a:gd name="T54" fmla="*/ 120 w 193"/>
                <a:gd name="T55" fmla="*/ 95 h 258"/>
                <a:gd name="T56" fmla="*/ 134 w 193"/>
                <a:gd name="T57" fmla="*/ 71 h 258"/>
                <a:gd name="T58" fmla="*/ 125 w 193"/>
                <a:gd name="T59" fmla="*/ 45 h 258"/>
                <a:gd name="T60" fmla="*/ 120 w 193"/>
                <a:gd name="T61" fmla="*/ 33 h 258"/>
                <a:gd name="T62" fmla="*/ 99 w 193"/>
                <a:gd name="T63" fmla="*/ 0 h 258"/>
                <a:gd name="T64" fmla="*/ 113 w 193"/>
                <a:gd name="T65" fmla="*/ 12 h 258"/>
                <a:gd name="T66" fmla="*/ 132 w 193"/>
                <a:gd name="T67" fmla="*/ 33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3" h="258">
                  <a:moveTo>
                    <a:pt x="106" y="133"/>
                  </a:moveTo>
                  <a:lnTo>
                    <a:pt x="106" y="133"/>
                  </a:lnTo>
                  <a:lnTo>
                    <a:pt x="108" y="140"/>
                  </a:lnTo>
                  <a:lnTo>
                    <a:pt x="120" y="133"/>
                  </a:lnTo>
                  <a:lnTo>
                    <a:pt x="125" y="140"/>
                  </a:lnTo>
                  <a:lnTo>
                    <a:pt x="125" y="149"/>
                  </a:lnTo>
                  <a:lnTo>
                    <a:pt x="120" y="159"/>
                  </a:lnTo>
                  <a:lnTo>
                    <a:pt x="108" y="175"/>
                  </a:lnTo>
                  <a:lnTo>
                    <a:pt x="101" y="185"/>
                  </a:lnTo>
                  <a:lnTo>
                    <a:pt x="106" y="194"/>
                  </a:lnTo>
                  <a:lnTo>
                    <a:pt x="94" y="194"/>
                  </a:lnTo>
                  <a:lnTo>
                    <a:pt x="80" y="204"/>
                  </a:lnTo>
                  <a:lnTo>
                    <a:pt x="75" y="218"/>
                  </a:lnTo>
                  <a:lnTo>
                    <a:pt x="66" y="242"/>
                  </a:lnTo>
                  <a:lnTo>
                    <a:pt x="54" y="253"/>
                  </a:lnTo>
                  <a:lnTo>
                    <a:pt x="44" y="258"/>
                  </a:lnTo>
                  <a:lnTo>
                    <a:pt x="30" y="258"/>
                  </a:lnTo>
                  <a:lnTo>
                    <a:pt x="21" y="251"/>
                  </a:lnTo>
                  <a:lnTo>
                    <a:pt x="2" y="249"/>
                  </a:lnTo>
                  <a:lnTo>
                    <a:pt x="0" y="239"/>
                  </a:lnTo>
                  <a:lnTo>
                    <a:pt x="9" y="223"/>
                  </a:lnTo>
                  <a:lnTo>
                    <a:pt x="28" y="201"/>
                  </a:lnTo>
                  <a:lnTo>
                    <a:pt x="40" y="197"/>
                  </a:lnTo>
                  <a:lnTo>
                    <a:pt x="52" y="189"/>
                  </a:lnTo>
                  <a:lnTo>
                    <a:pt x="66" y="175"/>
                  </a:lnTo>
                  <a:lnTo>
                    <a:pt x="75" y="166"/>
                  </a:lnTo>
                  <a:lnTo>
                    <a:pt x="82" y="149"/>
                  </a:lnTo>
                  <a:lnTo>
                    <a:pt x="89" y="144"/>
                  </a:lnTo>
                  <a:lnTo>
                    <a:pt x="92" y="133"/>
                  </a:lnTo>
                  <a:lnTo>
                    <a:pt x="101" y="123"/>
                  </a:lnTo>
                  <a:lnTo>
                    <a:pt x="106" y="133"/>
                  </a:lnTo>
                  <a:close/>
                  <a:moveTo>
                    <a:pt x="132" y="33"/>
                  </a:moveTo>
                  <a:lnTo>
                    <a:pt x="132" y="33"/>
                  </a:lnTo>
                  <a:lnTo>
                    <a:pt x="144" y="55"/>
                  </a:lnTo>
                  <a:lnTo>
                    <a:pt x="144" y="40"/>
                  </a:lnTo>
                  <a:lnTo>
                    <a:pt x="151" y="45"/>
                  </a:lnTo>
                  <a:lnTo>
                    <a:pt x="153" y="62"/>
                  </a:lnTo>
                  <a:lnTo>
                    <a:pt x="167" y="69"/>
                  </a:lnTo>
                  <a:lnTo>
                    <a:pt x="177" y="71"/>
                  </a:lnTo>
                  <a:lnTo>
                    <a:pt x="186" y="62"/>
                  </a:lnTo>
                  <a:lnTo>
                    <a:pt x="193" y="64"/>
                  </a:lnTo>
                  <a:lnTo>
                    <a:pt x="191" y="83"/>
                  </a:lnTo>
                  <a:lnTo>
                    <a:pt x="186" y="95"/>
                  </a:lnTo>
                  <a:lnTo>
                    <a:pt x="172" y="95"/>
                  </a:lnTo>
                  <a:lnTo>
                    <a:pt x="170" y="99"/>
                  </a:lnTo>
                  <a:lnTo>
                    <a:pt x="170" y="109"/>
                  </a:lnTo>
                  <a:lnTo>
                    <a:pt x="167" y="114"/>
                  </a:lnTo>
                  <a:lnTo>
                    <a:pt x="163" y="126"/>
                  </a:lnTo>
                  <a:lnTo>
                    <a:pt x="153" y="140"/>
                  </a:lnTo>
                  <a:lnTo>
                    <a:pt x="141" y="147"/>
                  </a:lnTo>
                  <a:lnTo>
                    <a:pt x="139" y="142"/>
                  </a:lnTo>
                  <a:lnTo>
                    <a:pt x="132" y="140"/>
                  </a:lnTo>
                  <a:lnTo>
                    <a:pt x="141" y="121"/>
                  </a:lnTo>
                  <a:lnTo>
                    <a:pt x="137" y="109"/>
                  </a:lnTo>
                  <a:lnTo>
                    <a:pt x="118" y="102"/>
                  </a:lnTo>
                  <a:lnTo>
                    <a:pt x="120" y="95"/>
                  </a:lnTo>
                  <a:lnTo>
                    <a:pt x="130" y="88"/>
                  </a:lnTo>
                  <a:lnTo>
                    <a:pt x="134" y="71"/>
                  </a:lnTo>
                  <a:lnTo>
                    <a:pt x="132" y="57"/>
                  </a:lnTo>
                  <a:lnTo>
                    <a:pt x="125" y="45"/>
                  </a:lnTo>
                  <a:lnTo>
                    <a:pt x="127" y="40"/>
                  </a:lnTo>
                  <a:lnTo>
                    <a:pt x="120" y="33"/>
                  </a:lnTo>
                  <a:lnTo>
                    <a:pt x="106" y="14"/>
                  </a:lnTo>
                  <a:lnTo>
                    <a:pt x="99" y="0"/>
                  </a:lnTo>
                  <a:lnTo>
                    <a:pt x="106" y="0"/>
                  </a:lnTo>
                  <a:lnTo>
                    <a:pt x="113" y="12"/>
                  </a:lnTo>
                  <a:lnTo>
                    <a:pt x="127" y="17"/>
                  </a:lnTo>
                  <a:lnTo>
                    <a:pt x="132" y="3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9" name="Freeform 242"/>
            <p:cNvSpPr>
              <a:spLocks/>
            </p:cNvSpPr>
            <p:nvPr/>
          </p:nvSpPr>
          <p:spPr bwMode="auto">
            <a:xfrm>
              <a:off x="6075159" y="2821741"/>
              <a:ext cx="468696" cy="426087"/>
            </a:xfrm>
            <a:custGeom>
              <a:avLst/>
              <a:gdLst>
                <a:gd name="T0" fmla="*/ 275 w 275"/>
                <a:gd name="T1" fmla="*/ 33 h 250"/>
                <a:gd name="T2" fmla="*/ 242 w 275"/>
                <a:gd name="T3" fmla="*/ 52 h 250"/>
                <a:gd name="T4" fmla="*/ 209 w 275"/>
                <a:gd name="T5" fmla="*/ 56 h 250"/>
                <a:gd name="T6" fmla="*/ 220 w 275"/>
                <a:gd name="T7" fmla="*/ 85 h 250"/>
                <a:gd name="T8" fmla="*/ 220 w 275"/>
                <a:gd name="T9" fmla="*/ 106 h 250"/>
                <a:gd name="T10" fmla="*/ 204 w 275"/>
                <a:gd name="T11" fmla="*/ 139 h 250"/>
                <a:gd name="T12" fmla="*/ 178 w 275"/>
                <a:gd name="T13" fmla="*/ 177 h 250"/>
                <a:gd name="T14" fmla="*/ 140 w 275"/>
                <a:gd name="T15" fmla="*/ 194 h 250"/>
                <a:gd name="T16" fmla="*/ 154 w 275"/>
                <a:gd name="T17" fmla="*/ 215 h 250"/>
                <a:gd name="T18" fmla="*/ 166 w 275"/>
                <a:gd name="T19" fmla="*/ 241 h 250"/>
                <a:gd name="T20" fmla="*/ 119 w 275"/>
                <a:gd name="T21" fmla="*/ 250 h 250"/>
                <a:gd name="T22" fmla="*/ 102 w 275"/>
                <a:gd name="T23" fmla="*/ 234 h 250"/>
                <a:gd name="T24" fmla="*/ 60 w 275"/>
                <a:gd name="T25" fmla="*/ 224 h 250"/>
                <a:gd name="T26" fmla="*/ 10 w 275"/>
                <a:gd name="T27" fmla="*/ 227 h 250"/>
                <a:gd name="T28" fmla="*/ 41 w 275"/>
                <a:gd name="T29" fmla="*/ 198 h 250"/>
                <a:gd name="T30" fmla="*/ 31 w 275"/>
                <a:gd name="T31" fmla="*/ 187 h 250"/>
                <a:gd name="T32" fmla="*/ 15 w 275"/>
                <a:gd name="T33" fmla="*/ 163 h 250"/>
                <a:gd name="T34" fmla="*/ 0 w 275"/>
                <a:gd name="T35" fmla="*/ 142 h 250"/>
                <a:gd name="T36" fmla="*/ 45 w 275"/>
                <a:gd name="T37" fmla="*/ 149 h 250"/>
                <a:gd name="T38" fmla="*/ 57 w 275"/>
                <a:gd name="T39" fmla="*/ 146 h 250"/>
                <a:gd name="T40" fmla="*/ 90 w 275"/>
                <a:gd name="T41" fmla="*/ 142 h 250"/>
                <a:gd name="T42" fmla="*/ 100 w 275"/>
                <a:gd name="T43" fmla="*/ 113 h 250"/>
                <a:gd name="T44" fmla="*/ 114 w 275"/>
                <a:gd name="T45" fmla="*/ 108 h 250"/>
                <a:gd name="T46" fmla="*/ 130 w 275"/>
                <a:gd name="T47" fmla="*/ 108 h 250"/>
                <a:gd name="T48" fmla="*/ 135 w 275"/>
                <a:gd name="T49" fmla="*/ 92 h 250"/>
                <a:gd name="T50" fmla="*/ 154 w 275"/>
                <a:gd name="T51" fmla="*/ 75 h 250"/>
                <a:gd name="T52" fmla="*/ 164 w 275"/>
                <a:gd name="T53" fmla="*/ 63 h 250"/>
                <a:gd name="T54" fmla="*/ 166 w 275"/>
                <a:gd name="T55" fmla="*/ 47 h 250"/>
                <a:gd name="T56" fmla="*/ 173 w 275"/>
                <a:gd name="T57" fmla="*/ 30 h 250"/>
                <a:gd name="T58" fmla="*/ 178 w 275"/>
                <a:gd name="T59" fmla="*/ 14 h 250"/>
                <a:gd name="T60" fmla="*/ 213 w 275"/>
                <a:gd name="T61" fmla="*/ 7 h 250"/>
                <a:gd name="T62" fmla="*/ 232 w 275"/>
                <a:gd name="T63" fmla="*/ 0 h 250"/>
                <a:gd name="T64" fmla="*/ 249 w 275"/>
                <a:gd name="T65" fmla="*/ 26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5" h="250">
                  <a:moveTo>
                    <a:pt x="275" y="33"/>
                  </a:moveTo>
                  <a:lnTo>
                    <a:pt x="275" y="33"/>
                  </a:lnTo>
                  <a:lnTo>
                    <a:pt x="261" y="49"/>
                  </a:lnTo>
                  <a:lnTo>
                    <a:pt x="242" y="52"/>
                  </a:lnTo>
                  <a:lnTo>
                    <a:pt x="216" y="47"/>
                  </a:lnTo>
                  <a:lnTo>
                    <a:pt x="209" y="56"/>
                  </a:lnTo>
                  <a:lnTo>
                    <a:pt x="216" y="73"/>
                  </a:lnTo>
                  <a:lnTo>
                    <a:pt x="220" y="85"/>
                  </a:lnTo>
                  <a:lnTo>
                    <a:pt x="235" y="97"/>
                  </a:lnTo>
                  <a:lnTo>
                    <a:pt x="220" y="106"/>
                  </a:lnTo>
                  <a:lnTo>
                    <a:pt x="220" y="120"/>
                  </a:lnTo>
                  <a:lnTo>
                    <a:pt x="204" y="139"/>
                  </a:lnTo>
                  <a:lnTo>
                    <a:pt x="194" y="158"/>
                  </a:lnTo>
                  <a:lnTo>
                    <a:pt x="178" y="177"/>
                  </a:lnTo>
                  <a:lnTo>
                    <a:pt x="159" y="175"/>
                  </a:lnTo>
                  <a:lnTo>
                    <a:pt x="140" y="194"/>
                  </a:lnTo>
                  <a:lnTo>
                    <a:pt x="152" y="203"/>
                  </a:lnTo>
                  <a:lnTo>
                    <a:pt x="154" y="215"/>
                  </a:lnTo>
                  <a:lnTo>
                    <a:pt x="161" y="224"/>
                  </a:lnTo>
                  <a:lnTo>
                    <a:pt x="166" y="241"/>
                  </a:lnTo>
                  <a:lnTo>
                    <a:pt x="130" y="241"/>
                  </a:lnTo>
                  <a:lnTo>
                    <a:pt x="119" y="250"/>
                  </a:lnTo>
                  <a:lnTo>
                    <a:pt x="107" y="248"/>
                  </a:lnTo>
                  <a:lnTo>
                    <a:pt x="102" y="234"/>
                  </a:lnTo>
                  <a:lnTo>
                    <a:pt x="90" y="222"/>
                  </a:lnTo>
                  <a:lnTo>
                    <a:pt x="60" y="224"/>
                  </a:lnTo>
                  <a:lnTo>
                    <a:pt x="34" y="224"/>
                  </a:lnTo>
                  <a:lnTo>
                    <a:pt x="10" y="227"/>
                  </a:lnTo>
                  <a:lnTo>
                    <a:pt x="17" y="205"/>
                  </a:lnTo>
                  <a:lnTo>
                    <a:pt x="41" y="198"/>
                  </a:lnTo>
                  <a:lnTo>
                    <a:pt x="38" y="189"/>
                  </a:lnTo>
                  <a:lnTo>
                    <a:pt x="31" y="187"/>
                  </a:lnTo>
                  <a:lnTo>
                    <a:pt x="31" y="170"/>
                  </a:lnTo>
                  <a:lnTo>
                    <a:pt x="15" y="163"/>
                  </a:lnTo>
                  <a:lnTo>
                    <a:pt x="7" y="151"/>
                  </a:lnTo>
                  <a:lnTo>
                    <a:pt x="0" y="142"/>
                  </a:lnTo>
                  <a:lnTo>
                    <a:pt x="29" y="151"/>
                  </a:lnTo>
                  <a:lnTo>
                    <a:pt x="45" y="149"/>
                  </a:lnTo>
                  <a:lnTo>
                    <a:pt x="55" y="151"/>
                  </a:lnTo>
                  <a:lnTo>
                    <a:pt x="57" y="146"/>
                  </a:lnTo>
                  <a:lnTo>
                    <a:pt x="69" y="149"/>
                  </a:lnTo>
                  <a:lnTo>
                    <a:pt x="90" y="142"/>
                  </a:lnTo>
                  <a:lnTo>
                    <a:pt x="90" y="125"/>
                  </a:lnTo>
                  <a:lnTo>
                    <a:pt x="100" y="113"/>
                  </a:lnTo>
                  <a:lnTo>
                    <a:pt x="112" y="113"/>
                  </a:lnTo>
                  <a:lnTo>
                    <a:pt x="114" y="108"/>
                  </a:lnTo>
                  <a:lnTo>
                    <a:pt x="126" y="106"/>
                  </a:lnTo>
                  <a:lnTo>
                    <a:pt x="130" y="108"/>
                  </a:lnTo>
                  <a:lnTo>
                    <a:pt x="138" y="101"/>
                  </a:lnTo>
                  <a:lnTo>
                    <a:pt x="135" y="92"/>
                  </a:lnTo>
                  <a:lnTo>
                    <a:pt x="145" y="78"/>
                  </a:lnTo>
                  <a:lnTo>
                    <a:pt x="154" y="75"/>
                  </a:lnTo>
                  <a:lnTo>
                    <a:pt x="147" y="61"/>
                  </a:lnTo>
                  <a:lnTo>
                    <a:pt x="164" y="63"/>
                  </a:lnTo>
                  <a:lnTo>
                    <a:pt x="166" y="56"/>
                  </a:lnTo>
                  <a:lnTo>
                    <a:pt x="166" y="47"/>
                  </a:lnTo>
                  <a:lnTo>
                    <a:pt x="175" y="40"/>
                  </a:lnTo>
                  <a:lnTo>
                    <a:pt x="173" y="30"/>
                  </a:lnTo>
                  <a:lnTo>
                    <a:pt x="168" y="21"/>
                  </a:lnTo>
                  <a:lnTo>
                    <a:pt x="178" y="14"/>
                  </a:lnTo>
                  <a:lnTo>
                    <a:pt x="197" y="9"/>
                  </a:lnTo>
                  <a:lnTo>
                    <a:pt x="213" y="7"/>
                  </a:lnTo>
                  <a:lnTo>
                    <a:pt x="223" y="2"/>
                  </a:lnTo>
                  <a:lnTo>
                    <a:pt x="232" y="0"/>
                  </a:lnTo>
                  <a:lnTo>
                    <a:pt x="244" y="9"/>
                  </a:lnTo>
                  <a:lnTo>
                    <a:pt x="249" y="26"/>
                  </a:lnTo>
                  <a:lnTo>
                    <a:pt x="275" y="3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51" name="Freeform 244"/>
            <p:cNvSpPr>
              <a:spLocks/>
            </p:cNvSpPr>
            <p:nvPr/>
          </p:nvSpPr>
          <p:spPr bwMode="auto">
            <a:xfrm>
              <a:off x="2105734" y="3655167"/>
              <a:ext cx="160209" cy="64766"/>
            </a:xfrm>
            <a:custGeom>
              <a:avLst/>
              <a:gdLst>
                <a:gd name="T0" fmla="*/ 80 w 94"/>
                <a:gd name="T1" fmla="*/ 5 h 38"/>
                <a:gd name="T2" fmla="*/ 80 w 94"/>
                <a:gd name="T3" fmla="*/ 5 h 38"/>
                <a:gd name="T4" fmla="*/ 85 w 94"/>
                <a:gd name="T5" fmla="*/ 10 h 38"/>
                <a:gd name="T6" fmla="*/ 92 w 94"/>
                <a:gd name="T7" fmla="*/ 15 h 38"/>
                <a:gd name="T8" fmla="*/ 89 w 94"/>
                <a:gd name="T9" fmla="*/ 17 h 38"/>
                <a:gd name="T10" fmla="*/ 94 w 94"/>
                <a:gd name="T11" fmla="*/ 27 h 38"/>
                <a:gd name="T12" fmla="*/ 89 w 94"/>
                <a:gd name="T13" fmla="*/ 31 h 38"/>
                <a:gd name="T14" fmla="*/ 85 w 94"/>
                <a:gd name="T15" fmla="*/ 31 h 38"/>
                <a:gd name="T16" fmla="*/ 82 w 94"/>
                <a:gd name="T17" fmla="*/ 38 h 38"/>
                <a:gd name="T18" fmla="*/ 78 w 94"/>
                <a:gd name="T19" fmla="*/ 34 h 38"/>
                <a:gd name="T20" fmla="*/ 73 w 94"/>
                <a:gd name="T21" fmla="*/ 24 h 38"/>
                <a:gd name="T22" fmla="*/ 78 w 94"/>
                <a:gd name="T23" fmla="*/ 19 h 38"/>
                <a:gd name="T24" fmla="*/ 73 w 94"/>
                <a:gd name="T25" fmla="*/ 19 h 38"/>
                <a:gd name="T26" fmla="*/ 71 w 94"/>
                <a:gd name="T27" fmla="*/ 15 h 38"/>
                <a:gd name="T28" fmla="*/ 63 w 94"/>
                <a:gd name="T29" fmla="*/ 10 h 38"/>
                <a:gd name="T30" fmla="*/ 56 w 94"/>
                <a:gd name="T31" fmla="*/ 10 h 38"/>
                <a:gd name="T32" fmla="*/ 52 w 94"/>
                <a:gd name="T33" fmla="*/ 17 h 38"/>
                <a:gd name="T34" fmla="*/ 45 w 94"/>
                <a:gd name="T35" fmla="*/ 19 h 38"/>
                <a:gd name="T36" fmla="*/ 42 w 94"/>
                <a:gd name="T37" fmla="*/ 22 h 38"/>
                <a:gd name="T38" fmla="*/ 42 w 94"/>
                <a:gd name="T39" fmla="*/ 24 h 38"/>
                <a:gd name="T40" fmla="*/ 49 w 94"/>
                <a:gd name="T41" fmla="*/ 34 h 38"/>
                <a:gd name="T42" fmla="*/ 45 w 94"/>
                <a:gd name="T43" fmla="*/ 36 h 38"/>
                <a:gd name="T44" fmla="*/ 42 w 94"/>
                <a:gd name="T45" fmla="*/ 38 h 38"/>
                <a:gd name="T46" fmla="*/ 35 w 94"/>
                <a:gd name="T47" fmla="*/ 38 h 38"/>
                <a:gd name="T48" fmla="*/ 30 w 94"/>
                <a:gd name="T49" fmla="*/ 29 h 38"/>
                <a:gd name="T50" fmla="*/ 30 w 94"/>
                <a:gd name="T51" fmla="*/ 31 h 38"/>
                <a:gd name="T52" fmla="*/ 23 w 94"/>
                <a:gd name="T53" fmla="*/ 31 h 38"/>
                <a:gd name="T54" fmla="*/ 21 w 94"/>
                <a:gd name="T55" fmla="*/ 24 h 38"/>
                <a:gd name="T56" fmla="*/ 14 w 94"/>
                <a:gd name="T57" fmla="*/ 22 h 38"/>
                <a:gd name="T58" fmla="*/ 9 w 94"/>
                <a:gd name="T59" fmla="*/ 22 h 38"/>
                <a:gd name="T60" fmla="*/ 2 w 94"/>
                <a:gd name="T61" fmla="*/ 22 h 38"/>
                <a:gd name="T62" fmla="*/ 2 w 94"/>
                <a:gd name="T63" fmla="*/ 24 h 38"/>
                <a:gd name="T64" fmla="*/ 0 w 94"/>
                <a:gd name="T65" fmla="*/ 22 h 38"/>
                <a:gd name="T66" fmla="*/ 2 w 94"/>
                <a:gd name="T67" fmla="*/ 19 h 38"/>
                <a:gd name="T68" fmla="*/ 2 w 94"/>
                <a:gd name="T69" fmla="*/ 17 h 38"/>
                <a:gd name="T70" fmla="*/ 2 w 94"/>
                <a:gd name="T71" fmla="*/ 12 h 38"/>
                <a:gd name="T72" fmla="*/ 4 w 94"/>
                <a:gd name="T73" fmla="*/ 10 h 38"/>
                <a:gd name="T74" fmla="*/ 2 w 94"/>
                <a:gd name="T75" fmla="*/ 8 h 38"/>
                <a:gd name="T76" fmla="*/ 2 w 94"/>
                <a:gd name="T77" fmla="*/ 3 h 38"/>
                <a:gd name="T78" fmla="*/ 7 w 94"/>
                <a:gd name="T79" fmla="*/ 0 h 38"/>
                <a:gd name="T80" fmla="*/ 11 w 94"/>
                <a:gd name="T81" fmla="*/ 5 h 38"/>
                <a:gd name="T82" fmla="*/ 11 w 94"/>
                <a:gd name="T83" fmla="*/ 10 h 38"/>
                <a:gd name="T84" fmla="*/ 18 w 94"/>
                <a:gd name="T85" fmla="*/ 10 h 38"/>
                <a:gd name="T86" fmla="*/ 21 w 94"/>
                <a:gd name="T87" fmla="*/ 10 h 38"/>
                <a:gd name="T88" fmla="*/ 26 w 94"/>
                <a:gd name="T89" fmla="*/ 12 h 38"/>
                <a:gd name="T90" fmla="*/ 33 w 94"/>
                <a:gd name="T91" fmla="*/ 12 h 38"/>
                <a:gd name="T92" fmla="*/ 40 w 94"/>
                <a:gd name="T93" fmla="*/ 8 h 38"/>
                <a:gd name="T94" fmla="*/ 49 w 94"/>
                <a:gd name="T95" fmla="*/ 5 h 38"/>
                <a:gd name="T96" fmla="*/ 56 w 94"/>
                <a:gd name="T97" fmla="*/ 0 h 38"/>
                <a:gd name="T98" fmla="*/ 63 w 94"/>
                <a:gd name="T99" fmla="*/ 0 h 38"/>
                <a:gd name="T100" fmla="*/ 63 w 94"/>
                <a:gd name="T101" fmla="*/ 3 h 38"/>
                <a:gd name="T102" fmla="*/ 73 w 94"/>
                <a:gd name="T103" fmla="*/ 3 h 38"/>
                <a:gd name="T104" fmla="*/ 80 w 94"/>
                <a:gd name="T105"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38">
                  <a:moveTo>
                    <a:pt x="80" y="5"/>
                  </a:moveTo>
                  <a:lnTo>
                    <a:pt x="80" y="5"/>
                  </a:lnTo>
                  <a:lnTo>
                    <a:pt x="85" y="10"/>
                  </a:lnTo>
                  <a:lnTo>
                    <a:pt x="92" y="15"/>
                  </a:lnTo>
                  <a:lnTo>
                    <a:pt x="89" y="17"/>
                  </a:lnTo>
                  <a:lnTo>
                    <a:pt x="94" y="27"/>
                  </a:lnTo>
                  <a:lnTo>
                    <a:pt x="89" y="31"/>
                  </a:lnTo>
                  <a:lnTo>
                    <a:pt x="85" y="31"/>
                  </a:lnTo>
                  <a:lnTo>
                    <a:pt x="82" y="38"/>
                  </a:lnTo>
                  <a:lnTo>
                    <a:pt x="78" y="34"/>
                  </a:lnTo>
                  <a:lnTo>
                    <a:pt x="73" y="24"/>
                  </a:lnTo>
                  <a:lnTo>
                    <a:pt x="78" y="19"/>
                  </a:lnTo>
                  <a:lnTo>
                    <a:pt x="73" y="19"/>
                  </a:lnTo>
                  <a:lnTo>
                    <a:pt x="71" y="15"/>
                  </a:lnTo>
                  <a:lnTo>
                    <a:pt x="63" y="10"/>
                  </a:lnTo>
                  <a:lnTo>
                    <a:pt x="56" y="10"/>
                  </a:lnTo>
                  <a:lnTo>
                    <a:pt x="52" y="17"/>
                  </a:lnTo>
                  <a:lnTo>
                    <a:pt x="45" y="19"/>
                  </a:lnTo>
                  <a:lnTo>
                    <a:pt x="42" y="22"/>
                  </a:lnTo>
                  <a:lnTo>
                    <a:pt x="42" y="24"/>
                  </a:lnTo>
                  <a:lnTo>
                    <a:pt x="49" y="34"/>
                  </a:lnTo>
                  <a:lnTo>
                    <a:pt x="45" y="36"/>
                  </a:lnTo>
                  <a:lnTo>
                    <a:pt x="42" y="38"/>
                  </a:lnTo>
                  <a:lnTo>
                    <a:pt x="35" y="38"/>
                  </a:lnTo>
                  <a:lnTo>
                    <a:pt x="30" y="29"/>
                  </a:lnTo>
                  <a:lnTo>
                    <a:pt x="30" y="31"/>
                  </a:lnTo>
                  <a:lnTo>
                    <a:pt x="23" y="31"/>
                  </a:lnTo>
                  <a:lnTo>
                    <a:pt x="21" y="24"/>
                  </a:lnTo>
                  <a:lnTo>
                    <a:pt x="14" y="22"/>
                  </a:lnTo>
                  <a:lnTo>
                    <a:pt x="9" y="22"/>
                  </a:lnTo>
                  <a:lnTo>
                    <a:pt x="2" y="22"/>
                  </a:lnTo>
                  <a:lnTo>
                    <a:pt x="2" y="24"/>
                  </a:lnTo>
                  <a:lnTo>
                    <a:pt x="0" y="22"/>
                  </a:lnTo>
                  <a:lnTo>
                    <a:pt x="2" y="19"/>
                  </a:lnTo>
                  <a:lnTo>
                    <a:pt x="2" y="17"/>
                  </a:lnTo>
                  <a:lnTo>
                    <a:pt x="2" y="12"/>
                  </a:lnTo>
                  <a:lnTo>
                    <a:pt x="4" y="10"/>
                  </a:lnTo>
                  <a:lnTo>
                    <a:pt x="2" y="8"/>
                  </a:lnTo>
                  <a:lnTo>
                    <a:pt x="2" y="3"/>
                  </a:lnTo>
                  <a:lnTo>
                    <a:pt x="7" y="0"/>
                  </a:lnTo>
                  <a:lnTo>
                    <a:pt x="11" y="5"/>
                  </a:lnTo>
                  <a:lnTo>
                    <a:pt x="11" y="10"/>
                  </a:lnTo>
                  <a:lnTo>
                    <a:pt x="18" y="10"/>
                  </a:lnTo>
                  <a:lnTo>
                    <a:pt x="21" y="10"/>
                  </a:lnTo>
                  <a:lnTo>
                    <a:pt x="26" y="12"/>
                  </a:lnTo>
                  <a:lnTo>
                    <a:pt x="33" y="12"/>
                  </a:lnTo>
                  <a:lnTo>
                    <a:pt x="40" y="8"/>
                  </a:lnTo>
                  <a:lnTo>
                    <a:pt x="49" y="5"/>
                  </a:lnTo>
                  <a:lnTo>
                    <a:pt x="56" y="0"/>
                  </a:lnTo>
                  <a:lnTo>
                    <a:pt x="63" y="0"/>
                  </a:lnTo>
                  <a:lnTo>
                    <a:pt x="63" y="3"/>
                  </a:lnTo>
                  <a:lnTo>
                    <a:pt x="73" y="3"/>
                  </a:lnTo>
                  <a:lnTo>
                    <a:pt x="80"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3" name="Freeform 246"/>
            <p:cNvSpPr>
              <a:spLocks/>
            </p:cNvSpPr>
            <p:nvPr/>
          </p:nvSpPr>
          <p:spPr bwMode="auto">
            <a:xfrm>
              <a:off x="2150047" y="3922750"/>
              <a:ext cx="349392" cy="507896"/>
            </a:xfrm>
            <a:custGeom>
              <a:avLst/>
              <a:gdLst>
                <a:gd name="T0" fmla="*/ 134 w 205"/>
                <a:gd name="T1" fmla="*/ 35 h 298"/>
                <a:gd name="T2" fmla="*/ 156 w 205"/>
                <a:gd name="T3" fmla="*/ 33 h 298"/>
                <a:gd name="T4" fmla="*/ 172 w 205"/>
                <a:gd name="T5" fmla="*/ 33 h 298"/>
                <a:gd name="T6" fmla="*/ 172 w 205"/>
                <a:gd name="T7" fmla="*/ 59 h 298"/>
                <a:gd name="T8" fmla="*/ 186 w 205"/>
                <a:gd name="T9" fmla="*/ 66 h 298"/>
                <a:gd name="T10" fmla="*/ 170 w 205"/>
                <a:gd name="T11" fmla="*/ 68 h 298"/>
                <a:gd name="T12" fmla="*/ 137 w 205"/>
                <a:gd name="T13" fmla="*/ 83 h 298"/>
                <a:gd name="T14" fmla="*/ 132 w 205"/>
                <a:gd name="T15" fmla="*/ 97 h 298"/>
                <a:gd name="T16" fmla="*/ 125 w 205"/>
                <a:gd name="T17" fmla="*/ 109 h 298"/>
                <a:gd name="T18" fmla="*/ 120 w 205"/>
                <a:gd name="T19" fmla="*/ 120 h 298"/>
                <a:gd name="T20" fmla="*/ 134 w 205"/>
                <a:gd name="T21" fmla="*/ 144 h 298"/>
                <a:gd name="T22" fmla="*/ 144 w 205"/>
                <a:gd name="T23" fmla="*/ 151 h 298"/>
                <a:gd name="T24" fmla="*/ 163 w 205"/>
                <a:gd name="T25" fmla="*/ 161 h 298"/>
                <a:gd name="T26" fmla="*/ 177 w 205"/>
                <a:gd name="T27" fmla="*/ 175 h 298"/>
                <a:gd name="T28" fmla="*/ 191 w 205"/>
                <a:gd name="T29" fmla="*/ 175 h 298"/>
                <a:gd name="T30" fmla="*/ 203 w 205"/>
                <a:gd name="T31" fmla="*/ 208 h 298"/>
                <a:gd name="T32" fmla="*/ 201 w 205"/>
                <a:gd name="T33" fmla="*/ 232 h 298"/>
                <a:gd name="T34" fmla="*/ 198 w 205"/>
                <a:gd name="T35" fmla="*/ 246 h 298"/>
                <a:gd name="T36" fmla="*/ 201 w 205"/>
                <a:gd name="T37" fmla="*/ 267 h 298"/>
                <a:gd name="T38" fmla="*/ 186 w 205"/>
                <a:gd name="T39" fmla="*/ 293 h 298"/>
                <a:gd name="T40" fmla="*/ 163 w 205"/>
                <a:gd name="T41" fmla="*/ 288 h 298"/>
                <a:gd name="T42" fmla="*/ 130 w 205"/>
                <a:gd name="T43" fmla="*/ 265 h 298"/>
                <a:gd name="T44" fmla="*/ 87 w 205"/>
                <a:gd name="T45" fmla="*/ 236 h 298"/>
                <a:gd name="T46" fmla="*/ 85 w 205"/>
                <a:gd name="T47" fmla="*/ 217 h 298"/>
                <a:gd name="T48" fmla="*/ 54 w 205"/>
                <a:gd name="T49" fmla="*/ 165 h 298"/>
                <a:gd name="T50" fmla="*/ 33 w 205"/>
                <a:gd name="T51" fmla="*/ 125 h 298"/>
                <a:gd name="T52" fmla="*/ 14 w 205"/>
                <a:gd name="T53" fmla="*/ 104 h 298"/>
                <a:gd name="T54" fmla="*/ 9 w 205"/>
                <a:gd name="T55" fmla="*/ 90 h 298"/>
                <a:gd name="T56" fmla="*/ 7 w 205"/>
                <a:gd name="T57" fmla="*/ 64 h 298"/>
                <a:gd name="T58" fmla="*/ 21 w 205"/>
                <a:gd name="T59" fmla="*/ 59 h 298"/>
                <a:gd name="T60" fmla="*/ 16 w 205"/>
                <a:gd name="T61" fmla="*/ 68 h 298"/>
                <a:gd name="T62" fmla="*/ 30 w 205"/>
                <a:gd name="T63" fmla="*/ 68 h 298"/>
                <a:gd name="T64" fmla="*/ 45 w 205"/>
                <a:gd name="T65" fmla="*/ 71 h 298"/>
                <a:gd name="T66" fmla="*/ 59 w 205"/>
                <a:gd name="T67" fmla="*/ 45 h 298"/>
                <a:gd name="T68" fmla="*/ 94 w 205"/>
                <a:gd name="T69" fmla="*/ 23 h 298"/>
                <a:gd name="T70" fmla="*/ 99 w 205"/>
                <a:gd name="T71" fmla="*/ 0 h 298"/>
                <a:gd name="T72" fmla="*/ 113 w 205"/>
                <a:gd name="T73" fmla="*/ 7 h 298"/>
                <a:gd name="T74" fmla="*/ 125 w 205"/>
                <a:gd name="T75" fmla="*/ 19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5" h="298">
                  <a:moveTo>
                    <a:pt x="134" y="35"/>
                  </a:moveTo>
                  <a:lnTo>
                    <a:pt x="134" y="35"/>
                  </a:lnTo>
                  <a:lnTo>
                    <a:pt x="146" y="38"/>
                  </a:lnTo>
                  <a:lnTo>
                    <a:pt x="156" y="33"/>
                  </a:lnTo>
                  <a:lnTo>
                    <a:pt x="160" y="35"/>
                  </a:lnTo>
                  <a:lnTo>
                    <a:pt x="172" y="33"/>
                  </a:lnTo>
                  <a:lnTo>
                    <a:pt x="184" y="42"/>
                  </a:lnTo>
                  <a:lnTo>
                    <a:pt x="172" y="59"/>
                  </a:lnTo>
                  <a:lnTo>
                    <a:pt x="179" y="59"/>
                  </a:lnTo>
                  <a:lnTo>
                    <a:pt x="186" y="66"/>
                  </a:lnTo>
                  <a:lnTo>
                    <a:pt x="172" y="66"/>
                  </a:lnTo>
                  <a:lnTo>
                    <a:pt x="170" y="68"/>
                  </a:lnTo>
                  <a:lnTo>
                    <a:pt x="156" y="71"/>
                  </a:lnTo>
                  <a:lnTo>
                    <a:pt x="137" y="83"/>
                  </a:lnTo>
                  <a:lnTo>
                    <a:pt x="137" y="90"/>
                  </a:lnTo>
                  <a:lnTo>
                    <a:pt x="132" y="97"/>
                  </a:lnTo>
                  <a:lnTo>
                    <a:pt x="134" y="106"/>
                  </a:lnTo>
                  <a:lnTo>
                    <a:pt x="125" y="109"/>
                  </a:lnTo>
                  <a:lnTo>
                    <a:pt x="125" y="116"/>
                  </a:lnTo>
                  <a:lnTo>
                    <a:pt x="120" y="120"/>
                  </a:lnTo>
                  <a:lnTo>
                    <a:pt x="127" y="135"/>
                  </a:lnTo>
                  <a:lnTo>
                    <a:pt x="134" y="144"/>
                  </a:lnTo>
                  <a:lnTo>
                    <a:pt x="132" y="151"/>
                  </a:lnTo>
                  <a:lnTo>
                    <a:pt x="144" y="151"/>
                  </a:lnTo>
                  <a:lnTo>
                    <a:pt x="149" y="161"/>
                  </a:lnTo>
                  <a:lnTo>
                    <a:pt x="163" y="161"/>
                  </a:lnTo>
                  <a:lnTo>
                    <a:pt x="177" y="151"/>
                  </a:lnTo>
                  <a:lnTo>
                    <a:pt x="177" y="175"/>
                  </a:lnTo>
                  <a:lnTo>
                    <a:pt x="182" y="177"/>
                  </a:lnTo>
                  <a:lnTo>
                    <a:pt x="191" y="175"/>
                  </a:lnTo>
                  <a:lnTo>
                    <a:pt x="205" y="201"/>
                  </a:lnTo>
                  <a:lnTo>
                    <a:pt x="203" y="208"/>
                  </a:lnTo>
                  <a:lnTo>
                    <a:pt x="201" y="217"/>
                  </a:lnTo>
                  <a:lnTo>
                    <a:pt x="201" y="232"/>
                  </a:lnTo>
                  <a:lnTo>
                    <a:pt x="196" y="241"/>
                  </a:lnTo>
                  <a:lnTo>
                    <a:pt x="198" y="246"/>
                  </a:lnTo>
                  <a:lnTo>
                    <a:pt x="194" y="253"/>
                  </a:lnTo>
                  <a:lnTo>
                    <a:pt x="201" y="267"/>
                  </a:lnTo>
                  <a:lnTo>
                    <a:pt x="191" y="286"/>
                  </a:lnTo>
                  <a:lnTo>
                    <a:pt x="186" y="293"/>
                  </a:lnTo>
                  <a:lnTo>
                    <a:pt x="179" y="298"/>
                  </a:lnTo>
                  <a:lnTo>
                    <a:pt x="163" y="288"/>
                  </a:lnTo>
                  <a:lnTo>
                    <a:pt x="160" y="281"/>
                  </a:lnTo>
                  <a:lnTo>
                    <a:pt x="130" y="265"/>
                  </a:lnTo>
                  <a:lnTo>
                    <a:pt x="101" y="246"/>
                  </a:lnTo>
                  <a:lnTo>
                    <a:pt x="87" y="236"/>
                  </a:lnTo>
                  <a:lnTo>
                    <a:pt x="80" y="222"/>
                  </a:lnTo>
                  <a:lnTo>
                    <a:pt x="85" y="217"/>
                  </a:lnTo>
                  <a:lnTo>
                    <a:pt x="71" y="196"/>
                  </a:lnTo>
                  <a:lnTo>
                    <a:pt x="54" y="165"/>
                  </a:lnTo>
                  <a:lnTo>
                    <a:pt x="37" y="132"/>
                  </a:lnTo>
                  <a:lnTo>
                    <a:pt x="33" y="125"/>
                  </a:lnTo>
                  <a:lnTo>
                    <a:pt x="28" y="113"/>
                  </a:lnTo>
                  <a:lnTo>
                    <a:pt x="14" y="104"/>
                  </a:lnTo>
                  <a:lnTo>
                    <a:pt x="2" y="97"/>
                  </a:lnTo>
                  <a:lnTo>
                    <a:pt x="9" y="90"/>
                  </a:lnTo>
                  <a:lnTo>
                    <a:pt x="0" y="73"/>
                  </a:lnTo>
                  <a:lnTo>
                    <a:pt x="7" y="64"/>
                  </a:lnTo>
                  <a:lnTo>
                    <a:pt x="19" y="52"/>
                  </a:lnTo>
                  <a:lnTo>
                    <a:pt x="21" y="59"/>
                  </a:lnTo>
                  <a:lnTo>
                    <a:pt x="16" y="64"/>
                  </a:lnTo>
                  <a:lnTo>
                    <a:pt x="16" y="68"/>
                  </a:lnTo>
                  <a:lnTo>
                    <a:pt x="23" y="68"/>
                  </a:lnTo>
                  <a:lnTo>
                    <a:pt x="30" y="68"/>
                  </a:lnTo>
                  <a:lnTo>
                    <a:pt x="35" y="78"/>
                  </a:lnTo>
                  <a:lnTo>
                    <a:pt x="45" y="71"/>
                  </a:lnTo>
                  <a:lnTo>
                    <a:pt x="49" y="61"/>
                  </a:lnTo>
                  <a:lnTo>
                    <a:pt x="59" y="45"/>
                  </a:lnTo>
                  <a:lnTo>
                    <a:pt x="78" y="40"/>
                  </a:lnTo>
                  <a:lnTo>
                    <a:pt x="94" y="23"/>
                  </a:lnTo>
                  <a:lnTo>
                    <a:pt x="101" y="12"/>
                  </a:lnTo>
                  <a:lnTo>
                    <a:pt x="99" y="0"/>
                  </a:lnTo>
                  <a:lnTo>
                    <a:pt x="101" y="0"/>
                  </a:lnTo>
                  <a:lnTo>
                    <a:pt x="113" y="7"/>
                  </a:lnTo>
                  <a:lnTo>
                    <a:pt x="118" y="14"/>
                  </a:lnTo>
                  <a:lnTo>
                    <a:pt x="125" y="19"/>
                  </a:lnTo>
                  <a:lnTo>
                    <a:pt x="134" y="3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5" name="Freeform 248"/>
            <p:cNvSpPr>
              <a:spLocks noEditPoints="1"/>
            </p:cNvSpPr>
            <p:nvPr/>
          </p:nvSpPr>
          <p:spPr bwMode="auto">
            <a:xfrm>
              <a:off x="7631229" y="3401220"/>
              <a:ext cx="259061" cy="368139"/>
            </a:xfrm>
            <a:custGeom>
              <a:avLst/>
              <a:gdLst>
                <a:gd name="T0" fmla="*/ 147 w 152"/>
                <a:gd name="T1" fmla="*/ 168 h 216"/>
                <a:gd name="T2" fmla="*/ 152 w 152"/>
                <a:gd name="T3" fmla="*/ 190 h 216"/>
                <a:gd name="T4" fmla="*/ 140 w 152"/>
                <a:gd name="T5" fmla="*/ 187 h 216"/>
                <a:gd name="T6" fmla="*/ 138 w 152"/>
                <a:gd name="T7" fmla="*/ 206 h 216"/>
                <a:gd name="T8" fmla="*/ 114 w 152"/>
                <a:gd name="T9" fmla="*/ 204 h 216"/>
                <a:gd name="T10" fmla="*/ 114 w 152"/>
                <a:gd name="T11" fmla="*/ 185 h 216"/>
                <a:gd name="T12" fmla="*/ 97 w 152"/>
                <a:gd name="T13" fmla="*/ 185 h 216"/>
                <a:gd name="T14" fmla="*/ 78 w 152"/>
                <a:gd name="T15" fmla="*/ 194 h 216"/>
                <a:gd name="T16" fmla="*/ 83 w 152"/>
                <a:gd name="T17" fmla="*/ 176 h 216"/>
                <a:gd name="T18" fmla="*/ 102 w 152"/>
                <a:gd name="T19" fmla="*/ 164 h 216"/>
                <a:gd name="T20" fmla="*/ 119 w 152"/>
                <a:gd name="T21" fmla="*/ 166 h 216"/>
                <a:gd name="T22" fmla="*/ 133 w 152"/>
                <a:gd name="T23" fmla="*/ 159 h 216"/>
                <a:gd name="T24" fmla="*/ 145 w 152"/>
                <a:gd name="T25" fmla="*/ 154 h 216"/>
                <a:gd name="T26" fmla="*/ 147 w 152"/>
                <a:gd name="T27" fmla="*/ 168 h 216"/>
                <a:gd name="T28" fmla="*/ 109 w 152"/>
                <a:gd name="T29" fmla="*/ 138 h 216"/>
                <a:gd name="T30" fmla="*/ 97 w 152"/>
                <a:gd name="T31" fmla="*/ 154 h 216"/>
                <a:gd name="T32" fmla="*/ 83 w 152"/>
                <a:gd name="T33" fmla="*/ 147 h 216"/>
                <a:gd name="T34" fmla="*/ 90 w 152"/>
                <a:gd name="T35" fmla="*/ 138 h 216"/>
                <a:gd name="T36" fmla="*/ 102 w 152"/>
                <a:gd name="T37" fmla="*/ 128 h 216"/>
                <a:gd name="T38" fmla="*/ 112 w 152"/>
                <a:gd name="T39" fmla="*/ 123 h 216"/>
                <a:gd name="T40" fmla="*/ 22 w 152"/>
                <a:gd name="T41" fmla="*/ 154 h 216"/>
                <a:gd name="T42" fmla="*/ 0 w 152"/>
                <a:gd name="T43" fmla="*/ 171 h 216"/>
                <a:gd name="T44" fmla="*/ 19 w 152"/>
                <a:gd name="T45" fmla="*/ 147 h 216"/>
                <a:gd name="T46" fmla="*/ 36 w 152"/>
                <a:gd name="T47" fmla="*/ 121 h 216"/>
                <a:gd name="T48" fmla="*/ 29 w 152"/>
                <a:gd name="T49" fmla="*/ 142 h 216"/>
                <a:gd name="T50" fmla="*/ 76 w 152"/>
                <a:gd name="T51" fmla="*/ 112 h 216"/>
                <a:gd name="T52" fmla="*/ 86 w 152"/>
                <a:gd name="T53" fmla="*/ 116 h 216"/>
                <a:gd name="T54" fmla="*/ 95 w 152"/>
                <a:gd name="T55" fmla="*/ 123 h 216"/>
                <a:gd name="T56" fmla="*/ 78 w 152"/>
                <a:gd name="T57" fmla="*/ 135 h 216"/>
                <a:gd name="T58" fmla="*/ 78 w 152"/>
                <a:gd name="T59" fmla="*/ 119 h 216"/>
                <a:gd name="T60" fmla="*/ 133 w 152"/>
                <a:gd name="T61" fmla="*/ 107 h 216"/>
                <a:gd name="T62" fmla="*/ 138 w 152"/>
                <a:gd name="T63" fmla="*/ 126 h 216"/>
                <a:gd name="T64" fmla="*/ 126 w 152"/>
                <a:gd name="T65" fmla="*/ 128 h 216"/>
                <a:gd name="T66" fmla="*/ 123 w 152"/>
                <a:gd name="T67" fmla="*/ 140 h 216"/>
                <a:gd name="T68" fmla="*/ 116 w 152"/>
                <a:gd name="T69" fmla="*/ 128 h 216"/>
                <a:gd name="T70" fmla="*/ 123 w 152"/>
                <a:gd name="T71" fmla="*/ 119 h 216"/>
                <a:gd name="T72" fmla="*/ 114 w 152"/>
                <a:gd name="T73" fmla="*/ 100 h 216"/>
                <a:gd name="T74" fmla="*/ 133 w 152"/>
                <a:gd name="T75" fmla="*/ 107 h 216"/>
                <a:gd name="T76" fmla="*/ 69 w 152"/>
                <a:gd name="T77" fmla="*/ 93 h 216"/>
                <a:gd name="T78" fmla="*/ 60 w 152"/>
                <a:gd name="T79" fmla="*/ 97 h 216"/>
                <a:gd name="T80" fmla="*/ 64 w 152"/>
                <a:gd name="T81" fmla="*/ 86 h 216"/>
                <a:gd name="T82" fmla="*/ 67 w 152"/>
                <a:gd name="T83" fmla="*/ 0 h 216"/>
                <a:gd name="T84" fmla="*/ 76 w 152"/>
                <a:gd name="T85" fmla="*/ 5 h 216"/>
                <a:gd name="T86" fmla="*/ 83 w 152"/>
                <a:gd name="T87" fmla="*/ 5 h 216"/>
                <a:gd name="T88" fmla="*/ 86 w 152"/>
                <a:gd name="T89" fmla="*/ 24 h 216"/>
                <a:gd name="T90" fmla="*/ 71 w 152"/>
                <a:gd name="T91" fmla="*/ 45 h 216"/>
                <a:gd name="T92" fmla="*/ 74 w 152"/>
                <a:gd name="T93" fmla="*/ 71 h 216"/>
                <a:gd name="T94" fmla="*/ 88 w 152"/>
                <a:gd name="T95" fmla="*/ 71 h 216"/>
                <a:gd name="T96" fmla="*/ 107 w 152"/>
                <a:gd name="T97" fmla="*/ 90 h 216"/>
                <a:gd name="T98" fmla="*/ 112 w 152"/>
                <a:gd name="T99" fmla="*/ 102 h 216"/>
                <a:gd name="T100" fmla="*/ 93 w 152"/>
                <a:gd name="T101" fmla="*/ 86 h 216"/>
                <a:gd name="T102" fmla="*/ 78 w 152"/>
                <a:gd name="T103" fmla="*/ 81 h 216"/>
                <a:gd name="T104" fmla="*/ 55 w 152"/>
                <a:gd name="T105" fmla="*/ 78 h 216"/>
                <a:gd name="T106" fmla="*/ 62 w 152"/>
                <a:gd name="T107" fmla="*/ 67 h 216"/>
                <a:gd name="T108" fmla="*/ 55 w 152"/>
                <a:gd name="T109" fmla="*/ 69 h 216"/>
                <a:gd name="T110" fmla="*/ 43 w 152"/>
                <a:gd name="T111" fmla="*/ 52 h 216"/>
                <a:gd name="T112" fmla="*/ 50 w 152"/>
                <a:gd name="T113" fmla="*/ 43 h 216"/>
                <a:gd name="T114" fmla="*/ 57 w 152"/>
                <a:gd name="T115"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2" h="216">
                  <a:moveTo>
                    <a:pt x="147" y="168"/>
                  </a:moveTo>
                  <a:lnTo>
                    <a:pt x="147" y="168"/>
                  </a:lnTo>
                  <a:lnTo>
                    <a:pt x="149" y="180"/>
                  </a:lnTo>
                  <a:lnTo>
                    <a:pt x="152" y="190"/>
                  </a:lnTo>
                  <a:lnTo>
                    <a:pt x="145" y="204"/>
                  </a:lnTo>
                  <a:lnTo>
                    <a:pt x="140" y="187"/>
                  </a:lnTo>
                  <a:lnTo>
                    <a:pt x="130" y="194"/>
                  </a:lnTo>
                  <a:lnTo>
                    <a:pt x="138" y="206"/>
                  </a:lnTo>
                  <a:lnTo>
                    <a:pt x="133" y="216"/>
                  </a:lnTo>
                  <a:lnTo>
                    <a:pt x="114" y="204"/>
                  </a:lnTo>
                  <a:lnTo>
                    <a:pt x="109" y="194"/>
                  </a:lnTo>
                  <a:lnTo>
                    <a:pt x="114" y="185"/>
                  </a:lnTo>
                  <a:lnTo>
                    <a:pt x="104" y="178"/>
                  </a:lnTo>
                  <a:lnTo>
                    <a:pt x="97" y="185"/>
                  </a:lnTo>
                  <a:lnTo>
                    <a:pt x="90" y="185"/>
                  </a:lnTo>
                  <a:lnTo>
                    <a:pt x="78" y="194"/>
                  </a:lnTo>
                  <a:lnTo>
                    <a:pt x="76" y="190"/>
                  </a:lnTo>
                  <a:lnTo>
                    <a:pt x="83" y="176"/>
                  </a:lnTo>
                  <a:lnTo>
                    <a:pt x="93" y="171"/>
                  </a:lnTo>
                  <a:lnTo>
                    <a:pt x="102" y="164"/>
                  </a:lnTo>
                  <a:lnTo>
                    <a:pt x="107" y="171"/>
                  </a:lnTo>
                  <a:lnTo>
                    <a:pt x="119" y="166"/>
                  </a:lnTo>
                  <a:lnTo>
                    <a:pt x="123" y="159"/>
                  </a:lnTo>
                  <a:lnTo>
                    <a:pt x="133" y="159"/>
                  </a:lnTo>
                  <a:lnTo>
                    <a:pt x="133" y="147"/>
                  </a:lnTo>
                  <a:lnTo>
                    <a:pt x="145" y="154"/>
                  </a:lnTo>
                  <a:lnTo>
                    <a:pt x="147" y="161"/>
                  </a:lnTo>
                  <a:lnTo>
                    <a:pt x="147" y="168"/>
                  </a:lnTo>
                  <a:close/>
                  <a:moveTo>
                    <a:pt x="109" y="138"/>
                  </a:moveTo>
                  <a:lnTo>
                    <a:pt x="109" y="138"/>
                  </a:lnTo>
                  <a:lnTo>
                    <a:pt x="104" y="142"/>
                  </a:lnTo>
                  <a:lnTo>
                    <a:pt x="97" y="154"/>
                  </a:lnTo>
                  <a:lnTo>
                    <a:pt x="93" y="159"/>
                  </a:lnTo>
                  <a:lnTo>
                    <a:pt x="83" y="147"/>
                  </a:lnTo>
                  <a:lnTo>
                    <a:pt x="86" y="142"/>
                  </a:lnTo>
                  <a:lnTo>
                    <a:pt x="90" y="138"/>
                  </a:lnTo>
                  <a:lnTo>
                    <a:pt x="93" y="128"/>
                  </a:lnTo>
                  <a:lnTo>
                    <a:pt x="102" y="128"/>
                  </a:lnTo>
                  <a:lnTo>
                    <a:pt x="100" y="138"/>
                  </a:lnTo>
                  <a:lnTo>
                    <a:pt x="112" y="123"/>
                  </a:lnTo>
                  <a:lnTo>
                    <a:pt x="109" y="138"/>
                  </a:lnTo>
                  <a:close/>
                  <a:moveTo>
                    <a:pt x="22" y="154"/>
                  </a:moveTo>
                  <a:lnTo>
                    <a:pt x="22" y="154"/>
                  </a:lnTo>
                  <a:lnTo>
                    <a:pt x="0" y="171"/>
                  </a:lnTo>
                  <a:lnTo>
                    <a:pt x="7" y="157"/>
                  </a:lnTo>
                  <a:lnTo>
                    <a:pt x="19" y="147"/>
                  </a:lnTo>
                  <a:lnTo>
                    <a:pt x="29" y="138"/>
                  </a:lnTo>
                  <a:lnTo>
                    <a:pt x="36" y="121"/>
                  </a:lnTo>
                  <a:lnTo>
                    <a:pt x="41" y="133"/>
                  </a:lnTo>
                  <a:lnTo>
                    <a:pt x="29" y="142"/>
                  </a:lnTo>
                  <a:lnTo>
                    <a:pt x="22" y="154"/>
                  </a:lnTo>
                  <a:close/>
                  <a:moveTo>
                    <a:pt x="76" y="112"/>
                  </a:moveTo>
                  <a:lnTo>
                    <a:pt x="76" y="112"/>
                  </a:lnTo>
                  <a:lnTo>
                    <a:pt x="86" y="116"/>
                  </a:lnTo>
                  <a:lnTo>
                    <a:pt x="95" y="116"/>
                  </a:lnTo>
                  <a:lnTo>
                    <a:pt x="95" y="123"/>
                  </a:lnTo>
                  <a:lnTo>
                    <a:pt x="88" y="131"/>
                  </a:lnTo>
                  <a:lnTo>
                    <a:pt x="78" y="135"/>
                  </a:lnTo>
                  <a:lnTo>
                    <a:pt x="78" y="128"/>
                  </a:lnTo>
                  <a:lnTo>
                    <a:pt x="78" y="119"/>
                  </a:lnTo>
                  <a:lnTo>
                    <a:pt x="76" y="112"/>
                  </a:lnTo>
                  <a:close/>
                  <a:moveTo>
                    <a:pt x="133" y="107"/>
                  </a:moveTo>
                  <a:lnTo>
                    <a:pt x="133" y="107"/>
                  </a:lnTo>
                  <a:lnTo>
                    <a:pt x="138" y="126"/>
                  </a:lnTo>
                  <a:lnTo>
                    <a:pt x="126" y="121"/>
                  </a:lnTo>
                  <a:lnTo>
                    <a:pt x="126" y="128"/>
                  </a:lnTo>
                  <a:lnTo>
                    <a:pt x="130" y="138"/>
                  </a:lnTo>
                  <a:lnTo>
                    <a:pt x="123" y="140"/>
                  </a:lnTo>
                  <a:lnTo>
                    <a:pt x="121" y="128"/>
                  </a:lnTo>
                  <a:lnTo>
                    <a:pt x="116" y="128"/>
                  </a:lnTo>
                  <a:lnTo>
                    <a:pt x="114" y="119"/>
                  </a:lnTo>
                  <a:lnTo>
                    <a:pt x="123" y="119"/>
                  </a:lnTo>
                  <a:lnTo>
                    <a:pt x="123" y="114"/>
                  </a:lnTo>
                  <a:lnTo>
                    <a:pt x="114" y="100"/>
                  </a:lnTo>
                  <a:lnTo>
                    <a:pt x="128" y="102"/>
                  </a:lnTo>
                  <a:lnTo>
                    <a:pt x="133" y="107"/>
                  </a:lnTo>
                  <a:close/>
                  <a:moveTo>
                    <a:pt x="69" y="93"/>
                  </a:moveTo>
                  <a:lnTo>
                    <a:pt x="69" y="93"/>
                  </a:lnTo>
                  <a:lnTo>
                    <a:pt x="64" y="107"/>
                  </a:lnTo>
                  <a:lnTo>
                    <a:pt x="60" y="97"/>
                  </a:lnTo>
                  <a:lnTo>
                    <a:pt x="50" y="86"/>
                  </a:lnTo>
                  <a:lnTo>
                    <a:pt x="64" y="86"/>
                  </a:lnTo>
                  <a:lnTo>
                    <a:pt x="69" y="93"/>
                  </a:lnTo>
                  <a:close/>
                  <a:moveTo>
                    <a:pt x="67" y="0"/>
                  </a:moveTo>
                  <a:lnTo>
                    <a:pt x="67" y="0"/>
                  </a:lnTo>
                  <a:lnTo>
                    <a:pt x="76" y="5"/>
                  </a:lnTo>
                  <a:lnTo>
                    <a:pt x="81" y="0"/>
                  </a:lnTo>
                  <a:lnTo>
                    <a:pt x="83" y="5"/>
                  </a:lnTo>
                  <a:lnTo>
                    <a:pt x="81" y="12"/>
                  </a:lnTo>
                  <a:lnTo>
                    <a:pt x="86" y="24"/>
                  </a:lnTo>
                  <a:lnTo>
                    <a:pt x="81" y="38"/>
                  </a:lnTo>
                  <a:lnTo>
                    <a:pt x="71" y="45"/>
                  </a:lnTo>
                  <a:lnTo>
                    <a:pt x="69" y="60"/>
                  </a:lnTo>
                  <a:lnTo>
                    <a:pt x="74" y="71"/>
                  </a:lnTo>
                  <a:lnTo>
                    <a:pt x="81" y="74"/>
                  </a:lnTo>
                  <a:lnTo>
                    <a:pt x="88" y="71"/>
                  </a:lnTo>
                  <a:lnTo>
                    <a:pt x="109" y="81"/>
                  </a:lnTo>
                  <a:lnTo>
                    <a:pt x="107" y="90"/>
                  </a:lnTo>
                  <a:lnTo>
                    <a:pt x="112" y="93"/>
                  </a:lnTo>
                  <a:lnTo>
                    <a:pt x="112" y="102"/>
                  </a:lnTo>
                  <a:lnTo>
                    <a:pt x="97" y="93"/>
                  </a:lnTo>
                  <a:lnTo>
                    <a:pt x="93" y="86"/>
                  </a:lnTo>
                  <a:lnTo>
                    <a:pt x="88" y="90"/>
                  </a:lnTo>
                  <a:lnTo>
                    <a:pt x="78" y="81"/>
                  </a:lnTo>
                  <a:lnTo>
                    <a:pt x="62" y="83"/>
                  </a:lnTo>
                  <a:lnTo>
                    <a:pt x="55" y="78"/>
                  </a:lnTo>
                  <a:lnTo>
                    <a:pt x="57" y="71"/>
                  </a:lnTo>
                  <a:lnTo>
                    <a:pt x="62" y="67"/>
                  </a:lnTo>
                  <a:lnTo>
                    <a:pt x="57" y="64"/>
                  </a:lnTo>
                  <a:lnTo>
                    <a:pt x="55" y="69"/>
                  </a:lnTo>
                  <a:lnTo>
                    <a:pt x="48" y="62"/>
                  </a:lnTo>
                  <a:lnTo>
                    <a:pt x="43" y="52"/>
                  </a:lnTo>
                  <a:lnTo>
                    <a:pt x="43" y="38"/>
                  </a:lnTo>
                  <a:lnTo>
                    <a:pt x="50" y="43"/>
                  </a:lnTo>
                  <a:lnTo>
                    <a:pt x="52" y="17"/>
                  </a:lnTo>
                  <a:lnTo>
                    <a:pt x="57" y="0"/>
                  </a:lnTo>
                  <a:lnTo>
                    <a:pt x="67"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7" name="Freeform 250"/>
            <p:cNvSpPr>
              <a:spLocks noEditPoints="1"/>
            </p:cNvSpPr>
            <p:nvPr/>
          </p:nvSpPr>
          <p:spPr bwMode="auto">
            <a:xfrm>
              <a:off x="8289107" y="3987516"/>
              <a:ext cx="415861" cy="228383"/>
            </a:xfrm>
            <a:custGeom>
              <a:avLst/>
              <a:gdLst>
                <a:gd name="T0" fmla="*/ 241 w 244"/>
                <a:gd name="T1" fmla="*/ 71 h 134"/>
                <a:gd name="T2" fmla="*/ 229 w 244"/>
                <a:gd name="T3" fmla="*/ 66 h 134"/>
                <a:gd name="T4" fmla="*/ 218 w 244"/>
                <a:gd name="T5" fmla="*/ 42 h 134"/>
                <a:gd name="T6" fmla="*/ 222 w 244"/>
                <a:gd name="T7" fmla="*/ 47 h 134"/>
                <a:gd name="T8" fmla="*/ 234 w 244"/>
                <a:gd name="T9" fmla="*/ 59 h 134"/>
                <a:gd name="T10" fmla="*/ 241 w 244"/>
                <a:gd name="T11" fmla="*/ 71 h 134"/>
                <a:gd name="T12" fmla="*/ 177 w 244"/>
                <a:gd name="T13" fmla="*/ 49 h 134"/>
                <a:gd name="T14" fmla="*/ 168 w 244"/>
                <a:gd name="T15" fmla="*/ 54 h 134"/>
                <a:gd name="T16" fmla="*/ 149 w 244"/>
                <a:gd name="T17" fmla="*/ 61 h 134"/>
                <a:gd name="T18" fmla="*/ 128 w 244"/>
                <a:gd name="T19" fmla="*/ 56 h 134"/>
                <a:gd name="T20" fmla="*/ 118 w 244"/>
                <a:gd name="T21" fmla="*/ 47 h 134"/>
                <a:gd name="T22" fmla="*/ 142 w 244"/>
                <a:gd name="T23" fmla="*/ 49 h 134"/>
                <a:gd name="T24" fmla="*/ 147 w 244"/>
                <a:gd name="T25" fmla="*/ 40 h 134"/>
                <a:gd name="T26" fmla="*/ 158 w 244"/>
                <a:gd name="T27" fmla="*/ 47 h 134"/>
                <a:gd name="T28" fmla="*/ 173 w 244"/>
                <a:gd name="T29" fmla="*/ 37 h 134"/>
                <a:gd name="T30" fmla="*/ 180 w 244"/>
                <a:gd name="T31" fmla="*/ 26 h 134"/>
                <a:gd name="T32" fmla="*/ 182 w 244"/>
                <a:gd name="T33" fmla="*/ 37 h 134"/>
                <a:gd name="T34" fmla="*/ 99 w 244"/>
                <a:gd name="T35" fmla="*/ 80 h 134"/>
                <a:gd name="T36" fmla="*/ 113 w 244"/>
                <a:gd name="T37" fmla="*/ 90 h 134"/>
                <a:gd name="T38" fmla="*/ 135 w 244"/>
                <a:gd name="T39" fmla="*/ 106 h 134"/>
                <a:gd name="T40" fmla="*/ 147 w 244"/>
                <a:gd name="T41" fmla="*/ 118 h 134"/>
                <a:gd name="T42" fmla="*/ 158 w 244"/>
                <a:gd name="T43" fmla="*/ 127 h 134"/>
                <a:gd name="T44" fmla="*/ 147 w 244"/>
                <a:gd name="T45" fmla="*/ 134 h 134"/>
                <a:gd name="T46" fmla="*/ 128 w 244"/>
                <a:gd name="T47" fmla="*/ 127 h 134"/>
                <a:gd name="T48" fmla="*/ 99 w 244"/>
                <a:gd name="T49" fmla="*/ 113 h 134"/>
                <a:gd name="T50" fmla="*/ 80 w 244"/>
                <a:gd name="T51" fmla="*/ 90 h 134"/>
                <a:gd name="T52" fmla="*/ 47 w 244"/>
                <a:gd name="T53" fmla="*/ 87 h 134"/>
                <a:gd name="T54" fmla="*/ 38 w 244"/>
                <a:gd name="T55" fmla="*/ 106 h 134"/>
                <a:gd name="T56" fmla="*/ 17 w 244"/>
                <a:gd name="T57" fmla="*/ 108 h 134"/>
                <a:gd name="T58" fmla="*/ 0 w 244"/>
                <a:gd name="T59" fmla="*/ 54 h 134"/>
                <a:gd name="T60" fmla="*/ 28 w 244"/>
                <a:gd name="T61" fmla="*/ 11 h 134"/>
                <a:gd name="T62" fmla="*/ 69 w 244"/>
                <a:gd name="T63" fmla="*/ 30 h 134"/>
                <a:gd name="T64" fmla="*/ 80 w 244"/>
                <a:gd name="T65" fmla="*/ 49 h 134"/>
                <a:gd name="T66" fmla="*/ 111 w 244"/>
                <a:gd name="T67" fmla="*/ 66 h 134"/>
                <a:gd name="T68" fmla="*/ 99 w 244"/>
                <a:gd name="T69" fmla="*/ 80 h 134"/>
                <a:gd name="T70" fmla="*/ 196 w 244"/>
                <a:gd name="T71" fmla="*/ 33 h 134"/>
                <a:gd name="T72" fmla="*/ 187 w 244"/>
                <a:gd name="T73" fmla="*/ 28 h 134"/>
                <a:gd name="T74" fmla="*/ 177 w 244"/>
                <a:gd name="T75" fmla="*/ 16 h 134"/>
                <a:gd name="T76" fmla="*/ 156 w 244"/>
                <a:gd name="T77" fmla="*/ 4 h 134"/>
                <a:gd name="T78" fmla="*/ 168 w 244"/>
                <a:gd name="T79" fmla="*/ 4 h 134"/>
                <a:gd name="T80" fmla="*/ 182 w 244"/>
                <a:gd name="T81" fmla="*/ 11 h 134"/>
                <a:gd name="T82" fmla="*/ 194 w 244"/>
                <a:gd name="T83" fmla="*/ 2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4" h="134">
                  <a:moveTo>
                    <a:pt x="241" y="71"/>
                  </a:moveTo>
                  <a:lnTo>
                    <a:pt x="241" y="71"/>
                  </a:lnTo>
                  <a:lnTo>
                    <a:pt x="236" y="73"/>
                  </a:lnTo>
                  <a:lnTo>
                    <a:pt x="229" y="66"/>
                  </a:lnTo>
                  <a:lnTo>
                    <a:pt x="222" y="54"/>
                  </a:lnTo>
                  <a:lnTo>
                    <a:pt x="218" y="42"/>
                  </a:lnTo>
                  <a:lnTo>
                    <a:pt x="220" y="40"/>
                  </a:lnTo>
                  <a:lnTo>
                    <a:pt x="222" y="47"/>
                  </a:lnTo>
                  <a:lnTo>
                    <a:pt x="227" y="49"/>
                  </a:lnTo>
                  <a:lnTo>
                    <a:pt x="234" y="59"/>
                  </a:lnTo>
                  <a:lnTo>
                    <a:pt x="244" y="66"/>
                  </a:lnTo>
                  <a:lnTo>
                    <a:pt x="241" y="71"/>
                  </a:lnTo>
                  <a:close/>
                  <a:moveTo>
                    <a:pt x="177" y="49"/>
                  </a:moveTo>
                  <a:lnTo>
                    <a:pt x="177" y="49"/>
                  </a:lnTo>
                  <a:lnTo>
                    <a:pt x="168" y="49"/>
                  </a:lnTo>
                  <a:lnTo>
                    <a:pt x="168" y="54"/>
                  </a:lnTo>
                  <a:lnTo>
                    <a:pt x="158" y="59"/>
                  </a:lnTo>
                  <a:lnTo>
                    <a:pt x="149" y="61"/>
                  </a:lnTo>
                  <a:lnTo>
                    <a:pt x="139" y="61"/>
                  </a:lnTo>
                  <a:lnTo>
                    <a:pt x="128" y="56"/>
                  </a:lnTo>
                  <a:lnTo>
                    <a:pt x="118" y="54"/>
                  </a:lnTo>
                  <a:lnTo>
                    <a:pt x="118" y="47"/>
                  </a:lnTo>
                  <a:lnTo>
                    <a:pt x="135" y="49"/>
                  </a:lnTo>
                  <a:lnTo>
                    <a:pt x="142" y="49"/>
                  </a:lnTo>
                  <a:lnTo>
                    <a:pt x="144" y="40"/>
                  </a:lnTo>
                  <a:lnTo>
                    <a:pt x="147" y="40"/>
                  </a:lnTo>
                  <a:lnTo>
                    <a:pt x="149" y="49"/>
                  </a:lnTo>
                  <a:lnTo>
                    <a:pt x="158" y="47"/>
                  </a:lnTo>
                  <a:lnTo>
                    <a:pt x="163" y="42"/>
                  </a:lnTo>
                  <a:lnTo>
                    <a:pt x="173" y="37"/>
                  </a:lnTo>
                  <a:lnTo>
                    <a:pt x="170" y="28"/>
                  </a:lnTo>
                  <a:lnTo>
                    <a:pt x="180" y="26"/>
                  </a:lnTo>
                  <a:lnTo>
                    <a:pt x="182" y="28"/>
                  </a:lnTo>
                  <a:lnTo>
                    <a:pt x="182" y="37"/>
                  </a:lnTo>
                  <a:lnTo>
                    <a:pt x="177" y="49"/>
                  </a:lnTo>
                  <a:close/>
                  <a:moveTo>
                    <a:pt x="99" y="80"/>
                  </a:moveTo>
                  <a:lnTo>
                    <a:pt x="99" y="80"/>
                  </a:lnTo>
                  <a:lnTo>
                    <a:pt x="113" y="90"/>
                  </a:lnTo>
                  <a:lnTo>
                    <a:pt x="125" y="106"/>
                  </a:lnTo>
                  <a:lnTo>
                    <a:pt x="135" y="106"/>
                  </a:lnTo>
                  <a:lnTo>
                    <a:pt x="135" y="113"/>
                  </a:lnTo>
                  <a:lnTo>
                    <a:pt x="147" y="118"/>
                  </a:lnTo>
                  <a:lnTo>
                    <a:pt x="139" y="120"/>
                  </a:lnTo>
                  <a:lnTo>
                    <a:pt x="158" y="127"/>
                  </a:lnTo>
                  <a:lnTo>
                    <a:pt x="156" y="132"/>
                  </a:lnTo>
                  <a:lnTo>
                    <a:pt x="147" y="134"/>
                  </a:lnTo>
                  <a:lnTo>
                    <a:pt x="142" y="130"/>
                  </a:lnTo>
                  <a:lnTo>
                    <a:pt x="128" y="127"/>
                  </a:lnTo>
                  <a:lnTo>
                    <a:pt x="111" y="125"/>
                  </a:lnTo>
                  <a:lnTo>
                    <a:pt x="99" y="113"/>
                  </a:lnTo>
                  <a:lnTo>
                    <a:pt x="90" y="106"/>
                  </a:lnTo>
                  <a:lnTo>
                    <a:pt x="80" y="90"/>
                  </a:lnTo>
                  <a:lnTo>
                    <a:pt x="59" y="82"/>
                  </a:lnTo>
                  <a:lnTo>
                    <a:pt x="47" y="87"/>
                  </a:lnTo>
                  <a:lnTo>
                    <a:pt x="35" y="94"/>
                  </a:lnTo>
                  <a:lnTo>
                    <a:pt x="38" y="106"/>
                  </a:lnTo>
                  <a:lnTo>
                    <a:pt x="26" y="111"/>
                  </a:lnTo>
                  <a:lnTo>
                    <a:pt x="17" y="108"/>
                  </a:lnTo>
                  <a:lnTo>
                    <a:pt x="0" y="106"/>
                  </a:lnTo>
                  <a:lnTo>
                    <a:pt x="0" y="54"/>
                  </a:lnTo>
                  <a:lnTo>
                    <a:pt x="0" y="2"/>
                  </a:lnTo>
                  <a:lnTo>
                    <a:pt x="28" y="11"/>
                  </a:lnTo>
                  <a:lnTo>
                    <a:pt x="57" y="23"/>
                  </a:lnTo>
                  <a:lnTo>
                    <a:pt x="69" y="30"/>
                  </a:lnTo>
                  <a:lnTo>
                    <a:pt x="78" y="37"/>
                  </a:lnTo>
                  <a:lnTo>
                    <a:pt x="80" y="49"/>
                  </a:lnTo>
                  <a:lnTo>
                    <a:pt x="106" y="59"/>
                  </a:lnTo>
                  <a:lnTo>
                    <a:pt x="111" y="66"/>
                  </a:lnTo>
                  <a:lnTo>
                    <a:pt x="97" y="68"/>
                  </a:lnTo>
                  <a:lnTo>
                    <a:pt x="99" y="80"/>
                  </a:lnTo>
                  <a:close/>
                  <a:moveTo>
                    <a:pt x="196" y="33"/>
                  </a:moveTo>
                  <a:lnTo>
                    <a:pt x="196" y="33"/>
                  </a:lnTo>
                  <a:lnTo>
                    <a:pt x="192" y="37"/>
                  </a:lnTo>
                  <a:lnTo>
                    <a:pt x="187" y="28"/>
                  </a:lnTo>
                  <a:lnTo>
                    <a:pt x="184" y="21"/>
                  </a:lnTo>
                  <a:lnTo>
                    <a:pt x="177" y="16"/>
                  </a:lnTo>
                  <a:lnTo>
                    <a:pt x="168" y="9"/>
                  </a:lnTo>
                  <a:lnTo>
                    <a:pt x="156" y="4"/>
                  </a:lnTo>
                  <a:lnTo>
                    <a:pt x="161" y="0"/>
                  </a:lnTo>
                  <a:lnTo>
                    <a:pt x="168" y="4"/>
                  </a:lnTo>
                  <a:lnTo>
                    <a:pt x="175" y="7"/>
                  </a:lnTo>
                  <a:lnTo>
                    <a:pt x="182" y="11"/>
                  </a:lnTo>
                  <a:lnTo>
                    <a:pt x="187" y="19"/>
                  </a:lnTo>
                  <a:lnTo>
                    <a:pt x="194" y="23"/>
                  </a:lnTo>
                  <a:lnTo>
                    <a:pt x="196" y="3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1" name="Freeform 254"/>
            <p:cNvSpPr>
              <a:spLocks/>
            </p:cNvSpPr>
            <p:nvPr/>
          </p:nvSpPr>
          <p:spPr bwMode="auto">
            <a:xfrm>
              <a:off x="2540342" y="3401220"/>
              <a:ext cx="44313" cy="17044"/>
            </a:xfrm>
            <a:custGeom>
              <a:avLst/>
              <a:gdLst>
                <a:gd name="T0" fmla="*/ 26 w 26"/>
                <a:gd name="T1" fmla="*/ 5 h 10"/>
                <a:gd name="T2" fmla="*/ 26 w 26"/>
                <a:gd name="T3" fmla="*/ 5 h 10"/>
                <a:gd name="T4" fmla="*/ 24 w 26"/>
                <a:gd name="T5" fmla="*/ 10 h 10"/>
                <a:gd name="T6" fmla="*/ 9 w 26"/>
                <a:gd name="T7" fmla="*/ 10 h 10"/>
                <a:gd name="T8" fmla="*/ 0 w 26"/>
                <a:gd name="T9" fmla="*/ 10 h 10"/>
                <a:gd name="T10" fmla="*/ 0 w 26"/>
                <a:gd name="T11" fmla="*/ 3 h 10"/>
                <a:gd name="T12" fmla="*/ 2 w 26"/>
                <a:gd name="T13" fmla="*/ 0 h 10"/>
                <a:gd name="T14" fmla="*/ 17 w 26"/>
                <a:gd name="T15" fmla="*/ 0 h 10"/>
                <a:gd name="T16" fmla="*/ 24 w 26"/>
                <a:gd name="T17" fmla="*/ 3 h 10"/>
                <a:gd name="T18" fmla="*/ 26 w 26"/>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0">
                  <a:moveTo>
                    <a:pt x="26" y="5"/>
                  </a:moveTo>
                  <a:lnTo>
                    <a:pt x="26" y="5"/>
                  </a:lnTo>
                  <a:lnTo>
                    <a:pt x="24" y="10"/>
                  </a:lnTo>
                  <a:lnTo>
                    <a:pt x="9" y="10"/>
                  </a:lnTo>
                  <a:lnTo>
                    <a:pt x="0" y="10"/>
                  </a:lnTo>
                  <a:lnTo>
                    <a:pt x="0" y="3"/>
                  </a:lnTo>
                  <a:lnTo>
                    <a:pt x="2" y="0"/>
                  </a:lnTo>
                  <a:lnTo>
                    <a:pt x="17" y="0"/>
                  </a:lnTo>
                  <a:lnTo>
                    <a:pt x="24" y="3"/>
                  </a:lnTo>
                  <a:lnTo>
                    <a:pt x="26"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3" name="Freeform 256"/>
            <p:cNvSpPr>
              <a:spLocks/>
            </p:cNvSpPr>
            <p:nvPr/>
          </p:nvSpPr>
          <p:spPr bwMode="auto">
            <a:xfrm>
              <a:off x="7825524" y="2610157"/>
              <a:ext cx="180661" cy="189183"/>
            </a:xfrm>
            <a:custGeom>
              <a:avLst/>
              <a:gdLst>
                <a:gd name="T0" fmla="*/ 104 w 106"/>
                <a:gd name="T1" fmla="*/ 12 h 111"/>
                <a:gd name="T2" fmla="*/ 104 w 106"/>
                <a:gd name="T3" fmla="*/ 12 h 111"/>
                <a:gd name="T4" fmla="*/ 106 w 106"/>
                <a:gd name="T5" fmla="*/ 16 h 111"/>
                <a:gd name="T6" fmla="*/ 99 w 106"/>
                <a:gd name="T7" fmla="*/ 14 h 111"/>
                <a:gd name="T8" fmla="*/ 92 w 106"/>
                <a:gd name="T9" fmla="*/ 21 h 111"/>
                <a:gd name="T10" fmla="*/ 87 w 106"/>
                <a:gd name="T11" fmla="*/ 28 h 111"/>
                <a:gd name="T12" fmla="*/ 87 w 106"/>
                <a:gd name="T13" fmla="*/ 45 h 111"/>
                <a:gd name="T14" fmla="*/ 80 w 106"/>
                <a:gd name="T15" fmla="*/ 50 h 111"/>
                <a:gd name="T16" fmla="*/ 76 w 106"/>
                <a:gd name="T17" fmla="*/ 52 h 111"/>
                <a:gd name="T18" fmla="*/ 71 w 106"/>
                <a:gd name="T19" fmla="*/ 59 h 111"/>
                <a:gd name="T20" fmla="*/ 59 w 106"/>
                <a:gd name="T21" fmla="*/ 61 h 111"/>
                <a:gd name="T22" fmla="*/ 52 w 106"/>
                <a:gd name="T23" fmla="*/ 66 h 111"/>
                <a:gd name="T24" fmla="*/ 52 w 106"/>
                <a:gd name="T25" fmla="*/ 78 h 111"/>
                <a:gd name="T26" fmla="*/ 50 w 106"/>
                <a:gd name="T27" fmla="*/ 78 h 111"/>
                <a:gd name="T28" fmla="*/ 57 w 106"/>
                <a:gd name="T29" fmla="*/ 83 h 111"/>
                <a:gd name="T30" fmla="*/ 66 w 106"/>
                <a:gd name="T31" fmla="*/ 92 h 111"/>
                <a:gd name="T32" fmla="*/ 64 w 106"/>
                <a:gd name="T33" fmla="*/ 97 h 111"/>
                <a:gd name="T34" fmla="*/ 57 w 106"/>
                <a:gd name="T35" fmla="*/ 97 h 111"/>
                <a:gd name="T36" fmla="*/ 47 w 106"/>
                <a:gd name="T37" fmla="*/ 97 h 111"/>
                <a:gd name="T38" fmla="*/ 40 w 106"/>
                <a:gd name="T39" fmla="*/ 109 h 111"/>
                <a:gd name="T40" fmla="*/ 31 w 106"/>
                <a:gd name="T41" fmla="*/ 106 h 111"/>
                <a:gd name="T42" fmla="*/ 31 w 106"/>
                <a:gd name="T43" fmla="*/ 109 h 111"/>
                <a:gd name="T44" fmla="*/ 24 w 106"/>
                <a:gd name="T45" fmla="*/ 104 h 111"/>
                <a:gd name="T46" fmla="*/ 21 w 106"/>
                <a:gd name="T47" fmla="*/ 109 h 111"/>
                <a:gd name="T48" fmla="*/ 16 w 106"/>
                <a:gd name="T49" fmla="*/ 111 h 111"/>
                <a:gd name="T50" fmla="*/ 16 w 106"/>
                <a:gd name="T51" fmla="*/ 106 h 111"/>
                <a:gd name="T52" fmla="*/ 12 w 106"/>
                <a:gd name="T53" fmla="*/ 104 h 111"/>
                <a:gd name="T54" fmla="*/ 7 w 106"/>
                <a:gd name="T55" fmla="*/ 102 h 111"/>
                <a:gd name="T56" fmla="*/ 12 w 106"/>
                <a:gd name="T57" fmla="*/ 92 h 111"/>
                <a:gd name="T58" fmla="*/ 16 w 106"/>
                <a:gd name="T59" fmla="*/ 90 h 111"/>
                <a:gd name="T60" fmla="*/ 14 w 106"/>
                <a:gd name="T61" fmla="*/ 85 h 111"/>
                <a:gd name="T62" fmla="*/ 19 w 106"/>
                <a:gd name="T63" fmla="*/ 76 h 111"/>
                <a:gd name="T64" fmla="*/ 16 w 106"/>
                <a:gd name="T65" fmla="*/ 71 h 111"/>
                <a:gd name="T66" fmla="*/ 7 w 106"/>
                <a:gd name="T67" fmla="*/ 68 h 111"/>
                <a:gd name="T68" fmla="*/ 0 w 106"/>
                <a:gd name="T69" fmla="*/ 64 h 111"/>
                <a:gd name="T70" fmla="*/ 14 w 106"/>
                <a:gd name="T71" fmla="*/ 52 h 111"/>
                <a:gd name="T72" fmla="*/ 31 w 106"/>
                <a:gd name="T73" fmla="*/ 40 h 111"/>
                <a:gd name="T74" fmla="*/ 43 w 106"/>
                <a:gd name="T75" fmla="*/ 23 h 111"/>
                <a:gd name="T76" fmla="*/ 50 w 106"/>
                <a:gd name="T77" fmla="*/ 31 h 111"/>
                <a:gd name="T78" fmla="*/ 64 w 106"/>
                <a:gd name="T79" fmla="*/ 31 h 111"/>
                <a:gd name="T80" fmla="*/ 61 w 106"/>
                <a:gd name="T81" fmla="*/ 21 h 111"/>
                <a:gd name="T82" fmla="*/ 87 w 106"/>
                <a:gd name="T83" fmla="*/ 12 h 111"/>
                <a:gd name="T84" fmla="*/ 92 w 106"/>
                <a:gd name="T85" fmla="*/ 0 h 111"/>
                <a:gd name="T86" fmla="*/ 104 w 106"/>
                <a:gd name="T87" fmla="*/ 1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6" h="111">
                  <a:moveTo>
                    <a:pt x="104" y="12"/>
                  </a:moveTo>
                  <a:lnTo>
                    <a:pt x="104" y="12"/>
                  </a:lnTo>
                  <a:lnTo>
                    <a:pt x="106" y="16"/>
                  </a:lnTo>
                  <a:lnTo>
                    <a:pt x="99" y="14"/>
                  </a:lnTo>
                  <a:lnTo>
                    <a:pt x="92" y="21"/>
                  </a:lnTo>
                  <a:lnTo>
                    <a:pt x="87" y="28"/>
                  </a:lnTo>
                  <a:lnTo>
                    <a:pt x="87" y="45"/>
                  </a:lnTo>
                  <a:lnTo>
                    <a:pt x="80" y="50"/>
                  </a:lnTo>
                  <a:lnTo>
                    <a:pt x="76" y="52"/>
                  </a:lnTo>
                  <a:lnTo>
                    <a:pt x="71" y="59"/>
                  </a:lnTo>
                  <a:lnTo>
                    <a:pt x="59" y="61"/>
                  </a:lnTo>
                  <a:lnTo>
                    <a:pt x="52" y="66"/>
                  </a:lnTo>
                  <a:lnTo>
                    <a:pt x="52" y="78"/>
                  </a:lnTo>
                  <a:lnTo>
                    <a:pt x="50" y="78"/>
                  </a:lnTo>
                  <a:lnTo>
                    <a:pt x="57" y="83"/>
                  </a:lnTo>
                  <a:lnTo>
                    <a:pt x="66" y="92"/>
                  </a:lnTo>
                  <a:lnTo>
                    <a:pt x="64" y="97"/>
                  </a:lnTo>
                  <a:lnTo>
                    <a:pt x="57" y="97"/>
                  </a:lnTo>
                  <a:lnTo>
                    <a:pt x="47" y="97"/>
                  </a:lnTo>
                  <a:lnTo>
                    <a:pt x="40" y="109"/>
                  </a:lnTo>
                  <a:lnTo>
                    <a:pt x="31" y="106"/>
                  </a:lnTo>
                  <a:lnTo>
                    <a:pt x="31" y="109"/>
                  </a:lnTo>
                  <a:lnTo>
                    <a:pt x="24" y="104"/>
                  </a:lnTo>
                  <a:lnTo>
                    <a:pt x="21" y="109"/>
                  </a:lnTo>
                  <a:lnTo>
                    <a:pt x="16" y="111"/>
                  </a:lnTo>
                  <a:lnTo>
                    <a:pt x="16" y="106"/>
                  </a:lnTo>
                  <a:lnTo>
                    <a:pt x="12" y="104"/>
                  </a:lnTo>
                  <a:lnTo>
                    <a:pt x="7" y="102"/>
                  </a:lnTo>
                  <a:lnTo>
                    <a:pt x="12" y="92"/>
                  </a:lnTo>
                  <a:lnTo>
                    <a:pt x="16" y="90"/>
                  </a:lnTo>
                  <a:lnTo>
                    <a:pt x="14" y="85"/>
                  </a:lnTo>
                  <a:lnTo>
                    <a:pt x="19" y="76"/>
                  </a:lnTo>
                  <a:lnTo>
                    <a:pt x="16" y="71"/>
                  </a:lnTo>
                  <a:lnTo>
                    <a:pt x="7" y="68"/>
                  </a:lnTo>
                  <a:lnTo>
                    <a:pt x="0" y="64"/>
                  </a:lnTo>
                  <a:lnTo>
                    <a:pt x="14" y="52"/>
                  </a:lnTo>
                  <a:lnTo>
                    <a:pt x="31" y="40"/>
                  </a:lnTo>
                  <a:lnTo>
                    <a:pt x="43" y="23"/>
                  </a:lnTo>
                  <a:lnTo>
                    <a:pt x="50" y="31"/>
                  </a:lnTo>
                  <a:lnTo>
                    <a:pt x="64" y="31"/>
                  </a:lnTo>
                  <a:lnTo>
                    <a:pt x="61" y="21"/>
                  </a:lnTo>
                  <a:lnTo>
                    <a:pt x="87" y="12"/>
                  </a:lnTo>
                  <a:lnTo>
                    <a:pt x="92" y="0"/>
                  </a:lnTo>
                  <a:lnTo>
                    <a:pt x="10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5" name="Freeform 258"/>
            <p:cNvSpPr>
              <a:spLocks/>
            </p:cNvSpPr>
            <p:nvPr/>
          </p:nvSpPr>
          <p:spPr bwMode="auto">
            <a:xfrm>
              <a:off x="4132203" y="2639376"/>
              <a:ext cx="88626" cy="194296"/>
            </a:xfrm>
            <a:custGeom>
              <a:avLst/>
              <a:gdLst>
                <a:gd name="T0" fmla="*/ 22 w 52"/>
                <a:gd name="T1" fmla="*/ 0 h 114"/>
                <a:gd name="T2" fmla="*/ 22 w 52"/>
                <a:gd name="T3" fmla="*/ 0 h 114"/>
                <a:gd name="T4" fmla="*/ 26 w 52"/>
                <a:gd name="T5" fmla="*/ 9 h 114"/>
                <a:gd name="T6" fmla="*/ 36 w 52"/>
                <a:gd name="T7" fmla="*/ 9 h 114"/>
                <a:gd name="T8" fmla="*/ 38 w 52"/>
                <a:gd name="T9" fmla="*/ 7 h 114"/>
                <a:gd name="T10" fmla="*/ 48 w 52"/>
                <a:gd name="T11" fmla="*/ 7 h 114"/>
                <a:gd name="T12" fmla="*/ 52 w 52"/>
                <a:gd name="T13" fmla="*/ 19 h 114"/>
                <a:gd name="T14" fmla="*/ 43 w 52"/>
                <a:gd name="T15" fmla="*/ 24 h 114"/>
                <a:gd name="T16" fmla="*/ 43 w 52"/>
                <a:gd name="T17" fmla="*/ 43 h 114"/>
                <a:gd name="T18" fmla="*/ 41 w 52"/>
                <a:gd name="T19" fmla="*/ 45 h 114"/>
                <a:gd name="T20" fmla="*/ 41 w 52"/>
                <a:gd name="T21" fmla="*/ 54 h 114"/>
                <a:gd name="T22" fmla="*/ 33 w 52"/>
                <a:gd name="T23" fmla="*/ 57 h 114"/>
                <a:gd name="T24" fmla="*/ 41 w 52"/>
                <a:gd name="T25" fmla="*/ 69 h 114"/>
                <a:gd name="T26" fmla="*/ 36 w 52"/>
                <a:gd name="T27" fmla="*/ 83 h 114"/>
                <a:gd name="T28" fmla="*/ 41 w 52"/>
                <a:gd name="T29" fmla="*/ 88 h 114"/>
                <a:gd name="T30" fmla="*/ 38 w 52"/>
                <a:gd name="T31" fmla="*/ 95 h 114"/>
                <a:gd name="T32" fmla="*/ 33 w 52"/>
                <a:gd name="T33" fmla="*/ 102 h 114"/>
                <a:gd name="T34" fmla="*/ 33 w 52"/>
                <a:gd name="T35" fmla="*/ 109 h 114"/>
                <a:gd name="T36" fmla="*/ 29 w 52"/>
                <a:gd name="T37" fmla="*/ 114 h 114"/>
                <a:gd name="T38" fmla="*/ 19 w 52"/>
                <a:gd name="T39" fmla="*/ 111 h 114"/>
                <a:gd name="T40" fmla="*/ 10 w 52"/>
                <a:gd name="T41" fmla="*/ 111 h 114"/>
                <a:gd name="T42" fmla="*/ 15 w 52"/>
                <a:gd name="T43" fmla="*/ 97 h 114"/>
                <a:gd name="T44" fmla="*/ 12 w 52"/>
                <a:gd name="T45" fmla="*/ 85 h 114"/>
                <a:gd name="T46" fmla="*/ 5 w 52"/>
                <a:gd name="T47" fmla="*/ 83 h 114"/>
                <a:gd name="T48" fmla="*/ 0 w 52"/>
                <a:gd name="T49" fmla="*/ 76 h 114"/>
                <a:gd name="T50" fmla="*/ 3 w 52"/>
                <a:gd name="T51" fmla="*/ 62 h 114"/>
                <a:gd name="T52" fmla="*/ 10 w 52"/>
                <a:gd name="T53" fmla="*/ 54 h 114"/>
                <a:gd name="T54" fmla="*/ 10 w 52"/>
                <a:gd name="T55" fmla="*/ 45 h 114"/>
                <a:gd name="T56" fmla="*/ 12 w 52"/>
                <a:gd name="T57" fmla="*/ 33 h 114"/>
                <a:gd name="T58" fmla="*/ 12 w 52"/>
                <a:gd name="T59" fmla="*/ 24 h 114"/>
                <a:gd name="T60" fmla="*/ 10 w 52"/>
                <a:gd name="T61" fmla="*/ 17 h 114"/>
                <a:gd name="T62" fmla="*/ 10 w 52"/>
                <a:gd name="T63" fmla="*/ 7 h 114"/>
                <a:gd name="T64" fmla="*/ 15 w 52"/>
                <a:gd name="T65" fmla="*/ 2 h 114"/>
                <a:gd name="T66" fmla="*/ 22 w 52"/>
                <a:gd name="T6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114">
                  <a:moveTo>
                    <a:pt x="22" y="0"/>
                  </a:moveTo>
                  <a:lnTo>
                    <a:pt x="22" y="0"/>
                  </a:lnTo>
                  <a:lnTo>
                    <a:pt x="26" y="9"/>
                  </a:lnTo>
                  <a:lnTo>
                    <a:pt x="36" y="9"/>
                  </a:lnTo>
                  <a:lnTo>
                    <a:pt x="38" y="7"/>
                  </a:lnTo>
                  <a:lnTo>
                    <a:pt x="48" y="7"/>
                  </a:lnTo>
                  <a:lnTo>
                    <a:pt x="52" y="19"/>
                  </a:lnTo>
                  <a:lnTo>
                    <a:pt x="43" y="24"/>
                  </a:lnTo>
                  <a:lnTo>
                    <a:pt x="43" y="43"/>
                  </a:lnTo>
                  <a:lnTo>
                    <a:pt x="41" y="45"/>
                  </a:lnTo>
                  <a:lnTo>
                    <a:pt x="41" y="54"/>
                  </a:lnTo>
                  <a:lnTo>
                    <a:pt x="33" y="57"/>
                  </a:lnTo>
                  <a:lnTo>
                    <a:pt x="41" y="69"/>
                  </a:lnTo>
                  <a:lnTo>
                    <a:pt x="36" y="83"/>
                  </a:lnTo>
                  <a:lnTo>
                    <a:pt x="41" y="88"/>
                  </a:lnTo>
                  <a:lnTo>
                    <a:pt x="38" y="95"/>
                  </a:lnTo>
                  <a:lnTo>
                    <a:pt x="33" y="102"/>
                  </a:lnTo>
                  <a:lnTo>
                    <a:pt x="33" y="109"/>
                  </a:lnTo>
                  <a:lnTo>
                    <a:pt x="29" y="114"/>
                  </a:lnTo>
                  <a:lnTo>
                    <a:pt x="19" y="111"/>
                  </a:lnTo>
                  <a:lnTo>
                    <a:pt x="10" y="111"/>
                  </a:lnTo>
                  <a:lnTo>
                    <a:pt x="15" y="97"/>
                  </a:lnTo>
                  <a:lnTo>
                    <a:pt x="12" y="85"/>
                  </a:lnTo>
                  <a:lnTo>
                    <a:pt x="5" y="83"/>
                  </a:lnTo>
                  <a:lnTo>
                    <a:pt x="0" y="76"/>
                  </a:lnTo>
                  <a:lnTo>
                    <a:pt x="3" y="62"/>
                  </a:lnTo>
                  <a:lnTo>
                    <a:pt x="10" y="54"/>
                  </a:lnTo>
                  <a:lnTo>
                    <a:pt x="10" y="45"/>
                  </a:lnTo>
                  <a:lnTo>
                    <a:pt x="12" y="33"/>
                  </a:lnTo>
                  <a:lnTo>
                    <a:pt x="12" y="24"/>
                  </a:lnTo>
                  <a:lnTo>
                    <a:pt x="10" y="17"/>
                  </a:lnTo>
                  <a:lnTo>
                    <a:pt x="10" y="7"/>
                  </a:lnTo>
                  <a:lnTo>
                    <a:pt x="15" y="2"/>
                  </a:lnTo>
                  <a:lnTo>
                    <a:pt x="22"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1" name="Freeform 264"/>
            <p:cNvSpPr>
              <a:spLocks/>
            </p:cNvSpPr>
            <p:nvPr/>
          </p:nvSpPr>
          <p:spPr bwMode="auto">
            <a:xfrm>
              <a:off x="5797351" y="3179655"/>
              <a:ext cx="23861" cy="44313"/>
            </a:xfrm>
            <a:custGeom>
              <a:avLst/>
              <a:gdLst>
                <a:gd name="T0" fmla="*/ 10 w 14"/>
                <a:gd name="T1" fmla="*/ 24 h 26"/>
                <a:gd name="T2" fmla="*/ 10 w 14"/>
                <a:gd name="T3" fmla="*/ 24 h 26"/>
                <a:gd name="T4" fmla="*/ 5 w 14"/>
                <a:gd name="T5" fmla="*/ 26 h 26"/>
                <a:gd name="T6" fmla="*/ 0 w 14"/>
                <a:gd name="T7" fmla="*/ 21 h 26"/>
                <a:gd name="T8" fmla="*/ 0 w 14"/>
                <a:gd name="T9" fmla="*/ 10 h 26"/>
                <a:gd name="T10" fmla="*/ 3 w 14"/>
                <a:gd name="T11" fmla="*/ 0 h 26"/>
                <a:gd name="T12" fmla="*/ 7 w 14"/>
                <a:gd name="T13" fmla="*/ 0 h 26"/>
                <a:gd name="T14" fmla="*/ 14 w 14"/>
                <a:gd name="T15" fmla="*/ 5 h 26"/>
                <a:gd name="T16" fmla="*/ 14 w 14"/>
                <a:gd name="T17" fmla="*/ 14 h 26"/>
                <a:gd name="T18" fmla="*/ 10 w 14"/>
                <a:gd name="T19"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26">
                  <a:moveTo>
                    <a:pt x="10" y="24"/>
                  </a:moveTo>
                  <a:lnTo>
                    <a:pt x="10" y="24"/>
                  </a:lnTo>
                  <a:lnTo>
                    <a:pt x="5" y="26"/>
                  </a:lnTo>
                  <a:lnTo>
                    <a:pt x="0" y="21"/>
                  </a:lnTo>
                  <a:lnTo>
                    <a:pt x="0" y="10"/>
                  </a:lnTo>
                  <a:lnTo>
                    <a:pt x="3" y="0"/>
                  </a:lnTo>
                  <a:lnTo>
                    <a:pt x="7" y="0"/>
                  </a:lnTo>
                  <a:lnTo>
                    <a:pt x="14" y="5"/>
                  </a:lnTo>
                  <a:lnTo>
                    <a:pt x="14" y="14"/>
                  </a:lnTo>
                  <a:lnTo>
                    <a:pt x="10" y="2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7" name="Freeform 270"/>
            <p:cNvSpPr>
              <a:spLocks/>
            </p:cNvSpPr>
            <p:nvPr/>
          </p:nvSpPr>
          <p:spPr bwMode="auto">
            <a:xfrm>
              <a:off x="3922568" y="3131933"/>
              <a:ext cx="238609" cy="201113"/>
            </a:xfrm>
            <a:custGeom>
              <a:avLst/>
              <a:gdLst>
                <a:gd name="T0" fmla="*/ 138 w 140"/>
                <a:gd name="T1" fmla="*/ 5 h 118"/>
                <a:gd name="T2" fmla="*/ 138 w 140"/>
                <a:gd name="T3" fmla="*/ 5 h 118"/>
                <a:gd name="T4" fmla="*/ 138 w 140"/>
                <a:gd name="T5" fmla="*/ 31 h 118"/>
                <a:gd name="T6" fmla="*/ 83 w 140"/>
                <a:gd name="T7" fmla="*/ 31 h 118"/>
                <a:gd name="T8" fmla="*/ 85 w 140"/>
                <a:gd name="T9" fmla="*/ 76 h 118"/>
                <a:gd name="T10" fmla="*/ 71 w 140"/>
                <a:gd name="T11" fmla="*/ 78 h 118"/>
                <a:gd name="T12" fmla="*/ 67 w 140"/>
                <a:gd name="T13" fmla="*/ 85 h 118"/>
                <a:gd name="T14" fmla="*/ 69 w 140"/>
                <a:gd name="T15" fmla="*/ 111 h 118"/>
                <a:gd name="T16" fmla="*/ 5 w 140"/>
                <a:gd name="T17" fmla="*/ 111 h 118"/>
                <a:gd name="T18" fmla="*/ 0 w 140"/>
                <a:gd name="T19" fmla="*/ 118 h 118"/>
                <a:gd name="T20" fmla="*/ 3 w 140"/>
                <a:gd name="T21" fmla="*/ 109 h 118"/>
                <a:gd name="T22" fmla="*/ 3 w 140"/>
                <a:gd name="T23" fmla="*/ 109 h 118"/>
                <a:gd name="T24" fmla="*/ 38 w 140"/>
                <a:gd name="T25" fmla="*/ 109 h 118"/>
                <a:gd name="T26" fmla="*/ 41 w 140"/>
                <a:gd name="T27" fmla="*/ 104 h 118"/>
                <a:gd name="T28" fmla="*/ 48 w 140"/>
                <a:gd name="T29" fmla="*/ 94 h 118"/>
                <a:gd name="T30" fmla="*/ 52 w 140"/>
                <a:gd name="T31" fmla="*/ 71 h 118"/>
                <a:gd name="T32" fmla="*/ 76 w 140"/>
                <a:gd name="T33" fmla="*/ 52 h 118"/>
                <a:gd name="T34" fmla="*/ 83 w 140"/>
                <a:gd name="T35" fmla="*/ 28 h 118"/>
                <a:gd name="T36" fmla="*/ 88 w 140"/>
                <a:gd name="T37" fmla="*/ 28 h 118"/>
                <a:gd name="T38" fmla="*/ 95 w 140"/>
                <a:gd name="T39" fmla="*/ 14 h 118"/>
                <a:gd name="T40" fmla="*/ 107 w 140"/>
                <a:gd name="T41" fmla="*/ 12 h 118"/>
                <a:gd name="T42" fmla="*/ 114 w 140"/>
                <a:gd name="T43" fmla="*/ 14 h 118"/>
                <a:gd name="T44" fmla="*/ 121 w 140"/>
                <a:gd name="T45" fmla="*/ 14 h 118"/>
                <a:gd name="T46" fmla="*/ 126 w 140"/>
                <a:gd name="T47" fmla="*/ 9 h 118"/>
                <a:gd name="T48" fmla="*/ 138 w 140"/>
                <a:gd name="T49" fmla="*/ 9 h 118"/>
                <a:gd name="T50" fmla="*/ 135 w 140"/>
                <a:gd name="T51" fmla="*/ 0 h 118"/>
                <a:gd name="T52" fmla="*/ 140 w 140"/>
                <a:gd name="T53" fmla="*/ 0 h 118"/>
                <a:gd name="T54" fmla="*/ 140 w 140"/>
                <a:gd name="T55" fmla="*/ 0 h 118"/>
                <a:gd name="T56" fmla="*/ 138 w 140"/>
                <a:gd name="T57" fmla="*/ 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0" h="118">
                  <a:moveTo>
                    <a:pt x="138" y="5"/>
                  </a:moveTo>
                  <a:lnTo>
                    <a:pt x="138" y="5"/>
                  </a:lnTo>
                  <a:lnTo>
                    <a:pt x="138" y="31"/>
                  </a:lnTo>
                  <a:lnTo>
                    <a:pt x="83" y="31"/>
                  </a:lnTo>
                  <a:lnTo>
                    <a:pt x="85" y="76"/>
                  </a:lnTo>
                  <a:lnTo>
                    <a:pt x="71" y="78"/>
                  </a:lnTo>
                  <a:lnTo>
                    <a:pt x="67" y="85"/>
                  </a:lnTo>
                  <a:lnTo>
                    <a:pt x="69" y="111"/>
                  </a:lnTo>
                  <a:lnTo>
                    <a:pt x="5" y="111"/>
                  </a:lnTo>
                  <a:lnTo>
                    <a:pt x="0" y="118"/>
                  </a:lnTo>
                  <a:lnTo>
                    <a:pt x="3" y="109"/>
                  </a:lnTo>
                  <a:lnTo>
                    <a:pt x="3" y="109"/>
                  </a:lnTo>
                  <a:lnTo>
                    <a:pt x="38" y="109"/>
                  </a:lnTo>
                  <a:lnTo>
                    <a:pt x="41" y="104"/>
                  </a:lnTo>
                  <a:lnTo>
                    <a:pt x="48" y="94"/>
                  </a:lnTo>
                  <a:lnTo>
                    <a:pt x="52" y="71"/>
                  </a:lnTo>
                  <a:lnTo>
                    <a:pt x="76" y="52"/>
                  </a:lnTo>
                  <a:lnTo>
                    <a:pt x="83" y="28"/>
                  </a:lnTo>
                  <a:lnTo>
                    <a:pt x="88" y="28"/>
                  </a:lnTo>
                  <a:lnTo>
                    <a:pt x="95" y="14"/>
                  </a:lnTo>
                  <a:lnTo>
                    <a:pt x="107" y="12"/>
                  </a:lnTo>
                  <a:lnTo>
                    <a:pt x="114" y="14"/>
                  </a:lnTo>
                  <a:lnTo>
                    <a:pt x="121" y="14"/>
                  </a:lnTo>
                  <a:lnTo>
                    <a:pt x="126" y="9"/>
                  </a:lnTo>
                  <a:lnTo>
                    <a:pt x="138" y="9"/>
                  </a:lnTo>
                  <a:lnTo>
                    <a:pt x="135" y="0"/>
                  </a:lnTo>
                  <a:lnTo>
                    <a:pt x="140" y="0"/>
                  </a:lnTo>
                  <a:lnTo>
                    <a:pt x="140" y="0"/>
                  </a:lnTo>
                  <a:lnTo>
                    <a:pt x="138" y="5"/>
                  </a:lnTo>
                  <a:close/>
                </a:path>
              </a:pathLst>
            </a:custGeom>
            <a:solidFill>
              <a:schemeClr val="tx1">
                <a:alpha val="1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8" name="Freeform 271"/>
            <p:cNvSpPr>
              <a:spLocks/>
            </p:cNvSpPr>
            <p:nvPr/>
          </p:nvSpPr>
          <p:spPr bwMode="auto">
            <a:xfrm>
              <a:off x="3922568" y="3131933"/>
              <a:ext cx="238609" cy="201113"/>
            </a:xfrm>
            <a:custGeom>
              <a:avLst/>
              <a:gdLst>
                <a:gd name="T0" fmla="*/ 138 w 140"/>
                <a:gd name="T1" fmla="*/ 5 h 118"/>
                <a:gd name="T2" fmla="*/ 138 w 140"/>
                <a:gd name="T3" fmla="*/ 5 h 118"/>
                <a:gd name="T4" fmla="*/ 138 w 140"/>
                <a:gd name="T5" fmla="*/ 31 h 118"/>
                <a:gd name="T6" fmla="*/ 83 w 140"/>
                <a:gd name="T7" fmla="*/ 31 h 118"/>
                <a:gd name="T8" fmla="*/ 85 w 140"/>
                <a:gd name="T9" fmla="*/ 76 h 118"/>
                <a:gd name="T10" fmla="*/ 71 w 140"/>
                <a:gd name="T11" fmla="*/ 78 h 118"/>
                <a:gd name="T12" fmla="*/ 67 w 140"/>
                <a:gd name="T13" fmla="*/ 85 h 118"/>
                <a:gd name="T14" fmla="*/ 69 w 140"/>
                <a:gd name="T15" fmla="*/ 111 h 118"/>
                <a:gd name="T16" fmla="*/ 5 w 140"/>
                <a:gd name="T17" fmla="*/ 111 h 118"/>
                <a:gd name="T18" fmla="*/ 0 w 140"/>
                <a:gd name="T19" fmla="*/ 118 h 118"/>
                <a:gd name="T20" fmla="*/ 3 w 140"/>
                <a:gd name="T21" fmla="*/ 109 h 118"/>
                <a:gd name="T22" fmla="*/ 3 w 140"/>
                <a:gd name="T23" fmla="*/ 109 h 118"/>
                <a:gd name="T24" fmla="*/ 38 w 140"/>
                <a:gd name="T25" fmla="*/ 109 h 118"/>
                <a:gd name="T26" fmla="*/ 41 w 140"/>
                <a:gd name="T27" fmla="*/ 104 h 118"/>
                <a:gd name="T28" fmla="*/ 48 w 140"/>
                <a:gd name="T29" fmla="*/ 94 h 118"/>
                <a:gd name="T30" fmla="*/ 52 w 140"/>
                <a:gd name="T31" fmla="*/ 71 h 118"/>
                <a:gd name="T32" fmla="*/ 76 w 140"/>
                <a:gd name="T33" fmla="*/ 52 h 118"/>
                <a:gd name="T34" fmla="*/ 83 w 140"/>
                <a:gd name="T35" fmla="*/ 28 h 118"/>
                <a:gd name="T36" fmla="*/ 88 w 140"/>
                <a:gd name="T37" fmla="*/ 28 h 118"/>
                <a:gd name="T38" fmla="*/ 95 w 140"/>
                <a:gd name="T39" fmla="*/ 14 h 118"/>
                <a:gd name="T40" fmla="*/ 107 w 140"/>
                <a:gd name="T41" fmla="*/ 12 h 118"/>
                <a:gd name="T42" fmla="*/ 114 w 140"/>
                <a:gd name="T43" fmla="*/ 14 h 118"/>
                <a:gd name="T44" fmla="*/ 121 w 140"/>
                <a:gd name="T45" fmla="*/ 14 h 118"/>
                <a:gd name="T46" fmla="*/ 126 w 140"/>
                <a:gd name="T47" fmla="*/ 9 h 118"/>
                <a:gd name="T48" fmla="*/ 138 w 140"/>
                <a:gd name="T49" fmla="*/ 9 h 118"/>
                <a:gd name="T50" fmla="*/ 135 w 140"/>
                <a:gd name="T51" fmla="*/ 0 h 118"/>
                <a:gd name="T52" fmla="*/ 140 w 140"/>
                <a:gd name="T53" fmla="*/ 0 h 118"/>
                <a:gd name="T54" fmla="*/ 140 w 140"/>
                <a:gd name="T55" fmla="*/ 0 h 118"/>
                <a:gd name="T56" fmla="*/ 138 w 140"/>
                <a:gd name="T57" fmla="*/ 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0" h="118">
                  <a:moveTo>
                    <a:pt x="138" y="5"/>
                  </a:moveTo>
                  <a:lnTo>
                    <a:pt x="138" y="5"/>
                  </a:lnTo>
                  <a:lnTo>
                    <a:pt x="138" y="31"/>
                  </a:lnTo>
                  <a:lnTo>
                    <a:pt x="83" y="31"/>
                  </a:lnTo>
                  <a:lnTo>
                    <a:pt x="85" y="76"/>
                  </a:lnTo>
                  <a:lnTo>
                    <a:pt x="71" y="78"/>
                  </a:lnTo>
                  <a:lnTo>
                    <a:pt x="67" y="85"/>
                  </a:lnTo>
                  <a:lnTo>
                    <a:pt x="69" y="111"/>
                  </a:lnTo>
                  <a:lnTo>
                    <a:pt x="5" y="111"/>
                  </a:lnTo>
                  <a:lnTo>
                    <a:pt x="0" y="118"/>
                  </a:lnTo>
                  <a:lnTo>
                    <a:pt x="3" y="109"/>
                  </a:lnTo>
                  <a:lnTo>
                    <a:pt x="3" y="109"/>
                  </a:lnTo>
                  <a:lnTo>
                    <a:pt x="38" y="109"/>
                  </a:lnTo>
                  <a:lnTo>
                    <a:pt x="41" y="104"/>
                  </a:lnTo>
                  <a:lnTo>
                    <a:pt x="48" y="94"/>
                  </a:lnTo>
                  <a:lnTo>
                    <a:pt x="52" y="71"/>
                  </a:lnTo>
                  <a:lnTo>
                    <a:pt x="76" y="52"/>
                  </a:lnTo>
                  <a:lnTo>
                    <a:pt x="83" y="28"/>
                  </a:lnTo>
                  <a:lnTo>
                    <a:pt x="88" y="28"/>
                  </a:lnTo>
                  <a:lnTo>
                    <a:pt x="95" y="14"/>
                  </a:lnTo>
                  <a:lnTo>
                    <a:pt x="107" y="12"/>
                  </a:lnTo>
                  <a:lnTo>
                    <a:pt x="114" y="14"/>
                  </a:lnTo>
                  <a:lnTo>
                    <a:pt x="121" y="14"/>
                  </a:lnTo>
                  <a:lnTo>
                    <a:pt x="126" y="9"/>
                  </a:lnTo>
                  <a:lnTo>
                    <a:pt x="138" y="9"/>
                  </a:lnTo>
                  <a:lnTo>
                    <a:pt x="135" y="0"/>
                  </a:lnTo>
                  <a:lnTo>
                    <a:pt x="140" y="0"/>
                  </a:lnTo>
                  <a:lnTo>
                    <a:pt x="140" y="0"/>
                  </a:lnTo>
                  <a:lnTo>
                    <a:pt x="138" y="5"/>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3" name="Freeform 276"/>
            <p:cNvSpPr>
              <a:spLocks/>
            </p:cNvSpPr>
            <p:nvPr/>
          </p:nvSpPr>
          <p:spPr bwMode="auto">
            <a:xfrm>
              <a:off x="3910637" y="3459168"/>
              <a:ext cx="170435" cy="121010"/>
            </a:xfrm>
            <a:custGeom>
              <a:avLst/>
              <a:gdLst>
                <a:gd name="T0" fmla="*/ 50 w 100"/>
                <a:gd name="T1" fmla="*/ 0 h 71"/>
                <a:gd name="T2" fmla="*/ 50 w 100"/>
                <a:gd name="T3" fmla="*/ 0 h 71"/>
                <a:gd name="T4" fmla="*/ 57 w 100"/>
                <a:gd name="T5" fmla="*/ 4 h 71"/>
                <a:gd name="T6" fmla="*/ 69 w 100"/>
                <a:gd name="T7" fmla="*/ 9 h 71"/>
                <a:gd name="T8" fmla="*/ 76 w 100"/>
                <a:gd name="T9" fmla="*/ 21 h 71"/>
                <a:gd name="T10" fmla="*/ 88 w 100"/>
                <a:gd name="T11" fmla="*/ 33 h 71"/>
                <a:gd name="T12" fmla="*/ 90 w 100"/>
                <a:gd name="T13" fmla="*/ 42 h 71"/>
                <a:gd name="T14" fmla="*/ 92 w 100"/>
                <a:gd name="T15" fmla="*/ 52 h 71"/>
                <a:gd name="T16" fmla="*/ 97 w 100"/>
                <a:gd name="T17" fmla="*/ 59 h 71"/>
                <a:gd name="T18" fmla="*/ 100 w 100"/>
                <a:gd name="T19" fmla="*/ 63 h 71"/>
                <a:gd name="T20" fmla="*/ 100 w 100"/>
                <a:gd name="T21" fmla="*/ 68 h 71"/>
                <a:gd name="T22" fmla="*/ 97 w 100"/>
                <a:gd name="T23" fmla="*/ 71 h 71"/>
                <a:gd name="T24" fmla="*/ 88 w 100"/>
                <a:gd name="T25" fmla="*/ 68 h 71"/>
                <a:gd name="T26" fmla="*/ 85 w 100"/>
                <a:gd name="T27" fmla="*/ 71 h 71"/>
                <a:gd name="T28" fmla="*/ 83 w 100"/>
                <a:gd name="T29" fmla="*/ 71 h 71"/>
                <a:gd name="T30" fmla="*/ 71 w 100"/>
                <a:gd name="T31" fmla="*/ 66 h 71"/>
                <a:gd name="T32" fmla="*/ 64 w 100"/>
                <a:gd name="T33" fmla="*/ 66 h 71"/>
                <a:gd name="T34" fmla="*/ 33 w 100"/>
                <a:gd name="T35" fmla="*/ 66 h 71"/>
                <a:gd name="T36" fmla="*/ 29 w 100"/>
                <a:gd name="T37" fmla="*/ 68 h 71"/>
                <a:gd name="T38" fmla="*/ 24 w 100"/>
                <a:gd name="T39" fmla="*/ 66 h 71"/>
                <a:gd name="T40" fmla="*/ 14 w 100"/>
                <a:gd name="T41" fmla="*/ 71 h 71"/>
                <a:gd name="T42" fmla="*/ 12 w 100"/>
                <a:gd name="T43" fmla="*/ 56 h 71"/>
                <a:gd name="T44" fmla="*/ 26 w 100"/>
                <a:gd name="T45" fmla="*/ 59 h 71"/>
                <a:gd name="T46" fmla="*/ 31 w 100"/>
                <a:gd name="T47" fmla="*/ 56 h 71"/>
                <a:gd name="T48" fmla="*/ 33 w 100"/>
                <a:gd name="T49" fmla="*/ 56 h 71"/>
                <a:gd name="T50" fmla="*/ 40 w 100"/>
                <a:gd name="T51" fmla="*/ 52 h 71"/>
                <a:gd name="T52" fmla="*/ 48 w 100"/>
                <a:gd name="T53" fmla="*/ 54 h 71"/>
                <a:gd name="T54" fmla="*/ 55 w 100"/>
                <a:gd name="T55" fmla="*/ 56 h 71"/>
                <a:gd name="T56" fmla="*/ 62 w 100"/>
                <a:gd name="T57" fmla="*/ 52 h 71"/>
                <a:gd name="T58" fmla="*/ 57 w 100"/>
                <a:gd name="T59" fmla="*/ 47 h 71"/>
                <a:gd name="T60" fmla="*/ 52 w 100"/>
                <a:gd name="T61" fmla="*/ 49 h 71"/>
                <a:gd name="T62" fmla="*/ 48 w 100"/>
                <a:gd name="T63" fmla="*/ 49 h 71"/>
                <a:gd name="T64" fmla="*/ 40 w 100"/>
                <a:gd name="T65" fmla="*/ 44 h 71"/>
                <a:gd name="T66" fmla="*/ 36 w 100"/>
                <a:gd name="T67" fmla="*/ 44 h 71"/>
                <a:gd name="T68" fmla="*/ 31 w 100"/>
                <a:gd name="T69" fmla="*/ 49 h 71"/>
                <a:gd name="T70" fmla="*/ 14 w 100"/>
                <a:gd name="T71" fmla="*/ 49 h 71"/>
                <a:gd name="T72" fmla="*/ 7 w 100"/>
                <a:gd name="T73" fmla="*/ 37 h 71"/>
                <a:gd name="T74" fmla="*/ 0 w 100"/>
                <a:gd name="T75" fmla="*/ 30 h 71"/>
                <a:gd name="T76" fmla="*/ 7 w 100"/>
                <a:gd name="T77" fmla="*/ 28 h 71"/>
                <a:gd name="T78" fmla="*/ 14 w 100"/>
                <a:gd name="T79" fmla="*/ 16 h 71"/>
                <a:gd name="T80" fmla="*/ 19 w 100"/>
                <a:gd name="T81" fmla="*/ 7 h 71"/>
                <a:gd name="T82" fmla="*/ 24 w 100"/>
                <a:gd name="T83" fmla="*/ 2 h 71"/>
                <a:gd name="T84" fmla="*/ 31 w 100"/>
                <a:gd name="T85" fmla="*/ 2 h 71"/>
                <a:gd name="T86" fmla="*/ 40 w 100"/>
                <a:gd name="T87" fmla="*/ 0 h 71"/>
                <a:gd name="T88" fmla="*/ 50 w 100"/>
                <a:gd name="T8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0" h="71">
                  <a:moveTo>
                    <a:pt x="50" y="0"/>
                  </a:moveTo>
                  <a:lnTo>
                    <a:pt x="50" y="0"/>
                  </a:lnTo>
                  <a:lnTo>
                    <a:pt x="57" y="4"/>
                  </a:lnTo>
                  <a:lnTo>
                    <a:pt x="69" y="9"/>
                  </a:lnTo>
                  <a:lnTo>
                    <a:pt x="76" y="21"/>
                  </a:lnTo>
                  <a:lnTo>
                    <a:pt x="88" y="33"/>
                  </a:lnTo>
                  <a:lnTo>
                    <a:pt x="90" y="42"/>
                  </a:lnTo>
                  <a:lnTo>
                    <a:pt x="92" y="52"/>
                  </a:lnTo>
                  <a:lnTo>
                    <a:pt x="97" y="59"/>
                  </a:lnTo>
                  <a:lnTo>
                    <a:pt x="100" y="63"/>
                  </a:lnTo>
                  <a:lnTo>
                    <a:pt x="100" y="68"/>
                  </a:lnTo>
                  <a:lnTo>
                    <a:pt x="97" y="71"/>
                  </a:lnTo>
                  <a:lnTo>
                    <a:pt x="88" y="68"/>
                  </a:lnTo>
                  <a:lnTo>
                    <a:pt x="85" y="71"/>
                  </a:lnTo>
                  <a:lnTo>
                    <a:pt x="83" y="71"/>
                  </a:lnTo>
                  <a:lnTo>
                    <a:pt x="71" y="66"/>
                  </a:lnTo>
                  <a:lnTo>
                    <a:pt x="64" y="66"/>
                  </a:lnTo>
                  <a:lnTo>
                    <a:pt x="33" y="66"/>
                  </a:lnTo>
                  <a:lnTo>
                    <a:pt x="29" y="68"/>
                  </a:lnTo>
                  <a:lnTo>
                    <a:pt x="24" y="66"/>
                  </a:lnTo>
                  <a:lnTo>
                    <a:pt x="14" y="71"/>
                  </a:lnTo>
                  <a:lnTo>
                    <a:pt x="12" y="56"/>
                  </a:lnTo>
                  <a:lnTo>
                    <a:pt x="26" y="59"/>
                  </a:lnTo>
                  <a:lnTo>
                    <a:pt x="31" y="56"/>
                  </a:lnTo>
                  <a:lnTo>
                    <a:pt x="33" y="56"/>
                  </a:lnTo>
                  <a:lnTo>
                    <a:pt x="40" y="52"/>
                  </a:lnTo>
                  <a:lnTo>
                    <a:pt x="48" y="54"/>
                  </a:lnTo>
                  <a:lnTo>
                    <a:pt x="55" y="56"/>
                  </a:lnTo>
                  <a:lnTo>
                    <a:pt x="62" y="52"/>
                  </a:lnTo>
                  <a:lnTo>
                    <a:pt x="57" y="47"/>
                  </a:lnTo>
                  <a:lnTo>
                    <a:pt x="52" y="49"/>
                  </a:lnTo>
                  <a:lnTo>
                    <a:pt x="48" y="49"/>
                  </a:lnTo>
                  <a:lnTo>
                    <a:pt x="40" y="44"/>
                  </a:lnTo>
                  <a:lnTo>
                    <a:pt x="36" y="44"/>
                  </a:lnTo>
                  <a:lnTo>
                    <a:pt x="31" y="49"/>
                  </a:lnTo>
                  <a:lnTo>
                    <a:pt x="14" y="49"/>
                  </a:lnTo>
                  <a:lnTo>
                    <a:pt x="7" y="37"/>
                  </a:lnTo>
                  <a:lnTo>
                    <a:pt x="0" y="30"/>
                  </a:lnTo>
                  <a:lnTo>
                    <a:pt x="7" y="28"/>
                  </a:lnTo>
                  <a:lnTo>
                    <a:pt x="14" y="16"/>
                  </a:lnTo>
                  <a:lnTo>
                    <a:pt x="19" y="7"/>
                  </a:lnTo>
                  <a:lnTo>
                    <a:pt x="24" y="2"/>
                  </a:lnTo>
                  <a:lnTo>
                    <a:pt x="31" y="2"/>
                  </a:lnTo>
                  <a:lnTo>
                    <a:pt x="40" y="0"/>
                  </a:lnTo>
                  <a:lnTo>
                    <a:pt x="5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nvGrpSpPr>
            <p:cNvPr id="466" name="Group 465"/>
            <p:cNvGrpSpPr/>
            <p:nvPr/>
          </p:nvGrpSpPr>
          <p:grpSpPr>
            <a:xfrm>
              <a:off x="4684412" y="-116555"/>
              <a:ext cx="4959651" cy="2796836"/>
              <a:chOff x="6245882" y="-155406"/>
              <a:chExt cx="6612868" cy="3729114"/>
            </a:xfrm>
            <a:solidFill>
              <a:schemeClr val="tx1">
                <a:alpha val="15000"/>
              </a:schemeClr>
            </a:solidFill>
          </p:grpSpPr>
          <p:sp>
            <p:nvSpPr>
              <p:cNvPr id="465" name="Freeform 464"/>
              <p:cNvSpPr>
                <a:spLocks/>
              </p:cNvSpPr>
              <p:nvPr/>
            </p:nvSpPr>
            <p:spPr bwMode="auto">
              <a:xfrm>
                <a:off x="6852085" y="567238"/>
                <a:ext cx="6006665" cy="3006470"/>
              </a:xfrm>
              <a:custGeom>
                <a:avLst/>
                <a:gdLst>
                  <a:gd name="connsiteX0" fmla="*/ 1791129 w 6006665"/>
                  <a:gd name="connsiteY0" fmla="*/ 817622 h 3006470"/>
                  <a:gd name="connsiteX1" fmla="*/ 1782156 w 6006665"/>
                  <a:gd name="connsiteY1" fmla="*/ 881716 h 3006470"/>
                  <a:gd name="connsiteX2" fmla="*/ 1809554 w 6006665"/>
                  <a:gd name="connsiteY2" fmla="*/ 895415 h 3006470"/>
                  <a:gd name="connsiteX3" fmla="*/ 2838307 w 6006665"/>
                  <a:gd name="connsiteY3" fmla="*/ 0 h 3006470"/>
                  <a:gd name="connsiteX4" fmla="*/ 2844246 w 6006665"/>
                  <a:gd name="connsiteY4" fmla="*/ 4711 h 3006470"/>
                  <a:gd name="connsiteX5" fmla="*/ 2850213 w 6006665"/>
                  <a:gd name="connsiteY5" fmla="*/ 0 h 3006470"/>
                  <a:gd name="connsiteX6" fmla="*/ 2916115 w 6006665"/>
                  <a:gd name="connsiteY6" fmla="*/ 52267 h 3006470"/>
                  <a:gd name="connsiteX7" fmla="*/ 2861576 w 6006665"/>
                  <a:gd name="connsiteY7" fmla="*/ 90899 h 3006470"/>
                  <a:gd name="connsiteX8" fmla="*/ 2947929 w 6006665"/>
                  <a:gd name="connsiteY8" fmla="*/ 118168 h 3006470"/>
                  <a:gd name="connsiteX9" fmla="*/ 2957621 w 6006665"/>
                  <a:gd name="connsiteY9" fmla="*/ 186006 h 3006470"/>
                  <a:gd name="connsiteX10" fmla="*/ 2979199 w 6006665"/>
                  <a:gd name="connsiteY10" fmla="*/ 161345 h 3006470"/>
                  <a:gd name="connsiteX11" fmla="*/ 2991106 w 6006665"/>
                  <a:gd name="connsiteY11" fmla="*/ 161345 h 3006470"/>
                  <a:gd name="connsiteX12" fmla="*/ 3086005 w 6006665"/>
                  <a:gd name="connsiteY12" fmla="*/ 161345 h 3006470"/>
                  <a:gd name="connsiteX13" fmla="*/ 3097912 w 6006665"/>
                  <a:gd name="connsiteY13" fmla="*/ 161345 h 3006470"/>
                  <a:gd name="connsiteX14" fmla="*/ 3179721 w 6006665"/>
                  <a:gd name="connsiteY14" fmla="*/ 236336 h 3006470"/>
                  <a:gd name="connsiteX15" fmla="*/ 3211535 w 6006665"/>
                  <a:gd name="connsiteY15" fmla="*/ 295420 h 3006470"/>
                  <a:gd name="connsiteX16" fmla="*/ 3200173 w 6006665"/>
                  <a:gd name="connsiteY16" fmla="*/ 370412 h 3006470"/>
                  <a:gd name="connsiteX17" fmla="*/ 3161541 w 6006665"/>
                  <a:gd name="connsiteY17" fmla="*/ 413589 h 3006470"/>
                  <a:gd name="connsiteX18" fmla="*/ 3066097 w 6006665"/>
                  <a:gd name="connsiteY18" fmla="*/ 488580 h 3006470"/>
                  <a:gd name="connsiteX19" fmla="*/ 3034283 w 6006665"/>
                  <a:gd name="connsiteY19" fmla="*/ 531757 h 3006470"/>
                  <a:gd name="connsiteX20" fmla="*/ 3082005 w 6006665"/>
                  <a:gd name="connsiteY20" fmla="*/ 547664 h 3006470"/>
                  <a:gd name="connsiteX21" fmla="*/ 3129459 w 6006665"/>
                  <a:gd name="connsiteY21" fmla="*/ 575345 h 3006470"/>
                  <a:gd name="connsiteX22" fmla="*/ 3156451 w 6006665"/>
                  <a:gd name="connsiteY22" fmla="*/ 552209 h 3006470"/>
                  <a:gd name="connsiteX23" fmla="*/ 3158460 w 6006665"/>
                  <a:gd name="connsiteY23" fmla="*/ 560693 h 3006470"/>
                  <a:gd name="connsiteX24" fmla="*/ 3168359 w 6006665"/>
                  <a:gd name="connsiteY24" fmla="*/ 552209 h 3006470"/>
                  <a:gd name="connsiteX25" fmla="*/ 3184984 w 6006665"/>
                  <a:gd name="connsiteY25" fmla="*/ 622402 h 3006470"/>
                  <a:gd name="connsiteX26" fmla="*/ 3192811 w 6006665"/>
                  <a:gd name="connsiteY26" fmla="*/ 606748 h 3006470"/>
                  <a:gd name="connsiteX27" fmla="*/ 3251895 w 6006665"/>
                  <a:gd name="connsiteY27" fmla="*/ 586296 h 3006470"/>
                  <a:gd name="connsiteX28" fmla="*/ 3259833 w 6006665"/>
                  <a:gd name="connsiteY28" fmla="*/ 587670 h 3006470"/>
                  <a:gd name="connsiteX29" fmla="*/ 3263802 w 6006665"/>
                  <a:gd name="connsiteY29" fmla="*/ 586296 h 3006470"/>
                  <a:gd name="connsiteX30" fmla="*/ 3381970 w 6006665"/>
                  <a:gd name="connsiteY30" fmla="*/ 606748 h 3006470"/>
                  <a:gd name="connsiteX31" fmla="*/ 3388787 w 6006665"/>
                  <a:gd name="connsiteY31" fmla="*/ 665832 h 3006470"/>
                  <a:gd name="connsiteX32" fmla="*/ 3531529 w 6006665"/>
                  <a:gd name="connsiteY32" fmla="*/ 686823 h 3006470"/>
                  <a:gd name="connsiteX33" fmla="*/ 3538225 w 6006665"/>
                  <a:gd name="connsiteY33" fmla="*/ 590841 h 3006470"/>
                  <a:gd name="connsiteX34" fmla="*/ 3549910 w 6006665"/>
                  <a:gd name="connsiteY34" fmla="*/ 594028 h 3006470"/>
                  <a:gd name="connsiteX35" fmla="*/ 3550132 w 6006665"/>
                  <a:gd name="connsiteY35" fmla="*/ 590841 h 3006470"/>
                  <a:gd name="connsiteX36" fmla="*/ 3625123 w 6006665"/>
                  <a:gd name="connsiteY36" fmla="*/ 611293 h 3006470"/>
                  <a:gd name="connsiteX37" fmla="*/ 3672301 w 6006665"/>
                  <a:gd name="connsiteY37" fmla="*/ 611293 h 3006470"/>
                  <a:gd name="connsiteX38" fmla="*/ 3684207 w 6006665"/>
                  <a:gd name="connsiteY38" fmla="*/ 611293 h 3006470"/>
                  <a:gd name="connsiteX39" fmla="*/ 3743291 w 6006665"/>
                  <a:gd name="connsiteY39" fmla="*/ 677194 h 3006470"/>
                  <a:gd name="connsiteX40" fmla="*/ 3759199 w 6006665"/>
                  <a:gd name="connsiteY40" fmla="*/ 756731 h 3006470"/>
                  <a:gd name="connsiteX41" fmla="*/ 3738747 w 6006665"/>
                  <a:gd name="connsiteY41" fmla="*/ 806725 h 3006470"/>
                  <a:gd name="connsiteX42" fmla="*/ 3786469 w 6006665"/>
                  <a:gd name="connsiteY42" fmla="*/ 897623 h 3006470"/>
                  <a:gd name="connsiteX43" fmla="*/ 3835603 w 6006665"/>
                  <a:gd name="connsiteY43" fmla="*/ 933529 h 3006470"/>
                  <a:gd name="connsiteX44" fmla="*/ 3865460 w 6006665"/>
                  <a:gd name="connsiteY44" fmla="*/ 822632 h 3006470"/>
                  <a:gd name="connsiteX45" fmla="*/ 3875077 w 6006665"/>
                  <a:gd name="connsiteY45" fmla="*/ 831139 h 3006470"/>
                  <a:gd name="connsiteX46" fmla="*/ 3877367 w 6006665"/>
                  <a:gd name="connsiteY46" fmla="*/ 822632 h 3006470"/>
                  <a:gd name="connsiteX47" fmla="*/ 3932151 w 6006665"/>
                  <a:gd name="connsiteY47" fmla="*/ 871095 h 3006470"/>
                  <a:gd name="connsiteX48" fmla="*/ 3988173 w 6006665"/>
                  <a:gd name="connsiteY48" fmla="*/ 843084 h 3006470"/>
                  <a:gd name="connsiteX49" fmla="*/ 3993852 w 6006665"/>
                  <a:gd name="connsiteY49" fmla="*/ 846199 h 3006470"/>
                  <a:gd name="connsiteX50" fmla="*/ 4000080 w 6006665"/>
                  <a:gd name="connsiteY50" fmla="*/ 843084 h 3006470"/>
                  <a:gd name="connsiteX51" fmla="*/ 4062426 w 6006665"/>
                  <a:gd name="connsiteY51" fmla="*/ 877274 h 3006470"/>
                  <a:gd name="connsiteX52" fmla="*/ 4085889 w 6006665"/>
                  <a:gd name="connsiteY52" fmla="*/ 849902 h 3006470"/>
                  <a:gd name="connsiteX53" fmla="*/ 4095563 w 6006665"/>
                  <a:gd name="connsiteY53" fmla="*/ 852506 h 3006470"/>
                  <a:gd name="connsiteX54" fmla="*/ 4097796 w 6006665"/>
                  <a:gd name="connsiteY54" fmla="*/ 849902 h 3006470"/>
                  <a:gd name="connsiteX55" fmla="*/ 4144150 w 6006665"/>
                  <a:gd name="connsiteY55" fmla="*/ 862382 h 3006470"/>
                  <a:gd name="connsiteX56" fmla="*/ 4117703 w 6006665"/>
                  <a:gd name="connsiteY56" fmla="*/ 752186 h 3006470"/>
                  <a:gd name="connsiteX57" fmla="*/ 4165425 w 6006665"/>
                  <a:gd name="connsiteY57" fmla="*/ 697647 h 3006470"/>
                  <a:gd name="connsiteX58" fmla="*/ 4175231 w 6006665"/>
                  <a:gd name="connsiteY58" fmla="*/ 700048 h 3006470"/>
                  <a:gd name="connsiteX59" fmla="*/ 4177332 w 6006665"/>
                  <a:gd name="connsiteY59" fmla="*/ 697647 h 3006470"/>
                  <a:gd name="connsiteX60" fmla="*/ 4511384 w 6006665"/>
                  <a:gd name="connsiteY60" fmla="*/ 779455 h 3006470"/>
                  <a:gd name="connsiteX61" fmla="*/ 4543199 w 6006665"/>
                  <a:gd name="connsiteY61" fmla="*/ 849902 h 3006470"/>
                  <a:gd name="connsiteX62" fmla="*/ 4639242 w 6006665"/>
                  <a:gd name="connsiteY62" fmla="*/ 932544 h 3006470"/>
                  <a:gd name="connsiteX63" fmla="*/ 4774445 w 6006665"/>
                  <a:gd name="connsiteY63" fmla="*/ 913531 h 3006470"/>
                  <a:gd name="connsiteX64" fmla="*/ 4778496 w 6006665"/>
                  <a:gd name="connsiteY64" fmla="*/ 914635 h 3006470"/>
                  <a:gd name="connsiteX65" fmla="*/ 4786352 w 6006665"/>
                  <a:gd name="connsiteY65" fmla="*/ 913531 h 3006470"/>
                  <a:gd name="connsiteX66" fmla="*/ 4861343 w 6006665"/>
                  <a:gd name="connsiteY66" fmla="*/ 933983 h 3006470"/>
                  <a:gd name="connsiteX67" fmla="*/ 4893158 w 6006665"/>
                  <a:gd name="connsiteY67" fmla="*/ 977160 h 3006470"/>
                  <a:gd name="connsiteX68" fmla="*/ 4888613 w 6006665"/>
                  <a:gd name="connsiteY68" fmla="*/ 1058968 h 3006470"/>
                  <a:gd name="connsiteX69" fmla="*/ 4927677 w 6006665"/>
                  <a:gd name="connsiteY69" fmla="*/ 1083640 h 3006470"/>
                  <a:gd name="connsiteX70" fmla="*/ 4967605 w 6006665"/>
                  <a:gd name="connsiteY70" fmla="*/ 1070331 h 3006470"/>
                  <a:gd name="connsiteX71" fmla="*/ 5038051 w 6006665"/>
                  <a:gd name="connsiteY71" fmla="*/ 1063513 h 3006470"/>
                  <a:gd name="connsiteX72" fmla="*/ 5040730 w 6006665"/>
                  <a:gd name="connsiteY72" fmla="*/ 1064406 h 3006470"/>
                  <a:gd name="connsiteX73" fmla="*/ 5049958 w 6006665"/>
                  <a:gd name="connsiteY73" fmla="*/ 1063513 h 3006470"/>
                  <a:gd name="connsiteX74" fmla="*/ 5114249 w 6006665"/>
                  <a:gd name="connsiteY74" fmla="*/ 1084944 h 3006470"/>
                  <a:gd name="connsiteX75" fmla="*/ 5176671 w 6006665"/>
                  <a:gd name="connsiteY75" fmla="*/ 1074876 h 3006470"/>
                  <a:gd name="connsiteX76" fmla="*/ 5177801 w 6006665"/>
                  <a:gd name="connsiteY76" fmla="*/ 1076614 h 3006470"/>
                  <a:gd name="connsiteX77" fmla="*/ 5188578 w 6006665"/>
                  <a:gd name="connsiteY77" fmla="*/ 1074876 h 3006470"/>
                  <a:gd name="connsiteX78" fmla="*/ 5243719 w 6006665"/>
                  <a:gd name="connsiteY78" fmla="*/ 1159707 h 3006470"/>
                  <a:gd name="connsiteX79" fmla="*/ 5283477 w 6006665"/>
                  <a:gd name="connsiteY79" fmla="*/ 1129415 h 3006470"/>
                  <a:gd name="connsiteX80" fmla="*/ 5258480 w 6006665"/>
                  <a:gd name="connsiteY80" fmla="*/ 1063513 h 3006470"/>
                  <a:gd name="connsiteX81" fmla="*/ 5267570 w 6006665"/>
                  <a:gd name="connsiteY81" fmla="*/ 1015792 h 3006470"/>
                  <a:gd name="connsiteX82" fmla="*/ 5278896 w 6006665"/>
                  <a:gd name="connsiteY82" fmla="*/ 1018841 h 3006470"/>
                  <a:gd name="connsiteX83" fmla="*/ 5279477 w 6006665"/>
                  <a:gd name="connsiteY83" fmla="*/ 1015792 h 3006470"/>
                  <a:gd name="connsiteX84" fmla="*/ 5395510 w 6006665"/>
                  <a:gd name="connsiteY84" fmla="*/ 1047031 h 3006470"/>
                  <a:gd name="connsiteX85" fmla="*/ 5463001 w 6006665"/>
                  <a:gd name="connsiteY85" fmla="*/ 1043061 h 3006470"/>
                  <a:gd name="connsiteX86" fmla="*/ 5464386 w 6006665"/>
                  <a:gd name="connsiteY86" fmla="*/ 1043680 h 3006470"/>
                  <a:gd name="connsiteX87" fmla="*/ 5474909 w 6006665"/>
                  <a:gd name="connsiteY87" fmla="*/ 1043061 h 3006470"/>
                  <a:gd name="connsiteX88" fmla="*/ 5581715 w 6006665"/>
                  <a:gd name="connsiteY88" fmla="*/ 1090783 h 3006470"/>
                  <a:gd name="connsiteX89" fmla="*/ 5633981 w 6006665"/>
                  <a:gd name="connsiteY89" fmla="*/ 1133960 h 3006470"/>
                  <a:gd name="connsiteX90" fmla="*/ 5720335 w 6006665"/>
                  <a:gd name="connsiteY90" fmla="*/ 1213496 h 3006470"/>
                  <a:gd name="connsiteX91" fmla="*/ 5822595 w 6006665"/>
                  <a:gd name="connsiteY91" fmla="*/ 1311212 h 3006470"/>
                  <a:gd name="connsiteX92" fmla="*/ 5818051 w 6006665"/>
                  <a:gd name="connsiteY92" fmla="*/ 1365751 h 3006470"/>
                  <a:gd name="connsiteX93" fmla="*/ 5825679 w 6006665"/>
                  <a:gd name="connsiteY93" fmla="*/ 1373379 h 3006470"/>
                  <a:gd name="connsiteX94" fmla="*/ 5822051 w 6006665"/>
                  <a:gd name="connsiteY94" fmla="*/ 1322574 h 3006470"/>
                  <a:gd name="connsiteX95" fmla="*/ 5834092 w 6006665"/>
                  <a:gd name="connsiteY95" fmla="*/ 1324447 h 3006470"/>
                  <a:gd name="connsiteX96" fmla="*/ 5833958 w 6006665"/>
                  <a:gd name="connsiteY96" fmla="*/ 1322574 h 3006470"/>
                  <a:gd name="connsiteX97" fmla="*/ 5936219 w 6006665"/>
                  <a:gd name="connsiteY97" fmla="*/ 1338481 h 3006470"/>
                  <a:gd name="connsiteX98" fmla="*/ 6006665 w 6006665"/>
                  <a:gd name="connsiteY98" fmla="*/ 1418018 h 3006470"/>
                  <a:gd name="connsiteX99" fmla="*/ 5968033 w 6006665"/>
                  <a:gd name="connsiteY99" fmla="*/ 1456650 h 3006470"/>
                  <a:gd name="connsiteX100" fmla="*/ 5908949 w 6006665"/>
                  <a:gd name="connsiteY100" fmla="*/ 1468012 h 3006470"/>
                  <a:gd name="connsiteX101" fmla="*/ 5908949 w 6006665"/>
                  <a:gd name="connsiteY101" fmla="*/ 1554366 h 3006470"/>
                  <a:gd name="connsiteX102" fmla="*/ 5893042 w 6006665"/>
                  <a:gd name="connsiteY102" fmla="*/ 1570273 h 3006470"/>
                  <a:gd name="connsiteX103" fmla="*/ 5881135 w 6006665"/>
                  <a:gd name="connsiteY103" fmla="*/ 1570273 h 3006470"/>
                  <a:gd name="connsiteX104" fmla="*/ 5861227 w 6006665"/>
                  <a:gd name="connsiteY104" fmla="*/ 1570273 h 3006470"/>
                  <a:gd name="connsiteX105" fmla="*/ 5849321 w 6006665"/>
                  <a:gd name="connsiteY105" fmla="*/ 1570273 h 3006470"/>
                  <a:gd name="connsiteX106" fmla="*/ 5817506 w 6006665"/>
                  <a:gd name="connsiteY106" fmla="*/ 1536186 h 3006470"/>
                  <a:gd name="connsiteX107" fmla="*/ 5767511 w 6006665"/>
                  <a:gd name="connsiteY107" fmla="*/ 1511189 h 3006470"/>
                  <a:gd name="connsiteX108" fmla="*/ 5762967 w 6006665"/>
                  <a:gd name="connsiteY108" fmla="*/ 1477102 h 3006470"/>
                  <a:gd name="connsiteX109" fmla="*/ 5729132 w 6006665"/>
                  <a:gd name="connsiteY109" fmla="*/ 1463170 h 3006470"/>
                  <a:gd name="connsiteX110" fmla="*/ 5695337 w 6006665"/>
                  <a:gd name="connsiteY110" fmla="*/ 1472557 h 3006470"/>
                  <a:gd name="connsiteX111" fmla="*/ 5693366 w 6006665"/>
                  <a:gd name="connsiteY111" fmla="*/ 1469797 h 3006470"/>
                  <a:gd name="connsiteX112" fmla="*/ 5683431 w 6006665"/>
                  <a:gd name="connsiteY112" fmla="*/ 1472557 h 3006470"/>
                  <a:gd name="connsiteX113" fmla="*/ 5660706 w 6006665"/>
                  <a:gd name="connsiteY113" fmla="*/ 1440742 h 3006470"/>
                  <a:gd name="connsiteX114" fmla="*/ 5669644 w 6006665"/>
                  <a:gd name="connsiteY114" fmla="*/ 1415717 h 3006470"/>
                  <a:gd name="connsiteX115" fmla="*/ 5640799 w 6006665"/>
                  <a:gd name="connsiteY115" fmla="*/ 1429380 h 3006470"/>
                  <a:gd name="connsiteX116" fmla="*/ 5656705 w 6006665"/>
                  <a:gd name="connsiteY116" fmla="*/ 1472557 h 3006470"/>
                  <a:gd name="connsiteX117" fmla="*/ 5633981 w 6006665"/>
                  <a:gd name="connsiteY117" fmla="*/ 1511189 h 3006470"/>
                  <a:gd name="connsiteX118" fmla="*/ 5586259 w 6006665"/>
                  <a:gd name="connsiteY118" fmla="*/ 1547548 h 3006470"/>
                  <a:gd name="connsiteX119" fmla="*/ 5575676 w 6006665"/>
                  <a:gd name="connsiteY119" fmla="*/ 1546540 h 3006470"/>
                  <a:gd name="connsiteX120" fmla="*/ 5574353 w 6006665"/>
                  <a:gd name="connsiteY120" fmla="*/ 1547548 h 3006470"/>
                  <a:gd name="connsiteX121" fmla="*/ 5539436 w 6006665"/>
                  <a:gd name="connsiteY121" fmla="*/ 1544223 h 3006470"/>
                  <a:gd name="connsiteX122" fmla="*/ 5570352 w 6006665"/>
                  <a:gd name="connsiteY122" fmla="*/ 1586180 h 3006470"/>
                  <a:gd name="connsiteX123" fmla="*/ 5593077 w 6006665"/>
                  <a:gd name="connsiteY123" fmla="*/ 1649809 h 3006470"/>
                  <a:gd name="connsiteX124" fmla="*/ 5608984 w 6006665"/>
                  <a:gd name="connsiteY124" fmla="*/ 1677079 h 3006470"/>
                  <a:gd name="connsiteX125" fmla="*/ 5613529 w 6006665"/>
                  <a:gd name="connsiteY125" fmla="*/ 1708893 h 3006470"/>
                  <a:gd name="connsiteX126" fmla="*/ 5608984 w 6006665"/>
                  <a:gd name="connsiteY126" fmla="*/ 1731618 h 3006470"/>
                  <a:gd name="connsiteX127" fmla="*/ 5597799 w 6006665"/>
                  <a:gd name="connsiteY127" fmla="*/ 1728009 h 3006470"/>
                  <a:gd name="connsiteX128" fmla="*/ 5597077 w 6006665"/>
                  <a:gd name="connsiteY128" fmla="*/ 1731618 h 3006470"/>
                  <a:gd name="connsiteX129" fmla="*/ 5534271 w 6006665"/>
                  <a:gd name="connsiteY129" fmla="*/ 1711358 h 3006470"/>
                  <a:gd name="connsiteX130" fmla="*/ 5436277 w 6006665"/>
                  <a:gd name="connsiteY130" fmla="*/ 1767977 h 3006470"/>
                  <a:gd name="connsiteX131" fmla="*/ 5397645 w 6006665"/>
                  <a:gd name="connsiteY131" fmla="*/ 1779340 h 3006470"/>
                  <a:gd name="connsiteX132" fmla="*/ 5345378 w 6006665"/>
                  <a:gd name="connsiteY132" fmla="*/ 1833879 h 3006470"/>
                  <a:gd name="connsiteX133" fmla="*/ 5290839 w 6006665"/>
                  <a:gd name="connsiteY133" fmla="*/ 1881600 h 3006470"/>
                  <a:gd name="connsiteX134" fmla="*/ 5274932 w 6006665"/>
                  <a:gd name="connsiteY134" fmla="*/ 1913415 h 3006470"/>
                  <a:gd name="connsiteX135" fmla="*/ 5267238 w 6006665"/>
                  <a:gd name="connsiteY135" fmla="*/ 1904988 h 3006470"/>
                  <a:gd name="connsiteX136" fmla="*/ 5263025 w 6006665"/>
                  <a:gd name="connsiteY136" fmla="*/ 1913415 h 3006470"/>
                  <a:gd name="connsiteX137" fmla="*/ 5219538 w 6006665"/>
                  <a:gd name="connsiteY137" fmla="*/ 1865787 h 3006470"/>
                  <a:gd name="connsiteX138" fmla="*/ 5129494 w 6006665"/>
                  <a:gd name="connsiteY138" fmla="*/ 1920232 h 3006470"/>
                  <a:gd name="connsiteX139" fmla="*/ 5126389 w 6006665"/>
                  <a:gd name="connsiteY139" fmla="*/ 1914910 h 3006470"/>
                  <a:gd name="connsiteX140" fmla="*/ 5117587 w 6006665"/>
                  <a:gd name="connsiteY140" fmla="*/ 1920232 h 3006470"/>
                  <a:gd name="connsiteX141" fmla="*/ 5105544 w 6006665"/>
                  <a:gd name="connsiteY141" fmla="*/ 1899586 h 3006470"/>
                  <a:gd name="connsiteX142" fmla="*/ 5074955 w 6006665"/>
                  <a:gd name="connsiteY142" fmla="*/ 1924777 h 3006470"/>
                  <a:gd name="connsiteX143" fmla="*/ 5065718 w 6006665"/>
                  <a:gd name="connsiteY143" fmla="*/ 1922578 h 3006470"/>
                  <a:gd name="connsiteX144" fmla="*/ 5063048 w 6006665"/>
                  <a:gd name="connsiteY144" fmla="*/ 1924777 h 3006470"/>
                  <a:gd name="connsiteX145" fmla="*/ 5026594 w 6006665"/>
                  <a:gd name="connsiteY145" fmla="*/ 1916098 h 3006470"/>
                  <a:gd name="connsiteX146" fmla="*/ 5015871 w 6006665"/>
                  <a:gd name="connsiteY146" fmla="*/ 1961137 h 3006470"/>
                  <a:gd name="connsiteX147" fmla="*/ 4974967 w 6006665"/>
                  <a:gd name="connsiteY147" fmla="*/ 2027038 h 3006470"/>
                  <a:gd name="connsiteX148" fmla="*/ 4974967 w 6006665"/>
                  <a:gd name="connsiteY148" fmla="*/ 2058853 h 3006470"/>
                  <a:gd name="connsiteX149" fmla="*/ 5015871 w 6006665"/>
                  <a:gd name="connsiteY149" fmla="*/ 2074760 h 3006470"/>
                  <a:gd name="connsiteX150" fmla="*/ 5011326 w 6006665"/>
                  <a:gd name="connsiteY150" fmla="*/ 2172476 h 3006470"/>
                  <a:gd name="connsiteX151" fmla="*/ 4999419 w 6006665"/>
                  <a:gd name="connsiteY151" fmla="*/ 2172476 h 3006470"/>
                  <a:gd name="connsiteX152" fmla="*/ 4974967 w 6006665"/>
                  <a:gd name="connsiteY152" fmla="*/ 2172476 h 3006470"/>
                  <a:gd name="connsiteX153" fmla="*/ 4963605 w 6006665"/>
                  <a:gd name="connsiteY153" fmla="*/ 2224742 h 3006470"/>
                  <a:gd name="connsiteX154" fmla="*/ 4974967 w 6006665"/>
                  <a:gd name="connsiteY154" fmla="*/ 2252012 h 3006470"/>
                  <a:gd name="connsiteX155" fmla="*/ 4909065 w 6006665"/>
                  <a:gd name="connsiteY155" fmla="*/ 2286099 h 3006470"/>
                  <a:gd name="connsiteX156" fmla="*/ 4897703 w 6006665"/>
                  <a:gd name="connsiteY156" fmla="*/ 2354273 h 3006470"/>
                  <a:gd name="connsiteX157" fmla="*/ 4845437 w 6006665"/>
                  <a:gd name="connsiteY157" fmla="*/ 2370180 h 3006470"/>
                  <a:gd name="connsiteX158" fmla="*/ 4834074 w 6006665"/>
                  <a:gd name="connsiteY158" fmla="*/ 2429264 h 3006470"/>
                  <a:gd name="connsiteX159" fmla="*/ 4779535 w 6006665"/>
                  <a:gd name="connsiteY159" fmla="*/ 2488348 h 3006470"/>
                  <a:gd name="connsiteX160" fmla="*/ 4777225 w 6006665"/>
                  <a:gd name="connsiteY160" fmla="*/ 2477952 h 3006470"/>
                  <a:gd name="connsiteX161" fmla="*/ 4767628 w 6006665"/>
                  <a:gd name="connsiteY161" fmla="*/ 2488348 h 3006470"/>
                  <a:gd name="connsiteX162" fmla="*/ 4758538 w 6006665"/>
                  <a:gd name="connsiteY162" fmla="*/ 2447444 h 3006470"/>
                  <a:gd name="connsiteX163" fmla="*/ 4742631 w 6006665"/>
                  <a:gd name="connsiteY163" fmla="*/ 2361090 h 3006470"/>
                  <a:gd name="connsiteX164" fmla="*/ 4715361 w 6006665"/>
                  <a:gd name="connsiteY164" fmla="*/ 2220198 h 3006470"/>
                  <a:gd name="connsiteX165" fmla="*/ 4735813 w 6006665"/>
                  <a:gd name="connsiteY165" fmla="*/ 2129299 h 3006470"/>
                  <a:gd name="connsiteX166" fmla="*/ 4767628 w 6006665"/>
                  <a:gd name="connsiteY166" fmla="*/ 2086122 h 3006470"/>
                  <a:gd name="connsiteX167" fmla="*/ 4767628 w 6006665"/>
                  <a:gd name="connsiteY167" fmla="*/ 2058853 h 3006470"/>
                  <a:gd name="connsiteX168" fmla="*/ 4826712 w 6006665"/>
                  <a:gd name="connsiteY168" fmla="*/ 2042945 h 3006470"/>
                  <a:gd name="connsiteX169" fmla="*/ 4892613 w 6006665"/>
                  <a:gd name="connsiteY169" fmla="*/ 1952047 h 3006470"/>
                  <a:gd name="connsiteX170" fmla="*/ 4956243 w 6006665"/>
                  <a:gd name="connsiteY170" fmla="*/ 1877056 h 3006470"/>
                  <a:gd name="connsiteX171" fmla="*/ 5022143 w 6006665"/>
                  <a:gd name="connsiteY171" fmla="*/ 1817971 h 3006470"/>
                  <a:gd name="connsiteX172" fmla="*/ 5046694 w 6006665"/>
                  <a:gd name="connsiteY172" fmla="*/ 1710844 h 3006470"/>
                  <a:gd name="connsiteX173" fmla="*/ 5015871 w 6006665"/>
                  <a:gd name="connsiteY173" fmla="*/ 1715711 h 3006470"/>
                  <a:gd name="connsiteX174" fmla="*/ 4995419 w 6006665"/>
                  <a:gd name="connsiteY174" fmla="*/ 1779340 h 3006470"/>
                  <a:gd name="connsiteX175" fmla="*/ 4904521 w 6006665"/>
                  <a:gd name="connsiteY175" fmla="*/ 1865693 h 3006470"/>
                  <a:gd name="connsiteX176" fmla="*/ 4901708 w 6006665"/>
                  <a:gd name="connsiteY176" fmla="*/ 1857053 h 3006470"/>
                  <a:gd name="connsiteX177" fmla="*/ 4892613 w 6006665"/>
                  <a:gd name="connsiteY177" fmla="*/ 1865693 h 3006470"/>
                  <a:gd name="connsiteX178" fmla="*/ 4861835 w 6006665"/>
                  <a:gd name="connsiteY178" fmla="*/ 1771159 h 3006470"/>
                  <a:gd name="connsiteX179" fmla="*/ 4779535 w 6006665"/>
                  <a:gd name="connsiteY179" fmla="*/ 1795247 h 3006470"/>
                  <a:gd name="connsiteX180" fmla="*/ 4684091 w 6006665"/>
                  <a:gd name="connsiteY180" fmla="*/ 1920232 h 3006470"/>
                  <a:gd name="connsiteX181" fmla="*/ 4715906 w 6006665"/>
                  <a:gd name="connsiteY181" fmla="*/ 1967954 h 3006470"/>
                  <a:gd name="connsiteX182" fmla="*/ 4636369 w 6006665"/>
                  <a:gd name="connsiteY182" fmla="*/ 1983861 h 3006470"/>
                  <a:gd name="connsiteX183" fmla="*/ 4577285 w 6006665"/>
                  <a:gd name="connsiteY183" fmla="*/ 1988406 h 3006470"/>
                  <a:gd name="connsiteX184" fmla="*/ 4577373 w 6006665"/>
                  <a:gd name="connsiteY184" fmla="*/ 1987484 h 3006470"/>
                  <a:gd name="connsiteX185" fmla="*/ 4565379 w 6006665"/>
                  <a:gd name="connsiteY185" fmla="*/ 1988406 h 3006470"/>
                  <a:gd name="connsiteX186" fmla="*/ 4569923 w 6006665"/>
                  <a:gd name="connsiteY186" fmla="*/ 1940685 h 3006470"/>
                  <a:gd name="connsiteX187" fmla="*/ 4520081 w 6006665"/>
                  <a:gd name="connsiteY187" fmla="*/ 1931099 h 3006470"/>
                  <a:gd name="connsiteX188" fmla="*/ 4475025 w 6006665"/>
                  <a:gd name="connsiteY188" fmla="*/ 1961137 h 3006470"/>
                  <a:gd name="connsiteX189" fmla="*/ 4464394 w 6006665"/>
                  <a:gd name="connsiteY189" fmla="*/ 1960286 h 3006470"/>
                  <a:gd name="connsiteX190" fmla="*/ 4463118 w 6006665"/>
                  <a:gd name="connsiteY190" fmla="*/ 1961137 h 3006470"/>
                  <a:gd name="connsiteX191" fmla="*/ 4357637 w 6006665"/>
                  <a:gd name="connsiteY191" fmla="*/ 1952698 h 3006470"/>
                  <a:gd name="connsiteX192" fmla="*/ 4243233 w 6006665"/>
                  <a:gd name="connsiteY192" fmla="*/ 1972499 h 3006470"/>
                  <a:gd name="connsiteX193" fmla="*/ 4125065 w 6006665"/>
                  <a:gd name="connsiteY193" fmla="*/ 2106574 h 3006470"/>
                  <a:gd name="connsiteX194" fmla="*/ 3984173 w 6006665"/>
                  <a:gd name="connsiteY194" fmla="*/ 2263374 h 3006470"/>
                  <a:gd name="connsiteX195" fmla="*/ 4038712 w 6006665"/>
                  <a:gd name="connsiteY195" fmla="*/ 2267919 h 3006470"/>
                  <a:gd name="connsiteX196" fmla="*/ 4059164 w 6006665"/>
                  <a:gd name="connsiteY196" fmla="*/ 2311096 h 3006470"/>
                  <a:gd name="connsiteX197" fmla="*/ 4087782 w 6006665"/>
                  <a:gd name="connsiteY197" fmla="*/ 2319513 h 3006470"/>
                  <a:gd name="connsiteX198" fmla="*/ 4106341 w 6006665"/>
                  <a:gd name="connsiteY198" fmla="*/ 2290644 h 3006470"/>
                  <a:gd name="connsiteX199" fmla="*/ 4117411 w 6006665"/>
                  <a:gd name="connsiteY199" fmla="*/ 2291946 h 3006470"/>
                  <a:gd name="connsiteX200" fmla="*/ 4118248 w 6006665"/>
                  <a:gd name="connsiteY200" fmla="*/ 2290644 h 3006470"/>
                  <a:gd name="connsiteX201" fmla="*/ 4156880 w 6006665"/>
                  <a:gd name="connsiteY201" fmla="*/ 2295189 h 3006470"/>
                  <a:gd name="connsiteX202" fmla="*/ 4211419 w 6006665"/>
                  <a:gd name="connsiteY202" fmla="*/ 2365635 h 3006470"/>
                  <a:gd name="connsiteX203" fmla="*/ 4215964 w 6006665"/>
                  <a:gd name="connsiteY203" fmla="*/ 2413357 h 3006470"/>
                  <a:gd name="connsiteX204" fmla="*/ 4184149 w 6006665"/>
                  <a:gd name="connsiteY204" fmla="*/ 2472441 h 3006470"/>
                  <a:gd name="connsiteX205" fmla="*/ 4177332 w 6006665"/>
                  <a:gd name="connsiteY205" fmla="*/ 2542887 h 3006470"/>
                  <a:gd name="connsiteX206" fmla="*/ 4161425 w 6006665"/>
                  <a:gd name="connsiteY206" fmla="*/ 2629241 h 3006470"/>
                  <a:gd name="connsiteX207" fmla="*/ 4109158 w 6006665"/>
                  <a:gd name="connsiteY207" fmla="*/ 2708777 h 3006470"/>
                  <a:gd name="connsiteX208" fmla="*/ 4097796 w 6006665"/>
                  <a:gd name="connsiteY208" fmla="*/ 2747409 h 3006470"/>
                  <a:gd name="connsiteX209" fmla="*/ 4043257 w 6006665"/>
                  <a:gd name="connsiteY209" fmla="*/ 2806493 h 3006470"/>
                  <a:gd name="connsiteX210" fmla="*/ 3995535 w 6006665"/>
                  <a:gd name="connsiteY210" fmla="*/ 2865577 h 3006470"/>
                  <a:gd name="connsiteX211" fmla="*/ 3975083 w 6006665"/>
                  <a:gd name="connsiteY211" fmla="*/ 2897392 h 3006470"/>
                  <a:gd name="connsiteX212" fmla="*/ 3925089 w 6006665"/>
                  <a:gd name="connsiteY212" fmla="*/ 2924661 h 3006470"/>
                  <a:gd name="connsiteX213" fmla="*/ 3913182 w 6006665"/>
                  <a:gd name="connsiteY213" fmla="*/ 2924661 h 3006470"/>
                  <a:gd name="connsiteX214" fmla="*/ 3904637 w 6006665"/>
                  <a:gd name="connsiteY214" fmla="*/ 2924661 h 3006470"/>
                  <a:gd name="connsiteX215" fmla="*/ 3892729 w 6006665"/>
                  <a:gd name="connsiteY215" fmla="*/ 2924661 h 3006470"/>
                  <a:gd name="connsiteX216" fmla="*/ 3871063 w 6006665"/>
                  <a:gd name="connsiteY216" fmla="*/ 2908412 h 3006470"/>
                  <a:gd name="connsiteX217" fmla="*/ 3829645 w 6006665"/>
                  <a:gd name="connsiteY217" fmla="*/ 2936024 h 3006470"/>
                  <a:gd name="connsiteX218" fmla="*/ 3822828 w 6006665"/>
                  <a:gd name="connsiteY218" fmla="*/ 2956476 h 3006470"/>
                  <a:gd name="connsiteX219" fmla="*/ 3818283 w 6006665"/>
                  <a:gd name="connsiteY219" fmla="*/ 2947386 h 3006470"/>
                  <a:gd name="connsiteX220" fmla="*/ 3818283 w 6006665"/>
                  <a:gd name="connsiteY220" fmla="*/ 2935660 h 3006470"/>
                  <a:gd name="connsiteX221" fmla="*/ 3817738 w 6006665"/>
                  <a:gd name="connsiteY221" fmla="*/ 2936024 h 3006470"/>
                  <a:gd name="connsiteX222" fmla="*/ 3810921 w 6006665"/>
                  <a:gd name="connsiteY222" fmla="*/ 2956476 h 3006470"/>
                  <a:gd name="connsiteX223" fmla="*/ 3806376 w 6006665"/>
                  <a:gd name="connsiteY223" fmla="*/ 2947386 h 3006470"/>
                  <a:gd name="connsiteX224" fmla="*/ 3806376 w 6006665"/>
                  <a:gd name="connsiteY224" fmla="*/ 2920116 h 3006470"/>
                  <a:gd name="connsiteX225" fmla="*/ 3818283 w 6006665"/>
                  <a:gd name="connsiteY225" fmla="*/ 2920116 h 3006470"/>
                  <a:gd name="connsiteX226" fmla="*/ 3826828 w 6006665"/>
                  <a:gd name="connsiteY226" fmla="*/ 2920116 h 3006470"/>
                  <a:gd name="connsiteX227" fmla="*/ 3833645 w 6006665"/>
                  <a:gd name="connsiteY227" fmla="*/ 2861032 h 3006470"/>
                  <a:gd name="connsiteX228" fmla="*/ 3822283 w 6006665"/>
                  <a:gd name="connsiteY228" fmla="*/ 2817856 h 3006470"/>
                  <a:gd name="connsiteX229" fmla="*/ 3849553 w 6006665"/>
                  <a:gd name="connsiteY229" fmla="*/ 2795131 h 3006470"/>
                  <a:gd name="connsiteX230" fmla="*/ 3858814 w 6006665"/>
                  <a:gd name="connsiteY230" fmla="*/ 2797336 h 3006470"/>
                  <a:gd name="connsiteX231" fmla="*/ 3861460 w 6006665"/>
                  <a:gd name="connsiteY231" fmla="*/ 2795131 h 3006470"/>
                  <a:gd name="connsiteX232" fmla="*/ 3898487 w 6006665"/>
                  <a:gd name="connsiteY232" fmla="*/ 2803947 h 3006470"/>
                  <a:gd name="connsiteX233" fmla="*/ 3919999 w 6006665"/>
                  <a:gd name="connsiteY233" fmla="*/ 2758772 h 3006470"/>
                  <a:gd name="connsiteX234" fmla="*/ 3935906 w 6006665"/>
                  <a:gd name="connsiteY234" fmla="*/ 2699687 h 3006470"/>
                  <a:gd name="connsiteX235" fmla="*/ 3947269 w 6006665"/>
                  <a:gd name="connsiteY235" fmla="*/ 2676963 h 3006470"/>
                  <a:gd name="connsiteX236" fmla="*/ 3966292 w 6006665"/>
                  <a:gd name="connsiteY236" fmla="*/ 2632575 h 3006470"/>
                  <a:gd name="connsiteX237" fmla="*/ 3915999 w 6006665"/>
                  <a:gd name="connsiteY237" fmla="*/ 2645148 h 3006470"/>
                  <a:gd name="connsiteX238" fmla="*/ 3888729 w 6006665"/>
                  <a:gd name="connsiteY238" fmla="*/ 2667873 h 3006470"/>
                  <a:gd name="connsiteX239" fmla="*/ 3876822 w 6006665"/>
                  <a:gd name="connsiteY239" fmla="*/ 2667873 h 3006470"/>
                  <a:gd name="connsiteX240" fmla="*/ 3829645 w 6006665"/>
                  <a:gd name="connsiteY240" fmla="*/ 2667873 h 3006470"/>
                  <a:gd name="connsiteX241" fmla="*/ 3817738 w 6006665"/>
                  <a:gd name="connsiteY241" fmla="*/ 2667873 h 3006470"/>
                  <a:gd name="connsiteX242" fmla="*/ 3801831 w 6006665"/>
                  <a:gd name="connsiteY242" fmla="*/ 2613334 h 3006470"/>
                  <a:gd name="connsiteX243" fmla="*/ 3758654 w 6006665"/>
                  <a:gd name="connsiteY243" fmla="*/ 2574702 h 3006470"/>
                  <a:gd name="connsiteX244" fmla="*/ 3692753 w 6006665"/>
                  <a:gd name="connsiteY244" fmla="*/ 2558795 h 3006470"/>
                  <a:gd name="connsiteX245" fmla="*/ 3683663 w 6006665"/>
                  <a:gd name="connsiteY245" fmla="*/ 2499711 h 3006470"/>
                  <a:gd name="connsiteX246" fmla="*/ 3672301 w 6006665"/>
                  <a:gd name="connsiteY246" fmla="*/ 2467896 h 3006470"/>
                  <a:gd name="connsiteX247" fmla="*/ 3656393 w 6006665"/>
                  <a:gd name="connsiteY247" fmla="*/ 2440627 h 3006470"/>
                  <a:gd name="connsiteX248" fmla="*/ 3633669 w 6006665"/>
                  <a:gd name="connsiteY248" fmla="*/ 2381542 h 3006470"/>
                  <a:gd name="connsiteX249" fmla="*/ 3601854 w 6006665"/>
                  <a:gd name="connsiteY249" fmla="*/ 2361090 h 3006470"/>
                  <a:gd name="connsiteX250" fmla="*/ 3545995 w 6006665"/>
                  <a:gd name="connsiteY250" fmla="*/ 2339606 h 3006470"/>
                  <a:gd name="connsiteX251" fmla="*/ 3506955 w 6006665"/>
                  <a:gd name="connsiteY251" fmla="*/ 2345183 h 3006470"/>
                  <a:gd name="connsiteX252" fmla="*/ 3463779 w 6006665"/>
                  <a:gd name="connsiteY252" fmla="*/ 2354273 h 3006470"/>
                  <a:gd name="connsiteX253" fmla="*/ 3431964 w 6006665"/>
                  <a:gd name="connsiteY253" fmla="*/ 2381542 h 3006470"/>
                  <a:gd name="connsiteX254" fmla="*/ 3452416 w 6006665"/>
                  <a:gd name="connsiteY254" fmla="*/ 2397450 h 3006470"/>
                  <a:gd name="connsiteX255" fmla="*/ 3452416 w 6006665"/>
                  <a:gd name="connsiteY255" fmla="*/ 2429264 h 3006470"/>
                  <a:gd name="connsiteX256" fmla="*/ 3431964 w 6006665"/>
                  <a:gd name="connsiteY256" fmla="*/ 2451989 h 3006470"/>
                  <a:gd name="connsiteX257" fmla="*/ 3400150 w 6006665"/>
                  <a:gd name="connsiteY257" fmla="*/ 2511073 h 3006470"/>
                  <a:gd name="connsiteX258" fmla="*/ 3400150 w 6006665"/>
                  <a:gd name="connsiteY258" fmla="*/ 2538343 h 3006470"/>
                  <a:gd name="connsiteX259" fmla="*/ 3350155 w 6006665"/>
                  <a:gd name="connsiteY259" fmla="*/ 2570157 h 3006470"/>
                  <a:gd name="connsiteX260" fmla="*/ 3342342 w 6006665"/>
                  <a:gd name="connsiteY260" fmla="*/ 2567553 h 3006470"/>
                  <a:gd name="connsiteX261" fmla="*/ 3338249 w 6006665"/>
                  <a:gd name="connsiteY261" fmla="*/ 2570157 h 3006470"/>
                  <a:gd name="connsiteX262" fmla="*/ 3290527 w 6006665"/>
                  <a:gd name="connsiteY262" fmla="*/ 2554250 h 3006470"/>
                  <a:gd name="connsiteX263" fmla="*/ 3259257 w 6006665"/>
                  <a:gd name="connsiteY263" fmla="*/ 2554250 h 3006470"/>
                  <a:gd name="connsiteX264" fmla="*/ 3247350 w 6006665"/>
                  <a:gd name="connsiteY264" fmla="*/ 2554250 h 3006470"/>
                  <a:gd name="connsiteX265" fmla="*/ 3231443 w 6006665"/>
                  <a:gd name="connsiteY265" fmla="*/ 2538343 h 3006470"/>
                  <a:gd name="connsiteX266" fmla="*/ 3213271 w 6006665"/>
                  <a:gd name="connsiteY266" fmla="*/ 2533799 h 3006470"/>
                  <a:gd name="connsiteX267" fmla="*/ 3168359 w 6006665"/>
                  <a:gd name="connsiteY267" fmla="*/ 2570157 h 3006470"/>
                  <a:gd name="connsiteX268" fmla="*/ 3120637 w 6006665"/>
                  <a:gd name="connsiteY268" fmla="*/ 2581519 h 3006470"/>
                  <a:gd name="connsiteX269" fmla="*/ 3082005 w 6006665"/>
                  <a:gd name="connsiteY269" fmla="*/ 2597427 h 3006470"/>
                  <a:gd name="connsiteX270" fmla="*/ 3074460 w 6006665"/>
                  <a:gd name="connsiteY270" fmla="*/ 2595630 h 3006470"/>
                  <a:gd name="connsiteX271" fmla="*/ 3070098 w 6006665"/>
                  <a:gd name="connsiteY271" fmla="*/ 2597427 h 3006470"/>
                  <a:gd name="connsiteX272" fmla="*/ 3022376 w 6006665"/>
                  <a:gd name="connsiteY272" fmla="*/ 2586064 h 3006470"/>
                  <a:gd name="connsiteX273" fmla="*/ 3000196 w 6006665"/>
                  <a:gd name="connsiteY273" fmla="*/ 2586064 h 3006470"/>
                  <a:gd name="connsiteX274" fmla="*/ 2988289 w 6006665"/>
                  <a:gd name="connsiteY274" fmla="*/ 2586064 h 3006470"/>
                  <a:gd name="connsiteX275" fmla="*/ 2967837 w 6006665"/>
                  <a:gd name="connsiteY275" fmla="*/ 2554250 h 3006470"/>
                  <a:gd name="connsiteX276" fmla="*/ 2929205 w 6006665"/>
                  <a:gd name="connsiteY276" fmla="*/ 2526980 h 3006470"/>
                  <a:gd name="connsiteX277" fmla="*/ 2902153 w 6006665"/>
                  <a:gd name="connsiteY277" fmla="*/ 2523116 h 3006470"/>
                  <a:gd name="connsiteX278" fmla="*/ 2861576 w 6006665"/>
                  <a:gd name="connsiteY278" fmla="*/ 2526980 h 3006470"/>
                  <a:gd name="connsiteX279" fmla="*/ 2822944 w 6006665"/>
                  <a:gd name="connsiteY279" fmla="*/ 2538343 h 3006470"/>
                  <a:gd name="connsiteX280" fmla="*/ 2818139 w 6006665"/>
                  <a:gd name="connsiteY280" fmla="*/ 2536254 h 3006470"/>
                  <a:gd name="connsiteX281" fmla="*/ 2811037 w 6006665"/>
                  <a:gd name="connsiteY281" fmla="*/ 2538343 h 3006470"/>
                  <a:gd name="connsiteX282" fmla="*/ 2758770 w 6006665"/>
                  <a:gd name="connsiteY282" fmla="*/ 2515618 h 3006470"/>
                  <a:gd name="connsiteX283" fmla="*/ 2751953 w 6006665"/>
                  <a:gd name="connsiteY283" fmla="*/ 2472441 h 3006470"/>
                  <a:gd name="connsiteX284" fmla="*/ 2708776 w 6006665"/>
                  <a:gd name="connsiteY284" fmla="*/ 2456534 h 3006470"/>
                  <a:gd name="connsiteX285" fmla="*/ 2676962 w 6006665"/>
                  <a:gd name="connsiteY285" fmla="*/ 2451989 h 3006470"/>
                  <a:gd name="connsiteX286" fmla="*/ 2642534 w 6006665"/>
                  <a:gd name="connsiteY286" fmla="*/ 2430245 h 3006470"/>
                  <a:gd name="connsiteX287" fmla="*/ 2609333 w 6006665"/>
                  <a:gd name="connsiteY287" fmla="*/ 2488348 h 3006470"/>
                  <a:gd name="connsiteX288" fmla="*/ 2625240 w 6006665"/>
                  <a:gd name="connsiteY288" fmla="*/ 2522435 h 3006470"/>
                  <a:gd name="connsiteX289" fmla="*/ 2586608 w 6006665"/>
                  <a:gd name="connsiteY289" fmla="*/ 2558795 h 3006470"/>
                  <a:gd name="connsiteX290" fmla="*/ 2577105 w 6006665"/>
                  <a:gd name="connsiteY290" fmla="*/ 2556532 h 3006470"/>
                  <a:gd name="connsiteX291" fmla="*/ 2574701 w 6006665"/>
                  <a:gd name="connsiteY291" fmla="*/ 2558795 h 3006470"/>
                  <a:gd name="connsiteX292" fmla="*/ 2526979 w 6006665"/>
                  <a:gd name="connsiteY292" fmla="*/ 2547432 h 3006470"/>
                  <a:gd name="connsiteX293" fmla="*/ 2490620 w 6006665"/>
                  <a:gd name="connsiteY293" fmla="*/ 2542887 h 3006470"/>
                  <a:gd name="connsiteX294" fmla="*/ 2463350 w 6006665"/>
                  <a:gd name="connsiteY294" fmla="*/ 2515618 h 3006470"/>
                  <a:gd name="connsiteX295" fmla="*/ 2436625 w 6006665"/>
                  <a:gd name="connsiteY295" fmla="*/ 2515618 h 3006470"/>
                  <a:gd name="connsiteX296" fmla="*/ 2424718 w 6006665"/>
                  <a:gd name="connsiteY296" fmla="*/ 2515618 h 3006470"/>
                  <a:gd name="connsiteX297" fmla="*/ 2398858 w 6006665"/>
                  <a:gd name="connsiteY297" fmla="*/ 2502687 h 3006470"/>
                  <a:gd name="connsiteX298" fmla="*/ 2350272 w 6006665"/>
                  <a:gd name="connsiteY298" fmla="*/ 2526980 h 3006470"/>
                  <a:gd name="connsiteX299" fmla="*/ 2282098 w 6006665"/>
                  <a:gd name="connsiteY299" fmla="*/ 2574702 h 3006470"/>
                  <a:gd name="connsiteX300" fmla="*/ 2238921 w 6006665"/>
                  <a:gd name="connsiteY300" fmla="*/ 2586064 h 3006470"/>
                  <a:gd name="connsiteX301" fmla="*/ 2227559 w 6006665"/>
                  <a:gd name="connsiteY301" fmla="*/ 2590609 h 3006470"/>
                  <a:gd name="connsiteX302" fmla="*/ 2225178 w 6006665"/>
                  <a:gd name="connsiteY302" fmla="*/ 2586799 h 3006470"/>
                  <a:gd name="connsiteX303" fmla="*/ 2215652 w 6006665"/>
                  <a:gd name="connsiteY303" fmla="*/ 2590609 h 3006470"/>
                  <a:gd name="connsiteX304" fmla="*/ 2193596 w 6006665"/>
                  <a:gd name="connsiteY304" fmla="*/ 2555320 h 3006470"/>
                  <a:gd name="connsiteX305" fmla="*/ 2157112 w 6006665"/>
                  <a:gd name="connsiteY305" fmla="*/ 2558795 h 3006470"/>
                  <a:gd name="connsiteX306" fmla="*/ 2156291 w 6006665"/>
                  <a:gd name="connsiteY306" fmla="*/ 2557739 h 3006470"/>
                  <a:gd name="connsiteX307" fmla="*/ 2145205 w 6006665"/>
                  <a:gd name="connsiteY307" fmla="*/ 2558795 h 3006470"/>
                  <a:gd name="connsiteX308" fmla="*/ 2129298 w 6006665"/>
                  <a:gd name="connsiteY308" fmla="*/ 2538343 h 3006470"/>
                  <a:gd name="connsiteX309" fmla="*/ 2102029 w 6006665"/>
                  <a:gd name="connsiteY309" fmla="*/ 2526980 h 3006470"/>
                  <a:gd name="connsiteX310" fmla="*/ 2086121 w 6006665"/>
                  <a:gd name="connsiteY310" fmla="*/ 2495166 h 3006470"/>
                  <a:gd name="connsiteX311" fmla="*/ 2070005 w 6006665"/>
                  <a:gd name="connsiteY311" fmla="*/ 2486212 h 3006470"/>
                  <a:gd name="connsiteX312" fmla="*/ 2027582 w 6006665"/>
                  <a:gd name="connsiteY312" fmla="*/ 2499711 h 3006470"/>
                  <a:gd name="connsiteX313" fmla="*/ 2023845 w 6006665"/>
                  <a:gd name="connsiteY313" fmla="*/ 2497111 h 3006470"/>
                  <a:gd name="connsiteX314" fmla="*/ 2015675 w 6006665"/>
                  <a:gd name="connsiteY314" fmla="*/ 2499711 h 3006470"/>
                  <a:gd name="connsiteX315" fmla="*/ 1971363 w 6006665"/>
                  <a:gd name="connsiteY315" fmla="*/ 2468885 h 3006470"/>
                  <a:gd name="connsiteX316" fmla="*/ 1952591 w 6006665"/>
                  <a:gd name="connsiteY316" fmla="*/ 2495166 h 3006470"/>
                  <a:gd name="connsiteX317" fmla="*/ 1947518 w 6006665"/>
                  <a:gd name="connsiteY317" fmla="*/ 2485599 h 3006470"/>
                  <a:gd name="connsiteX318" fmla="*/ 1940684 w 6006665"/>
                  <a:gd name="connsiteY318" fmla="*/ 2495166 h 3006470"/>
                  <a:gd name="connsiteX319" fmla="*/ 1861147 w 6006665"/>
                  <a:gd name="connsiteY319" fmla="*/ 2345183 h 3006470"/>
                  <a:gd name="connsiteX320" fmla="*/ 1811153 w 6006665"/>
                  <a:gd name="connsiteY320" fmla="*/ 2295189 h 3006470"/>
                  <a:gd name="connsiteX321" fmla="*/ 1813950 w 6006665"/>
                  <a:gd name="connsiteY321" fmla="*/ 2292043 h 3006470"/>
                  <a:gd name="connsiteX322" fmla="*/ 1748069 w 6006665"/>
                  <a:gd name="connsiteY322" fmla="*/ 2333821 h 3006470"/>
                  <a:gd name="connsiteX323" fmla="*/ 1711709 w 6006665"/>
                  <a:gd name="connsiteY323" fmla="*/ 2338366 h 3006470"/>
                  <a:gd name="connsiteX324" fmla="*/ 1711926 w 6006665"/>
                  <a:gd name="connsiteY324" fmla="*/ 2336850 h 3006470"/>
                  <a:gd name="connsiteX325" fmla="*/ 1699803 w 6006665"/>
                  <a:gd name="connsiteY325" fmla="*/ 2338366 h 3006470"/>
                  <a:gd name="connsiteX326" fmla="*/ 1704347 w 6006665"/>
                  <a:gd name="connsiteY326" fmla="*/ 2306551 h 3006470"/>
                  <a:gd name="connsiteX327" fmla="*/ 1662460 w 6006665"/>
                  <a:gd name="connsiteY327" fmla="*/ 2288600 h 3006470"/>
                  <a:gd name="connsiteX328" fmla="*/ 1629901 w 6006665"/>
                  <a:gd name="connsiteY328" fmla="*/ 2302006 h 3006470"/>
                  <a:gd name="connsiteX329" fmla="*/ 1629300 w 6006665"/>
                  <a:gd name="connsiteY329" fmla="*/ 2297351 h 3006470"/>
                  <a:gd name="connsiteX330" fmla="*/ 1617994 w 6006665"/>
                  <a:gd name="connsiteY330" fmla="*/ 2302006 h 3006470"/>
                  <a:gd name="connsiteX331" fmla="*/ 1608904 w 6006665"/>
                  <a:gd name="connsiteY331" fmla="*/ 2231560 h 3006470"/>
                  <a:gd name="connsiteX332" fmla="*/ 1552684 w 6006665"/>
                  <a:gd name="connsiteY332" fmla="*/ 2221867 h 3006470"/>
                  <a:gd name="connsiteX333" fmla="*/ 1518550 w 6006665"/>
                  <a:gd name="connsiteY333" fmla="*/ 2247467 h 3006470"/>
                  <a:gd name="connsiteX334" fmla="*/ 1425379 w 6006665"/>
                  <a:gd name="connsiteY334" fmla="*/ 2267919 h 3006470"/>
                  <a:gd name="connsiteX335" fmla="*/ 1409472 w 6006665"/>
                  <a:gd name="connsiteY335" fmla="*/ 2286099 h 3006470"/>
                  <a:gd name="connsiteX336" fmla="*/ 1270852 w 6006665"/>
                  <a:gd name="connsiteY336" fmla="*/ 2306551 h 3006470"/>
                  <a:gd name="connsiteX337" fmla="*/ 1254945 w 6006665"/>
                  <a:gd name="connsiteY337" fmla="*/ 2327003 h 3006470"/>
                  <a:gd name="connsiteX338" fmla="*/ 1282214 w 6006665"/>
                  <a:gd name="connsiteY338" fmla="*/ 2370180 h 3006470"/>
                  <a:gd name="connsiteX339" fmla="*/ 1243582 w 6006665"/>
                  <a:gd name="connsiteY339" fmla="*/ 2386087 h 3006470"/>
                  <a:gd name="connsiteX340" fmla="*/ 1254945 w 6006665"/>
                  <a:gd name="connsiteY340" fmla="*/ 2404267 h 3006470"/>
                  <a:gd name="connsiteX341" fmla="*/ 1216313 w 6006665"/>
                  <a:gd name="connsiteY341" fmla="*/ 2429264 h 3006470"/>
                  <a:gd name="connsiteX342" fmla="*/ 1275397 w 6006665"/>
                  <a:gd name="connsiteY342" fmla="*/ 2472441 h 3006470"/>
                  <a:gd name="connsiteX343" fmla="*/ 1270852 w 6006665"/>
                  <a:gd name="connsiteY343" fmla="*/ 2499711 h 3006470"/>
                  <a:gd name="connsiteX344" fmla="*/ 1259108 w 6006665"/>
                  <a:gd name="connsiteY344" fmla="*/ 2498732 h 3006470"/>
                  <a:gd name="connsiteX345" fmla="*/ 1258945 w 6006665"/>
                  <a:gd name="connsiteY345" fmla="*/ 2499711 h 3006470"/>
                  <a:gd name="connsiteX346" fmla="*/ 1215644 w 6006665"/>
                  <a:gd name="connsiteY346" fmla="*/ 2496102 h 3006470"/>
                  <a:gd name="connsiteX347" fmla="*/ 1204950 w 6006665"/>
                  <a:gd name="connsiteY347" fmla="*/ 2511073 h 3006470"/>
                  <a:gd name="connsiteX348" fmla="*/ 1196495 w 6006665"/>
                  <a:gd name="connsiteY348" fmla="*/ 2506241 h 3006470"/>
                  <a:gd name="connsiteX349" fmla="*/ 1193043 w 6006665"/>
                  <a:gd name="connsiteY349" fmla="*/ 2511073 h 3006470"/>
                  <a:gd name="connsiteX350" fmla="*/ 1145322 w 6006665"/>
                  <a:gd name="connsiteY350" fmla="*/ 2483803 h 3006470"/>
                  <a:gd name="connsiteX351" fmla="*/ 1098145 w 6006665"/>
                  <a:gd name="connsiteY351" fmla="*/ 2483803 h 3006470"/>
                  <a:gd name="connsiteX352" fmla="*/ 1061785 w 6006665"/>
                  <a:gd name="connsiteY352" fmla="*/ 2511073 h 3006470"/>
                  <a:gd name="connsiteX353" fmla="*/ 1055322 w 6006665"/>
                  <a:gd name="connsiteY353" fmla="*/ 2506990 h 3006470"/>
                  <a:gd name="connsiteX354" fmla="*/ 1049878 w 6006665"/>
                  <a:gd name="connsiteY354" fmla="*/ 2511073 h 3006470"/>
                  <a:gd name="connsiteX355" fmla="*/ 1006701 w 6006665"/>
                  <a:gd name="connsiteY355" fmla="*/ 2483803 h 3006470"/>
                  <a:gd name="connsiteX356" fmla="*/ 924893 w 6006665"/>
                  <a:gd name="connsiteY356" fmla="*/ 2447444 h 3006470"/>
                  <a:gd name="connsiteX357" fmla="*/ 877716 w 6006665"/>
                  <a:gd name="connsiteY357" fmla="*/ 2447444 h 3006470"/>
                  <a:gd name="connsiteX358" fmla="*/ 802724 w 6006665"/>
                  <a:gd name="connsiteY358" fmla="*/ 2511073 h 3006470"/>
                  <a:gd name="connsiteX359" fmla="*/ 798179 w 6006665"/>
                  <a:gd name="connsiteY359" fmla="*/ 2554250 h 3006470"/>
                  <a:gd name="connsiteX360" fmla="*/ 787406 w 6006665"/>
                  <a:gd name="connsiteY360" fmla="*/ 2543477 h 3006470"/>
                  <a:gd name="connsiteX361" fmla="*/ 786272 w 6006665"/>
                  <a:gd name="connsiteY361" fmla="*/ 2554250 h 3006470"/>
                  <a:gd name="connsiteX362" fmla="*/ 756063 w 6006665"/>
                  <a:gd name="connsiteY362" fmla="*/ 2524040 h 3006470"/>
                  <a:gd name="connsiteX363" fmla="*/ 732278 w 6006665"/>
                  <a:gd name="connsiteY363" fmla="*/ 2581519 h 3006470"/>
                  <a:gd name="connsiteX364" fmla="*/ 743640 w 6006665"/>
                  <a:gd name="connsiteY364" fmla="*/ 2590609 h 3006470"/>
                  <a:gd name="connsiteX365" fmla="*/ 723188 w 6006665"/>
                  <a:gd name="connsiteY365" fmla="*/ 2633786 h 3006470"/>
                  <a:gd name="connsiteX366" fmla="*/ 747026 w 6006665"/>
                  <a:gd name="connsiteY366" fmla="*/ 2670627 h 3006470"/>
                  <a:gd name="connsiteX367" fmla="*/ 763548 w 6006665"/>
                  <a:gd name="connsiteY367" fmla="*/ 2667873 h 3006470"/>
                  <a:gd name="connsiteX368" fmla="*/ 764871 w 6006665"/>
                  <a:gd name="connsiteY368" fmla="*/ 2669637 h 3006470"/>
                  <a:gd name="connsiteX369" fmla="*/ 775455 w 6006665"/>
                  <a:gd name="connsiteY369" fmla="*/ 2667873 h 3006470"/>
                  <a:gd name="connsiteX370" fmla="*/ 802724 w 6006665"/>
                  <a:gd name="connsiteY370" fmla="*/ 2704232 h 3006470"/>
                  <a:gd name="connsiteX371" fmla="*/ 798179 w 6006665"/>
                  <a:gd name="connsiteY371" fmla="*/ 2731502 h 3006470"/>
                  <a:gd name="connsiteX372" fmla="*/ 818632 w 6006665"/>
                  <a:gd name="connsiteY372" fmla="*/ 2742864 h 3006470"/>
                  <a:gd name="connsiteX373" fmla="*/ 802724 w 6006665"/>
                  <a:gd name="connsiteY373" fmla="*/ 2774679 h 3006470"/>
                  <a:gd name="connsiteX374" fmla="*/ 766365 w 6006665"/>
                  <a:gd name="connsiteY374" fmla="*/ 2779224 h 3006470"/>
                  <a:gd name="connsiteX375" fmla="*/ 727733 w 6006665"/>
                  <a:gd name="connsiteY375" fmla="*/ 2838308 h 3006470"/>
                  <a:gd name="connsiteX376" fmla="*/ 759548 w 6006665"/>
                  <a:gd name="connsiteY376" fmla="*/ 2881485 h 3006470"/>
                  <a:gd name="connsiteX377" fmla="*/ 759548 w 6006665"/>
                  <a:gd name="connsiteY377" fmla="*/ 2920116 h 3006470"/>
                  <a:gd name="connsiteX378" fmla="*/ 798179 w 6006665"/>
                  <a:gd name="connsiteY378" fmla="*/ 2979201 h 3006470"/>
                  <a:gd name="connsiteX379" fmla="*/ 775455 w 6006665"/>
                  <a:gd name="connsiteY379" fmla="*/ 2995108 h 3006470"/>
                  <a:gd name="connsiteX380" fmla="*/ 770910 w 6006665"/>
                  <a:gd name="connsiteY380" fmla="*/ 3006470 h 3006470"/>
                  <a:gd name="connsiteX381" fmla="*/ 759003 w 6006665"/>
                  <a:gd name="connsiteY381" fmla="*/ 3006470 h 3006470"/>
                  <a:gd name="connsiteX382" fmla="*/ 755003 w 6006665"/>
                  <a:gd name="connsiteY382" fmla="*/ 3006470 h 3006470"/>
                  <a:gd name="connsiteX383" fmla="*/ 743096 w 6006665"/>
                  <a:gd name="connsiteY383" fmla="*/ 3006470 h 3006470"/>
                  <a:gd name="connsiteX384" fmla="*/ 715826 w 6006665"/>
                  <a:gd name="connsiteY384" fmla="*/ 2972383 h 3006470"/>
                  <a:gd name="connsiteX385" fmla="*/ 704464 w 6006665"/>
                  <a:gd name="connsiteY385" fmla="*/ 2972383 h 3006470"/>
                  <a:gd name="connsiteX386" fmla="*/ 684012 w 6006665"/>
                  <a:gd name="connsiteY386" fmla="*/ 2963293 h 3006470"/>
                  <a:gd name="connsiteX387" fmla="*/ 672649 w 6006665"/>
                  <a:gd name="connsiteY387" fmla="*/ 2940569 h 3006470"/>
                  <a:gd name="connsiteX388" fmla="*/ 645222 w 6006665"/>
                  <a:gd name="connsiteY388" fmla="*/ 2932732 h 3006470"/>
                  <a:gd name="connsiteX389" fmla="*/ 625472 w 6006665"/>
                  <a:gd name="connsiteY389" fmla="*/ 2936024 h 3006470"/>
                  <a:gd name="connsiteX390" fmla="*/ 623771 w 6006665"/>
                  <a:gd name="connsiteY390" fmla="*/ 2934323 h 3006470"/>
                  <a:gd name="connsiteX391" fmla="*/ 613565 w 6006665"/>
                  <a:gd name="connsiteY391" fmla="*/ 2936024 h 3006470"/>
                  <a:gd name="connsiteX392" fmla="*/ 609020 w 6006665"/>
                  <a:gd name="connsiteY392" fmla="*/ 2931479 h 3006470"/>
                  <a:gd name="connsiteX393" fmla="*/ 559026 w 6006665"/>
                  <a:gd name="connsiteY393" fmla="*/ 2904209 h 3006470"/>
                  <a:gd name="connsiteX394" fmla="*/ 506760 w 6006665"/>
                  <a:gd name="connsiteY394" fmla="*/ 2897392 h 3006470"/>
                  <a:gd name="connsiteX395" fmla="*/ 483280 w 6006665"/>
                  <a:gd name="connsiteY395" fmla="*/ 2890683 h 3006470"/>
                  <a:gd name="connsiteX396" fmla="*/ 480035 w 6006665"/>
                  <a:gd name="connsiteY396" fmla="*/ 2892847 h 3006470"/>
                  <a:gd name="connsiteX397" fmla="*/ 475042 w 6006665"/>
                  <a:gd name="connsiteY397" fmla="*/ 2888329 h 3006470"/>
                  <a:gd name="connsiteX398" fmla="*/ 474945 w 6006665"/>
                  <a:gd name="connsiteY398" fmla="*/ 2888302 h 3006470"/>
                  <a:gd name="connsiteX399" fmla="*/ 468128 w 6006665"/>
                  <a:gd name="connsiteY399" fmla="*/ 2892847 h 3006470"/>
                  <a:gd name="connsiteX400" fmla="*/ 420406 w 6006665"/>
                  <a:gd name="connsiteY400" fmla="*/ 2849670 h 3006470"/>
                  <a:gd name="connsiteX401" fmla="*/ 381774 w 6006665"/>
                  <a:gd name="connsiteY401" fmla="*/ 2833763 h 3006470"/>
                  <a:gd name="connsiteX402" fmla="*/ 349960 w 6006665"/>
                  <a:gd name="connsiteY402" fmla="*/ 2801948 h 3006470"/>
                  <a:gd name="connsiteX403" fmla="*/ 377229 w 6006665"/>
                  <a:gd name="connsiteY403" fmla="*/ 2795131 h 3006470"/>
                  <a:gd name="connsiteX404" fmla="*/ 404499 w 6006665"/>
                  <a:gd name="connsiteY404" fmla="*/ 2747409 h 3006470"/>
                  <a:gd name="connsiteX405" fmla="*/ 388591 w 6006665"/>
                  <a:gd name="connsiteY405" fmla="*/ 2731502 h 3006470"/>
                  <a:gd name="connsiteX406" fmla="*/ 440858 w 6006665"/>
                  <a:gd name="connsiteY406" fmla="*/ 2704232 h 3006470"/>
                  <a:gd name="connsiteX407" fmla="*/ 440858 w 6006665"/>
                  <a:gd name="connsiteY407" fmla="*/ 2701176 h 3006470"/>
                  <a:gd name="connsiteX408" fmla="*/ 416406 w 6006665"/>
                  <a:gd name="connsiteY408" fmla="*/ 2704232 h 3006470"/>
                  <a:gd name="connsiteX409" fmla="*/ 416406 w 6006665"/>
                  <a:gd name="connsiteY409" fmla="*/ 2702744 h 3006470"/>
                  <a:gd name="connsiteX410" fmla="*/ 404499 w 6006665"/>
                  <a:gd name="connsiteY410" fmla="*/ 2704232 h 3006470"/>
                  <a:gd name="connsiteX411" fmla="*/ 404499 w 6006665"/>
                  <a:gd name="connsiteY411" fmla="*/ 2683780 h 3006470"/>
                  <a:gd name="connsiteX412" fmla="*/ 424951 w 6006665"/>
                  <a:gd name="connsiteY412" fmla="*/ 2667873 h 3006470"/>
                  <a:gd name="connsiteX413" fmla="*/ 463583 w 6006665"/>
                  <a:gd name="connsiteY413" fmla="*/ 2661056 h 3006470"/>
                  <a:gd name="connsiteX414" fmla="*/ 468128 w 6006665"/>
                  <a:gd name="connsiteY414" fmla="*/ 2645148 h 3006470"/>
                  <a:gd name="connsiteX415" fmla="*/ 456765 w 6006665"/>
                  <a:gd name="connsiteY415" fmla="*/ 2613334 h 3006470"/>
                  <a:gd name="connsiteX416" fmla="*/ 474945 w 6006665"/>
                  <a:gd name="connsiteY416" fmla="*/ 2586064 h 3006470"/>
                  <a:gd name="connsiteX417" fmla="*/ 474945 w 6006665"/>
                  <a:gd name="connsiteY417" fmla="*/ 2565612 h 3006470"/>
                  <a:gd name="connsiteX418" fmla="*/ 420406 w 6006665"/>
                  <a:gd name="connsiteY418" fmla="*/ 2547432 h 3006470"/>
                  <a:gd name="connsiteX419" fmla="*/ 409588 w 6006665"/>
                  <a:gd name="connsiteY419" fmla="*/ 2547432 h 3006470"/>
                  <a:gd name="connsiteX420" fmla="*/ 397681 w 6006665"/>
                  <a:gd name="connsiteY420" fmla="*/ 2547432 h 3006470"/>
                  <a:gd name="connsiteX421" fmla="*/ 379485 w 6006665"/>
                  <a:gd name="connsiteY421" fmla="*/ 2525193 h 3006470"/>
                  <a:gd name="connsiteX422" fmla="*/ 357322 w 6006665"/>
                  <a:gd name="connsiteY422" fmla="*/ 2531525 h 3006470"/>
                  <a:gd name="connsiteX423" fmla="*/ 352842 w 6006665"/>
                  <a:gd name="connsiteY423" fmla="*/ 2529403 h 3006470"/>
                  <a:gd name="connsiteX424" fmla="*/ 345415 w 6006665"/>
                  <a:gd name="connsiteY424" fmla="*/ 2531525 h 3006470"/>
                  <a:gd name="connsiteX425" fmla="*/ 302238 w 6006665"/>
                  <a:gd name="connsiteY425" fmla="*/ 2511073 h 3006470"/>
                  <a:gd name="connsiteX426" fmla="*/ 302238 w 6006665"/>
                  <a:gd name="connsiteY426" fmla="*/ 2499711 h 3006470"/>
                  <a:gd name="connsiteX427" fmla="*/ 286331 w 6006665"/>
                  <a:gd name="connsiteY427" fmla="*/ 2472441 h 3006470"/>
                  <a:gd name="connsiteX428" fmla="*/ 270968 w 6006665"/>
                  <a:gd name="connsiteY428" fmla="*/ 2472441 h 3006470"/>
                  <a:gd name="connsiteX429" fmla="*/ 259061 w 6006665"/>
                  <a:gd name="connsiteY429" fmla="*/ 2472441 h 3006470"/>
                  <a:gd name="connsiteX430" fmla="*/ 254516 w 6006665"/>
                  <a:gd name="connsiteY430" fmla="*/ 2456534 h 3006470"/>
                  <a:gd name="connsiteX431" fmla="*/ 263606 w 6006665"/>
                  <a:gd name="connsiteY431" fmla="*/ 2440627 h 3006470"/>
                  <a:gd name="connsiteX432" fmla="*/ 243991 w 6006665"/>
                  <a:gd name="connsiteY432" fmla="*/ 2410114 h 3006470"/>
                  <a:gd name="connsiteX433" fmla="*/ 216429 w 6006665"/>
                  <a:gd name="connsiteY433" fmla="*/ 2413357 h 3006470"/>
                  <a:gd name="connsiteX434" fmla="*/ 212956 w 6006665"/>
                  <a:gd name="connsiteY434" fmla="*/ 2412365 h 3006470"/>
                  <a:gd name="connsiteX435" fmla="*/ 204522 w 6006665"/>
                  <a:gd name="connsiteY435" fmla="*/ 2413357 h 3006470"/>
                  <a:gd name="connsiteX436" fmla="*/ 199623 w 6006665"/>
                  <a:gd name="connsiteY436" fmla="*/ 2411957 h 3006470"/>
                  <a:gd name="connsiteX437" fmla="*/ 195977 w 6006665"/>
                  <a:gd name="connsiteY437" fmla="*/ 2424719 h 3006470"/>
                  <a:gd name="connsiteX438" fmla="*/ 184968 w 6006665"/>
                  <a:gd name="connsiteY438" fmla="*/ 2421574 h 3006470"/>
                  <a:gd name="connsiteX439" fmla="*/ 184070 w 6006665"/>
                  <a:gd name="connsiteY439" fmla="*/ 2424719 h 3006470"/>
                  <a:gd name="connsiteX440" fmla="*/ 168163 w 6006665"/>
                  <a:gd name="connsiteY440" fmla="*/ 2420174 h 3006470"/>
                  <a:gd name="connsiteX441" fmla="*/ 156800 w 6006665"/>
                  <a:gd name="connsiteY441" fmla="*/ 2381542 h 3006470"/>
                  <a:gd name="connsiteX442" fmla="*/ 152255 w 6006665"/>
                  <a:gd name="connsiteY442" fmla="*/ 2365635 h 3006470"/>
                  <a:gd name="connsiteX443" fmla="*/ 156800 w 6006665"/>
                  <a:gd name="connsiteY443" fmla="*/ 2361090 h 3006470"/>
                  <a:gd name="connsiteX444" fmla="*/ 168707 w 6006665"/>
                  <a:gd name="connsiteY444" fmla="*/ 2361090 h 3006470"/>
                  <a:gd name="connsiteX445" fmla="*/ 188615 w 6006665"/>
                  <a:gd name="connsiteY445" fmla="*/ 2361090 h 3006470"/>
                  <a:gd name="connsiteX446" fmla="*/ 199977 w 6006665"/>
                  <a:gd name="connsiteY446" fmla="*/ 2349728 h 3006470"/>
                  <a:gd name="connsiteX447" fmla="*/ 188615 w 6006665"/>
                  <a:gd name="connsiteY447" fmla="*/ 2327003 h 3006470"/>
                  <a:gd name="connsiteX448" fmla="*/ 168163 w 6006665"/>
                  <a:gd name="connsiteY448" fmla="*/ 2317914 h 3006470"/>
                  <a:gd name="connsiteX449" fmla="*/ 168163 w 6006665"/>
                  <a:gd name="connsiteY449" fmla="*/ 2311096 h 3006470"/>
                  <a:gd name="connsiteX450" fmla="*/ 152255 w 6006665"/>
                  <a:gd name="connsiteY450" fmla="*/ 2295189 h 3006470"/>
                  <a:gd name="connsiteX451" fmla="*/ 129531 w 6006665"/>
                  <a:gd name="connsiteY451" fmla="*/ 2258829 h 3006470"/>
                  <a:gd name="connsiteX452" fmla="*/ 140893 w 6006665"/>
                  <a:gd name="connsiteY452" fmla="*/ 2236105 h 3006470"/>
                  <a:gd name="connsiteX453" fmla="*/ 136348 w 6006665"/>
                  <a:gd name="connsiteY453" fmla="*/ 2208835 h 3006470"/>
                  <a:gd name="connsiteX454" fmla="*/ 103789 w 6006665"/>
                  <a:gd name="connsiteY454" fmla="*/ 2195428 h 3006470"/>
                  <a:gd name="connsiteX455" fmla="*/ 93716 w 6006665"/>
                  <a:gd name="connsiteY455" fmla="*/ 2199745 h 3006470"/>
                  <a:gd name="connsiteX456" fmla="*/ 91868 w 6006665"/>
                  <a:gd name="connsiteY456" fmla="*/ 2195434 h 3006470"/>
                  <a:gd name="connsiteX457" fmla="*/ 81809 w 6006665"/>
                  <a:gd name="connsiteY457" fmla="*/ 2199745 h 3006470"/>
                  <a:gd name="connsiteX458" fmla="*/ 74992 w 6006665"/>
                  <a:gd name="connsiteY458" fmla="*/ 2183838 h 3006470"/>
                  <a:gd name="connsiteX459" fmla="*/ 34087 w 6006665"/>
                  <a:gd name="connsiteY459" fmla="*/ 2172476 h 3006470"/>
                  <a:gd name="connsiteX460" fmla="*/ 22725 w 6006665"/>
                  <a:gd name="connsiteY460" fmla="*/ 2129299 h 3006470"/>
                  <a:gd name="connsiteX461" fmla="*/ 22725 w 6006665"/>
                  <a:gd name="connsiteY461" fmla="*/ 2097484 h 3006470"/>
                  <a:gd name="connsiteX462" fmla="*/ 0 w 6006665"/>
                  <a:gd name="connsiteY462" fmla="*/ 2081577 h 3006470"/>
                  <a:gd name="connsiteX463" fmla="*/ 15907 w 6006665"/>
                  <a:gd name="connsiteY463" fmla="*/ 2058853 h 3006470"/>
                  <a:gd name="connsiteX464" fmla="*/ 6818 w 6006665"/>
                  <a:gd name="connsiteY464" fmla="*/ 1995224 h 3006470"/>
                  <a:gd name="connsiteX465" fmla="*/ 34087 w 6006665"/>
                  <a:gd name="connsiteY465" fmla="*/ 1952047 h 3006470"/>
                  <a:gd name="connsiteX466" fmla="*/ 27270 w 6006665"/>
                  <a:gd name="connsiteY466" fmla="*/ 1940685 h 3006470"/>
                  <a:gd name="connsiteX467" fmla="*/ 70447 w 6006665"/>
                  <a:gd name="connsiteY467" fmla="*/ 1902053 h 3006470"/>
                  <a:gd name="connsiteX468" fmla="*/ 27270 w 6006665"/>
                  <a:gd name="connsiteY468" fmla="*/ 1865693 h 3006470"/>
                  <a:gd name="connsiteX469" fmla="*/ 109078 w 6006665"/>
                  <a:gd name="connsiteY469" fmla="*/ 1767977 h 3006470"/>
                  <a:gd name="connsiteX470" fmla="*/ 145438 w 6006665"/>
                  <a:gd name="connsiteY470" fmla="*/ 1724800 h 3006470"/>
                  <a:gd name="connsiteX471" fmla="*/ 156800 w 6006665"/>
                  <a:gd name="connsiteY471" fmla="*/ 1681624 h 3006470"/>
                  <a:gd name="connsiteX472" fmla="*/ 102261 w 6006665"/>
                  <a:gd name="connsiteY472" fmla="*/ 1629357 h 3006470"/>
                  <a:gd name="connsiteX473" fmla="*/ 118168 w 6006665"/>
                  <a:gd name="connsiteY473" fmla="*/ 1574818 h 3006470"/>
                  <a:gd name="connsiteX474" fmla="*/ 86354 w 6006665"/>
                  <a:gd name="connsiteY474" fmla="*/ 1511189 h 3006470"/>
                  <a:gd name="connsiteX475" fmla="*/ 109078 w 6006665"/>
                  <a:gd name="connsiteY475" fmla="*/ 1436197 h 3006470"/>
                  <a:gd name="connsiteX476" fmla="*/ 70447 w 6006665"/>
                  <a:gd name="connsiteY476" fmla="*/ 1333936 h 3006470"/>
                  <a:gd name="connsiteX477" fmla="*/ 102261 w 6006665"/>
                  <a:gd name="connsiteY477" fmla="*/ 1263490 h 3006470"/>
                  <a:gd name="connsiteX478" fmla="*/ 43177 w 6006665"/>
                  <a:gd name="connsiteY478" fmla="*/ 1197589 h 3006470"/>
                  <a:gd name="connsiteX479" fmla="*/ 49994 w 6006665"/>
                  <a:gd name="connsiteY479" fmla="*/ 1122597 h 3006470"/>
                  <a:gd name="connsiteX480" fmla="*/ 81809 w 6006665"/>
                  <a:gd name="connsiteY480" fmla="*/ 1118052 h 3006470"/>
                  <a:gd name="connsiteX481" fmla="*/ 145438 w 6006665"/>
                  <a:gd name="connsiteY481" fmla="*/ 1074876 h 3006470"/>
                  <a:gd name="connsiteX482" fmla="*/ 184070 w 6006665"/>
                  <a:gd name="connsiteY482" fmla="*/ 1036244 h 3006470"/>
                  <a:gd name="connsiteX483" fmla="*/ 189699 w 6006665"/>
                  <a:gd name="connsiteY483" fmla="*/ 1042522 h 3006470"/>
                  <a:gd name="connsiteX484" fmla="*/ 195977 w 6006665"/>
                  <a:gd name="connsiteY484" fmla="*/ 1036244 h 3006470"/>
                  <a:gd name="connsiteX485" fmla="*/ 255061 w 6006665"/>
                  <a:gd name="connsiteY485" fmla="*/ 1102145 h 3006470"/>
                  <a:gd name="connsiteX486" fmla="*/ 350504 w 6006665"/>
                  <a:gd name="connsiteY486" fmla="*/ 1122597 h 3006470"/>
                  <a:gd name="connsiteX487" fmla="*/ 491397 w 6006665"/>
                  <a:gd name="connsiteY487" fmla="*/ 1236221 h 3006470"/>
                  <a:gd name="connsiteX488" fmla="*/ 523211 w 6006665"/>
                  <a:gd name="connsiteY488" fmla="*/ 1283942 h 3006470"/>
                  <a:gd name="connsiteX489" fmla="*/ 523211 w 6006665"/>
                  <a:gd name="connsiteY489" fmla="*/ 1343026 h 3006470"/>
                  <a:gd name="connsiteX490" fmla="*/ 486852 w 6006665"/>
                  <a:gd name="connsiteY490" fmla="*/ 1397565 h 3006470"/>
                  <a:gd name="connsiteX491" fmla="*/ 420951 w 6006665"/>
                  <a:gd name="connsiteY491" fmla="*/ 1418018 h 3006470"/>
                  <a:gd name="connsiteX492" fmla="*/ 415909 w 6006665"/>
                  <a:gd name="connsiteY492" fmla="*/ 1415887 h 3006470"/>
                  <a:gd name="connsiteX493" fmla="*/ 409044 w 6006665"/>
                  <a:gd name="connsiteY493" fmla="*/ 1418018 h 3006470"/>
                  <a:gd name="connsiteX494" fmla="*/ 252950 w 6006665"/>
                  <a:gd name="connsiteY494" fmla="*/ 1352062 h 3006470"/>
                  <a:gd name="connsiteX495" fmla="*/ 232336 w 6006665"/>
                  <a:gd name="connsiteY495" fmla="*/ 1358934 h 3006470"/>
                  <a:gd name="connsiteX496" fmla="*/ 291420 w 6006665"/>
                  <a:gd name="connsiteY496" fmla="*/ 1429380 h 3006470"/>
                  <a:gd name="connsiteX497" fmla="*/ 291420 w 6006665"/>
                  <a:gd name="connsiteY497" fmla="*/ 1468012 h 3006470"/>
                  <a:gd name="connsiteX498" fmla="*/ 298238 w 6006665"/>
                  <a:gd name="connsiteY498" fmla="*/ 1554366 h 3006470"/>
                  <a:gd name="connsiteX499" fmla="*/ 345959 w 6006665"/>
                  <a:gd name="connsiteY499" fmla="*/ 1586180 h 3006470"/>
                  <a:gd name="connsiteX500" fmla="*/ 362087 w 6006665"/>
                  <a:gd name="connsiteY500" fmla="*/ 1595588 h 3006470"/>
                  <a:gd name="connsiteX501" fmla="*/ 365867 w 6006665"/>
                  <a:gd name="connsiteY501" fmla="*/ 1563455 h 3006470"/>
                  <a:gd name="connsiteX502" fmla="*/ 345415 w 6006665"/>
                  <a:gd name="connsiteY502" fmla="*/ 1527096 h 3006470"/>
                  <a:gd name="connsiteX503" fmla="*/ 365867 w 6006665"/>
                  <a:gd name="connsiteY503" fmla="*/ 1495281 h 3006470"/>
                  <a:gd name="connsiteX504" fmla="*/ 374560 w 6006665"/>
                  <a:gd name="connsiteY504" fmla="*/ 1500280 h 3006470"/>
                  <a:gd name="connsiteX505" fmla="*/ 377774 w 6006665"/>
                  <a:gd name="connsiteY505" fmla="*/ 1495281 h 3006470"/>
                  <a:gd name="connsiteX506" fmla="*/ 461933 w 6006665"/>
                  <a:gd name="connsiteY506" fmla="*/ 1543673 h 3006470"/>
                  <a:gd name="connsiteX507" fmla="*/ 484035 w 6006665"/>
                  <a:gd name="connsiteY507" fmla="*/ 1527096 h 3006470"/>
                  <a:gd name="connsiteX508" fmla="*/ 463583 w 6006665"/>
                  <a:gd name="connsiteY508" fmla="*/ 1461194 h 3006470"/>
                  <a:gd name="connsiteX509" fmla="*/ 549936 w 6006665"/>
                  <a:gd name="connsiteY509" fmla="*/ 1374841 h 3006470"/>
                  <a:gd name="connsiteX510" fmla="*/ 559742 w 6006665"/>
                  <a:gd name="connsiteY510" fmla="*/ 1376942 h 3006470"/>
                  <a:gd name="connsiteX511" fmla="*/ 561843 w 6006665"/>
                  <a:gd name="connsiteY511" fmla="*/ 1374841 h 3006470"/>
                  <a:gd name="connsiteX512" fmla="*/ 593658 w 6006665"/>
                  <a:gd name="connsiteY512" fmla="*/ 1381658 h 3006470"/>
                  <a:gd name="connsiteX513" fmla="*/ 620945 w 6006665"/>
                  <a:gd name="connsiteY513" fmla="*/ 1405535 h 3006470"/>
                  <a:gd name="connsiteX514" fmla="*/ 640835 w 6006665"/>
                  <a:gd name="connsiteY514" fmla="*/ 1349844 h 3006470"/>
                  <a:gd name="connsiteX515" fmla="*/ 609020 w 6006665"/>
                  <a:gd name="connsiteY515" fmla="*/ 1295305 h 3006470"/>
                  <a:gd name="connsiteX516" fmla="*/ 624928 w 6006665"/>
                  <a:gd name="connsiteY516" fmla="*/ 1236221 h 3006470"/>
                  <a:gd name="connsiteX517" fmla="*/ 597658 w 6006665"/>
                  <a:gd name="connsiteY517" fmla="*/ 1177136 h 3006470"/>
                  <a:gd name="connsiteX518" fmla="*/ 611562 w 6006665"/>
                  <a:gd name="connsiteY518" fmla="*/ 1181462 h 3006470"/>
                  <a:gd name="connsiteX519" fmla="*/ 609565 w 6006665"/>
                  <a:gd name="connsiteY519" fmla="*/ 1177136 h 3006470"/>
                  <a:gd name="connsiteX520" fmla="*/ 711826 w 6006665"/>
                  <a:gd name="connsiteY520" fmla="*/ 1208951 h 3006470"/>
                  <a:gd name="connsiteX521" fmla="*/ 732278 w 6006665"/>
                  <a:gd name="connsiteY521" fmla="*/ 1263490 h 3006470"/>
                  <a:gd name="connsiteX522" fmla="*/ 684556 w 6006665"/>
                  <a:gd name="connsiteY522" fmla="*/ 1274852 h 3006470"/>
                  <a:gd name="connsiteX523" fmla="*/ 684556 w 6006665"/>
                  <a:gd name="connsiteY523" fmla="*/ 1327119 h 3006470"/>
                  <a:gd name="connsiteX524" fmla="*/ 713309 w 6006665"/>
                  <a:gd name="connsiteY524" fmla="*/ 1355872 h 3006470"/>
                  <a:gd name="connsiteX525" fmla="*/ 763548 w 6006665"/>
                  <a:gd name="connsiteY525" fmla="*/ 1338481 h 3006470"/>
                  <a:gd name="connsiteX526" fmla="*/ 770365 w 6006665"/>
                  <a:gd name="connsiteY526" fmla="*/ 1279397 h 3006470"/>
                  <a:gd name="connsiteX527" fmla="*/ 845357 w 6006665"/>
                  <a:gd name="connsiteY527" fmla="*/ 1231676 h 3006470"/>
                  <a:gd name="connsiteX528" fmla="*/ 972614 w 6006665"/>
                  <a:gd name="connsiteY528" fmla="*/ 1145322 h 3006470"/>
                  <a:gd name="connsiteX529" fmla="*/ 982566 w 6006665"/>
                  <a:gd name="connsiteY529" fmla="*/ 1146649 h 3006470"/>
                  <a:gd name="connsiteX530" fmla="*/ 984521 w 6006665"/>
                  <a:gd name="connsiteY530" fmla="*/ 1145322 h 3006470"/>
                  <a:gd name="connsiteX531" fmla="*/ 1018608 w 6006665"/>
                  <a:gd name="connsiteY531" fmla="*/ 1149867 h 3006470"/>
                  <a:gd name="connsiteX532" fmla="*/ 979977 w 6006665"/>
                  <a:gd name="connsiteY532" fmla="*/ 1213496 h 3006470"/>
                  <a:gd name="connsiteX533" fmla="*/ 1012666 w 6006665"/>
                  <a:gd name="connsiteY533" fmla="*/ 1218657 h 3006470"/>
                  <a:gd name="connsiteX534" fmla="*/ 1038516 w 6006665"/>
                  <a:gd name="connsiteY534" fmla="*/ 1188499 h 3006470"/>
                  <a:gd name="connsiteX535" fmla="*/ 1050423 w 6006665"/>
                  <a:gd name="connsiteY535" fmla="*/ 1188499 h 3006470"/>
                  <a:gd name="connsiteX536" fmla="*/ 1108962 w 6006665"/>
                  <a:gd name="connsiteY536" fmla="*/ 1188499 h 3006470"/>
                  <a:gd name="connsiteX537" fmla="*/ 1161229 w 6006665"/>
                  <a:gd name="connsiteY537" fmla="*/ 1145322 h 3006470"/>
                  <a:gd name="connsiteX538" fmla="*/ 1165711 w 6006665"/>
                  <a:gd name="connsiteY538" fmla="*/ 1151456 h 3006470"/>
                  <a:gd name="connsiteX539" fmla="*/ 1173136 w 6006665"/>
                  <a:gd name="connsiteY539" fmla="*/ 1145322 h 3006470"/>
                  <a:gd name="connsiteX540" fmla="*/ 1210035 w 6006665"/>
                  <a:gd name="connsiteY540" fmla="*/ 1195815 h 3006470"/>
                  <a:gd name="connsiteX541" fmla="*/ 1247583 w 6006665"/>
                  <a:gd name="connsiteY541" fmla="*/ 1138505 h 3006470"/>
                  <a:gd name="connsiteX542" fmla="*/ 1211223 w 6006665"/>
                  <a:gd name="connsiteY542" fmla="*/ 1079421 h 3006470"/>
                  <a:gd name="connsiteX543" fmla="*/ 1227130 w 6006665"/>
                  <a:gd name="connsiteY543" fmla="*/ 1043061 h 3006470"/>
                  <a:gd name="connsiteX544" fmla="*/ 1237665 w 6006665"/>
                  <a:gd name="connsiteY544" fmla="*/ 1046199 h 3006470"/>
                  <a:gd name="connsiteX545" fmla="*/ 1239037 w 6006665"/>
                  <a:gd name="connsiteY545" fmla="*/ 1043061 h 3006470"/>
                  <a:gd name="connsiteX546" fmla="*/ 1345843 w 6006665"/>
                  <a:gd name="connsiteY546" fmla="*/ 1074876 h 3006470"/>
                  <a:gd name="connsiteX547" fmla="*/ 1400382 w 6006665"/>
                  <a:gd name="connsiteY547" fmla="*/ 1106690 h 3006470"/>
                  <a:gd name="connsiteX548" fmla="*/ 1519756 w 6006665"/>
                  <a:gd name="connsiteY548" fmla="*/ 1213274 h 3006470"/>
                  <a:gd name="connsiteX549" fmla="*/ 1543003 w 6006665"/>
                  <a:gd name="connsiteY549" fmla="*/ 1172592 h 3006470"/>
                  <a:gd name="connsiteX550" fmla="*/ 1506643 w 6006665"/>
                  <a:gd name="connsiteY550" fmla="*/ 1118052 h 3006470"/>
                  <a:gd name="connsiteX551" fmla="*/ 1506643 w 6006665"/>
                  <a:gd name="connsiteY551" fmla="*/ 1095328 h 3006470"/>
                  <a:gd name="connsiteX552" fmla="*/ 1463467 w 6006665"/>
                  <a:gd name="connsiteY552" fmla="*/ 1086238 h 3006470"/>
                  <a:gd name="connsiteX553" fmla="*/ 1472556 w 6006665"/>
                  <a:gd name="connsiteY553" fmla="*/ 1036244 h 3006470"/>
                  <a:gd name="connsiteX554" fmla="*/ 1452104 w 6006665"/>
                  <a:gd name="connsiteY554" fmla="*/ 949890 h 3006470"/>
                  <a:gd name="connsiteX555" fmla="*/ 1452104 w 6006665"/>
                  <a:gd name="connsiteY555" fmla="*/ 913531 h 3006470"/>
                  <a:gd name="connsiteX556" fmla="*/ 1522551 w 6006665"/>
                  <a:gd name="connsiteY556" fmla="*/ 811270 h 3006470"/>
                  <a:gd name="connsiteX557" fmla="*/ 1543003 w 6006665"/>
                  <a:gd name="connsiteY557" fmla="*/ 697647 h 3006470"/>
                  <a:gd name="connsiteX558" fmla="*/ 1570272 w 6006665"/>
                  <a:gd name="connsiteY558" fmla="*/ 677194 h 3006470"/>
                  <a:gd name="connsiteX559" fmla="*/ 1578688 w 6006665"/>
                  <a:gd name="connsiteY559" fmla="*/ 679813 h 3006470"/>
                  <a:gd name="connsiteX560" fmla="*/ 1582179 w 6006665"/>
                  <a:gd name="connsiteY560" fmla="*/ 677194 h 3006470"/>
                  <a:gd name="connsiteX561" fmla="*/ 1684440 w 6006665"/>
                  <a:gd name="connsiteY561" fmla="*/ 709009 h 3006470"/>
                  <a:gd name="connsiteX562" fmla="*/ 1688985 w 6006665"/>
                  <a:gd name="connsiteY562" fmla="*/ 779455 h 3006470"/>
                  <a:gd name="connsiteX563" fmla="*/ 1652625 w 6006665"/>
                  <a:gd name="connsiteY563" fmla="*/ 870354 h 3006470"/>
                  <a:gd name="connsiteX564" fmla="*/ 1679895 w 6006665"/>
                  <a:gd name="connsiteY564" fmla="*/ 908986 h 3006470"/>
                  <a:gd name="connsiteX565" fmla="*/ 1688985 w 6006665"/>
                  <a:gd name="connsiteY565" fmla="*/ 983977 h 3006470"/>
                  <a:gd name="connsiteX566" fmla="*/ 1679895 w 6006665"/>
                  <a:gd name="connsiteY566" fmla="*/ 1129415 h 3006470"/>
                  <a:gd name="connsiteX567" fmla="*/ 1723072 w 6006665"/>
                  <a:gd name="connsiteY567" fmla="*/ 1193044 h 3006470"/>
                  <a:gd name="connsiteX568" fmla="*/ 1704892 w 6006665"/>
                  <a:gd name="connsiteY568" fmla="*/ 1256673 h 3006470"/>
                  <a:gd name="connsiteX569" fmla="*/ 1636718 w 6006665"/>
                  <a:gd name="connsiteY569" fmla="*/ 1393021 h 3006470"/>
                  <a:gd name="connsiteX570" fmla="*/ 1662494 w 6006665"/>
                  <a:gd name="connsiteY570" fmla="*/ 1399465 h 3006470"/>
                  <a:gd name="connsiteX571" fmla="*/ 1677078 w 6006665"/>
                  <a:gd name="connsiteY571" fmla="*/ 1370296 h 3006470"/>
                  <a:gd name="connsiteX572" fmla="*/ 1720255 w 6006665"/>
                  <a:gd name="connsiteY572" fmla="*/ 1349844 h 3006470"/>
                  <a:gd name="connsiteX573" fmla="*/ 1731617 w 6006665"/>
                  <a:gd name="connsiteY573" fmla="*/ 1299850 h 3006470"/>
                  <a:gd name="connsiteX574" fmla="*/ 1758887 w 6006665"/>
                  <a:gd name="connsiteY574" fmla="*/ 1256673 h 3006470"/>
                  <a:gd name="connsiteX575" fmla="*/ 1736162 w 6006665"/>
                  <a:gd name="connsiteY575" fmla="*/ 1197589 h 3006470"/>
                  <a:gd name="connsiteX576" fmla="*/ 1758887 w 6006665"/>
                  <a:gd name="connsiteY576" fmla="*/ 1133960 h 3006470"/>
                  <a:gd name="connsiteX577" fmla="*/ 1715710 w 6006665"/>
                  <a:gd name="connsiteY577" fmla="*/ 1122597 h 3006470"/>
                  <a:gd name="connsiteX578" fmla="*/ 1704347 w 6006665"/>
                  <a:gd name="connsiteY578" fmla="*/ 1070331 h 3006470"/>
                  <a:gd name="connsiteX579" fmla="*/ 1736162 w 6006665"/>
                  <a:gd name="connsiteY579" fmla="*/ 961252 h 3006470"/>
                  <a:gd name="connsiteX580" fmla="*/ 1688440 w 6006665"/>
                  <a:gd name="connsiteY580" fmla="*/ 865809 h 3006470"/>
                  <a:gd name="connsiteX581" fmla="*/ 1752069 w 6006665"/>
                  <a:gd name="connsiteY581" fmla="*/ 788545 h 3006470"/>
                  <a:gd name="connsiteX582" fmla="*/ 1747524 w 6006665"/>
                  <a:gd name="connsiteY582" fmla="*/ 704464 h 3006470"/>
                  <a:gd name="connsiteX583" fmla="*/ 1763431 w 6006665"/>
                  <a:gd name="connsiteY583" fmla="*/ 697647 h 3006470"/>
                  <a:gd name="connsiteX584" fmla="*/ 1764877 w 6006665"/>
                  <a:gd name="connsiteY584" fmla="*/ 702130 h 3006470"/>
                  <a:gd name="connsiteX585" fmla="*/ 1775339 w 6006665"/>
                  <a:gd name="connsiteY585" fmla="*/ 697647 h 3006470"/>
                  <a:gd name="connsiteX586" fmla="*/ 1798063 w 6006665"/>
                  <a:gd name="connsiteY586" fmla="*/ 768093 h 3006470"/>
                  <a:gd name="connsiteX587" fmla="*/ 1791454 w 6006665"/>
                  <a:gd name="connsiteY587" fmla="*/ 815304 h 3006470"/>
                  <a:gd name="connsiteX588" fmla="*/ 1854330 w 6006665"/>
                  <a:gd name="connsiteY588" fmla="*/ 772638 h 3006470"/>
                  <a:gd name="connsiteX589" fmla="*/ 1931594 w 6006665"/>
                  <a:gd name="connsiteY589" fmla="*/ 763548 h 3006470"/>
                  <a:gd name="connsiteX590" fmla="*/ 1932772 w 6006665"/>
                  <a:gd name="connsiteY590" fmla="*/ 764810 h 3006470"/>
                  <a:gd name="connsiteX591" fmla="*/ 1943501 w 6006665"/>
                  <a:gd name="connsiteY591" fmla="*/ 763548 h 3006470"/>
                  <a:gd name="connsiteX592" fmla="*/ 1988608 w 6006665"/>
                  <a:gd name="connsiteY592" fmla="*/ 811877 h 3006470"/>
                  <a:gd name="connsiteX593" fmla="*/ 1963408 w 6006665"/>
                  <a:gd name="connsiteY593" fmla="*/ 736278 h 3006470"/>
                  <a:gd name="connsiteX594" fmla="*/ 1963408 w 6006665"/>
                  <a:gd name="connsiteY594" fmla="*/ 595386 h 3006470"/>
                  <a:gd name="connsiteX595" fmla="*/ 2027037 w 6006665"/>
                  <a:gd name="connsiteY595" fmla="*/ 574934 h 3006470"/>
                  <a:gd name="connsiteX596" fmla="*/ 2037269 w 6006665"/>
                  <a:gd name="connsiteY596" fmla="*/ 575472 h 3006470"/>
                  <a:gd name="connsiteX597" fmla="*/ 2038944 w 6006665"/>
                  <a:gd name="connsiteY597" fmla="*/ 574934 h 3006470"/>
                  <a:gd name="connsiteX598" fmla="*/ 2115414 w 6006665"/>
                  <a:gd name="connsiteY598" fmla="*/ 578958 h 3006470"/>
                  <a:gd name="connsiteX599" fmla="*/ 2192927 w 6006665"/>
                  <a:gd name="connsiteY599" fmla="*/ 559026 h 3006470"/>
                  <a:gd name="connsiteX600" fmla="*/ 2167930 w 6006665"/>
                  <a:gd name="connsiteY600" fmla="*/ 493125 h 3006470"/>
                  <a:gd name="connsiteX601" fmla="*/ 2204289 w 6006665"/>
                  <a:gd name="connsiteY601" fmla="*/ 402226 h 3006470"/>
                  <a:gd name="connsiteX602" fmla="*/ 2247466 w 6006665"/>
                  <a:gd name="connsiteY602" fmla="*/ 397681 h 3006470"/>
                  <a:gd name="connsiteX603" fmla="*/ 2317913 w 6006665"/>
                  <a:gd name="connsiteY603" fmla="*/ 322690 h 3006470"/>
                  <a:gd name="connsiteX604" fmla="*/ 2420173 w 6006665"/>
                  <a:gd name="connsiteY604" fmla="*/ 304510 h 3006470"/>
                  <a:gd name="connsiteX605" fmla="*/ 2429263 w 6006665"/>
                  <a:gd name="connsiteY605" fmla="*/ 263606 h 3006470"/>
                  <a:gd name="connsiteX606" fmla="*/ 2526979 w 6006665"/>
                  <a:gd name="connsiteY606" fmla="*/ 252244 h 3006470"/>
                  <a:gd name="connsiteX607" fmla="*/ 2528058 w 6006665"/>
                  <a:gd name="connsiteY607" fmla="*/ 253503 h 3006470"/>
                  <a:gd name="connsiteX608" fmla="*/ 2538886 w 6006665"/>
                  <a:gd name="connsiteY608" fmla="*/ 252244 h 3006470"/>
                  <a:gd name="connsiteX609" fmla="*/ 2560820 w 6006665"/>
                  <a:gd name="connsiteY609" fmla="*/ 277833 h 3006470"/>
                  <a:gd name="connsiteX610" fmla="*/ 2640602 w 6006665"/>
                  <a:gd name="connsiteY610" fmla="*/ 202249 h 3006470"/>
                  <a:gd name="connsiteX611" fmla="*/ 2652509 w 6006665"/>
                  <a:gd name="connsiteY611" fmla="*/ 202249 h 3006470"/>
                  <a:gd name="connsiteX612" fmla="*/ 2704231 w 6006665"/>
                  <a:gd name="connsiteY612" fmla="*/ 202249 h 3006470"/>
                  <a:gd name="connsiteX613" fmla="*/ 2715593 w 6006665"/>
                  <a:gd name="connsiteY613" fmla="*/ 134075 h 3006470"/>
                  <a:gd name="connsiteX614" fmla="*/ 2751953 w 6006665"/>
                  <a:gd name="connsiteY614" fmla="*/ 68174 h 300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Lst>
                <a:rect l="l" t="t" r="r" b="b"/>
                <a:pathLst>
                  <a:path w="6006665" h="3006470">
                    <a:moveTo>
                      <a:pt x="1791129" y="817622"/>
                    </a:moveTo>
                    <a:lnTo>
                      <a:pt x="1782156" y="881716"/>
                    </a:lnTo>
                    <a:lnTo>
                      <a:pt x="1809554" y="895415"/>
                    </a:lnTo>
                    <a:close/>
                    <a:moveTo>
                      <a:pt x="2838307" y="0"/>
                    </a:moveTo>
                    <a:lnTo>
                      <a:pt x="2844246" y="4711"/>
                    </a:lnTo>
                    <a:lnTo>
                      <a:pt x="2850213" y="0"/>
                    </a:lnTo>
                    <a:lnTo>
                      <a:pt x="2916115" y="52267"/>
                    </a:lnTo>
                    <a:lnTo>
                      <a:pt x="2861576" y="90899"/>
                    </a:lnTo>
                    <a:lnTo>
                      <a:pt x="2947929" y="118168"/>
                    </a:lnTo>
                    <a:lnTo>
                      <a:pt x="2957621" y="186006"/>
                    </a:lnTo>
                    <a:lnTo>
                      <a:pt x="2979199" y="161345"/>
                    </a:lnTo>
                    <a:lnTo>
                      <a:pt x="2991106" y="161345"/>
                    </a:lnTo>
                    <a:lnTo>
                      <a:pt x="3086005" y="161345"/>
                    </a:lnTo>
                    <a:lnTo>
                      <a:pt x="3097912" y="161345"/>
                    </a:lnTo>
                    <a:lnTo>
                      <a:pt x="3179721" y="236336"/>
                    </a:lnTo>
                    <a:lnTo>
                      <a:pt x="3211535" y="295420"/>
                    </a:lnTo>
                    <a:lnTo>
                      <a:pt x="3200173" y="370412"/>
                    </a:lnTo>
                    <a:lnTo>
                      <a:pt x="3161541" y="413589"/>
                    </a:lnTo>
                    <a:lnTo>
                      <a:pt x="3066097" y="488580"/>
                    </a:lnTo>
                    <a:lnTo>
                      <a:pt x="3034283" y="531757"/>
                    </a:lnTo>
                    <a:lnTo>
                      <a:pt x="3082005" y="547664"/>
                    </a:lnTo>
                    <a:lnTo>
                      <a:pt x="3129459" y="575345"/>
                    </a:lnTo>
                    <a:lnTo>
                      <a:pt x="3156451" y="552209"/>
                    </a:lnTo>
                    <a:lnTo>
                      <a:pt x="3158460" y="560693"/>
                    </a:lnTo>
                    <a:lnTo>
                      <a:pt x="3168359" y="552209"/>
                    </a:lnTo>
                    <a:lnTo>
                      <a:pt x="3184984" y="622402"/>
                    </a:lnTo>
                    <a:lnTo>
                      <a:pt x="3192811" y="606748"/>
                    </a:lnTo>
                    <a:lnTo>
                      <a:pt x="3251895" y="586296"/>
                    </a:lnTo>
                    <a:lnTo>
                      <a:pt x="3259833" y="587670"/>
                    </a:lnTo>
                    <a:lnTo>
                      <a:pt x="3263802" y="586296"/>
                    </a:lnTo>
                    <a:lnTo>
                      <a:pt x="3381970" y="606748"/>
                    </a:lnTo>
                    <a:lnTo>
                      <a:pt x="3388787" y="665832"/>
                    </a:lnTo>
                    <a:lnTo>
                      <a:pt x="3531529" y="686823"/>
                    </a:lnTo>
                    <a:lnTo>
                      <a:pt x="3538225" y="590841"/>
                    </a:lnTo>
                    <a:lnTo>
                      <a:pt x="3549910" y="594028"/>
                    </a:lnTo>
                    <a:lnTo>
                      <a:pt x="3550132" y="590841"/>
                    </a:lnTo>
                    <a:lnTo>
                      <a:pt x="3625123" y="611293"/>
                    </a:lnTo>
                    <a:lnTo>
                      <a:pt x="3672301" y="611293"/>
                    </a:lnTo>
                    <a:lnTo>
                      <a:pt x="3684207" y="611293"/>
                    </a:lnTo>
                    <a:lnTo>
                      <a:pt x="3743291" y="677194"/>
                    </a:lnTo>
                    <a:lnTo>
                      <a:pt x="3759199" y="756731"/>
                    </a:lnTo>
                    <a:lnTo>
                      <a:pt x="3738747" y="806725"/>
                    </a:lnTo>
                    <a:lnTo>
                      <a:pt x="3786469" y="897623"/>
                    </a:lnTo>
                    <a:lnTo>
                      <a:pt x="3835603" y="933529"/>
                    </a:lnTo>
                    <a:lnTo>
                      <a:pt x="3865460" y="822632"/>
                    </a:lnTo>
                    <a:lnTo>
                      <a:pt x="3875077" y="831139"/>
                    </a:lnTo>
                    <a:lnTo>
                      <a:pt x="3877367" y="822632"/>
                    </a:lnTo>
                    <a:lnTo>
                      <a:pt x="3932151" y="871095"/>
                    </a:lnTo>
                    <a:lnTo>
                      <a:pt x="3988173" y="843084"/>
                    </a:lnTo>
                    <a:lnTo>
                      <a:pt x="3993852" y="846199"/>
                    </a:lnTo>
                    <a:lnTo>
                      <a:pt x="4000080" y="843084"/>
                    </a:lnTo>
                    <a:lnTo>
                      <a:pt x="4062426" y="877274"/>
                    </a:lnTo>
                    <a:lnTo>
                      <a:pt x="4085889" y="849902"/>
                    </a:lnTo>
                    <a:lnTo>
                      <a:pt x="4095563" y="852506"/>
                    </a:lnTo>
                    <a:lnTo>
                      <a:pt x="4097796" y="849902"/>
                    </a:lnTo>
                    <a:lnTo>
                      <a:pt x="4144150" y="862382"/>
                    </a:lnTo>
                    <a:lnTo>
                      <a:pt x="4117703" y="752186"/>
                    </a:lnTo>
                    <a:lnTo>
                      <a:pt x="4165425" y="697647"/>
                    </a:lnTo>
                    <a:lnTo>
                      <a:pt x="4175231" y="700048"/>
                    </a:lnTo>
                    <a:lnTo>
                      <a:pt x="4177332" y="697647"/>
                    </a:lnTo>
                    <a:lnTo>
                      <a:pt x="4511384" y="779455"/>
                    </a:lnTo>
                    <a:lnTo>
                      <a:pt x="4543199" y="849902"/>
                    </a:lnTo>
                    <a:lnTo>
                      <a:pt x="4639242" y="932544"/>
                    </a:lnTo>
                    <a:lnTo>
                      <a:pt x="4774445" y="913531"/>
                    </a:lnTo>
                    <a:lnTo>
                      <a:pt x="4778496" y="914635"/>
                    </a:lnTo>
                    <a:lnTo>
                      <a:pt x="4786352" y="913531"/>
                    </a:lnTo>
                    <a:lnTo>
                      <a:pt x="4861343" y="933983"/>
                    </a:lnTo>
                    <a:lnTo>
                      <a:pt x="4893158" y="977160"/>
                    </a:lnTo>
                    <a:lnTo>
                      <a:pt x="4888613" y="1058968"/>
                    </a:lnTo>
                    <a:lnTo>
                      <a:pt x="4927677" y="1083640"/>
                    </a:lnTo>
                    <a:lnTo>
                      <a:pt x="4967605" y="1070331"/>
                    </a:lnTo>
                    <a:lnTo>
                      <a:pt x="5038051" y="1063513"/>
                    </a:lnTo>
                    <a:lnTo>
                      <a:pt x="5040730" y="1064406"/>
                    </a:lnTo>
                    <a:lnTo>
                      <a:pt x="5049958" y="1063513"/>
                    </a:lnTo>
                    <a:lnTo>
                      <a:pt x="5114249" y="1084944"/>
                    </a:lnTo>
                    <a:lnTo>
                      <a:pt x="5176671" y="1074876"/>
                    </a:lnTo>
                    <a:lnTo>
                      <a:pt x="5177801" y="1076614"/>
                    </a:lnTo>
                    <a:lnTo>
                      <a:pt x="5188578" y="1074876"/>
                    </a:lnTo>
                    <a:lnTo>
                      <a:pt x="5243719" y="1159707"/>
                    </a:lnTo>
                    <a:lnTo>
                      <a:pt x="5283477" y="1129415"/>
                    </a:lnTo>
                    <a:lnTo>
                      <a:pt x="5258480" y="1063513"/>
                    </a:lnTo>
                    <a:lnTo>
                      <a:pt x="5267570" y="1015792"/>
                    </a:lnTo>
                    <a:lnTo>
                      <a:pt x="5278896" y="1018841"/>
                    </a:lnTo>
                    <a:lnTo>
                      <a:pt x="5279477" y="1015792"/>
                    </a:lnTo>
                    <a:lnTo>
                      <a:pt x="5395510" y="1047031"/>
                    </a:lnTo>
                    <a:lnTo>
                      <a:pt x="5463001" y="1043061"/>
                    </a:lnTo>
                    <a:lnTo>
                      <a:pt x="5464386" y="1043680"/>
                    </a:lnTo>
                    <a:lnTo>
                      <a:pt x="5474909" y="1043061"/>
                    </a:lnTo>
                    <a:lnTo>
                      <a:pt x="5581715" y="1090783"/>
                    </a:lnTo>
                    <a:lnTo>
                      <a:pt x="5633981" y="1133960"/>
                    </a:lnTo>
                    <a:lnTo>
                      <a:pt x="5720335" y="1213496"/>
                    </a:lnTo>
                    <a:lnTo>
                      <a:pt x="5822595" y="1311212"/>
                    </a:lnTo>
                    <a:lnTo>
                      <a:pt x="5818051" y="1365751"/>
                    </a:lnTo>
                    <a:lnTo>
                      <a:pt x="5825679" y="1373379"/>
                    </a:lnTo>
                    <a:lnTo>
                      <a:pt x="5822051" y="1322574"/>
                    </a:lnTo>
                    <a:lnTo>
                      <a:pt x="5834092" y="1324447"/>
                    </a:lnTo>
                    <a:lnTo>
                      <a:pt x="5833958" y="1322574"/>
                    </a:lnTo>
                    <a:lnTo>
                      <a:pt x="5936219" y="1338481"/>
                    </a:lnTo>
                    <a:lnTo>
                      <a:pt x="6006665" y="1418018"/>
                    </a:lnTo>
                    <a:lnTo>
                      <a:pt x="5968033" y="1456650"/>
                    </a:lnTo>
                    <a:lnTo>
                      <a:pt x="5908949" y="1468012"/>
                    </a:lnTo>
                    <a:lnTo>
                      <a:pt x="5908949" y="1554366"/>
                    </a:lnTo>
                    <a:lnTo>
                      <a:pt x="5893042" y="1570273"/>
                    </a:lnTo>
                    <a:lnTo>
                      <a:pt x="5881135" y="1570273"/>
                    </a:lnTo>
                    <a:lnTo>
                      <a:pt x="5861227" y="1570273"/>
                    </a:lnTo>
                    <a:lnTo>
                      <a:pt x="5849321" y="1570273"/>
                    </a:lnTo>
                    <a:lnTo>
                      <a:pt x="5817506" y="1536186"/>
                    </a:lnTo>
                    <a:lnTo>
                      <a:pt x="5767511" y="1511189"/>
                    </a:lnTo>
                    <a:lnTo>
                      <a:pt x="5762967" y="1477102"/>
                    </a:lnTo>
                    <a:lnTo>
                      <a:pt x="5729132" y="1463170"/>
                    </a:lnTo>
                    <a:lnTo>
                      <a:pt x="5695337" y="1472557"/>
                    </a:lnTo>
                    <a:lnTo>
                      <a:pt x="5693366" y="1469797"/>
                    </a:lnTo>
                    <a:lnTo>
                      <a:pt x="5683431" y="1472557"/>
                    </a:lnTo>
                    <a:lnTo>
                      <a:pt x="5660706" y="1440742"/>
                    </a:lnTo>
                    <a:lnTo>
                      <a:pt x="5669644" y="1415717"/>
                    </a:lnTo>
                    <a:lnTo>
                      <a:pt x="5640799" y="1429380"/>
                    </a:lnTo>
                    <a:lnTo>
                      <a:pt x="5656705" y="1472557"/>
                    </a:lnTo>
                    <a:lnTo>
                      <a:pt x="5633981" y="1511189"/>
                    </a:lnTo>
                    <a:lnTo>
                      <a:pt x="5586259" y="1547548"/>
                    </a:lnTo>
                    <a:lnTo>
                      <a:pt x="5575676" y="1546540"/>
                    </a:lnTo>
                    <a:lnTo>
                      <a:pt x="5574353" y="1547548"/>
                    </a:lnTo>
                    <a:lnTo>
                      <a:pt x="5539436" y="1544223"/>
                    </a:lnTo>
                    <a:lnTo>
                      <a:pt x="5570352" y="1586180"/>
                    </a:lnTo>
                    <a:lnTo>
                      <a:pt x="5593077" y="1649809"/>
                    </a:lnTo>
                    <a:lnTo>
                      <a:pt x="5608984" y="1677079"/>
                    </a:lnTo>
                    <a:lnTo>
                      <a:pt x="5613529" y="1708893"/>
                    </a:lnTo>
                    <a:lnTo>
                      <a:pt x="5608984" y="1731618"/>
                    </a:lnTo>
                    <a:lnTo>
                      <a:pt x="5597799" y="1728009"/>
                    </a:lnTo>
                    <a:lnTo>
                      <a:pt x="5597077" y="1731618"/>
                    </a:lnTo>
                    <a:lnTo>
                      <a:pt x="5534271" y="1711358"/>
                    </a:lnTo>
                    <a:lnTo>
                      <a:pt x="5436277" y="1767977"/>
                    </a:lnTo>
                    <a:lnTo>
                      <a:pt x="5397645" y="1779340"/>
                    </a:lnTo>
                    <a:lnTo>
                      <a:pt x="5345378" y="1833879"/>
                    </a:lnTo>
                    <a:lnTo>
                      <a:pt x="5290839" y="1881600"/>
                    </a:lnTo>
                    <a:lnTo>
                      <a:pt x="5274932" y="1913415"/>
                    </a:lnTo>
                    <a:lnTo>
                      <a:pt x="5267238" y="1904988"/>
                    </a:lnTo>
                    <a:lnTo>
                      <a:pt x="5263025" y="1913415"/>
                    </a:lnTo>
                    <a:lnTo>
                      <a:pt x="5219538" y="1865787"/>
                    </a:lnTo>
                    <a:lnTo>
                      <a:pt x="5129494" y="1920232"/>
                    </a:lnTo>
                    <a:lnTo>
                      <a:pt x="5126389" y="1914910"/>
                    </a:lnTo>
                    <a:lnTo>
                      <a:pt x="5117587" y="1920232"/>
                    </a:lnTo>
                    <a:lnTo>
                      <a:pt x="5105544" y="1899586"/>
                    </a:lnTo>
                    <a:lnTo>
                      <a:pt x="5074955" y="1924777"/>
                    </a:lnTo>
                    <a:lnTo>
                      <a:pt x="5065718" y="1922578"/>
                    </a:lnTo>
                    <a:lnTo>
                      <a:pt x="5063048" y="1924777"/>
                    </a:lnTo>
                    <a:lnTo>
                      <a:pt x="5026594" y="1916098"/>
                    </a:lnTo>
                    <a:lnTo>
                      <a:pt x="5015871" y="1961137"/>
                    </a:lnTo>
                    <a:lnTo>
                      <a:pt x="4974967" y="2027038"/>
                    </a:lnTo>
                    <a:lnTo>
                      <a:pt x="4974967" y="2058853"/>
                    </a:lnTo>
                    <a:lnTo>
                      <a:pt x="5015871" y="2074760"/>
                    </a:lnTo>
                    <a:lnTo>
                      <a:pt x="5011326" y="2172476"/>
                    </a:lnTo>
                    <a:lnTo>
                      <a:pt x="4999419" y="2172476"/>
                    </a:lnTo>
                    <a:lnTo>
                      <a:pt x="4974967" y="2172476"/>
                    </a:lnTo>
                    <a:lnTo>
                      <a:pt x="4963605" y="2224742"/>
                    </a:lnTo>
                    <a:lnTo>
                      <a:pt x="4974967" y="2252012"/>
                    </a:lnTo>
                    <a:lnTo>
                      <a:pt x="4909065" y="2286099"/>
                    </a:lnTo>
                    <a:lnTo>
                      <a:pt x="4897703" y="2354273"/>
                    </a:lnTo>
                    <a:lnTo>
                      <a:pt x="4845437" y="2370180"/>
                    </a:lnTo>
                    <a:lnTo>
                      <a:pt x="4834074" y="2429264"/>
                    </a:lnTo>
                    <a:lnTo>
                      <a:pt x="4779535" y="2488348"/>
                    </a:lnTo>
                    <a:lnTo>
                      <a:pt x="4777225" y="2477952"/>
                    </a:lnTo>
                    <a:lnTo>
                      <a:pt x="4767628" y="2488348"/>
                    </a:lnTo>
                    <a:lnTo>
                      <a:pt x="4758538" y="2447444"/>
                    </a:lnTo>
                    <a:lnTo>
                      <a:pt x="4742631" y="2361090"/>
                    </a:lnTo>
                    <a:lnTo>
                      <a:pt x="4715361" y="2220198"/>
                    </a:lnTo>
                    <a:lnTo>
                      <a:pt x="4735813" y="2129299"/>
                    </a:lnTo>
                    <a:lnTo>
                      <a:pt x="4767628" y="2086122"/>
                    </a:lnTo>
                    <a:lnTo>
                      <a:pt x="4767628" y="2058853"/>
                    </a:lnTo>
                    <a:lnTo>
                      <a:pt x="4826712" y="2042945"/>
                    </a:lnTo>
                    <a:lnTo>
                      <a:pt x="4892613" y="1952047"/>
                    </a:lnTo>
                    <a:lnTo>
                      <a:pt x="4956243" y="1877056"/>
                    </a:lnTo>
                    <a:lnTo>
                      <a:pt x="5022143" y="1817971"/>
                    </a:lnTo>
                    <a:lnTo>
                      <a:pt x="5046694" y="1710844"/>
                    </a:lnTo>
                    <a:lnTo>
                      <a:pt x="5015871" y="1715711"/>
                    </a:lnTo>
                    <a:lnTo>
                      <a:pt x="4995419" y="1779340"/>
                    </a:lnTo>
                    <a:lnTo>
                      <a:pt x="4904521" y="1865693"/>
                    </a:lnTo>
                    <a:lnTo>
                      <a:pt x="4901708" y="1857053"/>
                    </a:lnTo>
                    <a:lnTo>
                      <a:pt x="4892613" y="1865693"/>
                    </a:lnTo>
                    <a:lnTo>
                      <a:pt x="4861835" y="1771159"/>
                    </a:lnTo>
                    <a:lnTo>
                      <a:pt x="4779535" y="1795247"/>
                    </a:lnTo>
                    <a:lnTo>
                      <a:pt x="4684091" y="1920232"/>
                    </a:lnTo>
                    <a:lnTo>
                      <a:pt x="4715906" y="1967954"/>
                    </a:lnTo>
                    <a:lnTo>
                      <a:pt x="4636369" y="1983861"/>
                    </a:lnTo>
                    <a:lnTo>
                      <a:pt x="4577285" y="1988406"/>
                    </a:lnTo>
                    <a:lnTo>
                      <a:pt x="4577373" y="1987484"/>
                    </a:lnTo>
                    <a:lnTo>
                      <a:pt x="4565379" y="1988406"/>
                    </a:lnTo>
                    <a:lnTo>
                      <a:pt x="4569923" y="1940685"/>
                    </a:lnTo>
                    <a:lnTo>
                      <a:pt x="4520081" y="1931099"/>
                    </a:lnTo>
                    <a:lnTo>
                      <a:pt x="4475025" y="1961137"/>
                    </a:lnTo>
                    <a:lnTo>
                      <a:pt x="4464394" y="1960286"/>
                    </a:lnTo>
                    <a:lnTo>
                      <a:pt x="4463118" y="1961137"/>
                    </a:lnTo>
                    <a:lnTo>
                      <a:pt x="4357637" y="1952698"/>
                    </a:lnTo>
                    <a:lnTo>
                      <a:pt x="4243233" y="1972499"/>
                    </a:lnTo>
                    <a:lnTo>
                      <a:pt x="4125065" y="2106574"/>
                    </a:lnTo>
                    <a:lnTo>
                      <a:pt x="3984173" y="2263374"/>
                    </a:lnTo>
                    <a:lnTo>
                      <a:pt x="4038712" y="2267919"/>
                    </a:lnTo>
                    <a:lnTo>
                      <a:pt x="4059164" y="2311096"/>
                    </a:lnTo>
                    <a:lnTo>
                      <a:pt x="4087782" y="2319513"/>
                    </a:lnTo>
                    <a:lnTo>
                      <a:pt x="4106341" y="2290644"/>
                    </a:lnTo>
                    <a:lnTo>
                      <a:pt x="4117411" y="2291946"/>
                    </a:lnTo>
                    <a:lnTo>
                      <a:pt x="4118248" y="2290644"/>
                    </a:lnTo>
                    <a:lnTo>
                      <a:pt x="4156880" y="2295189"/>
                    </a:lnTo>
                    <a:lnTo>
                      <a:pt x="4211419" y="2365635"/>
                    </a:lnTo>
                    <a:lnTo>
                      <a:pt x="4215964" y="2413357"/>
                    </a:lnTo>
                    <a:lnTo>
                      <a:pt x="4184149" y="2472441"/>
                    </a:lnTo>
                    <a:lnTo>
                      <a:pt x="4177332" y="2542887"/>
                    </a:lnTo>
                    <a:lnTo>
                      <a:pt x="4161425" y="2629241"/>
                    </a:lnTo>
                    <a:lnTo>
                      <a:pt x="4109158" y="2708777"/>
                    </a:lnTo>
                    <a:lnTo>
                      <a:pt x="4097796" y="2747409"/>
                    </a:lnTo>
                    <a:lnTo>
                      <a:pt x="4043257" y="2806493"/>
                    </a:lnTo>
                    <a:lnTo>
                      <a:pt x="3995535" y="2865577"/>
                    </a:lnTo>
                    <a:lnTo>
                      <a:pt x="3975083" y="2897392"/>
                    </a:lnTo>
                    <a:lnTo>
                      <a:pt x="3925089" y="2924661"/>
                    </a:lnTo>
                    <a:lnTo>
                      <a:pt x="3913182" y="2924661"/>
                    </a:lnTo>
                    <a:lnTo>
                      <a:pt x="3904637" y="2924661"/>
                    </a:lnTo>
                    <a:lnTo>
                      <a:pt x="3892729" y="2924661"/>
                    </a:lnTo>
                    <a:lnTo>
                      <a:pt x="3871063" y="2908412"/>
                    </a:lnTo>
                    <a:lnTo>
                      <a:pt x="3829645" y="2936024"/>
                    </a:lnTo>
                    <a:lnTo>
                      <a:pt x="3822828" y="2956476"/>
                    </a:lnTo>
                    <a:lnTo>
                      <a:pt x="3818283" y="2947386"/>
                    </a:lnTo>
                    <a:lnTo>
                      <a:pt x="3818283" y="2935660"/>
                    </a:lnTo>
                    <a:lnTo>
                      <a:pt x="3817738" y="2936024"/>
                    </a:lnTo>
                    <a:lnTo>
                      <a:pt x="3810921" y="2956476"/>
                    </a:lnTo>
                    <a:lnTo>
                      <a:pt x="3806376" y="2947386"/>
                    </a:lnTo>
                    <a:lnTo>
                      <a:pt x="3806376" y="2920116"/>
                    </a:lnTo>
                    <a:lnTo>
                      <a:pt x="3818283" y="2920116"/>
                    </a:lnTo>
                    <a:lnTo>
                      <a:pt x="3826828" y="2920116"/>
                    </a:lnTo>
                    <a:lnTo>
                      <a:pt x="3833645" y="2861032"/>
                    </a:lnTo>
                    <a:lnTo>
                      <a:pt x="3822283" y="2817856"/>
                    </a:lnTo>
                    <a:lnTo>
                      <a:pt x="3849553" y="2795131"/>
                    </a:lnTo>
                    <a:lnTo>
                      <a:pt x="3858814" y="2797336"/>
                    </a:lnTo>
                    <a:lnTo>
                      <a:pt x="3861460" y="2795131"/>
                    </a:lnTo>
                    <a:lnTo>
                      <a:pt x="3898487" y="2803947"/>
                    </a:lnTo>
                    <a:lnTo>
                      <a:pt x="3919999" y="2758772"/>
                    </a:lnTo>
                    <a:lnTo>
                      <a:pt x="3935906" y="2699687"/>
                    </a:lnTo>
                    <a:lnTo>
                      <a:pt x="3947269" y="2676963"/>
                    </a:lnTo>
                    <a:lnTo>
                      <a:pt x="3966292" y="2632575"/>
                    </a:lnTo>
                    <a:lnTo>
                      <a:pt x="3915999" y="2645148"/>
                    </a:lnTo>
                    <a:lnTo>
                      <a:pt x="3888729" y="2667873"/>
                    </a:lnTo>
                    <a:lnTo>
                      <a:pt x="3876822" y="2667873"/>
                    </a:lnTo>
                    <a:lnTo>
                      <a:pt x="3829645" y="2667873"/>
                    </a:lnTo>
                    <a:lnTo>
                      <a:pt x="3817738" y="2667873"/>
                    </a:lnTo>
                    <a:lnTo>
                      <a:pt x="3801831" y="2613334"/>
                    </a:lnTo>
                    <a:lnTo>
                      <a:pt x="3758654" y="2574702"/>
                    </a:lnTo>
                    <a:lnTo>
                      <a:pt x="3692753" y="2558795"/>
                    </a:lnTo>
                    <a:lnTo>
                      <a:pt x="3683663" y="2499711"/>
                    </a:lnTo>
                    <a:lnTo>
                      <a:pt x="3672301" y="2467896"/>
                    </a:lnTo>
                    <a:lnTo>
                      <a:pt x="3656393" y="2440627"/>
                    </a:lnTo>
                    <a:lnTo>
                      <a:pt x="3633669" y="2381542"/>
                    </a:lnTo>
                    <a:lnTo>
                      <a:pt x="3601854" y="2361090"/>
                    </a:lnTo>
                    <a:lnTo>
                      <a:pt x="3545995" y="2339606"/>
                    </a:lnTo>
                    <a:lnTo>
                      <a:pt x="3506955" y="2345183"/>
                    </a:lnTo>
                    <a:lnTo>
                      <a:pt x="3463779" y="2354273"/>
                    </a:lnTo>
                    <a:lnTo>
                      <a:pt x="3431964" y="2381542"/>
                    </a:lnTo>
                    <a:lnTo>
                      <a:pt x="3452416" y="2397450"/>
                    </a:lnTo>
                    <a:lnTo>
                      <a:pt x="3452416" y="2429264"/>
                    </a:lnTo>
                    <a:lnTo>
                      <a:pt x="3431964" y="2451989"/>
                    </a:lnTo>
                    <a:lnTo>
                      <a:pt x="3400150" y="2511073"/>
                    </a:lnTo>
                    <a:lnTo>
                      <a:pt x="3400150" y="2538343"/>
                    </a:lnTo>
                    <a:lnTo>
                      <a:pt x="3350155" y="2570157"/>
                    </a:lnTo>
                    <a:lnTo>
                      <a:pt x="3342342" y="2567553"/>
                    </a:lnTo>
                    <a:lnTo>
                      <a:pt x="3338249" y="2570157"/>
                    </a:lnTo>
                    <a:lnTo>
                      <a:pt x="3290527" y="2554250"/>
                    </a:lnTo>
                    <a:lnTo>
                      <a:pt x="3259257" y="2554250"/>
                    </a:lnTo>
                    <a:lnTo>
                      <a:pt x="3247350" y="2554250"/>
                    </a:lnTo>
                    <a:lnTo>
                      <a:pt x="3231443" y="2538343"/>
                    </a:lnTo>
                    <a:lnTo>
                      <a:pt x="3213271" y="2533799"/>
                    </a:lnTo>
                    <a:lnTo>
                      <a:pt x="3168359" y="2570157"/>
                    </a:lnTo>
                    <a:lnTo>
                      <a:pt x="3120637" y="2581519"/>
                    </a:lnTo>
                    <a:lnTo>
                      <a:pt x="3082005" y="2597427"/>
                    </a:lnTo>
                    <a:lnTo>
                      <a:pt x="3074460" y="2595630"/>
                    </a:lnTo>
                    <a:lnTo>
                      <a:pt x="3070098" y="2597427"/>
                    </a:lnTo>
                    <a:lnTo>
                      <a:pt x="3022376" y="2586064"/>
                    </a:lnTo>
                    <a:lnTo>
                      <a:pt x="3000196" y="2586064"/>
                    </a:lnTo>
                    <a:lnTo>
                      <a:pt x="2988289" y="2586064"/>
                    </a:lnTo>
                    <a:lnTo>
                      <a:pt x="2967837" y="2554250"/>
                    </a:lnTo>
                    <a:lnTo>
                      <a:pt x="2929205" y="2526980"/>
                    </a:lnTo>
                    <a:lnTo>
                      <a:pt x="2902153" y="2523116"/>
                    </a:lnTo>
                    <a:lnTo>
                      <a:pt x="2861576" y="2526980"/>
                    </a:lnTo>
                    <a:lnTo>
                      <a:pt x="2822944" y="2538343"/>
                    </a:lnTo>
                    <a:lnTo>
                      <a:pt x="2818139" y="2536254"/>
                    </a:lnTo>
                    <a:lnTo>
                      <a:pt x="2811037" y="2538343"/>
                    </a:lnTo>
                    <a:lnTo>
                      <a:pt x="2758770" y="2515618"/>
                    </a:lnTo>
                    <a:lnTo>
                      <a:pt x="2751953" y="2472441"/>
                    </a:lnTo>
                    <a:lnTo>
                      <a:pt x="2708776" y="2456534"/>
                    </a:lnTo>
                    <a:lnTo>
                      <a:pt x="2676962" y="2451989"/>
                    </a:lnTo>
                    <a:lnTo>
                      <a:pt x="2642534" y="2430245"/>
                    </a:lnTo>
                    <a:lnTo>
                      <a:pt x="2609333" y="2488348"/>
                    </a:lnTo>
                    <a:lnTo>
                      <a:pt x="2625240" y="2522435"/>
                    </a:lnTo>
                    <a:lnTo>
                      <a:pt x="2586608" y="2558795"/>
                    </a:lnTo>
                    <a:lnTo>
                      <a:pt x="2577105" y="2556532"/>
                    </a:lnTo>
                    <a:lnTo>
                      <a:pt x="2574701" y="2558795"/>
                    </a:lnTo>
                    <a:lnTo>
                      <a:pt x="2526979" y="2547432"/>
                    </a:lnTo>
                    <a:lnTo>
                      <a:pt x="2490620" y="2542887"/>
                    </a:lnTo>
                    <a:lnTo>
                      <a:pt x="2463350" y="2515618"/>
                    </a:lnTo>
                    <a:lnTo>
                      <a:pt x="2436625" y="2515618"/>
                    </a:lnTo>
                    <a:lnTo>
                      <a:pt x="2424718" y="2515618"/>
                    </a:lnTo>
                    <a:lnTo>
                      <a:pt x="2398858" y="2502687"/>
                    </a:lnTo>
                    <a:lnTo>
                      <a:pt x="2350272" y="2526980"/>
                    </a:lnTo>
                    <a:lnTo>
                      <a:pt x="2282098" y="2574702"/>
                    </a:lnTo>
                    <a:lnTo>
                      <a:pt x="2238921" y="2586064"/>
                    </a:lnTo>
                    <a:lnTo>
                      <a:pt x="2227559" y="2590609"/>
                    </a:lnTo>
                    <a:lnTo>
                      <a:pt x="2225178" y="2586799"/>
                    </a:lnTo>
                    <a:lnTo>
                      <a:pt x="2215652" y="2590609"/>
                    </a:lnTo>
                    <a:lnTo>
                      <a:pt x="2193596" y="2555320"/>
                    </a:lnTo>
                    <a:lnTo>
                      <a:pt x="2157112" y="2558795"/>
                    </a:lnTo>
                    <a:lnTo>
                      <a:pt x="2156291" y="2557739"/>
                    </a:lnTo>
                    <a:lnTo>
                      <a:pt x="2145205" y="2558795"/>
                    </a:lnTo>
                    <a:lnTo>
                      <a:pt x="2129298" y="2538343"/>
                    </a:lnTo>
                    <a:lnTo>
                      <a:pt x="2102029" y="2526980"/>
                    </a:lnTo>
                    <a:lnTo>
                      <a:pt x="2086121" y="2495166"/>
                    </a:lnTo>
                    <a:lnTo>
                      <a:pt x="2070005" y="2486212"/>
                    </a:lnTo>
                    <a:lnTo>
                      <a:pt x="2027582" y="2499711"/>
                    </a:lnTo>
                    <a:lnTo>
                      <a:pt x="2023845" y="2497111"/>
                    </a:lnTo>
                    <a:lnTo>
                      <a:pt x="2015675" y="2499711"/>
                    </a:lnTo>
                    <a:lnTo>
                      <a:pt x="1971363" y="2468885"/>
                    </a:lnTo>
                    <a:lnTo>
                      <a:pt x="1952591" y="2495166"/>
                    </a:lnTo>
                    <a:lnTo>
                      <a:pt x="1947518" y="2485599"/>
                    </a:lnTo>
                    <a:lnTo>
                      <a:pt x="1940684" y="2495166"/>
                    </a:lnTo>
                    <a:lnTo>
                      <a:pt x="1861147" y="2345183"/>
                    </a:lnTo>
                    <a:lnTo>
                      <a:pt x="1811153" y="2295189"/>
                    </a:lnTo>
                    <a:lnTo>
                      <a:pt x="1813950" y="2292043"/>
                    </a:lnTo>
                    <a:lnTo>
                      <a:pt x="1748069" y="2333821"/>
                    </a:lnTo>
                    <a:lnTo>
                      <a:pt x="1711709" y="2338366"/>
                    </a:lnTo>
                    <a:lnTo>
                      <a:pt x="1711926" y="2336850"/>
                    </a:lnTo>
                    <a:lnTo>
                      <a:pt x="1699803" y="2338366"/>
                    </a:lnTo>
                    <a:lnTo>
                      <a:pt x="1704347" y="2306551"/>
                    </a:lnTo>
                    <a:lnTo>
                      <a:pt x="1662460" y="2288600"/>
                    </a:lnTo>
                    <a:lnTo>
                      <a:pt x="1629901" y="2302006"/>
                    </a:lnTo>
                    <a:lnTo>
                      <a:pt x="1629300" y="2297351"/>
                    </a:lnTo>
                    <a:lnTo>
                      <a:pt x="1617994" y="2302006"/>
                    </a:lnTo>
                    <a:lnTo>
                      <a:pt x="1608904" y="2231560"/>
                    </a:lnTo>
                    <a:lnTo>
                      <a:pt x="1552684" y="2221867"/>
                    </a:lnTo>
                    <a:lnTo>
                      <a:pt x="1518550" y="2247467"/>
                    </a:lnTo>
                    <a:lnTo>
                      <a:pt x="1425379" y="2267919"/>
                    </a:lnTo>
                    <a:lnTo>
                      <a:pt x="1409472" y="2286099"/>
                    </a:lnTo>
                    <a:lnTo>
                      <a:pt x="1270852" y="2306551"/>
                    </a:lnTo>
                    <a:lnTo>
                      <a:pt x="1254945" y="2327003"/>
                    </a:lnTo>
                    <a:lnTo>
                      <a:pt x="1282214" y="2370180"/>
                    </a:lnTo>
                    <a:lnTo>
                      <a:pt x="1243582" y="2386087"/>
                    </a:lnTo>
                    <a:lnTo>
                      <a:pt x="1254945" y="2404267"/>
                    </a:lnTo>
                    <a:lnTo>
                      <a:pt x="1216313" y="2429264"/>
                    </a:lnTo>
                    <a:lnTo>
                      <a:pt x="1275397" y="2472441"/>
                    </a:lnTo>
                    <a:lnTo>
                      <a:pt x="1270852" y="2499711"/>
                    </a:lnTo>
                    <a:lnTo>
                      <a:pt x="1259108" y="2498732"/>
                    </a:lnTo>
                    <a:lnTo>
                      <a:pt x="1258945" y="2499711"/>
                    </a:lnTo>
                    <a:lnTo>
                      <a:pt x="1215644" y="2496102"/>
                    </a:lnTo>
                    <a:lnTo>
                      <a:pt x="1204950" y="2511073"/>
                    </a:lnTo>
                    <a:lnTo>
                      <a:pt x="1196495" y="2506241"/>
                    </a:lnTo>
                    <a:lnTo>
                      <a:pt x="1193043" y="2511073"/>
                    </a:lnTo>
                    <a:lnTo>
                      <a:pt x="1145322" y="2483803"/>
                    </a:lnTo>
                    <a:lnTo>
                      <a:pt x="1098145" y="2483803"/>
                    </a:lnTo>
                    <a:lnTo>
                      <a:pt x="1061785" y="2511073"/>
                    </a:lnTo>
                    <a:lnTo>
                      <a:pt x="1055322" y="2506990"/>
                    </a:lnTo>
                    <a:lnTo>
                      <a:pt x="1049878" y="2511073"/>
                    </a:lnTo>
                    <a:lnTo>
                      <a:pt x="1006701" y="2483803"/>
                    </a:lnTo>
                    <a:lnTo>
                      <a:pt x="924893" y="2447444"/>
                    </a:lnTo>
                    <a:lnTo>
                      <a:pt x="877716" y="2447444"/>
                    </a:lnTo>
                    <a:lnTo>
                      <a:pt x="802724" y="2511073"/>
                    </a:lnTo>
                    <a:lnTo>
                      <a:pt x="798179" y="2554250"/>
                    </a:lnTo>
                    <a:lnTo>
                      <a:pt x="787406" y="2543477"/>
                    </a:lnTo>
                    <a:lnTo>
                      <a:pt x="786272" y="2554250"/>
                    </a:lnTo>
                    <a:lnTo>
                      <a:pt x="756063" y="2524040"/>
                    </a:lnTo>
                    <a:lnTo>
                      <a:pt x="732278" y="2581519"/>
                    </a:lnTo>
                    <a:lnTo>
                      <a:pt x="743640" y="2590609"/>
                    </a:lnTo>
                    <a:lnTo>
                      <a:pt x="723188" y="2633786"/>
                    </a:lnTo>
                    <a:lnTo>
                      <a:pt x="747026" y="2670627"/>
                    </a:lnTo>
                    <a:lnTo>
                      <a:pt x="763548" y="2667873"/>
                    </a:lnTo>
                    <a:lnTo>
                      <a:pt x="764871" y="2669637"/>
                    </a:lnTo>
                    <a:lnTo>
                      <a:pt x="775455" y="2667873"/>
                    </a:lnTo>
                    <a:lnTo>
                      <a:pt x="802724" y="2704232"/>
                    </a:lnTo>
                    <a:lnTo>
                      <a:pt x="798179" y="2731502"/>
                    </a:lnTo>
                    <a:lnTo>
                      <a:pt x="818632" y="2742864"/>
                    </a:lnTo>
                    <a:lnTo>
                      <a:pt x="802724" y="2774679"/>
                    </a:lnTo>
                    <a:lnTo>
                      <a:pt x="766365" y="2779224"/>
                    </a:lnTo>
                    <a:lnTo>
                      <a:pt x="727733" y="2838308"/>
                    </a:lnTo>
                    <a:lnTo>
                      <a:pt x="759548" y="2881485"/>
                    </a:lnTo>
                    <a:lnTo>
                      <a:pt x="759548" y="2920116"/>
                    </a:lnTo>
                    <a:lnTo>
                      <a:pt x="798179" y="2979201"/>
                    </a:lnTo>
                    <a:lnTo>
                      <a:pt x="775455" y="2995108"/>
                    </a:lnTo>
                    <a:lnTo>
                      <a:pt x="770910" y="3006470"/>
                    </a:lnTo>
                    <a:lnTo>
                      <a:pt x="759003" y="3006470"/>
                    </a:lnTo>
                    <a:lnTo>
                      <a:pt x="755003" y="3006470"/>
                    </a:lnTo>
                    <a:lnTo>
                      <a:pt x="743096" y="3006470"/>
                    </a:lnTo>
                    <a:lnTo>
                      <a:pt x="715826" y="2972383"/>
                    </a:lnTo>
                    <a:lnTo>
                      <a:pt x="704464" y="2972383"/>
                    </a:lnTo>
                    <a:lnTo>
                      <a:pt x="684012" y="2963293"/>
                    </a:lnTo>
                    <a:lnTo>
                      <a:pt x="672649" y="2940569"/>
                    </a:lnTo>
                    <a:lnTo>
                      <a:pt x="645222" y="2932732"/>
                    </a:lnTo>
                    <a:lnTo>
                      <a:pt x="625472" y="2936024"/>
                    </a:lnTo>
                    <a:lnTo>
                      <a:pt x="623771" y="2934323"/>
                    </a:lnTo>
                    <a:lnTo>
                      <a:pt x="613565" y="2936024"/>
                    </a:lnTo>
                    <a:lnTo>
                      <a:pt x="609020" y="2931479"/>
                    </a:lnTo>
                    <a:lnTo>
                      <a:pt x="559026" y="2904209"/>
                    </a:lnTo>
                    <a:lnTo>
                      <a:pt x="506760" y="2897392"/>
                    </a:lnTo>
                    <a:lnTo>
                      <a:pt x="483280" y="2890683"/>
                    </a:lnTo>
                    <a:lnTo>
                      <a:pt x="480035" y="2892847"/>
                    </a:lnTo>
                    <a:lnTo>
                      <a:pt x="475042" y="2888329"/>
                    </a:lnTo>
                    <a:lnTo>
                      <a:pt x="474945" y="2888302"/>
                    </a:lnTo>
                    <a:lnTo>
                      <a:pt x="468128" y="2892847"/>
                    </a:lnTo>
                    <a:lnTo>
                      <a:pt x="420406" y="2849670"/>
                    </a:lnTo>
                    <a:lnTo>
                      <a:pt x="381774" y="2833763"/>
                    </a:lnTo>
                    <a:lnTo>
                      <a:pt x="349960" y="2801948"/>
                    </a:lnTo>
                    <a:lnTo>
                      <a:pt x="377229" y="2795131"/>
                    </a:lnTo>
                    <a:lnTo>
                      <a:pt x="404499" y="2747409"/>
                    </a:lnTo>
                    <a:lnTo>
                      <a:pt x="388591" y="2731502"/>
                    </a:lnTo>
                    <a:lnTo>
                      <a:pt x="440858" y="2704232"/>
                    </a:lnTo>
                    <a:lnTo>
                      <a:pt x="440858" y="2701176"/>
                    </a:lnTo>
                    <a:lnTo>
                      <a:pt x="416406" y="2704232"/>
                    </a:lnTo>
                    <a:lnTo>
                      <a:pt x="416406" y="2702744"/>
                    </a:lnTo>
                    <a:lnTo>
                      <a:pt x="404499" y="2704232"/>
                    </a:lnTo>
                    <a:lnTo>
                      <a:pt x="404499" y="2683780"/>
                    </a:lnTo>
                    <a:lnTo>
                      <a:pt x="424951" y="2667873"/>
                    </a:lnTo>
                    <a:lnTo>
                      <a:pt x="463583" y="2661056"/>
                    </a:lnTo>
                    <a:lnTo>
                      <a:pt x="468128" y="2645148"/>
                    </a:lnTo>
                    <a:lnTo>
                      <a:pt x="456765" y="2613334"/>
                    </a:lnTo>
                    <a:lnTo>
                      <a:pt x="474945" y="2586064"/>
                    </a:lnTo>
                    <a:lnTo>
                      <a:pt x="474945" y="2565612"/>
                    </a:lnTo>
                    <a:lnTo>
                      <a:pt x="420406" y="2547432"/>
                    </a:lnTo>
                    <a:lnTo>
                      <a:pt x="409588" y="2547432"/>
                    </a:lnTo>
                    <a:lnTo>
                      <a:pt x="397681" y="2547432"/>
                    </a:lnTo>
                    <a:lnTo>
                      <a:pt x="379485" y="2525193"/>
                    </a:lnTo>
                    <a:lnTo>
                      <a:pt x="357322" y="2531525"/>
                    </a:lnTo>
                    <a:lnTo>
                      <a:pt x="352842" y="2529403"/>
                    </a:lnTo>
                    <a:lnTo>
                      <a:pt x="345415" y="2531525"/>
                    </a:lnTo>
                    <a:lnTo>
                      <a:pt x="302238" y="2511073"/>
                    </a:lnTo>
                    <a:lnTo>
                      <a:pt x="302238" y="2499711"/>
                    </a:lnTo>
                    <a:lnTo>
                      <a:pt x="286331" y="2472441"/>
                    </a:lnTo>
                    <a:lnTo>
                      <a:pt x="270968" y="2472441"/>
                    </a:lnTo>
                    <a:lnTo>
                      <a:pt x="259061" y="2472441"/>
                    </a:lnTo>
                    <a:lnTo>
                      <a:pt x="254516" y="2456534"/>
                    </a:lnTo>
                    <a:lnTo>
                      <a:pt x="263606" y="2440627"/>
                    </a:lnTo>
                    <a:lnTo>
                      <a:pt x="243991" y="2410114"/>
                    </a:lnTo>
                    <a:lnTo>
                      <a:pt x="216429" y="2413357"/>
                    </a:lnTo>
                    <a:lnTo>
                      <a:pt x="212956" y="2412365"/>
                    </a:lnTo>
                    <a:lnTo>
                      <a:pt x="204522" y="2413357"/>
                    </a:lnTo>
                    <a:lnTo>
                      <a:pt x="199623" y="2411957"/>
                    </a:lnTo>
                    <a:lnTo>
                      <a:pt x="195977" y="2424719"/>
                    </a:lnTo>
                    <a:lnTo>
                      <a:pt x="184968" y="2421574"/>
                    </a:lnTo>
                    <a:lnTo>
                      <a:pt x="184070" y="2424719"/>
                    </a:lnTo>
                    <a:lnTo>
                      <a:pt x="168163" y="2420174"/>
                    </a:lnTo>
                    <a:lnTo>
                      <a:pt x="156800" y="2381542"/>
                    </a:lnTo>
                    <a:lnTo>
                      <a:pt x="152255" y="2365635"/>
                    </a:lnTo>
                    <a:lnTo>
                      <a:pt x="156800" y="2361090"/>
                    </a:lnTo>
                    <a:lnTo>
                      <a:pt x="168707" y="2361090"/>
                    </a:lnTo>
                    <a:lnTo>
                      <a:pt x="188615" y="2361090"/>
                    </a:lnTo>
                    <a:lnTo>
                      <a:pt x="199977" y="2349728"/>
                    </a:lnTo>
                    <a:lnTo>
                      <a:pt x="188615" y="2327003"/>
                    </a:lnTo>
                    <a:lnTo>
                      <a:pt x="168163" y="2317914"/>
                    </a:lnTo>
                    <a:lnTo>
                      <a:pt x="168163" y="2311096"/>
                    </a:lnTo>
                    <a:lnTo>
                      <a:pt x="152255" y="2295189"/>
                    </a:lnTo>
                    <a:lnTo>
                      <a:pt x="129531" y="2258829"/>
                    </a:lnTo>
                    <a:lnTo>
                      <a:pt x="140893" y="2236105"/>
                    </a:lnTo>
                    <a:lnTo>
                      <a:pt x="136348" y="2208835"/>
                    </a:lnTo>
                    <a:lnTo>
                      <a:pt x="103789" y="2195428"/>
                    </a:lnTo>
                    <a:lnTo>
                      <a:pt x="93716" y="2199745"/>
                    </a:lnTo>
                    <a:lnTo>
                      <a:pt x="91868" y="2195434"/>
                    </a:lnTo>
                    <a:lnTo>
                      <a:pt x="81809" y="2199745"/>
                    </a:lnTo>
                    <a:lnTo>
                      <a:pt x="74992" y="2183838"/>
                    </a:lnTo>
                    <a:lnTo>
                      <a:pt x="34087" y="2172476"/>
                    </a:lnTo>
                    <a:lnTo>
                      <a:pt x="22725" y="2129299"/>
                    </a:lnTo>
                    <a:lnTo>
                      <a:pt x="22725" y="2097484"/>
                    </a:lnTo>
                    <a:lnTo>
                      <a:pt x="0" y="2081577"/>
                    </a:lnTo>
                    <a:lnTo>
                      <a:pt x="15907" y="2058853"/>
                    </a:lnTo>
                    <a:lnTo>
                      <a:pt x="6818" y="1995224"/>
                    </a:lnTo>
                    <a:lnTo>
                      <a:pt x="34087" y="1952047"/>
                    </a:lnTo>
                    <a:lnTo>
                      <a:pt x="27270" y="1940685"/>
                    </a:lnTo>
                    <a:lnTo>
                      <a:pt x="70447" y="1902053"/>
                    </a:lnTo>
                    <a:lnTo>
                      <a:pt x="27270" y="1865693"/>
                    </a:lnTo>
                    <a:lnTo>
                      <a:pt x="109078" y="1767977"/>
                    </a:lnTo>
                    <a:lnTo>
                      <a:pt x="145438" y="1724800"/>
                    </a:lnTo>
                    <a:lnTo>
                      <a:pt x="156800" y="1681624"/>
                    </a:lnTo>
                    <a:lnTo>
                      <a:pt x="102261" y="1629357"/>
                    </a:lnTo>
                    <a:lnTo>
                      <a:pt x="118168" y="1574818"/>
                    </a:lnTo>
                    <a:lnTo>
                      <a:pt x="86354" y="1511189"/>
                    </a:lnTo>
                    <a:lnTo>
                      <a:pt x="109078" y="1436197"/>
                    </a:lnTo>
                    <a:lnTo>
                      <a:pt x="70447" y="1333936"/>
                    </a:lnTo>
                    <a:lnTo>
                      <a:pt x="102261" y="1263490"/>
                    </a:lnTo>
                    <a:lnTo>
                      <a:pt x="43177" y="1197589"/>
                    </a:lnTo>
                    <a:lnTo>
                      <a:pt x="49994" y="1122597"/>
                    </a:lnTo>
                    <a:lnTo>
                      <a:pt x="81809" y="1118052"/>
                    </a:lnTo>
                    <a:lnTo>
                      <a:pt x="145438" y="1074876"/>
                    </a:lnTo>
                    <a:lnTo>
                      <a:pt x="184070" y="1036244"/>
                    </a:lnTo>
                    <a:lnTo>
                      <a:pt x="189699" y="1042522"/>
                    </a:lnTo>
                    <a:lnTo>
                      <a:pt x="195977" y="1036244"/>
                    </a:lnTo>
                    <a:lnTo>
                      <a:pt x="255061" y="1102145"/>
                    </a:lnTo>
                    <a:lnTo>
                      <a:pt x="350504" y="1122597"/>
                    </a:lnTo>
                    <a:lnTo>
                      <a:pt x="491397" y="1236221"/>
                    </a:lnTo>
                    <a:lnTo>
                      <a:pt x="523211" y="1283942"/>
                    </a:lnTo>
                    <a:lnTo>
                      <a:pt x="523211" y="1343026"/>
                    </a:lnTo>
                    <a:lnTo>
                      <a:pt x="486852" y="1397565"/>
                    </a:lnTo>
                    <a:lnTo>
                      <a:pt x="420951" y="1418018"/>
                    </a:lnTo>
                    <a:lnTo>
                      <a:pt x="415909" y="1415887"/>
                    </a:lnTo>
                    <a:lnTo>
                      <a:pt x="409044" y="1418018"/>
                    </a:lnTo>
                    <a:lnTo>
                      <a:pt x="252950" y="1352062"/>
                    </a:lnTo>
                    <a:lnTo>
                      <a:pt x="232336" y="1358934"/>
                    </a:lnTo>
                    <a:lnTo>
                      <a:pt x="291420" y="1429380"/>
                    </a:lnTo>
                    <a:lnTo>
                      <a:pt x="291420" y="1468012"/>
                    </a:lnTo>
                    <a:lnTo>
                      <a:pt x="298238" y="1554366"/>
                    </a:lnTo>
                    <a:lnTo>
                      <a:pt x="345959" y="1586180"/>
                    </a:lnTo>
                    <a:lnTo>
                      <a:pt x="362087" y="1595588"/>
                    </a:lnTo>
                    <a:lnTo>
                      <a:pt x="365867" y="1563455"/>
                    </a:lnTo>
                    <a:lnTo>
                      <a:pt x="345415" y="1527096"/>
                    </a:lnTo>
                    <a:lnTo>
                      <a:pt x="365867" y="1495281"/>
                    </a:lnTo>
                    <a:lnTo>
                      <a:pt x="374560" y="1500280"/>
                    </a:lnTo>
                    <a:lnTo>
                      <a:pt x="377774" y="1495281"/>
                    </a:lnTo>
                    <a:lnTo>
                      <a:pt x="461933" y="1543673"/>
                    </a:lnTo>
                    <a:lnTo>
                      <a:pt x="484035" y="1527096"/>
                    </a:lnTo>
                    <a:lnTo>
                      <a:pt x="463583" y="1461194"/>
                    </a:lnTo>
                    <a:lnTo>
                      <a:pt x="549936" y="1374841"/>
                    </a:lnTo>
                    <a:lnTo>
                      <a:pt x="559742" y="1376942"/>
                    </a:lnTo>
                    <a:lnTo>
                      <a:pt x="561843" y="1374841"/>
                    </a:lnTo>
                    <a:lnTo>
                      <a:pt x="593658" y="1381658"/>
                    </a:lnTo>
                    <a:lnTo>
                      <a:pt x="620945" y="1405535"/>
                    </a:lnTo>
                    <a:lnTo>
                      <a:pt x="640835" y="1349844"/>
                    </a:lnTo>
                    <a:lnTo>
                      <a:pt x="609020" y="1295305"/>
                    </a:lnTo>
                    <a:lnTo>
                      <a:pt x="624928" y="1236221"/>
                    </a:lnTo>
                    <a:lnTo>
                      <a:pt x="597658" y="1177136"/>
                    </a:lnTo>
                    <a:lnTo>
                      <a:pt x="611562" y="1181462"/>
                    </a:lnTo>
                    <a:lnTo>
                      <a:pt x="609565" y="1177136"/>
                    </a:lnTo>
                    <a:lnTo>
                      <a:pt x="711826" y="1208951"/>
                    </a:lnTo>
                    <a:lnTo>
                      <a:pt x="732278" y="1263490"/>
                    </a:lnTo>
                    <a:lnTo>
                      <a:pt x="684556" y="1274852"/>
                    </a:lnTo>
                    <a:lnTo>
                      <a:pt x="684556" y="1327119"/>
                    </a:lnTo>
                    <a:lnTo>
                      <a:pt x="713309" y="1355872"/>
                    </a:lnTo>
                    <a:lnTo>
                      <a:pt x="763548" y="1338481"/>
                    </a:lnTo>
                    <a:lnTo>
                      <a:pt x="770365" y="1279397"/>
                    </a:lnTo>
                    <a:lnTo>
                      <a:pt x="845357" y="1231676"/>
                    </a:lnTo>
                    <a:lnTo>
                      <a:pt x="972614" y="1145322"/>
                    </a:lnTo>
                    <a:lnTo>
                      <a:pt x="982566" y="1146649"/>
                    </a:lnTo>
                    <a:lnTo>
                      <a:pt x="984521" y="1145322"/>
                    </a:lnTo>
                    <a:lnTo>
                      <a:pt x="1018608" y="1149867"/>
                    </a:lnTo>
                    <a:lnTo>
                      <a:pt x="979977" y="1213496"/>
                    </a:lnTo>
                    <a:lnTo>
                      <a:pt x="1012666" y="1218657"/>
                    </a:lnTo>
                    <a:lnTo>
                      <a:pt x="1038516" y="1188499"/>
                    </a:lnTo>
                    <a:lnTo>
                      <a:pt x="1050423" y="1188499"/>
                    </a:lnTo>
                    <a:lnTo>
                      <a:pt x="1108962" y="1188499"/>
                    </a:lnTo>
                    <a:lnTo>
                      <a:pt x="1161229" y="1145322"/>
                    </a:lnTo>
                    <a:lnTo>
                      <a:pt x="1165711" y="1151456"/>
                    </a:lnTo>
                    <a:lnTo>
                      <a:pt x="1173136" y="1145322"/>
                    </a:lnTo>
                    <a:lnTo>
                      <a:pt x="1210035" y="1195815"/>
                    </a:lnTo>
                    <a:lnTo>
                      <a:pt x="1247583" y="1138505"/>
                    </a:lnTo>
                    <a:lnTo>
                      <a:pt x="1211223" y="1079421"/>
                    </a:lnTo>
                    <a:lnTo>
                      <a:pt x="1227130" y="1043061"/>
                    </a:lnTo>
                    <a:lnTo>
                      <a:pt x="1237665" y="1046199"/>
                    </a:lnTo>
                    <a:lnTo>
                      <a:pt x="1239037" y="1043061"/>
                    </a:lnTo>
                    <a:lnTo>
                      <a:pt x="1345843" y="1074876"/>
                    </a:lnTo>
                    <a:lnTo>
                      <a:pt x="1400382" y="1106690"/>
                    </a:lnTo>
                    <a:lnTo>
                      <a:pt x="1519756" y="1213274"/>
                    </a:lnTo>
                    <a:lnTo>
                      <a:pt x="1543003" y="1172592"/>
                    </a:lnTo>
                    <a:lnTo>
                      <a:pt x="1506643" y="1118052"/>
                    </a:lnTo>
                    <a:lnTo>
                      <a:pt x="1506643" y="1095328"/>
                    </a:lnTo>
                    <a:lnTo>
                      <a:pt x="1463467" y="1086238"/>
                    </a:lnTo>
                    <a:lnTo>
                      <a:pt x="1472556" y="1036244"/>
                    </a:lnTo>
                    <a:lnTo>
                      <a:pt x="1452104" y="949890"/>
                    </a:lnTo>
                    <a:lnTo>
                      <a:pt x="1452104" y="913531"/>
                    </a:lnTo>
                    <a:lnTo>
                      <a:pt x="1522551" y="811270"/>
                    </a:lnTo>
                    <a:lnTo>
                      <a:pt x="1543003" y="697647"/>
                    </a:lnTo>
                    <a:lnTo>
                      <a:pt x="1570272" y="677194"/>
                    </a:lnTo>
                    <a:lnTo>
                      <a:pt x="1578688" y="679813"/>
                    </a:lnTo>
                    <a:lnTo>
                      <a:pt x="1582179" y="677194"/>
                    </a:lnTo>
                    <a:lnTo>
                      <a:pt x="1684440" y="709009"/>
                    </a:lnTo>
                    <a:lnTo>
                      <a:pt x="1688985" y="779455"/>
                    </a:lnTo>
                    <a:lnTo>
                      <a:pt x="1652625" y="870354"/>
                    </a:lnTo>
                    <a:lnTo>
                      <a:pt x="1679895" y="908986"/>
                    </a:lnTo>
                    <a:lnTo>
                      <a:pt x="1688985" y="983977"/>
                    </a:lnTo>
                    <a:lnTo>
                      <a:pt x="1679895" y="1129415"/>
                    </a:lnTo>
                    <a:lnTo>
                      <a:pt x="1723072" y="1193044"/>
                    </a:lnTo>
                    <a:lnTo>
                      <a:pt x="1704892" y="1256673"/>
                    </a:lnTo>
                    <a:lnTo>
                      <a:pt x="1636718" y="1393021"/>
                    </a:lnTo>
                    <a:lnTo>
                      <a:pt x="1662494" y="1399465"/>
                    </a:lnTo>
                    <a:lnTo>
                      <a:pt x="1677078" y="1370296"/>
                    </a:lnTo>
                    <a:lnTo>
                      <a:pt x="1720255" y="1349844"/>
                    </a:lnTo>
                    <a:lnTo>
                      <a:pt x="1731617" y="1299850"/>
                    </a:lnTo>
                    <a:lnTo>
                      <a:pt x="1758887" y="1256673"/>
                    </a:lnTo>
                    <a:lnTo>
                      <a:pt x="1736162" y="1197589"/>
                    </a:lnTo>
                    <a:lnTo>
                      <a:pt x="1758887" y="1133960"/>
                    </a:lnTo>
                    <a:lnTo>
                      <a:pt x="1715710" y="1122597"/>
                    </a:lnTo>
                    <a:lnTo>
                      <a:pt x="1704347" y="1070331"/>
                    </a:lnTo>
                    <a:lnTo>
                      <a:pt x="1736162" y="961252"/>
                    </a:lnTo>
                    <a:lnTo>
                      <a:pt x="1688440" y="865809"/>
                    </a:lnTo>
                    <a:lnTo>
                      <a:pt x="1752069" y="788545"/>
                    </a:lnTo>
                    <a:lnTo>
                      <a:pt x="1747524" y="704464"/>
                    </a:lnTo>
                    <a:lnTo>
                      <a:pt x="1763431" y="697647"/>
                    </a:lnTo>
                    <a:lnTo>
                      <a:pt x="1764877" y="702130"/>
                    </a:lnTo>
                    <a:lnTo>
                      <a:pt x="1775339" y="697647"/>
                    </a:lnTo>
                    <a:lnTo>
                      <a:pt x="1798063" y="768093"/>
                    </a:lnTo>
                    <a:lnTo>
                      <a:pt x="1791454" y="815304"/>
                    </a:lnTo>
                    <a:lnTo>
                      <a:pt x="1854330" y="772638"/>
                    </a:lnTo>
                    <a:lnTo>
                      <a:pt x="1931594" y="763548"/>
                    </a:lnTo>
                    <a:lnTo>
                      <a:pt x="1932772" y="764810"/>
                    </a:lnTo>
                    <a:lnTo>
                      <a:pt x="1943501" y="763548"/>
                    </a:lnTo>
                    <a:lnTo>
                      <a:pt x="1988608" y="811877"/>
                    </a:lnTo>
                    <a:lnTo>
                      <a:pt x="1963408" y="736278"/>
                    </a:lnTo>
                    <a:lnTo>
                      <a:pt x="1963408" y="595386"/>
                    </a:lnTo>
                    <a:lnTo>
                      <a:pt x="2027037" y="574934"/>
                    </a:lnTo>
                    <a:lnTo>
                      <a:pt x="2037269" y="575472"/>
                    </a:lnTo>
                    <a:lnTo>
                      <a:pt x="2038944" y="574934"/>
                    </a:lnTo>
                    <a:lnTo>
                      <a:pt x="2115414" y="578958"/>
                    </a:lnTo>
                    <a:lnTo>
                      <a:pt x="2192927" y="559026"/>
                    </a:lnTo>
                    <a:lnTo>
                      <a:pt x="2167930" y="493125"/>
                    </a:lnTo>
                    <a:lnTo>
                      <a:pt x="2204289" y="402226"/>
                    </a:lnTo>
                    <a:lnTo>
                      <a:pt x="2247466" y="397681"/>
                    </a:lnTo>
                    <a:lnTo>
                      <a:pt x="2317913" y="322690"/>
                    </a:lnTo>
                    <a:lnTo>
                      <a:pt x="2420173" y="304510"/>
                    </a:lnTo>
                    <a:lnTo>
                      <a:pt x="2429263" y="263606"/>
                    </a:lnTo>
                    <a:lnTo>
                      <a:pt x="2526979" y="252244"/>
                    </a:lnTo>
                    <a:lnTo>
                      <a:pt x="2528058" y="253503"/>
                    </a:lnTo>
                    <a:lnTo>
                      <a:pt x="2538886" y="252244"/>
                    </a:lnTo>
                    <a:lnTo>
                      <a:pt x="2560820" y="277833"/>
                    </a:lnTo>
                    <a:lnTo>
                      <a:pt x="2640602" y="202249"/>
                    </a:lnTo>
                    <a:lnTo>
                      <a:pt x="2652509" y="202249"/>
                    </a:lnTo>
                    <a:lnTo>
                      <a:pt x="2704231" y="202249"/>
                    </a:lnTo>
                    <a:lnTo>
                      <a:pt x="2715593" y="134075"/>
                    </a:lnTo>
                    <a:lnTo>
                      <a:pt x="2751953" y="68174"/>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85" name="Freeform 278"/>
              <p:cNvSpPr>
                <a:spLocks/>
              </p:cNvSpPr>
              <p:nvPr/>
            </p:nvSpPr>
            <p:spPr bwMode="auto">
              <a:xfrm>
                <a:off x="10902160" y="812664"/>
                <a:ext cx="299965" cy="227246"/>
              </a:xfrm>
              <a:custGeom>
                <a:avLst/>
                <a:gdLst>
                  <a:gd name="T0" fmla="*/ 59 w 132"/>
                  <a:gd name="T1" fmla="*/ 83 h 100"/>
                  <a:gd name="T2" fmla="*/ 120 w 132"/>
                  <a:gd name="T3" fmla="*/ 86 h 100"/>
                  <a:gd name="T4" fmla="*/ 132 w 132"/>
                  <a:gd name="T5" fmla="*/ 38 h 100"/>
                  <a:gd name="T6" fmla="*/ 73 w 132"/>
                  <a:gd name="T7" fmla="*/ 5 h 100"/>
                  <a:gd name="T8" fmla="*/ 30 w 132"/>
                  <a:gd name="T9" fmla="*/ 0 h 100"/>
                  <a:gd name="T10" fmla="*/ 9 w 132"/>
                  <a:gd name="T11" fmla="*/ 15 h 100"/>
                  <a:gd name="T12" fmla="*/ 0 w 132"/>
                  <a:gd name="T13" fmla="*/ 57 h 100"/>
                  <a:gd name="T14" fmla="*/ 33 w 132"/>
                  <a:gd name="T15" fmla="*/ 100 h 100"/>
                  <a:gd name="T16" fmla="*/ 59 w 132"/>
                  <a:gd name="T17" fmla="*/ 83 h 100"/>
                  <a:gd name="T18" fmla="*/ 59 w 132"/>
                  <a:gd name="T19" fmla="*/ 83 h 100"/>
                  <a:gd name="T20" fmla="*/ 59 w 132"/>
                  <a:gd name="T21" fmla="*/ 8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100">
                    <a:moveTo>
                      <a:pt x="59" y="83"/>
                    </a:moveTo>
                    <a:lnTo>
                      <a:pt x="120" y="86"/>
                    </a:lnTo>
                    <a:lnTo>
                      <a:pt x="132" y="38"/>
                    </a:lnTo>
                    <a:lnTo>
                      <a:pt x="73" y="5"/>
                    </a:lnTo>
                    <a:lnTo>
                      <a:pt x="30" y="0"/>
                    </a:lnTo>
                    <a:lnTo>
                      <a:pt x="9" y="15"/>
                    </a:lnTo>
                    <a:lnTo>
                      <a:pt x="0" y="57"/>
                    </a:lnTo>
                    <a:lnTo>
                      <a:pt x="33" y="100"/>
                    </a:lnTo>
                    <a:lnTo>
                      <a:pt x="59" y="83"/>
                    </a:lnTo>
                    <a:lnTo>
                      <a:pt x="59" y="83"/>
                    </a:lnTo>
                    <a:lnTo>
                      <a:pt x="59" y="83"/>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6" name="Freeform 279"/>
              <p:cNvSpPr>
                <a:spLocks/>
              </p:cNvSpPr>
              <p:nvPr/>
            </p:nvSpPr>
            <p:spPr bwMode="auto">
              <a:xfrm>
                <a:off x="11008965" y="1142170"/>
                <a:ext cx="140893" cy="79537"/>
              </a:xfrm>
              <a:custGeom>
                <a:avLst/>
                <a:gdLst>
                  <a:gd name="T0" fmla="*/ 17 w 62"/>
                  <a:gd name="T1" fmla="*/ 5 h 35"/>
                  <a:gd name="T2" fmla="*/ 0 w 62"/>
                  <a:gd name="T3" fmla="*/ 26 h 35"/>
                  <a:gd name="T4" fmla="*/ 2 w 62"/>
                  <a:gd name="T5" fmla="*/ 31 h 35"/>
                  <a:gd name="T6" fmla="*/ 36 w 62"/>
                  <a:gd name="T7" fmla="*/ 35 h 35"/>
                  <a:gd name="T8" fmla="*/ 62 w 62"/>
                  <a:gd name="T9" fmla="*/ 35 h 35"/>
                  <a:gd name="T10" fmla="*/ 59 w 62"/>
                  <a:gd name="T11" fmla="*/ 21 h 35"/>
                  <a:gd name="T12" fmla="*/ 36 w 62"/>
                  <a:gd name="T13" fmla="*/ 0 h 35"/>
                  <a:gd name="T14" fmla="*/ 17 w 62"/>
                  <a:gd name="T15" fmla="*/ 5 h 35"/>
                  <a:gd name="T16" fmla="*/ 17 w 62"/>
                  <a:gd name="T17" fmla="*/ 5 h 35"/>
                  <a:gd name="T18" fmla="*/ 17 w 62"/>
                  <a:gd name="T19"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35">
                    <a:moveTo>
                      <a:pt x="17" y="5"/>
                    </a:moveTo>
                    <a:lnTo>
                      <a:pt x="0" y="26"/>
                    </a:lnTo>
                    <a:lnTo>
                      <a:pt x="2" y="31"/>
                    </a:lnTo>
                    <a:lnTo>
                      <a:pt x="36" y="35"/>
                    </a:lnTo>
                    <a:lnTo>
                      <a:pt x="62" y="35"/>
                    </a:lnTo>
                    <a:lnTo>
                      <a:pt x="59" y="21"/>
                    </a:lnTo>
                    <a:lnTo>
                      <a:pt x="36" y="0"/>
                    </a:lnTo>
                    <a:lnTo>
                      <a:pt x="17" y="5"/>
                    </a:lnTo>
                    <a:lnTo>
                      <a:pt x="17" y="5"/>
                    </a:lnTo>
                    <a:lnTo>
                      <a:pt x="17" y="5"/>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7" name="Freeform 280"/>
              <p:cNvSpPr>
                <a:spLocks/>
              </p:cNvSpPr>
              <p:nvPr/>
            </p:nvSpPr>
            <p:spPr bwMode="auto">
              <a:xfrm>
                <a:off x="9520502" y="264999"/>
                <a:ext cx="220430" cy="259061"/>
              </a:xfrm>
              <a:custGeom>
                <a:avLst/>
                <a:gdLst>
                  <a:gd name="T0" fmla="*/ 92 w 97"/>
                  <a:gd name="T1" fmla="*/ 85 h 114"/>
                  <a:gd name="T2" fmla="*/ 97 w 97"/>
                  <a:gd name="T3" fmla="*/ 52 h 114"/>
                  <a:gd name="T4" fmla="*/ 57 w 97"/>
                  <a:gd name="T5" fmla="*/ 5 h 114"/>
                  <a:gd name="T6" fmla="*/ 42 w 97"/>
                  <a:gd name="T7" fmla="*/ 0 h 114"/>
                  <a:gd name="T8" fmla="*/ 31 w 97"/>
                  <a:gd name="T9" fmla="*/ 7 h 114"/>
                  <a:gd name="T10" fmla="*/ 0 w 97"/>
                  <a:gd name="T11" fmla="*/ 114 h 114"/>
                  <a:gd name="T12" fmla="*/ 92 w 97"/>
                  <a:gd name="T13" fmla="*/ 85 h 114"/>
                  <a:gd name="T14" fmla="*/ 92 w 97"/>
                  <a:gd name="T15" fmla="*/ 85 h 114"/>
                  <a:gd name="T16" fmla="*/ 92 w 97"/>
                  <a:gd name="T17" fmla="*/ 85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114">
                    <a:moveTo>
                      <a:pt x="92" y="85"/>
                    </a:moveTo>
                    <a:lnTo>
                      <a:pt x="97" y="52"/>
                    </a:lnTo>
                    <a:lnTo>
                      <a:pt x="57" y="5"/>
                    </a:lnTo>
                    <a:lnTo>
                      <a:pt x="42" y="0"/>
                    </a:lnTo>
                    <a:lnTo>
                      <a:pt x="31" y="7"/>
                    </a:lnTo>
                    <a:lnTo>
                      <a:pt x="0" y="114"/>
                    </a:lnTo>
                    <a:lnTo>
                      <a:pt x="92" y="85"/>
                    </a:lnTo>
                    <a:lnTo>
                      <a:pt x="92" y="85"/>
                    </a:lnTo>
                    <a:lnTo>
                      <a:pt x="92" y="85"/>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8" name="Freeform 281"/>
              <p:cNvSpPr>
                <a:spLocks/>
              </p:cNvSpPr>
              <p:nvPr/>
            </p:nvSpPr>
            <p:spPr bwMode="auto">
              <a:xfrm>
                <a:off x="11233940" y="910379"/>
                <a:ext cx="172707" cy="118168"/>
              </a:xfrm>
              <a:custGeom>
                <a:avLst/>
                <a:gdLst>
                  <a:gd name="T0" fmla="*/ 57 w 76"/>
                  <a:gd name="T1" fmla="*/ 52 h 52"/>
                  <a:gd name="T2" fmla="*/ 76 w 76"/>
                  <a:gd name="T3" fmla="*/ 26 h 52"/>
                  <a:gd name="T4" fmla="*/ 36 w 76"/>
                  <a:gd name="T5" fmla="*/ 9 h 52"/>
                  <a:gd name="T6" fmla="*/ 5 w 76"/>
                  <a:gd name="T7" fmla="*/ 0 h 52"/>
                  <a:gd name="T8" fmla="*/ 0 w 76"/>
                  <a:gd name="T9" fmla="*/ 21 h 52"/>
                  <a:gd name="T10" fmla="*/ 31 w 76"/>
                  <a:gd name="T11" fmla="*/ 45 h 52"/>
                  <a:gd name="T12" fmla="*/ 57 w 76"/>
                  <a:gd name="T13" fmla="*/ 52 h 52"/>
                  <a:gd name="T14" fmla="*/ 57 w 76"/>
                  <a:gd name="T15" fmla="*/ 52 h 52"/>
                  <a:gd name="T16" fmla="*/ 57 w 76"/>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52">
                    <a:moveTo>
                      <a:pt x="57" y="52"/>
                    </a:moveTo>
                    <a:lnTo>
                      <a:pt x="76" y="26"/>
                    </a:lnTo>
                    <a:lnTo>
                      <a:pt x="36" y="9"/>
                    </a:lnTo>
                    <a:lnTo>
                      <a:pt x="5" y="0"/>
                    </a:lnTo>
                    <a:lnTo>
                      <a:pt x="0" y="21"/>
                    </a:lnTo>
                    <a:lnTo>
                      <a:pt x="31" y="45"/>
                    </a:lnTo>
                    <a:lnTo>
                      <a:pt x="57" y="52"/>
                    </a:lnTo>
                    <a:lnTo>
                      <a:pt x="57" y="52"/>
                    </a:lnTo>
                    <a:lnTo>
                      <a:pt x="57" y="52"/>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9" name="Freeform 282"/>
              <p:cNvSpPr>
                <a:spLocks/>
              </p:cNvSpPr>
              <p:nvPr/>
            </p:nvSpPr>
            <p:spPr bwMode="auto">
              <a:xfrm>
                <a:off x="12438345" y="1421684"/>
                <a:ext cx="134076" cy="86354"/>
              </a:xfrm>
              <a:custGeom>
                <a:avLst/>
                <a:gdLst>
                  <a:gd name="T0" fmla="*/ 21 w 59"/>
                  <a:gd name="T1" fmla="*/ 35 h 38"/>
                  <a:gd name="T2" fmla="*/ 40 w 59"/>
                  <a:gd name="T3" fmla="*/ 33 h 38"/>
                  <a:gd name="T4" fmla="*/ 57 w 59"/>
                  <a:gd name="T5" fmla="*/ 21 h 38"/>
                  <a:gd name="T6" fmla="*/ 59 w 59"/>
                  <a:gd name="T7" fmla="*/ 14 h 38"/>
                  <a:gd name="T8" fmla="*/ 36 w 59"/>
                  <a:gd name="T9" fmla="*/ 0 h 38"/>
                  <a:gd name="T10" fmla="*/ 24 w 59"/>
                  <a:gd name="T11" fmla="*/ 0 h 38"/>
                  <a:gd name="T12" fmla="*/ 21 w 59"/>
                  <a:gd name="T13" fmla="*/ 2 h 38"/>
                  <a:gd name="T14" fmla="*/ 0 w 59"/>
                  <a:gd name="T15" fmla="*/ 24 h 38"/>
                  <a:gd name="T16" fmla="*/ 3 w 59"/>
                  <a:gd name="T17" fmla="*/ 38 h 38"/>
                  <a:gd name="T18" fmla="*/ 21 w 59"/>
                  <a:gd name="T19" fmla="*/ 35 h 38"/>
                  <a:gd name="T20" fmla="*/ 21 w 59"/>
                  <a:gd name="T21" fmla="*/ 35 h 38"/>
                  <a:gd name="T22" fmla="*/ 21 w 59"/>
                  <a:gd name="T23"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38">
                    <a:moveTo>
                      <a:pt x="21" y="35"/>
                    </a:moveTo>
                    <a:lnTo>
                      <a:pt x="40" y="33"/>
                    </a:lnTo>
                    <a:lnTo>
                      <a:pt x="57" y="21"/>
                    </a:lnTo>
                    <a:lnTo>
                      <a:pt x="59" y="14"/>
                    </a:lnTo>
                    <a:lnTo>
                      <a:pt x="36" y="0"/>
                    </a:lnTo>
                    <a:lnTo>
                      <a:pt x="24" y="0"/>
                    </a:lnTo>
                    <a:lnTo>
                      <a:pt x="21" y="2"/>
                    </a:lnTo>
                    <a:lnTo>
                      <a:pt x="0" y="24"/>
                    </a:lnTo>
                    <a:lnTo>
                      <a:pt x="3" y="38"/>
                    </a:lnTo>
                    <a:lnTo>
                      <a:pt x="21" y="35"/>
                    </a:lnTo>
                    <a:lnTo>
                      <a:pt x="21" y="35"/>
                    </a:lnTo>
                    <a:lnTo>
                      <a:pt x="21" y="35"/>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0" name="Freeform 283"/>
              <p:cNvSpPr>
                <a:spLocks/>
              </p:cNvSpPr>
              <p:nvPr/>
            </p:nvSpPr>
            <p:spPr bwMode="auto">
              <a:xfrm>
                <a:off x="9218264" y="-155406"/>
                <a:ext cx="334053" cy="534030"/>
              </a:xfrm>
              <a:custGeom>
                <a:avLst/>
                <a:gdLst>
                  <a:gd name="T0" fmla="*/ 33 w 147"/>
                  <a:gd name="T1" fmla="*/ 178 h 235"/>
                  <a:gd name="T2" fmla="*/ 62 w 147"/>
                  <a:gd name="T3" fmla="*/ 209 h 235"/>
                  <a:gd name="T4" fmla="*/ 107 w 147"/>
                  <a:gd name="T5" fmla="*/ 235 h 235"/>
                  <a:gd name="T6" fmla="*/ 142 w 147"/>
                  <a:gd name="T7" fmla="*/ 223 h 235"/>
                  <a:gd name="T8" fmla="*/ 147 w 147"/>
                  <a:gd name="T9" fmla="*/ 145 h 235"/>
                  <a:gd name="T10" fmla="*/ 109 w 147"/>
                  <a:gd name="T11" fmla="*/ 52 h 235"/>
                  <a:gd name="T12" fmla="*/ 76 w 147"/>
                  <a:gd name="T13" fmla="*/ 0 h 235"/>
                  <a:gd name="T14" fmla="*/ 43 w 147"/>
                  <a:gd name="T15" fmla="*/ 24 h 235"/>
                  <a:gd name="T16" fmla="*/ 0 w 147"/>
                  <a:gd name="T17" fmla="*/ 93 h 235"/>
                  <a:gd name="T18" fmla="*/ 22 w 147"/>
                  <a:gd name="T19" fmla="*/ 112 h 235"/>
                  <a:gd name="T20" fmla="*/ 33 w 147"/>
                  <a:gd name="T21" fmla="*/ 178 h 235"/>
                  <a:gd name="T22" fmla="*/ 33 w 147"/>
                  <a:gd name="T23" fmla="*/ 178 h 235"/>
                  <a:gd name="T24" fmla="*/ 33 w 147"/>
                  <a:gd name="T25" fmla="*/ 17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235">
                    <a:moveTo>
                      <a:pt x="33" y="178"/>
                    </a:moveTo>
                    <a:lnTo>
                      <a:pt x="62" y="209"/>
                    </a:lnTo>
                    <a:lnTo>
                      <a:pt x="107" y="235"/>
                    </a:lnTo>
                    <a:lnTo>
                      <a:pt x="142" y="223"/>
                    </a:lnTo>
                    <a:lnTo>
                      <a:pt x="147" y="145"/>
                    </a:lnTo>
                    <a:lnTo>
                      <a:pt x="109" y="52"/>
                    </a:lnTo>
                    <a:lnTo>
                      <a:pt x="76" y="0"/>
                    </a:lnTo>
                    <a:lnTo>
                      <a:pt x="43" y="24"/>
                    </a:lnTo>
                    <a:lnTo>
                      <a:pt x="0" y="93"/>
                    </a:lnTo>
                    <a:lnTo>
                      <a:pt x="22" y="112"/>
                    </a:lnTo>
                    <a:lnTo>
                      <a:pt x="33" y="178"/>
                    </a:lnTo>
                    <a:lnTo>
                      <a:pt x="33" y="178"/>
                    </a:lnTo>
                    <a:lnTo>
                      <a:pt x="33" y="178"/>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2" name="Freeform 285"/>
              <p:cNvSpPr>
                <a:spLocks/>
              </p:cNvSpPr>
              <p:nvPr/>
            </p:nvSpPr>
            <p:spPr bwMode="auto">
              <a:xfrm>
                <a:off x="7757071" y="689951"/>
                <a:ext cx="638563" cy="838540"/>
              </a:xfrm>
              <a:custGeom>
                <a:avLst/>
                <a:gdLst>
                  <a:gd name="T0" fmla="*/ 17 w 281"/>
                  <a:gd name="T1" fmla="*/ 289 h 369"/>
                  <a:gd name="T2" fmla="*/ 0 w 281"/>
                  <a:gd name="T3" fmla="*/ 298 h 369"/>
                  <a:gd name="T4" fmla="*/ 2 w 281"/>
                  <a:gd name="T5" fmla="*/ 327 h 369"/>
                  <a:gd name="T6" fmla="*/ 31 w 281"/>
                  <a:gd name="T7" fmla="*/ 338 h 369"/>
                  <a:gd name="T8" fmla="*/ 35 w 281"/>
                  <a:gd name="T9" fmla="*/ 362 h 369"/>
                  <a:gd name="T10" fmla="*/ 88 w 281"/>
                  <a:gd name="T11" fmla="*/ 369 h 369"/>
                  <a:gd name="T12" fmla="*/ 97 w 281"/>
                  <a:gd name="T13" fmla="*/ 364 h 369"/>
                  <a:gd name="T14" fmla="*/ 66 w 281"/>
                  <a:gd name="T15" fmla="*/ 322 h 369"/>
                  <a:gd name="T16" fmla="*/ 64 w 281"/>
                  <a:gd name="T17" fmla="*/ 279 h 369"/>
                  <a:gd name="T18" fmla="*/ 90 w 281"/>
                  <a:gd name="T19" fmla="*/ 227 h 369"/>
                  <a:gd name="T20" fmla="*/ 114 w 281"/>
                  <a:gd name="T21" fmla="*/ 170 h 369"/>
                  <a:gd name="T22" fmla="*/ 163 w 281"/>
                  <a:gd name="T23" fmla="*/ 114 h 369"/>
                  <a:gd name="T24" fmla="*/ 213 w 281"/>
                  <a:gd name="T25" fmla="*/ 83 h 369"/>
                  <a:gd name="T26" fmla="*/ 270 w 281"/>
                  <a:gd name="T27" fmla="*/ 50 h 369"/>
                  <a:gd name="T28" fmla="*/ 281 w 281"/>
                  <a:gd name="T29" fmla="*/ 28 h 369"/>
                  <a:gd name="T30" fmla="*/ 270 w 281"/>
                  <a:gd name="T31" fmla="*/ 0 h 369"/>
                  <a:gd name="T32" fmla="*/ 239 w 281"/>
                  <a:gd name="T33" fmla="*/ 9 h 369"/>
                  <a:gd name="T34" fmla="*/ 211 w 281"/>
                  <a:gd name="T35" fmla="*/ 35 h 369"/>
                  <a:gd name="T36" fmla="*/ 158 w 281"/>
                  <a:gd name="T37" fmla="*/ 47 h 369"/>
                  <a:gd name="T38" fmla="*/ 104 w 281"/>
                  <a:gd name="T39" fmla="*/ 90 h 369"/>
                  <a:gd name="T40" fmla="*/ 66 w 281"/>
                  <a:gd name="T41" fmla="*/ 125 h 369"/>
                  <a:gd name="T42" fmla="*/ 71 w 281"/>
                  <a:gd name="T43" fmla="*/ 151 h 369"/>
                  <a:gd name="T44" fmla="*/ 33 w 281"/>
                  <a:gd name="T45" fmla="*/ 204 h 369"/>
                  <a:gd name="T46" fmla="*/ 47 w 281"/>
                  <a:gd name="T47" fmla="*/ 211 h 369"/>
                  <a:gd name="T48" fmla="*/ 17 w 281"/>
                  <a:gd name="T49" fmla="*/ 258 h 369"/>
                  <a:gd name="T50" fmla="*/ 17 w 281"/>
                  <a:gd name="T51" fmla="*/ 289 h 369"/>
                  <a:gd name="T52" fmla="*/ 17 w 281"/>
                  <a:gd name="T53" fmla="*/ 289 h 369"/>
                  <a:gd name="T54" fmla="*/ 17 w 281"/>
                  <a:gd name="T55" fmla="*/ 28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1" h="369">
                    <a:moveTo>
                      <a:pt x="17" y="289"/>
                    </a:moveTo>
                    <a:lnTo>
                      <a:pt x="0" y="298"/>
                    </a:lnTo>
                    <a:lnTo>
                      <a:pt x="2" y="327"/>
                    </a:lnTo>
                    <a:lnTo>
                      <a:pt x="31" y="338"/>
                    </a:lnTo>
                    <a:lnTo>
                      <a:pt x="35" y="362"/>
                    </a:lnTo>
                    <a:lnTo>
                      <a:pt x="88" y="369"/>
                    </a:lnTo>
                    <a:lnTo>
                      <a:pt x="97" y="364"/>
                    </a:lnTo>
                    <a:lnTo>
                      <a:pt x="66" y="322"/>
                    </a:lnTo>
                    <a:lnTo>
                      <a:pt x="64" y="279"/>
                    </a:lnTo>
                    <a:lnTo>
                      <a:pt x="90" y="227"/>
                    </a:lnTo>
                    <a:lnTo>
                      <a:pt x="114" y="170"/>
                    </a:lnTo>
                    <a:lnTo>
                      <a:pt x="163" y="114"/>
                    </a:lnTo>
                    <a:lnTo>
                      <a:pt x="213" y="83"/>
                    </a:lnTo>
                    <a:lnTo>
                      <a:pt x="270" y="50"/>
                    </a:lnTo>
                    <a:lnTo>
                      <a:pt x="281" y="28"/>
                    </a:lnTo>
                    <a:lnTo>
                      <a:pt x="270" y="0"/>
                    </a:lnTo>
                    <a:lnTo>
                      <a:pt x="239" y="9"/>
                    </a:lnTo>
                    <a:lnTo>
                      <a:pt x="211" y="35"/>
                    </a:lnTo>
                    <a:lnTo>
                      <a:pt x="158" y="47"/>
                    </a:lnTo>
                    <a:lnTo>
                      <a:pt x="104" y="90"/>
                    </a:lnTo>
                    <a:lnTo>
                      <a:pt x="66" y="125"/>
                    </a:lnTo>
                    <a:lnTo>
                      <a:pt x="71" y="151"/>
                    </a:lnTo>
                    <a:lnTo>
                      <a:pt x="33" y="204"/>
                    </a:lnTo>
                    <a:lnTo>
                      <a:pt x="47" y="211"/>
                    </a:lnTo>
                    <a:lnTo>
                      <a:pt x="17" y="258"/>
                    </a:lnTo>
                    <a:lnTo>
                      <a:pt x="17" y="289"/>
                    </a:lnTo>
                    <a:lnTo>
                      <a:pt x="17" y="289"/>
                    </a:lnTo>
                    <a:lnTo>
                      <a:pt x="17" y="289"/>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3" name="Freeform 286"/>
              <p:cNvSpPr>
                <a:spLocks/>
              </p:cNvSpPr>
              <p:nvPr/>
            </p:nvSpPr>
            <p:spPr bwMode="auto">
              <a:xfrm>
                <a:off x="7516190" y="-73597"/>
                <a:ext cx="240881" cy="197705"/>
              </a:xfrm>
              <a:custGeom>
                <a:avLst/>
                <a:gdLst>
                  <a:gd name="T0" fmla="*/ 26 w 106"/>
                  <a:gd name="T1" fmla="*/ 66 h 87"/>
                  <a:gd name="T2" fmla="*/ 42 w 106"/>
                  <a:gd name="T3" fmla="*/ 87 h 87"/>
                  <a:gd name="T4" fmla="*/ 61 w 106"/>
                  <a:gd name="T5" fmla="*/ 73 h 87"/>
                  <a:gd name="T6" fmla="*/ 63 w 106"/>
                  <a:gd name="T7" fmla="*/ 57 h 87"/>
                  <a:gd name="T8" fmla="*/ 78 w 106"/>
                  <a:gd name="T9" fmla="*/ 50 h 87"/>
                  <a:gd name="T10" fmla="*/ 99 w 106"/>
                  <a:gd name="T11" fmla="*/ 35 h 87"/>
                  <a:gd name="T12" fmla="*/ 106 w 106"/>
                  <a:gd name="T13" fmla="*/ 21 h 87"/>
                  <a:gd name="T14" fmla="*/ 82 w 106"/>
                  <a:gd name="T15" fmla="*/ 0 h 87"/>
                  <a:gd name="T16" fmla="*/ 66 w 106"/>
                  <a:gd name="T17" fmla="*/ 16 h 87"/>
                  <a:gd name="T18" fmla="*/ 59 w 106"/>
                  <a:gd name="T19" fmla="*/ 40 h 87"/>
                  <a:gd name="T20" fmla="*/ 54 w 106"/>
                  <a:gd name="T21" fmla="*/ 14 h 87"/>
                  <a:gd name="T22" fmla="*/ 30 w 106"/>
                  <a:gd name="T23" fmla="*/ 14 h 87"/>
                  <a:gd name="T24" fmla="*/ 0 w 106"/>
                  <a:gd name="T25" fmla="*/ 31 h 87"/>
                  <a:gd name="T26" fmla="*/ 35 w 106"/>
                  <a:gd name="T27" fmla="*/ 35 h 87"/>
                  <a:gd name="T28" fmla="*/ 26 w 106"/>
                  <a:gd name="T29" fmla="*/ 66 h 87"/>
                  <a:gd name="T30" fmla="*/ 26 w 106"/>
                  <a:gd name="T31" fmla="*/ 66 h 87"/>
                  <a:gd name="T32" fmla="*/ 26 w 106"/>
                  <a:gd name="T33" fmla="*/ 6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6" h="87">
                    <a:moveTo>
                      <a:pt x="26" y="66"/>
                    </a:moveTo>
                    <a:lnTo>
                      <a:pt x="42" y="87"/>
                    </a:lnTo>
                    <a:lnTo>
                      <a:pt x="61" y="73"/>
                    </a:lnTo>
                    <a:lnTo>
                      <a:pt x="63" y="57"/>
                    </a:lnTo>
                    <a:lnTo>
                      <a:pt x="78" y="50"/>
                    </a:lnTo>
                    <a:lnTo>
                      <a:pt x="99" y="35"/>
                    </a:lnTo>
                    <a:lnTo>
                      <a:pt x="106" y="21"/>
                    </a:lnTo>
                    <a:lnTo>
                      <a:pt x="82" y="0"/>
                    </a:lnTo>
                    <a:lnTo>
                      <a:pt x="66" y="16"/>
                    </a:lnTo>
                    <a:lnTo>
                      <a:pt x="59" y="40"/>
                    </a:lnTo>
                    <a:lnTo>
                      <a:pt x="54" y="14"/>
                    </a:lnTo>
                    <a:lnTo>
                      <a:pt x="30" y="14"/>
                    </a:lnTo>
                    <a:lnTo>
                      <a:pt x="0" y="31"/>
                    </a:lnTo>
                    <a:lnTo>
                      <a:pt x="35" y="35"/>
                    </a:lnTo>
                    <a:lnTo>
                      <a:pt x="26" y="66"/>
                    </a:lnTo>
                    <a:lnTo>
                      <a:pt x="26" y="66"/>
                    </a:lnTo>
                    <a:lnTo>
                      <a:pt x="26" y="66"/>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4" name="Freeform 287"/>
              <p:cNvSpPr>
                <a:spLocks noEditPoints="1"/>
              </p:cNvSpPr>
              <p:nvPr/>
            </p:nvSpPr>
            <p:spPr bwMode="auto">
              <a:xfrm>
                <a:off x="6245882" y="-14513"/>
                <a:ext cx="624928" cy="731733"/>
              </a:xfrm>
              <a:custGeom>
                <a:avLst/>
                <a:gdLst>
                  <a:gd name="T0" fmla="*/ 232 w 275"/>
                  <a:gd name="T1" fmla="*/ 244 h 322"/>
                  <a:gd name="T2" fmla="*/ 232 w 275"/>
                  <a:gd name="T3" fmla="*/ 244 h 322"/>
                  <a:gd name="T4" fmla="*/ 197 w 275"/>
                  <a:gd name="T5" fmla="*/ 272 h 322"/>
                  <a:gd name="T6" fmla="*/ 168 w 275"/>
                  <a:gd name="T7" fmla="*/ 256 h 322"/>
                  <a:gd name="T8" fmla="*/ 178 w 275"/>
                  <a:gd name="T9" fmla="*/ 237 h 322"/>
                  <a:gd name="T10" fmla="*/ 168 w 275"/>
                  <a:gd name="T11" fmla="*/ 211 h 322"/>
                  <a:gd name="T12" fmla="*/ 201 w 275"/>
                  <a:gd name="T13" fmla="*/ 196 h 322"/>
                  <a:gd name="T14" fmla="*/ 209 w 275"/>
                  <a:gd name="T15" fmla="*/ 225 h 322"/>
                  <a:gd name="T16" fmla="*/ 232 w 275"/>
                  <a:gd name="T17" fmla="*/ 244 h 322"/>
                  <a:gd name="T18" fmla="*/ 126 w 275"/>
                  <a:gd name="T19" fmla="*/ 90 h 322"/>
                  <a:gd name="T20" fmla="*/ 126 w 275"/>
                  <a:gd name="T21" fmla="*/ 90 h 322"/>
                  <a:gd name="T22" fmla="*/ 180 w 275"/>
                  <a:gd name="T23" fmla="*/ 154 h 322"/>
                  <a:gd name="T24" fmla="*/ 140 w 275"/>
                  <a:gd name="T25" fmla="*/ 187 h 322"/>
                  <a:gd name="T26" fmla="*/ 130 w 275"/>
                  <a:gd name="T27" fmla="*/ 244 h 322"/>
                  <a:gd name="T28" fmla="*/ 116 w 275"/>
                  <a:gd name="T29" fmla="*/ 258 h 322"/>
                  <a:gd name="T30" fmla="*/ 109 w 275"/>
                  <a:gd name="T31" fmla="*/ 319 h 322"/>
                  <a:gd name="T32" fmla="*/ 88 w 275"/>
                  <a:gd name="T33" fmla="*/ 322 h 322"/>
                  <a:gd name="T34" fmla="*/ 55 w 275"/>
                  <a:gd name="T35" fmla="*/ 277 h 322"/>
                  <a:gd name="T36" fmla="*/ 69 w 275"/>
                  <a:gd name="T37" fmla="*/ 251 h 322"/>
                  <a:gd name="T38" fmla="*/ 45 w 275"/>
                  <a:gd name="T39" fmla="*/ 230 h 322"/>
                  <a:gd name="T40" fmla="*/ 12 w 275"/>
                  <a:gd name="T41" fmla="*/ 161 h 322"/>
                  <a:gd name="T42" fmla="*/ 0 w 275"/>
                  <a:gd name="T43" fmla="*/ 95 h 322"/>
                  <a:gd name="T44" fmla="*/ 45 w 275"/>
                  <a:gd name="T45" fmla="*/ 61 h 322"/>
                  <a:gd name="T46" fmla="*/ 52 w 275"/>
                  <a:gd name="T47" fmla="*/ 95 h 322"/>
                  <a:gd name="T48" fmla="*/ 76 w 275"/>
                  <a:gd name="T49" fmla="*/ 92 h 322"/>
                  <a:gd name="T50" fmla="*/ 83 w 275"/>
                  <a:gd name="T51" fmla="*/ 61 h 322"/>
                  <a:gd name="T52" fmla="*/ 107 w 275"/>
                  <a:gd name="T53" fmla="*/ 57 h 322"/>
                  <a:gd name="T54" fmla="*/ 126 w 275"/>
                  <a:gd name="T55" fmla="*/ 90 h 322"/>
                  <a:gd name="T56" fmla="*/ 244 w 275"/>
                  <a:gd name="T57" fmla="*/ 24 h 322"/>
                  <a:gd name="T58" fmla="*/ 244 w 275"/>
                  <a:gd name="T59" fmla="*/ 24 h 322"/>
                  <a:gd name="T60" fmla="*/ 275 w 275"/>
                  <a:gd name="T61" fmla="*/ 57 h 322"/>
                  <a:gd name="T62" fmla="*/ 251 w 275"/>
                  <a:gd name="T63" fmla="*/ 106 h 322"/>
                  <a:gd name="T64" fmla="*/ 204 w 275"/>
                  <a:gd name="T65" fmla="*/ 116 h 322"/>
                  <a:gd name="T66" fmla="*/ 156 w 275"/>
                  <a:gd name="T67" fmla="*/ 102 h 322"/>
                  <a:gd name="T68" fmla="*/ 154 w 275"/>
                  <a:gd name="T69" fmla="*/ 76 h 322"/>
                  <a:gd name="T70" fmla="*/ 130 w 275"/>
                  <a:gd name="T71" fmla="*/ 73 h 322"/>
                  <a:gd name="T72" fmla="*/ 112 w 275"/>
                  <a:gd name="T73" fmla="*/ 31 h 322"/>
                  <a:gd name="T74" fmla="*/ 164 w 275"/>
                  <a:gd name="T75" fmla="*/ 5 h 322"/>
                  <a:gd name="T76" fmla="*/ 187 w 275"/>
                  <a:gd name="T77" fmla="*/ 28 h 322"/>
                  <a:gd name="T78" fmla="*/ 201 w 275"/>
                  <a:gd name="T79" fmla="*/ 0 h 322"/>
                  <a:gd name="T80" fmla="*/ 244 w 275"/>
                  <a:gd name="T81" fmla="*/ 24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5" h="322">
                    <a:moveTo>
                      <a:pt x="232" y="244"/>
                    </a:moveTo>
                    <a:lnTo>
                      <a:pt x="232" y="244"/>
                    </a:lnTo>
                    <a:lnTo>
                      <a:pt x="197" y="272"/>
                    </a:lnTo>
                    <a:lnTo>
                      <a:pt x="168" y="256"/>
                    </a:lnTo>
                    <a:lnTo>
                      <a:pt x="178" y="237"/>
                    </a:lnTo>
                    <a:lnTo>
                      <a:pt x="168" y="211"/>
                    </a:lnTo>
                    <a:lnTo>
                      <a:pt x="201" y="196"/>
                    </a:lnTo>
                    <a:lnTo>
                      <a:pt x="209" y="225"/>
                    </a:lnTo>
                    <a:lnTo>
                      <a:pt x="232" y="244"/>
                    </a:lnTo>
                    <a:close/>
                    <a:moveTo>
                      <a:pt x="126" y="90"/>
                    </a:moveTo>
                    <a:lnTo>
                      <a:pt x="126" y="90"/>
                    </a:lnTo>
                    <a:lnTo>
                      <a:pt x="180" y="154"/>
                    </a:lnTo>
                    <a:lnTo>
                      <a:pt x="140" y="187"/>
                    </a:lnTo>
                    <a:lnTo>
                      <a:pt x="130" y="244"/>
                    </a:lnTo>
                    <a:lnTo>
                      <a:pt x="116" y="258"/>
                    </a:lnTo>
                    <a:lnTo>
                      <a:pt x="109" y="319"/>
                    </a:lnTo>
                    <a:lnTo>
                      <a:pt x="88" y="322"/>
                    </a:lnTo>
                    <a:lnTo>
                      <a:pt x="55" y="277"/>
                    </a:lnTo>
                    <a:lnTo>
                      <a:pt x="69" y="251"/>
                    </a:lnTo>
                    <a:lnTo>
                      <a:pt x="45" y="230"/>
                    </a:lnTo>
                    <a:lnTo>
                      <a:pt x="12" y="161"/>
                    </a:lnTo>
                    <a:lnTo>
                      <a:pt x="0" y="95"/>
                    </a:lnTo>
                    <a:lnTo>
                      <a:pt x="45" y="61"/>
                    </a:lnTo>
                    <a:lnTo>
                      <a:pt x="52" y="95"/>
                    </a:lnTo>
                    <a:lnTo>
                      <a:pt x="76" y="92"/>
                    </a:lnTo>
                    <a:lnTo>
                      <a:pt x="83" y="61"/>
                    </a:lnTo>
                    <a:lnTo>
                      <a:pt x="107" y="57"/>
                    </a:lnTo>
                    <a:lnTo>
                      <a:pt x="126" y="90"/>
                    </a:lnTo>
                    <a:close/>
                    <a:moveTo>
                      <a:pt x="244" y="24"/>
                    </a:moveTo>
                    <a:lnTo>
                      <a:pt x="244" y="24"/>
                    </a:lnTo>
                    <a:lnTo>
                      <a:pt x="275" y="57"/>
                    </a:lnTo>
                    <a:lnTo>
                      <a:pt x="251" y="106"/>
                    </a:lnTo>
                    <a:lnTo>
                      <a:pt x="204" y="116"/>
                    </a:lnTo>
                    <a:lnTo>
                      <a:pt x="156" y="102"/>
                    </a:lnTo>
                    <a:lnTo>
                      <a:pt x="154" y="76"/>
                    </a:lnTo>
                    <a:lnTo>
                      <a:pt x="130" y="73"/>
                    </a:lnTo>
                    <a:lnTo>
                      <a:pt x="112" y="31"/>
                    </a:lnTo>
                    <a:lnTo>
                      <a:pt x="164" y="5"/>
                    </a:lnTo>
                    <a:lnTo>
                      <a:pt x="187" y="28"/>
                    </a:lnTo>
                    <a:lnTo>
                      <a:pt x="201" y="0"/>
                    </a:lnTo>
                    <a:lnTo>
                      <a:pt x="244" y="24"/>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96" name="Freeform 289"/>
            <p:cNvSpPr>
              <a:spLocks noEditPoints="1"/>
            </p:cNvSpPr>
            <p:nvPr/>
          </p:nvSpPr>
          <p:spPr bwMode="auto">
            <a:xfrm>
              <a:off x="8716898" y="4100002"/>
              <a:ext cx="160209" cy="115896"/>
            </a:xfrm>
            <a:custGeom>
              <a:avLst/>
              <a:gdLst>
                <a:gd name="T0" fmla="*/ 90 w 94"/>
                <a:gd name="T1" fmla="*/ 64 h 68"/>
                <a:gd name="T2" fmla="*/ 90 w 94"/>
                <a:gd name="T3" fmla="*/ 64 h 68"/>
                <a:gd name="T4" fmla="*/ 94 w 94"/>
                <a:gd name="T5" fmla="*/ 68 h 68"/>
                <a:gd name="T6" fmla="*/ 82 w 94"/>
                <a:gd name="T7" fmla="*/ 68 h 68"/>
                <a:gd name="T8" fmla="*/ 78 w 94"/>
                <a:gd name="T9" fmla="*/ 59 h 68"/>
                <a:gd name="T10" fmla="*/ 87 w 94"/>
                <a:gd name="T11" fmla="*/ 64 h 68"/>
                <a:gd name="T12" fmla="*/ 90 w 94"/>
                <a:gd name="T13" fmla="*/ 64 h 68"/>
                <a:gd name="T14" fmla="*/ 71 w 94"/>
                <a:gd name="T15" fmla="*/ 54 h 68"/>
                <a:gd name="T16" fmla="*/ 71 w 94"/>
                <a:gd name="T17" fmla="*/ 54 h 68"/>
                <a:gd name="T18" fmla="*/ 64 w 94"/>
                <a:gd name="T19" fmla="*/ 54 h 68"/>
                <a:gd name="T20" fmla="*/ 54 w 94"/>
                <a:gd name="T21" fmla="*/ 52 h 68"/>
                <a:gd name="T22" fmla="*/ 49 w 94"/>
                <a:gd name="T23" fmla="*/ 50 h 68"/>
                <a:gd name="T24" fmla="*/ 52 w 94"/>
                <a:gd name="T25" fmla="*/ 42 h 68"/>
                <a:gd name="T26" fmla="*/ 61 w 94"/>
                <a:gd name="T27" fmla="*/ 47 h 68"/>
                <a:gd name="T28" fmla="*/ 68 w 94"/>
                <a:gd name="T29" fmla="*/ 50 h 68"/>
                <a:gd name="T30" fmla="*/ 71 w 94"/>
                <a:gd name="T31" fmla="*/ 54 h 68"/>
                <a:gd name="T32" fmla="*/ 82 w 94"/>
                <a:gd name="T33" fmla="*/ 50 h 68"/>
                <a:gd name="T34" fmla="*/ 82 w 94"/>
                <a:gd name="T35" fmla="*/ 50 h 68"/>
                <a:gd name="T36" fmla="*/ 80 w 94"/>
                <a:gd name="T37" fmla="*/ 52 h 68"/>
                <a:gd name="T38" fmla="*/ 68 w 94"/>
                <a:gd name="T39" fmla="*/ 38 h 68"/>
                <a:gd name="T40" fmla="*/ 66 w 94"/>
                <a:gd name="T41" fmla="*/ 28 h 68"/>
                <a:gd name="T42" fmla="*/ 71 w 94"/>
                <a:gd name="T43" fmla="*/ 28 h 68"/>
                <a:gd name="T44" fmla="*/ 78 w 94"/>
                <a:gd name="T45" fmla="*/ 40 h 68"/>
                <a:gd name="T46" fmla="*/ 82 w 94"/>
                <a:gd name="T47" fmla="*/ 50 h 68"/>
                <a:gd name="T48" fmla="*/ 54 w 94"/>
                <a:gd name="T49" fmla="*/ 28 h 68"/>
                <a:gd name="T50" fmla="*/ 54 w 94"/>
                <a:gd name="T51" fmla="*/ 28 h 68"/>
                <a:gd name="T52" fmla="*/ 54 w 94"/>
                <a:gd name="T53" fmla="*/ 33 h 68"/>
                <a:gd name="T54" fmla="*/ 42 w 94"/>
                <a:gd name="T55" fmla="*/ 26 h 68"/>
                <a:gd name="T56" fmla="*/ 33 w 94"/>
                <a:gd name="T57" fmla="*/ 19 h 68"/>
                <a:gd name="T58" fmla="*/ 28 w 94"/>
                <a:gd name="T59" fmla="*/ 14 h 68"/>
                <a:gd name="T60" fmla="*/ 30 w 94"/>
                <a:gd name="T61" fmla="*/ 12 h 68"/>
                <a:gd name="T62" fmla="*/ 38 w 94"/>
                <a:gd name="T63" fmla="*/ 16 h 68"/>
                <a:gd name="T64" fmla="*/ 49 w 94"/>
                <a:gd name="T65" fmla="*/ 24 h 68"/>
                <a:gd name="T66" fmla="*/ 54 w 94"/>
                <a:gd name="T67" fmla="*/ 28 h 68"/>
                <a:gd name="T68" fmla="*/ 16 w 94"/>
                <a:gd name="T69" fmla="*/ 12 h 68"/>
                <a:gd name="T70" fmla="*/ 16 w 94"/>
                <a:gd name="T71" fmla="*/ 12 h 68"/>
                <a:gd name="T72" fmla="*/ 14 w 94"/>
                <a:gd name="T73" fmla="*/ 14 h 68"/>
                <a:gd name="T74" fmla="*/ 7 w 94"/>
                <a:gd name="T75" fmla="*/ 9 h 68"/>
                <a:gd name="T76" fmla="*/ 0 w 94"/>
                <a:gd name="T77" fmla="*/ 2 h 68"/>
                <a:gd name="T78" fmla="*/ 0 w 94"/>
                <a:gd name="T79" fmla="*/ 0 h 68"/>
                <a:gd name="T80" fmla="*/ 9 w 94"/>
                <a:gd name="T81" fmla="*/ 7 h 68"/>
                <a:gd name="T82" fmla="*/ 16 w 94"/>
                <a:gd name="T83" fmla="*/ 1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4" h="68">
                  <a:moveTo>
                    <a:pt x="90" y="64"/>
                  </a:moveTo>
                  <a:lnTo>
                    <a:pt x="90" y="64"/>
                  </a:lnTo>
                  <a:lnTo>
                    <a:pt x="94" y="68"/>
                  </a:lnTo>
                  <a:lnTo>
                    <a:pt x="82" y="68"/>
                  </a:lnTo>
                  <a:lnTo>
                    <a:pt x="78" y="59"/>
                  </a:lnTo>
                  <a:lnTo>
                    <a:pt x="87" y="64"/>
                  </a:lnTo>
                  <a:lnTo>
                    <a:pt x="90" y="64"/>
                  </a:lnTo>
                  <a:close/>
                  <a:moveTo>
                    <a:pt x="71" y="54"/>
                  </a:moveTo>
                  <a:lnTo>
                    <a:pt x="71" y="54"/>
                  </a:lnTo>
                  <a:lnTo>
                    <a:pt x="64" y="54"/>
                  </a:lnTo>
                  <a:lnTo>
                    <a:pt x="54" y="52"/>
                  </a:lnTo>
                  <a:lnTo>
                    <a:pt x="49" y="50"/>
                  </a:lnTo>
                  <a:lnTo>
                    <a:pt x="52" y="42"/>
                  </a:lnTo>
                  <a:lnTo>
                    <a:pt x="61" y="47"/>
                  </a:lnTo>
                  <a:lnTo>
                    <a:pt x="68" y="50"/>
                  </a:lnTo>
                  <a:lnTo>
                    <a:pt x="71" y="54"/>
                  </a:lnTo>
                  <a:close/>
                  <a:moveTo>
                    <a:pt x="82" y="50"/>
                  </a:moveTo>
                  <a:lnTo>
                    <a:pt x="82" y="50"/>
                  </a:lnTo>
                  <a:lnTo>
                    <a:pt x="80" y="52"/>
                  </a:lnTo>
                  <a:lnTo>
                    <a:pt x="68" y="38"/>
                  </a:lnTo>
                  <a:lnTo>
                    <a:pt x="66" y="28"/>
                  </a:lnTo>
                  <a:lnTo>
                    <a:pt x="71" y="28"/>
                  </a:lnTo>
                  <a:lnTo>
                    <a:pt x="78" y="40"/>
                  </a:lnTo>
                  <a:lnTo>
                    <a:pt x="82" y="50"/>
                  </a:lnTo>
                  <a:close/>
                  <a:moveTo>
                    <a:pt x="54" y="28"/>
                  </a:moveTo>
                  <a:lnTo>
                    <a:pt x="54" y="28"/>
                  </a:lnTo>
                  <a:lnTo>
                    <a:pt x="54" y="33"/>
                  </a:lnTo>
                  <a:lnTo>
                    <a:pt x="42" y="26"/>
                  </a:lnTo>
                  <a:lnTo>
                    <a:pt x="33" y="19"/>
                  </a:lnTo>
                  <a:lnTo>
                    <a:pt x="28" y="14"/>
                  </a:lnTo>
                  <a:lnTo>
                    <a:pt x="30" y="12"/>
                  </a:lnTo>
                  <a:lnTo>
                    <a:pt x="38" y="16"/>
                  </a:lnTo>
                  <a:lnTo>
                    <a:pt x="49" y="24"/>
                  </a:lnTo>
                  <a:lnTo>
                    <a:pt x="54" y="28"/>
                  </a:lnTo>
                  <a:close/>
                  <a:moveTo>
                    <a:pt x="16" y="12"/>
                  </a:moveTo>
                  <a:lnTo>
                    <a:pt x="16" y="12"/>
                  </a:lnTo>
                  <a:lnTo>
                    <a:pt x="14" y="14"/>
                  </a:lnTo>
                  <a:lnTo>
                    <a:pt x="7" y="9"/>
                  </a:lnTo>
                  <a:lnTo>
                    <a:pt x="0" y="2"/>
                  </a:lnTo>
                  <a:lnTo>
                    <a:pt x="0" y="0"/>
                  </a:lnTo>
                  <a:lnTo>
                    <a:pt x="9" y="7"/>
                  </a:lnTo>
                  <a:lnTo>
                    <a:pt x="16"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0" name="Freeform 293"/>
            <p:cNvSpPr>
              <a:spLocks/>
            </p:cNvSpPr>
            <p:nvPr/>
          </p:nvSpPr>
          <p:spPr bwMode="auto">
            <a:xfrm>
              <a:off x="1911439" y="3518819"/>
              <a:ext cx="64766" cy="35792"/>
            </a:xfrm>
            <a:custGeom>
              <a:avLst/>
              <a:gdLst>
                <a:gd name="T0" fmla="*/ 24 w 38"/>
                <a:gd name="T1" fmla="*/ 7 h 21"/>
                <a:gd name="T2" fmla="*/ 24 w 38"/>
                <a:gd name="T3" fmla="*/ 7 h 21"/>
                <a:gd name="T4" fmla="*/ 26 w 38"/>
                <a:gd name="T5" fmla="*/ 9 h 21"/>
                <a:gd name="T6" fmla="*/ 33 w 38"/>
                <a:gd name="T7" fmla="*/ 7 h 21"/>
                <a:gd name="T8" fmla="*/ 36 w 38"/>
                <a:gd name="T9" fmla="*/ 9 h 21"/>
                <a:gd name="T10" fmla="*/ 38 w 38"/>
                <a:gd name="T11" fmla="*/ 12 h 21"/>
                <a:gd name="T12" fmla="*/ 36 w 38"/>
                <a:gd name="T13" fmla="*/ 19 h 21"/>
                <a:gd name="T14" fmla="*/ 36 w 38"/>
                <a:gd name="T15" fmla="*/ 21 h 21"/>
                <a:gd name="T16" fmla="*/ 26 w 38"/>
                <a:gd name="T17" fmla="*/ 21 h 21"/>
                <a:gd name="T18" fmla="*/ 19 w 38"/>
                <a:gd name="T19" fmla="*/ 19 h 21"/>
                <a:gd name="T20" fmla="*/ 14 w 38"/>
                <a:gd name="T21" fmla="*/ 17 h 21"/>
                <a:gd name="T22" fmla="*/ 5 w 38"/>
                <a:gd name="T23" fmla="*/ 14 h 21"/>
                <a:gd name="T24" fmla="*/ 0 w 38"/>
                <a:gd name="T25" fmla="*/ 12 h 21"/>
                <a:gd name="T26" fmla="*/ 0 w 38"/>
                <a:gd name="T27" fmla="*/ 9 h 21"/>
                <a:gd name="T28" fmla="*/ 5 w 38"/>
                <a:gd name="T29" fmla="*/ 5 h 21"/>
                <a:gd name="T30" fmla="*/ 9 w 38"/>
                <a:gd name="T31" fmla="*/ 2 h 21"/>
                <a:gd name="T32" fmla="*/ 7 w 38"/>
                <a:gd name="T33" fmla="*/ 2 h 21"/>
                <a:gd name="T34" fmla="*/ 12 w 38"/>
                <a:gd name="T35" fmla="*/ 0 h 21"/>
                <a:gd name="T36" fmla="*/ 17 w 38"/>
                <a:gd name="T37" fmla="*/ 2 h 21"/>
                <a:gd name="T38" fmla="*/ 19 w 38"/>
                <a:gd name="T39" fmla="*/ 5 h 21"/>
                <a:gd name="T40" fmla="*/ 24 w 38"/>
                <a:gd name="T41"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 h="21">
                  <a:moveTo>
                    <a:pt x="24" y="7"/>
                  </a:moveTo>
                  <a:lnTo>
                    <a:pt x="24" y="7"/>
                  </a:lnTo>
                  <a:lnTo>
                    <a:pt x="26" y="9"/>
                  </a:lnTo>
                  <a:lnTo>
                    <a:pt x="33" y="7"/>
                  </a:lnTo>
                  <a:lnTo>
                    <a:pt x="36" y="9"/>
                  </a:lnTo>
                  <a:lnTo>
                    <a:pt x="38" y="12"/>
                  </a:lnTo>
                  <a:lnTo>
                    <a:pt x="36" y="19"/>
                  </a:lnTo>
                  <a:lnTo>
                    <a:pt x="36" y="21"/>
                  </a:lnTo>
                  <a:lnTo>
                    <a:pt x="26" y="21"/>
                  </a:lnTo>
                  <a:lnTo>
                    <a:pt x="19" y="19"/>
                  </a:lnTo>
                  <a:lnTo>
                    <a:pt x="14" y="17"/>
                  </a:lnTo>
                  <a:lnTo>
                    <a:pt x="5" y="14"/>
                  </a:lnTo>
                  <a:lnTo>
                    <a:pt x="0" y="12"/>
                  </a:lnTo>
                  <a:lnTo>
                    <a:pt x="0" y="9"/>
                  </a:lnTo>
                  <a:lnTo>
                    <a:pt x="5" y="5"/>
                  </a:lnTo>
                  <a:lnTo>
                    <a:pt x="9" y="2"/>
                  </a:lnTo>
                  <a:lnTo>
                    <a:pt x="7" y="2"/>
                  </a:lnTo>
                  <a:lnTo>
                    <a:pt x="12" y="0"/>
                  </a:lnTo>
                  <a:lnTo>
                    <a:pt x="17" y="2"/>
                  </a:lnTo>
                  <a:lnTo>
                    <a:pt x="19" y="5"/>
                  </a:lnTo>
                  <a:lnTo>
                    <a:pt x="24"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5" name="Freeform 298"/>
            <p:cNvSpPr>
              <a:spLocks/>
            </p:cNvSpPr>
            <p:nvPr/>
          </p:nvSpPr>
          <p:spPr bwMode="auto">
            <a:xfrm>
              <a:off x="5520920" y="3586993"/>
              <a:ext cx="281218" cy="380070"/>
            </a:xfrm>
            <a:custGeom>
              <a:avLst/>
              <a:gdLst>
                <a:gd name="T0" fmla="*/ 12 w 165"/>
                <a:gd name="T1" fmla="*/ 218 h 223"/>
                <a:gd name="T2" fmla="*/ 12 w 165"/>
                <a:gd name="T3" fmla="*/ 218 h 223"/>
                <a:gd name="T4" fmla="*/ 9 w 165"/>
                <a:gd name="T5" fmla="*/ 223 h 223"/>
                <a:gd name="T6" fmla="*/ 0 w 165"/>
                <a:gd name="T7" fmla="*/ 209 h 223"/>
                <a:gd name="T8" fmla="*/ 0 w 165"/>
                <a:gd name="T9" fmla="*/ 149 h 223"/>
                <a:gd name="T10" fmla="*/ 14 w 165"/>
                <a:gd name="T11" fmla="*/ 133 h 223"/>
                <a:gd name="T12" fmla="*/ 19 w 165"/>
                <a:gd name="T13" fmla="*/ 126 h 223"/>
                <a:gd name="T14" fmla="*/ 28 w 165"/>
                <a:gd name="T15" fmla="*/ 126 h 223"/>
                <a:gd name="T16" fmla="*/ 42 w 165"/>
                <a:gd name="T17" fmla="*/ 116 h 223"/>
                <a:gd name="T18" fmla="*/ 64 w 165"/>
                <a:gd name="T19" fmla="*/ 114 h 223"/>
                <a:gd name="T20" fmla="*/ 111 w 165"/>
                <a:gd name="T21" fmla="*/ 67 h 223"/>
                <a:gd name="T22" fmla="*/ 120 w 165"/>
                <a:gd name="T23" fmla="*/ 52 h 223"/>
                <a:gd name="T24" fmla="*/ 130 w 165"/>
                <a:gd name="T25" fmla="*/ 43 h 223"/>
                <a:gd name="T26" fmla="*/ 130 w 165"/>
                <a:gd name="T27" fmla="*/ 33 h 223"/>
                <a:gd name="T28" fmla="*/ 130 w 165"/>
                <a:gd name="T29" fmla="*/ 17 h 223"/>
                <a:gd name="T30" fmla="*/ 130 w 165"/>
                <a:gd name="T31" fmla="*/ 10 h 223"/>
                <a:gd name="T32" fmla="*/ 130 w 165"/>
                <a:gd name="T33" fmla="*/ 10 h 223"/>
                <a:gd name="T34" fmla="*/ 135 w 165"/>
                <a:gd name="T35" fmla="*/ 10 h 223"/>
                <a:gd name="T36" fmla="*/ 142 w 165"/>
                <a:gd name="T37" fmla="*/ 7 h 223"/>
                <a:gd name="T38" fmla="*/ 149 w 165"/>
                <a:gd name="T39" fmla="*/ 5 h 223"/>
                <a:gd name="T40" fmla="*/ 158 w 165"/>
                <a:gd name="T41" fmla="*/ 0 h 223"/>
                <a:gd name="T42" fmla="*/ 165 w 165"/>
                <a:gd name="T43" fmla="*/ 0 h 223"/>
                <a:gd name="T44" fmla="*/ 165 w 165"/>
                <a:gd name="T45" fmla="*/ 5 h 223"/>
                <a:gd name="T46" fmla="*/ 163 w 165"/>
                <a:gd name="T47" fmla="*/ 14 h 223"/>
                <a:gd name="T48" fmla="*/ 163 w 165"/>
                <a:gd name="T49" fmla="*/ 24 h 223"/>
                <a:gd name="T50" fmla="*/ 161 w 165"/>
                <a:gd name="T51" fmla="*/ 29 h 223"/>
                <a:gd name="T52" fmla="*/ 156 w 165"/>
                <a:gd name="T53" fmla="*/ 45 h 223"/>
                <a:gd name="T54" fmla="*/ 146 w 165"/>
                <a:gd name="T55" fmla="*/ 64 h 223"/>
                <a:gd name="T56" fmla="*/ 137 w 165"/>
                <a:gd name="T57" fmla="*/ 85 h 223"/>
                <a:gd name="T58" fmla="*/ 123 w 165"/>
                <a:gd name="T59" fmla="*/ 109 h 223"/>
                <a:gd name="T60" fmla="*/ 109 w 165"/>
                <a:gd name="T61" fmla="*/ 128 h 223"/>
                <a:gd name="T62" fmla="*/ 90 w 165"/>
                <a:gd name="T63" fmla="*/ 149 h 223"/>
                <a:gd name="T64" fmla="*/ 73 w 165"/>
                <a:gd name="T65" fmla="*/ 164 h 223"/>
                <a:gd name="T66" fmla="*/ 49 w 165"/>
                <a:gd name="T67" fmla="*/ 178 h 223"/>
                <a:gd name="T68" fmla="*/ 35 w 165"/>
                <a:gd name="T69" fmla="*/ 192 h 223"/>
                <a:gd name="T70" fmla="*/ 16 w 165"/>
                <a:gd name="T71" fmla="*/ 211 h 223"/>
                <a:gd name="T72" fmla="*/ 12 w 165"/>
                <a:gd name="T73" fmla="*/ 21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5" h="223">
                  <a:moveTo>
                    <a:pt x="12" y="218"/>
                  </a:moveTo>
                  <a:lnTo>
                    <a:pt x="12" y="218"/>
                  </a:lnTo>
                  <a:lnTo>
                    <a:pt x="9" y="223"/>
                  </a:lnTo>
                  <a:lnTo>
                    <a:pt x="0" y="209"/>
                  </a:lnTo>
                  <a:lnTo>
                    <a:pt x="0" y="149"/>
                  </a:lnTo>
                  <a:lnTo>
                    <a:pt x="14" y="133"/>
                  </a:lnTo>
                  <a:lnTo>
                    <a:pt x="19" y="126"/>
                  </a:lnTo>
                  <a:lnTo>
                    <a:pt x="28" y="126"/>
                  </a:lnTo>
                  <a:lnTo>
                    <a:pt x="42" y="116"/>
                  </a:lnTo>
                  <a:lnTo>
                    <a:pt x="64" y="114"/>
                  </a:lnTo>
                  <a:lnTo>
                    <a:pt x="111" y="67"/>
                  </a:lnTo>
                  <a:lnTo>
                    <a:pt x="120" y="52"/>
                  </a:lnTo>
                  <a:lnTo>
                    <a:pt x="130" y="43"/>
                  </a:lnTo>
                  <a:lnTo>
                    <a:pt x="130" y="33"/>
                  </a:lnTo>
                  <a:lnTo>
                    <a:pt x="130" y="17"/>
                  </a:lnTo>
                  <a:lnTo>
                    <a:pt x="130" y="10"/>
                  </a:lnTo>
                  <a:lnTo>
                    <a:pt x="130" y="10"/>
                  </a:lnTo>
                  <a:lnTo>
                    <a:pt x="135" y="10"/>
                  </a:lnTo>
                  <a:lnTo>
                    <a:pt x="142" y="7"/>
                  </a:lnTo>
                  <a:lnTo>
                    <a:pt x="149" y="5"/>
                  </a:lnTo>
                  <a:lnTo>
                    <a:pt x="158" y="0"/>
                  </a:lnTo>
                  <a:lnTo>
                    <a:pt x="165" y="0"/>
                  </a:lnTo>
                  <a:lnTo>
                    <a:pt x="165" y="5"/>
                  </a:lnTo>
                  <a:lnTo>
                    <a:pt x="163" y="14"/>
                  </a:lnTo>
                  <a:lnTo>
                    <a:pt x="163" y="24"/>
                  </a:lnTo>
                  <a:lnTo>
                    <a:pt x="161" y="29"/>
                  </a:lnTo>
                  <a:lnTo>
                    <a:pt x="156" y="45"/>
                  </a:lnTo>
                  <a:lnTo>
                    <a:pt x="146" y="64"/>
                  </a:lnTo>
                  <a:lnTo>
                    <a:pt x="137" y="85"/>
                  </a:lnTo>
                  <a:lnTo>
                    <a:pt x="123" y="109"/>
                  </a:lnTo>
                  <a:lnTo>
                    <a:pt x="109" y="128"/>
                  </a:lnTo>
                  <a:lnTo>
                    <a:pt x="90" y="149"/>
                  </a:lnTo>
                  <a:lnTo>
                    <a:pt x="73" y="164"/>
                  </a:lnTo>
                  <a:lnTo>
                    <a:pt x="49" y="178"/>
                  </a:lnTo>
                  <a:lnTo>
                    <a:pt x="35" y="192"/>
                  </a:lnTo>
                  <a:lnTo>
                    <a:pt x="16" y="211"/>
                  </a:lnTo>
                  <a:lnTo>
                    <a:pt x="12" y="218"/>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8" name="Freeform 301"/>
            <p:cNvSpPr>
              <a:spLocks/>
            </p:cNvSpPr>
            <p:nvPr/>
          </p:nvSpPr>
          <p:spPr bwMode="auto">
            <a:xfrm>
              <a:off x="2794291" y="3752316"/>
              <a:ext cx="112487" cy="117601"/>
            </a:xfrm>
            <a:custGeom>
              <a:avLst/>
              <a:gdLst>
                <a:gd name="T0" fmla="*/ 50 w 66"/>
                <a:gd name="T1" fmla="*/ 0 h 69"/>
                <a:gd name="T2" fmla="*/ 50 w 66"/>
                <a:gd name="T3" fmla="*/ 0 h 69"/>
                <a:gd name="T4" fmla="*/ 66 w 66"/>
                <a:gd name="T5" fmla="*/ 5 h 69"/>
                <a:gd name="T6" fmla="*/ 57 w 66"/>
                <a:gd name="T7" fmla="*/ 19 h 69"/>
                <a:gd name="T8" fmla="*/ 59 w 66"/>
                <a:gd name="T9" fmla="*/ 31 h 69"/>
                <a:gd name="T10" fmla="*/ 66 w 66"/>
                <a:gd name="T11" fmla="*/ 38 h 69"/>
                <a:gd name="T12" fmla="*/ 64 w 66"/>
                <a:gd name="T13" fmla="*/ 48 h 69"/>
                <a:gd name="T14" fmla="*/ 62 w 66"/>
                <a:gd name="T15" fmla="*/ 55 h 69"/>
                <a:gd name="T16" fmla="*/ 57 w 66"/>
                <a:gd name="T17" fmla="*/ 59 h 69"/>
                <a:gd name="T18" fmla="*/ 47 w 66"/>
                <a:gd name="T19" fmla="*/ 57 h 69"/>
                <a:gd name="T20" fmla="*/ 40 w 66"/>
                <a:gd name="T21" fmla="*/ 59 h 69"/>
                <a:gd name="T22" fmla="*/ 33 w 66"/>
                <a:gd name="T23" fmla="*/ 57 h 69"/>
                <a:gd name="T24" fmla="*/ 31 w 66"/>
                <a:gd name="T25" fmla="*/ 62 h 69"/>
                <a:gd name="T26" fmla="*/ 36 w 66"/>
                <a:gd name="T27" fmla="*/ 64 h 69"/>
                <a:gd name="T28" fmla="*/ 33 w 66"/>
                <a:gd name="T29" fmla="*/ 69 h 69"/>
                <a:gd name="T30" fmla="*/ 26 w 66"/>
                <a:gd name="T31" fmla="*/ 67 h 69"/>
                <a:gd name="T32" fmla="*/ 14 w 66"/>
                <a:gd name="T33" fmla="*/ 55 h 69"/>
                <a:gd name="T34" fmla="*/ 12 w 66"/>
                <a:gd name="T35" fmla="*/ 43 h 69"/>
                <a:gd name="T36" fmla="*/ 7 w 66"/>
                <a:gd name="T37" fmla="*/ 43 h 69"/>
                <a:gd name="T38" fmla="*/ 0 w 66"/>
                <a:gd name="T39" fmla="*/ 33 h 69"/>
                <a:gd name="T40" fmla="*/ 2 w 66"/>
                <a:gd name="T41" fmla="*/ 24 h 69"/>
                <a:gd name="T42" fmla="*/ 2 w 66"/>
                <a:gd name="T43" fmla="*/ 22 h 69"/>
                <a:gd name="T44" fmla="*/ 12 w 66"/>
                <a:gd name="T45" fmla="*/ 17 h 69"/>
                <a:gd name="T46" fmla="*/ 14 w 66"/>
                <a:gd name="T47" fmla="*/ 3 h 69"/>
                <a:gd name="T48" fmla="*/ 33 w 66"/>
                <a:gd name="T49" fmla="*/ 5 h 69"/>
                <a:gd name="T50" fmla="*/ 36 w 66"/>
                <a:gd name="T51" fmla="*/ 3 h 69"/>
                <a:gd name="T52" fmla="*/ 50 w 66"/>
                <a:gd name="T53"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6" h="69">
                  <a:moveTo>
                    <a:pt x="50" y="0"/>
                  </a:moveTo>
                  <a:lnTo>
                    <a:pt x="50" y="0"/>
                  </a:lnTo>
                  <a:lnTo>
                    <a:pt x="66" y="5"/>
                  </a:lnTo>
                  <a:lnTo>
                    <a:pt x="57" y="19"/>
                  </a:lnTo>
                  <a:lnTo>
                    <a:pt x="59" y="31"/>
                  </a:lnTo>
                  <a:lnTo>
                    <a:pt x="66" y="38"/>
                  </a:lnTo>
                  <a:lnTo>
                    <a:pt x="64" y="48"/>
                  </a:lnTo>
                  <a:lnTo>
                    <a:pt x="62" y="55"/>
                  </a:lnTo>
                  <a:lnTo>
                    <a:pt x="57" y="59"/>
                  </a:lnTo>
                  <a:lnTo>
                    <a:pt x="47" y="57"/>
                  </a:lnTo>
                  <a:lnTo>
                    <a:pt x="40" y="59"/>
                  </a:lnTo>
                  <a:lnTo>
                    <a:pt x="33" y="57"/>
                  </a:lnTo>
                  <a:lnTo>
                    <a:pt x="31" y="62"/>
                  </a:lnTo>
                  <a:lnTo>
                    <a:pt x="36" y="64"/>
                  </a:lnTo>
                  <a:lnTo>
                    <a:pt x="33" y="69"/>
                  </a:lnTo>
                  <a:lnTo>
                    <a:pt x="26" y="67"/>
                  </a:lnTo>
                  <a:lnTo>
                    <a:pt x="14" y="55"/>
                  </a:lnTo>
                  <a:lnTo>
                    <a:pt x="12" y="43"/>
                  </a:lnTo>
                  <a:lnTo>
                    <a:pt x="7" y="43"/>
                  </a:lnTo>
                  <a:lnTo>
                    <a:pt x="0" y="33"/>
                  </a:lnTo>
                  <a:lnTo>
                    <a:pt x="2" y="24"/>
                  </a:lnTo>
                  <a:lnTo>
                    <a:pt x="2" y="22"/>
                  </a:lnTo>
                  <a:lnTo>
                    <a:pt x="12" y="17"/>
                  </a:lnTo>
                  <a:lnTo>
                    <a:pt x="14" y="3"/>
                  </a:lnTo>
                  <a:lnTo>
                    <a:pt x="33" y="5"/>
                  </a:lnTo>
                  <a:lnTo>
                    <a:pt x="36" y="3"/>
                  </a:lnTo>
                  <a:lnTo>
                    <a:pt x="5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0" name="Freeform 303"/>
            <p:cNvSpPr>
              <a:spLocks/>
            </p:cNvSpPr>
            <p:nvPr/>
          </p:nvSpPr>
          <p:spPr bwMode="auto">
            <a:xfrm>
              <a:off x="4861664" y="2353045"/>
              <a:ext cx="158505" cy="73288"/>
            </a:xfrm>
            <a:custGeom>
              <a:avLst/>
              <a:gdLst>
                <a:gd name="T0" fmla="*/ 41 w 93"/>
                <a:gd name="T1" fmla="*/ 0 h 43"/>
                <a:gd name="T2" fmla="*/ 41 w 93"/>
                <a:gd name="T3" fmla="*/ 0 h 43"/>
                <a:gd name="T4" fmla="*/ 48 w 93"/>
                <a:gd name="T5" fmla="*/ 9 h 43"/>
                <a:gd name="T6" fmla="*/ 57 w 93"/>
                <a:gd name="T7" fmla="*/ 2 h 43"/>
                <a:gd name="T8" fmla="*/ 64 w 93"/>
                <a:gd name="T9" fmla="*/ 5 h 43"/>
                <a:gd name="T10" fmla="*/ 76 w 93"/>
                <a:gd name="T11" fmla="*/ 2 h 43"/>
                <a:gd name="T12" fmla="*/ 93 w 93"/>
                <a:gd name="T13" fmla="*/ 12 h 43"/>
                <a:gd name="T14" fmla="*/ 88 w 93"/>
                <a:gd name="T15" fmla="*/ 17 h 43"/>
                <a:gd name="T16" fmla="*/ 86 w 93"/>
                <a:gd name="T17" fmla="*/ 28 h 43"/>
                <a:gd name="T18" fmla="*/ 81 w 93"/>
                <a:gd name="T19" fmla="*/ 31 h 43"/>
                <a:gd name="T20" fmla="*/ 64 w 93"/>
                <a:gd name="T21" fmla="*/ 24 h 43"/>
                <a:gd name="T22" fmla="*/ 60 w 93"/>
                <a:gd name="T23" fmla="*/ 24 h 43"/>
                <a:gd name="T24" fmla="*/ 55 w 93"/>
                <a:gd name="T25" fmla="*/ 31 h 43"/>
                <a:gd name="T26" fmla="*/ 48 w 93"/>
                <a:gd name="T27" fmla="*/ 33 h 43"/>
                <a:gd name="T28" fmla="*/ 45 w 93"/>
                <a:gd name="T29" fmla="*/ 31 h 43"/>
                <a:gd name="T30" fmla="*/ 38 w 93"/>
                <a:gd name="T31" fmla="*/ 35 h 43"/>
                <a:gd name="T32" fmla="*/ 31 w 93"/>
                <a:gd name="T33" fmla="*/ 35 h 43"/>
                <a:gd name="T34" fmla="*/ 29 w 93"/>
                <a:gd name="T35" fmla="*/ 40 h 43"/>
                <a:gd name="T36" fmla="*/ 17 w 93"/>
                <a:gd name="T37" fmla="*/ 43 h 43"/>
                <a:gd name="T38" fmla="*/ 10 w 93"/>
                <a:gd name="T39" fmla="*/ 40 h 43"/>
                <a:gd name="T40" fmla="*/ 0 w 93"/>
                <a:gd name="T41" fmla="*/ 35 h 43"/>
                <a:gd name="T42" fmla="*/ 0 w 93"/>
                <a:gd name="T43" fmla="*/ 26 h 43"/>
                <a:gd name="T44" fmla="*/ 0 w 93"/>
                <a:gd name="T45" fmla="*/ 24 h 43"/>
                <a:gd name="T46" fmla="*/ 3 w 93"/>
                <a:gd name="T47" fmla="*/ 19 h 43"/>
                <a:gd name="T48" fmla="*/ 10 w 93"/>
                <a:gd name="T49" fmla="*/ 19 h 43"/>
                <a:gd name="T50" fmla="*/ 17 w 93"/>
                <a:gd name="T51" fmla="*/ 17 h 43"/>
                <a:gd name="T52" fmla="*/ 17 w 93"/>
                <a:gd name="T53" fmla="*/ 14 h 43"/>
                <a:gd name="T54" fmla="*/ 19 w 93"/>
                <a:gd name="T55" fmla="*/ 12 h 43"/>
                <a:gd name="T56" fmla="*/ 22 w 93"/>
                <a:gd name="T57" fmla="*/ 7 h 43"/>
                <a:gd name="T58" fmla="*/ 24 w 93"/>
                <a:gd name="T59" fmla="*/ 7 h 43"/>
                <a:gd name="T60" fmla="*/ 26 w 93"/>
                <a:gd name="T61" fmla="*/ 2 h 43"/>
                <a:gd name="T62" fmla="*/ 31 w 93"/>
                <a:gd name="T63" fmla="*/ 0 h 43"/>
                <a:gd name="T64" fmla="*/ 34 w 93"/>
                <a:gd name="T65" fmla="*/ 2 h 43"/>
                <a:gd name="T66" fmla="*/ 41 w 93"/>
                <a:gd name="T6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3" h="43">
                  <a:moveTo>
                    <a:pt x="41" y="0"/>
                  </a:moveTo>
                  <a:lnTo>
                    <a:pt x="41" y="0"/>
                  </a:lnTo>
                  <a:lnTo>
                    <a:pt x="48" y="9"/>
                  </a:lnTo>
                  <a:lnTo>
                    <a:pt x="57" y="2"/>
                  </a:lnTo>
                  <a:lnTo>
                    <a:pt x="64" y="5"/>
                  </a:lnTo>
                  <a:lnTo>
                    <a:pt x="76" y="2"/>
                  </a:lnTo>
                  <a:lnTo>
                    <a:pt x="93" y="12"/>
                  </a:lnTo>
                  <a:lnTo>
                    <a:pt x="88" y="17"/>
                  </a:lnTo>
                  <a:lnTo>
                    <a:pt x="86" y="28"/>
                  </a:lnTo>
                  <a:lnTo>
                    <a:pt x="81" y="31"/>
                  </a:lnTo>
                  <a:lnTo>
                    <a:pt x="64" y="24"/>
                  </a:lnTo>
                  <a:lnTo>
                    <a:pt x="60" y="24"/>
                  </a:lnTo>
                  <a:lnTo>
                    <a:pt x="55" y="31"/>
                  </a:lnTo>
                  <a:lnTo>
                    <a:pt x="48" y="33"/>
                  </a:lnTo>
                  <a:lnTo>
                    <a:pt x="45" y="31"/>
                  </a:lnTo>
                  <a:lnTo>
                    <a:pt x="38" y="35"/>
                  </a:lnTo>
                  <a:lnTo>
                    <a:pt x="31" y="35"/>
                  </a:lnTo>
                  <a:lnTo>
                    <a:pt x="29" y="40"/>
                  </a:lnTo>
                  <a:lnTo>
                    <a:pt x="17" y="43"/>
                  </a:lnTo>
                  <a:lnTo>
                    <a:pt x="10" y="40"/>
                  </a:lnTo>
                  <a:lnTo>
                    <a:pt x="0" y="35"/>
                  </a:lnTo>
                  <a:lnTo>
                    <a:pt x="0" y="26"/>
                  </a:lnTo>
                  <a:lnTo>
                    <a:pt x="0" y="24"/>
                  </a:lnTo>
                  <a:lnTo>
                    <a:pt x="3" y="19"/>
                  </a:lnTo>
                  <a:lnTo>
                    <a:pt x="10" y="19"/>
                  </a:lnTo>
                  <a:lnTo>
                    <a:pt x="17" y="17"/>
                  </a:lnTo>
                  <a:lnTo>
                    <a:pt x="17" y="14"/>
                  </a:lnTo>
                  <a:lnTo>
                    <a:pt x="19" y="12"/>
                  </a:lnTo>
                  <a:lnTo>
                    <a:pt x="22" y="7"/>
                  </a:lnTo>
                  <a:lnTo>
                    <a:pt x="24" y="7"/>
                  </a:lnTo>
                  <a:lnTo>
                    <a:pt x="26" y="2"/>
                  </a:lnTo>
                  <a:lnTo>
                    <a:pt x="31" y="0"/>
                  </a:lnTo>
                  <a:lnTo>
                    <a:pt x="34" y="2"/>
                  </a:lnTo>
                  <a:lnTo>
                    <a:pt x="41"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2" name="Freeform 305"/>
            <p:cNvSpPr>
              <a:spLocks/>
            </p:cNvSpPr>
            <p:nvPr/>
          </p:nvSpPr>
          <p:spPr bwMode="auto">
            <a:xfrm>
              <a:off x="4773038" y="2462123"/>
              <a:ext cx="81809" cy="56244"/>
            </a:xfrm>
            <a:custGeom>
              <a:avLst/>
              <a:gdLst>
                <a:gd name="T0" fmla="*/ 48 w 48"/>
                <a:gd name="T1" fmla="*/ 9 h 33"/>
                <a:gd name="T2" fmla="*/ 48 w 48"/>
                <a:gd name="T3" fmla="*/ 9 h 33"/>
                <a:gd name="T4" fmla="*/ 34 w 48"/>
                <a:gd name="T5" fmla="*/ 14 h 33"/>
                <a:gd name="T6" fmla="*/ 34 w 48"/>
                <a:gd name="T7" fmla="*/ 24 h 33"/>
                <a:gd name="T8" fmla="*/ 26 w 48"/>
                <a:gd name="T9" fmla="*/ 26 h 33"/>
                <a:gd name="T10" fmla="*/ 26 w 48"/>
                <a:gd name="T11" fmla="*/ 33 h 33"/>
                <a:gd name="T12" fmla="*/ 22 w 48"/>
                <a:gd name="T13" fmla="*/ 33 h 33"/>
                <a:gd name="T14" fmla="*/ 15 w 48"/>
                <a:gd name="T15" fmla="*/ 28 h 33"/>
                <a:gd name="T16" fmla="*/ 12 w 48"/>
                <a:gd name="T17" fmla="*/ 33 h 33"/>
                <a:gd name="T18" fmla="*/ 0 w 48"/>
                <a:gd name="T19" fmla="*/ 33 h 33"/>
                <a:gd name="T20" fmla="*/ 5 w 48"/>
                <a:gd name="T21" fmla="*/ 31 h 33"/>
                <a:gd name="T22" fmla="*/ 0 w 48"/>
                <a:gd name="T23" fmla="*/ 21 h 33"/>
                <a:gd name="T24" fmla="*/ 3 w 48"/>
                <a:gd name="T25" fmla="*/ 9 h 33"/>
                <a:gd name="T26" fmla="*/ 17 w 48"/>
                <a:gd name="T27" fmla="*/ 9 h 33"/>
                <a:gd name="T28" fmla="*/ 24 w 48"/>
                <a:gd name="T29" fmla="*/ 5 h 33"/>
                <a:gd name="T30" fmla="*/ 38 w 48"/>
                <a:gd name="T31" fmla="*/ 5 h 33"/>
                <a:gd name="T32" fmla="*/ 41 w 48"/>
                <a:gd name="T33" fmla="*/ 0 h 33"/>
                <a:gd name="T34" fmla="*/ 43 w 48"/>
                <a:gd name="T35" fmla="*/ 0 h 33"/>
                <a:gd name="T36" fmla="*/ 48 w 48"/>
                <a:gd name="T37"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33">
                  <a:moveTo>
                    <a:pt x="48" y="9"/>
                  </a:moveTo>
                  <a:lnTo>
                    <a:pt x="48" y="9"/>
                  </a:lnTo>
                  <a:lnTo>
                    <a:pt x="34" y="14"/>
                  </a:lnTo>
                  <a:lnTo>
                    <a:pt x="34" y="24"/>
                  </a:lnTo>
                  <a:lnTo>
                    <a:pt x="26" y="26"/>
                  </a:lnTo>
                  <a:lnTo>
                    <a:pt x="26" y="33"/>
                  </a:lnTo>
                  <a:lnTo>
                    <a:pt x="22" y="33"/>
                  </a:lnTo>
                  <a:lnTo>
                    <a:pt x="15" y="28"/>
                  </a:lnTo>
                  <a:lnTo>
                    <a:pt x="12" y="33"/>
                  </a:lnTo>
                  <a:lnTo>
                    <a:pt x="0" y="33"/>
                  </a:lnTo>
                  <a:lnTo>
                    <a:pt x="5" y="31"/>
                  </a:lnTo>
                  <a:lnTo>
                    <a:pt x="0" y="21"/>
                  </a:lnTo>
                  <a:lnTo>
                    <a:pt x="3" y="9"/>
                  </a:lnTo>
                  <a:lnTo>
                    <a:pt x="17" y="9"/>
                  </a:lnTo>
                  <a:lnTo>
                    <a:pt x="24" y="5"/>
                  </a:lnTo>
                  <a:lnTo>
                    <a:pt x="38" y="5"/>
                  </a:lnTo>
                  <a:lnTo>
                    <a:pt x="41" y="0"/>
                  </a:lnTo>
                  <a:lnTo>
                    <a:pt x="43" y="0"/>
                  </a:lnTo>
                  <a:lnTo>
                    <a:pt x="48" y="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4" name="Freeform 307"/>
            <p:cNvSpPr>
              <a:spLocks/>
            </p:cNvSpPr>
            <p:nvPr/>
          </p:nvSpPr>
          <p:spPr bwMode="auto">
            <a:xfrm>
              <a:off x="4701455" y="1263967"/>
              <a:ext cx="354504" cy="826610"/>
            </a:xfrm>
            <a:custGeom>
              <a:avLst/>
              <a:gdLst>
                <a:gd name="T0" fmla="*/ 177 w 208"/>
                <a:gd name="T1" fmla="*/ 21 h 485"/>
                <a:gd name="T2" fmla="*/ 177 w 208"/>
                <a:gd name="T3" fmla="*/ 21 h 485"/>
                <a:gd name="T4" fmla="*/ 203 w 208"/>
                <a:gd name="T5" fmla="*/ 52 h 485"/>
                <a:gd name="T6" fmla="*/ 203 w 208"/>
                <a:gd name="T7" fmla="*/ 116 h 485"/>
                <a:gd name="T8" fmla="*/ 208 w 208"/>
                <a:gd name="T9" fmla="*/ 130 h 485"/>
                <a:gd name="T10" fmla="*/ 182 w 208"/>
                <a:gd name="T11" fmla="*/ 142 h 485"/>
                <a:gd name="T12" fmla="*/ 165 w 208"/>
                <a:gd name="T13" fmla="*/ 170 h 485"/>
                <a:gd name="T14" fmla="*/ 168 w 208"/>
                <a:gd name="T15" fmla="*/ 192 h 485"/>
                <a:gd name="T16" fmla="*/ 142 w 208"/>
                <a:gd name="T17" fmla="*/ 222 h 485"/>
                <a:gd name="T18" fmla="*/ 111 w 208"/>
                <a:gd name="T19" fmla="*/ 253 h 485"/>
                <a:gd name="T20" fmla="*/ 99 w 208"/>
                <a:gd name="T21" fmla="*/ 300 h 485"/>
                <a:gd name="T22" fmla="*/ 111 w 208"/>
                <a:gd name="T23" fmla="*/ 324 h 485"/>
                <a:gd name="T24" fmla="*/ 125 w 208"/>
                <a:gd name="T25" fmla="*/ 343 h 485"/>
                <a:gd name="T26" fmla="*/ 111 w 208"/>
                <a:gd name="T27" fmla="*/ 379 h 485"/>
                <a:gd name="T28" fmla="*/ 94 w 208"/>
                <a:gd name="T29" fmla="*/ 386 h 485"/>
                <a:gd name="T30" fmla="*/ 87 w 208"/>
                <a:gd name="T31" fmla="*/ 435 h 485"/>
                <a:gd name="T32" fmla="*/ 78 w 208"/>
                <a:gd name="T33" fmla="*/ 464 h 485"/>
                <a:gd name="T34" fmla="*/ 59 w 208"/>
                <a:gd name="T35" fmla="*/ 461 h 485"/>
                <a:gd name="T36" fmla="*/ 49 w 208"/>
                <a:gd name="T37" fmla="*/ 483 h 485"/>
                <a:gd name="T38" fmla="*/ 31 w 208"/>
                <a:gd name="T39" fmla="*/ 485 h 485"/>
                <a:gd name="T40" fmla="*/ 26 w 208"/>
                <a:gd name="T41" fmla="*/ 457 h 485"/>
                <a:gd name="T42" fmla="*/ 12 w 208"/>
                <a:gd name="T43" fmla="*/ 424 h 485"/>
                <a:gd name="T44" fmla="*/ 0 w 208"/>
                <a:gd name="T45" fmla="*/ 381 h 485"/>
                <a:gd name="T46" fmla="*/ 7 w 208"/>
                <a:gd name="T47" fmla="*/ 362 h 485"/>
                <a:gd name="T48" fmla="*/ 19 w 208"/>
                <a:gd name="T49" fmla="*/ 341 h 485"/>
                <a:gd name="T50" fmla="*/ 26 w 208"/>
                <a:gd name="T51" fmla="*/ 303 h 485"/>
                <a:gd name="T52" fmla="*/ 14 w 208"/>
                <a:gd name="T53" fmla="*/ 286 h 485"/>
                <a:gd name="T54" fmla="*/ 14 w 208"/>
                <a:gd name="T55" fmla="*/ 239 h 485"/>
                <a:gd name="T56" fmla="*/ 26 w 208"/>
                <a:gd name="T57" fmla="*/ 206 h 485"/>
                <a:gd name="T58" fmla="*/ 40 w 208"/>
                <a:gd name="T59" fmla="*/ 206 h 485"/>
                <a:gd name="T60" fmla="*/ 45 w 208"/>
                <a:gd name="T61" fmla="*/ 192 h 485"/>
                <a:gd name="T62" fmla="*/ 40 w 208"/>
                <a:gd name="T63" fmla="*/ 177 h 485"/>
                <a:gd name="T64" fmla="*/ 66 w 208"/>
                <a:gd name="T65" fmla="*/ 125 h 485"/>
                <a:gd name="T66" fmla="*/ 83 w 208"/>
                <a:gd name="T67" fmla="*/ 78 h 485"/>
                <a:gd name="T68" fmla="*/ 92 w 208"/>
                <a:gd name="T69" fmla="*/ 47 h 485"/>
                <a:gd name="T70" fmla="*/ 109 w 208"/>
                <a:gd name="T71" fmla="*/ 50 h 485"/>
                <a:gd name="T72" fmla="*/ 113 w 208"/>
                <a:gd name="T73" fmla="*/ 24 h 485"/>
                <a:gd name="T74" fmla="*/ 144 w 208"/>
                <a:gd name="T75" fmla="*/ 31 h 485"/>
                <a:gd name="T76" fmla="*/ 146 w 208"/>
                <a:gd name="T77" fmla="*/ 2 h 485"/>
                <a:gd name="T78" fmla="*/ 156 w 208"/>
                <a:gd name="T79" fmla="*/ 0 h 485"/>
                <a:gd name="T80" fmla="*/ 177 w 208"/>
                <a:gd name="T81" fmla="*/ 21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8" h="485">
                  <a:moveTo>
                    <a:pt x="177" y="21"/>
                  </a:moveTo>
                  <a:lnTo>
                    <a:pt x="177" y="21"/>
                  </a:lnTo>
                  <a:lnTo>
                    <a:pt x="203" y="52"/>
                  </a:lnTo>
                  <a:lnTo>
                    <a:pt x="203" y="116"/>
                  </a:lnTo>
                  <a:lnTo>
                    <a:pt x="208" y="130"/>
                  </a:lnTo>
                  <a:lnTo>
                    <a:pt x="182" y="142"/>
                  </a:lnTo>
                  <a:lnTo>
                    <a:pt x="165" y="170"/>
                  </a:lnTo>
                  <a:lnTo>
                    <a:pt x="168" y="192"/>
                  </a:lnTo>
                  <a:lnTo>
                    <a:pt x="142" y="222"/>
                  </a:lnTo>
                  <a:lnTo>
                    <a:pt x="111" y="253"/>
                  </a:lnTo>
                  <a:lnTo>
                    <a:pt x="99" y="300"/>
                  </a:lnTo>
                  <a:lnTo>
                    <a:pt x="111" y="324"/>
                  </a:lnTo>
                  <a:lnTo>
                    <a:pt x="125" y="343"/>
                  </a:lnTo>
                  <a:lnTo>
                    <a:pt x="111" y="379"/>
                  </a:lnTo>
                  <a:lnTo>
                    <a:pt x="94" y="386"/>
                  </a:lnTo>
                  <a:lnTo>
                    <a:pt x="87" y="435"/>
                  </a:lnTo>
                  <a:lnTo>
                    <a:pt x="78" y="464"/>
                  </a:lnTo>
                  <a:lnTo>
                    <a:pt x="59" y="461"/>
                  </a:lnTo>
                  <a:lnTo>
                    <a:pt x="49" y="483"/>
                  </a:lnTo>
                  <a:lnTo>
                    <a:pt x="31" y="485"/>
                  </a:lnTo>
                  <a:lnTo>
                    <a:pt x="26" y="457"/>
                  </a:lnTo>
                  <a:lnTo>
                    <a:pt x="12" y="424"/>
                  </a:lnTo>
                  <a:lnTo>
                    <a:pt x="0" y="381"/>
                  </a:lnTo>
                  <a:lnTo>
                    <a:pt x="7" y="362"/>
                  </a:lnTo>
                  <a:lnTo>
                    <a:pt x="19" y="341"/>
                  </a:lnTo>
                  <a:lnTo>
                    <a:pt x="26" y="303"/>
                  </a:lnTo>
                  <a:lnTo>
                    <a:pt x="14" y="286"/>
                  </a:lnTo>
                  <a:lnTo>
                    <a:pt x="14" y="239"/>
                  </a:lnTo>
                  <a:lnTo>
                    <a:pt x="26" y="206"/>
                  </a:lnTo>
                  <a:lnTo>
                    <a:pt x="40" y="206"/>
                  </a:lnTo>
                  <a:lnTo>
                    <a:pt x="45" y="192"/>
                  </a:lnTo>
                  <a:lnTo>
                    <a:pt x="40" y="177"/>
                  </a:lnTo>
                  <a:lnTo>
                    <a:pt x="66" y="125"/>
                  </a:lnTo>
                  <a:lnTo>
                    <a:pt x="83" y="78"/>
                  </a:lnTo>
                  <a:lnTo>
                    <a:pt x="92" y="47"/>
                  </a:lnTo>
                  <a:lnTo>
                    <a:pt x="109" y="50"/>
                  </a:lnTo>
                  <a:lnTo>
                    <a:pt x="113" y="24"/>
                  </a:lnTo>
                  <a:lnTo>
                    <a:pt x="144" y="31"/>
                  </a:lnTo>
                  <a:lnTo>
                    <a:pt x="146" y="2"/>
                  </a:lnTo>
                  <a:lnTo>
                    <a:pt x="156" y="0"/>
                  </a:lnTo>
                  <a:lnTo>
                    <a:pt x="177" y="2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42" name="Freeform 441"/>
            <p:cNvSpPr>
              <a:spLocks/>
            </p:cNvSpPr>
            <p:nvPr/>
          </p:nvSpPr>
          <p:spPr bwMode="auto">
            <a:xfrm>
              <a:off x="5241733" y="4648802"/>
              <a:ext cx="40986" cy="53079"/>
            </a:xfrm>
            <a:custGeom>
              <a:avLst/>
              <a:gdLst>
                <a:gd name="connsiteX0" fmla="*/ 15908 w 54648"/>
                <a:gd name="connsiteY0" fmla="*/ 0 h 70772"/>
                <a:gd name="connsiteX1" fmla="*/ 27270 w 54648"/>
                <a:gd name="connsiteY1" fmla="*/ 0 h 70772"/>
                <a:gd name="connsiteX2" fmla="*/ 47722 w 54648"/>
                <a:gd name="connsiteY2" fmla="*/ 4545 h 70772"/>
                <a:gd name="connsiteX3" fmla="*/ 49107 w 54648"/>
                <a:gd name="connsiteY3" fmla="*/ 11467 h 70772"/>
                <a:gd name="connsiteX4" fmla="*/ 50103 w 54648"/>
                <a:gd name="connsiteY4" fmla="*/ 11688 h 70772"/>
                <a:gd name="connsiteX5" fmla="*/ 54648 w 54648"/>
                <a:gd name="connsiteY5" fmla="*/ 34413 h 70772"/>
                <a:gd name="connsiteX6" fmla="*/ 54648 w 54648"/>
                <a:gd name="connsiteY6" fmla="*/ 50320 h 70772"/>
                <a:gd name="connsiteX7" fmla="*/ 50103 w 54648"/>
                <a:gd name="connsiteY7" fmla="*/ 66227 h 70772"/>
                <a:gd name="connsiteX8" fmla="*/ 29651 w 54648"/>
                <a:gd name="connsiteY8" fmla="*/ 70772 h 70772"/>
                <a:gd name="connsiteX9" fmla="*/ 2381 w 54648"/>
                <a:gd name="connsiteY9" fmla="*/ 50320 h 70772"/>
                <a:gd name="connsiteX10" fmla="*/ 2381 w 54648"/>
                <a:gd name="connsiteY10" fmla="*/ 44963 h 70772"/>
                <a:gd name="connsiteX11" fmla="*/ 0 w 54648"/>
                <a:gd name="connsiteY11" fmla="*/ 43177 h 70772"/>
                <a:gd name="connsiteX12" fmla="*/ 0 w 54648"/>
                <a:gd name="connsiteY12" fmla="*/ 31815 h 70772"/>
                <a:gd name="connsiteX13" fmla="*/ 11363 w 54648"/>
                <a:gd name="connsiteY13" fmla="*/ 15907 h 70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648" h="70772">
                  <a:moveTo>
                    <a:pt x="15908" y="0"/>
                  </a:moveTo>
                  <a:lnTo>
                    <a:pt x="27270" y="0"/>
                  </a:lnTo>
                  <a:lnTo>
                    <a:pt x="47722" y="4545"/>
                  </a:lnTo>
                  <a:lnTo>
                    <a:pt x="49107" y="11467"/>
                  </a:lnTo>
                  <a:lnTo>
                    <a:pt x="50103" y="11688"/>
                  </a:lnTo>
                  <a:lnTo>
                    <a:pt x="54648" y="34413"/>
                  </a:lnTo>
                  <a:lnTo>
                    <a:pt x="54648" y="50320"/>
                  </a:lnTo>
                  <a:lnTo>
                    <a:pt x="50103" y="66227"/>
                  </a:lnTo>
                  <a:lnTo>
                    <a:pt x="29651" y="70772"/>
                  </a:lnTo>
                  <a:lnTo>
                    <a:pt x="2381" y="50320"/>
                  </a:lnTo>
                  <a:lnTo>
                    <a:pt x="2381" y="44963"/>
                  </a:lnTo>
                  <a:lnTo>
                    <a:pt x="0" y="43177"/>
                  </a:lnTo>
                  <a:lnTo>
                    <a:pt x="0" y="31815"/>
                  </a:lnTo>
                  <a:lnTo>
                    <a:pt x="11363" y="1590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20" name="Freeform 313"/>
            <p:cNvSpPr>
              <a:spLocks/>
            </p:cNvSpPr>
            <p:nvPr/>
          </p:nvSpPr>
          <p:spPr bwMode="auto">
            <a:xfrm>
              <a:off x="4769629" y="3261463"/>
              <a:ext cx="286331" cy="455062"/>
            </a:xfrm>
            <a:custGeom>
              <a:avLst/>
              <a:gdLst>
                <a:gd name="T0" fmla="*/ 168 w 168"/>
                <a:gd name="T1" fmla="*/ 66 h 267"/>
                <a:gd name="T2" fmla="*/ 168 w 168"/>
                <a:gd name="T3" fmla="*/ 66 h 267"/>
                <a:gd name="T4" fmla="*/ 168 w 168"/>
                <a:gd name="T5" fmla="*/ 132 h 267"/>
                <a:gd name="T6" fmla="*/ 154 w 168"/>
                <a:gd name="T7" fmla="*/ 130 h 267"/>
                <a:gd name="T8" fmla="*/ 147 w 168"/>
                <a:gd name="T9" fmla="*/ 144 h 267"/>
                <a:gd name="T10" fmla="*/ 142 w 168"/>
                <a:gd name="T11" fmla="*/ 153 h 267"/>
                <a:gd name="T12" fmla="*/ 144 w 168"/>
                <a:gd name="T13" fmla="*/ 158 h 267"/>
                <a:gd name="T14" fmla="*/ 140 w 168"/>
                <a:gd name="T15" fmla="*/ 163 h 267"/>
                <a:gd name="T16" fmla="*/ 142 w 168"/>
                <a:gd name="T17" fmla="*/ 170 h 267"/>
                <a:gd name="T18" fmla="*/ 137 w 168"/>
                <a:gd name="T19" fmla="*/ 177 h 267"/>
                <a:gd name="T20" fmla="*/ 135 w 168"/>
                <a:gd name="T21" fmla="*/ 182 h 267"/>
                <a:gd name="T22" fmla="*/ 142 w 168"/>
                <a:gd name="T23" fmla="*/ 182 h 267"/>
                <a:gd name="T24" fmla="*/ 144 w 168"/>
                <a:gd name="T25" fmla="*/ 189 h 267"/>
                <a:gd name="T26" fmla="*/ 144 w 168"/>
                <a:gd name="T27" fmla="*/ 196 h 267"/>
                <a:gd name="T28" fmla="*/ 151 w 168"/>
                <a:gd name="T29" fmla="*/ 203 h 267"/>
                <a:gd name="T30" fmla="*/ 151 w 168"/>
                <a:gd name="T31" fmla="*/ 205 h 267"/>
                <a:gd name="T32" fmla="*/ 140 w 168"/>
                <a:gd name="T33" fmla="*/ 210 h 267"/>
                <a:gd name="T34" fmla="*/ 132 w 168"/>
                <a:gd name="T35" fmla="*/ 215 h 267"/>
                <a:gd name="T36" fmla="*/ 121 w 168"/>
                <a:gd name="T37" fmla="*/ 234 h 267"/>
                <a:gd name="T38" fmla="*/ 106 w 168"/>
                <a:gd name="T39" fmla="*/ 241 h 267"/>
                <a:gd name="T40" fmla="*/ 90 w 168"/>
                <a:gd name="T41" fmla="*/ 239 h 267"/>
                <a:gd name="T42" fmla="*/ 85 w 168"/>
                <a:gd name="T43" fmla="*/ 241 h 267"/>
                <a:gd name="T44" fmla="*/ 88 w 168"/>
                <a:gd name="T45" fmla="*/ 248 h 267"/>
                <a:gd name="T46" fmla="*/ 78 w 168"/>
                <a:gd name="T47" fmla="*/ 253 h 267"/>
                <a:gd name="T48" fmla="*/ 73 w 168"/>
                <a:gd name="T49" fmla="*/ 260 h 267"/>
                <a:gd name="T50" fmla="*/ 52 w 168"/>
                <a:gd name="T51" fmla="*/ 265 h 267"/>
                <a:gd name="T52" fmla="*/ 47 w 168"/>
                <a:gd name="T53" fmla="*/ 262 h 267"/>
                <a:gd name="T54" fmla="*/ 45 w 168"/>
                <a:gd name="T55" fmla="*/ 262 h 267"/>
                <a:gd name="T56" fmla="*/ 43 w 168"/>
                <a:gd name="T57" fmla="*/ 265 h 267"/>
                <a:gd name="T58" fmla="*/ 28 w 168"/>
                <a:gd name="T59" fmla="*/ 267 h 267"/>
                <a:gd name="T60" fmla="*/ 31 w 168"/>
                <a:gd name="T61" fmla="*/ 262 h 267"/>
                <a:gd name="T62" fmla="*/ 26 w 168"/>
                <a:gd name="T63" fmla="*/ 250 h 267"/>
                <a:gd name="T64" fmla="*/ 24 w 168"/>
                <a:gd name="T65" fmla="*/ 243 h 267"/>
                <a:gd name="T66" fmla="*/ 17 w 168"/>
                <a:gd name="T67" fmla="*/ 241 h 267"/>
                <a:gd name="T68" fmla="*/ 7 w 168"/>
                <a:gd name="T69" fmla="*/ 231 h 267"/>
                <a:gd name="T70" fmla="*/ 9 w 168"/>
                <a:gd name="T71" fmla="*/ 224 h 267"/>
                <a:gd name="T72" fmla="*/ 19 w 168"/>
                <a:gd name="T73" fmla="*/ 227 h 267"/>
                <a:gd name="T74" fmla="*/ 21 w 168"/>
                <a:gd name="T75" fmla="*/ 224 h 267"/>
                <a:gd name="T76" fmla="*/ 31 w 168"/>
                <a:gd name="T77" fmla="*/ 224 h 267"/>
                <a:gd name="T78" fmla="*/ 21 w 168"/>
                <a:gd name="T79" fmla="*/ 210 h 267"/>
                <a:gd name="T80" fmla="*/ 24 w 168"/>
                <a:gd name="T81" fmla="*/ 198 h 267"/>
                <a:gd name="T82" fmla="*/ 21 w 168"/>
                <a:gd name="T83" fmla="*/ 189 h 267"/>
                <a:gd name="T84" fmla="*/ 17 w 168"/>
                <a:gd name="T85" fmla="*/ 177 h 267"/>
                <a:gd name="T86" fmla="*/ 17 w 168"/>
                <a:gd name="T87" fmla="*/ 170 h 267"/>
                <a:gd name="T88" fmla="*/ 7 w 168"/>
                <a:gd name="T89" fmla="*/ 170 h 267"/>
                <a:gd name="T90" fmla="*/ 7 w 168"/>
                <a:gd name="T91" fmla="*/ 158 h 267"/>
                <a:gd name="T92" fmla="*/ 0 w 168"/>
                <a:gd name="T93" fmla="*/ 153 h 267"/>
                <a:gd name="T94" fmla="*/ 7 w 168"/>
                <a:gd name="T95" fmla="*/ 130 h 267"/>
                <a:gd name="T96" fmla="*/ 28 w 168"/>
                <a:gd name="T97" fmla="*/ 116 h 267"/>
                <a:gd name="T98" fmla="*/ 28 w 168"/>
                <a:gd name="T99" fmla="*/ 94 h 267"/>
                <a:gd name="T100" fmla="*/ 36 w 168"/>
                <a:gd name="T101" fmla="*/ 59 h 267"/>
                <a:gd name="T102" fmla="*/ 38 w 168"/>
                <a:gd name="T103" fmla="*/ 52 h 267"/>
                <a:gd name="T104" fmla="*/ 31 w 168"/>
                <a:gd name="T105" fmla="*/ 44 h 267"/>
                <a:gd name="T106" fmla="*/ 31 w 168"/>
                <a:gd name="T107" fmla="*/ 40 h 267"/>
                <a:gd name="T108" fmla="*/ 26 w 168"/>
                <a:gd name="T109" fmla="*/ 35 h 267"/>
                <a:gd name="T110" fmla="*/ 21 w 168"/>
                <a:gd name="T111" fmla="*/ 9 h 267"/>
                <a:gd name="T112" fmla="*/ 38 w 168"/>
                <a:gd name="T113" fmla="*/ 0 h 267"/>
                <a:gd name="T114" fmla="*/ 102 w 168"/>
                <a:gd name="T115" fmla="*/ 33 h 267"/>
                <a:gd name="T116" fmla="*/ 168 w 168"/>
                <a:gd name="T117" fmla="*/ 66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8" h="267">
                  <a:moveTo>
                    <a:pt x="168" y="66"/>
                  </a:moveTo>
                  <a:lnTo>
                    <a:pt x="168" y="66"/>
                  </a:lnTo>
                  <a:lnTo>
                    <a:pt x="168" y="132"/>
                  </a:lnTo>
                  <a:lnTo>
                    <a:pt x="154" y="130"/>
                  </a:lnTo>
                  <a:lnTo>
                    <a:pt x="147" y="144"/>
                  </a:lnTo>
                  <a:lnTo>
                    <a:pt x="142" y="153"/>
                  </a:lnTo>
                  <a:lnTo>
                    <a:pt x="144" y="158"/>
                  </a:lnTo>
                  <a:lnTo>
                    <a:pt x="140" y="163"/>
                  </a:lnTo>
                  <a:lnTo>
                    <a:pt x="142" y="170"/>
                  </a:lnTo>
                  <a:lnTo>
                    <a:pt x="137" y="177"/>
                  </a:lnTo>
                  <a:lnTo>
                    <a:pt x="135" y="182"/>
                  </a:lnTo>
                  <a:lnTo>
                    <a:pt x="142" y="182"/>
                  </a:lnTo>
                  <a:lnTo>
                    <a:pt x="144" y="189"/>
                  </a:lnTo>
                  <a:lnTo>
                    <a:pt x="144" y="196"/>
                  </a:lnTo>
                  <a:lnTo>
                    <a:pt x="151" y="203"/>
                  </a:lnTo>
                  <a:lnTo>
                    <a:pt x="151" y="205"/>
                  </a:lnTo>
                  <a:lnTo>
                    <a:pt x="140" y="210"/>
                  </a:lnTo>
                  <a:lnTo>
                    <a:pt x="132" y="215"/>
                  </a:lnTo>
                  <a:lnTo>
                    <a:pt x="121" y="234"/>
                  </a:lnTo>
                  <a:lnTo>
                    <a:pt x="106" y="241"/>
                  </a:lnTo>
                  <a:lnTo>
                    <a:pt x="90" y="239"/>
                  </a:lnTo>
                  <a:lnTo>
                    <a:pt x="85" y="241"/>
                  </a:lnTo>
                  <a:lnTo>
                    <a:pt x="88" y="248"/>
                  </a:lnTo>
                  <a:lnTo>
                    <a:pt x="78" y="253"/>
                  </a:lnTo>
                  <a:lnTo>
                    <a:pt x="73" y="260"/>
                  </a:lnTo>
                  <a:lnTo>
                    <a:pt x="52" y="265"/>
                  </a:lnTo>
                  <a:lnTo>
                    <a:pt x="47" y="262"/>
                  </a:lnTo>
                  <a:lnTo>
                    <a:pt x="45" y="262"/>
                  </a:lnTo>
                  <a:lnTo>
                    <a:pt x="43" y="265"/>
                  </a:lnTo>
                  <a:lnTo>
                    <a:pt x="28" y="267"/>
                  </a:lnTo>
                  <a:lnTo>
                    <a:pt x="31" y="262"/>
                  </a:lnTo>
                  <a:lnTo>
                    <a:pt x="26" y="250"/>
                  </a:lnTo>
                  <a:lnTo>
                    <a:pt x="24" y="243"/>
                  </a:lnTo>
                  <a:lnTo>
                    <a:pt x="17" y="241"/>
                  </a:lnTo>
                  <a:lnTo>
                    <a:pt x="7" y="231"/>
                  </a:lnTo>
                  <a:lnTo>
                    <a:pt x="9" y="224"/>
                  </a:lnTo>
                  <a:lnTo>
                    <a:pt x="19" y="227"/>
                  </a:lnTo>
                  <a:lnTo>
                    <a:pt x="21" y="224"/>
                  </a:lnTo>
                  <a:lnTo>
                    <a:pt x="31" y="224"/>
                  </a:lnTo>
                  <a:lnTo>
                    <a:pt x="21" y="210"/>
                  </a:lnTo>
                  <a:lnTo>
                    <a:pt x="24" y="198"/>
                  </a:lnTo>
                  <a:lnTo>
                    <a:pt x="21" y="189"/>
                  </a:lnTo>
                  <a:lnTo>
                    <a:pt x="17" y="177"/>
                  </a:lnTo>
                  <a:lnTo>
                    <a:pt x="17" y="170"/>
                  </a:lnTo>
                  <a:lnTo>
                    <a:pt x="7" y="170"/>
                  </a:lnTo>
                  <a:lnTo>
                    <a:pt x="7" y="158"/>
                  </a:lnTo>
                  <a:lnTo>
                    <a:pt x="0" y="153"/>
                  </a:lnTo>
                  <a:lnTo>
                    <a:pt x="7" y="130"/>
                  </a:lnTo>
                  <a:lnTo>
                    <a:pt x="28" y="116"/>
                  </a:lnTo>
                  <a:lnTo>
                    <a:pt x="28" y="94"/>
                  </a:lnTo>
                  <a:lnTo>
                    <a:pt x="36" y="59"/>
                  </a:lnTo>
                  <a:lnTo>
                    <a:pt x="38" y="52"/>
                  </a:lnTo>
                  <a:lnTo>
                    <a:pt x="31" y="44"/>
                  </a:lnTo>
                  <a:lnTo>
                    <a:pt x="31" y="40"/>
                  </a:lnTo>
                  <a:lnTo>
                    <a:pt x="26" y="35"/>
                  </a:lnTo>
                  <a:lnTo>
                    <a:pt x="21" y="9"/>
                  </a:lnTo>
                  <a:lnTo>
                    <a:pt x="38" y="0"/>
                  </a:lnTo>
                  <a:lnTo>
                    <a:pt x="102" y="33"/>
                  </a:lnTo>
                  <a:lnTo>
                    <a:pt x="168" y="6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0" name="Freeform 323"/>
            <p:cNvSpPr>
              <a:spLocks/>
            </p:cNvSpPr>
            <p:nvPr/>
          </p:nvSpPr>
          <p:spPr bwMode="auto">
            <a:xfrm>
              <a:off x="7845977" y="4147724"/>
              <a:ext cx="64766" cy="28975"/>
            </a:xfrm>
            <a:custGeom>
              <a:avLst/>
              <a:gdLst>
                <a:gd name="T0" fmla="*/ 14 w 38"/>
                <a:gd name="T1" fmla="*/ 12 h 17"/>
                <a:gd name="T2" fmla="*/ 14 w 38"/>
                <a:gd name="T3" fmla="*/ 12 h 17"/>
                <a:gd name="T4" fmla="*/ 2 w 38"/>
                <a:gd name="T5" fmla="*/ 17 h 17"/>
                <a:gd name="T6" fmla="*/ 2 w 38"/>
                <a:gd name="T7" fmla="*/ 12 h 17"/>
                <a:gd name="T8" fmla="*/ 0 w 38"/>
                <a:gd name="T9" fmla="*/ 10 h 17"/>
                <a:gd name="T10" fmla="*/ 2 w 38"/>
                <a:gd name="T11" fmla="*/ 5 h 17"/>
                <a:gd name="T12" fmla="*/ 16 w 38"/>
                <a:gd name="T13" fmla="*/ 3 h 17"/>
                <a:gd name="T14" fmla="*/ 26 w 38"/>
                <a:gd name="T15" fmla="*/ 0 h 17"/>
                <a:gd name="T16" fmla="*/ 33 w 38"/>
                <a:gd name="T17" fmla="*/ 0 h 17"/>
                <a:gd name="T18" fmla="*/ 38 w 38"/>
                <a:gd name="T19" fmla="*/ 0 h 17"/>
                <a:gd name="T20" fmla="*/ 33 w 38"/>
                <a:gd name="T21" fmla="*/ 5 h 17"/>
                <a:gd name="T22" fmla="*/ 14 w 38"/>
                <a:gd name="T23"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17">
                  <a:moveTo>
                    <a:pt x="14" y="12"/>
                  </a:moveTo>
                  <a:lnTo>
                    <a:pt x="14" y="12"/>
                  </a:lnTo>
                  <a:lnTo>
                    <a:pt x="2" y="17"/>
                  </a:lnTo>
                  <a:lnTo>
                    <a:pt x="2" y="12"/>
                  </a:lnTo>
                  <a:lnTo>
                    <a:pt x="0" y="10"/>
                  </a:lnTo>
                  <a:lnTo>
                    <a:pt x="2" y="5"/>
                  </a:lnTo>
                  <a:lnTo>
                    <a:pt x="16" y="3"/>
                  </a:lnTo>
                  <a:lnTo>
                    <a:pt x="26" y="0"/>
                  </a:lnTo>
                  <a:lnTo>
                    <a:pt x="33" y="0"/>
                  </a:lnTo>
                  <a:lnTo>
                    <a:pt x="38" y="0"/>
                  </a:lnTo>
                  <a:lnTo>
                    <a:pt x="33" y="5"/>
                  </a:lnTo>
                  <a:lnTo>
                    <a:pt x="1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2" name="Freeform 325"/>
            <p:cNvSpPr>
              <a:spLocks/>
            </p:cNvSpPr>
            <p:nvPr/>
          </p:nvSpPr>
          <p:spPr bwMode="auto">
            <a:xfrm>
              <a:off x="4604308" y="2813219"/>
              <a:ext cx="109079" cy="233496"/>
            </a:xfrm>
            <a:custGeom>
              <a:avLst/>
              <a:gdLst>
                <a:gd name="T0" fmla="*/ 43 w 64"/>
                <a:gd name="T1" fmla="*/ 2 h 137"/>
                <a:gd name="T2" fmla="*/ 43 w 64"/>
                <a:gd name="T3" fmla="*/ 2 h 137"/>
                <a:gd name="T4" fmla="*/ 43 w 64"/>
                <a:gd name="T5" fmla="*/ 14 h 137"/>
                <a:gd name="T6" fmla="*/ 57 w 64"/>
                <a:gd name="T7" fmla="*/ 7 h 137"/>
                <a:gd name="T8" fmla="*/ 57 w 64"/>
                <a:gd name="T9" fmla="*/ 9 h 137"/>
                <a:gd name="T10" fmla="*/ 50 w 64"/>
                <a:gd name="T11" fmla="*/ 21 h 137"/>
                <a:gd name="T12" fmla="*/ 50 w 64"/>
                <a:gd name="T13" fmla="*/ 28 h 137"/>
                <a:gd name="T14" fmla="*/ 54 w 64"/>
                <a:gd name="T15" fmla="*/ 33 h 137"/>
                <a:gd name="T16" fmla="*/ 52 w 64"/>
                <a:gd name="T17" fmla="*/ 52 h 137"/>
                <a:gd name="T18" fmla="*/ 43 w 64"/>
                <a:gd name="T19" fmla="*/ 61 h 137"/>
                <a:gd name="T20" fmla="*/ 45 w 64"/>
                <a:gd name="T21" fmla="*/ 71 h 137"/>
                <a:gd name="T22" fmla="*/ 54 w 64"/>
                <a:gd name="T23" fmla="*/ 71 h 137"/>
                <a:gd name="T24" fmla="*/ 57 w 64"/>
                <a:gd name="T25" fmla="*/ 80 h 137"/>
                <a:gd name="T26" fmla="*/ 64 w 64"/>
                <a:gd name="T27" fmla="*/ 85 h 137"/>
                <a:gd name="T28" fmla="*/ 62 w 64"/>
                <a:gd name="T29" fmla="*/ 99 h 137"/>
                <a:gd name="T30" fmla="*/ 54 w 64"/>
                <a:gd name="T31" fmla="*/ 104 h 137"/>
                <a:gd name="T32" fmla="*/ 50 w 64"/>
                <a:gd name="T33" fmla="*/ 109 h 137"/>
                <a:gd name="T34" fmla="*/ 38 w 64"/>
                <a:gd name="T35" fmla="*/ 118 h 137"/>
                <a:gd name="T36" fmla="*/ 40 w 64"/>
                <a:gd name="T37" fmla="*/ 125 h 137"/>
                <a:gd name="T38" fmla="*/ 38 w 64"/>
                <a:gd name="T39" fmla="*/ 132 h 137"/>
                <a:gd name="T40" fmla="*/ 31 w 64"/>
                <a:gd name="T41" fmla="*/ 137 h 137"/>
                <a:gd name="T42" fmla="*/ 24 w 64"/>
                <a:gd name="T43" fmla="*/ 104 h 137"/>
                <a:gd name="T44" fmla="*/ 14 w 64"/>
                <a:gd name="T45" fmla="*/ 97 h 137"/>
                <a:gd name="T46" fmla="*/ 14 w 64"/>
                <a:gd name="T47" fmla="*/ 92 h 137"/>
                <a:gd name="T48" fmla="*/ 2 w 64"/>
                <a:gd name="T49" fmla="*/ 80 h 137"/>
                <a:gd name="T50" fmla="*/ 0 w 64"/>
                <a:gd name="T51" fmla="*/ 66 h 137"/>
                <a:gd name="T52" fmla="*/ 10 w 64"/>
                <a:gd name="T53" fmla="*/ 54 h 137"/>
                <a:gd name="T54" fmla="*/ 14 w 64"/>
                <a:gd name="T55" fmla="*/ 38 h 137"/>
                <a:gd name="T56" fmla="*/ 10 w 64"/>
                <a:gd name="T57" fmla="*/ 19 h 137"/>
                <a:gd name="T58" fmla="*/ 14 w 64"/>
                <a:gd name="T59" fmla="*/ 9 h 137"/>
                <a:gd name="T60" fmla="*/ 33 w 64"/>
                <a:gd name="T61" fmla="*/ 0 h 137"/>
                <a:gd name="T62" fmla="*/ 43 w 64"/>
                <a:gd name="T63" fmla="*/ 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4" h="137">
                  <a:moveTo>
                    <a:pt x="43" y="2"/>
                  </a:moveTo>
                  <a:lnTo>
                    <a:pt x="43" y="2"/>
                  </a:lnTo>
                  <a:lnTo>
                    <a:pt x="43" y="14"/>
                  </a:lnTo>
                  <a:lnTo>
                    <a:pt x="57" y="7"/>
                  </a:lnTo>
                  <a:lnTo>
                    <a:pt x="57" y="9"/>
                  </a:lnTo>
                  <a:lnTo>
                    <a:pt x="50" y="21"/>
                  </a:lnTo>
                  <a:lnTo>
                    <a:pt x="50" y="28"/>
                  </a:lnTo>
                  <a:lnTo>
                    <a:pt x="54" y="33"/>
                  </a:lnTo>
                  <a:lnTo>
                    <a:pt x="52" y="52"/>
                  </a:lnTo>
                  <a:lnTo>
                    <a:pt x="43" y="61"/>
                  </a:lnTo>
                  <a:lnTo>
                    <a:pt x="45" y="71"/>
                  </a:lnTo>
                  <a:lnTo>
                    <a:pt x="54" y="71"/>
                  </a:lnTo>
                  <a:lnTo>
                    <a:pt x="57" y="80"/>
                  </a:lnTo>
                  <a:lnTo>
                    <a:pt x="64" y="85"/>
                  </a:lnTo>
                  <a:lnTo>
                    <a:pt x="62" y="99"/>
                  </a:lnTo>
                  <a:lnTo>
                    <a:pt x="54" y="104"/>
                  </a:lnTo>
                  <a:lnTo>
                    <a:pt x="50" y="109"/>
                  </a:lnTo>
                  <a:lnTo>
                    <a:pt x="38" y="118"/>
                  </a:lnTo>
                  <a:lnTo>
                    <a:pt x="40" y="125"/>
                  </a:lnTo>
                  <a:lnTo>
                    <a:pt x="38" y="132"/>
                  </a:lnTo>
                  <a:lnTo>
                    <a:pt x="31" y="137"/>
                  </a:lnTo>
                  <a:lnTo>
                    <a:pt x="24" y="104"/>
                  </a:lnTo>
                  <a:lnTo>
                    <a:pt x="14" y="97"/>
                  </a:lnTo>
                  <a:lnTo>
                    <a:pt x="14" y="92"/>
                  </a:lnTo>
                  <a:lnTo>
                    <a:pt x="2" y="80"/>
                  </a:lnTo>
                  <a:lnTo>
                    <a:pt x="0" y="66"/>
                  </a:lnTo>
                  <a:lnTo>
                    <a:pt x="10" y="54"/>
                  </a:lnTo>
                  <a:lnTo>
                    <a:pt x="14" y="38"/>
                  </a:lnTo>
                  <a:lnTo>
                    <a:pt x="10" y="19"/>
                  </a:lnTo>
                  <a:lnTo>
                    <a:pt x="14" y="9"/>
                  </a:lnTo>
                  <a:lnTo>
                    <a:pt x="33" y="0"/>
                  </a:lnTo>
                  <a:lnTo>
                    <a:pt x="43" y="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4" name="Freeform 327"/>
            <p:cNvSpPr>
              <a:spLocks noEditPoints="1"/>
            </p:cNvSpPr>
            <p:nvPr/>
          </p:nvSpPr>
          <p:spPr bwMode="auto">
            <a:xfrm>
              <a:off x="5115612" y="2642784"/>
              <a:ext cx="516418" cy="223270"/>
            </a:xfrm>
            <a:custGeom>
              <a:avLst/>
              <a:gdLst>
                <a:gd name="T0" fmla="*/ 175 w 303"/>
                <a:gd name="T1" fmla="*/ 19 h 131"/>
                <a:gd name="T2" fmla="*/ 218 w 303"/>
                <a:gd name="T3" fmla="*/ 24 h 131"/>
                <a:gd name="T4" fmla="*/ 251 w 303"/>
                <a:gd name="T5" fmla="*/ 15 h 131"/>
                <a:gd name="T6" fmla="*/ 284 w 303"/>
                <a:gd name="T7" fmla="*/ 24 h 131"/>
                <a:gd name="T8" fmla="*/ 284 w 303"/>
                <a:gd name="T9" fmla="*/ 41 h 131"/>
                <a:gd name="T10" fmla="*/ 303 w 303"/>
                <a:gd name="T11" fmla="*/ 52 h 131"/>
                <a:gd name="T12" fmla="*/ 296 w 303"/>
                <a:gd name="T13" fmla="*/ 83 h 131"/>
                <a:gd name="T14" fmla="*/ 301 w 303"/>
                <a:gd name="T15" fmla="*/ 105 h 131"/>
                <a:gd name="T16" fmla="*/ 289 w 303"/>
                <a:gd name="T17" fmla="*/ 102 h 131"/>
                <a:gd name="T18" fmla="*/ 263 w 303"/>
                <a:gd name="T19" fmla="*/ 105 h 131"/>
                <a:gd name="T20" fmla="*/ 237 w 303"/>
                <a:gd name="T21" fmla="*/ 107 h 131"/>
                <a:gd name="T22" fmla="*/ 204 w 303"/>
                <a:gd name="T23" fmla="*/ 114 h 131"/>
                <a:gd name="T24" fmla="*/ 178 w 303"/>
                <a:gd name="T25" fmla="*/ 116 h 131"/>
                <a:gd name="T26" fmla="*/ 171 w 303"/>
                <a:gd name="T27" fmla="*/ 123 h 131"/>
                <a:gd name="T28" fmla="*/ 164 w 303"/>
                <a:gd name="T29" fmla="*/ 131 h 131"/>
                <a:gd name="T30" fmla="*/ 164 w 303"/>
                <a:gd name="T31" fmla="*/ 114 h 131"/>
                <a:gd name="T32" fmla="*/ 140 w 303"/>
                <a:gd name="T33" fmla="*/ 112 h 131"/>
                <a:gd name="T34" fmla="*/ 105 w 303"/>
                <a:gd name="T35" fmla="*/ 126 h 131"/>
                <a:gd name="T36" fmla="*/ 74 w 303"/>
                <a:gd name="T37" fmla="*/ 114 h 131"/>
                <a:gd name="T38" fmla="*/ 60 w 303"/>
                <a:gd name="T39" fmla="*/ 126 h 131"/>
                <a:gd name="T40" fmla="*/ 26 w 303"/>
                <a:gd name="T41" fmla="*/ 114 h 131"/>
                <a:gd name="T42" fmla="*/ 5 w 303"/>
                <a:gd name="T43" fmla="*/ 83 h 131"/>
                <a:gd name="T44" fmla="*/ 0 w 303"/>
                <a:gd name="T45" fmla="*/ 57 h 131"/>
                <a:gd name="T46" fmla="*/ 45 w 303"/>
                <a:gd name="T47" fmla="*/ 36 h 131"/>
                <a:gd name="T48" fmla="*/ 83 w 303"/>
                <a:gd name="T49" fmla="*/ 24 h 131"/>
                <a:gd name="T50" fmla="*/ 121 w 303"/>
                <a:gd name="T51" fmla="*/ 5 h 131"/>
                <a:gd name="T52" fmla="*/ 175 w 303"/>
                <a:gd name="T53" fmla="*/ 19 h 131"/>
                <a:gd name="T54" fmla="*/ 17 w 303"/>
                <a:gd name="T55" fmla="*/ 31 h 131"/>
                <a:gd name="T56" fmla="*/ 0 w 303"/>
                <a:gd name="T57" fmla="*/ 34 h 131"/>
                <a:gd name="T58" fmla="*/ 3 w 303"/>
                <a:gd name="T59" fmla="*/ 26 h 131"/>
                <a:gd name="T60" fmla="*/ 0 w 303"/>
                <a:gd name="T61" fmla="*/ 7 h 131"/>
                <a:gd name="T62" fmla="*/ 31 w 303"/>
                <a:gd name="T63" fmla="*/ 5 h 131"/>
                <a:gd name="T64" fmla="*/ 48 w 303"/>
                <a:gd name="T65" fmla="*/ 19 h 131"/>
                <a:gd name="T66" fmla="*/ 24 w 303"/>
                <a:gd name="T67" fmla="*/ 24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3" h="131">
                  <a:moveTo>
                    <a:pt x="175" y="19"/>
                  </a:moveTo>
                  <a:lnTo>
                    <a:pt x="175" y="19"/>
                  </a:lnTo>
                  <a:lnTo>
                    <a:pt x="199" y="26"/>
                  </a:lnTo>
                  <a:lnTo>
                    <a:pt x="218" y="24"/>
                  </a:lnTo>
                  <a:lnTo>
                    <a:pt x="232" y="24"/>
                  </a:lnTo>
                  <a:lnTo>
                    <a:pt x="251" y="15"/>
                  </a:lnTo>
                  <a:lnTo>
                    <a:pt x="268" y="12"/>
                  </a:lnTo>
                  <a:lnTo>
                    <a:pt x="284" y="24"/>
                  </a:lnTo>
                  <a:lnTo>
                    <a:pt x="287" y="31"/>
                  </a:lnTo>
                  <a:lnTo>
                    <a:pt x="284" y="41"/>
                  </a:lnTo>
                  <a:lnTo>
                    <a:pt x="296" y="45"/>
                  </a:lnTo>
                  <a:lnTo>
                    <a:pt x="303" y="52"/>
                  </a:lnTo>
                  <a:lnTo>
                    <a:pt x="291" y="60"/>
                  </a:lnTo>
                  <a:lnTo>
                    <a:pt x="296" y="83"/>
                  </a:lnTo>
                  <a:lnTo>
                    <a:pt x="294" y="88"/>
                  </a:lnTo>
                  <a:lnTo>
                    <a:pt x="301" y="105"/>
                  </a:lnTo>
                  <a:lnTo>
                    <a:pt x="296" y="107"/>
                  </a:lnTo>
                  <a:lnTo>
                    <a:pt x="289" y="102"/>
                  </a:lnTo>
                  <a:lnTo>
                    <a:pt x="270" y="100"/>
                  </a:lnTo>
                  <a:lnTo>
                    <a:pt x="263" y="105"/>
                  </a:lnTo>
                  <a:lnTo>
                    <a:pt x="244" y="107"/>
                  </a:lnTo>
                  <a:lnTo>
                    <a:pt x="237" y="107"/>
                  </a:lnTo>
                  <a:lnTo>
                    <a:pt x="218" y="114"/>
                  </a:lnTo>
                  <a:lnTo>
                    <a:pt x="204" y="114"/>
                  </a:lnTo>
                  <a:lnTo>
                    <a:pt x="197" y="109"/>
                  </a:lnTo>
                  <a:lnTo>
                    <a:pt x="178" y="116"/>
                  </a:lnTo>
                  <a:lnTo>
                    <a:pt x="173" y="112"/>
                  </a:lnTo>
                  <a:lnTo>
                    <a:pt x="171" y="123"/>
                  </a:lnTo>
                  <a:lnTo>
                    <a:pt x="168" y="126"/>
                  </a:lnTo>
                  <a:lnTo>
                    <a:pt x="164" y="131"/>
                  </a:lnTo>
                  <a:lnTo>
                    <a:pt x="157" y="123"/>
                  </a:lnTo>
                  <a:lnTo>
                    <a:pt x="164" y="114"/>
                  </a:lnTo>
                  <a:lnTo>
                    <a:pt x="154" y="116"/>
                  </a:lnTo>
                  <a:lnTo>
                    <a:pt x="140" y="112"/>
                  </a:lnTo>
                  <a:lnTo>
                    <a:pt x="128" y="123"/>
                  </a:lnTo>
                  <a:lnTo>
                    <a:pt x="105" y="126"/>
                  </a:lnTo>
                  <a:lnTo>
                    <a:pt x="90" y="114"/>
                  </a:lnTo>
                  <a:lnTo>
                    <a:pt x="74" y="114"/>
                  </a:lnTo>
                  <a:lnTo>
                    <a:pt x="69" y="123"/>
                  </a:lnTo>
                  <a:lnTo>
                    <a:pt x="60" y="126"/>
                  </a:lnTo>
                  <a:lnTo>
                    <a:pt x="43" y="114"/>
                  </a:lnTo>
                  <a:lnTo>
                    <a:pt x="26" y="114"/>
                  </a:lnTo>
                  <a:lnTo>
                    <a:pt x="15" y="95"/>
                  </a:lnTo>
                  <a:lnTo>
                    <a:pt x="5" y="83"/>
                  </a:lnTo>
                  <a:lnTo>
                    <a:pt x="12" y="67"/>
                  </a:lnTo>
                  <a:lnTo>
                    <a:pt x="0" y="57"/>
                  </a:lnTo>
                  <a:lnTo>
                    <a:pt x="19" y="38"/>
                  </a:lnTo>
                  <a:lnTo>
                    <a:pt x="45" y="36"/>
                  </a:lnTo>
                  <a:lnTo>
                    <a:pt x="50" y="22"/>
                  </a:lnTo>
                  <a:lnTo>
                    <a:pt x="83" y="24"/>
                  </a:lnTo>
                  <a:lnTo>
                    <a:pt x="102" y="10"/>
                  </a:lnTo>
                  <a:lnTo>
                    <a:pt x="121" y="5"/>
                  </a:lnTo>
                  <a:lnTo>
                    <a:pt x="147" y="3"/>
                  </a:lnTo>
                  <a:lnTo>
                    <a:pt x="175" y="19"/>
                  </a:lnTo>
                  <a:close/>
                  <a:moveTo>
                    <a:pt x="17" y="31"/>
                  </a:moveTo>
                  <a:lnTo>
                    <a:pt x="17" y="31"/>
                  </a:lnTo>
                  <a:lnTo>
                    <a:pt x="5" y="43"/>
                  </a:lnTo>
                  <a:lnTo>
                    <a:pt x="0" y="34"/>
                  </a:lnTo>
                  <a:lnTo>
                    <a:pt x="0" y="29"/>
                  </a:lnTo>
                  <a:lnTo>
                    <a:pt x="3" y="26"/>
                  </a:lnTo>
                  <a:lnTo>
                    <a:pt x="10" y="12"/>
                  </a:lnTo>
                  <a:lnTo>
                    <a:pt x="0" y="7"/>
                  </a:lnTo>
                  <a:lnTo>
                    <a:pt x="17" y="0"/>
                  </a:lnTo>
                  <a:lnTo>
                    <a:pt x="31" y="5"/>
                  </a:lnTo>
                  <a:lnTo>
                    <a:pt x="34" y="12"/>
                  </a:lnTo>
                  <a:lnTo>
                    <a:pt x="48" y="19"/>
                  </a:lnTo>
                  <a:lnTo>
                    <a:pt x="45" y="24"/>
                  </a:lnTo>
                  <a:lnTo>
                    <a:pt x="24" y="24"/>
                  </a:lnTo>
                  <a:lnTo>
                    <a:pt x="17" y="3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6" name="Freeform 329"/>
            <p:cNvSpPr>
              <a:spLocks/>
            </p:cNvSpPr>
            <p:nvPr/>
          </p:nvSpPr>
          <p:spPr bwMode="auto">
            <a:xfrm>
              <a:off x="7713038" y="3200106"/>
              <a:ext cx="47722" cy="100557"/>
            </a:xfrm>
            <a:custGeom>
              <a:avLst/>
              <a:gdLst>
                <a:gd name="T0" fmla="*/ 16 w 28"/>
                <a:gd name="T1" fmla="*/ 45 h 59"/>
                <a:gd name="T2" fmla="*/ 16 w 28"/>
                <a:gd name="T3" fmla="*/ 45 h 59"/>
                <a:gd name="T4" fmla="*/ 9 w 28"/>
                <a:gd name="T5" fmla="*/ 59 h 59"/>
                <a:gd name="T6" fmla="*/ 0 w 28"/>
                <a:gd name="T7" fmla="*/ 45 h 59"/>
                <a:gd name="T8" fmla="*/ 0 w 28"/>
                <a:gd name="T9" fmla="*/ 31 h 59"/>
                <a:gd name="T10" fmla="*/ 9 w 28"/>
                <a:gd name="T11" fmla="*/ 14 h 59"/>
                <a:gd name="T12" fmla="*/ 21 w 28"/>
                <a:gd name="T13" fmla="*/ 0 h 59"/>
                <a:gd name="T14" fmla="*/ 28 w 28"/>
                <a:gd name="T15" fmla="*/ 7 h 59"/>
                <a:gd name="T16" fmla="*/ 26 w 28"/>
                <a:gd name="T17" fmla="*/ 17 h 59"/>
                <a:gd name="T18" fmla="*/ 16 w 28"/>
                <a:gd name="T19" fmla="*/ 4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59">
                  <a:moveTo>
                    <a:pt x="16" y="45"/>
                  </a:moveTo>
                  <a:lnTo>
                    <a:pt x="16" y="45"/>
                  </a:lnTo>
                  <a:lnTo>
                    <a:pt x="9" y="59"/>
                  </a:lnTo>
                  <a:lnTo>
                    <a:pt x="0" y="45"/>
                  </a:lnTo>
                  <a:lnTo>
                    <a:pt x="0" y="31"/>
                  </a:lnTo>
                  <a:lnTo>
                    <a:pt x="9" y="14"/>
                  </a:lnTo>
                  <a:lnTo>
                    <a:pt x="21" y="0"/>
                  </a:lnTo>
                  <a:lnTo>
                    <a:pt x="28" y="7"/>
                  </a:lnTo>
                  <a:lnTo>
                    <a:pt x="26" y="17"/>
                  </a:lnTo>
                  <a:lnTo>
                    <a:pt x="16" y="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2" name="Freeform 335"/>
            <p:cNvSpPr>
              <a:spLocks/>
            </p:cNvSpPr>
            <p:nvPr/>
          </p:nvSpPr>
          <p:spPr bwMode="auto">
            <a:xfrm>
              <a:off x="5008238" y="2232037"/>
              <a:ext cx="495966" cy="330644"/>
            </a:xfrm>
            <a:custGeom>
              <a:avLst/>
              <a:gdLst>
                <a:gd name="T0" fmla="*/ 189 w 291"/>
                <a:gd name="T1" fmla="*/ 0 h 194"/>
                <a:gd name="T2" fmla="*/ 194 w 291"/>
                <a:gd name="T3" fmla="*/ 19 h 194"/>
                <a:gd name="T4" fmla="*/ 208 w 291"/>
                <a:gd name="T5" fmla="*/ 28 h 194"/>
                <a:gd name="T6" fmla="*/ 215 w 291"/>
                <a:gd name="T7" fmla="*/ 45 h 194"/>
                <a:gd name="T8" fmla="*/ 248 w 291"/>
                <a:gd name="T9" fmla="*/ 50 h 194"/>
                <a:gd name="T10" fmla="*/ 267 w 291"/>
                <a:gd name="T11" fmla="*/ 61 h 194"/>
                <a:gd name="T12" fmla="*/ 291 w 291"/>
                <a:gd name="T13" fmla="*/ 76 h 194"/>
                <a:gd name="T14" fmla="*/ 288 w 291"/>
                <a:gd name="T15" fmla="*/ 102 h 194"/>
                <a:gd name="T16" fmla="*/ 269 w 291"/>
                <a:gd name="T17" fmla="*/ 111 h 194"/>
                <a:gd name="T18" fmla="*/ 262 w 291"/>
                <a:gd name="T19" fmla="*/ 130 h 194"/>
                <a:gd name="T20" fmla="*/ 236 w 291"/>
                <a:gd name="T21" fmla="*/ 140 h 194"/>
                <a:gd name="T22" fmla="*/ 208 w 291"/>
                <a:gd name="T23" fmla="*/ 149 h 194"/>
                <a:gd name="T24" fmla="*/ 217 w 291"/>
                <a:gd name="T25" fmla="*/ 170 h 194"/>
                <a:gd name="T26" fmla="*/ 231 w 291"/>
                <a:gd name="T27" fmla="*/ 175 h 194"/>
                <a:gd name="T28" fmla="*/ 191 w 291"/>
                <a:gd name="T29" fmla="*/ 194 h 194"/>
                <a:gd name="T30" fmla="*/ 184 w 291"/>
                <a:gd name="T31" fmla="*/ 177 h 194"/>
                <a:gd name="T32" fmla="*/ 170 w 291"/>
                <a:gd name="T33" fmla="*/ 166 h 194"/>
                <a:gd name="T34" fmla="*/ 182 w 291"/>
                <a:gd name="T35" fmla="*/ 154 h 194"/>
                <a:gd name="T36" fmla="*/ 156 w 291"/>
                <a:gd name="T37" fmla="*/ 140 h 194"/>
                <a:gd name="T38" fmla="*/ 132 w 291"/>
                <a:gd name="T39" fmla="*/ 154 h 194"/>
                <a:gd name="T40" fmla="*/ 113 w 291"/>
                <a:gd name="T41" fmla="*/ 168 h 194"/>
                <a:gd name="T42" fmla="*/ 99 w 291"/>
                <a:gd name="T43" fmla="*/ 168 h 194"/>
                <a:gd name="T44" fmla="*/ 106 w 291"/>
                <a:gd name="T45" fmla="*/ 156 h 194"/>
                <a:gd name="T46" fmla="*/ 108 w 291"/>
                <a:gd name="T47" fmla="*/ 144 h 194"/>
                <a:gd name="T48" fmla="*/ 113 w 291"/>
                <a:gd name="T49" fmla="*/ 147 h 194"/>
                <a:gd name="T50" fmla="*/ 127 w 291"/>
                <a:gd name="T51" fmla="*/ 144 h 194"/>
                <a:gd name="T52" fmla="*/ 127 w 291"/>
                <a:gd name="T53" fmla="*/ 140 h 194"/>
                <a:gd name="T54" fmla="*/ 118 w 291"/>
                <a:gd name="T55" fmla="*/ 123 h 194"/>
                <a:gd name="T56" fmla="*/ 113 w 291"/>
                <a:gd name="T57" fmla="*/ 111 h 194"/>
                <a:gd name="T58" fmla="*/ 99 w 291"/>
                <a:gd name="T59" fmla="*/ 104 h 194"/>
                <a:gd name="T60" fmla="*/ 75 w 291"/>
                <a:gd name="T61" fmla="*/ 99 h 194"/>
                <a:gd name="T62" fmla="*/ 66 w 291"/>
                <a:gd name="T63" fmla="*/ 104 h 194"/>
                <a:gd name="T64" fmla="*/ 49 w 291"/>
                <a:gd name="T65" fmla="*/ 111 h 194"/>
                <a:gd name="T66" fmla="*/ 37 w 291"/>
                <a:gd name="T67" fmla="*/ 109 h 194"/>
                <a:gd name="T68" fmla="*/ 16 w 291"/>
                <a:gd name="T69" fmla="*/ 106 h 194"/>
                <a:gd name="T70" fmla="*/ 9 w 291"/>
                <a:gd name="T71" fmla="*/ 104 h 194"/>
                <a:gd name="T72" fmla="*/ 2 w 291"/>
                <a:gd name="T73" fmla="*/ 88 h 194"/>
                <a:gd name="T74" fmla="*/ 11 w 291"/>
                <a:gd name="T75" fmla="*/ 83 h 194"/>
                <a:gd name="T76" fmla="*/ 21 w 291"/>
                <a:gd name="T77" fmla="*/ 52 h 194"/>
                <a:gd name="T78" fmla="*/ 30 w 291"/>
                <a:gd name="T79" fmla="*/ 43 h 194"/>
                <a:gd name="T80" fmla="*/ 30 w 291"/>
                <a:gd name="T81" fmla="*/ 19 h 194"/>
                <a:gd name="T82" fmla="*/ 52 w 291"/>
                <a:gd name="T83" fmla="*/ 9 h 194"/>
                <a:gd name="T84" fmla="*/ 87 w 291"/>
                <a:gd name="T85" fmla="*/ 19 h 194"/>
                <a:gd name="T86" fmla="*/ 104 w 291"/>
                <a:gd name="T87" fmla="*/ 24 h 194"/>
                <a:gd name="T88" fmla="*/ 115 w 291"/>
                <a:gd name="T89" fmla="*/ 24 h 194"/>
                <a:gd name="T90" fmla="*/ 137 w 291"/>
                <a:gd name="T91" fmla="*/ 26 h 194"/>
                <a:gd name="T92" fmla="*/ 142 w 291"/>
                <a:gd name="T93" fmla="*/ 7 h 194"/>
                <a:gd name="T94" fmla="*/ 163 w 291"/>
                <a:gd name="T95" fmla="*/ 7 h 194"/>
                <a:gd name="T96" fmla="*/ 172 w 291"/>
                <a:gd name="T97" fmla="*/ 0 h 194"/>
                <a:gd name="connsiteX0" fmla="*/ 6495 w 10000"/>
                <a:gd name="connsiteY0" fmla="*/ 0 h 10000"/>
                <a:gd name="connsiteX1" fmla="*/ 6495 w 10000"/>
                <a:gd name="connsiteY1" fmla="*/ 0 h 10000"/>
                <a:gd name="connsiteX2" fmla="*/ 6804 w 10000"/>
                <a:gd name="connsiteY2" fmla="*/ 722 h 10000"/>
                <a:gd name="connsiteX3" fmla="*/ 6667 w 10000"/>
                <a:gd name="connsiteY3" fmla="*/ 979 h 10000"/>
                <a:gd name="connsiteX4" fmla="*/ 6735 w 10000"/>
                <a:gd name="connsiteY4" fmla="*/ 1340 h 10000"/>
                <a:gd name="connsiteX5" fmla="*/ 7148 w 10000"/>
                <a:gd name="connsiteY5" fmla="*/ 1443 h 10000"/>
                <a:gd name="connsiteX6" fmla="*/ 7388 w 10000"/>
                <a:gd name="connsiteY6" fmla="*/ 2062 h 10000"/>
                <a:gd name="connsiteX7" fmla="*/ 7388 w 10000"/>
                <a:gd name="connsiteY7" fmla="*/ 2320 h 10000"/>
                <a:gd name="connsiteX8" fmla="*/ 8041 w 10000"/>
                <a:gd name="connsiteY8" fmla="*/ 2784 h 10000"/>
                <a:gd name="connsiteX9" fmla="*/ 8522 w 10000"/>
                <a:gd name="connsiteY9" fmla="*/ 2577 h 10000"/>
                <a:gd name="connsiteX10" fmla="*/ 8832 w 10000"/>
                <a:gd name="connsiteY10" fmla="*/ 3144 h 10000"/>
                <a:gd name="connsiteX11" fmla="*/ 9175 w 10000"/>
                <a:gd name="connsiteY11" fmla="*/ 3144 h 10000"/>
                <a:gd name="connsiteX12" fmla="*/ 10000 w 10000"/>
                <a:gd name="connsiteY12" fmla="*/ 3557 h 10000"/>
                <a:gd name="connsiteX13" fmla="*/ 10000 w 10000"/>
                <a:gd name="connsiteY13" fmla="*/ 3918 h 10000"/>
                <a:gd name="connsiteX14" fmla="*/ 9725 w 10000"/>
                <a:gd name="connsiteY14" fmla="*/ 4536 h 10000"/>
                <a:gd name="connsiteX15" fmla="*/ 9897 w 10000"/>
                <a:gd name="connsiteY15" fmla="*/ 5258 h 10000"/>
                <a:gd name="connsiteX16" fmla="*/ 9828 w 10000"/>
                <a:gd name="connsiteY16" fmla="*/ 5722 h 10000"/>
                <a:gd name="connsiteX17" fmla="*/ 9244 w 10000"/>
                <a:gd name="connsiteY17" fmla="*/ 5722 h 10000"/>
                <a:gd name="connsiteX18" fmla="*/ 9111 w 10000"/>
                <a:gd name="connsiteY18" fmla="*/ 6406 h 10000"/>
                <a:gd name="connsiteX19" fmla="*/ 9003 w 10000"/>
                <a:gd name="connsiteY19" fmla="*/ 6701 h 10000"/>
                <a:gd name="connsiteX20" fmla="*/ 8522 w 10000"/>
                <a:gd name="connsiteY20" fmla="*/ 6804 h 10000"/>
                <a:gd name="connsiteX21" fmla="*/ 8110 w 10000"/>
                <a:gd name="connsiteY21" fmla="*/ 7216 h 10000"/>
                <a:gd name="connsiteX22" fmla="*/ 7629 w 10000"/>
                <a:gd name="connsiteY22" fmla="*/ 7216 h 10000"/>
                <a:gd name="connsiteX23" fmla="*/ 7148 w 10000"/>
                <a:gd name="connsiteY23" fmla="*/ 7680 h 10000"/>
                <a:gd name="connsiteX24" fmla="*/ 7148 w 10000"/>
                <a:gd name="connsiteY24" fmla="*/ 8402 h 10000"/>
                <a:gd name="connsiteX25" fmla="*/ 7457 w 10000"/>
                <a:gd name="connsiteY25" fmla="*/ 8763 h 10000"/>
                <a:gd name="connsiteX26" fmla="*/ 8041 w 10000"/>
                <a:gd name="connsiteY26" fmla="*/ 8660 h 10000"/>
                <a:gd name="connsiteX27" fmla="*/ 7938 w 10000"/>
                <a:gd name="connsiteY27" fmla="*/ 9021 h 10000"/>
                <a:gd name="connsiteX28" fmla="*/ 7285 w 10000"/>
                <a:gd name="connsiteY28" fmla="*/ 9278 h 10000"/>
                <a:gd name="connsiteX29" fmla="*/ 6564 w 10000"/>
                <a:gd name="connsiteY29" fmla="*/ 10000 h 10000"/>
                <a:gd name="connsiteX30" fmla="*/ 6254 w 10000"/>
                <a:gd name="connsiteY30" fmla="*/ 9639 h 10000"/>
                <a:gd name="connsiteX31" fmla="*/ 6323 w 10000"/>
                <a:gd name="connsiteY31" fmla="*/ 9124 h 10000"/>
                <a:gd name="connsiteX32" fmla="*/ 5773 w 10000"/>
                <a:gd name="connsiteY32" fmla="*/ 8763 h 10000"/>
                <a:gd name="connsiteX33" fmla="*/ 5842 w 10000"/>
                <a:gd name="connsiteY33" fmla="*/ 8557 h 10000"/>
                <a:gd name="connsiteX34" fmla="*/ 6323 w 10000"/>
                <a:gd name="connsiteY34" fmla="*/ 8196 h 10000"/>
                <a:gd name="connsiteX35" fmla="*/ 6254 w 10000"/>
                <a:gd name="connsiteY35" fmla="*/ 7938 h 10000"/>
                <a:gd name="connsiteX36" fmla="*/ 5361 w 10000"/>
                <a:gd name="connsiteY36" fmla="*/ 7577 h 10000"/>
                <a:gd name="connsiteX37" fmla="*/ 5361 w 10000"/>
                <a:gd name="connsiteY37" fmla="*/ 7216 h 10000"/>
                <a:gd name="connsiteX38" fmla="*/ 4777 w 10000"/>
                <a:gd name="connsiteY38" fmla="*/ 7320 h 10000"/>
                <a:gd name="connsiteX39" fmla="*/ 4536 w 10000"/>
                <a:gd name="connsiteY39" fmla="*/ 7938 h 10000"/>
                <a:gd name="connsiteX40" fmla="*/ 4124 w 10000"/>
                <a:gd name="connsiteY40" fmla="*/ 8918 h 10000"/>
                <a:gd name="connsiteX41" fmla="*/ 3883 w 10000"/>
                <a:gd name="connsiteY41" fmla="*/ 8660 h 10000"/>
                <a:gd name="connsiteX42" fmla="*/ 3643 w 10000"/>
                <a:gd name="connsiteY42" fmla="*/ 8763 h 10000"/>
                <a:gd name="connsiteX43" fmla="*/ 3402 w 10000"/>
                <a:gd name="connsiteY43" fmla="*/ 8660 h 10000"/>
                <a:gd name="connsiteX44" fmla="*/ 3471 w 10000"/>
                <a:gd name="connsiteY44" fmla="*/ 8557 h 10000"/>
                <a:gd name="connsiteX45" fmla="*/ 3643 w 10000"/>
                <a:gd name="connsiteY45" fmla="*/ 8041 h 10000"/>
                <a:gd name="connsiteX46" fmla="*/ 3814 w 10000"/>
                <a:gd name="connsiteY46" fmla="*/ 7680 h 10000"/>
                <a:gd name="connsiteX47" fmla="*/ 3711 w 10000"/>
                <a:gd name="connsiteY47" fmla="*/ 7423 h 10000"/>
                <a:gd name="connsiteX48" fmla="*/ 3883 w 10000"/>
                <a:gd name="connsiteY48" fmla="*/ 7423 h 10000"/>
                <a:gd name="connsiteX49" fmla="*/ 3883 w 10000"/>
                <a:gd name="connsiteY49" fmla="*/ 7577 h 10000"/>
                <a:gd name="connsiteX50" fmla="*/ 4227 w 10000"/>
                <a:gd name="connsiteY50" fmla="*/ 7577 h 10000"/>
                <a:gd name="connsiteX51" fmla="*/ 4364 w 10000"/>
                <a:gd name="connsiteY51" fmla="*/ 7423 h 10000"/>
                <a:gd name="connsiteX52" fmla="*/ 4296 w 10000"/>
                <a:gd name="connsiteY52" fmla="*/ 7320 h 10000"/>
                <a:gd name="connsiteX53" fmla="*/ 4364 w 10000"/>
                <a:gd name="connsiteY53" fmla="*/ 7216 h 10000"/>
                <a:gd name="connsiteX54" fmla="*/ 4124 w 10000"/>
                <a:gd name="connsiteY54" fmla="*/ 6804 h 10000"/>
                <a:gd name="connsiteX55" fmla="*/ 4055 w 10000"/>
                <a:gd name="connsiteY55" fmla="*/ 6340 h 10000"/>
                <a:gd name="connsiteX56" fmla="*/ 3883 w 10000"/>
                <a:gd name="connsiteY56" fmla="*/ 6237 h 10000"/>
                <a:gd name="connsiteX57" fmla="*/ 3883 w 10000"/>
                <a:gd name="connsiteY57" fmla="*/ 5722 h 10000"/>
                <a:gd name="connsiteX58" fmla="*/ 3643 w 10000"/>
                <a:gd name="connsiteY58" fmla="*/ 5464 h 10000"/>
                <a:gd name="connsiteX59" fmla="*/ 3402 w 10000"/>
                <a:gd name="connsiteY59" fmla="*/ 5361 h 10000"/>
                <a:gd name="connsiteX60" fmla="*/ 2990 w 10000"/>
                <a:gd name="connsiteY60" fmla="*/ 5000 h 10000"/>
                <a:gd name="connsiteX61" fmla="*/ 2577 w 10000"/>
                <a:gd name="connsiteY61" fmla="*/ 5103 h 10000"/>
                <a:gd name="connsiteX62" fmla="*/ 2509 w 10000"/>
                <a:gd name="connsiteY62" fmla="*/ 5361 h 10000"/>
                <a:gd name="connsiteX63" fmla="*/ 2268 w 10000"/>
                <a:gd name="connsiteY63" fmla="*/ 5361 h 10000"/>
                <a:gd name="connsiteX64" fmla="*/ 2096 w 10000"/>
                <a:gd name="connsiteY64" fmla="*/ 5619 h 10000"/>
                <a:gd name="connsiteX65" fmla="*/ 1684 w 10000"/>
                <a:gd name="connsiteY65" fmla="*/ 5722 h 10000"/>
                <a:gd name="connsiteX66" fmla="*/ 1546 w 10000"/>
                <a:gd name="connsiteY66" fmla="*/ 5876 h 10000"/>
                <a:gd name="connsiteX67" fmla="*/ 1271 w 10000"/>
                <a:gd name="connsiteY67" fmla="*/ 5619 h 10000"/>
                <a:gd name="connsiteX68" fmla="*/ 893 w 10000"/>
                <a:gd name="connsiteY68" fmla="*/ 5619 h 10000"/>
                <a:gd name="connsiteX69" fmla="*/ 550 w 10000"/>
                <a:gd name="connsiteY69" fmla="*/ 5464 h 10000"/>
                <a:gd name="connsiteX70" fmla="*/ 309 w 10000"/>
                <a:gd name="connsiteY70" fmla="*/ 5722 h 10000"/>
                <a:gd name="connsiteX71" fmla="*/ 309 w 10000"/>
                <a:gd name="connsiteY71" fmla="*/ 5361 h 10000"/>
                <a:gd name="connsiteX72" fmla="*/ 0 w 10000"/>
                <a:gd name="connsiteY72" fmla="*/ 5000 h 10000"/>
                <a:gd name="connsiteX73" fmla="*/ 69 w 10000"/>
                <a:gd name="connsiteY73" fmla="*/ 4536 h 10000"/>
                <a:gd name="connsiteX74" fmla="*/ 241 w 10000"/>
                <a:gd name="connsiteY74" fmla="*/ 4278 h 10000"/>
                <a:gd name="connsiteX75" fmla="*/ 378 w 10000"/>
                <a:gd name="connsiteY75" fmla="*/ 4278 h 10000"/>
                <a:gd name="connsiteX76" fmla="*/ 241 w 10000"/>
                <a:gd name="connsiteY76" fmla="*/ 3660 h 10000"/>
                <a:gd name="connsiteX77" fmla="*/ 722 w 10000"/>
                <a:gd name="connsiteY77" fmla="*/ 2680 h 10000"/>
                <a:gd name="connsiteX78" fmla="*/ 962 w 10000"/>
                <a:gd name="connsiteY78" fmla="*/ 2423 h 10000"/>
                <a:gd name="connsiteX79" fmla="*/ 1031 w 10000"/>
                <a:gd name="connsiteY79" fmla="*/ 2216 h 10000"/>
                <a:gd name="connsiteX80" fmla="*/ 790 w 10000"/>
                <a:gd name="connsiteY80" fmla="*/ 979 h 10000"/>
                <a:gd name="connsiteX81" fmla="*/ 1031 w 10000"/>
                <a:gd name="connsiteY81" fmla="*/ 979 h 10000"/>
                <a:gd name="connsiteX82" fmla="*/ 1375 w 10000"/>
                <a:gd name="connsiteY82" fmla="*/ 619 h 10000"/>
                <a:gd name="connsiteX83" fmla="*/ 1787 w 10000"/>
                <a:gd name="connsiteY83" fmla="*/ 464 h 10000"/>
                <a:gd name="connsiteX84" fmla="*/ 2337 w 10000"/>
                <a:gd name="connsiteY84" fmla="*/ 619 h 10000"/>
                <a:gd name="connsiteX85" fmla="*/ 2990 w 10000"/>
                <a:gd name="connsiteY85" fmla="*/ 979 h 10000"/>
                <a:gd name="connsiteX86" fmla="*/ 3402 w 10000"/>
                <a:gd name="connsiteY86" fmla="*/ 979 h 10000"/>
                <a:gd name="connsiteX87" fmla="*/ 3574 w 10000"/>
                <a:gd name="connsiteY87" fmla="*/ 1237 h 10000"/>
                <a:gd name="connsiteX88" fmla="*/ 3814 w 10000"/>
                <a:gd name="connsiteY88" fmla="*/ 979 h 10000"/>
                <a:gd name="connsiteX89" fmla="*/ 3952 w 10000"/>
                <a:gd name="connsiteY89" fmla="*/ 1237 h 10000"/>
                <a:gd name="connsiteX90" fmla="*/ 4467 w 10000"/>
                <a:gd name="connsiteY90" fmla="*/ 1237 h 10000"/>
                <a:gd name="connsiteX91" fmla="*/ 4708 w 10000"/>
                <a:gd name="connsiteY91" fmla="*/ 1340 h 10000"/>
                <a:gd name="connsiteX92" fmla="*/ 4708 w 10000"/>
                <a:gd name="connsiteY92" fmla="*/ 619 h 10000"/>
                <a:gd name="connsiteX93" fmla="*/ 4880 w 10000"/>
                <a:gd name="connsiteY93" fmla="*/ 361 h 10000"/>
                <a:gd name="connsiteX94" fmla="*/ 5361 w 10000"/>
                <a:gd name="connsiteY94" fmla="*/ 258 h 10000"/>
                <a:gd name="connsiteX95" fmla="*/ 5601 w 10000"/>
                <a:gd name="connsiteY95" fmla="*/ 361 h 10000"/>
                <a:gd name="connsiteX96" fmla="*/ 5670 w 10000"/>
                <a:gd name="connsiteY96" fmla="*/ 0 h 10000"/>
                <a:gd name="connsiteX97" fmla="*/ 5911 w 10000"/>
                <a:gd name="connsiteY97" fmla="*/ 0 h 10000"/>
                <a:gd name="connsiteX98" fmla="*/ 6495 w 10000"/>
                <a:gd name="connsiteY98" fmla="*/ 0 h 10000"/>
                <a:gd name="connsiteX0" fmla="*/ 6495 w 10000"/>
                <a:gd name="connsiteY0" fmla="*/ 0 h 10000"/>
                <a:gd name="connsiteX1" fmla="*/ 6495 w 10000"/>
                <a:gd name="connsiteY1" fmla="*/ 0 h 10000"/>
                <a:gd name="connsiteX2" fmla="*/ 6804 w 10000"/>
                <a:gd name="connsiteY2" fmla="*/ 722 h 10000"/>
                <a:gd name="connsiteX3" fmla="*/ 6667 w 10000"/>
                <a:gd name="connsiteY3" fmla="*/ 979 h 10000"/>
                <a:gd name="connsiteX4" fmla="*/ 6735 w 10000"/>
                <a:gd name="connsiteY4" fmla="*/ 1340 h 10000"/>
                <a:gd name="connsiteX5" fmla="*/ 7148 w 10000"/>
                <a:gd name="connsiteY5" fmla="*/ 1443 h 10000"/>
                <a:gd name="connsiteX6" fmla="*/ 7388 w 10000"/>
                <a:gd name="connsiteY6" fmla="*/ 2062 h 10000"/>
                <a:gd name="connsiteX7" fmla="*/ 7388 w 10000"/>
                <a:gd name="connsiteY7" fmla="*/ 2320 h 10000"/>
                <a:gd name="connsiteX8" fmla="*/ 8041 w 10000"/>
                <a:gd name="connsiteY8" fmla="*/ 2784 h 10000"/>
                <a:gd name="connsiteX9" fmla="*/ 8522 w 10000"/>
                <a:gd name="connsiteY9" fmla="*/ 2577 h 10000"/>
                <a:gd name="connsiteX10" fmla="*/ 8832 w 10000"/>
                <a:gd name="connsiteY10" fmla="*/ 3144 h 10000"/>
                <a:gd name="connsiteX11" fmla="*/ 9175 w 10000"/>
                <a:gd name="connsiteY11" fmla="*/ 3144 h 10000"/>
                <a:gd name="connsiteX12" fmla="*/ 10000 w 10000"/>
                <a:gd name="connsiteY12" fmla="*/ 3557 h 10000"/>
                <a:gd name="connsiteX13" fmla="*/ 10000 w 10000"/>
                <a:gd name="connsiteY13" fmla="*/ 3918 h 10000"/>
                <a:gd name="connsiteX14" fmla="*/ 9725 w 10000"/>
                <a:gd name="connsiteY14" fmla="*/ 4536 h 10000"/>
                <a:gd name="connsiteX15" fmla="*/ 9897 w 10000"/>
                <a:gd name="connsiteY15" fmla="*/ 5258 h 10000"/>
                <a:gd name="connsiteX16" fmla="*/ 9828 w 10000"/>
                <a:gd name="connsiteY16" fmla="*/ 5722 h 10000"/>
                <a:gd name="connsiteX17" fmla="*/ 9424 w 10000"/>
                <a:gd name="connsiteY17" fmla="*/ 5830 h 10000"/>
                <a:gd name="connsiteX18" fmla="*/ 9111 w 10000"/>
                <a:gd name="connsiteY18" fmla="*/ 6406 h 10000"/>
                <a:gd name="connsiteX19" fmla="*/ 9003 w 10000"/>
                <a:gd name="connsiteY19" fmla="*/ 6701 h 10000"/>
                <a:gd name="connsiteX20" fmla="*/ 8522 w 10000"/>
                <a:gd name="connsiteY20" fmla="*/ 6804 h 10000"/>
                <a:gd name="connsiteX21" fmla="*/ 8110 w 10000"/>
                <a:gd name="connsiteY21" fmla="*/ 7216 h 10000"/>
                <a:gd name="connsiteX22" fmla="*/ 7629 w 10000"/>
                <a:gd name="connsiteY22" fmla="*/ 7216 h 10000"/>
                <a:gd name="connsiteX23" fmla="*/ 7148 w 10000"/>
                <a:gd name="connsiteY23" fmla="*/ 7680 h 10000"/>
                <a:gd name="connsiteX24" fmla="*/ 7148 w 10000"/>
                <a:gd name="connsiteY24" fmla="*/ 8402 h 10000"/>
                <a:gd name="connsiteX25" fmla="*/ 7457 w 10000"/>
                <a:gd name="connsiteY25" fmla="*/ 8763 h 10000"/>
                <a:gd name="connsiteX26" fmla="*/ 8041 w 10000"/>
                <a:gd name="connsiteY26" fmla="*/ 8660 h 10000"/>
                <a:gd name="connsiteX27" fmla="*/ 7938 w 10000"/>
                <a:gd name="connsiteY27" fmla="*/ 9021 h 10000"/>
                <a:gd name="connsiteX28" fmla="*/ 7285 w 10000"/>
                <a:gd name="connsiteY28" fmla="*/ 9278 h 10000"/>
                <a:gd name="connsiteX29" fmla="*/ 6564 w 10000"/>
                <a:gd name="connsiteY29" fmla="*/ 10000 h 10000"/>
                <a:gd name="connsiteX30" fmla="*/ 6254 w 10000"/>
                <a:gd name="connsiteY30" fmla="*/ 9639 h 10000"/>
                <a:gd name="connsiteX31" fmla="*/ 6323 w 10000"/>
                <a:gd name="connsiteY31" fmla="*/ 9124 h 10000"/>
                <a:gd name="connsiteX32" fmla="*/ 5773 w 10000"/>
                <a:gd name="connsiteY32" fmla="*/ 8763 h 10000"/>
                <a:gd name="connsiteX33" fmla="*/ 5842 w 10000"/>
                <a:gd name="connsiteY33" fmla="*/ 8557 h 10000"/>
                <a:gd name="connsiteX34" fmla="*/ 6323 w 10000"/>
                <a:gd name="connsiteY34" fmla="*/ 8196 h 10000"/>
                <a:gd name="connsiteX35" fmla="*/ 6254 w 10000"/>
                <a:gd name="connsiteY35" fmla="*/ 7938 h 10000"/>
                <a:gd name="connsiteX36" fmla="*/ 5361 w 10000"/>
                <a:gd name="connsiteY36" fmla="*/ 7577 h 10000"/>
                <a:gd name="connsiteX37" fmla="*/ 5361 w 10000"/>
                <a:gd name="connsiteY37" fmla="*/ 7216 h 10000"/>
                <a:gd name="connsiteX38" fmla="*/ 4777 w 10000"/>
                <a:gd name="connsiteY38" fmla="*/ 7320 h 10000"/>
                <a:gd name="connsiteX39" fmla="*/ 4536 w 10000"/>
                <a:gd name="connsiteY39" fmla="*/ 7938 h 10000"/>
                <a:gd name="connsiteX40" fmla="*/ 4124 w 10000"/>
                <a:gd name="connsiteY40" fmla="*/ 8918 h 10000"/>
                <a:gd name="connsiteX41" fmla="*/ 3883 w 10000"/>
                <a:gd name="connsiteY41" fmla="*/ 8660 h 10000"/>
                <a:gd name="connsiteX42" fmla="*/ 3643 w 10000"/>
                <a:gd name="connsiteY42" fmla="*/ 8763 h 10000"/>
                <a:gd name="connsiteX43" fmla="*/ 3402 w 10000"/>
                <a:gd name="connsiteY43" fmla="*/ 8660 h 10000"/>
                <a:gd name="connsiteX44" fmla="*/ 3471 w 10000"/>
                <a:gd name="connsiteY44" fmla="*/ 8557 h 10000"/>
                <a:gd name="connsiteX45" fmla="*/ 3643 w 10000"/>
                <a:gd name="connsiteY45" fmla="*/ 8041 h 10000"/>
                <a:gd name="connsiteX46" fmla="*/ 3814 w 10000"/>
                <a:gd name="connsiteY46" fmla="*/ 7680 h 10000"/>
                <a:gd name="connsiteX47" fmla="*/ 3711 w 10000"/>
                <a:gd name="connsiteY47" fmla="*/ 7423 h 10000"/>
                <a:gd name="connsiteX48" fmla="*/ 3883 w 10000"/>
                <a:gd name="connsiteY48" fmla="*/ 7423 h 10000"/>
                <a:gd name="connsiteX49" fmla="*/ 3883 w 10000"/>
                <a:gd name="connsiteY49" fmla="*/ 7577 h 10000"/>
                <a:gd name="connsiteX50" fmla="*/ 4227 w 10000"/>
                <a:gd name="connsiteY50" fmla="*/ 7577 h 10000"/>
                <a:gd name="connsiteX51" fmla="*/ 4364 w 10000"/>
                <a:gd name="connsiteY51" fmla="*/ 7423 h 10000"/>
                <a:gd name="connsiteX52" fmla="*/ 4296 w 10000"/>
                <a:gd name="connsiteY52" fmla="*/ 7320 h 10000"/>
                <a:gd name="connsiteX53" fmla="*/ 4364 w 10000"/>
                <a:gd name="connsiteY53" fmla="*/ 7216 h 10000"/>
                <a:gd name="connsiteX54" fmla="*/ 4124 w 10000"/>
                <a:gd name="connsiteY54" fmla="*/ 6804 h 10000"/>
                <a:gd name="connsiteX55" fmla="*/ 4055 w 10000"/>
                <a:gd name="connsiteY55" fmla="*/ 6340 h 10000"/>
                <a:gd name="connsiteX56" fmla="*/ 3883 w 10000"/>
                <a:gd name="connsiteY56" fmla="*/ 6237 h 10000"/>
                <a:gd name="connsiteX57" fmla="*/ 3883 w 10000"/>
                <a:gd name="connsiteY57" fmla="*/ 5722 h 10000"/>
                <a:gd name="connsiteX58" fmla="*/ 3643 w 10000"/>
                <a:gd name="connsiteY58" fmla="*/ 5464 h 10000"/>
                <a:gd name="connsiteX59" fmla="*/ 3402 w 10000"/>
                <a:gd name="connsiteY59" fmla="*/ 5361 h 10000"/>
                <a:gd name="connsiteX60" fmla="*/ 2990 w 10000"/>
                <a:gd name="connsiteY60" fmla="*/ 5000 h 10000"/>
                <a:gd name="connsiteX61" fmla="*/ 2577 w 10000"/>
                <a:gd name="connsiteY61" fmla="*/ 5103 h 10000"/>
                <a:gd name="connsiteX62" fmla="*/ 2509 w 10000"/>
                <a:gd name="connsiteY62" fmla="*/ 5361 h 10000"/>
                <a:gd name="connsiteX63" fmla="*/ 2268 w 10000"/>
                <a:gd name="connsiteY63" fmla="*/ 5361 h 10000"/>
                <a:gd name="connsiteX64" fmla="*/ 2096 w 10000"/>
                <a:gd name="connsiteY64" fmla="*/ 5619 h 10000"/>
                <a:gd name="connsiteX65" fmla="*/ 1684 w 10000"/>
                <a:gd name="connsiteY65" fmla="*/ 5722 h 10000"/>
                <a:gd name="connsiteX66" fmla="*/ 1546 w 10000"/>
                <a:gd name="connsiteY66" fmla="*/ 5876 h 10000"/>
                <a:gd name="connsiteX67" fmla="*/ 1271 w 10000"/>
                <a:gd name="connsiteY67" fmla="*/ 5619 h 10000"/>
                <a:gd name="connsiteX68" fmla="*/ 893 w 10000"/>
                <a:gd name="connsiteY68" fmla="*/ 5619 h 10000"/>
                <a:gd name="connsiteX69" fmla="*/ 550 w 10000"/>
                <a:gd name="connsiteY69" fmla="*/ 5464 h 10000"/>
                <a:gd name="connsiteX70" fmla="*/ 309 w 10000"/>
                <a:gd name="connsiteY70" fmla="*/ 5722 h 10000"/>
                <a:gd name="connsiteX71" fmla="*/ 309 w 10000"/>
                <a:gd name="connsiteY71" fmla="*/ 5361 h 10000"/>
                <a:gd name="connsiteX72" fmla="*/ 0 w 10000"/>
                <a:gd name="connsiteY72" fmla="*/ 5000 h 10000"/>
                <a:gd name="connsiteX73" fmla="*/ 69 w 10000"/>
                <a:gd name="connsiteY73" fmla="*/ 4536 h 10000"/>
                <a:gd name="connsiteX74" fmla="*/ 241 w 10000"/>
                <a:gd name="connsiteY74" fmla="*/ 4278 h 10000"/>
                <a:gd name="connsiteX75" fmla="*/ 378 w 10000"/>
                <a:gd name="connsiteY75" fmla="*/ 4278 h 10000"/>
                <a:gd name="connsiteX76" fmla="*/ 241 w 10000"/>
                <a:gd name="connsiteY76" fmla="*/ 3660 h 10000"/>
                <a:gd name="connsiteX77" fmla="*/ 722 w 10000"/>
                <a:gd name="connsiteY77" fmla="*/ 2680 h 10000"/>
                <a:gd name="connsiteX78" fmla="*/ 962 w 10000"/>
                <a:gd name="connsiteY78" fmla="*/ 2423 h 10000"/>
                <a:gd name="connsiteX79" fmla="*/ 1031 w 10000"/>
                <a:gd name="connsiteY79" fmla="*/ 2216 h 10000"/>
                <a:gd name="connsiteX80" fmla="*/ 790 w 10000"/>
                <a:gd name="connsiteY80" fmla="*/ 979 h 10000"/>
                <a:gd name="connsiteX81" fmla="*/ 1031 w 10000"/>
                <a:gd name="connsiteY81" fmla="*/ 979 h 10000"/>
                <a:gd name="connsiteX82" fmla="*/ 1375 w 10000"/>
                <a:gd name="connsiteY82" fmla="*/ 619 h 10000"/>
                <a:gd name="connsiteX83" fmla="*/ 1787 w 10000"/>
                <a:gd name="connsiteY83" fmla="*/ 464 h 10000"/>
                <a:gd name="connsiteX84" fmla="*/ 2337 w 10000"/>
                <a:gd name="connsiteY84" fmla="*/ 619 h 10000"/>
                <a:gd name="connsiteX85" fmla="*/ 2990 w 10000"/>
                <a:gd name="connsiteY85" fmla="*/ 979 h 10000"/>
                <a:gd name="connsiteX86" fmla="*/ 3402 w 10000"/>
                <a:gd name="connsiteY86" fmla="*/ 979 h 10000"/>
                <a:gd name="connsiteX87" fmla="*/ 3574 w 10000"/>
                <a:gd name="connsiteY87" fmla="*/ 1237 h 10000"/>
                <a:gd name="connsiteX88" fmla="*/ 3814 w 10000"/>
                <a:gd name="connsiteY88" fmla="*/ 979 h 10000"/>
                <a:gd name="connsiteX89" fmla="*/ 3952 w 10000"/>
                <a:gd name="connsiteY89" fmla="*/ 1237 h 10000"/>
                <a:gd name="connsiteX90" fmla="*/ 4467 w 10000"/>
                <a:gd name="connsiteY90" fmla="*/ 1237 h 10000"/>
                <a:gd name="connsiteX91" fmla="*/ 4708 w 10000"/>
                <a:gd name="connsiteY91" fmla="*/ 1340 h 10000"/>
                <a:gd name="connsiteX92" fmla="*/ 4708 w 10000"/>
                <a:gd name="connsiteY92" fmla="*/ 619 h 10000"/>
                <a:gd name="connsiteX93" fmla="*/ 4880 w 10000"/>
                <a:gd name="connsiteY93" fmla="*/ 361 h 10000"/>
                <a:gd name="connsiteX94" fmla="*/ 5361 w 10000"/>
                <a:gd name="connsiteY94" fmla="*/ 258 h 10000"/>
                <a:gd name="connsiteX95" fmla="*/ 5601 w 10000"/>
                <a:gd name="connsiteY95" fmla="*/ 361 h 10000"/>
                <a:gd name="connsiteX96" fmla="*/ 5670 w 10000"/>
                <a:gd name="connsiteY96" fmla="*/ 0 h 10000"/>
                <a:gd name="connsiteX97" fmla="*/ 5911 w 10000"/>
                <a:gd name="connsiteY97" fmla="*/ 0 h 10000"/>
                <a:gd name="connsiteX98" fmla="*/ 6495 w 10000"/>
                <a:gd name="connsiteY98"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00" h="10000">
                  <a:moveTo>
                    <a:pt x="6495" y="0"/>
                  </a:moveTo>
                  <a:lnTo>
                    <a:pt x="6495" y="0"/>
                  </a:lnTo>
                  <a:lnTo>
                    <a:pt x="6804" y="722"/>
                  </a:lnTo>
                  <a:lnTo>
                    <a:pt x="6667" y="979"/>
                  </a:lnTo>
                  <a:cubicBezTo>
                    <a:pt x="6690" y="1099"/>
                    <a:pt x="6712" y="1220"/>
                    <a:pt x="6735" y="1340"/>
                  </a:cubicBezTo>
                  <a:lnTo>
                    <a:pt x="7148" y="1443"/>
                  </a:lnTo>
                  <a:lnTo>
                    <a:pt x="7388" y="2062"/>
                  </a:lnTo>
                  <a:lnTo>
                    <a:pt x="7388" y="2320"/>
                  </a:lnTo>
                  <a:lnTo>
                    <a:pt x="8041" y="2784"/>
                  </a:lnTo>
                  <a:lnTo>
                    <a:pt x="8522" y="2577"/>
                  </a:lnTo>
                  <a:lnTo>
                    <a:pt x="8832" y="3144"/>
                  </a:lnTo>
                  <a:lnTo>
                    <a:pt x="9175" y="3144"/>
                  </a:lnTo>
                  <a:lnTo>
                    <a:pt x="10000" y="3557"/>
                  </a:lnTo>
                  <a:lnTo>
                    <a:pt x="10000" y="3918"/>
                  </a:lnTo>
                  <a:lnTo>
                    <a:pt x="9725" y="4536"/>
                  </a:lnTo>
                  <a:cubicBezTo>
                    <a:pt x="9782" y="4777"/>
                    <a:pt x="9840" y="5017"/>
                    <a:pt x="9897" y="5258"/>
                  </a:cubicBezTo>
                  <a:cubicBezTo>
                    <a:pt x="9874" y="5413"/>
                    <a:pt x="9851" y="5567"/>
                    <a:pt x="9828" y="5722"/>
                  </a:cubicBezTo>
                  <a:lnTo>
                    <a:pt x="9424" y="5830"/>
                  </a:lnTo>
                  <a:cubicBezTo>
                    <a:pt x="9380" y="6058"/>
                    <a:pt x="9155" y="6178"/>
                    <a:pt x="9111" y="6406"/>
                  </a:cubicBezTo>
                  <a:lnTo>
                    <a:pt x="9003" y="6701"/>
                  </a:lnTo>
                  <a:lnTo>
                    <a:pt x="8522" y="6804"/>
                  </a:lnTo>
                  <a:lnTo>
                    <a:pt x="8110" y="7216"/>
                  </a:lnTo>
                  <a:lnTo>
                    <a:pt x="7629" y="7216"/>
                  </a:lnTo>
                  <a:lnTo>
                    <a:pt x="7148" y="7680"/>
                  </a:lnTo>
                  <a:lnTo>
                    <a:pt x="7148" y="8402"/>
                  </a:lnTo>
                  <a:lnTo>
                    <a:pt x="7457" y="8763"/>
                  </a:lnTo>
                  <a:lnTo>
                    <a:pt x="8041" y="8660"/>
                  </a:lnTo>
                  <a:cubicBezTo>
                    <a:pt x="8007" y="8780"/>
                    <a:pt x="7972" y="8901"/>
                    <a:pt x="7938" y="9021"/>
                  </a:cubicBezTo>
                  <a:lnTo>
                    <a:pt x="7285" y="9278"/>
                  </a:lnTo>
                  <a:lnTo>
                    <a:pt x="6564" y="10000"/>
                  </a:lnTo>
                  <a:lnTo>
                    <a:pt x="6254" y="9639"/>
                  </a:lnTo>
                  <a:cubicBezTo>
                    <a:pt x="6277" y="9467"/>
                    <a:pt x="6300" y="9296"/>
                    <a:pt x="6323" y="9124"/>
                  </a:cubicBezTo>
                  <a:lnTo>
                    <a:pt x="5773" y="8763"/>
                  </a:lnTo>
                  <a:cubicBezTo>
                    <a:pt x="5796" y="8694"/>
                    <a:pt x="5819" y="8626"/>
                    <a:pt x="5842" y="8557"/>
                  </a:cubicBezTo>
                  <a:lnTo>
                    <a:pt x="6323" y="8196"/>
                  </a:lnTo>
                  <a:lnTo>
                    <a:pt x="6254" y="7938"/>
                  </a:lnTo>
                  <a:lnTo>
                    <a:pt x="5361" y="7577"/>
                  </a:lnTo>
                  <a:lnTo>
                    <a:pt x="5361" y="7216"/>
                  </a:lnTo>
                  <a:lnTo>
                    <a:pt x="4777" y="7320"/>
                  </a:lnTo>
                  <a:cubicBezTo>
                    <a:pt x="4697" y="7526"/>
                    <a:pt x="4616" y="7732"/>
                    <a:pt x="4536" y="7938"/>
                  </a:cubicBezTo>
                  <a:lnTo>
                    <a:pt x="4124" y="8918"/>
                  </a:lnTo>
                  <a:lnTo>
                    <a:pt x="3883" y="8660"/>
                  </a:lnTo>
                  <a:lnTo>
                    <a:pt x="3643" y="8763"/>
                  </a:lnTo>
                  <a:lnTo>
                    <a:pt x="3402" y="8660"/>
                  </a:lnTo>
                  <a:cubicBezTo>
                    <a:pt x="3425" y="8626"/>
                    <a:pt x="3448" y="8591"/>
                    <a:pt x="3471" y="8557"/>
                  </a:cubicBezTo>
                  <a:cubicBezTo>
                    <a:pt x="3528" y="8385"/>
                    <a:pt x="3586" y="8213"/>
                    <a:pt x="3643" y="8041"/>
                  </a:cubicBezTo>
                  <a:lnTo>
                    <a:pt x="3814" y="7680"/>
                  </a:lnTo>
                  <a:cubicBezTo>
                    <a:pt x="3780" y="7594"/>
                    <a:pt x="3745" y="7509"/>
                    <a:pt x="3711" y="7423"/>
                  </a:cubicBezTo>
                  <a:lnTo>
                    <a:pt x="3883" y="7423"/>
                  </a:lnTo>
                  <a:lnTo>
                    <a:pt x="3883" y="7577"/>
                  </a:lnTo>
                  <a:lnTo>
                    <a:pt x="4227" y="7577"/>
                  </a:lnTo>
                  <a:cubicBezTo>
                    <a:pt x="4273" y="7526"/>
                    <a:pt x="4318" y="7474"/>
                    <a:pt x="4364" y="7423"/>
                  </a:cubicBezTo>
                  <a:cubicBezTo>
                    <a:pt x="4341" y="7389"/>
                    <a:pt x="4319" y="7354"/>
                    <a:pt x="4296" y="7320"/>
                  </a:cubicBezTo>
                  <a:lnTo>
                    <a:pt x="4364" y="7216"/>
                  </a:lnTo>
                  <a:lnTo>
                    <a:pt x="4124" y="6804"/>
                  </a:lnTo>
                  <a:cubicBezTo>
                    <a:pt x="4101" y="6649"/>
                    <a:pt x="4078" y="6495"/>
                    <a:pt x="4055" y="6340"/>
                  </a:cubicBezTo>
                  <a:lnTo>
                    <a:pt x="3883" y="6237"/>
                  </a:lnTo>
                  <a:lnTo>
                    <a:pt x="3883" y="5722"/>
                  </a:lnTo>
                  <a:lnTo>
                    <a:pt x="3643" y="5464"/>
                  </a:lnTo>
                  <a:lnTo>
                    <a:pt x="3402" y="5361"/>
                  </a:lnTo>
                  <a:lnTo>
                    <a:pt x="2990" y="5000"/>
                  </a:lnTo>
                  <a:lnTo>
                    <a:pt x="2577" y="5103"/>
                  </a:lnTo>
                  <a:cubicBezTo>
                    <a:pt x="2554" y="5189"/>
                    <a:pt x="2532" y="5275"/>
                    <a:pt x="2509" y="5361"/>
                  </a:cubicBezTo>
                  <a:lnTo>
                    <a:pt x="2268" y="5361"/>
                  </a:lnTo>
                  <a:lnTo>
                    <a:pt x="2096" y="5619"/>
                  </a:lnTo>
                  <a:lnTo>
                    <a:pt x="1684" y="5722"/>
                  </a:lnTo>
                  <a:lnTo>
                    <a:pt x="1546" y="5876"/>
                  </a:lnTo>
                  <a:lnTo>
                    <a:pt x="1271" y="5619"/>
                  </a:lnTo>
                  <a:lnTo>
                    <a:pt x="893" y="5619"/>
                  </a:lnTo>
                  <a:lnTo>
                    <a:pt x="550" y="5464"/>
                  </a:lnTo>
                  <a:lnTo>
                    <a:pt x="309" y="5722"/>
                  </a:lnTo>
                  <a:lnTo>
                    <a:pt x="309" y="5361"/>
                  </a:lnTo>
                  <a:lnTo>
                    <a:pt x="0" y="5000"/>
                  </a:lnTo>
                  <a:cubicBezTo>
                    <a:pt x="23" y="4845"/>
                    <a:pt x="46" y="4691"/>
                    <a:pt x="69" y="4536"/>
                  </a:cubicBezTo>
                  <a:lnTo>
                    <a:pt x="241" y="4278"/>
                  </a:lnTo>
                  <a:lnTo>
                    <a:pt x="378" y="4278"/>
                  </a:lnTo>
                  <a:cubicBezTo>
                    <a:pt x="332" y="4072"/>
                    <a:pt x="287" y="3866"/>
                    <a:pt x="241" y="3660"/>
                  </a:cubicBezTo>
                  <a:lnTo>
                    <a:pt x="722" y="2680"/>
                  </a:lnTo>
                  <a:lnTo>
                    <a:pt x="962" y="2423"/>
                  </a:lnTo>
                  <a:lnTo>
                    <a:pt x="1031" y="2216"/>
                  </a:lnTo>
                  <a:cubicBezTo>
                    <a:pt x="951" y="1804"/>
                    <a:pt x="870" y="1391"/>
                    <a:pt x="790" y="979"/>
                  </a:cubicBezTo>
                  <a:lnTo>
                    <a:pt x="1031" y="979"/>
                  </a:lnTo>
                  <a:lnTo>
                    <a:pt x="1375" y="619"/>
                  </a:lnTo>
                  <a:lnTo>
                    <a:pt x="1787" y="464"/>
                  </a:lnTo>
                  <a:lnTo>
                    <a:pt x="2337" y="619"/>
                  </a:lnTo>
                  <a:lnTo>
                    <a:pt x="2990" y="979"/>
                  </a:lnTo>
                  <a:lnTo>
                    <a:pt x="3402" y="979"/>
                  </a:lnTo>
                  <a:lnTo>
                    <a:pt x="3574" y="1237"/>
                  </a:lnTo>
                  <a:lnTo>
                    <a:pt x="3814" y="979"/>
                  </a:lnTo>
                  <a:lnTo>
                    <a:pt x="3952" y="1237"/>
                  </a:lnTo>
                  <a:lnTo>
                    <a:pt x="4467" y="1237"/>
                  </a:lnTo>
                  <a:lnTo>
                    <a:pt x="4708" y="1340"/>
                  </a:lnTo>
                  <a:lnTo>
                    <a:pt x="4708" y="619"/>
                  </a:lnTo>
                  <a:lnTo>
                    <a:pt x="4880" y="361"/>
                  </a:lnTo>
                  <a:lnTo>
                    <a:pt x="5361" y="258"/>
                  </a:lnTo>
                  <a:lnTo>
                    <a:pt x="5601" y="361"/>
                  </a:lnTo>
                  <a:cubicBezTo>
                    <a:pt x="5624" y="241"/>
                    <a:pt x="5647" y="120"/>
                    <a:pt x="5670" y="0"/>
                  </a:cubicBezTo>
                  <a:lnTo>
                    <a:pt x="5911" y="0"/>
                  </a:lnTo>
                  <a:lnTo>
                    <a:pt x="649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4" name="Freeform 337"/>
            <p:cNvSpPr>
              <a:spLocks/>
            </p:cNvSpPr>
            <p:nvPr/>
          </p:nvSpPr>
          <p:spPr bwMode="auto">
            <a:xfrm>
              <a:off x="2785769" y="4785150"/>
              <a:ext cx="141461" cy="158505"/>
            </a:xfrm>
            <a:custGeom>
              <a:avLst/>
              <a:gdLst>
                <a:gd name="T0" fmla="*/ 22 w 83"/>
                <a:gd name="T1" fmla="*/ 0 h 93"/>
                <a:gd name="T2" fmla="*/ 22 w 83"/>
                <a:gd name="T3" fmla="*/ 0 h 93"/>
                <a:gd name="T4" fmla="*/ 41 w 83"/>
                <a:gd name="T5" fmla="*/ 14 h 93"/>
                <a:gd name="T6" fmla="*/ 45 w 83"/>
                <a:gd name="T7" fmla="*/ 14 h 93"/>
                <a:gd name="T8" fmla="*/ 62 w 83"/>
                <a:gd name="T9" fmla="*/ 26 h 93"/>
                <a:gd name="T10" fmla="*/ 74 w 83"/>
                <a:gd name="T11" fmla="*/ 36 h 93"/>
                <a:gd name="T12" fmla="*/ 83 w 83"/>
                <a:gd name="T13" fmla="*/ 50 h 93"/>
                <a:gd name="T14" fmla="*/ 76 w 83"/>
                <a:gd name="T15" fmla="*/ 59 h 93"/>
                <a:gd name="T16" fmla="*/ 81 w 83"/>
                <a:gd name="T17" fmla="*/ 69 h 93"/>
                <a:gd name="T18" fmla="*/ 74 w 83"/>
                <a:gd name="T19" fmla="*/ 81 h 93"/>
                <a:gd name="T20" fmla="*/ 57 w 83"/>
                <a:gd name="T21" fmla="*/ 93 h 93"/>
                <a:gd name="T22" fmla="*/ 43 w 83"/>
                <a:gd name="T23" fmla="*/ 88 h 93"/>
                <a:gd name="T24" fmla="*/ 36 w 83"/>
                <a:gd name="T25" fmla="*/ 90 h 93"/>
                <a:gd name="T26" fmla="*/ 19 w 83"/>
                <a:gd name="T27" fmla="*/ 83 h 93"/>
                <a:gd name="T28" fmla="*/ 10 w 83"/>
                <a:gd name="T29" fmla="*/ 83 h 93"/>
                <a:gd name="T30" fmla="*/ 0 w 83"/>
                <a:gd name="T31" fmla="*/ 74 h 93"/>
                <a:gd name="T32" fmla="*/ 0 w 83"/>
                <a:gd name="T33" fmla="*/ 59 h 93"/>
                <a:gd name="T34" fmla="*/ 5 w 83"/>
                <a:gd name="T35" fmla="*/ 55 h 93"/>
                <a:gd name="T36" fmla="*/ 5 w 83"/>
                <a:gd name="T37" fmla="*/ 36 h 93"/>
                <a:gd name="T38" fmla="*/ 10 w 83"/>
                <a:gd name="T39" fmla="*/ 17 h 93"/>
                <a:gd name="T40" fmla="*/ 12 w 83"/>
                <a:gd name="T41" fmla="*/ 3 h 93"/>
                <a:gd name="T42" fmla="*/ 22 w 83"/>
                <a:gd name="T43"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3" h="93">
                  <a:moveTo>
                    <a:pt x="22" y="0"/>
                  </a:moveTo>
                  <a:lnTo>
                    <a:pt x="22" y="0"/>
                  </a:lnTo>
                  <a:lnTo>
                    <a:pt x="41" y="14"/>
                  </a:lnTo>
                  <a:lnTo>
                    <a:pt x="45" y="14"/>
                  </a:lnTo>
                  <a:lnTo>
                    <a:pt x="62" y="26"/>
                  </a:lnTo>
                  <a:lnTo>
                    <a:pt x="74" y="36"/>
                  </a:lnTo>
                  <a:lnTo>
                    <a:pt x="83" y="50"/>
                  </a:lnTo>
                  <a:lnTo>
                    <a:pt x="76" y="59"/>
                  </a:lnTo>
                  <a:lnTo>
                    <a:pt x="81" y="69"/>
                  </a:lnTo>
                  <a:lnTo>
                    <a:pt x="74" y="81"/>
                  </a:lnTo>
                  <a:lnTo>
                    <a:pt x="57" y="93"/>
                  </a:lnTo>
                  <a:lnTo>
                    <a:pt x="43" y="88"/>
                  </a:lnTo>
                  <a:lnTo>
                    <a:pt x="36" y="90"/>
                  </a:lnTo>
                  <a:lnTo>
                    <a:pt x="19" y="83"/>
                  </a:lnTo>
                  <a:lnTo>
                    <a:pt x="10" y="83"/>
                  </a:lnTo>
                  <a:lnTo>
                    <a:pt x="0" y="74"/>
                  </a:lnTo>
                  <a:lnTo>
                    <a:pt x="0" y="59"/>
                  </a:lnTo>
                  <a:lnTo>
                    <a:pt x="5" y="55"/>
                  </a:lnTo>
                  <a:lnTo>
                    <a:pt x="5" y="36"/>
                  </a:lnTo>
                  <a:lnTo>
                    <a:pt x="10" y="17"/>
                  </a:lnTo>
                  <a:lnTo>
                    <a:pt x="12" y="3"/>
                  </a:lnTo>
                  <a:lnTo>
                    <a:pt x="22"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6" name="Freeform 339"/>
            <p:cNvSpPr>
              <a:spLocks noEditPoints="1"/>
            </p:cNvSpPr>
            <p:nvPr/>
          </p:nvSpPr>
          <p:spPr bwMode="auto">
            <a:xfrm>
              <a:off x="-341709" y="1081601"/>
              <a:ext cx="2890574" cy="2312801"/>
            </a:xfrm>
            <a:custGeom>
              <a:avLst/>
              <a:gdLst>
                <a:gd name="T0" fmla="*/ 258 w 1696"/>
                <a:gd name="T1" fmla="*/ 1338 h 1357"/>
                <a:gd name="T2" fmla="*/ 274 w 1696"/>
                <a:gd name="T3" fmla="*/ 1347 h 1357"/>
                <a:gd name="T4" fmla="*/ 246 w 1696"/>
                <a:gd name="T5" fmla="*/ 1323 h 1357"/>
                <a:gd name="T6" fmla="*/ 253 w 1696"/>
                <a:gd name="T7" fmla="*/ 1326 h 1357"/>
                <a:gd name="T8" fmla="*/ 241 w 1696"/>
                <a:gd name="T9" fmla="*/ 1316 h 1357"/>
                <a:gd name="T10" fmla="*/ 222 w 1696"/>
                <a:gd name="T11" fmla="*/ 1307 h 1357"/>
                <a:gd name="T12" fmla="*/ 194 w 1696"/>
                <a:gd name="T13" fmla="*/ 1300 h 1357"/>
                <a:gd name="T14" fmla="*/ 1244 w 1696"/>
                <a:gd name="T15" fmla="*/ 748 h 1357"/>
                <a:gd name="T16" fmla="*/ 1336 w 1696"/>
                <a:gd name="T17" fmla="*/ 784 h 1357"/>
                <a:gd name="T18" fmla="*/ 1410 w 1696"/>
                <a:gd name="T19" fmla="*/ 819 h 1357"/>
                <a:gd name="T20" fmla="*/ 1445 w 1696"/>
                <a:gd name="T21" fmla="*/ 845 h 1357"/>
                <a:gd name="T22" fmla="*/ 1443 w 1696"/>
                <a:gd name="T23" fmla="*/ 926 h 1357"/>
                <a:gd name="T24" fmla="*/ 1507 w 1696"/>
                <a:gd name="T25" fmla="*/ 883 h 1357"/>
                <a:gd name="T26" fmla="*/ 1622 w 1696"/>
                <a:gd name="T27" fmla="*/ 852 h 1357"/>
                <a:gd name="T28" fmla="*/ 1677 w 1696"/>
                <a:gd name="T29" fmla="*/ 798 h 1357"/>
                <a:gd name="T30" fmla="*/ 1637 w 1696"/>
                <a:gd name="T31" fmla="*/ 895 h 1357"/>
                <a:gd name="T32" fmla="*/ 1637 w 1696"/>
                <a:gd name="T33" fmla="*/ 931 h 1357"/>
                <a:gd name="T34" fmla="*/ 1594 w 1696"/>
                <a:gd name="T35" fmla="*/ 950 h 1357"/>
                <a:gd name="T36" fmla="*/ 1563 w 1696"/>
                <a:gd name="T37" fmla="*/ 978 h 1357"/>
                <a:gd name="T38" fmla="*/ 1554 w 1696"/>
                <a:gd name="T39" fmla="*/ 1004 h 1357"/>
                <a:gd name="T40" fmla="*/ 1551 w 1696"/>
                <a:gd name="T41" fmla="*/ 1025 h 1357"/>
                <a:gd name="T42" fmla="*/ 1499 w 1696"/>
                <a:gd name="T43" fmla="*/ 1099 h 1357"/>
                <a:gd name="T44" fmla="*/ 1476 w 1696"/>
                <a:gd name="T45" fmla="*/ 1196 h 1357"/>
                <a:gd name="T46" fmla="*/ 1457 w 1696"/>
                <a:gd name="T47" fmla="*/ 1234 h 1357"/>
                <a:gd name="T48" fmla="*/ 1402 w 1696"/>
                <a:gd name="T49" fmla="*/ 1167 h 1357"/>
                <a:gd name="T50" fmla="*/ 1334 w 1696"/>
                <a:gd name="T51" fmla="*/ 1160 h 1357"/>
                <a:gd name="T52" fmla="*/ 1282 w 1696"/>
                <a:gd name="T53" fmla="*/ 1167 h 1357"/>
                <a:gd name="T54" fmla="*/ 1204 w 1696"/>
                <a:gd name="T55" fmla="*/ 1219 h 1357"/>
                <a:gd name="T56" fmla="*/ 1159 w 1696"/>
                <a:gd name="T57" fmla="*/ 1193 h 1357"/>
                <a:gd name="T58" fmla="*/ 1085 w 1696"/>
                <a:gd name="T59" fmla="*/ 1158 h 1357"/>
                <a:gd name="T60" fmla="*/ 984 w 1696"/>
                <a:gd name="T61" fmla="*/ 1134 h 1357"/>
                <a:gd name="T62" fmla="*/ 863 w 1696"/>
                <a:gd name="T63" fmla="*/ 1087 h 1357"/>
                <a:gd name="T64" fmla="*/ 797 w 1696"/>
                <a:gd name="T65" fmla="*/ 1013 h 1357"/>
                <a:gd name="T66" fmla="*/ 764 w 1696"/>
                <a:gd name="T67" fmla="*/ 902 h 1357"/>
                <a:gd name="T68" fmla="*/ 787 w 1696"/>
                <a:gd name="T69" fmla="*/ 781 h 1357"/>
                <a:gd name="T70" fmla="*/ 951 w 1696"/>
                <a:gd name="T71" fmla="*/ 758 h 1357"/>
                <a:gd name="T72" fmla="*/ 1244 w 1696"/>
                <a:gd name="T73" fmla="*/ 748 h 1357"/>
                <a:gd name="T74" fmla="*/ 291 w 1696"/>
                <a:gd name="T75" fmla="*/ 521 h 1357"/>
                <a:gd name="T76" fmla="*/ 99 w 1696"/>
                <a:gd name="T77" fmla="*/ 455 h 1357"/>
                <a:gd name="T78" fmla="*/ 99 w 1696"/>
                <a:gd name="T79" fmla="*/ 455 h 1357"/>
                <a:gd name="T80" fmla="*/ 35 w 1696"/>
                <a:gd name="T81" fmla="*/ 351 h 1357"/>
                <a:gd name="T82" fmla="*/ 269 w 1696"/>
                <a:gd name="T83" fmla="*/ 12 h 1357"/>
                <a:gd name="T84" fmla="*/ 390 w 1696"/>
                <a:gd name="T85" fmla="*/ 57 h 1357"/>
                <a:gd name="T86" fmla="*/ 497 w 1696"/>
                <a:gd name="T87" fmla="*/ 443 h 1357"/>
                <a:gd name="T88" fmla="*/ 605 w 1696"/>
                <a:gd name="T89" fmla="*/ 488 h 1357"/>
                <a:gd name="T90" fmla="*/ 643 w 1696"/>
                <a:gd name="T91" fmla="*/ 587 h 1357"/>
                <a:gd name="T92" fmla="*/ 499 w 1696"/>
                <a:gd name="T93" fmla="*/ 462 h 1357"/>
                <a:gd name="T94" fmla="*/ 357 w 1696"/>
                <a:gd name="T95" fmla="*/ 462 h 1357"/>
                <a:gd name="T96" fmla="*/ 310 w 1696"/>
                <a:gd name="T97" fmla="*/ 450 h 1357"/>
                <a:gd name="T98" fmla="*/ 215 w 1696"/>
                <a:gd name="T99" fmla="*/ 573 h 1357"/>
                <a:gd name="T100" fmla="*/ 128 w 1696"/>
                <a:gd name="T101" fmla="*/ 602 h 1357"/>
                <a:gd name="T102" fmla="*/ 229 w 1696"/>
                <a:gd name="T103" fmla="*/ 505 h 1357"/>
                <a:gd name="T104" fmla="*/ 168 w 1696"/>
                <a:gd name="T105" fmla="*/ 495 h 1357"/>
                <a:gd name="T106" fmla="*/ 104 w 1696"/>
                <a:gd name="T107" fmla="*/ 417 h 1357"/>
                <a:gd name="T108" fmla="*/ 165 w 1696"/>
                <a:gd name="T109" fmla="*/ 334 h 1357"/>
                <a:gd name="T110" fmla="*/ 132 w 1696"/>
                <a:gd name="T111" fmla="*/ 294 h 1357"/>
                <a:gd name="T112" fmla="*/ 128 w 1696"/>
                <a:gd name="T113" fmla="*/ 235 h 1357"/>
                <a:gd name="T114" fmla="*/ 118 w 1696"/>
                <a:gd name="T115" fmla="*/ 116 h 1357"/>
                <a:gd name="T116" fmla="*/ 269 w 1696"/>
                <a:gd name="T117" fmla="*/ 12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6" h="1357">
                  <a:moveTo>
                    <a:pt x="262" y="1352"/>
                  </a:moveTo>
                  <a:lnTo>
                    <a:pt x="262" y="1352"/>
                  </a:lnTo>
                  <a:lnTo>
                    <a:pt x="260" y="1357"/>
                  </a:lnTo>
                  <a:lnTo>
                    <a:pt x="255" y="1352"/>
                  </a:lnTo>
                  <a:lnTo>
                    <a:pt x="255" y="1347"/>
                  </a:lnTo>
                  <a:lnTo>
                    <a:pt x="253" y="1342"/>
                  </a:lnTo>
                  <a:lnTo>
                    <a:pt x="253" y="1340"/>
                  </a:lnTo>
                  <a:lnTo>
                    <a:pt x="258" y="1338"/>
                  </a:lnTo>
                  <a:lnTo>
                    <a:pt x="255" y="1335"/>
                  </a:lnTo>
                  <a:lnTo>
                    <a:pt x="255" y="1333"/>
                  </a:lnTo>
                  <a:lnTo>
                    <a:pt x="258" y="1333"/>
                  </a:lnTo>
                  <a:lnTo>
                    <a:pt x="265" y="1335"/>
                  </a:lnTo>
                  <a:lnTo>
                    <a:pt x="267" y="1335"/>
                  </a:lnTo>
                  <a:lnTo>
                    <a:pt x="269" y="1340"/>
                  </a:lnTo>
                  <a:lnTo>
                    <a:pt x="274" y="1345"/>
                  </a:lnTo>
                  <a:lnTo>
                    <a:pt x="274" y="1347"/>
                  </a:lnTo>
                  <a:lnTo>
                    <a:pt x="267" y="1350"/>
                  </a:lnTo>
                  <a:lnTo>
                    <a:pt x="262" y="1352"/>
                  </a:lnTo>
                  <a:lnTo>
                    <a:pt x="262" y="1352"/>
                  </a:lnTo>
                  <a:lnTo>
                    <a:pt x="262" y="1352"/>
                  </a:lnTo>
                  <a:close/>
                  <a:moveTo>
                    <a:pt x="253" y="1326"/>
                  </a:moveTo>
                  <a:lnTo>
                    <a:pt x="253" y="1326"/>
                  </a:lnTo>
                  <a:lnTo>
                    <a:pt x="248" y="1328"/>
                  </a:lnTo>
                  <a:lnTo>
                    <a:pt x="246" y="1323"/>
                  </a:lnTo>
                  <a:lnTo>
                    <a:pt x="243" y="1321"/>
                  </a:lnTo>
                  <a:lnTo>
                    <a:pt x="243" y="1321"/>
                  </a:lnTo>
                  <a:lnTo>
                    <a:pt x="243" y="1319"/>
                  </a:lnTo>
                  <a:lnTo>
                    <a:pt x="251" y="1321"/>
                  </a:lnTo>
                  <a:lnTo>
                    <a:pt x="253" y="1323"/>
                  </a:lnTo>
                  <a:lnTo>
                    <a:pt x="253" y="1326"/>
                  </a:lnTo>
                  <a:lnTo>
                    <a:pt x="253" y="1326"/>
                  </a:lnTo>
                  <a:lnTo>
                    <a:pt x="253" y="1326"/>
                  </a:lnTo>
                  <a:close/>
                  <a:moveTo>
                    <a:pt x="241" y="1316"/>
                  </a:moveTo>
                  <a:lnTo>
                    <a:pt x="241" y="1316"/>
                  </a:lnTo>
                  <a:lnTo>
                    <a:pt x="241" y="1319"/>
                  </a:lnTo>
                  <a:lnTo>
                    <a:pt x="234" y="1316"/>
                  </a:lnTo>
                  <a:lnTo>
                    <a:pt x="234" y="1316"/>
                  </a:lnTo>
                  <a:lnTo>
                    <a:pt x="241" y="1316"/>
                  </a:lnTo>
                  <a:lnTo>
                    <a:pt x="241" y="1316"/>
                  </a:lnTo>
                  <a:lnTo>
                    <a:pt x="241" y="1316"/>
                  </a:lnTo>
                  <a:close/>
                  <a:moveTo>
                    <a:pt x="227" y="1314"/>
                  </a:moveTo>
                  <a:lnTo>
                    <a:pt x="227" y="1314"/>
                  </a:lnTo>
                  <a:lnTo>
                    <a:pt x="227" y="1314"/>
                  </a:lnTo>
                  <a:lnTo>
                    <a:pt x="225" y="1314"/>
                  </a:lnTo>
                  <a:lnTo>
                    <a:pt x="220" y="1314"/>
                  </a:lnTo>
                  <a:lnTo>
                    <a:pt x="217" y="1312"/>
                  </a:lnTo>
                  <a:lnTo>
                    <a:pt x="217" y="1309"/>
                  </a:lnTo>
                  <a:lnTo>
                    <a:pt x="222" y="1307"/>
                  </a:lnTo>
                  <a:lnTo>
                    <a:pt x="225" y="1309"/>
                  </a:lnTo>
                  <a:lnTo>
                    <a:pt x="227" y="1314"/>
                  </a:lnTo>
                  <a:lnTo>
                    <a:pt x="227" y="1314"/>
                  </a:lnTo>
                  <a:lnTo>
                    <a:pt x="227" y="1314"/>
                  </a:lnTo>
                  <a:close/>
                  <a:moveTo>
                    <a:pt x="201" y="1302"/>
                  </a:moveTo>
                  <a:lnTo>
                    <a:pt x="201" y="1302"/>
                  </a:lnTo>
                  <a:lnTo>
                    <a:pt x="199" y="1305"/>
                  </a:lnTo>
                  <a:lnTo>
                    <a:pt x="194" y="1300"/>
                  </a:lnTo>
                  <a:lnTo>
                    <a:pt x="194" y="1300"/>
                  </a:lnTo>
                  <a:lnTo>
                    <a:pt x="196" y="1297"/>
                  </a:lnTo>
                  <a:lnTo>
                    <a:pt x="201" y="1297"/>
                  </a:lnTo>
                  <a:lnTo>
                    <a:pt x="201" y="1302"/>
                  </a:lnTo>
                  <a:lnTo>
                    <a:pt x="201" y="1302"/>
                  </a:lnTo>
                  <a:lnTo>
                    <a:pt x="201" y="1302"/>
                  </a:lnTo>
                  <a:close/>
                  <a:moveTo>
                    <a:pt x="1244" y="748"/>
                  </a:moveTo>
                  <a:lnTo>
                    <a:pt x="1244" y="748"/>
                  </a:lnTo>
                  <a:lnTo>
                    <a:pt x="1249" y="763"/>
                  </a:lnTo>
                  <a:lnTo>
                    <a:pt x="1253" y="767"/>
                  </a:lnTo>
                  <a:lnTo>
                    <a:pt x="1265" y="767"/>
                  </a:lnTo>
                  <a:lnTo>
                    <a:pt x="1282" y="772"/>
                  </a:lnTo>
                  <a:lnTo>
                    <a:pt x="1296" y="779"/>
                  </a:lnTo>
                  <a:lnTo>
                    <a:pt x="1310" y="777"/>
                  </a:lnTo>
                  <a:lnTo>
                    <a:pt x="1329" y="784"/>
                  </a:lnTo>
                  <a:lnTo>
                    <a:pt x="1336" y="784"/>
                  </a:lnTo>
                  <a:lnTo>
                    <a:pt x="1350" y="777"/>
                  </a:lnTo>
                  <a:lnTo>
                    <a:pt x="1365" y="784"/>
                  </a:lnTo>
                  <a:lnTo>
                    <a:pt x="1381" y="793"/>
                  </a:lnTo>
                  <a:lnTo>
                    <a:pt x="1393" y="803"/>
                  </a:lnTo>
                  <a:lnTo>
                    <a:pt x="1405" y="810"/>
                  </a:lnTo>
                  <a:lnTo>
                    <a:pt x="1407" y="815"/>
                  </a:lnTo>
                  <a:lnTo>
                    <a:pt x="1412" y="817"/>
                  </a:lnTo>
                  <a:lnTo>
                    <a:pt x="1410" y="819"/>
                  </a:lnTo>
                  <a:lnTo>
                    <a:pt x="1414" y="822"/>
                  </a:lnTo>
                  <a:lnTo>
                    <a:pt x="1419" y="819"/>
                  </a:lnTo>
                  <a:lnTo>
                    <a:pt x="1419" y="824"/>
                  </a:lnTo>
                  <a:lnTo>
                    <a:pt x="1424" y="829"/>
                  </a:lnTo>
                  <a:lnTo>
                    <a:pt x="1426" y="829"/>
                  </a:lnTo>
                  <a:lnTo>
                    <a:pt x="1428" y="831"/>
                  </a:lnTo>
                  <a:lnTo>
                    <a:pt x="1426" y="834"/>
                  </a:lnTo>
                  <a:lnTo>
                    <a:pt x="1445" y="845"/>
                  </a:lnTo>
                  <a:lnTo>
                    <a:pt x="1447" y="867"/>
                  </a:lnTo>
                  <a:lnTo>
                    <a:pt x="1452" y="886"/>
                  </a:lnTo>
                  <a:lnTo>
                    <a:pt x="1445" y="897"/>
                  </a:lnTo>
                  <a:lnTo>
                    <a:pt x="1438" y="912"/>
                  </a:lnTo>
                  <a:lnTo>
                    <a:pt x="1436" y="919"/>
                  </a:lnTo>
                  <a:lnTo>
                    <a:pt x="1436" y="919"/>
                  </a:lnTo>
                  <a:lnTo>
                    <a:pt x="1436" y="923"/>
                  </a:lnTo>
                  <a:lnTo>
                    <a:pt x="1443" y="926"/>
                  </a:lnTo>
                  <a:lnTo>
                    <a:pt x="1445" y="926"/>
                  </a:lnTo>
                  <a:lnTo>
                    <a:pt x="1464" y="914"/>
                  </a:lnTo>
                  <a:lnTo>
                    <a:pt x="1481" y="912"/>
                  </a:lnTo>
                  <a:lnTo>
                    <a:pt x="1502" y="902"/>
                  </a:lnTo>
                  <a:lnTo>
                    <a:pt x="1504" y="900"/>
                  </a:lnTo>
                  <a:lnTo>
                    <a:pt x="1502" y="893"/>
                  </a:lnTo>
                  <a:lnTo>
                    <a:pt x="1499" y="888"/>
                  </a:lnTo>
                  <a:lnTo>
                    <a:pt x="1507" y="883"/>
                  </a:lnTo>
                  <a:lnTo>
                    <a:pt x="1521" y="883"/>
                  </a:lnTo>
                  <a:lnTo>
                    <a:pt x="1537" y="883"/>
                  </a:lnTo>
                  <a:lnTo>
                    <a:pt x="1542" y="874"/>
                  </a:lnTo>
                  <a:lnTo>
                    <a:pt x="1544" y="874"/>
                  </a:lnTo>
                  <a:lnTo>
                    <a:pt x="1561" y="857"/>
                  </a:lnTo>
                  <a:lnTo>
                    <a:pt x="1568" y="852"/>
                  </a:lnTo>
                  <a:lnTo>
                    <a:pt x="1592" y="852"/>
                  </a:lnTo>
                  <a:lnTo>
                    <a:pt x="1622" y="852"/>
                  </a:lnTo>
                  <a:lnTo>
                    <a:pt x="1625" y="848"/>
                  </a:lnTo>
                  <a:lnTo>
                    <a:pt x="1630" y="845"/>
                  </a:lnTo>
                  <a:lnTo>
                    <a:pt x="1637" y="843"/>
                  </a:lnTo>
                  <a:lnTo>
                    <a:pt x="1644" y="831"/>
                  </a:lnTo>
                  <a:lnTo>
                    <a:pt x="1646" y="815"/>
                  </a:lnTo>
                  <a:lnTo>
                    <a:pt x="1660" y="796"/>
                  </a:lnTo>
                  <a:lnTo>
                    <a:pt x="1665" y="803"/>
                  </a:lnTo>
                  <a:lnTo>
                    <a:pt x="1677" y="798"/>
                  </a:lnTo>
                  <a:lnTo>
                    <a:pt x="1682" y="805"/>
                  </a:lnTo>
                  <a:lnTo>
                    <a:pt x="1682" y="838"/>
                  </a:lnTo>
                  <a:lnTo>
                    <a:pt x="1693" y="850"/>
                  </a:lnTo>
                  <a:lnTo>
                    <a:pt x="1696" y="857"/>
                  </a:lnTo>
                  <a:lnTo>
                    <a:pt x="1679" y="869"/>
                  </a:lnTo>
                  <a:lnTo>
                    <a:pt x="1663" y="876"/>
                  </a:lnTo>
                  <a:lnTo>
                    <a:pt x="1646" y="883"/>
                  </a:lnTo>
                  <a:lnTo>
                    <a:pt x="1637" y="895"/>
                  </a:lnTo>
                  <a:lnTo>
                    <a:pt x="1634" y="900"/>
                  </a:lnTo>
                  <a:lnTo>
                    <a:pt x="1634" y="912"/>
                  </a:lnTo>
                  <a:lnTo>
                    <a:pt x="1639" y="923"/>
                  </a:lnTo>
                  <a:lnTo>
                    <a:pt x="1646" y="923"/>
                  </a:lnTo>
                  <a:lnTo>
                    <a:pt x="1644" y="916"/>
                  </a:lnTo>
                  <a:lnTo>
                    <a:pt x="1648" y="921"/>
                  </a:lnTo>
                  <a:lnTo>
                    <a:pt x="1648" y="928"/>
                  </a:lnTo>
                  <a:lnTo>
                    <a:pt x="1637" y="931"/>
                  </a:lnTo>
                  <a:lnTo>
                    <a:pt x="1630" y="931"/>
                  </a:lnTo>
                  <a:lnTo>
                    <a:pt x="1618" y="935"/>
                  </a:lnTo>
                  <a:lnTo>
                    <a:pt x="1611" y="935"/>
                  </a:lnTo>
                  <a:lnTo>
                    <a:pt x="1601" y="935"/>
                  </a:lnTo>
                  <a:lnTo>
                    <a:pt x="1587" y="942"/>
                  </a:lnTo>
                  <a:lnTo>
                    <a:pt x="1611" y="938"/>
                  </a:lnTo>
                  <a:lnTo>
                    <a:pt x="1615" y="942"/>
                  </a:lnTo>
                  <a:lnTo>
                    <a:pt x="1594" y="950"/>
                  </a:lnTo>
                  <a:lnTo>
                    <a:pt x="1582" y="950"/>
                  </a:lnTo>
                  <a:lnTo>
                    <a:pt x="1585" y="947"/>
                  </a:lnTo>
                  <a:lnTo>
                    <a:pt x="1577" y="952"/>
                  </a:lnTo>
                  <a:lnTo>
                    <a:pt x="1585" y="954"/>
                  </a:lnTo>
                  <a:lnTo>
                    <a:pt x="1580" y="968"/>
                  </a:lnTo>
                  <a:lnTo>
                    <a:pt x="1568" y="985"/>
                  </a:lnTo>
                  <a:lnTo>
                    <a:pt x="1566" y="978"/>
                  </a:lnTo>
                  <a:lnTo>
                    <a:pt x="1563" y="978"/>
                  </a:lnTo>
                  <a:lnTo>
                    <a:pt x="1559" y="973"/>
                  </a:lnTo>
                  <a:lnTo>
                    <a:pt x="1561" y="983"/>
                  </a:lnTo>
                  <a:lnTo>
                    <a:pt x="1566" y="987"/>
                  </a:lnTo>
                  <a:lnTo>
                    <a:pt x="1566" y="997"/>
                  </a:lnTo>
                  <a:lnTo>
                    <a:pt x="1561" y="1004"/>
                  </a:lnTo>
                  <a:lnTo>
                    <a:pt x="1551" y="1021"/>
                  </a:lnTo>
                  <a:lnTo>
                    <a:pt x="1549" y="1018"/>
                  </a:lnTo>
                  <a:lnTo>
                    <a:pt x="1554" y="1004"/>
                  </a:lnTo>
                  <a:lnTo>
                    <a:pt x="1547" y="997"/>
                  </a:lnTo>
                  <a:lnTo>
                    <a:pt x="1544" y="980"/>
                  </a:lnTo>
                  <a:lnTo>
                    <a:pt x="1542" y="990"/>
                  </a:lnTo>
                  <a:lnTo>
                    <a:pt x="1544" y="1002"/>
                  </a:lnTo>
                  <a:lnTo>
                    <a:pt x="1533" y="999"/>
                  </a:lnTo>
                  <a:lnTo>
                    <a:pt x="1544" y="1006"/>
                  </a:lnTo>
                  <a:lnTo>
                    <a:pt x="1547" y="1025"/>
                  </a:lnTo>
                  <a:lnTo>
                    <a:pt x="1551" y="1025"/>
                  </a:lnTo>
                  <a:lnTo>
                    <a:pt x="1551" y="1032"/>
                  </a:lnTo>
                  <a:lnTo>
                    <a:pt x="1554" y="1054"/>
                  </a:lnTo>
                  <a:lnTo>
                    <a:pt x="1544" y="1068"/>
                  </a:lnTo>
                  <a:lnTo>
                    <a:pt x="1528" y="1073"/>
                  </a:lnTo>
                  <a:lnTo>
                    <a:pt x="1516" y="1084"/>
                  </a:lnTo>
                  <a:lnTo>
                    <a:pt x="1509" y="1084"/>
                  </a:lnTo>
                  <a:lnTo>
                    <a:pt x="1502" y="1094"/>
                  </a:lnTo>
                  <a:lnTo>
                    <a:pt x="1499" y="1099"/>
                  </a:lnTo>
                  <a:lnTo>
                    <a:pt x="1481" y="1113"/>
                  </a:lnTo>
                  <a:lnTo>
                    <a:pt x="1471" y="1120"/>
                  </a:lnTo>
                  <a:lnTo>
                    <a:pt x="1464" y="1132"/>
                  </a:lnTo>
                  <a:lnTo>
                    <a:pt x="1462" y="1146"/>
                  </a:lnTo>
                  <a:lnTo>
                    <a:pt x="1464" y="1158"/>
                  </a:lnTo>
                  <a:lnTo>
                    <a:pt x="1469" y="1174"/>
                  </a:lnTo>
                  <a:lnTo>
                    <a:pt x="1476" y="1189"/>
                  </a:lnTo>
                  <a:lnTo>
                    <a:pt x="1476" y="1196"/>
                  </a:lnTo>
                  <a:lnTo>
                    <a:pt x="1485" y="1217"/>
                  </a:lnTo>
                  <a:lnTo>
                    <a:pt x="1483" y="1229"/>
                  </a:lnTo>
                  <a:lnTo>
                    <a:pt x="1483" y="1236"/>
                  </a:lnTo>
                  <a:lnTo>
                    <a:pt x="1478" y="1245"/>
                  </a:lnTo>
                  <a:lnTo>
                    <a:pt x="1473" y="1248"/>
                  </a:lnTo>
                  <a:lnTo>
                    <a:pt x="1466" y="1245"/>
                  </a:lnTo>
                  <a:lnTo>
                    <a:pt x="1464" y="1238"/>
                  </a:lnTo>
                  <a:lnTo>
                    <a:pt x="1457" y="1234"/>
                  </a:lnTo>
                  <a:lnTo>
                    <a:pt x="1450" y="1219"/>
                  </a:lnTo>
                  <a:lnTo>
                    <a:pt x="1440" y="1205"/>
                  </a:lnTo>
                  <a:lnTo>
                    <a:pt x="1438" y="1198"/>
                  </a:lnTo>
                  <a:lnTo>
                    <a:pt x="1443" y="1186"/>
                  </a:lnTo>
                  <a:lnTo>
                    <a:pt x="1438" y="1177"/>
                  </a:lnTo>
                  <a:lnTo>
                    <a:pt x="1424" y="1160"/>
                  </a:lnTo>
                  <a:lnTo>
                    <a:pt x="1419" y="1158"/>
                  </a:lnTo>
                  <a:lnTo>
                    <a:pt x="1402" y="1167"/>
                  </a:lnTo>
                  <a:lnTo>
                    <a:pt x="1400" y="1165"/>
                  </a:lnTo>
                  <a:lnTo>
                    <a:pt x="1393" y="1155"/>
                  </a:lnTo>
                  <a:lnTo>
                    <a:pt x="1381" y="1151"/>
                  </a:lnTo>
                  <a:lnTo>
                    <a:pt x="1362" y="1153"/>
                  </a:lnTo>
                  <a:lnTo>
                    <a:pt x="1348" y="1151"/>
                  </a:lnTo>
                  <a:lnTo>
                    <a:pt x="1336" y="1153"/>
                  </a:lnTo>
                  <a:lnTo>
                    <a:pt x="1329" y="1155"/>
                  </a:lnTo>
                  <a:lnTo>
                    <a:pt x="1334" y="1160"/>
                  </a:lnTo>
                  <a:lnTo>
                    <a:pt x="1331" y="1167"/>
                  </a:lnTo>
                  <a:lnTo>
                    <a:pt x="1336" y="1172"/>
                  </a:lnTo>
                  <a:lnTo>
                    <a:pt x="1334" y="1174"/>
                  </a:lnTo>
                  <a:lnTo>
                    <a:pt x="1327" y="1172"/>
                  </a:lnTo>
                  <a:lnTo>
                    <a:pt x="1320" y="1174"/>
                  </a:lnTo>
                  <a:lnTo>
                    <a:pt x="1310" y="1174"/>
                  </a:lnTo>
                  <a:lnTo>
                    <a:pt x="1296" y="1165"/>
                  </a:lnTo>
                  <a:lnTo>
                    <a:pt x="1282" y="1167"/>
                  </a:lnTo>
                  <a:lnTo>
                    <a:pt x="1270" y="1163"/>
                  </a:lnTo>
                  <a:lnTo>
                    <a:pt x="1261" y="1165"/>
                  </a:lnTo>
                  <a:lnTo>
                    <a:pt x="1246" y="1167"/>
                  </a:lnTo>
                  <a:lnTo>
                    <a:pt x="1232" y="1181"/>
                  </a:lnTo>
                  <a:lnTo>
                    <a:pt x="1216" y="1191"/>
                  </a:lnTo>
                  <a:lnTo>
                    <a:pt x="1208" y="1198"/>
                  </a:lnTo>
                  <a:lnTo>
                    <a:pt x="1204" y="1208"/>
                  </a:lnTo>
                  <a:lnTo>
                    <a:pt x="1204" y="1219"/>
                  </a:lnTo>
                  <a:lnTo>
                    <a:pt x="1204" y="1229"/>
                  </a:lnTo>
                  <a:lnTo>
                    <a:pt x="1208" y="1234"/>
                  </a:lnTo>
                  <a:lnTo>
                    <a:pt x="1201" y="1234"/>
                  </a:lnTo>
                  <a:lnTo>
                    <a:pt x="1190" y="1231"/>
                  </a:lnTo>
                  <a:lnTo>
                    <a:pt x="1178" y="1226"/>
                  </a:lnTo>
                  <a:lnTo>
                    <a:pt x="1173" y="1217"/>
                  </a:lnTo>
                  <a:lnTo>
                    <a:pt x="1168" y="1205"/>
                  </a:lnTo>
                  <a:lnTo>
                    <a:pt x="1159" y="1193"/>
                  </a:lnTo>
                  <a:lnTo>
                    <a:pt x="1154" y="1184"/>
                  </a:lnTo>
                  <a:lnTo>
                    <a:pt x="1147" y="1170"/>
                  </a:lnTo>
                  <a:lnTo>
                    <a:pt x="1135" y="1163"/>
                  </a:lnTo>
                  <a:lnTo>
                    <a:pt x="1121" y="1165"/>
                  </a:lnTo>
                  <a:lnTo>
                    <a:pt x="1112" y="1179"/>
                  </a:lnTo>
                  <a:lnTo>
                    <a:pt x="1097" y="1172"/>
                  </a:lnTo>
                  <a:lnTo>
                    <a:pt x="1090" y="1167"/>
                  </a:lnTo>
                  <a:lnTo>
                    <a:pt x="1085" y="1158"/>
                  </a:lnTo>
                  <a:lnTo>
                    <a:pt x="1081" y="1146"/>
                  </a:lnTo>
                  <a:lnTo>
                    <a:pt x="1069" y="1139"/>
                  </a:lnTo>
                  <a:lnTo>
                    <a:pt x="1062" y="1132"/>
                  </a:lnTo>
                  <a:lnTo>
                    <a:pt x="1055" y="1127"/>
                  </a:lnTo>
                  <a:lnTo>
                    <a:pt x="1029" y="1127"/>
                  </a:lnTo>
                  <a:lnTo>
                    <a:pt x="1029" y="1134"/>
                  </a:lnTo>
                  <a:lnTo>
                    <a:pt x="1015" y="1134"/>
                  </a:lnTo>
                  <a:lnTo>
                    <a:pt x="984" y="1134"/>
                  </a:lnTo>
                  <a:lnTo>
                    <a:pt x="946" y="1120"/>
                  </a:lnTo>
                  <a:lnTo>
                    <a:pt x="922" y="1110"/>
                  </a:lnTo>
                  <a:lnTo>
                    <a:pt x="922" y="1108"/>
                  </a:lnTo>
                  <a:lnTo>
                    <a:pt x="903" y="1110"/>
                  </a:lnTo>
                  <a:lnTo>
                    <a:pt x="884" y="1110"/>
                  </a:lnTo>
                  <a:lnTo>
                    <a:pt x="882" y="1101"/>
                  </a:lnTo>
                  <a:lnTo>
                    <a:pt x="870" y="1089"/>
                  </a:lnTo>
                  <a:lnTo>
                    <a:pt x="863" y="1087"/>
                  </a:lnTo>
                  <a:lnTo>
                    <a:pt x="861" y="1082"/>
                  </a:lnTo>
                  <a:lnTo>
                    <a:pt x="851" y="1082"/>
                  </a:lnTo>
                  <a:lnTo>
                    <a:pt x="847" y="1077"/>
                  </a:lnTo>
                  <a:lnTo>
                    <a:pt x="832" y="1075"/>
                  </a:lnTo>
                  <a:lnTo>
                    <a:pt x="828" y="1073"/>
                  </a:lnTo>
                  <a:lnTo>
                    <a:pt x="825" y="1061"/>
                  </a:lnTo>
                  <a:lnTo>
                    <a:pt x="809" y="1042"/>
                  </a:lnTo>
                  <a:lnTo>
                    <a:pt x="797" y="1013"/>
                  </a:lnTo>
                  <a:lnTo>
                    <a:pt x="797" y="1009"/>
                  </a:lnTo>
                  <a:lnTo>
                    <a:pt x="790" y="1002"/>
                  </a:lnTo>
                  <a:lnTo>
                    <a:pt x="776" y="985"/>
                  </a:lnTo>
                  <a:lnTo>
                    <a:pt x="773" y="966"/>
                  </a:lnTo>
                  <a:lnTo>
                    <a:pt x="766" y="957"/>
                  </a:lnTo>
                  <a:lnTo>
                    <a:pt x="769" y="938"/>
                  </a:lnTo>
                  <a:lnTo>
                    <a:pt x="769" y="919"/>
                  </a:lnTo>
                  <a:lnTo>
                    <a:pt x="764" y="902"/>
                  </a:lnTo>
                  <a:lnTo>
                    <a:pt x="771" y="883"/>
                  </a:lnTo>
                  <a:lnTo>
                    <a:pt x="771" y="862"/>
                  </a:lnTo>
                  <a:lnTo>
                    <a:pt x="773" y="841"/>
                  </a:lnTo>
                  <a:lnTo>
                    <a:pt x="771" y="810"/>
                  </a:lnTo>
                  <a:lnTo>
                    <a:pt x="766" y="789"/>
                  </a:lnTo>
                  <a:lnTo>
                    <a:pt x="761" y="779"/>
                  </a:lnTo>
                  <a:lnTo>
                    <a:pt x="764" y="774"/>
                  </a:lnTo>
                  <a:lnTo>
                    <a:pt x="787" y="781"/>
                  </a:lnTo>
                  <a:lnTo>
                    <a:pt x="795" y="805"/>
                  </a:lnTo>
                  <a:lnTo>
                    <a:pt x="799" y="798"/>
                  </a:lnTo>
                  <a:lnTo>
                    <a:pt x="797" y="779"/>
                  </a:lnTo>
                  <a:lnTo>
                    <a:pt x="792" y="758"/>
                  </a:lnTo>
                  <a:lnTo>
                    <a:pt x="837" y="758"/>
                  </a:lnTo>
                  <a:lnTo>
                    <a:pt x="884" y="758"/>
                  </a:lnTo>
                  <a:lnTo>
                    <a:pt x="901" y="758"/>
                  </a:lnTo>
                  <a:lnTo>
                    <a:pt x="951" y="758"/>
                  </a:lnTo>
                  <a:lnTo>
                    <a:pt x="998" y="758"/>
                  </a:lnTo>
                  <a:lnTo>
                    <a:pt x="1048" y="758"/>
                  </a:lnTo>
                  <a:lnTo>
                    <a:pt x="1097" y="758"/>
                  </a:lnTo>
                  <a:lnTo>
                    <a:pt x="1152" y="758"/>
                  </a:lnTo>
                  <a:lnTo>
                    <a:pt x="1206" y="758"/>
                  </a:lnTo>
                  <a:lnTo>
                    <a:pt x="1239" y="758"/>
                  </a:lnTo>
                  <a:lnTo>
                    <a:pt x="1239" y="748"/>
                  </a:lnTo>
                  <a:lnTo>
                    <a:pt x="1244" y="748"/>
                  </a:lnTo>
                  <a:lnTo>
                    <a:pt x="1244" y="748"/>
                  </a:lnTo>
                  <a:lnTo>
                    <a:pt x="1244" y="748"/>
                  </a:lnTo>
                  <a:close/>
                  <a:moveTo>
                    <a:pt x="303" y="540"/>
                  </a:moveTo>
                  <a:lnTo>
                    <a:pt x="303" y="540"/>
                  </a:lnTo>
                  <a:lnTo>
                    <a:pt x="286" y="552"/>
                  </a:lnTo>
                  <a:lnTo>
                    <a:pt x="279" y="545"/>
                  </a:lnTo>
                  <a:lnTo>
                    <a:pt x="277" y="531"/>
                  </a:lnTo>
                  <a:lnTo>
                    <a:pt x="291" y="521"/>
                  </a:lnTo>
                  <a:lnTo>
                    <a:pt x="300" y="516"/>
                  </a:lnTo>
                  <a:lnTo>
                    <a:pt x="310" y="516"/>
                  </a:lnTo>
                  <a:lnTo>
                    <a:pt x="317" y="526"/>
                  </a:lnTo>
                  <a:lnTo>
                    <a:pt x="303" y="540"/>
                  </a:lnTo>
                  <a:lnTo>
                    <a:pt x="303" y="540"/>
                  </a:lnTo>
                  <a:lnTo>
                    <a:pt x="303" y="540"/>
                  </a:lnTo>
                  <a:close/>
                  <a:moveTo>
                    <a:pt x="99" y="455"/>
                  </a:moveTo>
                  <a:lnTo>
                    <a:pt x="99" y="455"/>
                  </a:lnTo>
                  <a:lnTo>
                    <a:pt x="90" y="460"/>
                  </a:lnTo>
                  <a:lnTo>
                    <a:pt x="78" y="455"/>
                  </a:lnTo>
                  <a:lnTo>
                    <a:pt x="68" y="445"/>
                  </a:lnTo>
                  <a:lnTo>
                    <a:pt x="85" y="441"/>
                  </a:lnTo>
                  <a:lnTo>
                    <a:pt x="97" y="443"/>
                  </a:lnTo>
                  <a:lnTo>
                    <a:pt x="99" y="455"/>
                  </a:lnTo>
                  <a:lnTo>
                    <a:pt x="99" y="455"/>
                  </a:lnTo>
                  <a:lnTo>
                    <a:pt x="99" y="455"/>
                  </a:lnTo>
                  <a:close/>
                  <a:moveTo>
                    <a:pt x="0" y="322"/>
                  </a:moveTo>
                  <a:lnTo>
                    <a:pt x="0" y="322"/>
                  </a:lnTo>
                  <a:lnTo>
                    <a:pt x="9" y="329"/>
                  </a:lnTo>
                  <a:lnTo>
                    <a:pt x="19" y="327"/>
                  </a:lnTo>
                  <a:lnTo>
                    <a:pt x="33" y="336"/>
                  </a:lnTo>
                  <a:lnTo>
                    <a:pt x="49" y="341"/>
                  </a:lnTo>
                  <a:lnTo>
                    <a:pt x="47" y="344"/>
                  </a:lnTo>
                  <a:lnTo>
                    <a:pt x="35" y="351"/>
                  </a:lnTo>
                  <a:lnTo>
                    <a:pt x="23" y="344"/>
                  </a:lnTo>
                  <a:lnTo>
                    <a:pt x="16" y="339"/>
                  </a:lnTo>
                  <a:lnTo>
                    <a:pt x="2" y="341"/>
                  </a:lnTo>
                  <a:lnTo>
                    <a:pt x="0" y="336"/>
                  </a:lnTo>
                  <a:lnTo>
                    <a:pt x="0" y="322"/>
                  </a:lnTo>
                  <a:lnTo>
                    <a:pt x="0" y="322"/>
                  </a:lnTo>
                  <a:lnTo>
                    <a:pt x="0" y="322"/>
                  </a:lnTo>
                  <a:close/>
                  <a:moveTo>
                    <a:pt x="269" y="12"/>
                  </a:moveTo>
                  <a:lnTo>
                    <a:pt x="269" y="12"/>
                  </a:lnTo>
                  <a:lnTo>
                    <a:pt x="281" y="33"/>
                  </a:lnTo>
                  <a:lnTo>
                    <a:pt x="288" y="24"/>
                  </a:lnTo>
                  <a:lnTo>
                    <a:pt x="317" y="26"/>
                  </a:lnTo>
                  <a:lnTo>
                    <a:pt x="314" y="38"/>
                  </a:lnTo>
                  <a:lnTo>
                    <a:pt x="340" y="48"/>
                  </a:lnTo>
                  <a:lnTo>
                    <a:pt x="357" y="41"/>
                  </a:lnTo>
                  <a:lnTo>
                    <a:pt x="390" y="57"/>
                  </a:lnTo>
                  <a:lnTo>
                    <a:pt x="421" y="62"/>
                  </a:lnTo>
                  <a:lnTo>
                    <a:pt x="433" y="67"/>
                  </a:lnTo>
                  <a:lnTo>
                    <a:pt x="456" y="60"/>
                  </a:lnTo>
                  <a:lnTo>
                    <a:pt x="480" y="74"/>
                  </a:lnTo>
                  <a:lnTo>
                    <a:pt x="497" y="81"/>
                  </a:lnTo>
                  <a:lnTo>
                    <a:pt x="497" y="81"/>
                  </a:lnTo>
                  <a:lnTo>
                    <a:pt x="497" y="239"/>
                  </a:lnTo>
                  <a:lnTo>
                    <a:pt x="497" y="443"/>
                  </a:lnTo>
                  <a:lnTo>
                    <a:pt x="513" y="443"/>
                  </a:lnTo>
                  <a:lnTo>
                    <a:pt x="530" y="452"/>
                  </a:lnTo>
                  <a:lnTo>
                    <a:pt x="541" y="467"/>
                  </a:lnTo>
                  <a:lnTo>
                    <a:pt x="556" y="488"/>
                  </a:lnTo>
                  <a:lnTo>
                    <a:pt x="570" y="469"/>
                  </a:lnTo>
                  <a:lnTo>
                    <a:pt x="586" y="460"/>
                  </a:lnTo>
                  <a:lnTo>
                    <a:pt x="596" y="474"/>
                  </a:lnTo>
                  <a:lnTo>
                    <a:pt x="605" y="488"/>
                  </a:lnTo>
                  <a:lnTo>
                    <a:pt x="622" y="502"/>
                  </a:lnTo>
                  <a:lnTo>
                    <a:pt x="631" y="523"/>
                  </a:lnTo>
                  <a:lnTo>
                    <a:pt x="648" y="559"/>
                  </a:lnTo>
                  <a:lnTo>
                    <a:pt x="676" y="576"/>
                  </a:lnTo>
                  <a:lnTo>
                    <a:pt x="676" y="594"/>
                  </a:lnTo>
                  <a:lnTo>
                    <a:pt x="667" y="606"/>
                  </a:lnTo>
                  <a:lnTo>
                    <a:pt x="657" y="597"/>
                  </a:lnTo>
                  <a:lnTo>
                    <a:pt x="643" y="587"/>
                  </a:lnTo>
                  <a:lnTo>
                    <a:pt x="638" y="564"/>
                  </a:lnTo>
                  <a:lnTo>
                    <a:pt x="617" y="538"/>
                  </a:lnTo>
                  <a:lnTo>
                    <a:pt x="608" y="512"/>
                  </a:lnTo>
                  <a:lnTo>
                    <a:pt x="594" y="509"/>
                  </a:lnTo>
                  <a:lnTo>
                    <a:pt x="567" y="509"/>
                  </a:lnTo>
                  <a:lnTo>
                    <a:pt x="549" y="500"/>
                  </a:lnTo>
                  <a:lnTo>
                    <a:pt x="515" y="467"/>
                  </a:lnTo>
                  <a:lnTo>
                    <a:pt x="499" y="462"/>
                  </a:lnTo>
                  <a:lnTo>
                    <a:pt x="471" y="450"/>
                  </a:lnTo>
                  <a:lnTo>
                    <a:pt x="449" y="452"/>
                  </a:lnTo>
                  <a:lnTo>
                    <a:pt x="416" y="438"/>
                  </a:lnTo>
                  <a:lnTo>
                    <a:pt x="400" y="424"/>
                  </a:lnTo>
                  <a:lnTo>
                    <a:pt x="381" y="431"/>
                  </a:lnTo>
                  <a:lnTo>
                    <a:pt x="385" y="452"/>
                  </a:lnTo>
                  <a:lnTo>
                    <a:pt x="374" y="455"/>
                  </a:lnTo>
                  <a:lnTo>
                    <a:pt x="357" y="462"/>
                  </a:lnTo>
                  <a:lnTo>
                    <a:pt x="340" y="474"/>
                  </a:lnTo>
                  <a:lnTo>
                    <a:pt x="324" y="478"/>
                  </a:lnTo>
                  <a:lnTo>
                    <a:pt x="322" y="460"/>
                  </a:lnTo>
                  <a:lnTo>
                    <a:pt x="329" y="429"/>
                  </a:lnTo>
                  <a:lnTo>
                    <a:pt x="345" y="417"/>
                  </a:lnTo>
                  <a:lnTo>
                    <a:pt x="340" y="410"/>
                  </a:lnTo>
                  <a:lnTo>
                    <a:pt x="322" y="429"/>
                  </a:lnTo>
                  <a:lnTo>
                    <a:pt x="310" y="450"/>
                  </a:lnTo>
                  <a:lnTo>
                    <a:pt x="286" y="474"/>
                  </a:lnTo>
                  <a:lnTo>
                    <a:pt x="298" y="488"/>
                  </a:lnTo>
                  <a:lnTo>
                    <a:pt x="284" y="509"/>
                  </a:lnTo>
                  <a:lnTo>
                    <a:pt x="265" y="523"/>
                  </a:lnTo>
                  <a:lnTo>
                    <a:pt x="251" y="533"/>
                  </a:lnTo>
                  <a:lnTo>
                    <a:pt x="246" y="545"/>
                  </a:lnTo>
                  <a:lnTo>
                    <a:pt x="220" y="559"/>
                  </a:lnTo>
                  <a:lnTo>
                    <a:pt x="215" y="573"/>
                  </a:lnTo>
                  <a:lnTo>
                    <a:pt x="196" y="585"/>
                  </a:lnTo>
                  <a:lnTo>
                    <a:pt x="184" y="583"/>
                  </a:lnTo>
                  <a:lnTo>
                    <a:pt x="170" y="592"/>
                  </a:lnTo>
                  <a:lnTo>
                    <a:pt x="154" y="602"/>
                  </a:lnTo>
                  <a:lnTo>
                    <a:pt x="139" y="611"/>
                  </a:lnTo>
                  <a:lnTo>
                    <a:pt x="113" y="618"/>
                  </a:lnTo>
                  <a:lnTo>
                    <a:pt x="109" y="613"/>
                  </a:lnTo>
                  <a:lnTo>
                    <a:pt x="128" y="602"/>
                  </a:lnTo>
                  <a:lnTo>
                    <a:pt x="142" y="592"/>
                  </a:lnTo>
                  <a:lnTo>
                    <a:pt x="161" y="578"/>
                  </a:lnTo>
                  <a:lnTo>
                    <a:pt x="180" y="573"/>
                  </a:lnTo>
                  <a:lnTo>
                    <a:pt x="189" y="561"/>
                  </a:lnTo>
                  <a:lnTo>
                    <a:pt x="210" y="545"/>
                  </a:lnTo>
                  <a:lnTo>
                    <a:pt x="215" y="538"/>
                  </a:lnTo>
                  <a:lnTo>
                    <a:pt x="227" y="528"/>
                  </a:lnTo>
                  <a:lnTo>
                    <a:pt x="229" y="505"/>
                  </a:lnTo>
                  <a:lnTo>
                    <a:pt x="236" y="486"/>
                  </a:lnTo>
                  <a:lnTo>
                    <a:pt x="220" y="495"/>
                  </a:lnTo>
                  <a:lnTo>
                    <a:pt x="213" y="490"/>
                  </a:lnTo>
                  <a:lnTo>
                    <a:pt x="206" y="502"/>
                  </a:lnTo>
                  <a:lnTo>
                    <a:pt x="194" y="486"/>
                  </a:lnTo>
                  <a:lnTo>
                    <a:pt x="189" y="497"/>
                  </a:lnTo>
                  <a:lnTo>
                    <a:pt x="184" y="481"/>
                  </a:lnTo>
                  <a:lnTo>
                    <a:pt x="168" y="495"/>
                  </a:lnTo>
                  <a:lnTo>
                    <a:pt x="158" y="495"/>
                  </a:lnTo>
                  <a:lnTo>
                    <a:pt x="156" y="474"/>
                  </a:lnTo>
                  <a:lnTo>
                    <a:pt x="158" y="464"/>
                  </a:lnTo>
                  <a:lnTo>
                    <a:pt x="149" y="452"/>
                  </a:lnTo>
                  <a:lnTo>
                    <a:pt x="128" y="460"/>
                  </a:lnTo>
                  <a:lnTo>
                    <a:pt x="113" y="443"/>
                  </a:lnTo>
                  <a:lnTo>
                    <a:pt x="104" y="436"/>
                  </a:lnTo>
                  <a:lnTo>
                    <a:pt x="104" y="417"/>
                  </a:lnTo>
                  <a:lnTo>
                    <a:pt x="90" y="403"/>
                  </a:lnTo>
                  <a:lnTo>
                    <a:pt x="97" y="384"/>
                  </a:lnTo>
                  <a:lnTo>
                    <a:pt x="111" y="365"/>
                  </a:lnTo>
                  <a:lnTo>
                    <a:pt x="116" y="346"/>
                  </a:lnTo>
                  <a:lnTo>
                    <a:pt x="130" y="344"/>
                  </a:lnTo>
                  <a:lnTo>
                    <a:pt x="139" y="348"/>
                  </a:lnTo>
                  <a:lnTo>
                    <a:pt x="154" y="332"/>
                  </a:lnTo>
                  <a:lnTo>
                    <a:pt x="165" y="334"/>
                  </a:lnTo>
                  <a:lnTo>
                    <a:pt x="177" y="325"/>
                  </a:lnTo>
                  <a:lnTo>
                    <a:pt x="175" y="306"/>
                  </a:lnTo>
                  <a:lnTo>
                    <a:pt x="165" y="301"/>
                  </a:lnTo>
                  <a:lnTo>
                    <a:pt x="177" y="284"/>
                  </a:lnTo>
                  <a:lnTo>
                    <a:pt x="168" y="287"/>
                  </a:lnTo>
                  <a:lnTo>
                    <a:pt x="149" y="294"/>
                  </a:lnTo>
                  <a:lnTo>
                    <a:pt x="144" y="303"/>
                  </a:lnTo>
                  <a:lnTo>
                    <a:pt x="132" y="294"/>
                  </a:lnTo>
                  <a:lnTo>
                    <a:pt x="109" y="299"/>
                  </a:lnTo>
                  <a:lnTo>
                    <a:pt x="85" y="289"/>
                  </a:lnTo>
                  <a:lnTo>
                    <a:pt x="78" y="275"/>
                  </a:lnTo>
                  <a:lnTo>
                    <a:pt x="59" y="251"/>
                  </a:lnTo>
                  <a:lnTo>
                    <a:pt x="80" y="235"/>
                  </a:lnTo>
                  <a:lnTo>
                    <a:pt x="118" y="216"/>
                  </a:lnTo>
                  <a:lnTo>
                    <a:pt x="130" y="216"/>
                  </a:lnTo>
                  <a:lnTo>
                    <a:pt x="128" y="235"/>
                  </a:lnTo>
                  <a:lnTo>
                    <a:pt x="163" y="235"/>
                  </a:lnTo>
                  <a:lnTo>
                    <a:pt x="149" y="209"/>
                  </a:lnTo>
                  <a:lnTo>
                    <a:pt x="130" y="194"/>
                  </a:lnTo>
                  <a:lnTo>
                    <a:pt x="118" y="173"/>
                  </a:lnTo>
                  <a:lnTo>
                    <a:pt x="102" y="154"/>
                  </a:lnTo>
                  <a:lnTo>
                    <a:pt x="80" y="140"/>
                  </a:lnTo>
                  <a:lnTo>
                    <a:pt x="87" y="119"/>
                  </a:lnTo>
                  <a:lnTo>
                    <a:pt x="118" y="116"/>
                  </a:lnTo>
                  <a:lnTo>
                    <a:pt x="139" y="95"/>
                  </a:lnTo>
                  <a:lnTo>
                    <a:pt x="142" y="74"/>
                  </a:lnTo>
                  <a:lnTo>
                    <a:pt x="158" y="52"/>
                  </a:lnTo>
                  <a:lnTo>
                    <a:pt x="175" y="45"/>
                  </a:lnTo>
                  <a:lnTo>
                    <a:pt x="206" y="24"/>
                  </a:lnTo>
                  <a:lnTo>
                    <a:pt x="220" y="26"/>
                  </a:lnTo>
                  <a:lnTo>
                    <a:pt x="246" y="0"/>
                  </a:lnTo>
                  <a:lnTo>
                    <a:pt x="269" y="12"/>
                  </a:lnTo>
                  <a:lnTo>
                    <a:pt x="269" y="12"/>
                  </a:lnTo>
                  <a:lnTo>
                    <a:pt x="269"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9" name="Freeform 342"/>
            <p:cNvSpPr>
              <a:spLocks/>
            </p:cNvSpPr>
            <p:nvPr/>
          </p:nvSpPr>
          <p:spPr bwMode="auto">
            <a:xfrm>
              <a:off x="2375021" y="3583584"/>
              <a:ext cx="371548" cy="318713"/>
            </a:xfrm>
            <a:custGeom>
              <a:avLst/>
              <a:gdLst>
                <a:gd name="T0" fmla="*/ 83 w 218"/>
                <a:gd name="T1" fmla="*/ 26 h 187"/>
                <a:gd name="T2" fmla="*/ 114 w 218"/>
                <a:gd name="T3" fmla="*/ 26 h 187"/>
                <a:gd name="T4" fmla="*/ 135 w 218"/>
                <a:gd name="T5" fmla="*/ 35 h 187"/>
                <a:gd name="T6" fmla="*/ 144 w 218"/>
                <a:gd name="T7" fmla="*/ 26 h 187"/>
                <a:gd name="T8" fmla="*/ 185 w 218"/>
                <a:gd name="T9" fmla="*/ 24 h 187"/>
                <a:gd name="T10" fmla="*/ 175 w 218"/>
                <a:gd name="T11" fmla="*/ 35 h 187"/>
                <a:gd name="T12" fmla="*/ 201 w 218"/>
                <a:gd name="T13" fmla="*/ 45 h 187"/>
                <a:gd name="T14" fmla="*/ 213 w 218"/>
                <a:gd name="T15" fmla="*/ 59 h 187"/>
                <a:gd name="T16" fmla="*/ 206 w 218"/>
                <a:gd name="T17" fmla="*/ 71 h 187"/>
                <a:gd name="T18" fmla="*/ 211 w 218"/>
                <a:gd name="T19" fmla="*/ 83 h 187"/>
                <a:gd name="T20" fmla="*/ 196 w 218"/>
                <a:gd name="T21" fmla="*/ 90 h 187"/>
                <a:gd name="T22" fmla="*/ 192 w 218"/>
                <a:gd name="T23" fmla="*/ 102 h 187"/>
                <a:gd name="T24" fmla="*/ 206 w 218"/>
                <a:gd name="T25" fmla="*/ 118 h 187"/>
                <a:gd name="T26" fmla="*/ 182 w 218"/>
                <a:gd name="T27" fmla="*/ 130 h 187"/>
                <a:gd name="T28" fmla="*/ 166 w 218"/>
                <a:gd name="T29" fmla="*/ 137 h 187"/>
                <a:gd name="T30" fmla="*/ 140 w 218"/>
                <a:gd name="T31" fmla="*/ 130 h 187"/>
                <a:gd name="T32" fmla="*/ 144 w 218"/>
                <a:gd name="T33" fmla="*/ 137 h 187"/>
                <a:gd name="T34" fmla="*/ 144 w 218"/>
                <a:gd name="T35" fmla="*/ 156 h 187"/>
                <a:gd name="T36" fmla="*/ 161 w 218"/>
                <a:gd name="T37" fmla="*/ 161 h 187"/>
                <a:gd name="T38" fmla="*/ 147 w 218"/>
                <a:gd name="T39" fmla="*/ 175 h 187"/>
                <a:gd name="T40" fmla="*/ 128 w 218"/>
                <a:gd name="T41" fmla="*/ 180 h 187"/>
                <a:gd name="T42" fmla="*/ 114 w 218"/>
                <a:gd name="T43" fmla="*/ 187 h 187"/>
                <a:gd name="T44" fmla="*/ 99 w 218"/>
                <a:gd name="T45" fmla="*/ 161 h 187"/>
                <a:gd name="T46" fmla="*/ 88 w 218"/>
                <a:gd name="T47" fmla="*/ 151 h 187"/>
                <a:gd name="T48" fmla="*/ 97 w 218"/>
                <a:gd name="T49" fmla="*/ 140 h 187"/>
                <a:gd name="T50" fmla="*/ 88 w 218"/>
                <a:gd name="T51" fmla="*/ 125 h 187"/>
                <a:gd name="T52" fmla="*/ 92 w 218"/>
                <a:gd name="T53" fmla="*/ 109 h 187"/>
                <a:gd name="T54" fmla="*/ 90 w 218"/>
                <a:gd name="T55" fmla="*/ 97 h 187"/>
                <a:gd name="T56" fmla="*/ 69 w 218"/>
                <a:gd name="T57" fmla="*/ 97 h 187"/>
                <a:gd name="T58" fmla="*/ 52 w 218"/>
                <a:gd name="T59" fmla="*/ 85 h 187"/>
                <a:gd name="T60" fmla="*/ 21 w 218"/>
                <a:gd name="T61" fmla="*/ 85 h 187"/>
                <a:gd name="T62" fmla="*/ 14 w 218"/>
                <a:gd name="T63" fmla="*/ 78 h 187"/>
                <a:gd name="T64" fmla="*/ 14 w 218"/>
                <a:gd name="T65" fmla="*/ 69 h 187"/>
                <a:gd name="T66" fmla="*/ 10 w 218"/>
                <a:gd name="T67" fmla="*/ 59 h 187"/>
                <a:gd name="T68" fmla="*/ 0 w 218"/>
                <a:gd name="T69" fmla="*/ 50 h 187"/>
                <a:gd name="T70" fmla="*/ 7 w 218"/>
                <a:gd name="T71" fmla="*/ 28 h 187"/>
                <a:gd name="T72" fmla="*/ 17 w 218"/>
                <a:gd name="T73" fmla="*/ 16 h 187"/>
                <a:gd name="T74" fmla="*/ 31 w 218"/>
                <a:gd name="T75" fmla="*/ 7 h 187"/>
                <a:gd name="T76" fmla="*/ 21 w 218"/>
                <a:gd name="T77" fmla="*/ 12 h 187"/>
                <a:gd name="T78" fmla="*/ 26 w 218"/>
                <a:gd name="T79" fmla="*/ 28 h 187"/>
                <a:gd name="T80" fmla="*/ 26 w 218"/>
                <a:gd name="T81" fmla="*/ 50 h 187"/>
                <a:gd name="T82" fmla="*/ 36 w 218"/>
                <a:gd name="T83" fmla="*/ 38 h 187"/>
                <a:gd name="T84" fmla="*/ 31 w 218"/>
                <a:gd name="T85" fmla="*/ 19 h 187"/>
                <a:gd name="T86" fmla="*/ 47 w 218"/>
                <a:gd name="T87" fmla="*/ 5 h 187"/>
                <a:gd name="T88" fmla="*/ 59 w 218"/>
                <a:gd name="T89" fmla="*/ 12 h 187"/>
                <a:gd name="T90" fmla="*/ 83 w 218"/>
                <a:gd name="T91" fmla="*/ 21 h 187"/>
                <a:gd name="T92" fmla="*/ 83 w 218"/>
                <a:gd name="T93" fmla="*/ 26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8" h="187">
                  <a:moveTo>
                    <a:pt x="83" y="26"/>
                  </a:moveTo>
                  <a:lnTo>
                    <a:pt x="83" y="26"/>
                  </a:lnTo>
                  <a:lnTo>
                    <a:pt x="97" y="26"/>
                  </a:lnTo>
                  <a:lnTo>
                    <a:pt x="114" y="26"/>
                  </a:lnTo>
                  <a:lnTo>
                    <a:pt x="123" y="33"/>
                  </a:lnTo>
                  <a:lnTo>
                    <a:pt x="135" y="35"/>
                  </a:lnTo>
                  <a:lnTo>
                    <a:pt x="144" y="28"/>
                  </a:lnTo>
                  <a:lnTo>
                    <a:pt x="144" y="26"/>
                  </a:lnTo>
                  <a:lnTo>
                    <a:pt x="166" y="24"/>
                  </a:lnTo>
                  <a:lnTo>
                    <a:pt x="185" y="24"/>
                  </a:lnTo>
                  <a:lnTo>
                    <a:pt x="170" y="28"/>
                  </a:lnTo>
                  <a:lnTo>
                    <a:pt x="175" y="35"/>
                  </a:lnTo>
                  <a:lnTo>
                    <a:pt x="189" y="38"/>
                  </a:lnTo>
                  <a:lnTo>
                    <a:pt x="201" y="45"/>
                  </a:lnTo>
                  <a:lnTo>
                    <a:pt x="203" y="59"/>
                  </a:lnTo>
                  <a:lnTo>
                    <a:pt x="213" y="59"/>
                  </a:lnTo>
                  <a:lnTo>
                    <a:pt x="218" y="61"/>
                  </a:lnTo>
                  <a:lnTo>
                    <a:pt x="206" y="71"/>
                  </a:lnTo>
                  <a:lnTo>
                    <a:pt x="203" y="78"/>
                  </a:lnTo>
                  <a:lnTo>
                    <a:pt x="211" y="83"/>
                  </a:lnTo>
                  <a:lnTo>
                    <a:pt x="206" y="87"/>
                  </a:lnTo>
                  <a:lnTo>
                    <a:pt x="196" y="90"/>
                  </a:lnTo>
                  <a:lnTo>
                    <a:pt x="196" y="97"/>
                  </a:lnTo>
                  <a:lnTo>
                    <a:pt x="192" y="102"/>
                  </a:lnTo>
                  <a:lnTo>
                    <a:pt x="203" y="113"/>
                  </a:lnTo>
                  <a:lnTo>
                    <a:pt x="206" y="118"/>
                  </a:lnTo>
                  <a:lnTo>
                    <a:pt x="199" y="125"/>
                  </a:lnTo>
                  <a:lnTo>
                    <a:pt x="182" y="130"/>
                  </a:lnTo>
                  <a:lnTo>
                    <a:pt x="168" y="132"/>
                  </a:lnTo>
                  <a:lnTo>
                    <a:pt x="166" y="137"/>
                  </a:lnTo>
                  <a:lnTo>
                    <a:pt x="151" y="132"/>
                  </a:lnTo>
                  <a:lnTo>
                    <a:pt x="140" y="130"/>
                  </a:lnTo>
                  <a:lnTo>
                    <a:pt x="137" y="132"/>
                  </a:lnTo>
                  <a:lnTo>
                    <a:pt x="144" y="137"/>
                  </a:lnTo>
                  <a:lnTo>
                    <a:pt x="142" y="147"/>
                  </a:lnTo>
                  <a:lnTo>
                    <a:pt x="144" y="156"/>
                  </a:lnTo>
                  <a:lnTo>
                    <a:pt x="159" y="158"/>
                  </a:lnTo>
                  <a:lnTo>
                    <a:pt x="161" y="161"/>
                  </a:lnTo>
                  <a:lnTo>
                    <a:pt x="149" y="166"/>
                  </a:lnTo>
                  <a:lnTo>
                    <a:pt x="147" y="175"/>
                  </a:lnTo>
                  <a:lnTo>
                    <a:pt x="140" y="175"/>
                  </a:lnTo>
                  <a:lnTo>
                    <a:pt x="128" y="180"/>
                  </a:lnTo>
                  <a:lnTo>
                    <a:pt x="125" y="184"/>
                  </a:lnTo>
                  <a:lnTo>
                    <a:pt x="114" y="187"/>
                  </a:lnTo>
                  <a:lnTo>
                    <a:pt x="104" y="177"/>
                  </a:lnTo>
                  <a:lnTo>
                    <a:pt x="99" y="161"/>
                  </a:lnTo>
                  <a:lnTo>
                    <a:pt x="95" y="156"/>
                  </a:lnTo>
                  <a:lnTo>
                    <a:pt x="88" y="151"/>
                  </a:lnTo>
                  <a:lnTo>
                    <a:pt x="97" y="144"/>
                  </a:lnTo>
                  <a:lnTo>
                    <a:pt x="97" y="140"/>
                  </a:lnTo>
                  <a:lnTo>
                    <a:pt x="90" y="135"/>
                  </a:lnTo>
                  <a:lnTo>
                    <a:pt x="88" y="125"/>
                  </a:lnTo>
                  <a:lnTo>
                    <a:pt x="90" y="113"/>
                  </a:lnTo>
                  <a:lnTo>
                    <a:pt x="92" y="109"/>
                  </a:lnTo>
                  <a:lnTo>
                    <a:pt x="95" y="99"/>
                  </a:lnTo>
                  <a:lnTo>
                    <a:pt x="90" y="97"/>
                  </a:lnTo>
                  <a:lnTo>
                    <a:pt x="80" y="97"/>
                  </a:lnTo>
                  <a:lnTo>
                    <a:pt x="69" y="97"/>
                  </a:lnTo>
                  <a:lnTo>
                    <a:pt x="62" y="99"/>
                  </a:lnTo>
                  <a:lnTo>
                    <a:pt x="52" y="85"/>
                  </a:lnTo>
                  <a:lnTo>
                    <a:pt x="43" y="83"/>
                  </a:lnTo>
                  <a:lnTo>
                    <a:pt x="21" y="85"/>
                  </a:lnTo>
                  <a:lnTo>
                    <a:pt x="17" y="80"/>
                  </a:lnTo>
                  <a:lnTo>
                    <a:pt x="14" y="78"/>
                  </a:lnTo>
                  <a:lnTo>
                    <a:pt x="12" y="73"/>
                  </a:lnTo>
                  <a:lnTo>
                    <a:pt x="14" y="69"/>
                  </a:lnTo>
                  <a:lnTo>
                    <a:pt x="14" y="61"/>
                  </a:lnTo>
                  <a:lnTo>
                    <a:pt x="10" y="59"/>
                  </a:lnTo>
                  <a:lnTo>
                    <a:pt x="7" y="50"/>
                  </a:lnTo>
                  <a:lnTo>
                    <a:pt x="0" y="50"/>
                  </a:lnTo>
                  <a:lnTo>
                    <a:pt x="5" y="40"/>
                  </a:lnTo>
                  <a:lnTo>
                    <a:pt x="7" y="28"/>
                  </a:lnTo>
                  <a:lnTo>
                    <a:pt x="12" y="21"/>
                  </a:lnTo>
                  <a:lnTo>
                    <a:pt x="17" y="16"/>
                  </a:lnTo>
                  <a:lnTo>
                    <a:pt x="21" y="9"/>
                  </a:lnTo>
                  <a:lnTo>
                    <a:pt x="31" y="7"/>
                  </a:lnTo>
                  <a:lnTo>
                    <a:pt x="31" y="9"/>
                  </a:lnTo>
                  <a:lnTo>
                    <a:pt x="21" y="12"/>
                  </a:lnTo>
                  <a:lnTo>
                    <a:pt x="26" y="19"/>
                  </a:lnTo>
                  <a:lnTo>
                    <a:pt x="26" y="28"/>
                  </a:lnTo>
                  <a:lnTo>
                    <a:pt x="19" y="38"/>
                  </a:lnTo>
                  <a:lnTo>
                    <a:pt x="26" y="50"/>
                  </a:lnTo>
                  <a:lnTo>
                    <a:pt x="33" y="50"/>
                  </a:lnTo>
                  <a:lnTo>
                    <a:pt x="36" y="38"/>
                  </a:lnTo>
                  <a:lnTo>
                    <a:pt x="31" y="33"/>
                  </a:lnTo>
                  <a:lnTo>
                    <a:pt x="31" y="19"/>
                  </a:lnTo>
                  <a:lnTo>
                    <a:pt x="50" y="14"/>
                  </a:lnTo>
                  <a:lnTo>
                    <a:pt x="47" y="5"/>
                  </a:lnTo>
                  <a:lnTo>
                    <a:pt x="54" y="0"/>
                  </a:lnTo>
                  <a:lnTo>
                    <a:pt x="59" y="12"/>
                  </a:lnTo>
                  <a:lnTo>
                    <a:pt x="71" y="12"/>
                  </a:lnTo>
                  <a:lnTo>
                    <a:pt x="83" y="21"/>
                  </a:lnTo>
                  <a:lnTo>
                    <a:pt x="83" y="26"/>
                  </a:lnTo>
                  <a:lnTo>
                    <a:pt x="83" y="26"/>
                  </a:lnTo>
                  <a:lnTo>
                    <a:pt x="83" y="2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53" name="Freeform 346"/>
            <p:cNvSpPr>
              <a:spLocks noEditPoints="1"/>
            </p:cNvSpPr>
            <p:nvPr/>
          </p:nvSpPr>
          <p:spPr bwMode="auto">
            <a:xfrm>
              <a:off x="8994707" y="4324976"/>
              <a:ext cx="35792" cy="57948"/>
            </a:xfrm>
            <a:custGeom>
              <a:avLst/>
              <a:gdLst>
                <a:gd name="T0" fmla="*/ 21 w 21"/>
                <a:gd name="T1" fmla="*/ 31 h 34"/>
                <a:gd name="T2" fmla="*/ 21 w 21"/>
                <a:gd name="T3" fmla="*/ 31 h 34"/>
                <a:gd name="T4" fmla="*/ 14 w 21"/>
                <a:gd name="T5" fmla="*/ 34 h 34"/>
                <a:gd name="T6" fmla="*/ 9 w 21"/>
                <a:gd name="T7" fmla="*/ 26 h 34"/>
                <a:gd name="T8" fmla="*/ 9 w 21"/>
                <a:gd name="T9" fmla="*/ 22 h 34"/>
                <a:gd name="T10" fmla="*/ 21 w 21"/>
                <a:gd name="T11" fmla="*/ 31 h 34"/>
                <a:gd name="T12" fmla="*/ 9 w 21"/>
                <a:gd name="T13" fmla="*/ 5 h 34"/>
                <a:gd name="T14" fmla="*/ 9 w 21"/>
                <a:gd name="T15" fmla="*/ 5 h 34"/>
                <a:gd name="T16" fmla="*/ 12 w 21"/>
                <a:gd name="T17" fmla="*/ 19 h 34"/>
                <a:gd name="T18" fmla="*/ 7 w 21"/>
                <a:gd name="T19" fmla="*/ 17 h 34"/>
                <a:gd name="T20" fmla="*/ 2 w 21"/>
                <a:gd name="T21" fmla="*/ 17 h 34"/>
                <a:gd name="T22" fmla="*/ 0 w 21"/>
                <a:gd name="T23" fmla="*/ 12 h 34"/>
                <a:gd name="T24" fmla="*/ 0 w 21"/>
                <a:gd name="T25" fmla="*/ 0 h 34"/>
                <a:gd name="T26" fmla="*/ 9 w 21"/>
                <a:gd name="T27"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34">
                  <a:moveTo>
                    <a:pt x="21" y="31"/>
                  </a:moveTo>
                  <a:lnTo>
                    <a:pt x="21" y="31"/>
                  </a:lnTo>
                  <a:lnTo>
                    <a:pt x="14" y="34"/>
                  </a:lnTo>
                  <a:lnTo>
                    <a:pt x="9" y="26"/>
                  </a:lnTo>
                  <a:lnTo>
                    <a:pt x="9" y="22"/>
                  </a:lnTo>
                  <a:lnTo>
                    <a:pt x="21" y="31"/>
                  </a:lnTo>
                  <a:close/>
                  <a:moveTo>
                    <a:pt x="9" y="5"/>
                  </a:moveTo>
                  <a:lnTo>
                    <a:pt x="9" y="5"/>
                  </a:lnTo>
                  <a:lnTo>
                    <a:pt x="12" y="19"/>
                  </a:lnTo>
                  <a:lnTo>
                    <a:pt x="7" y="17"/>
                  </a:lnTo>
                  <a:lnTo>
                    <a:pt x="2" y="17"/>
                  </a:lnTo>
                  <a:lnTo>
                    <a:pt x="0" y="12"/>
                  </a:lnTo>
                  <a:lnTo>
                    <a:pt x="0" y="0"/>
                  </a:lnTo>
                  <a:lnTo>
                    <a:pt x="9" y="5"/>
                  </a:lnTo>
                  <a:close/>
                </a:path>
              </a:pathLst>
            </a:custGeom>
            <a:solidFill>
              <a:schemeClr val="tx1">
                <a:alpha val="1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54" name="Freeform 347"/>
            <p:cNvSpPr>
              <a:spLocks noEditPoints="1"/>
            </p:cNvSpPr>
            <p:nvPr/>
          </p:nvSpPr>
          <p:spPr bwMode="auto">
            <a:xfrm>
              <a:off x="8994707" y="4324976"/>
              <a:ext cx="35792" cy="57948"/>
            </a:xfrm>
            <a:custGeom>
              <a:avLst/>
              <a:gdLst>
                <a:gd name="T0" fmla="*/ 21 w 21"/>
                <a:gd name="T1" fmla="*/ 31 h 34"/>
                <a:gd name="T2" fmla="*/ 21 w 21"/>
                <a:gd name="T3" fmla="*/ 31 h 34"/>
                <a:gd name="T4" fmla="*/ 14 w 21"/>
                <a:gd name="T5" fmla="*/ 34 h 34"/>
                <a:gd name="T6" fmla="*/ 9 w 21"/>
                <a:gd name="T7" fmla="*/ 26 h 34"/>
                <a:gd name="T8" fmla="*/ 9 w 21"/>
                <a:gd name="T9" fmla="*/ 22 h 34"/>
                <a:gd name="T10" fmla="*/ 21 w 21"/>
                <a:gd name="T11" fmla="*/ 31 h 34"/>
                <a:gd name="T12" fmla="*/ 9 w 21"/>
                <a:gd name="T13" fmla="*/ 5 h 34"/>
                <a:gd name="T14" fmla="*/ 9 w 21"/>
                <a:gd name="T15" fmla="*/ 5 h 34"/>
                <a:gd name="T16" fmla="*/ 12 w 21"/>
                <a:gd name="T17" fmla="*/ 19 h 34"/>
                <a:gd name="T18" fmla="*/ 7 w 21"/>
                <a:gd name="T19" fmla="*/ 17 h 34"/>
                <a:gd name="T20" fmla="*/ 2 w 21"/>
                <a:gd name="T21" fmla="*/ 17 h 34"/>
                <a:gd name="T22" fmla="*/ 0 w 21"/>
                <a:gd name="T23" fmla="*/ 12 h 34"/>
                <a:gd name="T24" fmla="*/ 0 w 21"/>
                <a:gd name="T25" fmla="*/ 0 h 34"/>
                <a:gd name="T26" fmla="*/ 9 w 21"/>
                <a:gd name="T27"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34">
                  <a:moveTo>
                    <a:pt x="21" y="31"/>
                  </a:moveTo>
                  <a:lnTo>
                    <a:pt x="21" y="31"/>
                  </a:lnTo>
                  <a:lnTo>
                    <a:pt x="14" y="34"/>
                  </a:lnTo>
                  <a:lnTo>
                    <a:pt x="9" y="26"/>
                  </a:lnTo>
                  <a:lnTo>
                    <a:pt x="9" y="22"/>
                  </a:lnTo>
                  <a:lnTo>
                    <a:pt x="21" y="31"/>
                  </a:lnTo>
                  <a:moveTo>
                    <a:pt x="9" y="5"/>
                  </a:moveTo>
                  <a:lnTo>
                    <a:pt x="9" y="5"/>
                  </a:lnTo>
                  <a:lnTo>
                    <a:pt x="12" y="19"/>
                  </a:lnTo>
                  <a:lnTo>
                    <a:pt x="7" y="17"/>
                  </a:lnTo>
                  <a:lnTo>
                    <a:pt x="2" y="17"/>
                  </a:lnTo>
                  <a:lnTo>
                    <a:pt x="0" y="12"/>
                  </a:lnTo>
                  <a:lnTo>
                    <a:pt x="0" y="0"/>
                  </a:lnTo>
                  <a:lnTo>
                    <a:pt x="9" y="5"/>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35" name="Freeform 434"/>
            <p:cNvSpPr>
              <a:spLocks/>
            </p:cNvSpPr>
            <p:nvPr/>
          </p:nvSpPr>
          <p:spPr bwMode="auto">
            <a:xfrm>
              <a:off x="5139804" y="4740837"/>
              <a:ext cx="68006" cy="68500"/>
            </a:xfrm>
            <a:custGeom>
              <a:avLst/>
              <a:gdLst>
                <a:gd name="connsiteX0" fmla="*/ 60915 w 90674"/>
                <a:gd name="connsiteY0" fmla="*/ 0 h 91333"/>
                <a:gd name="connsiteX1" fmla="*/ 76822 w 90674"/>
                <a:gd name="connsiteY1" fmla="*/ 11363 h 91333"/>
                <a:gd name="connsiteX2" fmla="*/ 85912 w 90674"/>
                <a:gd name="connsiteY2" fmla="*/ 22725 h 91333"/>
                <a:gd name="connsiteX3" fmla="*/ 84892 w 90674"/>
                <a:gd name="connsiteY3" fmla="*/ 25021 h 91333"/>
                <a:gd name="connsiteX4" fmla="*/ 90674 w 90674"/>
                <a:gd name="connsiteY4" fmla="*/ 32249 h 91333"/>
                <a:gd name="connsiteX5" fmla="*/ 81584 w 90674"/>
                <a:gd name="connsiteY5" fmla="*/ 52701 h 91333"/>
                <a:gd name="connsiteX6" fmla="*/ 74767 w 90674"/>
                <a:gd name="connsiteY6" fmla="*/ 68609 h 91333"/>
                <a:gd name="connsiteX7" fmla="*/ 54314 w 90674"/>
                <a:gd name="connsiteY7" fmla="*/ 75426 h 91333"/>
                <a:gd name="connsiteX8" fmla="*/ 49769 w 90674"/>
                <a:gd name="connsiteY8" fmla="*/ 84516 h 91333"/>
                <a:gd name="connsiteX9" fmla="*/ 38407 w 90674"/>
                <a:gd name="connsiteY9" fmla="*/ 91333 h 91333"/>
                <a:gd name="connsiteX10" fmla="*/ 36041 w 90674"/>
                <a:gd name="connsiteY10" fmla="*/ 88798 h 91333"/>
                <a:gd name="connsiteX11" fmla="*/ 31815 w 90674"/>
                <a:gd name="connsiteY11" fmla="*/ 91333 h 91333"/>
                <a:gd name="connsiteX12" fmla="*/ 0 w 90674"/>
                <a:gd name="connsiteY12" fmla="*/ 57246 h 91333"/>
                <a:gd name="connsiteX13" fmla="*/ 5007 w 90674"/>
                <a:gd name="connsiteY13" fmla="*/ 51126 h 91333"/>
                <a:gd name="connsiteX14" fmla="*/ 1830 w 90674"/>
                <a:gd name="connsiteY14" fmla="*/ 47722 h 91333"/>
                <a:gd name="connsiteX15" fmla="*/ 22283 w 90674"/>
                <a:gd name="connsiteY15" fmla="*/ 22725 h 91333"/>
                <a:gd name="connsiteX16" fmla="*/ 45007 w 90674"/>
                <a:gd name="connsiteY16" fmla="*/ 6817 h 9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74" h="91333">
                  <a:moveTo>
                    <a:pt x="60915" y="0"/>
                  </a:moveTo>
                  <a:lnTo>
                    <a:pt x="76822" y="11363"/>
                  </a:lnTo>
                  <a:lnTo>
                    <a:pt x="85912" y="22725"/>
                  </a:lnTo>
                  <a:lnTo>
                    <a:pt x="84892" y="25021"/>
                  </a:lnTo>
                  <a:lnTo>
                    <a:pt x="90674" y="32249"/>
                  </a:lnTo>
                  <a:lnTo>
                    <a:pt x="81584" y="52701"/>
                  </a:lnTo>
                  <a:lnTo>
                    <a:pt x="74767" y="68609"/>
                  </a:lnTo>
                  <a:lnTo>
                    <a:pt x="54314" y="75426"/>
                  </a:lnTo>
                  <a:lnTo>
                    <a:pt x="49769" y="84516"/>
                  </a:lnTo>
                  <a:lnTo>
                    <a:pt x="38407" y="91333"/>
                  </a:lnTo>
                  <a:lnTo>
                    <a:pt x="36041" y="88798"/>
                  </a:lnTo>
                  <a:lnTo>
                    <a:pt x="31815" y="91333"/>
                  </a:lnTo>
                  <a:lnTo>
                    <a:pt x="0" y="57246"/>
                  </a:lnTo>
                  <a:lnTo>
                    <a:pt x="5007" y="51126"/>
                  </a:lnTo>
                  <a:lnTo>
                    <a:pt x="1830" y="47722"/>
                  </a:lnTo>
                  <a:lnTo>
                    <a:pt x="22283" y="22725"/>
                  </a:lnTo>
                  <a:lnTo>
                    <a:pt x="45007"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grpSp>
      <p:sp>
        <p:nvSpPr>
          <p:cNvPr id="205" name="TextBox 204"/>
          <p:cNvSpPr txBox="1"/>
          <p:nvPr/>
        </p:nvSpPr>
        <p:spPr>
          <a:xfrm>
            <a:off x="8069700" y="4756533"/>
            <a:ext cx="4785189" cy="1313282"/>
          </a:xfrm>
          <a:prstGeom prst="rect">
            <a:avLst/>
          </a:prstGeom>
          <a:solidFill>
            <a:schemeClr val="tx1">
              <a:alpha val="75000"/>
            </a:schemeClr>
          </a:solidFill>
        </p:spPr>
        <p:txBody>
          <a:bodyPr wrap="square" lIns="268224" tIns="182880" rIns="853440" bIns="182880" rtlCol="0">
            <a:spAutoFit/>
          </a:bodyPr>
          <a:lstStyle/>
          <a:p>
            <a:r>
              <a:rPr lang="en-US" sz="3200" dirty="0">
                <a:solidFill>
                  <a:schemeClr val="bg1"/>
                </a:solidFill>
              </a:rPr>
              <a:t>GEO-BREAKDOWN</a:t>
            </a:r>
          </a:p>
          <a:p>
            <a:r>
              <a:rPr lang="en-US" sz="1467" dirty="0">
                <a:solidFill>
                  <a:schemeClr val="bg1"/>
                </a:solidFill>
              </a:rPr>
              <a:t>We are still in the early stages of capturing the market. We have 0.01% penetration</a:t>
            </a:r>
          </a:p>
        </p:txBody>
      </p:sp>
      <p:sp>
        <p:nvSpPr>
          <p:cNvPr id="217" name="Oval 216"/>
          <p:cNvSpPr/>
          <p:nvPr/>
        </p:nvSpPr>
        <p:spPr>
          <a:xfrm flipH="1">
            <a:off x="6152822" y="1936907"/>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18" name="Oval 217"/>
          <p:cNvSpPr/>
          <p:nvPr/>
        </p:nvSpPr>
        <p:spPr>
          <a:xfrm>
            <a:off x="1919576" y="2063671"/>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21" name="Oval 220"/>
          <p:cNvSpPr/>
          <p:nvPr/>
        </p:nvSpPr>
        <p:spPr>
          <a:xfrm flipH="1">
            <a:off x="3834822" y="5177691"/>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22" name="Oval 221"/>
          <p:cNvSpPr/>
          <p:nvPr/>
        </p:nvSpPr>
        <p:spPr>
          <a:xfrm flipH="1">
            <a:off x="9050742" y="2395858"/>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07" name="Pie 206"/>
          <p:cNvSpPr/>
          <p:nvPr/>
        </p:nvSpPr>
        <p:spPr>
          <a:xfrm flipH="1">
            <a:off x="6152822" y="1936907"/>
            <a:ext cx="1351525" cy="1351525"/>
          </a:xfrm>
          <a:prstGeom prst="pie">
            <a:avLst>
              <a:gd name="adj1" fmla="val 11731577"/>
              <a:gd name="adj2" fmla="val 1620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08" name="Pie 207"/>
          <p:cNvSpPr/>
          <p:nvPr/>
        </p:nvSpPr>
        <p:spPr>
          <a:xfrm flipH="1">
            <a:off x="1919576" y="2063671"/>
            <a:ext cx="1351525" cy="1351525"/>
          </a:xfrm>
          <a:prstGeom prst="pie">
            <a:avLst>
              <a:gd name="adj1" fmla="val 5624483"/>
              <a:gd name="adj2" fmla="val 162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09" name="Pie 208"/>
          <p:cNvSpPr/>
          <p:nvPr/>
        </p:nvSpPr>
        <p:spPr>
          <a:xfrm flipH="1">
            <a:off x="3834822" y="5177691"/>
            <a:ext cx="1351525" cy="1351525"/>
          </a:xfrm>
          <a:prstGeom prst="pie">
            <a:avLst>
              <a:gd name="adj1" fmla="val 13752301"/>
              <a:gd name="adj2" fmla="val 1620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10" name="Pie 209"/>
          <p:cNvSpPr/>
          <p:nvPr/>
        </p:nvSpPr>
        <p:spPr>
          <a:xfrm flipH="1">
            <a:off x="9050742" y="2395858"/>
            <a:ext cx="1351525" cy="1351525"/>
          </a:xfrm>
          <a:prstGeom prst="pie">
            <a:avLst>
              <a:gd name="adj1" fmla="val 15130222"/>
              <a:gd name="adj2" fmla="val 1620000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192" name="Oval 191"/>
          <p:cNvSpPr/>
          <p:nvPr/>
        </p:nvSpPr>
        <p:spPr>
          <a:xfrm>
            <a:off x="6260646" y="2044731"/>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20%</a:t>
            </a:r>
          </a:p>
          <a:p>
            <a:pPr algn="ctr"/>
            <a:r>
              <a:rPr lang="en-US" sz="1050" dirty="0">
                <a:solidFill>
                  <a:schemeClr val="tx1"/>
                </a:solidFill>
              </a:rPr>
              <a:t>UK, Germany,</a:t>
            </a:r>
          </a:p>
          <a:p>
            <a:pPr algn="ctr"/>
            <a:r>
              <a:rPr lang="en-US" sz="1050" dirty="0">
                <a:solidFill>
                  <a:schemeClr val="tx1"/>
                </a:solidFill>
              </a:rPr>
              <a:t>Spain, France</a:t>
            </a:r>
          </a:p>
        </p:txBody>
      </p:sp>
      <p:sp>
        <p:nvSpPr>
          <p:cNvPr id="195" name="Oval 194"/>
          <p:cNvSpPr/>
          <p:nvPr/>
        </p:nvSpPr>
        <p:spPr>
          <a:xfrm>
            <a:off x="2027400" y="2171495"/>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48%</a:t>
            </a:r>
          </a:p>
          <a:p>
            <a:pPr algn="ctr"/>
            <a:r>
              <a:rPr lang="en-US" sz="1050" dirty="0">
                <a:solidFill>
                  <a:schemeClr val="tx1"/>
                </a:solidFill>
              </a:rPr>
              <a:t>US &amp; Canada</a:t>
            </a:r>
          </a:p>
        </p:txBody>
      </p:sp>
      <p:sp>
        <p:nvSpPr>
          <p:cNvPr id="197" name="Oval 196"/>
          <p:cNvSpPr/>
          <p:nvPr/>
        </p:nvSpPr>
        <p:spPr>
          <a:xfrm>
            <a:off x="3942646" y="5285515"/>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12%</a:t>
            </a:r>
          </a:p>
          <a:p>
            <a:pPr algn="ctr"/>
            <a:r>
              <a:rPr lang="en-US" sz="1050" dirty="0">
                <a:solidFill>
                  <a:schemeClr val="tx1"/>
                </a:solidFill>
              </a:rPr>
              <a:t>Brazil</a:t>
            </a:r>
          </a:p>
        </p:txBody>
      </p:sp>
      <p:sp>
        <p:nvSpPr>
          <p:cNvPr id="199" name="Oval 198"/>
          <p:cNvSpPr/>
          <p:nvPr/>
        </p:nvSpPr>
        <p:spPr>
          <a:xfrm>
            <a:off x="9158566" y="2503682"/>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4%</a:t>
            </a:r>
          </a:p>
          <a:p>
            <a:pPr algn="ctr"/>
            <a:r>
              <a:rPr lang="en-US" sz="1050" dirty="0" err="1">
                <a:solidFill>
                  <a:schemeClr val="tx1"/>
                </a:solidFill>
              </a:rPr>
              <a:t>Xxxxx</a:t>
            </a:r>
            <a:r>
              <a:rPr lang="en-US" sz="1050" dirty="0">
                <a:solidFill>
                  <a:schemeClr val="tx1"/>
                </a:solidFill>
              </a:rPr>
              <a:t> </a:t>
            </a:r>
            <a:r>
              <a:rPr lang="en-US" sz="1050" dirty="0" err="1">
                <a:solidFill>
                  <a:schemeClr val="tx1"/>
                </a:solidFill>
              </a:rPr>
              <a:t>xxxxx</a:t>
            </a:r>
            <a:endParaRPr lang="en-US" sz="1050" dirty="0">
              <a:solidFill>
                <a:schemeClr val="tx1"/>
              </a:solidFill>
            </a:endParaRPr>
          </a:p>
        </p:txBody>
      </p:sp>
    </p:spTree>
    <p:extLst>
      <p:ext uri="{BB962C8B-B14F-4D97-AF65-F5344CB8AC3E}">
        <p14:creationId xmlns:p14="http://schemas.microsoft.com/office/powerpoint/2010/main" val="11097507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500"/>
                                            <p:tgtEl>
                                              <p:spTgt spid="19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218"/>
                                            </p:tgtEl>
                                            <p:attrNameLst>
                                              <p:attrName>style.visibility</p:attrName>
                                            </p:attrNameLst>
                                          </p:cBhvr>
                                          <p:to>
                                            <p:strVal val="visible"/>
                                          </p:to>
                                        </p:set>
                                        <p:animEffect transition="in" filter="fade">
                                          <p:cBhvr>
                                            <p:cTn id="10" dur="500"/>
                                            <p:tgtEl>
                                              <p:spTgt spid="218"/>
                                            </p:tgtEl>
                                          </p:cBhvr>
                                        </p:animEffect>
                                      </p:childTnLst>
                                    </p:cTn>
                                  </p:par>
                                  <p:par>
                                    <p:cTn id="11" presetID="10" presetClass="entr" presetSubtype="0" fill="hold" grpId="0" nodeType="withEffect">
                                      <p:stCondLst>
                                        <p:cond delay="300"/>
                                      </p:stCondLst>
                                      <p:childTnLst>
                                        <p:set>
                                          <p:cBhvr>
                                            <p:cTn id="12" dur="1" fill="hold">
                                              <p:stCondLst>
                                                <p:cond delay="0"/>
                                              </p:stCondLst>
                                            </p:cTn>
                                            <p:tgtEl>
                                              <p:spTgt spid="208"/>
                                            </p:tgtEl>
                                            <p:attrNameLst>
                                              <p:attrName>style.visibility</p:attrName>
                                            </p:attrNameLst>
                                          </p:cBhvr>
                                          <p:to>
                                            <p:strVal val="visible"/>
                                          </p:to>
                                        </p:set>
                                        <p:animEffect transition="in" filter="fade">
                                          <p:cBhvr>
                                            <p:cTn id="13" dur="500"/>
                                            <p:tgtEl>
                                              <p:spTgt spid="208"/>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97"/>
                                            </p:tgtEl>
                                            <p:attrNameLst>
                                              <p:attrName>style.visibility</p:attrName>
                                            </p:attrNameLst>
                                          </p:cBhvr>
                                          <p:to>
                                            <p:strVal val="visible"/>
                                          </p:to>
                                        </p:set>
                                        <p:animEffect transition="in" filter="fade">
                                          <p:cBhvr>
                                            <p:cTn id="16" dur="500"/>
                                            <p:tgtEl>
                                              <p:spTgt spid="197"/>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221"/>
                                            </p:tgtEl>
                                            <p:attrNameLst>
                                              <p:attrName>style.visibility</p:attrName>
                                            </p:attrNameLst>
                                          </p:cBhvr>
                                          <p:to>
                                            <p:strVal val="visible"/>
                                          </p:to>
                                        </p:set>
                                        <p:animEffect transition="in" filter="fade">
                                          <p:cBhvr>
                                            <p:cTn id="19" dur="500"/>
                                            <p:tgtEl>
                                              <p:spTgt spid="221"/>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209"/>
                                            </p:tgtEl>
                                            <p:attrNameLst>
                                              <p:attrName>style.visibility</p:attrName>
                                            </p:attrNameLst>
                                          </p:cBhvr>
                                          <p:to>
                                            <p:strVal val="visible"/>
                                          </p:to>
                                        </p:set>
                                        <p:animEffect transition="in" filter="fade">
                                          <p:cBhvr>
                                            <p:cTn id="22" dur="500"/>
                                            <p:tgtEl>
                                              <p:spTgt spid="209"/>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92"/>
                                            </p:tgtEl>
                                            <p:attrNameLst>
                                              <p:attrName>style.visibility</p:attrName>
                                            </p:attrNameLst>
                                          </p:cBhvr>
                                          <p:to>
                                            <p:strVal val="visible"/>
                                          </p:to>
                                        </p:set>
                                        <p:animEffect transition="in" filter="fade">
                                          <p:cBhvr>
                                            <p:cTn id="25" dur="500"/>
                                            <p:tgtEl>
                                              <p:spTgt spid="192"/>
                                            </p:tgtEl>
                                          </p:cBhvr>
                                        </p:animEffect>
                                      </p:childTnLst>
                                    </p:cTn>
                                  </p:par>
                                  <p:par>
                                    <p:cTn id="26" presetID="10" presetClass="entr" presetSubtype="0" fill="hold" grpId="0" nodeType="withEffect">
                                      <p:stCondLst>
                                        <p:cond delay="1000"/>
                                      </p:stCondLst>
                                      <p:childTnLst>
                                        <p:set>
                                          <p:cBhvr>
                                            <p:cTn id="27" dur="1" fill="hold">
                                              <p:stCondLst>
                                                <p:cond delay="0"/>
                                              </p:stCondLst>
                                            </p:cTn>
                                            <p:tgtEl>
                                              <p:spTgt spid="217"/>
                                            </p:tgtEl>
                                            <p:attrNameLst>
                                              <p:attrName>style.visibility</p:attrName>
                                            </p:attrNameLst>
                                          </p:cBhvr>
                                          <p:to>
                                            <p:strVal val="visible"/>
                                          </p:to>
                                        </p:set>
                                        <p:animEffect transition="in" filter="fade">
                                          <p:cBhvr>
                                            <p:cTn id="28" dur="500"/>
                                            <p:tgtEl>
                                              <p:spTgt spid="217"/>
                                            </p:tgtEl>
                                          </p:cBhvr>
                                        </p:animEffect>
                                      </p:childTnLst>
                                    </p:cTn>
                                  </p:par>
                                  <p:par>
                                    <p:cTn id="29" presetID="10" presetClass="entr" presetSubtype="0" fill="hold" grpId="0" nodeType="withEffect">
                                      <p:stCondLst>
                                        <p:cond delay="1000"/>
                                      </p:stCondLst>
                                      <p:childTnLst>
                                        <p:set>
                                          <p:cBhvr>
                                            <p:cTn id="30" dur="1" fill="hold">
                                              <p:stCondLst>
                                                <p:cond delay="0"/>
                                              </p:stCondLst>
                                            </p:cTn>
                                            <p:tgtEl>
                                              <p:spTgt spid="207"/>
                                            </p:tgtEl>
                                            <p:attrNameLst>
                                              <p:attrName>style.visibility</p:attrName>
                                            </p:attrNameLst>
                                          </p:cBhvr>
                                          <p:to>
                                            <p:strVal val="visible"/>
                                          </p:to>
                                        </p:set>
                                        <p:animEffect transition="in" filter="fade">
                                          <p:cBhvr>
                                            <p:cTn id="31" dur="500"/>
                                            <p:tgtEl>
                                              <p:spTgt spid="207"/>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199"/>
                                            </p:tgtEl>
                                            <p:attrNameLst>
                                              <p:attrName>style.visibility</p:attrName>
                                            </p:attrNameLst>
                                          </p:cBhvr>
                                          <p:to>
                                            <p:strVal val="visible"/>
                                          </p:to>
                                        </p:set>
                                        <p:animEffect transition="in" filter="fade">
                                          <p:cBhvr>
                                            <p:cTn id="34" dur="500"/>
                                            <p:tgtEl>
                                              <p:spTgt spid="199"/>
                                            </p:tgtEl>
                                          </p:cBhvr>
                                        </p:animEffect>
                                      </p:childTnLst>
                                    </p:cTn>
                                  </p:par>
                                  <p:par>
                                    <p:cTn id="35" presetID="10" presetClass="entr" presetSubtype="0" fill="hold" grpId="0" nodeType="withEffect">
                                      <p:stCondLst>
                                        <p:cond delay="1300"/>
                                      </p:stCondLst>
                                      <p:childTnLst>
                                        <p:set>
                                          <p:cBhvr>
                                            <p:cTn id="36" dur="1" fill="hold">
                                              <p:stCondLst>
                                                <p:cond delay="0"/>
                                              </p:stCondLst>
                                            </p:cTn>
                                            <p:tgtEl>
                                              <p:spTgt spid="222"/>
                                            </p:tgtEl>
                                            <p:attrNameLst>
                                              <p:attrName>style.visibility</p:attrName>
                                            </p:attrNameLst>
                                          </p:cBhvr>
                                          <p:to>
                                            <p:strVal val="visible"/>
                                          </p:to>
                                        </p:set>
                                        <p:animEffect transition="in" filter="fade">
                                          <p:cBhvr>
                                            <p:cTn id="37" dur="500"/>
                                            <p:tgtEl>
                                              <p:spTgt spid="222"/>
                                            </p:tgtEl>
                                          </p:cBhvr>
                                        </p:animEffect>
                                      </p:childTnLst>
                                    </p:cTn>
                                  </p:par>
                                  <p:par>
                                    <p:cTn id="38" presetID="10" presetClass="entr" presetSubtype="0" fill="hold" grpId="0" nodeType="withEffect">
                                      <p:stCondLst>
                                        <p:cond delay="1300"/>
                                      </p:stCondLst>
                                      <p:childTnLst>
                                        <p:set>
                                          <p:cBhvr>
                                            <p:cTn id="39" dur="1" fill="hold">
                                              <p:stCondLst>
                                                <p:cond delay="0"/>
                                              </p:stCondLst>
                                            </p:cTn>
                                            <p:tgtEl>
                                              <p:spTgt spid="210"/>
                                            </p:tgtEl>
                                            <p:attrNameLst>
                                              <p:attrName>style.visibility</p:attrName>
                                            </p:attrNameLst>
                                          </p:cBhvr>
                                          <p:to>
                                            <p:strVal val="visible"/>
                                          </p:to>
                                        </p:set>
                                        <p:animEffect transition="in" filter="fade">
                                          <p:cBhvr>
                                            <p:cTn id="40" dur="500"/>
                                            <p:tgtEl>
                                              <p:spTgt spid="210"/>
                                            </p:tgtEl>
                                          </p:cBhvr>
                                        </p:animEffect>
                                      </p:childTnLst>
                                    </p:cTn>
                                  </p:par>
                                  <p:par>
                                    <p:cTn id="41" presetID="2" presetClass="entr" presetSubtype="2" fill="hold" grpId="0" nodeType="withEffect" p14:presetBounceEnd="55556">
                                      <p:stCondLst>
                                        <p:cond delay="1300"/>
                                      </p:stCondLst>
                                      <p:childTnLst>
                                        <p:set>
                                          <p:cBhvr>
                                            <p:cTn id="42" dur="1" fill="hold">
                                              <p:stCondLst>
                                                <p:cond delay="0"/>
                                              </p:stCondLst>
                                            </p:cTn>
                                            <p:tgtEl>
                                              <p:spTgt spid="205"/>
                                            </p:tgtEl>
                                            <p:attrNameLst>
                                              <p:attrName>style.visibility</p:attrName>
                                            </p:attrNameLst>
                                          </p:cBhvr>
                                          <p:to>
                                            <p:strVal val="visible"/>
                                          </p:to>
                                        </p:set>
                                        <p:anim calcmode="lin" valueType="num" p14:bounceEnd="55556">
                                          <p:cBhvr additive="base">
                                            <p:cTn id="43" dur="900" fill="hold"/>
                                            <p:tgtEl>
                                              <p:spTgt spid="205"/>
                                            </p:tgtEl>
                                            <p:attrNameLst>
                                              <p:attrName>ppt_x</p:attrName>
                                            </p:attrNameLst>
                                          </p:cBhvr>
                                          <p:tavLst>
                                            <p:tav tm="0">
                                              <p:val>
                                                <p:strVal val="1+#ppt_w/2"/>
                                              </p:val>
                                            </p:tav>
                                            <p:tav tm="100000">
                                              <p:val>
                                                <p:strVal val="#ppt_x"/>
                                              </p:val>
                                            </p:tav>
                                          </p:tavLst>
                                        </p:anim>
                                        <p:anim calcmode="lin" valueType="num" p14:bounceEnd="55556">
                                          <p:cBhvr additive="base">
                                            <p:cTn id="44" dur="900" fill="hold"/>
                                            <p:tgtEl>
                                              <p:spTgt spid="2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P spid="217" grpId="0" animBg="1"/>
          <p:bldP spid="218" grpId="0" animBg="1"/>
          <p:bldP spid="221" grpId="0" animBg="1"/>
          <p:bldP spid="222" grpId="0" animBg="1"/>
          <p:bldP spid="207" grpId="0" animBg="1"/>
          <p:bldP spid="208" grpId="0" animBg="1"/>
          <p:bldP spid="209" grpId="0" animBg="1"/>
          <p:bldP spid="210" grpId="0" animBg="1"/>
          <p:bldP spid="192" grpId="0" animBg="1"/>
          <p:bldP spid="195" grpId="0" animBg="1"/>
          <p:bldP spid="197" grpId="0" animBg="1"/>
          <p:bldP spid="199" grpId="0" animBg="1"/>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500"/>
                                            <p:tgtEl>
                                              <p:spTgt spid="19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218"/>
                                            </p:tgtEl>
                                            <p:attrNameLst>
                                              <p:attrName>style.visibility</p:attrName>
                                            </p:attrNameLst>
                                          </p:cBhvr>
                                          <p:to>
                                            <p:strVal val="visible"/>
                                          </p:to>
                                        </p:set>
                                        <p:animEffect transition="in" filter="fade">
                                          <p:cBhvr>
                                            <p:cTn id="10" dur="500"/>
                                            <p:tgtEl>
                                              <p:spTgt spid="218"/>
                                            </p:tgtEl>
                                          </p:cBhvr>
                                        </p:animEffect>
                                      </p:childTnLst>
                                    </p:cTn>
                                  </p:par>
                                  <p:par>
                                    <p:cTn id="11" presetID="10" presetClass="entr" presetSubtype="0" fill="hold" grpId="0" nodeType="withEffect">
                                      <p:stCondLst>
                                        <p:cond delay="300"/>
                                      </p:stCondLst>
                                      <p:childTnLst>
                                        <p:set>
                                          <p:cBhvr>
                                            <p:cTn id="12" dur="1" fill="hold">
                                              <p:stCondLst>
                                                <p:cond delay="0"/>
                                              </p:stCondLst>
                                            </p:cTn>
                                            <p:tgtEl>
                                              <p:spTgt spid="208"/>
                                            </p:tgtEl>
                                            <p:attrNameLst>
                                              <p:attrName>style.visibility</p:attrName>
                                            </p:attrNameLst>
                                          </p:cBhvr>
                                          <p:to>
                                            <p:strVal val="visible"/>
                                          </p:to>
                                        </p:set>
                                        <p:animEffect transition="in" filter="fade">
                                          <p:cBhvr>
                                            <p:cTn id="13" dur="500"/>
                                            <p:tgtEl>
                                              <p:spTgt spid="208"/>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97"/>
                                            </p:tgtEl>
                                            <p:attrNameLst>
                                              <p:attrName>style.visibility</p:attrName>
                                            </p:attrNameLst>
                                          </p:cBhvr>
                                          <p:to>
                                            <p:strVal val="visible"/>
                                          </p:to>
                                        </p:set>
                                        <p:animEffect transition="in" filter="fade">
                                          <p:cBhvr>
                                            <p:cTn id="16" dur="500"/>
                                            <p:tgtEl>
                                              <p:spTgt spid="197"/>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221"/>
                                            </p:tgtEl>
                                            <p:attrNameLst>
                                              <p:attrName>style.visibility</p:attrName>
                                            </p:attrNameLst>
                                          </p:cBhvr>
                                          <p:to>
                                            <p:strVal val="visible"/>
                                          </p:to>
                                        </p:set>
                                        <p:animEffect transition="in" filter="fade">
                                          <p:cBhvr>
                                            <p:cTn id="19" dur="500"/>
                                            <p:tgtEl>
                                              <p:spTgt spid="221"/>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209"/>
                                            </p:tgtEl>
                                            <p:attrNameLst>
                                              <p:attrName>style.visibility</p:attrName>
                                            </p:attrNameLst>
                                          </p:cBhvr>
                                          <p:to>
                                            <p:strVal val="visible"/>
                                          </p:to>
                                        </p:set>
                                        <p:animEffect transition="in" filter="fade">
                                          <p:cBhvr>
                                            <p:cTn id="22" dur="500"/>
                                            <p:tgtEl>
                                              <p:spTgt spid="209"/>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92"/>
                                            </p:tgtEl>
                                            <p:attrNameLst>
                                              <p:attrName>style.visibility</p:attrName>
                                            </p:attrNameLst>
                                          </p:cBhvr>
                                          <p:to>
                                            <p:strVal val="visible"/>
                                          </p:to>
                                        </p:set>
                                        <p:animEffect transition="in" filter="fade">
                                          <p:cBhvr>
                                            <p:cTn id="25" dur="500"/>
                                            <p:tgtEl>
                                              <p:spTgt spid="192"/>
                                            </p:tgtEl>
                                          </p:cBhvr>
                                        </p:animEffect>
                                      </p:childTnLst>
                                    </p:cTn>
                                  </p:par>
                                  <p:par>
                                    <p:cTn id="26" presetID="10" presetClass="entr" presetSubtype="0" fill="hold" grpId="0" nodeType="withEffect">
                                      <p:stCondLst>
                                        <p:cond delay="1000"/>
                                      </p:stCondLst>
                                      <p:childTnLst>
                                        <p:set>
                                          <p:cBhvr>
                                            <p:cTn id="27" dur="1" fill="hold">
                                              <p:stCondLst>
                                                <p:cond delay="0"/>
                                              </p:stCondLst>
                                            </p:cTn>
                                            <p:tgtEl>
                                              <p:spTgt spid="217"/>
                                            </p:tgtEl>
                                            <p:attrNameLst>
                                              <p:attrName>style.visibility</p:attrName>
                                            </p:attrNameLst>
                                          </p:cBhvr>
                                          <p:to>
                                            <p:strVal val="visible"/>
                                          </p:to>
                                        </p:set>
                                        <p:animEffect transition="in" filter="fade">
                                          <p:cBhvr>
                                            <p:cTn id="28" dur="500"/>
                                            <p:tgtEl>
                                              <p:spTgt spid="217"/>
                                            </p:tgtEl>
                                          </p:cBhvr>
                                        </p:animEffect>
                                      </p:childTnLst>
                                    </p:cTn>
                                  </p:par>
                                  <p:par>
                                    <p:cTn id="29" presetID="10" presetClass="entr" presetSubtype="0" fill="hold" grpId="0" nodeType="withEffect">
                                      <p:stCondLst>
                                        <p:cond delay="1000"/>
                                      </p:stCondLst>
                                      <p:childTnLst>
                                        <p:set>
                                          <p:cBhvr>
                                            <p:cTn id="30" dur="1" fill="hold">
                                              <p:stCondLst>
                                                <p:cond delay="0"/>
                                              </p:stCondLst>
                                            </p:cTn>
                                            <p:tgtEl>
                                              <p:spTgt spid="207"/>
                                            </p:tgtEl>
                                            <p:attrNameLst>
                                              <p:attrName>style.visibility</p:attrName>
                                            </p:attrNameLst>
                                          </p:cBhvr>
                                          <p:to>
                                            <p:strVal val="visible"/>
                                          </p:to>
                                        </p:set>
                                        <p:animEffect transition="in" filter="fade">
                                          <p:cBhvr>
                                            <p:cTn id="31" dur="500"/>
                                            <p:tgtEl>
                                              <p:spTgt spid="207"/>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199"/>
                                            </p:tgtEl>
                                            <p:attrNameLst>
                                              <p:attrName>style.visibility</p:attrName>
                                            </p:attrNameLst>
                                          </p:cBhvr>
                                          <p:to>
                                            <p:strVal val="visible"/>
                                          </p:to>
                                        </p:set>
                                        <p:animEffect transition="in" filter="fade">
                                          <p:cBhvr>
                                            <p:cTn id="34" dur="500"/>
                                            <p:tgtEl>
                                              <p:spTgt spid="199"/>
                                            </p:tgtEl>
                                          </p:cBhvr>
                                        </p:animEffect>
                                      </p:childTnLst>
                                    </p:cTn>
                                  </p:par>
                                  <p:par>
                                    <p:cTn id="35" presetID="10" presetClass="entr" presetSubtype="0" fill="hold" grpId="0" nodeType="withEffect">
                                      <p:stCondLst>
                                        <p:cond delay="1300"/>
                                      </p:stCondLst>
                                      <p:childTnLst>
                                        <p:set>
                                          <p:cBhvr>
                                            <p:cTn id="36" dur="1" fill="hold">
                                              <p:stCondLst>
                                                <p:cond delay="0"/>
                                              </p:stCondLst>
                                            </p:cTn>
                                            <p:tgtEl>
                                              <p:spTgt spid="222"/>
                                            </p:tgtEl>
                                            <p:attrNameLst>
                                              <p:attrName>style.visibility</p:attrName>
                                            </p:attrNameLst>
                                          </p:cBhvr>
                                          <p:to>
                                            <p:strVal val="visible"/>
                                          </p:to>
                                        </p:set>
                                        <p:animEffect transition="in" filter="fade">
                                          <p:cBhvr>
                                            <p:cTn id="37" dur="500"/>
                                            <p:tgtEl>
                                              <p:spTgt spid="222"/>
                                            </p:tgtEl>
                                          </p:cBhvr>
                                        </p:animEffect>
                                      </p:childTnLst>
                                    </p:cTn>
                                  </p:par>
                                  <p:par>
                                    <p:cTn id="38" presetID="10" presetClass="entr" presetSubtype="0" fill="hold" grpId="0" nodeType="withEffect">
                                      <p:stCondLst>
                                        <p:cond delay="1300"/>
                                      </p:stCondLst>
                                      <p:childTnLst>
                                        <p:set>
                                          <p:cBhvr>
                                            <p:cTn id="39" dur="1" fill="hold">
                                              <p:stCondLst>
                                                <p:cond delay="0"/>
                                              </p:stCondLst>
                                            </p:cTn>
                                            <p:tgtEl>
                                              <p:spTgt spid="210"/>
                                            </p:tgtEl>
                                            <p:attrNameLst>
                                              <p:attrName>style.visibility</p:attrName>
                                            </p:attrNameLst>
                                          </p:cBhvr>
                                          <p:to>
                                            <p:strVal val="visible"/>
                                          </p:to>
                                        </p:set>
                                        <p:animEffect transition="in" filter="fade">
                                          <p:cBhvr>
                                            <p:cTn id="40" dur="500"/>
                                            <p:tgtEl>
                                              <p:spTgt spid="210"/>
                                            </p:tgtEl>
                                          </p:cBhvr>
                                        </p:animEffect>
                                      </p:childTnLst>
                                    </p:cTn>
                                  </p:par>
                                  <p:par>
                                    <p:cTn id="41" presetID="2" presetClass="entr" presetSubtype="2" fill="hold" grpId="0" nodeType="withEffect">
                                      <p:stCondLst>
                                        <p:cond delay="1300"/>
                                      </p:stCondLst>
                                      <p:childTnLst>
                                        <p:set>
                                          <p:cBhvr>
                                            <p:cTn id="42" dur="1" fill="hold">
                                              <p:stCondLst>
                                                <p:cond delay="0"/>
                                              </p:stCondLst>
                                            </p:cTn>
                                            <p:tgtEl>
                                              <p:spTgt spid="205"/>
                                            </p:tgtEl>
                                            <p:attrNameLst>
                                              <p:attrName>style.visibility</p:attrName>
                                            </p:attrNameLst>
                                          </p:cBhvr>
                                          <p:to>
                                            <p:strVal val="visible"/>
                                          </p:to>
                                        </p:set>
                                        <p:anim calcmode="lin" valueType="num">
                                          <p:cBhvr additive="base">
                                            <p:cTn id="43" dur="900" fill="hold"/>
                                            <p:tgtEl>
                                              <p:spTgt spid="205"/>
                                            </p:tgtEl>
                                            <p:attrNameLst>
                                              <p:attrName>ppt_x</p:attrName>
                                            </p:attrNameLst>
                                          </p:cBhvr>
                                          <p:tavLst>
                                            <p:tav tm="0">
                                              <p:val>
                                                <p:strVal val="1+#ppt_w/2"/>
                                              </p:val>
                                            </p:tav>
                                            <p:tav tm="100000">
                                              <p:val>
                                                <p:strVal val="#ppt_x"/>
                                              </p:val>
                                            </p:tav>
                                          </p:tavLst>
                                        </p:anim>
                                        <p:anim calcmode="lin" valueType="num">
                                          <p:cBhvr additive="base">
                                            <p:cTn id="44" dur="900" fill="hold"/>
                                            <p:tgtEl>
                                              <p:spTgt spid="2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P spid="217" grpId="0" animBg="1"/>
          <p:bldP spid="218" grpId="0" animBg="1"/>
          <p:bldP spid="221" grpId="0" animBg="1"/>
          <p:bldP spid="222" grpId="0" animBg="1"/>
          <p:bldP spid="207" grpId="0" animBg="1"/>
          <p:bldP spid="208" grpId="0" animBg="1"/>
          <p:bldP spid="209" grpId="0" animBg="1"/>
          <p:bldP spid="210" grpId="0" animBg="1"/>
          <p:bldP spid="192" grpId="0" animBg="1"/>
          <p:bldP spid="195" grpId="0" animBg="1"/>
          <p:bldP spid="197" grpId="0" animBg="1"/>
          <p:bldP spid="199" grpId="0" animBg="1"/>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743739" y="415456"/>
            <a:ext cx="7805956" cy="5706380"/>
            <a:chOff x="2979926" y="235948"/>
            <a:chExt cx="5854467" cy="4279785"/>
          </a:xfrm>
        </p:grpSpPr>
        <p:sp>
          <p:nvSpPr>
            <p:cNvPr id="134" name="Freeform 100"/>
            <p:cNvSpPr>
              <a:spLocks noEditPoints="1"/>
            </p:cNvSpPr>
            <p:nvPr/>
          </p:nvSpPr>
          <p:spPr bwMode="auto">
            <a:xfrm>
              <a:off x="5709811" y="2172878"/>
              <a:ext cx="237477" cy="119327"/>
            </a:xfrm>
            <a:custGeom>
              <a:avLst/>
              <a:gdLst>
                <a:gd name="T0" fmla="*/ 44 w 104"/>
                <a:gd name="T1" fmla="*/ 1 h 54"/>
                <a:gd name="T2" fmla="*/ 48 w 104"/>
                <a:gd name="T3" fmla="*/ 4 h 54"/>
                <a:gd name="T4" fmla="*/ 51 w 104"/>
                <a:gd name="T5" fmla="*/ 5 h 54"/>
                <a:gd name="T6" fmla="*/ 57 w 104"/>
                <a:gd name="T7" fmla="*/ 8 h 54"/>
                <a:gd name="T8" fmla="*/ 69 w 104"/>
                <a:gd name="T9" fmla="*/ 9 h 54"/>
                <a:gd name="T10" fmla="*/ 71 w 104"/>
                <a:gd name="T11" fmla="*/ 7 h 54"/>
                <a:gd name="T12" fmla="*/ 75 w 104"/>
                <a:gd name="T13" fmla="*/ 6 h 54"/>
                <a:gd name="T14" fmla="*/ 82 w 104"/>
                <a:gd name="T15" fmla="*/ 4 h 54"/>
                <a:gd name="T16" fmla="*/ 85 w 104"/>
                <a:gd name="T17" fmla="*/ 8 h 54"/>
                <a:gd name="T18" fmla="*/ 87 w 104"/>
                <a:gd name="T19" fmla="*/ 8 h 54"/>
                <a:gd name="T20" fmla="*/ 91 w 104"/>
                <a:gd name="T21" fmla="*/ 12 h 54"/>
                <a:gd name="T22" fmla="*/ 94 w 104"/>
                <a:gd name="T23" fmla="*/ 15 h 54"/>
                <a:gd name="T24" fmla="*/ 92 w 104"/>
                <a:gd name="T25" fmla="*/ 22 h 54"/>
                <a:gd name="T26" fmla="*/ 92 w 104"/>
                <a:gd name="T27" fmla="*/ 25 h 54"/>
                <a:gd name="T28" fmla="*/ 92 w 104"/>
                <a:gd name="T29" fmla="*/ 35 h 54"/>
                <a:gd name="T30" fmla="*/ 95 w 104"/>
                <a:gd name="T31" fmla="*/ 39 h 54"/>
                <a:gd name="T32" fmla="*/ 95 w 104"/>
                <a:gd name="T33" fmla="*/ 40 h 54"/>
                <a:gd name="T34" fmla="*/ 99 w 104"/>
                <a:gd name="T35" fmla="*/ 39 h 54"/>
                <a:gd name="T36" fmla="*/ 100 w 104"/>
                <a:gd name="T37" fmla="*/ 38 h 54"/>
                <a:gd name="T38" fmla="*/ 99 w 104"/>
                <a:gd name="T39" fmla="*/ 39 h 54"/>
                <a:gd name="T40" fmla="*/ 90 w 104"/>
                <a:gd name="T41" fmla="*/ 41 h 54"/>
                <a:gd name="T42" fmla="*/ 82 w 104"/>
                <a:gd name="T43" fmla="*/ 46 h 54"/>
                <a:gd name="T44" fmla="*/ 61 w 104"/>
                <a:gd name="T45" fmla="*/ 48 h 54"/>
                <a:gd name="T46" fmla="*/ 46 w 104"/>
                <a:gd name="T47" fmla="*/ 49 h 54"/>
                <a:gd name="T48" fmla="*/ 37 w 104"/>
                <a:gd name="T49" fmla="*/ 51 h 54"/>
                <a:gd name="T50" fmla="*/ 24 w 104"/>
                <a:gd name="T51" fmla="*/ 52 h 54"/>
                <a:gd name="T52" fmla="*/ 17 w 104"/>
                <a:gd name="T53" fmla="*/ 52 h 54"/>
                <a:gd name="T54" fmla="*/ 4 w 104"/>
                <a:gd name="T55" fmla="*/ 53 h 54"/>
                <a:gd name="T56" fmla="*/ 5 w 104"/>
                <a:gd name="T57" fmla="*/ 49 h 54"/>
                <a:gd name="T58" fmla="*/ 13 w 104"/>
                <a:gd name="T59" fmla="*/ 40 h 54"/>
                <a:gd name="T60" fmla="*/ 8 w 104"/>
                <a:gd name="T61" fmla="*/ 38 h 54"/>
                <a:gd name="T62" fmla="*/ 4 w 104"/>
                <a:gd name="T63" fmla="*/ 35 h 54"/>
                <a:gd name="T64" fmla="*/ 9 w 104"/>
                <a:gd name="T65" fmla="*/ 22 h 54"/>
                <a:gd name="T66" fmla="*/ 25 w 104"/>
                <a:gd name="T67" fmla="*/ 25 h 54"/>
                <a:gd name="T68" fmla="*/ 38 w 104"/>
                <a:gd name="T69" fmla="*/ 8 h 54"/>
                <a:gd name="T70" fmla="*/ 40 w 104"/>
                <a:gd name="T71" fmla="*/ 1 h 54"/>
                <a:gd name="T72" fmla="*/ 44 w 104"/>
                <a:gd name="T73" fmla="*/ 1 h 54"/>
                <a:gd name="T74" fmla="*/ 102 w 104"/>
                <a:gd name="T75" fmla="*/ 37 h 54"/>
                <a:gd name="T76" fmla="*/ 102 w 104"/>
                <a:gd name="T77" fmla="*/ 37 h 54"/>
                <a:gd name="T78" fmla="*/ 102 w 104"/>
                <a:gd name="T79" fmla="*/ 37 h 54"/>
                <a:gd name="T80" fmla="*/ 102 w 104"/>
                <a:gd name="T81" fmla="*/ 38 h 54"/>
                <a:gd name="T82" fmla="*/ 102 w 104"/>
                <a:gd name="T83" fmla="*/ 37 h 54"/>
                <a:gd name="T84" fmla="*/ 102 w 104"/>
                <a:gd name="T85" fmla="*/ 37 h 54"/>
                <a:gd name="T86" fmla="*/ 102 w 104"/>
                <a:gd name="T87" fmla="*/ 38 h 54"/>
                <a:gd name="T88" fmla="*/ 102 w 104"/>
                <a:gd name="T89" fmla="*/ 38 h 54"/>
                <a:gd name="T90" fmla="*/ 104 w 104"/>
                <a:gd name="T91" fmla="*/ 42 h 54"/>
                <a:gd name="T92" fmla="*/ 104 w 104"/>
                <a:gd name="T93" fmla="*/ 42 h 54"/>
                <a:gd name="T94" fmla="*/ 102 w 104"/>
                <a:gd name="T9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4" h="54">
                  <a:moveTo>
                    <a:pt x="44" y="1"/>
                  </a:moveTo>
                  <a:cubicBezTo>
                    <a:pt x="48" y="4"/>
                    <a:pt x="48" y="4"/>
                    <a:pt x="48" y="4"/>
                  </a:cubicBezTo>
                  <a:cubicBezTo>
                    <a:pt x="51" y="5"/>
                    <a:pt x="51" y="5"/>
                    <a:pt x="51" y="5"/>
                  </a:cubicBezTo>
                  <a:cubicBezTo>
                    <a:pt x="57" y="8"/>
                    <a:pt x="57" y="8"/>
                    <a:pt x="57" y="8"/>
                  </a:cubicBezTo>
                  <a:cubicBezTo>
                    <a:pt x="69" y="9"/>
                    <a:pt x="69" y="9"/>
                    <a:pt x="69" y="9"/>
                  </a:cubicBezTo>
                  <a:cubicBezTo>
                    <a:pt x="71" y="7"/>
                    <a:pt x="71" y="7"/>
                    <a:pt x="71" y="7"/>
                  </a:cubicBezTo>
                  <a:cubicBezTo>
                    <a:pt x="75" y="6"/>
                    <a:pt x="75" y="6"/>
                    <a:pt x="75" y="6"/>
                  </a:cubicBezTo>
                  <a:cubicBezTo>
                    <a:pt x="82" y="4"/>
                    <a:pt x="82" y="4"/>
                    <a:pt x="82" y="4"/>
                  </a:cubicBezTo>
                  <a:cubicBezTo>
                    <a:pt x="85" y="8"/>
                    <a:pt x="85" y="8"/>
                    <a:pt x="85" y="8"/>
                  </a:cubicBezTo>
                  <a:cubicBezTo>
                    <a:pt x="87" y="8"/>
                    <a:pt x="87" y="8"/>
                    <a:pt x="87" y="8"/>
                  </a:cubicBezTo>
                  <a:cubicBezTo>
                    <a:pt x="87" y="8"/>
                    <a:pt x="89" y="10"/>
                    <a:pt x="91" y="12"/>
                  </a:cubicBezTo>
                  <a:cubicBezTo>
                    <a:pt x="92" y="14"/>
                    <a:pt x="94" y="15"/>
                    <a:pt x="94" y="15"/>
                  </a:cubicBezTo>
                  <a:cubicBezTo>
                    <a:pt x="92" y="22"/>
                    <a:pt x="92" y="22"/>
                    <a:pt x="92" y="22"/>
                  </a:cubicBezTo>
                  <a:cubicBezTo>
                    <a:pt x="92" y="25"/>
                    <a:pt x="92" y="25"/>
                    <a:pt x="92" y="25"/>
                  </a:cubicBezTo>
                  <a:cubicBezTo>
                    <a:pt x="92" y="35"/>
                    <a:pt x="92" y="35"/>
                    <a:pt x="92" y="35"/>
                  </a:cubicBezTo>
                  <a:cubicBezTo>
                    <a:pt x="95" y="39"/>
                    <a:pt x="95" y="39"/>
                    <a:pt x="95" y="39"/>
                  </a:cubicBezTo>
                  <a:cubicBezTo>
                    <a:pt x="95" y="40"/>
                    <a:pt x="95" y="40"/>
                    <a:pt x="95" y="40"/>
                  </a:cubicBezTo>
                  <a:cubicBezTo>
                    <a:pt x="99" y="39"/>
                    <a:pt x="99" y="39"/>
                    <a:pt x="99" y="39"/>
                  </a:cubicBezTo>
                  <a:cubicBezTo>
                    <a:pt x="99" y="39"/>
                    <a:pt x="100" y="39"/>
                    <a:pt x="100" y="38"/>
                  </a:cubicBezTo>
                  <a:cubicBezTo>
                    <a:pt x="100" y="39"/>
                    <a:pt x="99" y="39"/>
                    <a:pt x="99" y="39"/>
                  </a:cubicBezTo>
                  <a:cubicBezTo>
                    <a:pt x="90" y="41"/>
                    <a:pt x="90" y="41"/>
                    <a:pt x="90" y="41"/>
                  </a:cubicBezTo>
                  <a:cubicBezTo>
                    <a:pt x="82" y="46"/>
                    <a:pt x="82" y="46"/>
                    <a:pt x="82" y="46"/>
                  </a:cubicBezTo>
                  <a:cubicBezTo>
                    <a:pt x="82" y="46"/>
                    <a:pt x="63" y="48"/>
                    <a:pt x="61" y="48"/>
                  </a:cubicBezTo>
                  <a:cubicBezTo>
                    <a:pt x="60" y="48"/>
                    <a:pt x="48" y="49"/>
                    <a:pt x="46" y="49"/>
                  </a:cubicBezTo>
                  <a:cubicBezTo>
                    <a:pt x="45" y="50"/>
                    <a:pt x="39" y="51"/>
                    <a:pt x="37" y="51"/>
                  </a:cubicBezTo>
                  <a:cubicBezTo>
                    <a:pt x="35" y="51"/>
                    <a:pt x="26" y="52"/>
                    <a:pt x="24" y="52"/>
                  </a:cubicBezTo>
                  <a:cubicBezTo>
                    <a:pt x="22" y="52"/>
                    <a:pt x="17" y="52"/>
                    <a:pt x="17" y="52"/>
                  </a:cubicBezTo>
                  <a:cubicBezTo>
                    <a:pt x="17" y="52"/>
                    <a:pt x="7" y="53"/>
                    <a:pt x="4" y="53"/>
                  </a:cubicBezTo>
                  <a:cubicBezTo>
                    <a:pt x="1" y="54"/>
                    <a:pt x="5" y="49"/>
                    <a:pt x="5" y="49"/>
                  </a:cubicBezTo>
                  <a:cubicBezTo>
                    <a:pt x="5" y="49"/>
                    <a:pt x="17" y="39"/>
                    <a:pt x="13" y="40"/>
                  </a:cubicBezTo>
                  <a:cubicBezTo>
                    <a:pt x="8" y="38"/>
                    <a:pt x="8" y="38"/>
                    <a:pt x="8" y="38"/>
                  </a:cubicBezTo>
                  <a:cubicBezTo>
                    <a:pt x="4" y="35"/>
                    <a:pt x="4" y="35"/>
                    <a:pt x="4" y="35"/>
                  </a:cubicBezTo>
                  <a:cubicBezTo>
                    <a:pt x="0" y="26"/>
                    <a:pt x="5" y="22"/>
                    <a:pt x="9" y="22"/>
                  </a:cubicBezTo>
                  <a:cubicBezTo>
                    <a:pt x="12" y="22"/>
                    <a:pt x="20" y="25"/>
                    <a:pt x="25" y="25"/>
                  </a:cubicBezTo>
                  <a:cubicBezTo>
                    <a:pt x="43" y="25"/>
                    <a:pt x="39" y="19"/>
                    <a:pt x="38" y="8"/>
                  </a:cubicBezTo>
                  <a:cubicBezTo>
                    <a:pt x="38" y="5"/>
                    <a:pt x="39" y="2"/>
                    <a:pt x="40" y="1"/>
                  </a:cubicBezTo>
                  <a:cubicBezTo>
                    <a:pt x="41" y="0"/>
                    <a:pt x="43" y="2"/>
                    <a:pt x="44" y="1"/>
                  </a:cubicBezTo>
                  <a:close/>
                  <a:moveTo>
                    <a:pt x="102" y="37"/>
                  </a:moveTo>
                  <a:cubicBezTo>
                    <a:pt x="102" y="37"/>
                    <a:pt x="102" y="37"/>
                    <a:pt x="102" y="37"/>
                  </a:cubicBezTo>
                  <a:cubicBezTo>
                    <a:pt x="102" y="37"/>
                    <a:pt x="102" y="37"/>
                    <a:pt x="102" y="37"/>
                  </a:cubicBezTo>
                  <a:cubicBezTo>
                    <a:pt x="102" y="38"/>
                    <a:pt x="102" y="38"/>
                    <a:pt x="102" y="38"/>
                  </a:cubicBezTo>
                  <a:cubicBezTo>
                    <a:pt x="102" y="37"/>
                    <a:pt x="102" y="37"/>
                    <a:pt x="102" y="37"/>
                  </a:cubicBezTo>
                  <a:cubicBezTo>
                    <a:pt x="102" y="37"/>
                    <a:pt x="102" y="37"/>
                    <a:pt x="102" y="37"/>
                  </a:cubicBezTo>
                  <a:close/>
                  <a:moveTo>
                    <a:pt x="102" y="38"/>
                  </a:moveTo>
                  <a:cubicBezTo>
                    <a:pt x="102" y="38"/>
                    <a:pt x="102" y="38"/>
                    <a:pt x="102" y="38"/>
                  </a:cubicBezTo>
                  <a:cubicBezTo>
                    <a:pt x="103" y="39"/>
                    <a:pt x="104" y="41"/>
                    <a:pt x="104" y="42"/>
                  </a:cubicBezTo>
                  <a:cubicBezTo>
                    <a:pt x="104" y="42"/>
                    <a:pt x="104" y="42"/>
                    <a:pt x="104" y="42"/>
                  </a:cubicBezTo>
                  <a:cubicBezTo>
                    <a:pt x="104" y="41"/>
                    <a:pt x="103" y="39"/>
                    <a:pt x="102" y="38"/>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7" name="Freeform 23"/>
            <p:cNvSpPr>
              <a:spLocks/>
            </p:cNvSpPr>
            <p:nvPr/>
          </p:nvSpPr>
          <p:spPr bwMode="auto">
            <a:xfrm>
              <a:off x="5951686" y="3592015"/>
              <a:ext cx="171511" cy="172598"/>
            </a:xfrm>
            <a:custGeom>
              <a:avLst/>
              <a:gdLst>
                <a:gd name="T0" fmla="*/ 70 w 75"/>
                <a:gd name="T1" fmla="*/ 49 h 78"/>
                <a:gd name="T2" fmla="*/ 52 w 75"/>
                <a:gd name="T3" fmla="*/ 56 h 78"/>
                <a:gd name="T4" fmla="*/ 40 w 75"/>
                <a:gd name="T5" fmla="*/ 65 h 78"/>
                <a:gd name="T6" fmla="*/ 38 w 75"/>
                <a:gd name="T7" fmla="*/ 77 h 78"/>
                <a:gd name="T8" fmla="*/ 32 w 75"/>
                <a:gd name="T9" fmla="*/ 76 h 78"/>
                <a:gd name="T10" fmla="*/ 31 w 75"/>
                <a:gd name="T11" fmla="*/ 70 h 78"/>
                <a:gd name="T12" fmla="*/ 30 w 75"/>
                <a:gd name="T13" fmla="*/ 66 h 78"/>
                <a:gd name="T14" fmla="*/ 26 w 75"/>
                <a:gd name="T15" fmla="*/ 60 h 78"/>
                <a:gd name="T16" fmla="*/ 21 w 75"/>
                <a:gd name="T17" fmla="*/ 57 h 78"/>
                <a:gd name="T18" fmla="*/ 19 w 75"/>
                <a:gd name="T19" fmla="*/ 57 h 78"/>
                <a:gd name="T20" fmla="*/ 15 w 75"/>
                <a:gd name="T21" fmla="*/ 55 h 78"/>
                <a:gd name="T22" fmla="*/ 13 w 75"/>
                <a:gd name="T23" fmla="*/ 49 h 78"/>
                <a:gd name="T24" fmla="*/ 9 w 75"/>
                <a:gd name="T25" fmla="*/ 46 h 78"/>
                <a:gd name="T26" fmla="*/ 6 w 75"/>
                <a:gd name="T27" fmla="*/ 44 h 78"/>
                <a:gd name="T28" fmla="*/ 1 w 75"/>
                <a:gd name="T29" fmla="*/ 34 h 78"/>
                <a:gd name="T30" fmla="*/ 10 w 75"/>
                <a:gd name="T31" fmla="*/ 29 h 78"/>
                <a:gd name="T32" fmla="*/ 16 w 75"/>
                <a:gd name="T33" fmla="*/ 27 h 78"/>
                <a:gd name="T34" fmla="*/ 20 w 75"/>
                <a:gd name="T35" fmla="*/ 24 h 78"/>
                <a:gd name="T36" fmla="*/ 25 w 75"/>
                <a:gd name="T37" fmla="*/ 15 h 78"/>
                <a:gd name="T38" fmla="*/ 24 w 75"/>
                <a:gd name="T39" fmla="*/ 8 h 78"/>
                <a:gd name="T40" fmla="*/ 25 w 75"/>
                <a:gd name="T41" fmla="*/ 4 h 78"/>
                <a:gd name="T42" fmla="*/ 32 w 75"/>
                <a:gd name="T43" fmla="*/ 2 h 78"/>
                <a:gd name="T44" fmla="*/ 39 w 75"/>
                <a:gd name="T45" fmla="*/ 7 h 78"/>
                <a:gd name="T46" fmla="*/ 47 w 75"/>
                <a:gd name="T47" fmla="*/ 11 h 78"/>
                <a:gd name="T48" fmla="*/ 50 w 75"/>
                <a:gd name="T49" fmla="*/ 17 h 78"/>
                <a:gd name="T50" fmla="*/ 59 w 75"/>
                <a:gd name="T51" fmla="*/ 23 h 78"/>
                <a:gd name="T52" fmla="*/ 67 w 75"/>
                <a:gd name="T53" fmla="*/ 26 h 78"/>
                <a:gd name="T54" fmla="*/ 75 w 75"/>
                <a:gd name="T55" fmla="*/ 26 h 78"/>
                <a:gd name="T56" fmla="*/ 73 w 75"/>
                <a:gd name="T57" fmla="*/ 31 h 78"/>
                <a:gd name="T58" fmla="*/ 70 w 75"/>
                <a:gd name="T59" fmla="*/ 37 h 78"/>
                <a:gd name="T60" fmla="*/ 70 w 75"/>
                <a:gd name="T61" fmla="*/ 43 h 78"/>
                <a:gd name="T62" fmla="*/ 70 w 75"/>
                <a:gd name="T63" fmla="*/ 4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5" h="78">
                  <a:moveTo>
                    <a:pt x="71" y="48"/>
                  </a:moveTo>
                  <a:cubicBezTo>
                    <a:pt x="70" y="49"/>
                    <a:pt x="70" y="49"/>
                    <a:pt x="70" y="49"/>
                  </a:cubicBezTo>
                  <a:cubicBezTo>
                    <a:pt x="66" y="51"/>
                    <a:pt x="61" y="49"/>
                    <a:pt x="60" y="56"/>
                  </a:cubicBezTo>
                  <a:cubicBezTo>
                    <a:pt x="60" y="68"/>
                    <a:pt x="56" y="56"/>
                    <a:pt x="52" y="56"/>
                  </a:cubicBezTo>
                  <a:cubicBezTo>
                    <a:pt x="49" y="56"/>
                    <a:pt x="49" y="58"/>
                    <a:pt x="47" y="60"/>
                  </a:cubicBezTo>
                  <a:cubicBezTo>
                    <a:pt x="44" y="62"/>
                    <a:pt x="41" y="63"/>
                    <a:pt x="40" y="65"/>
                  </a:cubicBezTo>
                  <a:cubicBezTo>
                    <a:pt x="40" y="67"/>
                    <a:pt x="39" y="69"/>
                    <a:pt x="39" y="71"/>
                  </a:cubicBezTo>
                  <a:cubicBezTo>
                    <a:pt x="40" y="74"/>
                    <a:pt x="40" y="77"/>
                    <a:pt x="38" y="77"/>
                  </a:cubicBezTo>
                  <a:cubicBezTo>
                    <a:pt x="37" y="77"/>
                    <a:pt x="34" y="78"/>
                    <a:pt x="32" y="77"/>
                  </a:cubicBezTo>
                  <a:cubicBezTo>
                    <a:pt x="32" y="76"/>
                    <a:pt x="32" y="76"/>
                    <a:pt x="32" y="76"/>
                  </a:cubicBezTo>
                  <a:cubicBezTo>
                    <a:pt x="33" y="73"/>
                    <a:pt x="33" y="73"/>
                    <a:pt x="33" y="73"/>
                  </a:cubicBezTo>
                  <a:cubicBezTo>
                    <a:pt x="31" y="70"/>
                    <a:pt x="31" y="70"/>
                    <a:pt x="31" y="70"/>
                  </a:cubicBezTo>
                  <a:cubicBezTo>
                    <a:pt x="31" y="70"/>
                    <a:pt x="31" y="70"/>
                    <a:pt x="31" y="69"/>
                  </a:cubicBezTo>
                  <a:cubicBezTo>
                    <a:pt x="30" y="68"/>
                    <a:pt x="30" y="66"/>
                    <a:pt x="30" y="66"/>
                  </a:cubicBezTo>
                  <a:cubicBezTo>
                    <a:pt x="29" y="63"/>
                    <a:pt x="29" y="63"/>
                    <a:pt x="29" y="63"/>
                  </a:cubicBezTo>
                  <a:cubicBezTo>
                    <a:pt x="29" y="63"/>
                    <a:pt x="27" y="61"/>
                    <a:pt x="26" y="60"/>
                  </a:cubicBezTo>
                  <a:cubicBezTo>
                    <a:pt x="26" y="60"/>
                    <a:pt x="26" y="59"/>
                    <a:pt x="24" y="58"/>
                  </a:cubicBezTo>
                  <a:cubicBezTo>
                    <a:pt x="23" y="58"/>
                    <a:pt x="21" y="57"/>
                    <a:pt x="21" y="57"/>
                  </a:cubicBezTo>
                  <a:cubicBezTo>
                    <a:pt x="20" y="57"/>
                    <a:pt x="20" y="57"/>
                    <a:pt x="20" y="57"/>
                  </a:cubicBezTo>
                  <a:cubicBezTo>
                    <a:pt x="20" y="57"/>
                    <a:pt x="19" y="57"/>
                    <a:pt x="19" y="57"/>
                  </a:cubicBezTo>
                  <a:cubicBezTo>
                    <a:pt x="17" y="55"/>
                    <a:pt x="17" y="55"/>
                    <a:pt x="17" y="55"/>
                  </a:cubicBezTo>
                  <a:cubicBezTo>
                    <a:pt x="15" y="55"/>
                    <a:pt x="15" y="55"/>
                    <a:pt x="15" y="55"/>
                  </a:cubicBezTo>
                  <a:cubicBezTo>
                    <a:pt x="14" y="52"/>
                    <a:pt x="14" y="52"/>
                    <a:pt x="14" y="52"/>
                  </a:cubicBezTo>
                  <a:cubicBezTo>
                    <a:pt x="13" y="49"/>
                    <a:pt x="13" y="49"/>
                    <a:pt x="13" y="49"/>
                  </a:cubicBezTo>
                  <a:cubicBezTo>
                    <a:pt x="11" y="47"/>
                    <a:pt x="11" y="47"/>
                    <a:pt x="11" y="47"/>
                  </a:cubicBezTo>
                  <a:cubicBezTo>
                    <a:pt x="9" y="46"/>
                    <a:pt x="9" y="46"/>
                    <a:pt x="9" y="46"/>
                  </a:cubicBezTo>
                  <a:cubicBezTo>
                    <a:pt x="8" y="45"/>
                    <a:pt x="8" y="45"/>
                    <a:pt x="8" y="45"/>
                  </a:cubicBezTo>
                  <a:cubicBezTo>
                    <a:pt x="6" y="44"/>
                    <a:pt x="6" y="44"/>
                    <a:pt x="6" y="44"/>
                  </a:cubicBezTo>
                  <a:cubicBezTo>
                    <a:pt x="5" y="42"/>
                    <a:pt x="7" y="40"/>
                    <a:pt x="6" y="38"/>
                  </a:cubicBezTo>
                  <a:cubicBezTo>
                    <a:pt x="4" y="36"/>
                    <a:pt x="0" y="34"/>
                    <a:pt x="1" y="34"/>
                  </a:cubicBezTo>
                  <a:cubicBezTo>
                    <a:pt x="2" y="32"/>
                    <a:pt x="6" y="33"/>
                    <a:pt x="8" y="32"/>
                  </a:cubicBezTo>
                  <a:cubicBezTo>
                    <a:pt x="9" y="32"/>
                    <a:pt x="9" y="30"/>
                    <a:pt x="10" y="29"/>
                  </a:cubicBezTo>
                  <a:cubicBezTo>
                    <a:pt x="11" y="29"/>
                    <a:pt x="13" y="30"/>
                    <a:pt x="13" y="28"/>
                  </a:cubicBezTo>
                  <a:cubicBezTo>
                    <a:pt x="13" y="26"/>
                    <a:pt x="15" y="26"/>
                    <a:pt x="16" y="27"/>
                  </a:cubicBezTo>
                  <a:cubicBezTo>
                    <a:pt x="16" y="27"/>
                    <a:pt x="17" y="27"/>
                    <a:pt x="19" y="25"/>
                  </a:cubicBezTo>
                  <a:cubicBezTo>
                    <a:pt x="22" y="24"/>
                    <a:pt x="20" y="24"/>
                    <a:pt x="20" y="24"/>
                  </a:cubicBezTo>
                  <a:cubicBezTo>
                    <a:pt x="19" y="21"/>
                    <a:pt x="19" y="21"/>
                    <a:pt x="19" y="21"/>
                  </a:cubicBezTo>
                  <a:cubicBezTo>
                    <a:pt x="25" y="15"/>
                    <a:pt x="25" y="15"/>
                    <a:pt x="25" y="15"/>
                  </a:cubicBezTo>
                  <a:cubicBezTo>
                    <a:pt x="26" y="10"/>
                    <a:pt x="26" y="10"/>
                    <a:pt x="26" y="10"/>
                  </a:cubicBezTo>
                  <a:cubicBezTo>
                    <a:pt x="26" y="10"/>
                    <a:pt x="25" y="9"/>
                    <a:pt x="24" y="8"/>
                  </a:cubicBezTo>
                  <a:cubicBezTo>
                    <a:pt x="22" y="6"/>
                    <a:pt x="23" y="6"/>
                    <a:pt x="23" y="5"/>
                  </a:cubicBezTo>
                  <a:cubicBezTo>
                    <a:pt x="24" y="4"/>
                    <a:pt x="25" y="4"/>
                    <a:pt x="25" y="4"/>
                  </a:cubicBezTo>
                  <a:cubicBezTo>
                    <a:pt x="26" y="3"/>
                    <a:pt x="28" y="3"/>
                    <a:pt x="30" y="1"/>
                  </a:cubicBezTo>
                  <a:cubicBezTo>
                    <a:pt x="32" y="0"/>
                    <a:pt x="32" y="2"/>
                    <a:pt x="32" y="2"/>
                  </a:cubicBezTo>
                  <a:cubicBezTo>
                    <a:pt x="32" y="2"/>
                    <a:pt x="33" y="5"/>
                    <a:pt x="36" y="6"/>
                  </a:cubicBezTo>
                  <a:cubicBezTo>
                    <a:pt x="38" y="7"/>
                    <a:pt x="39" y="7"/>
                    <a:pt x="39" y="7"/>
                  </a:cubicBezTo>
                  <a:cubicBezTo>
                    <a:pt x="42" y="7"/>
                    <a:pt x="42" y="7"/>
                    <a:pt x="42" y="7"/>
                  </a:cubicBezTo>
                  <a:cubicBezTo>
                    <a:pt x="47" y="11"/>
                    <a:pt x="47" y="11"/>
                    <a:pt x="47" y="11"/>
                  </a:cubicBezTo>
                  <a:cubicBezTo>
                    <a:pt x="47" y="11"/>
                    <a:pt x="47" y="11"/>
                    <a:pt x="48" y="12"/>
                  </a:cubicBezTo>
                  <a:cubicBezTo>
                    <a:pt x="49" y="13"/>
                    <a:pt x="50" y="17"/>
                    <a:pt x="50" y="17"/>
                  </a:cubicBezTo>
                  <a:cubicBezTo>
                    <a:pt x="58" y="19"/>
                    <a:pt x="58" y="19"/>
                    <a:pt x="58" y="19"/>
                  </a:cubicBezTo>
                  <a:cubicBezTo>
                    <a:pt x="59" y="23"/>
                    <a:pt x="59" y="23"/>
                    <a:pt x="59" y="23"/>
                  </a:cubicBezTo>
                  <a:cubicBezTo>
                    <a:pt x="59" y="23"/>
                    <a:pt x="63" y="23"/>
                    <a:pt x="65" y="24"/>
                  </a:cubicBezTo>
                  <a:cubicBezTo>
                    <a:pt x="67" y="24"/>
                    <a:pt x="67" y="26"/>
                    <a:pt x="67" y="26"/>
                  </a:cubicBezTo>
                  <a:cubicBezTo>
                    <a:pt x="70" y="25"/>
                    <a:pt x="70" y="25"/>
                    <a:pt x="70" y="25"/>
                  </a:cubicBezTo>
                  <a:cubicBezTo>
                    <a:pt x="75" y="26"/>
                    <a:pt x="75" y="26"/>
                    <a:pt x="75" y="26"/>
                  </a:cubicBezTo>
                  <a:cubicBezTo>
                    <a:pt x="75" y="26"/>
                    <a:pt x="75" y="27"/>
                    <a:pt x="74" y="28"/>
                  </a:cubicBezTo>
                  <a:cubicBezTo>
                    <a:pt x="73" y="28"/>
                    <a:pt x="73" y="30"/>
                    <a:pt x="73" y="31"/>
                  </a:cubicBezTo>
                  <a:cubicBezTo>
                    <a:pt x="73" y="33"/>
                    <a:pt x="73" y="34"/>
                    <a:pt x="73" y="35"/>
                  </a:cubicBezTo>
                  <a:cubicBezTo>
                    <a:pt x="72" y="37"/>
                    <a:pt x="71" y="36"/>
                    <a:pt x="70" y="37"/>
                  </a:cubicBezTo>
                  <a:cubicBezTo>
                    <a:pt x="69" y="37"/>
                    <a:pt x="70" y="39"/>
                    <a:pt x="71" y="41"/>
                  </a:cubicBezTo>
                  <a:cubicBezTo>
                    <a:pt x="71" y="42"/>
                    <a:pt x="71" y="42"/>
                    <a:pt x="70" y="43"/>
                  </a:cubicBezTo>
                  <a:cubicBezTo>
                    <a:pt x="68" y="45"/>
                    <a:pt x="67" y="45"/>
                    <a:pt x="67" y="45"/>
                  </a:cubicBezTo>
                  <a:cubicBezTo>
                    <a:pt x="70" y="48"/>
                    <a:pt x="70" y="48"/>
                    <a:pt x="70" y="48"/>
                  </a:cubicBezTo>
                  <a:cubicBezTo>
                    <a:pt x="70" y="48"/>
                    <a:pt x="70" y="48"/>
                    <a:pt x="71" y="48"/>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9" name="Freeform 5"/>
            <p:cNvSpPr>
              <a:spLocks/>
            </p:cNvSpPr>
            <p:nvPr/>
          </p:nvSpPr>
          <p:spPr bwMode="auto">
            <a:xfrm>
              <a:off x="5900013" y="3680445"/>
              <a:ext cx="193500" cy="353719"/>
            </a:xfrm>
            <a:custGeom>
              <a:avLst/>
              <a:gdLst>
                <a:gd name="T0" fmla="*/ 57 w 85"/>
                <a:gd name="T1" fmla="*/ 158 h 160"/>
                <a:gd name="T2" fmla="*/ 58 w 85"/>
                <a:gd name="T3" fmla="*/ 151 h 160"/>
                <a:gd name="T4" fmla="*/ 63 w 85"/>
                <a:gd name="T5" fmla="*/ 149 h 160"/>
                <a:gd name="T6" fmla="*/ 58 w 85"/>
                <a:gd name="T7" fmla="*/ 142 h 160"/>
                <a:gd name="T8" fmla="*/ 61 w 85"/>
                <a:gd name="T9" fmla="*/ 137 h 160"/>
                <a:gd name="T10" fmla="*/ 75 w 85"/>
                <a:gd name="T11" fmla="*/ 124 h 160"/>
                <a:gd name="T12" fmla="*/ 84 w 85"/>
                <a:gd name="T13" fmla="*/ 96 h 160"/>
                <a:gd name="T14" fmla="*/ 79 w 85"/>
                <a:gd name="T15" fmla="*/ 91 h 160"/>
                <a:gd name="T16" fmla="*/ 73 w 85"/>
                <a:gd name="T17" fmla="*/ 88 h 160"/>
                <a:gd name="T18" fmla="*/ 68 w 85"/>
                <a:gd name="T19" fmla="*/ 90 h 160"/>
                <a:gd name="T20" fmla="*/ 68 w 85"/>
                <a:gd name="T21" fmla="*/ 90 h 160"/>
                <a:gd name="T22" fmla="*/ 68 w 85"/>
                <a:gd name="T23" fmla="*/ 90 h 160"/>
                <a:gd name="T24" fmla="*/ 65 w 85"/>
                <a:gd name="T25" fmla="*/ 81 h 160"/>
                <a:gd name="T26" fmla="*/ 59 w 85"/>
                <a:gd name="T27" fmla="*/ 76 h 160"/>
                <a:gd name="T28" fmla="*/ 55 w 85"/>
                <a:gd name="T29" fmla="*/ 68 h 160"/>
                <a:gd name="T30" fmla="*/ 52 w 85"/>
                <a:gd name="T31" fmla="*/ 59 h 160"/>
                <a:gd name="T32" fmla="*/ 56 w 85"/>
                <a:gd name="T33" fmla="*/ 53 h 160"/>
                <a:gd name="T34" fmla="*/ 54 w 85"/>
                <a:gd name="T35" fmla="*/ 43 h 160"/>
                <a:gd name="T36" fmla="*/ 55 w 85"/>
                <a:gd name="T37" fmla="*/ 36 h 160"/>
                <a:gd name="T38" fmla="*/ 53 w 85"/>
                <a:gd name="T39" fmla="*/ 26 h 160"/>
                <a:gd name="T40" fmla="*/ 44 w 85"/>
                <a:gd name="T41" fmla="*/ 17 h 160"/>
                <a:gd name="T42" fmla="*/ 37 w 85"/>
                <a:gd name="T43" fmla="*/ 12 h 160"/>
                <a:gd name="T44" fmla="*/ 31 w 85"/>
                <a:gd name="T45" fmla="*/ 5 h 160"/>
                <a:gd name="T46" fmla="*/ 24 w 85"/>
                <a:gd name="T47" fmla="*/ 7 h 160"/>
                <a:gd name="T48" fmla="*/ 19 w 85"/>
                <a:gd name="T49" fmla="*/ 9 h 160"/>
                <a:gd name="T50" fmla="*/ 17 w 85"/>
                <a:gd name="T51" fmla="*/ 3 h 160"/>
                <a:gd name="T52" fmla="*/ 14 w 85"/>
                <a:gd name="T53" fmla="*/ 0 h 160"/>
                <a:gd name="T54" fmla="*/ 9 w 85"/>
                <a:gd name="T55" fmla="*/ 9 h 160"/>
                <a:gd name="T56" fmla="*/ 5 w 85"/>
                <a:gd name="T57" fmla="*/ 15 h 160"/>
                <a:gd name="T58" fmla="*/ 3 w 85"/>
                <a:gd name="T59" fmla="*/ 21 h 160"/>
                <a:gd name="T60" fmla="*/ 1 w 85"/>
                <a:gd name="T61" fmla="*/ 28 h 160"/>
                <a:gd name="T62" fmla="*/ 5 w 85"/>
                <a:gd name="T63" fmla="*/ 33 h 160"/>
                <a:gd name="T64" fmla="*/ 5 w 85"/>
                <a:gd name="T65" fmla="*/ 39 h 160"/>
                <a:gd name="T66" fmla="*/ 6 w 85"/>
                <a:gd name="T67" fmla="*/ 45 h 160"/>
                <a:gd name="T68" fmla="*/ 14 w 85"/>
                <a:gd name="T69" fmla="*/ 45 h 160"/>
                <a:gd name="T70" fmla="*/ 14 w 85"/>
                <a:gd name="T71" fmla="*/ 54 h 160"/>
                <a:gd name="T72" fmla="*/ 13 w 85"/>
                <a:gd name="T73" fmla="*/ 59 h 160"/>
                <a:gd name="T74" fmla="*/ 14 w 85"/>
                <a:gd name="T75" fmla="*/ 61 h 160"/>
                <a:gd name="T76" fmla="*/ 11 w 85"/>
                <a:gd name="T77" fmla="*/ 67 h 160"/>
                <a:gd name="T78" fmla="*/ 11 w 85"/>
                <a:gd name="T79" fmla="*/ 71 h 160"/>
                <a:gd name="T80" fmla="*/ 14 w 85"/>
                <a:gd name="T81" fmla="*/ 77 h 160"/>
                <a:gd name="T82" fmla="*/ 14 w 85"/>
                <a:gd name="T83" fmla="*/ 87 h 160"/>
                <a:gd name="T84" fmla="*/ 14 w 85"/>
                <a:gd name="T85" fmla="*/ 93 h 160"/>
                <a:gd name="T86" fmla="*/ 13 w 85"/>
                <a:gd name="T87" fmla="*/ 97 h 160"/>
                <a:gd name="T88" fmla="*/ 11 w 85"/>
                <a:gd name="T89" fmla="*/ 101 h 160"/>
                <a:gd name="T90" fmla="*/ 12 w 85"/>
                <a:gd name="T91" fmla="*/ 111 h 160"/>
                <a:gd name="T92" fmla="*/ 19 w 85"/>
                <a:gd name="T93" fmla="*/ 119 h 160"/>
                <a:gd name="T94" fmla="*/ 18 w 85"/>
                <a:gd name="T95" fmla="*/ 126 h 160"/>
                <a:gd name="T96" fmla="*/ 13 w 85"/>
                <a:gd name="T97" fmla="*/ 120 h 160"/>
                <a:gd name="T98" fmla="*/ 14 w 85"/>
                <a:gd name="T99" fmla="*/ 124 h 160"/>
                <a:gd name="T100" fmla="*/ 19 w 85"/>
                <a:gd name="T101" fmla="*/ 131 h 160"/>
                <a:gd name="T102" fmla="*/ 32 w 85"/>
                <a:gd name="T103" fmla="*/ 138 h 160"/>
                <a:gd name="T104" fmla="*/ 38 w 85"/>
                <a:gd name="T105" fmla="*/ 139 h 160"/>
                <a:gd name="T106" fmla="*/ 44 w 85"/>
                <a:gd name="T107" fmla="*/ 151 h 160"/>
                <a:gd name="T108" fmla="*/ 46 w 85"/>
                <a:gd name="T109"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 h="160">
                  <a:moveTo>
                    <a:pt x="49" y="158"/>
                  </a:moveTo>
                  <a:cubicBezTo>
                    <a:pt x="52" y="160"/>
                    <a:pt x="52" y="160"/>
                    <a:pt x="52" y="160"/>
                  </a:cubicBezTo>
                  <a:cubicBezTo>
                    <a:pt x="55" y="159"/>
                    <a:pt x="55" y="159"/>
                    <a:pt x="55" y="159"/>
                  </a:cubicBezTo>
                  <a:cubicBezTo>
                    <a:pt x="57" y="158"/>
                    <a:pt x="57" y="158"/>
                    <a:pt x="57" y="158"/>
                  </a:cubicBezTo>
                  <a:cubicBezTo>
                    <a:pt x="57" y="158"/>
                    <a:pt x="59" y="156"/>
                    <a:pt x="59" y="156"/>
                  </a:cubicBezTo>
                  <a:cubicBezTo>
                    <a:pt x="59" y="156"/>
                    <a:pt x="59" y="154"/>
                    <a:pt x="59" y="154"/>
                  </a:cubicBezTo>
                  <a:cubicBezTo>
                    <a:pt x="58" y="153"/>
                    <a:pt x="58" y="153"/>
                    <a:pt x="58" y="153"/>
                  </a:cubicBezTo>
                  <a:cubicBezTo>
                    <a:pt x="58" y="153"/>
                    <a:pt x="57" y="151"/>
                    <a:pt x="58" y="151"/>
                  </a:cubicBezTo>
                  <a:cubicBezTo>
                    <a:pt x="59" y="151"/>
                    <a:pt x="60" y="150"/>
                    <a:pt x="60" y="151"/>
                  </a:cubicBezTo>
                  <a:cubicBezTo>
                    <a:pt x="61" y="151"/>
                    <a:pt x="60" y="151"/>
                    <a:pt x="61" y="151"/>
                  </a:cubicBezTo>
                  <a:cubicBezTo>
                    <a:pt x="62" y="151"/>
                    <a:pt x="63" y="150"/>
                    <a:pt x="63" y="150"/>
                  </a:cubicBezTo>
                  <a:cubicBezTo>
                    <a:pt x="63" y="149"/>
                    <a:pt x="63" y="149"/>
                    <a:pt x="63" y="149"/>
                  </a:cubicBezTo>
                  <a:cubicBezTo>
                    <a:pt x="63" y="149"/>
                    <a:pt x="63" y="149"/>
                    <a:pt x="63" y="149"/>
                  </a:cubicBezTo>
                  <a:cubicBezTo>
                    <a:pt x="62" y="148"/>
                    <a:pt x="59" y="146"/>
                    <a:pt x="58" y="146"/>
                  </a:cubicBezTo>
                  <a:cubicBezTo>
                    <a:pt x="58" y="145"/>
                    <a:pt x="57" y="144"/>
                    <a:pt x="57" y="144"/>
                  </a:cubicBezTo>
                  <a:cubicBezTo>
                    <a:pt x="57" y="143"/>
                    <a:pt x="58" y="142"/>
                    <a:pt x="58" y="142"/>
                  </a:cubicBezTo>
                  <a:cubicBezTo>
                    <a:pt x="57" y="141"/>
                    <a:pt x="57" y="141"/>
                    <a:pt x="57" y="141"/>
                  </a:cubicBezTo>
                  <a:cubicBezTo>
                    <a:pt x="57" y="141"/>
                    <a:pt x="58" y="140"/>
                    <a:pt x="59" y="140"/>
                  </a:cubicBezTo>
                  <a:cubicBezTo>
                    <a:pt x="59" y="140"/>
                    <a:pt x="60" y="140"/>
                    <a:pt x="60" y="140"/>
                  </a:cubicBezTo>
                  <a:cubicBezTo>
                    <a:pt x="61" y="137"/>
                    <a:pt x="61" y="137"/>
                    <a:pt x="61" y="137"/>
                  </a:cubicBezTo>
                  <a:cubicBezTo>
                    <a:pt x="61" y="137"/>
                    <a:pt x="61" y="136"/>
                    <a:pt x="62" y="136"/>
                  </a:cubicBezTo>
                  <a:cubicBezTo>
                    <a:pt x="62" y="136"/>
                    <a:pt x="63" y="136"/>
                    <a:pt x="63" y="136"/>
                  </a:cubicBezTo>
                  <a:cubicBezTo>
                    <a:pt x="70" y="132"/>
                    <a:pt x="70" y="132"/>
                    <a:pt x="70" y="132"/>
                  </a:cubicBezTo>
                  <a:cubicBezTo>
                    <a:pt x="75" y="124"/>
                    <a:pt x="75" y="124"/>
                    <a:pt x="75" y="124"/>
                  </a:cubicBezTo>
                  <a:cubicBezTo>
                    <a:pt x="77" y="115"/>
                    <a:pt x="77" y="115"/>
                    <a:pt x="77" y="115"/>
                  </a:cubicBezTo>
                  <a:cubicBezTo>
                    <a:pt x="80" y="107"/>
                    <a:pt x="80" y="107"/>
                    <a:pt x="80" y="107"/>
                  </a:cubicBezTo>
                  <a:cubicBezTo>
                    <a:pt x="80" y="107"/>
                    <a:pt x="84" y="103"/>
                    <a:pt x="84" y="104"/>
                  </a:cubicBezTo>
                  <a:cubicBezTo>
                    <a:pt x="85" y="105"/>
                    <a:pt x="84" y="96"/>
                    <a:pt x="84" y="96"/>
                  </a:cubicBezTo>
                  <a:cubicBezTo>
                    <a:pt x="81" y="93"/>
                    <a:pt x="81" y="93"/>
                    <a:pt x="81" y="93"/>
                  </a:cubicBezTo>
                  <a:cubicBezTo>
                    <a:pt x="81" y="91"/>
                    <a:pt x="81" y="91"/>
                    <a:pt x="81" y="91"/>
                  </a:cubicBezTo>
                  <a:cubicBezTo>
                    <a:pt x="81" y="91"/>
                    <a:pt x="80" y="91"/>
                    <a:pt x="80" y="91"/>
                  </a:cubicBezTo>
                  <a:cubicBezTo>
                    <a:pt x="80" y="91"/>
                    <a:pt x="80" y="91"/>
                    <a:pt x="79" y="91"/>
                  </a:cubicBezTo>
                  <a:cubicBezTo>
                    <a:pt x="79" y="90"/>
                    <a:pt x="79" y="90"/>
                    <a:pt x="79" y="90"/>
                  </a:cubicBezTo>
                  <a:cubicBezTo>
                    <a:pt x="77" y="88"/>
                    <a:pt x="77" y="88"/>
                    <a:pt x="77" y="88"/>
                  </a:cubicBezTo>
                  <a:cubicBezTo>
                    <a:pt x="77" y="88"/>
                    <a:pt x="76" y="89"/>
                    <a:pt x="75" y="89"/>
                  </a:cubicBezTo>
                  <a:cubicBezTo>
                    <a:pt x="74" y="89"/>
                    <a:pt x="74" y="88"/>
                    <a:pt x="73" y="88"/>
                  </a:cubicBezTo>
                  <a:cubicBezTo>
                    <a:pt x="73" y="88"/>
                    <a:pt x="73" y="88"/>
                    <a:pt x="73" y="88"/>
                  </a:cubicBezTo>
                  <a:cubicBezTo>
                    <a:pt x="73" y="88"/>
                    <a:pt x="72" y="88"/>
                    <a:pt x="71" y="88"/>
                  </a:cubicBezTo>
                  <a:cubicBezTo>
                    <a:pt x="70" y="88"/>
                    <a:pt x="69"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89"/>
                    <a:pt x="68" y="89"/>
                    <a:pt x="68" y="89"/>
                  </a:cubicBezTo>
                  <a:cubicBezTo>
                    <a:pt x="68" y="88"/>
                    <a:pt x="68" y="88"/>
                    <a:pt x="67" y="87"/>
                  </a:cubicBezTo>
                  <a:cubicBezTo>
                    <a:pt x="67" y="86"/>
                    <a:pt x="67" y="84"/>
                    <a:pt x="66" y="83"/>
                  </a:cubicBezTo>
                  <a:cubicBezTo>
                    <a:pt x="65" y="82"/>
                    <a:pt x="65" y="81"/>
                    <a:pt x="65" y="81"/>
                  </a:cubicBezTo>
                  <a:cubicBezTo>
                    <a:pt x="65" y="81"/>
                    <a:pt x="63" y="81"/>
                    <a:pt x="62" y="81"/>
                  </a:cubicBezTo>
                  <a:cubicBezTo>
                    <a:pt x="62" y="81"/>
                    <a:pt x="61" y="81"/>
                    <a:pt x="61" y="81"/>
                  </a:cubicBezTo>
                  <a:cubicBezTo>
                    <a:pt x="61" y="81"/>
                    <a:pt x="60" y="79"/>
                    <a:pt x="61" y="79"/>
                  </a:cubicBezTo>
                  <a:cubicBezTo>
                    <a:pt x="61" y="78"/>
                    <a:pt x="60" y="77"/>
                    <a:pt x="59" y="76"/>
                  </a:cubicBezTo>
                  <a:cubicBezTo>
                    <a:pt x="59" y="76"/>
                    <a:pt x="57" y="73"/>
                    <a:pt x="57" y="73"/>
                  </a:cubicBezTo>
                  <a:cubicBezTo>
                    <a:pt x="57" y="73"/>
                    <a:pt x="56" y="73"/>
                    <a:pt x="56" y="72"/>
                  </a:cubicBezTo>
                  <a:cubicBezTo>
                    <a:pt x="56" y="71"/>
                    <a:pt x="56" y="70"/>
                    <a:pt x="56" y="70"/>
                  </a:cubicBezTo>
                  <a:cubicBezTo>
                    <a:pt x="55" y="68"/>
                    <a:pt x="55" y="68"/>
                    <a:pt x="55" y="68"/>
                  </a:cubicBezTo>
                  <a:cubicBezTo>
                    <a:pt x="55" y="68"/>
                    <a:pt x="57" y="67"/>
                    <a:pt x="57" y="66"/>
                  </a:cubicBezTo>
                  <a:cubicBezTo>
                    <a:pt x="57" y="66"/>
                    <a:pt x="58" y="65"/>
                    <a:pt x="57" y="64"/>
                  </a:cubicBezTo>
                  <a:cubicBezTo>
                    <a:pt x="57" y="63"/>
                    <a:pt x="55" y="62"/>
                    <a:pt x="55" y="62"/>
                  </a:cubicBezTo>
                  <a:cubicBezTo>
                    <a:pt x="54" y="61"/>
                    <a:pt x="53" y="60"/>
                    <a:pt x="52" y="59"/>
                  </a:cubicBezTo>
                  <a:cubicBezTo>
                    <a:pt x="52" y="58"/>
                    <a:pt x="52" y="57"/>
                    <a:pt x="52" y="57"/>
                  </a:cubicBezTo>
                  <a:cubicBezTo>
                    <a:pt x="52" y="57"/>
                    <a:pt x="52" y="56"/>
                    <a:pt x="53" y="56"/>
                  </a:cubicBezTo>
                  <a:cubicBezTo>
                    <a:pt x="54" y="55"/>
                    <a:pt x="55" y="55"/>
                    <a:pt x="55" y="54"/>
                  </a:cubicBezTo>
                  <a:cubicBezTo>
                    <a:pt x="55" y="54"/>
                    <a:pt x="56" y="54"/>
                    <a:pt x="56" y="53"/>
                  </a:cubicBezTo>
                  <a:cubicBezTo>
                    <a:pt x="55" y="52"/>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2"/>
                    <a:pt x="55" y="40"/>
                    <a:pt x="55" y="40"/>
                  </a:cubicBezTo>
                  <a:cubicBezTo>
                    <a:pt x="55" y="39"/>
                    <a:pt x="55" y="37"/>
                    <a:pt x="55" y="37"/>
                  </a:cubicBezTo>
                  <a:cubicBezTo>
                    <a:pt x="55" y="36"/>
                    <a:pt x="55" y="36"/>
                    <a:pt x="55" y="36"/>
                  </a:cubicBezTo>
                  <a:cubicBezTo>
                    <a:pt x="56" y="33"/>
                    <a:pt x="56" y="33"/>
                    <a:pt x="56" y="33"/>
                  </a:cubicBezTo>
                  <a:cubicBezTo>
                    <a:pt x="54" y="30"/>
                    <a:pt x="54" y="30"/>
                    <a:pt x="54" y="30"/>
                  </a:cubicBezTo>
                  <a:cubicBezTo>
                    <a:pt x="54" y="30"/>
                    <a:pt x="54" y="30"/>
                    <a:pt x="54" y="29"/>
                  </a:cubicBezTo>
                  <a:cubicBezTo>
                    <a:pt x="53" y="28"/>
                    <a:pt x="53" y="26"/>
                    <a:pt x="53" y="26"/>
                  </a:cubicBezTo>
                  <a:cubicBezTo>
                    <a:pt x="52" y="23"/>
                    <a:pt x="52" y="23"/>
                    <a:pt x="52" y="23"/>
                  </a:cubicBezTo>
                  <a:cubicBezTo>
                    <a:pt x="52" y="23"/>
                    <a:pt x="50" y="21"/>
                    <a:pt x="49" y="20"/>
                  </a:cubicBezTo>
                  <a:cubicBezTo>
                    <a:pt x="49" y="20"/>
                    <a:pt x="49" y="19"/>
                    <a:pt x="47" y="18"/>
                  </a:cubicBezTo>
                  <a:cubicBezTo>
                    <a:pt x="46" y="18"/>
                    <a:pt x="44" y="17"/>
                    <a:pt x="44" y="17"/>
                  </a:cubicBezTo>
                  <a:cubicBezTo>
                    <a:pt x="42" y="17"/>
                    <a:pt x="42" y="17"/>
                    <a:pt x="42" y="17"/>
                  </a:cubicBezTo>
                  <a:cubicBezTo>
                    <a:pt x="40" y="15"/>
                    <a:pt x="40" y="15"/>
                    <a:pt x="40" y="15"/>
                  </a:cubicBezTo>
                  <a:cubicBezTo>
                    <a:pt x="38" y="15"/>
                    <a:pt x="38" y="15"/>
                    <a:pt x="38" y="15"/>
                  </a:cubicBezTo>
                  <a:cubicBezTo>
                    <a:pt x="37" y="12"/>
                    <a:pt x="37" y="12"/>
                    <a:pt x="37" y="12"/>
                  </a:cubicBezTo>
                  <a:cubicBezTo>
                    <a:pt x="36" y="9"/>
                    <a:pt x="36" y="9"/>
                    <a:pt x="36" y="9"/>
                  </a:cubicBezTo>
                  <a:cubicBezTo>
                    <a:pt x="34" y="7"/>
                    <a:pt x="34" y="7"/>
                    <a:pt x="34" y="7"/>
                  </a:cubicBezTo>
                  <a:cubicBezTo>
                    <a:pt x="32" y="6"/>
                    <a:pt x="32" y="6"/>
                    <a:pt x="32" y="6"/>
                  </a:cubicBezTo>
                  <a:cubicBezTo>
                    <a:pt x="31" y="5"/>
                    <a:pt x="31" y="5"/>
                    <a:pt x="31" y="5"/>
                  </a:cubicBezTo>
                  <a:cubicBezTo>
                    <a:pt x="29" y="4"/>
                    <a:pt x="29" y="4"/>
                    <a:pt x="29" y="4"/>
                  </a:cubicBezTo>
                  <a:cubicBezTo>
                    <a:pt x="28" y="4"/>
                    <a:pt x="28" y="4"/>
                    <a:pt x="28" y="4"/>
                  </a:cubicBezTo>
                  <a:cubicBezTo>
                    <a:pt x="28" y="4"/>
                    <a:pt x="27" y="6"/>
                    <a:pt x="27" y="6"/>
                  </a:cubicBezTo>
                  <a:cubicBezTo>
                    <a:pt x="27" y="6"/>
                    <a:pt x="24" y="7"/>
                    <a:pt x="24" y="7"/>
                  </a:cubicBezTo>
                  <a:cubicBezTo>
                    <a:pt x="22" y="9"/>
                    <a:pt x="22" y="9"/>
                    <a:pt x="22" y="9"/>
                  </a:cubicBezTo>
                  <a:cubicBezTo>
                    <a:pt x="20" y="10"/>
                    <a:pt x="20" y="10"/>
                    <a:pt x="20" y="10"/>
                  </a:cubicBezTo>
                  <a:cubicBezTo>
                    <a:pt x="20" y="10"/>
                    <a:pt x="20" y="10"/>
                    <a:pt x="20" y="9"/>
                  </a:cubicBezTo>
                  <a:cubicBezTo>
                    <a:pt x="19" y="9"/>
                    <a:pt x="19" y="9"/>
                    <a:pt x="19" y="9"/>
                  </a:cubicBezTo>
                  <a:cubicBezTo>
                    <a:pt x="19" y="9"/>
                    <a:pt x="18" y="8"/>
                    <a:pt x="18" y="7"/>
                  </a:cubicBezTo>
                  <a:cubicBezTo>
                    <a:pt x="18" y="7"/>
                    <a:pt x="17" y="6"/>
                    <a:pt x="17" y="6"/>
                  </a:cubicBezTo>
                  <a:cubicBezTo>
                    <a:pt x="17" y="6"/>
                    <a:pt x="17" y="5"/>
                    <a:pt x="17" y="5"/>
                  </a:cubicBezTo>
                  <a:cubicBezTo>
                    <a:pt x="17" y="4"/>
                    <a:pt x="17" y="3"/>
                    <a:pt x="17" y="3"/>
                  </a:cubicBezTo>
                  <a:cubicBezTo>
                    <a:pt x="17" y="2"/>
                    <a:pt x="17" y="2"/>
                    <a:pt x="17" y="2"/>
                  </a:cubicBezTo>
                  <a:cubicBezTo>
                    <a:pt x="16" y="1"/>
                    <a:pt x="16" y="1"/>
                    <a:pt x="16" y="1"/>
                  </a:cubicBezTo>
                  <a:cubicBezTo>
                    <a:pt x="16" y="0"/>
                    <a:pt x="16" y="0"/>
                    <a:pt x="16" y="0"/>
                  </a:cubicBezTo>
                  <a:cubicBezTo>
                    <a:pt x="16" y="0"/>
                    <a:pt x="14" y="0"/>
                    <a:pt x="14" y="0"/>
                  </a:cubicBezTo>
                  <a:cubicBezTo>
                    <a:pt x="14" y="0"/>
                    <a:pt x="10" y="4"/>
                    <a:pt x="10" y="4"/>
                  </a:cubicBezTo>
                  <a:cubicBezTo>
                    <a:pt x="11" y="5"/>
                    <a:pt x="11" y="5"/>
                    <a:pt x="11" y="5"/>
                  </a:cubicBezTo>
                  <a:cubicBezTo>
                    <a:pt x="10" y="7"/>
                    <a:pt x="10" y="7"/>
                    <a:pt x="10" y="7"/>
                  </a:cubicBezTo>
                  <a:cubicBezTo>
                    <a:pt x="9" y="9"/>
                    <a:pt x="9" y="9"/>
                    <a:pt x="9" y="9"/>
                  </a:cubicBezTo>
                  <a:cubicBezTo>
                    <a:pt x="8" y="11"/>
                    <a:pt x="8" y="11"/>
                    <a:pt x="8" y="11"/>
                  </a:cubicBezTo>
                  <a:cubicBezTo>
                    <a:pt x="8" y="11"/>
                    <a:pt x="7" y="12"/>
                    <a:pt x="7" y="13"/>
                  </a:cubicBezTo>
                  <a:cubicBezTo>
                    <a:pt x="7" y="13"/>
                    <a:pt x="6" y="14"/>
                    <a:pt x="6" y="14"/>
                  </a:cubicBezTo>
                  <a:cubicBezTo>
                    <a:pt x="5" y="15"/>
                    <a:pt x="5" y="15"/>
                    <a:pt x="5" y="15"/>
                  </a:cubicBezTo>
                  <a:cubicBezTo>
                    <a:pt x="4" y="16"/>
                    <a:pt x="4" y="16"/>
                    <a:pt x="4" y="16"/>
                  </a:cubicBezTo>
                  <a:cubicBezTo>
                    <a:pt x="4" y="18"/>
                    <a:pt x="4" y="18"/>
                    <a:pt x="4" y="18"/>
                  </a:cubicBezTo>
                  <a:cubicBezTo>
                    <a:pt x="4" y="18"/>
                    <a:pt x="4" y="19"/>
                    <a:pt x="4" y="20"/>
                  </a:cubicBezTo>
                  <a:cubicBezTo>
                    <a:pt x="4" y="20"/>
                    <a:pt x="3" y="21"/>
                    <a:pt x="3" y="21"/>
                  </a:cubicBezTo>
                  <a:cubicBezTo>
                    <a:pt x="2" y="23"/>
                    <a:pt x="2" y="23"/>
                    <a:pt x="2" y="23"/>
                  </a:cubicBezTo>
                  <a:cubicBezTo>
                    <a:pt x="0" y="25"/>
                    <a:pt x="0" y="25"/>
                    <a:pt x="0" y="25"/>
                  </a:cubicBezTo>
                  <a:cubicBezTo>
                    <a:pt x="0" y="27"/>
                    <a:pt x="0" y="27"/>
                    <a:pt x="0" y="27"/>
                  </a:cubicBezTo>
                  <a:cubicBezTo>
                    <a:pt x="1" y="28"/>
                    <a:pt x="1" y="28"/>
                    <a:pt x="1" y="28"/>
                  </a:cubicBezTo>
                  <a:cubicBezTo>
                    <a:pt x="3" y="29"/>
                    <a:pt x="3" y="29"/>
                    <a:pt x="3" y="29"/>
                  </a:cubicBezTo>
                  <a:cubicBezTo>
                    <a:pt x="5" y="30"/>
                    <a:pt x="5" y="30"/>
                    <a:pt x="5" y="30"/>
                  </a:cubicBezTo>
                  <a:cubicBezTo>
                    <a:pt x="5" y="30"/>
                    <a:pt x="5" y="31"/>
                    <a:pt x="5" y="32"/>
                  </a:cubicBezTo>
                  <a:cubicBezTo>
                    <a:pt x="5" y="32"/>
                    <a:pt x="5" y="33"/>
                    <a:pt x="5" y="33"/>
                  </a:cubicBezTo>
                  <a:cubicBezTo>
                    <a:pt x="4" y="35"/>
                    <a:pt x="4" y="35"/>
                    <a:pt x="4" y="35"/>
                  </a:cubicBezTo>
                  <a:cubicBezTo>
                    <a:pt x="4" y="35"/>
                    <a:pt x="5" y="36"/>
                    <a:pt x="5" y="36"/>
                  </a:cubicBezTo>
                  <a:cubicBezTo>
                    <a:pt x="5" y="36"/>
                    <a:pt x="5" y="37"/>
                    <a:pt x="5" y="37"/>
                  </a:cubicBezTo>
                  <a:cubicBezTo>
                    <a:pt x="5" y="37"/>
                    <a:pt x="5" y="39"/>
                    <a:pt x="5" y="39"/>
                  </a:cubicBezTo>
                  <a:cubicBezTo>
                    <a:pt x="4" y="40"/>
                    <a:pt x="4" y="40"/>
                    <a:pt x="4" y="40"/>
                  </a:cubicBezTo>
                  <a:cubicBezTo>
                    <a:pt x="4" y="40"/>
                    <a:pt x="5" y="41"/>
                    <a:pt x="5" y="42"/>
                  </a:cubicBezTo>
                  <a:cubicBezTo>
                    <a:pt x="5" y="42"/>
                    <a:pt x="5" y="43"/>
                    <a:pt x="5" y="43"/>
                  </a:cubicBezTo>
                  <a:cubicBezTo>
                    <a:pt x="4" y="43"/>
                    <a:pt x="6" y="45"/>
                    <a:pt x="6" y="45"/>
                  </a:cubicBezTo>
                  <a:cubicBezTo>
                    <a:pt x="6" y="45"/>
                    <a:pt x="7" y="44"/>
                    <a:pt x="8" y="44"/>
                  </a:cubicBezTo>
                  <a:cubicBezTo>
                    <a:pt x="8" y="44"/>
                    <a:pt x="10" y="44"/>
                    <a:pt x="10" y="44"/>
                  </a:cubicBezTo>
                  <a:cubicBezTo>
                    <a:pt x="12" y="45"/>
                    <a:pt x="12" y="45"/>
                    <a:pt x="12" y="45"/>
                  </a:cubicBezTo>
                  <a:cubicBezTo>
                    <a:pt x="14" y="45"/>
                    <a:pt x="14" y="45"/>
                    <a:pt x="14" y="45"/>
                  </a:cubicBezTo>
                  <a:cubicBezTo>
                    <a:pt x="15" y="47"/>
                    <a:pt x="15" y="47"/>
                    <a:pt x="15" y="47"/>
                  </a:cubicBezTo>
                  <a:cubicBezTo>
                    <a:pt x="15" y="49"/>
                    <a:pt x="15" y="49"/>
                    <a:pt x="15" y="49"/>
                  </a:cubicBezTo>
                  <a:cubicBezTo>
                    <a:pt x="15" y="52"/>
                    <a:pt x="15" y="52"/>
                    <a:pt x="15" y="52"/>
                  </a:cubicBezTo>
                  <a:cubicBezTo>
                    <a:pt x="14" y="54"/>
                    <a:pt x="14" y="54"/>
                    <a:pt x="14" y="54"/>
                  </a:cubicBezTo>
                  <a:cubicBezTo>
                    <a:pt x="16" y="55"/>
                    <a:pt x="16" y="55"/>
                    <a:pt x="16" y="55"/>
                  </a:cubicBezTo>
                  <a:cubicBezTo>
                    <a:pt x="16" y="55"/>
                    <a:pt x="16" y="55"/>
                    <a:pt x="16" y="55"/>
                  </a:cubicBezTo>
                  <a:cubicBezTo>
                    <a:pt x="16" y="55"/>
                    <a:pt x="16" y="57"/>
                    <a:pt x="16" y="58"/>
                  </a:cubicBezTo>
                  <a:cubicBezTo>
                    <a:pt x="15" y="58"/>
                    <a:pt x="14" y="58"/>
                    <a:pt x="13" y="59"/>
                  </a:cubicBezTo>
                  <a:cubicBezTo>
                    <a:pt x="12" y="59"/>
                    <a:pt x="11" y="59"/>
                    <a:pt x="11" y="59"/>
                  </a:cubicBezTo>
                  <a:cubicBezTo>
                    <a:pt x="11" y="60"/>
                    <a:pt x="11" y="60"/>
                    <a:pt x="11" y="60"/>
                  </a:cubicBezTo>
                  <a:cubicBezTo>
                    <a:pt x="13" y="61"/>
                    <a:pt x="13" y="61"/>
                    <a:pt x="13" y="61"/>
                  </a:cubicBezTo>
                  <a:cubicBezTo>
                    <a:pt x="13" y="61"/>
                    <a:pt x="14" y="61"/>
                    <a:pt x="14" y="61"/>
                  </a:cubicBezTo>
                  <a:cubicBezTo>
                    <a:pt x="14" y="62"/>
                    <a:pt x="14" y="64"/>
                    <a:pt x="14" y="64"/>
                  </a:cubicBezTo>
                  <a:cubicBezTo>
                    <a:pt x="14" y="64"/>
                    <a:pt x="14" y="65"/>
                    <a:pt x="13" y="65"/>
                  </a:cubicBezTo>
                  <a:cubicBezTo>
                    <a:pt x="13" y="65"/>
                    <a:pt x="12" y="66"/>
                    <a:pt x="12" y="66"/>
                  </a:cubicBezTo>
                  <a:cubicBezTo>
                    <a:pt x="11" y="67"/>
                    <a:pt x="11" y="67"/>
                    <a:pt x="11" y="67"/>
                  </a:cubicBezTo>
                  <a:cubicBezTo>
                    <a:pt x="10" y="68"/>
                    <a:pt x="10" y="68"/>
                    <a:pt x="10" y="68"/>
                  </a:cubicBezTo>
                  <a:cubicBezTo>
                    <a:pt x="8" y="69"/>
                    <a:pt x="8" y="69"/>
                    <a:pt x="8" y="69"/>
                  </a:cubicBezTo>
                  <a:cubicBezTo>
                    <a:pt x="10" y="71"/>
                    <a:pt x="10" y="71"/>
                    <a:pt x="10" y="71"/>
                  </a:cubicBezTo>
                  <a:cubicBezTo>
                    <a:pt x="11" y="71"/>
                    <a:pt x="11" y="71"/>
                    <a:pt x="11" y="71"/>
                  </a:cubicBezTo>
                  <a:cubicBezTo>
                    <a:pt x="11" y="71"/>
                    <a:pt x="12" y="72"/>
                    <a:pt x="12" y="72"/>
                  </a:cubicBezTo>
                  <a:cubicBezTo>
                    <a:pt x="12" y="72"/>
                    <a:pt x="15" y="74"/>
                    <a:pt x="15" y="74"/>
                  </a:cubicBezTo>
                  <a:cubicBezTo>
                    <a:pt x="14" y="75"/>
                    <a:pt x="14" y="75"/>
                    <a:pt x="14" y="75"/>
                  </a:cubicBezTo>
                  <a:cubicBezTo>
                    <a:pt x="14" y="75"/>
                    <a:pt x="14" y="76"/>
                    <a:pt x="14" y="77"/>
                  </a:cubicBezTo>
                  <a:cubicBezTo>
                    <a:pt x="14" y="78"/>
                    <a:pt x="14" y="81"/>
                    <a:pt x="14" y="81"/>
                  </a:cubicBezTo>
                  <a:cubicBezTo>
                    <a:pt x="13" y="82"/>
                    <a:pt x="13" y="82"/>
                    <a:pt x="13" y="82"/>
                  </a:cubicBezTo>
                  <a:cubicBezTo>
                    <a:pt x="13" y="83"/>
                    <a:pt x="14" y="86"/>
                    <a:pt x="14" y="86"/>
                  </a:cubicBezTo>
                  <a:cubicBezTo>
                    <a:pt x="14" y="87"/>
                    <a:pt x="14" y="87"/>
                    <a:pt x="14" y="87"/>
                  </a:cubicBezTo>
                  <a:cubicBezTo>
                    <a:pt x="13" y="88"/>
                    <a:pt x="13" y="88"/>
                    <a:pt x="13" y="88"/>
                  </a:cubicBezTo>
                  <a:cubicBezTo>
                    <a:pt x="17" y="90"/>
                    <a:pt x="17" y="90"/>
                    <a:pt x="17" y="90"/>
                  </a:cubicBezTo>
                  <a:cubicBezTo>
                    <a:pt x="16" y="92"/>
                    <a:pt x="16" y="92"/>
                    <a:pt x="16" y="92"/>
                  </a:cubicBezTo>
                  <a:cubicBezTo>
                    <a:pt x="14" y="93"/>
                    <a:pt x="14" y="93"/>
                    <a:pt x="14" y="93"/>
                  </a:cubicBezTo>
                  <a:cubicBezTo>
                    <a:pt x="14" y="93"/>
                    <a:pt x="13" y="93"/>
                    <a:pt x="13" y="93"/>
                  </a:cubicBezTo>
                  <a:cubicBezTo>
                    <a:pt x="13" y="94"/>
                    <a:pt x="13" y="95"/>
                    <a:pt x="13" y="95"/>
                  </a:cubicBezTo>
                  <a:cubicBezTo>
                    <a:pt x="14" y="96"/>
                    <a:pt x="14" y="96"/>
                    <a:pt x="14" y="96"/>
                  </a:cubicBezTo>
                  <a:cubicBezTo>
                    <a:pt x="13" y="97"/>
                    <a:pt x="13" y="97"/>
                    <a:pt x="13" y="97"/>
                  </a:cubicBezTo>
                  <a:cubicBezTo>
                    <a:pt x="13" y="97"/>
                    <a:pt x="13" y="97"/>
                    <a:pt x="13" y="97"/>
                  </a:cubicBezTo>
                  <a:cubicBezTo>
                    <a:pt x="13" y="97"/>
                    <a:pt x="13" y="99"/>
                    <a:pt x="13" y="99"/>
                  </a:cubicBezTo>
                  <a:cubicBezTo>
                    <a:pt x="13" y="99"/>
                    <a:pt x="13" y="100"/>
                    <a:pt x="12" y="100"/>
                  </a:cubicBezTo>
                  <a:cubicBezTo>
                    <a:pt x="12" y="100"/>
                    <a:pt x="11" y="101"/>
                    <a:pt x="11" y="101"/>
                  </a:cubicBezTo>
                  <a:cubicBezTo>
                    <a:pt x="12" y="103"/>
                    <a:pt x="12" y="103"/>
                    <a:pt x="12" y="103"/>
                  </a:cubicBezTo>
                  <a:cubicBezTo>
                    <a:pt x="11" y="107"/>
                    <a:pt x="11" y="107"/>
                    <a:pt x="11" y="107"/>
                  </a:cubicBezTo>
                  <a:cubicBezTo>
                    <a:pt x="11" y="108"/>
                    <a:pt x="11" y="108"/>
                    <a:pt x="11" y="108"/>
                  </a:cubicBezTo>
                  <a:cubicBezTo>
                    <a:pt x="12" y="111"/>
                    <a:pt x="12" y="111"/>
                    <a:pt x="12" y="111"/>
                  </a:cubicBezTo>
                  <a:cubicBezTo>
                    <a:pt x="14" y="114"/>
                    <a:pt x="14" y="114"/>
                    <a:pt x="14" y="114"/>
                  </a:cubicBezTo>
                  <a:cubicBezTo>
                    <a:pt x="16" y="116"/>
                    <a:pt x="16" y="116"/>
                    <a:pt x="16" y="116"/>
                  </a:cubicBezTo>
                  <a:cubicBezTo>
                    <a:pt x="17" y="118"/>
                    <a:pt x="17" y="118"/>
                    <a:pt x="17" y="118"/>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5"/>
                    <a:pt x="18" y="126"/>
                  </a:cubicBezTo>
                  <a:cubicBezTo>
                    <a:pt x="18" y="126"/>
                    <a:pt x="18" y="126"/>
                    <a:pt x="17" y="125"/>
                  </a:cubicBezTo>
                  <a:cubicBezTo>
                    <a:pt x="16" y="125"/>
                    <a:pt x="15" y="123"/>
                    <a:pt x="15" y="123"/>
                  </a:cubicBezTo>
                  <a:cubicBezTo>
                    <a:pt x="15" y="123"/>
                    <a:pt x="14" y="121"/>
                    <a:pt x="14" y="121"/>
                  </a:cubicBezTo>
                  <a:cubicBezTo>
                    <a:pt x="14" y="121"/>
                    <a:pt x="13" y="120"/>
                    <a:pt x="13" y="120"/>
                  </a:cubicBezTo>
                  <a:cubicBezTo>
                    <a:pt x="11" y="120"/>
                    <a:pt x="11" y="120"/>
                    <a:pt x="11" y="120"/>
                  </a:cubicBezTo>
                  <a:cubicBezTo>
                    <a:pt x="11" y="120"/>
                    <a:pt x="11" y="121"/>
                    <a:pt x="11" y="121"/>
                  </a:cubicBezTo>
                  <a:cubicBezTo>
                    <a:pt x="11" y="122"/>
                    <a:pt x="11" y="122"/>
                    <a:pt x="12" y="123"/>
                  </a:cubicBezTo>
                  <a:cubicBezTo>
                    <a:pt x="13" y="124"/>
                    <a:pt x="13" y="124"/>
                    <a:pt x="14" y="124"/>
                  </a:cubicBezTo>
                  <a:cubicBezTo>
                    <a:pt x="14" y="124"/>
                    <a:pt x="14" y="125"/>
                    <a:pt x="15" y="125"/>
                  </a:cubicBezTo>
                  <a:cubicBezTo>
                    <a:pt x="15" y="126"/>
                    <a:pt x="15" y="128"/>
                    <a:pt x="15" y="128"/>
                  </a:cubicBezTo>
                  <a:cubicBezTo>
                    <a:pt x="17" y="130"/>
                    <a:pt x="17" y="130"/>
                    <a:pt x="17" y="130"/>
                  </a:cubicBezTo>
                  <a:cubicBezTo>
                    <a:pt x="19" y="131"/>
                    <a:pt x="19" y="131"/>
                    <a:pt x="19" y="131"/>
                  </a:cubicBezTo>
                  <a:cubicBezTo>
                    <a:pt x="27" y="135"/>
                    <a:pt x="27" y="135"/>
                    <a:pt x="27" y="135"/>
                  </a:cubicBezTo>
                  <a:cubicBezTo>
                    <a:pt x="30" y="136"/>
                    <a:pt x="30" y="136"/>
                    <a:pt x="30" y="136"/>
                  </a:cubicBezTo>
                  <a:cubicBezTo>
                    <a:pt x="31" y="136"/>
                    <a:pt x="31" y="136"/>
                    <a:pt x="31" y="136"/>
                  </a:cubicBezTo>
                  <a:cubicBezTo>
                    <a:pt x="32" y="138"/>
                    <a:pt x="32" y="138"/>
                    <a:pt x="32" y="138"/>
                  </a:cubicBezTo>
                  <a:cubicBezTo>
                    <a:pt x="33" y="139"/>
                    <a:pt x="33" y="139"/>
                    <a:pt x="33" y="139"/>
                  </a:cubicBezTo>
                  <a:cubicBezTo>
                    <a:pt x="33" y="139"/>
                    <a:pt x="34" y="139"/>
                    <a:pt x="35" y="139"/>
                  </a:cubicBezTo>
                  <a:cubicBezTo>
                    <a:pt x="35" y="139"/>
                    <a:pt x="37" y="139"/>
                    <a:pt x="37" y="139"/>
                  </a:cubicBezTo>
                  <a:cubicBezTo>
                    <a:pt x="37" y="139"/>
                    <a:pt x="38" y="138"/>
                    <a:pt x="38" y="139"/>
                  </a:cubicBezTo>
                  <a:cubicBezTo>
                    <a:pt x="38" y="140"/>
                    <a:pt x="41" y="145"/>
                    <a:pt x="41" y="145"/>
                  </a:cubicBezTo>
                  <a:cubicBezTo>
                    <a:pt x="41" y="145"/>
                    <a:pt x="41" y="146"/>
                    <a:pt x="42" y="147"/>
                  </a:cubicBezTo>
                  <a:cubicBezTo>
                    <a:pt x="43" y="148"/>
                    <a:pt x="45" y="149"/>
                    <a:pt x="45" y="149"/>
                  </a:cubicBezTo>
                  <a:cubicBezTo>
                    <a:pt x="45" y="149"/>
                    <a:pt x="44" y="150"/>
                    <a:pt x="44" y="151"/>
                  </a:cubicBezTo>
                  <a:cubicBezTo>
                    <a:pt x="45" y="152"/>
                    <a:pt x="44" y="152"/>
                    <a:pt x="45" y="152"/>
                  </a:cubicBezTo>
                  <a:cubicBezTo>
                    <a:pt x="45" y="153"/>
                    <a:pt x="45" y="153"/>
                    <a:pt x="45" y="153"/>
                  </a:cubicBezTo>
                  <a:cubicBezTo>
                    <a:pt x="45" y="153"/>
                    <a:pt x="45" y="153"/>
                    <a:pt x="45" y="154"/>
                  </a:cubicBezTo>
                  <a:cubicBezTo>
                    <a:pt x="46" y="154"/>
                    <a:pt x="46" y="155"/>
                    <a:pt x="46" y="155"/>
                  </a:cubicBezTo>
                  <a:cubicBezTo>
                    <a:pt x="46" y="158"/>
                    <a:pt x="46" y="158"/>
                    <a:pt x="46" y="158"/>
                  </a:cubicBezTo>
                  <a:cubicBezTo>
                    <a:pt x="48" y="158"/>
                    <a:pt x="48" y="158"/>
                    <a:pt x="48" y="158"/>
                  </a:cubicBezTo>
                  <a:lnTo>
                    <a:pt x="49" y="15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0" name="Freeform 6"/>
            <p:cNvSpPr>
              <a:spLocks noEditPoints="1"/>
            </p:cNvSpPr>
            <p:nvPr/>
          </p:nvSpPr>
          <p:spPr bwMode="auto">
            <a:xfrm>
              <a:off x="5900013" y="3680445"/>
              <a:ext cx="193500" cy="353719"/>
            </a:xfrm>
            <a:custGeom>
              <a:avLst/>
              <a:gdLst>
                <a:gd name="T0" fmla="*/ 45 w 85"/>
                <a:gd name="T1" fmla="*/ 154 h 160"/>
                <a:gd name="T2" fmla="*/ 41 w 85"/>
                <a:gd name="T3" fmla="*/ 145 h 160"/>
                <a:gd name="T4" fmla="*/ 15 w 85"/>
                <a:gd name="T5" fmla="*/ 128 h 160"/>
                <a:gd name="T6" fmla="*/ 14 w 85"/>
                <a:gd name="T7" fmla="*/ 121 h 160"/>
                <a:gd name="T8" fmla="*/ 18 w 85"/>
                <a:gd name="T9" fmla="*/ 119 h 160"/>
                <a:gd name="T10" fmla="*/ 12 w 85"/>
                <a:gd name="T11" fmla="*/ 100 h 160"/>
                <a:gd name="T12" fmla="*/ 14 w 85"/>
                <a:gd name="T13" fmla="*/ 93 h 160"/>
                <a:gd name="T14" fmla="*/ 14 w 85"/>
                <a:gd name="T15" fmla="*/ 77 h 160"/>
                <a:gd name="T16" fmla="*/ 11 w 85"/>
                <a:gd name="T17" fmla="*/ 67 h 160"/>
                <a:gd name="T18" fmla="*/ 13 w 85"/>
                <a:gd name="T19" fmla="*/ 58 h 160"/>
                <a:gd name="T20" fmla="*/ 14 w 85"/>
                <a:gd name="T21" fmla="*/ 46 h 160"/>
                <a:gd name="T22" fmla="*/ 4 w 85"/>
                <a:gd name="T23" fmla="*/ 39 h 160"/>
                <a:gd name="T24" fmla="*/ 0 w 85"/>
                <a:gd name="T25" fmla="*/ 27 h 160"/>
                <a:gd name="T26" fmla="*/ 4 w 85"/>
                <a:gd name="T27" fmla="*/ 15 h 160"/>
                <a:gd name="T28" fmla="*/ 16 w 85"/>
                <a:gd name="T29" fmla="*/ 0 h 160"/>
                <a:gd name="T30" fmla="*/ 19 w 85"/>
                <a:gd name="T31" fmla="*/ 8 h 160"/>
                <a:gd name="T32" fmla="*/ 31 w 85"/>
                <a:gd name="T33" fmla="*/ 4 h 160"/>
                <a:gd name="T34" fmla="*/ 42 w 85"/>
                <a:gd name="T35" fmla="*/ 16 h 160"/>
                <a:gd name="T36" fmla="*/ 54 w 85"/>
                <a:gd name="T37" fmla="*/ 30 h 160"/>
                <a:gd name="T38" fmla="*/ 55 w 85"/>
                <a:gd name="T39" fmla="*/ 48 h 160"/>
                <a:gd name="T40" fmla="*/ 52 w 85"/>
                <a:gd name="T41" fmla="*/ 59 h 160"/>
                <a:gd name="T42" fmla="*/ 57 w 85"/>
                <a:gd name="T43" fmla="*/ 73 h 160"/>
                <a:gd name="T44" fmla="*/ 68 w 85"/>
                <a:gd name="T45" fmla="*/ 87 h 160"/>
                <a:gd name="T46" fmla="*/ 77 w 85"/>
                <a:gd name="T47" fmla="*/ 88 h 160"/>
                <a:gd name="T48" fmla="*/ 80 w 85"/>
                <a:gd name="T49" fmla="*/ 107 h 160"/>
                <a:gd name="T50" fmla="*/ 60 w 85"/>
                <a:gd name="T51" fmla="*/ 140 h 160"/>
                <a:gd name="T52" fmla="*/ 61 w 85"/>
                <a:gd name="T53" fmla="*/ 147 h 160"/>
                <a:gd name="T54" fmla="*/ 59 w 85"/>
                <a:gd name="T55" fmla="*/ 154 h 160"/>
                <a:gd name="T56" fmla="*/ 49 w 85"/>
                <a:gd name="T57" fmla="*/ 158 h 160"/>
                <a:gd name="T58" fmla="*/ 57 w 85"/>
                <a:gd name="T59" fmla="*/ 151 h 160"/>
                <a:gd name="T60" fmla="*/ 63 w 85"/>
                <a:gd name="T61" fmla="*/ 149 h 160"/>
                <a:gd name="T62" fmla="*/ 59 w 85"/>
                <a:gd name="T63" fmla="*/ 140 h 160"/>
                <a:gd name="T64" fmla="*/ 75 w 85"/>
                <a:gd name="T65" fmla="*/ 124 h 160"/>
                <a:gd name="T66" fmla="*/ 80 w 85"/>
                <a:gd name="T67" fmla="*/ 91 h 160"/>
                <a:gd name="T68" fmla="*/ 69 w 85"/>
                <a:gd name="T69" fmla="*/ 90 h 160"/>
                <a:gd name="T70" fmla="*/ 65 w 85"/>
                <a:gd name="T71" fmla="*/ 81 h 160"/>
                <a:gd name="T72" fmla="*/ 55 w 85"/>
                <a:gd name="T73" fmla="*/ 68 h 160"/>
                <a:gd name="T74" fmla="*/ 54 w 85"/>
                <a:gd name="T75" fmla="*/ 55 h 160"/>
                <a:gd name="T76" fmla="*/ 54 w 85"/>
                <a:gd name="T77" fmla="*/ 42 h 160"/>
                <a:gd name="T78" fmla="*/ 52 w 85"/>
                <a:gd name="T79" fmla="*/ 26 h 160"/>
                <a:gd name="T80" fmla="*/ 40 w 85"/>
                <a:gd name="T81" fmla="*/ 15 h 160"/>
                <a:gd name="T82" fmla="*/ 24 w 85"/>
                <a:gd name="T83" fmla="*/ 7 h 160"/>
                <a:gd name="T84" fmla="*/ 17 w 85"/>
                <a:gd name="T85" fmla="*/ 5 h 160"/>
                <a:gd name="T86" fmla="*/ 9 w 85"/>
                <a:gd name="T87" fmla="*/ 9 h 160"/>
                <a:gd name="T88" fmla="*/ 4 w 85"/>
                <a:gd name="T89" fmla="*/ 20 h 160"/>
                <a:gd name="T90" fmla="*/ 6 w 85"/>
                <a:gd name="T91" fmla="*/ 32 h 160"/>
                <a:gd name="T92" fmla="*/ 5 w 85"/>
                <a:gd name="T93" fmla="*/ 41 h 160"/>
                <a:gd name="T94" fmla="*/ 15 w 85"/>
                <a:gd name="T95" fmla="*/ 46 h 160"/>
                <a:gd name="T96" fmla="*/ 13 w 85"/>
                <a:gd name="T97" fmla="*/ 59 h 160"/>
                <a:gd name="T98" fmla="*/ 12 w 85"/>
                <a:gd name="T99" fmla="*/ 66 h 160"/>
                <a:gd name="T100" fmla="*/ 15 w 85"/>
                <a:gd name="T101" fmla="*/ 75 h 160"/>
                <a:gd name="T102" fmla="*/ 17 w 85"/>
                <a:gd name="T103" fmla="*/ 92 h 160"/>
                <a:gd name="T104" fmla="*/ 13 w 85"/>
                <a:gd name="T105" fmla="*/ 101 h 160"/>
                <a:gd name="T106" fmla="*/ 18 w 85"/>
                <a:gd name="T107" fmla="*/ 122 h 160"/>
                <a:gd name="T108" fmla="*/ 13 w 85"/>
                <a:gd name="T109" fmla="*/ 120 h 160"/>
                <a:gd name="T110" fmla="*/ 27 w 85"/>
                <a:gd name="T111" fmla="*/ 135 h 160"/>
                <a:gd name="T112" fmla="*/ 38 w 85"/>
                <a:gd name="T113" fmla="*/ 139 h 160"/>
                <a:gd name="T114" fmla="*/ 47 w 85"/>
                <a:gd name="T115"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5" h="160">
                  <a:moveTo>
                    <a:pt x="52" y="160"/>
                  </a:moveTo>
                  <a:cubicBezTo>
                    <a:pt x="52" y="160"/>
                    <a:pt x="52" y="160"/>
                    <a:pt x="52" y="160"/>
                  </a:cubicBezTo>
                  <a:cubicBezTo>
                    <a:pt x="49" y="158"/>
                    <a:pt x="49" y="158"/>
                    <a:pt x="49" y="158"/>
                  </a:cubicBezTo>
                  <a:cubicBezTo>
                    <a:pt x="48" y="159"/>
                    <a:pt x="48" y="159"/>
                    <a:pt x="48" y="159"/>
                  </a:cubicBezTo>
                  <a:cubicBezTo>
                    <a:pt x="46" y="158"/>
                    <a:pt x="46" y="158"/>
                    <a:pt x="46" y="158"/>
                  </a:cubicBezTo>
                  <a:cubicBezTo>
                    <a:pt x="46" y="155"/>
                    <a:pt x="46" y="155"/>
                    <a:pt x="46" y="155"/>
                  </a:cubicBezTo>
                  <a:cubicBezTo>
                    <a:pt x="46" y="155"/>
                    <a:pt x="45" y="155"/>
                    <a:pt x="45" y="154"/>
                  </a:cubicBezTo>
                  <a:cubicBezTo>
                    <a:pt x="45" y="152"/>
                    <a:pt x="45" y="152"/>
                    <a:pt x="45" y="152"/>
                  </a:cubicBezTo>
                  <a:cubicBezTo>
                    <a:pt x="44" y="153"/>
                    <a:pt x="44" y="153"/>
                    <a:pt x="44" y="153"/>
                  </a:cubicBezTo>
                  <a:cubicBezTo>
                    <a:pt x="44" y="152"/>
                    <a:pt x="44" y="152"/>
                    <a:pt x="44" y="152"/>
                  </a:cubicBezTo>
                  <a:cubicBezTo>
                    <a:pt x="44" y="151"/>
                    <a:pt x="44" y="151"/>
                    <a:pt x="44" y="151"/>
                  </a:cubicBezTo>
                  <a:cubicBezTo>
                    <a:pt x="44" y="150"/>
                    <a:pt x="44" y="149"/>
                    <a:pt x="45" y="149"/>
                  </a:cubicBezTo>
                  <a:cubicBezTo>
                    <a:pt x="44" y="149"/>
                    <a:pt x="42" y="148"/>
                    <a:pt x="42" y="147"/>
                  </a:cubicBezTo>
                  <a:cubicBezTo>
                    <a:pt x="41" y="147"/>
                    <a:pt x="41" y="145"/>
                    <a:pt x="41" y="145"/>
                  </a:cubicBezTo>
                  <a:cubicBezTo>
                    <a:pt x="40" y="145"/>
                    <a:pt x="38" y="141"/>
                    <a:pt x="38" y="139"/>
                  </a:cubicBezTo>
                  <a:cubicBezTo>
                    <a:pt x="36" y="139"/>
                    <a:pt x="35" y="139"/>
                    <a:pt x="35" y="139"/>
                  </a:cubicBezTo>
                  <a:cubicBezTo>
                    <a:pt x="34" y="139"/>
                    <a:pt x="33" y="139"/>
                    <a:pt x="33" y="139"/>
                  </a:cubicBezTo>
                  <a:cubicBezTo>
                    <a:pt x="32" y="138"/>
                    <a:pt x="32" y="138"/>
                    <a:pt x="32" y="138"/>
                  </a:cubicBezTo>
                  <a:cubicBezTo>
                    <a:pt x="31" y="137"/>
                    <a:pt x="31" y="137"/>
                    <a:pt x="31" y="137"/>
                  </a:cubicBezTo>
                  <a:cubicBezTo>
                    <a:pt x="27" y="135"/>
                    <a:pt x="27" y="135"/>
                    <a:pt x="27" y="135"/>
                  </a:cubicBezTo>
                  <a:cubicBezTo>
                    <a:pt x="15" y="128"/>
                    <a:pt x="15" y="128"/>
                    <a:pt x="15" y="128"/>
                  </a:cubicBezTo>
                  <a:cubicBezTo>
                    <a:pt x="15" y="128"/>
                    <a:pt x="14" y="126"/>
                    <a:pt x="14" y="125"/>
                  </a:cubicBezTo>
                  <a:cubicBezTo>
                    <a:pt x="14" y="125"/>
                    <a:pt x="14" y="125"/>
                    <a:pt x="14" y="124"/>
                  </a:cubicBezTo>
                  <a:cubicBezTo>
                    <a:pt x="13" y="124"/>
                    <a:pt x="12" y="124"/>
                    <a:pt x="12" y="123"/>
                  </a:cubicBezTo>
                  <a:cubicBezTo>
                    <a:pt x="11" y="123"/>
                    <a:pt x="11" y="122"/>
                    <a:pt x="10" y="121"/>
                  </a:cubicBezTo>
                  <a:cubicBezTo>
                    <a:pt x="10" y="121"/>
                    <a:pt x="10" y="120"/>
                    <a:pt x="10" y="120"/>
                  </a:cubicBezTo>
                  <a:cubicBezTo>
                    <a:pt x="13" y="120"/>
                    <a:pt x="13" y="120"/>
                    <a:pt x="13" y="120"/>
                  </a:cubicBezTo>
                  <a:cubicBezTo>
                    <a:pt x="13" y="120"/>
                    <a:pt x="14" y="121"/>
                    <a:pt x="14" y="121"/>
                  </a:cubicBezTo>
                  <a:cubicBezTo>
                    <a:pt x="15" y="121"/>
                    <a:pt x="15" y="123"/>
                    <a:pt x="15" y="123"/>
                  </a:cubicBezTo>
                  <a:cubicBezTo>
                    <a:pt x="15" y="123"/>
                    <a:pt x="16" y="125"/>
                    <a:pt x="17" y="125"/>
                  </a:cubicBezTo>
                  <a:cubicBezTo>
                    <a:pt x="17" y="125"/>
                    <a:pt x="18" y="125"/>
                    <a:pt x="18" y="125"/>
                  </a:cubicBezTo>
                  <a:cubicBezTo>
                    <a:pt x="18" y="125"/>
                    <a:pt x="18" y="125"/>
                    <a:pt x="18" y="125"/>
                  </a:cubicBezTo>
                  <a:cubicBezTo>
                    <a:pt x="19" y="123"/>
                    <a:pt x="19" y="123"/>
                    <a:pt x="19" y="123"/>
                  </a:cubicBezTo>
                  <a:cubicBezTo>
                    <a:pt x="18" y="122"/>
                    <a:pt x="18" y="122"/>
                    <a:pt x="18" y="122"/>
                  </a:cubicBezTo>
                  <a:cubicBezTo>
                    <a:pt x="18" y="119"/>
                    <a:pt x="18" y="119"/>
                    <a:pt x="18" y="119"/>
                  </a:cubicBezTo>
                  <a:cubicBezTo>
                    <a:pt x="17" y="118"/>
                    <a:pt x="17" y="118"/>
                    <a:pt x="17" y="118"/>
                  </a:cubicBezTo>
                  <a:cubicBezTo>
                    <a:pt x="16" y="116"/>
                    <a:pt x="16" y="116"/>
                    <a:pt x="16" y="116"/>
                  </a:cubicBezTo>
                  <a:cubicBezTo>
                    <a:pt x="12" y="111"/>
                    <a:pt x="12" y="111"/>
                    <a:pt x="12" y="111"/>
                  </a:cubicBezTo>
                  <a:cubicBezTo>
                    <a:pt x="10" y="108"/>
                    <a:pt x="10" y="108"/>
                    <a:pt x="10" y="108"/>
                  </a:cubicBezTo>
                  <a:cubicBezTo>
                    <a:pt x="12" y="103"/>
                    <a:pt x="12" y="103"/>
                    <a:pt x="12" y="103"/>
                  </a:cubicBezTo>
                  <a:cubicBezTo>
                    <a:pt x="11" y="101"/>
                    <a:pt x="11" y="101"/>
                    <a:pt x="11" y="101"/>
                  </a:cubicBezTo>
                  <a:cubicBezTo>
                    <a:pt x="11" y="101"/>
                    <a:pt x="12" y="100"/>
                    <a:pt x="12" y="100"/>
                  </a:cubicBezTo>
                  <a:cubicBezTo>
                    <a:pt x="12" y="100"/>
                    <a:pt x="13" y="99"/>
                    <a:pt x="13" y="99"/>
                  </a:cubicBezTo>
                  <a:cubicBezTo>
                    <a:pt x="13" y="99"/>
                    <a:pt x="13" y="98"/>
                    <a:pt x="13" y="98"/>
                  </a:cubicBezTo>
                  <a:cubicBezTo>
                    <a:pt x="13" y="97"/>
                    <a:pt x="13" y="97"/>
                    <a:pt x="13" y="97"/>
                  </a:cubicBezTo>
                  <a:cubicBezTo>
                    <a:pt x="14" y="95"/>
                    <a:pt x="14" y="95"/>
                    <a:pt x="14" y="95"/>
                  </a:cubicBezTo>
                  <a:cubicBezTo>
                    <a:pt x="12" y="95"/>
                    <a:pt x="12" y="95"/>
                    <a:pt x="12" y="95"/>
                  </a:cubicBezTo>
                  <a:cubicBezTo>
                    <a:pt x="12" y="94"/>
                    <a:pt x="13" y="93"/>
                    <a:pt x="13" y="93"/>
                  </a:cubicBezTo>
                  <a:cubicBezTo>
                    <a:pt x="13" y="93"/>
                    <a:pt x="13" y="93"/>
                    <a:pt x="14" y="93"/>
                  </a:cubicBezTo>
                  <a:cubicBezTo>
                    <a:pt x="16" y="91"/>
                    <a:pt x="16" y="91"/>
                    <a:pt x="16" y="91"/>
                  </a:cubicBezTo>
                  <a:cubicBezTo>
                    <a:pt x="16" y="90"/>
                    <a:pt x="16" y="90"/>
                    <a:pt x="16" y="90"/>
                  </a:cubicBezTo>
                  <a:cubicBezTo>
                    <a:pt x="13" y="89"/>
                    <a:pt x="13" y="89"/>
                    <a:pt x="13" y="89"/>
                  </a:cubicBezTo>
                  <a:cubicBezTo>
                    <a:pt x="14" y="86"/>
                    <a:pt x="14" y="86"/>
                    <a:pt x="14" y="86"/>
                  </a:cubicBezTo>
                  <a:cubicBezTo>
                    <a:pt x="13" y="85"/>
                    <a:pt x="12" y="83"/>
                    <a:pt x="12" y="83"/>
                  </a:cubicBezTo>
                  <a:cubicBezTo>
                    <a:pt x="13" y="81"/>
                    <a:pt x="13" y="81"/>
                    <a:pt x="13" y="81"/>
                  </a:cubicBezTo>
                  <a:cubicBezTo>
                    <a:pt x="13" y="81"/>
                    <a:pt x="14" y="78"/>
                    <a:pt x="14" y="77"/>
                  </a:cubicBezTo>
                  <a:cubicBezTo>
                    <a:pt x="14" y="76"/>
                    <a:pt x="14" y="75"/>
                    <a:pt x="14" y="75"/>
                  </a:cubicBezTo>
                  <a:cubicBezTo>
                    <a:pt x="14" y="74"/>
                    <a:pt x="14" y="74"/>
                    <a:pt x="14" y="74"/>
                  </a:cubicBezTo>
                  <a:cubicBezTo>
                    <a:pt x="13" y="73"/>
                    <a:pt x="12" y="72"/>
                    <a:pt x="12" y="72"/>
                  </a:cubicBezTo>
                  <a:cubicBezTo>
                    <a:pt x="12" y="72"/>
                    <a:pt x="11" y="72"/>
                    <a:pt x="11" y="71"/>
                  </a:cubicBezTo>
                  <a:cubicBezTo>
                    <a:pt x="10" y="71"/>
                    <a:pt x="10" y="71"/>
                    <a:pt x="10" y="71"/>
                  </a:cubicBezTo>
                  <a:cubicBezTo>
                    <a:pt x="8" y="69"/>
                    <a:pt x="8" y="69"/>
                    <a:pt x="8" y="69"/>
                  </a:cubicBezTo>
                  <a:cubicBezTo>
                    <a:pt x="11" y="67"/>
                    <a:pt x="11" y="67"/>
                    <a:pt x="11" y="67"/>
                  </a:cubicBezTo>
                  <a:cubicBezTo>
                    <a:pt x="11" y="66"/>
                    <a:pt x="11" y="66"/>
                    <a:pt x="11" y="66"/>
                  </a:cubicBezTo>
                  <a:cubicBezTo>
                    <a:pt x="12" y="65"/>
                    <a:pt x="13" y="65"/>
                    <a:pt x="13" y="65"/>
                  </a:cubicBezTo>
                  <a:cubicBezTo>
                    <a:pt x="13" y="65"/>
                    <a:pt x="14" y="64"/>
                    <a:pt x="14" y="64"/>
                  </a:cubicBezTo>
                  <a:cubicBezTo>
                    <a:pt x="14" y="63"/>
                    <a:pt x="14" y="62"/>
                    <a:pt x="14" y="61"/>
                  </a:cubicBezTo>
                  <a:cubicBezTo>
                    <a:pt x="11" y="60"/>
                    <a:pt x="11" y="60"/>
                    <a:pt x="11" y="60"/>
                  </a:cubicBezTo>
                  <a:cubicBezTo>
                    <a:pt x="11" y="59"/>
                    <a:pt x="11" y="59"/>
                    <a:pt x="11" y="59"/>
                  </a:cubicBezTo>
                  <a:cubicBezTo>
                    <a:pt x="11" y="59"/>
                    <a:pt x="12" y="59"/>
                    <a:pt x="13" y="58"/>
                  </a:cubicBezTo>
                  <a:cubicBezTo>
                    <a:pt x="14" y="58"/>
                    <a:pt x="15" y="57"/>
                    <a:pt x="15" y="57"/>
                  </a:cubicBezTo>
                  <a:cubicBezTo>
                    <a:pt x="16" y="57"/>
                    <a:pt x="16" y="56"/>
                    <a:pt x="16" y="55"/>
                  </a:cubicBezTo>
                  <a:cubicBezTo>
                    <a:pt x="14" y="54"/>
                    <a:pt x="14" y="54"/>
                    <a:pt x="14" y="54"/>
                  </a:cubicBezTo>
                  <a:cubicBezTo>
                    <a:pt x="15" y="52"/>
                    <a:pt x="15" y="52"/>
                    <a:pt x="15" y="52"/>
                  </a:cubicBezTo>
                  <a:cubicBezTo>
                    <a:pt x="14" y="49"/>
                    <a:pt x="14" y="49"/>
                    <a:pt x="14" y="49"/>
                  </a:cubicBezTo>
                  <a:cubicBezTo>
                    <a:pt x="15" y="47"/>
                    <a:pt x="15" y="47"/>
                    <a:pt x="15" y="47"/>
                  </a:cubicBezTo>
                  <a:cubicBezTo>
                    <a:pt x="14" y="46"/>
                    <a:pt x="14" y="46"/>
                    <a:pt x="14" y="46"/>
                  </a:cubicBezTo>
                  <a:cubicBezTo>
                    <a:pt x="10" y="44"/>
                    <a:pt x="10" y="44"/>
                    <a:pt x="10" y="44"/>
                  </a:cubicBezTo>
                  <a:cubicBezTo>
                    <a:pt x="9" y="44"/>
                    <a:pt x="9" y="44"/>
                    <a:pt x="9" y="44"/>
                  </a:cubicBezTo>
                  <a:cubicBezTo>
                    <a:pt x="8" y="44"/>
                    <a:pt x="7" y="45"/>
                    <a:pt x="7" y="45"/>
                  </a:cubicBezTo>
                  <a:cubicBezTo>
                    <a:pt x="4" y="44"/>
                    <a:pt x="4" y="43"/>
                    <a:pt x="4" y="43"/>
                  </a:cubicBezTo>
                  <a:cubicBezTo>
                    <a:pt x="5" y="43"/>
                    <a:pt x="5" y="42"/>
                    <a:pt x="5" y="42"/>
                  </a:cubicBezTo>
                  <a:cubicBezTo>
                    <a:pt x="4" y="41"/>
                    <a:pt x="4" y="41"/>
                    <a:pt x="4" y="41"/>
                  </a:cubicBezTo>
                  <a:cubicBezTo>
                    <a:pt x="4" y="39"/>
                    <a:pt x="4" y="39"/>
                    <a:pt x="4" y="39"/>
                  </a:cubicBezTo>
                  <a:cubicBezTo>
                    <a:pt x="4" y="39"/>
                    <a:pt x="5" y="37"/>
                    <a:pt x="5" y="37"/>
                  </a:cubicBezTo>
                  <a:cubicBezTo>
                    <a:pt x="4" y="36"/>
                    <a:pt x="4" y="35"/>
                    <a:pt x="4" y="35"/>
                  </a:cubicBezTo>
                  <a:cubicBezTo>
                    <a:pt x="5" y="33"/>
                    <a:pt x="5" y="33"/>
                    <a:pt x="5" y="33"/>
                  </a:cubicBezTo>
                  <a:cubicBezTo>
                    <a:pt x="5" y="32"/>
                    <a:pt x="5" y="32"/>
                    <a:pt x="5" y="32"/>
                  </a:cubicBezTo>
                  <a:cubicBezTo>
                    <a:pt x="5" y="31"/>
                    <a:pt x="5" y="30"/>
                    <a:pt x="5" y="30"/>
                  </a:cubicBezTo>
                  <a:cubicBezTo>
                    <a:pt x="1" y="28"/>
                    <a:pt x="1" y="28"/>
                    <a:pt x="1" y="28"/>
                  </a:cubicBezTo>
                  <a:cubicBezTo>
                    <a:pt x="0" y="27"/>
                    <a:pt x="0" y="27"/>
                    <a:pt x="0" y="27"/>
                  </a:cubicBezTo>
                  <a:cubicBezTo>
                    <a:pt x="0" y="25"/>
                    <a:pt x="0" y="25"/>
                    <a:pt x="0" y="25"/>
                  </a:cubicBezTo>
                  <a:cubicBezTo>
                    <a:pt x="2" y="23"/>
                    <a:pt x="2" y="23"/>
                    <a:pt x="2" y="23"/>
                  </a:cubicBezTo>
                  <a:cubicBezTo>
                    <a:pt x="3" y="21"/>
                    <a:pt x="3" y="21"/>
                    <a:pt x="3" y="21"/>
                  </a:cubicBezTo>
                  <a:cubicBezTo>
                    <a:pt x="3" y="20"/>
                    <a:pt x="3" y="20"/>
                    <a:pt x="3" y="19"/>
                  </a:cubicBezTo>
                  <a:cubicBezTo>
                    <a:pt x="3" y="19"/>
                    <a:pt x="4" y="18"/>
                    <a:pt x="4" y="18"/>
                  </a:cubicBezTo>
                  <a:cubicBezTo>
                    <a:pt x="4" y="16"/>
                    <a:pt x="4" y="16"/>
                    <a:pt x="4" y="16"/>
                  </a:cubicBezTo>
                  <a:cubicBezTo>
                    <a:pt x="4" y="15"/>
                    <a:pt x="4" y="15"/>
                    <a:pt x="4" y="15"/>
                  </a:cubicBezTo>
                  <a:cubicBezTo>
                    <a:pt x="5" y="14"/>
                    <a:pt x="5" y="14"/>
                    <a:pt x="5" y="14"/>
                  </a:cubicBezTo>
                  <a:cubicBezTo>
                    <a:pt x="5" y="14"/>
                    <a:pt x="6" y="13"/>
                    <a:pt x="7" y="13"/>
                  </a:cubicBezTo>
                  <a:cubicBezTo>
                    <a:pt x="7" y="12"/>
                    <a:pt x="7" y="11"/>
                    <a:pt x="7" y="11"/>
                  </a:cubicBezTo>
                  <a:cubicBezTo>
                    <a:pt x="11" y="5"/>
                    <a:pt x="11" y="5"/>
                    <a:pt x="11" y="5"/>
                  </a:cubicBezTo>
                  <a:cubicBezTo>
                    <a:pt x="10" y="4"/>
                    <a:pt x="10" y="4"/>
                    <a:pt x="10" y="4"/>
                  </a:cubicBezTo>
                  <a:cubicBezTo>
                    <a:pt x="13" y="0"/>
                    <a:pt x="14" y="0"/>
                    <a:pt x="14" y="0"/>
                  </a:cubicBezTo>
                  <a:cubicBezTo>
                    <a:pt x="15" y="0"/>
                    <a:pt x="16" y="0"/>
                    <a:pt x="16" y="0"/>
                  </a:cubicBezTo>
                  <a:cubicBezTo>
                    <a:pt x="17" y="1"/>
                    <a:pt x="17" y="1"/>
                    <a:pt x="17" y="1"/>
                  </a:cubicBezTo>
                  <a:cubicBezTo>
                    <a:pt x="18" y="2"/>
                    <a:pt x="18" y="2"/>
                    <a:pt x="18" y="2"/>
                  </a:cubicBezTo>
                  <a:cubicBezTo>
                    <a:pt x="18" y="3"/>
                    <a:pt x="18" y="3"/>
                    <a:pt x="18" y="3"/>
                  </a:cubicBezTo>
                  <a:cubicBezTo>
                    <a:pt x="18" y="4"/>
                    <a:pt x="17" y="4"/>
                    <a:pt x="17" y="5"/>
                  </a:cubicBezTo>
                  <a:cubicBezTo>
                    <a:pt x="18" y="5"/>
                    <a:pt x="17" y="6"/>
                    <a:pt x="17" y="6"/>
                  </a:cubicBezTo>
                  <a:cubicBezTo>
                    <a:pt x="18" y="6"/>
                    <a:pt x="18" y="7"/>
                    <a:pt x="18" y="7"/>
                  </a:cubicBezTo>
                  <a:cubicBezTo>
                    <a:pt x="19" y="8"/>
                    <a:pt x="19" y="8"/>
                    <a:pt x="19" y="8"/>
                  </a:cubicBezTo>
                  <a:cubicBezTo>
                    <a:pt x="19" y="9"/>
                    <a:pt x="20" y="9"/>
                    <a:pt x="20" y="9"/>
                  </a:cubicBezTo>
                  <a:cubicBezTo>
                    <a:pt x="22" y="8"/>
                    <a:pt x="22" y="8"/>
                    <a:pt x="22" y="8"/>
                  </a:cubicBezTo>
                  <a:cubicBezTo>
                    <a:pt x="24" y="7"/>
                    <a:pt x="24" y="7"/>
                    <a:pt x="24" y="7"/>
                  </a:cubicBezTo>
                  <a:cubicBezTo>
                    <a:pt x="24" y="7"/>
                    <a:pt x="26" y="6"/>
                    <a:pt x="27" y="6"/>
                  </a:cubicBezTo>
                  <a:cubicBezTo>
                    <a:pt x="27" y="6"/>
                    <a:pt x="27" y="5"/>
                    <a:pt x="28" y="4"/>
                  </a:cubicBezTo>
                  <a:cubicBezTo>
                    <a:pt x="29" y="4"/>
                    <a:pt x="29" y="4"/>
                    <a:pt x="29" y="4"/>
                  </a:cubicBezTo>
                  <a:cubicBezTo>
                    <a:pt x="31" y="4"/>
                    <a:pt x="31" y="4"/>
                    <a:pt x="31" y="4"/>
                  </a:cubicBezTo>
                  <a:cubicBezTo>
                    <a:pt x="32" y="6"/>
                    <a:pt x="32" y="6"/>
                    <a:pt x="32" y="6"/>
                  </a:cubicBezTo>
                  <a:cubicBezTo>
                    <a:pt x="34" y="7"/>
                    <a:pt x="34" y="7"/>
                    <a:pt x="34" y="7"/>
                  </a:cubicBezTo>
                  <a:cubicBezTo>
                    <a:pt x="36" y="9"/>
                    <a:pt x="36" y="9"/>
                    <a:pt x="36" y="9"/>
                  </a:cubicBezTo>
                  <a:cubicBezTo>
                    <a:pt x="37" y="12"/>
                    <a:pt x="37" y="12"/>
                    <a:pt x="37" y="12"/>
                  </a:cubicBezTo>
                  <a:cubicBezTo>
                    <a:pt x="39" y="15"/>
                    <a:pt x="39" y="15"/>
                    <a:pt x="39" y="15"/>
                  </a:cubicBezTo>
                  <a:cubicBezTo>
                    <a:pt x="40" y="14"/>
                    <a:pt x="40" y="14"/>
                    <a:pt x="40" y="14"/>
                  </a:cubicBezTo>
                  <a:cubicBezTo>
                    <a:pt x="42" y="16"/>
                    <a:pt x="42" y="16"/>
                    <a:pt x="42" y="16"/>
                  </a:cubicBezTo>
                  <a:cubicBezTo>
                    <a:pt x="44" y="17"/>
                    <a:pt x="44" y="17"/>
                    <a:pt x="44" y="17"/>
                  </a:cubicBezTo>
                  <a:cubicBezTo>
                    <a:pt x="44" y="17"/>
                    <a:pt x="46" y="17"/>
                    <a:pt x="48" y="18"/>
                  </a:cubicBezTo>
                  <a:cubicBezTo>
                    <a:pt x="49" y="18"/>
                    <a:pt x="49" y="19"/>
                    <a:pt x="49" y="19"/>
                  </a:cubicBezTo>
                  <a:cubicBezTo>
                    <a:pt x="50" y="21"/>
                    <a:pt x="52" y="23"/>
                    <a:pt x="52" y="23"/>
                  </a:cubicBezTo>
                  <a:cubicBezTo>
                    <a:pt x="53" y="26"/>
                    <a:pt x="53" y="26"/>
                    <a:pt x="53" y="26"/>
                  </a:cubicBezTo>
                  <a:cubicBezTo>
                    <a:pt x="53" y="26"/>
                    <a:pt x="54" y="28"/>
                    <a:pt x="54" y="29"/>
                  </a:cubicBezTo>
                  <a:cubicBezTo>
                    <a:pt x="54" y="29"/>
                    <a:pt x="54" y="30"/>
                    <a:pt x="54" y="30"/>
                  </a:cubicBezTo>
                  <a:cubicBezTo>
                    <a:pt x="57" y="33"/>
                    <a:pt x="57" y="33"/>
                    <a:pt x="57" y="33"/>
                  </a:cubicBezTo>
                  <a:cubicBezTo>
                    <a:pt x="56" y="36"/>
                    <a:pt x="56" y="36"/>
                    <a:pt x="56" y="36"/>
                  </a:cubicBezTo>
                  <a:cubicBezTo>
                    <a:pt x="55" y="38"/>
                    <a:pt x="55" y="38"/>
                    <a:pt x="55" y="38"/>
                  </a:cubicBezTo>
                  <a:cubicBezTo>
                    <a:pt x="55" y="38"/>
                    <a:pt x="55" y="40"/>
                    <a:pt x="55" y="40"/>
                  </a:cubicBezTo>
                  <a:cubicBezTo>
                    <a:pt x="55" y="40"/>
                    <a:pt x="55" y="42"/>
                    <a:pt x="55" y="42"/>
                  </a:cubicBezTo>
                  <a:cubicBezTo>
                    <a:pt x="54" y="43"/>
                    <a:pt x="54" y="43"/>
                    <a:pt x="54" y="43"/>
                  </a:cubicBezTo>
                  <a:cubicBezTo>
                    <a:pt x="55" y="48"/>
                    <a:pt x="55" y="48"/>
                    <a:pt x="55" y="48"/>
                  </a:cubicBezTo>
                  <a:cubicBezTo>
                    <a:pt x="54" y="51"/>
                    <a:pt x="54" y="51"/>
                    <a:pt x="54" y="51"/>
                  </a:cubicBezTo>
                  <a:cubicBezTo>
                    <a:pt x="55" y="51"/>
                    <a:pt x="56" y="52"/>
                    <a:pt x="56" y="53"/>
                  </a:cubicBezTo>
                  <a:cubicBezTo>
                    <a:pt x="57" y="53"/>
                    <a:pt x="56" y="54"/>
                    <a:pt x="56" y="54"/>
                  </a:cubicBezTo>
                  <a:cubicBezTo>
                    <a:pt x="55" y="55"/>
                    <a:pt x="55" y="55"/>
                    <a:pt x="54" y="56"/>
                  </a:cubicBezTo>
                  <a:cubicBezTo>
                    <a:pt x="53" y="56"/>
                    <a:pt x="53" y="56"/>
                    <a:pt x="53" y="56"/>
                  </a:cubicBezTo>
                  <a:cubicBezTo>
                    <a:pt x="53" y="57"/>
                    <a:pt x="52" y="57"/>
                    <a:pt x="52" y="57"/>
                  </a:cubicBezTo>
                  <a:cubicBezTo>
                    <a:pt x="52" y="57"/>
                    <a:pt x="52" y="58"/>
                    <a:pt x="52" y="59"/>
                  </a:cubicBezTo>
                  <a:cubicBezTo>
                    <a:pt x="53" y="60"/>
                    <a:pt x="55" y="61"/>
                    <a:pt x="55" y="61"/>
                  </a:cubicBezTo>
                  <a:cubicBezTo>
                    <a:pt x="55" y="61"/>
                    <a:pt x="57" y="63"/>
                    <a:pt x="57" y="64"/>
                  </a:cubicBezTo>
                  <a:cubicBezTo>
                    <a:pt x="58" y="64"/>
                    <a:pt x="57" y="65"/>
                    <a:pt x="57" y="66"/>
                  </a:cubicBezTo>
                  <a:cubicBezTo>
                    <a:pt x="57" y="66"/>
                    <a:pt x="57" y="67"/>
                    <a:pt x="55" y="68"/>
                  </a:cubicBezTo>
                  <a:cubicBezTo>
                    <a:pt x="56" y="69"/>
                    <a:pt x="56" y="69"/>
                    <a:pt x="56" y="69"/>
                  </a:cubicBezTo>
                  <a:cubicBezTo>
                    <a:pt x="57" y="72"/>
                    <a:pt x="57" y="72"/>
                    <a:pt x="57" y="72"/>
                  </a:cubicBezTo>
                  <a:cubicBezTo>
                    <a:pt x="57" y="72"/>
                    <a:pt x="57" y="73"/>
                    <a:pt x="57" y="73"/>
                  </a:cubicBezTo>
                  <a:cubicBezTo>
                    <a:pt x="58" y="74"/>
                    <a:pt x="59" y="76"/>
                    <a:pt x="60" y="76"/>
                  </a:cubicBezTo>
                  <a:cubicBezTo>
                    <a:pt x="60" y="76"/>
                    <a:pt x="61" y="78"/>
                    <a:pt x="61" y="79"/>
                  </a:cubicBezTo>
                  <a:cubicBezTo>
                    <a:pt x="61" y="79"/>
                    <a:pt x="61" y="80"/>
                    <a:pt x="61" y="80"/>
                  </a:cubicBezTo>
                  <a:cubicBezTo>
                    <a:pt x="61" y="80"/>
                    <a:pt x="62" y="80"/>
                    <a:pt x="62" y="80"/>
                  </a:cubicBezTo>
                  <a:cubicBezTo>
                    <a:pt x="63" y="81"/>
                    <a:pt x="65" y="81"/>
                    <a:pt x="65" y="81"/>
                  </a:cubicBezTo>
                  <a:cubicBezTo>
                    <a:pt x="65" y="81"/>
                    <a:pt x="66" y="82"/>
                    <a:pt x="66" y="83"/>
                  </a:cubicBezTo>
                  <a:cubicBezTo>
                    <a:pt x="67" y="84"/>
                    <a:pt x="68" y="86"/>
                    <a:pt x="68" y="87"/>
                  </a:cubicBezTo>
                  <a:cubicBezTo>
                    <a:pt x="68" y="87"/>
                    <a:pt x="68" y="88"/>
                    <a:pt x="68" y="88"/>
                  </a:cubicBezTo>
                  <a:cubicBezTo>
                    <a:pt x="68" y="89"/>
                    <a:pt x="68" y="89"/>
                    <a:pt x="68" y="89"/>
                  </a:cubicBezTo>
                  <a:cubicBezTo>
                    <a:pt x="68" y="90"/>
                    <a:pt x="69" y="89"/>
                    <a:pt x="69" y="89"/>
                  </a:cubicBezTo>
                  <a:cubicBezTo>
                    <a:pt x="69" y="89"/>
                    <a:pt x="70" y="88"/>
                    <a:pt x="70" y="88"/>
                  </a:cubicBezTo>
                  <a:cubicBezTo>
                    <a:pt x="71" y="88"/>
                    <a:pt x="72" y="88"/>
                    <a:pt x="73" y="88"/>
                  </a:cubicBezTo>
                  <a:cubicBezTo>
                    <a:pt x="74" y="88"/>
                    <a:pt x="74" y="88"/>
                    <a:pt x="74" y="88"/>
                  </a:cubicBezTo>
                  <a:cubicBezTo>
                    <a:pt x="76" y="88"/>
                    <a:pt x="76" y="88"/>
                    <a:pt x="77" y="88"/>
                  </a:cubicBezTo>
                  <a:cubicBezTo>
                    <a:pt x="79" y="89"/>
                    <a:pt x="79" y="89"/>
                    <a:pt x="79" y="89"/>
                  </a:cubicBezTo>
                  <a:cubicBezTo>
                    <a:pt x="80" y="91"/>
                    <a:pt x="80" y="91"/>
                    <a:pt x="80" y="91"/>
                  </a:cubicBezTo>
                  <a:cubicBezTo>
                    <a:pt x="80" y="91"/>
                    <a:pt x="81" y="91"/>
                    <a:pt x="81" y="91"/>
                  </a:cubicBezTo>
                  <a:cubicBezTo>
                    <a:pt x="82" y="93"/>
                    <a:pt x="82" y="93"/>
                    <a:pt x="82" y="93"/>
                  </a:cubicBezTo>
                  <a:cubicBezTo>
                    <a:pt x="84" y="96"/>
                    <a:pt x="84" y="96"/>
                    <a:pt x="84" y="96"/>
                  </a:cubicBezTo>
                  <a:cubicBezTo>
                    <a:pt x="85" y="104"/>
                    <a:pt x="85" y="104"/>
                    <a:pt x="85" y="104"/>
                  </a:cubicBezTo>
                  <a:cubicBezTo>
                    <a:pt x="83" y="104"/>
                    <a:pt x="81" y="106"/>
                    <a:pt x="80" y="107"/>
                  </a:cubicBezTo>
                  <a:cubicBezTo>
                    <a:pt x="77" y="115"/>
                    <a:pt x="77" y="115"/>
                    <a:pt x="77" y="115"/>
                  </a:cubicBezTo>
                  <a:cubicBezTo>
                    <a:pt x="75" y="124"/>
                    <a:pt x="75" y="124"/>
                    <a:pt x="75" y="124"/>
                  </a:cubicBezTo>
                  <a:cubicBezTo>
                    <a:pt x="70" y="132"/>
                    <a:pt x="70" y="132"/>
                    <a:pt x="70" y="132"/>
                  </a:cubicBezTo>
                  <a:cubicBezTo>
                    <a:pt x="63" y="136"/>
                    <a:pt x="63" y="136"/>
                    <a:pt x="63" y="136"/>
                  </a:cubicBezTo>
                  <a:cubicBezTo>
                    <a:pt x="62" y="136"/>
                    <a:pt x="62" y="136"/>
                    <a:pt x="62" y="136"/>
                  </a:cubicBezTo>
                  <a:cubicBezTo>
                    <a:pt x="62" y="136"/>
                    <a:pt x="61" y="137"/>
                    <a:pt x="61" y="137"/>
                  </a:cubicBezTo>
                  <a:cubicBezTo>
                    <a:pt x="60" y="140"/>
                    <a:pt x="60" y="140"/>
                    <a:pt x="60" y="140"/>
                  </a:cubicBezTo>
                  <a:cubicBezTo>
                    <a:pt x="59" y="141"/>
                    <a:pt x="59" y="141"/>
                    <a:pt x="59" y="141"/>
                  </a:cubicBezTo>
                  <a:cubicBezTo>
                    <a:pt x="58" y="141"/>
                    <a:pt x="58" y="141"/>
                    <a:pt x="58" y="141"/>
                  </a:cubicBezTo>
                  <a:cubicBezTo>
                    <a:pt x="58" y="142"/>
                    <a:pt x="58" y="142"/>
                    <a:pt x="58" y="142"/>
                  </a:cubicBezTo>
                  <a:cubicBezTo>
                    <a:pt x="58" y="143"/>
                    <a:pt x="58" y="143"/>
                    <a:pt x="58" y="144"/>
                  </a:cubicBezTo>
                  <a:cubicBezTo>
                    <a:pt x="58" y="144"/>
                    <a:pt x="58" y="144"/>
                    <a:pt x="58" y="145"/>
                  </a:cubicBezTo>
                  <a:cubicBezTo>
                    <a:pt x="58" y="145"/>
                    <a:pt x="59" y="145"/>
                    <a:pt x="59" y="146"/>
                  </a:cubicBezTo>
                  <a:cubicBezTo>
                    <a:pt x="59" y="146"/>
                    <a:pt x="60" y="147"/>
                    <a:pt x="61" y="147"/>
                  </a:cubicBezTo>
                  <a:cubicBezTo>
                    <a:pt x="62" y="148"/>
                    <a:pt x="63" y="148"/>
                    <a:pt x="63" y="148"/>
                  </a:cubicBezTo>
                  <a:cubicBezTo>
                    <a:pt x="64" y="150"/>
                    <a:pt x="64" y="150"/>
                    <a:pt x="64" y="150"/>
                  </a:cubicBezTo>
                  <a:cubicBezTo>
                    <a:pt x="63" y="151"/>
                    <a:pt x="62" y="151"/>
                    <a:pt x="61" y="151"/>
                  </a:cubicBezTo>
                  <a:cubicBezTo>
                    <a:pt x="61" y="151"/>
                    <a:pt x="60" y="151"/>
                    <a:pt x="60" y="151"/>
                  </a:cubicBezTo>
                  <a:cubicBezTo>
                    <a:pt x="59" y="151"/>
                    <a:pt x="59" y="151"/>
                    <a:pt x="58" y="151"/>
                  </a:cubicBezTo>
                  <a:cubicBezTo>
                    <a:pt x="58" y="151"/>
                    <a:pt x="58" y="152"/>
                    <a:pt x="58" y="153"/>
                  </a:cubicBezTo>
                  <a:cubicBezTo>
                    <a:pt x="59" y="154"/>
                    <a:pt x="59" y="154"/>
                    <a:pt x="59" y="154"/>
                  </a:cubicBezTo>
                  <a:cubicBezTo>
                    <a:pt x="59" y="154"/>
                    <a:pt x="59" y="156"/>
                    <a:pt x="59" y="156"/>
                  </a:cubicBezTo>
                  <a:cubicBezTo>
                    <a:pt x="59" y="156"/>
                    <a:pt x="59" y="157"/>
                    <a:pt x="57" y="158"/>
                  </a:cubicBezTo>
                  <a:cubicBezTo>
                    <a:pt x="56" y="160"/>
                    <a:pt x="56" y="160"/>
                    <a:pt x="56" y="160"/>
                  </a:cubicBezTo>
                  <a:cubicBezTo>
                    <a:pt x="52" y="160"/>
                    <a:pt x="52" y="160"/>
                    <a:pt x="52" y="160"/>
                  </a:cubicBezTo>
                  <a:cubicBezTo>
                    <a:pt x="52" y="160"/>
                    <a:pt x="52" y="160"/>
                    <a:pt x="52" y="160"/>
                  </a:cubicBezTo>
                  <a:close/>
                  <a:moveTo>
                    <a:pt x="49" y="158"/>
                  </a:moveTo>
                  <a:cubicBezTo>
                    <a:pt x="49" y="158"/>
                    <a:pt x="49" y="158"/>
                    <a:pt x="49" y="158"/>
                  </a:cubicBezTo>
                  <a:cubicBezTo>
                    <a:pt x="52" y="159"/>
                    <a:pt x="52" y="159"/>
                    <a:pt x="52" y="159"/>
                  </a:cubicBezTo>
                  <a:cubicBezTo>
                    <a:pt x="55" y="159"/>
                    <a:pt x="55" y="159"/>
                    <a:pt x="55" y="159"/>
                  </a:cubicBezTo>
                  <a:cubicBezTo>
                    <a:pt x="57" y="158"/>
                    <a:pt x="57" y="158"/>
                    <a:pt x="57" y="158"/>
                  </a:cubicBezTo>
                  <a:cubicBezTo>
                    <a:pt x="58" y="157"/>
                    <a:pt x="59" y="156"/>
                    <a:pt x="59" y="156"/>
                  </a:cubicBezTo>
                  <a:cubicBezTo>
                    <a:pt x="59" y="156"/>
                    <a:pt x="58" y="154"/>
                    <a:pt x="58" y="154"/>
                  </a:cubicBezTo>
                  <a:cubicBezTo>
                    <a:pt x="58" y="153"/>
                    <a:pt x="58" y="153"/>
                    <a:pt x="58" y="153"/>
                  </a:cubicBezTo>
                  <a:cubicBezTo>
                    <a:pt x="58" y="153"/>
                    <a:pt x="57" y="152"/>
                    <a:pt x="57" y="151"/>
                  </a:cubicBezTo>
                  <a:cubicBezTo>
                    <a:pt x="57" y="151"/>
                    <a:pt x="58" y="150"/>
                    <a:pt x="58" y="150"/>
                  </a:cubicBezTo>
                  <a:cubicBezTo>
                    <a:pt x="59" y="150"/>
                    <a:pt x="59" y="150"/>
                    <a:pt x="59" y="150"/>
                  </a:cubicBezTo>
                  <a:cubicBezTo>
                    <a:pt x="59" y="150"/>
                    <a:pt x="60" y="150"/>
                    <a:pt x="60" y="150"/>
                  </a:cubicBezTo>
                  <a:cubicBezTo>
                    <a:pt x="61" y="151"/>
                    <a:pt x="61" y="151"/>
                    <a:pt x="61" y="151"/>
                  </a:cubicBezTo>
                  <a:cubicBezTo>
                    <a:pt x="61" y="151"/>
                    <a:pt x="61" y="151"/>
                    <a:pt x="61" y="151"/>
                  </a:cubicBezTo>
                  <a:cubicBezTo>
                    <a:pt x="62" y="151"/>
                    <a:pt x="63" y="150"/>
                    <a:pt x="63" y="149"/>
                  </a:cubicBezTo>
                  <a:cubicBezTo>
                    <a:pt x="63" y="149"/>
                    <a:pt x="63" y="149"/>
                    <a:pt x="63" y="149"/>
                  </a:cubicBezTo>
                  <a:cubicBezTo>
                    <a:pt x="62" y="149"/>
                    <a:pt x="62" y="148"/>
                    <a:pt x="61" y="148"/>
                  </a:cubicBezTo>
                  <a:cubicBezTo>
                    <a:pt x="59" y="147"/>
                    <a:pt x="58" y="146"/>
                    <a:pt x="58" y="146"/>
                  </a:cubicBezTo>
                  <a:cubicBezTo>
                    <a:pt x="58" y="146"/>
                    <a:pt x="58" y="145"/>
                    <a:pt x="58" y="145"/>
                  </a:cubicBezTo>
                  <a:cubicBezTo>
                    <a:pt x="57" y="145"/>
                    <a:pt x="57" y="144"/>
                    <a:pt x="57" y="144"/>
                  </a:cubicBezTo>
                  <a:cubicBezTo>
                    <a:pt x="57" y="143"/>
                    <a:pt x="57" y="142"/>
                    <a:pt x="57" y="142"/>
                  </a:cubicBezTo>
                  <a:cubicBezTo>
                    <a:pt x="57" y="141"/>
                    <a:pt x="57" y="141"/>
                    <a:pt x="57" y="141"/>
                  </a:cubicBezTo>
                  <a:cubicBezTo>
                    <a:pt x="57" y="141"/>
                    <a:pt x="58" y="140"/>
                    <a:pt x="59" y="140"/>
                  </a:cubicBezTo>
                  <a:cubicBezTo>
                    <a:pt x="60" y="140"/>
                    <a:pt x="60" y="140"/>
                    <a:pt x="60" y="140"/>
                  </a:cubicBezTo>
                  <a:cubicBezTo>
                    <a:pt x="61" y="137"/>
                    <a:pt x="61" y="137"/>
                    <a:pt x="61" y="137"/>
                  </a:cubicBezTo>
                  <a:cubicBezTo>
                    <a:pt x="61" y="137"/>
                    <a:pt x="61" y="136"/>
                    <a:pt x="62" y="136"/>
                  </a:cubicBezTo>
                  <a:cubicBezTo>
                    <a:pt x="63" y="136"/>
                    <a:pt x="63" y="136"/>
                    <a:pt x="63" y="136"/>
                  </a:cubicBezTo>
                  <a:cubicBezTo>
                    <a:pt x="63" y="136"/>
                    <a:pt x="63" y="136"/>
                    <a:pt x="63" y="136"/>
                  </a:cubicBezTo>
                  <a:cubicBezTo>
                    <a:pt x="70" y="132"/>
                    <a:pt x="70" y="132"/>
                    <a:pt x="70" y="132"/>
                  </a:cubicBezTo>
                  <a:cubicBezTo>
                    <a:pt x="75" y="124"/>
                    <a:pt x="75" y="124"/>
                    <a:pt x="75" y="124"/>
                  </a:cubicBezTo>
                  <a:cubicBezTo>
                    <a:pt x="76" y="115"/>
                    <a:pt x="76" y="115"/>
                    <a:pt x="76" y="115"/>
                  </a:cubicBezTo>
                  <a:cubicBezTo>
                    <a:pt x="79" y="107"/>
                    <a:pt x="79" y="107"/>
                    <a:pt x="79" y="107"/>
                  </a:cubicBezTo>
                  <a:cubicBezTo>
                    <a:pt x="80" y="106"/>
                    <a:pt x="83" y="104"/>
                    <a:pt x="84" y="104"/>
                  </a:cubicBezTo>
                  <a:cubicBezTo>
                    <a:pt x="84" y="103"/>
                    <a:pt x="84" y="100"/>
                    <a:pt x="83" y="96"/>
                  </a:cubicBezTo>
                  <a:cubicBezTo>
                    <a:pt x="81" y="93"/>
                    <a:pt x="81" y="93"/>
                    <a:pt x="81" y="93"/>
                  </a:cubicBezTo>
                  <a:cubicBezTo>
                    <a:pt x="81" y="91"/>
                    <a:pt x="81" y="91"/>
                    <a:pt x="81" y="91"/>
                  </a:cubicBezTo>
                  <a:cubicBezTo>
                    <a:pt x="81" y="92"/>
                    <a:pt x="80" y="92"/>
                    <a:pt x="80" y="91"/>
                  </a:cubicBezTo>
                  <a:cubicBezTo>
                    <a:pt x="80" y="91"/>
                    <a:pt x="79" y="91"/>
                    <a:pt x="79" y="91"/>
                  </a:cubicBezTo>
                  <a:cubicBezTo>
                    <a:pt x="79" y="90"/>
                    <a:pt x="79" y="90"/>
                    <a:pt x="79" y="90"/>
                  </a:cubicBezTo>
                  <a:cubicBezTo>
                    <a:pt x="76" y="89"/>
                    <a:pt x="76" y="89"/>
                    <a:pt x="76" y="89"/>
                  </a:cubicBezTo>
                  <a:cubicBezTo>
                    <a:pt x="76" y="89"/>
                    <a:pt x="76" y="89"/>
                    <a:pt x="75" y="89"/>
                  </a:cubicBezTo>
                  <a:cubicBezTo>
                    <a:pt x="75" y="89"/>
                    <a:pt x="74" y="89"/>
                    <a:pt x="74" y="89"/>
                  </a:cubicBezTo>
                  <a:cubicBezTo>
                    <a:pt x="72" y="88"/>
                    <a:pt x="71" y="88"/>
                    <a:pt x="71" y="89"/>
                  </a:cubicBezTo>
                  <a:cubicBezTo>
                    <a:pt x="70" y="89"/>
                    <a:pt x="70" y="89"/>
                    <a:pt x="69" y="90"/>
                  </a:cubicBezTo>
                  <a:cubicBezTo>
                    <a:pt x="69" y="90"/>
                    <a:pt x="69" y="90"/>
                    <a:pt x="69" y="90"/>
                  </a:cubicBezTo>
                  <a:cubicBezTo>
                    <a:pt x="68" y="91"/>
                    <a:pt x="68" y="90"/>
                    <a:pt x="68" y="90"/>
                  </a:cubicBezTo>
                  <a:cubicBezTo>
                    <a:pt x="68" y="90"/>
                    <a:pt x="68" y="90"/>
                    <a:pt x="67" y="90"/>
                  </a:cubicBezTo>
                  <a:cubicBezTo>
                    <a:pt x="67" y="88"/>
                    <a:pt x="67" y="88"/>
                    <a:pt x="67" y="88"/>
                  </a:cubicBezTo>
                  <a:cubicBezTo>
                    <a:pt x="67" y="88"/>
                    <a:pt x="67" y="87"/>
                    <a:pt x="67" y="87"/>
                  </a:cubicBezTo>
                  <a:cubicBezTo>
                    <a:pt x="67" y="86"/>
                    <a:pt x="66" y="84"/>
                    <a:pt x="66" y="83"/>
                  </a:cubicBezTo>
                  <a:cubicBezTo>
                    <a:pt x="65" y="82"/>
                    <a:pt x="65" y="82"/>
                    <a:pt x="65" y="81"/>
                  </a:cubicBezTo>
                  <a:cubicBezTo>
                    <a:pt x="65" y="81"/>
                    <a:pt x="63" y="81"/>
                    <a:pt x="63" y="81"/>
                  </a:cubicBezTo>
                  <a:cubicBezTo>
                    <a:pt x="62" y="81"/>
                    <a:pt x="61" y="81"/>
                    <a:pt x="61" y="81"/>
                  </a:cubicBezTo>
                  <a:cubicBezTo>
                    <a:pt x="60" y="80"/>
                    <a:pt x="60" y="79"/>
                    <a:pt x="61" y="78"/>
                  </a:cubicBezTo>
                  <a:cubicBezTo>
                    <a:pt x="61" y="78"/>
                    <a:pt x="60" y="77"/>
                    <a:pt x="59" y="76"/>
                  </a:cubicBezTo>
                  <a:cubicBezTo>
                    <a:pt x="59" y="76"/>
                    <a:pt x="57" y="73"/>
                    <a:pt x="57" y="73"/>
                  </a:cubicBezTo>
                  <a:cubicBezTo>
                    <a:pt x="57" y="73"/>
                    <a:pt x="56" y="73"/>
                    <a:pt x="56" y="72"/>
                  </a:cubicBezTo>
                  <a:cubicBezTo>
                    <a:pt x="55" y="68"/>
                    <a:pt x="55" y="68"/>
                    <a:pt x="55" y="68"/>
                  </a:cubicBezTo>
                  <a:cubicBezTo>
                    <a:pt x="56" y="67"/>
                    <a:pt x="56" y="66"/>
                    <a:pt x="56" y="66"/>
                  </a:cubicBezTo>
                  <a:cubicBezTo>
                    <a:pt x="57" y="65"/>
                    <a:pt x="57" y="64"/>
                    <a:pt x="57" y="64"/>
                  </a:cubicBezTo>
                  <a:cubicBezTo>
                    <a:pt x="57" y="64"/>
                    <a:pt x="55" y="62"/>
                    <a:pt x="54" y="62"/>
                  </a:cubicBezTo>
                  <a:cubicBezTo>
                    <a:pt x="54" y="62"/>
                    <a:pt x="52" y="60"/>
                    <a:pt x="52" y="59"/>
                  </a:cubicBezTo>
                  <a:cubicBezTo>
                    <a:pt x="51" y="58"/>
                    <a:pt x="51" y="57"/>
                    <a:pt x="51" y="57"/>
                  </a:cubicBezTo>
                  <a:cubicBezTo>
                    <a:pt x="52" y="56"/>
                    <a:pt x="52" y="56"/>
                    <a:pt x="53" y="56"/>
                  </a:cubicBezTo>
                  <a:cubicBezTo>
                    <a:pt x="54" y="55"/>
                    <a:pt x="54" y="55"/>
                    <a:pt x="54" y="55"/>
                  </a:cubicBezTo>
                  <a:cubicBezTo>
                    <a:pt x="54" y="55"/>
                    <a:pt x="55" y="54"/>
                    <a:pt x="55" y="54"/>
                  </a:cubicBezTo>
                  <a:cubicBezTo>
                    <a:pt x="55" y="53"/>
                    <a:pt x="55" y="53"/>
                    <a:pt x="55" y="53"/>
                  </a:cubicBezTo>
                  <a:cubicBezTo>
                    <a:pt x="55" y="53"/>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1"/>
                    <a:pt x="54" y="40"/>
                    <a:pt x="54" y="40"/>
                  </a:cubicBezTo>
                  <a:cubicBezTo>
                    <a:pt x="54" y="39"/>
                    <a:pt x="55" y="38"/>
                    <a:pt x="55" y="37"/>
                  </a:cubicBezTo>
                  <a:cubicBezTo>
                    <a:pt x="55" y="35"/>
                    <a:pt x="55" y="35"/>
                    <a:pt x="55" y="35"/>
                  </a:cubicBezTo>
                  <a:cubicBezTo>
                    <a:pt x="56" y="33"/>
                    <a:pt x="56" y="33"/>
                    <a:pt x="56" y="33"/>
                  </a:cubicBezTo>
                  <a:cubicBezTo>
                    <a:pt x="54" y="30"/>
                    <a:pt x="54" y="30"/>
                    <a:pt x="54" y="30"/>
                  </a:cubicBezTo>
                  <a:cubicBezTo>
                    <a:pt x="54" y="30"/>
                    <a:pt x="54" y="30"/>
                    <a:pt x="53" y="29"/>
                  </a:cubicBezTo>
                  <a:cubicBezTo>
                    <a:pt x="53" y="28"/>
                    <a:pt x="52" y="26"/>
                    <a:pt x="52" y="26"/>
                  </a:cubicBezTo>
                  <a:cubicBezTo>
                    <a:pt x="51" y="24"/>
                    <a:pt x="51" y="24"/>
                    <a:pt x="51" y="24"/>
                  </a:cubicBezTo>
                  <a:cubicBezTo>
                    <a:pt x="51" y="23"/>
                    <a:pt x="49" y="21"/>
                    <a:pt x="49" y="21"/>
                  </a:cubicBezTo>
                  <a:cubicBezTo>
                    <a:pt x="49" y="20"/>
                    <a:pt x="48" y="20"/>
                    <a:pt x="48" y="20"/>
                  </a:cubicBezTo>
                  <a:cubicBezTo>
                    <a:pt x="48" y="19"/>
                    <a:pt x="48" y="19"/>
                    <a:pt x="47" y="19"/>
                  </a:cubicBezTo>
                  <a:cubicBezTo>
                    <a:pt x="46" y="18"/>
                    <a:pt x="44" y="17"/>
                    <a:pt x="44" y="17"/>
                  </a:cubicBezTo>
                  <a:cubicBezTo>
                    <a:pt x="42" y="17"/>
                    <a:pt x="42" y="17"/>
                    <a:pt x="42" y="17"/>
                  </a:cubicBezTo>
                  <a:cubicBezTo>
                    <a:pt x="40" y="15"/>
                    <a:pt x="40" y="15"/>
                    <a:pt x="40" y="15"/>
                  </a:cubicBezTo>
                  <a:cubicBezTo>
                    <a:pt x="39" y="16"/>
                    <a:pt x="39" y="16"/>
                    <a:pt x="39" y="16"/>
                  </a:cubicBezTo>
                  <a:cubicBezTo>
                    <a:pt x="36" y="12"/>
                    <a:pt x="36" y="12"/>
                    <a:pt x="36" y="12"/>
                  </a:cubicBezTo>
                  <a:cubicBezTo>
                    <a:pt x="36" y="9"/>
                    <a:pt x="36" y="9"/>
                    <a:pt x="36" y="9"/>
                  </a:cubicBezTo>
                  <a:cubicBezTo>
                    <a:pt x="29" y="4"/>
                    <a:pt x="29" y="4"/>
                    <a:pt x="29" y="4"/>
                  </a:cubicBezTo>
                  <a:cubicBezTo>
                    <a:pt x="28" y="5"/>
                    <a:pt x="28" y="5"/>
                    <a:pt x="28" y="5"/>
                  </a:cubicBezTo>
                  <a:cubicBezTo>
                    <a:pt x="28" y="5"/>
                    <a:pt x="27" y="6"/>
                    <a:pt x="27" y="6"/>
                  </a:cubicBezTo>
                  <a:cubicBezTo>
                    <a:pt x="27" y="7"/>
                    <a:pt x="24" y="7"/>
                    <a:pt x="24" y="7"/>
                  </a:cubicBezTo>
                  <a:cubicBezTo>
                    <a:pt x="23" y="9"/>
                    <a:pt x="23" y="9"/>
                    <a:pt x="23" y="9"/>
                  </a:cubicBezTo>
                  <a:cubicBezTo>
                    <a:pt x="20" y="10"/>
                    <a:pt x="20" y="10"/>
                    <a:pt x="20" y="10"/>
                  </a:cubicBezTo>
                  <a:cubicBezTo>
                    <a:pt x="20" y="10"/>
                    <a:pt x="19" y="10"/>
                    <a:pt x="19" y="10"/>
                  </a:cubicBezTo>
                  <a:cubicBezTo>
                    <a:pt x="19" y="9"/>
                    <a:pt x="18" y="9"/>
                    <a:pt x="18" y="9"/>
                  </a:cubicBezTo>
                  <a:cubicBezTo>
                    <a:pt x="18" y="8"/>
                    <a:pt x="18" y="8"/>
                    <a:pt x="18" y="8"/>
                  </a:cubicBezTo>
                  <a:cubicBezTo>
                    <a:pt x="17" y="7"/>
                    <a:pt x="17" y="6"/>
                    <a:pt x="17" y="6"/>
                  </a:cubicBezTo>
                  <a:cubicBezTo>
                    <a:pt x="17" y="5"/>
                    <a:pt x="17" y="5"/>
                    <a:pt x="17" y="5"/>
                  </a:cubicBezTo>
                  <a:cubicBezTo>
                    <a:pt x="17" y="4"/>
                    <a:pt x="17" y="4"/>
                    <a:pt x="17" y="3"/>
                  </a:cubicBezTo>
                  <a:cubicBezTo>
                    <a:pt x="17" y="2"/>
                    <a:pt x="17" y="2"/>
                    <a:pt x="17" y="2"/>
                  </a:cubicBezTo>
                  <a:cubicBezTo>
                    <a:pt x="15" y="1"/>
                    <a:pt x="15" y="1"/>
                    <a:pt x="15" y="1"/>
                  </a:cubicBezTo>
                  <a:cubicBezTo>
                    <a:pt x="15" y="1"/>
                    <a:pt x="14" y="0"/>
                    <a:pt x="14" y="0"/>
                  </a:cubicBezTo>
                  <a:cubicBezTo>
                    <a:pt x="14" y="1"/>
                    <a:pt x="12" y="2"/>
                    <a:pt x="11" y="4"/>
                  </a:cubicBezTo>
                  <a:cubicBezTo>
                    <a:pt x="11" y="5"/>
                    <a:pt x="11" y="5"/>
                    <a:pt x="11" y="5"/>
                  </a:cubicBezTo>
                  <a:cubicBezTo>
                    <a:pt x="9" y="9"/>
                    <a:pt x="9" y="9"/>
                    <a:pt x="9" y="9"/>
                  </a:cubicBezTo>
                  <a:cubicBezTo>
                    <a:pt x="8" y="12"/>
                    <a:pt x="8" y="12"/>
                    <a:pt x="8" y="12"/>
                  </a:cubicBezTo>
                  <a:cubicBezTo>
                    <a:pt x="8" y="12"/>
                    <a:pt x="8" y="13"/>
                    <a:pt x="7" y="13"/>
                  </a:cubicBezTo>
                  <a:cubicBezTo>
                    <a:pt x="7" y="14"/>
                    <a:pt x="6" y="15"/>
                    <a:pt x="6" y="15"/>
                  </a:cubicBezTo>
                  <a:cubicBezTo>
                    <a:pt x="5" y="15"/>
                    <a:pt x="5" y="15"/>
                    <a:pt x="5" y="15"/>
                  </a:cubicBezTo>
                  <a:cubicBezTo>
                    <a:pt x="4" y="16"/>
                    <a:pt x="4" y="16"/>
                    <a:pt x="4" y="16"/>
                  </a:cubicBezTo>
                  <a:cubicBezTo>
                    <a:pt x="5" y="18"/>
                    <a:pt x="5" y="18"/>
                    <a:pt x="5" y="18"/>
                  </a:cubicBezTo>
                  <a:cubicBezTo>
                    <a:pt x="4" y="18"/>
                    <a:pt x="4" y="19"/>
                    <a:pt x="4" y="20"/>
                  </a:cubicBezTo>
                  <a:cubicBezTo>
                    <a:pt x="4" y="20"/>
                    <a:pt x="4" y="20"/>
                    <a:pt x="3" y="21"/>
                  </a:cubicBezTo>
                  <a:cubicBezTo>
                    <a:pt x="3" y="23"/>
                    <a:pt x="3" y="23"/>
                    <a:pt x="3" y="23"/>
                  </a:cubicBezTo>
                  <a:cubicBezTo>
                    <a:pt x="0" y="26"/>
                    <a:pt x="0" y="26"/>
                    <a:pt x="0" y="26"/>
                  </a:cubicBezTo>
                  <a:cubicBezTo>
                    <a:pt x="0" y="27"/>
                    <a:pt x="0" y="27"/>
                    <a:pt x="0" y="27"/>
                  </a:cubicBezTo>
                  <a:cubicBezTo>
                    <a:pt x="1" y="28"/>
                    <a:pt x="1" y="28"/>
                    <a:pt x="1" y="28"/>
                  </a:cubicBezTo>
                  <a:cubicBezTo>
                    <a:pt x="5" y="30"/>
                    <a:pt x="5" y="30"/>
                    <a:pt x="5" y="30"/>
                  </a:cubicBezTo>
                  <a:cubicBezTo>
                    <a:pt x="6" y="30"/>
                    <a:pt x="6" y="31"/>
                    <a:pt x="6" y="32"/>
                  </a:cubicBezTo>
                  <a:cubicBezTo>
                    <a:pt x="6" y="32"/>
                    <a:pt x="5" y="33"/>
                    <a:pt x="5" y="33"/>
                  </a:cubicBezTo>
                  <a:cubicBezTo>
                    <a:pt x="5" y="35"/>
                    <a:pt x="5" y="35"/>
                    <a:pt x="5" y="35"/>
                  </a:cubicBezTo>
                  <a:cubicBezTo>
                    <a:pt x="5" y="35"/>
                    <a:pt x="5" y="36"/>
                    <a:pt x="5" y="36"/>
                  </a:cubicBezTo>
                  <a:cubicBezTo>
                    <a:pt x="5" y="36"/>
                    <a:pt x="6" y="37"/>
                    <a:pt x="6" y="37"/>
                  </a:cubicBezTo>
                  <a:cubicBezTo>
                    <a:pt x="6" y="38"/>
                    <a:pt x="5" y="39"/>
                    <a:pt x="5" y="39"/>
                  </a:cubicBezTo>
                  <a:cubicBezTo>
                    <a:pt x="4" y="40"/>
                    <a:pt x="4" y="40"/>
                    <a:pt x="4" y="40"/>
                  </a:cubicBezTo>
                  <a:cubicBezTo>
                    <a:pt x="5" y="41"/>
                    <a:pt x="5" y="41"/>
                    <a:pt x="5" y="41"/>
                  </a:cubicBezTo>
                  <a:cubicBezTo>
                    <a:pt x="5" y="41"/>
                    <a:pt x="5" y="43"/>
                    <a:pt x="5" y="43"/>
                  </a:cubicBezTo>
                  <a:cubicBezTo>
                    <a:pt x="5" y="43"/>
                    <a:pt x="6" y="44"/>
                    <a:pt x="7" y="44"/>
                  </a:cubicBezTo>
                  <a:cubicBezTo>
                    <a:pt x="7" y="44"/>
                    <a:pt x="7" y="44"/>
                    <a:pt x="8" y="44"/>
                  </a:cubicBezTo>
                  <a:cubicBezTo>
                    <a:pt x="9" y="44"/>
                    <a:pt x="9" y="44"/>
                    <a:pt x="9" y="44"/>
                  </a:cubicBezTo>
                  <a:cubicBezTo>
                    <a:pt x="10" y="44"/>
                    <a:pt x="10" y="44"/>
                    <a:pt x="10" y="44"/>
                  </a:cubicBezTo>
                  <a:cubicBezTo>
                    <a:pt x="14" y="45"/>
                    <a:pt x="14" y="45"/>
                    <a:pt x="14" y="45"/>
                  </a:cubicBezTo>
                  <a:cubicBezTo>
                    <a:pt x="15" y="46"/>
                    <a:pt x="15" y="46"/>
                    <a:pt x="15" y="46"/>
                  </a:cubicBezTo>
                  <a:cubicBezTo>
                    <a:pt x="15" y="49"/>
                    <a:pt x="15" y="49"/>
                    <a:pt x="15" y="49"/>
                  </a:cubicBezTo>
                  <a:cubicBezTo>
                    <a:pt x="16" y="52"/>
                    <a:pt x="16" y="52"/>
                    <a:pt x="16" y="52"/>
                  </a:cubicBezTo>
                  <a:cubicBezTo>
                    <a:pt x="15" y="54"/>
                    <a:pt x="15" y="54"/>
                    <a:pt x="15" y="54"/>
                  </a:cubicBezTo>
                  <a:cubicBezTo>
                    <a:pt x="16" y="54"/>
                    <a:pt x="16" y="54"/>
                    <a:pt x="16" y="54"/>
                  </a:cubicBezTo>
                  <a:cubicBezTo>
                    <a:pt x="16" y="54"/>
                    <a:pt x="16" y="55"/>
                    <a:pt x="16" y="55"/>
                  </a:cubicBezTo>
                  <a:cubicBezTo>
                    <a:pt x="16" y="56"/>
                    <a:pt x="16" y="58"/>
                    <a:pt x="16" y="58"/>
                  </a:cubicBezTo>
                  <a:cubicBezTo>
                    <a:pt x="15" y="58"/>
                    <a:pt x="14" y="59"/>
                    <a:pt x="13" y="59"/>
                  </a:cubicBezTo>
                  <a:cubicBezTo>
                    <a:pt x="12" y="59"/>
                    <a:pt x="11" y="59"/>
                    <a:pt x="11" y="59"/>
                  </a:cubicBezTo>
                  <a:cubicBezTo>
                    <a:pt x="11" y="60"/>
                    <a:pt x="11" y="60"/>
                    <a:pt x="11" y="60"/>
                  </a:cubicBezTo>
                  <a:cubicBezTo>
                    <a:pt x="13" y="61"/>
                    <a:pt x="13" y="61"/>
                    <a:pt x="13" y="61"/>
                  </a:cubicBezTo>
                  <a:cubicBezTo>
                    <a:pt x="14" y="61"/>
                    <a:pt x="14" y="61"/>
                    <a:pt x="14" y="61"/>
                  </a:cubicBezTo>
                  <a:cubicBezTo>
                    <a:pt x="15" y="62"/>
                    <a:pt x="15" y="64"/>
                    <a:pt x="15" y="64"/>
                  </a:cubicBezTo>
                  <a:cubicBezTo>
                    <a:pt x="14" y="64"/>
                    <a:pt x="14" y="65"/>
                    <a:pt x="14" y="65"/>
                  </a:cubicBezTo>
                  <a:cubicBezTo>
                    <a:pt x="13" y="65"/>
                    <a:pt x="12" y="66"/>
                    <a:pt x="12" y="66"/>
                  </a:cubicBezTo>
                  <a:cubicBezTo>
                    <a:pt x="10" y="68"/>
                    <a:pt x="10" y="68"/>
                    <a:pt x="10" y="68"/>
                  </a:cubicBezTo>
                  <a:cubicBezTo>
                    <a:pt x="9" y="69"/>
                    <a:pt x="9" y="69"/>
                    <a:pt x="9" y="69"/>
                  </a:cubicBezTo>
                  <a:cubicBezTo>
                    <a:pt x="10" y="71"/>
                    <a:pt x="10" y="71"/>
                    <a:pt x="10" y="71"/>
                  </a:cubicBezTo>
                  <a:cubicBezTo>
                    <a:pt x="11" y="71"/>
                    <a:pt x="11" y="71"/>
                    <a:pt x="11" y="71"/>
                  </a:cubicBezTo>
                  <a:cubicBezTo>
                    <a:pt x="12" y="71"/>
                    <a:pt x="12" y="71"/>
                    <a:pt x="12" y="72"/>
                  </a:cubicBezTo>
                  <a:cubicBezTo>
                    <a:pt x="12" y="72"/>
                    <a:pt x="12" y="72"/>
                    <a:pt x="15" y="73"/>
                  </a:cubicBezTo>
                  <a:cubicBezTo>
                    <a:pt x="15" y="75"/>
                    <a:pt x="15" y="75"/>
                    <a:pt x="15" y="75"/>
                  </a:cubicBezTo>
                  <a:cubicBezTo>
                    <a:pt x="15" y="75"/>
                    <a:pt x="15" y="76"/>
                    <a:pt x="15" y="77"/>
                  </a:cubicBezTo>
                  <a:cubicBezTo>
                    <a:pt x="15" y="78"/>
                    <a:pt x="14" y="81"/>
                    <a:pt x="14" y="81"/>
                  </a:cubicBezTo>
                  <a:cubicBezTo>
                    <a:pt x="13" y="83"/>
                    <a:pt x="13" y="83"/>
                    <a:pt x="13" y="83"/>
                  </a:cubicBezTo>
                  <a:cubicBezTo>
                    <a:pt x="13" y="83"/>
                    <a:pt x="14" y="84"/>
                    <a:pt x="14" y="86"/>
                  </a:cubicBezTo>
                  <a:cubicBezTo>
                    <a:pt x="13" y="89"/>
                    <a:pt x="13" y="89"/>
                    <a:pt x="13" y="89"/>
                  </a:cubicBezTo>
                  <a:cubicBezTo>
                    <a:pt x="17" y="90"/>
                    <a:pt x="17" y="90"/>
                    <a:pt x="17" y="90"/>
                  </a:cubicBezTo>
                  <a:cubicBezTo>
                    <a:pt x="17" y="92"/>
                    <a:pt x="17" y="92"/>
                    <a:pt x="17" y="92"/>
                  </a:cubicBezTo>
                  <a:cubicBezTo>
                    <a:pt x="14" y="93"/>
                    <a:pt x="14" y="93"/>
                    <a:pt x="14" y="93"/>
                  </a:cubicBezTo>
                  <a:cubicBezTo>
                    <a:pt x="14" y="93"/>
                    <a:pt x="13" y="93"/>
                    <a:pt x="13" y="94"/>
                  </a:cubicBezTo>
                  <a:cubicBezTo>
                    <a:pt x="13" y="94"/>
                    <a:pt x="13" y="95"/>
                    <a:pt x="13" y="95"/>
                  </a:cubicBezTo>
                  <a:cubicBezTo>
                    <a:pt x="15" y="95"/>
                    <a:pt x="15" y="95"/>
                    <a:pt x="15" y="95"/>
                  </a:cubicBezTo>
                  <a:cubicBezTo>
                    <a:pt x="13" y="97"/>
                    <a:pt x="13" y="97"/>
                    <a:pt x="13" y="97"/>
                  </a:cubicBezTo>
                  <a:cubicBezTo>
                    <a:pt x="13" y="97"/>
                    <a:pt x="13" y="99"/>
                    <a:pt x="13" y="99"/>
                  </a:cubicBezTo>
                  <a:cubicBezTo>
                    <a:pt x="13" y="99"/>
                    <a:pt x="13" y="100"/>
                    <a:pt x="13" y="101"/>
                  </a:cubicBezTo>
                  <a:cubicBezTo>
                    <a:pt x="12" y="101"/>
                    <a:pt x="12" y="101"/>
                    <a:pt x="12" y="101"/>
                  </a:cubicBezTo>
                  <a:cubicBezTo>
                    <a:pt x="12" y="103"/>
                    <a:pt x="12" y="103"/>
                    <a:pt x="12" y="103"/>
                  </a:cubicBezTo>
                  <a:cubicBezTo>
                    <a:pt x="11" y="108"/>
                    <a:pt x="11" y="108"/>
                    <a:pt x="11" y="108"/>
                  </a:cubicBezTo>
                  <a:cubicBezTo>
                    <a:pt x="14" y="114"/>
                    <a:pt x="14" y="114"/>
                    <a:pt x="14" y="114"/>
                  </a:cubicBezTo>
                  <a:cubicBezTo>
                    <a:pt x="17" y="117"/>
                    <a:pt x="17" y="117"/>
                    <a:pt x="17" y="117"/>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6"/>
                    <a:pt x="18" y="126"/>
                  </a:cubicBezTo>
                  <a:cubicBezTo>
                    <a:pt x="18" y="126"/>
                    <a:pt x="17" y="126"/>
                    <a:pt x="17" y="126"/>
                  </a:cubicBezTo>
                  <a:cubicBezTo>
                    <a:pt x="16" y="125"/>
                    <a:pt x="15" y="123"/>
                    <a:pt x="15" y="123"/>
                  </a:cubicBezTo>
                  <a:cubicBezTo>
                    <a:pt x="15" y="123"/>
                    <a:pt x="14" y="122"/>
                    <a:pt x="14" y="121"/>
                  </a:cubicBezTo>
                  <a:cubicBezTo>
                    <a:pt x="14" y="121"/>
                    <a:pt x="13" y="120"/>
                    <a:pt x="13" y="120"/>
                  </a:cubicBezTo>
                  <a:cubicBezTo>
                    <a:pt x="11" y="120"/>
                    <a:pt x="11" y="120"/>
                    <a:pt x="11" y="120"/>
                  </a:cubicBezTo>
                  <a:cubicBezTo>
                    <a:pt x="11" y="121"/>
                    <a:pt x="11" y="121"/>
                    <a:pt x="11" y="121"/>
                  </a:cubicBezTo>
                  <a:cubicBezTo>
                    <a:pt x="11" y="121"/>
                    <a:pt x="12" y="122"/>
                    <a:pt x="12" y="123"/>
                  </a:cubicBezTo>
                  <a:cubicBezTo>
                    <a:pt x="13" y="123"/>
                    <a:pt x="14" y="124"/>
                    <a:pt x="14" y="124"/>
                  </a:cubicBezTo>
                  <a:cubicBezTo>
                    <a:pt x="14" y="124"/>
                    <a:pt x="15" y="125"/>
                    <a:pt x="15" y="125"/>
                  </a:cubicBezTo>
                  <a:cubicBezTo>
                    <a:pt x="15" y="125"/>
                    <a:pt x="16" y="128"/>
                    <a:pt x="16" y="128"/>
                  </a:cubicBezTo>
                  <a:cubicBezTo>
                    <a:pt x="27" y="135"/>
                    <a:pt x="27" y="135"/>
                    <a:pt x="27" y="135"/>
                  </a:cubicBezTo>
                  <a:cubicBezTo>
                    <a:pt x="31" y="136"/>
                    <a:pt x="31" y="136"/>
                    <a:pt x="31" y="136"/>
                  </a:cubicBezTo>
                  <a:cubicBezTo>
                    <a:pt x="32" y="138"/>
                    <a:pt x="32" y="138"/>
                    <a:pt x="32" y="138"/>
                  </a:cubicBezTo>
                  <a:cubicBezTo>
                    <a:pt x="33" y="138"/>
                    <a:pt x="33" y="138"/>
                    <a:pt x="33" y="138"/>
                  </a:cubicBezTo>
                  <a:cubicBezTo>
                    <a:pt x="33" y="138"/>
                    <a:pt x="34" y="138"/>
                    <a:pt x="35" y="138"/>
                  </a:cubicBezTo>
                  <a:cubicBezTo>
                    <a:pt x="35" y="138"/>
                    <a:pt x="35" y="138"/>
                    <a:pt x="35" y="138"/>
                  </a:cubicBezTo>
                  <a:cubicBezTo>
                    <a:pt x="35" y="138"/>
                    <a:pt x="37" y="139"/>
                    <a:pt x="37" y="139"/>
                  </a:cubicBezTo>
                  <a:cubicBezTo>
                    <a:pt x="37" y="139"/>
                    <a:pt x="38" y="139"/>
                    <a:pt x="38" y="139"/>
                  </a:cubicBezTo>
                  <a:cubicBezTo>
                    <a:pt x="38" y="140"/>
                    <a:pt x="40" y="143"/>
                    <a:pt x="41" y="145"/>
                  </a:cubicBezTo>
                  <a:cubicBezTo>
                    <a:pt x="41" y="145"/>
                    <a:pt x="42" y="146"/>
                    <a:pt x="42" y="147"/>
                  </a:cubicBezTo>
                  <a:cubicBezTo>
                    <a:pt x="43" y="147"/>
                    <a:pt x="45" y="148"/>
                    <a:pt x="45" y="148"/>
                  </a:cubicBezTo>
                  <a:cubicBezTo>
                    <a:pt x="45" y="149"/>
                    <a:pt x="45" y="150"/>
                    <a:pt x="45" y="151"/>
                  </a:cubicBezTo>
                  <a:cubicBezTo>
                    <a:pt x="45" y="151"/>
                    <a:pt x="45" y="151"/>
                    <a:pt x="45" y="152"/>
                  </a:cubicBezTo>
                  <a:cubicBezTo>
                    <a:pt x="45" y="153"/>
                    <a:pt x="46" y="153"/>
                    <a:pt x="46" y="153"/>
                  </a:cubicBezTo>
                  <a:cubicBezTo>
                    <a:pt x="46" y="154"/>
                    <a:pt x="47" y="155"/>
                    <a:pt x="47" y="155"/>
                  </a:cubicBezTo>
                  <a:cubicBezTo>
                    <a:pt x="47" y="158"/>
                    <a:pt x="47" y="158"/>
                    <a:pt x="47" y="158"/>
                  </a:cubicBezTo>
                  <a:cubicBezTo>
                    <a:pt x="48" y="158"/>
                    <a:pt x="48" y="158"/>
                    <a:pt x="48" y="158"/>
                  </a:cubicBezTo>
                  <a:lnTo>
                    <a:pt x="49" y="15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8" name="Freeform 84"/>
            <p:cNvSpPr>
              <a:spLocks/>
            </p:cNvSpPr>
            <p:nvPr/>
          </p:nvSpPr>
          <p:spPr bwMode="auto">
            <a:xfrm>
              <a:off x="5810959" y="3583492"/>
              <a:ext cx="177008" cy="196037"/>
            </a:xfrm>
            <a:custGeom>
              <a:avLst/>
              <a:gdLst>
                <a:gd name="T0" fmla="*/ 46 w 78"/>
                <a:gd name="T1" fmla="*/ 88 h 89"/>
                <a:gd name="T2" fmla="*/ 44 w 78"/>
                <a:gd name="T3" fmla="*/ 86 h 89"/>
                <a:gd name="T4" fmla="*/ 44 w 78"/>
                <a:gd name="T5" fmla="*/ 81 h 89"/>
                <a:gd name="T6" fmla="*/ 44 w 78"/>
                <a:gd name="T7" fmla="*/ 77 h 89"/>
                <a:gd name="T8" fmla="*/ 42 w 78"/>
                <a:gd name="T9" fmla="*/ 73 h 89"/>
                <a:gd name="T10" fmla="*/ 39 w 78"/>
                <a:gd name="T11" fmla="*/ 69 h 89"/>
                <a:gd name="T12" fmla="*/ 43 w 78"/>
                <a:gd name="T13" fmla="*/ 64 h 89"/>
                <a:gd name="T14" fmla="*/ 44 w 78"/>
                <a:gd name="T15" fmla="*/ 59 h 89"/>
                <a:gd name="T16" fmla="*/ 47 w 78"/>
                <a:gd name="T17" fmla="*/ 55 h 89"/>
                <a:gd name="T18" fmla="*/ 50 w 78"/>
                <a:gd name="T19" fmla="*/ 49 h 89"/>
                <a:gd name="T20" fmla="*/ 55 w 78"/>
                <a:gd name="T21" fmla="*/ 44 h 89"/>
                <a:gd name="T22" fmla="*/ 56 w 78"/>
                <a:gd name="T23" fmla="*/ 47 h 89"/>
                <a:gd name="T24" fmla="*/ 57 w 78"/>
                <a:gd name="T25" fmla="*/ 51 h 89"/>
                <a:gd name="T26" fmla="*/ 59 w 78"/>
                <a:gd name="T27" fmla="*/ 54 h 89"/>
                <a:gd name="T28" fmla="*/ 66 w 78"/>
                <a:gd name="T29" fmla="*/ 50 h 89"/>
                <a:gd name="T30" fmla="*/ 68 w 78"/>
                <a:gd name="T31" fmla="*/ 48 h 89"/>
                <a:gd name="T32" fmla="*/ 67 w 78"/>
                <a:gd name="T33" fmla="*/ 41 h 89"/>
                <a:gd name="T34" fmla="*/ 70 w 78"/>
                <a:gd name="T35" fmla="*/ 36 h 89"/>
                <a:gd name="T36" fmla="*/ 78 w 78"/>
                <a:gd name="T37" fmla="*/ 31 h 89"/>
                <a:gd name="T38" fmla="*/ 71 w 78"/>
                <a:gd name="T39" fmla="*/ 25 h 89"/>
                <a:gd name="T40" fmla="*/ 62 w 78"/>
                <a:gd name="T41" fmla="*/ 20 h 89"/>
                <a:gd name="T42" fmla="*/ 57 w 78"/>
                <a:gd name="T43" fmla="*/ 17 h 89"/>
                <a:gd name="T44" fmla="*/ 50 w 78"/>
                <a:gd name="T45" fmla="*/ 19 h 89"/>
                <a:gd name="T46" fmla="*/ 46 w 78"/>
                <a:gd name="T47" fmla="*/ 17 h 89"/>
                <a:gd name="T48" fmla="*/ 40 w 78"/>
                <a:gd name="T49" fmla="*/ 14 h 89"/>
                <a:gd name="T50" fmla="*/ 38 w 78"/>
                <a:gd name="T51" fmla="*/ 10 h 89"/>
                <a:gd name="T52" fmla="*/ 33 w 78"/>
                <a:gd name="T53" fmla="*/ 7 h 89"/>
                <a:gd name="T54" fmla="*/ 26 w 78"/>
                <a:gd name="T55" fmla="*/ 5 h 89"/>
                <a:gd name="T56" fmla="*/ 25 w 78"/>
                <a:gd name="T57" fmla="*/ 0 h 89"/>
                <a:gd name="T58" fmla="*/ 20 w 78"/>
                <a:gd name="T59" fmla="*/ 2 h 89"/>
                <a:gd name="T60" fmla="*/ 17 w 78"/>
                <a:gd name="T61" fmla="*/ 0 h 89"/>
                <a:gd name="T62" fmla="*/ 14 w 78"/>
                <a:gd name="T63" fmla="*/ 4 h 89"/>
                <a:gd name="T64" fmla="*/ 17 w 78"/>
                <a:gd name="T65" fmla="*/ 6 h 89"/>
                <a:gd name="T66" fmla="*/ 19 w 78"/>
                <a:gd name="T67" fmla="*/ 10 h 89"/>
                <a:gd name="T68" fmla="*/ 20 w 78"/>
                <a:gd name="T69" fmla="*/ 14 h 89"/>
                <a:gd name="T70" fmla="*/ 17 w 78"/>
                <a:gd name="T71" fmla="*/ 14 h 89"/>
                <a:gd name="T72" fmla="*/ 12 w 78"/>
                <a:gd name="T73" fmla="*/ 12 h 89"/>
                <a:gd name="T74" fmla="*/ 8 w 78"/>
                <a:gd name="T75" fmla="*/ 20 h 89"/>
                <a:gd name="T76" fmla="*/ 7 w 78"/>
                <a:gd name="T77" fmla="*/ 28 h 89"/>
                <a:gd name="T78" fmla="*/ 0 w 78"/>
                <a:gd name="T79" fmla="*/ 32 h 89"/>
                <a:gd name="T80" fmla="*/ 3 w 78"/>
                <a:gd name="T81" fmla="*/ 40 h 89"/>
                <a:gd name="T82" fmla="*/ 4 w 78"/>
                <a:gd name="T83" fmla="*/ 46 h 89"/>
                <a:gd name="T84" fmla="*/ 7 w 78"/>
                <a:gd name="T85" fmla="*/ 49 h 89"/>
                <a:gd name="T86" fmla="*/ 5 w 78"/>
                <a:gd name="T87" fmla="*/ 54 h 89"/>
                <a:gd name="T88" fmla="*/ 3 w 78"/>
                <a:gd name="T89" fmla="*/ 57 h 89"/>
                <a:gd name="T90" fmla="*/ 5 w 78"/>
                <a:gd name="T91" fmla="*/ 61 h 89"/>
                <a:gd name="T92" fmla="*/ 12 w 78"/>
                <a:gd name="T93" fmla="*/ 60 h 89"/>
                <a:gd name="T94" fmla="*/ 13 w 78"/>
                <a:gd name="T95" fmla="*/ 57 h 89"/>
                <a:gd name="T96" fmla="*/ 16 w 78"/>
                <a:gd name="T97" fmla="*/ 60 h 89"/>
                <a:gd name="T98" fmla="*/ 14 w 78"/>
                <a:gd name="T99" fmla="*/ 61 h 89"/>
                <a:gd name="T100" fmla="*/ 12 w 78"/>
                <a:gd name="T101" fmla="*/ 63 h 89"/>
                <a:gd name="T102" fmla="*/ 8 w 78"/>
                <a:gd name="T103" fmla="*/ 65 h 89"/>
                <a:gd name="T104" fmla="*/ 13 w 78"/>
                <a:gd name="T105" fmla="*/ 65 h 89"/>
                <a:gd name="T106" fmla="*/ 17 w 78"/>
                <a:gd name="T107" fmla="*/ 69 h 89"/>
                <a:gd name="T108" fmla="*/ 25 w 78"/>
                <a:gd name="T109" fmla="*/ 71 h 89"/>
                <a:gd name="T110" fmla="*/ 30 w 78"/>
                <a:gd name="T111" fmla="*/ 75 h 89"/>
                <a:gd name="T112" fmla="*/ 31 w 78"/>
                <a:gd name="T113" fmla="*/ 77 h 89"/>
                <a:gd name="T114" fmla="*/ 34 w 78"/>
                <a:gd name="T115" fmla="*/ 80 h 89"/>
                <a:gd name="T116" fmla="*/ 36 w 78"/>
                <a:gd name="T117" fmla="*/ 84 h 89"/>
                <a:gd name="T118" fmla="*/ 40 w 78"/>
                <a:gd name="T119" fmla="*/ 8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8" h="89">
                  <a:moveTo>
                    <a:pt x="42" y="87"/>
                  </a:moveTo>
                  <a:cubicBezTo>
                    <a:pt x="42" y="87"/>
                    <a:pt x="47" y="89"/>
                    <a:pt x="46" y="89"/>
                  </a:cubicBezTo>
                  <a:cubicBezTo>
                    <a:pt x="46" y="89"/>
                    <a:pt x="46" y="89"/>
                    <a:pt x="46" y="88"/>
                  </a:cubicBezTo>
                  <a:cubicBezTo>
                    <a:pt x="46" y="88"/>
                    <a:pt x="45" y="89"/>
                    <a:pt x="45" y="89"/>
                  </a:cubicBezTo>
                  <a:cubicBezTo>
                    <a:pt x="45" y="89"/>
                    <a:pt x="43" y="87"/>
                    <a:pt x="44" y="87"/>
                  </a:cubicBezTo>
                  <a:cubicBezTo>
                    <a:pt x="44" y="87"/>
                    <a:pt x="44" y="86"/>
                    <a:pt x="44" y="86"/>
                  </a:cubicBezTo>
                  <a:cubicBezTo>
                    <a:pt x="44" y="85"/>
                    <a:pt x="43" y="84"/>
                    <a:pt x="43" y="84"/>
                  </a:cubicBezTo>
                  <a:cubicBezTo>
                    <a:pt x="44" y="83"/>
                    <a:pt x="44" y="83"/>
                    <a:pt x="44" y="83"/>
                  </a:cubicBezTo>
                  <a:cubicBezTo>
                    <a:pt x="44" y="83"/>
                    <a:pt x="44" y="81"/>
                    <a:pt x="44" y="81"/>
                  </a:cubicBezTo>
                  <a:cubicBezTo>
                    <a:pt x="44" y="81"/>
                    <a:pt x="44" y="80"/>
                    <a:pt x="44" y="80"/>
                  </a:cubicBezTo>
                  <a:cubicBezTo>
                    <a:pt x="44" y="80"/>
                    <a:pt x="43" y="79"/>
                    <a:pt x="43" y="79"/>
                  </a:cubicBezTo>
                  <a:cubicBezTo>
                    <a:pt x="44" y="77"/>
                    <a:pt x="44" y="77"/>
                    <a:pt x="44" y="77"/>
                  </a:cubicBezTo>
                  <a:cubicBezTo>
                    <a:pt x="44" y="77"/>
                    <a:pt x="44" y="76"/>
                    <a:pt x="44" y="76"/>
                  </a:cubicBezTo>
                  <a:cubicBezTo>
                    <a:pt x="44" y="75"/>
                    <a:pt x="44" y="74"/>
                    <a:pt x="44" y="74"/>
                  </a:cubicBezTo>
                  <a:cubicBezTo>
                    <a:pt x="42" y="73"/>
                    <a:pt x="42" y="73"/>
                    <a:pt x="42" y="73"/>
                  </a:cubicBezTo>
                  <a:cubicBezTo>
                    <a:pt x="40" y="72"/>
                    <a:pt x="40" y="72"/>
                    <a:pt x="40" y="72"/>
                  </a:cubicBezTo>
                  <a:cubicBezTo>
                    <a:pt x="39" y="71"/>
                    <a:pt x="39" y="71"/>
                    <a:pt x="39" y="71"/>
                  </a:cubicBezTo>
                  <a:cubicBezTo>
                    <a:pt x="39" y="69"/>
                    <a:pt x="39" y="69"/>
                    <a:pt x="39" y="69"/>
                  </a:cubicBezTo>
                  <a:cubicBezTo>
                    <a:pt x="41" y="67"/>
                    <a:pt x="41" y="67"/>
                    <a:pt x="41" y="67"/>
                  </a:cubicBezTo>
                  <a:cubicBezTo>
                    <a:pt x="42" y="65"/>
                    <a:pt x="42" y="65"/>
                    <a:pt x="42" y="65"/>
                  </a:cubicBezTo>
                  <a:cubicBezTo>
                    <a:pt x="42" y="65"/>
                    <a:pt x="43" y="64"/>
                    <a:pt x="43" y="64"/>
                  </a:cubicBezTo>
                  <a:cubicBezTo>
                    <a:pt x="43" y="63"/>
                    <a:pt x="43" y="62"/>
                    <a:pt x="43" y="62"/>
                  </a:cubicBezTo>
                  <a:cubicBezTo>
                    <a:pt x="43" y="60"/>
                    <a:pt x="43" y="60"/>
                    <a:pt x="43" y="60"/>
                  </a:cubicBezTo>
                  <a:cubicBezTo>
                    <a:pt x="44" y="59"/>
                    <a:pt x="44" y="59"/>
                    <a:pt x="44" y="59"/>
                  </a:cubicBezTo>
                  <a:cubicBezTo>
                    <a:pt x="45" y="58"/>
                    <a:pt x="45" y="58"/>
                    <a:pt x="45" y="58"/>
                  </a:cubicBezTo>
                  <a:cubicBezTo>
                    <a:pt x="45" y="58"/>
                    <a:pt x="46" y="57"/>
                    <a:pt x="46" y="57"/>
                  </a:cubicBezTo>
                  <a:cubicBezTo>
                    <a:pt x="46" y="56"/>
                    <a:pt x="47" y="55"/>
                    <a:pt x="47" y="55"/>
                  </a:cubicBezTo>
                  <a:cubicBezTo>
                    <a:pt x="48" y="53"/>
                    <a:pt x="48" y="53"/>
                    <a:pt x="48" y="53"/>
                  </a:cubicBezTo>
                  <a:cubicBezTo>
                    <a:pt x="49" y="51"/>
                    <a:pt x="49" y="51"/>
                    <a:pt x="49" y="51"/>
                  </a:cubicBezTo>
                  <a:cubicBezTo>
                    <a:pt x="50" y="49"/>
                    <a:pt x="50" y="49"/>
                    <a:pt x="50" y="49"/>
                  </a:cubicBezTo>
                  <a:cubicBezTo>
                    <a:pt x="49" y="48"/>
                    <a:pt x="49" y="48"/>
                    <a:pt x="49" y="48"/>
                  </a:cubicBezTo>
                  <a:cubicBezTo>
                    <a:pt x="49" y="48"/>
                    <a:pt x="53" y="44"/>
                    <a:pt x="53" y="44"/>
                  </a:cubicBezTo>
                  <a:cubicBezTo>
                    <a:pt x="53" y="44"/>
                    <a:pt x="55" y="44"/>
                    <a:pt x="55" y="44"/>
                  </a:cubicBezTo>
                  <a:cubicBezTo>
                    <a:pt x="55" y="45"/>
                    <a:pt x="55" y="45"/>
                    <a:pt x="55" y="45"/>
                  </a:cubicBezTo>
                  <a:cubicBezTo>
                    <a:pt x="56" y="46"/>
                    <a:pt x="56" y="46"/>
                    <a:pt x="56" y="46"/>
                  </a:cubicBezTo>
                  <a:cubicBezTo>
                    <a:pt x="56" y="47"/>
                    <a:pt x="56" y="47"/>
                    <a:pt x="56" y="47"/>
                  </a:cubicBezTo>
                  <a:cubicBezTo>
                    <a:pt x="56" y="47"/>
                    <a:pt x="56" y="48"/>
                    <a:pt x="56" y="49"/>
                  </a:cubicBezTo>
                  <a:cubicBezTo>
                    <a:pt x="56" y="49"/>
                    <a:pt x="56" y="50"/>
                    <a:pt x="56" y="50"/>
                  </a:cubicBezTo>
                  <a:cubicBezTo>
                    <a:pt x="56" y="50"/>
                    <a:pt x="57" y="51"/>
                    <a:pt x="57" y="51"/>
                  </a:cubicBezTo>
                  <a:cubicBezTo>
                    <a:pt x="57" y="52"/>
                    <a:pt x="58" y="53"/>
                    <a:pt x="58" y="53"/>
                  </a:cubicBezTo>
                  <a:cubicBezTo>
                    <a:pt x="58" y="53"/>
                    <a:pt x="58" y="53"/>
                    <a:pt x="59" y="53"/>
                  </a:cubicBezTo>
                  <a:cubicBezTo>
                    <a:pt x="59" y="54"/>
                    <a:pt x="59" y="54"/>
                    <a:pt x="59" y="54"/>
                  </a:cubicBezTo>
                  <a:cubicBezTo>
                    <a:pt x="61" y="53"/>
                    <a:pt x="61" y="53"/>
                    <a:pt x="61" y="53"/>
                  </a:cubicBezTo>
                  <a:cubicBezTo>
                    <a:pt x="63" y="51"/>
                    <a:pt x="63" y="51"/>
                    <a:pt x="63" y="51"/>
                  </a:cubicBezTo>
                  <a:cubicBezTo>
                    <a:pt x="63" y="51"/>
                    <a:pt x="66" y="50"/>
                    <a:pt x="66" y="50"/>
                  </a:cubicBezTo>
                  <a:cubicBezTo>
                    <a:pt x="66" y="50"/>
                    <a:pt x="67" y="48"/>
                    <a:pt x="67" y="48"/>
                  </a:cubicBezTo>
                  <a:cubicBezTo>
                    <a:pt x="68" y="48"/>
                    <a:pt x="68" y="48"/>
                    <a:pt x="68" y="48"/>
                  </a:cubicBezTo>
                  <a:cubicBezTo>
                    <a:pt x="68" y="48"/>
                    <a:pt x="68" y="48"/>
                    <a:pt x="68" y="48"/>
                  </a:cubicBezTo>
                  <a:cubicBezTo>
                    <a:pt x="67" y="46"/>
                    <a:pt x="69" y="44"/>
                    <a:pt x="68" y="42"/>
                  </a:cubicBezTo>
                  <a:cubicBezTo>
                    <a:pt x="68" y="42"/>
                    <a:pt x="67" y="41"/>
                    <a:pt x="67" y="41"/>
                  </a:cubicBezTo>
                  <a:cubicBezTo>
                    <a:pt x="67" y="41"/>
                    <a:pt x="67" y="41"/>
                    <a:pt x="67" y="41"/>
                  </a:cubicBezTo>
                  <a:cubicBezTo>
                    <a:pt x="67" y="41"/>
                    <a:pt x="67" y="41"/>
                    <a:pt x="67" y="41"/>
                  </a:cubicBezTo>
                  <a:cubicBezTo>
                    <a:pt x="65" y="39"/>
                    <a:pt x="62" y="38"/>
                    <a:pt x="63" y="38"/>
                  </a:cubicBezTo>
                  <a:cubicBezTo>
                    <a:pt x="64" y="36"/>
                    <a:pt x="68" y="37"/>
                    <a:pt x="70" y="36"/>
                  </a:cubicBezTo>
                  <a:cubicBezTo>
                    <a:pt x="71" y="36"/>
                    <a:pt x="71" y="34"/>
                    <a:pt x="72" y="33"/>
                  </a:cubicBezTo>
                  <a:cubicBezTo>
                    <a:pt x="73" y="33"/>
                    <a:pt x="75" y="34"/>
                    <a:pt x="75" y="32"/>
                  </a:cubicBezTo>
                  <a:cubicBezTo>
                    <a:pt x="75" y="30"/>
                    <a:pt x="77" y="30"/>
                    <a:pt x="78" y="31"/>
                  </a:cubicBezTo>
                  <a:cubicBezTo>
                    <a:pt x="78" y="31"/>
                    <a:pt x="78" y="31"/>
                    <a:pt x="78" y="31"/>
                  </a:cubicBezTo>
                  <a:cubicBezTo>
                    <a:pt x="77" y="29"/>
                    <a:pt x="74" y="27"/>
                    <a:pt x="73" y="26"/>
                  </a:cubicBezTo>
                  <a:cubicBezTo>
                    <a:pt x="73" y="26"/>
                    <a:pt x="73" y="25"/>
                    <a:pt x="71" y="25"/>
                  </a:cubicBezTo>
                  <a:cubicBezTo>
                    <a:pt x="70" y="25"/>
                    <a:pt x="68" y="23"/>
                    <a:pt x="68" y="23"/>
                  </a:cubicBezTo>
                  <a:cubicBezTo>
                    <a:pt x="65" y="23"/>
                    <a:pt x="65" y="23"/>
                    <a:pt x="65" y="23"/>
                  </a:cubicBezTo>
                  <a:cubicBezTo>
                    <a:pt x="65" y="23"/>
                    <a:pt x="62" y="20"/>
                    <a:pt x="62" y="20"/>
                  </a:cubicBezTo>
                  <a:cubicBezTo>
                    <a:pt x="61" y="20"/>
                    <a:pt x="58" y="19"/>
                    <a:pt x="58" y="19"/>
                  </a:cubicBezTo>
                  <a:cubicBezTo>
                    <a:pt x="58" y="17"/>
                    <a:pt x="58" y="17"/>
                    <a:pt x="58" y="17"/>
                  </a:cubicBezTo>
                  <a:cubicBezTo>
                    <a:pt x="58" y="17"/>
                    <a:pt x="57" y="17"/>
                    <a:pt x="57" y="17"/>
                  </a:cubicBezTo>
                  <a:cubicBezTo>
                    <a:pt x="56" y="17"/>
                    <a:pt x="55" y="18"/>
                    <a:pt x="55" y="18"/>
                  </a:cubicBezTo>
                  <a:cubicBezTo>
                    <a:pt x="52" y="19"/>
                    <a:pt x="52" y="19"/>
                    <a:pt x="52" y="19"/>
                  </a:cubicBezTo>
                  <a:cubicBezTo>
                    <a:pt x="52" y="19"/>
                    <a:pt x="50" y="19"/>
                    <a:pt x="50" y="19"/>
                  </a:cubicBezTo>
                  <a:cubicBezTo>
                    <a:pt x="49" y="18"/>
                    <a:pt x="48" y="16"/>
                    <a:pt x="48" y="16"/>
                  </a:cubicBezTo>
                  <a:cubicBezTo>
                    <a:pt x="48" y="16"/>
                    <a:pt x="48" y="16"/>
                    <a:pt x="47" y="16"/>
                  </a:cubicBezTo>
                  <a:cubicBezTo>
                    <a:pt x="46" y="17"/>
                    <a:pt x="48" y="18"/>
                    <a:pt x="46" y="17"/>
                  </a:cubicBezTo>
                  <a:cubicBezTo>
                    <a:pt x="43" y="16"/>
                    <a:pt x="43" y="16"/>
                    <a:pt x="43" y="16"/>
                  </a:cubicBezTo>
                  <a:cubicBezTo>
                    <a:pt x="41" y="14"/>
                    <a:pt x="41" y="14"/>
                    <a:pt x="41" y="14"/>
                  </a:cubicBezTo>
                  <a:cubicBezTo>
                    <a:pt x="40" y="14"/>
                    <a:pt x="40" y="14"/>
                    <a:pt x="40" y="14"/>
                  </a:cubicBezTo>
                  <a:cubicBezTo>
                    <a:pt x="39" y="14"/>
                    <a:pt x="39" y="14"/>
                    <a:pt x="39" y="14"/>
                  </a:cubicBezTo>
                  <a:cubicBezTo>
                    <a:pt x="39" y="14"/>
                    <a:pt x="38" y="12"/>
                    <a:pt x="38" y="12"/>
                  </a:cubicBezTo>
                  <a:cubicBezTo>
                    <a:pt x="38" y="12"/>
                    <a:pt x="38" y="10"/>
                    <a:pt x="38" y="10"/>
                  </a:cubicBezTo>
                  <a:cubicBezTo>
                    <a:pt x="37" y="10"/>
                    <a:pt x="34" y="9"/>
                    <a:pt x="34" y="9"/>
                  </a:cubicBezTo>
                  <a:cubicBezTo>
                    <a:pt x="33" y="7"/>
                    <a:pt x="33" y="7"/>
                    <a:pt x="33" y="7"/>
                  </a:cubicBezTo>
                  <a:cubicBezTo>
                    <a:pt x="33" y="7"/>
                    <a:pt x="33" y="7"/>
                    <a:pt x="33" y="7"/>
                  </a:cubicBezTo>
                  <a:cubicBezTo>
                    <a:pt x="32" y="7"/>
                    <a:pt x="30" y="6"/>
                    <a:pt x="30" y="6"/>
                  </a:cubicBezTo>
                  <a:cubicBezTo>
                    <a:pt x="29" y="5"/>
                    <a:pt x="29" y="5"/>
                    <a:pt x="29" y="5"/>
                  </a:cubicBezTo>
                  <a:cubicBezTo>
                    <a:pt x="26" y="5"/>
                    <a:pt x="26" y="5"/>
                    <a:pt x="26" y="5"/>
                  </a:cubicBezTo>
                  <a:cubicBezTo>
                    <a:pt x="25" y="3"/>
                    <a:pt x="25" y="3"/>
                    <a:pt x="25" y="3"/>
                  </a:cubicBezTo>
                  <a:cubicBezTo>
                    <a:pt x="25" y="3"/>
                    <a:pt x="24" y="2"/>
                    <a:pt x="24" y="2"/>
                  </a:cubicBezTo>
                  <a:cubicBezTo>
                    <a:pt x="25" y="2"/>
                    <a:pt x="25" y="0"/>
                    <a:pt x="25" y="0"/>
                  </a:cubicBezTo>
                  <a:cubicBezTo>
                    <a:pt x="23" y="0"/>
                    <a:pt x="23" y="0"/>
                    <a:pt x="23" y="0"/>
                  </a:cubicBezTo>
                  <a:cubicBezTo>
                    <a:pt x="23" y="0"/>
                    <a:pt x="21" y="1"/>
                    <a:pt x="21" y="1"/>
                  </a:cubicBezTo>
                  <a:cubicBezTo>
                    <a:pt x="21" y="1"/>
                    <a:pt x="20" y="2"/>
                    <a:pt x="20" y="2"/>
                  </a:cubicBezTo>
                  <a:cubicBezTo>
                    <a:pt x="19" y="2"/>
                    <a:pt x="19" y="2"/>
                    <a:pt x="19" y="2"/>
                  </a:cubicBezTo>
                  <a:cubicBezTo>
                    <a:pt x="18" y="1"/>
                    <a:pt x="18" y="1"/>
                    <a:pt x="18" y="1"/>
                  </a:cubicBezTo>
                  <a:cubicBezTo>
                    <a:pt x="17" y="0"/>
                    <a:pt x="17" y="0"/>
                    <a:pt x="17" y="0"/>
                  </a:cubicBezTo>
                  <a:cubicBezTo>
                    <a:pt x="15" y="2"/>
                    <a:pt x="15" y="2"/>
                    <a:pt x="15" y="2"/>
                  </a:cubicBezTo>
                  <a:cubicBezTo>
                    <a:pt x="14" y="3"/>
                    <a:pt x="14" y="3"/>
                    <a:pt x="14" y="3"/>
                  </a:cubicBezTo>
                  <a:cubicBezTo>
                    <a:pt x="14" y="3"/>
                    <a:pt x="14" y="4"/>
                    <a:pt x="14" y="4"/>
                  </a:cubicBezTo>
                  <a:cubicBezTo>
                    <a:pt x="14" y="4"/>
                    <a:pt x="16" y="4"/>
                    <a:pt x="16" y="4"/>
                  </a:cubicBezTo>
                  <a:cubicBezTo>
                    <a:pt x="16" y="6"/>
                    <a:pt x="16" y="6"/>
                    <a:pt x="16" y="6"/>
                  </a:cubicBezTo>
                  <a:cubicBezTo>
                    <a:pt x="16" y="6"/>
                    <a:pt x="16" y="6"/>
                    <a:pt x="17" y="6"/>
                  </a:cubicBezTo>
                  <a:cubicBezTo>
                    <a:pt x="17" y="6"/>
                    <a:pt x="18" y="7"/>
                    <a:pt x="18" y="7"/>
                  </a:cubicBezTo>
                  <a:cubicBezTo>
                    <a:pt x="19" y="8"/>
                    <a:pt x="19" y="8"/>
                    <a:pt x="19" y="8"/>
                  </a:cubicBezTo>
                  <a:cubicBezTo>
                    <a:pt x="19" y="10"/>
                    <a:pt x="19" y="10"/>
                    <a:pt x="19" y="10"/>
                  </a:cubicBezTo>
                  <a:cubicBezTo>
                    <a:pt x="21" y="11"/>
                    <a:pt x="21" y="11"/>
                    <a:pt x="21" y="11"/>
                  </a:cubicBezTo>
                  <a:cubicBezTo>
                    <a:pt x="21" y="13"/>
                    <a:pt x="21" y="13"/>
                    <a:pt x="21" y="13"/>
                  </a:cubicBezTo>
                  <a:cubicBezTo>
                    <a:pt x="20" y="14"/>
                    <a:pt x="20" y="14"/>
                    <a:pt x="20" y="14"/>
                  </a:cubicBezTo>
                  <a:cubicBezTo>
                    <a:pt x="19" y="15"/>
                    <a:pt x="19" y="15"/>
                    <a:pt x="19" y="15"/>
                  </a:cubicBezTo>
                  <a:cubicBezTo>
                    <a:pt x="17" y="15"/>
                    <a:pt x="17" y="15"/>
                    <a:pt x="17" y="15"/>
                  </a:cubicBezTo>
                  <a:cubicBezTo>
                    <a:pt x="17" y="14"/>
                    <a:pt x="17" y="14"/>
                    <a:pt x="17" y="14"/>
                  </a:cubicBezTo>
                  <a:cubicBezTo>
                    <a:pt x="16" y="12"/>
                    <a:pt x="16" y="12"/>
                    <a:pt x="16" y="12"/>
                  </a:cubicBezTo>
                  <a:cubicBezTo>
                    <a:pt x="15" y="11"/>
                    <a:pt x="15" y="11"/>
                    <a:pt x="15" y="11"/>
                  </a:cubicBezTo>
                  <a:cubicBezTo>
                    <a:pt x="12" y="12"/>
                    <a:pt x="12" y="12"/>
                    <a:pt x="12" y="12"/>
                  </a:cubicBezTo>
                  <a:cubicBezTo>
                    <a:pt x="12" y="14"/>
                    <a:pt x="12" y="14"/>
                    <a:pt x="12" y="14"/>
                  </a:cubicBezTo>
                  <a:cubicBezTo>
                    <a:pt x="7" y="18"/>
                    <a:pt x="7" y="18"/>
                    <a:pt x="7" y="18"/>
                  </a:cubicBezTo>
                  <a:cubicBezTo>
                    <a:pt x="8" y="20"/>
                    <a:pt x="8" y="20"/>
                    <a:pt x="8" y="20"/>
                  </a:cubicBezTo>
                  <a:cubicBezTo>
                    <a:pt x="6" y="22"/>
                    <a:pt x="6" y="22"/>
                    <a:pt x="6" y="22"/>
                  </a:cubicBezTo>
                  <a:cubicBezTo>
                    <a:pt x="6" y="25"/>
                    <a:pt x="6" y="25"/>
                    <a:pt x="6" y="25"/>
                  </a:cubicBezTo>
                  <a:cubicBezTo>
                    <a:pt x="7" y="28"/>
                    <a:pt x="7" y="28"/>
                    <a:pt x="7" y="28"/>
                  </a:cubicBezTo>
                  <a:cubicBezTo>
                    <a:pt x="7" y="30"/>
                    <a:pt x="7" y="30"/>
                    <a:pt x="7" y="30"/>
                  </a:cubicBezTo>
                  <a:cubicBezTo>
                    <a:pt x="3" y="31"/>
                    <a:pt x="3" y="31"/>
                    <a:pt x="3" y="31"/>
                  </a:cubicBezTo>
                  <a:cubicBezTo>
                    <a:pt x="0" y="32"/>
                    <a:pt x="0" y="32"/>
                    <a:pt x="0" y="32"/>
                  </a:cubicBezTo>
                  <a:cubicBezTo>
                    <a:pt x="0" y="35"/>
                    <a:pt x="0" y="35"/>
                    <a:pt x="0" y="35"/>
                  </a:cubicBezTo>
                  <a:cubicBezTo>
                    <a:pt x="0" y="36"/>
                    <a:pt x="0" y="36"/>
                    <a:pt x="0" y="36"/>
                  </a:cubicBezTo>
                  <a:cubicBezTo>
                    <a:pt x="3" y="40"/>
                    <a:pt x="3" y="40"/>
                    <a:pt x="3" y="40"/>
                  </a:cubicBezTo>
                  <a:cubicBezTo>
                    <a:pt x="2" y="41"/>
                    <a:pt x="2" y="41"/>
                    <a:pt x="2" y="41"/>
                  </a:cubicBezTo>
                  <a:cubicBezTo>
                    <a:pt x="1" y="42"/>
                    <a:pt x="1" y="42"/>
                    <a:pt x="1" y="42"/>
                  </a:cubicBezTo>
                  <a:cubicBezTo>
                    <a:pt x="4" y="46"/>
                    <a:pt x="4" y="46"/>
                    <a:pt x="4" y="46"/>
                  </a:cubicBezTo>
                  <a:cubicBezTo>
                    <a:pt x="5" y="47"/>
                    <a:pt x="5" y="47"/>
                    <a:pt x="5" y="47"/>
                  </a:cubicBezTo>
                  <a:cubicBezTo>
                    <a:pt x="7" y="47"/>
                    <a:pt x="7" y="47"/>
                    <a:pt x="7" y="47"/>
                  </a:cubicBezTo>
                  <a:cubicBezTo>
                    <a:pt x="7" y="49"/>
                    <a:pt x="7" y="49"/>
                    <a:pt x="7" y="49"/>
                  </a:cubicBezTo>
                  <a:cubicBezTo>
                    <a:pt x="7" y="50"/>
                    <a:pt x="7" y="50"/>
                    <a:pt x="7" y="50"/>
                  </a:cubicBezTo>
                  <a:cubicBezTo>
                    <a:pt x="7" y="52"/>
                    <a:pt x="7" y="52"/>
                    <a:pt x="7" y="52"/>
                  </a:cubicBezTo>
                  <a:cubicBezTo>
                    <a:pt x="5" y="54"/>
                    <a:pt x="5" y="54"/>
                    <a:pt x="5" y="54"/>
                  </a:cubicBezTo>
                  <a:cubicBezTo>
                    <a:pt x="6" y="56"/>
                    <a:pt x="6" y="56"/>
                    <a:pt x="6" y="56"/>
                  </a:cubicBezTo>
                  <a:cubicBezTo>
                    <a:pt x="4" y="55"/>
                    <a:pt x="4" y="55"/>
                    <a:pt x="4" y="55"/>
                  </a:cubicBezTo>
                  <a:cubicBezTo>
                    <a:pt x="3" y="57"/>
                    <a:pt x="3" y="57"/>
                    <a:pt x="3" y="57"/>
                  </a:cubicBezTo>
                  <a:cubicBezTo>
                    <a:pt x="4" y="58"/>
                    <a:pt x="4" y="58"/>
                    <a:pt x="4" y="58"/>
                  </a:cubicBezTo>
                  <a:cubicBezTo>
                    <a:pt x="3" y="59"/>
                    <a:pt x="3" y="59"/>
                    <a:pt x="3" y="59"/>
                  </a:cubicBezTo>
                  <a:cubicBezTo>
                    <a:pt x="5" y="61"/>
                    <a:pt x="5" y="61"/>
                    <a:pt x="5" y="61"/>
                  </a:cubicBezTo>
                  <a:cubicBezTo>
                    <a:pt x="9" y="62"/>
                    <a:pt x="9" y="62"/>
                    <a:pt x="9" y="62"/>
                  </a:cubicBezTo>
                  <a:cubicBezTo>
                    <a:pt x="11" y="61"/>
                    <a:pt x="11" y="61"/>
                    <a:pt x="11" y="61"/>
                  </a:cubicBezTo>
                  <a:cubicBezTo>
                    <a:pt x="12" y="60"/>
                    <a:pt x="12" y="60"/>
                    <a:pt x="12" y="60"/>
                  </a:cubicBezTo>
                  <a:cubicBezTo>
                    <a:pt x="11" y="59"/>
                    <a:pt x="11" y="59"/>
                    <a:pt x="11" y="59"/>
                  </a:cubicBezTo>
                  <a:cubicBezTo>
                    <a:pt x="11" y="59"/>
                    <a:pt x="11" y="58"/>
                    <a:pt x="12" y="58"/>
                  </a:cubicBezTo>
                  <a:cubicBezTo>
                    <a:pt x="12" y="57"/>
                    <a:pt x="13" y="57"/>
                    <a:pt x="13" y="57"/>
                  </a:cubicBezTo>
                  <a:cubicBezTo>
                    <a:pt x="13" y="58"/>
                    <a:pt x="13" y="58"/>
                    <a:pt x="13" y="58"/>
                  </a:cubicBezTo>
                  <a:cubicBezTo>
                    <a:pt x="16" y="58"/>
                    <a:pt x="16" y="58"/>
                    <a:pt x="16" y="58"/>
                  </a:cubicBezTo>
                  <a:cubicBezTo>
                    <a:pt x="16" y="60"/>
                    <a:pt x="16" y="60"/>
                    <a:pt x="16" y="60"/>
                  </a:cubicBezTo>
                  <a:cubicBezTo>
                    <a:pt x="15" y="61"/>
                    <a:pt x="15" y="61"/>
                    <a:pt x="15" y="61"/>
                  </a:cubicBezTo>
                  <a:cubicBezTo>
                    <a:pt x="14" y="60"/>
                    <a:pt x="14" y="60"/>
                    <a:pt x="14" y="60"/>
                  </a:cubicBezTo>
                  <a:cubicBezTo>
                    <a:pt x="14" y="60"/>
                    <a:pt x="14" y="61"/>
                    <a:pt x="14" y="61"/>
                  </a:cubicBezTo>
                  <a:cubicBezTo>
                    <a:pt x="14" y="61"/>
                    <a:pt x="14" y="64"/>
                    <a:pt x="14" y="64"/>
                  </a:cubicBezTo>
                  <a:cubicBezTo>
                    <a:pt x="14" y="64"/>
                    <a:pt x="14" y="65"/>
                    <a:pt x="13" y="64"/>
                  </a:cubicBezTo>
                  <a:cubicBezTo>
                    <a:pt x="13" y="64"/>
                    <a:pt x="12" y="63"/>
                    <a:pt x="12" y="63"/>
                  </a:cubicBezTo>
                  <a:cubicBezTo>
                    <a:pt x="9" y="62"/>
                    <a:pt x="9" y="62"/>
                    <a:pt x="9" y="62"/>
                  </a:cubicBezTo>
                  <a:cubicBezTo>
                    <a:pt x="8" y="63"/>
                    <a:pt x="8" y="63"/>
                    <a:pt x="8" y="63"/>
                  </a:cubicBezTo>
                  <a:cubicBezTo>
                    <a:pt x="8" y="63"/>
                    <a:pt x="8" y="64"/>
                    <a:pt x="8" y="65"/>
                  </a:cubicBezTo>
                  <a:cubicBezTo>
                    <a:pt x="9" y="65"/>
                    <a:pt x="10" y="65"/>
                    <a:pt x="10" y="65"/>
                  </a:cubicBezTo>
                  <a:cubicBezTo>
                    <a:pt x="10" y="65"/>
                    <a:pt x="12" y="65"/>
                    <a:pt x="12" y="65"/>
                  </a:cubicBezTo>
                  <a:cubicBezTo>
                    <a:pt x="12" y="65"/>
                    <a:pt x="12" y="65"/>
                    <a:pt x="13" y="65"/>
                  </a:cubicBezTo>
                  <a:cubicBezTo>
                    <a:pt x="13" y="65"/>
                    <a:pt x="15" y="65"/>
                    <a:pt x="15" y="65"/>
                  </a:cubicBezTo>
                  <a:cubicBezTo>
                    <a:pt x="15" y="67"/>
                    <a:pt x="15" y="67"/>
                    <a:pt x="15" y="67"/>
                  </a:cubicBezTo>
                  <a:cubicBezTo>
                    <a:pt x="17" y="69"/>
                    <a:pt x="17" y="69"/>
                    <a:pt x="17" y="69"/>
                  </a:cubicBezTo>
                  <a:cubicBezTo>
                    <a:pt x="21" y="69"/>
                    <a:pt x="21" y="69"/>
                    <a:pt x="21" y="69"/>
                  </a:cubicBezTo>
                  <a:cubicBezTo>
                    <a:pt x="22" y="69"/>
                    <a:pt x="22" y="69"/>
                    <a:pt x="22" y="69"/>
                  </a:cubicBezTo>
                  <a:cubicBezTo>
                    <a:pt x="25" y="71"/>
                    <a:pt x="25" y="71"/>
                    <a:pt x="25" y="71"/>
                  </a:cubicBezTo>
                  <a:cubicBezTo>
                    <a:pt x="25" y="71"/>
                    <a:pt x="26" y="73"/>
                    <a:pt x="27" y="73"/>
                  </a:cubicBezTo>
                  <a:cubicBezTo>
                    <a:pt x="27" y="73"/>
                    <a:pt x="28" y="75"/>
                    <a:pt x="28" y="75"/>
                  </a:cubicBezTo>
                  <a:cubicBezTo>
                    <a:pt x="30" y="75"/>
                    <a:pt x="30" y="75"/>
                    <a:pt x="30" y="75"/>
                  </a:cubicBezTo>
                  <a:cubicBezTo>
                    <a:pt x="31" y="75"/>
                    <a:pt x="31" y="75"/>
                    <a:pt x="31" y="75"/>
                  </a:cubicBezTo>
                  <a:cubicBezTo>
                    <a:pt x="31" y="75"/>
                    <a:pt x="32" y="76"/>
                    <a:pt x="32" y="76"/>
                  </a:cubicBezTo>
                  <a:cubicBezTo>
                    <a:pt x="31" y="77"/>
                    <a:pt x="31" y="77"/>
                    <a:pt x="31" y="77"/>
                  </a:cubicBezTo>
                  <a:cubicBezTo>
                    <a:pt x="32" y="79"/>
                    <a:pt x="32" y="79"/>
                    <a:pt x="32" y="79"/>
                  </a:cubicBezTo>
                  <a:cubicBezTo>
                    <a:pt x="34" y="79"/>
                    <a:pt x="34" y="79"/>
                    <a:pt x="34" y="79"/>
                  </a:cubicBezTo>
                  <a:cubicBezTo>
                    <a:pt x="34" y="79"/>
                    <a:pt x="34" y="79"/>
                    <a:pt x="34" y="80"/>
                  </a:cubicBezTo>
                  <a:cubicBezTo>
                    <a:pt x="34" y="80"/>
                    <a:pt x="35" y="82"/>
                    <a:pt x="35" y="82"/>
                  </a:cubicBezTo>
                  <a:cubicBezTo>
                    <a:pt x="35" y="83"/>
                    <a:pt x="35" y="83"/>
                    <a:pt x="35" y="83"/>
                  </a:cubicBezTo>
                  <a:cubicBezTo>
                    <a:pt x="35" y="83"/>
                    <a:pt x="36" y="83"/>
                    <a:pt x="36" y="84"/>
                  </a:cubicBezTo>
                  <a:cubicBezTo>
                    <a:pt x="36" y="84"/>
                    <a:pt x="36" y="84"/>
                    <a:pt x="36" y="85"/>
                  </a:cubicBezTo>
                  <a:cubicBezTo>
                    <a:pt x="37" y="85"/>
                    <a:pt x="39" y="85"/>
                    <a:pt x="39" y="85"/>
                  </a:cubicBezTo>
                  <a:cubicBezTo>
                    <a:pt x="40" y="86"/>
                    <a:pt x="40" y="86"/>
                    <a:pt x="40" y="86"/>
                  </a:cubicBezTo>
                  <a:cubicBezTo>
                    <a:pt x="41" y="87"/>
                    <a:pt x="41" y="87"/>
                    <a:pt x="41" y="87"/>
                  </a:cubicBezTo>
                  <a:lnTo>
                    <a:pt x="42" y="87"/>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7" name="Freeform 193"/>
            <p:cNvSpPr>
              <a:spLocks/>
            </p:cNvSpPr>
            <p:nvPr/>
          </p:nvSpPr>
          <p:spPr bwMode="auto">
            <a:xfrm>
              <a:off x="6017652" y="3676183"/>
              <a:ext cx="241875" cy="205626"/>
            </a:xfrm>
            <a:custGeom>
              <a:avLst/>
              <a:gdLst>
                <a:gd name="T0" fmla="*/ 19 w 106"/>
                <a:gd name="T1" fmla="*/ 90 h 93"/>
                <a:gd name="T2" fmla="*/ 16 w 106"/>
                <a:gd name="T3" fmla="*/ 91 h 93"/>
                <a:gd name="T4" fmla="*/ 14 w 106"/>
                <a:gd name="T5" fmla="*/ 85 h 93"/>
                <a:gd name="T6" fmla="*/ 10 w 106"/>
                <a:gd name="T7" fmla="*/ 83 h 93"/>
                <a:gd name="T8" fmla="*/ 9 w 106"/>
                <a:gd name="T9" fmla="*/ 81 h 93"/>
                <a:gd name="T10" fmla="*/ 5 w 106"/>
                <a:gd name="T11" fmla="*/ 75 h 93"/>
                <a:gd name="T12" fmla="*/ 4 w 106"/>
                <a:gd name="T13" fmla="*/ 72 h 93"/>
                <a:gd name="T14" fmla="*/ 5 w 106"/>
                <a:gd name="T15" fmla="*/ 68 h 93"/>
                <a:gd name="T16" fmla="*/ 3 w 106"/>
                <a:gd name="T17" fmla="*/ 64 h 93"/>
                <a:gd name="T18" fmla="*/ 0 w 106"/>
                <a:gd name="T19" fmla="*/ 59 h 93"/>
                <a:gd name="T20" fmla="*/ 3 w 106"/>
                <a:gd name="T21" fmla="*/ 56 h 93"/>
                <a:gd name="T22" fmla="*/ 2 w 106"/>
                <a:gd name="T23" fmla="*/ 53 h 93"/>
                <a:gd name="T24" fmla="*/ 2 w 106"/>
                <a:gd name="T25" fmla="*/ 49 h 93"/>
                <a:gd name="T26" fmla="*/ 2 w 106"/>
                <a:gd name="T27" fmla="*/ 44 h 93"/>
                <a:gd name="T28" fmla="*/ 3 w 106"/>
                <a:gd name="T29" fmla="*/ 39 h 93"/>
                <a:gd name="T30" fmla="*/ 9 w 106"/>
                <a:gd name="T31" fmla="*/ 39 h 93"/>
                <a:gd name="T32" fmla="*/ 11 w 106"/>
                <a:gd name="T33" fmla="*/ 27 h 93"/>
                <a:gd name="T34" fmla="*/ 23 w 106"/>
                <a:gd name="T35" fmla="*/ 18 h 93"/>
                <a:gd name="T36" fmla="*/ 26 w 106"/>
                <a:gd name="T37" fmla="*/ 21 h 93"/>
                <a:gd name="T38" fmla="*/ 31 w 106"/>
                <a:gd name="T39" fmla="*/ 18 h 93"/>
                <a:gd name="T40" fmla="*/ 42 w 106"/>
                <a:gd name="T41" fmla="*/ 10 h 93"/>
                <a:gd name="T42" fmla="*/ 46 w 106"/>
                <a:gd name="T43" fmla="*/ 11 h 93"/>
                <a:gd name="T44" fmla="*/ 52 w 106"/>
                <a:gd name="T45" fmla="*/ 6 h 93"/>
                <a:gd name="T46" fmla="*/ 57 w 106"/>
                <a:gd name="T47" fmla="*/ 4 h 93"/>
                <a:gd name="T48" fmla="*/ 62 w 106"/>
                <a:gd name="T49" fmla="*/ 3 h 93"/>
                <a:gd name="T50" fmla="*/ 68 w 106"/>
                <a:gd name="T51" fmla="*/ 1 h 93"/>
                <a:gd name="T52" fmla="*/ 73 w 106"/>
                <a:gd name="T53" fmla="*/ 0 h 93"/>
                <a:gd name="T54" fmla="*/ 94 w 106"/>
                <a:gd name="T55" fmla="*/ 15 h 93"/>
                <a:gd name="T56" fmla="*/ 105 w 106"/>
                <a:gd name="T57" fmla="*/ 30 h 93"/>
                <a:gd name="T58" fmla="*/ 106 w 106"/>
                <a:gd name="T59" fmla="*/ 48 h 93"/>
                <a:gd name="T60" fmla="*/ 97 w 106"/>
                <a:gd name="T61" fmla="*/ 51 h 93"/>
                <a:gd name="T62" fmla="*/ 93 w 106"/>
                <a:gd name="T63" fmla="*/ 64 h 93"/>
                <a:gd name="T64" fmla="*/ 72 w 106"/>
                <a:gd name="T65" fmla="*/ 68 h 93"/>
                <a:gd name="T66" fmla="*/ 63 w 106"/>
                <a:gd name="T67" fmla="*/ 76 h 93"/>
                <a:gd name="T68" fmla="*/ 53 w 106"/>
                <a:gd name="T69" fmla="*/ 85 h 93"/>
                <a:gd name="T70" fmla="*/ 41 w 106"/>
                <a:gd name="T71" fmla="*/ 87 h 93"/>
                <a:gd name="T72" fmla="*/ 29 w 106"/>
                <a:gd name="T73" fmla="*/ 90 h 93"/>
                <a:gd name="T74" fmla="*/ 28 w 106"/>
                <a:gd name="T75" fmla="*/ 93 h 93"/>
                <a:gd name="T76" fmla="*/ 27 w 106"/>
                <a:gd name="T77" fmla="*/ 92 h 93"/>
                <a:gd name="T78" fmla="*/ 23 w 106"/>
                <a:gd name="T79" fmla="*/ 9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 h="93">
                  <a:moveTo>
                    <a:pt x="21" y="90"/>
                  </a:moveTo>
                  <a:cubicBezTo>
                    <a:pt x="21" y="90"/>
                    <a:pt x="20" y="90"/>
                    <a:pt x="19" y="90"/>
                  </a:cubicBezTo>
                  <a:cubicBezTo>
                    <a:pt x="18" y="90"/>
                    <a:pt x="17" y="92"/>
                    <a:pt x="16" y="92"/>
                  </a:cubicBezTo>
                  <a:cubicBezTo>
                    <a:pt x="16" y="92"/>
                    <a:pt x="16" y="92"/>
                    <a:pt x="16" y="91"/>
                  </a:cubicBezTo>
                  <a:cubicBezTo>
                    <a:pt x="16" y="90"/>
                    <a:pt x="16" y="90"/>
                    <a:pt x="15" y="89"/>
                  </a:cubicBezTo>
                  <a:cubicBezTo>
                    <a:pt x="15" y="88"/>
                    <a:pt x="15" y="86"/>
                    <a:pt x="14" y="85"/>
                  </a:cubicBezTo>
                  <a:cubicBezTo>
                    <a:pt x="13" y="84"/>
                    <a:pt x="13" y="83"/>
                    <a:pt x="13" y="83"/>
                  </a:cubicBezTo>
                  <a:cubicBezTo>
                    <a:pt x="13" y="83"/>
                    <a:pt x="11" y="83"/>
                    <a:pt x="10" y="83"/>
                  </a:cubicBezTo>
                  <a:cubicBezTo>
                    <a:pt x="10" y="83"/>
                    <a:pt x="9" y="83"/>
                    <a:pt x="9" y="83"/>
                  </a:cubicBezTo>
                  <a:cubicBezTo>
                    <a:pt x="9" y="83"/>
                    <a:pt x="8" y="81"/>
                    <a:pt x="9" y="81"/>
                  </a:cubicBezTo>
                  <a:cubicBezTo>
                    <a:pt x="9" y="80"/>
                    <a:pt x="8" y="79"/>
                    <a:pt x="7" y="78"/>
                  </a:cubicBezTo>
                  <a:cubicBezTo>
                    <a:pt x="7" y="78"/>
                    <a:pt x="5" y="75"/>
                    <a:pt x="5" y="75"/>
                  </a:cubicBezTo>
                  <a:cubicBezTo>
                    <a:pt x="5" y="75"/>
                    <a:pt x="4" y="75"/>
                    <a:pt x="4" y="74"/>
                  </a:cubicBezTo>
                  <a:cubicBezTo>
                    <a:pt x="4" y="73"/>
                    <a:pt x="4" y="72"/>
                    <a:pt x="4" y="72"/>
                  </a:cubicBezTo>
                  <a:cubicBezTo>
                    <a:pt x="3" y="70"/>
                    <a:pt x="3" y="70"/>
                    <a:pt x="3" y="70"/>
                  </a:cubicBezTo>
                  <a:cubicBezTo>
                    <a:pt x="3" y="70"/>
                    <a:pt x="5" y="69"/>
                    <a:pt x="5" y="68"/>
                  </a:cubicBezTo>
                  <a:cubicBezTo>
                    <a:pt x="5" y="68"/>
                    <a:pt x="6" y="67"/>
                    <a:pt x="5" y="66"/>
                  </a:cubicBezTo>
                  <a:cubicBezTo>
                    <a:pt x="5" y="65"/>
                    <a:pt x="3" y="64"/>
                    <a:pt x="3" y="64"/>
                  </a:cubicBezTo>
                  <a:cubicBezTo>
                    <a:pt x="2" y="63"/>
                    <a:pt x="1" y="62"/>
                    <a:pt x="0" y="61"/>
                  </a:cubicBezTo>
                  <a:cubicBezTo>
                    <a:pt x="0" y="60"/>
                    <a:pt x="0" y="59"/>
                    <a:pt x="0" y="59"/>
                  </a:cubicBezTo>
                  <a:cubicBezTo>
                    <a:pt x="0" y="59"/>
                    <a:pt x="0" y="58"/>
                    <a:pt x="1" y="58"/>
                  </a:cubicBezTo>
                  <a:cubicBezTo>
                    <a:pt x="2" y="57"/>
                    <a:pt x="3" y="57"/>
                    <a:pt x="3" y="56"/>
                  </a:cubicBezTo>
                  <a:cubicBezTo>
                    <a:pt x="3" y="56"/>
                    <a:pt x="4" y="56"/>
                    <a:pt x="4" y="55"/>
                  </a:cubicBezTo>
                  <a:cubicBezTo>
                    <a:pt x="3" y="54"/>
                    <a:pt x="2" y="53"/>
                    <a:pt x="2" y="53"/>
                  </a:cubicBezTo>
                  <a:cubicBezTo>
                    <a:pt x="3" y="50"/>
                    <a:pt x="3" y="50"/>
                    <a:pt x="3" y="50"/>
                  </a:cubicBezTo>
                  <a:cubicBezTo>
                    <a:pt x="2" y="49"/>
                    <a:pt x="2" y="49"/>
                    <a:pt x="2" y="49"/>
                  </a:cubicBezTo>
                  <a:cubicBezTo>
                    <a:pt x="2" y="45"/>
                    <a:pt x="2" y="45"/>
                    <a:pt x="2" y="45"/>
                  </a:cubicBezTo>
                  <a:cubicBezTo>
                    <a:pt x="2" y="44"/>
                    <a:pt x="2" y="44"/>
                    <a:pt x="2" y="44"/>
                  </a:cubicBezTo>
                  <a:cubicBezTo>
                    <a:pt x="2" y="44"/>
                    <a:pt x="3" y="42"/>
                    <a:pt x="3" y="42"/>
                  </a:cubicBezTo>
                  <a:cubicBezTo>
                    <a:pt x="3" y="41"/>
                    <a:pt x="3" y="39"/>
                    <a:pt x="3" y="39"/>
                  </a:cubicBezTo>
                  <a:cubicBezTo>
                    <a:pt x="3" y="39"/>
                    <a:pt x="3" y="39"/>
                    <a:pt x="3" y="39"/>
                  </a:cubicBezTo>
                  <a:cubicBezTo>
                    <a:pt x="5" y="40"/>
                    <a:pt x="8" y="39"/>
                    <a:pt x="9" y="39"/>
                  </a:cubicBezTo>
                  <a:cubicBezTo>
                    <a:pt x="11" y="39"/>
                    <a:pt x="11" y="36"/>
                    <a:pt x="10" y="33"/>
                  </a:cubicBezTo>
                  <a:cubicBezTo>
                    <a:pt x="10" y="31"/>
                    <a:pt x="11" y="29"/>
                    <a:pt x="11" y="27"/>
                  </a:cubicBezTo>
                  <a:cubicBezTo>
                    <a:pt x="12" y="25"/>
                    <a:pt x="15" y="24"/>
                    <a:pt x="18" y="22"/>
                  </a:cubicBezTo>
                  <a:cubicBezTo>
                    <a:pt x="20" y="20"/>
                    <a:pt x="20" y="18"/>
                    <a:pt x="23" y="18"/>
                  </a:cubicBezTo>
                  <a:cubicBezTo>
                    <a:pt x="23" y="18"/>
                    <a:pt x="24" y="18"/>
                    <a:pt x="25" y="19"/>
                  </a:cubicBezTo>
                  <a:cubicBezTo>
                    <a:pt x="25" y="19"/>
                    <a:pt x="25" y="20"/>
                    <a:pt x="26" y="21"/>
                  </a:cubicBezTo>
                  <a:cubicBezTo>
                    <a:pt x="26" y="21"/>
                    <a:pt x="26" y="21"/>
                    <a:pt x="27" y="21"/>
                  </a:cubicBezTo>
                  <a:cubicBezTo>
                    <a:pt x="29" y="24"/>
                    <a:pt x="31" y="26"/>
                    <a:pt x="31" y="18"/>
                  </a:cubicBezTo>
                  <a:cubicBezTo>
                    <a:pt x="32" y="11"/>
                    <a:pt x="37" y="13"/>
                    <a:pt x="41" y="11"/>
                  </a:cubicBezTo>
                  <a:cubicBezTo>
                    <a:pt x="41" y="11"/>
                    <a:pt x="41" y="11"/>
                    <a:pt x="42" y="10"/>
                  </a:cubicBezTo>
                  <a:cubicBezTo>
                    <a:pt x="43" y="11"/>
                    <a:pt x="44" y="11"/>
                    <a:pt x="45" y="11"/>
                  </a:cubicBezTo>
                  <a:cubicBezTo>
                    <a:pt x="46" y="11"/>
                    <a:pt x="46" y="11"/>
                    <a:pt x="46" y="11"/>
                  </a:cubicBezTo>
                  <a:cubicBezTo>
                    <a:pt x="46" y="11"/>
                    <a:pt x="49" y="7"/>
                    <a:pt x="49" y="7"/>
                  </a:cubicBezTo>
                  <a:cubicBezTo>
                    <a:pt x="50" y="7"/>
                    <a:pt x="52" y="6"/>
                    <a:pt x="52" y="6"/>
                  </a:cubicBezTo>
                  <a:cubicBezTo>
                    <a:pt x="54" y="3"/>
                    <a:pt x="54" y="3"/>
                    <a:pt x="54" y="3"/>
                  </a:cubicBezTo>
                  <a:cubicBezTo>
                    <a:pt x="54" y="3"/>
                    <a:pt x="56" y="4"/>
                    <a:pt x="57" y="4"/>
                  </a:cubicBezTo>
                  <a:cubicBezTo>
                    <a:pt x="58" y="4"/>
                    <a:pt x="59" y="4"/>
                    <a:pt x="61" y="4"/>
                  </a:cubicBezTo>
                  <a:cubicBezTo>
                    <a:pt x="62" y="3"/>
                    <a:pt x="62" y="3"/>
                    <a:pt x="62" y="3"/>
                  </a:cubicBezTo>
                  <a:cubicBezTo>
                    <a:pt x="62" y="3"/>
                    <a:pt x="64" y="1"/>
                    <a:pt x="66" y="1"/>
                  </a:cubicBezTo>
                  <a:cubicBezTo>
                    <a:pt x="68" y="0"/>
                    <a:pt x="68" y="1"/>
                    <a:pt x="68" y="1"/>
                  </a:cubicBezTo>
                  <a:cubicBezTo>
                    <a:pt x="68" y="1"/>
                    <a:pt x="71" y="1"/>
                    <a:pt x="73" y="1"/>
                  </a:cubicBezTo>
                  <a:cubicBezTo>
                    <a:pt x="73" y="1"/>
                    <a:pt x="73" y="0"/>
                    <a:pt x="73" y="0"/>
                  </a:cubicBezTo>
                  <a:cubicBezTo>
                    <a:pt x="76" y="2"/>
                    <a:pt x="76" y="5"/>
                    <a:pt x="79" y="8"/>
                  </a:cubicBezTo>
                  <a:cubicBezTo>
                    <a:pt x="83" y="12"/>
                    <a:pt x="87" y="11"/>
                    <a:pt x="94" y="15"/>
                  </a:cubicBezTo>
                  <a:cubicBezTo>
                    <a:pt x="94" y="16"/>
                    <a:pt x="98" y="19"/>
                    <a:pt x="99" y="22"/>
                  </a:cubicBezTo>
                  <a:cubicBezTo>
                    <a:pt x="100" y="26"/>
                    <a:pt x="104" y="26"/>
                    <a:pt x="105" y="30"/>
                  </a:cubicBezTo>
                  <a:cubicBezTo>
                    <a:pt x="105" y="33"/>
                    <a:pt x="103" y="34"/>
                    <a:pt x="103" y="37"/>
                  </a:cubicBezTo>
                  <a:cubicBezTo>
                    <a:pt x="103" y="40"/>
                    <a:pt x="105" y="47"/>
                    <a:pt x="106" y="48"/>
                  </a:cubicBezTo>
                  <a:cubicBezTo>
                    <a:pt x="106" y="48"/>
                    <a:pt x="106" y="49"/>
                    <a:pt x="106" y="49"/>
                  </a:cubicBezTo>
                  <a:cubicBezTo>
                    <a:pt x="97" y="51"/>
                    <a:pt x="97" y="51"/>
                    <a:pt x="97" y="51"/>
                  </a:cubicBezTo>
                  <a:cubicBezTo>
                    <a:pt x="98" y="60"/>
                    <a:pt x="98" y="60"/>
                    <a:pt x="98" y="60"/>
                  </a:cubicBezTo>
                  <a:cubicBezTo>
                    <a:pt x="93" y="64"/>
                    <a:pt x="93" y="64"/>
                    <a:pt x="93" y="64"/>
                  </a:cubicBezTo>
                  <a:cubicBezTo>
                    <a:pt x="93" y="64"/>
                    <a:pt x="81" y="66"/>
                    <a:pt x="80" y="66"/>
                  </a:cubicBezTo>
                  <a:cubicBezTo>
                    <a:pt x="79" y="66"/>
                    <a:pt x="74" y="67"/>
                    <a:pt x="72" y="68"/>
                  </a:cubicBezTo>
                  <a:cubicBezTo>
                    <a:pt x="70" y="68"/>
                    <a:pt x="67" y="70"/>
                    <a:pt x="66" y="70"/>
                  </a:cubicBezTo>
                  <a:cubicBezTo>
                    <a:pt x="64" y="71"/>
                    <a:pt x="63" y="76"/>
                    <a:pt x="63" y="76"/>
                  </a:cubicBezTo>
                  <a:cubicBezTo>
                    <a:pt x="63" y="76"/>
                    <a:pt x="60" y="80"/>
                    <a:pt x="59" y="81"/>
                  </a:cubicBezTo>
                  <a:cubicBezTo>
                    <a:pt x="58" y="82"/>
                    <a:pt x="53" y="85"/>
                    <a:pt x="53" y="85"/>
                  </a:cubicBezTo>
                  <a:cubicBezTo>
                    <a:pt x="53" y="85"/>
                    <a:pt x="48" y="85"/>
                    <a:pt x="47" y="85"/>
                  </a:cubicBezTo>
                  <a:cubicBezTo>
                    <a:pt x="45" y="85"/>
                    <a:pt x="43" y="87"/>
                    <a:pt x="41" y="87"/>
                  </a:cubicBezTo>
                  <a:cubicBezTo>
                    <a:pt x="38" y="88"/>
                    <a:pt x="36" y="89"/>
                    <a:pt x="35" y="89"/>
                  </a:cubicBezTo>
                  <a:cubicBezTo>
                    <a:pt x="34" y="89"/>
                    <a:pt x="29" y="90"/>
                    <a:pt x="29" y="90"/>
                  </a:cubicBezTo>
                  <a:cubicBezTo>
                    <a:pt x="29" y="93"/>
                    <a:pt x="29" y="93"/>
                    <a:pt x="29" y="93"/>
                  </a:cubicBezTo>
                  <a:cubicBezTo>
                    <a:pt x="29" y="93"/>
                    <a:pt x="28" y="93"/>
                    <a:pt x="28" y="93"/>
                  </a:cubicBezTo>
                  <a:cubicBezTo>
                    <a:pt x="28" y="93"/>
                    <a:pt x="28" y="93"/>
                    <a:pt x="27" y="93"/>
                  </a:cubicBezTo>
                  <a:cubicBezTo>
                    <a:pt x="27" y="92"/>
                    <a:pt x="27" y="92"/>
                    <a:pt x="27" y="92"/>
                  </a:cubicBezTo>
                  <a:cubicBezTo>
                    <a:pt x="25" y="90"/>
                    <a:pt x="25" y="90"/>
                    <a:pt x="25" y="90"/>
                  </a:cubicBezTo>
                  <a:cubicBezTo>
                    <a:pt x="25" y="90"/>
                    <a:pt x="24" y="91"/>
                    <a:pt x="23" y="91"/>
                  </a:cubicBezTo>
                  <a:cubicBezTo>
                    <a:pt x="22" y="91"/>
                    <a:pt x="22" y="90"/>
                    <a:pt x="21" y="9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1" name="Freeform 47"/>
            <p:cNvSpPr>
              <a:spLocks/>
            </p:cNvSpPr>
            <p:nvPr/>
          </p:nvSpPr>
          <p:spPr bwMode="auto">
            <a:xfrm>
              <a:off x="5588874" y="2851550"/>
              <a:ext cx="445269" cy="240785"/>
            </a:xfrm>
            <a:custGeom>
              <a:avLst/>
              <a:gdLst>
                <a:gd name="T0" fmla="*/ 32 w 195"/>
                <a:gd name="T1" fmla="*/ 49 h 109"/>
                <a:gd name="T2" fmla="*/ 40 w 195"/>
                <a:gd name="T3" fmla="*/ 37 h 109"/>
                <a:gd name="T4" fmla="*/ 47 w 195"/>
                <a:gd name="T5" fmla="*/ 25 h 109"/>
                <a:gd name="T6" fmla="*/ 53 w 195"/>
                <a:gd name="T7" fmla="*/ 15 h 109"/>
                <a:gd name="T8" fmla="*/ 64 w 195"/>
                <a:gd name="T9" fmla="*/ 13 h 109"/>
                <a:gd name="T10" fmla="*/ 71 w 195"/>
                <a:gd name="T11" fmla="*/ 17 h 109"/>
                <a:gd name="T12" fmla="*/ 78 w 195"/>
                <a:gd name="T13" fmla="*/ 8 h 109"/>
                <a:gd name="T14" fmla="*/ 87 w 195"/>
                <a:gd name="T15" fmla="*/ 10 h 109"/>
                <a:gd name="T16" fmla="*/ 96 w 195"/>
                <a:gd name="T17" fmla="*/ 14 h 109"/>
                <a:gd name="T18" fmla="*/ 97 w 195"/>
                <a:gd name="T19" fmla="*/ 22 h 109"/>
                <a:gd name="T20" fmla="*/ 102 w 195"/>
                <a:gd name="T21" fmla="*/ 23 h 109"/>
                <a:gd name="T22" fmla="*/ 106 w 195"/>
                <a:gd name="T23" fmla="*/ 23 h 109"/>
                <a:gd name="T24" fmla="*/ 108 w 195"/>
                <a:gd name="T25" fmla="*/ 20 h 109"/>
                <a:gd name="T26" fmla="*/ 111 w 195"/>
                <a:gd name="T27" fmla="*/ 15 h 109"/>
                <a:gd name="T28" fmla="*/ 114 w 195"/>
                <a:gd name="T29" fmla="*/ 12 h 109"/>
                <a:gd name="T30" fmla="*/ 118 w 195"/>
                <a:gd name="T31" fmla="*/ 9 h 109"/>
                <a:gd name="T32" fmla="*/ 123 w 195"/>
                <a:gd name="T33" fmla="*/ 9 h 109"/>
                <a:gd name="T34" fmla="*/ 126 w 195"/>
                <a:gd name="T35" fmla="*/ 8 h 109"/>
                <a:gd name="T36" fmla="*/ 131 w 195"/>
                <a:gd name="T37" fmla="*/ 9 h 109"/>
                <a:gd name="T38" fmla="*/ 135 w 195"/>
                <a:gd name="T39" fmla="*/ 11 h 109"/>
                <a:gd name="T40" fmla="*/ 142 w 195"/>
                <a:gd name="T41" fmla="*/ 7 h 109"/>
                <a:gd name="T42" fmla="*/ 145 w 195"/>
                <a:gd name="T43" fmla="*/ 4 h 109"/>
                <a:gd name="T44" fmla="*/ 148 w 195"/>
                <a:gd name="T45" fmla="*/ 1 h 109"/>
                <a:gd name="T46" fmla="*/ 154 w 195"/>
                <a:gd name="T47" fmla="*/ 2 h 109"/>
                <a:gd name="T48" fmla="*/ 162 w 195"/>
                <a:gd name="T49" fmla="*/ 1 h 109"/>
                <a:gd name="T50" fmla="*/ 168 w 195"/>
                <a:gd name="T51" fmla="*/ 1 h 109"/>
                <a:gd name="T52" fmla="*/ 173 w 195"/>
                <a:gd name="T53" fmla="*/ 4 h 109"/>
                <a:gd name="T54" fmla="*/ 175 w 195"/>
                <a:gd name="T55" fmla="*/ 9 h 109"/>
                <a:gd name="T56" fmla="*/ 183 w 195"/>
                <a:gd name="T57" fmla="*/ 10 h 109"/>
                <a:gd name="T58" fmla="*/ 187 w 195"/>
                <a:gd name="T59" fmla="*/ 11 h 109"/>
                <a:gd name="T60" fmla="*/ 195 w 195"/>
                <a:gd name="T61" fmla="*/ 12 h 109"/>
                <a:gd name="T62" fmla="*/ 193 w 195"/>
                <a:gd name="T63" fmla="*/ 20 h 109"/>
                <a:gd name="T64" fmla="*/ 192 w 195"/>
                <a:gd name="T65" fmla="*/ 27 h 109"/>
                <a:gd name="T66" fmla="*/ 191 w 195"/>
                <a:gd name="T67" fmla="*/ 33 h 109"/>
                <a:gd name="T68" fmla="*/ 188 w 195"/>
                <a:gd name="T69" fmla="*/ 39 h 109"/>
                <a:gd name="T70" fmla="*/ 188 w 195"/>
                <a:gd name="T71" fmla="*/ 47 h 109"/>
                <a:gd name="T72" fmla="*/ 186 w 195"/>
                <a:gd name="T73" fmla="*/ 52 h 109"/>
                <a:gd name="T74" fmla="*/ 169 w 195"/>
                <a:gd name="T75" fmla="*/ 49 h 109"/>
                <a:gd name="T76" fmla="*/ 146 w 195"/>
                <a:gd name="T77" fmla="*/ 50 h 109"/>
                <a:gd name="T78" fmla="*/ 126 w 195"/>
                <a:gd name="T79" fmla="*/ 70 h 109"/>
                <a:gd name="T80" fmla="*/ 110 w 195"/>
                <a:gd name="T81" fmla="*/ 78 h 109"/>
                <a:gd name="T82" fmla="*/ 94 w 195"/>
                <a:gd name="T83" fmla="*/ 85 h 109"/>
                <a:gd name="T84" fmla="*/ 73 w 195"/>
                <a:gd name="T85" fmla="*/ 96 h 109"/>
                <a:gd name="T86" fmla="*/ 47 w 195"/>
                <a:gd name="T87" fmla="*/ 107 h 109"/>
                <a:gd name="T88" fmla="*/ 22 w 195"/>
                <a:gd name="T89" fmla="*/ 98 h 109"/>
                <a:gd name="T90" fmla="*/ 14 w 195"/>
                <a:gd name="T91" fmla="*/ 102 h 109"/>
                <a:gd name="T92" fmla="*/ 4 w 195"/>
                <a:gd name="T93" fmla="*/ 88 h 109"/>
                <a:gd name="T94" fmla="*/ 0 w 195"/>
                <a:gd name="T95" fmla="*/ 84 h 109"/>
                <a:gd name="T96" fmla="*/ 2 w 195"/>
                <a:gd name="T97" fmla="*/ 75 h 109"/>
                <a:gd name="T98" fmla="*/ 3 w 195"/>
                <a:gd name="T99" fmla="*/ 68 h 109"/>
                <a:gd name="T100" fmla="*/ 5 w 195"/>
                <a:gd name="T101" fmla="*/ 60 h 109"/>
                <a:gd name="T102" fmla="*/ 9 w 195"/>
                <a:gd name="T103" fmla="*/ 55 h 109"/>
                <a:gd name="T104" fmla="*/ 16 w 195"/>
                <a:gd name="T105" fmla="*/ 57 h 109"/>
                <a:gd name="T106" fmla="*/ 22 w 195"/>
                <a:gd name="T107"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5" h="109">
                  <a:moveTo>
                    <a:pt x="26" y="54"/>
                  </a:moveTo>
                  <a:cubicBezTo>
                    <a:pt x="29" y="52"/>
                    <a:pt x="29" y="52"/>
                    <a:pt x="29" y="52"/>
                  </a:cubicBezTo>
                  <a:cubicBezTo>
                    <a:pt x="29" y="52"/>
                    <a:pt x="29" y="49"/>
                    <a:pt x="30" y="50"/>
                  </a:cubicBezTo>
                  <a:cubicBezTo>
                    <a:pt x="30" y="50"/>
                    <a:pt x="32" y="49"/>
                    <a:pt x="32" y="49"/>
                  </a:cubicBezTo>
                  <a:cubicBezTo>
                    <a:pt x="33" y="47"/>
                    <a:pt x="33" y="47"/>
                    <a:pt x="33" y="47"/>
                  </a:cubicBezTo>
                  <a:cubicBezTo>
                    <a:pt x="34" y="44"/>
                    <a:pt x="34" y="44"/>
                    <a:pt x="34" y="44"/>
                  </a:cubicBezTo>
                  <a:cubicBezTo>
                    <a:pt x="39" y="42"/>
                    <a:pt x="39" y="42"/>
                    <a:pt x="39" y="42"/>
                  </a:cubicBezTo>
                  <a:cubicBezTo>
                    <a:pt x="40" y="37"/>
                    <a:pt x="40" y="37"/>
                    <a:pt x="40" y="37"/>
                  </a:cubicBezTo>
                  <a:cubicBezTo>
                    <a:pt x="39" y="34"/>
                    <a:pt x="39" y="34"/>
                    <a:pt x="39" y="34"/>
                  </a:cubicBezTo>
                  <a:cubicBezTo>
                    <a:pt x="39" y="34"/>
                    <a:pt x="39" y="30"/>
                    <a:pt x="40" y="30"/>
                  </a:cubicBezTo>
                  <a:cubicBezTo>
                    <a:pt x="41" y="30"/>
                    <a:pt x="44" y="28"/>
                    <a:pt x="44" y="28"/>
                  </a:cubicBezTo>
                  <a:cubicBezTo>
                    <a:pt x="47" y="25"/>
                    <a:pt x="47" y="25"/>
                    <a:pt x="47" y="25"/>
                  </a:cubicBezTo>
                  <a:cubicBezTo>
                    <a:pt x="47" y="23"/>
                    <a:pt x="47" y="23"/>
                    <a:pt x="47" y="23"/>
                  </a:cubicBezTo>
                  <a:cubicBezTo>
                    <a:pt x="49" y="19"/>
                    <a:pt x="49" y="19"/>
                    <a:pt x="49" y="19"/>
                  </a:cubicBezTo>
                  <a:cubicBezTo>
                    <a:pt x="51" y="17"/>
                    <a:pt x="51" y="17"/>
                    <a:pt x="51" y="17"/>
                  </a:cubicBezTo>
                  <a:cubicBezTo>
                    <a:pt x="53" y="15"/>
                    <a:pt x="53" y="15"/>
                    <a:pt x="53" y="15"/>
                  </a:cubicBezTo>
                  <a:cubicBezTo>
                    <a:pt x="56" y="14"/>
                    <a:pt x="56" y="14"/>
                    <a:pt x="56" y="14"/>
                  </a:cubicBezTo>
                  <a:cubicBezTo>
                    <a:pt x="56" y="14"/>
                    <a:pt x="57" y="14"/>
                    <a:pt x="58" y="14"/>
                  </a:cubicBezTo>
                  <a:cubicBezTo>
                    <a:pt x="59" y="14"/>
                    <a:pt x="60" y="13"/>
                    <a:pt x="60" y="13"/>
                  </a:cubicBezTo>
                  <a:cubicBezTo>
                    <a:pt x="61" y="13"/>
                    <a:pt x="64" y="13"/>
                    <a:pt x="64" y="13"/>
                  </a:cubicBezTo>
                  <a:cubicBezTo>
                    <a:pt x="64" y="13"/>
                    <a:pt x="66" y="11"/>
                    <a:pt x="66" y="12"/>
                  </a:cubicBezTo>
                  <a:cubicBezTo>
                    <a:pt x="66" y="14"/>
                    <a:pt x="66" y="15"/>
                    <a:pt x="66" y="15"/>
                  </a:cubicBezTo>
                  <a:cubicBezTo>
                    <a:pt x="67" y="16"/>
                    <a:pt x="68" y="18"/>
                    <a:pt x="68" y="18"/>
                  </a:cubicBezTo>
                  <a:cubicBezTo>
                    <a:pt x="68" y="18"/>
                    <a:pt x="70" y="18"/>
                    <a:pt x="71" y="17"/>
                  </a:cubicBezTo>
                  <a:cubicBezTo>
                    <a:pt x="72" y="16"/>
                    <a:pt x="74" y="15"/>
                    <a:pt x="74" y="15"/>
                  </a:cubicBezTo>
                  <a:cubicBezTo>
                    <a:pt x="74" y="15"/>
                    <a:pt x="76" y="17"/>
                    <a:pt x="76" y="16"/>
                  </a:cubicBezTo>
                  <a:cubicBezTo>
                    <a:pt x="76" y="15"/>
                    <a:pt x="76" y="11"/>
                    <a:pt x="76" y="11"/>
                  </a:cubicBezTo>
                  <a:cubicBezTo>
                    <a:pt x="78" y="8"/>
                    <a:pt x="78" y="8"/>
                    <a:pt x="78" y="8"/>
                  </a:cubicBezTo>
                  <a:cubicBezTo>
                    <a:pt x="78" y="8"/>
                    <a:pt x="80" y="8"/>
                    <a:pt x="80" y="7"/>
                  </a:cubicBezTo>
                  <a:cubicBezTo>
                    <a:pt x="80" y="6"/>
                    <a:pt x="82" y="4"/>
                    <a:pt x="82" y="4"/>
                  </a:cubicBezTo>
                  <a:cubicBezTo>
                    <a:pt x="85" y="4"/>
                    <a:pt x="85" y="4"/>
                    <a:pt x="85" y="4"/>
                  </a:cubicBezTo>
                  <a:cubicBezTo>
                    <a:pt x="87" y="10"/>
                    <a:pt x="87" y="10"/>
                    <a:pt x="87" y="10"/>
                  </a:cubicBezTo>
                  <a:cubicBezTo>
                    <a:pt x="90" y="12"/>
                    <a:pt x="90" y="12"/>
                    <a:pt x="90" y="12"/>
                  </a:cubicBezTo>
                  <a:cubicBezTo>
                    <a:pt x="91" y="13"/>
                    <a:pt x="91" y="13"/>
                    <a:pt x="91" y="13"/>
                  </a:cubicBezTo>
                  <a:cubicBezTo>
                    <a:pt x="93" y="14"/>
                    <a:pt x="93" y="14"/>
                    <a:pt x="93" y="14"/>
                  </a:cubicBezTo>
                  <a:cubicBezTo>
                    <a:pt x="96" y="14"/>
                    <a:pt x="96" y="14"/>
                    <a:pt x="96" y="14"/>
                  </a:cubicBezTo>
                  <a:cubicBezTo>
                    <a:pt x="96" y="15"/>
                    <a:pt x="96" y="15"/>
                    <a:pt x="96" y="15"/>
                  </a:cubicBezTo>
                  <a:cubicBezTo>
                    <a:pt x="98" y="17"/>
                    <a:pt x="98" y="17"/>
                    <a:pt x="98" y="17"/>
                  </a:cubicBezTo>
                  <a:cubicBezTo>
                    <a:pt x="99" y="20"/>
                    <a:pt x="99" y="20"/>
                    <a:pt x="99" y="20"/>
                  </a:cubicBezTo>
                  <a:cubicBezTo>
                    <a:pt x="97" y="22"/>
                    <a:pt x="97" y="22"/>
                    <a:pt x="97" y="22"/>
                  </a:cubicBezTo>
                  <a:cubicBezTo>
                    <a:pt x="97" y="23"/>
                    <a:pt x="97" y="23"/>
                    <a:pt x="97" y="23"/>
                  </a:cubicBezTo>
                  <a:cubicBezTo>
                    <a:pt x="98" y="24"/>
                    <a:pt x="98" y="24"/>
                    <a:pt x="98" y="24"/>
                  </a:cubicBezTo>
                  <a:cubicBezTo>
                    <a:pt x="98" y="24"/>
                    <a:pt x="99" y="24"/>
                    <a:pt x="99" y="24"/>
                  </a:cubicBezTo>
                  <a:cubicBezTo>
                    <a:pt x="99" y="24"/>
                    <a:pt x="101" y="23"/>
                    <a:pt x="102" y="23"/>
                  </a:cubicBezTo>
                  <a:cubicBezTo>
                    <a:pt x="102" y="23"/>
                    <a:pt x="102" y="22"/>
                    <a:pt x="102" y="22"/>
                  </a:cubicBezTo>
                  <a:cubicBezTo>
                    <a:pt x="102" y="22"/>
                    <a:pt x="104" y="21"/>
                    <a:pt x="104" y="21"/>
                  </a:cubicBezTo>
                  <a:cubicBezTo>
                    <a:pt x="104" y="21"/>
                    <a:pt x="105" y="21"/>
                    <a:pt x="105" y="21"/>
                  </a:cubicBezTo>
                  <a:cubicBezTo>
                    <a:pt x="105" y="22"/>
                    <a:pt x="106" y="23"/>
                    <a:pt x="106" y="23"/>
                  </a:cubicBezTo>
                  <a:cubicBezTo>
                    <a:pt x="106" y="23"/>
                    <a:pt x="107" y="22"/>
                    <a:pt x="107" y="23"/>
                  </a:cubicBezTo>
                  <a:cubicBezTo>
                    <a:pt x="107" y="23"/>
                    <a:pt x="108" y="23"/>
                    <a:pt x="108" y="23"/>
                  </a:cubicBezTo>
                  <a:cubicBezTo>
                    <a:pt x="108" y="23"/>
                    <a:pt x="108" y="23"/>
                    <a:pt x="108" y="22"/>
                  </a:cubicBezTo>
                  <a:cubicBezTo>
                    <a:pt x="108" y="20"/>
                    <a:pt x="108" y="20"/>
                    <a:pt x="108" y="20"/>
                  </a:cubicBezTo>
                  <a:cubicBezTo>
                    <a:pt x="108" y="19"/>
                    <a:pt x="108" y="18"/>
                    <a:pt x="108" y="18"/>
                  </a:cubicBezTo>
                  <a:cubicBezTo>
                    <a:pt x="109" y="17"/>
                    <a:pt x="109" y="17"/>
                    <a:pt x="109" y="16"/>
                  </a:cubicBezTo>
                  <a:cubicBezTo>
                    <a:pt x="109" y="16"/>
                    <a:pt x="108" y="15"/>
                    <a:pt x="109" y="15"/>
                  </a:cubicBezTo>
                  <a:cubicBezTo>
                    <a:pt x="110" y="15"/>
                    <a:pt x="111" y="15"/>
                    <a:pt x="111" y="15"/>
                  </a:cubicBezTo>
                  <a:cubicBezTo>
                    <a:pt x="111" y="15"/>
                    <a:pt x="111" y="14"/>
                    <a:pt x="111" y="14"/>
                  </a:cubicBezTo>
                  <a:cubicBezTo>
                    <a:pt x="111" y="14"/>
                    <a:pt x="112" y="13"/>
                    <a:pt x="113" y="13"/>
                  </a:cubicBezTo>
                  <a:cubicBezTo>
                    <a:pt x="113" y="13"/>
                    <a:pt x="113" y="14"/>
                    <a:pt x="114" y="13"/>
                  </a:cubicBezTo>
                  <a:cubicBezTo>
                    <a:pt x="115" y="12"/>
                    <a:pt x="114" y="12"/>
                    <a:pt x="114" y="12"/>
                  </a:cubicBezTo>
                  <a:cubicBezTo>
                    <a:pt x="114" y="11"/>
                    <a:pt x="114" y="11"/>
                    <a:pt x="114" y="11"/>
                  </a:cubicBezTo>
                  <a:cubicBezTo>
                    <a:pt x="115" y="10"/>
                    <a:pt x="114" y="11"/>
                    <a:pt x="116" y="11"/>
                  </a:cubicBezTo>
                  <a:cubicBezTo>
                    <a:pt x="117" y="10"/>
                    <a:pt x="118" y="10"/>
                    <a:pt x="118" y="10"/>
                  </a:cubicBezTo>
                  <a:cubicBezTo>
                    <a:pt x="118" y="10"/>
                    <a:pt x="118" y="9"/>
                    <a:pt x="118" y="9"/>
                  </a:cubicBezTo>
                  <a:cubicBezTo>
                    <a:pt x="120" y="8"/>
                    <a:pt x="120" y="8"/>
                    <a:pt x="120" y="8"/>
                  </a:cubicBezTo>
                  <a:cubicBezTo>
                    <a:pt x="120" y="8"/>
                    <a:pt x="120" y="9"/>
                    <a:pt x="120" y="9"/>
                  </a:cubicBezTo>
                  <a:cubicBezTo>
                    <a:pt x="120" y="9"/>
                    <a:pt x="121" y="9"/>
                    <a:pt x="122" y="9"/>
                  </a:cubicBezTo>
                  <a:cubicBezTo>
                    <a:pt x="122" y="9"/>
                    <a:pt x="123" y="10"/>
                    <a:pt x="123" y="9"/>
                  </a:cubicBezTo>
                  <a:cubicBezTo>
                    <a:pt x="123" y="9"/>
                    <a:pt x="124" y="9"/>
                    <a:pt x="124" y="8"/>
                  </a:cubicBezTo>
                  <a:cubicBezTo>
                    <a:pt x="124" y="8"/>
                    <a:pt x="124" y="8"/>
                    <a:pt x="124" y="8"/>
                  </a:cubicBezTo>
                  <a:cubicBezTo>
                    <a:pt x="124" y="8"/>
                    <a:pt x="124" y="7"/>
                    <a:pt x="125" y="7"/>
                  </a:cubicBezTo>
                  <a:cubicBezTo>
                    <a:pt x="126" y="8"/>
                    <a:pt x="125" y="8"/>
                    <a:pt x="126" y="8"/>
                  </a:cubicBezTo>
                  <a:cubicBezTo>
                    <a:pt x="126" y="7"/>
                    <a:pt x="128" y="6"/>
                    <a:pt x="128" y="6"/>
                  </a:cubicBezTo>
                  <a:cubicBezTo>
                    <a:pt x="128" y="6"/>
                    <a:pt x="128" y="6"/>
                    <a:pt x="129" y="8"/>
                  </a:cubicBezTo>
                  <a:cubicBezTo>
                    <a:pt x="129" y="9"/>
                    <a:pt x="130" y="9"/>
                    <a:pt x="131" y="9"/>
                  </a:cubicBezTo>
                  <a:cubicBezTo>
                    <a:pt x="131" y="9"/>
                    <a:pt x="131" y="9"/>
                    <a:pt x="131" y="9"/>
                  </a:cubicBezTo>
                  <a:cubicBezTo>
                    <a:pt x="131" y="10"/>
                    <a:pt x="132" y="11"/>
                    <a:pt x="132" y="11"/>
                  </a:cubicBezTo>
                  <a:cubicBezTo>
                    <a:pt x="133" y="11"/>
                    <a:pt x="133" y="11"/>
                    <a:pt x="133" y="11"/>
                  </a:cubicBezTo>
                  <a:cubicBezTo>
                    <a:pt x="134" y="10"/>
                    <a:pt x="134" y="10"/>
                    <a:pt x="134" y="10"/>
                  </a:cubicBezTo>
                  <a:cubicBezTo>
                    <a:pt x="134" y="10"/>
                    <a:pt x="134" y="11"/>
                    <a:pt x="135" y="11"/>
                  </a:cubicBezTo>
                  <a:cubicBezTo>
                    <a:pt x="136" y="11"/>
                    <a:pt x="137" y="12"/>
                    <a:pt x="137" y="12"/>
                  </a:cubicBezTo>
                  <a:cubicBezTo>
                    <a:pt x="137" y="11"/>
                    <a:pt x="138" y="10"/>
                    <a:pt x="138" y="10"/>
                  </a:cubicBezTo>
                  <a:cubicBezTo>
                    <a:pt x="138" y="9"/>
                    <a:pt x="138" y="9"/>
                    <a:pt x="139" y="8"/>
                  </a:cubicBezTo>
                  <a:cubicBezTo>
                    <a:pt x="139" y="8"/>
                    <a:pt x="142" y="7"/>
                    <a:pt x="142" y="7"/>
                  </a:cubicBezTo>
                  <a:cubicBezTo>
                    <a:pt x="142" y="7"/>
                    <a:pt x="141" y="5"/>
                    <a:pt x="140" y="5"/>
                  </a:cubicBezTo>
                  <a:cubicBezTo>
                    <a:pt x="140" y="5"/>
                    <a:pt x="139" y="4"/>
                    <a:pt x="141" y="3"/>
                  </a:cubicBezTo>
                  <a:cubicBezTo>
                    <a:pt x="142" y="3"/>
                    <a:pt x="143" y="3"/>
                    <a:pt x="143" y="3"/>
                  </a:cubicBezTo>
                  <a:cubicBezTo>
                    <a:pt x="145" y="4"/>
                    <a:pt x="145" y="4"/>
                    <a:pt x="145" y="4"/>
                  </a:cubicBezTo>
                  <a:cubicBezTo>
                    <a:pt x="145" y="3"/>
                    <a:pt x="145" y="3"/>
                    <a:pt x="145" y="3"/>
                  </a:cubicBezTo>
                  <a:cubicBezTo>
                    <a:pt x="146" y="2"/>
                    <a:pt x="146" y="2"/>
                    <a:pt x="146" y="2"/>
                  </a:cubicBezTo>
                  <a:cubicBezTo>
                    <a:pt x="146" y="2"/>
                    <a:pt x="147" y="1"/>
                    <a:pt x="147" y="1"/>
                  </a:cubicBezTo>
                  <a:cubicBezTo>
                    <a:pt x="147" y="1"/>
                    <a:pt x="148" y="1"/>
                    <a:pt x="148" y="1"/>
                  </a:cubicBezTo>
                  <a:cubicBezTo>
                    <a:pt x="149" y="1"/>
                    <a:pt x="150" y="1"/>
                    <a:pt x="150" y="1"/>
                  </a:cubicBezTo>
                  <a:cubicBezTo>
                    <a:pt x="150" y="1"/>
                    <a:pt x="151" y="2"/>
                    <a:pt x="151" y="2"/>
                  </a:cubicBezTo>
                  <a:cubicBezTo>
                    <a:pt x="152" y="2"/>
                    <a:pt x="153" y="2"/>
                    <a:pt x="153" y="2"/>
                  </a:cubicBezTo>
                  <a:cubicBezTo>
                    <a:pt x="153" y="2"/>
                    <a:pt x="154" y="3"/>
                    <a:pt x="154" y="2"/>
                  </a:cubicBezTo>
                  <a:cubicBezTo>
                    <a:pt x="155" y="2"/>
                    <a:pt x="155" y="1"/>
                    <a:pt x="155" y="1"/>
                  </a:cubicBezTo>
                  <a:cubicBezTo>
                    <a:pt x="155" y="1"/>
                    <a:pt x="159" y="0"/>
                    <a:pt x="159" y="0"/>
                  </a:cubicBezTo>
                  <a:cubicBezTo>
                    <a:pt x="159" y="0"/>
                    <a:pt x="160" y="0"/>
                    <a:pt x="160" y="0"/>
                  </a:cubicBezTo>
                  <a:cubicBezTo>
                    <a:pt x="161" y="1"/>
                    <a:pt x="162" y="1"/>
                    <a:pt x="162" y="1"/>
                  </a:cubicBezTo>
                  <a:cubicBezTo>
                    <a:pt x="163" y="1"/>
                    <a:pt x="164" y="2"/>
                    <a:pt x="164" y="2"/>
                  </a:cubicBezTo>
                  <a:cubicBezTo>
                    <a:pt x="165" y="3"/>
                    <a:pt x="166" y="3"/>
                    <a:pt x="166" y="3"/>
                  </a:cubicBezTo>
                  <a:cubicBezTo>
                    <a:pt x="166" y="3"/>
                    <a:pt x="166" y="1"/>
                    <a:pt x="166" y="1"/>
                  </a:cubicBezTo>
                  <a:cubicBezTo>
                    <a:pt x="167" y="1"/>
                    <a:pt x="168" y="1"/>
                    <a:pt x="168" y="1"/>
                  </a:cubicBezTo>
                  <a:cubicBezTo>
                    <a:pt x="169" y="2"/>
                    <a:pt x="169" y="2"/>
                    <a:pt x="169" y="2"/>
                  </a:cubicBezTo>
                  <a:cubicBezTo>
                    <a:pt x="169" y="2"/>
                    <a:pt x="170" y="3"/>
                    <a:pt x="171" y="3"/>
                  </a:cubicBezTo>
                  <a:cubicBezTo>
                    <a:pt x="171" y="3"/>
                    <a:pt x="172" y="2"/>
                    <a:pt x="172" y="2"/>
                  </a:cubicBezTo>
                  <a:cubicBezTo>
                    <a:pt x="172" y="3"/>
                    <a:pt x="173" y="3"/>
                    <a:pt x="173" y="4"/>
                  </a:cubicBezTo>
                  <a:cubicBezTo>
                    <a:pt x="173" y="4"/>
                    <a:pt x="174" y="5"/>
                    <a:pt x="174" y="5"/>
                  </a:cubicBezTo>
                  <a:cubicBezTo>
                    <a:pt x="174" y="6"/>
                    <a:pt x="175" y="6"/>
                    <a:pt x="175" y="6"/>
                  </a:cubicBezTo>
                  <a:cubicBezTo>
                    <a:pt x="175" y="7"/>
                    <a:pt x="175" y="8"/>
                    <a:pt x="175" y="8"/>
                  </a:cubicBezTo>
                  <a:cubicBezTo>
                    <a:pt x="175" y="8"/>
                    <a:pt x="175" y="8"/>
                    <a:pt x="175" y="9"/>
                  </a:cubicBezTo>
                  <a:cubicBezTo>
                    <a:pt x="176" y="9"/>
                    <a:pt x="179" y="9"/>
                    <a:pt x="179" y="9"/>
                  </a:cubicBezTo>
                  <a:cubicBezTo>
                    <a:pt x="179" y="9"/>
                    <a:pt x="180" y="9"/>
                    <a:pt x="180" y="10"/>
                  </a:cubicBezTo>
                  <a:cubicBezTo>
                    <a:pt x="180" y="10"/>
                    <a:pt x="182" y="10"/>
                    <a:pt x="182" y="10"/>
                  </a:cubicBezTo>
                  <a:cubicBezTo>
                    <a:pt x="182" y="10"/>
                    <a:pt x="183" y="9"/>
                    <a:pt x="183" y="10"/>
                  </a:cubicBezTo>
                  <a:cubicBezTo>
                    <a:pt x="183" y="10"/>
                    <a:pt x="183" y="11"/>
                    <a:pt x="183" y="11"/>
                  </a:cubicBezTo>
                  <a:cubicBezTo>
                    <a:pt x="185" y="11"/>
                    <a:pt x="185" y="11"/>
                    <a:pt x="185" y="11"/>
                  </a:cubicBezTo>
                  <a:cubicBezTo>
                    <a:pt x="186" y="11"/>
                    <a:pt x="186" y="11"/>
                    <a:pt x="186" y="11"/>
                  </a:cubicBezTo>
                  <a:cubicBezTo>
                    <a:pt x="186" y="11"/>
                    <a:pt x="187" y="10"/>
                    <a:pt x="187" y="11"/>
                  </a:cubicBezTo>
                  <a:cubicBezTo>
                    <a:pt x="187" y="11"/>
                    <a:pt x="188" y="11"/>
                    <a:pt x="188" y="11"/>
                  </a:cubicBezTo>
                  <a:cubicBezTo>
                    <a:pt x="188" y="11"/>
                    <a:pt x="190" y="12"/>
                    <a:pt x="190" y="12"/>
                  </a:cubicBezTo>
                  <a:cubicBezTo>
                    <a:pt x="190" y="12"/>
                    <a:pt x="191" y="12"/>
                    <a:pt x="192" y="12"/>
                  </a:cubicBezTo>
                  <a:cubicBezTo>
                    <a:pt x="192" y="12"/>
                    <a:pt x="195" y="12"/>
                    <a:pt x="195" y="12"/>
                  </a:cubicBezTo>
                  <a:cubicBezTo>
                    <a:pt x="195" y="12"/>
                    <a:pt x="195" y="13"/>
                    <a:pt x="195" y="14"/>
                  </a:cubicBezTo>
                  <a:cubicBezTo>
                    <a:pt x="195" y="14"/>
                    <a:pt x="195" y="16"/>
                    <a:pt x="195" y="16"/>
                  </a:cubicBezTo>
                  <a:cubicBezTo>
                    <a:pt x="195" y="16"/>
                    <a:pt x="194" y="17"/>
                    <a:pt x="194" y="18"/>
                  </a:cubicBezTo>
                  <a:cubicBezTo>
                    <a:pt x="193" y="18"/>
                    <a:pt x="193" y="20"/>
                    <a:pt x="193" y="20"/>
                  </a:cubicBezTo>
                  <a:cubicBezTo>
                    <a:pt x="193" y="20"/>
                    <a:pt x="193" y="21"/>
                    <a:pt x="193" y="21"/>
                  </a:cubicBezTo>
                  <a:cubicBezTo>
                    <a:pt x="193" y="21"/>
                    <a:pt x="193" y="23"/>
                    <a:pt x="193" y="23"/>
                  </a:cubicBezTo>
                  <a:cubicBezTo>
                    <a:pt x="192" y="25"/>
                    <a:pt x="192" y="25"/>
                    <a:pt x="192" y="25"/>
                  </a:cubicBezTo>
                  <a:cubicBezTo>
                    <a:pt x="192" y="25"/>
                    <a:pt x="191" y="26"/>
                    <a:pt x="192" y="27"/>
                  </a:cubicBezTo>
                  <a:cubicBezTo>
                    <a:pt x="192" y="27"/>
                    <a:pt x="192" y="28"/>
                    <a:pt x="192" y="28"/>
                  </a:cubicBezTo>
                  <a:cubicBezTo>
                    <a:pt x="193" y="29"/>
                    <a:pt x="193" y="29"/>
                    <a:pt x="193" y="29"/>
                  </a:cubicBezTo>
                  <a:cubicBezTo>
                    <a:pt x="191" y="31"/>
                    <a:pt x="191" y="31"/>
                    <a:pt x="191" y="31"/>
                  </a:cubicBezTo>
                  <a:cubicBezTo>
                    <a:pt x="191" y="33"/>
                    <a:pt x="191" y="33"/>
                    <a:pt x="191" y="33"/>
                  </a:cubicBezTo>
                  <a:cubicBezTo>
                    <a:pt x="191" y="33"/>
                    <a:pt x="192" y="34"/>
                    <a:pt x="191" y="35"/>
                  </a:cubicBezTo>
                  <a:cubicBezTo>
                    <a:pt x="191" y="35"/>
                    <a:pt x="190" y="36"/>
                    <a:pt x="190" y="36"/>
                  </a:cubicBezTo>
                  <a:cubicBezTo>
                    <a:pt x="190" y="36"/>
                    <a:pt x="188" y="38"/>
                    <a:pt x="188" y="38"/>
                  </a:cubicBezTo>
                  <a:cubicBezTo>
                    <a:pt x="188" y="38"/>
                    <a:pt x="188" y="39"/>
                    <a:pt x="188" y="39"/>
                  </a:cubicBezTo>
                  <a:cubicBezTo>
                    <a:pt x="188" y="39"/>
                    <a:pt x="187" y="41"/>
                    <a:pt x="187" y="41"/>
                  </a:cubicBezTo>
                  <a:cubicBezTo>
                    <a:pt x="187" y="41"/>
                    <a:pt x="187" y="44"/>
                    <a:pt x="187" y="44"/>
                  </a:cubicBezTo>
                  <a:cubicBezTo>
                    <a:pt x="187" y="44"/>
                    <a:pt x="188" y="45"/>
                    <a:pt x="188" y="45"/>
                  </a:cubicBezTo>
                  <a:cubicBezTo>
                    <a:pt x="188" y="45"/>
                    <a:pt x="188" y="46"/>
                    <a:pt x="188" y="47"/>
                  </a:cubicBezTo>
                  <a:cubicBezTo>
                    <a:pt x="187" y="47"/>
                    <a:pt x="188" y="48"/>
                    <a:pt x="188" y="49"/>
                  </a:cubicBezTo>
                  <a:cubicBezTo>
                    <a:pt x="188" y="49"/>
                    <a:pt x="188" y="50"/>
                    <a:pt x="188" y="50"/>
                  </a:cubicBezTo>
                  <a:cubicBezTo>
                    <a:pt x="187" y="52"/>
                    <a:pt x="187" y="52"/>
                    <a:pt x="187" y="52"/>
                  </a:cubicBezTo>
                  <a:cubicBezTo>
                    <a:pt x="186" y="52"/>
                    <a:pt x="186" y="52"/>
                    <a:pt x="186" y="52"/>
                  </a:cubicBezTo>
                  <a:cubicBezTo>
                    <a:pt x="187" y="55"/>
                    <a:pt x="187" y="55"/>
                    <a:pt x="187" y="55"/>
                  </a:cubicBezTo>
                  <a:cubicBezTo>
                    <a:pt x="185" y="57"/>
                    <a:pt x="185" y="57"/>
                    <a:pt x="185" y="57"/>
                  </a:cubicBezTo>
                  <a:cubicBezTo>
                    <a:pt x="177" y="57"/>
                    <a:pt x="177" y="57"/>
                    <a:pt x="177" y="57"/>
                  </a:cubicBezTo>
                  <a:cubicBezTo>
                    <a:pt x="169" y="49"/>
                    <a:pt x="169" y="49"/>
                    <a:pt x="169" y="49"/>
                  </a:cubicBezTo>
                  <a:cubicBezTo>
                    <a:pt x="163" y="48"/>
                    <a:pt x="163" y="48"/>
                    <a:pt x="163" y="48"/>
                  </a:cubicBezTo>
                  <a:cubicBezTo>
                    <a:pt x="158" y="52"/>
                    <a:pt x="158" y="52"/>
                    <a:pt x="158" y="52"/>
                  </a:cubicBezTo>
                  <a:cubicBezTo>
                    <a:pt x="151" y="53"/>
                    <a:pt x="151" y="53"/>
                    <a:pt x="151" y="53"/>
                  </a:cubicBezTo>
                  <a:cubicBezTo>
                    <a:pt x="146" y="50"/>
                    <a:pt x="146" y="50"/>
                    <a:pt x="146" y="50"/>
                  </a:cubicBezTo>
                  <a:cubicBezTo>
                    <a:pt x="132" y="54"/>
                    <a:pt x="132" y="54"/>
                    <a:pt x="132" y="54"/>
                  </a:cubicBezTo>
                  <a:cubicBezTo>
                    <a:pt x="131" y="57"/>
                    <a:pt x="131" y="57"/>
                    <a:pt x="131" y="57"/>
                  </a:cubicBezTo>
                  <a:cubicBezTo>
                    <a:pt x="129" y="64"/>
                    <a:pt x="129" y="64"/>
                    <a:pt x="129" y="64"/>
                  </a:cubicBezTo>
                  <a:cubicBezTo>
                    <a:pt x="126" y="70"/>
                    <a:pt x="126" y="70"/>
                    <a:pt x="126" y="70"/>
                  </a:cubicBezTo>
                  <a:cubicBezTo>
                    <a:pt x="122" y="72"/>
                    <a:pt x="122" y="72"/>
                    <a:pt x="122" y="72"/>
                  </a:cubicBezTo>
                  <a:cubicBezTo>
                    <a:pt x="119" y="74"/>
                    <a:pt x="119" y="74"/>
                    <a:pt x="119" y="74"/>
                  </a:cubicBezTo>
                  <a:cubicBezTo>
                    <a:pt x="116" y="78"/>
                    <a:pt x="116" y="78"/>
                    <a:pt x="116" y="78"/>
                  </a:cubicBezTo>
                  <a:cubicBezTo>
                    <a:pt x="110" y="78"/>
                    <a:pt x="110" y="78"/>
                    <a:pt x="110" y="78"/>
                  </a:cubicBezTo>
                  <a:cubicBezTo>
                    <a:pt x="106" y="77"/>
                    <a:pt x="106" y="77"/>
                    <a:pt x="106" y="77"/>
                  </a:cubicBezTo>
                  <a:cubicBezTo>
                    <a:pt x="100" y="78"/>
                    <a:pt x="100" y="78"/>
                    <a:pt x="100" y="78"/>
                  </a:cubicBezTo>
                  <a:cubicBezTo>
                    <a:pt x="98" y="84"/>
                    <a:pt x="98" y="84"/>
                    <a:pt x="98" y="84"/>
                  </a:cubicBezTo>
                  <a:cubicBezTo>
                    <a:pt x="94" y="85"/>
                    <a:pt x="94" y="85"/>
                    <a:pt x="94" y="85"/>
                  </a:cubicBezTo>
                  <a:cubicBezTo>
                    <a:pt x="87" y="86"/>
                    <a:pt x="87" y="86"/>
                    <a:pt x="87" y="86"/>
                  </a:cubicBezTo>
                  <a:cubicBezTo>
                    <a:pt x="78" y="89"/>
                    <a:pt x="78" y="89"/>
                    <a:pt x="78" y="89"/>
                  </a:cubicBezTo>
                  <a:cubicBezTo>
                    <a:pt x="73" y="94"/>
                    <a:pt x="73" y="94"/>
                    <a:pt x="73" y="94"/>
                  </a:cubicBezTo>
                  <a:cubicBezTo>
                    <a:pt x="73" y="96"/>
                    <a:pt x="73" y="96"/>
                    <a:pt x="73" y="96"/>
                  </a:cubicBezTo>
                  <a:cubicBezTo>
                    <a:pt x="73" y="96"/>
                    <a:pt x="77" y="99"/>
                    <a:pt x="79" y="100"/>
                  </a:cubicBezTo>
                  <a:cubicBezTo>
                    <a:pt x="81" y="102"/>
                    <a:pt x="75" y="103"/>
                    <a:pt x="74" y="104"/>
                  </a:cubicBezTo>
                  <a:cubicBezTo>
                    <a:pt x="73" y="105"/>
                    <a:pt x="64" y="106"/>
                    <a:pt x="64" y="106"/>
                  </a:cubicBezTo>
                  <a:cubicBezTo>
                    <a:pt x="47" y="107"/>
                    <a:pt x="47" y="107"/>
                    <a:pt x="47" y="107"/>
                  </a:cubicBezTo>
                  <a:cubicBezTo>
                    <a:pt x="38" y="109"/>
                    <a:pt x="38" y="109"/>
                    <a:pt x="38" y="109"/>
                  </a:cubicBezTo>
                  <a:cubicBezTo>
                    <a:pt x="34" y="107"/>
                    <a:pt x="34" y="107"/>
                    <a:pt x="34" y="107"/>
                  </a:cubicBezTo>
                  <a:cubicBezTo>
                    <a:pt x="27" y="103"/>
                    <a:pt x="27" y="103"/>
                    <a:pt x="27" y="103"/>
                  </a:cubicBezTo>
                  <a:cubicBezTo>
                    <a:pt x="22" y="98"/>
                    <a:pt x="22" y="98"/>
                    <a:pt x="22" y="98"/>
                  </a:cubicBezTo>
                  <a:cubicBezTo>
                    <a:pt x="22" y="98"/>
                    <a:pt x="22" y="98"/>
                    <a:pt x="22" y="98"/>
                  </a:cubicBezTo>
                  <a:cubicBezTo>
                    <a:pt x="14" y="97"/>
                    <a:pt x="14" y="97"/>
                    <a:pt x="14" y="97"/>
                  </a:cubicBezTo>
                  <a:cubicBezTo>
                    <a:pt x="14" y="98"/>
                    <a:pt x="14" y="98"/>
                    <a:pt x="14" y="98"/>
                  </a:cubicBezTo>
                  <a:cubicBezTo>
                    <a:pt x="14" y="102"/>
                    <a:pt x="14" y="102"/>
                    <a:pt x="14" y="102"/>
                  </a:cubicBezTo>
                  <a:cubicBezTo>
                    <a:pt x="11" y="106"/>
                    <a:pt x="11" y="106"/>
                    <a:pt x="11" y="106"/>
                  </a:cubicBezTo>
                  <a:cubicBezTo>
                    <a:pt x="9" y="103"/>
                    <a:pt x="8" y="98"/>
                    <a:pt x="6" y="93"/>
                  </a:cubicBezTo>
                  <a:cubicBezTo>
                    <a:pt x="6" y="93"/>
                    <a:pt x="6" y="92"/>
                    <a:pt x="5" y="91"/>
                  </a:cubicBezTo>
                  <a:cubicBezTo>
                    <a:pt x="5" y="90"/>
                    <a:pt x="4" y="88"/>
                    <a:pt x="4" y="88"/>
                  </a:cubicBezTo>
                  <a:cubicBezTo>
                    <a:pt x="4" y="88"/>
                    <a:pt x="4" y="88"/>
                    <a:pt x="4" y="88"/>
                  </a:cubicBezTo>
                  <a:cubicBezTo>
                    <a:pt x="3" y="87"/>
                    <a:pt x="2" y="86"/>
                    <a:pt x="2" y="86"/>
                  </a:cubicBezTo>
                  <a:cubicBezTo>
                    <a:pt x="2" y="86"/>
                    <a:pt x="2" y="85"/>
                    <a:pt x="2" y="85"/>
                  </a:cubicBezTo>
                  <a:cubicBezTo>
                    <a:pt x="1" y="85"/>
                    <a:pt x="0" y="84"/>
                    <a:pt x="0" y="84"/>
                  </a:cubicBezTo>
                  <a:cubicBezTo>
                    <a:pt x="0" y="84"/>
                    <a:pt x="0" y="81"/>
                    <a:pt x="0" y="81"/>
                  </a:cubicBezTo>
                  <a:cubicBezTo>
                    <a:pt x="0" y="79"/>
                    <a:pt x="0" y="79"/>
                    <a:pt x="0" y="79"/>
                  </a:cubicBezTo>
                  <a:cubicBezTo>
                    <a:pt x="2" y="77"/>
                    <a:pt x="2" y="77"/>
                    <a:pt x="2" y="77"/>
                  </a:cubicBezTo>
                  <a:cubicBezTo>
                    <a:pt x="2" y="77"/>
                    <a:pt x="2" y="75"/>
                    <a:pt x="2" y="75"/>
                  </a:cubicBezTo>
                  <a:cubicBezTo>
                    <a:pt x="2" y="75"/>
                    <a:pt x="3" y="73"/>
                    <a:pt x="3" y="73"/>
                  </a:cubicBezTo>
                  <a:cubicBezTo>
                    <a:pt x="2" y="72"/>
                    <a:pt x="2" y="72"/>
                    <a:pt x="2" y="72"/>
                  </a:cubicBezTo>
                  <a:cubicBezTo>
                    <a:pt x="2" y="69"/>
                    <a:pt x="2" y="69"/>
                    <a:pt x="2" y="69"/>
                  </a:cubicBezTo>
                  <a:cubicBezTo>
                    <a:pt x="3" y="68"/>
                    <a:pt x="3" y="68"/>
                    <a:pt x="3" y="68"/>
                  </a:cubicBezTo>
                  <a:cubicBezTo>
                    <a:pt x="3" y="66"/>
                    <a:pt x="3" y="66"/>
                    <a:pt x="3" y="66"/>
                  </a:cubicBezTo>
                  <a:cubicBezTo>
                    <a:pt x="3" y="66"/>
                    <a:pt x="3" y="65"/>
                    <a:pt x="3" y="65"/>
                  </a:cubicBezTo>
                  <a:cubicBezTo>
                    <a:pt x="4" y="65"/>
                    <a:pt x="4" y="62"/>
                    <a:pt x="4" y="62"/>
                  </a:cubicBezTo>
                  <a:cubicBezTo>
                    <a:pt x="4" y="62"/>
                    <a:pt x="5" y="60"/>
                    <a:pt x="5" y="60"/>
                  </a:cubicBezTo>
                  <a:cubicBezTo>
                    <a:pt x="6" y="60"/>
                    <a:pt x="6" y="59"/>
                    <a:pt x="6" y="59"/>
                  </a:cubicBezTo>
                  <a:cubicBezTo>
                    <a:pt x="6" y="58"/>
                    <a:pt x="6" y="57"/>
                    <a:pt x="6" y="57"/>
                  </a:cubicBezTo>
                  <a:cubicBezTo>
                    <a:pt x="8" y="56"/>
                    <a:pt x="8" y="56"/>
                    <a:pt x="8" y="56"/>
                  </a:cubicBezTo>
                  <a:cubicBezTo>
                    <a:pt x="8" y="56"/>
                    <a:pt x="9" y="55"/>
                    <a:pt x="9" y="55"/>
                  </a:cubicBezTo>
                  <a:cubicBezTo>
                    <a:pt x="9" y="55"/>
                    <a:pt x="10" y="55"/>
                    <a:pt x="11" y="55"/>
                  </a:cubicBezTo>
                  <a:cubicBezTo>
                    <a:pt x="11" y="55"/>
                    <a:pt x="12" y="55"/>
                    <a:pt x="13" y="55"/>
                  </a:cubicBezTo>
                  <a:cubicBezTo>
                    <a:pt x="13" y="55"/>
                    <a:pt x="13" y="56"/>
                    <a:pt x="14" y="56"/>
                  </a:cubicBezTo>
                  <a:cubicBezTo>
                    <a:pt x="15" y="56"/>
                    <a:pt x="16" y="57"/>
                    <a:pt x="16" y="57"/>
                  </a:cubicBezTo>
                  <a:cubicBezTo>
                    <a:pt x="17" y="56"/>
                    <a:pt x="17" y="56"/>
                    <a:pt x="17" y="56"/>
                  </a:cubicBezTo>
                  <a:cubicBezTo>
                    <a:pt x="18" y="56"/>
                    <a:pt x="18" y="55"/>
                    <a:pt x="18" y="55"/>
                  </a:cubicBezTo>
                  <a:cubicBezTo>
                    <a:pt x="19" y="55"/>
                    <a:pt x="21" y="56"/>
                    <a:pt x="21" y="56"/>
                  </a:cubicBezTo>
                  <a:cubicBezTo>
                    <a:pt x="21" y="56"/>
                    <a:pt x="22" y="57"/>
                    <a:pt x="22" y="56"/>
                  </a:cubicBezTo>
                  <a:cubicBezTo>
                    <a:pt x="23" y="56"/>
                    <a:pt x="24" y="55"/>
                    <a:pt x="24" y="55"/>
                  </a:cubicBezTo>
                  <a:cubicBezTo>
                    <a:pt x="26" y="54"/>
                    <a:pt x="26" y="54"/>
                    <a:pt x="26" y="5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22" name="Freeform 88"/>
            <p:cNvSpPr>
              <a:spLocks/>
            </p:cNvSpPr>
            <p:nvPr/>
          </p:nvSpPr>
          <p:spPr bwMode="auto">
            <a:xfrm>
              <a:off x="5320613" y="3211661"/>
              <a:ext cx="266062" cy="194972"/>
            </a:xfrm>
            <a:custGeom>
              <a:avLst/>
              <a:gdLst>
                <a:gd name="T0" fmla="*/ 5 w 117"/>
                <a:gd name="T1" fmla="*/ 46 h 88"/>
                <a:gd name="T2" fmla="*/ 1 w 117"/>
                <a:gd name="T3" fmla="*/ 42 h 88"/>
                <a:gd name="T4" fmla="*/ 6 w 117"/>
                <a:gd name="T5" fmla="*/ 36 h 88"/>
                <a:gd name="T6" fmla="*/ 10 w 117"/>
                <a:gd name="T7" fmla="*/ 33 h 88"/>
                <a:gd name="T8" fmla="*/ 13 w 117"/>
                <a:gd name="T9" fmla="*/ 27 h 88"/>
                <a:gd name="T10" fmla="*/ 41 w 117"/>
                <a:gd name="T11" fmla="*/ 31 h 88"/>
                <a:gd name="T12" fmla="*/ 48 w 117"/>
                <a:gd name="T13" fmla="*/ 26 h 88"/>
                <a:gd name="T14" fmla="*/ 55 w 117"/>
                <a:gd name="T15" fmla="*/ 19 h 88"/>
                <a:gd name="T16" fmla="*/ 71 w 117"/>
                <a:gd name="T17" fmla="*/ 15 h 88"/>
                <a:gd name="T18" fmla="*/ 85 w 117"/>
                <a:gd name="T19" fmla="*/ 12 h 88"/>
                <a:gd name="T20" fmla="*/ 95 w 117"/>
                <a:gd name="T21" fmla="*/ 8 h 88"/>
                <a:gd name="T22" fmla="*/ 101 w 117"/>
                <a:gd name="T23" fmla="*/ 2 h 88"/>
                <a:gd name="T24" fmla="*/ 107 w 117"/>
                <a:gd name="T25" fmla="*/ 2 h 88"/>
                <a:gd name="T26" fmla="*/ 108 w 117"/>
                <a:gd name="T27" fmla="*/ 5 h 88"/>
                <a:gd name="T28" fmla="*/ 109 w 117"/>
                <a:gd name="T29" fmla="*/ 7 h 88"/>
                <a:gd name="T30" fmla="*/ 111 w 117"/>
                <a:gd name="T31" fmla="*/ 10 h 88"/>
                <a:gd name="T32" fmla="*/ 115 w 117"/>
                <a:gd name="T33" fmla="*/ 19 h 88"/>
                <a:gd name="T34" fmla="*/ 109 w 117"/>
                <a:gd name="T35" fmla="*/ 22 h 88"/>
                <a:gd name="T36" fmla="*/ 107 w 117"/>
                <a:gd name="T37" fmla="*/ 27 h 88"/>
                <a:gd name="T38" fmla="*/ 102 w 117"/>
                <a:gd name="T39" fmla="*/ 28 h 88"/>
                <a:gd name="T40" fmla="*/ 101 w 117"/>
                <a:gd name="T41" fmla="*/ 32 h 88"/>
                <a:gd name="T42" fmla="*/ 96 w 117"/>
                <a:gd name="T43" fmla="*/ 35 h 88"/>
                <a:gd name="T44" fmla="*/ 91 w 117"/>
                <a:gd name="T45" fmla="*/ 38 h 88"/>
                <a:gd name="T46" fmla="*/ 86 w 117"/>
                <a:gd name="T47" fmla="*/ 41 h 88"/>
                <a:gd name="T48" fmla="*/ 87 w 117"/>
                <a:gd name="T49" fmla="*/ 46 h 88"/>
                <a:gd name="T50" fmla="*/ 90 w 117"/>
                <a:gd name="T51" fmla="*/ 49 h 88"/>
                <a:gd name="T52" fmla="*/ 89 w 117"/>
                <a:gd name="T53" fmla="*/ 56 h 88"/>
                <a:gd name="T54" fmla="*/ 88 w 117"/>
                <a:gd name="T55" fmla="*/ 60 h 88"/>
                <a:gd name="T56" fmla="*/ 83 w 117"/>
                <a:gd name="T57" fmla="*/ 62 h 88"/>
                <a:gd name="T58" fmla="*/ 78 w 117"/>
                <a:gd name="T59" fmla="*/ 64 h 88"/>
                <a:gd name="T60" fmla="*/ 76 w 117"/>
                <a:gd name="T61" fmla="*/ 68 h 88"/>
                <a:gd name="T62" fmla="*/ 79 w 117"/>
                <a:gd name="T63" fmla="*/ 69 h 88"/>
                <a:gd name="T64" fmla="*/ 77 w 117"/>
                <a:gd name="T65" fmla="*/ 72 h 88"/>
                <a:gd name="T66" fmla="*/ 76 w 117"/>
                <a:gd name="T67" fmla="*/ 76 h 88"/>
                <a:gd name="T68" fmla="*/ 79 w 117"/>
                <a:gd name="T69" fmla="*/ 80 h 88"/>
                <a:gd name="T70" fmla="*/ 74 w 117"/>
                <a:gd name="T71" fmla="*/ 83 h 88"/>
                <a:gd name="T72" fmla="*/ 69 w 117"/>
                <a:gd name="T73" fmla="*/ 81 h 88"/>
                <a:gd name="T74" fmla="*/ 64 w 117"/>
                <a:gd name="T75" fmla="*/ 80 h 88"/>
                <a:gd name="T76" fmla="*/ 61 w 117"/>
                <a:gd name="T77" fmla="*/ 82 h 88"/>
                <a:gd name="T78" fmla="*/ 55 w 117"/>
                <a:gd name="T79" fmla="*/ 80 h 88"/>
                <a:gd name="T80" fmla="*/ 53 w 117"/>
                <a:gd name="T81" fmla="*/ 77 h 88"/>
                <a:gd name="T82" fmla="*/ 49 w 117"/>
                <a:gd name="T83" fmla="*/ 72 h 88"/>
                <a:gd name="T84" fmla="*/ 46 w 117"/>
                <a:gd name="T85" fmla="*/ 76 h 88"/>
                <a:gd name="T86" fmla="*/ 45 w 117"/>
                <a:gd name="T87" fmla="*/ 80 h 88"/>
                <a:gd name="T88" fmla="*/ 39 w 117"/>
                <a:gd name="T89" fmla="*/ 83 h 88"/>
                <a:gd name="T90" fmla="*/ 33 w 117"/>
                <a:gd name="T91" fmla="*/ 84 h 88"/>
                <a:gd name="T92" fmla="*/ 28 w 117"/>
                <a:gd name="T93" fmla="*/ 83 h 88"/>
                <a:gd name="T94" fmla="*/ 27 w 117"/>
                <a:gd name="T95" fmla="*/ 84 h 88"/>
                <a:gd name="T96" fmla="*/ 24 w 117"/>
                <a:gd name="T97" fmla="*/ 87 h 88"/>
                <a:gd name="T98" fmla="*/ 21 w 117"/>
                <a:gd name="T99" fmla="*/ 88 h 88"/>
                <a:gd name="T100" fmla="*/ 15 w 117"/>
                <a:gd name="T101" fmla="*/ 87 h 88"/>
                <a:gd name="T102" fmla="*/ 11 w 117"/>
                <a:gd name="T103" fmla="*/ 84 h 88"/>
                <a:gd name="T104" fmla="*/ 15 w 117"/>
                <a:gd name="T105" fmla="*/ 82 h 88"/>
                <a:gd name="T106" fmla="*/ 17 w 117"/>
                <a:gd name="T107" fmla="*/ 81 h 88"/>
                <a:gd name="T108" fmla="*/ 19 w 117"/>
                <a:gd name="T109" fmla="*/ 79 h 88"/>
                <a:gd name="T110" fmla="*/ 17 w 117"/>
                <a:gd name="T111" fmla="*/ 77 h 88"/>
                <a:gd name="T112" fmla="*/ 9 w 117"/>
                <a:gd name="T113" fmla="*/ 67 h 88"/>
                <a:gd name="T114" fmla="*/ 11 w 117"/>
                <a:gd name="T115" fmla="*/ 61 h 88"/>
                <a:gd name="T116" fmla="*/ 9 w 117"/>
                <a:gd name="T117" fmla="*/ 58 h 88"/>
                <a:gd name="T118" fmla="*/ 6 w 117"/>
                <a:gd name="T119" fmla="*/ 58 h 88"/>
                <a:gd name="T120" fmla="*/ 5 w 117"/>
                <a:gd name="T121" fmla="*/ 55 h 88"/>
                <a:gd name="T122" fmla="*/ 11 w 117"/>
                <a:gd name="T12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7" h="88">
                  <a:moveTo>
                    <a:pt x="9" y="48"/>
                  </a:moveTo>
                  <a:cubicBezTo>
                    <a:pt x="7" y="47"/>
                    <a:pt x="7" y="47"/>
                    <a:pt x="7" y="47"/>
                  </a:cubicBezTo>
                  <a:cubicBezTo>
                    <a:pt x="5" y="46"/>
                    <a:pt x="5" y="46"/>
                    <a:pt x="5" y="46"/>
                  </a:cubicBezTo>
                  <a:cubicBezTo>
                    <a:pt x="2" y="46"/>
                    <a:pt x="2" y="46"/>
                    <a:pt x="2" y="46"/>
                  </a:cubicBezTo>
                  <a:cubicBezTo>
                    <a:pt x="0" y="44"/>
                    <a:pt x="0" y="44"/>
                    <a:pt x="0" y="44"/>
                  </a:cubicBezTo>
                  <a:cubicBezTo>
                    <a:pt x="1" y="42"/>
                    <a:pt x="1" y="42"/>
                    <a:pt x="1" y="42"/>
                  </a:cubicBezTo>
                  <a:cubicBezTo>
                    <a:pt x="1" y="40"/>
                    <a:pt x="1" y="40"/>
                    <a:pt x="1" y="40"/>
                  </a:cubicBezTo>
                  <a:cubicBezTo>
                    <a:pt x="1" y="40"/>
                    <a:pt x="3" y="38"/>
                    <a:pt x="3" y="38"/>
                  </a:cubicBezTo>
                  <a:cubicBezTo>
                    <a:pt x="4" y="37"/>
                    <a:pt x="6" y="36"/>
                    <a:pt x="6" y="36"/>
                  </a:cubicBezTo>
                  <a:cubicBezTo>
                    <a:pt x="7" y="34"/>
                    <a:pt x="7" y="34"/>
                    <a:pt x="7" y="34"/>
                  </a:cubicBezTo>
                  <a:cubicBezTo>
                    <a:pt x="7" y="34"/>
                    <a:pt x="8" y="33"/>
                    <a:pt x="9" y="33"/>
                  </a:cubicBezTo>
                  <a:cubicBezTo>
                    <a:pt x="10" y="33"/>
                    <a:pt x="10" y="34"/>
                    <a:pt x="10" y="33"/>
                  </a:cubicBezTo>
                  <a:cubicBezTo>
                    <a:pt x="11" y="33"/>
                    <a:pt x="11" y="29"/>
                    <a:pt x="11" y="29"/>
                  </a:cubicBezTo>
                  <a:cubicBezTo>
                    <a:pt x="11" y="27"/>
                    <a:pt x="11" y="27"/>
                    <a:pt x="11" y="27"/>
                  </a:cubicBezTo>
                  <a:cubicBezTo>
                    <a:pt x="13" y="27"/>
                    <a:pt x="13" y="27"/>
                    <a:pt x="13" y="27"/>
                  </a:cubicBezTo>
                  <a:cubicBezTo>
                    <a:pt x="22" y="30"/>
                    <a:pt x="22" y="30"/>
                    <a:pt x="22" y="30"/>
                  </a:cubicBezTo>
                  <a:cubicBezTo>
                    <a:pt x="32" y="31"/>
                    <a:pt x="32" y="31"/>
                    <a:pt x="32" y="31"/>
                  </a:cubicBezTo>
                  <a:cubicBezTo>
                    <a:pt x="41" y="31"/>
                    <a:pt x="41" y="31"/>
                    <a:pt x="41" y="31"/>
                  </a:cubicBezTo>
                  <a:cubicBezTo>
                    <a:pt x="43" y="31"/>
                    <a:pt x="43" y="31"/>
                    <a:pt x="43" y="31"/>
                  </a:cubicBezTo>
                  <a:cubicBezTo>
                    <a:pt x="46" y="29"/>
                    <a:pt x="46" y="29"/>
                    <a:pt x="46" y="29"/>
                  </a:cubicBezTo>
                  <a:cubicBezTo>
                    <a:pt x="48" y="26"/>
                    <a:pt x="48" y="26"/>
                    <a:pt x="48" y="26"/>
                  </a:cubicBezTo>
                  <a:cubicBezTo>
                    <a:pt x="52" y="25"/>
                    <a:pt x="52" y="25"/>
                    <a:pt x="52" y="25"/>
                  </a:cubicBezTo>
                  <a:cubicBezTo>
                    <a:pt x="53" y="23"/>
                    <a:pt x="53" y="23"/>
                    <a:pt x="53" y="23"/>
                  </a:cubicBezTo>
                  <a:cubicBezTo>
                    <a:pt x="55" y="19"/>
                    <a:pt x="55" y="19"/>
                    <a:pt x="55" y="19"/>
                  </a:cubicBezTo>
                  <a:cubicBezTo>
                    <a:pt x="58" y="17"/>
                    <a:pt x="58" y="17"/>
                    <a:pt x="58" y="17"/>
                  </a:cubicBezTo>
                  <a:cubicBezTo>
                    <a:pt x="64" y="17"/>
                    <a:pt x="64" y="17"/>
                    <a:pt x="64" y="17"/>
                  </a:cubicBezTo>
                  <a:cubicBezTo>
                    <a:pt x="71" y="15"/>
                    <a:pt x="71" y="15"/>
                    <a:pt x="71" y="15"/>
                  </a:cubicBezTo>
                  <a:cubicBezTo>
                    <a:pt x="76" y="17"/>
                    <a:pt x="76" y="17"/>
                    <a:pt x="76" y="17"/>
                  </a:cubicBezTo>
                  <a:cubicBezTo>
                    <a:pt x="82" y="13"/>
                    <a:pt x="82" y="13"/>
                    <a:pt x="82" y="13"/>
                  </a:cubicBezTo>
                  <a:cubicBezTo>
                    <a:pt x="85" y="12"/>
                    <a:pt x="85" y="12"/>
                    <a:pt x="85" y="12"/>
                  </a:cubicBezTo>
                  <a:cubicBezTo>
                    <a:pt x="90" y="10"/>
                    <a:pt x="90" y="10"/>
                    <a:pt x="90" y="10"/>
                  </a:cubicBezTo>
                  <a:cubicBezTo>
                    <a:pt x="96" y="14"/>
                    <a:pt x="96" y="14"/>
                    <a:pt x="96" y="14"/>
                  </a:cubicBezTo>
                  <a:cubicBezTo>
                    <a:pt x="95" y="8"/>
                    <a:pt x="95" y="8"/>
                    <a:pt x="95" y="8"/>
                  </a:cubicBezTo>
                  <a:cubicBezTo>
                    <a:pt x="96" y="4"/>
                    <a:pt x="96" y="4"/>
                    <a:pt x="96" y="4"/>
                  </a:cubicBezTo>
                  <a:cubicBezTo>
                    <a:pt x="100" y="2"/>
                    <a:pt x="100" y="2"/>
                    <a:pt x="100" y="2"/>
                  </a:cubicBezTo>
                  <a:cubicBezTo>
                    <a:pt x="101" y="2"/>
                    <a:pt x="101" y="2"/>
                    <a:pt x="101" y="2"/>
                  </a:cubicBezTo>
                  <a:cubicBezTo>
                    <a:pt x="101" y="2"/>
                    <a:pt x="101" y="2"/>
                    <a:pt x="101" y="2"/>
                  </a:cubicBezTo>
                  <a:cubicBezTo>
                    <a:pt x="105" y="0"/>
                    <a:pt x="105" y="0"/>
                    <a:pt x="105" y="0"/>
                  </a:cubicBezTo>
                  <a:cubicBezTo>
                    <a:pt x="107" y="2"/>
                    <a:pt x="107" y="2"/>
                    <a:pt x="107" y="2"/>
                  </a:cubicBezTo>
                  <a:cubicBezTo>
                    <a:pt x="108" y="4"/>
                    <a:pt x="108" y="4"/>
                    <a:pt x="108" y="4"/>
                  </a:cubicBezTo>
                  <a:cubicBezTo>
                    <a:pt x="108" y="4"/>
                    <a:pt x="108" y="4"/>
                    <a:pt x="108" y="4"/>
                  </a:cubicBezTo>
                  <a:cubicBezTo>
                    <a:pt x="108" y="4"/>
                    <a:pt x="108" y="4"/>
                    <a:pt x="108" y="5"/>
                  </a:cubicBezTo>
                  <a:cubicBezTo>
                    <a:pt x="108" y="5"/>
                    <a:pt x="108" y="5"/>
                    <a:pt x="108" y="5"/>
                  </a:cubicBezTo>
                  <a:cubicBezTo>
                    <a:pt x="108" y="6"/>
                    <a:pt x="108" y="6"/>
                    <a:pt x="108" y="6"/>
                  </a:cubicBezTo>
                  <a:cubicBezTo>
                    <a:pt x="109" y="7"/>
                    <a:pt x="109" y="7"/>
                    <a:pt x="109" y="7"/>
                  </a:cubicBezTo>
                  <a:cubicBezTo>
                    <a:pt x="110" y="8"/>
                    <a:pt x="110" y="8"/>
                    <a:pt x="110" y="8"/>
                  </a:cubicBezTo>
                  <a:cubicBezTo>
                    <a:pt x="110" y="8"/>
                    <a:pt x="110" y="8"/>
                    <a:pt x="110" y="8"/>
                  </a:cubicBezTo>
                  <a:cubicBezTo>
                    <a:pt x="111" y="10"/>
                    <a:pt x="111" y="10"/>
                    <a:pt x="111" y="10"/>
                  </a:cubicBezTo>
                  <a:cubicBezTo>
                    <a:pt x="111" y="12"/>
                    <a:pt x="111" y="12"/>
                    <a:pt x="111" y="12"/>
                  </a:cubicBezTo>
                  <a:cubicBezTo>
                    <a:pt x="117" y="19"/>
                    <a:pt x="117" y="19"/>
                    <a:pt x="117" y="19"/>
                  </a:cubicBezTo>
                  <a:cubicBezTo>
                    <a:pt x="117" y="19"/>
                    <a:pt x="115" y="19"/>
                    <a:pt x="115" y="19"/>
                  </a:cubicBezTo>
                  <a:cubicBezTo>
                    <a:pt x="114" y="19"/>
                    <a:pt x="112" y="19"/>
                    <a:pt x="112" y="19"/>
                  </a:cubicBezTo>
                  <a:cubicBezTo>
                    <a:pt x="112" y="19"/>
                    <a:pt x="111" y="20"/>
                    <a:pt x="110" y="20"/>
                  </a:cubicBezTo>
                  <a:cubicBezTo>
                    <a:pt x="110" y="20"/>
                    <a:pt x="109" y="22"/>
                    <a:pt x="109" y="22"/>
                  </a:cubicBezTo>
                  <a:cubicBezTo>
                    <a:pt x="108" y="23"/>
                    <a:pt x="108" y="23"/>
                    <a:pt x="108" y="23"/>
                  </a:cubicBezTo>
                  <a:cubicBezTo>
                    <a:pt x="109" y="24"/>
                    <a:pt x="109" y="24"/>
                    <a:pt x="109" y="24"/>
                  </a:cubicBezTo>
                  <a:cubicBezTo>
                    <a:pt x="111" y="28"/>
                    <a:pt x="112" y="28"/>
                    <a:pt x="107" y="27"/>
                  </a:cubicBezTo>
                  <a:cubicBezTo>
                    <a:pt x="105" y="26"/>
                    <a:pt x="105" y="26"/>
                    <a:pt x="105" y="26"/>
                  </a:cubicBezTo>
                  <a:cubicBezTo>
                    <a:pt x="104" y="27"/>
                    <a:pt x="104" y="27"/>
                    <a:pt x="104" y="27"/>
                  </a:cubicBezTo>
                  <a:cubicBezTo>
                    <a:pt x="102" y="28"/>
                    <a:pt x="102" y="28"/>
                    <a:pt x="102" y="28"/>
                  </a:cubicBezTo>
                  <a:cubicBezTo>
                    <a:pt x="102" y="28"/>
                    <a:pt x="102" y="28"/>
                    <a:pt x="102" y="28"/>
                  </a:cubicBezTo>
                  <a:cubicBezTo>
                    <a:pt x="102" y="28"/>
                    <a:pt x="102" y="30"/>
                    <a:pt x="102" y="30"/>
                  </a:cubicBezTo>
                  <a:cubicBezTo>
                    <a:pt x="101" y="32"/>
                    <a:pt x="101" y="32"/>
                    <a:pt x="101" y="32"/>
                  </a:cubicBezTo>
                  <a:cubicBezTo>
                    <a:pt x="99" y="33"/>
                    <a:pt x="99" y="33"/>
                    <a:pt x="99" y="33"/>
                  </a:cubicBezTo>
                  <a:cubicBezTo>
                    <a:pt x="97" y="34"/>
                    <a:pt x="97" y="34"/>
                    <a:pt x="97" y="34"/>
                  </a:cubicBezTo>
                  <a:cubicBezTo>
                    <a:pt x="96" y="35"/>
                    <a:pt x="96" y="35"/>
                    <a:pt x="96" y="35"/>
                  </a:cubicBezTo>
                  <a:cubicBezTo>
                    <a:pt x="94" y="35"/>
                    <a:pt x="94" y="35"/>
                    <a:pt x="94" y="35"/>
                  </a:cubicBezTo>
                  <a:cubicBezTo>
                    <a:pt x="92" y="36"/>
                    <a:pt x="92" y="36"/>
                    <a:pt x="92" y="36"/>
                  </a:cubicBezTo>
                  <a:cubicBezTo>
                    <a:pt x="91" y="38"/>
                    <a:pt x="91" y="38"/>
                    <a:pt x="91" y="38"/>
                  </a:cubicBezTo>
                  <a:cubicBezTo>
                    <a:pt x="91" y="38"/>
                    <a:pt x="89" y="38"/>
                    <a:pt x="89" y="38"/>
                  </a:cubicBezTo>
                  <a:cubicBezTo>
                    <a:pt x="89" y="38"/>
                    <a:pt x="86" y="39"/>
                    <a:pt x="86" y="39"/>
                  </a:cubicBezTo>
                  <a:cubicBezTo>
                    <a:pt x="86" y="41"/>
                    <a:pt x="86" y="41"/>
                    <a:pt x="86" y="41"/>
                  </a:cubicBezTo>
                  <a:cubicBezTo>
                    <a:pt x="86" y="41"/>
                    <a:pt x="85" y="42"/>
                    <a:pt x="85" y="42"/>
                  </a:cubicBezTo>
                  <a:cubicBezTo>
                    <a:pt x="85" y="42"/>
                    <a:pt x="85" y="45"/>
                    <a:pt x="85" y="45"/>
                  </a:cubicBezTo>
                  <a:cubicBezTo>
                    <a:pt x="85" y="45"/>
                    <a:pt x="87" y="46"/>
                    <a:pt x="87" y="46"/>
                  </a:cubicBezTo>
                  <a:cubicBezTo>
                    <a:pt x="88" y="47"/>
                    <a:pt x="88" y="47"/>
                    <a:pt x="88" y="47"/>
                  </a:cubicBezTo>
                  <a:cubicBezTo>
                    <a:pt x="89" y="48"/>
                    <a:pt x="89" y="48"/>
                    <a:pt x="89" y="48"/>
                  </a:cubicBezTo>
                  <a:cubicBezTo>
                    <a:pt x="89" y="48"/>
                    <a:pt x="90" y="49"/>
                    <a:pt x="90" y="49"/>
                  </a:cubicBezTo>
                  <a:cubicBezTo>
                    <a:pt x="89" y="49"/>
                    <a:pt x="89" y="52"/>
                    <a:pt x="89" y="52"/>
                  </a:cubicBezTo>
                  <a:cubicBezTo>
                    <a:pt x="90" y="55"/>
                    <a:pt x="90" y="55"/>
                    <a:pt x="90" y="55"/>
                  </a:cubicBezTo>
                  <a:cubicBezTo>
                    <a:pt x="89" y="56"/>
                    <a:pt x="89" y="56"/>
                    <a:pt x="89" y="56"/>
                  </a:cubicBezTo>
                  <a:cubicBezTo>
                    <a:pt x="90" y="58"/>
                    <a:pt x="90" y="58"/>
                    <a:pt x="90" y="58"/>
                  </a:cubicBezTo>
                  <a:cubicBezTo>
                    <a:pt x="90" y="58"/>
                    <a:pt x="91" y="58"/>
                    <a:pt x="90" y="59"/>
                  </a:cubicBezTo>
                  <a:cubicBezTo>
                    <a:pt x="89" y="59"/>
                    <a:pt x="88" y="60"/>
                    <a:pt x="88" y="60"/>
                  </a:cubicBezTo>
                  <a:cubicBezTo>
                    <a:pt x="88" y="60"/>
                    <a:pt x="86" y="60"/>
                    <a:pt x="86" y="60"/>
                  </a:cubicBezTo>
                  <a:cubicBezTo>
                    <a:pt x="86" y="60"/>
                    <a:pt x="84" y="60"/>
                    <a:pt x="84" y="60"/>
                  </a:cubicBezTo>
                  <a:cubicBezTo>
                    <a:pt x="83" y="62"/>
                    <a:pt x="83" y="62"/>
                    <a:pt x="83" y="62"/>
                  </a:cubicBezTo>
                  <a:cubicBezTo>
                    <a:pt x="81" y="61"/>
                    <a:pt x="81" y="61"/>
                    <a:pt x="81" y="61"/>
                  </a:cubicBezTo>
                  <a:cubicBezTo>
                    <a:pt x="81" y="63"/>
                    <a:pt x="81" y="63"/>
                    <a:pt x="81" y="63"/>
                  </a:cubicBezTo>
                  <a:cubicBezTo>
                    <a:pt x="78" y="64"/>
                    <a:pt x="78" y="64"/>
                    <a:pt x="78" y="64"/>
                  </a:cubicBezTo>
                  <a:cubicBezTo>
                    <a:pt x="76" y="65"/>
                    <a:pt x="76" y="65"/>
                    <a:pt x="76" y="65"/>
                  </a:cubicBezTo>
                  <a:cubicBezTo>
                    <a:pt x="75" y="67"/>
                    <a:pt x="75" y="67"/>
                    <a:pt x="75" y="67"/>
                  </a:cubicBezTo>
                  <a:cubicBezTo>
                    <a:pt x="76" y="68"/>
                    <a:pt x="76" y="68"/>
                    <a:pt x="76" y="68"/>
                  </a:cubicBezTo>
                  <a:cubicBezTo>
                    <a:pt x="76" y="68"/>
                    <a:pt x="77" y="69"/>
                    <a:pt x="77" y="68"/>
                  </a:cubicBezTo>
                  <a:cubicBezTo>
                    <a:pt x="77" y="68"/>
                    <a:pt x="77" y="67"/>
                    <a:pt x="77" y="67"/>
                  </a:cubicBezTo>
                  <a:cubicBezTo>
                    <a:pt x="78" y="68"/>
                    <a:pt x="79" y="69"/>
                    <a:pt x="79" y="69"/>
                  </a:cubicBezTo>
                  <a:cubicBezTo>
                    <a:pt x="80" y="71"/>
                    <a:pt x="80" y="71"/>
                    <a:pt x="80" y="71"/>
                  </a:cubicBezTo>
                  <a:cubicBezTo>
                    <a:pt x="80" y="71"/>
                    <a:pt x="78" y="71"/>
                    <a:pt x="78" y="71"/>
                  </a:cubicBezTo>
                  <a:cubicBezTo>
                    <a:pt x="78" y="71"/>
                    <a:pt x="77" y="72"/>
                    <a:pt x="77" y="72"/>
                  </a:cubicBezTo>
                  <a:cubicBezTo>
                    <a:pt x="76" y="73"/>
                    <a:pt x="76" y="73"/>
                    <a:pt x="76" y="73"/>
                  </a:cubicBezTo>
                  <a:cubicBezTo>
                    <a:pt x="76" y="74"/>
                    <a:pt x="76" y="74"/>
                    <a:pt x="76" y="75"/>
                  </a:cubicBezTo>
                  <a:cubicBezTo>
                    <a:pt x="76" y="75"/>
                    <a:pt x="76" y="76"/>
                    <a:pt x="76" y="76"/>
                  </a:cubicBezTo>
                  <a:cubicBezTo>
                    <a:pt x="77" y="76"/>
                    <a:pt x="78" y="78"/>
                    <a:pt x="78" y="78"/>
                  </a:cubicBezTo>
                  <a:cubicBezTo>
                    <a:pt x="78" y="78"/>
                    <a:pt x="79" y="79"/>
                    <a:pt x="79" y="79"/>
                  </a:cubicBezTo>
                  <a:cubicBezTo>
                    <a:pt x="79" y="79"/>
                    <a:pt x="79" y="80"/>
                    <a:pt x="79" y="80"/>
                  </a:cubicBezTo>
                  <a:cubicBezTo>
                    <a:pt x="79" y="80"/>
                    <a:pt x="78" y="81"/>
                    <a:pt x="77" y="81"/>
                  </a:cubicBezTo>
                  <a:cubicBezTo>
                    <a:pt x="77" y="81"/>
                    <a:pt x="75" y="81"/>
                    <a:pt x="75" y="81"/>
                  </a:cubicBezTo>
                  <a:cubicBezTo>
                    <a:pt x="75" y="81"/>
                    <a:pt x="74" y="83"/>
                    <a:pt x="74" y="83"/>
                  </a:cubicBezTo>
                  <a:cubicBezTo>
                    <a:pt x="74" y="83"/>
                    <a:pt x="73" y="83"/>
                    <a:pt x="72" y="83"/>
                  </a:cubicBezTo>
                  <a:cubicBezTo>
                    <a:pt x="72" y="83"/>
                    <a:pt x="74" y="84"/>
                    <a:pt x="72" y="83"/>
                  </a:cubicBezTo>
                  <a:cubicBezTo>
                    <a:pt x="69" y="82"/>
                    <a:pt x="69" y="81"/>
                    <a:pt x="69" y="81"/>
                  </a:cubicBezTo>
                  <a:cubicBezTo>
                    <a:pt x="69" y="81"/>
                    <a:pt x="68" y="80"/>
                    <a:pt x="68" y="80"/>
                  </a:cubicBezTo>
                  <a:cubicBezTo>
                    <a:pt x="67" y="80"/>
                    <a:pt x="66" y="80"/>
                    <a:pt x="66" y="80"/>
                  </a:cubicBezTo>
                  <a:cubicBezTo>
                    <a:pt x="64" y="80"/>
                    <a:pt x="64" y="80"/>
                    <a:pt x="64" y="80"/>
                  </a:cubicBezTo>
                  <a:cubicBezTo>
                    <a:pt x="63" y="79"/>
                    <a:pt x="63" y="79"/>
                    <a:pt x="63" y="79"/>
                  </a:cubicBezTo>
                  <a:cubicBezTo>
                    <a:pt x="62" y="81"/>
                    <a:pt x="62" y="81"/>
                    <a:pt x="62" y="81"/>
                  </a:cubicBezTo>
                  <a:cubicBezTo>
                    <a:pt x="62" y="81"/>
                    <a:pt x="62" y="82"/>
                    <a:pt x="61" y="82"/>
                  </a:cubicBezTo>
                  <a:cubicBezTo>
                    <a:pt x="60" y="83"/>
                    <a:pt x="61" y="83"/>
                    <a:pt x="60" y="83"/>
                  </a:cubicBezTo>
                  <a:cubicBezTo>
                    <a:pt x="58" y="83"/>
                    <a:pt x="57" y="81"/>
                    <a:pt x="57" y="81"/>
                  </a:cubicBezTo>
                  <a:cubicBezTo>
                    <a:pt x="57" y="81"/>
                    <a:pt x="55" y="80"/>
                    <a:pt x="55" y="80"/>
                  </a:cubicBezTo>
                  <a:cubicBezTo>
                    <a:pt x="54" y="79"/>
                    <a:pt x="54" y="79"/>
                    <a:pt x="54" y="79"/>
                  </a:cubicBezTo>
                  <a:cubicBezTo>
                    <a:pt x="53" y="79"/>
                    <a:pt x="53" y="80"/>
                    <a:pt x="53" y="78"/>
                  </a:cubicBezTo>
                  <a:cubicBezTo>
                    <a:pt x="53" y="77"/>
                    <a:pt x="53" y="77"/>
                    <a:pt x="53" y="77"/>
                  </a:cubicBezTo>
                  <a:cubicBezTo>
                    <a:pt x="52" y="76"/>
                    <a:pt x="52" y="77"/>
                    <a:pt x="51" y="76"/>
                  </a:cubicBezTo>
                  <a:cubicBezTo>
                    <a:pt x="51" y="75"/>
                    <a:pt x="50" y="74"/>
                    <a:pt x="50" y="74"/>
                  </a:cubicBezTo>
                  <a:cubicBezTo>
                    <a:pt x="49" y="72"/>
                    <a:pt x="49" y="72"/>
                    <a:pt x="49" y="72"/>
                  </a:cubicBezTo>
                  <a:cubicBezTo>
                    <a:pt x="49" y="72"/>
                    <a:pt x="49" y="72"/>
                    <a:pt x="49" y="73"/>
                  </a:cubicBezTo>
                  <a:cubicBezTo>
                    <a:pt x="48" y="74"/>
                    <a:pt x="47" y="74"/>
                    <a:pt x="47" y="74"/>
                  </a:cubicBezTo>
                  <a:cubicBezTo>
                    <a:pt x="47" y="75"/>
                    <a:pt x="46" y="76"/>
                    <a:pt x="46" y="76"/>
                  </a:cubicBezTo>
                  <a:cubicBezTo>
                    <a:pt x="46" y="76"/>
                    <a:pt x="45" y="77"/>
                    <a:pt x="45" y="78"/>
                  </a:cubicBezTo>
                  <a:cubicBezTo>
                    <a:pt x="46" y="78"/>
                    <a:pt x="46" y="78"/>
                    <a:pt x="46" y="79"/>
                  </a:cubicBezTo>
                  <a:cubicBezTo>
                    <a:pt x="46" y="79"/>
                    <a:pt x="45" y="80"/>
                    <a:pt x="45" y="80"/>
                  </a:cubicBezTo>
                  <a:cubicBezTo>
                    <a:pt x="44" y="81"/>
                    <a:pt x="44" y="81"/>
                    <a:pt x="43" y="81"/>
                  </a:cubicBezTo>
                  <a:cubicBezTo>
                    <a:pt x="43" y="82"/>
                    <a:pt x="41" y="83"/>
                    <a:pt x="41" y="83"/>
                  </a:cubicBezTo>
                  <a:cubicBezTo>
                    <a:pt x="39" y="83"/>
                    <a:pt x="39" y="83"/>
                    <a:pt x="39" y="83"/>
                  </a:cubicBezTo>
                  <a:cubicBezTo>
                    <a:pt x="36" y="82"/>
                    <a:pt x="36" y="82"/>
                    <a:pt x="36" y="82"/>
                  </a:cubicBezTo>
                  <a:cubicBezTo>
                    <a:pt x="34" y="84"/>
                    <a:pt x="34" y="84"/>
                    <a:pt x="34" y="84"/>
                  </a:cubicBezTo>
                  <a:cubicBezTo>
                    <a:pt x="34" y="84"/>
                    <a:pt x="33" y="84"/>
                    <a:pt x="33" y="84"/>
                  </a:cubicBezTo>
                  <a:cubicBezTo>
                    <a:pt x="32" y="84"/>
                    <a:pt x="31" y="84"/>
                    <a:pt x="31" y="84"/>
                  </a:cubicBezTo>
                  <a:cubicBezTo>
                    <a:pt x="31" y="84"/>
                    <a:pt x="30" y="83"/>
                    <a:pt x="29" y="83"/>
                  </a:cubicBezTo>
                  <a:cubicBezTo>
                    <a:pt x="29" y="83"/>
                    <a:pt x="28" y="83"/>
                    <a:pt x="28" y="83"/>
                  </a:cubicBezTo>
                  <a:cubicBezTo>
                    <a:pt x="27" y="83"/>
                    <a:pt x="26" y="83"/>
                    <a:pt x="26" y="83"/>
                  </a:cubicBezTo>
                  <a:cubicBezTo>
                    <a:pt x="26" y="84"/>
                    <a:pt x="26" y="84"/>
                    <a:pt x="26" y="84"/>
                  </a:cubicBezTo>
                  <a:cubicBezTo>
                    <a:pt x="26" y="84"/>
                    <a:pt x="27" y="84"/>
                    <a:pt x="27" y="84"/>
                  </a:cubicBezTo>
                  <a:cubicBezTo>
                    <a:pt x="27" y="85"/>
                    <a:pt x="27" y="86"/>
                    <a:pt x="27" y="86"/>
                  </a:cubicBezTo>
                  <a:cubicBezTo>
                    <a:pt x="27" y="86"/>
                    <a:pt x="26" y="86"/>
                    <a:pt x="26" y="86"/>
                  </a:cubicBezTo>
                  <a:cubicBezTo>
                    <a:pt x="26" y="87"/>
                    <a:pt x="24" y="87"/>
                    <a:pt x="24" y="87"/>
                  </a:cubicBezTo>
                  <a:cubicBezTo>
                    <a:pt x="24" y="87"/>
                    <a:pt x="24" y="88"/>
                    <a:pt x="24" y="88"/>
                  </a:cubicBezTo>
                  <a:cubicBezTo>
                    <a:pt x="24" y="88"/>
                    <a:pt x="24" y="88"/>
                    <a:pt x="23" y="88"/>
                  </a:cubicBezTo>
                  <a:cubicBezTo>
                    <a:pt x="22" y="88"/>
                    <a:pt x="22" y="88"/>
                    <a:pt x="21" y="88"/>
                  </a:cubicBezTo>
                  <a:cubicBezTo>
                    <a:pt x="21" y="87"/>
                    <a:pt x="20" y="87"/>
                    <a:pt x="19" y="87"/>
                  </a:cubicBezTo>
                  <a:cubicBezTo>
                    <a:pt x="19" y="87"/>
                    <a:pt x="16" y="86"/>
                    <a:pt x="16" y="86"/>
                  </a:cubicBezTo>
                  <a:cubicBezTo>
                    <a:pt x="16" y="86"/>
                    <a:pt x="15" y="87"/>
                    <a:pt x="15" y="87"/>
                  </a:cubicBezTo>
                  <a:cubicBezTo>
                    <a:pt x="14" y="87"/>
                    <a:pt x="13" y="87"/>
                    <a:pt x="12" y="86"/>
                  </a:cubicBezTo>
                  <a:cubicBezTo>
                    <a:pt x="12" y="86"/>
                    <a:pt x="11" y="86"/>
                    <a:pt x="11" y="86"/>
                  </a:cubicBezTo>
                  <a:cubicBezTo>
                    <a:pt x="11" y="85"/>
                    <a:pt x="11" y="84"/>
                    <a:pt x="11" y="84"/>
                  </a:cubicBezTo>
                  <a:cubicBezTo>
                    <a:pt x="11" y="84"/>
                    <a:pt x="10" y="83"/>
                    <a:pt x="11" y="83"/>
                  </a:cubicBezTo>
                  <a:cubicBezTo>
                    <a:pt x="11" y="83"/>
                    <a:pt x="12" y="83"/>
                    <a:pt x="13" y="83"/>
                  </a:cubicBezTo>
                  <a:cubicBezTo>
                    <a:pt x="14" y="83"/>
                    <a:pt x="15" y="83"/>
                    <a:pt x="15" y="82"/>
                  </a:cubicBezTo>
                  <a:cubicBezTo>
                    <a:pt x="15" y="82"/>
                    <a:pt x="15" y="82"/>
                    <a:pt x="16" y="82"/>
                  </a:cubicBezTo>
                  <a:cubicBezTo>
                    <a:pt x="16" y="82"/>
                    <a:pt x="17" y="83"/>
                    <a:pt x="17" y="82"/>
                  </a:cubicBezTo>
                  <a:cubicBezTo>
                    <a:pt x="17" y="81"/>
                    <a:pt x="17" y="81"/>
                    <a:pt x="17" y="81"/>
                  </a:cubicBezTo>
                  <a:cubicBezTo>
                    <a:pt x="16" y="80"/>
                    <a:pt x="16" y="80"/>
                    <a:pt x="16" y="80"/>
                  </a:cubicBezTo>
                  <a:cubicBezTo>
                    <a:pt x="16" y="80"/>
                    <a:pt x="17" y="79"/>
                    <a:pt x="17" y="79"/>
                  </a:cubicBezTo>
                  <a:cubicBezTo>
                    <a:pt x="18" y="79"/>
                    <a:pt x="19" y="79"/>
                    <a:pt x="19" y="79"/>
                  </a:cubicBezTo>
                  <a:cubicBezTo>
                    <a:pt x="20" y="79"/>
                    <a:pt x="21" y="79"/>
                    <a:pt x="21" y="79"/>
                  </a:cubicBezTo>
                  <a:cubicBezTo>
                    <a:pt x="21" y="79"/>
                    <a:pt x="21" y="79"/>
                    <a:pt x="22" y="78"/>
                  </a:cubicBezTo>
                  <a:cubicBezTo>
                    <a:pt x="22" y="78"/>
                    <a:pt x="18" y="78"/>
                    <a:pt x="17" y="77"/>
                  </a:cubicBezTo>
                  <a:cubicBezTo>
                    <a:pt x="15" y="75"/>
                    <a:pt x="13" y="74"/>
                    <a:pt x="13" y="70"/>
                  </a:cubicBezTo>
                  <a:cubicBezTo>
                    <a:pt x="12" y="70"/>
                    <a:pt x="12" y="68"/>
                    <a:pt x="11" y="68"/>
                  </a:cubicBezTo>
                  <a:cubicBezTo>
                    <a:pt x="11" y="68"/>
                    <a:pt x="9" y="67"/>
                    <a:pt x="9" y="67"/>
                  </a:cubicBezTo>
                  <a:cubicBezTo>
                    <a:pt x="9" y="66"/>
                    <a:pt x="9" y="66"/>
                    <a:pt x="10" y="65"/>
                  </a:cubicBezTo>
                  <a:cubicBezTo>
                    <a:pt x="10" y="64"/>
                    <a:pt x="10" y="64"/>
                    <a:pt x="11" y="63"/>
                  </a:cubicBezTo>
                  <a:cubicBezTo>
                    <a:pt x="11" y="63"/>
                    <a:pt x="11" y="61"/>
                    <a:pt x="11" y="61"/>
                  </a:cubicBezTo>
                  <a:cubicBezTo>
                    <a:pt x="11" y="61"/>
                    <a:pt x="12" y="60"/>
                    <a:pt x="11" y="60"/>
                  </a:cubicBezTo>
                  <a:cubicBezTo>
                    <a:pt x="11" y="59"/>
                    <a:pt x="10" y="58"/>
                    <a:pt x="10" y="58"/>
                  </a:cubicBezTo>
                  <a:cubicBezTo>
                    <a:pt x="10" y="58"/>
                    <a:pt x="10" y="58"/>
                    <a:pt x="9" y="58"/>
                  </a:cubicBezTo>
                  <a:cubicBezTo>
                    <a:pt x="9" y="59"/>
                    <a:pt x="9" y="59"/>
                    <a:pt x="9" y="59"/>
                  </a:cubicBezTo>
                  <a:cubicBezTo>
                    <a:pt x="7" y="60"/>
                    <a:pt x="7" y="60"/>
                    <a:pt x="7" y="60"/>
                  </a:cubicBezTo>
                  <a:cubicBezTo>
                    <a:pt x="7" y="60"/>
                    <a:pt x="6" y="58"/>
                    <a:pt x="6" y="58"/>
                  </a:cubicBezTo>
                  <a:cubicBezTo>
                    <a:pt x="5" y="58"/>
                    <a:pt x="5" y="58"/>
                    <a:pt x="5" y="57"/>
                  </a:cubicBezTo>
                  <a:cubicBezTo>
                    <a:pt x="5" y="57"/>
                    <a:pt x="6" y="56"/>
                    <a:pt x="6" y="56"/>
                  </a:cubicBezTo>
                  <a:cubicBezTo>
                    <a:pt x="6" y="56"/>
                    <a:pt x="5" y="55"/>
                    <a:pt x="5" y="55"/>
                  </a:cubicBezTo>
                  <a:cubicBezTo>
                    <a:pt x="5" y="55"/>
                    <a:pt x="6" y="53"/>
                    <a:pt x="7" y="53"/>
                  </a:cubicBezTo>
                  <a:cubicBezTo>
                    <a:pt x="8" y="52"/>
                    <a:pt x="10" y="50"/>
                    <a:pt x="10" y="50"/>
                  </a:cubicBezTo>
                  <a:cubicBezTo>
                    <a:pt x="11" y="48"/>
                    <a:pt x="11" y="48"/>
                    <a:pt x="11" y="48"/>
                  </a:cubicBezTo>
                  <a:cubicBezTo>
                    <a:pt x="10" y="47"/>
                    <a:pt x="10" y="47"/>
                    <a:pt x="10" y="47"/>
                  </a:cubicBezTo>
                  <a:cubicBezTo>
                    <a:pt x="10" y="47"/>
                    <a:pt x="9" y="48"/>
                    <a:pt x="9" y="48"/>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1" name="Freeform 197"/>
            <p:cNvSpPr>
              <a:spLocks noEditPoints="1"/>
            </p:cNvSpPr>
            <p:nvPr/>
          </p:nvSpPr>
          <p:spPr bwMode="auto">
            <a:xfrm>
              <a:off x="5338204" y="3253212"/>
              <a:ext cx="517832" cy="466653"/>
            </a:xfrm>
            <a:custGeom>
              <a:avLst/>
              <a:gdLst>
                <a:gd name="T0" fmla="*/ 216 w 227"/>
                <a:gd name="T1" fmla="*/ 62 h 211"/>
                <a:gd name="T2" fmla="*/ 209 w 227"/>
                <a:gd name="T3" fmla="*/ 47 h 211"/>
                <a:gd name="T4" fmla="*/ 183 w 227"/>
                <a:gd name="T5" fmla="*/ 33 h 211"/>
                <a:gd name="T6" fmla="*/ 141 w 227"/>
                <a:gd name="T7" fmla="*/ 25 h 211"/>
                <a:gd name="T8" fmla="*/ 102 w 227"/>
                <a:gd name="T9" fmla="*/ 1 h 211"/>
                <a:gd name="T10" fmla="*/ 84 w 227"/>
                <a:gd name="T11" fmla="*/ 17 h 211"/>
                <a:gd name="T12" fmla="*/ 82 w 227"/>
                <a:gd name="T13" fmla="*/ 40 h 211"/>
                <a:gd name="T14" fmla="*/ 70 w 227"/>
                <a:gd name="T15" fmla="*/ 52 h 211"/>
                <a:gd name="T16" fmla="*/ 58 w 227"/>
                <a:gd name="T17" fmla="*/ 61 h 211"/>
                <a:gd name="T18" fmla="*/ 39 w 227"/>
                <a:gd name="T19" fmla="*/ 55 h 211"/>
                <a:gd name="T20" fmla="*/ 18 w 227"/>
                <a:gd name="T21" fmla="*/ 65 h 211"/>
                <a:gd name="T22" fmla="*/ 3 w 227"/>
                <a:gd name="T23" fmla="*/ 67 h 211"/>
                <a:gd name="T24" fmla="*/ 3 w 227"/>
                <a:gd name="T25" fmla="*/ 66 h 211"/>
                <a:gd name="T26" fmla="*/ 3 w 227"/>
                <a:gd name="T27" fmla="*/ 66 h 211"/>
                <a:gd name="T28" fmla="*/ 4 w 227"/>
                <a:gd name="T29" fmla="*/ 77 h 211"/>
                <a:gd name="T30" fmla="*/ 17 w 227"/>
                <a:gd name="T31" fmla="*/ 102 h 211"/>
                <a:gd name="T32" fmla="*/ 30 w 227"/>
                <a:gd name="T33" fmla="*/ 77 h 211"/>
                <a:gd name="T34" fmla="*/ 51 w 227"/>
                <a:gd name="T35" fmla="*/ 92 h 211"/>
                <a:gd name="T36" fmla="*/ 64 w 227"/>
                <a:gd name="T37" fmla="*/ 115 h 211"/>
                <a:gd name="T38" fmla="*/ 53 w 227"/>
                <a:gd name="T39" fmla="*/ 108 h 211"/>
                <a:gd name="T40" fmla="*/ 65 w 227"/>
                <a:gd name="T41" fmla="*/ 124 h 211"/>
                <a:gd name="T42" fmla="*/ 73 w 227"/>
                <a:gd name="T43" fmla="*/ 138 h 211"/>
                <a:gd name="T44" fmla="*/ 72 w 227"/>
                <a:gd name="T45" fmla="*/ 145 h 211"/>
                <a:gd name="T46" fmla="*/ 58 w 227"/>
                <a:gd name="T47" fmla="*/ 130 h 211"/>
                <a:gd name="T48" fmla="*/ 61 w 227"/>
                <a:gd name="T49" fmla="*/ 136 h 211"/>
                <a:gd name="T50" fmla="*/ 76 w 227"/>
                <a:gd name="T51" fmla="*/ 153 h 211"/>
                <a:gd name="T52" fmla="*/ 74 w 227"/>
                <a:gd name="T53" fmla="*/ 146 h 211"/>
                <a:gd name="T54" fmla="*/ 89 w 227"/>
                <a:gd name="T55" fmla="*/ 156 h 211"/>
                <a:gd name="T56" fmla="*/ 99 w 227"/>
                <a:gd name="T57" fmla="*/ 157 h 211"/>
                <a:gd name="T58" fmla="*/ 126 w 227"/>
                <a:gd name="T59" fmla="*/ 164 h 211"/>
                <a:gd name="T60" fmla="*/ 160 w 227"/>
                <a:gd name="T61" fmla="*/ 187 h 211"/>
                <a:gd name="T62" fmla="*/ 140 w 227"/>
                <a:gd name="T63" fmla="*/ 190 h 211"/>
                <a:gd name="T64" fmla="*/ 184 w 227"/>
                <a:gd name="T65" fmla="*/ 200 h 211"/>
                <a:gd name="T66" fmla="*/ 171 w 227"/>
                <a:gd name="T67" fmla="*/ 185 h 211"/>
                <a:gd name="T68" fmla="*/ 153 w 227"/>
                <a:gd name="T69" fmla="*/ 162 h 211"/>
                <a:gd name="T70" fmla="*/ 118 w 227"/>
                <a:gd name="T71" fmla="*/ 135 h 211"/>
                <a:gd name="T72" fmla="*/ 100 w 227"/>
                <a:gd name="T73" fmla="*/ 105 h 211"/>
                <a:gd name="T74" fmla="*/ 88 w 227"/>
                <a:gd name="T75" fmla="*/ 76 h 211"/>
                <a:gd name="T76" fmla="*/ 121 w 227"/>
                <a:gd name="T77" fmla="*/ 70 h 211"/>
                <a:gd name="T78" fmla="*/ 160 w 227"/>
                <a:gd name="T79" fmla="*/ 71 h 211"/>
                <a:gd name="T80" fmla="*/ 189 w 227"/>
                <a:gd name="T81" fmla="*/ 70 h 211"/>
                <a:gd name="T82" fmla="*/ 179 w 227"/>
                <a:gd name="T83" fmla="*/ 190 h 211"/>
                <a:gd name="T84" fmla="*/ 192 w 227"/>
                <a:gd name="T85" fmla="*/ 201 h 211"/>
                <a:gd name="T86" fmla="*/ 159 w 227"/>
                <a:gd name="T87" fmla="*/ 195 h 211"/>
                <a:gd name="T88" fmla="*/ 144 w 227"/>
                <a:gd name="T89" fmla="*/ 199 h 211"/>
                <a:gd name="T90" fmla="*/ 115 w 227"/>
                <a:gd name="T91" fmla="*/ 191 h 211"/>
                <a:gd name="T92" fmla="*/ 136 w 227"/>
                <a:gd name="T93" fmla="*/ 178 h 211"/>
                <a:gd name="T94" fmla="*/ 144 w 227"/>
                <a:gd name="T95" fmla="*/ 180 h 211"/>
                <a:gd name="T96" fmla="*/ 123 w 227"/>
                <a:gd name="T97" fmla="*/ 178 h 211"/>
                <a:gd name="T98" fmla="*/ 129 w 227"/>
                <a:gd name="T99" fmla="*/ 168 h 211"/>
                <a:gd name="T100" fmla="*/ 51 w 227"/>
                <a:gd name="T101" fmla="*/ 93 h 211"/>
                <a:gd name="T102" fmla="*/ 50 w 227"/>
                <a:gd name="T103" fmla="*/ 97 h 211"/>
                <a:gd name="T104" fmla="*/ 60 w 227"/>
                <a:gd name="T105" fmla="*/ 119 h 211"/>
                <a:gd name="T106" fmla="*/ 53 w 227"/>
                <a:gd name="T107" fmla="*/ 121 h 211"/>
                <a:gd name="T108" fmla="*/ 35 w 227"/>
                <a:gd name="T109" fmla="*/ 119 h 211"/>
                <a:gd name="T110" fmla="*/ 36 w 227"/>
                <a:gd name="T111" fmla="*/ 91 h 211"/>
                <a:gd name="T112" fmla="*/ 40 w 227"/>
                <a:gd name="T113" fmla="*/ 103 h 211"/>
                <a:gd name="T114" fmla="*/ 45 w 227"/>
                <a:gd name="T115" fmla="*/ 120 h 211"/>
                <a:gd name="T116" fmla="*/ 37 w 227"/>
                <a:gd name="T117" fmla="*/ 107 h 211"/>
                <a:gd name="T118" fmla="*/ 34 w 227"/>
                <a:gd name="T119"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7" h="211">
                  <a:moveTo>
                    <a:pt x="215" y="82"/>
                  </a:moveTo>
                  <a:cubicBezTo>
                    <a:pt x="215" y="80"/>
                    <a:pt x="214" y="79"/>
                    <a:pt x="216" y="78"/>
                  </a:cubicBezTo>
                  <a:cubicBezTo>
                    <a:pt x="217" y="78"/>
                    <a:pt x="218" y="80"/>
                    <a:pt x="218" y="78"/>
                  </a:cubicBezTo>
                  <a:cubicBezTo>
                    <a:pt x="218" y="76"/>
                    <a:pt x="219" y="77"/>
                    <a:pt x="218" y="75"/>
                  </a:cubicBezTo>
                  <a:cubicBezTo>
                    <a:pt x="218" y="75"/>
                    <a:pt x="218" y="75"/>
                    <a:pt x="218" y="75"/>
                  </a:cubicBezTo>
                  <a:cubicBezTo>
                    <a:pt x="218" y="75"/>
                    <a:pt x="218" y="75"/>
                    <a:pt x="218" y="75"/>
                  </a:cubicBezTo>
                  <a:cubicBezTo>
                    <a:pt x="218" y="75"/>
                    <a:pt x="218" y="77"/>
                    <a:pt x="217" y="77"/>
                  </a:cubicBezTo>
                  <a:cubicBezTo>
                    <a:pt x="217" y="77"/>
                    <a:pt x="216" y="78"/>
                    <a:pt x="215" y="78"/>
                  </a:cubicBezTo>
                  <a:cubicBezTo>
                    <a:pt x="214" y="77"/>
                    <a:pt x="214" y="77"/>
                    <a:pt x="214" y="77"/>
                  </a:cubicBezTo>
                  <a:cubicBezTo>
                    <a:pt x="216" y="75"/>
                    <a:pt x="216" y="75"/>
                    <a:pt x="216" y="75"/>
                  </a:cubicBezTo>
                  <a:cubicBezTo>
                    <a:pt x="216" y="71"/>
                    <a:pt x="216" y="71"/>
                    <a:pt x="216" y="71"/>
                  </a:cubicBezTo>
                  <a:cubicBezTo>
                    <a:pt x="216" y="71"/>
                    <a:pt x="215" y="69"/>
                    <a:pt x="214" y="67"/>
                  </a:cubicBezTo>
                  <a:cubicBezTo>
                    <a:pt x="213" y="66"/>
                    <a:pt x="212" y="65"/>
                    <a:pt x="212" y="65"/>
                  </a:cubicBezTo>
                  <a:cubicBezTo>
                    <a:pt x="215" y="63"/>
                    <a:pt x="215" y="63"/>
                    <a:pt x="215" y="63"/>
                  </a:cubicBezTo>
                  <a:cubicBezTo>
                    <a:pt x="216" y="62"/>
                    <a:pt x="216" y="62"/>
                    <a:pt x="216" y="62"/>
                  </a:cubicBezTo>
                  <a:cubicBezTo>
                    <a:pt x="216" y="61"/>
                    <a:pt x="216" y="61"/>
                    <a:pt x="216" y="61"/>
                  </a:cubicBezTo>
                  <a:cubicBezTo>
                    <a:pt x="216" y="61"/>
                    <a:pt x="218" y="63"/>
                    <a:pt x="220" y="63"/>
                  </a:cubicBezTo>
                  <a:cubicBezTo>
                    <a:pt x="221" y="63"/>
                    <a:pt x="220" y="63"/>
                    <a:pt x="222" y="62"/>
                  </a:cubicBezTo>
                  <a:cubicBezTo>
                    <a:pt x="224" y="62"/>
                    <a:pt x="227" y="59"/>
                    <a:pt x="227" y="59"/>
                  </a:cubicBezTo>
                  <a:cubicBezTo>
                    <a:pt x="227" y="59"/>
                    <a:pt x="225" y="57"/>
                    <a:pt x="224" y="57"/>
                  </a:cubicBezTo>
                  <a:cubicBezTo>
                    <a:pt x="223" y="58"/>
                    <a:pt x="224" y="58"/>
                    <a:pt x="221" y="58"/>
                  </a:cubicBezTo>
                  <a:cubicBezTo>
                    <a:pt x="218" y="57"/>
                    <a:pt x="217" y="56"/>
                    <a:pt x="217" y="56"/>
                  </a:cubicBezTo>
                  <a:cubicBezTo>
                    <a:pt x="217" y="56"/>
                    <a:pt x="216" y="56"/>
                    <a:pt x="215" y="56"/>
                  </a:cubicBezTo>
                  <a:cubicBezTo>
                    <a:pt x="214" y="56"/>
                    <a:pt x="214" y="56"/>
                    <a:pt x="213" y="55"/>
                  </a:cubicBezTo>
                  <a:cubicBezTo>
                    <a:pt x="211" y="53"/>
                    <a:pt x="209" y="51"/>
                    <a:pt x="209" y="51"/>
                  </a:cubicBezTo>
                  <a:cubicBezTo>
                    <a:pt x="209" y="51"/>
                    <a:pt x="207" y="52"/>
                    <a:pt x="207" y="51"/>
                  </a:cubicBezTo>
                  <a:cubicBezTo>
                    <a:pt x="207" y="51"/>
                    <a:pt x="208" y="49"/>
                    <a:pt x="208" y="49"/>
                  </a:cubicBezTo>
                  <a:cubicBezTo>
                    <a:pt x="208" y="48"/>
                    <a:pt x="208" y="48"/>
                    <a:pt x="208" y="48"/>
                  </a:cubicBezTo>
                  <a:cubicBezTo>
                    <a:pt x="207" y="47"/>
                    <a:pt x="207" y="47"/>
                    <a:pt x="207" y="47"/>
                  </a:cubicBezTo>
                  <a:cubicBezTo>
                    <a:pt x="207" y="47"/>
                    <a:pt x="209" y="47"/>
                    <a:pt x="209" y="47"/>
                  </a:cubicBezTo>
                  <a:cubicBezTo>
                    <a:pt x="210" y="46"/>
                    <a:pt x="210" y="46"/>
                    <a:pt x="210" y="46"/>
                  </a:cubicBezTo>
                  <a:cubicBezTo>
                    <a:pt x="212" y="44"/>
                    <a:pt x="210" y="42"/>
                    <a:pt x="207" y="43"/>
                  </a:cubicBezTo>
                  <a:cubicBezTo>
                    <a:pt x="206" y="43"/>
                    <a:pt x="205" y="44"/>
                    <a:pt x="205" y="44"/>
                  </a:cubicBezTo>
                  <a:cubicBezTo>
                    <a:pt x="204" y="44"/>
                    <a:pt x="202" y="43"/>
                    <a:pt x="202" y="42"/>
                  </a:cubicBezTo>
                  <a:cubicBezTo>
                    <a:pt x="202" y="41"/>
                    <a:pt x="201" y="41"/>
                    <a:pt x="203" y="40"/>
                  </a:cubicBezTo>
                  <a:cubicBezTo>
                    <a:pt x="204" y="40"/>
                    <a:pt x="205" y="38"/>
                    <a:pt x="205" y="38"/>
                  </a:cubicBezTo>
                  <a:cubicBezTo>
                    <a:pt x="203" y="35"/>
                    <a:pt x="203" y="35"/>
                    <a:pt x="203" y="35"/>
                  </a:cubicBezTo>
                  <a:cubicBezTo>
                    <a:pt x="204" y="29"/>
                    <a:pt x="204" y="29"/>
                    <a:pt x="204" y="29"/>
                  </a:cubicBezTo>
                  <a:cubicBezTo>
                    <a:pt x="200" y="28"/>
                    <a:pt x="200" y="28"/>
                    <a:pt x="200" y="28"/>
                  </a:cubicBezTo>
                  <a:cubicBezTo>
                    <a:pt x="200" y="26"/>
                    <a:pt x="200" y="26"/>
                    <a:pt x="200" y="26"/>
                  </a:cubicBezTo>
                  <a:cubicBezTo>
                    <a:pt x="198" y="25"/>
                    <a:pt x="198" y="25"/>
                    <a:pt x="198" y="25"/>
                  </a:cubicBezTo>
                  <a:cubicBezTo>
                    <a:pt x="196" y="30"/>
                    <a:pt x="196" y="30"/>
                    <a:pt x="196" y="30"/>
                  </a:cubicBezTo>
                  <a:cubicBezTo>
                    <a:pt x="196" y="30"/>
                    <a:pt x="193" y="31"/>
                    <a:pt x="193" y="32"/>
                  </a:cubicBezTo>
                  <a:cubicBezTo>
                    <a:pt x="192" y="33"/>
                    <a:pt x="187" y="33"/>
                    <a:pt x="187" y="33"/>
                  </a:cubicBezTo>
                  <a:cubicBezTo>
                    <a:pt x="183" y="33"/>
                    <a:pt x="183" y="33"/>
                    <a:pt x="183" y="33"/>
                  </a:cubicBezTo>
                  <a:cubicBezTo>
                    <a:pt x="176" y="35"/>
                    <a:pt x="176" y="35"/>
                    <a:pt x="176" y="35"/>
                  </a:cubicBezTo>
                  <a:cubicBezTo>
                    <a:pt x="176" y="35"/>
                    <a:pt x="174" y="36"/>
                    <a:pt x="173" y="36"/>
                  </a:cubicBezTo>
                  <a:cubicBezTo>
                    <a:pt x="172" y="36"/>
                    <a:pt x="167" y="35"/>
                    <a:pt x="167" y="35"/>
                  </a:cubicBezTo>
                  <a:cubicBezTo>
                    <a:pt x="164" y="36"/>
                    <a:pt x="164" y="36"/>
                    <a:pt x="164" y="36"/>
                  </a:cubicBezTo>
                  <a:cubicBezTo>
                    <a:pt x="157" y="34"/>
                    <a:pt x="157" y="34"/>
                    <a:pt x="157" y="34"/>
                  </a:cubicBezTo>
                  <a:cubicBezTo>
                    <a:pt x="155" y="32"/>
                    <a:pt x="155" y="32"/>
                    <a:pt x="155" y="32"/>
                  </a:cubicBezTo>
                  <a:cubicBezTo>
                    <a:pt x="154" y="31"/>
                    <a:pt x="154" y="31"/>
                    <a:pt x="154" y="31"/>
                  </a:cubicBezTo>
                  <a:cubicBezTo>
                    <a:pt x="149" y="30"/>
                    <a:pt x="149" y="30"/>
                    <a:pt x="149" y="30"/>
                  </a:cubicBezTo>
                  <a:cubicBezTo>
                    <a:pt x="148" y="28"/>
                    <a:pt x="148" y="28"/>
                    <a:pt x="148" y="28"/>
                  </a:cubicBezTo>
                  <a:cubicBezTo>
                    <a:pt x="144" y="28"/>
                    <a:pt x="144" y="28"/>
                    <a:pt x="144" y="28"/>
                  </a:cubicBezTo>
                  <a:cubicBezTo>
                    <a:pt x="144" y="28"/>
                    <a:pt x="144" y="28"/>
                    <a:pt x="144" y="28"/>
                  </a:cubicBezTo>
                  <a:cubicBezTo>
                    <a:pt x="144" y="28"/>
                    <a:pt x="144" y="28"/>
                    <a:pt x="144" y="28"/>
                  </a:cubicBezTo>
                  <a:cubicBezTo>
                    <a:pt x="142" y="27"/>
                    <a:pt x="142" y="27"/>
                    <a:pt x="142" y="27"/>
                  </a:cubicBezTo>
                  <a:cubicBezTo>
                    <a:pt x="142" y="26"/>
                    <a:pt x="142" y="26"/>
                    <a:pt x="142" y="26"/>
                  </a:cubicBezTo>
                  <a:cubicBezTo>
                    <a:pt x="141" y="26"/>
                    <a:pt x="141" y="26"/>
                    <a:pt x="141" y="25"/>
                  </a:cubicBezTo>
                  <a:cubicBezTo>
                    <a:pt x="140" y="24"/>
                    <a:pt x="140" y="24"/>
                    <a:pt x="140" y="24"/>
                  </a:cubicBezTo>
                  <a:cubicBezTo>
                    <a:pt x="135" y="18"/>
                    <a:pt x="135" y="18"/>
                    <a:pt x="135" y="18"/>
                  </a:cubicBezTo>
                  <a:cubicBezTo>
                    <a:pt x="134" y="18"/>
                    <a:pt x="134" y="18"/>
                    <a:pt x="134" y="18"/>
                  </a:cubicBezTo>
                  <a:cubicBezTo>
                    <a:pt x="134" y="18"/>
                    <a:pt x="134" y="18"/>
                    <a:pt x="134" y="18"/>
                  </a:cubicBezTo>
                  <a:cubicBezTo>
                    <a:pt x="125" y="15"/>
                    <a:pt x="125" y="15"/>
                    <a:pt x="125" y="15"/>
                  </a:cubicBezTo>
                  <a:cubicBezTo>
                    <a:pt x="122" y="11"/>
                    <a:pt x="122" y="11"/>
                    <a:pt x="122" y="11"/>
                  </a:cubicBezTo>
                  <a:cubicBezTo>
                    <a:pt x="119" y="9"/>
                    <a:pt x="119" y="9"/>
                    <a:pt x="119" y="9"/>
                  </a:cubicBezTo>
                  <a:cubicBezTo>
                    <a:pt x="115" y="6"/>
                    <a:pt x="115" y="6"/>
                    <a:pt x="115" y="6"/>
                  </a:cubicBezTo>
                  <a:cubicBezTo>
                    <a:pt x="111" y="3"/>
                    <a:pt x="111" y="3"/>
                    <a:pt x="111" y="3"/>
                  </a:cubicBezTo>
                  <a:cubicBezTo>
                    <a:pt x="109" y="1"/>
                    <a:pt x="109" y="1"/>
                    <a:pt x="109" y="1"/>
                  </a:cubicBezTo>
                  <a:cubicBezTo>
                    <a:pt x="109" y="1"/>
                    <a:pt x="109" y="1"/>
                    <a:pt x="109" y="1"/>
                  </a:cubicBezTo>
                  <a:cubicBezTo>
                    <a:pt x="109" y="1"/>
                    <a:pt x="108" y="0"/>
                    <a:pt x="108" y="0"/>
                  </a:cubicBezTo>
                  <a:cubicBezTo>
                    <a:pt x="108" y="0"/>
                    <a:pt x="107" y="0"/>
                    <a:pt x="107" y="0"/>
                  </a:cubicBezTo>
                  <a:cubicBezTo>
                    <a:pt x="106" y="0"/>
                    <a:pt x="104" y="0"/>
                    <a:pt x="104" y="0"/>
                  </a:cubicBezTo>
                  <a:cubicBezTo>
                    <a:pt x="104" y="0"/>
                    <a:pt x="103" y="1"/>
                    <a:pt x="102" y="1"/>
                  </a:cubicBezTo>
                  <a:cubicBezTo>
                    <a:pt x="102" y="1"/>
                    <a:pt x="101" y="3"/>
                    <a:pt x="101" y="3"/>
                  </a:cubicBezTo>
                  <a:cubicBezTo>
                    <a:pt x="100" y="4"/>
                    <a:pt x="100" y="4"/>
                    <a:pt x="100" y="4"/>
                  </a:cubicBezTo>
                  <a:cubicBezTo>
                    <a:pt x="101" y="5"/>
                    <a:pt x="101" y="5"/>
                    <a:pt x="101" y="5"/>
                  </a:cubicBezTo>
                  <a:cubicBezTo>
                    <a:pt x="103" y="9"/>
                    <a:pt x="104" y="9"/>
                    <a:pt x="99" y="8"/>
                  </a:cubicBezTo>
                  <a:cubicBezTo>
                    <a:pt x="97" y="7"/>
                    <a:pt x="97" y="7"/>
                    <a:pt x="97" y="7"/>
                  </a:cubicBezTo>
                  <a:cubicBezTo>
                    <a:pt x="96" y="8"/>
                    <a:pt x="96" y="8"/>
                    <a:pt x="96" y="8"/>
                  </a:cubicBezTo>
                  <a:cubicBezTo>
                    <a:pt x="94" y="9"/>
                    <a:pt x="94" y="9"/>
                    <a:pt x="94" y="9"/>
                  </a:cubicBezTo>
                  <a:cubicBezTo>
                    <a:pt x="94" y="9"/>
                    <a:pt x="94" y="9"/>
                    <a:pt x="94" y="9"/>
                  </a:cubicBezTo>
                  <a:cubicBezTo>
                    <a:pt x="94" y="9"/>
                    <a:pt x="94" y="11"/>
                    <a:pt x="94" y="11"/>
                  </a:cubicBezTo>
                  <a:cubicBezTo>
                    <a:pt x="93" y="13"/>
                    <a:pt x="93" y="13"/>
                    <a:pt x="93" y="13"/>
                  </a:cubicBezTo>
                  <a:cubicBezTo>
                    <a:pt x="91" y="14"/>
                    <a:pt x="91" y="14"/>
                    <a:pt x="91" y="14"/>
                  </a:cubicBezTo>
                  <a:cubicBezTo>
                    <a:pt x="89" y="15"/>
                    <a:pt x="89" y="15"/>
                    <a:pt x="89" y="15"/>
                  </a:cubicBezTo>
                  <a:cubicBezTo>
                    <a:pt x="88" y="16"/>
                    <a:pt x="88" y="16"/>
                    <a:pt x="88" y="16"/>
                  </a:cubicBezTo>
                  <a:cubicBezTo>
                    <a:pt x="86" y="16"/>
                    <a:pt x="86" y="16"/>
                    <a:pt x="86" y="16"/>
                  </a:cubicBezTo>
                  <a:cubicBezTo>
                    <a:pt x="84" y="17"/>
                    <a:pt x="84" y="17"/>
                    <a:pt x="84" y="17"/>
                  </a:cubicBezTo>
                  <a:cubicBezTo>
                    <a:pt x="83" y="19"/>
                    <a:pt x="83" y="19"/>
                    <a:pt x="83" y="19"/>
                  </a:cubicBezTo>
                  <a:cubicBezTo>
                    <a:pt x="83" y="19"/>
                    <a:pt x="81" y="19"/>
                    <a:pt x="81" y="19"/>
                  </a:cubicBezTo>
                  <a:cubicBezTo>
                    <a:pt x="81" y="19"/>
                    <a:pt x="78" y="20"/>
                    <a:pt x="78" y="20"/>
                  </a:cubicBezTo>
                  <a:cubicBezTo>
                    <a:pt x="78" y="22"/>
                    <a:pt x="78" y="22"/>
                    <a:pt x="78" y="22"/>
                  </a:cubicBezTo>
                  <a:cubicBezTo>
                    <a:pt x="78" y="22"/>
                    <a:pt x="77" y="23"/>
                    <a:pt x="77" y="23"/>
                  </a:cubicBezTo>
                  <a:cubicBezTo>
                    <a:pt x="77" y="23"/>
                    <a:pt x="77" y="26"/>
                    <a:pt x="77" y="26"/>
                  </a:cubicBezTo>
                  <a:cubicBezTo>
                    <a:pt x="77" y="26"/>
                    <a:pt x="79" y="27"/>
                    <a:pt x="79" y="27"/>
                  </a:cubicBezTo>
                  <a:cubicBezTo>
                    <a:pt x="80" y="28"/>
                    <a:pt x="80" y="28"/>
                    <a:pt x="80" y="28"/>
                  </a:cubicBezTo>
                  <a:cubicBezTo>
                    <a:pt x="81" y="29"/>
                    <a:pt x="81" y="29"/>
                    <a:pt x="81" y="29"/>
                  </a:cubicBezTo>
                  <a:cubicBezTo>
                    <a:pt x="81" y="29"/>
                    <a:pt x="82" y="30"/>
                    <a:pt x="82" y="30"/>
                  </a:cubicBezTo>
                  <a:cubicBezTo>
                    <a:pt x="81" y="30"/>
                    <a:pt x="81" y="33"/>
                    <a:pt x="81" y="33"/>
                  </a:cubicBezTo>
                  <a:cubicBezTo>
                    <a:pt x="82" y="36"/>
                    <a:pt x="82" y="36"/>
                    <a:pt x="82" y="36"/>
                  </a:cubicBezTo>
                  <a:cubicBezTo>
                    <a:pt x="81" y="37"/>
                    <a:pt x="81" y="37"/>
                    <a:pt x="81" y="37"/>
                  </a:cubicBezTo>
                  <a:cubicBezTo>
                    <a:pt x="82" y="39"/>
                    <a:pt x="82" y="39"/>
                    <a:pt x="82" y="39"/>
                  </a:cubicBezTo>
                  <a:cubicBezTo>
                    <a:pt x="82" y="39"/>
                    <a:pt x="83" y="39"/>
                    <a:pt x="82" y="40"/>
                  </a:cubicBezTo>
                  <a:cubicBezTo>
                    <a:pt x="81" y="40"/>
                    <a:pt x="80" y="41"/>
                    <a:pt x="80" y="41"/>
                  </a:cubicBezTo>
                  <a:cubicBezTo>
                    <a:pt x="80" y="41"/>
                    <a:pt x="78" y="41"/>
                    <a:pt x="78" y="41"/>
                  </a:cubicBezTo>
                  <a:cubicBezTo>
                    <a:pt x="78" y="41"/>
                    <a:pt x="76" y="41"/>
                    <a:pt x="76" y="41"/>
                  </a:cubicBezTo>
                  <a:cubicBezTo>
                    <a:pt x="75" y="43"/>
                    <a:pt x="75" y="43"/>
                    <a:pt x="75" y="43"/>
                  </a:cubicBezTo>
                  <a:cubicBezTo>
                    <a:pt x="73" y="42"/>
                    <a:pt x="73" y="42"/>
                    <a:pt x="73" y="42"/>
                  </a:cubicBezTo>
                  <a:cubicBezTo>
                    <a:pt x="73" y="44"/>
                    <a:pt x="73" y="44"/>
                    <a:pt x="73" y="44"/>
                  </a:cubicBezTo>
                  <a:cubicBezTo>
                    <a:pt x="70" y="45"/>
                    <a:pt x="70" y="45"/>
                    <a:pt x="70" y="45"/>
                  </a:cubicBezTo>
                  <a:cubicBezTo>
                    <a:pt x="68" y="46"/>
                    <a:pt x="68" y="46"/>
                    <a:pt x="68" y="46"/>
                  </a:cubicBezTo>
                  <a:cubicBezTo>
                    <a:pt x="67" y="48"/>
                    <a:pt x="67" y="48"/>
                    <a:pt x="67" y="48"/>
                  </a:cubicBezTo>
                  <a:cubicBezTo>
                    <a:pt x="68" y="49"/>
                    <a:pt x="68" y="49"/>
                    <a:pt x="68" y="49"/>
                  </a:cubicBezTo>
                  <a:cubicBezTo>
                    <a:pt x="68" y="49"/>
                    <a:pt x="69" y="50"/>
                    <a:pt x="69" y="49"/>
                  </a:cubicBezTo>
                  <a:cubicBezTo>
                    <a:pt x="69" y="49"/>
                    <a:pt x="69" y="48"/>
                    <a:pt x="69" y="48"/>
                  </a:cubicBezTo>
                  <a:cubicBezTo>
                    <a:pt x="70" y="49"/>
                    <a:pt x="71" y="50"/>
                    <a:pt x="71" y="50"/>
                  </a:cubicBezTo>
                  <a:cubicBezTo>
                    <a:pt x="72" y="52"/>
                    <a:pt x="72" y="52"/>
                    <a:pt x="72" y="52"/>
                  </a:cubicBezTo>
                  <a:cubicBezTo>
                    <a:pt x="72" y="52"/>
                    <a:pt x="70" y="52"/>
                    <a:pt x="70" y="52"/>
                  </a:cubicBezTo>
                  <a:cubicBezTo>
                    <a:pt x="70" y="52"/>
                    <a:pt x="69" y="53"/>
                    <a:pt x="69" y="53"/>
                  </a:cubicBezTo>
                  <a:cubicBezTo>
                    <a:pt x="68" y="54"/>
                    <a:pt x="68" y="54"/>
                    <a:pt x="68" y="54"/>
                  </a:cubicBezTo>
                  <a:cubicBezTo>
                    <a:pt x="68" y="55"/>
                    <a:pt x="68" y="55"/>
                    <a:pt x="68" y="56"/>
                  </a:cubicBezTo>
                  <a:cubicBezTo>
                    <a:pt x="68" y="56"/>
                    <a:pt x="68" y="57"/>
                    <a:pt x="68" y="57"/>
                  </a:cubicBezTo>
                  <a:cubicBezTo>
                    <a:pt x="69" y="57"/>
                    <a:pt x="70" y="59"/>
                    <a:pt x="70" y="59"/>
                  </a:cubicBezTo>
                  <a:cubicBezTo>
                    <a:pt x="70" y="59"/>
                    <a:pt x="71" y="60"/>
                    <a:pt x="71" y="60"/>
                  </a:cubicBezTo>
                  <a:cubicBezTo>
                    <a:pt x="71" y="60"/>
                    <a:pt x="71" y="61"/>
                    <a:pt x="71" y="61"/>
                  </a:cubicBezTo>
                  <a:cubicBezTo>
                    <a:pt x="71" y="61"/>
                    <a:pt x="70" y="62"/>
                    <a:pt x="69" y="62"/>
                  </a:cubicBezTo>
                  <a:cubicBezTo>
                    <a:pt x="69" y="62"/>
                    <a:pt x="67" y="62"/>
                    <a:pt x="67" y="62"/>
                  </a:cubicBezTo>
                  <a:cubicBezTo>
                    <a:pt x="67" y="62"/>
                    <a:pt x="66" y="64"/>
                    <a:pt x="66" y="64"/>
                  </a:cubicBezTo>
                  <a:cubicBezTo>
                    <a:pt x="66" y="64"/>
                    <a:pt x="65" y="64"/>
                    <a:pt x="64" y="64"/>
                  </a:cubicBezTo>
                  <a:cubicBezTo>
                    <a:pt x="64" y="64"/>
                    <a:pt x="66" y="65"/>
                    <a:pt x="64" y="64"/>
                  </a:cubicBezTo>
                  <a:cubicBezTo>
                    <a:pt x="61" y="63"/>
                    <a:pt x="61" y="62"/>
                    <a:pt x="61" y="62"/>
                  </a:cubicBezTo>
                  <a:cubicBezTo>
                    <a:pt x="61" y="62"/>
                    <a:pt x="60" y="61"/>
                    <a:pt x="60" y="61"/>
                  </a:cubicBezTo>
                  <a:cubicBezTo>
                    <a:pt x="59" y="61"/>
                    <a:pt x="58" y="61"/>
                    <a:pt x="58" y="61"/>
                  </a:cubicBezTo>
                  <a:cubicBezTo>
                    <a:pt x="56" y="61"/>
                    <a:pt x="56" y="61"/>
                    <a:pt x="56" y="61"/>
                  </a:cubicBezTo>
                  <a:cubicBezTo>
                    <a:pt x="55" y="60"/>
                    <a:pt x="55" y="60"/>
                    <a:pt x="55" y="60"/>
                  </a:cubicBezTo>
                  <a:cubicBezTo>
                    <a:pt x="54" y="62"/>
                    <a:pt x="54" y="62"/>
                    <a:pt x="54" y="62"/>
                  </a:cubicBezTo>
                  <a:cubicBezTo>
                    <a:pt x="54" y="62"/>
                    <a:pt x="54" y="63"/>
                    <a:pt x="53" y="63"/>
                  </a:cubicBezTo>
                  <a:cubicBezTo>
                    <a:pt x="52" y="64"/>
                    <a:pt x="53" y="64"/>
                    <a:pt x="52" y="64"/>
                  </a:cubicBezTo>
                  <a:cubicBezTo>
                    <a:pt x="50" y="64"/>
                    <a:pt x="49" y="62"/>
                    <a:pt x="49" y="62"/>
                  </a:cubicBezTo>
                  <a:cubicBezTo>
                    <a:pt x="49" y="62"/>
                    <a:pt x="47" y="61"/>
                    <a:pt x="47" y="61"/>
                  </a:cubicBezTo>
                  <a:cubicBezTo>
                    <a:pt x="46" y="60"/>
                    <a:pt x="46" y="60"/>
                    <a:pt x="46" y="60"/>
                  </a:cubicBezTo>
                  <a:cubicBezTo>
                    <a:pt x="45" y="60"/>
                    <a:pt x="45" y="61"/>
                    <a:pt x="45" y="59"/>
                  </a:cubicBezTo>
                  <a:cubicBezTo>
                    <a:pt x="45" y="58"/>
                    <a:pt x="45" y="58"/>
                    <a:pt x="45" y="58"/>
                  </a:cubicBezTo>
                  <a:cubicBezTo>
                    <a:pt x="44" y="57"/>
                    <a:pt x="44" y="58"/>
                    <a:pt x="43" y="57"/>
                  </a:cubicBezTo>
                  <a:cubicBezTo>
                    <a:pt x="43" y="56"/>
                    <a:pt x="42" y="55"/>
                    <a:pt x="42" y="55"/>
                  </a:cubicBezTo>
                  <a:cubicBezTo>
                    <a:pt x="41" y="53"/>
                    <a:pt x="41" y="53"/>
                    <a:pt x="41" y="53"/>
                  </a:cubicBezTo>
                  <a:cubicBezTo>
                    <a:pt x="41" y="53"/>
                    <a:pt x="41" y="53"/>
                    <a:pt x="41" y="54"/>
                  </a:cubicBezTo>
                  <a:cubicBezTo>
                    <a:pt x="40" y="55"/>
                    <a:pt x="39" y="55"/>
                    <a:pt x="39" y="55"/>
                  </a:cubicBezTo>
                  <a:cubicBezTo>
                    <a:pt x="39" y="56"/>
                    <a:pt x="38" y="57"/>
                    <a:pt x="38" y="57"/>
                  </a:cubicBezTo>
                  <a:cubicBezTo>
                    <a:pt x="38" y="57"/>
                    <a:pt x="37" y="58"/>
                    <a:pt x="37" y="59"/>
                  </a:cubicBezTo>
                  <a:cubicBezTo>
                    <a:pt x="38" y="59"/>
                    <a:pt x="38" y="59"/>
                    <a:pt x="38" y="60"/>
                  </a:cubicBezTo>
                  <a:cubicBezTo>
                    <a:pt x="38" y="60"/>
                    <a:pt x="37" y="61"/>
                    <a:pt x="37" y="61"/>
                  </a:cubicBezTo>
                  <a:cubicBezTo>
                    <a:pt x="36" y="62"/>
                    <a:pt x="36" y="62"/>
                    <a:pt x="35" y="62"/>
                  </a:cubicBezTo>
                  <a:cubicBezTo>
                    <a:pt x="35" y="63"/>
                    <a:pt x="33" y="64"/>
                    <a:pt x="33" y="64"/>
                  </a:cubicBezTo>
                  <a:cubicBezTo>
                    <a:pt x="31" y="64"/>
                    <a:pt x="31" y="64"/>
                    <a:pt x="31" y="64"/>
                  </a:cubicBezTo>
                  <a:cubicBezTo>
                    <a:pt x="28" y="63"/>
                    <a:pt x="28" y="63"/>
                    <a:pt x="28" y="63"/>
                  </a:cubicBezTo>
                  <a:cubicBezTo>
                    <a:pt x="26" y="65"/>
                    <a:pt x="26" y="65"/>
                    <a:pt x="26" y="65"/>
                  </a:cubicBezTo>
                  <a:cubicBezTo>
                    <a:pt x="26" y="65"/>
                    <a:pt x="25" y="65"/>
                    <a:pt x="25" y="65"/>
                  </a:cubicBezTo>
                  <a:cubicBezTo>
                    <a:pt x="24" y="65"/>
                    <a:pt x="23" y="65"/>
                    <a:pt x="23" y="65"/>
                  </a:cubicBezTo>
                  <a:cubicBezTo>
                    <a:pt x="23" y="65"/>
                    <a:pt x="22" y="64"/>
                    <a:pt x="21" y="64"/>
                  </a:cubicBezTo>
                  <a:cubicBezTo>
                    <a:pt x="21" y="64"/>
                    <a:pt x="20" y="64"/>
                    <a:pt x="20" y="64"/>
                  </a:cubicBezTo>
                  <a:cubicBezTo>
                    <a:pt x="19" y="64"/>
                    <a:pt x="18" y="64"/>
                    <a:pt x="18" y="64"/>
                  </a:cubicBezTo>
                  <a:cubicBezTo>
                    <a:pt x="18" y="65"/>
                    <a:pt x="18" y="65"/>
                    <a:pt x="18" y="65"/>
                  </a:cubicBezTo>
                  <a:cubicBezTo>
                    <a:pt x="18" y="65"/>
                    <a:pt x="19" y="65"/>
                    <a:pt x="19" y="65"/>
                  </a:cubicBezTo>
                  <a:cubicBezTo>
                    <a:pt x="19" y="66"/>
                    <a:pt x="19" y="67"/>
                    <a:pt x="19" y="67"/>
                  </a:cubicBezTo>
                  <a:cubicBezTo>
                    <a:pt x="19" y="67"/>
                    <a:pt x="18" y="67"/>
                    <a:pt x="18" y="67"/>
                  </a:cubicBezTo>
                  <a:cubicBezTo>
                    <a:pt x="18" y="68"/>
                    <a:pt x="16" y="68"/>
                    <a:pt x="16" y="68"/>
                  </a:cubicBezTo>
                  <a:cubicBezTo>
                    <a:pt x="16" y="68"/>
                    <a:pt x="16" y="69"/>
                    <a:pt x="16" y="69"/>
                  </a:cubicBezTo>
                  <a:cubicBezTo>
                    <a:pt x="16" y="69"/>
                    <a:pt x="16" y="69"/>
                    <a:pt x="15" y="69"/>
                  </a:cubicBezTo>
                  <a:cubicBezTo>
                    <a:pt x="14" y="69"/>
                    <a:pt x="14" y="69"/>
                    <a:pt x="13" y="69"/>
                  </a:cubicBezTo>
                  <a:cubicBezTo>
                    <a:pt x="13" y="68"/>
                    <a:pt x="12" y="68"/>
                    <a:pt x="11" y="68"/>
                  </a:cubicBezTo>
                  <a:cubicBezTo>
                    <a:pt x="11" y="68"/>
                    <a:pt x="8" y="67"/>
                    <a:pt x="8" y="67"/>
                  </a:cubicBezTo>
                  <a:cubicBezTo>
                    <a:pt x="8" y="67"/>
                    <a:pt x="7" y="68"/>
                    <a:pt x="7" y="68"/>
                  </a:cubicBezTo>
                  <a:cubicBezTo>
                    <a:pt x="6" y="68"/>
                    <a:pt x="5" y="68"/>
                    <a:pt x="4" y="67"/>
                  </a:cubicBezTo>
                  <a:cubicBezTo>
                    <a:pt x="4"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5"/>
                    <a:pt x="3" y="65"/>
                    <a:pt x="3" y="65"/>
                  </a:cubicBezTo>
                  <a:cubicBezTo>
                    <a:pt x="0" y="67"/>
                    <a:pt x="0" y="67"/>
                    <a:pt x="0" y="67"/>
                  </a:cubicBezTo>
                  <a:cubicBezTo>
                    <a:pt x="2" y="71"/>
                    <a:pt x="2" y="71"/>
                    <a:pt x="2" y="71"/>
                  </a:cubicBezTo>
                  <a:cubicBezTo>
                    <a:pt x="1" y="72"/>
                    <a:pt x="1" y="72"/>
                    <a:pt x="1" y="72"/>
                  </a:cubicBezTo>
                  <a:cubicBezTo>
                    <a:pt x="1" y="72"/>
                    <a:pt x="2" y="73"/>
                    <a:pt x="2" y="73"/>
                  </a:cubicBezTo>
                  <a:cubicBezTo>
                    <a:pt x="2" y="74"/>
                    <a:pt x="3" y="74"/>
                    <a:pt x="3" y="75"/>
                  </a:cubicBezTo>
                  <a:cubicBezTo>
                    <a:pt x="3" y="76"/>
                    <a:pt x="3" y="77"/>
                    <a:pt x="3" y="77"/>
                  </a:cubicBezTo>
                  <a:cubicBezTo>
                    <a:pt x="4" y="77"/>
                    <a:pt x="4" y="77"/>
                    <a:pt x="4" y="77"/>
                  </a:cubicBezTo>
                  <a:cubicBezTo>
                    <a:pt x="5" y="79"/>
                    <a:pt x="5" y="79"/>
                    <a:pt x="5" y="79"/>
                  </a:cubicBezTo>
                  <a:cubicBezTo>
                    <a:pt x="5" y="80"/>
                    <a:pt x="5" y="80"/>
                    <a:pt x="5" y="80"/>
                  </a:cubicBezTo>
                  <a:cubicBezTo>
                    <a:pt x="5" y="82"/>
                    <a:pt x="5" y="82"/>
                    <a:pt x="5" y="82"/>
                  </a:cubicBezTo>
                  <a:cubicBezTo>
                    <a:pt x="5" y="82"/>
                    <a:pt x="6" y="83"/>
                    <a:pt x="6" y="84"/>
                  </a:cubicBezTo>
                  <a:cubicBezTo>
                    <a:pt x="6" y="84"/>
                    <a:pt x="6" y="85"/>
                    <a:pt x="6" y="86"/>
                  </a:cubicBezTo>
                  <a:cubicBezTo>
                    <a:pt x="6" y="86"/>
                    <a:pt x="8" y="88"/>
                    <a:pt x="8" y="88"/>
                  </a:cubicBezTo>
                  <a:cubicBezTo>
                    <a:pt x="8" y="90"/>
                    <a:pt x="8" y="90"/>
                    <a:pt x="8" y="90"/>
                  </a:cubicBezTo>
                  <a:cubicBezTo>
                    <a:pt x="8" y="90"/>
                    <a:pt x="9" y="91"/>
                    <a:pt x="10" y="92"/>
                  </a:cubicBezTo>
                  <a:cubicBezTo>
                    <a:pt x="10" y="92"/>
                    <a:pt x="11" y="93"/>
                    <a:pt x="11" y="93"/>
                  </a:cubicBezTo>
                  <a:cubicBezTo>
                    <a:pt x="12" y="95"/>
                    <a:pt x="12" y="95"/>
                    <a:pt x="12" y="95"/>
                  </a:cubicBezTo>
                  <a:cubicBezTo>
                    <a:pt x="13" y="97"/>
                    <a:pt x="13" y="97"/>
                    <a:pt x="13" y="97"/>
                  </a:cubicBezTo>
                  <a:cubicBezTo>
                    <a:pt x="14" y="98"/>
                    <a:pt x="14" y="98"/>
                    <a:pt x="14" y="98"/>
                  </a:cubicBezTo>
                  <a:cubicBezTo>
                    <a:pt x="15" y="100"/>
                    <a:pt x="15" y="100"/>
                    <a:pt x="15" y="100"/>
                  </a:cubicBezTo>
                  <a:cubicBezTo>
                    <a:pt x="16" y="101"/>
                    <a:pt x="16" y="101"/>
                    <a:pt x="16" y="101"/>
                  </a:cubicBezTo>
                  <a:cubicBezTo>
                    <a:pt x="17" y="102"/>
                    <a:pt x="17" y="102"/>
                    <a:pt x="17" y="102"/>
                  </a:cubicBezTo>
                  <a:cubicBezTo>
                    <a:pt x="17" y="102"/>
                    <a:pt x="17" y="103"/>
                    <a:pt x="18" y="103"/>
                  </a:cubicBezTo>
                  <a:cubicBezTo>
                    <a:pt x="19" y="103"/>
                    <a:pt x="20" y="103"/>
                    <a:pt x="20" y="103"/>
                  </a:cubicBezTo>
                  <a:cubicBezTo>
                    <a:pt x="21" y="103"/>
                    <a:pt x="21" y="104"/>
                    <a:pt x="22" y="101"/>
                  </a:cubicBezTo>
                  <a:cubicBezTo>
                    <a:pt x="22" y="99"/>
                    <a:pt x="22" y="98"/>
                    <a:pt x="22" y="98"/>
                  </a:cubicBezTo>
                  <a:cubicBezTo>
                    <a:pt x="22" y="98"/>
                    <a:pt x="23" y="98"/>
                    <a:pt x="23" y="97"/>
                  </a:cubicBezTo>
                  <a:cubicBezTo>
                    <a:pt x="24" y="97"/>
                    <a:pt x="25" y="97"/>
                    <a:pt x="25" y="96"/>
                  </a:cubicBezTo>
                  <a:cubicBezTo>
                    <a:pt x="25" y="94"/>
                    <a:pt x="23" y="93"/>
                    <a:pt x="23" y="93"/>
                  </a:cubicBezTo>
                  <a:cubicBezTo>
                    <a:pt x="23" y="93"/>
                    <a:pt x="25" y="92"/>
                    <a:pt x="26" y="93"/>
                  </a:cubicBezTo>
                  <a:cubicBezTo>
                    <a:pt x="26" y="94"/>
                    <a:pt x="26" y="95"/>
                    <a:pt x="27" y="94"/>
                  </a:cubicBezTo>
                  <a:cubicBezTo>
                    <a:pt x="28" y="92"/>
                    <a:pt x="28" y="92"/>
                    <a:pt x="28" y="92"/>
                  </a:cubicBezTo>
                  <a:cubicBezTo>
                    <a:pt x="27" y="91"/>
                    <a:pt x="27" y="90"/>
                    <a:pt x="27" y="89"/>
                  </a:cubicBezTo>
                  <a:cubicBezTo>
                    <a:pt x="27" y="89"/>
                    <a:pt x="28" y="88"/>
                    <a:pt x="28" y="87"/>
                  </a:cubicBezTo>
                  <a:cubicBezTo>
                    <a:pt x="29" y="86"/>
                    <a:pt x="29" y="85"/>
                    <a:pt x="29" y="84"/>
                  </a:cubicBezTo>
                  <a:cubicBezTo>
                    <a:pt x="29" y="82"/>
                    <a:pt x="29" y="83"/>
                    <a:pt x="30" y="81"/>
                  </a:cubicBezTo>
                  <a:cubicBezTo>
                    <a:pt x="30" y="80"/>
                    <a:pt x="30" y="81"/>
                    <a:pt x="30" y="77"/>
                  </a:cubicBezTo>
                  <a:cubicBezTo>
                    <a:pt x="31" y="74"/>
                    <a:pt x="31" y="73"/>
                    <a:pt x="32" y="73"/>
                  </a:cubicBezTo>
                  <a:cubicBezTo>
                    <a:pt x="32" y="73"/>
                    <a:pt x="40" y="76"/>
                    <a:pt x="40" y="76"/>
                  </a:cubicBezTo>
                  <a:cubicBezTo>
                    <a:pt x="40" y="76"/>
                    <a:pt x="41" y="78"/>
                    <a:pt x="41" y="78"/>
                  </a:cubicBezTo>
                  <a:cubicBezTo>
                    <a:pt x="41" y="79"/>
                    <a:pt x="41" y="80"/>
                    <a:pt x="41" y="80"/>
                  </a:cubicBezTo>
                  <a:cubicBezTo>
                    <a:pt x="41" y="81"/>
                    <a:pt x="40" y="83"/>
                    <a:pt x="40" y="83"/>
                  </a:cubicBezTo>
                  <a:cubicBezTo>
                    <a:pt x="40" y="84"/>
                    <a:pt x="40" y="84"/>
                    <a:pt x="40" y="84"/>
                  </a:cubicBezTo>
                  <a:cubicBezTo>
                    <a:pt x="40" y="84"/>
                    <a:pt x="38" y="84"/>
                    <a:pt x="38" y="86"/>
                  </a:cubicBezTo>
                  <a:cubicBezTo>
                    <a:pt x="37" y="87"/>
                    <a:pt x="37" y="87"/>
                    <a:pt x="38" y="88"/>
                  </a:cubicBezTo>
                  <a:cubicBezTo>
                    <a:pt x="39" y="89"/>
                    <a:pt x="40" y="90"/>
                    <a:pt x="40" y="90"/>
                  </a:cubicBezTo>
                  <a:cubicBezTo>
                    <a:pt x="41" y="90"/>
                    <a:pt x="42" y="89"/>
                    <a:pt x="43" y="89"/>
                  </a:cubicBezTo>
                  <a:cubicBezTo>
                    <a:pt x="43" y="89"/>
                    <a:pt x="44" y="89"/>
                    <a:pt x="44" y="89"/>
                  </a:cubicBezTo>
                  <a:cubicBezTo>
                    <a:pt x="44" y="90"/>
                    <a:pt x="44" y="91"/>
                    <a:pt x="45" y="92"/>
                  </a:cubicBezTo>
                  <a:cubicBezTo>
                    <a:pt x="46" y="92"/>
                    <a:pt x="47" y="93"/>
                    <a:pt x="47" y="93"/>
                  </a:cubicBezTo>
                  <a:cubicBezTo>
                    <a:pt x="48" y="93"/>
                    <a:pt x="49" y="93"/>
                    <a:pt x="49" y="93"/>
                  </a:cubicBezTo>
                  <a:cubicBezTo>
                    <a:pt x="49" y="93"/>
                    <a:pt x="50" y="92"/>
                    <a:pt x="51" y="92"/>
                  </a:cubicBezTo>
                  <a:cubicBezTo>
                    <a:pt x="51" y="92"/>
                    <a:pt x="54" y="95"/>
                    <a:pt x="52" y="91"/>
                  </a:cubicBezTo>
                  <a:cubicBezTo>
                    <a:pt x="49" y="88"/>
                    <a:pt x="49" y="88"/>
                    <a:pt x="49" y="87"/>
                  </a:cubicBezTo>
                  <a:cubicBezTo>
                    <a:pt x="48" y="87"/>
                    <a:pt x="47" y="86"/>
                    <a:pt x="47" y="86"/>
                  </a:cubicBezTo>
                  <a:cubicBezTo>
                    <a:pt x="46" y="86"/>
                    <a:pt x="46" y="86"/>
                    <a:pt x="46" y="86"/>
                  </a:cubicBezTo>
                  <a:cubicBezTo>
                    <a:pt x="46" y="86"/>
                    <a:pt x="46" y="85"/>
                    <a:pt x="46" y="84"/>
                  </a:cubicBezTo>
                  <a:cubicBezTo>
                    <a:pt x="47" y="83"/>
                    <a:pt x="47" y="83"/>
                    <a:pt x="48" y="83"/>
                  </a:cubicBezTo>
                  <a:cubicBezTo>
                    <a:pt x="49" y="83"/>
                    <a:pt x="49" y="82"/>
                    <a:pt x="51" y="84"/>
                  </a:cubicBezTo>
                  <a:cubicBezTo>
                    <a:pt x="52" y="85"/>
                    <a:pt x="52" y="85"/>
                    <a:pt x="52" y="86"/>
                  </a:cubicBezTo>
                  <a:cubicBezTo>
                    <a:pt x="53" y="88"/>
                    <a:pt x="54" y="89"/>
                    <a:pt x="55" y="90"/>
                  </a:cubicBezTo>
                  <a:cubicBezTo>
                    <a:pt x="55" y="90"/>
                    <a:pt x="56" y="90"/>
                    <a:pt x="56" y="92"/>
                  </a:cubicBezTo>
                  <a:cubicBezTo>
                    <a:pt x="56" y="94"/>
                    <a:pt x="56" y="96"/>
                    <a:pt x="56" y="97"/>
                  </a:cubicBezTo>
                  <a:cubicBezTo>
                    <a:pt x="56" y="97"/>
                    <a:pt x="56" y="101"/>
                    <a:pt x="56" y="101"/>
                  </a:cubicBezTo>
                  <a:cubicBezTo>
                    <a:pt x="56" y="101"/>
                    <a:pt x="56" y="103"/>
                    <a:pt x="56" y="104"/>
                  </a:cubicBezTo>
                  <a:cubicBezTo>
                    <a:pt x="56" y="105"/>
                    <a:pt x="61" y="112"/>
                    <a:pt x="61" y="112"/>
                  </a:cubicBezTo>
                  <a:cubicBezTo>
                    <a:pt x="61" y="112"/>
                    <a:pt x="63" y="115"/>
                    <a:pt x="64" y="115"/>
                  </a:cubicBezTo>
                  <a:cubicBezTo>
                    <a:pt x="64" y="115"/>
                    <a:pt x="65" y="118"/>
                    <a:pt x="66" y="119"/>
                  </a:cubicBezTo>
                  <a:cubicBezTo>
                    <a:pt x="68" y="119"/>
                    <a:pt x="72" y="121"/>
                    <a:pt x="72" y="121"/>
                  </a:cubicBezTo>
                  <a:cubicBezTo>
                    <a:pt x="79" y="125"/>
                    <a:pt x="79" y="125"/>
                    <a:pt x="79" y="125"/>
                  </a:cubicBezTo>
                  <a:cubicBezTo>
                    <a:pt x="79" y="125"/>
                    <a:pt x="81" y="128"/>
                    <a:pt x="82" y="128"/>
                  </a:cubicBezTo>
                  <a:cubicBezTo>
                    <a:pt x="82" y="128"/>
                    <a:pt x="87" y="128"/>
                    <a:pt x="83" y="128"/>
                  </a:cubicBezTo>
                  <a:cubicBezTo>
                    <a:pt x="80" y="128"/>
                    <a:pt x="76" y="126"/>
                    <a:pt x="76" y="126"/>
                  </a:cubicBezTo>
                  <a:cubicBezTo>
                    <a:pt x="76" y="126"/>
                    <a:pt x="75" y="124"/>
                    <a:pt x="75" y="124"/>
                  </a:cubicBezTo>
                  <a:cubicBezTo>
                    <a:pt x="74" y="124"/>
                    <a:pt x="70" y="123"/>
                    <a:pt x="69" y="122"/>
                  </a:cubicBezTo>
                  <a:cubicBezTo>
                    <a:pt x="69" y="122"/>
                    <a:pt x="68" y="121"/>
                    <a:pt x="67" y="120"/>
                  </a:cubicBezTo>
                  <a:cubicBezTo>
                    <a:pt x="66" y="118"/>
                    <a:pt x="64" y="117"/>
                    <a:pt x="64" y="117"/>
                  </a:cubicBezTo>
                  <a:cubicBezTo>
                    <a:pt x="64" y="117"/>
                    <a:pt x="63" y="116"/>
                    <a:pt x="62" y="114"/>
                  </a:cubicBezTo>
                  <a:cubicBezTo>
                    <a:pt x="61" y="113"/>
                    <a:pt x="61" y="113"/>
                    <a:pt x="61" y="112"/>
                  </a:cubicBezTo>
                  <a:cubicBezTo>
                    <a:pt x="60" y="112"/>
                    <a:pt x="61" y="112"/>
                    <a:pt x="59" y="111"/>
                  </a:cubicBezTo>
                  <a:cubicBezTo>
                    <a:pt x="57" y="110"/>
                    <a:pt x="56" y="109"/>
                    <a:pt x="56" y="109"/>
                  </a:cubicBezTo>
                  <a:cubicBezTo>
                    <a:pt x="55" y="109"/>
                    <a:pt x="53" y="108"/>
                    <a:pt x="53" y="108"/>
                  </a:cubicBezTo>
                  <a:cubicBezTo>
                    <a:pt x="53" y="108"/>
                    <a:pt x="51" y="106"/>
                    <a:pt x="51" y="106"/>
                  </a:cubicBezTo>
                  <a:cubicBezTo>
                    <a:pt x="51" y="106"/>
                    <a:pt x="50" y="108"/>
                    <a:pt x="52" y="109"/>
                  </a:cubicBezTo>
                  <a:cubicBezTo>
                    <a:pt x="53" y="109"/>
                    <a:pt x="55" y="111"/>
                    <a:pt x="55" y="111"/>
                  </a:cubicBezTo>
                  <a:cubicBezTo>
                    <a:pt x="55" y="111"/>
                    <a:pt x="57" y="112"/>
                    <a:pt x="57" y="112"/>
                  </a:cubicBezTo>
                  <a:cubicBezTo>
                    <a:pt x="57" y="112"/>
                    <a:pt x="57" y="114"/>
                    <a:pt x="57" y="114"/>
                  </a:cubicBezTo>
                  <a:cubicBezTo>
                    <a:pt x="57" y="114"/>
                    <a:pt x="54" y="113"/>
                    <a:pt x="57" y="114"/>
                  </a:cubicBezTo>
                  <a:cubicBezTo>
                    <a:pt x="59" y="115"/>
                    <a:pt x="61" y="115"/>
                    <a:pt x="61" y="115"/>
                  </a:cubicBezTo>
                  <a:cubicBezTo>
                    <a:pt x="61" y="115"/>
                    <a:pt x="59" y="116"/>
                    <a:pt x="58" y="116"/>
                  </a:cubicBezTo>
                  <a:cubicBezTo>
                    <a:pt x="58" y="117"/>
                    <a:pt x="60" y="120"/>
                    <a:pt x="60" y="119"/>
                  </a:cubicBezTo>
                  <a:cubicBezTo>
                    <a:pt x="61" y="119"/>
                    <a:pt x="62" y="120"/>
                    <a:pt x="63" y="120"/>
                  </a:cubicBezTo>
                  <a:cubicBezTo>
                    <a:pt x="63" y="120"/>
                    <a:pt x="65" y="120"/>
                    <a:pt x="65" y="121"/>
                  </a:cubicBezTo>
                  <a:cubicBezTo>
                    <a:pt x="66" y="121"/>
                    <a:pt x="66" y="121"/>
                    <a:pt x="66" y="122"/>
                  </a:cubicBezTo>
                  <a:cubicBezTo>
                    <a:pt x="65" y="122"/>
                    <a:pt x="66" y="124"/>
                    <a:pt x="66" y="124"/>
                  </a:cubicBezTo>
                  <a:cubicBezTo>
                    <a:pt x="68" y="125"/>
                    <a:pt x="68" y="125"/>
                    <a:pt x="68" y="125"/>
                  </a:cubicBezTo>
                  <a:cubicBezTo>
                    <a:pt x="68" y="125"/>
                    <a:pt x="65" y="125"/>
                    <a:pt x="65" y="124"/>
                  </a:cubicBezTo>
                  <a:cubicBezTo>
                    <a:pt x="64" y="124"/>
                    <a:pt x="64" y="123"/>
                    <a:pt x="63" y="124"/>
                  </a:cubicBezTo>
                  <a:cubicBezTo>
                    <a:pt x="62" y="125"/>
                    <a:pt x="62" y="125"/>
                    <a:pt x="62" y="126"/>
                  </a:cubicBezTo>
                  <a:cubicBezTo>
                    <a:pt x="63" y="127"/>
                    <a:pt x="64" y="128"/>
                    <a:pt x="65" y="127"/>
                  </a:cubicBezTo>
                  <a:cubicBezTo>
                    <a:pt x="65" y="127"/>
                    <a:pt x="65" y="127"/>
                    <a:pt x="66" y="126"/>
                  </a:cubicBezTo>
                  <a:cubicBezTo>
                    <a:pt x="66" y="126"/>
                    <a:pt x="66" y="126"/>
                    <a:pt x="67" y="126"/>
                  </a:cubicBezTo>
                  <a:cubicBezTo>
                    <a:pt x="67" y="126"/>
                    <a:pt x="68" y="126"/>
                    <a:pt x="68" y="126"/>
                  </a:cubicBezTo>
                  <a:cubicBezTo>
                    <a:pt x="69" y="125"/>
                    <a:pt x="69" y="125"/>
                    <a:pt x="69" y="125"/>
                  </a:cubicBezTo>
                  <a:cubicBezTo>
                    <a:pt x="69" y="125"/>
                    <a:pt x="69" y="125"/>
                    <a:pt x="69" y="126"/>
                  </a:cubicBezTo>
                  <a:cubicBezTo>
                    <a:pt x="69" y="126"/>
                    <a:pt x="70" y="126"/>
                    <a:pt x="69" y="127"/>
                  </a:cubicBezTo>
                  <a:cubicBezTo>
                    <a:pt x="69" y="128"/>
                    <a:pt x="68" y="128"/>
                    <a:pt x="68" y="128"/>
                  </a:cubicBezTo>
                  <a:cubicBezTo>
                    <a:pt x="68" y="129"/>
                    <a:pt x="67" y="128"/>
                    <a:pt x="68" y="130"/>
                  </a:cubicBezTo>
                  <a:cubicBezTo>
                    <a:pt x="68" y="131"/>
                    <a:pt x="68" y="132"/>
                    <a:pt x="68" y="132"/>
                  </a:cubicBezTo>
                  <a:cubicBezTo>
                    <a:pt x="68" y="132"/>
                    <a:pt x="69" y="132"/>
                    <a:pt x="69" y="132"/>
                  </a:cubicBezTo>
                  <a:cubicBezTo>
                    <a:pt x="70" y="133"/>
                    <a:pt x="70" y="134"/>
                    <a:pt x="70" y="135"/>
                  </a:cubicBezTo>
                  <a:cubicBezTo>
                    <a:pt x="71" y="135"/>
                    <a:pt x="73" y="138"/>
                    <a:pt x="73" y="138"/>
                  </a:cubicBezTo>
                  <a:cubicBezTo>
                    <a:pt x="73" y="138"/>
                    <a:pt x="76" y="140"/>
                    <a:pt x="76" y="140"/>
                  </a:cubicBezTo>
                  <a:cubicBezTo>
                    <a:pt x="76" y="140"/>
                    <a:pt x="77" y="141"/>
                    <a:pt x="77" y="141"/>
                  </a:cubicBezTo>
                  <a:cubicBezTo>
                    <a:pt x="77" y="141"/>
                    <a:pt x="77" y="142"/>
                    <a:pt x="76" y="141"/>
                  </a:cubicBezTo>
                  <a:cubicBezTo>
                    <a:pt x="75" y="140"/>
                    <a:pt x="73" y="139"/>
                    <a:pt x="73" y="139"/>
                  </a:cubicBezTo>
                  <a:cubicBezTo>
                    <a:pt x="73" y="141"/>
                    <a:pt x="73" y="141"/>
                    <a:pt x="73" y="141"/>
                  </a:cubicBezTo>
                  <a:cubicBezTo>
                    <a:pt x="73" y="141"/>
                    <a:pt x="74" y="142"/>
                    <a:pt x="75" y="142"/>
                  </a:cubicBezTo>
                  <a:cubicBezTo>
                    <a:pt x="75" y="143"/>
                    <a:pt x="75" y="143"/>
                    <a:pt x="76" y="144"/>
                  </a:cubicBezTo>
                  <a:cubicBezTo>
                    <a:pt x="77" y="144"/>
                    <a:pt x="78" y="144"/>
                    <a:pt x="79" y="144"/>
                  </a:cubicBezTo>
                  <a:cubicBezTo>
                    <a:pt x="79" y="145"/>
                    <a:pt x="79" y="143"/>
                    <a:pt x="79" y="143"/>
                  </a:cubicBezTo>
                  <a:cubicBezTo>
                    <a:pt x="79" y="143"/>
                    <a:pt x="80" y="143"/>
                    <a:pt x="80" y="143"/>
                  </a:cubicBezTo>
                  <a:cubicBezTo>
                    <a:pt x="80" y="144"/>
                    <a:pt x="81" y="145"/>
                    <a:pt x="80" y="146"/>
                  </a:cubicBezTo>
                  <a:cubicBezTo>
                    <a:pt x="80" y="146"/>
                    <a:pt x="80" y="147"/>
                    <a:pt x="79" y="146"/>
                  </a:cubicBezTo>
                  <a:cubicBezTo>
                    <a:pt x="78" y="146"/>
                    <a:pt x="77" y="145"/>
                    <a:pt x="76" y="145"/>
                  </a:cubicBezTo>
                  <a:cubicBezTo>
                    <a:pt x="76" y="145"/>
                    <a:pt x="75" y="144"/>
                    <a:pt x="74" y="145"/>
                  </a:cubicBezTo>
                  <a:cubicBezTo>
                    <a:pt x="74" y="145"/>
                    <a:pt x="72" y="144"/>
                    <a:pt x="72" y="145"/>
                  </a:cubicBezTo>
                  <a:cubicBezTo>
                    <a:pt x="72" y="146"/>
                    <a:pt x="72" y="147"/>
                    <a:pt x="72" y="147"/>
                  </a:cubicBezTo>
                  <a:cubicBezTo>
                    <a:pt x="72" y="147"/>
                    <a:pt x="71" y="143"/>
                    <a:pt x="70" y="143"/>
                  </a:cubicBezTo>
                  <a:cubicBezTo>
                    <a:pt x="69" y="143"/>
                    <a:pt x="67" y="142"/>
                    <a:pt x="67" y="142"/>
                  </a:cubicBezTo>
                  <a:cubicBezTo>
                    <a:pt x="66" y="140"/>
                    <a:pt x="66" y="140"/>
                    <a:pt x="66" y="140"/>
                  </a:cubicBezTo>
                  <a:cubicBezTo>
                    <a:pt x="66" y="140"/>
                    <a:pt x="67" y="140"/>
                    <a:pt x="67" y="140"/>
                  </a:cubicBezTo>
                  <a:cubicBezTo>
                    <a:pt x="68" y="141"/>
                    <a:pt x="67" y="141"/>
                    <a:pt x="68" y="141"/>
                  </a:cubicBezTo>
                  <a:cubicBezTo>
                    <a:pt x="69" y="141"/>
                    <a:pt x="67" y="139"/>
                    <a:pt x="69" y="139"/>
                  </a:cubicBezTo>
                  <a:cubicBezTo>
                    <a:pt x="71" y="139"/>
                    <a:pt x="71" y="139"/>
                    <a:pt x="71" y="139"/>
                  </a:cubicBezTo>
                  <a:cubicBezTo>
                    <a:pt x="71" y="138"/>
                    <a:pt x="73" y="138"/>
                    <a:pt x="71" y="137"/>
                  </a:cubicBezTo>
                  <a:cubicBezTo>
                    <a:pt x="69" y="136"/>
                    <a:pt x="69" y="136"/>
                    <a:pt x="69" y="136"/>
                  </a:cubicBezTo>
                  <a:cubicBezTo>
                    <a:pt x="68" y="136"/>
                    <a:pt x="68" y="136"/>
                    <a:pt x="68" y="135"/>
                  </a:cubicBezTo>
                  <a:cubicBezTo>
                    <a:pt x="67" y="134"/>
                    <a:pt x="67" y="133"/>
                    <a:pt x="66" y="133"/>
                  </a:cubicBezTo>
                  <a:cubicBezTo>
                    <a:pt x="66" y="133"/>
                    <a:pt x="63" y="133"/>
                    <a:pt x="63" y="133"/>
                  </a:cubicBezTo>
                  <a:cubicBezTo>
                    <a:pt x="63" y="133"/>
                    <a:pt x="62" y="132"/>
                    <a:pt x="61" y="132"/>
                  </a:cubicBezTo>
                  <a:cubicBezTo>
                    <a:pt x="60" y="132"/>
                    <a:pt x="58" y="130"/>
                    <a:pt x="58" y="130"/>
                  </a:cubicBezTo>
                  <a:cubicBezTo>
                    <a:pt x="57" y="129"/>
                    <a:pt x="54" y="128"/>
                    <a:pt x="54" y="128"/>
                  </a:cubicBezTo>
                  <a:cubicBezTo>
                    <a:pt x="54" y="128"/>
                    <a:pt x="53" y="127"/>
                    <a:pt x="52" y="127"/>
                  </a:cubicBezTo>
                  <a:cubicBezTo>
                    <a:pt x="51" y="127"/>
                    <a:pt x="51" y="127"/>
                    <a:pt x="50" y="127"/>
                  </a:cubicBezTo>
                  <a:cubicBezTo>
                    <a:pt x="49" y="126"/>
                    <a:pt x="48" y="125"/>
                    <a:pt x="48" y="125"/>
                  </a:cubicBezTo>
                  <a:cubicBezTo>
                    <a:pt x="47" y="124"/>
                    <a:pt x="46" y="124"/>
                    <a:pt x="46" y="124"/>
                  </a:cubicBezTo>
                  <a:cubicBezTo>
                    <a:pt x="47" y="125"/>
                    <a:pt x="46" y="125"/>
                    <a:pt x="48" y="126"/>
                  </a:cubicBezTo>
                  <a:cubicBezTo>
                    <a:pt x="49" y="127"/>
                    <a:pt x="50" y="127"/>
                    <a:pt x="50" y="127"/>
                  </a:cubicBezTo>
                  <a:cubicBezTo>
                    <a:pt x="50" y="127"/>
                    <a:pt x="51" y="128"/>
                    <a:pt x="51" y="128"/>
                  </a:cubicBezTo>
                  <a:cubicBezTo>
                    <a:pt x="51" y="129"/>
                    <a:pt x="52" y="128"/>
                    <a:pt x="53" y="128"/>
                  </a:cubicBezTo>
                  <a:cubicBezTo>
                    <a:pt x="53" y="129"/>
                    <a:pt x="54" y="129"/>
                    <a:pt x="54" y="130"/>
                  </a:cubicBezTo>
                  <a:cubicBezTo>
                    <a:pt x="54" y="130"/>
                    <a:pt x="57" y="130"/>
                    <a:pt x="57" y="131"/>
                  </a:cubicBezTo>
                  <a:cubicBezTo>
                    <a:pt x="57" y="132"/>
                    <a:pt x="58" y="133"/>
                    <a:pt x="57" y="133"/>
                  </a:cubicBezTo>
                  <a:cubicBezTo>
                    <a:pt x="57" y="133"/>
                    <a:pt x="56" y="134"/>
                    <a:pt x="56" y="134"/>
                  </a:cubicBezTo>
                  <a:cubicBezTo>
                    <a:pt x="57" y="134"/>
                    <a:pt x="58" y="135"/>
                    <a:pt x="59" y="135"/>
                  </a:cubicBezTo>
                  <a:cubicBezTo>
                    <a:pt x="60" y="135"/>
                    <a:pt x="59" y="135"/>
                    <a:pt x="61" y="136"/>
                  </a:cubicBezTo>
                  <a:cubicBezTo>
                    <a:pt x="63" y="136"/>
                    <a:pt x="63" y="138"/>
                    <a:pt x="63" y="138"/>
                  </a:cubicBezTo>
                  <a:cubicBezTo>
                    <a:pt x="63" y="139"/>
                    <a:pt x="65" y="140"/>
                    <a:pt x="65" y="140"/>
                  </a:cubicBezTo>
                  <a:cubicBezTo>
                    <a:pt x="65" y="140"/>
                    <a:pt x="64" y="140"/>
                    <a:pt x="65" y="141"/>
                  </a:cubicBezTo>
                  <a:cubicBezTo>
                    <a:pt x="65" y="141"/>
                    <a:pt x="64" y="141"/>
                    <a:pt x="65" y="142"/>
                  </a:cubicBezTo>
                  <a:cubicBezTo>
                    <a:pt x="66" y="142"/>
                    <a:pt x="67" y="142"/>
                    <a:pt x="67" y="142"/>
                  </a:cubicBezTo>
                  <a:cubicBezTo>
                    <a:pt x="67" y="143"/>
                    <a:pt x="67" y="143"/>
                    <a:pt x="67" y="144"/>
                  </a:cubicBezTo>
                  <a:cubicBezTo>
                    <a:pt x="67" y="144"/>
                    <a:pt x="65" y="146"/>
                    <a:pt x="68" y="146"/>
                  </a:cubicBezTo>
                  <a:cubicBezTo>
                    <a:pt x="70" y="146"/>
                    <a:pt x="70" y="146"/>
                    <a:pt x="70" y="146"/>
                  </a:cubicBezTo>
                  <a:cubicBezTo>
                    <a:pt x="71" y="147"/>
                    <a:pt x="71" y="147"/>
                    <a:pt x="71" y="147"/>
                  </a:cubicBezTo>
                  <a:cubicBezTo>
                    <a:pt x="71" y="147"/>
                    <a:pt x="70" y="148"/>
                    <a:pt x="71" y="149"/>
                  </a:cubicBezTo>
                  <a:cubicBezTo>
                    <a:pt x="71" y="150"/>
                    <a:pt x="75" y="150"/>
                    <a:pt x="75" y="150"/>
                  </a:cubicBezTo>
                  <a:cubicBezTo>
                    <a:pt x="75" y="149"/>
                    <a:pt x="75" y="149"/>
                    <a:pt x="75" y="149"/>
                  </a:cubicBezTo>
                  <a:cubicBezTo>
                    <a:pt x="75" y="149"/>
                    <a:pt x="77" y="150"/>
                    <a:pt x="76" y="150"/>
                  </a:cubicBezTo>
                  <a:cubicBezTo>
                    <a:pt x="76" y="151"/>
                    <a:pt x="75" y="151"/>
                    <a:pt x="75" y="151"/>
                  </a:cubicBezTo>
                  <a:cubicBezTo>
                    <a:pt x="75" y="151"/>
                    <a:pt x="75" y="153"/>
                    <a:pt x="76" y="153"/>
                  </a:cubicBezTo>
                  <a:cubicBezTo>
                    <a:pt x="77" y="153"/>
                    <a:pt x="78" y="154"/>
                    <a:pt x="78" y="154"/>
                  </a:cubicBezTo>
                  <a:cubicBezTo>
                    <a:pt x="78" y="154"/>
                    <a:pt x="79" y="154"/>
                    <a:pt x="79" y="155"/>
                  </a:cubicBezTo>
                  <a:cubicBezTo>
                    <a:pt x="80" y="155"/>
                    <a:pt x="80" y="156"/>
                    <a:pt x="80" y="156"/>
                  </a:cubicBezTo>
                  <a:cubicBezTo>
                    <a:pt x="81" y="156"/>
                    <a:pt x="82" y="156"/>
                    <a:pt x="82" y="157"/>
                  </a:cubicBezTo>
                  <a:cubicBezTo>
                    <a:pt x="83" y="157"/>
                    <a:pt x="84" y="158"/>
                    <a:pt x="84" y="157"/>
                  </a:cubicBezTo>
                  <a:cubicBezTo>
                    <a:pt x="84" y="156"/>
                    <a:pt x="85" y="156"/>
                    <a:pt x="84" y="155"/>
                  </a:cubicBezTo>
                  <a:cubicBezTo>
                    <a:pt x="83" y="154"/>
                    <a:pt x="82" y="154"/>
                    <a:pt x="81" y="154"/>
                  </a:cubicBezTo>
                  <a:cubicBezTo>
                    <a:pt x="81" y="154"/>
                    <a:pt x="80" y="154"/>
                    <a:pt x="80" y="153"/>
                  </a:cubicBezTo>
                  <a:cubicBezTo>
                    <a:pt x="79" y="153"/>
                    <a:pt x="79" y="153"/>
                    <a:pt x="79" y="152"/>
                  </a:cubicBezTo>
                  <a:cubicBezTo>
                    <a:pt x="79" y="151"/>
                    <a:pt x="78" y="150"/>
                    <a:pt x="78" y="150"/>
                  </a:cubicBezTo>
                  <a:cubicBezTo>
                    <a:pt x="78" y="150"/>
                    <a:pt x="78" y="148"/>
                    <a:pt x="78" y="148"/>
                  </a:cubicBezTo>
                  <a:cubicBezTo>
                    <a:pt x="77" y="148"/>
                    <a:pt x="77" y="148"/>
                    <a:pt x="76" y="148"/>
                  </a:cubicBezTo>
                  <a:cubicBezTo>
                    <a:pt x="76" y="148"/>
                    <a:pt x="75" y="147"/>
                    <a:pt x="75" y="147"/>
                  </a:cubicBezTo>
                  <a:cubicBezTo>
                    <a:pt x="74" y="147"/>
                    <a:pt x="73" y="147"/>
                    <a:pt x="73" y="147"/>
                  </a:cubicBezTo>
                  <a:cubicBezTo>
                    <a:pt x="73" y="146"/>
                    <a:pt x="74" y="146"/>
                    <a:pt x="74" y="146"/>
                  </a:cubicBezTo>
                  <a:cubicBezTo>
                    <a:pt x="74" y="146"/>
                    <a:pt x="75" y="146"/>
                    <a:pt x="76" y="146"/>
                  </a:cubicBezTo>
                  <a:cubicBezTo>
                    <a:pt x="77" y="147"/>
                    <a:pt x="77" y="146"/>
                    <a:pt x="78" y="147"/>
                  </a:cubicBezTo>
                  <a:cubicBezTo>
                    <a:pt x="79" y="147"/>
                    <a:pt x="78" y="148"/>
                    <a:pt x="79" y="148"/>
                  </a:cubicBezTo>
                  <a:cubicBezTo>
                    <a:pt x="81" y="148"/>
                    <a:pt x="81" y="147"/>
                    <a:pt x="81" y="147"/>
                  </a:cubicBezTo>
                  <a:cubicBezTo>
                    <a:pt x="83" y="146"/>
                    <a:pt x="83" y="146"/>
                    <a:pt x="83" y="146"/>
                  </a:cubicBezTo>
                  <a:cubicBezTo>
                    <a:pt x="83" y="146"/>
                    <a:pt x="83" y="146"/>
                    <a:pt x="84" y="147"/>
                  </a:cubicBezTo>
                  <a:cubicBezTo>
                    <a:pt x="85" y="147"/>
                    <a:pt x="83" y="148"/>
                    <a:pt x="85" y="148"/>
                  </a:cubicBezTo>
                  <a:cubicBezTo>
                    <a:pt x="87" y="148"/>
                    <a:pt x="88" y="148"/>
                    <a:pt x="88" y="148"/>
                  </a:cubicBezTo>
                  <a:cubicBezTo>
                    <a:pt x="88" y="149"/>
                    <a:pt x="88" y="150"/>
                    <a:pt x="88" y="150"/>
                  </a:cubicBezTo>
                  <a:cubicBezTo>
                    <a:pt x="88" y="150"/>
                    <a:pt x="88" y="151"/>
                    <a:pt x="88" y="151"/>
                  </a:cubicBezTo>
                  <a:cubicBezTo>
                    <a:pt x="89" y="151"/>
                    <a:pt x="91" y="151"/>
                    <a:pt x="91" y="151"/>
                  </a:cubicBezTo>
                  <a:cubicBezTo>
                    <a:pt x="91" y="151"/>
                    <a:pt x="92" y="151"/>
                    <a:pt x="92" y="152"/>
                  </a:cubicBezTo>
                  <a:cubicBezTo>
                    <a:pt x="93" y="153"/>
                    <a:pt x="90" y="154"/>
                    <a:pt x="90" y="154"/>
                  </a:cubicBezTo>
                  <a:cubicBezTo>
                    <a:pt x="90" y="154"/>
                    <a:pt x="89" y="153"/>
                    <a:pt x="89" y="154"/>
                  </a:cubicBezTo>
                  <a:cubicBezTo>
                    <a:pt x="89" y="155"/>
                    <a:pt x="88" y="155"/>
                    <a:pt x="89" y="156"/>
                  </a:cubicBezTo>
                  <a:cubicBezTo>
                    <a:pt x="90" y="156"/>
                    <a:pt x="89" y="156"/>
                    <a:pt x="89" y="156"/>
                  </a:cubicBezTo>
                  <a:cubicBezTo>
                    <a:pt x="88" y="156"/>
                    <a:pt x="87" y="155"/>
                    <a:pt x="88" y="157"/>
                  </a:cubicBezTo>
                  <a:cubicBezTo>
                    <a:pt x="88" y="158"/>
                    <a:pt x="89" y="159"/>
                    <a:pt x="89" y="159"/>
                  </a:cubicBezTo>
                  <a:cubicBezTo>
                    <a:pt x="90" y="159"/>
                    <a:pt x="92" y="159"/>
                    <a:pt x="92" y="159"/>
                  </a:cubicBezTo>
                  <a:cubicBezTo>
                    <a:pt x="93" y="159"/>
                    <a:pt x="94" y="159"/>
                    <a:pt x="93" y="159"/>
                  </a:cubicBezTo>
                  <a:cubicBezTo>
                    <a:pt x="92" y="158"/>
                    <a:pt x="91" y="158"/>
                    <a:pt x="91" y="158"/>
                  </a:cubicBezTo>
                  <a:cubicBezTo>
                    <a:pt x="91" y="158"/>
                    <a:pt x="91" y="158"/>
                    <a:pt x="91" y="157"/>
                  </a:cubicBezTo>
                  <a:cubicBezTo>
                    <a:pt x="91" y="157"/>
                    <a:pt x="92" y="157"/>
                    <a:pt x="92" y="157"/>
                  </a:cubicBezTo>
                  <a:cubicBezTo>
                    <a:pt x="92" y="156"/>
                    <a:pt x="93" y="155"/>
                    <a:pt x="93" y="155"/>
                  </a:cubicBezTo>
                  <a:cubicBezTo>
                    <a:pt x="93" y="155"/>
                    <a:pt x="94" y="153"/>
                    <a:pt x="95" y="154"/>
                  </a:cubicBezTo>
                  <a:cubicBezTo>
                    <a:pt x="95" y="155"/>
                    <a:pt x="95" y="155"/>
                    <a:pt x="96" y="155"/>
                  </a:cubicBezTo>
                  <a:cubicBezTo>
                    <a:pt x="96" y="155"/>
                    <a:pt x="99" y="152"/>
                    <a:pt x="99" y="152"/>
                  </a:cubicBezTo>
                  <a:cubicBezTo>
                    <a:pt x="99" y="152"/>
                    <a:pt x="100" y="152"/>
                    <a:pt x="99" y="153"/>
                  </a:cubicBezTo>
                  <a:cubicBezTo>
                    <a:pt x="99" y="154"/>
                    <a:pt x="98" y="155"/>
                    <a:pt x="99" y="156"/>
                  </a:cubicBezTo>
                  <a:cubicBezTo>
                    <a:pt x="99" y="157"/>
                    <a:pt x="99" y="157"/>
                    <a:pt x="99" y="157"/>
                  </a:cubicBezTo>
                  <a:cubicBezTo>
                    <a:pt x="100" y="158"/>
                    <a:pt x="99" y="158"/>
                    <a:pt x="100" y="159"/>
                  </a:cubicBezTo>
                  <a:cubicBezTo>
                    <a:pt x="100" y="160"/>
                    <a:pt x="100" y="159"/>
                    <a:pt x="100" y="160"/>
                  </a:cubicBezTo>
                  <a:cubicBezTo>
                    <a:pt x="101" y="161"/>
                    <a:pt x="102" y="163"/>
                    <a:pt x="102" y="163"/>
                  </a:cubicBezTo>
                  <a:cubicBezTo>
                    <a:pt x="102" y="163"/>
                    <a:pt x="101" y="164"/>
                    <a:pt x="102" y="164"/>
                  </a:cubicBezTo>
                  <a:cubicBezTo>
                    <a:pt x="103" y="165"/>
                    <a:pt x="105" y="165"/>
                    <a:pt x="105" y="165"/>
                  </a:cubicBezTo>
                  <a:cubicBezTo>
                    <a:pt x="105" y="165"/>
                    <a:pt x="105" y="165"/>
                    <a:pt x="105" y="165"/>
                  </a:cubicBezTo>
                  <a:cubicBezTo>
                    <a:pt x="105" y="165"/>
                    <a:pt x="106" y="166"/>
                    <a:pt x="107" y="165"/>
                  </a:cubicBezTo>
                  <a:cubicBezTo>
                    <a:pt x="107" y="164"/>
                    <a:pt x="108" y="164"/>
                    <a:pt x="108" y="164"/>
                  </a:cubicBezTo>
                  <a:cubicBezTo>
                    <a:pt x="109" y="164"/>
                    <a:pt x="108" y="164"/>
                    <a:pt x="110" y="164"/>
                  </a:cubicBezTo>
                  <a:cubicBezTo>
                    <a:pt x="112" y="164"/>
                    <a:pt x="112" y="165"/>
                    <a:pt x="113" y="164"/>
                  </a:cubicBezTo>
                  <a:cubicBezTo>
                    <a:pt x="114" y="163"/>
                    <a:pt x="113" y="163"/>
                    <a:pt x="115" y="163"/>
                  </a:cubicBezTo>
                  <a:cubicBezTo>
                    <a:pt x="117" y="163"/>
                    <a:pt x="119" y="162"/>
                    <a:pt x="119" y="162"/>
                  </a:cubicBezTo>
                  <a:cubicBezTo>
                    <a:pt x="119" y="162"/>
                    <a:pt x="122" y="162"/>
                    <a:pt x="122" y="162"/>
                  </a:cubicBezTo>
                  <a:cubicBezTo>
                    <a:pt x="124" y="163"/>
                    <a:pt x="124" y="163"/>
                    <a:pt x="124" y="163"/>
                  </a:cubicBezTo>
                  <a:cubicBezTo>
                    <a:pt x="124" y="163"/>
                    <a:pt x="125" y="164"/>
                    <a:pt x="126" y="164"/>
                  </a:cubicBezTo>
                  <a:cubicBezTo>
                    <a:pt x="126" y="164"/>
                    <a:pt x="127" y="164"/>
                    <a:pt x="128" y="164"/>
                  </a:cubicBezTo>
                  <a:cubicBezTo>
                    <a:pt x="128" y="164"/>
                    <a:pt x="132" y="165"/>
                    <a:pt x="132" y="165"/>
                  </a:cubicBezTo>
                  <a:cubicBezTo>
                    <a:pt x="136" y="166"/>
                    <a:pt x="136" y="166"/>
                    <a:pt x="136" y="166"/>
                  </a:cubicBezTo>
                  <a:cubicBezTo>
                    <a:pt x="138" y="167"/>
                    <a:pt x="138" y="167"/>
                    <a:pt x="138" y="167"/>
                  </a:cubicBezTo>
                  <a:cubicBezTo>
                    <a:pt x="142" y="170"/>
                    <a:pt x="142" y="170"/>
                    <a:pt x="142" y="170"/>
                  </a:cubicBezTo>
                  <a:cubicBezTo>
                    <a:pt x="146" y="174"/>
                    <a:pt x="146" y="174"/>
                    <a:pt x="146" y="174"/>
                  </a:cubicBezTo>
                  <a:cubicBezTo>
                    <a:pt x="151" y="176"/>
                    <a:pt x="151" y="176"/>
                    <a:pt x="151" y="176"/>
                  </a:cubicBezTo>
                  <a:cubicBezTo>
                    <a:pt x="154" y="178"/>
                    <a:pt x="154" y="178"/>
                    <a:pt x="154" y="178"/>
                  </a:cubicBezTo>
                  <a:cubicBezTo>
                    <a:pt x="156" y="180"/>
                    <a:pt x="156" y="180"/>
                    <a:pt x="156" y="180"/>
                  </a:cubicBezTo>
                  <a:cubicBezTo>
                    <a:pt x="156" y="180"/>
                    <a:pt x="159" y="182"/>
                    <a:pt x="159" y="182"/>
                  </a:cubicBezTo>
                  <a:cubicBezTo>
                    <a:pt x="160" y="182"/>
                    <a:pt x="163" y="184"/>
                    <a:pt x="163" y="184"/>
                  </a:cubicBezTo>
                  <a:cubicBezTo>
                    <a:pt x="166" y="186"/>
                    <a:pt x="166" y="186"/>
                    <a:pt x="166" y="186"/>
                  </a:cubicBezTo>
                  <a:cubicBezTo>
                    <a:pt x="166" y="186"/>
                    <a:pt x="167" y="188"/>
                    <a:pt x="167" y="188"/>
                  </a:cubicBezTo>
                  <a:cubicBezTo>
                    <a:pt x="167" y="189"/>
                    <a:pt x="166" y="188"/>
                    <a:pt x="165" y="188"/>
                  </a:cubicBezTo>
                  <a:cubicBezTo>
                    <a:pt x="164" y="189"/>
                    <a:pt x="160" y="187"/>
                    <a:pt x="160" y="187"/>
                  </a:cubicBezTo>
                  <a:cubicBezTo>
                    <a:pt x="158" y="185"/>
                    <a:pt x="158" y="185"/>
                    <a:pt x="158" y="185"/>
                  </a:cubicBezTo>
                  <a:cubicBezTo>
                    <a:pt x="155" y="185"/>
                    <a:pt x="155" y="185"/>
                    <a:pt x="155" y="185"/>
                  </a:cubicBezTo>
                  <a:cubicBezTo>
                    <a:pt x="153" y="184"/>
                    <a:pt x="153" y="184"/>
                    <a:pt x="153" y="184"/>
                  </a:cubicBezTo>
                  <a:cubicBezTo>
                    <a:pt x="149" y="185"/>
                    <a:pt x="149" y="185"/>
                    <a:pt x="149" y="185"/>
                  </a:cubicBezTo>
                  <a:cubicBezTo>
                    <a:pt x="146" y="184"/>
                    <a:pt x="146" y="184"/>
                    <a:pt x="146" y="184"/>
                  </a:cubicBezTo>
                  <a:cubicBezTo>
                    <a:pt x="146" y="184"/>
                    <a:pt x="145" y="184"/>
                    <a:pt x="146" y="185"/>
                  </a:cubicBezTo>
                  <a:cubicBezTo>
                    <a:pt x="146" y="185"/>
                    <a:pt x="146" y="186"/>
                    <a:pt x="146" y="186"/>
                  </a:cubicBezTo>
                  <a:cubicBezTo>
                    <a:pt x="143" y="188"/>
                    <a:pt x="143" y="188"/>
                    <a:pt x="143" y="188"/>
                  </a:cubicBezTo>
                  <a:cubicBezTo>
                    <a:pt x="139" y="189"/>
                    <a:pt x="139" y="189"/>
                    <a:pt x="139" y="189"/>
                  </a:cubicBezTo>
                  <a:cubicBezTo>
                    <a:pt x="135" y="189"/>
                    <a:pt x="135" y="189"/>
                    <a:pt x="135" y="189"/>
                  </a:cubicBezTo>
                  <a:cubicBezTo>
                    <a:pt x="132" y="189"/>
                    <a:pt x="132" y="189"/>
                    <a:pt x="132" y="189"/>
                  </a:cubicBezTo>
                  <a:cubicBezTo>
                    <a:pt x="132" y="191"/>
                    <a:pt x="132" y="191"/>
                    <a:pt x="132" y="191"/>
                  </a:cubicBezTo>
                  <a:cubicBezTo>
                    <a:pt x="132" y="191"/>
                    <a:pt x="128" y="191"/>
                    <a:pt x="132" y="192"/>
                  </a:cubicBezTo>
                  <a:cubicBezTo>
                    <a:pt x="136" y="192"/>
                    <a:pt x="138" y="192"/>
                    <a:pt x="138" y="191"/>
                  </a:cubicBezTo>
                  <a:cubicBezTo>
                    <a:pt x="139" y="191"/>
                    <a:pt x="139" y="190"/>
                    <a:pt x="140" y="190"/>
                  </a:cubicBezTo>
                  <a:cubicBezTo>
                    <a:pt x="141" y="190"/>
                    <a:pt x="143" y="190"/>
                    <a:pt x="144" y="190"/>
                  </a:cubicBezTo>
                  <a:cubicBezTo>
                    <a:pt x="144" y="190"/>
                    <a:pt x="145" y="190"/>
                    <a:pt x="147" y="189"/>
                  </a:cubicBezTo>
                  <a:cubicBezTo>
                    <a:pt x="148" y="189"/>
                    <a:pt x="148" y="188"/>
                    <a:pt x="150" y="189"/>
                  </a:cubicBezTo>
                  <a:cubicBezTo>
                    <a:pt x="152" y="190"/>
                    <a:pt x="151" y="187"/>
                    <a:pt x="151" y="187"/>
                  </a:cubicBezTo>
                  <a:cubicBezTo>
                    <a:pt x="151" y="187"/>
                    <a:pt x="151" y="186"/>
                    <a:pt x="152" y="186"/>
                  </a:cubicBezTo>
                  <a:cubicBezTo>
                    <a:pt x="154" y="187"/>
                    <a:pt x="154" y="187"/>
                    <a:pt x="154" y="187"/>
                  </a:cubicBezTo>
                  <a:cubicBezTo>
                    <a:pt x="155" y="187"/>
                    <a:pt x="157" y="188"/>
                    <a:pt x="157" y="188"/>
                  </a:cubicBezTo>
                  <a:cubicBezTo>
                    <a:pt x="158" y="188"/>
                    <a:pt x="162" y="189"/>
                    <a:pt x="162" y="189"/>
                  </a:cubicBezTo>
                  <a:cubicBezTo>
                    <a:pt x="162" y="189"/>
                    <a:pt x="163" y="192"/>
                    <a:pt x="163" y="192"/>
                  </a:cubicBezTo>
                  <a:cubicBezTo>
                    <a:pt x="164" y="192"/>
                    <a:pt x="167" y="192"/>
                    <a:pt x="168" y="192"/>
                  </a:cubicBezTo>
                  <a:cubicBezTo>
                    <a:pt x="169" y="192"/>
                    <a:pt x="171" y="192"/>
                    <a:pt x="172" y="193"/>
                  </a:cubicBezTo>
                  <a:cubicBezTo>
                    <a:pt x="173" y="194"/>
                    <a:pt x="174" y="194"/>
                    <a:pt x="174" y="194"/>
                  </a:cubicBezTo>
                  <a:cubicBezTo>
                    <a:pt x="174" y="194"/>
                    <a:pt x="175" y="195"/>
                    <a:pt x="176" y="196"/>
                  </a:cubicBezTo>
                  <a:cubicBezTo>
                    <a:pt x="176" y="196"/>
                    <a:pt x="179" y="198"/>
                    <a:pt x="179" y="198"/>
                  </a:cubicBezTo>
                  <a:cubicBezTo>
                    <a:pt x="179" y="198"/>
                    <a:pt x="184" y="200"/>
                    <a:pt x="184" y="200"/>
                  </a:cubicBezTo>
                  <a:cubicBezTo>
                    <a:pt x="185" y="199"/>
                    <a:pt x="185" y="199"/>
                    <a:pt x="185" y="199"/>
                  </a:cubicBezTo>
                  <a:cubicBezTo>
                    <a:pt x="185" y="198"/>
                    <a:pt x="185" y="197"/>
                    <a:pt x="185" y="197"/>
                  </a:cubicBezTo>
                  <a:cubicBezTo>
                    <a:pt x="184" y="196"/>
                    <a:pt x="180" y="195"/>
                    <a:pt x="180" y="195"/>
                  </a:cubicBezTo>
                  <a:cubicBezTo>
                    <a:pt x="180" y="195"/>
                    <a:pt x="178" y="194"/>
                    <a:pt x="178" y="194"/>
                  </a:cubicBezTo>
                  <a:cubicBezTo>
                    <a:pt x="177" y="189"/>
                    <a:pt x="178" y="193"/>
                    <a:pt x="175" y="192"/>
                  </a:cubicBezTo>
                  <a:cubicBezTo>
                    <a:pt x="175" y="192"/>
                    <a:pt x="175" y="192"/>
                    <a:pt x="175" y="192"/>
                  </a:cubicBezTo>
                  <a:cubicBezTo>
                    <a:pt x="175" y="192"/>
                    <a:pt x="175" y="192"/>
                    <a:pt x="175" y="192"/>
                  </a:cubicBezTo>
                  <a:cubicBezTo>
                    <a:pt x="173" y="193"/>
                    <a:pt x="173" y="192"/>
                    <a:pt x="173" y="192"/>
                  </a:cubicBezTo>
                  <a:cubicBezTo>
                    <a:pt x="173" y="191"/>
                    <a:pt x="173" y="191"/>
                    <a:pt x="173" y="191"/>
                  </a:cubicBezTo>
                  <a:cubicBezTo>
                    <a:pt x="172" y="190"/>
                    <a:pt x="172" y="190"/>
                    <a:pt x="172" y="190"/>
                  </a:cubicBezTo>
                  <a:cubicBezTo>
                    <a:pt x="172" y="190"/>
                    <a:pt x="171" y="188"/>
                    <a:pt x="172" y="187"/>
                  </a:cubicBezTo>
                  <a:cubicBezTo>
                    <a:pt x="173" y="187"/>
                    <a:pt x="171" y="192"/>
                    <a:pt x="175" y="186"/>
                  </a:cubicBezTo>
                  <a:cubicBezTo>
                    <a:pt x="175" y="186"/>
                    <a:pt x="175" y="185"/>
                    <a:pt x="175" y="185"/>
                  </a:cubicBezTo>
                  <a:cubicBezTo>
                    <a:pt x="174" y="185"/>
                    <a:pt x="174" y="185"/>
                    <a:pt x="174" y="185"/>
                  </a:cubicBezTo>
                  <a:cubicBezTo>
                    <a:pt x="171" y="185"/>
                    <a:pt x="171" y="185"/>
                    <a:pt x="171" y="185"/>
                  </a:cubicBezTo>
                  <a:cubicBezTo>
                    <a:pt x="171" y="185"/>
                    <a:pt x="171" y="186"/>
                    <a:pt x="170" y="187"/>
                  </a:cubicBezTo>
                  <a:cubicBezTo>
                    <a:pt x="169" y="188"/>
                    <a:pt x="169" y="187"/>
                    <a:pt x="169" y="187"/>
                  </a:cubicBezTo>
                  <a:cubicBezTo>
                    <a:pt x="169" y="186"/>
                    <a:pt x="169" y="186"/>
                    <a:pt x="169" y="186"/>
                  </a:cubicBezTo>
                  <a:cubicBezTo>
                    <a:pt x="170" y="185"/>
                    <a:pt x="170" y="185"/>
                    <a:pt x="170" y="185"/>
                  </a:cubicBezTo>
                  <a:cubicBezTo>
                    <a:pt x="170" y="185"/>
                    <a:pt x="170" y="182"/>
                    <a:pt x="170" y="181"/>
                  </a:cubicBezTo>
                  <a:cubicBezTo>
                    <a:pt x="170" y="181"/>
                    <a:pt x="170" y="181"/>
                    <a:pt x="170" y="181"/>
                  </a:cubicBezTo>
                  <a:cubicBezTo>
                    <a:pt x="167" y="179"/>
                    <a:pt x="167" y="179"/>
                    <a:pt x="167" y="179"/>
                  </a:cubicBezTo>
                  <a:cubicBezTo>
                    <a:pt x="165" y="177"/>
                    <a:pt x="165" y="177"/>
                    <a:pt x="165" y="177"/>
                  </a:cubicBezTo>
                  <a:cubicBezTo>
                    <a:pt x="162" y="175"/>
                    <a:pt x="162" y="175"/>
                    <a:pt x="162" y="175"/>
                  </a:cubicBezTo>
                  <a:cubicBezTo>
                    <a:pt x="158" y="171"/>
                    <a:pt x="158" y="171"/>
                    <a:pt x="158" y="171"/>
                  </a:cubicBezTo>
                  <a:cubicBezTo>
                    <a:pt x="156" y="170"/>
                    <a:pt x="156" y="170"/>
                    <a:pt x="156" y="170"/>
                  </a:cubicBezTo>
                  <a:cubicBezTo>
                    <a:pt x="154" y="168"/>
                    <a:pt x="154" y="168"/>
                    <a:pt x="154" y="168"/>
                  </a:cubicBezTo>
                  <a:cubicBezTo>
                    <a:pt x="154" y="166"/>
                    <a:pt x="154" y="166"/>
                    <a:pt x="154" y="166"/>
                  </a:cubicBezTo>
                  <a:cubicBezTo>
                    <a:pt x="153" y="162"/>
                    <a:pt x="153" y="162"/>
                    <a:pt x="153" y="162"/>
                  </a:cubicBezTo>
                  <a:cubicBezTo>
                    <a:pt x="153" y="162"/>
                    <a:pt x="153" y="162"/>
                    <a:pt x="153" y="162"/>
                  </a:cubicBezTo>
                  <a:cubicBezTo>
                    <a:pt x="153" y="162"/>
                    <a:pt x="149" y="161"/>
                    <a:pt x="147" y="160"/>
                  </a:cubicBezTo>
                  <a:cubicBezTo>
                    <a:pt x="145" y="159"/>
                    <a:pt x="145" y="159"/>
                    <a:pt x="145" y="159"/>
                  </a:cubicBezTo>
                  <a:cubicBezTo>
                    <a:pt x="143" y="156"/>
                    <a:pt x="143" y="156"/>
                    <a:pt x="143" y="156"/>
                  </a:cubicBezTo>
                  <a:cubicBezTo>
                    <a:pt x="142" y="155"/>
                    <a:pt x="142" y="155"/>
                    <a:pt x="142" y="155"/>
                  </a:cubicBezTo>
                  <a:cubicBezTo>
                    <a:pt x="139" y="152"/>
                    <a:pt x="139" y="152"/>
                    <a:pt x="139" y="152"/>
                  </a:cubicBezTo>
                  <a:cubicBezTo>
                    <a:pt x="138" y="152"/>
                    <a:pt x="138" y="152"/>
                    <a:pt x="138" y="152"/>
                  </a:cubicBezTo>
                  <a:cubicBezTo>
                    <a:pt x="133" y="150"/>
                    <a:pt x="133" y="150"/>
                    <a:pt x="133" y="150"/>
                  </a:cubicBezTo>
                  <a:cubicBezTo>
                    <a:pt x="132" y="148"/>
                    <a:pt x="132" y="148"/>
                    <a:pt x="132" y="148"/>
                  </a:cubicBezTo>
                  <a:cubicBezTo>
                    <a:pt x="130" y="147"/>
                    <a:pt x="130" y="147"/>
                    <a:pt x="130" y="147"/>
                  </a:cubicBezTo>
                  <a:cubicBezTo>
                    <a:pt x="129" y="145"/>
                    <a:pt x="129" y="145"/>
                    <a:pt x="129" y="145"/>
                  </a:cubicBezTo>
                  <a:cubicBezTo>
                    <a:pt x="126" y="144"/>
                    <a:pt x="126" y="144"/>
                    <a:pt x="126" y="144"/>
                  </a:cubicBezTo>
                  <a:cubicBezTo>
                    <a:pt x="125" y="142"/>
                    <a:pt x="125" y="142"/>
                    <a:pt x="125" y="142"/>
                  </a:cubicBezTo>
                  <a:cubicBezTo>
                    <a:pt x="124" y="141"/>
                    <a:pt x="124" y="141"/>
                    <a:pt x="124" y="141"/>
                  </a:cubicBezTo>
                  <a:cubicBezTo>
                    <a:pt x="121" y="137"/>
                    <a:pt x="121" y="137"/>
                    <a:pt x="121" y="137"/>
                  </a:cubicBezTo>
                  <a:cubicBezTo>
                    <a:pt x="118" y="135"/>
                    <a:pt x="118" y="135"/>
                    <a:pt x="118" y="135"/>
                  </a:cubicBezTo>
                  <a:cubicBezTo>
                    <a:pt x="117" y="134"/>
                    <a:pt x="117" y="134"/>
                    <a:pt x="117" y="134"/>
                  </a:cubicBezTo>
                  <a:cubicBezTo>
                    <a:pt x="116" y="133"/>
                    <a:pt x="116" y="133"/>
                    <a:pt x="116" y="133"/>
                  </a:cubicBezTo>
                  <a:cubicBezTo>
                    <a:pt x="114" y="130"/>
                    <a:pt x="114" y="130"/>
                    <a:pt x="114" y="130"/>
                  </a:cubicBezTo>
                  <a:cubicBezTo>
                    <a:pt x="111" y="127"/>
                    <a:pt x="111" y="127"/>
                    <a:pt x="111" y="127"/>
                  </a:cubicBezTo>
                  <a:cubicBezTo>
                    <a:pt x="109" y="125"/>
                    <a:pt x="109" y="125"/>
                    <a:pt x="109" y="125"/>
                  </a:cubicBezTo>
                  <a:cubicBezTo>
                    <a:pt x="107" y="122"/>
                    <a:pt x="107" y="122"/>
                    <a:pt x="107" y="122"/>
                  </a:cubicBezTo>
                  <a:cubicBezTo>
                    <a:pt x="109" y="120"/>
                    <a:pt x="109" y="120"/>
                    <a:pt x="109" y="120"/>
                  </a:cubicBezTo>
                  <a:cubicBezTo>
                    <a:pt x="108" y="119"/>
                    <a:pt x="107" y="119"/>
                    <a:pt x="107" y="118"/>
                  </a:cubicBezTo>
                  <a:cubicBezTo>
                    <a:pt x="106" y="118"/>
                    <a:pt x="104" y="117"/>
                    <a:pt x="105" y="116"/>
                  </a:cubicBezTo>
                  <a:cubicBezTo>
                    <a:pt x="105" y="115"/>
                    <a:pt x="104" y="114"/>
                    <a:pt x="104" y="112"/>
                  </a:cubicBezTo>
                  <a:cubicBezTo>
                    <a:pt x="104" y="111"/>
                    <a:pt x="104" y="110"/>
                    <a:pt x="103" y="110"/>
                  </a:cubicBezTo>
                  <a:cubicBezTo>
                    <a:pt x="102" y="109"/>
                    <a:pt x="102" y="109"/>
                    <a:pt x="102" y="109"/>
                  </a:cubicBezTo>
                  <a:cubicBezTo>
                    <a:pt x="101" y="109"/>
                    <a:pt x="100" y="109"/>
                    <a:pt x="100" y="109"/>
                  </a:cubicBezTo>
                  <a:cubicBezTo>
                    <a:pt x="99" y="109"/>
                    <a:pt x="99" y="109"/>
                    <a:pt x="99" y="109"/>
                  </a:cubicBezTo>
                  <a:cubicBezTo>
                    <a:pt x="99" y="109"/>
                    <a:pt x="100" y="107"/>
                    <a:pt x="100" y="105"/>
                  </a:cubicBezTo>
                  <a:cubicBezTo>
                    <a:pt x="96" y="104"/>
                    <a:pt x="96" y="104"/>
                    <a:pt x="96" y="104"/>
                  </a:cubicBezTo>
                  <a:cubicBezTo>
                    <a:pt x="96" y="104"/>
                    <a:pt x="96" y="101"/>
                    <a:pt x="94" y="100"/>
                  </a:cubicBezTo>
                  <a:cubicBezTo>
                    <a:pt x="92" y="100"/>
                    <a:pt x="92" y="100"/>
                    <a:pt x="92" y="100"/>
                  </a:cubicBezTo>
                  <a:cubicBezTo>
                    <a:pt x="91" y="101"/>
                    <a:pt x="91" y="102"/>
                    <a:pt x="91" y="102"/>
                  </a:cubicBezTo>
                  <a:cubicBezTo>
                    <a:pt x="87" y="98"/>
                    <a:pt x="87" y="98"/>
                    <a:pt x="87" y="98"/>
                  </a:cubicBezTo>
                  <a:cubicBezTo>
                    <a:pt x="87" y="98"/>
                    <a:pt x="87" y="97"/>
                    <a:pt x="88" y="95"/>
                  </a:cubicBezTo>
                  <a:cubicBezTo>
                    <a:pt x="90" y="93"/>
                    <a:pt x="88" y="92"/>
                    <a:pt x="88" y="92"/>
                  </a:cubicBezTo>
                  <a:cubicBezTo>
                    <a:pt x="87" y="89"/>
                    <a:pt x="87" y="89"/>
                    <a:pt x="87" y="89"/>
                  </a:cubicBezTo>
                  <a:cubicBezTo>
                    <a:pt x="88" y="87"/>
                    <a:pt x="88" y="87"/>
                    <a:pt x="88" y="87"/>
                  </a:cubicBezTo>
                  <a:cubicBezTo>
                    <a:pt x="87" y="86"/>
                    <a:pt x="87" y="86"/>
                    <a:pt x="87" y="86"/>
                  </a:cubicBezTo>
                  <a:cubicBezTo>
                    <a:pt x="86" y="85"/>
                    <a:pt x="86" y="85"/>
                    <a:pt x="86" y="85"/>
                  </a:cubicBezTo>
                  <a:cubicBezTo>
                    <a:pt x="86" y="85"/>
                    <a:pt x="86" y="85"/>
                    <a:pt x="86" y="85"/>
                  </a:cubicBezTo>
                  <a:cubicBezTo>
                    <a:pt x="86" y="85"/>
                    <a:pt x="86" y="85"/>
                    <a:pt x="86" y="85"/>
                  </a:cubicBezTo>
                  <a:cubicBezTo>
                    <a:pt x="88" y="81"/>
                    <a:pt x="88" y="81"/>
                    <a:pt x="88" y="81"/>
                  </a:cubicBezTo>
                  <a:cubicBezTo>
                    <a:pt x="88" y="81"/>
                    <a:pt x="87" y="77"/>
                    <a:pt x="88" y="76"/>
                  </a:cubicBezTo>
                  <a:cubicBezTo>
                    <a:pt x="88" y="76"/>
                    <a:pt x="88" y="76"/>
                    <a:pt x="88" y="76"/>
                  </a:cubicBezTo>
                  <a:cubicBezTo>
                    <a:pt x="88" y="75"/>
                    <a:pt x="88" y="75"/>
                    <a:pt x="89" y="75"/>
                  </a:cubicBezTo>
                  <a:cubicBezTo>
                    <a:pt x="89" y="74"/>
                    <a:pt x="94" y="73"/>
                    <a:pt x="94" y="73"/>
                  </a:cubicBezTo>
                  <a:cubicBezTo>
                    <a:pt x="96" y="72"/>
                    <a:pt x="96" y="72"/>
                    <a:pt x="96" y="72"/>
                  </a:cubicBezTo>
                  <a:cubicBezTo>
                    <a:pt x="100" y="77"/>
                    <a:pt x="100" y="77"/>
                    <a:pt x="100" y="77"/>
                  </a:cubicBezTo>
                  <a:cubicBezTo>
                    <a:pt x="104" y="81"/>
                    <a:pt x="104" y="81"/>
                    <a:pt x="104" y="81"/>
                  </a:cubicBezTo>
                  <a:cubicBezTo>
                    <a:pt x="107" y="83"/>
                    <a:pt x="107" y="83"/>
                    <a:pt x="107" y="83"/>
                  </a:cubicBezTo>
                  <a:cubicBezTo>
                    <a:pt x="107" y="83"/>
                    <a:pt x="108" y="82"/>
                    <a:pt x="109" y="82"/>
                  </a:cubicBezTo>
                  <a:cubicBezTo>
                    <a:pt x="109" y="81"/>
                    <a:pt x="109" y="79"/>
                    <a:pt x="109" y="79"/>
                  </a:cubicBezTo>
                  <a:cubicBezTo>
                    <a:pt x="111" y="77"/>
                    <a:pt x="111" y="77"/>
                    <a:pt x="111" y="77"/>
                  </a:cubicBezTo>
                  <a:cubicBezTo>
                    <a:pt x="112" y="75"/>
                    <a:pt x="112" y="75"/>
                    <a:pt x="112" y="75"/>
                  </a:cubicBezTo>
                  <a:cubicBezTo>
                    <a:pt x="112" y="73"/>
                    <a:pt x="112" y="73"/>
                    <a:pt x="112" y="73"/>
                  </a:cubicBezTo>
                  <a:cubicBezTo>
                    <a:pt x="114" y="72"/>
                    <a:pt x="114" y="72"/>
                    <a:pt x="114" y="72"/>
                  </a:cubicBezTo>
                  <a:cubicBezTo>
                    <a:pt x="117" y="71"/>
                    <a:pt x="117" y="71"/>
                    <a:pt x="117" y="71"/>
                  </a:cubicBezTo>
                  <a:cubicBezTo>
                    <a:pt x="121" y="70"/>
                    <a:pt x="121" y="70"/>
                    <a:pt x="121" y="70"/>
                  </a:cubicBezTo>
                  <a:cubicBezTo>
                    <a:pt x="121" y="70"/>
                    <a:pt x="124" y="71"/>
                    <a:pt x="125" y="71"/>
                  </a:cubicBezTo>
                  <a:cubicBezTo>
                    <a:pt x="125" y="71"/>
                    <a:pt x="126" y="71"/>
                    <a:pt x="126" y="71"/>
                  </a:cubicBezTo>
                  <a:cubicBezTo>
                    <a:pt x="128" y="68"/>
                    <a:pt x="128" y="68"/>
                    <a:pt x="128" y="68"/>
                  </a:cubicBezTo>
                  <a:cubicBezTo>
                    <a:pt x="128" y="68"/>
                    <a:pt x="128" y="68"/>
                    <a:pt x="128" y="68"/>
                  </a:cubicBezTo>
                  <a:cubicBezTo>
                    <a:pt x="129" y="66"/>
                    <a:pt x="129" y="66"/>
                    <a:pt x="129" y="66"/>
                  </a:cubicBezTo>
                  <a:cubicBezTo>
                    <a:pt x="134" y="68"/>
                    <a:pt x="134" y="68"/>
                    <a:pt x="134" y="68"/>
                  </a:cubicBezTo>
                  <a:cubicBezTo>
                    <a:pt x="136" y="70"/>
                    <a:pt x="136" y="70"/>
                    <a:pt x="136" y="70"/>
                  </a:cubicBezTo>
                  <a:cubicBezTo>
                    <a:pt x="141" y="71"/>
                    <a:pt x="141" y="71"/>
                    <a:pt x="141" y="71"/>
                  </a:cubicBezTo>
                  <a:cubicBezTo>
                    <a:pt x="141" y="71"/>
                    <a:pt x="141" y="71"/>
                    <a:pt x="141" y="71"/>
                  </a:cubicBezTo>
                  <a:cubicBezTo>
                    <a:pt x="143" y="71"/>
                    <a:pt x="143" y="71"/>
                    <a:pt x="143" y="71"/>
                  </a:cubicBezTo>
                  <a:cubicBezTo>
                    <a:pt x="143" y="70"/>
                    <a:pt x="143" y="70"/>
                    <a:pt x="143" y="70"/>
                  </a:cubicBezTo>
                  <a:cubicBezTo>
                    <a:pt x="147" y="70"/>
                    <a:pt x="147" y="70"/>
                    <a:pt x="147" y="70"/>
                  </a:cubicBezTo>
                  <a:cubicBezTo>
                    <a:pt x="152" y="71"/>
                    <a:pt x="152" y="71"/>
                    <a:pt x="152" y="71"/>
                  </a:cubicBezTo>
                  <a:cubicBezTo>
                    <a:pt x="155" y="71"/>
                    <a:pt x="155" y="71"/>
                    <a:pt x="155" y="71"/>
                  </a:cubicBezTo>
                  <a:cubicBezTo>
                    <a:pt x="160" y="71"/>
                    <a:pt x="160" y="71"/>
                    <a:pt x="160" y="71"/>
                  </a:cubicBezTo>
                  <a:cubicBezTo>
                    <a:pt x="163" y="72"/>
                    <a:pt x="163" y="72"/>
                    <a:pt x="163" y="72"/>
                  </a:cubicBezTo>
                  <a:cubicBezTo>
                    <a:pt x="165" y="73"/>
                    <a:pt x="165" y="73"/>
                    <a:pt x="165" y="73"/>
                  </a:cubicBezTo>
                  <a:cubicBezTo>
                    <a:pt x="165" y="73"/>
                    <a:pt x="165" y="73"/>
                    <a:pt x="166" y="72"/>
                  </a:cubicBezTo>
                  <a:cubicBezTo>
                    <a:pt x="166" y="72"/>
                    <a:pt x="169" y="72"/>
                    <a:pt x="169" y="72"/>
                  </a:cubicBezTo>
                  <a:cubicBezTo>
                    <a:pt x="170" y="69"/>
                    <a:pt x="170" y="69"/>
                    <a:pt x="170" y="69"/>
                  </a:cubicBezTo>
                  <a:cubicBezTo>
                    <a:pt x="171" y="71"/>
                    <a:pt x="171" y="71"/>
                    <a:pt x="171" y="71"/>
                  </a:cubicBezTo>
                  <a:cubicBezTo>
                    <a:pt x="172" y="71"/>
                    <a:pt x="174" y="71"/>
                    <a:pt x="174" y="71"/>
                  </a:cubicBezTo>
                  <a:cubicBezTo>
                    <a:pt x="175" y="68"/>
                    <a:pt x="175" y="68"/>
                    <a:pt x="175" y="68"/>
                  </a:cubicBezTo>
                  <a:cubicBezTo>
                    <a:pt x="176" y="69"/>
                    <a:pt x="176" y="69"/>
                    <a:pt x="176" y="69"/>
                  </a:cubicBezTo>
                  <a:cubicBezTo>
                    <a:pt x="177" y="69"/>
                    <a:pt x="177" y="69"/>
                    <a:pt x="178" y="69"/>
                  </a:cubicBezTo>
                  <a:cubicBezTo>
                    <a:pt x="179" y="69"/>
                    <a:pt x="180" y="68"/>
                    <a:pt x="180" y="68"/>
                  </a:cubicBezTo>
                  <a:cubicBezTo>
                    <a:pt x="180" y="68"/>
                    <a:pt x="181" y="69"/>
                    <a:pt x="181" y="69"/>
                  </a:cubicBezTo>
                  <a:cubicBezTo>
                    <a:pt x="181" y="69"/>
                    <a:pt x="182" y="68"/>
                    <a:pt x="183" y="68"/>
                  </a:cubicBezTo>
                  <a:cubicBezTo>
                    <a:pt x="185" y="68"/>
                    <a:pt x="186" y="67"/>
                    <a:pt x="186" y="67"/>
                  </a:cubicBezTo>
                  <a:cubicBezTo>
                    <a:pt x="186" y="67"/>
                    <a:pt x="187" y="69"/>
                    <a:pt x="189" y="70"/>
                  </a:cubicBezTo>
                  <a:cubicBezTo>
                    <a:pt x="189" y="70"/>
                    <a:pt x="189" y="70"/>
                    <a:pt x="189" y="70"/>
                  </a:cubicBezTo>
                  <a:cubicBezTo>
                    <a:pt x="191" y="70"/>
                    <a:pt x="191" y="70"/>
                    <a:pt x="191" y="70"/>
                  </a:cubicBezTo>
                  <a:cubicBezTo>
                    <a:pt x="191" y="70"/>
                    <a:pt x="191" y="70"/>
                    <a:pt x="191" y="70"/>
                  </a:cubicBezTo>
                  <a:cubicBezTo>
                    <a:pt x="191" y="70"/>
                    <a:pt x="192" y="69"/>
                    <a:pt x="193" y="69"/>
                  </a:cubicBezTo>
                  <a:cubicBezTo>
                    <a:pt x="195" y="69"/>
                    <a:pt x="196" y="69"/>
                    <a:pt x="197" y="69"/>
                  </a:cubicBezTo>
                  <a:cubicBezTo>
                    <a:pt x="199" y="69"/>
                    <a:pt x="200" y="71"/>
                    <a:pt x="200" y="71"/>
                  </a:cubicBezTo>
                  <a:cubicBezTo>
                    <a:pt x="203" y="74"/>
                    <a:pt x="203" y="74"/>
                    <a:pt x="203" y="74"/>
                  </a:cubicBezTo>
                  <a:cubicBezTo>
                    <a:pt x="203" y="74"/>
                    <a:pt x="204" y="76"/>
                    <a:pt x="204" y="77"/>
                  </a:cubicBezTo>
                  <a:cubicBezTo>
                    <a:pt x="205" y="78"/>
                    <a:pt x="205" y="79"/>
                    <a:pt x="205" y="79"/>
                  </a:cubicBezTo>
                  <a:cubicBezTo>
                    <a:pt x="205" y="79"/>
                    <a:pt x="213" y="82"/>
                    <a:pt x="214" y="82"/>
                  </a:cubicBezTo>
                  <a:cubicBezTo>
                    <a:pt x="214" y="82"/>
                    <a:pt x="215" y="82"/>
                    <a:pt x="215" y="82"/>
                  </a:cubicBezTo>
                  <a:close/>
                  <a:moveTo>
                    <a:pt x="175" y="191"/>
                  </a:moveTo>
                  <a:cubicBezTo>
                    <a:pt x="175" y="191"/>
                    <a:pt x="175" y="191"/>
                    <a:pt x="175" y="191"/>
                  </a:cubicBezTo>
                  <a:cubicBezTo>
                    <a:pt x="176" y="191"/>
                    <a:pt x="176" y="190"/>
                    <a:pt x="176" y="190"/>
                  </a:cubicBezTo>
                  <a:cubicBezTo>
                    <a:pt x="179" y="190"/>
                    <a:pt x="179" y="190"/>
                    <a:pt x="179" y="190"/>
                  </a:cubicBezTo>
                  <a:cubicBezTo>
                    <a:pt x="179" y="190"/>
                    <a:pt x="179" y="190"/>
                    <a:pt x="179" y="190"/>
                  </a:cubicBezTo>
                  <a:cubicBezTo>
                    <a:pt x="182" y="191"/>
                    <a:pt x="182" y="191"/>
                    <a:pt x="182" y="191"/>
                  </a:cubicBezTo>
                  <a:cubicBezTo>
                    <a:pt x="184" y="193"/>
                    <a:pt x="184" y="193"/>
                    <a:pt x="184" y="193"/>
                  </a:cubicBezTo>
                  <a:cubicBezTo>
                    <a:pt x="185" y="195"/>
                    <a:pt x="185" y="195"/>
                    <a:pt x="185" y="195"/>
                  </a:cubicBezTo>
                  <a:cubicBezTo>
                    <a:pt x="187" y="197"/>
                    <a:pt x="187" y="197"/>
                    <a:pt x="187" y="197"/>
                  </a:cubicBezTo>
                  <a:cubicBezTo>
                    <a:pt x="192" y="200"/>
                    <a:pt x="192" y="200"/>
                    <a:pt x="192" y="200"/>
                  </a:cubicBezTo>
                  <a:cubicBezTo>
                    <a:pt x="198" y="203"/>
                    <a:pt x="198" y="203"/>
                    <a:pt x="198" y="203"/>
                  </a:cubicBezTo>
                  <a:cubicBezTo>
                    <a:pt x="198" y="203"/>
                    <a:pt x="202" y="205"/>
                    <a:pt x="203" y="205"/>
                  </a:cubicBezTo>
                  <a:cubicBezTo>
                    <a:pt x="203" y="205"/>
                    <a:pt x="203" y="206"/>
                    <a:pt x="204" y="206"/>
                  </a:cubicBezTo>
                  <a:cubicBezTo>
                    <a:pt x="204" y="207"/>
                    <a:pt x="206" y="210"/>
                    <a:pt x="206" y="210"/>
                  </a:cubicBezTo>
                  <a:cubicBezTo>
                    <a:pt x="207" y="211"/>
                    <a:pt x="204" y="209"/>
                    <a:pt x="204" y="209"/>
                  </a:cubicBezTo>
                  <a:cubicBezTo>
                    <a:pt x="204" y="209"/>
                    <a:pt x="203" y="207"/>
                    <a:pt x="202" y="206"/>
                  </a:cubicBezTo>
                  <a:cubicBezTo>
                    <a:pt x="200" y="206"/>
                    <a:pt x="198" y="206"/>
                    <a:pt x="197" y="205"/>
                  </a:cubicBezTo>
                  <a:cubicBezTo>
                    <a:pt x="196" y="204"/>
                    <a:pt x="196" y="203"/>
                    <a:pt x="196" y="203"/>
                  </a:cubicBezTo>
                  <a:cubicBezTo>
                    <a:pt x="195" y="203"/>
                    <a:pt x="195" y="201"/>
                    <a:pt x="192" y="201"/>
                  </a:cubicBezTo>
                  <a:cubicBezTo>
                    <a:pt x="189" y="200"/>
                    <a:pt x="189" y="201"/>
                    <a:pt x="188" y="199"/>
                  </a:cubicBezTo>
                  <a:cubicBezTo>
                    <a:pt x="187" y="196"/>
                    <a:pt x="187" y="198"/>
                    <a:pt x="186" y="196"/>
                  </a:cubicBezTo>
                  <a:cubicBezTo>
                    <a:pt x="184" y="195"/>
                    <a:pt x="185" y="196"/>
                    <a:pt x="181" y="195"/>
                  </a:cubicBezTo>
                  <a:cubicBezTo>
                    <a:pt x="178" y="193"/>
                    <a:pt x="180" y="194"/>
                    <a:pt x="180" y="193"/>
                  </a:cubicBezTo>
                  <a:cubicBezTo>
                    <a:pt x="179" y="191"/>
                    <a:pt x="180" y="192"/>
                    <a:pt x="178" y="192"/>
                  </a:cubicBezTo>
                  <a:cubicBezTo>
                    <a:pt x="177" y="191"/>
                    <a:pt x="178" y="191"/>
                    <a:pt x="177" y="191"/>
                  </a:cubicBezTo>
                  <a:cubicBezTo>
                    <a:pt x="177" y="191"/>
                    <a:pt x="176" y="192"/>
                    <a:pt x="175" y="192"/>
                  </a:cubicBezTo>
                  <a:cubicBezTo>
                    <a:pt x="175" y="191"/>
                    <a:pt x="175" y="191"/>
                    <a:pt x="175" y="191"/>
                  </a:cubicBezTo>
                  <a:close/>
                  <a:moveTo>
                    <a:pt x="169" y="198"/>
                  </a:moveTo>
                  <a:cubicBezTo>
                    <a:pt x="169" y="198"/>
                    <a:pt x="169" y="198"/>
                    <a:pt x="169" y="198"/>
                  </a:cubicBezTo>
                  <a:cubicBezTo>
                    <a:pt x="169" y="198"/>
                    <a:pt x="167" y="198"/>
                    <a:pt x="166" y="198"/>
                  </a:cubicBezTo>
                  <a:cubicBezTo>
                    <a:pt x="166" y="198"/>
                    <a:pt x="165" y="197"/>
                    <a:pt x="164" y="197"/>
                  </a:cubicBezTo>
                  <a:cubicBezTo>
                    <a:pt x="163" y="197"/>
                    <a:pt x="161" y="197"/>
                    <a:pt x="161" y="197"/>
                  </a:cubicBezTo>
                  <a:cubicBezTo>
                    <a:pt x="160" y="197"/>
                    <a:pt x="159" y="196"/>
                    <a:pt x="159" y="196"/>
                  </a:cubicBezTo>
                  <a:cubicBezTo>
                    <a:pt x="159" y="196"/>
                    <a:pt x="159" y="195"/>
                    <a:pt x="159" y="195"/>
                  </a:cubicBezTo>
                  <a:cubicBezTo>
                    <a:pt x="159" y="195"/>
                    <a:pt x="161" y="194"/>
                    <a:pt x="161" y="194"/>
                  </a:cubicBezTo>
                  <a:cubicBezTo>
                    <a:pt x="161" y="195"/>
                    <a:pt x="167" y="196"/>
                    <a:pt x="167" y="196"/>
                  </a:cubicBezTo>
                  <a:cubicBezTo>
                    <a:pt x="171" y="196"/>
                    <a:pt x="171" y="196"/>
                    <a:pt x="171" y="196"/>
                  </a:cubicBezTo>
                  <a:cubicBezTo>
                    <a:pt x="171" y="196"/>
                    <a:pt x="172" y="196"/>
                    <a:pt x="172" y="196"/>
                  </a:cubicBezTo>
                  <a:cubicBezTo>
                    <a:pt x="172" y="196"/>
                    <a:pt x="173" y="196"/>
                    <a:pt x="174" y="197"/>
                  </a:cubicBezTo>
                  <a:cubicBezTo>
                    <a:pt x="175" y="197"/>
                    <a:pt x="175" y="197"/>
                    <a:pt x="175" y="198"/>
                  </a:cubicBezTo>
                  <a:cubicBezTo>
                    <a:pt x="175" y="198"/>
                    <a:pt x="176" y="199"/>
                    <a:pt x="175" y="199"/>
                  </a:cubicBezTo>
                  <a:cubicBezTo>
                    <a:pt x="175" y="199"/>
                    <a:pt x="174" y="199"/>
                    <a:pt x="174" y="199"/>
                  </a:cubicBezTo>
                  <a:cubicBezTo>
                    <a:pt x="174" y="199"/>
                    <a:pt x="172" y="198"/>
                    <a:pt x="172" y="198"/>
                  </a:cubicBezTo>
                  <a:cubicBezTo>
                    <a:pt x="170" y="198"/>
                    <a:pt x="170" y="198"/>
                    <a:pt x="170" y="198"/>
                  </a:cubicBezTo>
                  <a:cubicBezTo>
                    <a:pt x="169" y="198"/>
                    <a:pt x="169" y="198"/>
                    <a:pt x="169" y="198"/>
                  </a:cubicBezTo>
                  <a:close/>
                  <a:moveTo>
                    <a:pt x="138" y="199"/>
                  </a:moveTo>
                  <a:cubicBezTo>
                    <a:pt x="138" y="199"/>
                    <a:pt x="138" y="199"/>
                    <a:pt x="138" y="199"/>
                  </a:cubicBezTo>
                  <a:cubicBezTo>
                    <a:pt x="138" y="199"/>
                    <a:pt x="142" y="198"/>
                    <a:pt x="142" y="198"/>
                  </a:cubicBezTo>
                  <a:cubicBezTo>
                    <a:pt x="144" y="199"/>
                    <a:pt x="144" y="199"/>
                    <a:pt x="144" y="199"/>
                  </a:cubicBezTo>
                  <a:cubicBezTo>
                    <a:pt x="144" y="199"/>
                    <a:pt x="144" y="200"/>
                    <a:pt x="143" y="200"/>
                  </a:cubicBezTo>
                  <a:cubicBezTo>
                    <a:pt x="143" y="200"/>
                    <a:pt x="141" y="202"/>
                    <a:pt x="141" y="202"/>
                  </a:cubicBezTo>
                  <a:cubicBezTo>
                    <a:pt x="138" y="200"/>
                    <a:pt x="138" y="200"/>
                    <a:pt x="138" y="200"/>
                  </a:cubicBezTo>
                  <a:cubicBezTo>
                    <a:pt x="138" y="199"/>
                    <a:pt x="138" y="199"/>
                    <a:pt x="138" y="199"/>
                  </a:cubicBezTo>
                  <a:close/>
                  <a:moveTo>
                    <a:pt x="107" y="194"/>
                  </a:moveTo>
                  <a:cubicBezTo>
                    <a:pt x="107" y="194"/>
                    <a:pt x="107" y="194"/>
                    <a:pt x="107" y="194"/>
                  </a:cubicBezTo>
                  <a:cubicBezTo>
                    <a:pt x="108" y="194"/>
                    <a:pt x="109" y="193"/>
                    <a:pt x="109" y="194"/>
                  </a:cubicBezTo>
                  <a:cubicBezTo>
                    <a:pt x="109" y="195"/>
                    <a:pt x="108" y="196"/>
                    <a:pt x="108" y="196"/>
                  </a:cubicBezTo>
                  <a:cubicBezTo>
                    <a:pt x="108" y="196"/>
                    <a:pt x="107" y="196"/>
                    <a:pt x="107" y="196"/>
                  </a:cubicBezTo>
                  <a:cubicBezTo>
                    <a:pt x="107" y="195"/>
                    <a:pt x="107" y="194"/>
                    <a:pt x="107" y="194"/>
                  </a:cubicBezTo>
                  <a:close/>
                  <a:moveTo>
                    <a:pt x="113" y="189"/>
                  </a:moveTo>
                  <a:cubicBezTo>
                    <a:pt x="113" y="189"/>
                    <a:pt x="113" y="189"/>
                    <a:pt x="113" y="189"/>
                  </a:cubicBezTo>
                  <a:cubicBezTo>
                    <a:pt x="113" y="189"/>
                    <a:pt x="115" y="188"/>
                    <a:pt x="115" y="188"/>
                  </a:cubicBezTo>
                  <a:cubicBezTo>
                    <a:pt x="116" y="189"/>
                    <a:pt x="117" y="189"/>
                    <a:pt x="116" y="190"/>
                  </a:cubicBezTo>
                  <a:cubicBezTo>
                    <a:pt x="116" y="190"/>
                    <a:pt x="116" y="190"/>
                    <a:pt x="115" y="191"/>
                  </a:cubicBezTo>
                  <a:cubicBezTo>
                    <a:pt x="114" y="192"/>
                    <a:pt x="112" y="193"/>
                    <a:pt x="112" y="193"/>
                  </a:cubicBezTo>
                  <a:cubicBezTo>
                    <a:pt x="112" y="193"/>
                    <a:pt x="112" y="193"/>
                    <a:pt x="111" y="193"/>
                  </a:cubicBezTo>
                  <a:cubicBezTo>
                    <a:pt x="109" y="192"/>
                    <a:pt x="108" y="191"/>
                    <a:pt x="108" y="191"/>
                  </a:cubicBezTo>
                  <a:cubicBezTo>
                    <a:pt x="108" y="191"/>
                    <a:pt x="107" y="190"/>
                    <a:pt x="109" y="190"/>
                  </a:cubicBezTo>
                  <a:cubicBezTo>
                    <a:pt x="110" y="189"/>
                    <a:pt x="111" y="189"/>
                    <a:pt x="111" y="189"/>
                  </a:cubicBezTo>
                  <a:cubicBezTo>
                    <a:pt x="112" y="189"/>
                    <a:pt x="113" y="189"/>
                    <a:pt x="113" y="189"/>
                  </a:cubicBezTo>
                  <a:close/>
                  <a:moveTo>
                    <a:pt x="124" y="178"/>
                  </a:moveTo>
                  <a:cubicBezTo>
                    <a:pt x="124" y="178"/>
                    <a:pt x="124" y="178"/>
                    <a:pt x="124" y="178"/>
                  </a:cubicBezTo>
                  <a:cubicBezTo>
                    <a:pt x="124" y="178"/>
                    <a:pt x="126" y="177"/>
                    <a:pt x="126" y="177"/>
                  </a:cubicBezTo>
                  <a:cubicBezTo>
                    <a:pt x="126" y="177"/>
                    <a:pt x="126" y="177"/>
                    <a:pt x="127" y="177"/>
                  </a:cubicBezTo>
                  <a:cubicBezTo>
                    <a:pt x="127" y="177"/>
                    <a:pt x="127" y="177"/>
                    <a:pt x="128" y="177"/>
                  </a:cubicBezTo>
                  <a:cubicBezTo>
                    <a:pt x="128" y="177"/>
                    <a:pt x="129" y="176"/>
                    <a:pt x="130" y="177"/>
                  </a:cubicBezTo>
                  <a:cubicBezTo>
                    <a:pt x="131" y="177"/>
                    <a:pt x="131" y="178"/>
                    <a:pt x="132" y="178"/>
                  </a:cubicBezTo>
                  <a:cubicBezTo>
                    <a:pt x="132" y="178"/>
                    <a:pt x="133" y="178"/>
                    <a:pt x="133" y="178"/>
                  </a:cubicBezTo>
                  <a:cubicBezTo>
                    <a:pt x="134" y="178"/>
                    <a:pt x="134" y="178"/>
                    <a:pt x="136" y="178"/>
                  </a:cubicBezTo>
                  <a:cubicBezTo>
                    <a:pt x="138" y="178"/>
                    <a:pt x="141" y="178"/>
                    <a:pt x="141" y="178"/>
                  </a:cubicBezTo>
                  <a:cubicBezTo>
                    <a:pt x="141" y="179"/>
                    <a:pt x="142" y="178"/>
                    <a:pt x="143" y="178"/>
                  </a:cubicBezTo>
                  <a:cubicBezTo>
                    <a:pt x="145" y="179"/>
                    <a:pt x="145" y="179"/>
                    <a:pt x="145" y="179"/>
                  </a:cubicBezTo>
                  <a:cubicBezTo>
                    <a:pt x="146" y="179"/>
                    <a:pt x="145" y="180"/>
                    <a:pt x="147" y="179"/>
                  </a:cubicBezTo>
                  <a:cubicBezTo>
                    <a:pt x="148" y="179"/>
                    <a:pt x="148" y="179"/>
                    <a:pt x="148" y="179"/>
                  </a:cubicBezTo>
                  <a:cubicBezTo>
                    <a:pt x="148" y="179"/>
                    <a:pt x="148" y="179"/>
                    <a:pt x="149" y="178"/>
                  </a:cubicBezTo>
                  <a:cubicBezTo>
                    <a:pt x="150" y="178"/>
                    <a:pt x="151" y="177"/>
                    <a:pt x="151" y="177"/>
                  </a:cubicBezTo>
                  <a:cubicBezTo>
                    <a:pt x="152" y="177"/>
                    <a:pt x="152" y="177"/>
                    <a:pt x="152" y="177"/>
                  </a:cubicBezTo>
                  <a:cubicBezTo>
                    <a:pt x="152" y="180"/>
                    <a:pt x="152" y="180"/>
                    <a:pt x="152" y="180"/>
                  </a:cubicBezTo>
                  <a:cubicBezTo>
                    <a:pt x="152" y="180"/>
                    <a:pt x="152" y="180"/>
                    <a:pt x="152" y="181"/>
                  </a:cubicBezTo>
                  <a:cubicBezTo>
                    <a:pt x="152" y="181"/>
                    <a:pt x="151" y="182"/>
                    <a:pt x="150" y="182"/>
                  </a:cubicBezTo>
                  <a:cubicBezTo>
                    <a:pt x="150" y="182"/>
                    <a:pt x="149" y="181"/>
                    <a:pt x="149" y="181"/>
                  </a:cubicBezTo>
                  <a:cubicBezTo>
                    <a:pt x="149" y="180"/>
                    <a:pt x="148" y="180"/>
                    <a:pt x="148" y="180"/>
                  </a:cubicBezTo>
                  <a:cubicBezTo>
                    <a:pt x="147" y="180"/>
                    <a:pt x="146" y="181"/>
                    <a:pt x="145" y="181"/>
                  </a:cubicBezTo>
                  <a:cubicBezTo>
                    <a:pt x="145" y="181"/>
                    <a:pt x="144" y="180"/>
                    <a:pt x="144" y="180"/>
                  </a:cubicBezTo>
                  <a:cubicBezTo>
                    <a:pt x="144" y="180"/>
                    <a:pt x="142" y="180"/>
                    <a:pt x="141" y="180"/>
                  </a:cubicBezTo>
                  <a:cubicBezTo>
                    <a:pt x="141" y="180"/>
                    <a:pt x="140" y="180"/>
                    <a:pt x="139" y="180"/>
                  </a:cubicBezTo>
                  <a:cubicBezTo>
                    <a:pt x="138" y="180"/>
                    <a:pt x="137" y="180"/>
                    <a:pt x="136" y="180"/>
                  </a:cubicBezTo>
                  <a:cubicBezTo>
                    <a:pt x="135" y="181"/>
                    <a:pt x="133" y="180"/>
                    <a:pt x="133" y="181"/>
                  </a:cubicBezTo>
                  <a:cubicBezTo>
                    <a:pt x="133" y="181"/>
                    <a:pt x="133" y="182"/>
                    <a:pt x="133" y="182"/>
                  </a:cubicBezTo>
                  <a:cubicBezTo>
                    <a:pt x="133" y="182"/>
                    <a:pt x="134" y="183"/>
                    <a:pt x="133" y="183"/>
                  </a:cubicBezTo>
                  <a:cubicBezTo>
                    <a:pt x="131" y="183"/>
                    <a:pt x="131" y="183"/>
                    <a:pt x="131" y="182"/>
                  </a:cubicBezTo>
                  <a:cubicBezTo>
                    <a:pt x="130" y="181"/>
                    <a:pt x="132" y="180"/>
                    <a:pt x="129" y="181"/>
                  </a:cubicBezTo>
                  <a:cubicBezTo>
                    <a:pt x="127" y="181"/>
                    <a:pt x="127" y="180"/>
                    <a:pt x="126" y="180"/>
                  </a:cubicBezTo>
                  <a:cubicBezTo>
                    <a:pt x="126" y="181"/>
                    <a:pt x="124" y="179"/>
                    <a:pt x="123" y="180"/>
                  </a:cubicBezTo>
                  <a:cubicBezTo>
                    <a:pt x="123" y="180"/>
                    <a:pt x="122" y="181"/>
                    <a:pt x="122" y="181"/>
                  </a:cubicBezTo>
                  <a:cubicBezTo>
                    <a:pt x="122" y="181"/>
                    <a:pt x="119" y="181"/>
                    <a:pt x="119" y="181"/>
                  </a:cubicBezTo>
                  <a:cubicBezTo>
                    <a:pt x="119" y="181"/>
                    <a:pt x="120" y="178"/>
                    <a:pt x="120" y="178"/>
                  </a:cubicBezTo>
                  <a:cubicBezTo>
                    <a:pt x="120" y="178"/>
                    <a:pt x="120" y="178"/>
                    <a:pt x="121" y="178"/>
                  </a:cubicBezTo>
                  <a:cubicBezTo>
                    <a:pt x="122" y="178"/>
                    <a:pt x="123" y="178"/>
                    <a:pt x="123" y="178"/>
                  </a:cubicBezTo>
                  <a:cubicBezTo>
                    <a:pt x="124" y="178"/>
                    <a:pt x="124" y="178"/>
                    <a:pt x="124" y="178"/>
                  </a:cubicBezTo>
                  <a:close/>
                  <a:moveTo>
                    <a:pt x="120" y="172"/>
                  </a:moveTo>
                  <a:cubicBezTo>
                    <a:pt x="120" y="172"/>
                    <a:pt x="120" y="172"/>
                    <a:pt x="120" y="172"/>
                  </a:cubicBezTo>
                  <a:cubicBezTo>
                    <a:pt x="120" y="172"/>
                    <a:pt x="116" y="170"/>
                    <a:pt x="116" y="170"/>
                  </a:cubicBezTo>
                  <a:cubicBezTo>
                    <a:pt x="115" y="170"/>
                    <a:pt x="114" y="170"/>
                    <a:pt x="113" y="170"/>
                  </a:cubicBezTo>
                  <a:cubicBezTo>
                    <a:pt x="113" y="170"/>
                    <a:pt x="111" y="169"/>
                    <a:pt x="112" y="168"/>
                  </a:cubicBezTo>
                  <a:cubicBezTo>
                    <a:pt x="112" y="168"/>
                    <a:pt x="113" y="167"/>
                    <a:pt x="114" y="168"/>
                  </a:cubicBezTo>
                  <a:cubicBezTo>
                    <a:pt x="115" y="169"/>
                    <a:pt x="116" y="169"/>
                    <a:pt x="116" y="170"/>
                  </a:cubicBezTo>
                  <a:cubicBezTo>
                    <a:pt x="117" y="170"/>
                    <a:pt x="119" y="171"/>
                    <a:pt x="119" y="171"/>
                  </a:cubicBezTo>
                  <a:cubicBezTo>
                    <a:pt x="120" y="171"/>
                    <a:pt x="120" y="172"/>
                    <a:pt x="120" y="171"/>
                  </a:cubicBezTo>
                  <a:cubicBezTo>
                    <a:pt x="121" y="171"/>
                    <a:pt x="121" y="169"/>
                    <a:pt x="121" y="169"/>
                  </a:cubicBezTo>
                  <a:cubicBezTo>
                    <a:pt x="121" y="168"/>
                    <a:pt x="120" y="168"/>
                    <a:pt x="120" y="168"/>
                  </a:cubicBezTo>
                  <a:cubicBezTo>
                    <a:pt x="121" y="168"/>
                    <a:pt x="123" y="167"/>
                    <a:pt x="123" y="167"/>
                  </a:cubicBezTo>
                  <a:cubicBezTo>
                    <a:pt x="124" y="168"/>
                    <a:pt x="125" y="168"/>
                    <a:pt x="126" y="168"/>
                  </a:cubicBezTo>
                  <a:cubicBezTo>
                    <a:pt x="126" y="168"/>
                    <a:pt x="125" y="168"/>
                    <a:pt x="129" y="168"/>
                  </a:cubicBezTo>
                  <a:cubicBezTo>
                    <a:pt x="132" y="168"/>
                    <a:pt x="131" y="168"/>
                    <a:pt x="133" y="168"/>
                  </a:cubicBezTo>
                  <a:cubicBezTo>
                    <a:pt x="134" y="168"/>
                    <a:pt x="136" y="168"/>
                    <a:pt x="136" y="168"/>
                  </a:cubicBezTo>
                  <a:cubicBezTo>
                    <a:pt x="136" y="169"/>
                    <a:pt x="138" y="170"/>
                    <a:pt x="138" y="170"/>
                  </a:cubicBezTo>
                  <a:cubicBezTo>
                    <a:pt x="138" y="171"/>
                    <a:pt x="139" y="171"/>
                    <a:pt x="138" y="172"/>
                  </a:cubicBezTo>
                  <a:cubicBezTo>
                    <a:pt x="136" y="173"/>
                    <a:pt x="136" y="173"/>
                    <a:pt x="134" y="173"/>
                  </a:cubicBezTo>
                  <a:cubicBezTo>
                    <a:pt x="133" y="173"/>
                    <a:pt x="134" y="173"/>
                    <a:pt x="132" y="174"/>
                  </a:cubicBezTo>
                  <a:cubicBezTo>
                    <a:pt x="129" y="174"/>
                    <a:pt x="127" y="174"/>
                    <a:pt x="127" y="174"/>
                  </a:cubicBezTo>
                  <a:cubicBezTo>
                    <a:pt x="127" y="174"/>
                    <a:pt x="128" y="174"/>
                    <a:pt x="125" y="174"/>
                  </a:cubicBezTo>
                  <a:cubicBezTo>
                    <a:pt x="123" y="173"/>
                    <a:pt x="122" y="174"/>
                    <a:pt x="121" y="173"/>
                  </a:cubicBezTo>
                  <a:cubicBezTo>
                    <a:pt x="121" y="173"/>
                    <a:pt x="120" y="172"/>
                    <a:pt x="120" y="172"/>
                  </a:cubicBezTo>
                  <a:close/>
                  <a:moveTo>
                    <a:pt x="50" y="94"/>
                  </a:moveTo>
                  <a:cubicBezTo>
                    <a:pt x="50" y="94"/>
                    <a:pt x="50" y="94"/>
                    <a:pt x="50" y="94"/>
                  </a:cubicBezTo>
                  <a:cubicBezTo>
                    <a:pt x="50" y="94"/>
                    <a:pt x="50" y="93"/>
                    <a:pt x="50" y="93"/>
                  </a:cubicBezTo>
                  <a:cubicBezTo>
                    <a:pt x="50" y="93"/>
                    <a:pt x="50" y="93"/>
                    <a:pt x="50" y="93"/>
                  </a:cubicBezTo>
                  <a:cubicBezTo>
                    <a:pt x="50" y="93"/>
                    <a:pt x="51" y="93"/>
                    <a:pt x="51" y="93"/>
                  </a:cubicBezTo>
                  <a:cubicBezTo>
                    <a:pt x="51" y="94"/>
                    <a:pt x="51" y="94"/>
                    <a:pt x="52" y="94"/>
                  </a:cubicBezTo>
                  <a:cubicBezTo>
                    <a:pt x="52" y="94"/>
                    <a:pt x="52" y="94"/>
                    <a:pt x="53" y="94"/>
                  </a:cubicBezTo>
                  <a:cubicBezTo>
                    <a:pt x="53" y="95"/>
                    <a:pt x="53" y="95"/>
                    <a:pt x="53" y="95"/>
                  </a:cubicBezTo>
                  <a:cubicBezTo>
                    <a:pt x="53" y="95"/>
                    <a:pt x="53" y="97"/>
                    <a:pt x="52" y="96"/>
                  </a:cubicBezTo>
                  <a:cubicBezTo>
                    <a:pt x="51" y="96"/>
                    <a:pt x="50" y="96"/>
                    <a:pt x="50" y="95"/>
                  </a:cubicBezTo>
                  <a:cubicBezTo>
                    <a:pt x="50" y="95"/>
                    <a:pt x="50" y="94"/>
                    <a:pt x="50" y="94"/>
                  </a:cubicBezTo>
                  <a:close/>
                  <a:moveTo>
                    <a:pt x="51" y="103"/>
                  </a:moveTo>
                  <a:cubicBezTo>
                    <a:pt x="51" y="103"/>
                    <a:pt x="51" y="103"/>
                    <a:pt x="51" y="103"/>
                  </a:cubicBezTo>
                  <a:cubicBezTo>
                    <a:pt x="51" y="103"/>
                    <a:pt x="50" y="103"/>
                    <a:pt x="50" y="103"/>
                  </a:cubicBezTo>
                  <a:cubicBezTo>
                    <a:pt x="50" y="103"/>
                    <a:pt x="48" y="102"/>
                    <a:pt x="47" y="102"/>
                  </a:cubicBezTo>
                  <a:cubicBezTo>
                    <a:pt x="47" y="101"/>
                    <a:pt x="47" y="101"/>
                    <a:pt x="48" y="101"/>
                  </a:cubicBezTo>
                  <a:cubicBezTo>
                    <a:pt x="48" y="100"/>
                    <a:pt x="48" y="99"/>
                    <a:pt x="48" y="99"/>
                  </a:cubicBezTo>
                  <a:cubicBezTo>
                    <a:pt x="48" y="99"/>
                    <a:pt x="49" y="98"/>
                    <a:pt x="49" y="98"/>
                  </a:cubicBezTo>
                  <a:cubicBezTo>
                    <a:pt x="50" y="98"/>
                    <a:pt x="50" y="98"/>
                    <a:pt x="50" y="98"/>
                  </a:cubicBezTo>
                  <a:cubicBezTo>
                    <a:pt x="50" y="98"/>
                    <a:pt x="50" y="97"/>
                    <a:pt x="50" y="97"/>
                  </a:cubicBezTo>
                  <a:cubicBezTo>
                    <a:pt x="50" y="96"/>
                    <a:pt x="51" y="96"/>
                    <a:pt x="51" y="96"/>
                  </a:cubicBezTo>
                  <a:cubicBezTo>
                    <a:pt x="51" y="96"/>
                    <a:pt x="53" y="98"/>
                    <a:pt x="53" y="99"/>
                  </a:cubicBezTo>
                  <a:cubicBezTo>
                    <a:pt x="53" y="99"/>
                    <a:pt x="50" y="99"/>
                    <a:pt x="50" y="99"/>
                  </a:cubicBezTo>
                  <a:cubicBezTo>
                    <a:pt x="50" y="99"/>
                    <a:pt x="50" y="99"/>
                    <a:pt x="51" y="101"/>
                  </a:cubicBezTo>
                  <a:cubicBezTo>
                    <a:pt x="52" y="102"/>
                    <a:pt x="52" y="101"/>
                    <a:pt x="52" y="101"/>
                  </a:cubicBezTo>
                  <a:cubicBezTo>
                    <a:pt x="52" y="102"/>
                    <a:pt x="52" y="102"/>
                    <a:pt x="54" y="102"/>
                  </a:cubicBezTo>
                  <a:cubicBezTo>
                    <a:pt x="55" y="103"/>
                    <a:pt x="54" y="103"/>
                    <a:pt x="55" y="104"/>
                  </a:cubicBezTo>
                  <a:cubicBezTo>
                    <a:pt x="55" y="104"/>
                    <a:pt x="54" y="105"/>
                    <a:pt x="54" y="105"/>
                  </a:cubicBezTo>
                  <a:cubicBezTo>
                    <a:pt x="53" y="106"/>
                    <a:pt x="53" y="105"/>
                    <a:pt x="53" y="105"/>
                  </a:cubicBezTo>
                  <a:cubicBezTo>
                    <a:pt x="53" y="105"/>
                    <a:pt x="52" y="103"/>
                    <a:pt x="51" y="103"/>
                  </a:cubicBezTo>
                  <a:close/>
                  <a:moveTo>
                    <a:pt x="55" y="117"/>
                  </a:moveTo>
                  <a:cubicBezTo>
                    <a:pt x="55" y="117"/>
                    <a:pt x="55" y="117"/>
                    <a:pt x="55" y="117"/>
                  </a:cubicBezTo>
                  <a:cubicBezTo>
                    <a:pt x="55" y="117"/>
                    <a:pt x="56" y="116"/>
                    <a:pt x="56" y="117"/>
                  </a:cubicBezTo>
                  <a:cubicBezTo>
                    <a:pt x="57" y="117"/>
                    <a:pt x="57" y="118"/>
                    <a:pt x="57" y="118"/>
                  </a:cubicBezTo>
                  <a:cubicBezTo>
                    <a:pt x="58" y="119"/>
                    <a:pt x="59" y="119"/>
                    <a:pt x="60" y="119"/>
                  </a:cubicBezTo>
                  <a:cubicBezTo>
                    <a:pt x="60" y="120"/>
                    <a:pt x="60" y="121"/>
                    <a:pt x="60" y="121"/>
                  </a:cubicBezTo>
                  <a:cubicBezTo>
                    <a:pt x="60" y="121"/>
                    <a:pt x="59" y="122"/>
                    <a:pt x="59" y="121"/>
                  </a:cubicBezTo>
                  <a:cubicBezTo>
                    <a:pt x="58" y="120"/>
                    <a:pt x="58" y="120"/>
                    <a:pt x="58" y="120"/>
                  </a:cubicBezTo>
                  <a:cubicBezTo>
                    <a:pt x="58" y="120"/>
                    <a:pt x="57" y="119"/>
                    <a:pt x="57" y="119"/>
                  </a:cubicBezTo>
                  <a:cubicBezTo>
                    <a:pt x="57" y="119"/>
                    <a:pt x="55" y="117"/>
                    <a:pt x="55" y="117"/>
                  </a:cubicBezTo>
                  <a:close/>
                  <a:moveTo>
                    <a:pt x="53" y="121"/>
                  </a:moveTo>
                  <a:cubicBezTo>
                    <a:pt x="53" y="121"/>
                    <a:pt x="53" y="121"/>
                    <a:pt x="53" y="121"/>
                  </a:cubicBezTo>
                  <a:cubicBezTo>
                    <a:pt x="53" y="121"/>
                    <a:pt x="53" y="120"/>
                    <a:pt x="53" y="120"/>
                  </a:cubicBezTo>
                  <a:cubicBezTo>
                    <a:pt x="53" y="120"/>
                    <a:pt x="54" y="120"/>
                    <a:pt x="54" y="121"/>
                  </a:cubicBezTo>
                  <a:cubicBezTo>
                    <a:pt x="54" y="121"/>
                    <a:pt x="55" y="122"/>
                    <a:pt x="55" y="122"/>
                  </a:cubicBezTo>
                  <a:cubicBezTo>
                    <a:pt x="55" y="123"/>
                    <a:pt x="54" y="123"/>
                    <a:pt x="54" y="123"/>
                  </a:cubicBezTo>
                  <a:cubicBezTo>
                    <a:pt x="54" y="124"/>
                    <a:pt x="55" y="124"/>
                    <a:pt x="54" y="124"/>
                  </a:cubicBezTo>
                  <a:cubicBezTo>
                    <a:pt x="53" y="124"/>
                    <a:pt x="53" y="124"/>
                    <a:pt x="53" y="124"/>
                  </a:cubicBezTo>
                  <a:cubicBezTo>
                    <a:pt x="53" y="124"/>
                    <a:pt x="53" y="123"/>
                    <a:pt x="53" y="123"/>
                  </a:cubicBezTo>
                  <a:cubicBezTo>
                    <a:pt x="53" y="122"/>
                    <a:pt x="53" y="121"/>
                    <a:pt x="53" y="121"/>
                  </a:cubicBezTo>
                  <a:close/>
                  <a:moveTo>
                    <a:pt x="49" y="121"/>
                  </a:moveTo>
                  <a:cubicBezTo>
                    <a:pt x="49" y="121"/>
                    <a:pt x="49" y="121"/>
                    <a:pt x="49" y="121"/>
                  </a:cubicBezTo>
                  <a:cubicBezTo>
                    <a:pt x="49" y="121"/>
                    <a:pt x="50" y="121"/>
                    <a:pt x="50" y="122"/>
                  </a:cubicBezTo>
                  <a:cubicBezTo>
                    <a:pt x="50" y="122"/>
                    <a:pt x="51" y="122"/>
                    <a:pt x="51" y="123"/>
                  </a:cubicBezTo>
                  <a:cubicBezTo>
                    <a:pt x="51" y="123"/>
                    <a:pt x="51" y="123"/>
                    <a:pt x="51" y="124"/>
                  </a:cubicBezTo>
                  <a:cubicBezTo>
                    <a:pt x="51" y="125"/>
                    <a:pt x="52" y="125"/>
                    <a:pt x="51" y="125"/>
                  </a:cubicBezTo>
                  <a:cubicBezTo>
                    <a:pt x="50" y="124"/>
                    <a:pt x="50" y="124"/>
                    <a:pt x="50" y="124"/>
                  </a:cubicBezTo>
                  <a:cubicBezTo>
                    <a:pt x="49" y="123"/>
                    <a:pt x="49" y="123"/>
                    <a:pt x="49" y="123"/>
                  </a:cubicBezTo>
                  <a:cubicBezTo>
                    <a:pt x="49" y="122"/>
                    <a:pt x="49" y="122"/>
                    <a:pt x="49" y="122"/>
                  </a:cubicBezTo>
                  <a:cubicBezTo>
                    <a:pt x="49" y="121"/>
                    <a:pt x="49" y="121"/>
                    <a:pt x="49" y="121"/>
                  </a:cubicBezTo>
                  <a:close/>
                  <a:moveTo>
                    <a:pt x="34" y="116"/>
                  </a:moveTo>
                  <a:cubicBezTo>
                    <a:pt x="34" y="116"/>
                    <a:pt x="34" y="116"/>
                    <a:pt x="34" y="116"/>
                  </a:cubicBezTo>
                  <a:cubicBezTo>
                    <a:pt x="34" y="116"/>
                    <a:pt x="35" y="116"/>
                    <a:pt x="35" y="116"/>
                  </a:cubicBezTo>
                  <a:cubicBezTo>
                    <a:pt x="36" y="117"/>
                    <a:pt x="35" y="117"/>
                    <a:pt x="36" y="118"/>
                  </a:cubicBezTo>
                  <a:cubicBezTo>
                    <a:pt x="36" y="118"/>
                    <a:pt x="35" y="119"/>
                    <a:pt x="35" y="119"/>
                  </a:cubicBezTo>
                  <a:cubicBezTo>
                    <a:pt x="34" y="118"/>
                    <a:pt x="34" y="118"/>
                    <a:pt x="34" y="118"/>
                  </a:cubicBezTo>
                  <a:cubicBezTo>
                    <a:pt x="34" y="116"/>
                    <a:pt x="34" y="116"/>
                    <a:pt x="34" y="116"/>
                  </a:cubicBezTo>
                  <a:close/>
                  <a:moveTo>
                    <a:pt x="34" y="112"/>
                  </a:moveTo>
                  <a:cubicBezTo>
                    <a:pt x="34" y="112"/>
                    <a:pt x="34" y="112"/>
                    <a:pt x="34" y="112"/>
                  </a:cubicBezTo>
                  <a:cubicBezTo>
                    <a:pt x="34" y="112"/>
                    <a:pt x="32" y="112"/>
                    <a:pt x="32" y="112"/>
                  </a:cubicBezTo>
                  <a:cubicBezTo>
                    <a:pt x="32" y="112"/>
                    <a:pt x="31" y="112"/>
                    <a:pt x="31" y="111"/>
                  </a:cubicBezTo>
                  <a:cubicBezTo>
                    <a:pt x="31" y="111"/>
                    <a:pt x="31" y="110"/>
                    <a:pt x="32" y="110"/>
                  </a:cubicBezTo>
                  <a:cubicBezTo>
                    <a:pt x="32" y="110"/>
                    <a:pt x="32" y="109"/>
                    <a:pt x="32" y="108"/>
                  </a:cubicBezTo>
                  <a:cubicBezTo>
                    <a:pt x="32" y="108"/>
                    <a:pt x="33" y="108"/>
                    <a:pt x="33" y="108"/>
                  </a:cubicBezTo>
                  <a:cubicBezTo>
                    <a:pt x="33" y="108"/>
                    <a:pt x="34" y="109"/>
                    <a:pt x="34" y="109"/>
                  </a:cubicBezTo>
                  <a:cubicBezTo>
                    <a:pt x="34" y="109"/>
                    <a:pt x="34" y="111"/>
                    <a:pt x="34" y="112"/>
                  </a:cubicBezTo>
                  <a:close/>
                  <a:moveTo>
                    <a:pt x="34" y="89"/>
                  </a:moveTo>
                  <a:cubicBezTo>
                    <a:pt x="34" y="89"/>
                    <a:pt x="34" y="89"/>
                    <a:pt x="34" y="89"/>
                  </a:cubicBezTo>
                  <a:cubicBezTo>
                    <a:pt x="34" y="89"/>
                    <a:pt x="36" y="89"/>
                    <a:pt x="36" y="89"/>
                  </a:cubicBezTo>
                  <a:cubicBezTo>
                    <a:pt x="36" y="89"/>
                    <a:pt x="36" y="90"/>
                    <a:pt x="36" y="91"/>
                  </a:cubicBezTo>
                  <a:cubicBezTo>
                    <a:pt x="37" y="91"/>
                    <a:pt x="37" y="92"/>
                    <a:pt x="37" y="92"/>
                  </a:cubicBezTo>
                  <a:cubicBezTo>
                    <a:pt x="38" y="92"/>
                    <a:pt x="38" y="92"/>
                    <a:pt x="38" y="92"/>
                  </a:cubicBezTo>
                  <a:cubicBezTo>
                    <a:pt x="38" y="92"/>
                    <a:pt x="39" y="91"/>
                    <a:pt x="39" y="92"/>
                  </a:cubicBezTo>
                  <a:cubicBezTo>
                    <a:pt x="40" y="92"/>
                    <a:pt x="41" y="91"/>
                    <a:pt x="41" y="91"/>
                  </a:cubicBezTo>
                  <a:cubicBezTo>
                    <a:pt x="41" y="91"/>
                    <a:pt x="42" y="92"/>
                    <a:pt x="42" y="92"/>
                  </a:cubicBezTo>
                  <a:cubicBezTo>
                    <a:pt x="42" y="93"/>
                    <a:pt x="41" y="94"/>
                    <a:pt x="41" y="94"/>
                  </a:cubicBezTo>
                  <a:cubicBezTo>
                    <a:pt x="40" y="94"/>
                    <a:pt x="39" y="93"/>
                    <a:pt x="39" y="93"/>
                  </a:cubicBezTo>
                  <a:cubicBezTo>
                    <a:pt x="39" y="93"/>
                    <a:pt x="38" y="92"/>
                    <a:pt x="38" y="93"/>
                  </a:cubicBezTo>
                  <a:cubicBezTo>
                    <a:pt x="38" y="93"/>
                    <a:pt x="38" y="94"/>
                    <a:pt x="38" y="95"/>
                  </a:cubicBezTo>
                  <a:cubicBezTo>
                    <a:pt x="39" y="95"/>
                    <a:pt x="39" y="95"/>
                    <a:pt x="39" y="96"/>
                  </a:cubicBezTo>
                  <a:cubicBezTo>
                    <a:pt x="38" y="96"/>
                    <a:pt x="38" y="97"/>
                    <a:pt x="38" y="97"/>
                  </a:cubicBezTo>
                  <a:cubicBezTo>
                    <a:pt x="38" y="98"/>
                    <a:pt x="39" y="99"/>
                    <a:pt x="39" y="99"/>
                  </a:cubicBezTo>
                  <a:cubicBezTo>
                    <a:pt x="39" y="99"/>
                    <a:pt x="39" y="99"/>
                    <a:pt x="39" y="100"/>
                  </a:cubicBezTo>
                  <a:cubicBezTo>
                    <a:pt x="39" y="100"/>
                    <a:pt x="40" y="101"/>
                    <a:pt x="40" y="101"/>
                  </a:cubicBezTo>
                  <a:cubicBezTo>
                    <a:pt x="40" y="102"/>
                    <a:pt x="40" y="103"/>
                    <a:pt x="40" y="103"/>
                  </a:cubicBezTo>
                  <a:cubicBezTo>
                    <a:pt x="41" y="104"/>
                    <a:pt x="41" y="104"/>
                    <a:pt x="41" y="104"/>
                  </a:cubicBezTo>
                  <a:cubicBezTo>
                    <a:pt x="40" y="106"/>
                    <a:pt x="40" y="106"/>
                    <a:pt x="40" y="106"/>
                  </a:cubicBezTo>
                  <a:cubicBezTo>
                    <a:pt x="40" y="106"/>
                    <a:pt x="41" y="107"/>
                    <a:pt x="41" y="107"/>
                  </a:cubicBezTo>
                  <a:cubicBezTo>
                    <a:pt x="41" y="108"/>
                    <a:pt x="43" y="109"/>
                    <a:pt x="43" y="110"/>
                  </a:cubicBezTo>
                  <a:cubicBezTo>
                    <a:pt x="43" y="110"/>
                    <a:pt x="43" y="112"/>
                    <a:pt x="42" y="112"/>
                  </a:cubicBezTo>
                  <a:cubicBezTo>
                    <a:pt x="42" y="112"/>
                    <a:pt x="41" y="113"/>
                    <a:pt x="41" y="112"/>
                  </a:cubicBezTo>
                  <a:cubicBezTo>
                    <a:pt x="40" y="111"/>
                    <a:pt x="39" y="109"/>
                    <a:pt x="39" y="109"/>
                  </a:cubicBezTo>
                  <a:cubicBezTo>
                    <a:pt x="39" y="109"/>
                    <a:pt x="39" y="109"/>
                    <a:pt x="39" y="109"/>
                  </a:cubicBezTo>
                  <a:cubicBezTo>
                    <a:pt x="39" y="110"/>
                    <a:pt x="38" y="111"/>
                    <a:pt x="38" y="111"/>
                  </a:cubicBezTo>
                  <a:cubicBezTo>
                    <a:pt x="38" y="112"/>
                    <a:pt x="40" y="113"/>
                    <a:pt x="40" y="113"/>
                  </a:cubicBezTo>
                  <a:cubicBezTo>
                    <a:pt x="40" y="113"/>
                    <a:pt x="39" y="111"/>
                    <a:pt x="40" y="113"/>
                  </a:cubicBezTo>
                  <a:cubicBezTo>
                    <a:pt x="41" y="115"/>
                    <a:pt x="42" y="116"/>
                    <a:pt x="42" y="116"/>
                  </a:cubicBezTo>
                  <a:cubicBezTo>
                    <a:pt x="42" y="116"/>
                    <a:pt x="43" y="117"/>
                    <a:pt x="44" y="117"/>
                  </a:cubicBezTo>
                  <a:cubicBezTo>
                    <a:pt x="44" y="118"/>
                    <a:pt x="44" y="118"/>
                    <a:pt x="45" y="119"/>
                  </a:cubicBezTo>
                  <a:cubicBezTo>
                    <a:pt x="45" y="119"/>
                    <a:pt x="46" y="120"/>
                    <a:pt x="45" y="120"/>
                  </a:cubicBezTo>
                  <a:cubicBezTo>
                    <a:pt x="44" y="121"/>
                    <a:pt x="45" y="121"/>
                    <a:pt x="44" y="121"/>
                  </a:cubicBezTo>
                  <a:cubicBezTo>
                    <a:pt x="44" y="120"/>
                    <a:pt x="43" y="120"/>
                    <a:pt x="43" y="119"/>
                  </a:cubicBezTo>
                  <a:cubicBezTo>
                    <a:pt x="43" y="118"/>
                    <a:pt x="42" y="117"/>
                    <a:pt x="42" y="116"/>
                  </a:cubicBezTo>
                  <a:cubicBezTo>
                    <a:pt x="41" y="116"/>
                    <a:pt x="40" y="115"/>
                    <a:pt x="40" y="115"/>
                  </a:cubicBezTo>
                  <a:cubicBezTo>
                    <a:pt x="39" y="115"/>
                    <a:pt x="39" y="114"/>
                    <a:pt x="39" y="114"/>
                  </a:cubicBezTo>
                  <a:cubicBezTo>
                    <a:pt x="39" y="114"/>
                    <a:pt x="38" y="114"/>
                    <a:pt x="38" y="114"/>
                  </a:cubicBezTo>
                  <a:cubicBezTo>
                    <a:pt x="38" y="114"/>
                    <a:pt x="36" y="114"/>
                    <a:pt x="36" y="114"/>
                  </a:cubicBezTo>
                  <a:cubicBezTo>
                    <a:pt x="36" y="113"/>
                    <a:pt x="36" y="113"/>
                    <a:pt x="37" y="112"/>
                  </a:cubicBezTo>
                  <a:cubicBezTo>
                    <a:pt x="37" y="112"/>
                    <a:pt x="38" y="112"/>
                    <a:pt x="38" y="112"/>
                  </a:cubicBezTo>
                  <a:cubicBezTo>
                    <a:pt x="38" y="112"/>
                    <a:pt x="37" y="111"/>
                    <a:pt x="37" y="111"/>
                  </a:cubicBezTo>
                  <a:cubicBezTo>
                    <a:pt x="37" y="111"/>
                    <a:pt x="37" y="110"/>
                    <a:pt x="37" y="110"/>
                  </a:cubicBezTo>
                  <a:cubicBezTo>
                    <a:pt x="36" y="110"/>
                    <a:pt x="36" y="111"/>
                    <a:pt x="36" y="110"/>
                  </a:cubicBezTo>
                  <a:cubicBezTo>
                    <a:pt x="36" y="109"/>
                    <a:pt x="36" y="109"/>
                    <a:pt x="36" y="108"/>
                  </a:cubicBezTo>
                  <a:cubicBezTo>
                    <a:pt x="36" y="108"/>
                    <a:pt x="36" y="106"/>
                    <a:pt x="36" y="106"/>
                  </a:cubicBezTo>
                  <a:cubicBezTo>
                    <a:pt x="37" y="107"/>
                    <a:pt x="37" y="107"/>
                    <a:pt x="37" y="107"/>
                  </a:cubicBezTo>
                  <a:cubicBezTo>
                    <a:pt x="38" y="105"/>
                    <a:pt x="38" y="105"/>
                    <a:pt x="38" y="105"/>
                  </a:cubicBezTo>
                  <a:cubicBezTo>
                    <a:pt x="38" y="105"/>
                    <a:pt x="38" y="105"/>
                    <a:pt x="37" y="105"/>
                  </a:cubicBezTo>
                  <a:cubicBezTo>
                    <a:pt x="36" y="105"/>
                    <a:pt x="36" y="103"/>
                    <a:pt x="36" y="103"/>
                  </a:cubicBezTo>
                  <a:cubicBezTo>
                    <a:pt x="36" y="103"/>
                    <a:pt x="36" y="102"/>
                    <a:pt x="36" y="102"/>
                  </a:cubicBezTo>
                  <a:cubicBezTo>
                    <a:pt x="36" y="102"/>
                    <a:pt x="35" y="102"/>
                    <a:pt x="35" y="101"/>
                  </a:cubicBezTo>
                  <a:cubicBezTo>
                    <a:pt x="34" y="100"/>
                    <a:pt x="34" y="99"/>
                    <a:pt x="34" y="99"/>
                  </a:cubicBezTo>
                  <a:cubicBezTo>
                    <a:pt x="34" y="99"/>
                    <a:pt x="35" y="99"/>
                    <a:pt x="34" y="98"/>
                  </a:cubicBezTo>
                  <a:cubicBezTo>
                    <a:pt x="34" y="97"/>
                    <a:pt x="34" y="97"/>
                    <a:pt x="33" y="97"/>
                  </a:cubicBezTo>
                  <a:cubicBezTo>
                    <a:pt x="33" y="96"/>
                    <a:pt x="33" y="95"/>
                    <a:pt x="34" y="95"/>
                  </a:cubicBezTo>
                  <a:cubicBezTo>
                    <a:pt x="34" y="95"/>
                    <a:pt x="34" y="95"/>
                    <a:pt x="35" y="95"/>
                  </a:cubicBezTo>
                  <a:cubicBezTo>
                    <a:pt x="35" y="96"/>
                    <a:pt x="36" y="96"/>
                    <a:pt x="36" y="96"/>
                  </a:cubicBezTo>
                  <a:cubicBezTo>
                    <a:pt x="36" y="95"/>
                    <a:pt x="37" y="94"/>
                    <a:pt x="36" y="94"/>
                  </a:cubicBezTo>
                  <a:cubicBezTo>
                    <a:pt x="36" y="93"/>
                    <a:pt x="35" y="92"/>
                    <a:pt x="35" y="92"/>
                  </a:cubicBezTo>
                  <a:cubicBezTo>
                    <a:pt x="34" y="91"/>
                    <a:pt x="34" y="91"/>
                    <a:pt x="34" y="91"/>
                  </a:cubicBezTo>
                  <a:cubicBezTo>
                    <a:pt x="34" y="91"/>
                    <a:pt x="34" y="91"/>
                    <a:pt x="34" y="90"/>
                  </a:cubicBezTo>
                  <a:cubicBezTo>
                    <a:pt x="34" y="90"/>
                    <a:pt x="34" y="89"/>
                    <a:pt x="34" y="89"/>
                  </a:cubicBezTo>
                  <a:close/>
                  <a:moveTo>
                    <a:pt x="33" y="89"/>
                  </a:moveTo>
                  <a:cubicBezTo>
                    <a:pt x="33" y="89"/>
                    <a:pt x="33" y="89"/>
                    <a:pt x="33" y="89"/>
                  </a:cubicBezTo>
                  <a:cubicBezTo>
                    <a:pt x="33" y="89"/>
                    <a:pt x="32" y="88"/>
                    <a:pt x="32" y="87"/>
                  </a:cubicBezTo>
                  <a:cubicBezTo>
                    <a:pt x="32" y="87"/>
                    <a:pt x="32" y="87"/>
                    <a:pt x="32" y="86"/>
                  </a:cubicBezTo>
                  <a:cubicBezTo>
                    <a:pt x="32" y="85"/>
                    <a:pt x="31" y="85"/>
                    <a:pt x="31" y="84"/>
                  </a:cubicBezTo>
                  <a:cubicBezTo>
                    <a:pt x="32" y="84"/>
                    <a:pt x="32" y="83"/>
                    <a:pt x="32" y="83"/>
                  </a:cubicBezTo>
                  <a:cubicBezTo>
                    <a:pt x="33" y="82"/>
                    <a:pt x="34" y="82"/>
                    <a:pt x="34" y="83"/>
                  </a:cubicBezTo>
                  <a:cubicBezTo>
                    <a:pt x="34" y="83"/>
                    <a:pt x="34" y="84"/>
                    <a:pt x="34" y="85"/>
                  </a:cubicBezTo>
                  <a:cubicBezTo>
                    <a:pt x="34" y="85"/>
                    <a:pt x="34" y="86"/>
                    <a:pt x="34" y="86"/>
                  </a:cubicBezTo>
                  <a:cubicBezTo>
                    <a:pt x="34" y="87"/>
                    <a:pt x="35" y="87"/>
                    <a:pt x="35" y="87"/>
                  </a:cubicBezTo>
                  <a:cubicBezTo>
                    <a:pt x="35" y="88"/>
                    <a:pt x="35" y="89"/>
                    <a:pt x="35" y="89"/>
                  </a:cubicBezTo>
                  <a:lnTo>
                    <a:pt x="33" y="89"/>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3" name="Freeform 9"/>
            <p:cNvSpPr>
              <a:spLocks/>
            </p:cNvSpPr>
            <p:nvPr/>
          </p:nvSpPr>
          <p:spPr bwMode="auto">
            <a:xfrm>
              <a:off x="7316079" y="4213154"/>
              <a:ext cx="216588" cy="121458"/>
            </a:xfrm>
            <a:custGeom>
              <a:avLst/>
              <a:gdLst>
                <a:gd name="T0" fmla="*/ 2 w 95"/>
                <a:gd name="T1" fmla="*/ 39 h 55"/>
                <a:gd name="T2" fmla="*/ 2 w 95"/>
                <a:gd name="T3" fmla="*/ 36 h 55"/>
                <a:gd name="T4" fmla="*/ 0 w 95"/>
                <a:gd name="T5" fmla="*/ 31 h 55"/>
                <a:gd name="T6" fmla="*/ 2 w 95"/>
                <a:gd name="T7" fmla="*/ 31 h 55"/>
                <a:gd name="T8" fmla="*/ 7 w 95"/>
                <a:gd name="T9" fmla="*/ 32 h 55"/>
                <a:gd name="T10" fmla="*/ 9 w 95"/>
                <a:gd name="T11" fmla="*/ 31 h 55"/>
                <a:gd name="T12" fmla="*/ 12 w 95"/>
                <a:gd name="T13" fmla="*/ 27 h 55"/>
                <a:gd name="T14" fmla="*/ 15 w 95"/>
                <a:gd name="T15" fmla="*/ 27 h 55"/>
                <a:gd name="T16" fmla="*/ 16 w 95"/>
                <a:gd name="T17" fmla="*/ 26 h 55"/>
                <a:gd name="T18" fmla="*/ 18 w 95"/>
                <a:gd name="T19" fmla="*/ 27 h 55"/>
                <a:gd name="T20" fmla="*/ 20 w 95"/>
                <a:gd name="T21" fmla="*/ 27 h 55"/>
                <a:gd name="T22" fmla="*/ 23 w 95"/>
                <a:gd name="T23" fmla="*/ 28 h 55"/>
                <a:gd name="T24" fmla="*/ 26 w 95"/>
                <a:gd name="T25" fmla="*/ 26 h 55"/>
                <a:gd name="T26" fmla="*/ 28 w 95"/>
                <a:gd name="T27" fmla="*/ 20 h 55"/>
                <a:gd name="T28" fmla="*/ 28 w 95"/>
                <a:gd name="T29" fmla="*/ 16 h 55"/>
                <a:gd name="T30" fmla="*/ 33 w 95"/>
                <a:gd name="T31" fmla="*/ 18 h 55"/>
                <a:gd name="T32" fmla="*/ 36 w 95"/>
                <a:gd name="T33" fmla="*/ 18 h 55"/>
                <a:gd name="T34" fmla="*/ 44 w 95"/>
                <a:gd name="T35" fmla="*/ 19 h 55"/>
                <a:gd name="T36" fmla="*/ 58 w 95"/>
                <a:gd name="T37" fmla="*/ 18 h 55"/>
                <a:gd name="T38" fmla="*/ 61 w 95"/>
                <a:gd name="T39" fmla="*/ 16 h 55"/>
                <a:gd name="T40" fmla="*/ 66 w 95"/>
                <a:gd name="T41" fmla="*/ 15 h 55"/>
                <a:gd name="T42" fmla="*/ 70 w 95"/>
                <a:gd name="T43" fmla="*/ 13 h 55"/>
                <a:gd name="T44" fmla="*/ 76 w 95"/>
                <a:gd name="T45" fmla="*/ 10 h 55"/>
                <a:gd name="T46" fmla="*/ 78 w 95"/>
                <a:gd name="T47" fmla="*/ 8 h 55"/>
                <a:gd name="T48" fmla="*/ 80 w 95"/>
                <a:gd name="T49" fmla="*/ 8 h 55"/>
                <a:gd name="T50" fmla="*/ 83 w 95"/>
                <a:gd name="T51" fmla="*/ 7 h 55"/>
                <a:gd name="T52" fmla="*/ 89 w 95"/>
                <a:gd name="T53" fmla="*/ 3 h 55"/>
                <a:gd name="T54" fmla="*/ 94 w 95"/>
                <a:gd name="T55" fmla="*/ 2 h 55"/>
                <a:gd name="T56" fmla="*/ 89 w 95"/>
                <a:gd name="T57" fmla="*/ 6 h 55"/>
                <a:gd name="T58" fmla="*/ 83 w 95"/>
                <a:gd name="T59" fmla="*/ 11 h 55"/>
                <a:gd name="T60" fmla="*/ 76 w 95"/>
                <a:gd name="T61" fmla="*/ 15 h 55"/>
                <a:gd name="T62" fmla="*/ 73 w 95"/>
                <a:gd name="T63" fmla="*/ 19 h 55"/>
                <a:gd name="T64" fmla="*/ 68 w 95"/>
                <a:gd name="T65" fmla="*/ 20 h 55"/>
                <a:gd name="T66" fmla="*/ 67 w 95"/>
                <a:gd name="T67" fmla="*/ 27 h 55"/>
                <a:gd name="T68" fmla="*/ 73 w 95"/>
                <a:gd name="T69" fmla="*/ 34 h 55"/>
                <a:gd name="T70" fmla="*/ 74 w 95"/>
                <a:gd name="T71" fmla="*/ 38 h 55"/>
                <a:gd name="T72" fmla="*/ 70 w 95"/>
                <a:gd name="T73" fmla="*/ 36 h 55"/>
                <a:gd name="T74" fmla="*/ 63 w 95"/>
                <a:gd name="T75" fmla="*/ 37 h 55"/>
                <a:gd name="T76" fmla="*/ 59 w 95"/>
                <a:gd name="T77" fmla="*/ 36 h 55"/>
                <a:gd name="T78" fmla="*/ 55 w 95"/>
                <a:gd name="T79" fmla="*/ 43 h 55"/>
                <a:gd name="T80" fmla="*/ 52 w 95"/>
                <a:gd name="T81" fmla="*/ 46 h 55"/>
                <a:gd name="T82" fmla="*/ 47 w 95"/>
                <a:gd name="T83" fmla="*/ 47 h 55"/>
                <a:gd name="T84" fmla="*/ 43 w 95"/>
                <a:gd name="T85" fmla="*/ 49 h 55"/>
                <a:gd name="T86" fmla="*/ 36 w 95"/>
                <a:gd name="T87" fmla="*/ 50 h 55"/>
                <a:gd name="T88" fmla="*/ 29 w 95"/>
                <a:gd name="T89" fmla="*/ 53 h 55"/>
                <a:gd name="T90" fmla="*/ 24 w 95"/>
                <a:gd name="T91" fmla="*/ 50 h 55"/>
                <a:gd name="T92" fmla="*/ 19 w 95"/>
                <a:gd name="T93" fmla="*/ 53 h 55"/>
                <a:gd name="T94" fmla="*/ 12 w 95"/>
                <a:gd name="T95" fmla="*/ 50 h 55"/>
                <a:gd name="T96" fmla="*/ 8 w 95"/>
                <a:gd name="T97" fmla="*/ 50 h 55"/>
                <a:gd name="T98" fmla="*/ 5 w 95"/>
                <a:gd name="T99" fmla="*/ 45 h 55"/>
                <a:gd name="T100" fmla="*/ 2 w 95"/>
                <a:gd name="T101" fmla="*/ 3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5" h="55">
                  <a:moveTo>
                    <a:pt x="2" y="39"/>
                  </a:moveTo>
                  <a:cubicBezTo>
                    <a:pt x="2" y="39"/>
                    <a:pt x="2" y="38"/>
                    <a:pt x="2" y="36"/>
                  </a:cubicBezTo>
                  <a:cubicBezTo>
                    <a:pt x="1" y="34"/>
                    <a:pt x="0" y="31"/>
                    <a:pt x="0" y="31"/>
                  </a:cubicBezTo>
                  <a:cubicBezTo>
                    <a:pt x="0" y="31"/>
                    <a:pt x="1" y="30"/>
                    <a:pt x="2" y="31"/>
                  </a:cubicBezTo>
                  <a:cubicBezTo>
                    <a:pt x="3" y="32"/>
                    <a:pt x="4" y="34"/>
                    <a:pt x="7" y="32"/>
                  </a:cubicBezTo>
                  <a:cubicBezTo>
                    <a:pt x="8" y="32"/>
                    <a:pt x="9" y="32"/>
                    <a:pt x="9" y="31"/>
                  </a:cubicBezTo>
                  <a:cubicBezTo>
                    <a:pt x="11" y="29"/>
                    <a:pt x="11" y="27"/>
                    <a:pt x="12" y="27"/>
                  </a:cubicBezTo>
                  <a:cubicBezTo>
                    <a:pt x="13" y="26"/>
                    <a:pt x="13" y="27"/>
                    <a:pt x="15" y="27"/>
                  </a:cubicBezTo>
                  <a:cubicBezTo>
                    <a:pt x="15" y="27"/>
                    <a:pt x="16" y="26"/>
                    <a:pt x="16" y="26"/>
                  </a:cubicBezTo>
                  <a:cubicBezTo>
                    <a:pt x="17" y="26"/>
                    <a:pt x="17" y="27"/>
                    <a:pt x="18" y="27"/>
                  </a:cubicBezTo>
                  <a:cubicBezTo>
                    <a:pt x="19" y="27"/>
                    <a:pt x="19" y="26"/>
                    <a:pt x="20" y="27"/>
                  </a:cubicBezTo>
                  <a:cubicBezTo>
                    <a:pt x="21" y="27"/>
                    <a:pt x="22" y="28"/>
                    <a:pt x="23" y="28"/>
                  </a:cubicBezTo>
                  <a:cubicBezTo>
                    <a:pt x="24" y="28"/>
                    <a:pt x="26" y="28"/>
                    <a:pt x="26" y="26"/>
                  </a:cubicBezTo>
                  <a:cubicBezTo>
                    <a:pt x="27" y="25"/>
                    <a:pt x="28" y="23"/>
                    <a:pt x="28" y="20"/>
                  </a:cubicBezTo>
                  <a:cubicBezTo>
                    <a:pt x="28" y="17"/>
                    <a:pt x="27" y="15"/>
                    <a:pt x="28" y="16"/>
                  </a:cubicBezTo>
                  <a:cubicBezTo>
                    <a:pt x="28" y="16"/>
                    <a:pt x="31" y="17"/>
                    <a:pt x="33" y="18"/>
                  </a:cubicBezTo>
                  <a:cubicBezTo>
                    <a:pt x="35" y="18"/>
                    <a:pt x="34" y="17"/>
                    <a:pt x="36" y="18"/>
                  </a:cubicBezTo>
                  <a:cubicBezTo>
                    <a:pt x="38" y="18"/>
                    <a:pt x="42" y="19"/>
                    <a:pt x="44" y="19"/>
                  </a:cubicBezTo>
                  <a:cubicBezTo>
                    <a:pt x="48" y="19"/>
                    <a:pt x="53" y="19"/>
                    <a:pt x="58" y="18"/>
                  </a:cubicBezTo>
                  <a:cubicBezTo>
                    <a:pt x="58" y="17"/>
                    <a:pt x="60" y="16"/>
                    <a:pt x="61" y="16"/>
                  </a:cubicBezTo>
                  <a:cubicBezTo>
                    <a:pt x="62" y="15"/>
                    <a:pt x="64" y="16"/>
                    <a:pt x="66" y="15"/>
                  </a:cubicBezTo>
                  <a:cubicBezTo>
                    <a:pt x="67" y="15"/>
                    <a:pt x="69" y="14"/>
                    <a:pt x="70" y="13"/>
                  </a:cubicBezTo>
                  <a:cubicBezTo>
                    <a:pt x="72" y="12"/>
                    <a:pt x="74" y="11"/>
                    <a:pt x="76" y="10"/>
                  </a:cubicBezTo>
                  <a:cubicBezTo>
                    <a:pt x="77" y="10"/>
                    <a:pt x="77" y="9"/>
                    <a:pt x="78" y="8"/>
                  </a:cubicBezTo>
                  <a:cubicBezTo>
                    <a:pt x="79" y="8"/>
                    <a:pt x="79" y="8"/>
                    <a:pt x="80" y="8"/>
                  </a:cubicBezTo>
                  <a:cubicBezTo>
                    <a:pt x="81" y="8"/>
                    <a:pt x="82" y="7"/>
                    <a:pt x="83" y="7"/>
                  </a:cubicBezTo>
                  <a:cubicBezTo>
                    <a:pt x="85" y="6"/>
                    <a:pt x="86" y="5"/>
                    <a:pt x="89" y="3"/>
                  </a:cubicBezTo>
                  <a:cubicBezTo>
                    <a:pt x="92" y="0"/>
                    <a:pt x="95" y="0"/>
                    <a:pt x="94" y="2"/>
                  </a:cubicBezTo>
                  <a:cubicBezTo>
                    <a:pt x="94" y="3"/>
                    <a:pt x="90" y="5"/>
                    <a:pt x="89" y="6"/>
                  </a:cubicBezTo>
                  <a:cubicBezTo>
                    <a:pt x="87" y="8"/>
                    <a:pt x="85" y="10"/>
                    <a:pt x="83" y="11"/>
                  </a:cubicBezTo>
                  <a:cubicBezTo>
                    <a:pt x="81" y="11"/>
                    <a:pt x="78" y="13"/>
                    <a:pt x="76" y="15"/>
                  </a:cubicBezTo>
                  <a:cubicBezTo>
                    <a:pt x="74" y="16"/>
                    <a:pt x="74" y="18"/>
                    <a:pt x="73" y="19"/>
                  </a:cubicBezTo>
                  <a:cubicBezTo>
                    <a:pt x="70" y="21"/>
                    <a:pt x="69" y="19"/>
                    <a:pt x="68" y="20"/>
                  </a:cubicBezTo>
                  <a:cubicBezTo>
                    <a:pt x="68" y="22"/>
                    <a:pt x="67" y="25"/>
                    <a:pt x="67" y="27"/>
                  </a:cubicBezTo>
                  <a:cubicBezTo>
                    <a:pt x="68" y="30"/>
                    <a:pt x="71" y="32"/>
                    <a:pt x="73" y="34"/>
                  </a:cubicBezTo>
                  <a:cubicBezTo>
                    <a:pt x="73" y="34"/>
                    <a:pt x="76" y="37"/>
                    <a:pt x="74" y="38"/>
                  </a:cubicBezTo>
                  <a:cubicBezTo>
                    <a:pt x="73" y="38"/>
                    <a:pt x="72" y="36"/>
                    <a:pt x="70" y="36"/>
                  </a:cubicBezTo>
                  <a:cubicBezTo>
                    <a:pt x="68" y="36"/>
                    <a:pt x="65" y="36"/>
                    <a:pt x="63" y="37"/>
                  </a:cubicBezTo>
                  <a:cubicBezTo>
                    <a:pt x="62" y="37"/>
                    <a:pt x="61" y="36"/>
                    <a:pt x="59" y="36"/>
                  </a:cubicBezTo>
                  <a:cubicBezTo>
                    <a:pt x="57" y="37"/>
                    <a:pt x="55" y="41"/>
                    <a:pt x="55" y="43"/>
                  </a:cubicBezTo>
                  <a:cubicBezTo>
                    <a:pt x="55" y="44"/>
                    <a:pt x="53" y="44"/>
                    <a:pt x="52" y="46"/>
                  </a:cubicBezTo>
                  <a:cubicBezTo>
                    <a:pt x="50" y="47"/>
                    <a:pt x="49" y="46"/>
                    <a:pt x="47" y="47"/>
                  </a:cubicBezTo>
                  <a:cubicBezTo>
                    <a:pt x="45" y="48"/>
                    <a:pt x="45" y="49"/>
                    <a:pt x="43" y="49"/>
                  </a:cubicBezTo>
                  <a:cubicBezTo>
                    <a:pt x="40" y="49"/>
                    <a:pt x="37" y="50"/>
                    <a:pt x="36" y="50"/>
                  </a:cubicBezTo>
                  <a:cubicBezTo>
                    <a:pt x="30" y="50"/>
                    <a:pt x="33" y="55"/>
                    <a:pt x="29" y="53"/>
                  </a:cubicBezTo>
                  <a:cubicBezTo>
                    <a:pt x="27" y="53"/>
                    <a:pt x="26" y="51"/>
                    <a:pt x="24" y="50"/>
                  </a:cubicBezTo>
                  <a:cubicBezTo>
                    <a:pt x="23" y="50"/>
                    <a:pt x="21" y="52"/>
                    <a:pt x="19" y="53"/>
                  </a:cubicBezTo>
                  <a:cubicBezTo>
                    <a:pt x="17" y="54"/>
                    <a:pt x="14" y="51"/>
                    <a:pt x="12" y="50"/>
                  </a:cubicBezTo>
                  <a:cubicBezTo>
                    <a:pt x="10" y="49"/>
                    <a:pt x="9" y="51"/>
                    <a:pt x="8" y="50"/>
                  </a:cubicBezTo>
                  <a:cubicBezTo>
                    <a:pt x="6" y="48"/>
                    <a:pt x="7" y="46"/>
                    <a:pt x="5" y="45"/>
                  </a:cubicBezTo>
                  <a:cubicBezTo>
                    <a:pt x="4" y="43"/>
                    <a:pt x="2" y="41"/>
                    <a:pt x="2" y="39"/>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5" name="Freeform 21"/>
            <p:cNvSpPr>
              <a:spLocks/>
            </p:cNvSpPr>
            <p:nvPr/>
          </p:nvSpPr>
          <p:spPr bwMode="auto">
            <a:xfrm>
              <a:off x="5794468" y="3262801"/>
              <a:ext cx="424380" cy="437887"/>
            </a:xfrm>
            <a:custGeom>
              <a:avLst/>
              <a:gdLst>
                <a:gd name="T0" fmla="*/ 13 w 186"/>
                <a:gd name="T1" fmla="*/ 14 h 198"/>
                <a:gd name="T2" fmla="*/ 23 w 186"/>
                <a:gd name="T3" fmla="*/ 6 h 198"/>
                <a:gd name="T4" fmla="*/ 32 w 186"/>
                <a:gd name="T5" fmla="*/ 3 h 198"/>
                <a:gd name="T6" fmla="*/ 48 w 186"/>
                <a:gd name="T7" fmla="*/ 1 h 198"/>
                <a:gd name="T8" fmla="*/ 62 w 186"/>
                <a:gd name="T9" fmla="*/ 9 h 198"/>
                <a:gd name="T10" fmla="*/ 74 w 186"/>
                <a:gd name="T11" fmla="*/ 20 h 198"/>
                <a:gd name="T12" fmla="*/ 77 w 186"/>
                <a:gd name="T13" fmla="*/ 32 h 198"/>
                <a:gd name="T14" fmla="*/ 94 w 186"/>
                <a:gd name="T15" fmla="*/ 40 h 198"/>
                <a:gd name="T16" fmla="*/ 105 w 186"/>
                <a:gd name="T17" fmla="*/ 44 h 198"/>
                <a:gd name="T18" fmla="*/ 109 w 186"/>
                <a:gd name="T19" fmla="*/ 54 h 198"/>
                <a:gd name="T20" fmla="*/ 106 w 186"/>
                <a:gd name="T21" fmla="*/ 63 h 198"/>
                <a:gd name="T22" fmla="*/ 117 w 186"/>
                <a:gd name="T23" fmla="*/ 69 h 198"/>
                <a:gd name="T24" fmla="*/ 131 w 186"/>
                <a:gd name="T25" fmla="*/ 70 h 198"/>
                <a:gd name="T26" fmla="*/ 140 w 186"/>
                <a:gd name="T27" fmla="*/ 68 h 198"/>
                <a:gd name="T28" fmla="*/ 153 w 186"/>
                <a:gd name="T29" fmla="*/ 65 h 198"/>
                <a:gd name="T30" fmla="*/ 154 w 186"/>
                <a:gd name="T31" fmla="*/ 67 h 198"/>
                <a:gd name="T32" fmla="*/ 155 w 186"/>
                <a:gd name="T33" fmla="*/ 77 h 198"/>
                <a:gd name="T34" fmla="*/ 160 w 186"/>
                <a:gd name="T35" fmla="*/ 84 h 198"/>
                <a:gd name="T36" fmla="*/ 156 w 186"/>
                <a:gd name="T37" fmla="*/ 96 h 198"/>
                <a:gd name="T38" fmla="*/ 155 w 186"/>
                <a:gd name="T39" fmla="*/ 112 h 198"/>
                <a:gd name="T40" fmla="*/ 168 w 186"/>
                <a:gd name="T41" fmla="*/ 126 h 198"/>
                <a:gd name="T42" fmla="*/ 182 w 186"/>
                <a:gd name="T43" fmla="*/ 136 h 198"/>
                <a:gd name="T44" fmla="*/ 178 w 186"/>
                <a:gd name="T45" fmla="*/ 151 h 198"/>
                <a:gd name="T46" fmla="*/ 170 w 186"/>
                <a:gd name="T47" fmla="*/ 159 h 198"/>
                <a:gd name="T48" fmla="*/ 170 w 186"/>
                <a:gd name="T49" fmla="*/ 175 h 198"/>
                <a:gd name="T50" fmla="*/ 173 w 186"/>
                <a:gd name="T51" fmla="*/ 185 h 198"/>
                <a:gd name="T52" fmla="*/ 160 w 186"/>
                <a:gd name="T53" fmla="*/ 190 h 198"/>
                <a:gd name="T54" fmla="*/ 150 w 186"/>
                <a:gd name="T55" fmla="*/ 193 h 198"/>
                <a:gd name="T56" fmla="*/ 139 w 186"/>
                <a:gd name="T57" fmla="*/ 197 h 198"/>
                <a:gd name="T58" fmla="*/ 139 w 186"/>
                <a:gd name="T59" fmla="*/ 186 h 198"/>
                <a:gd name="T60" fmla="*/ 144 w 186"/>
                <a:gd name="T61" fmla="*/ 175 h 198"/>
                <a:gd name="T62" fmla="*/ 128 w 186"/>
                <a:gd name="T63" fmla="*/ 172 h 198"/>
                <a:gd name="T64" fmla="*/ 116 w 186"/>
                <a:gd name="T65" fmla="*/ 160 h 198"/>
                <a:gd name="T66" fmla="*/ 101 w 186"/>
                <a:gd name="T67" fmla="*/ 151 h 198"/>
                <a:gd name="T68" fmla="*/ 93 w 186"/>
                <a:gd name="T69" fmla="*/ 157 h 198"/>
                <a:gd name="T70" fmla="*/ 89 w 186"/>
                <a:gd name="T71" fmla="*/ 173 h 198"/>
                <a:gd name="T72" fmla="*/ 81 w 186"/>
                <a:gd name="T73" fmla="*/ 172 h 198"/>
                <a:gd name="T74" fmla="*/ 75 w 186"/>
                <a:gd name="T75" fmla="*/ 168 h 198"/>
                <a:gd name="T76" fmla="*/ 65 w 186"/>
                <a:gd name="T77" fmla="*/ 162 h 198"/>
                <a:gd name="T78" fmla="*/ 57 w 186"/>
                <a:gd name="T79" fmla="*/ 164 h 198"/>
                <a:gd name="T80" fmla="*/ 50 w 186"/>
                <a:gd name="T81" fmla="*/ 161 h 198"/>
                <a:gd name="T82" fmla="*/ 45 w 186"/>
                <a:gd name="T83" fmla="*/ 157 h 198"/>
                <a:gd name="T84" fmla="*/ 40 w 186"/>
                <a:gd name="T85" fmla="*/ 152 h 198"/>
                <a:gd name="T86" fmla="*/ 32 w 186"/>
                <a:gd name="T87" fmla="*/ 148 h 198"/>
                <a:gd name="T88" fmla="*/ 34 w 186"/>
                <a:gd name="T89" fmla="*/ 144 h 198"/>
                <a:gd name="T90" fmla="*/ 43 w 186"/>
                <a:gd name="T91" fmla="*/ 140 h 198"/>
                <a:gd name="T92" fmla="*/ 35 w 186"/>
                <a:gd name="T93" fmla="*/ 127 h 198"/>
                <a:gd name="T94" fmla="*/ 32 w 186"/>
                <a:gd name="T95" fmla="*/ 120 h 198"/>
                <a:gd name="T96" fmla="*/ 43 w 186"/>
                <a:gd name="T97" fmla="*/ 118 h 198"/>
                <a:gd name="T98" fmla="*/ 37 w 186"/>
                <a:gd name="T99" fmla="*/ 111 h 198"/>
                <a:gd name="T100" fmla="*/ 28 w 186"/>
                <a:gd name="T101" fmla="*/ 106 h 198"/>
                <a:gd name="T102" fmla="*/ 22 w 186"/>
                <a:gd name="T103" fmla="*/ 98 h 198"/>
                <a:gd name="T104" fmla="*/ 24 w 186"/>
                <a:gd name="T105" fmla="*/ 87 h 198"/>
                <a:gd name="T106" fmla="*/ 27 w 186"/>
                <a:gd name="T107" fmla="*/ 73 h 198"/>
                <a:gd name="T108" fmla="*/ 15 w 186"/>
                <a:gd name="T109" fmla="*/ 74 h 198"/>
                <a:gd name="T110" fmla="*/ 14 w 186"/>
                <a:gd name="T111" fmla="*/ 63 h 198"/>
                <a:gd name="T112" fmla="*/ 16 w 186"/>
                <a:gd name="T113" fmla="*/ 57 h 198"/>
                <a:gd name="T114" fmla="*/ 24 w 186"/>
                <a:gd name="T115" fmla="*/ 53 h 198"/>
                <a:gd name="T116" fmla="*/ 13 w 186"/>
                <a:gd name="T117" fmla="*/ 51 h 198"/>
                <a:gd name="T118" fmla="*/ 7 w 186"/>
                <a:gd name="T119" fmla="*/ 43 h 198"/>
                <a:gd name="T120" fmla="*/ 5 w 186"/>
                <a:gd name="T121" fmla="*/ 40 h 198"/>
                <a:gd name="T122" fmla="*/ 3 w 186"/>
                <a:gd name="T123" fmla="*/ 31 h 198"/>
                <a:gd name="T124" fmla="*/ 4 w 186"/>
                <a:gd name="T125" fmla="*/ 2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198">
                  <a:moveTo>
                    <a:pt x="11" y="14"/>
                  </a:moveTo>
                  <a:cubicBezTo>
                    <a:pt x="11" y="14"/>
                    <a:pt x="11" y="14"/>
                    <a:pt x="11" y="14"/>
                  </a:cubicBezTo>
                  <a:cubicBezTo>
                    <a:pt x="11" y="14"/>
                    <a:pt x="11" y="14"/>
                    <a:pt x="11" y="14"/>
                  </a:cubicBezTo>
                  <a:cubicBezTo>
                    <a:pt x="12" y="14"/>
                    <a:pt x="12" y="14"/>
                    <a:pt x="13" y="14"/>
                  </a:cubicBezTo>
                  <a:cubicBezTo>
                    <a:pt x="15" y="14"/>
                    <a:pt x="16" y="14"/>
                    <a:pt x="16" y="14"/>
                  </a:cubicBezTo>
                  <a:cubicBezTo>
                    <a:pt x="17" y="11"/>
                    <a:pt x="17" y="11"/>
                    <a:pt x="17" y="11"/>
                  </a:cubicBezTo>
                  <a:cubicBezTo>
                    <a:pt x="19" y="10"/>
                    <a:pt x="19" y="10"/>
                    <a:pt x="19" y="10"/>
                  </a:cubicBezTo>
                  <a:cubicBezTo>
                    <a:pt x="19" y="10"/>
                    <a:pt x="22" y="6"/>
                    <a:pt x="23" y="6"/>
                  </a:cubicBezTo>
                  <a:cubicBezTo>
                    <a:pt x="25" y="6"/>
                    <a:pt x="23" y="4"/>
                    <a:pt x="23" y="4"/>
                  </a:cubicBezTo>
                  <a:cubicBezTo>
                    <a:pt x="23" y="4"/>
                    <a:pt x="28" y="2"/>
                    <a:pt x="30" y="2"/>
                  </a:cubicBezTo>
                  <a:cubicBezTo>
                    <a:pt x="30" y="2"/>
                    <a:pt x="30" y="2"/>
                    <a:pt x="31" y="2"/>
                  </a:cubicBezTo>
                  <a:cubicBezTo>
                    <a:pt x="32" y="2"/>
                    <a:pt x="32" y="3"/>
                    <a:pt x="32" y="3"/>
                  </a:cubicBezTo>
                  <a:cubicBezTo>
                    <a:pt x="36" y="1"/>
                    <a:pt x="36" y="1"/>
                    <a:pt x="36" y="1"/>
                  </a:cubicBezTo>
                  <a:cubicBezTo>
                    <a:pt x="36" y="1"/>
                    <a:pt x="42" y="0"/>
                    <a:pt x="43" y="0"/>
                  </a:cubicBezTo>
                  <a:cubicBezTo>
                    <a:pt x="44" y="0"/>
                    <a:pt x="46" y="1"/>
                    <a:pt x="46" y="1"/>
                  </a:cubicBezTo>
                  <a:cubicBezTo>
                    <a:pt x="48" y="1"/>
                    <a:pt x="48" y="1"/>
                    <a:pt x="48" y="1"/>
                  </a:cubicBezTo>
                  <a:cubicBezTo>
                    <a:pt x="48" y="1"/>
                    <a:pt x="49" y="2"/>
                    <a:pt x="50" y="2"/>
                  </a:cubicBezTo>
                  <a:cubicBezTo>
                    <a:pt x="52" y="3"/>
                    <a:pt x="53" y="6"/>
                    <a:pt x="54" y="6"/>
                  </a:cubicBezTo>
                  <a:cubicBezTo>
                    <a:pt x="56" y="7"/>
                    <a:pt x="58" y="7"/>
                    <a:pt x="59" y="7"/>
                  </a:cubicBezTo>
                  <a:cubicBezTo>
                    <a:pt x="60" y="8"/>
                    <a:pt x="62" y="9"/>
                    <a:pt x="62" y="9"/>
                  </a:cubicBezTo>
                  <a:cubicBezTo>
                    <a:pt x="62" y="9"/>
                    <a:pt x="67" y="14"/>
                    <a:pt x="68" y="14"/>
                  </a:cubicBezTo>
                  <a:cubicBezTo>
                    <a:pt x="69" y="14"/>
                    <a:pt x="69" y="14"/>
                    <a:pt x="70" y="16"/>
                  </a:cubicBezTo>
                  <a:cubicBezTo>
                    <a:pt x="71" y="17"/>
                    <a:pt x="74" y="16"/>
                    <a:pt x="74" y="16"/>
                  </a:cubicBezTo>
                  <a:cubicBezTo>
                    <a:pt x="74" y="16"/>
                    <a:pt x="75" y="19"/>
                    <a:pt x="74" y="20"/>
                  </a:cubicBezTo>
                  <a:cubicBezTo>
                    <a:pt x="74" y="21"/>
                    <a:pt x="74" y="24"/>
                    <a:pt x="74" y="24"/>
                  </a:cubicBezTo>
                  <a:cubicBezTo>
                    <a:pt x="74" y="24"/>
                    <a:pt x="74" y="25"/>
                    <a:pt x="74" y="26"/>
                  </a:cubicBezTo>
                  <a:cubicBezTo>
                    <a:pt x="75" y="28"/>
                    <a:pt x="76" y="28"/>
                    <a:pt x="76" y="30"/>
                  </a:cubicBezTo>
                  <a:cubicBezTo>
                    <a:pt x="77" y="31"/>
                    <a:pt x="76" y="31"/>
                    <a:pt x="77" y="32"/>
                  </a:cubicBezTo>
                  <a:cubicBezTo>
                    <a:pt x="78" y="33"/>
                    <a:pt x="79" y="35"/>
                    <a:pt x="80" y="35"/>
                  </a:cubicBezTo>
                  <a:cubicBezTo>
                    <a:pt x="81" y="35"/>
                    <a:pt x="82" y="35"/>
                    <a:pt x="85" y="36"/>
                  </a:cubicBezTo>
                  <a:cubicBezTo>
                    <a:pt x="88" y="38"/>
                    <a:pt x="89" y="38"/>
                    <a:pt x="90" y="39"/>
                  </a:cubicBezTo>
                  <a:cubicBezTo>
                    <a:pt x="92" y="40"/>
                    <a:pt x="91" y="39"/>
                    <a:pt x="94" y="40"/>
                  </a:cubicBezTo>
                  <a:cubicBezTo>
                    <a:pt x="98" y="41"/>
                    <a:pt x="97" y="40"/>
                    <a:pt x="98" y="41"/>
                  </a:cubicBezTo>
                  <a:cubicBezTo>
                    <a:pt x="99" y="41"/>
                    <a:pt x="98" y="40"/>
                    <a:pt x="100" y="41"/>
                  </a:cubicBezTo>
                  <a:cubicBezTo>
                    <a:pt x="103" y="41"/>
                    <a:pt x="105" y="42"/>
                    <a:pt x="105" y="42"/>
                  </a:cubicBezTo>
                  <a:cubicBezTo>
                    <a:pt x="105" y="44"/>
                    <a:pt x="105" y="44"/>
                    <a:pt x="105" y="44"/>
                  </a:cubicBezTo>
                  <a:cubicBezTo>
                    <a:pt x="103" y="48"/>
                    <a:pt x="103" y="48"/>
                    <a:pt x="103" y="48"/>
                  </a:cubicBezTo>
                  <a:cubicBezTo>
                    <a:pt x="103" y="51"/>
                    <a:pt x="103" y="51"/>
                    <a:pt x="103" y="51"/>
                  </a:cubicBezTo>
                  <a:cubicBezTo>
                    <a:pt x="103" y="51"/>
                    <a:pt x="101" y="51"/>
                    <a:pt x="103" y="52"/>
                  </a:cubicBezTo>
                  <a:cubicBezTo>
                    <a:pt x="105" y="53"/>
                    <a:pt x="109" y="54"/>
                    <a:pt x="109" y="54"/>
                  </a:cubicBezTo>
                  <a:cubicBezTo>
                    <a:pt x="112" y="56"/>
                    <a:pt x="112" y="56"/>
                    <a:pt x="112" y="56"/>
                  </a:cubicBezTo>
                  <a:cubicBezTo>
                    <a:pt x="112" y="56"/>
                    <a:pt x="110" y="59"/>
                    <a:pt x="109" y="60"/>
                  </a:cubicBezTo>
                  <a:cubicBezTo>
                    <a:pt x="108" y="60"/>
                    <a:pt x="105" y="60"/>
                    <a:pt x="105" y="60"/>
                  </a:cubicBezTo>
                  <a:cubicBezTo>
                    <a:pt x="105" y="60"/>
                    <a:pt x="104" y="63"/>
                    <a:pt x="106" y="63"/>
                  </a:cubicBezTo>
                  <a:cubicBezTo>
                    <a:pt x="107" y="64"/>
                    <a:pt x="109" y="64"/>
                    <a:pt x="110" y="64"/>
                  </a:cubicBezTo>
                  <a:cubicBezTo>
                    <a:pt x="111" y="64"/>
                    <a:pt x="113" y="65"/>
                    <a:pt x="113" y="65"/>
                  </a:cubicBezTo>
                  <a:cubicBezTo>
                    <a:pt x="113" y="65"/>
                    <a:pt x="114" y="65"/>
                    <a:pt x="115" y="66"/>
                  </a:cubicBezTo>
                  <a:cubicBezTo>
                    <a:pt x="115" y="68"/>
                    <a:pt x="116" y="69"/>
                    <a:pt x="117" y="69"/>
                  </a:cubicBezTo>
                  <a:cubicBezTo>
                    <a:pt x="118" y="69"/>
                    <a:pt x="120" y="69"/>
                    <a:pt x="121" y="69"/>
                  </a:cubicBezTo>
                  <a:cubicBezTo>
                    <a:pt x="122" y="69"/>
                    <a:pt x="122" y="68"/>
                    <a:pt x="123" y="68"/>
                  </a:cubicBezTo>
                  <a:cubicBezTo>
                    <a:pt x="124" y="69"/>
                    <a:pt x="130" y="68"/>
                    <a:pt x="130" y="68"/>
                  </a:cubicBezTo>
                  <a:cubicBezTo>
                    <a:pt x="130" y="68"/>
                    <a:pt x="130" y="68"/>
                    <a:pt x="131" y="70"/>
                  </a:cubicBezTo>
                  <a:cubicBezTo>
                    <a:pt x="133" y="73"/>
                    <a:pt x="136" y="74"/>
                    <a:pt x="136" y="74"/>
                  </a:cubicBezTo>
                  <a:cubicBezTo>
                    <a:pt x="136" y="74"/>
                    <a:pt x="137" y="75"/>
                    <a:pt x="137" y="74"/>
                  </a:cubicBezTo>
                  <a:cubicBezTo>
                    <a:pt x="137" y="73"/>
                    <a:pt x="138" y="72"/>
                    <a:pt x="138" y="72"/>
                  </a:cubicBezTo>
                  <a:cubicBezTo>
                    <a:pt x="138" y="72"/>
                    <a:pt x="140" y="69"/>
                    <a:pt x="140" y="68"/>
                  </a:cubicBezTo>
                  <a:cubicBezTo>
                    <a:pt x="141" y="67"/>
                    <a:pt x="142" y="64"/>
                    <a:pt x="143" y="64"/>
                  </a:cubicBezTo>
                  <a:cubicBezTo>
                    <a:pt x="144" y="63"/>
                    <a:pt x="147" y="61"/>
                    <a:pt x="147" y="61"/>
                  </a:cubicBezTo>
                  <a:cubicBezTo>
                    <a:pt x="147" y="61"/>
                    <a:pt x="147" y="60"/>
                    <a:pt x="149" y="61"/>
                  </a:cubicBezTo>
                  <a:cubicBezTo>
                    <a:pt x="150" y="63"/>
                    <a:pt x="153" y="65"/>
                    <a:pt x="153" y="65"/>
                  </a:cubicBezTo>
                  <a:cubicBezTo>
                    <a:pt x="158" y="65"/>
                    <a:pt x="158" y="65"/>
                    <a:pt x="158" y="65"/>
                  </a:cubicBezTo>
                  <a:cubicBezTo>
                    <a:pt x="158" y="65"/>
                    <a:pt x="161" y="66"/>
                    <a:pt x="161" y="67"/>
                  </a:cubicBezTo>
                  <a:cubicBezTo>
                    <a:pt x="161" y="68"/>
                    <a:pt x="160" y="68"/>
                    <a:pt x="158" y="69"/>
                  </a:cubicBezTo>
                  <a:cubicBezTo>
                    <a:pt x="157" y="69"/>
                    <a:pt x="154" y="66"/>
                    <a:pt x="154" y="67"/>
                  </a:cubicBezTo>
                  <a:cubicBezTo>
                    <a:pt x="153" y="68"/>
                    <a:pt x="153" y="70"/>
                    <a:pt x="153" y="70"/>
                  </a:cubicBezTo>
                  <a:cubicBezTo>
                    <a:pt x="149" y="72"/>
                    <a:pt x="149" y="72"/>
                    <a:pt x="149" y="72"/>
                  </a:cubicBezTo>
                  <a:cubicBezTo>
                    <a:pt x="150" y="74"/>
                    <a:pt x="150" y="74"/>
                    <a:pt x="150" y="74"/>
                  </a:cubicBezTo>
                  <a:cubicBezTo>
                    <a:pt x="150" y="74"/>
                    <a:pt x="155" y="76"/>
                    <a:pt x="155" y="77"/>
                  </a:cubicBezTo>
                  <a:cubicBezTo>
                    <a:pt x="155" y="78"/>
                    <a:pt x="155" y="80"/>
                    <a:pt x="155" y="80"/>
                  </a:cubicBezTo>
                  <a:cubicBezTo>
                    <a:pt x="158" y="81"/>
                    <a:pt x="158" y="81"/>
                    <a:pt x="158" y="81"/>
                  </a:cubicBezTo>
                  <a:cubicBezTo>
                    <a:pt x="160" y="80"/>
                    <a:pt x="160" y="80"/>
                    <a:pt x="160" y="80"/>
                  </a:cubicBezTo>
                  <a:cubicBezTo>
                    <a:pt x="160" y="84"/>
                    <a:pt x="160" y="84"/>
                    <a:pt x="160" y="84"/>
                  </a:cubicBezTo>
                  <a:cubicBezTo>
                    <a:pt x="160" y="88"/>
                    <a:pt x="160" y="88"/>
                    <a:pt x="160" y="88"/>
                  </a:cubicBezTo>
                  <a:cubicBezTo>
                    <a:pt x="160" y="91"/>
                    <a:pt x="160" y="91"/>
                    <a:pt x="160" y="91"/>
                  </a:cubicBezTo>
                  <a:cubicBezTo>
                    <a:pt x="160" y="91"/>
                    <a:pt x="161" y="94"/>
                    <a:pt x="160" y="94"/>
                  </a:cubicBezTo>
                  <a:cubicBezTo>
                    <a:pt x="159" y="94"/>
                    <a:pt x="156" y="96"/>
                    <a:pt x="156" y="96"/>
                  </a:cubicBezTo>
                  <a:cubicBezTo>
                    <a:pt x="154" y="99"/>
                    <a:pt x="154" y="99"/>
                    <a:pt x="154" y="99"/>
                  </a:cubicBezTo>
                  <a:cubicBezTo>
                    <a:pt x="154" y="99"/>
                    <a:pt x="154" y="103"/>
                    <a:pt x="154" y="104"/>
                  </a:cubicBezTo>
                  <a:cubicBezTo>
                    <a:pt x="155" y="106"/>
                    <a:pt x="154" y="109"/>
                    <a:pt x="154" y="109"/>
                  </a:cubicBezTo>
                  <a:cubicBezTo>
                    <a:pt x="154" y="109"/>
                    <a:pt x="154" y="111"/>
                    <a:pt x="155" y="112"/>
                  </a:cubicBezTo>
                  <a:cubicBezTo>
                    <a:pt x="156" y="113"/>
                    <a:pt x="157" y="115"/>
                    <a:pt x="157" y="115"/>
                  </a:cubicBezTo>
                  <a:cubicBezTo>
                    <a:pt x="157" y="115"/>
                    <a:pt x="158" y="116"/>
                    <a:pt x="159" y="118"/>
                  </a:cubicBezTo>
                  <a:cubicBezTo>
                    <a:pt x="160" y="120"/>
                    <a:pt x="164" y="125"/>
                    <a:pt x="164" y="125"/>
                  </a:cubicBezTo>
                  <a:cubicBezTo>
                    <a:pt x="164" y="125"/>
                    <a:pt x="167" y="126"/>
                    <a:pt x="168" y="126"/>
                  </a:cubicBezTo>
                  <a:cubicBezTo>
                    <a:pt x="168" y="126"/>
                    <a:pt x="172" y="128"/>
                    <a:pt x="172" y="128"/>
                  </a:cubicBezTo>
                  <a:cubicBezTo>
                    <a:pt x="172" y="128"/>
                    <a:pt x="174" y="128"/>
                    <a:pt x="174" y="129"/>
                  </a:cubicBezTo>
                  <a:cubicBezTo>
                    <a:pt x="174" y="129"/>
                    <a:pt x="178" y="135"/>
                    <a:pt x="178" y="135"/>
                  </a:cubicBezTo>
                  <a:cubicBezTo>
                    <a:pt x="182" y="136"/>
                    <a:pt x="182" y="136"/>
                    <a:pt x="182" y="136"/>
                  </a:cubicBezTo>
                  <a:cubicBezTo>
                    <a:pt x="186" y="136"/>
                    <a:pt x="186" y="136"/>
                    <a:pt x="186" y="136"/>
                  </a:cubicBezTo>
                  <a:cubicBezTo>
                    <a:pt x="186" y="136"/>
                    <a:pt x="185" y="141"/>
                    <a:pt x="184" y="142"/>
                  </a:cubicBezTo>
                  <a:cubicBezTo>
                    <a:pt x="183" y="143"/>
                    <a:pt x="180" y="147"/>
                    <a:pt x="180" y="147"/>
                  </a:cubicBezTo>
                  <a:cubicBezTo>
                    <a:pt x="180" y="147"/>
                    <a:pt x="178" y="149"/>
                    <a:pt x="178" y="151"/>
                  </a:cubicBezTo>
                  <a:cubicBezTo>
                    <a:pt x="179" y="152"/>
                    <a:pt x="179" y="155"/>
                    <a:pt x="179" y="155"/>
                  </a:cubicBezTo>
                  <a:cubicBezTo>
                    <a:pt x="179" y="155"/>
                    <a:pt x="177" y="157"/>
                    <a:pt x="176" y="157"/>
                  </a:cubicBezTo>
                  <a:cubicBezTo>
                    <a:pt x="175" y="157"/>
                    <a:pt x="173" y="157"/>
                    <a:pt x="172" y="158"/>
                  </a:cubicBezTo>
                  <a:cubicBezTo>
                    <a:pt x="171" y="158"/>
                    <a:pt x="170" y="159"/>
                    <a:pt x="170" y="159"/>
                  </a:cubicBezTo>
                  <a:cubicBezTo>
                    <a:pt x="169" y="160"/>
                    <a:pt x="167" y="162"/>
                    <a:pt x="167" y="162"/>
                  </a:cubicBezTo>
                  <a:cubicBezTo>
                    <a:pt x="169" y="165"/>
                    <a:pt x="169" y="165"/>
                    <a:pt x="169" y="165"/>
                  </a:cubicBezTo>
                  <a:cubicBezTo>
                    <a:pt x="170" y="170"/>
                    <a:pt x="170" y="170"/>
                    <a:pt x="170" y="170"/>
                  </a:cubicBezTo>
                  <a:cubicBezTo>
                    <a:pt x="170" y="175"/>
                    <a:pt x="170" y="175"/>
                    <a:pt x="170" y="175"/>
                  </a:cubicBezTo>
                  <a:cubicBezTo>
                    <a:pt x="170" y="175"/>
                    <a:pt x="173" y="176"/>
                    <a:pt x="173" y="177"/>
                  </a:cubicBezTo>
                  <a:cubicBezTo>
                    <a:pt x="174" y="177"/>
                    <a:pt x="175" y="180"/>
                    <a:pt x="175" y="180"/>
                  </a:cubicBezTo>
                  <a:cubicBezTo>
                    <a:pt x="174" y="182"/>
                    <a:pt x="174" y="182"/>
                    <a:pt x="174" y="182"/>
                  </a:cubicBezTo>
                  <a:cubicBezTo>
                    <a:pt x="173" y="185"/>
                    <a:pt x="173" y="185"/>
                    <a:pt x="173" y="185"/>
                  </a:cubicBezTo>
                  <a:cubicBezTo>
                    <a:pt x="173" y="185"/>
                    <a:pt x="172" y="187"/>
                    <a:pt x="171" y="188"/>
                  </a:cubicBezTo>
                  <a:cubicBezTo>
                    <a:pt x="169" y="188"/>
                    <a:pt x="166" y="188"/>
                    <a:pt x="166" y="188"/>
                  </a:cubicBezTo>
                  <a:cubicBezTo>
                    <a:pt x="166" y="188"/>
                    <a:pt x="166" y="187"/>
                    <a:pt x="164" y="188"/>
                  </a:cubicBezTo>
                  <a:cubicBezTo>
                    <a:pt x="162" y="188"/>
                    <a:pt x="160" y="190"/>
                    <a:pt x="160" y="190"/>
                  </a:cubicBezTo>
                  <a:cubicBezTo>
                    <a:pt x="160" y="190"/>
                    <a:pt x="160" y="190"/>
                    <a:pt x="159" y="191"/>
                  </a:cubicBezTo>
                  <a:cubicBezTo>
                    <a:pt x="157" y="191"/>
                    <a:pt x="156" y="191"/>
                    <a:pt x="155" y="191"/>
                  </a:cubicBezTo>
                  <a:cubicBezTo>
                    <a:pt x="154" y="191"/>
                    <a:pt x="152" y="190"/>
                    <a:pt x="152" y="190"/>
                  </a:cubicBezTo>
                  <a:cubicBezTo>
                    <a:pt x="150" y="193"/>
                    <a:pt x="150" y="193"/>
                    <a:pt x="150" y="193"/>
                  </a:cubicBezTo>
                  <a:cubicBezTo>
                    <a:pt x="150" y="193"/>
                    <a:pt x="148" y="194"/>
                    <a:pt x="147" y="194"/>
                  </a:cubicBezTo>
                  <a:cubicBezTo>
                    <a:pt x="147" y="194"/>
                    <a:pt x="144" y="198"/>
                    <a:pt x="144" y="198"/>
                  </a:cubicBezTo>
                  <a:cubicBezTo>
                    <a:pt x="144" y="198"/>
                    <a:pt x="144" y="198"/>
                    <a:pt x="143" y="198"/>
                  </a:cubicBezTo>
                  <a:cubicBezTo>
                    <a:pt x="141" y="198"/>
                    <a:pt x="139" y="197"/>
                    <a:pt x="139" y="197"/>
                  </a:cubicBezTo>
                  <a:cubicBezTo>
                    <a:pt x="136" y="194"/>
                    <a:pt x="136" y="194"/>
                    <a:pt x="136" y="194"/>
                  </a:cubicBezTo>
                  <a:cubicBezTo>
                    <a:pt x="136" y="194"/>
                    <a:pt x="137" y="194"/>
                    <a:pt x="139" y="192"/>
                  </a:cubicBezTo>
                  <a:cubicBezTo>
                    <a:pt x="140" y="191"/>
                    <a:pt x="140" y="191"/>
                    <a:pt x="140" y="190"/>
                  </a:cubicBezTo>
                  <a:cubicBezTo>
                    <a:pt x="139" y="188"/>
                    <a:pt x="138" y="186"/>
                    <a:pt x="139" y="186"/>
                  </a:cubicBezTo>
                  <a:cubicBezTo>
                    <a:pt x="140" y="185"/>
                    <a:pt x="141" y="186"/>
                    <a:pt x="142" y="184"/>
                  </a:cubicBezTo>
                  <a:cubicBezTo>
                    <a:pt x="142" y="183"/>
                    <a:pt x="142" y="182"/>
                    <a:pt x="142" y="180"/>
                  </a:cubicBezTo>
                  <a:cubicBezTo>
                    <a:pt x="142" y="179"/>
                    <a:pt x="142" y="177"/>
                    <a:pt x="143" y="177"/>
                  </a:cubicBezTo>
                  <a:cubicBezTo>
                    <a:pt x="144" y="176"/>
                    <a:pt x="144" y="175"/>
                    <a:pt x="144" y="175"/>
                  </a:cubicBezTo>
                  <a:cubicBezTo>
                    <a:pt x="139" y="174"/>
                    <a:pt x="139" y="174"/>
                    <a:pt x="139" y="174"/>
                  </a:cubicBezTo>
                  <a:cubicBezTo>
                    <a:pt x="136" y="175"/>
                    <a:pt x="136" y="175"/>
                    <a:pt x="136" y="175"/>
                  </a:cubicBezTo>
                  <a:cubicBezTo>
                    <a:pt x="136" y="175"/>
                    <a:pt x="136" y="173"/>
                    <a:pt x="134" y="173"/>
                  </a:cubicBezTo>
                  <a:cubicBezTo>
                    <a:pt x="132" y="172"/>
                    <a:pt x="128" y="172"/>
                    <a:pt x="128" y="172"/>
                  </a:cubicBezTo>
                  <a:cubicBezTo>
                    <a:pt x="127" y="168"/>
                    <a:pt x="127" y="168"/>
                    <a:pt x="127" y="168"/>
                  </a:cubicBezTo>
                  <a:cubicBezTo>
                    <a:pt x="119" y="166"/>
                    <a:pt x="119" y="166"/>
                    <a:pt x="119" y="166"/>
                  </a:cubicBezTo>
                  <a:cubicBezTo>
                    <a:pt x="119" y="166"/>
                    <a:pt x="118" y="162"/>
                    <a:pt x="117" y="161"/>
                  </a:cubicBezTo>
                  <a:cubicBezTo>
                    <a:pt x="116" y="160"/>
                    <a:pt x="116" y="160"/>
                    <a:pt x="116" y="160"/>
                  </a:cubicBezTo>
                  <a:cubicBezTo>
                    <a:pt x="111" y="156"/>
                    <a:pt x="111" y="156"/>
                    <a:pt x="111" y="156"/>
                  </a:cubicBezTo>
                  <a:cubicBezTo>
                    <a:pt x="108" y="156"/>
                    <a:pt x="108" y="156"/>
                    <a:pt x="108" y="156"/>
                  </a:cubicBezTo>
                  <a:cubicBezTo>
                    <a:pt x="108" y="156"/>
                    <a:pt x="107" y="156"/>
                    <a:pt x="105" y="155"/>
                  </a:cubicBezTo>
                  <a:cubicBezTo>
                    <a:pt x="102" y="154"/>
                    <a:pt x="101" y="151"/>
                    <a:pt x="101" y="151"/>
                  </a:cubicBezTo>
                  <a:cubicBezTo>
                    <a:pt x="101" y="151"/>
                    <a:pt x="101" y="149"/>
                    <a:pt x="99" y="150"/>
                  </a:cubicBezTo>
                  <a:cubicBezTo>
                    <a:pt x="97" y="152"/>
                    <a:pt x="95" y="152"/>
                    <a:pt x="94" y="153"/>
                  </a:cubicBezTo>
                  <a:cubicBezTo>
                    <a:pt x="94" y="153"/>
                    <a:pt x="93" y="153"/>
                    <a:pt x="92" y="154"/>
                  </a:cubicBezTo>
                  <a:cubicBezTo>
                    <a:pt x="92" y="155"/>
                    <a:pt x="91" y="155"/>
                    <a:pt x="93" y="157"/>
                  </a:cubicBezTo>
                  <a:cubicBezTo>
                    <a:pt x="94" y="158"/>
                    <a:pt x="95" y="159"/>
                    <a:pt x="95" y="159"/>
                  </a:cubicBezTo>
                  <a:cubicBezTo>
                    <a:pt x="94" y="164"/>
                    <a:pt x="94" y="164"/>
                    <a:pt x="94" y="164"/>
                  </a:cubicBezTo>
                  <a:cubicBezTo>
                    <a:pt x="88" y="170"/>
                    <a:pt x="88" y="170"/>
                    <a:pt x="88" y="170"/>
                  </a:cubicBezTo>
                  <a:cubicBezTo>
                    <a:pt x="89" y="173"/>
                    <a:pt x="89" y="173"/>
                    <a:pt x="89" y="173"/>
                  </a:cubicBezTo>
                  <a:cubicBezTo>
                    <a:pt x="89" y="173"/>
                    <a:pt x="91" y="173"/>
                    <a:pt x="88" y="174"/>
                  </a:cubicBezTo>
                  <a:cubicBezTo>
                    <a:pt x="86" y="175"/>
                    <a:pt x="86" y="176"/>
                    <a:pt x="85" y="176"/>
                  </a:cubicBezTo>
                  <a:cubicBezTo>
                    <a:pt x="85" y="175"/>
                    <a:pt x="84" y="174"/>
                    <a:pt x="82" y="173"/>
                  </a:cubicBezTo>
                  <a:cubicBezTo>
                    <a:pt x="81" y="172"/>
                    <a:pt x="81" y="172"/>
                    <a:pt x="81" y="172"/>
                  </a:cubicBezTo>
                  <a:cubicBezTo>
                    <a:pt x="81" y="172"/>
                    <a:pt x="81" y="172"/>
                    <a:pt x="80" y="171"/>
                  </a:cubicBezTo>
                  <a:cubicBezTo>
                    <a:pt x="80" y="171"/>
                    <a:pt x="80" y="171"/>
                    <a:pt x="80" y="171"/>
                  </a:cubicBezTo>
                  <a:cubicBezTo>
                    <a:pt x="80" y="171"/>
                    <a:pt x="80" y="170"/>
                    <a:pt x="78" y="170"/>
                  </a:cubicBezTo>
                  <a:cubicBezTo>
                    <a:pt x="77" y="170"/>
                    <a:pt x="75" y="168"/>
                    <a:pt x="75" y="168"/>
                  </a:cubicBezTo>
                  <a:cubicBezTo>
                    <a:pt x="72" y="168"/>
                    <a:pt x="72" y="168"/>
                    <a:pt x="72" y="168"/>
                  </a:cubicBezTo>
                  <a:cubicBezTo>
                    <a:pt x="72" y="168"/>
                    <a:pt x="69" y="165"/>
                    <a:pt x="69" y="165"/>
                  </a:cubicBezTo>
                  <a:cubicBezTo>
                    <a:pt x="68" y="165"/>
                    <a:pt x="65" y="164"/>
                    <a:pt x="65" y="164"/>
                  </a:cubicBezTo>
                  <a:cubicBezTo>
                    <a:pt x="65" y="162"/>
                    <a:pt x="65" y="162"/>
                    <a:pt x="65" y="162"/>
                  </a:cubicBezTo>
                  <a:cubicBezTo>
                    <a:pt x="65" y="162"/>
                    <a:pt x="64" y="162"/>
                    <a:pt x="64" y="162"/>
                  </a:cubicBezTo>
                  <a:cubicBezTo>
                    <a:pt x="63" y="162"/>
                    <a:pt x="62" y="163"/>
                    <a:pt x="62" y="163"/>
                  </a:cubicBezTo>
                  <a:cubicBezTo>
                    <a:pt x="59" y="164"/>
                    <a:pt x="59" y="164"/>
                    <a:pt x="59" y="164"/>
                  </a:cubicBezTo>
                  <a:cubicBezTo>
                    <a:pt x="59" y="164"/>
                    <a:pt x="57" y="164"/>
                    <a:pt x="57" y="164"/>
                  </a:cubicBezTo>
                  <a:cubicBezTo>
                    <a:pt x="56" y="163"/>
                    <a:pt x="55" y="161"/>
                    <a:pt x="55" y="161"/>
                  </a:cubicBezTo>
                  <a:cubicBezTo>
                    <a:pt x="55" y="161"/>
                    <a:pt x="55" y="161"/>
                    <a:pt x="54" y="161"/>
                  </a:cubicBezTo>
                  <a:cubicBezTo>
                    <a:pt x="53" y="162"/>
                    <a:pt x="55" y="163"/>
                    <a:pt x="53" y="162"/>
                  </a:cubicBezTo>
                  <a:cubicBezTo>
                    <a:pt x="50" y="161"/>
                    <a:pt x="50" y="161"/>
                    <a:pt x="50" y="161"/>
                  </a:cubicBezTo>
                  <a:cubicBezTo>
                    <a:pt x="48" y="159"/>
                    <a:pt x="48" y="159"/>
                    <a:pt x="48" y="159"/>
                  </a:cubicBezTo>
                  <a:cubicBezTo>
                    <a:pt x="47" y="159"/>
                    <a:pt x="47" y="159"/>
                    <a:pt x="47" y="159"/>
                  </a:cubicBezTo>
                  <a:cubicBezTo>
                    <a:pt x="46" y="159"/>
                    <a:pt x="46" y="159"/>
                    <a:pt x="46" y="159"/>
                  </a:cubicBezTo>
                  <a:cubicBezTo>
                    <a:pt x="46" y="159"/>
                    <a:pt x="45" y="157"/>
                    <a:pt x="45" y="157"/>
                  </a:cubicBezTo>
                  <a:cubicBezTo>
                    <a:pt x="45" y="157"/>
                    <a:pt x="45" y="155"/>
                    <a:pt x="45" y="155"/>
                  </a:cubicBezTo>
                  <a:cubicBezTo>
                    <a:pt x="44" y="155"/>
                    <a:pt x="41" y="154"/>
                    <a:pt x="41" y="154"/>
                  </a:cubicBezTo>
                  <a:cubicBezTo>
                    <a:pt x="40" y="152"/>
                    <a:pt x="40" y="152"/>
                    <a:pt x="40" y="152"/>
                  </a:cubicBezTo>
                  <a:cubicBezTo>
                    <a:pt x="40" y="152"/>
                    <a:pt x="40" y="152"/>
                    <a:pt x="40" y="152"/>
                  </a:cubicBezTo>
                  <a:cubicBezTo>
                    <a:pt x="39" y="152"/>
                    <a:pt x="37" y="151"/>
                    <a:pt x="37" y="151"/>
                  </a:cubicBezTo>
                  <a:cubicBezTo>
                    <a:pt x="36" y="150"/>
                    <a:pt x="36" y="150"/>
                    <a:pt x="36" y="150"/>
                  </a:cubicBezTo>
                  <a:cubicBezTo>
                    <a:pt x="33" y="150"/>
                    <a:pt x="33" y="150"/>
                    <a:pt x="33" y="150"/>
                  </a:cubicBezTo>
                  <a:cubicBezTo>
                    <a:pt x="32" y="148"/>
                    <a:pt x="32" y="148"/>
                    <a:pt x="32" y="148"/>
                  </a:cubicBezTo>
                  <a:cubicBezTo>
                    <a:pt x="32" y="148"/>
                    <a:pt x="31" y="147"/>
                    <a:pt x="31" y="147"/>
                  </a:cubicBezTo>
                  <a:cubicBezTo>
                    <a:pt x="32" y="147"/>
                    <a:pt x="32" y="145"/>
                    <a:pt x="32" y="145"/>
                  </a:cubicBezTo>
                  <a:cubicBezTo>
                    <a:pt x="31" y="145"/>
                    <a:pt x="31" y="145"/>
                    <a:pt x="31" y="145"/>
                  </a:cubicBezTo>
                  <a:cubicBezTo>
                    <a:pt x="32" y="144"/>
                    <a:pt x="34" y="144"/>
                    <a:pt x="34" y="144"/>
                  </a:cubicBezTo>
                  <a:cubicBezTo>
                    <a:pt x="36" y="141"/>
                    <a:pt x="36" y="141"/>
                    <a:pt x="36" y="141"/>
                  </a:cubicBezTo>
                  <a:cubicBezTo>
                    <a:pt x="36" y="141"/>
                    <a:pt x="36" y="141"/>
                    <a:pt x="37" y="141"/>
                  </a:cubicBezTo>
                  <a:cubicBezTo>
                    <a:pt x="39" y="142"/>
                    <a:pt x="40" y="142"/>
                    <a:pt x="41" y="142"/>
                  </a:cubicBezTo>
                  <a:cubicBezTo>
                    <a:pt x="42" y="142"/>
                    <a:pt x="43" y="144"/>
                    <a:pt x="43" y="140"/>
                  </a:cubicBezTo>
                  <a:cubicBezTo>
                    <a:pt x="43" y="137"/>
                    <a:pt x="43" y="136"/>
                    <a:pt x="43" y="136"/>
                  </a:cubicBezTo>
                  <a:cubicBezTo>
                    <a:pt x="38" y="132"/>
                    <a:pt x="38" y="132"/>
                    <a:pt x="38" y="132"/>
                  </a:cubicBezTo>
                  <a:cubicBezTo>
                    <a:pt x="38" y="132"/>
                    <a:pt x="38" y="131"/>
                    <a:pt x="37" y="129"/>
                  </a:cubicBezTo>
                  <a:cubicBezTo>
                    <a:pt x="36" y="128"/>
                    <a:pt x="35" y="127"/>
                    <a:pt x="35" y="127"/>
                  </a:cubicBezTo>
                  <a:cubicBezTo>
                    <a:pt x="34" y="127"/>
                    <a:pt x="32" y="125"/>
                    <a:pt x="32" y="125"/>
                  </a:cubicBezTo>
                  <a:cubicBezTo>
                    <a:pt x="31" y="124"/>
                    <a:pt x="30" y="123"/>
                    <a:pt x="30" y="123"/>
                  </a:cubicBezTo>
                  <a:cubicBezTo>
                    <a:pt x="30" y="123"/>
                    <a:pt x="30" y="121"/>
                    <a:pt x="30" y="120"/>
                  </a:cubicBezTo>
                  <a:cubicBezTo>
                    <a:pt x="31" y="120"/>
                    <a:pt x="31" y="120"/>
                    <a:pt x="32" y="120"/>
                  </a:cubicBezTo>
                  <a:cubicBezTo>
                    <a:pt x="33" y="121"/>
                    <a:pt x="34" y="121"/>
                    <a:pt x="35" y="121"/>
                  </a:cubicBezTo>
                  <a:cubicBezTo>
                    <a:pt x="36" y="121"/>
                    <a:pt x="37" y="121"/>
                    <a:pt x="38" y="121"/>
                  </a:cubicBezTo>
                  <a:cubicBezTo>
                    <a:pt x="38" y="121"/>
                    <a:pt x="41" y="120"/>
                    <a:pt x="41" y="120"/>
                  </a:cubicBezTo>
                  <a:cubicBezTo>
                    <a:pt x="42" y="120"/>
                    <a:pt x="42" y="118"/>
                    <a:pt x="43" y="118"/>
                  </a:cubicBezTo>
                  <a:cubicBezTo>
                    <a:pt x="43" y="118"/>
                    <a:pt x="44" y="117"/>
                    <a:pt x="43" y="116"/>
                  </a:cubicBezTo>
                  <a:cubicBezTo>
                    <a:pt x="43" y="116"/>
                    <a:pt x="41" y="115"/>
                    <a:pt x="41" y="115"/>
                  </a:cubicBezTo>
                  <a:cubicBezTo>
                    <a:pt x="40" y="115"/>
                    <a:pt x="39" y="114"/>
                    <a:pt x="39" y="113"/>
                  </a:cubicBezTo>
                  <a:cubicBezTo>
                    <a:pt x="38" y="113"/>
                    <a:pt x="37" y="112"/>
                    <a:pt x="37" y="111"/>
                  </a:cubicBezTo>
                  <a:cubicBezTo>
                    <a:pt x="36" y="111"/>
                    <a:pt x="36" y="112"/>
                    <a:pt x="35" y="112"/>
                  </a:cubicBezTo>
                  <a:cubicBezTo>
                    <a:pt x="34" y="111"/>
                    <a:pt x="33" y="110"/>
                    <a:pt x="32" y="109"/>
                  </a:cubicBezTo>
                  <a:cubicBezTo>
                    <a:pt x="32" y="108"/>
                    <a:pt x="32" y="108"/>
                    <a:pt x="31" y="107"/>
                  </a:cubicBezTo>
                  <a:cubicBezTo>
                    <a:pt x="30" y="107"/>
                    <a:pt x="29" y="106"/>
                    <a:pt x="28" y="106"/>
                  </a:cubicBezTo>
                  <a:cubicBezTo>
                    <a:pt x="27" y="106"/>
                    <a:pt x="27" y="107"/>
                    <a:pt x="25" y="106"/>
                  </a:cubicBezTo>
                  <a:cubicBezTo>
                    <a:pt x="23" y="106"/>
                    <a:pt x="21" y="105"/>
                    <a:pt x="21" y="104"/>
                  </a:cubicBezTo>
                  <a:cubicBezTo>
                    <a:pt x="22" y="103"/>
                    <a:pt x="21" y="103"/>
                    <a:pt x="22" y="102"/>
                  </a:cubicBezTo>
                  <a:cubicBezTo>
                    <a:pt x="22" y="101"/>
                    <a:pt x="22" y="99"/>
                    <a:pt x="22" y="98"/>
                  </a:cubicBezTo>
                  <a:cubicBezTo>
                    <a:pt x="22" y="97"/>
                    <a:pt x="21" y="98"/>
                    <a:pt x="21" y="95"/>
                  </a:cubicBezTo>
                  <a:cubicBezTo>
                    <a:pt x="20" y="92"/>
                    <a:pt x="22" y="93"/>
                    <a:pt x="22" y="93"/>
                  </a:cubicBezTo>
                  <a:cubicBezTo>
                    <a:pt x="22" y="93"/>
                    <a:pt x="23" y="91"/>
                    <a:pt x="23" y="90"/>
                  </a:cubicBezTo>
                  <a:cubicBezTo>
                    <a:pt x="23" y="90"/>
                    <a:pt x="24" y="87"/>
                    <a:pt x="24" y="87"/>
                  </a:cubicBezTo>
                  <a:cubicBezTo>
                    <a:pt x="27" y="83"/>
                    <a:pt x="27" y="83"/>
                    <a:pt x="27" y="83"/>
                  </a:cubicBezTo>
                  <a:cubicBezTo>
                    <a:pt x="27" y="80"/>
                    <a:pt x="27" y="80"/>
                    <a:pt x="27" y="80"/>
                  </a:cubicBezTo>
                  <a:cubicBezTo>
                    <a:pt x="27" y="76"/>
                    <a:pt x="27" y="76"/>
                    <a:pt x="27" y="76"/>
                  </a:cubicBezTo>
                  <a:cubicBezTo>
                    <a:pt x="27" y="73"/>
                    <a:pt x="27" y="73"/>
                    <a:pt x="27" y="73"/>
                  </a:cubicBezTo>
                  <a:cubicBezTo>
                    <a:pt x="24" y="72"/>
                    <a:pt x="24" y="72"/>
                    <a:pt x="24" y="72"/>
                  </a:cubicBezTo>
                  <a:cubicBezTo>
                    <a:pt x="18" y="71"/>
                    <a:pt x="18" y="71"/>
                    <a:pt x="18" y="71"/>
                  </a:cubicBezTo>
                  <a:cubicBezTo>
                    <a:pt x="18" y="71"/>
                    <a:pt x="18" y="73"/>
                    <a:pt x="17" y="73"/>
                  </a:cubicBezTo>
                  <a:cubicBezTo>
                    <a:pt x="17" y="73"/>
                    <a:pt x="16" y="74"/>
                    <a:pt x="15" y="74"/>
                  </a:cubicBezTo>
                  <a:cubicBezTo>
                    <a:pt x="14" y="73"/>
                    <a:pt x="14" y="73"/>
                    <a:pt x="14" y="73"/>
                  </a:cubicBezTo>
                  <a:cubicBezTo>
                    <a:pt x="16" y="71"/>
                    <a:pt x="16" y="71"/>
                    <a:pt x="16" y="71"/>
                  </a:cubicBezTo>
                  <a:cubicBezTo>
                    <a:pt x="16" y="67"/>
                    <a:pt x="16" y="67"/>
                    <a:pt x="16" y="67"/>
                  </a:cubicBezTo>
                  <a:cubicBezTo>
                    <a:pt x="16" y="67"/>
                    <a:pt x="15" y="65"/>
                    <a:pt x="14" y="63"/>
                  </a:cubicBezTo>
                  <a:cubicBezTo>
                    <a:pt x="13" y="62"/>
                    <a:pt x="12" y="61"/>
                    <a:pt x="12" y="61"/>
                  </a:cubicBezTo>
                  <a:cubicBezTo>
                    <a:pt x="15" y="59"/>
                    <a:pt x="15" y="59"/>
                    <a:pt x="15" y="59"/>
                  </a:cubicBezTo>
                  <a:cubicBezTo>
                    <a:pt x="16" y="58"/>
                    <a:pt x="16" y="58"/>
                    <a:pt x="16" y="58"/>
                  </a:cubicBezTo>
                  <a:cubicBezTo>
                    <a:pt x="16" y="57"/>
                    <a:pt x="16" y="57"/>
                    <a:pt x="16" y="57"/>
                  </a:cubicBezTo>
                  <a:cubicBezTo>
                    <a:pt x="16" y="57"/>
                    <a:pt x="18" y="59"/>
                    <a:pt x="20" y="59"/>
                  </a:cubicBezTo>
                  <a:cubicBezTo>
                    <a:pt x="21" y="59"/>
                    <a:pt x="20" y="59"/>
                    <a:pt x="22" y="58"/>
                  </a:cubicBezTo>
                  <a:cubicBezTo>
                    <a:pt x="24" y="58"/>
                    <a:pt x="27" y="55"/>
                    <a:pt x="27" y="55"/>
                  </a:cubicBezTo>
                  <a:cubicBezTo>
                    <a:pt x="27" y="55"/>
                    <a:pt x="25" y="53"/>
                    <a:pt x="24" y="53"/>
                  </a:cubicBezTo>
                  <a:cubicBezTo>
                    <a:pt x="23" y="54"/>
                    <a:pt x="24" y="54"/>
                    <a:pt x="21" y="54"/>
                  </a:cubicBezTo>
                  <a:cubicBezTo>
                    <a:pt x="18" y="53"/>
                    <a:pt x="17" y="52"/>
                    <a:pt x="17" y="52"/>
                  </a:cubicBezTo>
                  <a:cubicBezTo>
                    <a:pt x="17" y="52"/>
                    <a:pt x="16" y="52"/>
                    <a:pt x="15" y="52"/>
                  </a:cubicBezTo>
                  <a:cubicBezTo>
                    <a:pt x="14" y="52"/>
                    <a:pt x="14" y="52"/>
                    <a:pt x="13" y="51"/>
                  </a:cubicBezTo>
                  <a:cubicBezTo>
                    <a:pt x="11" y="49"/>
                    <a:pt x="9" y="47"/>
                    <a:pt x="9" y="47"/>
                  </a:cubicBezTo>
                  <a:cubicBezTo>
                    <a:pt x="9" y="47"/>
                    <a:pt x="7" y="48"/>
                    <a:pt x="7" y="47"/>
                  </a:cubicBezTo>
                  <a:cubicBezTo>
                    <a:pt x="7" y="46"/>
                    <a:pt x="8" y="45"/>
                    <a:pt x="8" y="45"/>
                  </a:cubicBezTo>
                  <a:cubicBezTo>
                    <a:pt x="7" y="43"/>
                    <a:pt x="7" y="43"/>
                    <a:pt x="7" y="43"/>
                  </a:cubicBezTo>
                  <a:cubicBezTo>
                    <a:pt x="7" y="43"/>
                    <a:pt x="9" y="43"/>
                    <a:pt x="10" y="42"/>
                  </a:cubicBezTo>
                  <a:cubicBezTo>
                    <a:pt x="11" y="42"/>
                    <a:pt x="11" y="39"/>
                    <a:pt x="10" y="39"/>
                  </a:cubicBezTo>
                  <a:cubicBezTo>
                    <a:pt x="9" y="39"/>
                    <a:pt x="8" y="38"/>
                    <a:pt x="7" y="39"/>
                  </a:cubicBezTo>
                  <a:cubicBezTo>
                    <a:pt x="6" y="39"/>
                    <a:pt x="5" y="40"/>
                    <a:pt x="5" y="40"/>
                  </a:cubicBezTo>
                  <a:cubicBezTo>
                    <a:pt x="4" y="40"/>
                    <a:pt x="2" y="39"/>
                    <a:pt x="2" y="38"/>
                  </a:cubicBezTo>
                  <a:cubicBezTo>
                    <a:pt x="2" y="37"/>
                    <a:pt x="1" y="37"/>
                    <a:pt x="3" y="36"/>
                  </a:cubicBezTo>
                  <a:cubicBezTo>
                    <a:pt x="4" y="36"/>
                    <a:pt x="5" y="34"/>
                    <a:pt x="5" y="34"/>
                  </a:cubicBezTo>
                  <a:cubicBezTo>
                    <a:pt x="3" y="31"/>
                    <a:pt x="3" y="31"/>
                    <a:pt x="3" y="31"/>
                  </a:cubicBezTo>
                  <a:cubicBezTo>
                    <a:pt x="4" y="25"/>
                    <a:pt x="4" y="25"/>
                    <a:pt x="4" y="25"/>
                  </a:cubicBezTo>
                  <a:cubicBezTo>
                    <a:pt x="0" y="24"/>
                    <a:pt x="0" y="24"/>
                    <a:pt x="0" y="24"/>
                  </a:cubicBezTo>
                  <a:cubicBezTo>
                    <a:pt x="0" y="22"/>
                    <a:pt x="0" y="22"/>
                    <a:pt x="0" y="22"/>
                  </a:cubicBezTo>
                  <a:cubicBezTo>
                    <a:pt x="4" y="20"/>
                    <a:pt x="4" y="20"/>
                    <a:pt x="4" y="20"/>
                  </a:cubicBezTo>
                  <a:cubicBezTo>
                    <a:pt x="8" y="14"/>
                    <a:pt x="8" y="14"/>
                    <a:pt x="8" y="14"/>
                  </a:cubicBezTo>
                  <a:cubicBezTo>
                    <a:pt x="9" y="15"/>
                    <a:pt x="9" y="15"/>
                    <a:pt x="9" y="15"/>
                  </a:cubicBezTo>
                  <a:cubicBezTo>
                    <a:pt x="9" y="15"/>
                    <a:pt x="10" y="15"/>
                    <a:pt x="11" y="1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9" name="Freeform 25"/>
            <p:cNvSpPr>
              <a:spLocks/>
            </p:cNvSpPr>
            <p:nvPr/>
          </p:nvSpPr>
          <p:spPr bwMode="auto">
            <a:xfrm>
              <a:off x="4681844" y="3129624"/>
              <a:ext cx="394695" cy="240785"/>
            </a:xfrm>
            <a:custGeom>
              <a:avLst/>
              <a:gdLst>
                <a:gd name="T0" fmla="*/ 33 w 173"/>
                <a:gd name="T1" fmla="*/ 82 h 109"/>
                <a:gd name="T2" fmla="*/ 34 w 173"/>
                <a:gd name="T3" fmla="*/ 96 h 109"/>
                <a:gd name="T4" fmla="*/ 43 w 173"/>
                <a:gd name="T5" fmla="*/ 106 h 109"/>
                <a:gd name="T6" fmla="*/ 57 w 173"/>
                <a:gd name="T7" fmla="*/ 101 h 109"/>
                <a:gd name="T8" fmla="*/ 68 w 173"/>
                <a:gd name="T9" fmla="*/ 103 h 109"/>
                <a:gd name="T10" fmla="*/ 78 w 173"/>
                <a:gd name="T11" fmla="*/ 97 h 109"/>
                <a:gd name="T12" fmla="*/ 81 w 173"/>
                <a:gd name="T13" fmla="*/ 85 h 109"/>
                <a:gd name="T14" fmla="*/ 88 w 173"/>
                <a:gd name="T15" fmla="*/ 77 h 109"/>
                <a:gd name="T16" fmla="*/ 94 w 173"/>
                <a:gd name="T17" fmla="*/ 85 h 109"/>
                <a:gd name="T18" fmla="*/ 103 w 173"/>
                <a:gd name="T19" fmla="*/ 92 h 109"/>
                <a:gd name="T20" fmla="*/ 110 w 173"/>
                <a:gd name="T21" fmla="*/ 96 h 109"/>
                <a:gd name="T22" fmla="*/ 113 w 173"/>
                <a:gd name="T23" fmla="*/ 108 h 109"/>
                <a:gd name="T24" fmla="*/ 117 w 173"/>
                <a:gd name="T25" fmla="*/ 101 h 109"/>
                <a:gd name="T26" fmla="*/ 121 w 173"/>
                <a:gd name="T27" fmla="*/ 89 h 109"/>
                <a:gd name="T28" fmla="*/ 126 w 173"/>
                <a:gd name="T29" fmla="*/ 80 h 109"/>
                <a:gd name="T30" fmla="*/ 130 w 173"/>
                <a:gd name="T31" fmla="*/ 72 h 109"/>
                <a:gd name="T32" fmla="*/ 136 w 173"/>
                <a:gd name="T33" fmla="*/ 81 h 109"/>
                <a:gd name="T34" fmla="*/ 147 w 173"/>
                <a:gd name="T35" fmla="*/ 78 h 109"/>
                <a:gd name="T36" fmla="*/ 156 w 173"/>
                <a:gd name="T37" fmla="*/ 84 h 109"/>
                <a:gd name="T38" fmla="*/ 158 w 173"/>
                <a:gd name="T39" fmla="*/ 79 h 109"/>
                <a:gd name="T40" fmla="*/ 156 w 173"/>
                <a:gd name="T41" fmla="*/ 71 h 109"/>
                <a:gd name="T42" fmla="*/ 161 w 173"/>
                <a:gd name="T43" fmla="*/ 64 h 109"/>
                <a:gd name="T44" fmla="*/ 170 w 173"/>
                <a:gd name="T45" fmla="*/ 67 h 109"/>
                <a:gd name="T46" fmla="*/ 170 w 173"/>
                <a:gd name="T47" fmla="*/ 58 h 109"/>
                <a:gd name="T48" fmla="*/ 170 w 173"/>
                <a:gd name="T49" fmla="*/ 45 h 109"/>
                <a:gd name="T50" fmla="*/ 163 w 173"/>
                <a:gd name="T51" fmla="*/ 46 h 109"/>
                <a:gd name="T52" fmla="*/ 152 w 173"/>
                <a:gd name="T53" fmla="*/ 48 h 109"/>
                <a:gd name="T54" fmla="*/ 138 w 173"/>
                <a:gd name="T55" fmla="*/ 40 h 109"/>
                <a:gd name="T56" fmla="*/ 133 w 173"/>
                <a:gd name="T57" fmla="*/ 40 h 109"/>
                <a:gd name="T58" fmla="*/ 133 w 173"/>
                <a:gd name="T59" fmla="*/ 35 h 109"/>
                <a:gd name="T60" fmla="*/ 137 w 173"/>
                <a:gd name="T61" fmla="*/ 24 h 109"/>
                <a:gd name="T62" fmla="*/ 136 w 173"/>
                <a:gd name="T63" fmla="*/ 15 h 109"/>
                <a:gd name="T64" fmla="*/ 125 w 173"/>
                <a:gd name="T65" fmla="*/ 8 h 109"/>
                <a:gd name="T66" fmla="*/ 110 w 173"/>
                <a:gd name="T67" fmla="*/ 7 h 109"/>
                <a:gd name="T68" fmla="*/ 102 w 173"/>
                <a:gd name="T69" fmla="*/ 6 h 109"/>
                <a:gd name="T70" fmla="*/ 103 w 173"/>
                <a:gd name="T71" fmla="*/ 1 h 109"/>
                <a:gd name="T72" fmla="*/ 95 w 173"/>
                <a:gd name="T73" fmla="*/ 2 h 109"/>
                <a:gd name="T74" fmla="*/ 100 w 173"/>
                <a:gd name="T75" fmla="*/ 8 h 109"/>
                <a:gd name="T76" fmla="*/ 92 w 173"/>
                <a:gd name="T77" fmla="*/ 12 h 109"/>
                <a:gd name="T78" fmla="*/ 76 w 173"/>
                <a:gd name="T79" fmla="*/ 13 h 109"/>
                <a:gd name="T80" fmla="*/ 65 w 173"/>
                <a:gd name="T81" fmla="*/ 13 h 109"/>
                <a:gd name="T82" fmla="*/ 59 w 173"/>
                <a:gd name="T83" fmla="*/ 14 h 109"/>
                <a:gd name="T84" fmla="*/ 56 w 173"/>
                <a:gd name="T85" fmla="*/ 20 h 109"/>
                <a:gd name="T86" fmla="*/ 46 w 173"/>
                <a:gd name="T87" fmla="*/ 16 h 109"/>
                <a:gd name="T88" fmla="*/ 39 w 173"/>
                <a:gd name="T89" fmla="*/ 20 h 109"/>
                <a:gd name="T90" fmla="*/ 42 w 173"/>
                <a:gd name="T91" fmla="*/ 23 h 109"/>
                <a:gd name="T92" fmla="*/ 37 w 173"/>
                <a:gd name="T93" fmla="*/ 33 h 109"/>
                <a:gd name="T94" fmla="*/ 29 w 173"/>
                <a:gd name="T95" fmla="*/ 41 h 109"/>
                <a:gd name="T96" fmla="*/ 19 w 173"/>
                <a:gd name="T97" fmla="*/ 47 h 109"/>
                <a:gd name="T98" fmla="*/ 19 w 173"/>
                <a:gd name="T99" fmla="*/ 56 h 109"/>
                <a:gd name="T100" fmla="*/ 7 w 173"/>
                <a:gd name="T101" fmla="*/ 67 h 109"/>
                <a:gd name="T102" fmla="*/ 7 w 173"/>
                <a:gd name="T103" fmla="*/ 77 h 109"/>
                <a:gd name="T104" fmla="*/ 0 w 173"/>
                <a:gd name="T105" fmla="*/ 87 h 109"/>
                <a:gd name="T106" fmla="*/ 10 w 173"/>
                <a:gd name="T107" fmla="*/ 87 h 109"/>
                <a:gd name="T108" fmla="*/ 12 w 173"/>
                <a:gd name="T109" fmla="*/ 77 h 109"/>
                <a:gd name="T110" fmla="*/ 31 w 173"/>
                <a:gd name="T111" fmla="*/ 7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3" h="109">
                  <a:moveTo>
                    <a:pt x="31" y="75"/>
                  </a:moveTo>
                  <a:cubicBezTo>
                    <a:pt x="33" y="76"/>
                    <a:pt x="33" y="76"/>
                    <a:pt x="33" y="76"/>
                  </a:cubicBezTo>
                  <a:cubicBezTo>
                    <a:pt x="33" y="78"/>
                    <a:pt x="33" y="78"/>
                    <a:pt x="33" y="78"/>
                  </a:cubicBezTo>
                  <a:cubicBezTo>
                    <a:pt x="33" y="78"/>
                    <a:pt x="33" y="77"/>
                    <a:pt x="32" y="79"/>
                  </a:cubicBezTo>
                  <a:cubicBezTo>
                    <a:pt x="31" y="80"/>
                    <a:pt x="31" y="80"/>
                    <a:pt x="31" y="80"/>
                  </a:cubicBezTo>
                  <a:cubicBezTo>
                    <a:pt x="32" y="80"/>
                    <a:pt x="33" y="81"/>
                    <a:pt x="33" y="81"/>
                  </a:cubicBezTo>
                  <a:cubicBezTo>
                    <a:pt x="33" y="81"/>
                    <a:pt x="34" y="81"/>
                    <a:pt x="33" y="82"/>
                  </a:cubicBezTo>
                  <a:cubicBezTo>
                    <a:pt x="33" y="84"/>
                    <a:pt x="33" y="85"/>
                    <a:pt x="33" y="85"/>
                  </a:cubicBezTo>
                  <a:cubicBezTo>
                    <a:pt x="33" y="85"/>
                    <a:pt x="33" y="86"/>
                    <a:pt x="33" y="87"/>
                  </a:cubicBezTo>
                  <a:cubicBezTo>
                    <a:pt x="32" y="87"/>
                    <a:pt x="31" y="90"/>
                    <a:pt x="31" y="90"/>
                  </a:cubicBezTo>
                  <a:cubicBezTo>
                    <a:pt x="31" y="90"/>
                    <a:pt x="31" y="90"/>
                    <a:pt x="31" y="91"/>
                  </a:cubicBezTo>
                  <a:cubicBezTo>
                    <a:pt x="32" y="91"/>
                    <a:pt x="35" y="91"/>
                    <a:pt x="35" y="91"/>
                  </a:cubicBezTo>
                  <a:cubicBezTo>
                    <a:pt x="35" y="91"/>
                    <a:pt x="35" y="93"/>
                    <a:pt x="35" y="94"/>
                  </a:cubicBezTo>
                  <a:cubicBezTo>
                    <a:pt x="34" y="94"/>
                    <a:pt x="33" y="96"/>
                    <a:pt x="34" y="96"/>
                  </a:cubicBezTo>
                  <a:cubicBezTo>
                    <a:pt x="35" y="96"/>
                    <a:pt x="36" y="97"/>
                    <a:pt x="36" y="97"/>
                  </a:cubicBezTo>
                  <a:cubicBezTo>
                    <a:pt x="36" y="97"/>
                    <a:pt x="37" y="98"/>
                    <a:pt x="37" y="98"/>
                  </a:cubicBezTo>
                  <a:cubicBezTo>
                    <a:pt x="38" y="98"/>
                    <a:pt x="39" y="99"/>
                    <a:pt x="39" y="99"/>
                  </a:cubicBezTo>
                  <a:cubicBezTo>
                    <a:pt x="39" y="99"/>
                    <a:pt x="41" y="101"/>
                    <a:pt x="41" y="101"/>
                  </a:cubicBezTo>
                  <a:cubicBezTo>
                    <a:pt x="41" y="102"/>
                    <a:pt x="40" y="103"/>
                    <a:pt x="40" y="103"/>
                  </a:cubicBezTo>
                  <a:cubicBezTo>
                    <a:pt x="40" y="103"/>
                    <a:pt x="42" y="105"/>
                    <a:pt x="42" y="105"/>
                  </a:cubicBezTo>
                  <a:cubicBezTo>
                    <a:pt x="42" y="105"/>
                    <a:pt x="42" y="106"/>
                    <a:pt x="43" y="106"/>
                  </a:cubicBezTo>
                  <a:cubicBezTo>
                    <a:pt x="44" y="106"/>
                    <a:pt x="45" y="105"/>
                    <a:pt x="45" y="105"/>
                  </a:cubicBezTo>
                  <a:cubicBezTo>
                    <a:pt x="45" y="105"/>
                    <a:pt x="47" y="104"/>
                    <a:pt x="47" y="104"/>
                  </a:cubicBezTo>
                  <a:cubicBezTo>
                    <a:pt x="47" y="104"/>
                    <a:pt x="48" y="103"/>
                    <a:pt x="49" y="103"/>
                  </a:cubicBezTo>
                  <a:cubicBezTo>
                    <a:pt x="50" y="103"/>
                    <a:pt x="51" y="104"/>
                    <a:pt x="52" y="104"/>
                  </a:cubicBezTo>
                  <a:cubicBezTo>
                    <a:pt x="53" y="104"/>
                    <a:pt x="56" y="104"/>
                    <a:pt x="56" y="104"/>
                  </a:cubicBezTo>
                  <a:cubicBezTo>
                    <a:pt x="56" y="102"/>
                    <a:pt x="56" y="102"/>
                    <a:pt x="56" y="102"/>
                  </a:cubicBezTo>
                  <a:cubicBezTo>
                    <a:pt x="56" y="102"/>
                    <a:pt x="56" y="101"/>
                    <a:pt x="57" y="101"/>
                  </a:cubicBezTo>
                  <a:cubicBezTo>
                    <a:pt x="58" y="101"/>
                    <a:pt x="59" y="101"/>
                    <a:pt x="59" y="101"/>
                  </a:cubicBezTo>
                  <a:cubicBezTo>
                    <a:pt x="59" y="101"/>
                    <a:pt x="58" y="100"/>
                    <a:pt x="59" y="100"/>
                  </a:cubicBezTo>
                  <a:cubicBezTo>
                    <a:pt x="59" y="100"/>
                    <a:pt x="61" y="100"/>
                    <a:pt x="62" y="101"/>
                  </a:cubicBezTo>
                  <a:cubicBezTo>
                    <a:pt x="62" y="101"/>
                    <a:pt x="64" y="100"/>
                    <a:pt x="64" y="101"/>
                  </a:cubicBezTo>
                  <a:cubicBezTo>
                    <a:pt x="64" y="101"/>
                    <a:pt x="65" y="102"/>
                    <a:pt x="65" y="102"/>
                  </a:cubicBezTo>
                  <a:cubicBezTo>
                    <a:pt x="65" y="102"/>
                    <a:pt x="66" y="104"/>
                    <a:pt x="66" y="103"/>
                  </a:cubicBezTo>
                  <a:cubicBezTo>
                    <a:pt x="67" y="103"/>
                    <a:pt x="67" y="103"/>
                    <a:pt x="68" y="103"/>
                  </a:cubicBezTo>
                  <a:cubicBezTo>
                    <a:pt x="68" y="104"/>
                    <a:pt x="70" y="104"/>
                    <a:pt x="71" y="104"/>
                  </a:cubicBezTo>
                  <a:cubicBezTo>
                    <a:pt x="71" y="103"/>
                    <a:pt x="71" y="103"/>
                    <a:pt x="71" y="103"/>
                  </a:cubicBezTo>
                  <a:cubicBezTo>
                    <a:pt x="71" y="102"/>
                    <a:pt x="70" y="101"/>
                    <a:pt x="72" y="101"/>
                  </a:cubicBezTo>
                  <a:cubicBezTo>
                    <a:pt x="73" y="101"/>
                    <a:pt x="73" y="100"/>
                    <a:pt x="74" y="100"/>
                  </a:cubicBezTo>
                  <a:cubicBezTo>
                    <a:pt x="75" y="100"/>
                    <a:pt x="76" y="100"/>
                    <a:pt x="76" y="100"/>
                  </a:cubicBezTo>
                  <a:cubicBezTo>
                    <a:pt x="76" y="100"/>
                    <a:pt x="76" y="100"/>
                    <a:pt x="77" y="99"/>
                  </a:cubicBezTo>
                  <a:cubicBezTo>
                    <a:pt x="78" y="98"/>
                    <a:pt x="78" y="97"/>
                    <a:pt x="78" y="97"/>
                  </a:cubicBezTo>
                  <a:cubicBezTo>
                    <a:pt x="78" y="96"/>
                    <a:pt x="78" y="95"/>
                    <a:pt x="78" y="95"/>
                  </a:cubicBezTo>
                  <a:cubicBezTo>
                    <a:pt x="79" y="94"/>
                    <a:pt x="79" y="94"/>
                    <a:pt x="79" y="94"/>
                  </a:cubicBezTo>
                  <a:cubicBezTo>
                    <a:pt x="80" y="93"/>
                    <a:pt x="80" y="93"/>
                    <a:pt x="80" y="93"/>
                  </a:cubicBezTo>
                  <a:cubicBezTo>
                    <a:pt x="80" y="93"/>
                    <a:pt x="80" y="93"/>
                    <a:pt x="81" y="91"/>
                  </a:cubicBezTo>
                  <a:cubicBezTo>
                    <a:pt x="81" y="90"/>
                    <a:pt x="81" y="90"/>
                    <a:pt x="81" y="90"/>
                  </a:cubicBezTo>
                  <a:cubicBezTo>
                    <a:pt x="82" y="88"/>
                    <a:pt x="82" y="88"/>
                    <a:pt x="82" y="88"/>
                  </a:cubicBezTo>
                  <a:cubicBezTo>
                    <a:pt x="81" y="85"/>
                    <a:pt x="81" y="85"/>
                    <a:pt x="81" y="85"/>
                  </a:cubicBezTo>
                  <a:cubicBezTo>
                    <a:pt x="80" y="84"/>
                    <a:pt x="80" y="84"/>
                    <a:pt x="80" y="84"/>
                  </a:cubicBezTo>
                  <a:cubicBezTo>
                    <a:pt x="81" y="83"/>
                    <a:pt x="81" y="83"/>
                    <a:pt x="81" y="83"/>
                  </a:cubicBezTo>
                  <a:cubicBezTo>
                    <a:pt x="81" y="83"/>
                    <a:pt x="82" y="82"/>
                    <a:pt x="83" y="82"/>
                  </a:cubicBezTo>
                  <a:cubicBezTo>
                    <a:pt x="84" y="82"/>
                    <a:pt x="84" y="82"/>
                    <a:pt x="84" y="81"/>
                  </a:cubicBezTo>
                  <a:cubicBezTo>
                    <a:pt x="85" y="81"/>
                    <a:pt x="87" y="79"/>
                    <a:pt x="87" y="79"/>
                  </a:cubicBezTo>
                  <a:cubicBezTo>
                    <a:pt x="87" y="79"/>
                    <a:pt x="87" y="79"/>
                    <a:pt x="88" y="79"/>
                  </a:cubicBezTo>
                  <a:cubicBezTo>
                    <a:pt x="88" y="78"/>
                    <a:pt x="88" y="77"/>
                    <a:pt x="88" y="77"/>
                  </a:cubicBezTo>
                  <a:cubicBezTo>
                    <a:pt x="88" y="77"/>
                    <a:pt x="88" y="76"/>
                    <a:pt x="89" y="76"/>
                  </a:cubicBezTo>
                  <a:cubicBezTo>
                    <a:pt x="90" y="75"/>
                    <a:pt x="94" y="74"/>
                    <a:pt x="94" y="74"/>
                  </a:cubicBezTo>
                  <a:cubicBezTo>
                    <a:pt x="94" y="74"/>
                    <a:pt x="93" y="76"/>
                    <a:pt x="93" y="77"/>
                  </a:cubicBezTo>
                  <a:cubicBezTo>
                    <a:pt x="93" y="78"/>
                    <a:pt x="94" y="80"/>
                    <a:pt x="94" y="80"/>
                  </a:cubicBezTo>
                  <a:cubicBezTo>
                    <a:pt x="94" y="80"/>
                    <a:pt x="93" y="82"/>
                    <a:pt x="93" y="82"/>
                  </a:cubicBezTo>
                  <a:cubicBezTo>
                    <a:pt x="93" y="83"/>
                    <a:pt x="93" y="84"/>
                    <a:pt x="93" y="84"/>
                  </a:cubicBezTo>
                  <a:cubicBezTo>
                    <a:pt x="94" y="85"/>
                    <a:pt x="94" y="85"/>
                    <a:pt x="94" y="85"/>
                  </a:cubicBezTo>
                  <a:cubicBezTo>
                    <a:pt x="94" y="85"/>
                    <a:pt x="94" y="86"/>
                    <a:pt x="94" y="86"/>
                  </a:cubicBezTo>
                  <a:cubicBezTo>
                    <a:pt x="95" y="86"/>
                    <a:pt x="96" y="88"/>
                    <a:pt x="96" y="88"/>
                  </a:cubicBezTo>
                  <a:cubicBezTo>
                    <a:pt x="97" y="88"/>
                    <a:pt x="97" y="88"/>
                    <a:pt x="97" y="88"/>
                  </a:cubicBezTo>
                  <a:cubicBezTo>
                    <a:pt x="97" y="88"/>
                    <a:pt x="98" y="89"/>
                    <a:pt x="98" y="90"/>
                  </a:cubicBezTo>
                  <a:cubicBezTo>
                    <a:pt x="98" y="90"/>
                    <a:pt x="99" y="91"/>
                    <a:pt x="100" y="92"/>
                  </a:cubicBezTo>
                  <a:cubicBezTo>
                    <a:pt x="100" y="92"/>
                    <a:pt x="101" y="92"/>
                    <a:pt x="101" y="92"/>
                  </a:cubicBezTo>
                  <a:cubicBezTo>
                    <a:pt x="102" y="92"/>
                    <a:pt x="103" y="92"/>
                    <a:pt x="103" y="92"/>
                  </a:cubicBezTo>
                  <a:cubicBezTo>
                    <a:pt x="103" y="93"/>
                    <a:pt x="105" y="93"/>
                    <a:pt x="106" y="93"/>
                  </a:cubicBezTo>
                  <a:cubicBezTo>
                    <a:pt x="106" y="94"/>
                    <a:pt x="108" y="93"/>
                    <a:pt x="108" y="93"/>
                  </a:cubicBezTo>
                  <a:cubicBezTo>
                    <a:pt x="109" y="94"/>
                    <a:pt x="109" y="94"/>
                    <a:pt x="109" y="94"/>
                  </a:cubicBezTo>
                  <a:cubicBezTo>
                    <a:pt x="110" y="94"/>
                    <a:pt x="110" y="94"/>
                    <a:pt x="110" y="94"/>
                  </a:cubicBezTo>
                  <a:cubicBezTo>
                    <a:pt x="110" y="94"/>
                    <a:pt x="111" y="94"/>
                    <a:pt x="111" y="95"/>
                  </a:cubicBezTo>
                  <a:cubicBezTo>
                    <a:pt x="110" y="96"/>
                    <a:pt x="110" y="96"/>
                    <a:pt x="110" y="96"/>
                  </a:cubicBezTo>
                  <a:cubicBezTo>
                    <a:pt x="110" y="96"/>
                    <a:pt x="110" y="96"/>
                    <a:pt x="110" y="96"/>
                  </a:cubicBezTo>
                  <a:cubicBezTo>
                    <a:pt x="109" y="97"/>
                    <a:pt x="108" y="99"/>
                    <a:pt x="108" y="99"/>
                  </a:cubicBezTo>
                  <a:cubicBezTo>
                    <a:pt x="111" y="101"/>
                    <a:pt x="111" y="101"/>
                    <a:pt x="111" y="101"/>
                  </a:cubicBezTo>
                  <a:cubicBezTo>
                    <a:pt x="111" y="101"/>
                    <a:pt x="112" y="101"/>
                    <a:pt x="112" y="102"/>
                  </a:cubicBezTo>
                  <a:cubicBezTo>
                    <a:pt x="113" y="103"/>
                    <a:pt x="113" y="104"/>
                    <a:pt x="113" y="104"/>
                  </a:cubicBezTo>
                  <a:cubicBezTo>
                    <a:pt x="113" y="104"/>
                    <a:pt x="113" y="104"/>
                    <a:pt x="113" y="104"/>
                  </a:cubicBezTo>
                  <a:cubicBezTo>
                    <a:pt x="113" y="105"/>
                    <a:pt x="113" y="107"/>
                    <a:pt x="113" y="107"/>
                  </a:cubicBezTo>
                  <a:cubicBezTo>
                    <a:pt x="113" y="107"/>
                    <a:pt x="111" y="108"/>
                    <a:pt x="113" y="108"/>
                  </a:cubicBezTo>
                  <a:cubicBezTo>
                    <a:pt x="115" y="108"/>
                    <a:pt x="115" y="108"/>
                    <a:pt x="115" y="108"/>
                  </a:cubicBezTo>
                  <a:cubicBezTo>
                    <a:pt x="116" y="108"/>
                    <a:pt x="117" y="109"/>
                    <a:pt x="117" y="109"/>
                  </a:cubicBezTo>
                  <a:cubicBezTo>
                    <a:pt x="118" y="108"/>
                    <a:pt x="118" y="108"/>
                    <a:pt x="118" y="108"/>
                  </a:cubicBezTo>
                  <a:cubicBezTo>
                    <a:pt x="118" y="108"/>
                    <a:pt x="117" y="106"/>
                    <a:pt x="119" y="105"/>
                  </a:cubicBezTo>
                  <a:cubicBezTo>
                    <a:pt x="120" y="104"/>
                    <a:pt x="120" y="104"/>
                    <a:pt x="120" y="104"/>
                  </a:cubicBezTo>
                  <a:cubicBezTo>
                    <a:pt x="120" y="104"/>
                    <a:pt x="117" y="103"/>
                    <a:pt x="117" y="102"/>
                  </a:cubicBezTo>
                  <a:cubicBezTo>
                    <a:pt x="117" y="102"/>
                    <a:pt x="116" y="102"/>
                    <a:pt x="117" y="101"/>
                  </a:cubicBezTo>
                  <a:cubicBezTo>
                    <a:pt x="117" y="100"/>
                    <a:pt x="116" y="100"/>
                    <a:pt x="117" y="99"/>
                  </a:cubicBezTo>
                  <a:cubicBezTo>
                    <a:pt x="117" y="99"/>
                    <a:pt x="118" y="99"/>
                    <a:pt x="118" y="98"/>
                  </a:cubicBezTo>
                  <a:cubicBezTo>
                    <a:pt x="118" y="98"/>
                    <a:pt x="117" y="96"/>
                    <a:pt x="117" y="96"/>
                  </a:cubicBezTo>
                  <a:cubicBezTo>
                    <a:pt x="119" y="95"/>
                    <a:pt x="119" y="95"/>
                    <a:pt x="119" y="95"/>
                  </a:cubicBezTo>
                  <a:cubicBezTo>
                    <a:pt x="119" y="95"/>
                    <a:pt x="119" y="94"/>
                    <a:pt x="119" y="94"/>
                  </a:cubicBezTo>
                  <a:cubicBezTo>
                    <a:pt x="119" y="93"/>
                    <a:pt x="119" y="91"/>
                    <a:pt x="119" y="91"/>
                  </a:cubicBezTo>
                  <a:cubicBezTo>
                    <a:pt x="120" y="91"/>
                    <a:pt x="121" y="89"/>
                    <a:pt x="121" y="89"/>
                  </a:cubicBezTo>
                  <a:cubicBezTo>
                    <a:pt x="121" y="89"/>
                    <a:pt x="123" y="89"/>
                    <a:pt x="123" y="89"/>
                  </a:cubicBezTo>
                  <a:cubicBezTo>
                    <a:pt x="123" y="88"/>
                    <a:pt x="124" y="87"/>
                    <a:pt x="124" y="87"/>
                  </a:cubicBezTo>
                  <a:cubicBezTo>
                    <a:pt x="124" y="87"/>
                    <a:pt x="124" y="87"/>
                    <a:pt x="125" y="86"/>
                  </a:cubicBezTo>
                  <a:cubicBezTo>
                    <a:pt x="125" y="85"/>
                    <a:pt x="125" y="84"/>
                    <a:pt x="125" y="84"/>
                  </a:cubicBezTo>
                  <a:cubicBezTo>
                    <a:pt x="125" y="83"/>
                    <a:pt x="126" y="82"/>
                    <a:pt x="126" y="82"/>
                  </a:cubicBezTo>
                  <a:cubicBezTo>
                    <a:pt x="126" y="81"/>
                    <a:pt x="126" y="81"/>
                    <a:pt x="126" y="81"/>
                  </a:cubicBezTo>
                  <a:cubicBezTo>
                    <a:pt x="126" y="81"/>
                    <a:pt x="126" y="80"/>
                    <a:pt x="126" y="80"/>
                  </a:cubicBezTo>
                  <a:cubicBezTo>
                    <a:pt x="126" y="79"/>
                    <a:pt x="126" y="78"/>
                    <a:pt x="126" y="78"/>
                  </a:cubicBezTo>
                  <a:cubicBezTo>
                    <a:pt x="126" y="76"/>
                    <a:pt x="126" y="76"/>
                    <a:pt x="126" y="76"/>
                  </a:cubicBezTo>
                  <a:cubicBezTo>
                    <a:pt x="125" y="74"/>
                    <a:pt x="125" y="74"/>
                    <a:pt x="125" y="74"/>
                  </a:cubicBezTo>
                  <a:cubicBezTo>
                    <a:pt x="125" y="73"/>
                    <a:pt x="125" y="73"/>
                    <a:pt x="125" y="73"/>
                  </a:cubicBezTo>
                  <a:cubicBezTo>
                    <a:pt x="127" y="71"/>
                    <a:pt x="127" y="71"/>
                    <a:pt x="127" y="71"/>
                  </a:cubicBezTo>
                  <a:cubicBezTo>
                    <a:pt x="127" y="71"/>
                    <a:pt x="128" y="70"/>
                    <a:pt x="128" y="71"/>
                  </a:cubicBezTo>
                  <a:cubicBezTo>
                    <a:pt x="129" y="71"/>
                    <a:pt x="130" y="72"/>
                    <a:pt x="130" y="72"/>
                  </a:cubicBezTo>
                  <a:cubicBezTo>
                    <a:pt x="131" y="72"/>
                    <a:pt x="131" y="72"/>
                    <a:pt x="131" y="72"/>
                  </a:cubicBezTo>
                  <a:cubicBezTo>
                    <a:pt x="133" y="71"/>
                    <a:pt x="133" y="71"/>
                    <a:pt x="133" y="71"/>
                  </a:cubicBezTo>
                  <a:cubicBezTo>
                    <a:pt x="133" y="71"/>
                    <a:pt x="134" y="71"/>
                    <a:pt x="134" y="72"/>
                  </a:cubicBezTo>
                  <a:cubicBezTo>
                    <a:pt x="133" y="72"/>
                    <a:pt x="132" y="73"/>
                    <a:pt x="133" y="74"/>
                  </a:cubicBezTo>
                  <a:cubicBezTo>
                    <a:pt x="133" y="74"/>
                    <a:pt x="134" y="75"/>
                    <a:pt x="134" y="76"/>
                  </a:cubicBezTo>
                  <a:cubicBezTo>
                    <a:pt x="134" y="77"/>
                    <a:pt x="134" y="77"/>
                    <a:pt x="134" y="79"/>
                  </a:cubicBezTo>
                  <a:cubicBezTo>
                    <a:pt x="134" y="80"/>
                    <a:pt x="136" y="80"/>
                    <a:pt x="136" y="81"/>
                  </a:cubicBezTo>
                  <a:cubicBezTo>
                    <a:pt x="137" y="81"/>
                    <a:pt x="135" y="82"/>
                    <a:pt x="138" y="82"/>
                  </a:cubicBezTo>
                  <a:cubicBezTo>
                    <a:pt x="140" y="82"/>
                    <a:pt x="142" y="83"/>
                    <a:pt x="142" y="82"/>
                  </a:cubicBezTo>
                  <a:cubicBezTo>
                    <a:pt x="143" y="82"/>
                    <a:pt x="143" y="82"/>
                    <a:pt x="143" y="81"/>
                  </a:cubicBezTo>
                  <a:cubicBezTo>
                    <a:pt x="142" y="80"/>
                    <a:pt x="143" y="79"/>
                    <a:pt x="143" y="79"/>
                  </a:cubicBezTo>
                  <a:cubicBezTo>
                    <a:pt x="143" y="79"/>
                    <a:pt x="144" y="79"/>
                    <a:pt x="144" y="79"/>
                  </a:cubicBezTo>
                  <a:cubicBezTo>
                    <a:pt x="145" y="79"/>
                    <a:pt x="145" y="80"/>
                    <a:pt x="146" y="79"/>
                  </a:cubicBezTo>
                  <a:cubicBezTo>
                    <a:pt x="146" y="79"/>
                    <a:pt x="147" y="78"/>
                    <a:pt x="147" y="78"/>
                  </a:cubicBezTo>
                  <a:cubicBezTo>
                    <a:pt x="149" y="78"/>
                    <a:pt x="149" y="78"/>
                    <a:pt x="149" y="78"/>
                  </a:cubicBezTo>
                  <a:cubicBezTo>
                    <a:pt x="149" y="78"/>
                    <a:pt x="148" y="77"/>
                    <a:pt x="150" y="77"/>
                  </a:cubicBezTo>
                  <a:cubicBezTo>
                    <a:pt x="151" y="77"/>
                    <a:pt x="153" y="77"/>
                    <a:pt x="153" y="77"/>
                  </a:cubicBezTo>
                  <a:cubicBezTo>
                    <a:pt x="153" y="77"/>
                    <a:pt x="153" y="78"/>
                    <a:pt x="153" y="79"/>
                  </a:cubicBezTo>
                  <a:cubicBezTo>
                    <a:pt x="154" y="80"/>
                    <a:pt x="154" y="80"/>
                    <a:pt x="154" y="80"/>
                  </a:cubicBezTo>
                  <a:cubicBezTo>
                    <a:pt x="154" y="80"/>
                    <a:pt x="153" y="80"/>
                    <a:pt x="154" y="82"/>
                  </a:cubicBezTo>
                  <a:cubicBezTo>
                    <a:pt x="155" y="83"/>
                    <a:pt x="156" y="83"/>
                    <a:pt x="156" y="84"/>
                  </a:cubicBezTo>
                  <a:cubicBezTo>
                    <a:pt x="157" y="84"/>
                    <a:pt x="156" y="86"/>
                    <a:pt x="156" y="86"/>
                  </a:cubicBezTo>
                  <a:cubicBezTo>
                    <a:pt x="156" y="86"/>
                    <a:pt x="158" y="86"/>
                    <a:pt x="158" y="86"/>
                  </a:cubicBezTo>
                  <a:cubicBezTo>
                    <a:pt x="158" y="85"/>
                    <a:pt x="158" y="85"/>
                    <a:pt x="159" y="85"/>
                  </a:cubicBezTo>
                  <a:cubicBezTo>
                    <a:pt x="159" y="85"/>
                    <a:pt x="159" y="85"/>
                    <a:pt x="159" y="85"/>
                  </a:cubicBezTo>
                  <a:cubicBezTo>
                    <a:pt x="159" y="85"/>
                    <a:pt x="160" y="84"/>
                    <a:pt x="160" y="83"/>
                  </a:cubicBezTo>
                  <a:cubicBezTo>
                    <a:pt x="160" y="83"/>
                    <a:pt x="160" y="80"/>
                    <a:pt x="159" y="80"/>
                  </a:cubicBezTo>
                  <a:cubicBezTo>
                    <a:pt x="159" y="80"/>
                    <a:pt x="158" y="80"/>
                    <a:pt x="158" y="79"/>
                  </a:cubicBezTo>
                  <a:cubicBezTo>
                    <a:pt x="157" y="78"/>
                    <a:pt x="157" y="78"/>
                    <a:pt x="158" y="78"/>
                  </a:cubicBezTo>
                  <a:cubicBezTo>
                    <a:pt x="158" y="78"/>
                    <a:pt x="159" y="77"/>
                    <a:pt x="159" y="77"/>
                  </a:cubicBezTo>
                  <a:cubicBezTo>
                    <a:pt x="159" y="77"/>
                    <a:pt x="160" y="76"/>
                    <a:pt x="159" y="76"/>
                  </a:cubicBezTo>
                  <a:cubicBezTo>
                    <a:pt x="159" y="75"/>
                    <a:pt x="158" y="74"/>
                    <a:pt x="158" y="74"/>
                  </a:cubicBezTo>
                  <a:cubicBezTo>
                    <a:pt x="158" y="74"/>
                    <a:pt x="157" y="75"/>
                    <a:pt x="156" y="74"/>
                  </a:cubicBezTo>
                  <a:cubicBezTo>
                    <a:pt x="156" y="74"/>
                    <a:pt x="156" y="74"/>
                    <a:pt x="156" y="73"/>
                  </a:cubicBezTo>
                  <a:cubicBezTo>
                    <a:pt x="156" y="73"/>
                    <a:pt x="156" y="71"/>
                    <a:pt x="156" y="71"/>
                  </a:cubicBezTo>
                  <a:cubicBezTo>
                    <a:pt x="155" y="71"/>
                    <a:pt x="155" y="71"/>
                    <a:pt x="155" y="71"/>
                  </a:cubicBezTo>
                  <a:cubicBezTo>
                    <a:pt x="156" y="69"/>
                    <a:pt x="156" y="69"/>
                    <a:pt x="156" y="69"/>
                  </a:cubicBezTo>
                  <a:cubicBezTo>
                    <a:pt x="156" y="68"/>
                    <a:pt x="156" y="68"/>
                    <a:pt x="156" y="68"/>
                  </a:cubicBezTo>
                  <a:cubicBezTo>
                    <a:pt x="156" y="68"/>
                    <a:pt x="156" y="67"/>
                    <a:pt x="157" y="67"/>
                  </a:cubicBezTo>
                  <a:cubicBezTo>
                    <a:pt x="157" y="66"/>
                    <a:pt x="157" y="66"/>
                    <a:pt x="157" y="65"/>
                  </a:cubicBezTo>
                  <a:cubicBezTo>
                    <a:pt x="158" y="65"/>
                    <a:pt x="158" y="64"/>
                    <a:pt x="158" y="64"/>
                  </a:cubicBezTo>
                  <a:cubicBezTo>
                    <a:pt x="159" y="64"/>
                    <a:pt x="160" y="64"/>
                    <a:pt x="161" y="64"/>
                  </a:cubicBezTo>
                  <a:cubicBezTo>
                    <a:pt x="161" y="64"/>
                    <a:pt x="161" y="63"/>
                    <a:pt x="162" y="63"/>
                  </a:cubicBezTo>
                  <a:cubicBezTo>
                    <a:pt x="162" y="63"/>
                    <a:pt x="163" y="64"/>
                    <a:pt x="163" y="64"/>
                  </a:cubicBezTo>
                  <a:cubicBezTo>
                    <a:pt x="163" y="64"/>
                    <a:pt x="163" y="64"/>
                    <a:pt x="163" y="65"/>
                  </a:cubicBezTo>
                  <a:cubicBezTo>
                    <a:pt x="163" y="65"/>
                    <a:pt x="166" y="67"/>
                    <a:pt x="166" y="67"/>
                  </a:cubicBezTo>
                  <a:cubicBezTo>
                    <a:pt x="166" y="67"/>
                    <a:pt x="166" y="67"/>
                    <a:pt x="167" y="67"/>
                  </a:cubicBezTo>
                  <a:cubicBezTo>
                    <a:pt x="167" y="67"/>
                    <a:pt x="166" y="67"/>
                    <a:pt x="167" y="67"/>
                  </a:cubicBezTo>
                  <a:cubicBezTo>
                    <a:pt x="167" y="68"/>
                    <a:pt x="170" y="67"/>
                    <a:pt x="170" y="67"/>
                  </a:cubicBezTo>
                  <a:cubicBezTo>
                    <a:pt x="171" y="67"/>
                    <a:pt x="171" y="67"/>
                    <a:pt x="171" y="67"/>
                  </a:cubicBezTo>
                  <a:cubicBezTo>
                    <a:pt x="171" y="67"/>
                    <a:pt x="171" y="67"/>
                    <a:pt x="171" y="66"/>
                  </a:cubicBezTo>
                  <a:cubicBezTo>
                    <a:pt x="172" y="66"/>
                    <a:pt x="172" y="65"/>
                    <a:pt x="172" y="64"/>
                  </a:cubicBezTo>
                  <a:cubicBezTo>
                    <a:pt x="172" y="64"/>
                    <a:pt x="173" y="64"/>
                    <a:pt x="172" y="63"/>
                  </a:cubicBezTo>
                  <a:cubicBezTo>
                    <a:pt x="170" y="62"/>
                    <a:pt x="169" y="62"/>
                    <a:pt x="169" y="62"/>
                  </a:cubicBezTo>
                  <a:cubicBezTo>
                    <a:pt x="169" y="62"/>
                    <a:pt x="167" y="60"/>
                    <a:pt x="168" y="60"/>
                  </a:cubicBezTo>
                  <a:cubicBezTo>
                    <a:pt x="169" y="59"/>
                    <a:pt x="170" y="58"/>
                    <a:pt x="170" y="58"/>
                  </a:cubicBezTo>
                  <a:cubicBezTo>
                    <a:pt x="169" y="56"/>
                    <a:pt x="169" y="56"/>
                    <a:pt x="169" y="56"/>
                  </a:cubicBezTo>
                  <a:cubicBezTo>
                    <a:pt x="170" y="55"/>
                    <a:pt x="170" y="55"/>
                    <a:pt x="170" y="55"/>
                  </a:cubicBezTo>
                  <a:cubicBezTo>
                    <a:pt x="169" y="53"/>
                    <a:pt x="169" y="53"/>
                    <a:pt x="169" y="53"/>
                  </a:cubicBezTo>
                  <a:cubicBezTo>
                    <a:pt x="169" y="53"/>
                    <a:pt x="170" y="52"/>
                    <a:pt x="170" y="52"/>
                  </a:cubicBezTo>
                  <a:cubicBezTo>
                    <a:pt x="170" y="51"/>
                    <a:pt x="171" y="48"/>
                    <a:pt x="171" y="48"/>
                  </a:cubicBezTo>
                  <a:cubicBezTo>
                    <a:pt x="171" y="48"/>
                    <a:pt x="171" y="47"/>
                    <a:pt x="171" y="46"/>
                  </a:cubicBezTo>
                  <a:cubicBezTo>
                    <a:pt x="171" y="46"/>
                    <a:pt x="170" y="45"/>
                    <a:pt x="170" y="45"/>
                  </a:cubicBezTo>
                  <a:cubicBezTo>
                    <a:pt x="169" y="44"/>
                    <a:pt x="169" y="44"/>
                    <a:pt x="169" y="44"/>
                  </a:cubicBezTo>
                  <a:cubicBezTo>
                    <a:pt x="169" y="44"/>
                    <a:pt x="168" y="42"/>
                    <a:pt x="168" y="42"/>
                  </a:cubicBezTo>
                  <a:cubicBezTo>
                    <a:pt x="167" y="43"/>
                    <a:pt x="166" y="43"/>
                    <a:pt x="166" y="43"/>
                  </a:cubicBezTo>
                  <a:cubicBezTo>
                    <a:pt x="166" y="43"/>
                    <a:pt x="166" y="45"/>
                    <a:pt x="166" y="45"/>
                  </a:cubicBezTo>
                  <a:cubicBezTo>
                    <a:pt x="165" y="46"/>
                    <a:pt x="164" y="46"/>
                    <a:pt x="164" y="46"/>
                  </a:cubicBezTo>
                  <a:cubicBezTo>
                    <a:pt x="164" y="46"/>
                    <a:pt x="164" y="46"/>
                    <a:pt x="164" y="46"/>
                  </a:cubicBezTo>
                  <a:cubicBezTo>
                    <a:pt x="163" y="46"/>
                    <a:pt x="163" y="46"/>
                    <a:pt x="163" y="46"/>
                  </a:cubicBezTo>
                  <a:cubicBezTo>
                    <a:pt x="162" y="48"/>
                    <a:pt x="162" y="48"/>
                    <a:pt x="162" y="48"/>
                  </a:cubicBezTo>
                  <a:cubicBezTo>
                    <a:pt x="161" y="49"/>
                    <a:pt x="161" y="49"/>
                    <a:pt x="161" y="49"/>
                  </a:cubicBezTo>
                  <a:cubicBezTo>
                    <a:pt x="161" y="49"/>
                    <a:pt x="159" y="50"/>
                    <a:pt x="158" y="50"/>
                  </a:cubicBezTo>
                  <a:cubicBezTo>
                    <a:pt x="158" y="50"/>
                    <a:pt x="156" y="50"/>
                    <a:pt x="156" y="50"/>
                  </a:cubicBezTo>
                  <a:cubicBezTo>
                    <a:pt x="155" y="49"/>
                    <a:pt x="155" y="49"/>
                    <a:pt x="155" y="49"/>
                  </a:cubicBezTo>
                  <a:cubicBezTo>
                    <a:pt x="152" y="48"/>
                    <a:pt x="152" y="48"/>
                    <a:pt x="152" y="48"/>
                  </a:cubicBezTo>
                  <a:cubicBezTo>
                    <a:pt x="152" y="48"/>
                    <a:pt x="152" y="48"/>
                    <a:pt x="152" y="48"/>
                  </a:cubicBezTo>
                  <a:cubicBezTo>
                    <a:pt x="150" y="47"/>
                    <a:pt x="150" y="47"/>
                    <a:pt x="150" y="47"/>
                  </a:cubicBezTo>
                  <a:cubicBezTo>
                    <a:pt x="149" y="46"/>
                    <a:pt x="149" y="46"/>
                    <a:pt x="149" y="46"/>
                  </a:cubicBezTo>
                  <a:cubicBezTo>
                    <a:pt x="149" y="44"/>
                    <a:pt x="149" y="44"/>
                    <a:pt x="149" y="44"/>
                  </a:cubicBezTo>
                  <a:cubicBezTo>
                    <a:pt x="147" y="42"/>
                    <a:pt x="147" y="42"/>
                    <a:pt x="147" y="42"/>
                  </a:cubicBezTo>
                  <a:cubicBezTo>
                    <a:pt x="143" y="41"/>
                    <a:pt x="143" y="41"/>
                    <a:pt x="143" y="41"/>
                  </a:cubicBezTo>
                  <a:cubicBezTo>
                    <a:pt x="140" y="40"/>
                    <a:pt x="140" y="40"/>
                    <a:pt x="140" y="40"/>
                  </a:cubicBezTo>
                  <a:cubicBezTo>
                    <a:pt x="138" y="40"/>
                    <a:pt x="138" y="40"/>
                    <a:pt x="138" y="40"/>
                  </a:cubicBezTo>
                  <a:cubicBezTo>
                    <a:pt x="138" y="40"/>
                    <a:pt x="134" y="40"/>
                    <a:pt x="134" y="40"/>
                  </a:cubicBezTo>
                  <a:cubicBezTo>
                    <a:pt x="134"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2" y="40"/>
                    <a:pt x="132" y="40"/>
                    <a:pt x="132" y="40"/>
                  </a:cubicBezTo>
                  <a:cubicBezTo>
                    <a:pt x="133" y="38"/>
                    <a:pt x="133" y="38"/>
                    <a:pt x="133" y="38"/>
                  </a:cubicBezTo>
                  <a:cubicBezTo>
                    <a:pt x="134" y="38"/>
                    <a:pt x="134" y="38"/>
                    <a:pt x="134" y="38"/>
                  </a:cubicBezTo>
                  <a:cubicBezTo>
                    <a:pt x="134" y="37"/>
                    <a:pt x="134" y="37"/>
                    <a:pt x="134" y="37"/>
                  </a:cubicBezTo>
                  <a:cubicBezTo>
                    <a:pt x="134" y="37"/>
                    <a:pt x="133" y="36"/>
                    <a:pt x="133" y="36"/>
                  </a:cubicBezTo>
                  <a:cubicBezTo>
                    <a:pt x="133" y="36"/>
                    <a:pt x="133" y="35"/>
                    <a:pt x="133" y="35"/>
                  </a:cubicBezTo>
                  <a:cubicBezTo>
                    <a:pt x="133" y="35"/>
                    <a:pt x="133" y="35"/>
                    <a:pt x="133" y="35"/>
                  </a:cubicBezTo>
                  <a:cubicBezTo>
                    <a:pt x="133" y="35"/>
                    <a:pt x="133" y="34"/>
                    <a:pt x="133" y="34"/>
                  </a:cubicBezTo>
                  <a:cubicBezTo>
                    <a:pt x="133" y="34"/>
                    <a:pt x="133" y="34"/>
                    <a:pt x="133" y="34"/>
                  </a:cubicBezTo>
                  <a:cubicBezTo>
                    <a:pt x="133" y="33"/>
                    <a:pt x="133" y="33"/>
                    <a:pt x="133" y="33"/>
                  </a:cubicBezTo>
                  <a:cubicBezTo>
                    <a:pt x="134" y="30"/>
                    <a:pt x="134" y="30"/>
                    <a:pt x="134" y="30"/>
                  </a:cubicBezTo>
                  <a:cubicBezTo>
                    <a:pt x="136" y="28"/>
                    <a:pt x="136" y="28"/>
                    <a:pt x="136" y="28"/>
                  </a:cubicBezTo>
                  <a:cubicBezTo>
                    <a:pt x="136" y="28"/>
                    <a:pt x="136" y="26"/>
                    <a:pt x="137" y="26"/>
                  </a:cubicBezTo>
                  <a:cubicBezTo>
                    <a:pt x="137" y="25"/>
                    <a:pt x="137" y="24"/>
                    <a:pt x="137" y="24"/>
                  </a:cubicBezTo>
                  <a:cubicBezTo>
                    <a:pt x="139" y="23"/>
                    <a:pt x="139" y="23"/>
                    <a:pt x="139" y="23"/>
                  </a:cubicBezTo>
                  <a:cubicBezTo>
                    <a:pt x="139" y="23"/>
                    <a:pt x="140" y="22"/>
                    <a:pt x="140" y="22"/>
                  </a:cubicBezTo>
                  <a:cubicBezTo>
                    <a:pt x="140" y="21"/>
                    <a:pt x="139" y="20"/>
                    <a:pt x="139" y="20"/>
                  </a:cubicBezTo>
                  <a:cubicBezTo>
                    <a:pt x="139" y="19"/>
                    <a:pt x="140" y="18"/>
                    <a:pt x="140" y="18"/>
                  </a:cubicBezTo>
                  <a:cubicBezTo>
                    <a:pt x="139" y="18"/>
                    <a:pt x="139" y="17"/>
                    <a:pt x="138" y="17"/>
                  </a:cubicBezTo>
                  <a:cubicBezTo>
                    <a:pt x="138" y="17"/>
                    <a:pt x="137" y="17"/>
                    <a:pt x="137" y="16"/>
                  </a:cubicBezTo>
                  <a:cubicBezTo>
                    <a:pt x="137" y="16"/>
                    <a:pt x="136" y="15"/>
                    <a:pt x="136" y="15"/>
                  </a:cubicBezTo>
                  <a:cubicBezTo>
                    <a:pt x="136" y="15"/>
                    <a:pt x="136" y="13"/>
                    <a:pt x="135" y="13"/>
                  </a:cubicBezTo>
                  <a:cubicBezTo>
                    <a:pt x="135" y="13"/>
                    <a:pt x="134" y="13"/>
                    <a:pt x="133" y="12"/>
                  </a:cubicBezTo>
                  <a:cubicBezTo>
                    <a:pt x="132" y="12"/>
                    <a:pt x="131" y="11"/>
                    <a:pt x="131" y="11"/>
                  </a:cubicBezTo>
                  <a:cubicBezTo>
                    <a:pt x="130" y="11"/>
                    <a:pt x="128" y="9"/>
                    <a:pt x="128" y="9"/>
                  </a:cubicBezTo>
                  <a:cubicBezTo>
                    <a:pt x="128" y="9"/>
                    <a:pt x="128" y="9"/>
                    <a:pt x="127" y="9"/>
                  </a:cubicBezTo>
                  <a:cubicBezTo>
                    <a:pt x="127" y="9"/>
                    <a:pt x="126" y="8"/>
                    <a:pt x="126" y="8"/>
                  </a:cubicBezTo>
                  <a:cubicBezTo>
                    <a:pt x="125" y="8"/>
                    <a:pt x="125" y="8"/>
                    <a:pt x="125" y="8"/>
                  </a:cubicBezTo>
                  <a:cubicBezTo>
                    <a:pt x="125" y="8"/>
                    <a:pt x="125" y="8"/>
                    <a:pt x="125" y="8"/>
                  </a:cubicBezTo>
                  <a:cubicBezTo>
                    <a:pt x="124" y="8"/>
                    <a:pt x="124" y="8"/>
                    <a:pt x="123" y="7"/>
                  </a:cubicBezTo>
                  <a:cubicBezTo>
                    <a:pt x="121" y="7"/>
                    <a:pt x="122" y="7"/>
                    <a:pt x="120" y="7"/>
                  </a:cubicBezTo>
                  <a:cubicBezTo>
                    <a:pt x="119" y="7"/>
                    <a:pt x="118" y="7"/>
                    <a:pt x="118" y="7"/>
                  </a:cubicBezTo>
                  <a:cubicBezTo>
                    <a:pt x="118" y="7"/>
                    <a:pt x="117" y="6"/>
                    <a:pt x="115" y="6"/>
                  </a:cubicBezTo>
                  <a:cubicBezTo>
                    <a:pt x="114" y="7"/>
                    <a:pt x="112" y="8"/>
                    <a:pt x="111" y="8"/>
                  </a:cubicBezTo>
                  <a:cubicBezTo>
                    <a:pt x="111" y="8"/>
                    <a:pt x="110" y="7"/>
                    <a:pt x="110" y="7"/>
                  </a:cubicBezTo>
                  <a:cubicBezTo>
                    <a:pt x="110" y="7"/>
                    <a:pt x="110" y="6"/>
                    <a:pt x="110" y="6"/>
                  </a:cubicBezTo>
                  <a:cubicBezTo>
                    <a:pt x="110" y="6"/>
                    <a:pt x="109" y="5"/>
                    <a:pt x="108" y="4"/>
                  </a:cubicBezTo>
                  <a:cubicBezTo>
                    <a:pt x="108" y="4"/>
                    <a:pt x="107" y="4"/>
                    <a:pt x="107" y="4"/>
                  </a:cubicBezTo>
                  <a:cubicBezTo>
                    <a:pt x="107" y="4"/>
                    <a:pt x="107" y="4"/>
                    <a:pt x="107" y="5"/>
                  </a:cubicBezTo>
                  <a:cubicBezTo>
                    <a:pt x="107" y="6"/>
                    <a:pt x="109" y="6"/>
                    <a:pt x="107" y="6"/>
                  </a:cubicBezTo>
                  <a:cubicBezTo>
                    <a:pt x="106" y="5"/>
                    <a:pt x="105" y="5"/>
                    <a:pt x="105" y="5"/>
                  </a:cubicBezTo>
                  <a:cubicBezTo>
                    <a:pt x="102" y="6"/>
                    <a:pt x="102" y="6"/>
                    <a:pt x="102" y="6"/>
                  </a:cubicBezTo>
                  <a:cubicBezTo>
                    <a:pt x="103" y="5"/>
                    <a:pt x="103" y="5"/>
                    <a:pt x="103" y="5"/>
                  </a:cubicBezTo>
                  <a:cubicBezTo>
                    <a:pt x="103" y="5"/>
                    <a:pt x="104" y="5"/>
                    <a:pt x="104" y="5"/>
                  </a:cubicBezTo>
                  <a:cubicBezTo>
                    <a:pt x="104" y="4"/>
                    <a:pt x="104" y="4"/>
                    <a:pt x="104" y="4"/>
                  </a:cubicBezTo>
                  <a:cubicBezTo>
                    <a:pt x="104" y="4"/>
                    <a:pt x="104" y="3"/>
                    <a:pt x="104" y="3"/>
                  </a:cubicBezTo>
                  <a:cubicBezTo>
                    <a:pt x="105" y="3"/>
                    <a:pt x="106" y="2"/>
                    <a:pt x="105" y="2"/>
                  </a:cubicBezTo>
                  <a:cubicBezTo>
                    <a:pt x="104" y="2"/>
                    <a:pt x="103" y="2"/>
                    <a:pt x="103" y="2"/>
                  </a:cubicBezTo>
                  <a:cubicBezTo>
                    <a:pt x="103" y="1"/>
                    <a:pt x="103" y="1"/>
                    <a:pt x="103" y="1"/>
                  </a:cubicBezTo>
                  <a:cubicBezTo>
                    <a:pt x="103" y="1"/>
                    <a:pt x="102" y="0"/>
                    <a:pt x="102" y="0"/>
                  </a:cubicBezTo>
                  <a:cubicBezTo>
                    <a:pt x="102" y="1"/>
                    <a:pt x="102" y="2"/>
                    <a:pt x="102" y="2"/>
                  </a:cubicBezTo>
                  <a:cubicBezTo>
                    <a:pt x="101" y="2"/>
                    <a:pt x="101" y="2"/>
                    <a:pt x="101" y="1"/>
                  </a:cubicBezTo>
                  <a:cubicBezTo>
                    <a:pt x="101" y="0"/>
                    <a:pt x="101" y="0"/>
                    <a:pt x="101" y="0"/>
                  </a:cubicBezTo>
                  <a:cubicBezTo>
                    <a:pt x="100" y="0"/>
                    <a:pt x="99" y="0"/>
                    <a:pt x="99" y="0"/>
                  </a:cubicBezTo>
                  <a:cubicBezTo>
                    <a:pt x="99" y="0"/>
                    <a:pt x="100" y="1"/>
                    <a:pt x="98" y="1"/>
                  </a:cubicBezTo>
                  <a:cubicBezTo>
                    <a:pt x="97" y="1"/>
                    <a:pt x="96" y="2"/>
                    <a:pt x="95" y="2"/>
                  </a:cubicBezTo>
                  <a:cubicBezTo>
                    <a:pt x="94" y="3"/>
                    <a:pt x="94" y="4"/>
                    <a:pt x="94" y="4"/>
                  </a:cubicBezTo>
                  <a:cubicBezTo>
                    <a:pt x="94" y="5"/>
                    <a:pt x="92" y="5"/>
                    <a:pt x="92" y="6"/>
                  </a:cubicBezTo>
                  <a:cubicBezTo>
                    <a:pt x="93" y="6"/>
                    <a:pt x="92" y="6"/>
                    <a:pt x="94" y="7"/>
                  </a:cubicBezTo>
                  <a:cubicBezTo>
                    <a:pt x="95" y="7"/>
                    <a:pt x="95" y="7"/>
                    <a:pt x="96" y="7"/>
                  </a:cubicBezTo>
                  <a:cubicBezTo>
                    <a:pt x="97" y="8"/>
                    <a:pt x="98" y="7"/>
                    <a:pt x="98" y="7"/>
                  </a:cubicBezTo>
                  <a:cubicBezTo>
                    <a:pt x="98" y="7"/>
                    <a:pt x="98" y="7"/>
                    <a:pt x="99" y="8"/>
                  </a:cubicBezTo>
                  <a:cubicBezTo>
                    <a:pt x="99" y="8"/>
                    <a:pt x="100" y="7"/>
                    <a:pt x="100" y="8"/>
                  </a:cubicBezTo>
                  <a:cubicBezTo>
                    <a:pt x="100" y="9"/>
                    <a:pt x="101" y="10"/>
                    <a:pt x="100" y="10"/>
                  </a:cubicBezTo>
                  <a:cubicBezTo>
                    <a:pt x="99" y="10"/>
                    <a:pt x="98" y="11"/>
                    <a:pt x="98" y="10"/>
                  </a:cubicBezTo>
                  <a:cubicBezTo>
                    <a:pt x="98" y="10"/>
                    <a:pt x="98" y="9"/>
                    <a:pt x="97" y="9"/>
                  </a:cubicBezTo>
                  <a:cubicBezTo>
                    <a:pt x="97" y="9"/>
                    <a:pt x="96" y="9"/>
                    <a:pt x="96" y="9"/>
                  </a:cubicBezTo>
                  <a:cubicBezTo>
                    <a:pt x="95" y="11"/>
                    <a:pt x="95" y="11"/>
                    <a:pt x="95" y="11"/>
                  </a:cubicBezTo>
                  <a:cubicBezTo>
                    <a:pt x="95" y="11"/>
                    <a:pt x="95" y="12"/>
                    <a:pt x="94" y="12"/>
                  </a:cubicBezTo>
                  <a:cubicBezTo>
                    <a:pt x="93" y="12"/>
                    <a:pt x="94" y="12"/>
                    <a:pt x="92" y="12"/>
                  </a:cubicBezTo>
                  <a:cubicBezTo>
                    <a:pt x="90" y="12"/>
                    <a:pt x="90" y="11"/>
                    <a:pt x="89" y="11"/>
                  </a:cubicBezTo>
                  <a:cubicBezTo>
                    <a:pt x="89" y="11"/>
                    <a:pt x="89" y="11"/>
                    <a:pt x="88" y="11"/>
                  </a:cubicBezTo>
                  <a:cubicBezTo>
                    <a:pt x="88" y="11"/>
                    <a:pt x="86" y="9"/>
                    <a:pt x="85" y="11"/>
                  </a:cubicBezTo>
                  <a:cubicBezTo>
                    <a:pt x="84" y="12"/>
                    <a:pt x="83" y="13"/>
                    <a:pt x="83" y="13"/>
                  </a:cubicBezTo>
                  <a:cubicBezTo>
                    <a:pt x="80" y="13"/>
                    <a:pt x="80" y="13"/>
                    <a:pt x="80" y="13"/>
                  </a:cubicBezTo>
                  <a:cubicBezTo>
                    <a:pt x="80" y="13"/>
                    <a:pt x="79" y="13"/>
                    <a:pt x="78" y="13"/>
                  </a:cubicBezTo>
                  <a:cubicBezTo>
                    <a:pt x="77" y="13"/>
                    <a:pt x="76" y="13"/>
                    <a:pt x="76" y="13"/>
                  </a:cubicBezTo>
                  <a:cubicBezTo>
                    <a:pt x="75" y="14"/>
                    <a:pt x="74" y="11"/>
                    <a:pt x="74" y="11"/>
                  </a:cubicBezTo>
                  <a:cubicBezTo>
                    <a:pt x="74" y="11"/>
                    <a:pt x="75" y="9"/>
                    <a:pt x="72" y="11"/>
                  </a:cubicBezTo>
                  <a:cubicBezTo>
                    <a:pt x="69" y="13"/>
                    <a:pt x="68" y="13"/>
                    <a:pt x="68" y="13"/>
                  </a:cubicBezTo>
                  <a:cubicBezTo>
                    <a:pt x="67" y="13"/>
                    <a:pt x="66" y="14"/>
                    <a:pt x="66" y="14"/>
                  </a:cubicBezTo>
                  <a:cubicBezTo>
                    <a:pt x="65" y="13"/>
                    <a:pt x="65" y="13"/>
                    <a:pt x="65" y="13"/>
                  </a:cubicBezTo>
                  <a:cubicBezTo>
                    <a:pt x="65" y="13"/>
                    <a:pt x="65" y="13"/>
                    <a:pt x="65" y="13"/>
                  </a:cubicBezTo>
                  <a:cubicBezTo>
                    <a:pt x="65" y="13"/>
                    <a:pt x="65" y="13"/>
                    <a:pt x="65" y="13"/>
                  </a:cubicBezTo>
                  <a:cubicBezTo>
                    <a:pt x="66" y="13"/>
                    <a:pt x="66" y="12"/>
                    <a:pt x="66" y="12"/>
                  </a:cubicBezTo>
                  <a:cubicBezTo>
                    <a:pt x="65" y="11"/>
                    <a:pt x="65" y="11"/>
                    <a:pt x="65" y="11"/>
                  </a:cubicBezTo>
                  <a:cubicBezTo>
                    <a:pt x="62" y="12"/>
                    <a:pt x="62" y="12"/>
                    <a:pt x="62" y="12"/>
                  </a:cubicBezTo>
                  <a:cubicBezTo>
                    <a:pt x="62" y="12"/>
                    <a:pt x="63" y="12"/>
                    <a:pt x="62" y="12"/>
                  </a:cubicBezTo>
                  <a:cubicBezTo>
                    <a:pt x="62" y="12"/>
                    <a:pt x="60" y="12"/>
                    <a:pt x="60" y="12"/>
                  </a:cubicBezTo>
                  <a:cubicBezTo>
                    <a:pt x="60" y="14"/>
                    <a:pt x="60" y="14"/>
                    <a:pt x="60" y="14"/>
                  </a:cubicBezTo>
                  <a:cubicBezTo>
                    <a:pt x="60" y="14"/>
                    <a:pt x="59" y="14"/>
                    <a:pt x="59" y="14"/>
                  </a:cubicBezTo>
                  <a:cubicBezTo>
                    <a:pt x="59" y="14"/>
                    <a:pt x="59" y="15"/>
                    <a:pt x="59" y="15"/>
                  </a:cubicBezTo>
                  <a:cubicBezTo>
                    <a:pt x="59" y="15"/>
                    <a:pt x="59" y="16"/>
                    <a:pt x="59" y="16"/>
                  </a:cubicBezTo>
                  <a:cubicBezTo>
                    <a:pt x="59" y="16"/>
                    <a:pt x="58" y="16"/>
                    <a:pt x="58" y="16"/>
                  </a:cubicBezTo>
                  <a:cubicBezTo>
                    <a:pt x="58" y="16"/>
                    <a:pt x="57" y="16"/>
                    <a:pt x="57" y="16"/>
                  </a:cubicBezTo>
                  <a:cubicBezTo>
                    <a:pt x="57" y="16"/>
                    <a:pt x="56" y="18"/>
                    <a:pt x="56" y="18"/>
                  </a:cubicBezTo>
                  <a:cubicBezTo>
                    <a:pt x="56" y="18"/>
                    <a:pt x="56" y="19"/>
                    <a:pt x="56" y="19"/>
                  </a:cubicBezTo>
                  <a:cubicBezTo>
                    <a:pt x="56" y="19"/>
                    <a:pt x="56" y="19"/>
                    <a:pt x="56" y="20"/>
                  </a:cubicBezTo>
                  <a:cubicBezTo>
                    <a:pt x="55" y="20"/>
                    <a:pt x="54" y="20"/>
                    <a:pt x="54" y="20"/>
                  </a:cubicBezTo>
                  <a:cubicBezTo>
                    <a:pt x="54" y="20"/>
                    <a:pt x="53" y="20"/>
                    <a:pt x="52" y="20"/>
                  </a:cubicBezTo>
                  <a:cubicBezTo>
                    <a:pt x="52" y="20"/>
                    <a:pt x="51" y="20"/>
                    <a:pt x="51" y="20"/>
                  </a:cubicBezTo>
                  <a:cubicBezTo>
                    <a:pt x="50" y="20"/>
                    <a:pt x="50" y="21"/>
                    <a:pt x="50" y="21"/>
                  </a:cubicBezTo>
                  <a:cubicBezTo>
                    <a:pt x="50" y="21"/>
                    <a:pt x="48" y="20"/>
                    <a:pt x="48" y="20"/>
                  </a:cubicBezTo>
                  <a:cubicBezTo>
                    <a:pt x="47" y="20"/>
                    <a:pt x="47" y="19"/>
                    <a:pt x="47" y="18"/>
                  </a:cubicBezTo>
                  <a:cubicBezTo>
                    <a:pt x="47" y="18"/>
                    <a:pt x="46" y="16"/>
                    <a:pt x="46" y="16"/>
                  </a:cubicBezTo>
                  <a:cubicBezTo>
                    <a:pt x="45" y="17"/>
                    <a:pt x="45" y="17"/>
                    <a:pt x="45" y="17"/>
                  </a:cubicBezTo>
                  <a:cubicBezTo>
                    <a:pt x="42" y="17"/>
                    <a:pt x="42" y="17"/>
                    <a:pt x="42" y="17"/>
                  </a:cubicBezTo>
                  <a:cubicBezTo>
                    <a:pt x="40" y="16"/>
                    <a:pt x="40" y="16"/>
                    <a:pt x="40" y="16"/>
                  </a:cubicBezTo>
                  <a:cubicBezTo>
                    <a:pt x="40" y="18"/>
                    <a:pt x="40" y="18"/>
                    <a:pt x="40" y="18"/>
                  </a:cubicBezTo>
                  <a:cubicBezTo>
                    <a:pt x="40" y="18"/>
                    <a:pt x="41" y="19"/>
                    <a:pt x="41" y="19"/>
                  </a:cubicBezTo>
                  <a:cubicBezTo>
                    <a:pt x="41" y="19"/>
                    <a:pt x="40" y="19"/>
                    <a:pt x="40" y="19"/>
                  </a:cubicBezTo>
                  <a:cubicBezTo>
                    <a:pt x="39" y="20"/>
                    <a:pt x="39" y="20"/>
                    <a:pt x="39" y="20"/>
                  </a:cubicBezTo>
                  <a:cubicBezTo>
                    <a:pt x="38" y="20"/>
                    <a:pt x="38" y="20"/>
                    <a:pt x="38" y="20"/>
                  </a:cubicBezTo>
                  <a:cubicBezTo>
                    <a:pt x="38" y="20"/>
                    <a:pt x="37" y="22"/>
                    <a:pt x="37" y="22"/>
                  </a:cubicBezTo>
                  <a:cubicBezTo>
                    <a:pt x="37" y="23"/>
                    <a:pt x="36" y="23"/>
                    <a:pt x="36" y="23"/>
                  </a:cubicBezTo>
                  <a:cubicBezTo>
                    <a:pt x="36" y="23"/>
                    <a:pt x="35" y="23"/>
                    <a:pt x="36" y="24"/>
                  </a:cubicBezTo>
                  <a:cubicBezTo>
                    <a:pt x="37" y="24"/>
                    <a:pt x="38" y="24"/>
                    <a:pt x="38" y="24"/>
                  </a:cubicBezTo>
                  <a:cubicBezTo>
                    <a:pt x="39" y="24"/>
                    <a:pt x="40" y="24"/>
                    <a:pt x="40" y="24"/>
                  </a:cubicBezTo>
                  <a:cubicBezTo>
                    <a:pt x="40" y="24"/>
                    <a:pt x="42" y="23"/>
                    <a:pt x="42" y="23"/>
                  </a:cubicBezTo>
                  <a:cubicBezTo>
                    <a:pt x="42" y="24"/>
                    <a:pt x="42" y="24"/>
                    <a:pt x="42" y="24"/>
                  </a:cubicBezTo>
                  <a:cubicBezTo>
                    <a:pt x="42" y="26"/>
                    <a:pt x="42" y="26"/>
                    <a:pt x="42" y="26"/>
                  </a:cubicBezTo>
                  <a:cubicBezTo>
                    <a:pt x="41" y="26"/>
                    <a:pt x="41" y="26"/>
                    <a:pt x="41" y="26"/>
                  </a:cubicBezTo>
                  <a:cubicBezTo>
                    <a:pt x="41" y="26"/>
                    <a:pt x="41" y="27"/>
                    <a:pt x="41" y="27"/>
                  </a:cubicBezTo>
                  <a:cubicBezTo>
                    <a:pt x="40" y="28"/>
                    <a:pt x="39" y="28"/>
                    <a:pt x="39" y="28"/>
                  </a:cubicBezTo>
                  <a:cubicBezTo>
                    <a:pt x="38" y="29"/>
                    <a:pt x="38" y="29"/>
                    <a:pt x="38" y="30"/>
                  </a:cubicBezTo>
                  <a:cubicBezTo>
                    <a:pt x="38" y="31"/>
                    <a:pt x="37" y="33"/>
                    <a:pt x="37" y="33"/>
                  </a:cubicBezTo>
                  <a:cubicBezTo>
                    <a:pt x="35" y="34"/>
                    <a:pt x="35" y="34"/>
                    <a:pt x="35" y="34"/>
                  </a:cubicBezTo>
                  <a:cubicBezTo>
                    <a:pt x="33" y="36"/>
                    <a:pt x="33" y="36"/>
                    <a:pt x="33" y="36"/>
                  </a:cubicBezTo>
                  <a:cubicBezTo>
                    <a:pt x="32" y="36"/>
                    <a:pt x="32" y="36"/>
                    <a:pt x="32" y="36"/>
                  </a:cubicBezTo>
                  <a:cubicBezTo>
                    <a:pt x="31" y="37"/>
                    <a:pt x="31" y="37"/>
                    <a:pt x="31" y="37"/>
                  </a:cubicBezTo>
                  <a:cubicBezTo>
                    <a:pt x="31" y="38"/>
                    <a:pt x="31" y="38"/>
                    <a:pt x="31" y="38"/>
                  </a:cubicBezTo>
                  <a:cubicBezTo>
                    <a:pt x="29" y="39"/>
                    <a:pt x="29" y="39"/>
                    <a:pt x="29" y="39"/>
                  </a:cubicBezTo>
                  <a:cubicBezTo>
                    <a:pt x="29" y="41"/>
                    <a:pt x="29" y="41"/>
                    <a:pt x="29" y="41"/>
                  </a:cubicBezTo>
                  <a:cubicBezTo>
                    <a:pt x="28" y="42"/>
                    <a:pt x="28" y="42"/>
                    <a:pt x="28" y="42"/>
                  </a:cubicBezTo>
                  <a:cubicBezTo>
                    <a:pt x="27" y="42"/>
                    <a:pt x="27" y="42"/>
                    <a:pt x="27" y="42"/>
                  </a:cubicBezTo>
                  <a:cubicBezTo>
                    <a:pt x="26" y="44"/>
                    <a:pt x="26" y="44"/>
                    <a:pt x="26" y="44"/>
                  </a:cubicBezTo>
                  <a:cubicBezTo>
                    <a:pt x="26" y="44"/>
                    <a:pt x="25" y="45"/>
                    <a:pt x="25" y="45"/>
                  </a:cubicBezTo>
                  <a:cubicBezTo>
                    <a:pt x="24" y="45"/>
                    <a:pt x="23" y="46"/>
                    <a:pt x="23" y="46"/>
                  </a:cubicBezTo>
                  <a:cubicBezTo>
                    <a:pt x="21" y="46"/>
                    <a:pt x="21" y="46"/>
                    <a:pt x="21" y="46"/>
                  </a:cubicBezTo>
                  <a:cubicBezTo>
                    <a:pt x="21" y="46"/>
                    <a:pt x="20" y="46"/>
                    <a:pt x="19" y="47"/>
                  </a:cubicBezTo>
                  <a:cubicBezTo>
                    <a:pt x="19" y="48"/>
                    <a:pt x="19" y="48"/>
                    <a:pt x="19" y="48"/>
                  </a:cubicBezTo>
                  <a:cubicBezTo>
                    <a:pt x="19" y="49"/>
                    <a:pt x="20" y="50"/>
                    <a:pt x="20" y="50"/>
                  </a:cubicBezTo>
                  <a:cubicBezTo>
                    <a:pt x="20" y="52"/>
                    <a:pt x="20" y="52"/>
                    <a:pt x="20" y="52"/>
                  </a:cubicBezTo>
                  <a:cubicBezTo>
                    <a:pt x="20" y="52"/>
                    <a:pt x="19" y="52"/>
                    <a:pt x="19" y="53"/>
                  </a:cubicBezTo>
                  <a:cubicBezTo>
                    <a:pt x="19" y="53"/>
                    <a:pt x="19" y="54"/>
                    <a:pt x="19" y="54"/>
                  </a:cubicBezTo>
                  <a:cubicBezTo>
                    <a:pt x="19" y="54"/>
                    <a:pt x="19" y="55"/>
                    <a:pt x="19" y="55"/>
                  </a:cubicBezTo>
                  <a:cubicBezTo>
                    <a:pt x="19" y="55"/>
                    <a:pt x="19" y="56"/>
                    <a:pt x="19" y="56"/>
                  </a:cubicBezTo>
                  <a:cubicBezTo>
                    <a:pt x="19" y="56"/>
                    <a:pt x="19" y="57"/>
                    <a:pt x="18" y="58"/>
                  </a:cubicBezTo>
                  <a:cubicBezTo>
                    <a:pt x="18" y="58"/>
                    <a:pt x="17" y="59"/>
                    <a:pt x="17" y="59"/>
                  </a:cubicBezTo>
                  <a:cubicBezTo>
                    <a:pt x="17" y="59"/>
                    <a:pt x="15" y="59"/>
                    <a:pt x="15" y="59"/>
                  </a:cubicBezTo>
                  <a:cubicBezTo>
                    <a:pt x="15" y="60"/>
                    <a:pt x="13" y="60"/>
                    <a:pt x="13" y="60"/>
                  </a:cubicBezTo>
                  <a:cubicBezTo>
                    <a:pt x="11" y="62"/>
                    <a:pt x="11" y="62"/>
                    <a:pt x="11" y="62"/>
                  </a:cubicBezTo>
                  <a:cubicBezTo>
                    <a:pt x="7" y="66"/>
                    <a:pt x="7" y="66"/>
                    <a:pt x="7" y="66"/>
                  </a:cubicBezTo>
                  <a:cubicBezTo>
                    <a:pt x="7" y="66"/>
                    <a:pt x="7" y="67"/>
                    <a:pt x="7" y="67"/>
                  </a:cubicBezTo>
                  <a:cubicBezTo>
                    <a:pt x="7" y="67"/>
                    <a:pt x="7" y="69"/>
                    <a:pt x="7" y="69"/>
                  </a:cubicBezTo>
                  <a:cubicBezTo>
                    <a:pt x="7" y="70"/>
                    <a:pt x="6" y="71"/>
                    <a:pt x="6" y="71"/>
                  </a:cubicBezTo>
                  <a:cubicBezTo>
                    <a:pt x="5" y="72"/>
                    <a:pt x="5" y="72"/>
                    <a:pt x="5" y="72"/>
                  </a:cubicBezTo>
                  <a:cubicBezTo>
                    <a:pt x="5" y="74"/>
                    <a:pt x="5" y="74"/>
                    <a:pt x="5" y="74"/>
                  </a:cubicBezTo>
                  <a:cubicBezTo>
                    <a:pt x="5" y="75"/>
                    <a:pt x="5" y="75"/>
                    <a:pt x="5" y="75"/>
                  </a:cubicBezTo>
                  <a:cubicBezTo>
                    <a:pt x="6" y="76"/>
                    <a:pt x="6" y="76"/>
                    <a:pt x="6" y="76"/>
                  </a:cubicBezTo>
                  <a:cubicBezTo>
                    <a:pt x="7" y="77"/>
                    <a:pt x="7" y="77"/>
                    <a:pt x="7" y="77"/>
                  </a:cubicBezTo>
                  <a:cubicBezTo>
                    <a:pt x="7" y="80"/>
                    <a:pt x="7" y="80"/>
                    <a:pt x="7" y="80"/>
                  </a:cubicBezTo>
                  <a:cubicBezTo>
                    <a:pt x="6" y="82"/>
                    <a:pt x="6" y="82"/>
                    <a:pt x="6" y="82"/>
                  </a:cubicBezTo>
                  <a:cubicBezTo>
                    <a:pt x="6" y="84"/>
                    <a:pt x="6" y="84"/>
                    <a:pt x="6" y="84"/>
                  </a:cubicBezTo>
                  <a:cubicBezTo>
                    <a:pt x="4" y="84"/>
                    <a:pt x="4" y="84"/>
                    <a:pt x="4" y="84"/>
                  </a:cubicBezTo>
                  <a:cubicBezTo>
                    <a:pt x="4" y="84"/>
                    <a:pt x="3" y="85"/>
                    <a:pt x="2" y="85"/>
                  </a:cubicBezTo>
                  <a:cubicBezTo>
                    <a:pt x="2" y="85"/>
                    <a:pt x="1" y="86"/>
                    <a:pt x="1" y="86"/>
                  </a:cubicBezTo>
                  <a:cubicBezTo>
                    <a:pt x="0" y="87"/>
                    <a:pt x="0" y="87"/>
                    <a:pt x="0" y="87"/>
                  </a:cubicBezTo>
                  <a:cubicBezTo>
                    <a:pt x="1" y="88"/>
                    <a:pt x="1" y="88"/>
                    <a:pt x="1" y="88"/>
                  </a:cubicBezTo>
                  <a:cubicBezTo>
                    <a:pt x="1" y="90"/>
                    <a:pt x="1" y="90"/>
                    <a:pt x="1" y="90"/>
                  </a:cubicBezTo>
                  <a:cubicBezTo>
                    <a:pt x="2" y="90"/>
                    <a:pt x="2" y="90"/>
                    <a:pt x="2" y="90"/>
                  </a:cubicBezTo>
                  <a:cubicBezTo>
                    <a:pt x="4" y="89"/>
                    <a:pt x="4" y="89"/>
                    <a:pt x="4" y="89"/>
                  </a:cubicBezTo>
                  <a:cubicBezTo>
                    <a:pt x="6" y="90"/>
                    <a:pt x="6" y="90"/>
                    <a:pt x="6" y="90"/>
                  </a:cubicBezTo>
                  <a:cubicBezTo>
                    <a:pt x="9" y="89"/>
                    <a:pt x="9" y="89"/>
                    <a:pt x="9" y="89"/>
                  </a:cubicBezTo>
                  <a:cubicBezTo>
                    <a:pt x="9" y="89"/>
                    <a:pt x="9" y="88"/>
                    <a:pt x="10" y="87"/>
                  </a:cubicBezTo>
                  <a:cubicBezTo>
                    <a:pt x="11" y="86"/>
                    <a:pt x="12" y="86"/>
                    <a:pt x="12" y="86"/>
                  </a:cubicBezTo>
                  <a:cubicBezTo>
                    <a:pt x="13" y="84"/>
                    <a:pt x="13" y="84"/>
                    <a:pt x="13" y="84"/>
                  </a:cubicBezTo>
                  <a:cubicBezTo>
                    <a:pt x="12" y="84"/>
                    <a:pt x="12" y="84"/>
                    <a:pt x="12" y="84"/>
                  </a:cubicBezTo>
                  <a:cubicBezTo>
                    <a:pt x="12" y="82"/>
                    <a:pt x="12" y="82"/>
                    <a:pt x="12" y="82"/>
                  </a:cubicBezTo>
                  <a:cubicBezTo>
                    <a:pt x="10" y="81"/>
                    <a:pt x="10" y="81"/>
                    <a:pt x="10" y="81"/>
                  </a:cubicBezTo>
                  <a:cubicBezTo>
                    <a:pt x="10" y="81"/>
                    <a:pt x="10" y="80"/>
                    <a:pt x="10" y="80"/>
                  </a:cubicBezTo>
                  <a:cubicBezTo>
                    <a:pt x="11" y="79"/>
                    <a:pt x="12" y="77"/>
                    <a:pt x="12" y="77"/>
                  </a:cubicBezTo>
                  <a:cubicBezTo>
                    <a:pt x="15" y="76"/>
                    <a:pt x="15" y="76"/>
                    <a:pt x="15" y="76"/>
                  </a:cubicBezTo>
                  <a:cubicBezTo>
                    <a:pt x="18" y="75"/>
                    <a:pt x="18" y="75"/>
                    <a:pt x="18" y="75"/>
                  </a:cubicBezTo>
                  <a:cubicBezTo>
                    <a:pt x="19" y="74"/>
                    <a:pt x="19" y="74"/>
                    <a:pt x="19" y="74"/>
                  </a:cubicBezTo>
                  <a:cubicBezTo>
                    <a:pt x="21" y="73"/>
                    <a:pt x="21" y="73"/>
                    <a:pt x="21" y="73"/>
                  </a:cubicBezTo>
                  <a:cubicBezTo>
                    <a:pt x="21" y="73"/>
                    <a:pt x="24" y="73"/>
                    <a:pt x="24" y="73"/>
                  </a:cubicBezTo>
                  <a:cubicBezTo>
                    <a:pt x="24" y="73"/>
                    <a:pt x="28" y="73"/>
                    <a:pt x="28" y="73"/>
                  </a:cubicBezTo>
                  <a:lnTo>
                    <a:pt x="31" y="7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5" name="Freeform 51"/>
            <p:cNvSpPr>
              <a:spLocks/>
            </p:cNvSpPr>
            <p:nvPr/>
          </p:nvSpPr>
          <p:spPr bwMode="auto">
            <a:xfrm>
              <a:off x="5753789" y="1798916"/>
              <a:ext cx="494744" cy="296186"/>
            </a:xfrm>
            <a:custGeom>
              <a:avLst/>
              <a:gdLst>
                <a:gd name="T0" fmla="*/ 31 w 217"/>
                <a:gd name="T1" fmla="*/ 35 h 134"/>
                <a:gd name="T2" fmla="*/ 42 w 217"/>
                <a:gd name="T3" fmla="*/ 43 h 134"/>
                <a:gd name="T4" fmla="*/ 55 w 217"/>
                <a:gd name="T5" fmla="*/ 53 h 134"/>
                <a:gd name="T6" fmla="*/ 66 w 217"/>
                <a:gd name="T7" fmla="*/ 68 h 134"/>
                <a:gd name="T8" fmla="*/ 83 w 217"/>
                <a:gd name="T9" fmla="*/ 64 h 134"/>
                <a:gd name="T10" fmla="*/ 87 w 217"/>
                <a:gd name="T11" fmla="*/ 37 h 134"/>
                <a:gd name="T12" fmla="*/ 83 w 217"/>
                <a:gd name="T13" fmla="*/ 16 h 134"/>
                <a:gd name="T14" fmla="*/ 99 w 217"/>
                <a:gd name="T15" fmla="*/ 3 h 134"/>
                <a:gd name="T16" fmla="*/ 112 w 217"/>
                <a:gd name="T17" fmla="*/ 2 h 134"/>
                <a:gd name="T18" fmla="*/ 125 w 217"/>
                <a:gd name="T19" fmla="*/ 5 h 134"/>
                <a:gd name="T20" fmla="*/ 142 w 217"/>
                <a:gd name="T21" fmla="*/ 17 h 134"/>
                <a:gd name="T22" fmla="*/ 152 w 217"/>
                <a:gd name="T23" fmla="*/ 17 h 134"/>
                <a:gd name="T24" fmla="*/ 159 w 217"/>
                <a:gd name="T25" fmla="*/ 11 h 134"/>
                <a:gd name="T26" fmla="*/ 177 w 217"/>
                <a:gd name="T27" fmla="*/ 11 h 134"/>
                <a:gd name="T28" fmla="*/ 184 w 217"/>
                <a:gd name="T29" fmla="*/ 18 h 134"/>
                <a:gd name="T30" fmla="*/ 192 w 217"/>
                <a:gd name="T31" fmla="*/ 31 h 134"/>
                <a:gd name="T32" fmla="*/ 192 w 217"/>
                <a:gd name="T33" fmla="*/ 46 h 134"/>
                <a:gd name="T34" fmla="*/ 198 w 217"/>
                <a:gd name="T35" fmla="*/ 49 h 134"/>
                <a:gd name="T36" fmla="*/ 206 w 217"/>
                <a:gd name="T37" fmla="*/ 58 h 134"/>
                <a:gd name="T38" fmla="*/ 212 w 217"/>
                <a:gd name="T39" fmla="*/ 66 h 134"/>
                <a:gd name="T40" fmla="*/ 216 w 217"/>
                <a:gd name="T41" fmla="*/ 78 h 134"/>
                <a:gd name="T42" fmla="*/ 211 w 217"/>
                <a:gd name="T43" fmla="*/ 83 h 134"/>
                <a:gd name="T44" fmla="*/ 207 w 217"/>
                <a:gd name="T45" fmla="*/ 100 h 134"/>
                <a:gd name="T46" fmla="*/ 192 w 217"/>
                <a:gd name="T47" fmla="*/ 103 h 134"/>
                <a:gd name="T48" fmla="*/ 185 w 217"/>
                <a:gd name="T49" fmla="*/ 112 h 134"/>
                <a:gd name="T50" fmla="*/ 177 w 217"/>
                <a:gd name="T51" fmla="*/ 115 h 134"/>
                <a:gd name="T52" fmla="*/ 165 w 217"/>
                <a:gd name="T53" fmla="*/ 114 h 134"/>
                <a:gd name="T54" fmla="*/ 157 w 217"/>
                <a:gd name="T55" fmla="*/ 105 h 134"/>
                <a:gd name="T56" fmla="*/ 146 w 217"/>
                <a:gd name="T57" fmla="*/ 101 h 134"/>
                <a:gd name="T58" fmla="*/ 139 w 217"/>
                <a:gd name="T59" fmla="*/ 97 h 134"/>
                <a:gd name="T60" fmla="*/ 124 w 217"/>
                <a:gd name="T61" fmla="*/ 97 h 134"/>
                <a:gd name="T62" fmla="*/ 117 w 217"/>
                <a:gd name="T63" fmla="*/ 87 h 134"/>
                <a:gd name="T64" fmla="*/ 108 w 217"/>
                <a:gd name="T65" fmla="*/ 99 h 134"/>
                <a:gd name="T66" fmla="*/ 94 w 217"/>
                <a:gd name="T67" fmla="*/ 100 h 134"/>
                <a:gd name="T68" fmla="*/ 80 w 217"/>
                <a:gd name="T69" fmla="*/ 100 h 134"/>
                <a:gd name="T70" fmla="*/ 67 w 217"/>
                <a:gd name="T71" fmla="*/ 107 h 134"/>
                <a:gd name="T72" fmla="*/ 55 w 217"/>
                <a:gd name="T73" fmla="*/ 104 h 134"/>
                <a:gd name="T74" fmla="*/ 34 w 217"/>
                <a:gd name="T75" fmla="*/ 106 h 134"/>
                <a:gd name="T76" fmla="*/ 21 w 217"/>
                <a:gd name="T77" fmla="*/ 113 h 134"/>
                <a:gd name="T78" fmla="*/ 14 w 217"/>
                <a:gd name="T79" fmla="*/ 122 h 134"/>
                <a:gd name="T80" fmla="*/ 9 w 217"/>
                <a:gd name="T81" fmla="*/ 131 h 134"/>
                <a:gd name="T82" fmla="*/ 5 w 217"/>
                <a:gd name="T83" fmla="*/ 128 h 134"/>
                <a:gd name="T84" fmla="*/ 3 w 217"/>
                <a:gd name="T85" fmla="*/ 108 h 134"/>
                <a:gd name="T86" fmla="*/ 7 w 217"/>
                <a:gd name="T87" fmla="*/ 83 h 134"/>
                <a:gd name="T88" fmla="*/ 8 w 217"/>
                <a:gd name="T89" fmla="*/ 60 h 134"/>
                <a:gd name="T90" fmla="*/ 19 w 217"/>
                <a:gd name="T91" fmla="*/ 4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134">
                  <a:moveTo>
                    <a:pt x="19" y="45"/>
                  </a:moveTo>
                  <a:cubicBezTo>
                    <a:pt x="24" y="40"/>
                    <a:pt x="24" y="40"/>
                    <a:pt x="24" y="40"/>
                  </a:cubicBezTo>
                  <a:cubicBezTo>
                    <a:pt x="24" y="40"/>
                    <a:pt x="30" y="35"/>
                    <a:pt x="31" y="35"/>
                  </a:cubicBezTo>
                  <a:cubicBezTo>
                    <a:pt x="33" y="34"/>
                    <a:pt x="36" y="32"/>
                    <a:pt x="36" y="33"/>
                  </a:cubicBezTo>
                  <a:cubicBezTo>
                    <a:pt x="36" y="34"/>
                    <a:pt x="37" y="41"/>
                    <a:pt x="37" y="41"/>
                  </a:cubicBezTo>
                  <a:cubicBezTo>
                    <a:pt x="42" y="43"/>
                    <a:pt x="42" y="43"/>
                    <a:pt x="42" y="43"/>
                  </a:cubicBezTo>
                  <a:cubicBezTo>
                    <a:pt x="46" y="46"/>
                    <a:pt x="46" y="46"/>
                    <a:pt x="46" y="46"/>
                  </a:cubicBezTo>
                  <a:cubicBezTo>
                    <a:pt x="54" y="50"/>
                    <a:pt x="54" y="50"/>
                    <a:pt x="54" y="50"/>
                  </a:cubicBezTo>
                  <a:cubicBezTo>
                    <a:pt x="55" y="53"/>
                    <a:pt x="55" y="53"/>
                    <a:pt x="55" y="53"/>
                  </a:cubicBezTo>
                  <a:cubicBezTo>
                    <a:pt x="55" y="53"/>
                    <a:pt x="54" y="55"/>
                    <a:pt x="56" y="58"/>
                  </a:cubicBezTo>
                  <a:cubicBezTo>
                    <a:pt x="59" y="61"/>
                    <a:pt x="60" y="61"/>
                    <a:pt x="61" y="64"/>
                  </a:cubicBezTo>
                  <a:cubicBezTo>
                    <a:pt x="62" y="66"/>
                    <a:pt x="66" y="68"/>
                    <a:pt x="66" y="68"/>
                  </a:cubicBezTo>
                  <a:cubicBezTo>
                    <a:pt x="71" y="69"/>
                    <a:pt x="71" y="69"/>
                    <a:pt x="71" y="69"/>
                  </a:cubicBezTo>
                  <a:cubicBezTo>
                    <a:pt x="71" y="69"/>
                    <a:pt x="76" y="71"/>
                    <a:pt x="77" y="70"/>
                  </a:cubicBezTo>
                  <a:cubicBezTo>
                    <a:pt x="78" y="69"/>
                    <a:pt x="83" y="65"/>
                    <a:pt x="83" y="64"/>
                  </a:cubicBezTo>
                  <a:cubicBezTo>
                    <a:pt x="84" y="63"/>
                    <a:pt x="87" y="59"/>
                    <a:pt x="88" y="58"/>
                  </a:cubicBezTo>
                  <a:cubicBezTo>
                    <a:pt x="89" y="57"/>
                    <a:pt x="92" y="50"/>
                    <a:pt x="92" y="49"/>
                  </a:cubicBezTo>
                  <a:cubicBezTo>
                    <a:pt x="92" y="47"/>
                    <a:pt x="88" y="39"/>
                    <a:pt x="87" y="37"/>
                  </a:cubicBezTo>
                  <a:cubicBezTo>
                    <a:pt x="87" y="35"/>
                    <a:pt x="86" y="29"/>
                    <a:pt x="86" y="29"/>
                  </a:cubicBezTo>
                  <a:cubicBezTo>
                    <a:pt x="82" y="21"/>
                    <a:pt x="82" y="21"/>
                    <a:pt x="82" y="21"/>
                  </a:cubicBezTo>
                  <a:cubicBezTo>
                    <a:pt x="82" y="21"/>
                    <a:pt x="82" y="16"/>
                    <a:pt x="83" y="16"/>
                  </a:cubicBezTo>
                  <a:cubicBezTo>
                    <a:pt x="84" y="15"/>
                    <a:pt x="89" y="11"/>
                    <a:pt x="89" y="11"/>
                  </a:cubicBezTo>
                  <a:cubicBezTo>
                    <a:pt x="94" y="6"/>
                    <a:pt x="94" y="6"/>
                    <a:pt x="94" y="6"/>
                  </a:cubicBezTo>
                  <a:cubicBezTo>
                    <a:pt x="99" y="3"/>
                    <a:pt x="99" y="3"/>
                    <a:pt x="99" y="3"/>
                  </a:cubicBezTo>
                  <a:cubicBezTo>
                    <a:pt x="103" y="0"/>
                    <a:pt x="103" y="0"/>
                    <a:pt x="103" y="0"/>
                  </a:cubicBezTo>
                  <a:cubicBezTo>
                    <a:pt x="108" y="2"/>
                    <a:pt x="108" y="2"/>
                    <a:pt x="108" y="2"/>
                  </a:cubicBezTo>
                  <a:cubicBezTo>
                    <a:pt x="112" y="2"/>
                    <a:pt x="112" y="2"/>
                    <a:pt x="112" y="2"/>
                  </a:cubicBezTo>
                  <a:cubicBezTo>
                    <a:pt x="116" y="4"/>
                    <a:pt x="116" y="4"/>
                    <a:pt x="116" y="4"/>
                  </a:cubicBezTo>
                  <a:cubicBezTo>
                    <a:pt x="121" y="4"/>
                    <a:pt x="121" y="4"/>
                    <a:pt x="121" y="4"/>
                  </a:cubicBezTo>
                  <a:cubicBezTo>
                    <a:pt x="125" y="5"/>
                    <a:pt x="125" y="5"/>
                    <a:pt x="125" y="5"/>
                  </a:cubicBezTo>
                  <a:cubicBezTo>
                    <a:pt x="130" y="7"/>
                    <a:pt x="130" y="7"/>
                    <a:pt x="130" y="7"/>
                  </a:cubicBezTo>
                  <a:cubicBezTo>
                    <a:pt x="139" y="13"/>
                    <a:pt x="139" y="13"/>
                    <a:pt x="139" y="13"/>
                  </a:cubicBezTo>
                  <a:cubicBezTo>
                    <a:pt x="142" y="17"/>
                    <a:pt x="142" y="17"/>
                    <a:pt x="142" y="17"/>
                  </a:cubicBezTo>
                  <a:cubicBezTo>
                    <a:pt x="145" y="18"/>
                    <a:pt x="145" y="18"/>
                    <a:pt x="145" y="18"/>
                  </a:cubicBezTo>
                  <a:cubicBezTo>
                    <a:pt x="145" y="18"/>
                    <a:pt x="147" y="20"/>
                    <a:pt x="149" y="19"/>
                  </a:cubicBezTo>
                  <a:cubicBezTo>
                    <a:pt x="150" y="19"/>
                    <a:pt x="151" y="18"/>
                    <a:pt x="152" y="17"/>
                  </a:cubicBezTo>
                  <a:cubicBezTo>
                    <a:pt x="154" y="16"/>
                    <a:pt x="155" y="14"/>
                    <a:pt x="155" y="14"/>
                  </a:cubicBezTo>
                  <a:cubicBezTo>
                    <a:pt x="157" y="14"/>
                    <a:pt x="157" y="14"/>
                    <a:pt x="157" y="14"/>
                  </a:cubicBezTo>
                  <a:cubicBezTo>
                    <a:pt x="159" y="11"/>
                    <a:pt x="159" y="11"/>
                    <a:pt x="159" y="11"/>
                  </a:cubicBezTo>
                  <a:cubicBezTo>
                    <a:pt x="167" y="13"/>
                    <a:pt x="167" y="13"/>
                    <a:pt x="167" y="13"/>
                  </a:cubicBezTo>
                  <a:cubicBezTo>
                    <a:pt x="171" y="13"/>
                    <a:pt x="171" y="13"/>
                    <a:pt x="171" y="13"/>
                  </a:cubicBezTo>
                  <a:cubicBezTo>
                    <a:pt x="177" y="11"/>
                    <a:pt x="177" y="11"/>
                    <a:pt x="177" y="11"/>
                  </a:cubicBezTo>
                  <a:cubicBezTo>
                    <a:pt x="180" y="14"/>
                    <a:pt x="180" y="14"/>
                    <a:pt x="180" y="14"/>
                  </a:cubicBezTo>
                  <a:cubicBezTo>
                    <a:pt x="180" y="17"/>
                    <a:pt x="180" y="17"/>
                    <a:pt x="180" y="17"/>
                  </a:cubicBezTo>
                  <a:cubicBezTo>
                    <a:pt x="184" y="18"/>
                    <a:pt x="184" y="18"/>
                    <a:pt x="184" y="18"/>
                  </a:cubicBezTo>
                  <a:cubicBezTo>
                    <a:pt x="184" y="18"/>
                    <a:pt x="187" y="20"/>
                    <a:pt x="188" y="20"/>
                  </a:cubicBezTo>
                  <a:cubicBezTo>
                    <a:pt x="189" y="20"/>
                    <a:pt x="191" y="21"/>
                    <a:pt x="191" y="21"/>
                  </a:cubicBezTo>
                  <a:cubicBezTo>
                    <a:pt x="192" y="31"/>
                    <a:pt x="192" y="31"/>
                    <a:pt x="192" y="31"/>
                  </a:cubicBezTo>
                  <a:cubicBezTo>
                    <a:pt x="190" y="34"/>
                    <a:pt x="190" y="34"/>
                    <a:pt x="190" y="34"/>
                  </a:cubicBezTo>
                  <a:cubicBezTo>
                    <a:pt x="192" y="42"/>
                    <a:pt x="192" y="42"/>
                    <a:pt x="192" y="42"/>
                  </a:cubicBezTo>
                  <a:cubicBezTo>
                    <a:pt x="192" y="46"/>
                    <a:pt x="192" y="46"/>
                    <a:pt x="192" y="46"/>
                  </a:cubicBezTo>
                  <a:cubicBezTo>
                    <a:pt x="196" y="43"/>
                    <a:pt x="196" y="43"/>
                    <a:pt x="196" y="43"/>
                  </a:cubicBezTo>
                  <a:cubicBezTo>
                    <a:pt x="200" y="46"/>
                    <a:pt x="200" y="46"/>
                    <a:pt x="200" y="46"/>
                  </a:cubicBezTo>
                  <a:cubicBezTo>
                    <a:pt x="198" y="49"/>
                    <a:pt x="198" y="49"/>
                    <a:pt x="198" y="49"/>
                  </a:cubicBezTo>
                  <a:cubicBezTo>
                    <a:pt x="203" y="53"/>
                    <a:pt x="203" y="53"/>
                    <a:pt x="203" y="53"/>
                  </a:cubicBezTo>
                  <a:cubicBezTo>
                    <a:pt x="207" y="55"/>
                    <a:pt x="207" y="55"/>
                    <a:pt x="207" y="55"/>
                  </a:cubicBezTo>
                  <a:cubicBezTo>
                    <a:pt x="206" y="58"/>
                    <a:pt x="206" y="58"/>
                    <a:pt x="206" y="58"/>
                  </a:cubicBezTo>
                  <a:cubicBezTo>
                    <a:pt x="206" y="58"/>
                    <a:pt x="207" y="59"/>
                    <a:pt x="208" y="59"/>
                  </a:cubicBezTo>
                  <a:cubicBezTo>
                    <a:pt x="209" y="60"/>
                    <a:pt x="211" y="61"/>
                    <a:pt x="211" y="61"/>
                  </a:cubicBezTo>
                  <a:cubicBezTo>
                    <a:pt x="211" y="61"/>
                    <a:pt x="212" y="64"/>
                    <a:pt x="212" y="66"/>
                  </a:cubicBezTo>
                  <a:cubicBezTo>
                    <a:pt x="213" y="67"/>
                    <a:pt x="217" y="70"/>
                    <a:pt x="217" y="70"/>
                  </a:cubicBezTo>
                  <a:cubicBezTo>
                    <a:pt x="216" y="75"/>
                    <a:pt x="216" y="75"/>
                    <a:pt x="216" y="75"/>
                  </a:cubicBezTo>
                  <a:cubicBezTo>
                    <a:pt x="216" y="75"/>
                    <a:pt x="216" y="77"/>
                    <a:pt x="216" y="78"/>
                  </a:cubicBezTo>
                  <a:cubicBezTo>
                    <a:pt x="216" y="79"/>
                    <a:pt x="216" y="80"/>
                    <a:pt x="216" y="81"/>
                  </a:cubicBezTo>
                  <a:cubicBezTo>
                    <a:pt x="216" y="80"/>
                    <a:pt x="216" y="80"/>
                    <a:pt x="216" y="80"/>
                  </a:cubicBezTo>
                  <a:cubicBezTo>
                    <a:pt x="211" y="83"/>
                    <a:pt x="211" y="83"/>
                    <a:pt x="211" y="83"/>
                  </a:cubicBezTo>
                  <a:cubicBezTo>
                    <a:pt x="210" y="90"/>
                    <a:pt x="210" y="90"/>
                    <a:pt x="210" y="90"/>
                  </a:cubicBezTo>
                  <a:cubicBezTo>
                    <a:pt x="205" y="95"/>
                    <a:pt x="205" y="95"/>
                    <a:pt x="205" y="95"/>
                  </a:cubicBezTo>
                  <a:cubicBezTo>
                    <a:pt x="207" y="100"/>
                    <a:pt x="207" y="100"/>
                    <a:pt x="207" y="100"/>
                  </a:cubicBezTo>
                  <a:cubicBezTo>
                    <a:pt x="205" y="103"/>
                    <a:pt x="205" y="103"/>
                    <a:pt x="205" y="103"/>
                  </a:cubicBezTo>
                  <a:cubicBezTo>
                    <a:pt x="197" y="103"/>
                    <a:pt x="197" y="103"/>
                    <a:pt x="197" y="103"/>
                  </a:cubicBezTo>
                  <a:cubicBezTo>
                    <a:pt x="197" y="103"/>
                    <a:pt x="196" y="103"/>
                    <a:pt x="192" y="103"/>
                  </a:cubicBezTo>
                  <a:cubicBezTo>
                    <a:pt x="188" y="103"/>
                    <a:pt x="189" y="103"/>
                    <a:pt x="189" y="103"/>
                  </a:cubicBezTo>
                  <a:cubicBezTo>
                    <a:pt x="186" y="106"/>
                    <a:pt x="186" y="106"/>
                    <a:pt x="186" y="106"/>
                  </a:cubicBezTo>
                  <a:cubicBezTo>
                    <a:pt x="185" y="112"/>
                    <a:pt x="185" y="112"/>
                    <a:pt x="185" y="112"/>
                  </a:cubicBezTo>
                  <a:cubicBezTo>
                    <a:pt x="185" y="112"/>
                    <a:pt x="183" y="112"/>
                    <a:pt x="179" y="113"/>
                  </a:cubicBezTo>
                  <a:cubicBezTo>
                    <a:pt x="177" y="114"/>
                    <a:pt x="177" y="115"/>
                    <a:pt x="177" y="115"/>
                  </a:cubicBezTo>
                  <a:cubicBezTo>
                    <a:pt x="177" y="115"/>
                    <a:pt x="177" y="115"/>
                    <a:pt x="177" y="115"/>
                  </a:cubicBezTo>
                  <a:cubicBezTo>
                    <a:pt x="174" y="115"/>
                    <a:pt x="174" y="115"/>
                    <a:pt x="174" y="115"/>
                  </a:cubicBezTo>
                  <a:cubicBezTo>
                    <a:pt x="169" y="114"/>
                    <a:pt x="169" y="114"/>
                    <a:pt x="169" y="114"/>
                  </a:cubicBezTo>
                  <a:cubicBezTo>
                    <a:pt x="165" y="114"/>
                    <a:pt x="165" y="114"/>
                    <a:pt x="165" y="114"/>
                  </a:cubicBezTo>
                  <a:cubicBezTo>
                    <a:pt x="163" y="110"/>
                    <a:pt x="163" y="110"/>
                    <a:pt x="163" y="110"/>
                  </a:cubicBezTo>
                  <a:cubicBezTo>
                    <a:pt x="160" y="109"/>
                    <a:pt x="160" y="109"/>
                    <a:pt x="160" y="109"/>
                  </a:cubicBezTo>
                  <a:cubicBezTo>
                    <a:pt x="157" y="105"/>
                    <a:pt x="157" y="105"/>
                    <a:pt x="157" y="105"/>
                  </a:cubicBezTo>
                  <a:cubicBezTo>
                    <a:pt x="153" y="104"/>
                    <a:pt x="153" y="104"/>
                    <a:pt x="153" y="104"/>
                  </a:cubicBezTo>
                  <a:cubicBezTo>
                    <a:pt x="151" y="101"/>
                    <a:pt x="151" y="101"/>
                    <a:pt x="151" y="101"/>
                  </a:cubicBezTo>
                  <a:cubicBezTo>
                    <a:pt x="146" y="101"/>
                    <a:pt x="146" y="101"/>
                    <a:pt x="146" y="101"/>
                  </a:cubicBezTo>
                  <a:cubicBezTo>
                    <a:pt x="143" y="99"/>
                    <a:pt x="143" y="99"/>
                    <a:pt x="143" y="99"/>
                  </a:cubicBezTo>
                  <a:cubicBezTo>
                    <a:pt x="142" y="97"/>
                    <a:pt x="142" y="97"/>
                    <a:pt x="142" y="97"/>
                  </a:cubicBezTo>
                  <a:cubicBezTo>
                    <a:pt x="139" y="97"/>
                    <a:pt x="139" y="97"/>
                    <a:pt x="139" y="97"/>
                  </a:cubicBezTo>
                  <a:cubicBezTo>
                    <a:pt x="135" y="98"/>
                    <a:pt x="135" y="98"/>
                    <a:pt x="135" y="98"/>
                  </a:cubicBezTo>
                  <a:cubicBezTo>
                    <a:pt x="128" y="100"/>
                    <a:pt x="128" y="100"/>
                    <a:pt x="128" y="100"/>
                  </a:cubicBezTo>
                  <a:cubicBezTo>
                    <a:pt x="124" y="97"/>
                    <a:pt x="124" y="97"/>
                    <a:pt x="124" y="97"/>
                  </a:cubicBezTo>
                  <a:cubicBezTo>
                    <a:pt x="123" y="96"/>
                    <a:pt x="123" y="96"/>
                    <a:pt x="123" y="96"/>
                  </a:cubicBezTo>
                  <a:cubicBezTo>
                    <a:pt x="119" y="93"/>
                    <a:pt x="119" y="93"/>
                    <a:pt x="119" y="93"/>
                  </a:cubicBezTo>
                  <a:cubicBezTo>
                    <a:pt x="117" y="87"/>
                    <a:pt x="117" y="87"/>
                    <a:pt x="117" y="87"/>
                  </a:cubicBezTo>
                  <a:cubicBezTo>
                    <a:pt x="117" y="87"/>
                    <a:pt x="113" y="90"/>
                    <a:pt x="112" y="90"/>
                  </a:cubicBezTo>
                  <a:cubicBezTo>
                    <a:pt x="112" y="90"/>
                    <a:pt x="109" y="95"/>
                    <a:pt x="109" y="95"/>
                  </a:cubicBezTo>
                  <a:cubicBezTo>
                    <a:pt x="108" y="99"/>
                    <a:pt x="108" y="99"/>
                    <a:pt x="108" y="99"/>
                  </a:cubicBezTo>
                  <a:cubicBezTo>
                    <a:pt x="102" y="97"/>
                    <a:pt x="102" y="97"/>
                    <a:pt x="102" y="97"/>
                  </a:cubicBezTo>
                  <a:cubicBezTo>
                    <a:pt x="102" y="97"/>
                    <a:pt x="99" y="101"/>
                    <a:pt x="99" y="102"/>
                  </a:cubicBezTo>
                  <a:cubicBezTo>
                    <a:pt x="98" y="102"/>
                    <a:pt x="94" y="100"/>
                    <a:pt x="94" y="100"/>
                  </a:cubicBezTo>
                  <a:cubicBezTo>
                    <a:pt x="88" y="100"/>
                    <a:pt x="88" y="100"/>
                    <a:pt x="88" y="100"/>
                  </a:cubicBezTo>
                  <a:cubicBezTo>
                    <a:pt x="88" y="100"/>
                    <a:pt x="82" y="100"/>
                    <a:pt x="81" y="99"/>
                  </a:cubicBezTo>
                  <a:cubicBezTo>
                    <a:pt x="80" y="99"/>
                    <a:pt x="80" y="100"/>
                    <a:pt x="80" y="100"/>
                  </a:cubicBezTo>
                  <a:cubicBezTo>
                    <a:pt x="75" y="101"/>
                    <a:pt x="75" y="101"/>
                    <a:pt x="75" y="101"/>
                  </a:cubicBezTo>
                  <a:cubicBezTo>
                    <a:pt x="69" y="102"/>
                    <a:pt x="69" y="102"/>
                    <a:pt x="69" y="102"/>
                  </a:cubicBezTo>
                  <a:cubicBezTo>
                    <a:pt x="69" y="102"/>
                    <a:pt x="68" y="106"/>
                    <a:pt x="67" y="107"/>
                  </a:cubicBezTo>
                  <a:cubicBezTo>
                    <a:pt x="66" y="107"/>
                    <a:pt x="63" y="104"/>
                    <a:pt x="62" y="103"/>
                  </a:cubicBezTo>
                  <a:cubicBezTo>
                    <a:pt x="62" y="102"/>
                    <a:pt x="59" y="101"/>
                    <a:pt x="59" y="101"/>
                  </a:cubicBezTo>
                  <a:cubicBezTo>
                    <a:pt x="55" y="104"/>
                    <a:pt x="55" y="104"/>
                    <a:pt x="55" y="104"/>
                  </a:cubicBezTo>
                  <a:cubicBezTo>
                    <a:pt x="55" y="104"/>
                    <a:pt x="48" y="105"/>
                    <a:pt x="47" y="105"/>
                  </a:cubicBezTo>
                  <a:cubicBezTo>
                    <a:pt x="46" y="105"/>
                    <a:pt x="41" y="107"/>
                    <a:pt x="41" y="107"/>
                  </a:cubicBezTo>
                  <a:cubicBezTo>
                    <a:pt x="34" y="106"/>
                    <a:pt x="34" y="106"/>
                    <a:pt x="34" y="106"/>
                  </a:cubicBezTo>
                  <a:cubicBezTo>
                    <a:pt x="31" y="109"/>
                    <a:pt x="31" y="109"/>
                    <a:pt x="31" y="109"/>
                  </a:cubicBezTo>
                  <a:cubicBezTo>
                    <a:pt x="25" y="113"/>
                    <a:pt x="25" y="113"/>
                    <a:pt x="25" y="113"/>
                  </a:cubicBezTo>
                  <a:cubicBezTo>
                    <a:pt x="21" y="113"/>
                    <a:pt x="21" y="113"/>
                    <a:pt x="21" y="113"/>
                  </a:cubicBezTo>
                  <a:cubicBezTo>
                    <a:pt x="19" y="118"/>
                    <a:pt x="19" y="118"/>
                    <a:pt x="19" y="118"/>
                  </a:cubicBezTo>
                  <a:cubicBezTo>
                    <a:pt x="15" y="120"/>
                    <a:pt x="15" y="120"/>
                    <a:pt x="15" y="120"/>
                  </a:cubicBezTo>
                  <a:cubicBezTo>
                    <a:pt x="14" y="122"/>
                    <a:pt x="14" y="122"/>
                    <a:pt x="14" y="122"/>
                  </a:cubicBezTo>
                  <a:cubicBezTo>
                    <a:pt x="13" y="128"/>
                    <a:pt x="13" y="128"/>
                    <a:pt x="13" y="128"/>
                  </a:cubicBezTo>
                  <a:cubicBezTo>
                    <a:pt x="13" y="128"/>
                    <a:pt x="10" y="129"/>
                    <a:pt x="8" y="129"/>
                  </a:cubicBezTo>
                  <a:cubicBezTo>
                    <a:pt x="7" y="130"/>
                    <a:pt x="9" y="131"/>
                    <a:pt x="9" y="131"/>
                  </a:cubicBezTo>
                  <a:cubicBezTo>
                    <a:pt x="8" y="134"/>
                    <a:pt x="8" y="134"/>
                    <a:pt x="8" y="134"/>
                  </a:cubicBezTo>
                  <a:cubicBezTo>
                    <a:pt x="8" y="134"/>
                    <a:pt x="7" y="133"/>
                    <a:pt x="7" y="133"/>
                  </a:cubicBezTo>
                  <a:cubicBezTo>
                    <a:pt x="7" y="133"/>
                    <a:pt x="6" y="130"/>
                    <a:pt x="5" y="128"/>
                  </a:cubicBezTo>
                  <a:cubicBezTo>
                    <a:pt x="3" y="126"/>
                    <a:pt x="1" y="117"/>
                    <a:pt x="1" y="117"/>
                  </a:cubicBezTo>
                  <a:cubicBezTo>
                    <a:pt x="3" y="113"/>
                    <a:pt x="3" y="113"/>
                    <a:pt x="3" y="113"/>
                  </a:cubicBezTo>
                  <a:cubicBezTo>
                    <a:pt x="3" y="113"/>
                    <a:pt x="3" y="109"/>
                    <a:pt x="3" y="108"/>
                  </a:cubicBezTo>
                  <a:cubicBezTo>
                    <a:pt x="2" y="106"/>
                    <a:pt x="1" y="97"/>
                    <a:pt x="1" y="97"/>
                  </a:cubicBezTo>
                  <a:cubicBezTo>
                    <a:pt x="1" y="97"/>
                    <a:pt x="0" y="93"/>
                    <a:pt x="0" y="92"/>
                  </a:cubicBezTo>
                  <a:cubicBezTo>
                    <a:pt x="0" y="91"/>
                    <a:pt x="7" y="83"/>
                    <a:pt x="7" y="83"/>
                  </a:cubicBezTo>
                  <a:cubicBezTo>
                    <a:pt x="7" y="82"/>
                    <a:pt x="8" y="74"/>
                    <a:pt x="8" y="74"/>
                  </a:cubicBezTo>
                  <a:cubicBezTo>
                    <a:pt x="6" y="68"/>
                    <a:pt x="6" y="68"/>
                    <a:pt x="6" y="68"/>
                  </a:cubicBezTo>
                  <a:cubicBezTo>
                    <a:pt x="8" y="60"/>
                    <a:pt x="8" y="60"/>
                    <a:pt x="8" y="60"/>
                  </a:cubicBezTo>
                  <a:cubicBezTo>
                    <a:pt x="10" y="51"/>
                    <a:pt x="10" y="51"/>
                    <a:pt x="10" y="51"/>
                  </a:cubicBezTo>
                  <a:cubicBezTo>
                    <a:pt x="10" y="51"/>
                    <a:pt x="11" y="47"/>
                    <a:pt x="12" y="47"/>
                  </a:cubicBezTo>
                  <a:cubicBezTo>
                    <a:pt x="13" y="46"/>
                    <a:pt x="19" y="45"/>
                    <a:pt x="19" y="45"/>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5" name="Freeform 61"/>
            <p:cNvSpPr>
              <a:spLocks noEditPoints="1"/>
            </p:cNvSpPr>
            <p:nvPr/>
          </p:nvSpPr>
          <p:spPr bwMode="auto">
            <a:xfrm>
              <a:off x="5535002" y="3399175"/>
              <a:ext cx="359514" cy="307906"/>
            </a:xfrm>
            <a:custGeom>
              <a:avLst/>
              <a:gdLst>
                <a:gd name="T0" fmla="*/ 132 w 158"/>
                <a:gd name="T1" fmla="*/ 9 h 139"/>
                <a:gd name="T2" fmla="*/ 138 w 158"/>
                <a:gd name="T3" fmla="*/ 25 h 139"/>
                <a:gd name="T4" fmla="*/ 135 w 158"/>
                <a:gd name="T5" fmla="*/ 42 h 139"/>
                <a:gd name="T6" fmla="*/ 151 w 158"/>
                <a:gd name="T7" fmla="*/ 49 h 139"/>
                <a:gd name="T8" fmla="*/ 152 w 158"/>
                <a:gd name="T9" fmla="*/ 59 h 139"/>
                <a:gd name="T10" fmla="*/ 149 w 158"/>
                <a:gd name="T11" fmla="*/ 65 h 139"/>
                <a:gd name="T12" fmla="*/ 151 w 158"/>
                <a:gd name="T13" fmla="*/ 79 h 139"/>
                <a:gd name="T14" fmla="*/ 141 w 158"/>
                <a:gd name="T15" fmla="*/ 85 h 139"/>
                <a:gd name="T16" fmla="*/ 135 w 158"/>
                <a:gd name="T17" fmla="*/ 87 h 139"/>
                <a:gd name="T18" fmla="*/ 140 w 158"/>
                <a:gd name="T19" fmla="*/ 93 h 139"/>
                <a:gd name="T20" fmla="*/ 138 w 158"/>
                <a:gd name="T21" fmla="*/ 97 h 139"/>
                <a:gd name="T22" fmla="*/ 129 w 158"/>
                <a:gd name="T23" fmla="*/ 103 h 139"/>
                <a:gd name="T24" fmla="*/ 121 w 158"/>
                <a:gd name="T25" fmla="*/ 115 h 139"/>
                <a:gd name="T26" fmla="*/ 125 w 158"/>
                <a:gd name="T27" fmla="*/ 129 h 139"/>
                <a:gd name="T28" fmla="*/ 126 w 158"/>
                <a:gd name="T29" fmla="*/ 137 h 139"/>
                <a:gd name="T30" fmla="*/ 118 w 158"/>
                <a:gd name="T31" fmla="*/ 139 h 139"/>
                <a:gd name="T32" fmla="*/ 114 w 158"/>
                <a:gd name="T33" fmla="*/ 138 h 139"/>
                <a:gd name="T34" fmla="*/ 113 w 158"/>
                <a:gd name="T35" fmla="*/ 137 h 139"/>
                <a:gd name="T36" fmla="*/ 113 w 158"/>
                <a:gd name="T37" fmla="*/ 137 h 139"/>
                <a:gd name="T38" fmla="*/ 113 w 158"/>
                <a:gd name="T39" fmla="*/ 137 h 139"/>
                <a:gd name="T40" fmla="*/ 112 w 158"/>
                <a:gd name="T41" fmla="*/ 137 h 139"/>
                <a:gd name="T42" fmla="*/ 99 w 158"/>
                <a:gd name="T43" fmla="*/ 129 h 139"/>
                <a:gd name="T44" fmla="*/ 87 w 158"/>
                <a:gd name="T45" fmla="*/ 116 h 139"/>
                <a:gd name="T46" fmla="*/ 68 w 158"/>
                <a:gd name="T47" fmla="*/ 100 h 139"/>
                <a:gd name="T48" fmla="*/ 56 w 158"/>
                <a:gd name="T49" fmla="*/ 89 h 139"/>
                <a:gd name="T50" fmla="*/ 43 w 158"/>
                <a:gd name="T51" fmla="*/ 79 h 139"/>
                <a:gd name="T52" fmla="*/ 31 w 158"/>
                <a:gd name="T53" fmla="*/ 68 h 139"/>
                <a:gd name="T54" fmla="*/ 23 w 158"/>
                <a:gd name="T55" fmla="*/ 54 h 139"/>
                <a:gd name="T56" fmla="*/ 14 w 158"/>
                <a:gd name="T57" fmla="*/ 43 h 139"/>
                <a:gd name="T58" fmla="*/ 5 w 158"/>
                <a:gd name="T59" fmla="*/ 36 h 139"/>
                <a:gd name="T60" fmla="*/ 1 w 158"/>
                <a:gd name="T61" fmla="*/ 20 h 139"/>
                <a:gd name="T62" fmla="*/ 2 w 158"/>
                <a:gd name="T63" fmla="*/ 10 h 139"/>
                <a:gd name="T64" fmla="*/ 8 w 158"/>
                <a:gd name="T65" fmla="*/ 7 h 139"/>
                <a:gd name="T66" fmla="*/ 23 w 158"/>
                <a:gd name="T67" fmla="*/ 13 h 139"/>
                <a:gd name="T68" fmla="*/ 35 w 158"/>
                <a:gd name="T69" fmla="*/ 4 h 139"/>
                <a:gd name="T70" fmla="*/ 48 w 158"/>
                <a:gd name="T71" fmla="*/ 2 h 139"/>
                <a:gd name="T72" fmla="*/ 61 w 158"/>
                <a:gd name="T73" fmla="*/ 4 h 139"/>
                <a:gd name="T74" fmla="*/ 80 w 158"/>
                <a:gd name="T75" fmla="*/ 6 h 139"/>
                <a:gd name="T76" fmla="*/ 90 w 158"/>
                <a:gd name="T77" fmla="*/ 3 h 139"/>
                <a:gd name="T78" fmla="*/ 97 w 158"/>
                <a:gd name="T79" fmla="*/ 2 h 139"/>
                <a:gd name="T80" fmla="*/ 98 w 158"/>
                <a:gd name="T81" fmla="*/ 2 h 139"/>
                <a:gd name="T82" fmla="*/ 98 w 158"/>
                <a:gd name="T83" fmla="*/ 2 h 139"/>
                <a:gd name="T84" fmla="*/ 99 w 158"/>
                <a:gd name="T85" fmla="*/ 2 h 139"/>
                <a:gd name="T86" fmla="*/ 99 w 158"/>
                <a:gd name="T87" fmla="*/ 2 h 139"/>
                <a:gd name="T88" fmla="*/ 99 w 158"/>
                <a:gd name="T89" fmla="*/ 2 h 139"/>
                <a:gd name="T90" fmla="*/ 100 w 158"/>
                <a:gd name="T91" fmla="*/ 1 h 139"/>
                <a:gd name="T92" fmla="*/ 100 w 158"/>
                <a:gd name="T93" fmla="*/ 1 h 139"/>
                <a:gd name="T94" fmla="*/ 100 w 158"/>
                <a:gd name="T95" fmla="*/ 1 h 139"/>
                <a:gd name="T96" fmla="*/ 100 w 158"/>
                <a:gd name="T97" fmla="*/ 1 h 139"/>
                <a:gd name="T98" fmla="*/ 100 w 158"/>
                <a:gd name="T99" fmla="*/ 1 h 139"/>
                <a:gd name="T100" fmla="*/ 103 w 158"/>
                <a:gd name="T101" fmla="*/ 4 h 139"/>
                <a:gd name="T102" fmla="*/ 117 w 158"/>
                <a:gd name="T103" fmla="*/ 8 h 139"/>
                <a:gd name="T104" fmla="*/ 130 w 158"/>
                <a:gd name="T105" fmla="*/ 1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8" h="139">
                  <a:moveTo>
                    <a:pt x="145" y="83"/>
                  </a:moveTo>
                  <a:cubicBezTo>
                    <a:pt x="146" y="83"/>
                    <a:pt x="146" y="83"/>
                    <a:pt x="146" y="83"/>
                  </a:cubicBezTo>
                  <a:cubicBezTo>
                    <a:pt x="146" y="83"/>
                    <a:pt x="146" y="83"/>
                    <a:pt x="146" y="83"/>
                  </a:cubicBezTo>
                  <a:cubicBezTo>
                    <a:pt x="145" y="83"/>
                    <a:pt x="145" y="83"/>
                    <a:pt x="145" y="83"/>
                  </a:cubicBezTo>
                  <a:close/>
                  <a:moveTo>
                    <a:pt x="132" y="9"/>
                  </a:moveTo>
                  <a:cubicBezTo>
                    <a:pt x="132" y="9"/>
                    <a:pt x="132" y="9"/>
                    <a:pt x="132" y="9"/>
                  </a:cubicBezTo>
                  <a:cubicBezTo>
                    <a:pt x="138" y="10"/>
                    <a:pt x="138" y="10"/>
                    <a:pt x="138" y="10"/>
                  </a:cubicBezTo>
                  <a:cubicBezTo>
                    <a:pt x="141" y="11"/>
                    <a:pt x="141" y="11"/>
                    <a:pt x="141" y="11"/>
                  </a:cubicBezTo>
                  <a:cubicBezTo>
                    <a:pt x="141" y="14"/>
                    <a:pt x="141" y="14"/>
                    <a:pt x="141" y="14"/>
                  </a:cubicBezTo>
                  <a:cubicBezTo>
                    <a:pt x="141" y="18"/>
                    <a:pt x="141" y="18"/>
                    <a:pt x="141" y="18"/>
                  </a:cubicBezTo>
                  <a:cubicBezTo>
                    <a:pt x="141" y="21"/>
                    <a:pt x="141" y="21"/>
                    <a:pt x="141" y="21"/>
                  </a:cubicBezTo>
                  <a:cubicBezTo>
                    <a:pt x="138" y="25"/>
                    <a:pt x="138" y="25"/>
                    <a:pt x="138" y="25"/>
                  </a:cubicBezTo>
                  <a:cubicBezTo>
                    <a:pt x="138" y="25"/>
                    <a:pt x="137" y="28"/>
                    <a:pt x="137" y="28"/>
                  </a:cubicBezTo>
                  <a:cubicBezTo>
                    <a:pt x="137" y="29"/>
                    <a:pt x="136" y="31"/>
                    <a:pt x="136" y="31"/>
                  </a:cubicBezTo>
                  <a:cubicBezTo>
                    <a:pt x="136" y="31"/>
                    <a:pt x="134" y="30"/>
                    <a:pt x="135" y="33"/>
                  </a:cubicBezTo>
                  <a:cubicBezTo>
                    <a:pt x="135" y="36"/>
                    <a:pt x="136" y="35"/>
                    <a:pt x="136" y="36"/>
                  </a:cubicBezTo>
                  <a:cubicBezTo>
                    <a:pt x="136" y="37"/>
                    <a:pt x="136" y="39"/>
                    <a:pt x="136" y="40"/>
                  </a:cubicBezTo>
                  <a:cubicBezTo>
                    <a:pt x="135" y="41"/>
                    <a:pt x="136" y="41"/>
                    <a:pt x="135" y="42"/>
                  </a:cubicBezTo>
                  <a:cubicBezTo>
                    <a:pt x="135" y="43"/>
                    <a:pt x="137" y="44"/>
                    <a:pt x="139" y="44"/>
                  </a:cubicBezTo>
                  <a:cubicBezTo>
                    <a:pt x="141" y="45"/>
                    <a:pt x="141" y="44"/>
                    <a:pt x="142" y="44"/>
                  </a:cubicBezTo>
                  <a:cubicBezTo>
                    <a:pt x="143" y="44"/>
                    <a:pt x="144" y="45"/>
                    <a:pt x="145" y="45"/>
                  </a:cubicBezTo>
                  <a:cubicBezTo>
                    <a:pt x="146" y="46"/>
                    <a:pt x="146" y="46"/>
                    <a:pt x="146" y="47"/>
                  </a:cubicBezTo>
                  <a:cubicBezTo>
                    <a:pt x="147" y="48"/>
                    <a:pt x="148" y="49"/>
                    <a:pt x="149" y="50"/>
                  </a:cubicBezTo>
                  <a:cubicBezTo>
                    <a:pt x="150" y="50"/>
                    <a:pt x="150" y="49"/>
                    <a:pt x="151" y="49"/>
                  </a:cubicBezTo>
                  <a:cubicBezTo>
                    <a:pt x="151" y="50"/>
                    <a:pt x="152" y="51"/>
                    <a:pt x="153" y="51"/>
                  </a:cubicBezTo>
                  <a:cubicBezTo>
                    <a:pt x="153" y="52"/>
                    <a:pt x="154" y="53"/>
                    <a:pt x="155" y="53"/>
                  </a:cubicBezTo>
                  <a:cubicBezTo>
                    <a:pt x="155" y="53"/>
                    <a:pt x="157" y="54"/>
                    <a:pt x="157" y="54"/>
                  </a:cubicBezTo>
                  <a:cubicBezTo>
                    <a:pt x="158" y="55"/>
                    <a:pt x="157" y="56"/>
                    <a:pt x="157" y="56"/>
                  </a:cubicBezTo>
                  <a:cubicBezTo>
                    <a:pt x="156" y="56"/>
                    <a:pt x="156" y="58"/>
                    <a:pt x="155" y="58"/>
                  </a:cubicBezTo>
                  <a:cubicBezTo>
                    <a:pt x="155" y="58"/>
                    <a:pt x="152" y="59"/>
                    <a:pt x="152" y="59"/>
                  </a:cubicBezTo>
                  <a:cubicBezTo>
                    <a:pt x="151" y="59"/>
                    <a:pt x="150" y="59"/>
                    <a:pt x="149" y="59"/>
                  </a:cubicBezTo>
                  <a:cubicBezTo>
                    <a:pt x="148" y="59"/>
                    <a:pt x="147" y="59"/>
                    <a:pt x="146" y="58"/>
                  </a:cubicBezTo>
                  <a:cubicBezTo>
                    <a:pt x="145" y="58"/>
                    <a:pt x="145" y="58"/>
                    <a:pt x="144" y="58"/>
                  </a:cubicBezTo>
                  <a:cubicBezTo>
                    <a:pt x="144" y="59"/>
                    <a:pt x="144" y="61"/>
                    <a:pt x="144" y="61"/>
                  </a:cubicBezTo>
                  <a:cubicBezTo>
                    <a:pt x="144" y="61"/>
                    <a:pt x="145" y="62"/>
                    <a:pt x="146" y="63"/>
                  </a:cubicBezTo>
                  <a:cubicBezTo>
                    <a:pt x="146" y="63"/>
                    <a:pt x="148" y="65"/>
                    <a:pt x="149" y="65"/>
                  </a:cubicBezTo>
                  <a:cubicBezTo>
                    <a:pt x="149" y="65"/>
                    <a:pt x="150" y="66"/>
                    <a:pt x="151" y="67"/>
                  </a:cubicBezTo>
                  <a:cubicBezTo>
                    <a:pt x="152" y="69"/>
                    <a:pt x="152" y="70"/>
                    <a:pt x="152" y="70"/>
                  </a:cubicBezTo>
                  <a:cubicBezTo>
                    <a:pt x="157" y="74"/>
                    <a:pt x="157" y="74"/>
                    <a:pt x="157" y="74"/>
                  </a:cubicBezTo>
                  <a:cubicBezTo>
                    <a:pt x="157" y="74"/>
                    <a:pt x="157" y="75"/>
                    <a:pt x="157" y="78"/>
                  </a:cubicBezTo>
                  <a:cubicBezTo>
                    <a:pt x="157" y="82"/>
                    <a:pt x="156" y="80"/>
                    <a:pt x="155" y="80"/>
                  </a:cubicBezTo>
                  <a:cubicBezTo>
                    <a:pt x="154" y="80"/>
                    <a:pt x="153" y="80"/>
                    <a:pt x="151" y="79"/>
                  </a:cubicBezTo>
                  <a:cubicBezTo>
                    <a:pt x="150" y="79"/>
                    <a:pt x="150" y="79"/>
                    <a:pt x="150" y="79"/>
                  </a:cubicBezTo>
                  <a:cubicBezTo>
                    <a:pt x="148" y="82"/>
                    <a:pt x="148" y="82"/>
                    <a:pt x="148" y="82"/>
                  </a:cubicBezTo>
                  <a:cubicBezTo>
                    <a:pt x="148" y="82"/>
                    <a:pt x="146" y="82"/>
                    <a:pt x="145" y="83"/>
                  </a:cubicBezTo>
                  <a:cubicBezTo>
                    <a:pt x="144" y="83"/>
                    <a:pt x="144" y="83"/>
                    <a:pt x="144" y="83"/>
                  </a:cubicBezTo>
                  <a:cubicBezTo>
                    <a:pt x="144" y="83"/>
                    <a:pt x="142" y="84"/>
                    <a:pt x="142" y="84"/>
                  </a:cubicBezTo>
                  <a:cubicBezTo>
                    <a:pt x="142" y="84"/>
                    <a:pt x="141" y="85"/>
                    <a:pt x="141" y="85"/>
                  </a:cubicBezTo>
                  <a:cubicBezTo>
                    <a:pt x="140" y="85"/>
                    <a:pt x="140" y="85"/>
                    <a:pt x="140" y="85"/>
                  </a:cubicBezTo>
                  <a:cubicBezTo>
                    <a:pt x="139" y="84"/>
                    <a:pt x="139" y="84"/>
                    <a:pt x="139" y="84"/>
                  </a:cubicBezTo>
                  <a:cubicBezTo>
                    <a:pt x="138" y="83"/>
                    <a:pt x="138" y="83"/>
                    <a:pt x="138" y="83"/>
                  </a:cubicBezTo>
                  <a:cubicBezTo>
                    <a:pt x="136" y="85"/>
                    <a:pt x="136" y="85"/>
                    <a:pt x="136" y="85"/>
                  </a:cubicBezTo>
                  <a:cubicBezTo>
                    <a:pt x="135" y="86"/>
                    <a:pt x="135" y="86"/>
                    <a:pt x="135" y="86"/>
                  </a:cubicBezTo>
                  <a:cubicBezTo>
                    <a:pt x="135" y="86"/>
                    <a:pt x="135" y="87"/>
                    <a:pt x="135" y="87"/>
                  </a:cubicBezTo>
                  <a:cubicBezTo>
                    <a:pt x="135" y="87"/>
                    <a:pt x="137" y="87"/>
                    <a:pt x="137" y="87"/>
                  </a:cubicBezTo>
                  <a:cubicBezTo>
                    <a:pt x="137" y="89"/>
                    <a:pt x="137" y="89"/>
                    <a:pt x="137" y="89"/>
                  </a:cubicBezTo>
                  <a:cubicBezTo>
                    <a:pt x="137" y="89"/>
                    <a:pt x="137" y="89"/>
                    <a:pt x="138" y="89"/>
                  </a:cubicBezTo>
                  <a:cubicBezTo>
                    <a:pt x="138" y="89"/>
                    <a:pt x="139" y="90"/>
                    <a:pt x="139" y="90"/>
                  </a:cubicBezTo>
                  <a:cubicBezTo>
                    <a:pt x="140" y="91"/>
                    <a:pt x="140" y="91"/>
                    <a:pt x="140" y="91"/>
                  </a:cubicBezTo>
                  <a:cubicBezTo>
                    <a:pt x="140" y="93"/>
                    <a:pt x="140" y="93"/>
                    <a:pt x="140" y="93"/>
                  </a:cubicBezTo>
                  <a:cubicBezTo>
                    <a:pt x="142" y="94"/>
                    <a:pt x="142" y="94"/>
                    <a:pt x="142" y="94"/>
                  </a:cubicBezTo>
                  <a:cubicBezTo>
                    <a:pt x="142" y="96"/>
                    <a:pt x="142" y="96"/>
                    <a:pt x="142" y="96"/>
                  </a:cubicBezTo>
                  <a:cubicBezTo>
                    <a:pt x="141" y="97"/>
                    <a:pt x="141" y="97"/>
                    <a:pt x="141" y="97"/>
                  </a:cubicBezTo>
                  <a:cubicBezTo>
                    <a:pt x="140" y="98"/>
                    <a:pt x="140" y="98"/>
                    <a:pt x="140" y="98"/>
                  </a:cubicBezTo>
                  <a:cubicBezTo>
                    <a:pt x="138" y="98"/>
                    <a:pt x="138" y="98"/>
                    <a:pt x="138" y="98"/>
                  </a:cubicBezTo>
                  <a:cubicBezTo>
                    <a:pt x="138" y="97"/>
                    <a:pt x="138" y="97"/>
                    <a:pt x="138" y="97"/>
                  </a:cubicBezTo>
                  <a:cubicBezTo>
                    <a:pt x="137" y="95"/>
                    <a:pt x="137" y="95"/>
                    <a:pt x="137" y="95"/>
                  </a:cubicBezTo>
                  <a:cubicBezTo>
                    <a:pt x="136" y="94"/>
                    <a:pt x="136" y="94"/>
                    <a:pt x="136" y="94"/>
                  </a:cubicBezTo>
                  <a:cubicBezTo>
                    <a:pt x="133" y="95"/>
                    <a:pt x="133" y="95"/>
                    <a:pt x="133" y="95"/>
                  </a:cubicBezTo>
                  <a:cubicBezTo>
                    <a:pt x="133" y="97"/>
                    <a:pt x="133" y="97"/>
                    <a:pt x="133" y="97"/>
                  </a:cubicBezTo>
                  <a:cubicBezTo>
                    <a:pt x="128" y="101"/>
                    <a:pt x="128" y="101"/>
                    <a:pt x="128" y="101"/>
                  </a:cubicBezTo>
                  <a:cubicBezTo>
                    <a:pt x="129" y="103"/>
                    <a:pt x="129" y="103"/>
                    <a:pt x="129" y="103"/>
                  </a:cubicBezTo>
                  <a:cubicBezTo>
                    <a:pt x="127" y="105"/>
                    <a:pt x="127" y="105"/>
                    <a:pt x="127" y="105"/>
                  </a:cubicBezTo>
                  <a:cubicBezTo>
                    <a:pt x="127" y="108"/>
                    <a:pt x="127" y="108"/>
                    <a:pt x="127" y="108"/>
                  </a:cubicBezTo>
                  <a:cubicBezTo>
                    <a:pt x="128" y="111"/>
                    <a:pt x="128" y="111"/>
                    <a:pt x="128" y="111"/>
                  </a:cubicBezTo>
                  <a:cubicBezTo>
                    <a:pt x="128" y="113"/>
                    <a:pt x="128" y="113"/>
                    <a:pt x="128" y="113"/>
                  </a:cubicBezTo>
                  <a:cubicBezTo>
                    <a:pt x="124" y="114"/>
                    <a:pt x="124" y="114"/>
                    <a:pt x="124" y="114"/>
                  </a:cubicBezTo>
                  <a:cubicBezTo>
                    <a:pt x="121" y="115"/>
                    <a:pt x="121" y="115"/>
                    <a:pt x="121" y="115"/>
                  </a:cubicBezTo>
                  <a:cubicBezTo>
                    <a:pt x="121" y="118"/>
                    <a:pt x="121" y="118"/>
                    <a:pt x="121" y="118"/>
                  </a:cubicBezTo>
                  <a:cubicBezTo>
                    <a:pt x="121" y="119"/>
                    <a:pt x="121" y="119"/>
                    <a:pt x="121" y="119"/>
                  </a:cubicBezTo>
                  <a:cubicBezTo>
                    <a:pt x="124" y="123"/>
                    <a:pt x="124" y="123"/>
                    <a:pt x="124" y="123"/>
                  </a:cubicBezTo>
                  <a:cubicBezTo>
                    <a:pt x="123" y="124"/>
                    <a:pt x="123" y="124"/>
                    <a:pt x="123" y="124"/>
                  </a:cubicBezTo>
                  <a:cubicBezTo>
                    <a:pt x="122" y="125"/>
                    <a:pt x="122" y="125"/>
                    <a:pt x="122" y="125"/>
                  </a:cubicBezTo>
                  <a:cubicBezTo>
                    <a:pt x="125" y="129"/>
                    <a:pt x="125" y="129"/>
                    <a:pt x="125" y="129"/>
                  </a:cubicBezTo>
                  <a:cubicBezTo>
                    <a:pt x="126" y="130"/>
                    <a:pt x="126" y="130"/>
                    <a:pt x="126" y="130"/>
                  </a:cubicBezTo>
                  <a:cubicBezTo>
                    <a:pt x="128" y="130"/>
                    <a:pt x="128" y="130"/>
                    <a:pt x="128" y="130"/>
                  </a:cubicBezTo>
                  <a:cubicBezTo>
                    <a:pt x="128" y="132"/>
                    <a:pt x="128" y="132"/>
                    <a:pt x="128" y="132"/>
                  </a:cubicBezTo>
                  <a:cubicBezTo>
                    <a:pt x="128" y="133"/>
                    <a:pt x="128" y="133"/>
                    <a:pt x="128" y="133"/>
                  </a:cubicBezTo>
                  <a:cubicBezTo>
                    <a:pt x="128" y="135"/>
                    <a:pt x="128" y="135"/>
                    <a:pt x="128" y="135"/>
                  </a:cubicBezTo>
                  <a:cubicBezTo>
                    <a:pt x="126" y="137"/>
                    <a:pt x="126" y="137"/>
                    <a:pt x="126" y="137"/>
                  </a:cubicBezTo>
                  <a:cubicBezTo>
                    <a:pt x="127" y="139"/>
                    <a:pt x="127" y="139"/>
                    <a:pt x="127" y="139"/>
                  </a:cubicBezTo>
                  <a:cubicBezTo>
                    <a:pt x="125" y="138"/>
                    <a:pt x="125" y="138"/>
                    <a:pt x="125" y="138"/>
                  </a:cubicBezTo>
                  <a:cubicBezTo>
                    <a:pt x="124" y="139"/>
                    <a:pt x="124" y="139"/>
                    <a:pt x="124" y="139"/>
                  </a:cubicBezTo>
                  <a:cubicBezTo>
                    <a:pt x="124" y="139"/>
                    <a:pt x="124" y="139"/>
                    <a:pt x="124" y="139"/>
                  </a:cubicBezTo>
                  <a:cubicBezTo>
                    <a:pt x="121" y="138"/>
                    <a:pt x="121" y="138"/>
                    <a:pt x="121" y="138"/>
                  </a:cubicBezTo>
                  <a:cubicBezTo>
                    <a:pt x="121" y="138"/>
                    <a:pt x="119" y="139"/>
                    <a:pt x="118" y="139"/>
                  </a:cubicBezTo>
                  <a:cubicBezTo>
                    <a:pt x="118" y="139"/>
                    <a:pt x="117" y="139"/>
                    <a:pt x="117" y="139"/>
                  </a:cubicBezTo>
                  <a:cubicBezTo>
                    <a:pt x="117" y="139"/>
                    <a:pt x="115"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7"/>
                    <a:pt x="114" y="137"/>
                    <a:pt x="114" y="137"/>
                  </a:cubicBezTo>
                  <a:cubicBezTo>
                    <a:pt x="114" y="137"/>
                    <a:pt x="114" y="137"/>
                    <a:pt x="114" y="137"/>
                  </a:cubicBezTo>
                  <a:cubicBezTo>
                    <a:pt x="114" y="137"/>
                    <a:pt x="114" y="137"/>
                    <a:pt x="114" y="137"/>
                  </a:cubicBezTo>
                  <a:cubicBezTo>
                    <a:pt x="114" y="137"/>
                    <a:pt x="114" y="137"/>
                    <a:pt x="114"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06" y="134"/>
                    <a:pt x="106" y="134"/>
                    <a:pt x="106" y="134"/>
                  </a:cubicBezTo>
                  <a:cubicBezTo>
                    <a:pt x="101" y="131"/>
                    <a:pt x="101" y="131"/>
                    <a:pt x="101" y="131"/>
                  </a:cubicBezTo>
                  <a:cubicBezTo>
                    <a:pt x="99" y="129"/>
                    <a:pt x="99" y="129"/>
                    <a:pt x="99" y="129"/>
                  </a:cubicBezTo>
                  <a:cubicBezTo>
                    <a:pt x="98" y="125"/>
                    <a:pt x="98" y="125"/>
                    <a:pt x="98" y="125"/>
                  </a:cubicBezTo>
                  <a:cubicBezTo>
                    <a:pt x="93" y="124"/>
                    <a:pt x="93" y="124"/>
                    <a:pt x="93" y="124"/>
                  </a:cubicBezTo>
                  <a:cubicBezTo>
                    <a:pt x="93" y="121"/>
                    <a:pt x="87" y="126"/>
                    <a:pt x="89" y="120"/>
                  </a:cubicBezTo>
                  <a:cubicBezTo>
                    <a:pt x="89" y="120"/>
                    <a:pt x="89" y="119"/>
                    <a:pt x="89" y="119"/>
                  </a:cubicBezTo>
                  <a:cubicBezTo>
                    <a:pt x="89" y="119"/>
                    <a:pt x="89" y="119"/>
                    <a:pt x="89" y="119"/>
                  </a:cubicBezTo>
                  <a:cubicBezTo>
                    <a:pt x="89" y="118"/>
                    <a:pt x="87" y="116"/>
                    <a:pt x="87" y="116"/>
                  </a:cubicBezTo>
                  <a:cubicBezTo>
                    <a:pt x="81" y="113"/>
                    <a:pt x="80" y="110"/>
                    <a:pt x="77" y="109"/>
                  </a:cubicBezTo>
                  <a:cubicBezTo>
                    <a:pt x="76" y="109"/>
                    <a:pt x="76" y="109"/>
                    <a:pt x="76" y="109"/>
                  </a:cubicBezTo>
                  <a:cubicBezTo>
                    <a:pt x="72" y="105"/>
                    <a:pt x="72" y="105"/>
                    <a:pt x="72" y="105"/>
                  </a:cubicBezTo>
                  <a:cubicBezTo>
                    <a:pt x="70" y="104"/>
                    <a:pt x="70" y="104"/>
                    <a:pt x="70" y="104"/>
                  </a:cubicBezTo>
                  <a:cubicBezTo>
                    <a:pt x="68" y="102"/>
                    <a:pt x="68" y="102"/>
                    <a:pt x="68" y="102"/>
                  </a:cubicBezTo>
                  <a:cubicBezTo>
                    <a:pt x="68" y="100"/>
                    <a:pt x="68" y="100"/>
                    <a:pt x="68" y="100"/>
                  </a:cubicBezTo>
                  <a:cubicBezTo>
                    <a:pt x="67" y="96"/>
                    <a:pt x="67" y="96"/>
                    <a:pt x="67" y="96"/>
                  </a:cubicBezTo>
                  <a:cubicBezTo>
                    <a:pt x="67" y="96"/>
                    <a:pt x="67" y="96"/>
                    <a:pt x="67" y="96"/>
                  </a:cubicBezTo>
                  <a:cubicBezTo>
                    <a:pt x="67" y="96"/>
                    <a:pt x="63" y="95"/>
                    <a:pt x="61" y="94"/>
                  </a:cubicBezTo>
                  <a:cubicBezTo>
                    <a:pt x="59" y="93"/>
                    <a:pt x="59" y="93"/>
                    <a:pt x="59" y="93"/>
                  </a:cubicBezTo>
                  <a:cubicBezTo>
                    <a:pt x="57" y="90"/>
                    <a:pt x="57" y="90"/>
                    <a:pt x="57" y="90"/>
                  </a:cubicBezTo>
                  <a:cubicBezTo>
                    <a:pt x="56" y="89"/>
                    <a:pt x="56" y="89"/>
                    <a:pt x="56" y="89"/>
                  </a:cubicBezTo>
                  <a:cubicBezTo>
                    <a:pt x="53" y="86"/>
                    <a:pt x="53" y="86"/>
                    <a:pt x="53" y="86"/>
                  </a:cubicBezTo>
                  <a:cubicBezTo>
                    <a:pt x="52" y="86"/>
                    <a:pt x="52" y="86"/>
                    <a:pt x="52" y="86"/>
                  </a:cubicBezTo>
                  <a:cubicBezTo>
                    <a:pt x="47" y="84"/>
                    <a:pt x="47" y="84"/>
                    <a:pt x="47" y="84"/>
                  </a:cubicBezTo>
                  <a:cubicBezTo>
                    <a:pt x="46" y="82"/>
                    <a:pt x="46" y="82"/>
                    <a:pt x="46" y="82"/>
                  </a:cubicBezTo>
                  <a:cubicBezTo>
                    <a:pt x="44" y="81"/>
                    <a:pt x="44" y="81"/>
                    <a:pt x="44" y="81"/>
                  </a:cubicBezTo>
                  <a:cubicBezTo>
                    <a:pt x="43" y="79"/>
                    <a:pt x="43" y="79"/>
                    <a:pt x="43" y="79"/>
                  </a:cubicBezTo>
                  <a:cubicBezTo>
                    <a:pt x="40" y="78"/>
                    <a:pt x="40" y="78"/>
                    <a:pt x="40" y="78"/>
                  </a:cubicBezTo>
                  <a:cubicBezTo>
                    <a:pt x="39" y="76"/>
                    <a:pt x="39" y="76"/>
                    <a:pt x="39" y="76"/>
                  </a:cubicBezTo>
                  <a:cubicBezTo>
                    <a:pt x="38" y="75"/>
                    <a:pt x="38" y="75"/>
                    <a:pt x="38" y="75"/>
                  </a:cubicBezTo>
                  <a:cubicBezTo>
                    <a:pt x="35" y="71"/>
                    <a:pt x="35" y="71"/>
                    <a:pt x="35" y="71"/>
                  </a:cubicBezTo>
                  <a:cubicBezTo>
                    <a:pt x="32" y="69"/>
                    <a:pt x="32" y="69"/>
                    <a:pt x="32" y="69"/>
                  </a:cubicBezTo>
                  <a:cubicBezTo>
                    <a:pt x="31" y="68"/>
                    <a:pt x="31" y="68"/>
                    <a:pt x="31" y="68"/>
                  </a:cubicBezTo>
                  <a:cubicBezTo>
                    <a:pt x="30" y="67"/>
                    <a:pt x="30" y="67"/>
                    <a:pt x="30" y="67"/>
                  </a:cubicBezTo>
                  <a:cubicBezTo>
                    <a:pt x="28" y="64"/>
                    <a:pt x="28" y="64"/>
                    <a:pt x="28" y="64"/>
                  </a:cubicBezTo>
                  <a:cubicBezTo>
                    <a:pt x="25" y="61"/>
                    <a:pt x="25" y="61"/>
                    <a:pt x="25" y="61"/>
                  </a:cubicBezTo>
                  <a:cubicBezTo>
                    <a:pt x="23" y="59"/>
                    <a:pt x="23" y="59"/>
                    <a:pt x="23" y="59"/>
                  </a:cubicBezTo>
                  <a:cubicBezTo>
                    <a:pt x="21" y="56"/>
                    <a:pt x="21" y="56"/>
                    <a:pt x="21" y="56"/>
                  </a:cubicBezTo>
                  <a:cubicBezTo>
                    <a:pt x="23" y="54"/>
                    <a:pt x="23" y="54"/>
                    <a:pt x="23" y="54"/>
                  </a:cubicBezTo>
                  <a:cubicBezTo>
                    <a:pt x="22" y="53"/>
                    <a:pt x="21" y="53"/>
                    <a:pt x="21" y="52"/>
                  </a:cubicBezTo>
                  <a:cubicBezTo>
                    <a:pt x="20" y="52"/>
                    <a:pt x="18" y="51"/>
                    <a:pt x="19" y="50"/>
                  </a:cubicBezTo>
                  <a:cubicBezTo>
                    <a:pt x="19" y="49"/>
                    <a:pt x="18" y="48"/>
                    <a:pt x="18" y="46"/>
                  </a:cubicBezTo>
                  <a:cubicBezTo>
                    <a:pt x="18" y="45"/>
                    <a:pt x="18" y="44"/>
                    <a:pt x="17" y="44"/>
                  </a:cubicBezTo>
                  <a:cubicBezTo>
                    <a:pt x="16" y="43"/>
                    <a:pt x="16" y="43"/>
                    <a:pt x="16" y="43"/>
                  </a:cubicBezTo>
                  <a:cubicBezTo>
                    <a:pt x="15" y="43"/>
                    <a:pt x="14" y="43"/>
                    <a:pt x="14" y="43"/>
                  </a:cubicBezTo>
                  <a:cubicBezTo>
                    <a:pt x="13" y="43"/>
                    <a:pt x="13" y="43"/>
                    <a:pt x="13" y="43"/>
                  </a:cubicBezTo>
                  <a:cubicBezTo>
                    <a:pt x="13" y="43"/>
                    <a:pt x="14" y="41"/>
                    <a:pt x="14" y="39"/>
                  </a:cubicBezTo>
                  <a:cubicBezTo>
                    <a:pt x="10" y="38"/>
                    <a:pt x="10" y="38"/>
                    <a:pt x="10" y="38"/>
                  </a:cubicBezTo>
                  <a:cubicBezTo>
                    <a:pt x="10" y="38"/>
                    <a:pt x="10" y="35"/>
                    <a:pt x="8" y="34"/>
                  </a:cubicBezTo>
                  <a:cubicBezTo>
                    <a:pt x="6" y="34"/>
                    <a:pt x="6" y="34"/>
                    <a:pt x="6" y="34"/>
                  </a:cubicBezTo>
                  <a:cubicBezTo>
                    <a:pt x="5" y="35"/>
                    <a:pt x="5" y="36"/>
                    <a:pt x="5" y="36"/>
                  </a:cubicBezTo>
                  <a:cubicBezTo>
                    <a:pt x="1" y="32"/>
                    <a:pt x="1" y="32"/>
                    <a:pt x="1" y="32"/>
                  </a:cubicBezTo>
                  <a:cubicBezTo>
                    <a:pt x="1" y="32"/>
                    <a:pt x="1" y="31"/>
                    <a:pt x="2" y="29"/>
                  </a:cubicBezTo>
                  <a:cubicBezTo>
                    <a:pt x="4" y="27"/>
                    <a:pt x="2" y="26"/>
                    <a:pt x="2" y="26"/>
                  </a:cubicBezTo>
                  <a:cubicBezTo>
                    <a:pt x="1" y="23"/>
                    <a:pt x="1" y="23"/>
                    <a:pt x="1" y="23"/>
                  </a:cubicBezTo>
                  <a:cubicBezTo>
                    <a:pt x="2" y="21"/>
                    <a:pt x="2" y="21"/>
                    <a:pt x="2" y="21"/>
                  </a:cubicBezTo>
                  <a:cubicBezTo>
                    <a:pt x="1" y="20"/>
                    <a:pt x="1" y="20"/>
                    <a:pt x="1" y="20"/>
                  </a:cubicBezTo>
                  <a:cubicBezTo>
                    <a:pt x="0" y="19"/>
                    <a:pt x="0" y="19"/>
                    <a:pt x="0" y="19"/>
                  </a:cubicBezTo>
                  <a:cubicBezTo>
                    <a:pt x="0" y="19"/>
                    <a:pt x="0" y="19"/>
                    <a:pt x="0" y="19"/>
                  </a:cubicBezTo>
                  <a:cubicBezTo>
                    <a:pt x="0" y="19"/>
                    <a:pt x="0" y="19"/>
                    <a:pt x="0" y="19"/>
                  </a:cubicBezTo>
                  <a:cubicBezTo>
                    <a:pt x="2" y="15"/>
                    <a:pt x="2" y="15"/>
                    <a:pt x="2" y="15"/>
                  </a:cubicBezTo>
                  <a:cubicBezTo>
                    <a:pt x="2" y="15"/>
                    <a:pt x="1" y="13"/>
                    <a:pt x="1" y="11"/>
                  </a:cubicBezTo>
                  <a:cubicBezTo>
                    <a:pt x="1" y="11"/>
                    <a:pt x="2" y="10"/>
                    <a:pt x="2" y="10"/>
                  </a:cubicBezTo>
                  <a:cubicBezTo>
                    <a:pt x="2" y="10"/>
                    <a:pt x="2" y="10"/>
                    <a:pt x="2" y="10"/>
                  </a:cubicBezTo>
                  <a:cubicBezTo>
                    <a:pt x="2" y="9"/>
                    <a:pt x="2" y="9"/>
                    <a:pt x="2" y="9"/>
                  </a:cubicBezTo>
                  <a:cubicBezTo>
                    <a:pt x="2" y="9"/>
                    <a:pt x="2" y="9"/>
                    <a:pt x="2" y="9"/>
                  </a:cubicBezTo>
                  <a:cubicBezTo>
                    <a:pt x="3" y="9"/>
                    <a:pt x="3" y="9"/>
                    <a:pt x="3" y="9"/>
                  </a:cubicBezTo>
                  <a:cubicBezTo>
                    <a:pt x="3" y="9"/>
                    <a:pt x="3" y="9"/>
                    <a:pt x="3" y="9"/>
                  </a:cubicBezTo>
                  <a:cubicBezTo>
                    <a:pt x="3" y="8"/>
                    <a:pt x="8" y="7"/>
                    <a:pt x="8" y="7"/>
                  </a:cubicBezTo>
                  <a:cubicBezTo>
                    <a:pt x="10" y="6"/>
                    <a:pt x="10" y="6"/>
                    <a:pt x="10" y="6"/>
                  </a:cubicBezTo>
                  <a:cubicBezTo>
                    <a:pt x="14" y="11"/>
                    <a:pt x="14" y="11"/>
                    <a:pt x="14" y="11"/>
                  </a:cubicBezTo>
                  <a:cubicBezTo>
                    <a:pt x="18" y="15"/>
                    <a:pt x="18" y="15"/>
                    <a:pt x="18" y="15"/>
                  </a:cubicBezTo>
                  <a:cubicBezTo>
                    <a:pt x="21" y="17"/>
                    <a:pt x="21" y="17"/>
                    <a:pt x="21" y="17"/>
                  </a:cubicBezTo>
                  <a:cubicBezTo>
                    <a:pt x="21" y="17"/>
                    <a:pt x="22" y="16"/>
                    <a:pt x="23" y="16"/>
                  </a:cubicBezTo>
                  <a:cubicBezTo>
                    <a:pt x="23" y="15"/>
                    <a:pt x="23" y="13"/>
                    <a:pt x="23" y="13"/>
                  </a:cubicBezTo>
                  <a:cubicBezTo>
                    <a:pt x="25" y="11"/>
                    <a:pt x="25" y="11"/>
                    <a:pt x="25" y="11"/>
                  </a:cubicBezTo>
                  <a:cubicBezTo>
                    <a:pt x="26" y="9"/>
                    <a:pt x="26" y="9"/>
                    <a:pt x="26" y="9"/>
                  </a:cubicBezTo>
                  <a:cubicBezTo>
                    <a:pt x="26" y="7"/>
                    <a:pt x="26" y="7"/>
                    <a:pt x="26" y="7"/>
                  </a:cubicBezTo>
                  <a:cubicBezTo>
                    <a:pt x="28" y="6"/>
                    <a:pt x="28" y="6"/>
                    <a:pt x="28" y="6"/>
                  </a:cubicBezTo>
                  <a:cubicBezTo>
                    <a:pt x="31" y="5"/>
                    <a:pt x="31" y="5"/>
                    <a:pt x="31" y="5"/>
                  </a:cubicBezTo>
                  <a:cubicBezTo>
                    <a:pt x="35" y="4"/>
                    <a:pt x="35" y="4"/>
                    <a:pt x="35" y="4"/>
                  </a:cubicBezTo>
                  <a:cubicBezTo>
                    <a:pt x="35" y="4"/>
                    <a:pt x="38" y="5"/>
                    <a:pt x="39" y="5"/>
                  </a:cubicBezTo>
                  <a:cubicBezTo>
                    <a:pt x="39" y="5"/>
                    <a:pt x="40" y="5"/>
                    <a:pt x="40" y="5"/>
                  </a:cubicBezTo>
                  <a:cubicBezTo>
                    <a:pt x="42" y="2"/>
                    <a:pt x="42" y="2"/>
                    <a:pt x="42" y="2"/>
                  </a:cubicBezTo>
                  <a:cubicBezTo>
                    <a:pt x="42" y="2"/>
                    <a:pt x="42" y="2"/>
                    <a:pt x="42" y="2"/>
                  </a:cubicBezTo>
                  <a:cubicBezTo>
                    <a:pt x="43" y="0"/>
                    <a:pt x="43" y="0"/>
                    <a:pt x="43" y="0"/>
                  </a:cubicBezTo>
                  <a:cubicBezTo>
                    <a:pt x="48" y="2"/>
                    <a:pt x="48" y="2"/>
                    <a:pt x="48" y="2"/>
                  </a:cubicBezTo>
                  <a:cubicBezTo>
                    <a:pt x="50" y="4"/>
                    <a:pt x="50" y="4"/>
                    <a:pt x="50" y="4"/>
                  </a:cubicBezTo>
                  <a:cubicBezTo>
                    <a:pt x="55" y="5"/>
                    <a:pt x="55" y="5"/>
                    <a:pt x="55" y="5"/>
                  </a:cubicBezTo>
                  <a:cubicBezTo>
                    <a:pt x="55" y="5"/>
                    <a:pt x="55" y="5"/>
                    <a:pt x="55" y="5"/>
                  </a:cubicBezTo>
                  <a:cubicBezTo>
                    <a:pt x="57" y="5"/>
                    <a:pt x="57" y="5"/>
                    <a:pt x="57" y="5"/>
                  </a:cubicBezTo>
                  <a:cubicBezTo>
                    <a:pt x="57" y="4"/>
                    <a:pt x="57" y="4"/>
                    <a:pt x="57" y="4"/>
                  </a:cubicBezTo>
                  <a:cubicBezTo>
                    <a:pt x="61" y="4"/>
                    <a:pt x="61" y="4"/>
                    <a:pt x="61" y="4"/>
                  </a:cubicBezTo>
                  <a:cubicBezTo>
                    <a:pt x="66" y="5"/>
                    <a:pt x="66" y="5"/>
                    <a:pt x="66" y="5"/>
                  </a:cubicBezTo>
                  <a:cubicBezTo>
                    <a:pt x="69" y="5"/>
                    <a:pt x="69" y="5"/>
                    <a:pt x="69" y="5"/>
                  </a:cubicBezTo>
                  <a:cubicBezTo>
                    <a:pt x="74" y="5"/>
                    <a:pt x="74" y="5"/>
                    <a:pt x="74" y="5"/>
                  </a:cubicBezTo>
                  <a:cubicBezTo>
                    <a:pt x="77" y="6"/>
                    <a:pt x="77" y="6"/>
                    <a:pt x="77" y="6"/>
                  </a:cubicBezTo>
                  <a:cubicBezTo>
                    <a:pt x="79" y="7"/>
                    <a:pt x="79" y="7"/>
                    <a:pt x="79" y="7"/>
                  </a:cubicBezTo>
                  <a:cubicBezTo>
                    <a:pt x="79" y="7"/>
                    <a:pt x="79" y="7"/>
                    <a:pt x="80" y="6"/>
                  </a:cubicBezTo>
                  <a:cubicBezTo>
                    <a:pt x="80" y="6"/>
                    <a:pt x="83" y="6"/>
                    <a:pt x="83" y="6"/>
                  </a:cubicBezTo>
                  <a:cubicBezTo>
                    <a:pt x="84" y="3"/>
                    <a:pt x="84" y="3"/>
                    <a:pt x="84" y="3"/>
                  </a:cubicBezTo>
                  <a:cubicBezTo>
                    <a:pt x="85" y="5"/>
                    <a:pt x="85" y="5"/>
                    <a:pt x="85" y="5"/>
                  </a:cubicBezTo>
                  <a:cubicBezTo>
                    <a:pt x="86" y="5"/>
                    <a:pt x="88" y="5"/>
                    <a:pt x="88" y="5"/>
                  </a:cubicBezTo>
                  <a:cubicBezTo>
                    <a:pt x="89" y="2"/>
                    <a:pt x="89" y="2"/>
                    <a:pt x="89" y="2"/>
                  </a:cubicBezTo>
                  <a:cubicBezTo>
                    <a:pt x="90" y="3"/>
                    <a:pt x="90" y="3"/>
                    <a:pt x="90" y="3"/>
                  </a:cubicBezTo>
                  <a:cubicBezTo>
                    <a:pt x="91" y="3"/>
                    <a:pt x="91" y="3"/>
                    <a:pt x="92" y="3"/>
                  </a:cubicBezTo>
                  <a:cubicBezTo>
                    <a:pt x="93" y="3"/>
                    <a:pt x="94" y="2"/>
                    <a:pt x="94" y="2"/>
                  </a:cubicBezTo>
                  <a:cubicBezTo>
                    <a:pt x="94" y="2"/>
                    <a:pt x="95" y="3"/>
                    <a:pt x="95" y="3"/>
                  </a:cubicBezTo>
                  <a:cubicBezTo>
                    <a:pt x="95" y="3"/>
                    <a:pt x="96" y="2"/>
                    <a:pt x="97" y="2"/>
                  </a:cubicBezTo>
                  <a:cubicBezTo>
                    <a:pt x="97" y="2"/>
                    <a:pt x="97" y="2"/>
                    <a:pt x="97" y="2"/>
                  </a:cubicBezTo>
                  <a:cubicBezTo>
                    <a:pt x="97" y="2"/>
                    <a:pt x="97" y="2"/>
                    <a:pt x="97"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1"/>
                    <a:pt x="99" y="1"/>
                    <a:pt x="99" y="1"/>
                  </a:cubicBezTo>
                  <a:cubicBezTo>
                    <a:pt x="99" y="1"/>
                    <a:pt x="99" y="1"/>
                    <a:pt x="99" y="1"/>
                  </a:cubicBezTo>
                  <a:cubicBezTo>
                    <a:pt x="99" y="1"/>
                    <a:pt x="99" y="1"/>
                    <a:pt x="99" y="1"/>
                  </a:cubicBezTo>
                  <a:cubicBezTo>
                    <a:pt x="99" y="1"/>
                    <a:pt x="99" y="1"/>
                    <a:pt x="99" y="1"/>
                  </a:cubicBezTo>
                  <a:cubicBezTo>
                    <a:pt x="99" y="1"/>
                    <a:pt x="99" y="1"/>
                    <a:pt x="99"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1" y="3"/>
                    <a:pt x="103" y="4"/>
                  </a:cubicBezTo>
                  <a:cubicBezTo>
                    <a:pt x="103" y="4"/>
                    <a:pt x="103" y="4"/>
                    <a:pt x="103" y="4"/>
                  </a:cubicBezTo>
                  <a:cubicBezTo>
                    <a:pt x="105" y="4"/>
                    <a:pt x="105" y="4"/>
                    <a:pt x="105" y="4"/>
                  </a:cubicBezTo>
                  <a:cubicBezTo>
                    <a:pt x="105" y="4"/>
                    <a:pt x="105" y="4"/>
                    <a:pt x="105" y="4"/>
                  </a:cubicBezTo>
                  <a:cubicBezTo>
                    <a:pt x="105" y="4"/>
                    <a:pt x="106" y="3"/>
                    <a:pt x="107" y="3"/>
                  </a:cubicBezTo>
                  <a:cubicBezTo>
                    <a:pt x="109" y="3"/>
                    <a:pt x="110" y="3"/>
                    <a:pt x="111" y="3"/>
                  </a:cubicBezTo>
                  <a:cubicBezTo>
                    <a:pt x="113" y="3"/>
                    <a:pt x="114" y="5"/>
                    <a:pt x="114" y="5"/>
                  </a:cubicBezTo>
                  <a:cubicBezTo>
                    <a:pt x="117" y="8"/>
                    <a:pt x="117" y="8"/>
                    <a:pt x="117" y="8"/>
                  </a:cubicBezTo>
                  <a:cubicBezTo>
                    <a:pt x="117" y="8"/>
                    <a:pt x="118" y="10"/>
                    <a:pt x="118" y="11"/>
                  </a:cubicBezTo>
                  <a:cubicBezTo>
                    <a:pt x="119" y="12"/>
                    <a:pt x="119" y="13"/>
                    <a:pt x="119" y="13"/>
                  </a:cubicBezTo>
                  <a:cubicBezTo>
                    <a:pt x="119" y="13"/>
                    <a:pt x="119" y="13"/>
                    <a:pt x="119" y="13"/>
                  </a:cubicBezTo>
                  <a:cubicBezTo>
                    <a:pt x="120" y="13"/>
                    <a:pt x="127" y="16"/>
                    <a:pt x="128" y="16"/>
                  </a:cubicBezTo>
                  <a:cubicBezTo>
                    <a:pt x="128" y="16"/>
                    <a:pt x="129" y="16"/>
                    <a:pt x="129" y="16"/>
                  </a:cubicBezTo>
                  <a:cubicBezTo>
                    <a:pt x="129" y="14"/>
                    <a:pt x="128" y="13"/>
                    <a:pt x="130" y="12"/>
                  </a:cubicBezTo>
                  <a:cubicBezTo>
                    <a:pt x="131" y="12"/>
                    <a:pt x="132" y="14"/>
                    <a:pt x="132" y="12"/>
                  </a:cubicBezTo>
                  <a:cubicBezTo>
                    <a:pt x="132" y="10"/>
                    <a:pt x="133" y="11"/>
                    <a:pt x="132" y="9"/>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7" name="Freeform 63"/>
            <p:cNvSpPr>
              <a:spLocks noEditPoints="1"/>
            </p:cNvSpPr>
            <p:nvPr/>
          </p:nvSpPr>
          <p:spPr bwMode="auto">
            <a:xfrm>
              <a:off x="4877543" y="1947010"/>
              <a:ext cx="322133" cy="369700"/>
            </a:xfrm>
            <a:custGeom>
              <a:avLst/>
              <a:gdLst>
                <a:gd name="T0" fmla="*/ 71 w 141"/>
                <a:gd name="T1" fmla="*/ 5 h 167"/>
                <a:gd name="T2" fmla="*/ 67 w 141"/>
                <a:gd name="T3" fmla="*/ 47 h 167"/>
                <a:gd name="T4" fmla="*/ 87 w 141"/>
                <a:gd name="T5" fmla="*/ 73 h 167"/>
                <a:gd name="T6" fmla="*/ 76 w 141"/>
                <a:gd name="T7" fmla="*/ 89 h 167"/>
                <a:gd name="T8" fmla="*/ 66 w 141"/>
                <a:gd name="T9" fmla="*/ 95 h 167"/>
                <a:gd name="T10" fmla="*/ 60 w 141"/>
                <a:gd name="T11" fmla="*/ 106 h 167"/>
                <a:gd name="T12" fmla="*/ 51 w 141"/>
                <a:gd name="T13" fmla="*/ 115 h 167"/>
                <a:gd name="T14" fmla="*/ 47 w 141"/>
                <a:gd name="T15" fmla="*/ 129 h 167"/>
                <a:gd name="T16" fmla="*/ 44 w 141"/>
                <a:gd name="T17" fmla="*/ 146 h 167"/>
                <a:gd name="T18" fmla="*/ 36 w 141"/>
                <a:gd name="T19" fmla="*/ 157 h 167"/>
                <a:gd name="T20" fmla="*/ 17 w 141"/>
                <a:gd name="T21" fmla="*/ 140 h 167"/>
                <a:gd name="T22" fmla="*/ 4 w 141"/>
                <a:gd name="T23" fmla="*/ 120 h 167"/>
                <a:gd name="T24" fmla="*/ 8 w 141"/>
                <a:gd name="T25" fmla="*/ 95 h 167"/>
                <a:gd name="T26" fmla="*/ 6 w 141"/>
                <a:gd name="T27" fmla="*/ 60 h 167"/>
                <a:gd name="T28" fmla="*/ 18 w 141"/>
                <a:gd name="T29" fmla="*/ 62 h 167"/>
                <a:gd name="T30" fmla="*/ 24 w 141"/>
                <a:gd name="T31" fmla="*/ 44 h 167"/>
                <a:gd name="T32" fmla="*/ 25 w 141"/>
                <a:gd name="T33" fmla="*/ 54 h 167"/>
                <a:gd name="T34" fmla="*/ 33 w 141"/>
                <a:gd name="T35" fmla="*/ 60 h 167"/>
                <a:gd name="T36" fmla="*/ 36 w 141"/>
                <a:gd name="T37" fmla="*/ 56 h 167"/>
                <a:gd name="T38" fmla="*/ 47 w 141"/>
                <a:gd name="T39" fmla="*/ 40 h 167"/>
                <a:gd name="T40" fmla="*/ 34 w 141"/>
                <a:gd name="T41" fmla="*/ 40 h 167"/>
                <a:gd name="T42" fmla="*/ 18 w 141"/>
                <a:gd name="T43" fmla="*/ 46 h 167"/>
                <a:gd name="T44" fmla="*/ 17 w 141"/>
                <a:gd name="T45" fmla="*/ 59 h 167"/>
                <a:gd name="T46" fmla="*/ 5 w 141"/>
                <a:gd name="T47" fmla="*/ 51 h 167"/>
                <a:gd name="T48" fmla="*/ 24 w 141"/>
                <a:gd name="T49" fmla="*/ 33 h 167"/>
                <a:gd name="T50" fmla="*/ 11 w 141"/>
                <a:gd name="T51" fmla="*/ 144 h 167"/>
                <a:gd name="T52" fmla="*/ 68 w 141"/>
                <a:gd name="T53" fmla="*/ 112 h 167"/>
                <a:gd name="T54" fmla="*/ 68 w 141"/>
                <a:gd name="T55" fmla="*/ 112 h 167"/>
                <a:gd name="T56" fmla="*/ 107 w 141"/>
                <a:gd name="T57" fmla="*/ 153 h 167"/>
                <a:gd name="T58" fmla="*/ 105 w 141"/>
                <a:gd name="T59" fmla="*/ 151 h 167"/>
                <a:gd name="T60" fmla="*/ 128 w 141"/>
                <a:gd name="T61" fmla="*/ 143 h 167"/>
                <a:gd name="T62" fmla="*/ 124 w 141"/>
                <a:gd name="T63" fmla="*/ 138 h 167"/>
                <a:gd name="T64" fmla="*/ 132 w 141"/>
                <a:gd name="T65" fmla="*/ 124 h 167"/>
                <a:gd name="T66" fmla="*/ 139 w 141"/>
                <a:gd name="T67" fmla="*/ 110 h 167"/>
                <a:gd name="T68" fmla="*/ 133 w 141"/>
                <a:gd name="T69" fmla="*/ 87 h 167"/>
                <a:gd name="T70" fmla="*/ 119 w 141"/>
                <a:gd name="T71" fmla="*/ 97 h 167"/>
                <a:gd name="T72" fmla="*/ 111 w 141"/>
                <a:gd name="T73" fmla="*/ 108 h 167"/>
                <a:gd name="T74" fmla="*/ 113 w 141"/>
                <a:gd name="T75" fmla="*/ 95 h 167"/>
                <a:gd name="T76" fmla="*/ 105 w 141"/>
                <a:gd name="T77" fmla="*/ 99 h 167"/>
                <a:gd name="T78" fmla="*/ 88 w 141"/>
                <a:gd name="T79" fmla="*/ 108 h 167"/>
                <a:gd name="T80" fmla="*/ 96 w 141"/>
                <a:gd name="T81" fmla="*/ 127 h 167"/>
                <a:gd name="T82" fmla="*/ 112 w 141"/>
                <a:gd name="T83" fmla="*/ 136 h 167"/>
                <a:gd name="T84" fmla="*/ 125 w 141"/>
                <a:gd name="T85" fmla="*/ 147 h 167"/>
                <a:gd name="T86" fmla="*/ 132 w 141"/>
                <a:gd name="T87" fmla="*/ 149 h 167"/>
                <a:gd name="T88" fmla="*/ 128 w 141"/>
                <a:gd name="T89" fmla="*/ 147 h 167"/>
                <a:gd name="T90" fmla="*/ 111 w 141"/>
                <a:gd name="T91" fmla="*/ 154 h 167"/>
                <a:gd name="T92" fmla="*/ 93 w 141"/>
                <a:gd name="T93" fmla="*/ 154 h 167"/>
                <a:gd name="T94" fmla="*/ 106 w 141"/>
                <a:gd name="T95" fmla="*/ 167 h 167"/>
                <a:gd name="T96" fmla="*/ 77 w 141"/>
                <a:gd name="T97" fmla="*/ 121 h 167"/>
                <a:gd name="T98" fmla="*/ 52 w 141"/>
                <a:gd name="T99" fmla="*/ 119 h 167"/>
                <a:gd name="T100" fmla="*/ 61 w 141"/>
                <a:gd name="T101" fmla="*/ 139 h 167"/>
                <a:gd name="T102" fmla="*/ 83 w 141"/>
                <a:gd name="T103" fmla="*/ 143 h 167"/>
                <a:gd name="T104" fmla="*/ 84 w 141"/>
                <a:gd name="T105" fmla="*/ 120 h 167"/>
                <a:gd name="T106" fmla="*/ 74 w 141"/>
                <a:gd name="T107" fmla="*/ 115 h 167"/>
                <a:gd name="T108" fmla="*/ 78 w 141"/>
                <a:gd name="T109" fmla="*/ 99 h 167"/>
                <a:gd name="T110" fmla="*/ 75 w 141"/>
                <a:gd name="T111" fmla="*/ 107 h 167"/>
                <a:gd name="T112" fmla="*/ 89 w 141"/>
                <a:gd name="T113" fmla="*/ 142 h 167"/>
                <a:gd name="T114" fmla="*/ 80 w 141"/>
                <a:gd name="T115" fmla="*/ 157 h 167"/>
                <a:gd name="T116" fmla="*/ 66 w 141"/>
                <a:gd name="T117" fmla="*/ 150 h 167"/>
                <a:gd name="T118" fmla="*/ 67 w 141"/>
                <a:gd name="T119" fmla="*/ 150 h 167"/>
                <a:gd name="T120" fmla="*/ 61 w 141"/>
                <a:gd name="T121" fmla="*/ 155 h 167"/>
                <a:gd name="T122" fmla="*/ 83 w 141"/>
                <a:gd name="T123" fmla="*/ 25 h 167"/>
                <a:gd name="T124" fmla="*/ 85 w 141"/>
                <a:gd name="T125" fmla="*/ 23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1" h="167">
                  <a:moveTo>
                    <a:pt x="38" y="33"/>
                  </a:moveTo>
                  <a:cubicBezTo>
                    <a:pt x="44" y="30"/>
                    <a:pt x="44" y="30"/>
                    <a:pt x="44" y="30"/>
                  </a:cubicBezTo>
                  <a:cubicBezTo>
                    <a:pt x="47" y="24"/>
                    <a:pt x="47" y="24"/>
                    <a:pt x="47" y="24"/>
                  </a:cubicBezTo>
                  <a:cubicBezTo>
                    <a:pt x="51" y="17"/>
                    <a:pt x="51" y="17"/>
                    <a:pt x="51" y="17"/>
                  </a:cubicBezTo>
                  <a:cubicBezTo>
                    <a:pt x="53" y="14"/>
                    <a:pt x="53" y="14"/>
                    <a:pt x="53" y="14"/>
                  </a:cubicBezTo>
                  <a:cubicBezTo>
                    <a:pt x="55" y="9"/>
                    <a:pt x="55" y="9"/>
                    <a:pt x="55" y="9"/>
                  </a:cubicBezTo>
                  <a:cubicBezTo>
                    <a:pt x="61" y="7"/>
                    <a:pt x="61" y="7"/>
                    <a:pt x="61" y="7"/>
                  </a:cubicBezTo>
                  <a:cubicBezTo>
                    <a:pt x="61" y="7"/>
                    <a:pt x="65" y="6"/>
                    <a:pt x="66" y="6"/>
                  </a:cubicBezTo>
                  <a:cubicBezTo>
                    <a:pt x="67" y="5"/>
                    <a:pt x="73" y="0"/>
                    <a:pt x="73" y="0"/>
                  </a:cubicBezTo>
                  <a:cubicBezTo>
                    <a:pt x="74" y="0"/>
                    <a:pt x="74" y="0"/>
                    <a:pt x="74" y="0"/>
                  </a:cubicBezTo>
                  <a:cubicBezTo>
                    <a:pt x="71" y="5"/>
                    <a:pt x="71" y="5"/>
                    <a:pt x="71" y="5"/>
                  </a:cubicBezTo>
                  <a:cubicBezTo>
                    <a:pt x="71" y="8"/>
                    <a:pt x="71" y="8"/>
                    <a:pt x="71" y="8"/>
                  </a:cubicBezTo>
                  <a:cubicBezTo>
                    <a:pt x="71" y="10"/>
                    <a:pt x="71" y="10"/>
                    <a:pt x="71" y="10"/>
                  </a:cubicBezTo>
                  <a:cubicBezTo>
                    <a:pt x="72" y="14"/>
                    <a:pt x="72" y="14"/>
                    <a:pt x="72" y="14"/>
                  </a:cubicBezTo>
                  <a:cubicBezTo>
                    <a:pt x="73" y="15"/>
                    <a:pt x="73" y="15"/>
                    <a:pt x="73" y="15"/>
                  </a:cubicBezTo>
                  <a:cubicBezTo>
                    <a:pt x="73" y="19"/>
                    <a:pt x="73" y="19"/>
                    <a:pt x="73" y="19"/>
                  </a:cubicBezTo>
                  <a:cubicBezTo>
                    <a:pt x="73" y="23"/>
                    <a:pt x="73" y="23"/>
                    <a:pt x="73" y="23"/>
                  </a:cubicBezTo>
                  <a:cubicBezTo>
                    <a:pt x="73" y="23"/>
                    <a:pt x="76" y="25"/>
                    <a:pt x="75" y="26"/>
                  </a:cubicBezTo>
                  <a:cubicBezTo>
                    <a:pt x="73" y="27"/>
                    <a:pt x="71" y="30"/>
                    <a:pt x="71" y="30"/>
                  </a:cubicBezTo>
                  <a:cubicBezTo>
                    <a:pt x="70" y="36"/>
                    <a:pt x="70" y="36"/>
                    <a:pt x="70" y="36"/>
                  </a:cubicBezTo>
                  <a:cubicBezTo>
                    <a:pt x="66" y="41"/>
                    <a:pt x="66" y="41"/>
                    <a:pt x="66" y="41"/>
                  </a:cubicBezTo>
                  <a:cubicBezTo>
                    <a:pt x="67" y="47"/>
                    <a:pt x="67" y="47"/>
                    <a:pt x="67" y="47"/>
                  </a:cubicBezTo>
                  <a:cubicBezTo>
                    <a:pt x="68" y="52"/>
                    <a:pt x="68" y="52"/>
                    <a:pt x="68" y="52"/>
                  </a:cubicBezTo>
                  <a:cubicBezTo>
                    <a:pt x="67" y="56"/>
                    <a:pt x="67" y="56"/>
                    <a:pt x="67" y="56"/>
                  </a:cubicBezTo>
                  <a:cubicBezTo>
                    <a:pt x="70" y="59"/>
                    <a:pt x="70" y="59"/>
                    <a:pt x="70" y="59"/>
                  </a:cubicBezTo>
                  <a:cubicBezTo>
                    <a:pt x="69" y="61"/>
                    <a:pt x="69" y="61"/>
                    <a:pt x="69" y="61"/>
                  </a:cubicBezTo>
                  <a:cubicBezTo>
                    <a:pt x="70" y="64"/>
                    <a:pt x="70" y="64"/>
                    <a:pt x="70" y="64"/>
                  </a:cubicBezTo>
                  <a:cubicBezTo>
                    <a:pt x="73" y="66"/>
                    <a:pt x="73" y="66"/>
                    <a:pt x="73" y="66"/>
                  </a:cubicBezTo>
                  <a:cubicBezTo>
                    <a:pt x="73" y="66"/>
                    <a:pt x="75" y="66"/>
                    <a:pt x="76" y="66"/>
                  </a:cubicBezTo>
                  <a:cubicBezTo>
                    <a:pt x="77" y="66"/>
                    <a:pt x="80" y="65"/>
                    <a:pt x="81" y="65"/>
                  </a:cubicBezTo>
                  <a:cubicBezTo>
                    <a:pt x="82" y="65"/>
                    <a:pt x="84" y="66"/>
                    <a:pt x="84" y="66"/>
                  </a:cubicBezTo>
                  <a:cubicBezTo>
                    <a:pt x="87" y="70"/>
                    <a:pt x="87" y="70"/>
                    <a:pt x="87" y="70"/>
                  </a:cubicBezTo>
                  <a:cubicBezTo>
                    <a:pt x="87" y="73"/>
                    <a:pt x="87" y="73"/>
                    <a:pt x="87" y="73"/>
                  </a:cubicBezTo>
                  <a:cubicBezTo>
                    <a:pt x="87" y="73"/>
                    <a:pt x="86" y="75"/>
                    <a:pt x="86" y="76"/>
                  </a:cubicBezTo>
                  <a:cubicBezTo>
                    <a:pt x="85" y="77"/>
                    <a:pt x="84" y="79"/>
                    <a:pt x="84" y="79"/>
                  </a:cubicBezTo>
                  <a:cubicBezTo>
                    <a:pt x="82" y="81"/>
                    <a:pt x="82" y="81"/>
                    <a:pt x="82" y="81"/>
                  </a:cubicBezTo>
                  <a:cubicBezTo>
                    <a:pt x="81" y="84"/>
                    <a:pt x="81" y="84"/>
                    <a:pt x="81" y="84"/>
                  </a:cubicBezTo>
                  <a:cubicBezTo>
                    <a:pt x="80" y="86"/>
                    <a:pt x="80" y="86"/>
                    <a:pt x="80" y="86"/>
                  </a:cubicBezTo>
                  <a:cubicBezTo>
                    <a:pt x="80" y="86"/>
                    <a:pt x="80" y="86"/>
                    <a:pt x="80" y="86"/>
                  </a:cubicBezTo>
                  <a:cubicBezTo>
                    <a:pt x="78" y="84"/>
                    <a:pt x="78" y="84"/>
                    <a:pt x="78" y="84"/>
                  </a:cubicBezTo>
                  <a:cubicBezTo>
                    <a:pt x="78" y="84"/>
                    <a:pt x="78" y="81"/>
                    <a:pt x="77" y="82"/>
                  </a:cubicBezTo>
                  <a:cubicBezTo>
                    <a:pt x="76" y="82"/>
                    <a:pt x="75" y="84"/>
                    <a:pt x="75" y="84"/>
                  </a:cubicBezTo>
                  <a:cubicBezTo>
                    <a:pt x="76" y="86"/>
                    <a:pt x="76" y="86"/>
                    <a:pt x="76" y="86"/>
                  </a:cubicBezTo>
                  <a:cubicBezTo>
                    <a:pt x="76" y="86"/>
                    <a:pt x="77" y="89"/>
                    <a:pt x="76" y="89"/>
                  </a:cubicBezTo>
                  <a:cubicBezTo>
                    <a:pt x="75" y="89"/>
                    <a:pt x="74" y="89"/>
                    <a:pt x="74" y="89"/>
                  </a:cubicBezTo>
                  <a:cubicBezTo>
                    <a:pt x="73" y="85"/>
                    <a:pt x="73" y="85"/>
                    <a:pt x="73" y="85"/>
                  </a:cubicBezTo>
                  <a:cubicBezTo>
                    <a:pt x="70" y="84"/>
                    <a:pt x="70" y="84"/>
                    <a:pt x="70" y="84"/>
                  </a:cubicBezTo>
                  <a:cubicBezTo>
                    <a:pt x="72" y="80"/>
                    <a:pt x="72" y="80"/>
                    <a:pt x="72" y="80"/>
                  </a:cubicBezTo>
                  <a:cubicBezTo>
                    <a:pt x="70" y="79"/>
                    <a:pt x="70" y="79"/>
                    <a:pt x="70" y="79"/>
                  </a:cubicBezTo>
                  <a:cubicBezTo>
                    <a:pt x="70" y="79"/>
                    <a:pt x="69" y="79"/>
                    <a:pt x="68" y="80"/>
                  </a:cubicBezTo>
                  <a:cubicBezTo>
                    <a:pt x="68" y="81"/>
                    <a:pt x="67" y="85"/>
                    <a:pt x="67" y="85"/>
                  </a:cubicBezTo>
                  <a:cubicBezTo>
                    <a:pt x="66" y="89"/>
                    <a:pt x="66" y="89"/>
                    <a:pt x="66" y="89"/>
                  </a:cubicBezTo>
                  <a:cubicBezTo>
                    <a:pt x="66" y="89"/>
                    <a:pt x="67" y="90"/>
                    <a:pt x="67" y="91"/>
                  </a:cubicBezTo>
                  <a:cubicBezTo>
                    <a:pt x="67" y="92"/>
                    <a:pt x="66" y="93"/>
                    <a:pt x="66" y="93"/>
                  </a:cubicBezTo>
                  <a:cubicBezTo>
                    <a:pt x="66" y="93"/>
                    <a:pt x="66" y="94"/>
                    <a:pt x="66" y="95"/>
                  </a:cubicBezTo>
                  <a:cubicBezTo>
                    <a:pt x="66" y="95"/>
                    <a:pt x="67" y="97"/>
                    <a:pt x="67" y="98"/>
                  </a:cubicBezTo>
                  <a:cubicBezTo>
                    <a:pt x="67" y="98"/>
                    <a:pt x="67" y="99"/>
                    <a:pt x="66" y="99"/>
                  </a:cubicBezTo>
                  <a:cubicBezTo>
                    <a:pt x="66" y="100"/>
                    <a:pt x="66" y="100"/>
                    <a:pt x="66" y="101"/>
                  </a:cubicBezTo>
                  <a:cubicBezTo>
                    <a:pt x="65" y="101"/>
                    <a:pt x="64" y="102"/>
                    <a:pt x="64" y="102"/>
                  </a:cubicBezTo>
                  <a:cubicBezTo>
                    <a:pt x="64" y="102"/>
                    <a:pt x="62" y="103"/>
                    <a:pt x="62" y="103"/>
                  </a:cubicBezTo>
                  <a:cubicBezTo>
                    <a:pt x="62" y="103"/>
                    <a:pt x="61" y="102"/>
                    <a:pt x="60" y="102"/>
                  </a:cubicBezTo>
                  <a:cubicBezTo>
                    <a:pt x="59" y="102"/>
                    <a:pt x="59" y="101"/>
                    <a:pt x="58" y="102"/>
                  </a:cubicBezTo>
                  <a:cubicBezTo>
                    <a:pt x="57" y="103"/>
                    <a:pt x="57" y="103"/>
                    <a:pt x="57" y="103"/>
                  </a:cubicBezTo>
                  <a:cubicBezTo>
                    <a:pt x="58" y="104"/>
                    <a:pt x="58" y="104"/>
                    <a:pt x="58" y="104"/>
                  </a:cubicBezTo>
                  <a:cubicBezTo>
                    <a:pt x="60" y="104"/>
                    <a:pt x="60" y="104"/>
                    <a:pt x="60" y="104"/>
                  </a:cubicBezTo>
                  <a:cubicBezTo>
                    <a:pt x="60" y="106"/>
                    <a:pt x="60" y="106"/>
                    <a:pt x="60" y="106"/>
                  </a:cubicBezTo>
                  <a:cubicBezTo>
                    <a:pt x="60" y="106"/>
                    <a:pt x="61" y="106"/>
                    <a:pt x="61" y="107"/>
                  </a:cubicBezTo>
                  <a:cubicBezTo>
                    <a:pt x="60" y="108"/>
                    <a:pt x="59" y="109"/>
                    <a:pt x="59" y="109"/>
                  </a:cubicBezTo>
                  <a:cubicBezTo>
                    <a:pt x="57" y="111"/>
                    <a:pt x="57" y="111"/>
                    <a:pt x="57" y="111"/>
                  </a:cubicBezTo>
                  <a:cubicBezTo>
                    <a:pt x="55" y="112"/>
                    <a:pt x="55" y="112"/>
                    <a:pt x="55" y="112"/>
                  </a:cubicBezTo>
                  <a:cubicBezTo>
                    <a:pt x="55" y="112"/>
                    <a:pt x="53" y="111"/>
                    <a:pt x="53" y="112"/>
                  </a:cubicBezTo>
                  <a:cubicBezTo>
                    <a:pt x="52" y="112"/>
                    <a:pt x="51" y="112"/>
                    <a:pt x="51" y="112"/>
                  </a:cubicBezTo>
                  <a:cubicBezTo>
                    <a:pt x="51" y="113"/>
                    <a:pt x="53" y="115"/>
                    <a:pt x="53" y="115"/>
                  </a:cubicBezTo>
                  <a:cubicBezTo>
                    <a:pt x="49" y="111"/>
                    <a:pt x="49" y="111"/>
                    <a:pt x="49" y="111"/>
                  </a:cubicBezTo>
                  <a:cubicBezTo>
                    <a:pt x="47" y="111"/>
                    <a:pt x="47" y="111"/>
                    <a:pt x="47" y="111"/>
                  </a:cubicBezTo>
                  <a:cubicBezTo>
                    <a:pt x="50" y="113"/>
                    <a:pt x="50" y="113"/>
                    <a:pt x="50" y="113"/>
                  </a:cubicBezTo>
                  <a:cubicBezTo>
                    <a:pt x="51" y="115"/>
                    <a:pt x="51" y="115"/>
                    <a:pt x="51" y="115"/>
                  </a:cubicBezTo>
                  <a:cubicBezTo>
                    <a:pt x="53" y="116"/>
                    <a:pt x="53" y="116"/>
                    <a:pt x="53" y="116"/>
                  </a:cubicBezTo>
                  <a:cubicBezTo>
                    <a:pt x="52" y="117"/>
                    <a:pt x="52" y="117"/>
                    <a:pt x="52" y="117"/>
                  </a:cubicBezTo>
                  <a:cubicBezTo>
                    <a:pt x="51" y="118"/>
                    <a:pt x="51" y="118"/>
                    <a:pt x="51" y="118"/>
                  </a:cubicBezTo>
                  <a:cubicBezTo>
                    <a:pt x="49" y="120"/>
                    <a:pt x="49" y="120"/>
                    <a:pt x="49" y="120"/>
                  </a:cubicBezTo>
                  <a:cubicBezTo>
                    <a:pt x="49" y="120"/>
                    <a:pt x="48" y="121"/>
                    <a:pt x="47" y="121"/>
                  </a:cubicBezTo>
                  <a:cubicBezTo>
                    <a:pt x="47" y="121"/>
                    <a:pt x="44" y="121"/>
                    <a:pt x="44" y="121"/>
                  </a:cubicBezTo>
                  <a:cubicBezTo>
                    <a:pt x="45" y="122"/>
                    <a:pt x="45" y="122"/>
                    <a:pt x="45" y="122"/>
                  </a:cubicBezTo>
                  <a:cubicBezTo>
                    <a:pt x="47" y="123"/>
                    <a:pt x="47" y="123"/>
                    <a:pt x="47" y="123"/>
                  </a:cubicBezTo>
                  <a:cubicBezTo>
                    <a:pt x="47" y="123"/>
                    <a:pt x="48" y="122"/>
                    <a:pt x="48" y="123"/>
                  </a:cubicBezTo>
                  <a:cubicBezTo>
                    <a:pt x="47" y="123"/>
                    <a:pt x="47" y="123"/>
                    <a:pt x="47" y="124"/>
                  </a:cubicBezTo>
                  <a:cubicBezTo>
                    <a:pt x="47" y="126"/>
                    <a:pt x="47" y="129"/>
                    <a:pt x="47" y="129"/>
                  </a:cubicBezTo>
                  <a:cubicBezTo>
                    <a:pt x="49" y="132"/>
                    <a:pt x="49" y="132"/>
                    <a:pt x="49" y="132"/>
                  </a:cubicBezTo>
                  <a:cubicBezTo>
                    <a:pt x="50" y="133"/>
                    <a:pt x="50" y="133"/>
                    <a:pt x="50" y="133"/>
                  </a:cubicBezTo>
                  <a:cubicBezTo>
                    <a:pt x="50" y="133"/>
                    <a:pt x="50" y="133"/>
                    <a:pt x="50" y="134"/>
                  </a:cubicBezTo>
                  <a:cubicBezTo>
                    <a:pt x="50" y="134"/>
                    <a:pt x="50" y="135"/>
                    <a:pt x="50" y="135"/>
                  </a:cubicBezTo>
                  <a:cubicBezTo>
                    <a:pt x="50" y="137"/>
                    <a:pt x="50" y="137"/>
                    <a:pt x="50" y="137"/>
                  </a:cubicBezTo>
                  <a:cubicBezTo>
                    <a:pt x="50" y="137"/>
                    <a:pt x="49" y="138"/>
                    <a:pt x="48" y="138"/>
                  </a:cubicBezTo>
                  <a:cubicBezTo>
                    <a:pt x="48" y="138"/>
                    <a:pt x="44" y="139"/>
                    <a:pt x="44" y="139"/>
                  </a:cubicBezTo>
                  <a:cubicBezTo>
                    <a:pt x="43" y="141"/>
                    <a:pt x="43" y="141"/>
                    <a:pt x="43" y="141"/>
                  </a:cubicBezTo>
                  <a:cubicBezTo>
                    <a:pt x="45" y="142"/>
                    <a:pt x="45" y="142"/>
                    <a:pt x="45" y="142"/>
                  </a:cubicBezTo>
                  <a:cubicBezTo>
                    <a:pt x="45" y="142"/>
                    <a:pt x="45" y="144"/>
                    <a:pt x="45" y="144"/>
                  </a:cubicBezTo>
                  <a:cubicBezTo>
                    <a:pt x="45" y="145"/>
                    <a:pt x="44" y="146"/>
                    <a:pt x="44" y="146"/>
                  </a:cubicBezTo>
                  <a:cubicBezTo>
                    <a:pt x="46" y="146"/>
                    <a:pt x="46" y="146"/>
                    <a:pt x="46" y="146"/>
                  </a:cubicBezTo>
                  <a:cubicBezTo>
                    <a:pt x="49" y="147"/>
                    <a:pt x="49" y="147"/>
                    <a:pt x="49" y="147"/>
                  </a:cubicBezTo>
                  <a:cubicBezTo>
                    <a:pt x="53" y="152"/>
                    <a:pt x="53" y="152"/>
                    <a:pt x="53" y="152"/>
                  </a:cubicBezTo>
                  <a:cubicBezTo>
                    <a:pt x="52" y="156"/>
                    <a:pt x="52" y="156"/>
                    <a:pt x="52" y="156"/>
                  </a:cubicBezTo>
                  <a:cubicBezTo>
                    <a:pt x="50" y="158"/>
                    <a:pt x="50" y="158"/>
                    <a:pt x="50" y="158"/>
                  </a:cubicBezTo>
                  <a:cubicBezTo>
                    <a:pt x="48" y="154"/>
                    <a:pt x="48" y="154"/>
                    <a:pt x="48" y="154"/>
                  </a:cubicBezTo>
                  <a:cubicBezTo>
                    <a:pt x="48" y="154"/>
                    <a:pt x="47" y="154"/>
                    <a:pt x="47" y="155"/>
                  </a:cubicBezTo>
                  <a:cubicBezTo>
                    <a:pt x="46" y="155"/>
                    <a:pt x="43" y="157"/>
                    <a:pt x="43" y="157"/>
                  </a:cubicBezTo>
                  <a:cubicBezTo>
                    <a:pt x="43" y="157"/>
                    <a:pt x="41" y="158"/>
                    <a:pt x="40" y="158"/>
                  </a:cubicBezTo>
                  <a:cubicBezTo>
                    <a:pt x="40" y="158"/>
                    <a:pt x="39" y="158"/>
                    <a:pt x="39" y="158"/>
                  </a:cubicBezTo>
                  <a:cubicBezTo>
                    <a:pt x="36" y="157"/>
                    <a:pt x="36" y="157"/>
                    <a:pt x="36" y="157"/>
                  </a:cubicBezTo>
                  <a:cubicBezTo>
                    <a:pt x="32" y="155"/>
                    <a:pt x="32" y="155"/>
                    <a:pt x="32" y="155"/>
                  </a:cubicBezTo>
                  <a:cubicBezTo>
                    <a:pt x="32" y="155"/>
                    <a:pt x="30" y="154"/>
                    <a:pt x="29" y="154"/>
                  </a:cubicBezTo>
                  <a:cubicBezTo>
                    <a:pt x="28" y="154"/>
                    <a:pt x="23" y="152"/>
                    <a:pt x="23" y="152"/>
                  </a:cubicBezTo>
                  <a:cubicBezTo>
                    <a:pt x="21" y="153"/>
                    <a:pt x="21" y="153"/>
                    <a:pt x="21" y="153"/>
                  </a:cubicBezTo>
                  <a:cubicBezTo>
                    <a:pt x="18" y="153"/>
                    <a:pt x="18" y="153"/>
                    <a:pt x="18" y="153"/>
                  </a:cubicBezTo>
                  <a:cubicBezTo>
                    <a:pt x="16" y="152"/>
                    <a:pt x="16" y="152"/>
                    <a:pt x="16" y="152"/>
                  </a:cubicBezTo>
                  <a:cubicBezTo>
                    <a:pt x="14" y="149"/>
                    <a:pt x="14" y="149"/>
                    <a:pt x="14" y="149"/>
                  </a:cubicBezTo>
                  <a:cubicBezTo>
                    <a:pt x="14" y="149"/>
                    <a:pt x="13" y="147"/>
                    <a:pt x="13" y="147"/>
                  </a:cubicBezTo>
                  <a:cubicBezTo>
                    <a:pt x="13" y="147"/>
                    <a:pt x="16" y="145"/>
                    <a:pt x="16" y="145"/>
                  </a:cubicBezTo>
                  <a:cubicBezTo>
                    <a:pt x="17" y="145"/>
                    <a:pt x="17" y="144"/>
                    <a:pt x="17" y="144"/>
                  </a:cubicBezTo>
                  <a:cubicBezTo>
                    <a:pt x="17" y="140"/>
                    <a:pt x="17" y="140"/>
                    <a:pt x="17" y="140"/>
                  </a:cubicBezTo>
                  <a:cubicBezTo>
                    <a:pt x="17" y="140"/>
                    <a:pt x="17" y="138"/>
                    <a:pt x="17" y="138"/>
                  </a:cubicBezTo>
                  <a:cubicBezTo>
                    <a:pt x="17" y="137"/>
                    <a:pt x="18" y="136"/>
                    <a:pt x="18" y="136"/>
                  </a:cubicBezTo>
                  <a:cubicBezTo>
                    <a:pt x="18" y="136"/>
                    <a:pt x="18" y="133"/>
                    <a:pt x="17" y="132"/>
                  </a:cubicBezTo>
                  <a:cubicBezTo>
                    <a:pt x="17" y="130"/>
                    <a:pt x="17" y="128"/>
                    <a:pt x="17" y="128"/>
                  </a:cubicBezTo>
                  <a:cubicBezTo>
                    <a:pt x="15" y="125"/>
                    <a:pt x="15" y="125"/>
                    <a:pt x="15" y="125"/>
                  </a:cubicBezTo>
                  <a:cubicBezTo>
                    <a:pt x="15" y="125"/>
                    <a:pt x="14" y="125"/>
                    <a:pt x="12" y="124"/>
                  </a:cubicBezTo>
                  <a:cubicBezTo>
                    <a:pt x="10" y="123"/>
                    <a:pt x="7" y="122"/>
                    <a:pt x="7" y="122"/>
                  </a:cubicBezTo>
                  <a:cubicBezTo>
                    <a:pt x="7" y="119"/>
                    <a:pt x="7" y="119"/>
                    <a:pt x="7" y="119"/>
                  </a:cubicBezTo>
                  <a:cubicBezTo>
                    <a:pt x="6" y="118"/>
                    <a:pt x="6" y="118"/>
                    <a:pt x="6" y="118"/>
                  </a:cubicBezTo>
                  <a:cubicBezTo>
                    <a:pt x="6" y="118"/>
                    <a:pt x="4" y="118"/>
                    <a:pt x="4" y="119"/>
                  </a:cubicBezTo>
                  <a:cubicBezTo>
                    <a:pt x="4" y="119"/>
                    <a:pt x="4" y="120"/>
                    <a:pt x="4" y="120"/>
                  </a:cubicBezTo>
                  <a:cubicBezTo>
                    <a:pt x="2" y="119"/>
                    <a:pt x="2" y="119"/>
                    <a:pt x="2" y="119"/>
                  </a:cubicBezTo>
                  <a:cubicBezTo>
                    <a:pt x="2" y="119"/>
                    <a:pt x="0" y="116"/>
                    <a:pt x="0" y="115"/>
                  </a:cubicBezTo>
                  <a:cubicBezTo>
                    <a:pt x="1" y="115"/>
                    <a:pt x="2" y="114"/>
                    <a:pt x="2" y="113"/>
                  </a:cubicBezTo>
                  <a:cubicBezTo>
                    <a:pt x="3" y="112"/>
                    <a:pt x="4" y="110"/>
                    <a:pt x="4" y="109"/>
                  </a:cubicBezTo>
                  <a:cubicBezTo>
                    <a:pt x="4" y="109"/>
                    <a:pt x="4" y="105"/>
                    <a:pt x="4" y="105"/>
                  </a:cubicBezTo>
                  <a:cubicBezTo>
                    <a:pt x="4" y="105"/>
                    <a:pt x="3" y="104"/>
                    <a:pt x="4" y="104"/>
                  </a:cubicBezTo>
                  <a:cubicBezTo>
                    <a:pt x="5" y="104"/>
                    <a:pt x="4" y="104"/>
                    <a:pt x="5" y="104"/>
                  </a:cubicBezTo>
                  <a:cubicBezTo>
                    <a:pt x="6" y="103"/>
                    <a:pt x="9" y="101"/>
                    <a:pt x="9" y="101"/>
                  </a:cubicBezTo>
                  <a:cubicBezTo>
                    <a:pt x="9" y="99"/>
                    <a:pt x="9" y="99"/>
                    <a:pt x="9" y="99"/>
                  </a:cubicBezTo>
                  <a:cubicBezTo>
                    <a:pt x="9" y="99"/>
                    <a:pt x="8" y="97"/>
                    <a:pt x="8" y="96"/>
                  </a:cubicBezTo>
                  <a:cubicBezTo>
                    <a:pt x="8" y="96"/>
                    <a:pt x="8" y="96"/>
                    <a:pt x="8" y="95"/>
                  </a:cubicBezTo>
                  <a:cubicBezTo>
                    <a:pt x="8" y="93"/>
                    <a:pt x="4" y="89"/>
                    <a:pt x="4" y="89"/>
                  </a:cubicBezTo>
                  <a:cubicBezTo>
                    <a:pt x="2" y="89"/>
                    <a:pt x="2" y="89"/>
                    <a:pt x="2" y="89"/>
                  </a:cubicBezTo>
                  <a:cubicBezTo>
                    <a:pt x="2" y="89"/>
                    <a:pt x="2" y="88"/>
                    <a:pt x="2" y="87"/>
                  </a:cubicBezTo>
                  <a:cubicBezTo>
                    <a:pt x="2" y="87"/>
                    <a:pt x="2" y="84"/>
                    <a:pt x="2" y="84"/>
                  </a:cubicBezTo>
                  <a:cubicBezTo>
                    <a:pt x="3" y="80"/>
                    <a:pt x="3" y="80"/>
                    <a:pt x="3" y="80"/>
                  </a:cubicBezTo>
                  <a:cubicBezTo>
                    <a:pt x="2" y="73"/>
                    <a:pt x="2" y="73"/>
                    <a:pt x="2" y="73"/>
                  </a:cubicBezTo>
                  <a:cubicBezTo>
                    <a:pt x="2" y="68"/>
                    <a:pt x="2" y="68"/>
                    <a:pt x="2" y="68"/>
                  </a:cubicBezTo>
                  <a:cubicBezTo>
                    <a:pt x="2" y="68"/>
                    <a:pt x="2" y="64"/>
                    <a:pt x="2" y="63"/>
                  </a:cubicBezTo>
                  <a:cubicBezTo>
                    <a:pt x="2" y="63"/>
                    <a:pt x="4" y="59"/>
                    <a:pt x="4" y="59"/>
                  </a:cubicBezTo>
                  <a:cubicBezTo>
                    <a:pt x="5" y="57"/>
                    <a:pt x="5" y="57"/>
                    <a:pt x="5" y="57"/>
                  </a:cubicBezTo>
                  <a:cubicBezTo>
                    <a:pt x="6" y="60"/>
                    <a:pt x="6" y="60"/>
                    <a:pt x="6" y="60"/>
                  </a:cubicBezTo>
                  <a:cubicBezTo>
                    <a:pt x="6" y="60"/>
                    <a:pt x="5" y="61"/>
                    <a:pt x="6" y="62"/>
                  </a:cubicBezTo>
                  <a:cubicBezTo>
                    <a:pt x="7" y="62"/>
                    <a:pt x="8" y="62"/>
                    <a:pt x="9" y="62"/>
                  </a:cubicBezTo>
                  <a:cubicBezTo>
                    <a:pt x="9" y="62"/>
                    <a:pt x="10" y="63"/>
                    <a:pt x="10" y="63"/>
                  </a:cubicBezTo>
                  <a:cubicBezTo>
                    <a:pt x="13" y="65"/>
                    <a:pt x="13" y="65"/>
                    <a:pt x="13" y="65"/>
                  </a:cubicBezTo>
                  <a:cubicBezTo>
                    <a:pt x="15" y="67"/>
                    <a:pt x="15" y="67"/>
                    <a:pt x="15" y="67"/>
                  </a:cubicBezTo>
                  <a:cubicBezTo>
                    <a:pt x="17" y="68"/>
                    <a:pt x="17" y="68"/>
                    <a:pt x="17" y="68"/>
                  </a:cubicBezTo>
                  <a:cubicBezTo>
                    <a:pt x="19" y="68"/>
                    <a:pt x="19" y="68"/>
                    <a:pt x="19" y="68"/>
                  </a:cubicBezTo>
                  <a:cubicBezTo>
                    <a:pt x="20" y="67"/>
                    <a:pt x="20" y="67"/>
                    <a:pt x="20" y="67"/>
                  </a:cubicBezTo>
                  <a:cubicBezTo>
                    <a:pt x="20" y="67"/>
                    <a:pt x="20" y="66"/>
                    <a:pt x="20" y="66"/>
                  </a:cubicBezTo>
                  <a:cubicBezTo>
                    <a:pt x="20" y="66"/>
                    <a:pt x="19" y="64"/>
                    <a:pt x="19" y="64"/>
                  </a:cubicBezTo>
                  <a:cubicBezTo>
                    <a:pt x="19" y="63"/>
                    <a:pt x="18" y="62"/>
                    <a:pt x="18" y="62"/>
                  </a:cubicBezTo>
                  <a:cubicBezTo>
                    <a:pt x="21" y="60"/>
                    <a:pt x="21" y="60"/>
                    <a:pt x="21" y="60"/>
                  </a:cubicBezTo>
                  <a:cubicBezTo>
                    <a:pt x="22" y="58"/>
                    <a:pt x="22" y="58"/>
                    <a:pt x="22" y="58"/>
                  </a:cubicBezTo>
                  <a:cubicBezTo>
                    <a:pt x="22" y="58"/>
                    <a:pt x="22" y="57"/>
                    <a:pt x="21" y="57"/>
                  </a:cubicBezTo>
                  <a:cubicBezTo>
                    <a:pt x="20" y="57"/>
                    <a:pt x="18" y="57"/>
                    <a:pt x="18" y="57"/>
                  </a:cubicBezTo>
                  <a:cubicBezTo>
                    <a:pt x="18" y="57"/>
                    <a:pt x="17" y="56"/>
                    <a:pt x="17" y="56"/>
                  </a:cubicBezTo>
                  <a:cubicBezTo>
                    <a:pt x="17" y="56"/>
                    <a:pt x="16" y="54"/>
                    <a:pt x="16" y="54"/>
                  </a:cubicBezTo>
                  <a:cubicBezTo>
                    <a:pt x="16" y="54"/>
                    <a:pt x="16" y="52"/>
                    <a:pt x="17" y="52"/>
                  </a:cubicBezTo>
                  <a:cubicBezTo>
                    <a:pt x="17" y="51"/>
                    <a:pt x="18" y="48"/>
                    <a:pt x="18" y="48"/>
                  </a:cubicBezTo>
                  <a:cubicBezTo>
                    <a:pt x="18" y="48"/>
                    <a:pt x="17" y="46"/>
                    <a:pt x="19" y="46"/>
                  </a:cubicBezTo>
                  <a:cubicBezTo>
                    <a:pt x="21" y="46"/>
                    <a:pt x="22" y="46"/>
                    <a:pt x="22" y="46"/>
                  </a:cubicBezTo>
                  <a:cubicBezTo>
                    <a:pt x="22" y="46"/>
                    <a:pt x="23" y="44"/>
                    <a:pt x="24" y="44"/>
                  </a:cubicBezTo>
                  <a:cubicBezTo>
                    <a:pt x="24" y="44"/>
                    <a:pt x="25" y="43"/>
                    <a:pt x="25" y="44"/>
                  </a:cubicBezTo>
                  <a:cubicBezTo>
                    <a:pt x="26" y="44"/>
                    <a:pt x="25" y="47"/>
                    <a:pt x="25" y="47"/>
                  </a:cubicBezTo>
                  <a:cubicBezTo>
                    <a:pt x="23" y="49"/>
                    <a:pt x="23" y="49"/>
                    <a:pt x="23" y="49"/>
                  </a:cubicBezTo>
                  <a:cubicBezTo>
                    <a:pt x="23" y="49"/>
                    <a:pt x="24" y="50"/>
                    <a:pt x="24" y="51"/>
                  </a:cubicBezTo>
                  <a:cubicBezTo>
                    <a:pt x="24" y="52"/>
                    <a:pt x="24" y="53"/>
                    <a:pt x="24" y="53"/>
                  </a:cubicBezTo>
                  <a:cubicBezTo>
                    <a:pt x="22" y="56"/>
                    <a:pt x="22" y="56"/>
                    <a:pt x="22" y="56"/>
                  </a:cubicBezTo>
                  <a:cubicBezTo>
                    <a:pt x="22" y="56"/>
                    <a:pt x="23" y="56"/>
                    <a:pt x="23" y="56"/>
                  </a:cubicBezTo>
                  <a:cubicBezTo>
                    <a:pt x="23" y="57"/>
                    <a:pt x="23" y="58"/>
                    <a:pt x="23" y="58"/>
                  </a:cubicBezTo>
                  <a:cubicBezTo>
                    <a:pt x="26" y="57"/>
                    <a:pt x="26" y="57"/>
                    <a:pt x="26" y="57"/>
                  </a:cubicBezTo>
                  <a:cubicBezTo>
                    <a:pt x="26" y="57"/>
                    <a:pt x="25" y="56"/>
                    <a:pt x="25" y="56"/>
                  </a:cubicBezTo>
                  <a:cubicBezTo>
                    <a:pt x="25" y="56"/>
                    <a:pt x="24" y="55"/>
                    <a:pt x="25" y="54"/>
                  </a:cubicBezTo>
                  <a:cubicBezTo>
                    <a:pt x="26" y="53"/>
                    <a:pt x="26" y="52"/>
                    <a:pt x="27" y="52"/>
                  </a:cubicBezTo>
                  <a:cubicBezTo>
                    <a:pt x="27" y="51"/>
                    <a:pt x="27" y="51"/>
                    <a:pt x="29" y="51"/>
                  </a:cubicBezTo>
                  <a:cubicBezTo>
                    <a:pt x="30" y="51"/>
                    <a:pt x="32" y="53"/>
                    <a:pt x="32" y="53"/>
                  </a:cubicBezTo>
                  <a:cubicBezTo>
                    <a:pt x="32" y="53"/>
                    <a:pt x="33" y="54"/>
                    <a:pt x="32" y="54"/>
                  </a:cubicBezTo>
                  <a:cubicBezTo>
                    <a:pt x="32" y="55"/>
                    <a:pt x="31" y="56"/>
                    <a:pt x="31" y="56"/>
                  </a:cubicBezTo>
                  <a:cubicBezTo>
                    <a:pt x="33" y="59"/>
                    <a:pt x="33" y="59"/>
                    <a:pt x="33" y="59"/>
                  </a:cubicBezTo>
                  <a:cubicBezTo>
                    <a:pt x="33" y="59"/>
                    <a:pt x="32" y="59"/>
                    <a:pt x="31" y="60"/>
                  </a:cubicBezTo>
                  <a:cubicBezTo>
                    <a:pt x="31" y="60"/>
                    <a:pt x="31" y="61"/>
                    <a:pt x="31" y="61"/>
                  </a:cubicBezTo>
                  <a:cubicBezTo>
                    <a:pt x="31" y="62"/>
                    <a:pt x="28" y="63"/>
                    <a:pt x="31" y="63"/>
                  </a:cubicBezTo>
                  <a:cubicBezTo>
                    <a:pt x="33" y="63"/>
                    <a:pt x="33" y="63"/>
                    <a:pt x="33" y="62"/>
                  </a:cubicBezTo>
                  <a:cubicBezTo>
                    <a:pt x="33" y="62"/>
                    <a:pt x="33" y="60"/>
                    <a:pt x="33" y="60"/>
                  </a:cubicBezTo>
                  <a:cubicBezTo>
                    <a:pt x="33" y="60"/>
                    <a:pt x="34" y="60"/>
                    <a:pt x="34" y="60"/>
                  </a:cubicBezTo>
                  <a:cubicBezTo>
                    <a:pt x="35" y="60"/>
                    <a:pt x="36" y="60"/>
                    <a:pt x="36" y="60"/>
                  </a:cubicBezTo>
                  <a:cubicBezTo>
                    <a:pt x="37" y="61"/>
                    <a:pt x="37" y="61"/>
                    <a:pt x="37" y="61"/>
                  </a:cubicBezTo>
                  <a:cubicBezTo>
                    <a:pt x="37" y="61"/>
                    <a:pt x="37" y="62"/>
                    <a:pt x="37" y="63"/>
                  </a:cubicBezTo>
                  <a:cubicBezTo>
                    <a:pt x="37" y="63"/>
                    <a:pt x="37" y="64"/>
                    <a:pt x="37" y="64"/>
                  </a:cubicBezTo>
                  <a:cubicBezTo>
                    <a:pt x="37" y="64"/>
                    <a:pt x="39" y="66"/>
                    <a:pt x="39" y="65"/>
                  </a:cubicBezTo>
                  <a:cubicBezTo>
                    <a:pt x="39" y="64"/>
                    <a:pt x="40" y="65"/>
                    <a:pt x="39" y="63"/>
                  </a:cubicBezTo>
                  <a:cubicBezTo>
                    <a:pt x="38" y="62"/>
                    <a:pt x="38" y="60"/>
                    <a:pt x="38" y="60"/>
                  </a:cubicBezTo>
                  <a:cubicBezTo>
                    <a:pt x="38" y="60"/>
                    <a:pt x="38" y="60"/>
                    <a:pt x="38" y="59"/>
                  </a:cubicBezTo>
                  <a:cubicBezTo>
                    <a:pt x="38" y="59"/>
                    <a:pt x="38" y="58"/>
                    <a:pt x="38" y="58"/>
                  </a:cubicBezTo>
                  <a:cubicBezTo>
                    <a:pt x="37" y="57"/>
                    <a:pt x="36" y="57"/>
                    <a:pt x="36" y="56"/>
                  </a:cubicBezTo>
                  <a:cubicBezTo>
                    <a:pt x="36" y="56"/>
                    <a:pt x="33" y="53"/>
                    <a:pt x="33" y="53"/>
                  </a:cubicBezTo>
                  <a:cubicBezTo>
                    <a:pt x="33" y="53"/>
                    <a:pt x="33" y="52"/>
                    <a:pt x="33" y="51"/>
                  </a:cubicBezTo>
                  <a:cubicBezTo>
                    <a:pt x="33" y="49"/>
                    <a:pt x="33" y="48"/>
                    <a:pt x="33" y="47"/>
                  </a:cubicBezTo>
                  <a:cubicBezTo>
                    <a:pt x="33" y="47"/>
                    <a:pt x="34" y="45"/>
                    <a:pt x="34" y="45"/>
                  </a:cubicBezTo>
                  <a:cubicBezTo>
                    <a:pt x="34" y="45"/>
                    <a:pt x="34" y="43"/>
                    <a:pt x="35" y="42"/>
                  </a:cubicBezTo>
                  <a:cubicBezTo>
                    <a:pt x="36" y="42"/>
                    <a:pt x="35" y="41"/>
                    <a:pt x="36" y="41"/>
                  </a:cubicBezTo>
                  <a:cubicBezTo>
                    <a:pt x="38" y="40"/>
                    <a:pt x="37" y="40"/>
                    <a:pt x="39" y="40"/>
                  </a:cubicBezTo>
                  <a:cubicBezTo>
                    <a:pt x="40" y="40"/>
                    <a:pt x="42" y="41"/>
                    <a:pt x="43" y="41"/>
                  </a:cubicBezTo>
                  <a:cubicBezTo>
                    <a:pt x="43" y="41"/>
                    <a:pt x="46" y="42"/>
                    <a:pt x="46" y="42"/>
                  </a:cubicBezTo>
                  <a:cubicBezTo>
                    <a:pt x="46" y="42"/>
                    <a:pt x="46" y="41"/>
                    <a:pt x="46" y="41"/>
                  </a:cubicBezTo>
                  <a:cubicBezTo>
                    <a:pt x="47" y="41"/>
                    <a:pt x="47" y="39"/>
                    <a:pt x="47" y="40"/>
                  </a:cubicBezTo>
                  <a:cubicBezTo>
                    <a:pt x="48" y="40"/>
                    <a:pt x="48" y="41"/>
                    <a:pt x="49" y="40"/>
                  </a:cubicBezTo>
                  <a:cubicBezTo>
                    <a:pt x="50" y="39"/>
                    <a:pt x="50" y="38"/>
                    <a:pt x="50" y="38"/>
                  </a:cubicBezTo>
                  <a:cubicBezTo>
                    <a:pt x="50" y="38"/>
                    <a:pt x="51" y="38"/>
                    <a:pt x="52" y="37"/>
                  </a:cubicBezTo>
                  <a:cubicBezTo>
                    <a:pt x="52" y="37"/>
                    <a:pt x="51" y="36"/>
                    <a:pt x="50" y="36"/>
                  </a:cubicBezTo>
                  <a:cubicBezTo>
                    <a:pt x="50" y="36"/>
                    <a:pt x="48" y="36"/>
                    <a:pt x="47" y="37"/>
                  </a:cubicBezTo>
                  <a:cubicBezTo>
                    <a:pt x="46" y="37"/>
                    <a:pt x="47" y="37"/>
                    <a:pt x="45" y="37"/>
                  </a:cubicBezTo>
                  <a:cubicBezTo>
                    <a:pt x="44" y="38"/>
                    <a:pt x="44" y="38"/>
                    <a:pt x="42" y="38"/>
                  </a:cubicBezTo>
                  <a:cubicBezTo>
                    <a:pt x="40" y="38"/>
                    <a:pt x="40" y="38"/>
                    <a:pt x="39" y="39"/>
                  </a:cubicBezTo>
                  <a:cubicBezTo>
                    <a:pt x="38" y="40"/>
                    <a:pt x="37" y="40"/>
                    <a:pt x="37" y="40"/>
                  </a:cubicBezTo>
                  <a:cubicBezTo>
                    <a:pt x="36" y="40"/>
                    <a:pt x="36" y="40"/>
                    <a:pt x="36" y="40"/>
                  </a:cubicBezTo>
                  <a:cubicBezTo>
                    <a:pt x="36" y="40"/>
                    <a:pt x="35" y="40"/>
                    <a:pt x="34" y="40"/>
                  </a:cubicBezTo>
                  <a:cubicBezTo>
                    <a:pt x="34" y="40"/>
                    <a:pt x="33" y="39"/>
                    <a:pt x="33" y="39"/>
                  </a:cubicBezTo>
                  <a:cubicBezTo>
                    <a:pt x="33" y="39"/>
                    <a:pt x="33" y="39"/>
                    <a:pt x="32" y="39"/>
                  </a:cubicBezTo>
                  <a:cubicBezTo>
                    <a:pt x="31" y="39"/>
                    <a:pt x="30" y="40"/>
                    <a:pt x="30" y="40"/>
                  </a:cubicBezTo>
                  <a:cubicBezTo>
                    <a:pt x="28" y="40"/>
                    <a:pt x="28" y="40"/>
                    <a:pt x="28" y="40"/>
                  </a:cubicBezTo>
                  <a:cubicBezTo>
                    <a:pt x="28" y="40"/>
                    <a:pt x="27" y="40"/>
                    <a:pt x="26" y="40"/>
                  </a:cubicBezTo>
                  <a:cubicBezTo>
                    <a:pt x="26" y="41"/>
                    <a:pt x="24" y="41"/>
                    <a:pt x="24" y="41"/>
                  </a:cubicBezTo>
                  <a:cubicBezTo>
                    <a:pt x="24" y="41"/>
                    <a:pt x="24" y="41"/>
                    <a:pt x="23" y="41"/>
                  </a:cubicBezTo>
                  <a:cubicBezTo>
                    <a:pt x="23" y="42"/>
                    <a:pt x="24" y="42"/>
                    <a:pt x="23" y="43"/>
                  </a:cubicBezTo>
                  <a:cubicBezTo>
                    <a:pt x="22" y="43"/>
                    <a:pt x="20" y="43"/>
                    <a:pt x="20" y="43"/>
                  </a:cubicBezTo>
                  <a:cubicBezTo>
                    <a:pt x="19" y="44"/>
                    <a:pt x="19" y="44"/>
                    <a:pt x="19" y="44"/>
                  </a:cubicBezTo>
                  <a:cubicBezTo>
                    <a:pt x="18" y="46"/>
                    <a:pt x="18" y="46"/>
                    <a:pt x="18" y="46"/>
                  </a:cubicBezTo>
                  <a:cubicBezTo>
                    <a:pt x="17" y="46"/>
                    <a:pt x="17" y="46"/>
                    <a:pt x="17" y="46"/>
                  </a:cubicBezTo>
                  <a:cubicBezTo>
                    <a:pt x="16" y="49"/>
                    <a:pt x="16" y="49"/>
                    <a:pt x="16" y="49"/>
                  </a:cubicBezTo>
                  <a:cubicBezTo>
                    <a:pt x="16" y="50"/>
                    <a:pt x="16" y="50"/>
                    <a:pt x="16" y="50"/>
                  </a:cubicBezTo>
                  <a:cubicBezTo>
                    <a:pt x="14" y="52"/>
                    <a:pt x="14" y="52"/>
                    <a:pt x="14" y="52"/>
                  </a:cubicBezTo>
                  <a:cubicBezTo>
                    <a:pt x="13" y="53"/>
                    <a:pt x="13" y="53"/>
                    <a:pt x="13" y="53"/>
                  </a:cubicBezTo>
                  <a:cubicBezTo>
                    <a:pt x="13" y="53"/>
                    <a:pt x="13" y="53"/>
                    <a:pt x="14" y="54"/>
                  </a:cubicBezTo>
                  <a:cubicBezTo>
                    <a:pt x="14" y="54"/>
                    <a:pt x="14" y="55"/>
                    <a:pt x="14" y="55"/>
                  </a:cubicBezTo>
                  <a:cubicBezTo>
                    <a:pt x="13" y="56"/>
                    <a:pt x="13" y="56"/>
                    <a:pt x="13" y="56"/>
                  </a:cubicBezTo>
                  <a:cubicBezTo>
                    <a:pt x="14" y="58"/>
                    <a:pt x="14" y="58"/>
                    <a:pt x="14" y="58"/>
                  </a:cubicBezTo>
                  <a:cubicBezTo>
                    <a:pt x="16" y="57"/>
                    <a:pt x="16" y="57"/>
                    <a:pt x="16" y="57"/>
                  </a:cubicBezTo>
                  <a:cubicBezTo>
                    <a:pt x="17" y="59"/>
                    <a:pt x="17" y="59"/>
                    <a:pt x="17" y="59"/>
                  </a:cubicBezTo>
                  <a:cubicBezTo>
                    <a:pt x="16" y="61"/>
                    <a:pt x="16" y="61"/>
                    <a:pt x="16" y="61"/>
                  </a:cubicBezTo>
                  <a:cubicBezTo>
                    <a:pt x="16" y="61"/>
                    <a:pt x="15" y="62"/>
                    <a:pt x="14" y="62"/>
                  </a:cubicBezTo>
                  <a:cubicBezTo>
                    <a:pt x="14" y="62"/>
                    <a:pt x="13" y="61"/>
                    <a:pt x="13" y="61"/>
                  </a:cubicBezTo>
                  <a:cubicBezTo>
                    <a:pt x="12" y="59"/>
                    <a:pt x="12" y="59"/>
                    <a:pt x="12" y="59"/>
                  </a:cubicBezTo>
                  <a:cubicBezTo>
                    <a:pt x="12" y="58"/>
                    <a:pt x="12" y="58"/>
                    <a:pt x="12" y="58"/>
                  </a:cubicBezTo>
                  <a:cubicBezTo>
                    <a:pt x="12" y="57"/>
                    <a:pt x="12" y="57"/>
                    <a:pt x="12" y="57"/>
                  </a:cubicBezTo>
                  <a:cubicBezTo>
                    <a:pt x="9" y="58"/>
                    <a:pt x="9" y="58"/>
                    <a:pt x="9" y="58"/>
                  </a:cubicBezTo>
                  <a:cubicBezTo>
                    <a:pt x="9" y="57"/>
                    <a:pt x="9" y="57"/>
                    <a:pt x="9" y="57"/>
                  </a:cubicBezTo>
                  <a:cubicBezTo>
                    <a:pt x="9" y="57"/>
                    <a:pt x="8" y="56"/>
                    <a:pt x="8" y="56"/>
                  </a:cubicBezTo>
                  <a:cubicBezTo>
                    <a:pt x="8" y="55"/>
                    <a:pt x="7" y="54"/>
                    <a:pt x="7" y="54"/>
                  </a:cubicBezTo>
                  <a:cubicBezTo>
                    <a:pt x="5" y="51"/>
                    <a:pt x="5" y="51"/>
                    <a:pt x="5" y="51"/>
                  </a:cubicBezTo>
                  <a:cubicBezTo>
                    <a:pt x="5" y="51"/>
                    <a:pt x="5" y="51"/>
                    <a:pt x="6" y="51"/>
                  </a:cubicBezTo>
                  <a:cubicBezTo>
                    <a:pt x="6" y="50"/>
                    <a:pt x="6" y="50"/>
                    <a:pt x="7" y="49"/>
                  </a:cubicBezTo>
                  <a:cubicBezTo>
                    <a:pt x="7" y="48"/>
                    <a:pt x="9" y="46"/>
                    <a:pt x="9" y="46"/>
                  </a:cubicBezTo>
                  <a:cubicBezTo>
                    <a:pt x="10" y="43"/>
                    <a:pt x="10" y="43"/>
                    <a:pt x="10" y="43"/>
                  </a:cubicBezTo>
                  <a:cubicBezTo>
                    <a:pt x="12" y="41"/>
                    <a:pt x="12" y="41"/>
                    <a:pt x="12" y="41"/>
                  </a:cubicBezTo>
                  <a:cubicBezTo>
                    <a:pt x="13" y="39"/>
                    <a:pt x="13" y="39"/>
                    <a:pt x="13" y="39"/>
                  </a:cubicBezTo>
                  <a:cubicBezTo>
                    <a:pt x="15" y="36"/>
                    <a:pt x="15" y="36"/>
                    <a:pt x="15" y="36"/>
                  </a:cubicBezTo>
                  <a:cubicBezTo>
                    <a:pt x="17" y="34"/>
                    <a:pt x="17" y="34"/>
                    <a:pt x="17" y="34"/>
                  </a:cubicBezTo>
                  <a:cubicBezTo>
                    <a:pt x="20" y="34"/>
                    <a:pt x="20" y="34"/>
                    <a:pt x="20" y="34"/>
                  </a:cubicBezTo>
                  <a:cubicBezTo>
                    <a:pt x="20" y="34"/>
                    <a:pt x="22" y="35"/>
                    <a:pt x="22" y="35"/>
                  </a:cubicBezTo>
                  <a:cubicBezTo>
                    <a:pt x="23" y="34"/>
                    <a:pt x="24" y="33"/>
                    <a:pt x="24" y="33"/>
                  </a:cubicBezTo>
                  <a:cubicBezTo>
                    <a:pt x="28" y="32"/>
                    <a:pt x="28" y="32"/>
                    <a:pt x="28" y="32"/>
                  </a:cubicBezTo>
                  <a:cubicBezTo>
                    <a:pt x="29" y="32"/>
                    <a:pt x="29" y="32"/>
                    <a:pt x="29" y="32"/>
                  </a:cubicBezTo>
                  <a:cubicBezTo>
                    <a:pt x="32" y="33"/>
                    <a:pt x="32" y="33"/>
                    <a:pt x="32" y="33"/>
                  </a:cubicBezTo>
                  <a:cubicBezTo>
                    <a:pt x="34" y="33"/>
                    <a:pt x="34" y="33"/>
                    <a:pt x="34" y="33"/>
                  </a:cubicBezTo>
                  <a:cubicBezTo>
                    <a:pt x="38" y="33"/>
                    <a:pt x="38" y="33"/>
                    <a:pt x="38" y="33"/>
                  </a:cubicBezTo>
                  <a:close/>
                  <a:moveTo>
                    <a:pt x="16" y="139"/>
                  </a:moveTo>
                  <a:cubicBezTo>
                    <a:pt x="16" y="139"/>
                    <a:pt x="16" y="139"/>
                    <a:pt x="16" y="139"/>
                  </a:cubicBezTo>
                  <a:cubicBezTo>
                    <a:pt x="16" y="139"/>
                    <a:pt x="14" y="138"/>
                    <a:pt x="14" y="138"/>
                  </a:cubicBezTo>
                  <a:cubicBezTo>
                    <a:pt x="14" y="139"/>
                    <a:pt x="13" y="140"/>
                    <a:pt x="13" y="140"/>
                  </a:cubicBezTo>
                  <a:cubicBezTo>
                    <a:pt x="12" y="143"/>
                    <a:pt x="12" y="143"/>
                    <a:pt x="12" y="143"/>
                  </a:cubicBezTo>
                  <a:cubicBezTo>
                    <a:pt x="11" y="144"/>
                    <a:pt x="11" y="144"/>
                    <a:pt x="11" y="144"/>
                  </a:cubicBezTo>
                  <a:cubicBezTo>
                    <a:pt x="11" y="146"/>
                    <a:pt x="11" y="146"/>
                    <a:pt x="11" y="146"/>
                  </a:cubicBezTo>
                  <a:cubicBezTo>
                    <a:pt x="8" y="147"/>
                    <a:pt x="8" y="147"/>
                    <a:pt x="8" y="147"/>
                  </a:cubicBezTo>
                  <a:cubicBezTo>
                    <a:pt x="8" y="147"/>
                    <a:pt x="8" y="148"/>
                    <a:pt x="9" y="148"/>
                  </a:cubicBezTo>
                  <a:cubicBezTo>
                    <a:pt x="10" y="148"/>
                    <a:pt x="11" y="148"/>
                    <a:pt x="11" y="148"/>
                  </a:cubicBezTo>
                  <a:cubicBezTo>
                    <a:pt x="11" y="147"/>
                    <a:pt x="12" y="146"/>
                    <a:pt x="12" y="146"/>
                  </a:cubicBezTo>
                  <a:cubicBezTo>
                    <a:pt x="12" y="146"/>
                    <a:pt x="13" y="145"/>
                    <a:pt x="13" y="145"/>
                  </a:cubicBezTo>
                  <a:cubicBezTo>
                    <a:pt x="14" y="145"/>
                    <a:pt x="16" y="145"/>
                    <a:pt x="16" y="144"/>
                  </a:cubicBezTo>
                  <a:cubicBezTo>
                    <a:pt x="16" y="143"/>
                    <a:pt x="16" y="142"/>
                    <a:pt x="16" y="142"/>
                  </a:cubicBezTo>
                  <a:cubicBezTo>
                    <a:pt x="16" y="141"/>
                    <a:pt x="16" y="141"/>
                    <a:pt x="16" y="141"/>
                  </a:cubicBezTo>
                  <a:cubicBezTo>
                    <a:pt x="16" y="139"/>
                    <a:pt x="16" y="139"/>
                    <a:pt x="16" y="139"/>
                  </a:cubicBezTo>
                  <a:close/>
                  <a:moveTo>
                    <a:pt x="68" y="112"/>
                  </a:moveTo>
                  <a:cubicBezTo>
                    <a:pt x="68" y="112"/>
                    <a:pt x="68" y="112"/>
                    <a:pt x="68" y="112"/>
                  </a:cubicBezTo>
                  <a:cubicBezTo>
                    <a:pt x="68" y="112"/>
                    <a:pt x="68" y="112"/>
                    <a:pt x="68" y="112"/>
                  </a:cubicBezTo>
                  <a:cubicBezTo>
                    <a:pt x="68" y="112"/>
                    <a:pt x="69" y="111"/>
                    <a:pt x="69" y="111"/>
                  </a:cubicBezTo>
                  <a:cubicBezTo>
                    <a:pt x="69" y="110"/>
                    <a:pt x="68" y="109"/>
                    <a:pt x="68" y="109"/>
                  </a:cubicBezTo>
                  <a:cubicBezTo>
                    <a:pt x="68" y="108"/>
                    <a:pt x="69" y="108"/>
                    <a:pt x="69" y="108"/>
                  </a:cubicBezTo>
                  <a:cubicBezTo>
                    <a:pt x="69" y="108"/>
                    <a:pt x="69" y="107"/>
                    <a:pt x="69" y="107"/>
                  </a:cubicBezTo>
                  <a:cubicBezTo>
                    <a:pt x="69" y="107"/>
                    <a:pt x="68" y="107"/>
                    <a:pt x="68" y="107"/>
                  </a:cubicBezTo>
                  <a:cubicBezTo>
                    <a:pt x="67" y="107"/>
                    <a:pt x="67" y="108"/>
                    <a:pt x="67" y="108"/>
                  </a:cubicBezTo>
                  <a:cubicBezTo>
                    <a:pt x="67" y="108"/>
                    <a:pt x="67" y="109"/>
                    <a:pt x="67" y="109"/>
                  </a:cubicBezTo>
                  <a:cubicBezTo>
                    <a:pt x="67" y="109"/>
                    <a:pt x="67" y="110"/>
                    <a:pt x="67" y="110"/>
                  </a:cubicBezTo>
                  <a:cubicBezTo>
                    <a:pt x="67" y="110"/>
                    <a:pt x="68" y="112"/>
                    <a:pt x="68" y="112"/>
                  </a:cubicBezTo>
                  <a:close/>
                  <a:moveTo>
                    <a:pt x="95" y="139"/>
                  </a:moveTo>
                  <a:cubicBezTo>
                    <a:pt x="95" y="139"/>
                    <a:pt x="95" y="139"/>
                    <a:pt x="95" y="139"/>
                  </a:cubicBezTo>
                  <a:cubicBezTo>
                    <a:pt x="96" y="138"/>
                    <a:pt x="96" y="138"/>
                    <a:pt x="96" y="138"/>
                  </a:cubicBezTo>
                  <a:cubicBezTo>
                    <a:pt x="97" y="139"/>
                    <a:pt x="97" y="139"/>
                    <a:pt x="97" y="139"/>
                  </a:cubicBezTo>
                  <a:cubicBezTo>
                    <a:pt x="97" y="139"/>
                    <a:pt x="96" y="140"/>
                    <a:pt x="96" y="140"/>
                  </a:cubicBezTo>
                  <a:cubicBezTo>
                    <a:pt x="96" y="140"/>
                    <a:pt x="95" y="139"/>
                    <a:pt x="95" y="139"/>
                  </a:cubicBezTo>
                  <a:cubicBezTo>
                    <a:pt x="95" y="139"/>
                    <a:pt x="95" y="139"/>
                    <a:pt x="95" y="139"/>
                  </a:cubicBezTo>
                  <a:close/>
                  <a:moveTo>
                    <a:pt x="106" y="152"/>
                  </a:moveTo>
                  <a:cubicBezTo>
                    <a:pt x="106" y="152"/>
                    <a:pt x="106" y="152"/>
                    <a:pt x="106" y="152"/>
                  </a:cubicBezTo>
                  <a:cubicBezTo>
                    <a:pt x="107" y="152"/>
                    <a:pt x="107" y="152"/>
                    <a:pt x="107" y="152"/>
                  </a:cubicBezTo>
                  <a:cubicBezTo>
                    <a:pt x="107" y="153"/>
                    <a:pt x="107" y="153"/>
                    <a:pt x="107" y="153"/>
                  </a:cubicBezTo>
                  <a:cubicBezTo>
                    <a:pt x="106" y="154"/>
                    <a:pt x="106" y="154"/>
                    <a:pt x="106" y="154"/>
                  </a:cubicBezTo>
                  <a:cubicBezTo>
                    <a:pt x="106" y="153"/>
                    <a:pt x="106" y="153"/>
                    <a:pt x="106" y="153"/>
                  </a:cubicBezTo>
                  <a:cubicBezTo>
                    <a:pt x="106" y="152"/>
                    <a:pt x="106" y="152"/>
                    <a:pt x="106" y="152"/>
                  </a:cubicBezTo>
                  <a:close/>
                  <a:moveTo>
                    <a:pt x="103" y="150"/>
                  </a:moveTo>
                  <a:cubicBezTo>
                    <a:pt x="103" y="150"/>
                    <a:pt x="103" y="150"/>
                    <a:pt x="103" y="150"/>
                  </a:cubicBezTo>
                  <a:cubicBezTo>
                    <a:pt x="102" y="149"/>
                    <a:pt x="102" y="149"/>
                    <a:pt x="102" y="149"/>
                  </a:cubicBezTo>
                  <a:cubicBezTo>
                    <a:pt x="104" y="149"/>
                    <a:pt x="104" y="149"/>
                    <a:pt x="104" y="149"/>
                  </a:cubicBezTo>
                  <a:cubicBezTo>
                    <a:pt x="104" y="149"/>
                    <a:pt x="104" y="149"/>
                    <a:pt x="105" y="149"/>
                  </a:cubicBezTo>
                  <a:cubicBezTo>
                    <a:pt x="105" y="149"/>
                    <a:pt x="106" y="150"/>
                    <a:pt x="106" y="150"/>
                  </a:cubicBezTo>
                  <a:cubicBezTo>
                    <a:pt x="106" y="150"/>
                    <a:pt x="106" y="150"/>
                    <a:pt x="106" y="150"/>
                  </a:cubicBezTo>
                  <a:cubicBezTo>
                    <a:pt x="105" y="150"/>
                    <a:pt x="105" y="151"/>
                    <a:pt x="105" y="151"/>
                  </a:cubicBezTo>
                  <a:cubicBezTo>
                    <a:pt x="104" y="151"/>
                    <a:pt x="103" y="150"/>
                    <a:pt x="103" y="150"/>
                  </a:cubicBezTo>
                  <a:close/>
                  <a:moveTo>
                    <a:pt x="108" y="150"/>
                  </a:moveTo>
                  <a:cubicBezTo>
                    <a:pt x="108" y="150"/>
                    <a:pt x="108" y="150"/>
                    <a:pt x="108" y="150"/>
                  </a:cubicBezTo>
                  <a:cubicBezTo>
                    <a:pt x="107" y="148"/>
                    <a:pt x="107" y="148"/>
                    <a:pt x="107" y="148"/>
                  </a:cubicBezTo>
                  <a:cubicBezTo>
                    <a:pt x="108" y="147"/>
                    <a:pt x="108" y="147"/>
                    <a:pt x="108" y="147"/>
                  </a:cubicBezTo>
                  <a:cubicBezTo>
                    <a:pt x="108" y="147"/>
                    <a:pt x="109" y="148"/>
                    <a:pt x="109" y="148"/>
                  </a:cubicBezTo>
                  <a:cubicBezTo>
                    <a:pt x="109" y="148"/>
                    <a:pt x="108" y="149"/>
                    <a:pt x="108" y="149"/>
                  </a:cubicBezTo>
                  <a:cubicBezTo>
                    <a:pt x="108" y="150"/>
                    <a:pt x="108" y="150"/>
                    <a:pt x="108" y="150"/>
                  </a:cubicBezTo>
                  <a:close/>
                  <a:moveTo>
                    <a:pt x="129" y="144"/>
                  </a:moveTo>
                  <a:cubicBezTo>
                    <a:pt x="129" y="144"/>
                    <a:pt x="129" y="144"/>
                    <a:pt x="129" y="144"/>
                  </a:cubicBezTo>
                  <a:cubicBezTo>
                    <a:pt x="128" y="143"/>
                    <a:pt x="128" y="143"/>
                    <a:pt x="128" y="143"/>
                  </a:cubicBezTo>
                  <a:cubicBezTo>
                    <a:pt x="128" y="143"/>
                    <a:pt x="129" y="142"/>
                    <a:pt x="129" y="142"/>
                  </a:cubicBezTo>
                  <a:cubicBezTo>
                    <a:pt x="130" y="142"/>
                    <a:pt x="131" y="142"/>
                    <a:pt x="131" y="142"/>
                  </a:cubicBezTo>
                  <a:cubicBezTo>
                    <a:pt x="129" y="144"/>
                    <a:pt x="129" y="144"/>
                    <a:pt x="129" y="144"/>
                  </a:cubicBezTo>
                  <a:close/>
                  <a:moveTo>
                    <a:pt x="127" y="145"/>
                  </a:moveTo>
                  <a:cubicBezTo>
                    <a:pt x="127" y="145"/>
                    <a:pt x="127" y="145"/>
                    <a:pt x="127" y="145"/>
                  </a:cubicBezTo>
                  <a:cubicBezTo>
                    <a:pt x="127" y="142"/>
                    <a:pt x="127" y="142"/>
                    <a:pt x="127" y="142"/>
                  </a:cubicBezTo>
                  <a:cubicBezTo>
                    <a:pt x="128" y="141"/>
                    <a:pt x="128" y="141"/>
                    <a:pt x="128" y="141"/>
                  </a:cubicBezTo>
                  <a:cubicBezTo>
                    <a:pt x="127" y="140"/>
                    <a:pt x="127" y="140"/>
                    <a:pt x="127" y="140"/>
                  </a:cubicBezTo>
                  <a:cubicBezTo>
                    <a:pt x="126" y="140"/>
                    <a:pt x="126" y="140"/>
                    <a:pt x="126" y="140"/>
                  </a:cubicBezTo>
                  <a:cubicBezTo>
                    <a:pt x="126" y="140"/>
                    <a:pt x="125" y="138"/>
                    <a:pt x="125" y="138"/>
                  </a:cubicBezTo>
                  <a:cubicBezTo>
                    <a:pt x="125" y="138"/>
                    <a:pt x="124" y="138"/>
                    <a:pt x="124" y="138"/>
                  </a:cubicBezTo>
                  <a:cubicBezTo>
                    <a:pt x="124" y="138"/>
                    <a:pt x="123" y="138"/>
                    <a:pt x="123" y="138"/>
                  </a:cubicBezTo>
                  <a:cubicBezTo>
                    <a:pt x="123" y="138"/>
                    <a:pt x="124" y="137"/>
                    <a:pt x="124" y="137"/>
                  </a:cubicBezTo>
                  <a:cubicBezTo>
                    <a:pt x="124" y="137"/>
                    <a:pt x="124" y="137"/>
                    <a:pt x="125" y="137"/>
                  </a:cubicBezTo>
                  <a:cubicBezTo>
                    <a:pt x="126" y="136"/>
                    <a:pt x="126" y="136"/>
                    <a:pt x="126" y="136"/>
                  </a:cubicBezTo>
                  <a:cubicBezTo>
                    <a:pt x="126" y="136"/>
                    <a:pt x="128" y="133"/>
                    <a:pt x="130" y="133"/>
                  </a:cubicBezTo>
                  <a:cubicBezTo>
                    <a:pt x="131" y="133"/>
                    <a:pt x="133" y="133"/>
                    <a:pt x="133" y="133"/>
                  </a:cubicBezTo>
                  <a:cubicBezTo>
                    <a:pt x="135" y="131"/>
                    <a:pt x="135" y="131"/>
                    <a:pt x="135" y="131"/>
                  </a:cubicBezTo>
                  <a:cubicBezTo>
                    <a:pt x="135" y="131"/>
                    <a:pt x="135" y="130"/>
                    <a:pt x="135" y="130"/>
                  </a:cubicBezTo>
                  <a:cubicBezTo>
                    <a:pt x="136" y="130"/>
                    <a:pt x="135" y="128"/>
                    <a:pt x="135" y="128"/>
                  </a:cubicBezTo>
                  <a:cubicBezTo>
                    <a:pt x="135" y="126"/>
                    <a:pt x="135" y="126"/>
                    <a:pt x="135" y="126"/>
                  </a:cubicBezTo>
                  <a:cubicBezTo>
                    <a:pt x="135" y="126"/>
                    <a:pt x="132" y="124"/>
                    <a:pt x="132" y="124"/>
                  </a:cubicBezTo>
                  <a:cubicBezTo>
                    <a:pt x="132" y="124"/>
                    <a:pt x="128" y="122"/>
                    <a:pt x="128" y="122"/>
                  </a:cubicBezTo>
                  <a:cubicBezTo>
                    <a:pt x="128" y="122"/>
                    <a:pt x="128" y="120"/>
                    <a:pt x="127" y="120"/>
                  </a:cubicBezTo>
                  <a:cubicBezTo>
                    <a:pt x="127" y="120"/>
                    <a:pt x="128" y="118"/>
                    <a:pt x="128" y="118"/>
                  </a:cubicBezTo>
                  <a:cubicBezTo>
                    <a:pt x="128" y="118"/>
                    <a:pt x="130" y="115"/>
                    <a:pt x="132" y="114"/>
                  </a:cubicBezTo>
                  <a:cubicBezTo>
                    <a:pt x="133" y="113"/>
                    <a:pt x="134" y="113"/>
                    <a:pt x="134" y="113"/>
                  </a:cubicBezTo>
                  <a:cubicBezTo>
                    <a:pt x="135" y="113"/>
                    <a:pt x="136" y="114"/>
                    <a:pt x="137" y="115"/>
                  </a:cubicBezTo>
                  <a:cubicBezTo>
                    <a:pt x="137" y="115"/>
                    <a:pt x="138" y="115"/>
                    <a:pt x="139" y="115"/>
                  </a:cubicBezTo>
                  <a:cubicBezTo>
                    <a:pt x="140" y="115"/>
                    <a:pt x="141" y="115"/>
                    <a:pt x="141" y="115"/>
                  </a:cubicBezTo>
                  <a:cubicBezTo>
                    <a:pt x="141" y="115"/>
                    <a:pt x="141" y="113"/>
                    <a:pt x="141" y="112"/>
                  </a:cubicBezTo>
                  <a:cubicBezTo>
                    <a:pt x="141" y="111"/>
                    <a:pt x="141" y="112"/>
                    <a:pt x="140" y="111"/>
                  </a:cubicBezTo>
                  <a:cubicBezTo>
                    <a:pt x="140" y="111"/>
                    <a:pt x="139" y="110"/>
                    <a:pt x="139" y="110"/>
                  </a:cubicBezTo>
                  <a:cubicBezTo>
                    <a:pt x="139" y="110"/>
                    <a:pt x="139" y="109"/>
                    <a:pt x="139" y="109"/>
                  </a:cubicBezTo>
                  <a:cubicBezTo>
                    <a:pt x="139" y="109"/>
                    <a:pt x="139" y="108"/>
                    <a:pt x="139" y="107"/>
                  </a:cubicBezTo>
                  <a:cubicBezTo>
                    <a:pt x="139" y="107"/>
                    <a:pt x="139" y="104"/>
                    <a:pt x="139" y="104"/>
                  </a:cubicBezTo>
                  <a:cubicBezTo>
                    <a:pt x="139" y="103"/>
                    <a:pt x="138" y="101"/>
                    <a:pt x="138" y="101"/>
                  </a:cubicBezTo>
                  <a:cubicBezTo>
                    <a:pt x="138" y="100"/>
                    <a:pt x="137" y="99"/>
                    <a:pt x="137" y="99"/>
                  </a:cubicBezTo>
                  <a:cubicBezTo>
                    <a:pt x="136" y="97"/>
                    <a:pt x="136" y="97"/>
                    <a:pt x="136" y="97"/>
                  </a:cubicBezTo>
                  <a:cubicBezTo>
                    <a:pt x="136" y="97"/>
                    <a:pt x="136" y="97"/>
                    <a:pt x="136" y="96"/>
                  </a:cubicBezTo>
                  <a:cubicBezTo>
                    <a:pt x="136" y="94"/>
                    <a:pt x="137" y="92"/>
                    <a:pt x="137" y="92"/>
                  </a:cubicBezTo>
                  <a:cubicBezTo>
                    <a:pt x="138" y="91"/>
                    <a:pt x="138" y="89"/>
                    <a:pt x="138" y="89"/>
                  </a:cubicBezTo>
                  <a:cubicBezTo>
                    <a:pt x="137" y="88"/>
                    <a:pt x="137" y="88"/>
                    <a:pt x="137" y="88"/>
                  </a:cubicBezTo>
                  <a:cubicBezTo>
                    <a:pt x="137" y="88"/>
                    <a:pt x="133" y="87"/>
                    <a:pt x="133" y="87"/>
                  </a:cubicBezTo>
                  <a:cubicBezTo>
                    <a:pt x="133" y="87"/>
                    <a:pt x="132" y="86"/>
                    <a:pt x="132" y="86"/>
                  </a:cubicBezTo>
                  <a:cubicBezTo>
                    <a:pt x="132" y="85"/>
                    <a:pt x="131" y="85"/>
                    <a:pt x="131" y="85"/>
                  </a:cubicBezTo>
                  <a:cubicBezTo>
                    <a:pt x="131" y="85"/>
                    <a:pt x="127" y="86"/>
                    <a:pt x="127" y="86"/>
                  </a:cubicBezTo>
                  <a:cubicBezTo>
                    <a:pt x="127" y="86"/>
                    <a:pt x="125" y="87"/>
                    <a:pt x="124" y="88"/>
                  </a:cubicBezTo>
                  <a:cubicBezTo>
                    <a:pt x="122" y="88"/>
                    <a:pt x="122" y="88"/>
                    <a:pt x="121" y="89"/>
                  </a:cubicBezTo>
                  <a:cubicBezTo>
                    <a:pt x="119" y="90"/>
                    <a:pt x="119" y="91"/>
                    <a:pt x="118" y="92"/>
                  </a:cubicBezTo>
                  <a:cubicBezTo>
                    <a:pt x="117" y="92"/>
                    <a:pt x="116" y="94"/>
                    <a:pt x="116" y="94"/>
                  </a:cubicBezTo>
                  <a:cubicBezTo>
                    <a:pt x="115" y="95"/>
                    <a:pt x="115" y="95"/>
                    <a:pt x="116" y="96"/>
                  </a:cubicBezTo>
                  <a:cubicBezTo>
                    <a:pt x="116" y="97"/>
                    <a:pt x="117" y="96"/>
                    <a:pt x="117" y="96"/>
                  </a:cubicBezTo>
                  <a:cubicBezTo>
                    <a:pt x="117" y="96"/>
                    <a:pt x="118" y="96"/>
                    <a:pt x="119" y="96"/>
                  </a:cubicBezTo>
                  <a:cubicBezTo>
                    <a:pt x="120" y="96"/>
                    <a:pt x="120" y="97"/>
                    <a:pt x="119" y="97"/>
                  </a:cubicBezTo>
                  <a:cubicBezTo>
                    <a:pt x="119" y="97"/>
                    <a:pt x="119" y="98"/>
                    <a:pt x="119" y="98"/>
                  </a:cubicBezTo>
                  <a:cubicBezTo>
                    <a:pt x="119" y="98"/>
                    <a:pt x="119" y="98"/>
                    <a:pt x="118" y="99"/>
                  </a:cubicBezTo>
                  <a:cubicBezTo>
                    <a:pt x="118" y="99"/>
                    <a:pt x="118" y="100"/>
                    <a:pt x="118" y="101"/>
                  </a:cubicBezTo>
                  <a:cubicBezTo>
                    <a:pt x="118" y="102"/>
                    <a:pt x="117" y="102"/>
                    <a:pt x="117" y="102"/>
                  </a:cubicBezTo>
                  <a:cubicBezTo>
                    <a:pt x="116" y="103"/>
                    <a:pt x="116" y="103"/>
                    <a:pt x="115" y="104"/>
                  </a:cubicBezTo>
                  <a:cubicBezTo>
                    <a:pt x="114" y="104"/>
                    <a:pt x="114" y="105"/>
                    <a:pt x="114" y="105"/>
                  </a:cubicBezTo>
                  <a:cubicBezTo>
                    <a:pt x="114" y="106"/>
                    <a:pt x="114" y="106"/>
                    <a:pt x="115" y="107"/>
                  </a:cubicBezTo>
                  <a:cubicBezTo>
                    <a:pt x="115" y="108"/>
                    <a:pt x="115" y="108"/>
                    <a:pt x="115" y="108"/>
                  </a:cubicBezTo>
                  <a:cubicBezTo>
                    <a:pt x="115" y="109"/>
                    <a:pt x="114" y="110"/>
                    <a:pt x="114" y="109"/>
                  </a:cubicBezTo>
                  <a:cubicBezTo>
                    <a:pt x="114" y="109"/>
                    <a:pt x="114" y="108"/>
                    <a:pt x="114" y="108"/>
                  </a:cubicBezTo>
                  <a:cubicBezTo>
                    <a:pt x="111" y="108"/>
                    <a:pt x="111" y="108"/>
                    <a:pt x="111" y="108"/>
                  </a:cubicBezTo>
                  <a:cubicBezTo>
                    <a:pt x="111" y="108"/>
                    <a:pt x="111" y="108"/>
                    <a:pt x="110" y="108"/>
                  </a:cubicBezTo>
                  <a:cubicBezTo>
                    <a:pt x="110" y="108"/>
                    <a:pt x="112" y="106"/>
                    <a:pt x="112" y="106"/>
                  </a:cubicBezTo>
                  <a:cubicBezTo>
                    <a:pt x="113" y="105"/>
                    <a:pt x="113" y="105"/>
                    <a:pt x="113" y="105"/>
                  </a:cubicBezTo>
                  <a:cubicBezTo>
                    <a:pt x="113" y="104"/>
                    <a:pt x="113" y="104"/>
                    <a:pt x="113" y="104"/>
                  </a:cubicBezTo>
                  <a:cubicBezTo>
                    <a:pt x="110" y="104"/>
                    <a:pt x="110" y="104"/>
                    <a:pt x="110" y="104"/>
                  </a:cubicBezTo>
                  <a:cubicBezTo>
                    <a:pt x="109" y="104"/>
                    <a:pt x="109" y="104"/>
                    <a:pt x="109" y="104"/>
                  </a:cubicBezTo>
                  <a:cubicBezTo>
                    <a:pt x="110" y="103"/>
                    <a:pt x="110" y="103"/>
                    <a:pt x="110" y="103"/>
                  </a:cubicBezTo>
                  <a:cubicBezTo>
                    <a:pt x="110" y="101"/>
                    <a:pt x="110" y="101"/>
                    <a:pt x="110" y="101"/>
                  </a:cubicBezTo>
                  <a:cubicBezTo>
                    <a:pt x="111" y="99"/>
                    <a:pt x="111" y="99"/>
                    <a:pt x="111" y="99"/>
                  </a:cubicBezTo>
                  <a:cubicBezTo>
                    <a:pt x="111" y="99"/>
                    <a:pt x="111" y="97"/>
                    <a:pt x="112" y="97"/>
                  </a:cubicBezTo>
                  <a:cubicBezTo>
                    <a:pt x="112" y="97"/>
                    <a:pt x="113" y="96"/>
                    <a:pt x="113" y="95"/>
                  </a:cubicBezTo>
                  <a:cubicBezTo>
                    <a:pt x="114" y="95"/>
                    <a:pt x="113" y="94"/>
                    <a:pt x="113" y="94"/>
                  </a:cubicBezTo>
                  <a:cubicBezTo>
                    <a:pt x="111" y="94"/>
                    <a:pt x="111" y="94"/>
                    <a:pt x="111" y="94"/>
                  </a:cubicBezTo>
                  <a:cubicBezTo>
                    <a:pt x="109" y="95"/>
                    <a:pt x="109" y="95"/>
                    <a:pt x="109" y="95"/>
                  </a:cubicBezTo>
                  <a:cubicBezTo>
                    <a:pt x="109" y="95"/>
                    <a:pt x="106" y="96"/>
                    <a:pt x="105" y="96"/>
                  </a:cubicBezTo>
                  <a:cubicBezTo>
                    <a:pt x="104" y="96"/>
                    <a:pt x="105" y="96"/>
                    <a:pt x="104" y="96"/>
                  </a:cubicBezTo>
                  <a:cubicBezTo>
                    <a:pt x="104" y="95"/>
                    <a:pt x="103" y="95"/>
                    <a:pt x="103" y="95"/>
                  </a:cubicBezTo>
                  <a:cubicBezTo>
                    <a:pt x="103" y="95"/>
                    <a:pt x="101" y="95"/>
                    <a:pt x="101" y="95"/>
                  </a:cubicBezTo>
                  <a:cubicBezTo>
                    <a:pt x="100" y="95"/>
                    <a:pt x="100" y="96"/>
                    <a:pt x="100" y="96"/>
                  </a:cubicBezTo>
                  <a:cubicBezTo>
                    <a:pt x="100" y="96"/>
                    <a:pt x="103" y="97"/>
                    <a:pt x="104" y="98"/>
                  </a:cubicBezTo>
                  <a:cubicBezTo>
                    <a:pt x="104" y="98"/>
                    <a:pt x="105" y="98"/>
                    <a:pt x="105" y="98"/>
                  </a:cubicBezTo>
                  <a:cubicBezTo>
                    <a:pt x="105" y="99"/>
                    <a:pt x="105" y="99"/>
                    <a:pt x="105" y="99"/>
                  </a:cubicBezTo>
                  <a:cubicBezTo>
                    <a:pt x="105" y="99"/>
                    <a:pt x="104" y="101"/>
                    <a:pt x="103" y="101"/>
                  </a:cubicBezTo>
                  <a:cubicBezTo>
                    <a:pt x="103" y="102"/>
                    <a:pt x="102" y="102"/>
                    <a:pt x="102" y="102"/>
                  </a:cubicBezTo>
                  <a:cubicBezTo>
                    <a:pt x="100" y="103"/>
                    <a:pt x="100" y="103"/>
                    <a:pt x="100" y="103"/>
                  </a:cubicBezTo>
                  <a:cubicBezTo>
                    <a:pt x="100" y="103"/>
                    <a:pt x="101" y="105"/>
                    <a:pt x="101" y="105"/>
                  </a:cubicBezTo>
                  <a:cubicBezTo>
                    <a:pt x="101" y="105"/>
                    <a:pt x="101" y="107"/>
                    <a:pt x="101" y="107"/>
                  </a:cubicBezTo>
                  <a:cubicBezTo>
                    <a:pt x="99" y="106"/>
                    <a:pt x="99" y="106"/>
                    <a:pt x="99" y="106"/>
                  </a:cubicBezTo>
                  <a:cubicBezTo>
                    <a:pt x="96" y="108"/>
                    <a:pt x="96" y="108"/>
                    <a:pt x="96" y="108"/>
                  </a:cubicBezTo>
                  <a:cubicBezTo>
                    <a:pt x="96" y="108"/>
                    <a:pt x="95" y="108"/>
                    <a:pt x="95" y="108"/>
                  </a:cubicBezTo>
                  <a:cubicBezTo>
                    <a:pt x="94" y="108"/>
                    <a:pt x="94" y="107"/>
                    <a:pt x="94" y="107"/>
                  </a:cubicBezTo>
                  <a:cubicBezTo>
                    <a:pt x="93" y="109"/>
                    <a:pt x="93" y="109"/>
                    <a:pt x="93" y="109"/>
                  </a:cubicBezTo>
                  <a:cubicBezTo>
                    <a:pt x="93" y="109"/>
                    <a:pt x="89" y="108"/>
                    <a:pt x="88" y="108"/>
                  </a:cubicBezTo>
                  <a:cubicBezTo>
                    <a:pt x="88" y="108"/>
                    <a:pt x="88" y="110"/>
                    <a:pt x="88" y="110"/>
                  </a:cubicBezTo>
                  <a:cubicBezTo>
                    <a:pt x="90" y="111"/>
                    <a:pt x="90" y="111"/>
                    <a:pt x="90" y="111"/>
                  </a:cubicBezTo>
                  <a:cubicBezTo>
                    <a:pt x="88" y="112"/>
                    <a:pt x="88" y="112"/>
                    <a:pt x="88" y="112"/>
                  </a:cubicBezTo>
                  <a:cubicBezTo>
                    <a:pt x="92" y="114"/>
                    <a:pt x="92" y="114"/>
                    <a:pt x="92" y="114"/>
                  </a:cubicBezTo>
                  <a:cubicBezTo>
                    <a:pt x="93" y="115"/>
                    <a:pt x="93" y="115"/>
                    <a:pt x="93" y="115"/>
                  </a:cubicBezTo>
                  <a:cubicBezTo>
                    <a:pt x="94" y="118"/>
                    <a:pt x="94" y="118"/>
                    <a:pt x="94" y="118"/>
                  </a:cubicBezTo>
                  <a:cubicBezTo>
                    <a:pt x="93" y="119"/>
                    <a:pt x="93" y="119"/>
                    <a:pt x="93" y="119"/>
                  </a:cubicBezTo>
                  <a:cubicBezTo>
                    <a:pt x="95" y="121"/>
                    <a:pt x="95" y="121"/>
                    <a:pt x="95" y="121"/>
                  </a:cubicBezTo>
                  <a:cubicBezTo>
                    <a:pt x="95" y="121"/>
                    <a:pt x="95" y="122"/>
                    <a:pt x="96" y="123"/>
                  </a:cubicBezTo>
                  <a:cubicBezTo>
                    <a:pt x="96" y="123"/>
                    <a:pt x="96" y="125"/>
                    <a:pt x="96" y="125"/>
                  </a:cubicBezTo>
                  <a:cubicBezTo>
                    <a:pt x="96" y="127"/>
                    <a:pt x="96" y="127"/>
                    <a:pt x="96" y="127"/>
                  </a:cubicBezTo>
                  <a:cubicBezTo>
                    <a:pt x="96" y="128"/>
                    <a:pt x="96" y="128"/>
                    <a:pt x="96" y="128"/>
                  </a:cubicBezTo>
                  <a:cubicBezTo>
                    <a:pt x="96" y="128"/>
                    <a:pt x="94" y="129"/>
                    <a:pt x="94" y="130"/>
                  </a:cubicBezTo>
                  <a:cubicBezTo>
                    <a:pt x="94" y="130"/>
                    <a:pt x="95" y="130"/>
                    <a:pt x="95" y="130"/>
                  </a:cubicBezTo>
                  <a:cubicBezTo>
                    <a:pt x="97" y="132"/>
                    <a:pt x="97" y="132"/>
                    <a:pt x="97" y="132"/>
                  </a:cubicBezTo>
                  <a:cubicBezTo>
                    <a:pt x="98" y="134"/>
                    <a:pt x="98" y="134"/>
                    <a:pt x="98" y="134"/>
                  </a:cubicBezTo>
                  <a:cubicBezTo>
                    <a:pt x="98" y="134"/>
                    <a:pt x="97" y="135"/>
                    <a:pt x="97" y="136"/>
                  </a:cubicBezTo>
                  <a:cubicBezTo>
                    <a:pt x="97" y="136"/>
                    <a:pt x="99" y="137"/>
                    <a:pt x="99" y="137"/>
                  </a:cubicBezTo>
                  <a:cubicBezTo>
                    <a:pt x="103" y="137"/>
                    <a:pt x="103" y="137"/>
                    <a:pt x="103" y="137"/>
                  </a:cubicBezTo>
                  <a:cubicBezTo>
                    <a:pt x="105" y="137"/>
                    <a:pt x="105" y="137"/>
                    <a:pt x="105" y="137"/>
                  </a:cubicBezTo>
                  <a:cubicBezTo>
                    <a:pt x="105" y="137"/>
                    <a:pt x="108" y="137"/>
                    <a:pt x="109" y="137"/>
                  </a:cubicBezTo>
                  <a:cubicBezTo>
                    <a:pt x="109" y="137"/>
                    <a:pt x="112" y="136"/>
                    <a:pt x="112" y="136"/>
                  </a:cubicBezTo>
                  <a:cubicBezTo>
                    <a:pt x="112" y="136"/>
                    <a:pt x="114" y="138"/>
                    <a:pt x="115" y="138"/>
                  </a:cubicBezTo>
                  <a:cubicBezTo>
                    <a:pt x="116" y="139"/>
                    <a:pt x="115" y="140"/>
                    <a:pt x="115" y="140"/>
                  </a:cubicBezTo>
                  <a:cubicBezTo>
                    <a:pt x="115" y="141"/>
                    <a:pt x="114" y="141"/>
                    <a:pt x="114" y="141"/>
                  </a:cubicBezTo>
                  <a:cubicBezTo>
                    <a:pt x="114" y="141"/>
                    <a:pt x="115" y="144"/>
                    <a:pt x="115" y="144"/>
                  </a:cubicBezTo>
                  <a:cubicBezTo>
                    <a:pt x="116" y="145"/>
                    <a:pt x="116" y="144"/>
                    <a:pt x="116" y="144"/>
                  </a:cubicBezTo>
                  <a:cubicBezTo>
                    <a:pt x="116" y="144"/>
                    <a:pt x="117" y="145"/>
                    <a:pt x="118" y="146"/>
                  </a:cubicBezTo>
                  <a:cubicBezTo>
                    <a:pt x="118" y="147"/>
                    <a:pt x="119" y="147"/>
                    <a:pt x="119" y="147"/>
                  </a:cubicBezTo>
                  <a:cubicBezTo>
                    <a:pt x="120" y="147"/>
                    <a:pt x="120" y="147"/>
                    <a:pt x="120" y="147"/>
                  </a:cubicBezTo>
                  <a:cubicBezTo>
                    <a:pt x="120" y="147"/>
                    <a:pt x="121" y="147"/>
                    <a:pt x="121" y="148"/>
                  </a:cubicBezTo>
                  <a:cubicBezTo>
                    <a:pt x="122" y="148"/>
                    <a:pt x="123" y="148"/>
                    <a:pt x="124" y="148"/>
                  </a:cubicBezTo>
                  <a:cubicBezTo>
                    <a:pt x="124" y="148"/>
                    <a:pt x="125" y="148"/>
                    <a:pt x="125" y="147"/>
                  </a:cubicBezTo>
                  <a:cubicBezTo>
                    <a:pt x="125" y="147"/>
                    <a:pt x="126" y="147"/>
                    <a:pt x="127" y="147"/>
                  </a:cubicBezTo>
                  <a:cubicBezTo>
                    <a:pt x="127" y="146"/>
                    <a:pt x="127" y="145"/>
                    <a:pt x="127" y="145"/>
                  </a:cubicBezTo>
                  <a:cubicBezTo>
                    <a:pt x="127" y="145"/>
                    <a:pt x="127" y="145"/>
                    <a:pt x="127" y="145"/>
                  </a:cubicBezTo>
                  <a:close/>
                  <a:moveTo>
                    <a:pt x="127" y="150"/>
                  </a:moveTo>
                  <a:cubicBezTo>
                    <a:pt x="127" y="150"/>
                    <a:pt x="127" y="150"/>
                    <a:pt x="127" y="150"/>
                  </a:cubicBezTo>
                  <a:cubicBezTo>
                    <a:pt x="126" y="151"/>
                    <a:pt x="126" y="151"/>
                    <a:pt x="126" y="151"/>
                  </a:cubicBezTo>
                  <a:cubicBezTo>
                    <a:pt x="127" y="151"/>
                    <a:pt x="127" y="151"/>
                    <a:pt x="127" y="151"/>
                  </a:cubicBezTo>
                  <a:cubicBezTo>
                    <a:pt x="127" y="151"/>
                    <a:pt x="129" y="152"/>
                    <a:pt x="129" y="152"/>
                  </a:cubicBezTo>
                  <a:cubicBezTo>
                    <a:pt x="130" y="152"/>
                    <a:pt x="130" y="152"/>
                    <a:pt x="130" y="152"/>
                  </a:cubicBezTo>
                  <a:cubicBezTo>
                    <a:pt x="131" y="151"/>
                    <a:pt x="131" y="151"/>
                    <a:pt x="131" y="151"/>
                  </a:cubicBezTo>
                  <a:cubicBezTo>
                    <a:pt x="132" y="149"/>
                    <a:pt x="132" y="149"/>
                    <a:pt x="132" y="149"/>
                  </a:cubicBezTo>
                  <a:cubicBezTo>
                    <a:pt x="135" y="148"/>
                    <a:pt x="135" y="148"/>
                    <a:pt x="135" y="148"/>
                  </a:cubicBezTo>
                  <a:cubicBezTo>
                    <a:pt x="135" y="148"/>
                    <a:pt x="138" y="148"/>
                    <a:pt x="138" y="148"/>
                  </a:cubicBezTo>
                  <a:cubicBezTo>
                    <a:pt x="138" y="148"/>
                    <a:pt x="139" y="147"/>
                    <a:pt x="139" y="147"/>
                  </a:cubicBezTo>
                  <a:cubicBezTo>
                    <a:pt x="139" y="146"/>
                    <a:pt x="139" y="146"/>
                    <a:pt x="139" y="146"/>
                  </a:cubicBezTo>
                  <a:cubicBezTo>
                    <a:pt x="137" y="144"/>
                    <a:pt x="137" y="144"/>
                    <a:pt x="137" y="144"/>
                  </a:cubicBezTo>
                  <a:cubicBezTo>
                    <a:pt x="135" y="144"/>
                    <a:pt x="135" y="144"/>
                    <a:pt x="135" y="144"/>
                  </a:cubicBezTo>
                  <a:cubicBezTo>
                    <a:pt x="135" y="144"/>
                    <a:pt x="133" y="144"/>
                    <a:pt x="132" y="144"/>
                  </a:cubicBezTo>
                  <a:cubicBezTo>
                    <a:pt x="132" y="144"/>
                    <a:pt x="131" y="144"/>
                    <a:pt x="131" y="144"/>
                  </a:cubicBezTo>
                  <a:cubicBezTo>
                    <a:pt x="131" y="144"/>
                    <a:pt x="131" y="145"/>
                    <a:pt x="131" y="146"/>
                  </a:cubicBezTo>
                  <a:cubicBezTo>
                    <a:pt x="130" y="147"/>
                    <a:pt x="130" y="147"/>
                    <a:pt x="129" y="147"/>
                  </a:cubicBezTo>
                  <a:cubicBezTo>
                    <a:pt x="129" y="147"/>
                    <a:pt x="128" y="147"/>
                    <a:pt x="128" y="147"/>
                  </a:cubicBezTo>
                  <a:cubicBezTo>
                    <a:pt x="127" y="150"/>
                    <a:pt x="127" y="150"/>
                    <a:pt x="127" y="150"/>
                  </a:cubicBezTo>
                  <a:close/>
                  <a:moveTo>
                    <a:pt x="116" y="162"/>
                  </a:moveTo>
                  <a:cubicBezTo>
                    <a:pt x="116" y="162"/>
                    <a:pt x="116" y="162"/>
                    <a:pt x="116" y="162"/>
                  </a:cubicBezTo>
                  <a:cubicBezTo>
                    <a:pt x="117" y="162"/>
                    <a:pt x="117" y="162"/>
                    <a:pt x="117" y="162"/>
                  </a:cubicBezTo>
                  <a:cubicBezTo>
                    <a:pt x="118" y="161"/>
                    <a:pt x="118" y="161"/>
                    <a:pt x="118" y="161"/>
                  </a:cubicBezTo>
                  <a:cubicBezTo>
                    <a:pt x="117" y="159"/>
                    <a:pt x="117" y="159"/>
                    <a:pt x="117" y="159"/>
                  </a:cubicBezTo>
                  <a:cubicBezTo>
                    <a:pt x="116" y="158"/>
                    <a:pt x="116" y="158"/>
                    <a:pt x="116" y="158"/>
                  </a:cubicBezTo>
                  <a:cubicBezTo>
                    <a:pt x="115" y="155"/>
                    <a:pt x="115" y="155"/>
                    <a:pt x="115" y="155"/>
                  </a:cubicBezTo>
                  <a:cubicBezTo>
                    <a:pt x="113" y="153"/>
                    <a:pt x="113" y="153"/>
                    <a:pt x="113" y="153"/>
                  </a:cubicBezTo>
                  <a:cubicBezTo>
                    <a:pt x="112" y="152"/>
                    <a:pt x="112" y="152"/>
                    <a:pt x="112" y="152"/>
                  </a:cubicBezTo>
                  <a:cubicBezTo>
                    <a:pt x="111" y="154"/>
                    <a:pt x="111" y="154"/>
                    <a:pt x="111" y="154"/>
                  </a:cubicBezTo>
                  <a:cubicBezTo>
                    <a:pt x="110" y="155"/>
                    <a:pt x="110" y="155"/>
                    <a:pt x="110" y="155"/>
                  </a:cubicBezTo>
                  <a:cubicBezTo>
                    <a:pt x="109" y="156"/>
                    <a:pt x="109" y="156"/>
                    <a:pt x="109" y="156"/>
                  </a:cubicBezTo>
                  <a:cubicBezTo>
                    <a:pt x="109" y="156"/>
                    <a:pt x="106" y="155"/>
                    <a:pt x="105" y="154"/>
                  </a:cubicBezTo>
                  <a:cubicBezTo>
                    <a:pt x="103" y="153"/>
                    <a:pt x="103" y="153"/>
                    <a:pt x="103" y="153"/>
                  </a:cubicBezTo>
                  <a:cubicBezTo>
                    <a:pt x="103" y="153"/>
                    <a:pt x="102" y="153"/>
                    <a:pt x="101" y="152"/>
                  </a:cubicBezTo>
                  <a:cubicBezTo>
                    <a:pt x="101" y="152"/>
                    <a:pt x="100" y="151"/>
                    <a:pt x="100" y="151"/>
                  </a:cubicBezTo>
                  <a:cubicBezTo>
                    <a:pt x="100" y="151"/>
                    <a:pt x="100" y="150"/>
                    <a:pt x="99" y="150"/>
                  </a:cubicBezTo>
                  <a:cubicBezTo>
                    <a:pt x="99" y="149"/>
                    <a:pt x="98" y="150"/>
                    <a:pt x="97" y="150"/>
                  </a:cubicBezTo>
                  <a:cubicBezTo>
                    <a:pt x="95" y="150"/>
                    <a:pt x="95" y="150"/>
                    <a:pt x="94" y="150"/>
                  </a:cubicBezTo>
                  <a:cubicBezTo>
                    <a:pt x="94" y="151"/>
                    <a:pt x="93" y="151"/>
                    <a:pt x="93" y="151"/>
                  </a:cubicBezTo>
                  <a:cubicBezTo>
                    <a:pt x="92" y="152"/>
                    <a:pt x="93" y="154"/>
                    <a:pt x="93" y="154"/>
                  </a:cubicBezTo>
                  <a:cubicBezTo>
                    <a:pt x="93" y="155"/>
                    <a:pt x="93" y="155"/>
                    <a:pt x="93" y="155"/>
                  </a:cubicBezTo>
                  <a:cubicBezTo>
                    <a:pt x="94" y="157"/>
                    <a:pt x="94" y="157"/>
                    <a:pt x="94" y="157"/>
                  </a:cubicBezTo>
                  <a:cubicBezTo>
                    <a:pt x="92" y="157"/>
                    <a:pt x="92" y="157"/>
                    <a:pt x="92" y="157"/>
                  </a:cubicBezTo>
                  <a:cubicBezTo>
                    <a:pt x="91" y="157"/>
                    <a:pt x="91" y="157"/>
                    <a:pt x="91" y="157"/>
                  </a:cubicBezTo>
                  <a:cubicBezTo>
                    <a:pt x="92" y="159"/>
                    <a:pt x="92" y="159"/>
                    <a:pt x="92" y="159"/>
                  </a:cubicBezTo>
                  <a:cubicBezTo>
                    <a:pt x="92" y="159"/>
                    <a:pt x="92" y="160"/>
                    <a:pt x="93" y="161"/>
                  </a:cubicBezTo>
                  <a:cubicBezTo>
                    <a:pt x="93" y="161"/>
                    <a:pt x="94" y="162"/>
                    <a:pt x="94" y="162"/>
                  </a:cubicBezTo>
                  <a:cubicBezTo>
                    <a:pt x="94" y="162"/>
                    <a:pt x="99" y="163"/>
                    <a:pt x="99" y="163"/>
                  </a:cubicBezTo>
                  <a:cubicBezTo>
                    <a:pt x="100" y="163"/>
                    <a:pt x="100" y="163"/>
                    <a:pt x="100" y="163"/>
                  </a:cubicBezTo>
                  <a:cubicBezTo>
                    <a:pt x="100" y="163"/>
                    <a:pt x="102" y="164"/>
                    <a:pt x="104" y="165"/>
                  </a:cubicBezTo>
                  <a:cubicBezTo>
                    <a:pt x="105" y="166"/>
                    <a:pt x="106" y="167"/>
                    <a:pt x="106" y="167"/>
                  </a:cubicBezTo>
                  <a:cubicBezTo>
                    <a:pt x="106" y="167"/>
                    <a:pt x="108" y="167"/>
                    <a:pt x="108" y="167"/>
                  </a:cubicBezTo>
                  <a:cubicBezTo>
                    <a:pt x="109" y="166"/>
                    <a:pt x="109" y="166"/>
                    <a:pt x="109" y="166"/>
                  </a:cubicBezTo>
                  <a:cubicBezTo>
                    <a:pt x="112" y="165"/>
                    <a:pt x="112" y="165"/>
                    <a:pt x="112" y="165"/>
                  </a:cubicBezTo>
                  <a:cubicBezTo>
                    <a:pt x="114" y="165"/>
                    <a:pt x="114" y="165"/>
                    <a:pt x="114" y="165"/>
                  </a:cubicBezTo>
                  <a:cubicBezTo>
                    <a:pt x="117" y="166"/>
                    <a:pt x="117" y="166"/>
                    <a:pt x="117" y="166"/>
                  </a:cubicBezTo>
                  <a:cubicBezTo>
                    <a:pt x="118" y="166"/>
                    <a:pt x="118" y="166"/>
                    <a:pt x="118" y="166"/>
                  </a:cubicBezTo>
                  <a:cubicBezTo>
                    <a:pt x="118" y="164"/>
                    <a:pt x="118" y="164"/>
                    <a:pt x="118" y="164"/>
                  </a:cubicBezTo>
                  <a:cubicBezTo>
                    <a:pt x="118" y="163"/>
                    <a:pt x="118" y="163"/>
                    <a:pt x="118" y="163"/>
                  </a:cubicBezTo>
                  <a:cubicBezTo>
                    <a:pt x="116" y="162"/>
                    <a:pt x="116" y="162"/>
                    <a:pt x="116" y="162"/>
                  </a:cubicBezTo>
                  <a:close/>
                  <a:moveTo>
                    <a:pt x="77" y="121"/>
                  </a:moveTo>
                  <a:cubicBezTo>
                    <a:pt x="77" y="121"/>
                    <a:pt x="77" y="121"/>
                    <a:pt x="77" y="121"/>
                  </a:cubicBezTo>
                  <a:cubicBezTo>
                    <a:pt x="75" y="120"/>
                    <a:pt x="75" y="120"/>
                    <a:pt x="75" y="120"/>
                  </a:cubicBezTo>
                  <a:cubicBezTo>
                    <a:pt x="73" y="117"/>
                    <a:pt x="73" y="117"/>
                    <a:pt x="73" y="117"/>
                  </a:cubicBezTo>
                  <a:cubicBezTo>
                    <a:pt x="70" y="116"/>
                    <a:pt x="70" y="116"/>
                    <a:pt x="70" y="116"/>
                  </a:cubicBezTo>
                  <a:cubicBezTo>
                    <a:pt x="70" y="116"/>
                    <a:pt x="69" y="113"/>
                    <a:pt x="69" y="113"/>
                  </a:cubicBezTo>
                  <a:cubicBezTo>
                    <a:pt x="68" y="112"/>
                    <a:pt x="68" y="113"/>
                    <a:pt x="68" y="113"/>
                  </a:cubicBezTo>
                  <a:cubicBezTo>
                    <a:pt x="68" y="113"/>
                    <a:pt x="68" y="115"/>
                    <a:pt x="67" y="116"/>
                  </a:cubicBezTo>
                  <a:cubicBezTo>
                    <a:pt x="66" y="116"/>
                    <a:pt x="65" y="116"/>
                    <a:pt x="65" y="116"/>
                  </a:cubicBezTo>
                  <a:cubicBezTo>
                    <a:pt x="63" y="118"/>
                    <a:pt x="63" y="118"/>
                    <a:pt x="63" y="118"/>
                  </a:cubicBezTo>
                  <a:cubicBezTo>
                    <a:pt x="63" y="118"/>
                    <a:pt x="60" y="119"/>
                    <a:pt x="59" y="119"/>
                  </a:cubicBezTo>
                  <a:cubicBezTo>
                    <a:pt x="59" y="119"/>
                    <a:pt x="58" y="120"/>
                    <a:pt x="58" y="120"/>
                  </a:cubicBezTo>
                  <a:cubicBezTo>
                    <a:pt x="52" y="119"/>
                    <a:pt x="52" y="119"/>
                    <a:pt x="52" y="119"/>
                  </a:cubicBezTo>
                  <a:cubicBezTo>
                    <a:pt x="50" y="121"/>
                    <a:pt x="50" y="121"/>
                    <a:pt x="50" y="121"/>
                  </a:cubicBezTo>
                  <a:cubicBezTo>
                    <a:pt x="50" y="122"/>
                    <a:pt x="50" y="122"/>
                    <a:pt x="50" y="122"/>
                  </a:cubicBezTo>
                  <a:cubicBezTo>
                    <a:pt x="51" y="124"/>
                    <a:pt x="51" y="124"/>
                    <a:pt x="51" y="124"/>
                  </a:cubicBezTo>
                  <a:cubicBezTo>
                    <a:pt x="52" y="125"/>
                    <a:pt x="52" y="125"/>
                    <a:pt x="52" y="125"/>
                  </a:cubicBezTo>
                  <a:cubicBezTo>
                    <a:pt x="53" y="125"/>
                    <a:pt x="53" y="125"/>
                    <a:pt x="53" y="125"/>
                  </a:cubicBezTo>
                  <a:cubicBezTo>
                    <a:pt x="53" y="127"/>
                    <a:pt x="53" y="127"/>
                    <a:pt x="53" y="127"/>
                  </a:cubicBezTo>
                  <a:cubicBezTo>
                    <a:pt x="54" y="129"/>
                    <a:pt x="54" y="129"/>
                    <a:pt x="54" y="129"/>
                  </a:cubicBezTo>
                  <a:cubicBezTo>
                    <a:pt x="54" y="129"/>
                    <a:pt x="55" y="130"/>
                    <a:pt x="56" y="132"/>
                  </a:cubicBezTo>
                  <a:cubicBezTo>
                    <a:pt x="57" y="134"/>
                    <a:pt x="56" y="135"/>
                    <a:pt x="56" y="135"/>
                  </a:cubicBezTo>
                  <a:cubicBezTo>
                    <a:pt x="59" y="138"/>
                    <a:pt x="59" y="138"/>
                    <a:pt x="59" y="138"/>
                  </a:cubicBezTo>
                  <a:cubicBezTo>
                    <a:pt x="61" y="139"/>
                    <a:pt x="61" y="139"/>
                    <a:pt x="61" y="139"/>
                  </a:cubicBezTo>
                  <a:cubicBezTo>
                    <a:pt x="61" y="139"/>
                    <a:pt x="62" y="140"/>
                    <a:pt x="63" y="140"/>
                  </a:cubicBezTo>
                  <a:cubicBezTo>
                    <a:pt x="63" y="140"/>
                    <a:pt x="63" y="141"/>
                    <a:pt x="63" y="141"/>
                  </a:cubicBezTo>
                  <a:cubicBezTo>
                    <a:pt x="63" y="143"/>
                    <a:pt x="63" y="143"/>
                    <a:pt x="63" y="143"/>
                  </a:cubicBezTo>
                  <a:cubicBezTo>
                    <a:pt x="64" y="145"/>
                    <a:pt x="64" y="145"/>
                    <a:pt x="64" y="145"/>
                  </a:cubicBezTo>
                  <a:cubicBezTo>
                    <a:pt x="65" y="144"/>
                    <a:pt x="65" y="144"/>
                    <a:pt x="65" y="144"/>
                  </a:cubicBezTo>
                  <a:cubicBezTo>
                    <a:pt x="66" y="143"/>
                    <a:pt x="66" y="143"/>
                    <a:pt x="66" y="143"/>
                  </a:cubicBezTo>
                  <a:cubicBezTo>
                    <a:pt x="71" y="145"/>
                    <a:pt x="71" y="145"/>
                    <a:pt x="71" y="145"/>
                  </a:cubicBezTo>
                  <a:cubicBezTo>
                    <a:pt x="71" y="145"/>
                    <a:pt x="75" y="147"/>
                    <a:pt x="76" y="147"/>
                  </a:cubicBezTo>
                  <a:cubicBezTo>
                    <a:pt x="76" y="147"/>
                    <a:pt x="78" y="145"/>
                    <a:pt x="78" y="145"/>
                  </a:cubicBezTo>
                  <a:cubicBezTo>
                    <a:pt x="79" y="144"/>
                    <a:pt x="82" y="144"/>
                    <a:pt x="82" y="144"/>
                  </a:cubicBezTo>
                  <a:cubicBezTo>
                    <a:pt x="83" y="144"/>
                    <a:pt x="83" y="143"/>
                    <a:pt x="83" y="143"/>
                  </a:cubicBezTo>
                  <a:cubicBezTo>
                    <a:pt x="83" y="142"/>
                    <a:pt x="84" y="141"/>
                    <a:pt x="84" y="140"/>
                  </a:cubicBezTo>
                  <a:cubicBezTo>
                    <a:pt x="84" y="139"/>
                    <a:pt x="85" y="138"/>
                    <a:pt x="85" y="138"/>
                  </a:cubicBezTo>
                  <a:cubicBezTo>
                    <a:pt x="85" y="136"/>
                    <a:pt x="85" y="136"/>
                    <a:pt x="85" y="136"/>
                  </a:cubicBezTo>
                  <a:cubicBezTo>
                    <a:pt x="84" y="133"/>
                    <a:pt x="84" y="133"/>
                    <a:pt x="84" y="133"/>
                  </a:cubicBezTo>
                  <a:cubicBezTo>
                    <a:pt x="85" y="129"/>
                    <a:pt x="85" y="129"/>
                    <a:pt x="85" y="129"/>
                  </a:cubicBezTo>
                  <a:cubicBezTo>
                    <a:pt x="83" y="127"/>
                    <a:pt x="83" y="127"/>
                    <a:pt x="83" y="127"/>
                  </a:cubicBezTo>
                  <a:cubicBezTo>
                    <a:pt x="82" y="126"/>
                    <a:pt x="82" y="126"/>
                    <a:pt x="82" y="126"/>
                  </a:cubicBezTo>
                  <a:cubicBezTo>
                    <a:pt x="82" y="125"/>
                    <a:pt x="82" y="125"/>
                    <a:pt x="82" y="125"/>
                  </a:cubicBezTo>
                  <a:cubicBezTo>
                    <a:pt x="82" y="124"/>
                    <a:pt x="82" y="124"/>
                    <a:pt x="82" y="124"/>
                  </a:cubicBezTo>
                  <a:cubicBezTo>
                    <a:pt x="84" y="123"/>
                    <a:pt x="84" y="123"/>
                    <a:pt x="84" y="123"/>
                  </a:cubicBezTo>
                  <a:cubicBezTo>
                    <a:pt x="84" y="120"/>
                    <a:pt x="84" y="120"/>
                    <a:pt x="84" y="120"/>
                  </a:cubicBezTo>
                  <a:cubicBezTo>
                    <a:pt x="87" y="118"/>
                    <a:pt x="87" y="118"/>
                    <a:pt x="87" y="118"/>
                  </a:cubicBezTo>
                  <a:cubicBezTo>
                    <a:pt x="88" y="115"/>
                    <a:pt x="88" y="115"/>
                    <a:pt x="88" y="115"/>
                  </a:cubicBezTo>
                  <a:cubicBezTo>
                    <a:pt x="88" y="115"/>
                    <a:pt x="84" y="114"/>
                    <a:pt x="83" y="114"/>
                  </a:cubicBezTo>
                  <a:cubicBezTo>
                    <a:pt x="81" y="114"/>
                    <a:pt x="82" y="114"/>
                    <a:pt x="82" y="113"/>
                  </a:cubicBezTo>
                  <a:cubicBezTo>
                    <a:pt x="82" y="113"/>
                    <a:pt x="81" y="112"/>
                    <a:pt x="81" y="112"/>
                  </a:cubicBezTo>
                  <a:cubicBezTo>
                    <a:pt x="81" y="112"/>
                    <a:pt x="79" y="113"/>
                    <a:pt x="79" y="113"/>
                  </a:cubicBezTo>
                  <a:cubicBezTo>
                    <a:pt x="78" y="113"/>
                    <a:pt x="78" y="111"/>
                    <a:pt x="78" y="111"/>
                  </a:cubicBezTo>
                  <a:cubicBezTo>
                    <a:pt x="78" y="111"/>
                    <a:pt x="76" y="112"/>
                    <a:pt x="76" y="112"/>
                  </a:cubicBezTo>
                  <a:cubicBezTo>
                    <a:pt x="75" y="112"/>
                    <a:pt x="73" y="112"/>
                    <a:pt x="73" y="112"/>
                  </a:cubicBezTo>
                  <a:cubicBezTo>
                    <a:pt x="73" y="112"/>
                    <a:pt x="73" y="113"/>
                    <a:pt x="73" y="113"/>
                  </a:cubicBezTo>
                  <a:cubicBezTo>
                    <a:pt x="72" y="114"/>
                    <a:pt x="73" y="115"/>
                    <a:pt x="74" y="115"/>
                  </a:cubicBezTo>
                  <a:cubicBezTo>
                    <a:pt x="74" y="116"/>
                    <a:pt x="75" y="118"/>
                    <a:pt x="75" y="118"/>
                  </a:cubicBezTo>
                  <a:cubicBezTo>
                    <a:pt x="76" y="120"/>
                    <a:pt x="76" y="120"/>
                    <a:pt x="76" y="120"/>
                  </a:cubicBezTo>
                  <a:cubicBezTo>
                    <a:pt x="77" y="121"/>
                    <a:pt x="77" y="121"/>
                    <a:pt x="77" y="121"/>
                  </a:cubicBezTo>
                  <a:close/>
                  <a:moveTo>
                    <a:pt x="75" y="107"/>
                  </a:moveTo>
                  <a:cubicBezTo>
                    <a:pt x="75" y="107"/>
                    <a:pt x="75" y="107"/>
                    <a:pt x="75" y="107"/>
                  </a:cubicBezTo>
                  <a:cubicBezTo>
                    <a:pt x="77" y="107"/>
                    <a:pt x="77" y="107"/>
                    <a:pt x="77" y="107"/>
                  </a:cubicBezTo>
                  <a:cubicBezTo>
                    <a:pt x="78" y="105"/>
                    <a:pt x="78" y="105"/>
                    <a:pt x="78" y="105"/>
                  </a:cubicBezTo>
                  <a:cubicBezTo>
                    <a:pt x="78" y="105"/>
                    <a:pt x="79" y="104"/>
                    <a:pt x="79" y="103"/>
                  </a:cubicBezTo>
                  <a:cubicBezTo>
                    <a:pt x="79" y="103"/>
                    <a:pt x="79" y="102"/>
                    <a:pt x="79" y="102"/>
                  </a:cubicBezTo>
                  <a:cubicBezTo>
                    <a:pt x="79" y="100"/>
                    <a:pt x="79" y="100"/>
                    <a:pt x="79" y="100"/>
                  </a:cubicBezTo>
                  <a:cubicBezTo>
                    <a:pt x="78" y="99"/>
                    <a:pt x="78" y="99"/>
                    <a:pt x="78" y="99"/>
                  </a:cubicBezTo>
                  <a:cubicBezTo>
                    <a:pt x="77" y="97"/>
                    <a:pt x="77" y="97"/>
                    <a:pt x="77" y="97"/>
                  </a:cubicBezTo>
                  <a:cubicBezTo>
                    <a:pt x="76" y="94"/>
                    <a:pt x="76" y="94"/>
                    <a:pt x="76" y="94"/>
                  </a:cubicBezTo>
                  <a:cubicBezTo>
                    <a:pt x="74" y="94"/>
                    <a:pt x="74" y="94"/>
                    <a:pt x="74" y="94"/>
                  </a:cubicBezTo>
                  <a:cubicBezTo>
                    <a:pt x="74" y="94"/>
                    <a:pt x="74" y="96"/>
                    <a:pt x="74" y="96"/>
                  </a:cubicBezTo>
                  <a:cubicBezTo>
                    <a:pt x="74" y="97"/>
                    <a:pt x="75" y="98"/>
                    <a:pt x="75" y="98"/>
                  </a:cubicBezTo>
                  <a:cubicBezTo>
                    <a:pt x="76" y="99"/>
                    <a:pt x="76" y="99"/>
                    <a:pt x="76" y="99"/>
                  </a:cubicBezTo>
                  <a:cubicBezTo>
                    <a:pt x="76" y="100"/>
                    <a:pt x="76" y="100"/>
                    <a:pt x="76" y="100"/>
                  </a:cubicBezTo>
                  <a:cubicBezTo>
                    <a:pt x="75" y="101"/>
                    <a:pt x="75" y="101"/>
                    <a:pt x="75" y="101"/>
                  </a:cubicBezTo>
                  <a:cubicBezTo>
                    <a:pt x="74" y="103"/>
                    <a:pt x="74" y="103"/>
                    <a:pt x="74" y="103"/>
                  </a:cubicBezTo>
                  <a:cubicBezTo>
                    <a:pt x="75" y="105"/>
                    <a:pt x="75" y="105"/>
                    <a:pt x="75" y="105"/>
                  </a:cubicBezTo>
                  <a:cubicBezTo>
                    <a:pt x="75" y="107"/>
                    <a:pt x="75" y="107"/>
                    <a:pt x="75" y="107"/>
                  </a:cubicBezTo>
                  <a:close/>
                  <a:moveTo>
                    <a:pt x="80" y="157"/>
                  </a:moveTo>
                  <a:cubicBezTo>
                    <a:pt x="80" y="157"/>
                    <a:pt x="80" y="157"/>
                    <a:pt x="80" y="157"/>
                  </a:cubicBezTo>
                  <a:cubicBezTo>
                    <a:pt x="81" y="160"/>
                    <a:pt x="81" y="160"/>
                    <a:pt x="81" y="160"/>
                  </a:cubicBezTo>
                  <a:cubicBezTo>
                    <a:pt x="82" y="162"/>
                    <a:pt x="82" y="162"/>
                    <a:pt x="82" y="162"/>
                  </a:cubicBezTo>
                  <a:cubicBezTo>
                    <a:pt x="82" y="162"/>
                    <a:pt x="84" y="163"/>
                    <a:pt x="84" y="162"/>
                  </a:cubicBezTo>
                  <a:cubicBezTo>
                    <a:pt x="84" y="161"/>
                    <a:pt x="83" y="160"/>
                    <a:pt x="84" y="159"/>
                  </a:cubicBezTo>
                  <a:cubicBezTo>
                    <a:pt x="84" y="158"/>
                    <a:pt x="85" y="156"/>
                    <a:pt x="85" y="155"/>
                  </a:cubicBezTo>
                  <a:cubicBezTo>
                    <a:pt x="85" y="154"/>
                    <a:pt x="86" y="153"/>
                    <a:pt x="86" y="152"/>
                  </a:cubicBezTo>
                  <a:cubicBezTo>
                    <a:pt x="87" y="151"/>
                    <a:pt x="88" y="149"/>
                    <a:pt x="88" y="148"/>
                  </a:cubicBezTo>
                  <a:cubicBezTo>
                    <a:pt x="88" y="148"/>
                    <a:pt x="89" y="146"/>
                    <a:pt x="89" y="145"/>
                  </a:cubicBezTo>
                  <a:cubicBezTo>
                    <a:pt x="89" y="145"/>
                    <a:pt x="89" y="142"/>
                    <a:pt x="89" y="142"/>
                  </a:cubicBezTo>
                  <a:cubicBezTo>
                    <a:pt x="89" y="142"/>
                    <a:pt x="88" y="139"/>
                    <a:pt x="88" y="139"/>
                  </a:cubicBezTo>
                  <a:cubicBezTo>
                    <a:pt x="87" y="141"/>
                    <a:pt x="87" y="141"/>
                    <a:pt x="87" y="141"/>
                  </a:cubicBezTo>
                  <a:cubicBezTo>
                    <a:pt x="87" y="143"/>
                    <a:pt x="87" y="143"/>
                    <a:pt x="87" y="143"/>
                  </a:cubicBezTo>
                  <a:cubicBezTo>
                    <a:pt x="85" y="147"/>
                    <a:pt x="85" y="147"/>
                    <a:pt x="85" y="147"/>
                  </a:cubicBezTo>
                  <a:cubicBezTo>
                    <a:pt x="84" y="149"/>
                    <a:pt x="84" y="149"/>
                    <a:pt x="84" y="149"/>
                  </a:cubicBezTo>
                  <a:cubicBezTo>
                    <a:pt x="82" y="151"/>
                    <a:pt x="82" y="151"/>
                    <a:pt x="82" y="151"/>
                  </a:cubicBezTo>
                  <a:cubicBezTo>
                    <a:pt x="82" y="152"/>
                    <a:pt x="82" y="152"/>
                    <a:pt x="82" y="152"/>
                  </a:cubicBezTo>
                  <a:cubicBezTo>
                    <a:pt x="82" y="154"/>
                    <a:pt x="82" y="154"/>
                    <a:pt x="82" y="154"/>
                  </a:cubicBezTo>
                  <a:cubicBezTo>
                    <a:pt x="81" y="155"/>
                    <a:pt x="81" y="155"/>
                    <a:pt x="81" y="155"/>
                  </a:cubicBezTo>
                  <a:cubicBezTo>
                    <a:pt x="81" y="156"/>
                    <a:pt x="81" y="156"/>
                    <a:pt x="81" y="156"/>
                  </a:cubicBezTo>
                  <a:cubicBezTo>
                    <a:pt x="80" y="157"/>
                    <a:pt x="80" y="157"/>
                    <a:pt x="80" y="157"/>
                  </a:cubicBezTo>
                  <a:close/>
                  <a:moveTo>
                    <a:pt x="75" y="148"/>
                  </a:moveTo>
                  <a:cubicBezTo>
                    <a:pt x="75" y="148"/>
                    <a:pt x="75" y="148"/>
                    <a:pt x="75" y="148"/>
                  </a:cubicBezTo>
                  <a:cubicBezTo>
                    <a:pt x="76" y="149"/>
                    <a:pt x="76" y="149"/>
                    <a:pt x="76" y="149"/>
                  </a:cubicBezTo>
                  <a:cubicBezTo>
                    <a:pt x="76" y="149"/>
                    <a:pt x="77" y="152"/>
                    <a:pt x="78" y="152"/>
                  </a:cubicBezTo>
                  <a:cubicBezTo>
                    <a:pt x="78" y="152"/>
                    <a:pt x="81" y="149"/>
                    <a:pt x="81" y="149"/>
                  </a:cubicBezTo>
                  <a:cubicBezTo>
                    <a:pt x="81" y="147"/>
                    <a:pt x="81" y="147"/>
                    <a:pt x="81" y="147"/>
                  </a:cubicBezTo>
                  <a:cubicBezTo>
                    <a:pt x="82" y="145"/>
                    <a:pt x="82" y="145"/>
                    <a:pt x="82" y="145"/>
                  </a:cubicBezTo>
                  <a:cubicBezTo>
                    <a:pt x="79" y="146"/>
                    <a:pt x="79" y="146"/>
                    <a:pt x="79" y="146"/>
                  </a:cubicBezTo>
                  <a:cubicBezTo>
                    <a:pt x="77" y="148"/>
                    <a:pt x="77" y="148"/>
                    <a:pt x="77" y="148"/>
                  </a:cubicBezTo>
                  <a:cubicBezTo>
                    <a:pt x="75" y="148"/>
                    <a:pt x="75" y="148"/>
                    <a:pt x="75" y="148"/>
                  </a:cubicBezTo>
                  <a:close/>
                  <a:moveTo>
                    <a:pt x="66" y="150"/>
                  </a:moveTo>
                  <a:cubicBezTo>
                    <a:pt x="66" y="150"/>
                    <a:pt x="66" y="150"/>
                    <a:pt x="66" y="150"/>
                  </a:cubicBezTo>
                  <a:cubicBezTo>
                    <a:pt x="66" y="150"/>
                    <a:pt x="67" y="153"/>
                    <a:pt x="67" y="153"/>
                  </a:cubicBezTo>
                  <a:cubicBezTo>
                    <a:pt x="68" y="153"/>
                    <a:pt x="69" y="154"/>
                    <a:pt x="69" y="154"/>
                  </a:cubicBezTo>
                  <a:cubicBezTo>
                    <a:pt x="71" y="156"/>
                    <a:pt x="71" y="156"/>
                    <a:pt x="71" y="156"/>
                  </a:cubicBezTo>
                  <a:cubicBezTo>
                    <a:pt x="71" y="156"/>
                    <a:pt x="71" y="157"/>
                    <a:pt x="72" y="157"/>
                  </a:cubicBezTo>
                  <a:cubicBezTo>
                    <a:pt x="72" y="157"/>
                    <a:pt x="74" y="156"/>
                    <a:pt x="74" y="156"/>
                  </a:cubicBezTo>
                  <a:cubicBezTo>
                    <a:pt x="75" y="154"/>
                    <a:pt x="75" y="154"/>
                    <a:pt x="75" y="154"/>
                  </a:cubicBezTo>
                  <a:cubicBezTo>
                    <a:pt x="75" y="154"/>
                    <a:pt x="73" y="154"/>
                    <a:pt x="73" y="154"/>
                  </a:cubicBezTo>
                  <a:cubicBezTo>
                    <a:pt x="72" y="154"/>
                    <a:pt x="71" y="152"/>
                    <a:pt x="71" y="152"/>
                  </a:cubicBezTo>
                  <a:cubicBezTo>
                    <a:pt x="71" y="152"/>
                    <a:pt x="70" y="152"/>
                    <a:pt x="70" y="152"/>
                  </a:cubicBezTo>
                  <a:cubicBezTo>
                    <a:pt x="69" y="152"/>
                    <a:pt x="67" y="150"/>
                    <a:pt x="67" y="150"/>
                  </a:cubicBezTo>
                  <a:cubicBezTo>
                    <a:pt x="66" y="150"/>
                    <a:pt x="66" y="150"/>
                    <a:pt x="66" y="150"/>
                  </a:cubicBezTo>
                  <a:close/>
                  <a:moveTo>
                    <a:pt x="50" y="147"/>
                  </a:moveTo>
                  <a:cubicBezTo>
                    <a:pt x="50" y="147"/>
                    <a:pt x="50" y="147"/>
                    <a:pt x="50" y="147"/>
                  </a:cubicBezTo>
                  <a:cubicBezTo>
                    <a:pt x="52" y="148"/>
                    <a:pt x="52" y="148"/>
                    <a:pt x="52" y="148"/>
                  </a:cubicBezTo>
                  <a:cubicBezTo>
                    <a:pt x="53" y="149"/>
                    <a:pt x="53" y="149"/>
                    <a:pt x="53" y="149"/>
                  </a:cubicBezTo>
                  <a:cubicBezTo>
                    <a:pt x="55" y="150"/>
                    <a:pt x="55" y="150"/>
                    <a:pt x="55" y="150"/>
                  </a:cubicBezTo>
                  <a:cubicBezTo>
                    <a:pt x="53" y="152"/>
                    <a:pt x="53" y="152"/>
                    <a:pt x="53" y="152"/>
                  </a:cubicBezTo>
                  <a:cubicBezTo>
                    <a:pt x="53" y="152"/>
                    <a:pt x="54" y="154"/>
                    <a:pt x="55" y="153"/>
                  </a:cubicBezTo>
                  <a:cubicBezTo>
                    <a:pt x="56" y="153"/>
                    <a:pt x="56" y="153"/>
                    <a:pt x="56" y="153"/>
                  </a:cubicBezTo>
                  <a:cubicBezTo>
                    <a:pt x="56" y="153"/>
                    <a:pt x="58" y="154"/>
                    <a:pt x="58" y="154"/>
                  </a:cubicBezTo>
                  <a:cubicBezTo>
                    <a:pt x="59" y="155"/>
                    <a:pt x="60" y="155"/>
                    <a:pt x="61" y="155"/>
                  </a:cubicBezTo>
                  <a:cubicBezTo>
                    <a:pt x="62" y="155"/>
                    <a:pt x="62" y="154"/>
                    <a:pt x="62" y="154"/>
                  </a:cubicBezTo>
                  <a:cubicBezTo>
                    <a:pt x="62" y="153"/>
                    <a:pt x="62" y="152"/>
                    <a:pt x="62" y="152"/>
                  </a:cubicBezTo>
                  <a:cubicBezTo>
                    <a:pt x="61" y="150"/>
                    <a:pt x="61" y="150"/>
                    <a:pt x="61" y="150"/>
                  </a:cubicBezTo>
                  <a:cubicBezTo>
                    <a:pt x="60" y="148"/>
                    <a:pt x="60" y="148"/>
                    <a:pt x="60" y="148"/>
                  </a:cubicBezTo>
                  <a:cubicBezTo>
                    <a:pt x="56" y="147"/>
                    <a:pt x="56" y="147"/>
                    <a:pt x="56" y="147"/>
                  </a:cubicBezTo>
                  <a:cubicBezTo>
                    <a:pt x="54" y="145"/>
                    <a:pt x="54" y="145"/>
                    <a:pt x="54" y="145"/>
                  </a:cubicBezTo>
                  <a:cubicBezTo>
                    <a:pt x="51" y="144"/>
                    <a:pt x="51" y="144"/>
                    <a:pt x="51" y="144"/>
                  </a:cubicBezTo>
                  <a:cubicBezTo>
                    <a:pt x="50" y="144"/>
                    <a:pt x="50" y="144"/>
                    <a:pt x="50" y="144"/>
                  </a:cubicBezTo>
                  <a:cubicBezTo>
                    <a:pt x="50" y="147"/>
                    <a:pt x="50" y="147"/>
                    <a:pt x="50" y="147"/>
                  </a:cubicBezTo>
                  <a:close/>
                  <a:moveTo>
                    <a:pt x="83" y="25"/>
                  </a:moveTo>
                  <a:cubicBezTo>
                    <a:pt x="83" y="25"/>
                    <a:pt x="83" y="25"/>
                    <a:pt x="83" y="25"/>
                  </a:cubicBezTo>
                  <a:cubicBezTo>
                    <a:pt x="83" y="26"/>
                    <a:pt x="83" y="26"/>
                    <a:pt x="83" y="26"/>
                  </a:cubicBezTo>
                  <a:cubicBezTo>
                    <a:pt x="83" y="26"/>
                    <a:pt x="84" y="26"/>
                    <a:pt x="84" y="26"/>
                  </a:cubicBezTo>
                  <a:cubicBezTo>
                    <a:pt x="84" y="26"/>
                    <a:pt x="85" y="26"/>
                    <a:pt x="85" y="26"/>
                  </a:cubicBezTo>
                  <a:cubicBezTo>
                    <a:pt x="85" y="26"/>
                    <a:pt x="87" y="27"/>
                    <a:pt x="87" y="27"/>
                  </a:cubicBezTo>
                  <a:cubicBezTo>
                    <a:pt x="87" y="28"/>
                    <a:pt x="88" y="27"/>
                    <a:pt x="88" y="27"/>
                  </a:cubicBezTo>
                  <a:cubicBezTo>
                    <a:pt x="89" y="27"/>
                    <a:pt x="89" y="26"/>
                    <a:pt x="89" y="25"/>
                  </a:cubicBezTo>
                  <a:cubicBezTo>
                    <a:pt x="89" y="25"/>
                    <a:pt x="90" y="24"/>
                    <a:pt x="90" y="24"/>
                  </a:cubicBezTo>
                  <a:cubicBezTo>
                    <a:pt x="90" y="24"/>
                    <a:pt x="93" y="22"/>
                    <a:pt x="93" y="22"/>
                  </a:cubicBezTo>
                  <a:cubicBezTo>
                    <a:pt x="93" y="21"/>
                    <a:pt x="91" y="21"/>
                    <a:pt x="91" y="21"/>
                  </a:cubicBezTo>
                  <a:cubicBezTo>
                    <a:pt x="91" y="21"/>
                    <a:pt x="88" y="22"/>
                    <a:pt x="88" y="22"/>
                  </a:cubicBezTo>
                  <a:cubicBezTo>
                    <a:pt x="88" y="22"/>
                    <a:pt x="85" y="23"/>
                    <a:pt x="85" y="23"/>
                  </a:cubicBezTo>
                  <a:lnTo>
                    <a:pt x="83" y="2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8" name="Freeform 144"/>
            <p:cNvSpPr>
              <a:spLocks noEditPoints="1"/>
            </p:cNvSpPr>
            <p:nvPr/>
          </p:nvSpPr>
          <p:spPr bwMode="auto">
            <a:xfrm>
              <a:off x="4518029" y="2422186"/>
              <a:ext cx="310039" cy="351588"/>
            </a:xfrm>
            <a:custGeom>
              <a:avLst/>
              <a:gdLst>
                <a:gd name="T0" fmla="*/ 75 w 136"/>
                <a:gd name="T1" fmla="*/ 25 h 159"/>
                <a:gd name="T2" fmla="*/ 117 w 136"/>
                <a:gd name="T3" fmla="*/ 17 h 159"/>
                <a:gd name="T4" fmla="*/ 125 w 136"/>
                <a:gd name="T5" fmla="*/ 49 h 159"/>
                <a:gd name="T6" fmla="*/ 112 w 136"/>
                <a:gd name="T7" fmla="*/ 67 h 159"/>
                <a:gd name="T8" fmla="*/ 121 w 136"/>
                <a:gd name="T9" fmla="*/ 84 h 159"/>
                <a:gd name="T10" fmla="*/ 114 w 136"/>
                <a:gd name="T11" fmla="*/ 97 h 159"/>
                <a:gd name="T12" fmla="*/ 96 w 136"/>
                <a:gd name="T13" fmla="*/ 100 h 159"/>
                <a:gd name="T14" fmla="*/ 90 w 136"/>
                <a:gd name="T15" fmla="*/ 108 h 159"/>
                <a:gd name="T16" fmla="*/ 92 w 136"/>
                <a:gd name="T17" fmla="*/ 130 h 159"/>
                <a:gd name="T18" fmla="*/ 85 w 136"/>
                <a:gd name="T19" fmla="*/ 141 h 159"/>
                <a:gd name="T20" fmla="*/ 88 w 136"/>
                <a:gd name="T21" fmla="*/ 149 h 159"/>
                <a:gd name="T22" fmla="*/ 85 w 136"/>
                <a:gd name="T23" fmla="*/ 159 h 159"/>
                <a:gd name="T24" fmla="*/ 76 w 136"/>
                <a:gd name="T25" fmla="*/ 148 h 159"/>
                <a:gd name="T26" fmla="*/ 69 w 136"/>
                <a:gd name="T27" fmla="*/ 128 h 159"/>
                <a:gd name="T28" fmla="*/ 56 w 136"/>
                <a:gd name="T29" fmla="*/ 121 h 159"/>
                <a:gd name="T30" fmla="*/ 42 w 136"/>
                <a:gd name="T31" fmla="*/ 119 h 159"/>
                <a:gd name="T32" fmla="*/ 27 w 136"/>
                <a:gd name="T33" fmla="*/ 121 h 159"/>
                <a:gd name="T34" fmla="*/ 13 w 136"/>
                <a:gd name="T35" fmla="*/ 121 h 159"/>
                <a:gd name="T36" fmla="*/ 6 w 136"/>
                <a:gd name="T37" fmla="*/ 112 h 159"/>
                <a:gd name="T38" fmla="*/ 22 w 136"/>
                <a:gd name="T39" fmla="*/ 114 h 159"/>
                <a:gd name="T40" fmla="*/ 27 w 136"/>
                <a:gd name="T41" fmla="*/ 116 h 159"/>
                <a:gd name="T42" fmla="*/ 9 w 136"/>
                <a:gd name="T43" fmla="*/ 111 h 159"/>
                <a:gd name="T44" fmla="*/ 15 w 136"/>
                <a:gd name="T45" fmla="*/ 103 h 159"/>
                <a:gd name="T46" fmla="*/ 25 w 136"/>
                <a:gd name="T47" fmla="*/ 111 h 159"/>
                <a:gd name="T48" fmla="*/ 22 w 136"/>
                <a:gd name="T49" fmla="*/ 105 h 159"/>
                <a:gd name="T50" fmla="*/ 20 w 136"/>
                <a:gd name="T51" fmla="*/ 102 h 159"/>
                <a:gd name="T52" fmla="*/ 20 w 136"/>
                <a:gd name="T53" fmla="*/ 96 h 159"/>
                <a:gd name="T54" fmla="*/ 32 w 136"/>
                <a:gd name="T55" fmla="*/ 104 h 159"/>
                <a:gd name="T56" fmla="*/ 48 w 136"/>
                <a:gd name="T57" fmla="*/ 100 h 159"/>
                <a:gd name="T58" fmla="*/ 30 w 136"/>
                <a:gd name="T59" fmla="*/ 95 h 159"/>
                <a:gd name="T60" fmla="*/ 37 w 136"/>
                <a:gd name="T61" fmla="*/ 73 h 159"/>
                <a:gd name="T62" fmla="*/ 58 w 136"/>
                <a:gd name="T63" fmla="*/ 37 h 159"/>
                <a:gd name="T64" fmla="*/ 67 w 136"/>
                <a:gd name="T65" fmla="*/ 52 h 159"/>
                <a:gd name="T66" fmla="*/ 61 w 136"/>
                <a:gd name="T67" fmla="*/ 64 h 159"/>
                <a:gd name="T68" fmla="*/ 67 w 136"/>
                <a:gd name="T69" fmla="*/ 74 h 159"/>
                <a:gd name="T70" fmla="*/ 66 w 136"/>
                <a:gd name="T71" fmla="*/ 66 h 159"/>
                <a:gd name="T72" fmla="*/ 85 w 136"/>
                <a:gd name="T73" fmla="*/ 65 h 159"/>
                <a:gd name="T74" fmla="*/ 77 w 136"/>
                <a:gd name="T75" fmla="*/ 51 h 159"/>
                <a:gd name="T76" fmla="*/ 71 w 136"/>
                <a:gd name="T77" fmla="*/ 41 h 159"/>
                <a:gd name="T78" fmla="*/ 134 w 136"/>
                <a:gd name="T79" fmla="*/ 0 h 159"/>
                <a:gd name="T80" fmla="*/ 118 w 136"/>
                <a:gd name="T81" fmla="*/ 6 h 159"/>
                <a:gd name="T82" fmla="*/ 111 w 136"/>
                <a:gd name="T83" fmla="*/ 8 h 159"/>
                <a:gd name="T84" fmla="*/ 112 w 136"/>
                <a:gd name="T85" fmla="*/ 9 h 159"/>
                <a:gd name="T86" fmla="*/ 96 w 136"/>
                <a:gd name="T87" fmla="*/ 12 h 159"/>
                <a:gd name="T88" fmla="*/ 98 w 136"/>
                <a:gd name="T89" fmla="*/ 13 h 159"/>
                <a:gd name="T90" fmla="*/ 93 w 136"/>
                <a:gd name="T91" fmla="*/ 13 h 159"/>
                <a:gd name="T92" fmla="*/ 91 w 136"/>
                <a:gd name="T93" fmla="*/ 13 h 159"/>
                <a:gd name="T94" fmla="*/ 81 w 136"/>
                <a:gd name="T95" fmla="*/ 14 h 159"/>
                <a:gd name="T96" fmla="*/ 78 w 136"/>
                <a:gd name="T97" fmla="*/ 14 h 159"/>
                <a:gd name="T98" fmla="*/ 56 w 136"/>
                <a:gd name="T99" fmla="*/ 22 h 159"/>
                <a:gd name="T100" fmla="*/ 60 w 136"/>
                <a:gd name="T101" fmla="*/ 18 h 159"/>
                <a:gd name="T102" fmla="*/ 54 w 136"/>
                <a:gd name="T103" fmla="*/ 25 h 159"/>
                <a:gd name="T104" fmla="*/ 22 w 136"/>
                <a:gd name="T105" fmla="*/ 94 h 159"/>
                <a:gd name="T106" fmla="*/ 29 w 136"/>
                <a:gd name="T107" fmla="*/ 101 h 159"/>
                <a:gd name="T108" fmla="*/ 30 w 136"/>
                <a:gd name="T109" fmla="*/ 97 h 159"/>
                <a:gd name="T110" fmla="*/ 20 w 136"/>
                <a:gd name="T111" fmla="*/ 94 h 159"/>
                <a:gd name="T112" fmla="*/ 76 w 136"/>
                <a:gd name="T113" fmla="*/ 74 h 159"/>
                <a:gd name="T114" fmla="*/ 74 w 136"/>
                <a:gd name="T115" fmla="*/ 7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159">
                  <a:moveTo>
                    <a:pt x="72" y="35"/>
                  </a:moveTo>
                  <a:cubicBezTo>
                    <a:pt x="71" y="33"/>
                    <a:pt x="71" y="33"/>
                    <a:pt x="71" y="33"/>
                  </a:cubicBezTo>
                  <a:cubicBezTo>
                    <a:pt x="69" y="33"/>
                    <a:pt x="69" y="33"/>
                    <a:pt x="69" y="33"/>
                  </a:cubicBezTo>
                  <a:cubicBezTo>
                    <a:pt x="66" y="35"/>
                    <a:pt x="66" y="35"/>
                    <a:pt x="66" y="35"/>
                  </a:cubicBezTo>
                  <a:cubicBezTo>
                    <a:pt x="66" y="33"/>
                    <a:pt x="66" y="33"/>
                    <a:pt x="66" y="33"/>
                  </a:cubicBezTo>
                  <a:cubicBezTo>
                    <a:pt x="70" y="31"/>
                    <a:pt x="70" y="31"/>
                    <a:pt x="70" y="31"/>
                  </a:cubicBezTo>
                  <a:cubicBezTo>
                    <a:pt x="72" y="30"/>
                    <a:pt x="72" y="30"/>
                    <a:pt x="72" y="30"/>
                  </a:cubicBezTo>
                  <a:cubicBezTo>
                    <a:pt x="73" y="28"/>
                    <a:pt x="73" y="28"/>
                    <a:pt x="73" y="28"/>
                  </a:cubicBezTo>
                  <a:cubicBezTo>
                    <a:pt x="75" y="25"/>
                    <a:pt x="75" y="25"/>
                    <a:pt x="75" y="25"/>
                  </a:cubicBezTo>
                  <a:cubicBezTo>
                    <a:pt x="75" y="25"/>
                    <a:pt x="77" y="23"/>
                    <a:pt x="78" y="22"/>
                  </a:cubicBezTo>
                  <a:cubicBezTo>
                    <a:pt x="79" y="22"/>
                    <a:pt x="83" y="20"/>
                    <a:pt x="83" y="20"/>
                  </a:cubicBezTo>
                  <a:cubicBezTo>
                    <a:pt x="83" y="20"/>
                    <a:pt x="87" y="18"/>
                    <a:pt x="88" y="18"/>
                  </a:cubicBezTo>
                  <a:cubicBezTo>
                    <a:pt x="89" y="18"/>
                    <a:pt x="96" y="17"/>
                    <a:pt x="96" y="17"/>
                  </a:cubicBezTo>
                  <a:cubicBezTo>
                    <a:pt x="103" y="19"/>
                    <a:pt x="103" y="19"/>
                    <a:pt x="103" y="19"/>
                  </a:cubicBezTo>
                  <a:cubicBezTo>
                    <a:pt x="103" y="19"/>
                    <a:pt x="105" y="17"/>
                    <a:pt x="107" y="17"/>
                  </a:cubicBezTo>
                  <a:cubicBezTo>
                    <a:pt x="107" y="17"/>
                    <a:pt x="109" y="18"/>
                    <a:pt x="110" y="18"/>
                  </a:cubicBezTo>
                  <a:cubicBezTo>
                    <a:pt x="111" y="18"/>
                    <a:pt x="113" y="17"/>
                    <a:pt x="113" y="17"/>
                  </a:cubicBezTo>
                  <a:cubicBezTo>
                    <a:pt x="117" y="17"/>
                    <a:pt x="117" y="17"/>
                    <a:pt x="117" y="17"/>
                  </a:cubicBezTo>
                  <a:cubicBezTo>
                    <a:pt x="120" y="21"/>
                    <a:pt x="120" y="21"/>
                    <a:pt x="120" y="21"/>
                  </a:cubicBezTo>
                  <a:cubicBezTo>
                    <a:pt x="121" y="25"/>
                    <a:pt x="121" y="25"/>
                    <a:pt x="121" y="25"/>
                  </a:cubicBezTo>
                  <a:cubicBezTo>
                    <a:pt x="126" y="26"/>
                    <a:pt x="126" y="26"/>
                    <a:pt x="126" y="26"/>
                  </a:cubicBezTo>
                  <a:cubicBezTo>
                    <a:pt x="126" y="26"/>
                    <a:pt x="125" y="28"/>
                    <a:pt x="125" y="29"/>
                  </a:cubicBezTo>
                  <a:cubicBezTo>
                    <a:pt x="126" y="29"/>
                    <a:pt x="129" y="30"/>
                    <a:pt x="129" y="30"/>
                  </a:cubicBezTo>
                  <a:cubicBezTo>
                    <a:pt x="129" y="31"/>
                    <a:pt x="129" y="31"/>
                    <a:pt x="129" y="31"/>
                  </a:cubicBezTo>
                  <a:cubicBezTo>
                    <a:pt x="129" y="31"/>
                    <a:pt x="129" y="35"/>
                    <a:pt x="129" y="36"/>
                  </a:cubicBezTo>
                  <a:cubicBezTo>
                    <a:pt x="129" y="37"/>
                    <a:pt x="129" y="43"/>
                    <a:pt x="129" y="43"/>
                  </a:cubicBezTo>
                  <a:cubicBezTo>
                    <a:pt x="129" y="43"/>
                    <a:pt x="126" y="49"/>
                    <a:pt x="125" y="49"/>
                  </a:cubicBezTo>
                  <a:cubicBezTo>
                    <a:pt x="124" y="50"/>
                    <a:pt x="125" y="54"/>
                    <a:pt x="125" y="54"/>
                  </a:cubicBezTo>
                  <a:cubicBezTo>
                    <a:pt x="124" y="59"/>
                    <a:pt x="124" y="59"/>
                    <a:pt x="124" y="59"/>
                  </a:cubicBezTo>
                  <a:cubicBezTo>
                    <a:pt x="124" y="59"/>
                    <a:pt x="124" y="63"/>
                    <a:pt x="123" y="62"/>
                  </a:cubicBezTo>
                  <a:cubicBezTo>
                    <a:pt x="122" y="62"/>
                    <a:pt x="117" y="60"/>
                    <a:pt x="117" y="60"/>
                  </a:cubicBezTo>
                  <a:cubicBezTo>
                    <a:pt x="113" y="61"/>
                    <a:pt x="113" y="61"/>
                    <a:pt x="113" y="61"/>
                  </a:cubicBezTo>
                  <a:cubicBezTo>
                    <a:pt x="113" y="64"/>
                    <a:pt x="113" y="64"/>
                    <a:pt x="113" y="64"/>
                  </a:cubicBezTo>
                  <a:cubicBezTo>
                    <a:pt x="115" y="65"/>
                    <a:pt x="115" y="65"/>
                    <a:pt x="115" y="65"/>
                  </a:cubicBezTo>
                  <a:cubicBezTo>
                    <a:pt x="112" y="65"/>
                    <a:pt x="112" y="65"/>
                    <a:pt x="112" y="65"/>
                  </a:cubicBezTo>
                  <a:cubicBezTo>
                    <a:pt x="112" y="67"/>
                    <a:pt x="112" y="67"/>
                    <a:pt x="112" y="67"/>
                  </a:cubicBezTo>
                  <a:cubicBezTo>
                    <a:pt x="112" y="67"/>
                    <a:pt x="113" y="69"/>
                    <a:pt x="114" y="70"/>
                  </a:cubicBezTo>
                  <a:cubicBezTo>
                    <a:pt x="114" y="71"/>
                    <a:pt x="117" y="71"/>
                    <a:pt x="117" y="71"/>
                  </a:cubicBezTo>
                  <a:cubicBezTo>
                    <a:pt x="119" y="73"/>
                    <a:pt x="119" y="73"/>
                    <a:pt x="119" y="73"/>
                  </a:cubicBezTo>
                  <a:cubicBezTo>
                    <a:pt x="122" y="72"/>
                    <a:pt x="122" y="72"/>
                    <a:pt x="122" y="72"/>
                  </a:cubicBezTo>
                  <a:cubicBezTo>
                    <a:pt x="124" y="76"/>
                    <a:pt x="124" y="76"/>
                    <a:pt x="124" y="76"/>
                  </a:cubicBezTo>
                  <a:cubicBezTo>
                    <a:pt x="123" y="78"/>
                    <a:pt x="123" y="78"/>
                    <a:pt x="123" y="78"/>
                  </a:cubicBezTo>
                  <a:cubicBezTo>
                    <a:pt x="123" y="78"/>
                    <a:pt x="123" y="80"/>
                    <a:pt x="123" y="81"/>
                  </a:cubicBezTo>
                  <a:cubicBezTo>
                    <a:pt x="123" y="82"/>
                    <a:pt x="124" y="83"/>
                    <a:pt x="123" y="83"/>
                  </a:cubicBezTo>
                  <a:cubicBezTo>
                    <a:pt x="123" y="83"/>
                    <a:pt x="121" y="84"/>
                    <a:pt x="121" y="84"/>
                  </a:cubicBezTo>
                  <a:cubicBezTo>
                    <a:pt x="120" y="86"/>
                    <a:pt x="120" y="86"/>
                    <a:pt x="120" y="86"/>
                  </a:cubicBezTo>
                  <a:cubicBezTo>
                    <a:pt x="120" y="86"/>
                    <a:pt x="118" y="87"/>
                    <a:pt x="117" y="87"/>
                  </a:cubicBezTo>
                  <a:cubicBezTo>
                    <a:pt x="116" y="88"/>
                    <a:pt x="116" y="88"/>
                    <a:pt x="116" y="89"/>
                  </a:cubicBezTo>
                  <a:cubicBezTo>
                    <a:pt x="116" y="89"/>
                    <a:pt x="112" y="88"/>
                    <a:pt x="112" y="88"/>
                  </a:cubicBezTo>
                  <a:cubicBezTo>
                    <a:pt x="112" y="91"/>
                    <a:pt x="112" y="91"/>
                    <a:pt x="112" y="91"/>
                  </a:cubicBezTo>
                  <a:cubicBezTo>
                    <a:pt x="110" y="91"/>
                    <a:pt x="110" y="91"/>
                    <a:pt x="110" y="91"/>
                  </a:cubicBezTo>
                  <a:cubicBezTo>
                    <a:pt x="112" y="94"/>
                    <a:pt x="112" y="94"/>
                    <a:pt x="112" y="94"/>
                  </a:cubicBezTo>
                  <a:cubicBezTo>
                    <a:pt x="115" y="96"/>
                    <a:pt x="115" y="96"/>
                    <a:pt x="115" y="96"/>
                  </a:cubicBezTo>
                  <a:cubicBezTo>
                    <a:pt x="114" y="97"/>
                    <a:pt x="114" y="97"/>
                    <a:pt x="114" y="97"/>
                  </a:cubicBezTo>
                  <a:cubicBezTo>
                    <a:pt x="112" y="98"/>
                    <a:pt x="112" y="98"/>
                    <a:pt x="112" y="98"/>
                  </a:cubicBezTo>
                  <a:cubicBezTo>
                    <a:pt x="111" y="100"/>
                    <a:pt x="111" y="100"/>
                    <a:pt x="111" y="100"/>
                  </a:cubicBezTo>
                  <a:cubicBezTo>
                    <a:pt x="108" y="100"/>
                    <a:pt x="108" y="100"/>
                    <a:pt x="108" y="100"/>
                  </a:cubicBezTo>
                  <a:cubicBezTo>
                    <a:pt x="105" y="101"/>
                    <a:pt x="105" y="101"/>
                    <a:pt x="105" y="101"/>
                  </a:cubicBezTo>
                  <a:cubicBezTo>
                    <a:pt x="104" y="101"/>
                    <a:pt x="104" y="101"/>
                    <a:pt x="104" y="101"/>
                  </a:cubicBezTo>
                  <a:cubicBezTo>
                    <a:pt x="101" y="101"/>
                    <a:pt x="101" y="101"/>
                    <a:pt x="101" y="101"/>
                  </a:cubicBezTo>
                  <a:cubicBezTo>
                    <a:pt x="100" y="103"/>
                    <a:pt x="100" y="103"/>
                    <a:pt x="100" y="103"/>
                  </a:cubicBezTo>
                  <a:cubicBezTo>
                    <a:pt x="99" y="101"/>
                    <a:pt x="99" y="101"/>
                    <a:pt x="99" y="101"/>
                  </a:cubicBezTo>
                  <a:cubicBezTo>
                    <a:pt x="96" y="100"/>
                    <a:pt x="96" y="100"/>
                    <a:pt x="96" y="100"/>
                  </a:cubicBezTo>
                  <a:cubicBezTo>
                    <a:pt x="94" y="98"/>
                    <a:pt x="94" y="98"/>
                    <a:pt x="94" y="98"/>
                  </a:cubicBezTo>
                  <a:cubicBezTo>
                    <a:pt x="91" y="99"/>
                    <a:pt x="91" y="99"/>
                    <a:pt x="91" y="99"/>
                  </a:cubicBezTo>
                  <a:cubicBezTo>
                    <a:pt x="94" y="101"/>
                    <a:pt x="94" y="101"/>
                    <a:pt x="94" y="101"/>
                  </a:cubicBezTo>
                  <a:cubicBezTo>
                    <a:pt x="92" y="101"/>
                    <a:pt x="92" y="101"/>
                    <a:pt x="92" y="101"/>
                  </a:cubicBezTo>
                  <a:cubicBezTo>
                    <a:pt x="87" y="100"/>
                    <a:pt x="87" y="100"/>
                    <a:pt x="87" y="100"/>
                  </a:cubicBezTo>
                  <a:cubicBezTo>
                    <a:pt x="87" y="103"/>
                    <a:pt x="87" y="103"/>
                    <a:pt x="87" y="103"/>
                  </a:cubicBezTo>
                  <a:cubicBezTo>
                    <a:pt x="87" y="105"/>
                    <a:pt x="87" y="105"/>
                    <a:pt x="87" y="105"/>
                  </a:cubicBezTo>
                  <a:cubicBezTo>
                    <a:pt x="87" y="105"/>
                    <a:pt x="86" y="106"/>
                    <a:pt x="87" y="106"/>
                  </a:cubicBezTo>
                  <a:cubicBezTo>
                    <a:pt x="88" y="106"/>
                    <a:pt x="90" y="108"/>
                    <a:pt x="90" y="108"/>
                  </a:cubicBezTo>
                  <a:cubicBezTo>
                    <a:pt x="90" y="110"/>
                    <a:pt x="90" y="110"/>
                    <a:pt x="90" y="110"/>
                  </a:cubicBezTo>
                  <a:cubicBezTo>
                    <a:pt x="91" y="112"/>
                    <a:pt x="91" y="112"/>
                    <a:pt x="91" y="112"/>
                  </a:cubicBezTo>
                  <a:cubicBezTo>
                    <a:pt x="91" y="113"/>
                    <a:pt x="91" y="113"/>
                    <a:pt x="91" y="113"/>
                  </a:cubicBezTo>
                  <a:cubicBezTo>
                    <a:pt x="93" y="116"/>
                    <a:pt x="93" y="116"/>
                    <a:pt x="93" y="116"/>
                  </a:cubicBezTo>
                  <a:cubicBezTo>
                    <a:pt x="93" y="119"/>
                    <a:pt x="93" y="119"/>
                    <a:pt x="93" y="119"/>
                  </a:cubicBezTo>
                  <a:cubicBezTo>
                    <a:pt x="95" y="122"/>
                    <a:pt x="95" y="122"/>
                    <a:pt x="95" y="122"/>
                  </a:cubicBezTo>
                  <a:cubicBezTo>
                    <a:pt x="94" y="125"/>
                    <a:pt x="94" y="125"/>
                    <a:pt x="94" y="125"/>
                  </a:cubicBezTo>
                  <a:cubicBezTo>
                    <a:pt x="94" y="125"/>
                    <a:pt x="95" y="127"/>
                    <a:pt x="94" y="128"/>
                  </a:cubicBezTo>
                  <a:cubicBezTo>
                    <a:pt x="94" y="128"/>
                    <a:pt x="92" y="130"/>
                    <a:pt x="92" y="130"/>
                  </a:cubicBezTo>
                  <a:cubicBezTo>
                    <a:pt x="91" y="132"/>
                    <a:pt x="91" y="132"/>
                    <a:pt x="91" y="132"/>
                  </a:cubicBezTo>
                  <a:cubicBezTo>
                    <a:pt x="89" y="133"/>
                    <a:pt x="89" y="133"/>
                    <a:pt x="89" y="133"/>
                  </a:cubicBezTo>
                  <a:cubicBezTo>
                    <a:pt x="89" y="135"/>
                    <a:pt x="89" y="135"/>
                    <a:pt x="89" y="135"/>
                  </a:cubicBezTo>
                  <a:cubicBezTo>
                    <a:pt x="89" y="135"/>
                    <a:pt x="89" y="138"/>
                    <a:pt x="90" y="138"/>
                  </a:cubicBezTo>
                  <a:cubicBezTo>
                    <a:pt x="90" y="138"/>
                    <a:pt x="92" y="136"/>
                    <a:pt x="92" y="136"/>
                  </a:cubicBezTo>
                  <a:cubicBezTo>
                    <a:pt x="92" y="136"/>
                    <a:pt x="94" y="138"/>
                    <a:pt x="93" y="139"/>
                  </a:cubicBezTo>
                  <a:cubicBezTo>
                    <a:pt x="93" y="139"/>
                    <a:pt x="89" y="139"/>
                    <a:pt x="89" y="139"/>
                  </a:cubicBezTo>
                  <a:cubicBezTo>
                    <a:pt x="87" y="139"/>
                    <a:pt x="87" y="139"/>
                    <a:pt x="87" y="139"/>
                  </a:cubicBezTo>
                  <a:cubicBezTo>
                    <a:pt x="87" y="139"/>
                    <a:pt x="86" y="141"/>
                    <a:pt x="85" y="141"/>
                  </a:cubicBezTo>
                  <a:cubicBezTo>
                    <a:pt x="85" y="142"/>
                    <a:pt x="85" y="143"/>
                    <a:pt x="85" y="143"/>
                  </a:cubicBezTo>
                  <a:cubicBezTo>
                    <a:pt x="83" y="141"/>
                    <a:pt x="83" y="141"/>
                    <a:pt x="83" y="141"/>
                  </a:cubicBezTo>
                  <a:cubicBezTo>
                    <a:pt x="82" y="142"/>
                    <a:pt x="82" y="142"/>
                    <a:pt x="82" y="142"/>
                  </a:cubicBezTo>
                  <a:cubicBezTo>
                    <a:pt x="83" y="144"/>
                    <a:pt x="83" y="144"/>
                    <a:pt x="83" y="144"/>
                  </a:cubicBezTo>
                  <a:cubicBezTo>
                    <a:pt x="83" y="146"/>
                    <a:pt x="83" y="146"/>
                    <a:pt x="83" y="146"/>
                  </a:cubicBezTo>
                  <a:cubicBezTo>
                    <a:pt x="83" y="146"/>
                    <a:pt x="85" y="146"/>
                    <a:pt x="85" y="146"/>
                  </a:cubicBezTo>
                  <a:cubicBezTo>
                    <a:pt x="85" y="146"/>
                    <a:pt x="87" y="147"/>
                    <a:pt x="87" y="147"/>
                  </a:cubicBezTo>
                  <a:cubicBezTo>
                    <a:pt x="87" y="147"/>
                    <a:pt x="86" y="148"/>
                    <a:pt x="87" y="148"/>
                  </a:cubicBezTo>
                  <a:cubicBezTo>
                    <a:pt x="87" y="149"/>
                    <a:pt x="87" y="149"/>
                    <a:pt x="88" y="149"/>
                  </a:cubicBezTo>
                  <a:cubicBezTo>
                    <a:pt x="89" y="150"/>
                    <a:pt x="89" y="150"/>
                    <a:pt x="89" y="150"/>
                  </a:cubicBezTo>
                  <a:cubicBezTo>
                    <a:pt x="89" y="150"/>
                    <a:pt x="89" y="152"/>
                    <a:pt x="89" y="153"/>
                  </a:cubicBezTo>
                  <a:cubicBezTo>
                    <a:pt x="88" y="153"/>
                    <a:pt x="88" y="154"/>
                    <a:pt x="88" y="154"/>
                  </a:cubicBezTo>
                  <a:cubicBezTo>
                    <a:pt x="87" y="154"/>
                    <a:pt x="87" y="154"/>
                    <a:pt x="87" y="154"/>
                  </a:cubicBezTo>
                  <a:cubicBezTo>
                    <a:pt x="86" y="155"/>
                    <a:pt x="86" y="156"/>
                    <a:pt x="86" y="156"/>
                  </a:cubicBezTo>
                  <a:cubicBezTo>
                    <a:pt x="86" y="156"/>
                    <a:pt x="85" y="156"/>
                    <a:pt x="85" y="156"/>
                  </a:cubicBezTo>
                  <a:cubicBezTo>
                    <a:pt x="85" y="157"/>
                    <a:pt x="86" y="158"/>
                    <a:pt x="86" y="159"/>
                  </a:cubicBezTo>
                  <a:cubicBezTo>
                    <a:pt x="86" y="159"/>
                    <a:pt x="86" y="159"/>
                    <a:pt x="85" y="159"/>
                  </a:cubicBezTo>
                  <a:cubicBezTo>
                    <a:pt x="85" y="159"/>
                    <a:pt x="85" y="159"/>
                    <a:pt x="85" y="159"/>
                  </a:cubicBezTo>
                  <a:cubicBezTo>
                    <a:pt x="85" y="159"/>
                    <a:pt x="83" y="157"/>
                    <a:pt x="83" y="157"/>
                  </a:cubicBezTo>
                  <a:cubicBezTo>
                    <a:pt x="82" y="157"/>
                    <a:pt x="81" y="158"/>
                    <a:pt x="79" y="158"/>
                  </a:cubicBezTo>
                  <a:cubicBezTo>
                    <a:pt x="78" y="157"/>
                    <a:pt x="78" y="157"/>
                    <a:pt x="78" y="157"/>
                  </a:cubicBezTo>
                  <a:cubicBezTo>
                    <a:pt x="74" y="158"/>
                    <a:pt x="74" y="158"/>
                    <a:pt x="74" y="158"/>
                  </a:cubicBezTo>
                  <a:cubicBezTo>
                    <a:pt x="74" y="156"/>
                    <a:pt x="74" y="156"/>
                    <a:pt x="74" y="156"/>
                  </a:cubicBezTo>
                  <a:cubicBezTo>
                    <a:pt x="73" y="154"/>
                    <a:pt x="73" y="154"/>
                    <a:pt x="73" y="154"/>
                  </a:cubicBezTo>
                  <a:cubicBezTo>
                    <a:pt x="73" y="154"/>
                    <a:pt x="73" y="152"/>
                    <a:pt x="73" y="151"/>
                  </a:cubicBezTo>
                  <a:cubicBezTo>
                    <a:pt x="73" y="151"/>
                    <a:pt x="74" y="150"/>
                    <a:pt x="74" y="150"/>
                  </a:cubicBezTo>
                  <a:cubicBezTo>
                    <a:pt x="75" y="150"/>
                    <a:pt x="76" y="148"/>
                    <a:pt x="76" y="148"/>
                  </a:cubicBezTo>
                  <a:cubicBezTo>
                    <a:pt x="76" y="148"/>
                    <a:pt x="77" y="146"/>
                    <a:pt x="78" y="145"/>
                  </a:cubicBezTo>
                  <a:cubicBezTo>
                    <a:pt x="78" y="145"/>
                    <a:pt x="79" y="142"/>
                    <a:pt x="79" y="142"/>
                  </a:cubicBezTo>
                  <a:cubicBezTo>
                    <a:pt x="79" y="141"/>
                    <a:pt x="80" y="140"/>
                    <a:pt x="80" y="140"/>
                  </a:cubicBezTo>
                  <a:cubicBezTo>
                    <a:pt x="80" y="140"/>
                    <a:pt x="82" y="138"/>
                    <a:pt x="82" y="137"/>
                  </a:cubicBezTo>
                  <a:cubicBezTo>
                    <a:pt x="82" y="136"/>
                    <a:pt x="81" y="136"/>
                    <a:pt x="80" y="136"/>
                  </a:cubicBezTo>
                  <a:cubicBezTo>
                    <a:pt x="80" y="136"/>
                    <a:pt x="77" y="135"/>
                    <a:pt x="76" y="134"/>
                  </a:cubicBezTo>
                  <a:cubicBezTo>
                    <a:pt x="75" y="134"/>
                    <a:pt x="73" y="133"/>
                    <a:pt x="71" y="133"/>
                  </a:cubicBezTo>
                  <a:cubicBezTo>
                    <a:pt x="69" y="132"/>
                    <a:pt x="70" y="132"/>
                    <a:pt x="71" y="130"/>
                  </a:cubicBezTo>
                  <a:cubicBezTo>
                    <a:pt x="71" y="129"/>
                    <a:pt x="69" y="129"/>
                    <a:pt x="69" y="128"/>
                  </a:cubicBezTo>
                  <a:cubicBezTo>
                    <a:pt x="69" y="128"/>
                    <a:pt x="68" y="129"/>
                    <a:pt x="67" y="130"/>
                  </a:cubicBezTo>
                  <a:cubicBezTo>
                    <a:pt x="66" y="130"/>
                    <a:pt x="65" y="129"/>
                    <a:pt x="64" y="129"/>
                  </a:cubicBezTo>
                  <a:cubicBezTo>
                    <a:pt x="64" y="129"/>
                    <a:pt x="61" y="129"/>
                    <a:pt x="61" y="129"/>
                  </a:cubicBezTo>
                  <a:cubicBezTo>
                    <a:pt x="61" y="129"/>
                    <a:pt x="61" y="128"/>
                    <a:pt x="61" y="127"/>
                  </a:cubicBezTo>
                  <a:cubicBezTo>
                    <a:pt x="61" y="126"/>
                    <a:pt x="60" y="126"/>
                    <a:pt x="60" y="126"/>
                  </a:cubicBezTo>
                  <a:cubicBezTo>
                    <a:pt x="60" y="126"/>
                    <a:pt x="58" y="126"/>
                    <a:pt x="58" y="125"/>
                  </a:cubicBezTo>
                  <a:cubicBezTo>
                    <a:pt x="57" y="125"/>
                    <a:pt x="58" y="125"/>
                    <a:pt x="58" y="124"/>
                  </a:cubicBezTo>
                  <a:cubicBezTo>
                    <a:pt x="58" y="123"/>
                    <a:pt x="58" y="124"/>
                    <a:pt x="57" y="124"/>
                  </a:cubicBezTo>
                  <a:cubicBezTo>
                    <a:pt x="56" y="124"/>
                    <a:pt x="56" y="121"/>
                    <a:pt x="56" y="121"/>
                  </a:cubicBezTo>
                  <a:cubicBezTo>
                    <a:pt x="56" y="121"/>
                    <a:pt x="55" y="119"/>
                    <a:pt x="55" y="118"/>
                  </a:cubicBezTo>
                  <a:cubicBezTo>
                    <a:pt x="54" y="116"/>
                    <a:pt x="54" y="118"/>
                    <a:pt x="54" y="118"/>
                  </a:cubicBezTo>
                  <a:cubicBezTo>
                    <a:pt x="52" y="121"/>
                    <a:pt x="52" y="121"/>
                    <a:pt x="52" y="121"/>
                  </a:cubicBezTo>
                  <a:cubicBezTo>
                    <a:pt x="52" y="121"/>
                    <a:pt x="51" y="121"/>
                    <a:pt x="48" y="120"/>
                  </a:cubicBezTo>
                  <a:cubicBezTo>
                    <a:pt x="46" y="119"/>
                    <a:pt x="47" y="119"/>
                    <a:pt x="47" y="119"/>
                  </a:cubicBezTo>
                  <a:cubicBezTo>
                    <a:pt x="49" y="117"/>
                    <a:pt x="49" y="117"/>
                    <a:pt x="49" y="117"/>
                  </a:cubicBezTo>
                  <a:cubicBezTo>
                    <a:pt x="49" y="117"/>
                    <a:pt x="47" y="116"/>
                    <a:pt x="46" y="116"/>
                  </a:cubicBezTo>
                  <a:cubicBezTo>
                    <a:pt x="45" y="115"/>
                    <a:pt x="45" y="115"/>
                    <a:pt x="44" y="117"/>
                  </a:cubicBezTo>
                  <a:cubicBezTo>
                    <a:pt x="43" y="118"/>
                    <a:pt x="43" y="118"/>
                    <a:pt x="42" y="119"/>
                  </a:cubicBezTo>
                  <a:cubicBezTo>
                    <a:pt x="41" y="120"/>
                    <a:pt x="41" y="120"/>
                    <a:pt x="39" y="120"/>
                  </a:cubicBezTo>
                  <a:cubicBezTo>
                    <a:pt x="38" y="120"/>
                    <a:pt x="38" y="119"/>
                    <a:pt x="37" y="119"/>
                  </a:cubicBezTo>
                  <a:cubicBezTo>
                    <a:pt x="37" y="118"/>
                    <a:pt x="37" y="118"/>
                    <a:pt x="36" y="117"/>
                  </a:cubicBezTo>
                  <a:cubicBezTo>
                    <a:pt x="36" y="116"/>
                    <a:pt x="35" y="116"/>
                    <a:pt x="35" y="116"/>
                  </a:cubicBezTo>
                  <a:cubicBezTo>
                    <a:pt x="35" y="116"/>
                    <a:pt x="33" y="117"/>
                    <a:pt x="33" y="118"/>
                  </a:cubicBezTo>
                  <a:cubicBezTo>
                    <a:pt x="32" y="118"/>
                    <a:pt x="33" y="119"/>
                    <a:pt x="33" y="120"/>
                  </a:cubicBezTo>
                  <a:cubicBezTo>
                    <a:pt x="34" y="121"/>
                    <a:pt x="33" y="122"/>
                    <a:pt x="33" y="122"/>
                  </a:cubicBezTo>
                  <a:cubicBezTo>
                    <a:pt x="33" y="122"/>
                    <a:pt x="31" y="122"/>
                    <a:pt x="30" y="122"/>
                  </a:cubicBezTo>
                  <a:cubicBezTo>
                    <a:pt x="29" y="122"/>
                    <a:pt x="28" y="122"/>
                    <a:pt x="27" y="121"/>
                  </a:cubicBezTo>
                  <a:cubicBezTo>
                    <a:pt x="25" y="120"/>
                    <a:pt x="26" y="122"/>
                    <a:pt x="26" y="123"/>
                  </a:cubicBezTo>
                  <a:cubicBezTo>
                    <a:pt x="26" y="123"/>
                    <a:pt x="24" y="125"/>
                    <a:pt x="24" y="125"/>
                  </a:cubicBezTo>
                  <a:cubicBezTo>
                    <a:pt x="24" y="125"/>
                    <a:pt x="24" y="125"/>
                    <a:pt x="24" y="125"/>
                  </a:cubicBezTo>
                  <a:cubicBezTo>
                    <a:pt x="22" y="125"/>
                    <a:pt x="20" y="124"/>
                    <a:pt x="20" y="124"/>
                  </a:cubicBezTo>
                  <a:cubicBezTo>
                    <a:pt x="19" y="125"/>
                    <a:pt x="19" y="125"/>
                    <a:pt x="19" y="125"/>
                  </a:cubicBezTo>
                  <a:cubicBezTo>
                    <a:pt x="16" y="124"/>
                    <a:pt x="16" y="124"/>
                    <a:pt x="16" y="124"/>
                  </a:cubicBezTo>
                  <a:cubicBezTo>
                    <a:pt x="15" y="124"/>
                    <a:pt x="15" y="124"/>
                    <a:pt x="15" y="124"/>
                  </a:cubicBezTo>
                  <a:cubicBezTo>
                    <a:pt x="14" y="121"/>
                    <a:pt x="14" y="121"/>
                    <a:pt x="14" y="121"/>
                  </a:cubicBezTo>
                  <a:cubicBezTo>
                    <a:pt x="13" y="121"/>
                    <a:pt x="13" y="121"/>
                    <a:pt x="13" y="121"/>
                  </a:cubicBezTo>
                  <a:cubicBezTo>
                    <a:pt x="9" y="119"/>
                    <a:pt x="9" y="119"/>
                    <a:pt x="9" y="119"/>
                  </a:cubicBezTo>
                  <a:cubicBezTo>
                    <a:pt x="8" y="118"/>
                    <a:pt x="8" y="118"/>
                    <a:pt x="8" y="118"/>
                  </a:cubicBezTo>
                  <a:cubicBezTo>
                    <a:pt x="6" y="119"/>
                    <a:pt x="6" y="119"/>
                    <a:pt x="6" y="119"/>
                  </a:cubicBezTo>
                  <a:cubicBezTo>
                    <a:pt x="5" y="120"/>
                    <a:pt x="5" y="120"/>
                    <a:pt x="5" y="120"/>
                  </a:cubicBezTo>
                  <a:cubicBezTo>
                    <a:pt x="5" y="120"/>
                    <a:pt x="3" y="121"/>
                    <a:pt x="2" y="121"/>
                  </a:cubicBezTo>
                  <a:cubicBezTo>
                    <a:pt x="2" y="120"/>
                    <a:pt x="0" y="116"/>
                    <a:pt x="0" y="116"/>
                  </a:cubicBezTo>
                  <a:cubicBezTo>
                    <a:pt x="1" y="113"/>
                    <a:pt x="1" y="113"/>
                    <a:pt x="1" y="113"/>
                  </a:cubicBezTo>
                  <a:cubicBezTo>
                    <a:pt x="1" y="113"/>
                    <a:pt x="4" y="112"/>
                    <a:pt x="4" y="112"/>
                  </a:cubicBezTo>
                  <a:cubicBezTo>
                    <a:pt x="4" y="112"/>
                    <a:pt x="6" y="112"/>
                    <a:pt x="6" y="112"/>
                  </a:cubicBezTo>
                  <a:cubicBezTo>
                    <a:pt x="6" y="112"/>
                    <a:pt x="7" y="112"/>
                    <a:pt x="7" y="113"/>
                  </a:cubicBezTo>
                  <a:cubicBezTo>
                    <a:pt x="8" y="113"/>
                    <a:pt x="10" y="115"/>
                    <a:pt x="11" y="115"/>
                  </a:cubicBezTo>
                  <a:cubicBezTo>
                    <a:pt x="11" y="115"/>
                    <a:pt x="13" y="116"/>
                    <a:pt x="13" y="116"/>
                  </a:cubicBezTo>
                  <a:cubicBezTo>
                    <a:pt x="14" y="116"/>
                    <a:pt x="16" y="117"/>
                    <a:pt x="16" y="117"/>
                  </a:cubicBezTo>
                  <a:cubicBezTo>
                    <a:pt x="16" y="117"/>
                    <a:pt x="18" y="117"/>
                    <a:pt x="18" y="117"/>
                  </a:cubicBezTo>
                  <a:cubicBezTo>
                    <a:pt x="18" y="117"/>
                    <a:pt x="20" y="116"/>
                    <a:pt x="20" y="116"/>
                  </a:cubicBezTo>
                  <a:cubicBezTo>
                    <a:pt x="20" y="116"/>
                    <a:pt x="20" y="116"/>
                    <a:pt x="20" y="116"/>
                  </a:cubicBezTo>
                  <a:cubicBezTo>
                    <a:pt x="21" y="115"/>
                    <a:pt x="21" y="114"/>
                    <a:pt x="21" y="114"/>
                  </a:cubicBezTo>
                  <a:cubicBezTo>
                    <a:pt x="21" y="114"/>
                    <a:pt x="22" y="114"/>
                    <a:pt x="22" y="114"/>
                  </a:cubicBezTo>
                  <a:cubicBezTo>
                    <a:pt x="22" y="115"/>
                    <a:pt x="23" y="116"/>
                    <a:pt x="23" y="116"/>
                  </a:cubicBezTo>
                  <a:cubicBezTo>
                    <a:pt x="23" y="116"/>
                    <a:pt x="24" y="117"/>
                    <a:pt x="24" y="117"/>
                  </a:cubicBezTo>
                  <a:cubicBezTo>
                    <a:pt x="25" y="118"/>
                    <a:pt x="26" y="118"/>
                    <a:pt x="26" y="118"/>
                  </a:cubicBezTo>
                  <a:cubicBezTo>
                    <a:pt x="26" y="118"/>
                    <a:pt x="27" y="117"/>
                    <a:pt x="27" y="117"/>
                  </a:cubicBezTo>
                  <a:cubicBezTo>
                    <a:pt x="27" y="117"/>
                    <a:pt x="28" y="118"/>
                    <a:pt x="28" y="117"/>
                  </a:cubicBezTo>
                  <a:cubicBezTo>
                    <a:pt x="28" y="117"/>
                    <a:pt x="29" y="117"/>
                    <a:pt x="29" y="117"/>
                  </a:cubicBezTo>
                  <a:cubicBezTo>
                    <a:pt x="29" y="117"/>
                    <a:pt x="30" y="116"/>
                    <a:pt x="29" y="116"/>
                  </a:cubicBezTo>
                  <a:cubicBezTo>
                    <a:pt x="29" y="116"/>
                    <a:pt x="29" y="115"/>
                    <a:pt x="29" y="116"/>
                  </a:cubicBezTo>
                  <a:cubicBezTo>
                    <a:pt x="28" y="116"/>
                    <a:pt x="28" y="116"/>
                    <a:pt x="27" y="116"/>
                  </a:cubicBezTo>
                  <a:cubicBezTo>
                    <a:pt x="26" y="116"/>
                    <a:pt x="24" y="115"/>
                    <a:pt x="24" y="115"/>
                  </a:cubicBezTo>
                  <a:cubicBezTo>
                    <a:pt x="24" y="114"/>
                    <a:pt x="23" y="114"/>
                    <a:pt x="23" y="113"/>
                  </a:cubicBezTo>
                  <a:cubicBezTo>
                    <a:pt x="22" y="113"/>
                    <a:pt x="22" y="112"/>
                    <a:pt x="21" y="112"/>
                  </a:cubicBezTo>
                  <a:cubicBezTo>
                    <a:pt x="20" y="112"/>
                    <a:pt x="20" y="112"/>
                    <a:pt x="20" y="112"/>
                  </a:cubicBezTo>
                  <a:cubicBezTo>
                    <a:pt x="20" y="112"/>
                    <a:pt x="19" y="113"/>
                    <a:pt x="19" y="114"/>
                  </a:cubicBezTo>
                  <a:cubicBezTo>
                    <a:pt x="19" y="114"/>
                    <a:pt x="20" y="115"/>
                    <a:pt x="18" y="114"/>
                  </a:cubicBezTo>
                  <a:cubicBezTo>
                    <a:pt x="16" y="114"/>
                    <a:pt x="14" y="114"/>
                    <a:pt x="14" y="114"/>
                  </a:cubicBezTo>
                  <a:cubicBezTo>
                    <a:pt x="11" y="111"/>
                    <a:pt x="11" y="111"/>
                    <a:pt x="11" y="111"/>
                  </a:cubicBezTo>
                  <a:cubicBezTo>
                    <a:pt x="11" y="111"/>
                    <a:pt x="10" y="111"/>
                    <a:pt x="9" y="111"/>
                  </a:cubicBezTo>
                  <a:cubicBezTo>
                    <a:pt x="9" y="111"/>
                    <a:pt x="7" y="110"/>
                    <a:pt x="7" y="109"/>
                  </a:cubicBezTo>
                  <a:cubicBezTo>
                    <a:pt x="7" y="109"/>
                    <a:pt x="6" y="108"/>
                    <a:pt x="6" y="107"/>
                  </a:cubicBezTo>
                  <a:cubicBezTo>
                    <a:pt x="6" y="107"/>
                    <a:pt x="5" y="107"/>
                    <a:pt x="5" y="106"/>
                  </a:cubicBezTo>
                  <a:cubicBezTo>
                    <a:pt x="5" y="106"/>
                    <a:pt x="4" y="105"/>
                    <a:pt x="4" y="105"/>
                  </a:cubicBezTo>
                  <a:cubicBezTo>
                    <a:pt x="4" y="105"/>
                    <a:pt x="4" y="104"/>
                    <a:pt x="5" y="103"/>
                  </a:cubicBezTo>
                  <a:cubicBezTo>
                    <a:pt x="7" y="103"/>
                    <a:pt x="7" y="103"/>
                    <a:pt x="8" y="103"/>
                  </a:cubicBezTo>
                  <a:cubicBezTo>
                    <a:pt x="9" y="103"/>
                    <a:pt x="8" y="103"/>
                    <a:pt x="10" y="103"/>
                  </a:cubicBezTo>
                  <a:cubicBezTo>
                    <a:pt x="12" y="103"/>
                    <a:pt x="11" y="103"/>
                    <a:pt x="12" y="103"/>
                  </a:cubicBezTo>
                  <a:cubicBezTo>
                    <a:pt x="13" y="103"/>
                    <a:pt x="15" y="103"/>
                    <a:pt x="15" y="103"/>
                  </a:cubicBezTo>
                  <a:cubicBezTo>
                    <a:pt x="15" y="103"/>
                    <a:pt x="13" y="102"/>
                    <a:pt x="16" y="103"/>
                  </a:cubicBezTo>
                  <a:cubicBezTo>
                    <a:pt x="16" y="103"/>
                    <a:pt x="20" y="104"/>
                    <a:pt x="19" y="106"/>
                  </a:cubicBezTo>
                  <a:cubicBezTo>
                    <a:pt x="19" y="106"/>
                    <a:pt x="18" y="107"/>
                    <a:pt x="18" y="107"/>
                  </a:cubicBezTo>
                  <a:cubicBezTo>
                    <a:pt x="18" y="107"/>
                    <a:pt x="20" y="108"/>
                    <a:pt x="20" y="108"/>
                  </a:cubicBezTo>
                  <a:cubicBezTo>
                    <a:pt x="20" y="108"/>
                    <a:pt x="21" y="107"/>
                    <a:pt x="21" y="107"/>
                  </a:cubicBezTo>
                  <a:cubicBezTo>
                    <a:pt x="22" y="108"/>
                    <a:pt x="22" y="108"/>
                    <a:pt x="22" y="108"/>
                  </a:cubicBezTo>
                  <a:cubicBezTo>
                    <a:pt x="24" y="110"/>
                    <a:pt x="24" y="110"/>
                    <a:pt x="24" y="110"/>
                  </a:cubicBezTo>
                  <a:cubicBezTo>
                    <a:pt x="24" y="110"/>
                    <a:pt x="26" y="110"/>
                    <a:pt x="26" y="110"/>
                  </a:cubicBezTo>
                  <a:cubicBezTo>
                    <a:pt x="25" y="111"/>
                    <a:pt x="24" y="109"/>
                    <a:pt x="25" y="111"/>
                  </a:cubicBezTo>
                  <a:cubicBezTo>
                    <a:pt x="26" y="113"/>
                    <a:pt x="27" y="114"/>
                    <a:pt x="27" y="114"/>
                  </a:cubicBezTo>
                  <a:cubicBezTo>
                    <a:pt x="28" y="114"/>
                    <a:pt x="28" y="114"/>
                    <a:pt x="28" y="114"/>
                  </a:cubicBezTo>
                  <a:cubicBezTo>
                    <a:pt x="28" y="114"/>
                    <a:pt x="28" y="113"/>
                    <a:pt x="29" y="113"/>
                  </a:cubicBezTo>
                  <a:cubicBezTo>
                    <a:pt x="29" y="114"/>
                    <a:pt x="31" y="114"/>
                    <a:pt x="32" y="114"/>
                  </a:cubicBezTo>
                  <a:cubicBezTo>
                    <a:pt x="32" y="114"/>
                    <a:pt x="32" y="113"/>
                    <a:pt x="31" y="111"/>
                  </a:cubicBezTo>
                  <a:cubicBezTo>
                    <a:pt x="30" y="110"/>
                    <a:pt x="29" y="109"/>
                    <a:pt x="29" y="109"/>
                  </a:cubicBezTo>
                  <a:cubicBezTo>
                    <a:pt x="28" y="109"/>
                    <a:pt x="29" y="110"/>
                    <a:pt x="27" y="109"/>
                  </a:cubicBezTo>
                  <a:cubicBezTo>
                    <a:pt x="25" y="108"/>
                    <a:pt x="25" y="109"/>
                    <a:pt x="24" y="108"/>
                  </a:cubicBezTo>
                  <a:cubicBezTo>
                    <a:pt x="23" y="106"/>
                    <a:pt x="22" y="106"/>
                    <a:pt x="22" y="105"/>
                  </a:cubicBezTo>
                  <a:cubicBezTo>
                    <a:pt x="22" y="105"/>
                    <a:pt x="23" y="105"/>
                    <a:pt x="24" y="104"/>
                  </a:cubicBezTo>
                  <a:cubicBezTo>
                    <a:pt x="25" y="104"/>
                    <a:pt x="23" y="103"/>
                    <a:pt x="25" y="104"/>
                  </a:cubicBezTo>
                  <a:cubicBezTo>
                    <a:pt x="28" y="105"/>
                    <a:pt x="28" y="105"/>
                    <a:pt x="29" y="105"/>
                  </a:cubicBezTo>
                  <a:cubicBezTo>
                    <a:pt x="29" y="105"/>
                    <a:pt x="31" y="105"/>
                    <a:pt x="29" y="104"/>
                  </a:cubicBezTo>
                  <a:cubicBezTo>
                    <a:pt x="27" y="104"/>
                    <a:pt x="26" y="103"/>
                    <a:pt x="26" y="103"/>
                  </a:cubicBezTo>
                  <a:cubicBezTo>
                    <a:pt x="24" y="103"/>
                    <a:pt x="24" y="103"/>
                    <a:pt x="24" y="103"/>
                  </a:cubicBezTo>
                  <a:cubicBezTo>
                    <a:pt x="24" y="103"/>
                    <a:pt x="24" y="103"/>
                    <a:pt x="23" y="103"/>
                  </a:cubicBezTo>
                  <a:cubicBezTo>
                    <a:pt x="22" y="103"/>
                    <a:pt x="22" y="104"/>
                    <a:pt x="22" y="103"/>
                  </a:cubicBezTo>
                  <a:cubicBezTo>
                    <a:pt x="21" y="103"/>
                    <a:pt x="20" y="103"/>
                    <a:pt x="20" y="102"/>
                  </a:cubicBezTo>
                  <a:cubicBezTo>
                    <a:pt x="19" y="102"/>
                    <a:pt x="18" y="101"/>
                    <a:pt x="18" y="101"/>
                  </a:cubicBezTo>
                  <a:cubicBezTo>
                    <a:pt x="18" y="100"/>
                    <a:pt x="17" y="99"/>
                    <a:pt x="17" y="99"/>
                  </a:cubicBezTo>
                  <a:cubicBezTo>
                    <a:pt x="17" y="99"/>
                    <a:pt x="17" y="99"/>
                    <a:pt x="17" y="99"/>
                  </a:cubicBezTo>
                  <a:cubicBezTo>
                    <a:pt x="16" y="99"/>
                    <a:pt x="15" y="99"/>
                    <a:pt x="14" y="99"/>
                  </a:cubicBezTo>
                  <a:cubicBezTo>
                    <a:pt x="14" y="99"/>
                    <a:pt x="13" y="99"/>
                    <a:pt x="13" y="99"/>
                  </a:cubicBezTo>
                  <a:cubicBezTo>
                    <a:pt x="13" y="98"/>
                    <a:pt x="13" y="98"/>
                    <a:pt x="13" y="97"/>
                  </a:cubicBezTo>
                  <a:cubicBezTo>
                    <a:pt x="13" y="97"/>
                    <a:pt x="13" y="96"/>
                    <a:pt x="14" y="96"/>
                  </a:cubicBezTo>
                  <a:cubicBezTo>
                    <a:pt x="15" y="96"/>
                    <a:pt x="16" y="96"/>
                    <a:pt x="17" y="96"/>
                  </a:cubicBezTo>
                  <a:cubicBezTo>
                    <a:pt x="18" y="96"/>
                    <a:pt x="19" y="96"/>
                    <a:pt x="20" y="96"/>
                  </a:cubicBezTo>
                  <a:cubicBezTo>
                    <a:pt x="20" y="96"/>
                    <a:pt x="21" y="97"/>
                    <a:pt x="21" y="97"/>
                  </a:cubicBezTo>
                  <a:cubicBezTo>
                    <a:pt x="22" y="98"/>
                    <a:pt x="23" y="98"/>
                    <a:pt x="23" y="98"/>
                  </a:cubicBezTo>
                  <a:cubicBezTo>
                    <a:pt x="23" y="99"/>
                    <a:pt x="23" y="99"/>
                    <a:pt x="24" y="99"/>
                  </a:cubicBezTo>
                  <a:cubicBezTo>
                    <a:pt x="24" y="100"/>
                    <a:pt x="25" y="100"/>
                    <a:pt x="25" y="100"/>
                  </a:cubicBezTo>
                  <a:cubicBezTo>
                    <a:pt x="26" y="102"/>
                    <a:pt x="26" y="102"/>
                    <a:pt x="26" y="102"/>
                  </a:cubicBezTo>
                  <a:cubicBezTo>
                    <a:pt x="26" y="102"/>
                    <a:pt x="26" y="102"/>
                    <a:pt x="26" y="102"/>
                  </a:cubicBezTo>
                  <a:cubicBezTo>
                    <a:pt x="28" y="103"/>
                    <a:pt x="28" y="103"/>
                    <a:pt x="28" y="103"/>
                  </a:cubicBezTo>
                  <a:cubicBezTo>
                    <a:pt x="28" y="103"/>
                    <a:pt x="31" y="104"/>
                    <a:pt x="31" y="104"/>
                  </a:cubicBezTo>
                  <a:cubicBezTo>
                    <a:pt x="31" y="104"/>
                    <a:pt x="31" y="104"/>
                    <a:pt x="32" y="104"/>
                  </a:cubicBezTo>
                  <a:cubicBezTo>
                    <a:pt x="33" y="104"/>
                    <a:pt x="33" y="103"/>
                    <a:pt x="33" y="103"/>
                  </a:cubicBezTo>
                  <a:cubicBezTo>
                    <a:pt x="33" y="103"/>
                    <a:pt x="34" y="103"/>
                    <a:pt x="34" y="103"/>
                  </a:cubicBezTo>
                  <a:cubicBezTo>
                    <a:pt x="34" y="103"/>
                    <a:pt x="37" y="101"/>
                    <a:pt x="37" y="101"/>
                  </a:cubicBezTo>
                  <a:cubicBezTo>
                    <a:pt x="37" y="102"/>
                    <a:pt x="38" y="102"/>
                    <a:pt x="39" y="102"/>
                  </a:cubicBezTo>
                  <a:cubicBezTo>
                    <a:pt x="39" y="102"/>
                    <a:pt x="42" y="104"/>
                    <a:pt x="42" y="104"/>
                  </a:cubicBezTo>
                  <a:cubicBezTo>
                    <a:pt x="42" y="103"/>
                    <a:pt x="42" y="102"/>
                    <a:pt x="42" y="102"/>
                  </a:cubicBezTo>
                  <a:cubicBezTo>
                    <a:pt x="42" y="102"/>
                    <a:pt x="43" y="101"/>
                    <a:pt x="43" y="101"/>
                  </a:cubicBezTo>
                  <a:cubicBezTo>
                    <a:pt x="47" y="101"/>
                    <a:pt x="47" y="101"/>
                    <a:pt x="47" y="101"/>
                  </a:cubicBezTo>
                  <a:cubicBezTo>
                    <a:pt x="47" y="101"/>
                    <a:pt x="48" y="100"/>
                    <a:pt x="48" y="100"/>
                  </a:cubicBezTo>
                  <a:cubicBezTo>
                    <a:pt x="47" y="100"/>
                    <a:pt x="46" y="100"/>
                    <a:pt x="46" y="100"/>
                  </a:cubicBezTo>
                  <a:cubicBezTo>
                    <a:pt x="44" y="101"/>
                    <a:pt x="44" y="101"/>
                    <a:pt x="44" y="101"/>
                  </a:cubicBezTo>
                  <a:cubicBezTo>
                    <a:pt x="42" y="101"/>
                    <a:pt x="42" y="101"/>
                    <a:pt x="42" y="101"/>
                  </a:cubicBezTo>
                  <a:cubicBezTo>
                    <a:pt x="42" y="101"/>
                    <a:pt x="41" y="102"/>
                    <a:pt x="41" y="102"/>
                  </a:cubicBezTo>
                  <a:cubicBezTo>
                    <a:pt x="40" y="102"/>
                    <a:pt x="39" y="101"/>
                    <a:pt x="39" y="101"/>
                  </a:cubicBezTo>
                  <a:cubicBezTo>
                    <a:pt x="38" y="100"/>
                    <a:pt x="36" y="99"/>
                    <a:pt x="36" y="99"/>
                  </a:cubicBezTo>
                  <a:cubicBezTo>
                    <a:pt x="35" y="99"/>
                    <a:pt x="36" y="99"/>
                    <a:pt x="34" y="98"/>
                  </a:cubicBezTo>
                  <a:cubicBezTo>
                    <a:pt x="32" y="97"/>
                    <a:pt x="31" y="96"/>
                    <a:pt x="31" y="96"/>
                  </a:cubicBezTo>
                  <a:cubicBezTo>
                    <a:pt x="30" y="95"/>
                    <a:pt x="30" y="95"/>
                    <a:pt x="30" y="95"/>
                  </a:cubicBezTo>
                  <a:cubicBezTo>
                    <a:pt x="30" y="95"/>
                    <a:pt x="30" y="94"/>
                    <a:pt x="29" y="94"/>
                  </a:cubicBezTo>
                  <a:cubicBezTo>
                    <a:pt x="28" y="93"/>
                    <a:pt x="25" y="92"/>
                    <a:pt x="25" y="92"/>
                  </a:cubicBezTo>
                  <a:cubicBezTo>
                    <a:pt x="25" y="92"/>
                    <a:pt x="25" y="91"/>
                    <a:pt x="25" y="91"/>
                  </a:cubicBezTo>
                  <a:cubicBezTo>
                    <a:pt x="25" y="91"/>
                    <a:pt x="25" y="88"/>
                    <a:pt x="25" y="88"/>
                  </a:cubicBezTo>
                  <a:cubicBezTo>
                    <a:pt x="25" y="87"/>
                    <a:pt x="24" y="85"/>
                    <a:pt x="24" y="85"/>
                  </a:cubicBezTo>
                  <a:cubicBezTo>
                    <a:pt x="24" y="85"/>
                    <a:pt x="26" y="84"/>
                    <a:pt x="26" y="84"/>
                  </a:cubicBezTo>
                  <a:cubicBezTo>
                    <a:pt x="27" y="84"/>
                    <a:pt x="28" y="85"/>
                    <a:pt x="28" y="85"/>
                  </a:cubicBezTo>
                  <a:cubicBezTo>
                    <a:pt x="29" y="84"/>
                    <a:pt x="29" y="84"/>
                    <a:pt x="29" y="84"/>
                  </a:cubicBezTo>
                  <a:cubicBezTo>
                    <a:pt x="37" y="73"/>
                    <a:pt x="37" y="73"/>
                    <a:pt x="37" y="73"/>
                  </a:cubicBezTo>
                  <a:cubicBezTo>
                    <a:pt x="44" y="63"/>
                    <a:pt x="44" y="63"/>
                    <a:pt x="44" y="63"/>
                  </a:cubicBezTo>
                  <a:cubicBezTo>
                    <a:pt x="47" y="48"/>
                    <a:pt x="47" y="48"/>
                    <a:pt x="47" y="48"/>
                  </a:cubicBezTo>
                  <a:cubicBezTo>
                    <a:pt x="49" y="41"/>
                    <a:pt x="49" y="41"/>
                    <a:pt x="49" y="41"/>
                  </a:cubicBezTo>
                  <a:cubicBezTo>
                    <a:pt x="51" y="35"/>
                    <a:pt x="51" y="35"/>
                    <a:pt x="51" y="35"/>
                  </a:cubicBezTo>
                  <a:cubicBezTo>
                    <a:pt x="51" y="35"/>
                    <a:pt x="51" y="34"/>
                    <a:pt x="52" y="35"/>
                  </a:cubicBezTo>
                  <a:cubicBezTo>
                    <a:pt x="52" y="35"/>
                    <a:pt x="53" y="37"/>
                    <a:pt x="53" y="37"/>
                  </a:cubicBezTo>
                  <a:cubicBezTo>
                    <a:pt x="54" y="38"/>
                    <a:pt x="54" y="38"/>
                    <a:pt x="54" y="38"/>
                  </a:cubicBezTo>
                  <a:cubicBezTo>
                    <a:pt x="55" y="38"/>
                    <a:pt x="55" y="38"/>
                    <a:pt x="55" y="38"/>
                  </a:cubicBezTo>
                  <a:cubicBezTo>
                    <a:pt x="55" y="38"/>
                    <a:pt x="57" y="37"/>
                    <a:pt x="58" y="37"/>
                  </a:cubicBezTo>
                  <a:cubicBezTo>
                    <a:pt x="58" y="37"/>
                    <a:pt x="62" y="39"/>
                    <a:pt x="62" y="39"/>
                  </a:cubicBezTo>
                  <a:cubicBezTo>
                    <a:pt x="62" y="39"/>
                    <a:pt x="62" y="41"/>
                    <a:pt x="62" y="42"/>
                  </a:cubicBezTo>
                  <a:cubicBezTo>
                    <a:pt x="62" y="42"/>
                    <a:pt x="64" y="44"/>
                    <a:pt x="63" y="45"/>
                  </a:cubicBezTo>
                  <a:cubicBezTo>
                    <a:pt x="63" y="45"/>
                    <a:pt x="62" y="47"/>
                    <a:pt x="62" y="47"/>
                  </a:cubicBezTo>
                  <a:cubicBezTo>
                    <a:pt x="62" y="47"/>
                    <a:pt x="63" y="48"/>
                    <a:pt x="63" y="48"/>
                  </a:cubicBezTo>
                  <a:cubicBezTo>
                    <a:pt x="64" y="48"/>
                    <a:pt x="64" y="48"/>
                    <a:pt x="65" y="48"/>
                  </a:cubicBezTo>
                  <a:cubicBezTo>
                    <a:pt x="66" y="48"/>
                    <a:pt x="67" y="49"/>
                    <a:pt x="67" y="49"/>
                  </a:cubicBezTo>
                  <a:cubicBezTo>
                    <a:pt x="67" y="49"/>
                    <a:pt x="67" y="50"/>
                    <a:pt x="67" y="50"/>
                  </a:cubicBezTo>
                  <a:cubicBezTo>
                    <a:pt x="67" y="50"/>
                    <a:pt x="67" y="52"/>
                    <a:pt x="67" y="52"/>
                  </a:cubicBezTo>
                  <a:cubicBezTo>
                    <a:pt x="67" y="53"/>
                    <a:pt x="65" y="53"/>
                    <a:pt x="65" y="53"/>
                  </a:cubicBezTo>
                  <a:cubicBezTo>
                    <a:pt x="65" y="53"/>
                    <a:pt x="65" y="54"/>
                    <a:pt x="65" y="54"/>
                  </a:cubicBezTo>
                  <a:cubicBezTo>
                    <a:pt x="64" y="55"/>
                    <a:pt x="63" y="56"/>
                    <a:pt x="62" y="56"/>
                  </a:cubicBezTo>
                  <a:cubicBezTo>
                    <a:pt x="62" y="56"/>
                    <a:pt x="60" y="54"/>
                    <a:pt x="60" y="54"/>
                  </a:cubicBezTo>
                  <a:cubicBezTo>
                    <a:pt x="60" y="54"/>
                    <a:pt x="59" y="55"/>
                    <a:pt x="59" y="55"/>
                  </a:cubicBezTo>
                  <a:cubicBezTo>
                    <a:pt x="60" y="57"/>
                    <a:pt x="60" y="57"/>
                    <a:pt x="60" y="57"/>
                  </a:cubicBezTo>
                  <a:cubicBezTo>
                    <a:pt x="61" y="60"/>
                    <a:pt x="61" y="60"/>
                    <a:pt x="61" y="60"/>
                  </a:cubicBezTo>
                  <a:cubicBezTo>
                    <a:pt x="60" y="61"/>
                    <a:pt x="60" y="61"/>
                    <a:pt x="60" y="61"/>
                  </a:cubicBezTo>
                  <a:cubicBezTo>
                    <a:pt x="61" y="64"/>
                    <a:pt x="61" y="64"/>
                    <a:pt x="61" y="64"/>
                  </a:cubicBezTo>
                  <a:cubicBezTo>
                    <a:pt x="61" y="66"/>
                    <a:pt x="61" y="66"/>
                    <a:pt x="61" y="66"/>
                  </a:cubicBezTo>
                  <a:cubicBezTo>
                    <a:pt x="59" y="67"/>
                    <a:pt x="59" y="67"/>
                    <a:pt x="59" y="67"/>
                  </a:cubicBezTo>
                  <a:cubicBezTo>
                    <a:pt x="59" y="67"/>
                    <a:pt x="58" y="68"/>
                    <a:pt x="57" y="68"/>
                  </a:cubicBezTo>
                  <a:cubicBezTo>
                    <a:pt x="57" y="68"/>
                    <a:pt x="56" y="67"/>
                    <a:pt x="56" y="68"/>
                  </a:cubicBezTo>
                  <a:cubicBezTo>
                    <a:pt x="57" y="69"/>
                    <a:pt x="57" y="70"/>
                    <a:pt x="58" y="70"/>
                  </a:cubicBezTo>
                  <a:cubicBezTo>
                    <a:pt x="59" y="70"/>
                    <a:pt x="61" y="70"/>
                    <a:pt x="61" y="70"/>
                  </a:cubicBezTo>
                  <a:cubicBezTo>
                    <a:pt x="63" y="73"/>
                    <a:pt x="63" y="73"/>
                    <a:pt x="63" y="73"/>
                  </a:cubicBezTo>
                  <a:cubicBezTo>
                    <a:pt x="63" y="73"/>
                    <a:pt x="64" y="73"/>
                    <a:pt x="65" y="73"/>
                  </a:cubicBezTo>
                  <a:cubicBezTo>
                    <a:pt x="65" y="73"/>
                    <a:pt x="67" y="74"/>
                    <a:pt x="67" y="74"/>
                  </a:cubicBezTo>
                  <a:cubicBezTo>
                    <a:pt x="67" y="74"/>
                    <a:pt x="67" y="74"/>
                    <a:pt x="68" y="75"/>
                  </a:cubicBezTo>
                  <a:cubicBezTo>
                    <a:pt x="69" y="75"/>
                    <a:pt x="71" y="76"/>
                    <a:pt x="71" y="76"/>
                  </a:cubicBezTo>
                  <a:cubicBezTo>
                    <a:pt x="71" y="76"/>
                    <a:pt x="71" y="75"/>
                    <a:pt x="70" y="75"/>
                  </a:cubicBezTo>
                  <a:cubicBezTo>
                    <a:pt x="70" y="75"/>
                    <a:pt x="69" y="72"/>
                    <a:pt x="67" y="72"/>
                  </a:cubicBezTo>
                  <a:cubicBezTo>
                    <a:pt x="66" y="71"/>
                    <a:pt x="65" y="71"/>
                    <a:pt x="64" y="71"/>
                  </a:cubicBezTo>
                  <a:cubicBezTo>
                    <a:pt x="63" y="71"/>
                    <a:pt x="61" y="70"/>
                    <a:pt x="61" y="70"/>
                  </a:cubicBezTo>
                  <a:cubicBezTo>
                    <a:pt x="61" y="69"/>
                    <a:pt x="60" y="68"/>
                    <a:pt x="61" y="68"/>
                  </a:cubicBezTo>
                  <a:cubicBezTo>
                    <a:pt x="61" y="67"/>
                    <a:pt x="61" y="66"/>
                    <a:pt x="63" y="66"/>
                  </a:cubicBezTo>
                  <a:cubicBezTo>
                    <a:pt x="64" y="66"/>
                    <a:pt x="65" y="67"/>
                    <a:pt x="66" y="66"/>
                  </a:cubicBezTo>
                  <a:cubicBezTo>
                    <a:pt x="67" y="66"/>
                    <a:pt x="69" y="63"/>
                    <a:pt x="69" y="63"/>
                  </a:cubicBezTo>
                  <a:cubicBezTo>
                    <a:pt x="71" y="61"/>
                    <a:pt x="71" y="61"/>
                    <a:pt x="71" y="61"/>
                  </a:cubicBezTo>
                  <a:cubicBezTo>
                    <a:pt x="74" y="60"/>
                    <a:pt x="74" y="60"/>
                    <a:pt x="74" y="60"/>
                  </a:cubicBezTo>
                  <a:cubicBezTo>
                    <a:pt x="74" y="60"/>
                    <a:pt x="78" y="58"/>
                    <a:pt x="78" y="58"/>
                  </a:cubicBezTo>
                  <a:cubicBezTo>
                    <a:pt x="78" y="58"/>
                    <a:pt x="79" y="58"/>
                    <a:pt x="80" y="59"/>
                  </a:cubicBezTo>
                  <a:cubicBezTo>
                    <a:pt x="81" y="60"/>
                    <a:pt x="81" y="60"/>
                    <a:pt x="81" y="60"/>
                  </a:cubicBezTo>
                  <a:cubicBezTo>
                    <a:pt x="82" y="60"/>
                    <a:pt x="84" y="61"/>
                    <a:pt x="84" y="61"/>
                  </a:cubicBezTo>
                  <a:cubicBezTo>
                    <a:pt x="84" y="61"/>
                    <a:pt x="84" y="61"/>
                    <a:pt x="85" y="62"/>
                  </a:cubicBezTo>
                  <a:cubicBezTo>
                    <a:pt x="85" y="62"/>
                    <a:pt x="86" y="63"/>
                    <a:pt x="85" y="65"/>
                  </a:cubicBezTo>
                  <a:cubicBezTo>
                    <a:pt x="85" y="66"/>
                    <a:pt x="85" y="67"/>
                    <a:pt x="85" y="67"/>
                  </a:cubicBezTo>
                  <a:cubicBezTo>
                    <a:pt x="85" y="67"/>
                    <a:pt x="86" y="66"/>
                    <a:pt x="86" y="65"/>
                  </a:cubicBezTo>
                  <a:cubicBezTo>
                    <a:pt x="86" y="63"/>
                    <a:pt x="86" y="62"/>
                    <a:pt x="86" y="61"/>
                  </a:cubicBezTo>
                  <a:cubicBezTo>
                    <a:pt x="86" y="60"/>
                    <a:pt x="85" y="59"/>
                    <a:pt x="85" y="59"/>
                  </a:cubicBezTo>
                  <a:cubicBezTo>
                    <a:pt x="85" y="59"/>
                    <a:pt x="83" y="60"/>
                    <a:pt x="81" y="59"/>
                  </a:cubicBezTo>
                  <a:cubicBezTo>
                    <a:pt x="80" y="58"/>
                    <a:pt x="80" y="57"/>
                    <a:pt x="79" y="57"/>
                  </a:cubicBezTo>
                  <a:cubicBezTo>
                    <a:pt x="79" y="57"/>
                    <a:pt x="78" y="56"/>
                    <a:pt x="77" y="56"/>
                  </a:cubicBezTo>
                  <a:cubicBezTo>
                    <a:pt x="77" y="56"/>
                    <a:pt x="77" y="55"/>
                    <a:pt x="77" y="54"/>
                  </a:cubicBezTo>
                  <a:cubicBezTo>
                    <a:pt x="77" y="53"/>
                    <a:pt x="77" y="52"/>
                    <a:pt x="77" y="51"/>
                  </a:cubicBezTo>
                  <a:cubicBezTo>
                    <a:pt x="77" y="51"/>
                    <a:pt x="76" y="50"/>
                    <a:pt x="77" y="49"/>
                  </a:cubicBezTo>
                  <a:cubicBezTo>
                    <a:pt x="78" y="48"/>
                    <a:pt x="78" y="48"/>
                    <a:pt x="79" y="48"/>
                  </a:cubicBezTo>
                  <a:cubicBezTo>
                    <a:pt x="79" y="47"/>
                    <a:pt x="81" y="46"/>
                    <a:pt x="80" y="46"/>
                  </a:cubicBezTo>
                  <a:cubicBezTo>
                    <a:pt x="80" y="45"/>
                    <a:pt x="79" y="45"/>
                    <a:pt x="78" y="45"/>
                  </a:cubicBezTo>
                  <a:cubicBezTo>
                    <a:pt x="77" y="45"/>
                    <a:pt x="78" y="46"/>
                    <a:pt x="77" y="46"/>
                  </a:cubicBezTo>
                  <a:cubicBezTo>
                    <a:pt x="75" y="46"/>
                    <a:pt x="75" y="45"/>
                    <a:pt x="74" y="44"/>
                  </a:cubicBezTo>
                  <a:cubicBezTo>
                    <a:pt x="74" y="43"/>
                    <a:pt x="74" y="43"/>
                    <a:pt x="73" y="44"/>
                  </a:cubicBezTo>
                  <a:cubicBezTo>
                    <a:pt x="72" y="44"/>
                    <a:pt x="71" y="43"/>
                    <a:pt x="71" y="43"/>
                  </a:cubicBezTo>
                  <a:cubicBezTo>
                    <a:pt x="71" y="43"/>
                    <a:pt x="70" y="42"/>
                    <a:pt x="71" y="41"/>
                  </a:cubicBezTo>
                  <a:cubicBezTo>
                    <a:pt x="71" y="41"/>
                    <a:pt x="72" y="39"/>
                    <a:pt x="72" y="39"/>
                  </a:cubicBezTo>
                  <a:cubicBezTo>
                    <a:pt x="72" y="39"/>
                    <a:pt x="72" y="36"/>
                    <a:pt x="72" y="36"/>
                  </a:cubicBezTo>
                  <a:cubicBezTo>
                    <a:pt x="72" y="35"/>
                    <a:pt x="72" y="35"/>
                    <a:pt x="72" y="35"/>
                  </a:cubicBezTo>
                  <a:close/>
                  <a:moveTo>
                    <a:pt x="127" y="1"/>
                  </a:moveTo>
                  <a:cubicBezTo>
                    <a:pt x="127" y="1"/>
                    <a:pt x="127" y="1"/>
                    <a:pt x="127" y="1"/>
                  </a:cubicBezTo>
                  <a:cubicBezTo>
                    <a:pt x="127" y="1"/>
                    <a:pt x="127" y="0"/>
                    <a:pt x="128" y="0"/>
                  </a:cubicBezTo>
                  <a:cubicBezTo>
                    <a:pt x="129" y="0"/>
                    <a:pt x="129" y="0"/>
                    <a:pt x="130" y="0"/>
                  </a:cubicBezTo>
                  <a:cubicBezTo>
                    <a:pt x="130" y="0"/>
                    <a:pt x="132" y="0"/>
                    <a:pt x="132" y="0"/>
                  </a:cubicBezTo>
                  <a:cubicBezTo>
                    <a:pt x="132" y="0"/>
                    <a:pt x="133" y="0"/>
                    <a:pt x="134" y="0"/>
                  </a:cubicBezTo>
                  <a:cubicBezTo>
                    <a:pt x="134" y="0"/>
                    <a:pt x="135" y="0"/>
                    <a:pt x="135" y="0"/>
                  </a:cubicBezTo>
                  <a:cubicBezTo>
                    <a:pt x="136" y="0"/>
                    <a:pt x="135" y="1"/>
                    <a:pt x="135" y="1"/>
                  </a:cubicBezTo>
                  <a:cubicBezTo>
                    <a:pt x="133" y="1"/>
                    <a:pt x="133" y="1"/>
                    <a:pt x="133" y="1"/>
                  </a:cubicBezTo>
                  <a:cubicBezTo>
                    <a:pt x="133" y="1"/>
                    <a:pt x="132" y="1"/>
                    <a:pt x="131" y="1"/>
                  </a:cubicBezTo>
                  <a:cubicBezTo>
                    <a:pt x="131" y="2"/>
                    <a:pt x="130" y="2"/>
                    <a:pt x="130" y="2"/>
                  </a:cubicBezTo>
                  <a:cubicBezTo>
                    <a:pt x="130" y="2"/>
                    <a:pt x="129" y="2"/>
                    <a:pt x="129" y="2"/>
                  </a:cubicBezTo>
                  <a:cubicBezTo>
                    <a:pt x="128" y="2"/>
                    <a:pt x="128" y="1"/>
                    <a:pt x="128" y="2"/>
                  </a:cubicBezTo>
                  <a:cubicBezTo>
                    <a:pt x="127" y="2"/>
                    <a:pt x="127" y="1"/>
                    <a:pt x="127" y="1"/>
                  </a:cubicBezTo>
                  <a:close/>
                  <a:moveTo>
                    <a:pt x="118" y="6"/>
                  </a:moveTo>
                  <a:cubicBezTo>
                    <a:pt x="118" y="6"/>
                    <a:pt x="118" y="6"/>
                    <a:pt x="118" y="6"/>
                  </a:cubicBezTo>
                  <a:cubicBezTo>
                    <a:pt x="118" y="6"/>
                    <a:pt x="118" y="5"/>
                    <a:pt x="119" y="5"/>
                  </a:cubicBezTo>
                  <a:cubicBezTo>
                    <a:pt x="119" y="5"/>
                    <a:pt x="119" y="4"/>
                    <a:pt x="120" y="5"/>
                  </a:cubicBezTo>
                  <a:cubicBezTo>
                    <a:pt x="120" y="5"/>
                    <a:pt x="120" y="7"/>
                    <a:pt x="120" y="7"/>
                  </a:cubicBezTo>
                  <a:cubicBezTo>
                    <a:pt x="119" y="7"/>
                    <a:pt x="119" y="7"/>
                    <a:pt x="118" y="7"/>
                  </a:cubicBezTo>
                  <a:cubicBezTo>
                    <a:pt x="118" y="7"/>
                    <a:pt x="118" y="6"/>
                    <a:pt x="118" y="6"/>
                  </a:cubicBezTo>
                  <a:close/>
                  <a:moveTo>
                    <a:pt x="112" y="9"/>
                  </a:moveTo>
                  <a:cubicBezTo>
                    <a:pt x="112" y="9"/>
                    <a:pt x="112" y="9"/>
                    <a:pt x="112" y="9"/>
                  </a:cubicBezTo>
                  <a:cubicBezTo>
                    <a:pt x="112" y="9"/>
                    <a:pt x="111" y="8"/>
                    <a:pt x="111" y="8"/>
                  </a:cubicBezTo>
                  <a:cubicBezTo>
                    <a:pt x="111" y="8"/>
                    <a:pt x="111" y="7"/>
                    <a:pt x="112" y="7"/>
                  </a:cubicBezTo>
                  <a:cubicBezTo>
                    <a:pt x="112" y="7"/>
                    <a:pt x="113" y="7"/>
                    <a:pt x="113" y="7"/>
                  </a:cubicBezTo>
                  <a:cubicBezTo>
                    <a:pt x="114" y="7"/>
                    <a:pt x="114" y="7"/>
                    <a:pt x="114" y="7"/>
                  </a:cubicBezTo>
                  <a:cubicBezTo>
                    <a:pt x="114" y="7"/>
                    <a:pt x="115" y="6"/>
                    <a:pt x="115" y="6"/>
                  </a:cubicBezTo>
                  <a:cubicBezTo>
                    <a:pt x="115" y="6"/>
                    <a:pt x="116" y="8"/>
                    <a:pt x="116" y="8"/>
                  </a:cubicBezTo>
                  <a:cubicBezTo>
                    <a:pt x="116" y="8"/>
                    <a:pt x="116" y="8"/>
                    <a:pt x="115" y="8"/>
                  </a:cubicBezTo>
                  <a:cubicBezTo>
                    <a:pt x="115" y="8"/>
                    <a:pt x="114" y="9"/>
                    <a:pt x="114" y="9"/>
                  </a:cubicBezTo>
                  <a:cubicBezTo>
                    <a:pt x="113" y="10"/>
                    <a:pt x="113" y="10"/>
                    <a:pt x="113" y="10"/>
                  </a:cubicBezTo>
                  <a:cubicBezTo>
                    <a:pt x="112" y="9"/>
                    <a:pt x="112" y="9"/>
                    <a:pt x="112" y="9"/>
                  </a:cubicBezTo>
                  <a:close/>
                  <a:moveTo>
                    <a:pt x="108" y="12"/>
                  </a:moveTo>
                  <a:cubicBezTo>
                    <a:pt x="108" y="12"/>
                    <a:pt x="108" y="12"/>
                    <a:pt x="108" y="12"/>
                  </a:cubicBezTo>
                  <a:cubicBezTo>
                    <a:pt x="108" y="11"/>
                    <a:pt x="107" y="11"/>
                    <a:pt x="107" y="11"/>
                  </a:cubicBezTo>
                  <a:cubicBezTo>
                    <a:pt x="107" y="11"/>
                    <a:pt x="106" y="10"/>
                    <a:pt x="106" y="10"/>
                  </a:cubicBezTo>
                  <a:cubicBezTo>
                    <a:pt x="106" y="10"/>
                    <a:pt x="106" y="9"/>
                    <a:pt x="107" y="9"/>
                  </a:cubicBezTo>
                  <a:cubicBezTo>
                    <a:pt x="107" y="9"/>
                    <a:pt x="107" y="9"/>
                    <a:pt x="107" y="10"/>
                  </a:cubicBezTo>
                  <a:cubicBezTo>
                    <a:pt x="108" y="10"/>
                    <a:pt x="108" y="11"/>
                    <a:pt x="108" y="11"/>
                  </a:cubicBezTo>
                  <a:cubicBezTo>
                    <a:pt x="108" y="12"/>
                    <a:pt x="108" y="12"/>
                    <a:pt x="108" y="12"/>
                  </a:cubicBezTo>
                  <a:close/>
                  <a:moveTo>
                    <a:pt x="96" y="12"/>
                  </a:moveTo>
                  <a:cubicBezTo>
                    <a:pt x="96" y="12"/>
                    <a:pt x="96" y="12"/>
                    <a:pt x="96" y="12"/>
                  </a:cubicBezTo>
                  <a:cubicBezTo>
                    <a:pt x="96" y="12"/>
                    <a:pt x="96" y="12"/>
                    <a:pt x="97" y="12"/>
                  </a:cubicBezTo>
                  <a:cubicBezTo>
                    <a:pt x="98" y="11"/>
                    <a:pt x="98" y="10"/>
                    <a:pt x="99" y="11"/>
                  </a:cubicBezTo>
                  <a:cubicBezTo>
                    <a:pt x="100" y="11"/>
                    <a:pt x="102" y="12"/>
                    <a:pt x="102" y="12"/>
                  </a:cubicBezTo>
                  <a:cubicBezTo>
                    <a:pt x="102" y="12"/>
                    <a:pt x="102" y="11"/>
                    <a:pt x="102" y="11"/>
                  </a:cubicBezTo>
                  <a:cubicBezTo>
                    <a:pt x="103" y="11"/>
                    <a:pt x="103" y="12"/>
                    <a:pt x="103" y="12"/>
                  </a:cubicBezTo>
                  <a:cubicBezTo>
                    <a:pt x="103" y="12"/>
                    <a:pt x="102" y="12"/>
                    <a:pt x="102" y="12"/>
                  </a:cubicBezTo>
                  <a:cubicBezTo>
                    <a:pt x="101" y="13"/>
                    <a:pt x="101" y="13"/>
                    <a:pt x="100" y="13"/>
                  </a:cubicBezTo>
                  <a:cubicBezTo>
                    <a:pt x="99" y="13"/>
                    <a:pt x="99" y="12"/>
                    <a:pt x="98" y="13"/>
                  </a:cubicBezTo>
                  <a:cubicBezTo>
                    <a:pt x="98" y="13"/>
                    <a:pt x="98" y="14"/>
                    <a:pt x="97" y="14"/>
                  </a:cubicBezTo>
                  <a:cubicBezTo>
                    <a:pt x="97" y="14"/>
                    <a:pt x="96" y="14"/>
                    <a:pt x="96" y="14"/>
                  </a:cubicBezTo>
                  <a:cubicBezTo>
                    <a:pt x="96" y="13"/>
                    <a:pt x="96" y="12"/>
                    <a:pt x="96" y="12"/>
                  </a:cubicBezTo>
                  <a:close/>
                  <a:moveTo>
                    <a:pt x="93" y="13"/>
                  </a:moveTo>
                  <a:cubicBezTo>
                    <a:pt x="93" y="13"/>
                    <a:pt x="93" y="13"/>
                    <a:pt x="93" y="13"/>
                  </a:cubicBezTo>
                  <a:cubicBezTo>
                    <a:pt x="93" y="13"/>
                    <a:pt x="93" y="12"/>
                    <a:pt x="94" y="13"/>
                  </a:cubicBezTo>
                  <a:cubicBezTo>
                    <a:pt x="94" y="13"/>
                    <a:pt x="94" y="12"/>
                    <a:pt x="94" y="13"/>
                  </a:cubicBezTo>
                  <a:cubicBezTo>
                    <a:pt x="95" y="14"/>
                    <a:pt x="95" y="15"/>
                    <a:pt x="94" y="15"/>
                  </a:cubicBezTo>
                  <a:cubicBezTo>
                    <a:pt x="93" y="14"/>
                    <a:pt x="93" y="13"/>
                    <a:pt x="93" y="13"/>
                  </a:cubicBezTo>
                  <a:close/>
                  <a:moveTo>
                    <a:pt x="81" y="13"/>
                  </a:moveTo>
                  <a:cubicBezTo>
                    <a:pt x="81" y="13"/>
                    <a:pt x="81" y="13"/>
                    <a:pt x="81" y="13"/>
                  </a:cubicBezTo>
                  <a:cubicBezTo>
                    <a:pt x="81" y="13"/>
                    <a:pt x="81" y="12"/>
                    <a:pt x="82" y="12"/>
                  </a:cubicBezTo>
                  <a:cubicBezTo>
                    <a:pt x="82" y="12"/>
                    <a:pt x="82" y="12"/>
                    <a:pt x="83" y="12"/>
                  </a:cubicBezTo>
                  <a:cubicBezTo>
                    <a:pt x="83" y="13"/>
                    <a:pt x="84" y="13"/>
                    <a:pt x="84" y="13"/>
                  </a:cubicBezTo>
                  <a:cubicBezTo>
                    <a:pt x="85" y="13"/>
                    <a:pt x="85" y="13"/>
                    <a:pt x="85" y="13"/>
                  </a:cubicBezTo>
                  <a:cubicBezTo>
                    <a:pt x="86" y="13"/>
                    <a:pt x="86" y="12"/>
                    <a:pt x="87" y="13"/>
                  </a:cubicBezTo>
                  <a:cubicBezTo>
                    <a:pt x="88" y="13"/>
                    <a:pt x="88" y="13"/>
                    <a:pt x="89" y="13"/>
                  </a:cubicBezTo>
                  <a:cubicBezTo>
                    <a:pt x="89" y="13"/>
                    <a:pt x="91" y="13"/>
                    <a:pt x="91" y="13"/>
                  </a:cubicBezTo>
                  <a:cubicBezTo>
                    <a:pt x="91" y="13"/>
                    <a:pt x="91" y="14"/>
                    <a:pt x="91" y="14"/>
                  </a:cubicBezTo>
                  <a:cubicBezTo>
                    <a:pt x="90" y="14"/>
                    <a:pt x="90" y="14"/>
                    <a:pt x="89" y="14"/>
                  </a:cubicBezTo>
                  <a:cubicBezTo>
                    <a:pt x="89" y="14"/>
                    <a:pt x="90" y="14"/>
                    <a:pt x="88" y="14"/>
                  </a:cubicBezTo>
                  <a:cubicBezTo>
                    <a:pt x="87" y="14"/>
                    <a:pt x="87" y="14"/>
                    <a:pt x="86" y="14"/>
                  </a:cubicBezTo>
                  <a:cubicBezTo>
                    <a:pt x="86" y="14"/>
                    <a:pt x="86" y="14"/>
                    <a:pt x="85" y="14"/>
                  </a:cubicBezTo>
                  <a:cubicBezTo>
                    <a:pt x="85" y="14"/>
                    <a:pt x="85" y="14"/>
                    <a:pt x="85" y="14"/>
                  </a:cubicBezTo>
                  <a:cubicBezTo>
                    <a:pt x="84" y="14"/>
                    <a:pt x="87" y="13"/>
                    <a:pt x="84" y="14"/>
                  </a:cubicBezTo>
                  <a:cubicBezTo>
                    <a:pt x="81" y="15"/>
                    <a:pt x="81" y="15"/>
                    <a:pt x="81" y="15"/>
                  </a:cubicBezTo>
                  <a:cubicBezTo>
                    <a:pt x="81" y="15"/>
                    <a:pt x="81" y="14"/>
                    <a:pt x="81" y="14"/>
                  </a:cubicBezTo>
                  <a:cubicBezTo>
                    <a:pt x="81" y="14"/>
                    <a:pt x="81" y="13"/>
                    <a:pt x="81" y="13"/>
                  </a:cubicBezTo>
                  <a:close/>
                  <a:moveTo>
                    <a:pt x="68" y="16"/>
                  </a:moveTo>
                  <a:cubicBezTo>
                    <a:pt x="68" y="16"/>
                    <a:pt x="68" y="16"/>
                    <a:pt x="68" y="16"/>
                  </a:cubicBezTo>
                  <a:cubicBezTo>
                    <a:pt x="69" y="16"/>
                    <a:pt x="69" y="16"/>
                    <a:pt x="69" y="16"/>
                  </a:cubicBezTo>
                  <a:cubicBezTo>
                    <a:pt x="69" y="16"/>
                    <a:pt x="71" y="16"/>
                    <a:pt x="71" y="15"/>
                  </a:cubicBezTo>
                  <a:cubicBezTo>
                    <a:pt x="72" y="15"/>
                    <a:pt x="72" y="15"/>
                    <a:pt x="72" y="15"/>
                  </a:cubicBezTo>
                  <a:cubicBezTo>
                    <a:pt x="72" y="15"/>
                    <a:pt x="74" y="14"/>
                    <a:pt x="74" y="14"/>
                  </a:cubicBezTo>
                  <a:cubicBezTo>
                    <a:pt x="75" y="14"/>
                    <a:pt x="76" y="13"/>
                    <a:pt x="76" y="13"/>
                  </a:cubicBezTo>
                  <a:cubicBezTo>
                    <a:pt x="76" y="13"/>
                    <a:pt x="78" y="14"/>
                    <a:pt x="78" y="14"/>
                  </a:cubicBezTo>
                  <a:cubicBezTo>
                    <a:pt x="79" y="14"/>
                    <a:pt x="79" y="13"/>
                    <a:pt x="79" y="13"/>
                  </a:cubicBezTo>
                  <a:cubicBezTo>
                    <a:pt x="77" y="12"/>
                    <a:pt x="77" y="12"/>
                    <a:pt x="77" y="12"/>
                  </a:cubicBezTo>
                  <a:cubicBezTo>
                    <a:pt x="73" y="13"/>
                    <a:pt x="73" y="13"/>
                    <a:pt x="73" y="13"/>
                  </a:cubicBezTo>
                  <a:cubicBezTo>
                    <a:pt x="73" y="13"/>
                    <a:pt x="70" y="14"/>
                    <a:pt x="69" y="14"/>
                  </a:cubicBezTo>
                  <a:cubicBezTo>
                    <a:pt x="68" y="13"/>
                    <a:pt x="67" y="14"/>
                    <a:pt x="67" y="14"/>
                  </a:cubicBezTo>
                  <a:cubicBezTo>
                    <a:pt x="66" y="15"/>
                    <a:pt x="66" y="15"/>
                    <a:pt x="66" y="15"/>
                  </a:cubicBezTo>
                  <a:cubicBezTo>
                    <a:pt x="66" y="15"/>
                    <a:pt x="67" y="16"/>
                    <a:pt x="67" y="16"/>
                  </a:cubicBezTo>
                  <a:cubicBezTo>
                    <a:pt x="67" y="17"/>
                    <a:pt x="68" y="16"/>
                    <a:pt x="68" y="16"/>
                  </a:cubicBezTo>
                  <a:close/>
                  <a:moveTo>
                    <a:pt x="56" y="22"/>
                  </a:moveTo>
                  <a:cubicBezTo>
                    <a:pt x="56" y="22"/>
                    <a:pt x="56" y="22"/>
                    <a:pt x="56" y="22"/>
                  </a:cubicBezTo>
                  <a:cubicBezTo>
                    <a:pt x="56" y="22"/>
                    <a:pt x="56" y="22"/>
                    <a:pt x="56" y="22"/>
                  </a:cubicBezTo>
                  <a:cubicBezTo>
                    <a:pt x="57" y="23"/>
                    <a:pt x="57" y="23"/>
                    <a:pt x="57" y="23"/>
                  </a:cubicBezTo>
                  <a:cubicBezTo>
                    <a:pt x="57" y="23"/>
                    <a:pt x="58" y="22"/>
                    <a:pt x="58" y="22"/>
                  </a:cubicBezTo>
                  <a:cubicBezTo>
                    <a:pt x="58" y="21"/>
                    <a:pt x="59" y="21"/>
                    <a:pt x="59" y="21"/>
                  </a:cubicBezTo>
                  <a:cubicBezTo>
                    <a:pt x="59" y="21"/>
                    <a:pt x="60" y="20"/>
                    <a:pt x="61" y="20"/>
                  </a:cubicBezTo>
                  <a:cubicBezTo>
                    <a:pt x="61" y="20"/>
                    <a:pt x="63" y="19"/>
                    <a:pt x="63" y="19"/>
                  </a:cubicBezTo>
                  <a:cubicBezTo>
                    <a:pt x="63" y="18"/>
                    <a:pt x="63" y="18"/>
                    <a:pt x="63" y="18"/>
                  </a:cubicBezTo>
                  <a:cubicBezTo>
                    <a:pt x="63" y="18"/>
                    <a:pt x="60" y="18"/>
                    <a:pt x="60" y="18"/>
                  </a:cubicBezTo>
                  <a:cubicBezTo>
                    <a:pt x="60" y="18"/>
                    <a:pt x="58" y="20"/>
                    <a:pt x="58" y="20"/>
                  </a:cubicBezTo>
                  <a:cubicBezTo>
                    <a:pt x="58" y="20"/>
                    <a:pt x="56" y="22"/>
                    <a:pt x="56" y="22"/>
                  </a:cubicBezTo>
                  <a:close/>
                  <a:moveTo>
                    <a:pt x="55" y="32"/>
                  </a:moveTo>
                  <a:cubicBezTo>
                    <a:pt x="55" y="32"/>
                    <a:pt x="55" y="32"/>
                    <a:pt x="55" y="32"/>
                  </a:cubicBezTo>
                  <a:cubicBezTo>
                    <a:pt x="55" y="32"/>
                    <a:pt x="57" y="30"/>
                    <a:pt x="57" y="29"/>
                  </a:cubicBezTo>
                  <a:cubicBezTo>
                    <a:pt x="57" y="29"/>
                    <a:pt x="57" y="27"/>
                    <a:pt x="57" y="27"/>
                  </a:cubicBezTo>
                  <a:cubicBezTo>
                    <a:pt x="57" y="25"/>
                    <a:pt x="57" y="25"/>
                    <a:pt x="57" y="25"/>
                  </a:cubicBezTo>
                  <a:cubicBezTo>
                    <a:pt x="55" y="23"/>
                    <a:pt x="55" y="23"/>
                    <a:pt x="55" y="23"/>
                  </a:cubicBezTo>
                  <a:cubicBezTo>
                    <a:pt x="55" y="23"/>
                    <a:pt x="54" y="25"/>
                    <a:pt x="54" y="25"/>
                  </a:cubicBezTo>
                  <a:cubicBezTo>
                    <a:pt x="54" y="26"/>
                    <a:pt x="53" y="26"/>
                    <a:pt x="52" y="27"/>
                  </a:cubicBezTo>
                  <a:cubicBezTo>
                    <a:pt x="51" y="28"/>
                    <a:pt x="51" y="29"/>
                    <a:pt x="51" y="30"/>
                  </a:cubicBezTo>
                  <a:cubicBezTo>
                    <a:pt x="51" y="30"/>
                    <a:pt x="50" y="31"/>
                    <a:pt x="50" y="32"/>
                  </a:cubicBezTo>
                  <a:cubicBezTo>
                    <a:pt x="50" y="33"/>
                    <a:pt x="51" y="33"/>
                    <a:pt x="52" y="33"/>
                  </a:cubicBezTo>
                  <a:cubicBezTo>
                    <a:pt x="53" y="33"/>
                    <a:pt x="52" y="33"/>
                    <a:pt x="52" y="33"/>
                  </a:cubicBezTo>
                  <a:cubicBezTo>
                    <a:pt x="55" y="32"/>
                    <a:pt x="55" y="32"/>
                    <a:pt x="55" y="32"/>
                  </a:cubicBezTo>
                  <a:close/>
                  <a:moveTo>
                    <a:pt x="21" y="94"/>
                  </a:moveTo>
                  <a:cubicBezTo>
                    <a:pt x="21" y="94"/>
                    <a:pt x="21" y="94"/>
                    <a:pt x="21" y="94"/>
                  </a:cubicBezTo>
                  <a:cubicBezTo>
                    <a:pt x="21" y="94"/>
                    <a:pt x="21" y="94"/>
                    <a:pt x="22" y="94"/>
                  </a:cubicBezTo>
                  <a:cubicBezTo>
                    <a:pt x="22" y="94"/>
                    <a:pt x="22" y="93"/>
                    <a:pt x="22" y="93"/>
                  </a:cubicBezTo>
                  <a:cubicBezTo>
                    <a:pt x="23" y="93"/>
                    <a:pt x="23" y="94"/>
                    <a:pt x="23" y="94"/>
                  </a:cubicBezTo>
                  <a:cubicBezTo>
                    <a:pt x="24" y="94"/>
                    <a:pt x="24" y="95"/>
                    <a:pt x="24" y="95"/>
                  </a:cubicBezTo>
                  <a:cubicBezTo>
                    <a:pt x="25" y="97"/>
                    <a:pt x="25" y="97"/>
                    <a:pt x="25" y="97"/>
                  </a:cubicBezTo>
                  <a:cubicBezTo>
                    <a:pt x="25" y="97"/>
                    <a:pt x="25" y="98"/>
                    <a:pt x="25" y="98"/>
                  </a:cubicBezTo>
                  <a:cubicBezTo>
                    <a:pt x="25" y="99"/>
                    <a:pt x="25" y="99"/>
                    <a:pt x="25" y="99"/>
                  </a:cubicBezTo>
                  <a:cubicBezTo>
                    <a:pt x="25" y="99"/>
                    <a:pt x="26" y="99"/>
                    <a:pt x="27" y="99"/>
                  </a:cubicBezTo>
                  <a:cubicBezTo>
                    <a:pt x="27" y="99"/>
                    <a:pt x="27" y="100"/>
                    <a:pt x="28" y="100"/>
                  </a:cubicBezTo>
                  <a:cubicBezTo>
                    <a:pt x="29" y="101"/>
                    <a:pt x="29" y="101"/>
                    <a:pt x="29" y="101"/>
                  </a:cubicBezTo>
                  <a:cubicBezTo>
                    <a:pt x="30" y="102"/>
                    <a:pt x="30" y="102"/>
                    <a:pt x="31" y="103"/>
                  </a:cubicBezTo>
                  <a:cubicBezTo>
                    <a:pt x="32" y="103"/>
                    <a:pt x="32" y="103"/>
                    <a:pt x="33" y="103"/>
                  </a:cubicBezTo>
                  <a:cubicBezTo>
                    <a:pt x="33" y="102"/>
                    <a:pt x="33" y="102"/>
                    <a:pt x="34" y="102"/>
                  </a:cubicBezTo>
                  <a:cubicBezTo>
                    <a:pt x="34" y="102"/>
                    <a:pt x="34" y="102"/>
                    <a:pt x="35" y="102"/>
                  </a:cubicBezTo>
                  <a:cubicBezTo>
                    <a:pt x="35" y="101"/>
                    <a:pt x="34" y="101"/>
                    <a:pt x="34" y="101"/>
                  </a:cubicBezTo>
                  <a:cubicBezTo>
                    <a:pt x="34" y="101"/>
                    <a:pt x="33" y="100"/>
                    <a:pt x="32" y="99"/>
                  </a:cubicBezTo>
                  <a:cubicBezTo>
                    <a:pt x="32" y="99"/>
                    <a:pt x="32" y="99"/>
                    <a:pt x="32" y="98"/>
                  </a:cubicBezTo>
                  <a:cubicBezTo>
                    <a:pt x="32" y="98"/>
                    <a:pt x="32" y="98"/>
                    <a:pt x="31" y="97"/>
                  </a:cubicBezTo>
                  <a:cubicBezTo>
                    <a:pt x="30" y="97"/>
                    <a:pt x="30" y="97"/>
                    <a:pt x="30" y="97"/>
                  </a:cubicBezTo>
                  <a:cubicBezTo>
                    <a:pt x="29" y="96"/>
                    <a:pt x="29" y="95"/>
                    <a:pt x="29" y="95"/>
                  </a:cubicBezTo>
                  <a:cubicBezTo>
                    <a:pt x="29" y="95"/>
                    <a:pt x="27" y="95"/>
                    <a:pt x="27" y="94"/>
                  </a:cubicBezTo>
                  <a:cubicBezTo>
                    <a:pt x="27" y="94"/>
                    <a:pt x="26" y="94"/>
                    <a:pt x="26" y="94"/>
                  </a:cubicBezTo>
                  <a:cubicBezTo>
                    <a:pt x="26" y="94"/>
                    <a:pt x="24" y="93"/>
                    <a:pt x="24" y="92"/>
                  </a:cubicBezTo>
                  <a:cubicBezTo>
                    <a:pt x="24" y="92"/>
                    <a:pt x="24" y="91"/>
                    <a:pt x="24" y="91"/>
                  </a:cubicBezTo>
                  <a:cubicBezTo>
                    <a:pt x="24" y="91"/>
                    <a:pt x="23" y="91"/>
                    <a:pt x="22" y="91"/>
                  </a:cubicBezTo>
                  <a:cubicBezTo>
                    <a:pt x="21" y="92"/>
                    <a:pt x="20" y="92"/>
                    <a:pt x="20" y="92"/>
                  </a:cubicBezTo>
                  <a:cubicBezTo>
                    <a:pt x="19" y="92"/>
                    <a:pt x="19" y="93"/>
                    <a:pt x="19" y="93"/>
                  </a:cubicBezTo>
                  <a:cubicBezTo>
                    <a:pt x="19" y="93"/>
                    <a:pt x="19" y="94"/>
                    <a:pt x="20" y="94"/>
                  </a:cubicBezTo>
                  <a:cubicBezTo>
                    <a:pt x="20" y="95"/>
                    <a:pt x="21" y="94"/>
                    <a:pt x="21" y="94"/>
                  </a:cubicBezTo>
                  <a:close/>
                  <a:moveTo>
                    <a:pt x="71" y="75"/>
                  </a:moveTo>
                  <a:cubicBezTo>
                    <a:pt x="71" y="75"/>
                    <a:pt x="71" y="75"/>
                    <a:pt x="71" y="75"/>
                  </a:cubicBezTo>
                  <a:cubicBezTo>
                    <a:pt x="71" y="76"/>
                    <a:pt x="71" y="76"/>
                    <a:pt x="71" y="76"/>
                  </a:cubicBezTo>
                  <a:cubicBezTo>
                    <a:pt x="71" y="76"/>
                    <a:pt x="71" y="76"/>
                    <a:pt x="72" y="76"/>
                  </a:cubicBezTo>
                  <a:cubicBezTo>
                    <a:pt x="72" y="75"/>
                    <a:pt x="72" y="76"/>
                    <a:pt x="73" y="76"/>
                  </a:cubicBezTo>
                  <a:cubicBezTo>
                    <a:pt x="73" y="76"/>
                    <a:pt x="73" y="76"/>
                    <a:pt x="73" y="76"/>
                  </a:cubicBezTo>
                  <a:cubicBezTo>
                    <a:pt x="74" y="76"/>
                    <a:pt x="75" y="74"/>
                    <a:pt x="75" y="74"/>
                  </a:cubicBezTo>
                  <a:cubicBezTo>
                    <a:pt x="75" y="74"/>
                    <a:pt x="75" y="74"/>
                    <a:pt x="76" y="74"/>
                  </a:cubicBezTo>
                  <a:cubicBezTo>
                    <a:pt x="76" y="74"/>
                    <a:pt x="77" y="74"/>
                    <a:pt x="77" y="73"/>
                  </a:cubicBezTo>
                  <a:cubicBezTo>
                    <a:pt x="77" y="73"/>
                    <a:pt x="77" y="73"/>
                    <a:pt x="78" y="73"/>
                  </a:cubicBezTo>
                  <a:cubicBezTo>
                    <a:pt x="78" y="72"/>
                    <a:pt x="78" y="72"/>
                    <a:pt x="78" y="72"/>
                  </a:cubicBezTo>
                  <a:cubicBezTo>
                    <a:pt x="79" y="71"/>
                    <a:pt x="80" y="71"/>
                    <a:pt x="80" y="71"/>
                  </a:cubicBezTo>
                  <a:cubicBezTo>
                    <a:pt x="81" y="70"/>
                    <a:pt x="81" y="70"/>
                    <a:pt x="81" y="69"/>
                  </a:cubicBezTo>
                  <a:cubicBezTo>
                    <a:pt x="81" y="69"/>
                    <a:pt x="80" y="69"/>
                    <a:pt x="80" y="70"/>
                  </a:cubicBezTo>
                  <a:cubicBezTo>
                    <a:pt x="79" y="70"/>
                    <a:pt x="78" y="70"/>
                    <a:pt x="78" y="70"/>
                  </a:cubicBezTo>
                  <a:cubicBezTo>
                    <a:pt x="78" y="71"/>
                    <a:pt x="77" y="71"/>
                    <a:pt x="77" y="71"/>
                  </a:cubicBezTo>
                  <a:cubicBezTo>
                    <a:pt x="76" y="71"/>
                    <a:pt x="75" y="72"/>
                    <a:pt x="74" y="72"/>
                  </a:cubicBezTo>
                  <a:cubicBezTo>
                    <a:pt x="74" y="72"/>
                    <a:pt x="74" y="73"/>
                    <a:pt x="73" y="74"/>
                  </a:cubicBezTo>
                  <a:cubicBezTo>
                    <a:pt x="73" y="74"/>
                    <a:pt x="73" y="74"/>
                    <a:pt x="73" y="75"/>
                  </a:cubicBezTo>
                  <a:cubicBezTo>
                    <a:pt x="72" y="75"/>
                    <a:pt x="71" y="75"/>
                    <a:pt x="71" y="75"/>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 name="Freeform 217"/>
            <p:cNvSpPr>
              <a:spLocks/>
            </p:cNvSpPr>
            <p:nvPr/>
          </p:nvSpPr>
          <p:spPr bwMode="auto">
            <a:xfrm>
              <a:off x="8054896" y="3267063"/>
              <a:ext cx="384801" cy="263158"/>
            </a:xfrm>
            <a:custGeom>
              <a:avLst/>
              <a:gdLst>
                <a:gd name="T0" fmla="*/ 4 w 169"/>
                <a:gd name="T1" fmla="*/ 28 h 119"/>
                <a:gd name="T2" fmla="*/ 17 w 169"/>
                <a:gd name="T3" fmla="*/ 23 h 119"/>
                <a:gd name="T4" fmla="*/ 24 w 169"/>
                <a:gd name="T5" fmla="*/ 19 h 119"/>
                <a:gd name="T6" fmla="*/ 29 w 169"/>
                <a:gd name="T7" fmla="*/ 16 h 119"/>
                <a:gd name="T8" fmla="*/ 32 w 169"/>
                <a:gd name="T9" fmla="*/ 14 h 119"/>
                <a:gd name="T10" fmla="*/ 38 w 169"/>
                <a:gd name="T11" fmla="*/ 12 h 119"/>
                <a:gd name="T12" fmla="*/ 44 w 169"/>
                <a:gd name="T13" fmla="*/ 11 h 119"/>
                <a:gd name="T14" fmla="*/ 48 w 169"/>
                <a:gd name="T15" fmla="*/ 8 h 119"/>
                <a:gd name="T16" fmla="*/ 56 w 169"/>
                <a:gd name="T17" fmla="*/ 7 h 119"/>
                <a:gd name="T18" fmla="*/ 55 w 169"/>
                <a:gd name="T19" fmla="*/ 2 h 119"/>
                <a:gd name="T20" fmla="*/ 63 w 169"/>
                <a:gd name="T21" fmla="*/ 0 h 119"/>
                <a:gd name="T22" fmla="*/ 69 w 169"/>
                <a:gd name="T23" fmla="*/ 4 h 119"/>
                <a:gd name="T24" fmla="*/ 73 w 169"/>
                <a:gd name="T25" fmla="*/ 8 h 119"/>
                <a:gd name="T26" fmla="*/ 72 w 169"/>
                <a:gd name="T27" fmla="*/ 11 h 119"/>
                <a:gd name="T28" fmla="*/ 78 w 169"/>
                <a:gd name="T29" fmla="*/ 12 h 119"/>
                <a:gd name="T30" fmla="*/ 85 w 169"/>
                <a:gd name="T31" fmla="*/ 10 h 119"/>
                <a:gd name="T32" fmla="*/ 88 w 169"/>
                <a:gd name="T33" fmla="*/ 13 h 119"/>
                <a:gd name="T34" fmla="*/ 95 w 169"/>
                <a:gd name="T35" fmla="*/ 16 h 119"/>
                <a:gd name="T36" fmla="*/ 95 w 169"/>
                <a:gd name="T37" fmla="*/ 21 h 119"/>
                <a:gd name="T38" fmla="*/ 91 w 169"/>
                <a:gd name="T39" fmla="*/ 27 h 119"/>
                <a:gd name="T40" fmla="*/ 95 w 169"/>
                <a:gd name="T41" fmla="*/ 34 h 119"/>
                <a:gd name="T42" fmla="*/ 106 w 169"/>
                <a:gd name="T43" fmla="*/ 41 h 119"/>
                <a:gd name="T44" fmla="*/ 116 w 169"/>
                <a:gd name="T45" fmla="*/ 45 h 119"/>
                <a:gd name="T46" fmla="*/ 123 w 169"/>
                <a:gd name="T47" fmla="*/ 47 h 119"/>
                <a:gd name="T48" fmla="*/ 123 w 169"/>
                <a:gd name="T49" fmla="*/ 53 h 119"/>
                <a:gd name="T50" fmla="*/ 119 w 169"/>
                <a:gd name="T51" fmla="*/ 59 h 119"/>
                <a:gd name="T52" fmla="*/ 110 w 169"/>
                <a:gd name="T53" fmla="*/ 64 h 119"/>
                <a:gd name="T54" fmla="*/ 119 w 169"/>
                <a:gd name="T55" fmla="*/ 66 h 119"/>
                <a:gd name="T56" fmla="*/ 125 w 169"/>
                <a:gd name="T57" fmla="*/ 71 h 119"/>
                <a:gd name="T58" fmla="*/ 140 w 169"/>
                <a:gd name="T59" fmla="*/ 76 h 119"/>
                <a:gd name="T60" fmla="*/ 147 w 169"/>
                <a:gd name="T61" fmla="*/ 76 h 119"/>
                <a:gd name="T62" fmla="*/ 158 w 169"/>
                <a:gd name="T63" fmla="*/ 75 h 119"/>
                <a:gd name="T64" fmla="*/ 155 w 169"/>
                <a:gd name="T65" fmla="*/ 83 h 119"/>
                <a:gd name="T66" fmla="*/ 156 w 169"/>
                <a:gd name="T67" fmla="*/ 87 h 119"/>
                <a:gd name="T68" fmla="*/ 164 w 169"/>
                <a:gd name="T69" fmla="*/ 93 h 119"/>
                <a:gd name="T70" fmla="*/ 158 w 169"/>
                <a:gd name="T71" fmla="*/ 96 h 119"/>
                <a:gd name="T72" fmla="*/ 164 w 169"/>
                <a:gd name="T73" fmla="*/ 101 h 119"/>
                <a:gd name="T74" fmla="*/ 167 w 169"/>
                <a:gd name="T75" fmla="*/ 111 h 119"/>
                <a:gd name="T76" fmla="*/ 162 w 169"/>
                <a:gd name="T77" fmla="*/ 114 h 119"/>
                <a:gd name="T78" fmla="*/ 154 w 169"/>
                <a:gd name="T79" fmla="*/ 119 h 119"/>
                <a:gd name="T80" fmla="*/ 142 w 169"/>
                <a:gd name="T81" fmla="*/ 107 h 119"/>
                <a:gd name="T82" fmla="*/ 138 w 169"/>
                <a:gd name="T83" fmla="*/ 98 h 119"/>
                <a:gd name="T84" fmla="*/ 129 w 169"/>
                <a:gd name="T85" fmla="*/ 97 h 119"/>
                <a:gd name="T86" fmla="*/ 126 w 169"/>
                <a:gd name="T87" fmla="*/ 85 h 119"/>
                <a:gd name="T88" fmla="*/ 114 w 169"/>
                <a:gd name="T89" fmla="*/ 91 h 119"/>
                <a:gd name="T90" fmla="*/ 101 w 169"/>
                <a:gd name="T91" fmla="*/ 90 h 119"/>
                <a:gd name="T92" fmla="*/ 96 w 169"/>
                <a:gd name="T93" fmla="*/ 86 h 119"/>
                <a:gd name="T94" fmla="*/ 88 w 169"/>
                <a:gd name="T95" fmla="*/ 84 h 119"/>
                <a:gd name="T96" fmla="*/ 76 w 169"/>
                <a:gd name="T97" fmla="*/ 88 h 119"/>
                <a:gd name="T98" fmla="*/ 69 w 169"/>
                <a:gd name="T99" fmla="*/ 84 h 119"/>
                <a:gd name="T100" fmla="*/ 56 w 169"/>
                <a:gd name="T101" fmla="*/ 80 h 119"/>
                <a:gd name="T102" fmla="*/ 41 w 169"/>
                <a:gd name="T103" fmla="*/ 83 h 119"/>
                <a:gd name="T104" fmla="*/ 30 w 169"/>
                <a:gd name="T105" fmla="*/ 83 h 119"/>
                <a:gd name="T106" fmla="*/ 26 w 169"/>
                <a:gd name="T107" fmla="*/ 77 h 119"/>
                <a:gd name="T108" fmla="*/ 20 w 169"/>
                <a:gd name="T109" fmla="*/ 71 h 119"/>
                <a:gd name="T110" fmla="*/ 15 w 169"/>
                <a:gd name="T111" fmla="*/ 61 h 119"/>
                <a:gd name="T112" fmla="*/ 18 w 169"/>
                <a:gd name="T113" fmla="*/ 46 h 119"/>
                <a:gd name="T114" fmla="*/ 13 w 169"/>
                <a:gd name="T115" fmla="*/ 37 h 119"/>
                <a:gd name="T116" fmla="*/ 2 w 169"/>
                <a:gd name="T117" fmla="*/ 3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 h="119">
                  <a:moveTo>
                    <a:pt x="2" y="33"/>
                  </a:moveTo>
                  <a:cubicBezTo>
                    <a:pt x="0" y="31"/>
                    <a:pt x="0" y="31"/>
                    <a:pt x="0" y="31"/>
                  </a:cubicBezTo>
                  <a:cubicBezTo>
                    <a:pt x="4" y="28"/>
                    <a:pt x="4" y="28"/>
                    <a:pt x="4" y="28"/>
                  </a:cubicBezTo>
                  <a:cubicBezTo>
                    <a:pt x="4" y="28"/>
                    <a:pt x="6" y="28"/>
                    <a:pt x="7" y="27"/>
                  </a:cubicBezTo>
                  <a:cubicBezTo>
                    <a:pt x="9" y="27"/>
                    <a:pt x="15" y="25"/>
                    <a:pt x="15" y="25"/>
                  </a:cubicBezTo>
                  <a:cubicBezTo>
                    <a:pt x="17" y="23"/>
                    <a:pt x="17" y="23"/>
                    <a:pt x="17" y="23"/>
                  </a:cubicBezTo>
                  <a:cubicBezTo>
                    <a:pt x="17" y="23"/>
                    <a:pt x="19" y="21"/>
                    <a:pt x="19" y="21"/>
                  </a:cubicBezTo>
                  <a:cubicBezTo>
                    <a:pt x="20" y="21"/>
                    <a:pt x="22" y="21"/>
                    <a:pt x="23" y="20"/>
                  </a:cubicBezTo>
                  <a:cubicBezTo>
                    <a:pt x="23" y="20"/>
                    <a:pt x="24" y="19"/>
                    <a:pt x="24" y="19"/>
                  </a:cubicBezTo>
                  <a:cubicBezTo>
                    <a:pt x="24" y="19"/>
                    <a:pt x="24" y="18"/>
                    <a:pt x="25" y="18"/>
                  </a:cubicBezTo>
                  <a:cubicBezTo>
                    <a:pt x="25" y="18"/>
                    <a:pt x="26" y="18"/>
                    <a:pt x="27" y="17"/>
                  </a:cubicBezTo>
                  <a:cubicBezTo>
                    <a:pt x="28" y="17"/>
                    <a:pt x="28" y="17"/>
                    <a:pt x="29" y="16"/>
                  </a:cubicBezTo>
                  <a:cubicBezTo>
                    <a:pt x="29" y="16"/>
                    <a:pt x="30" y="13"/>
                    <a:pt x="30" y="13"/>
                  </a:cubicBezTo>
                  <a:cubicBezTo>
                    <a:pt x="30" y="13"/>
                    <a:pt x="30" y="13"/>
                    <a:pt x="30" y="13"/>
                  </a:cubicBezTo>
                  <a:cubicBezTo>
                    <a:pt x="31" y="13"/>
                    <a:pt x="32" y="14"/>
                    <a:pt x="32" y="14"/>
                  </a:cubicBezTo>
                  <a:cubicBezTo>
                    <a:pt x="32" y="14"/>
                    <a:pt x="34" y="14"/>
                    <a:pt x="35" y="14"/>
                  </a:cubicBezTo>
                  <a:cubicBezTo>
                    <a:pt x="35" y="14"/>
                    <a:pt x="37" y="13"/>
                    <a:pt x="37" y="13"/>
                  </a:cubicBezTo>
                  <a:cubicBezTo>
                    <a:pt x="37" y="13"/>
                    <a:pt x="37" y="12"/>
                    <a:pt x="38" y="12"/>
                  </a:cubicBezTo>
                  <a:cubicBezTo>
                    <a:pt x="39" y="12"/>
                    <a:pt x="40" y="12"/>
                    <a:pt x="41" y="12"/>
                  </a:cubicBezTo>
                  <a:cubicBezTo>
                    <a:pt x="41" y="12"/>
                    <a:pt x="43" y="12"/>
                    <a:pt x="43" y="12"/>
                  </a:cubicBezTo>
                  <a:cubicBezTo>
                    <a:pt x="44" y="11"/>
                    <a:pt x="44" y="11"/>
                    <a:pt x="44" y="11"/>
                  </a:cubicBezTo>
                  <a:cubicBezTo>
                    <a:pt x="45" y="11"/>
                    <a:pt x="44" y="10"/>
                    <a:pt x="45" y="11"/>
                  </a:cubicBezTo>
                  <a:cubicBezTo>
                    <a:pt x="46" y="11"/>
                    <a:pt x="45" y="12"/>
                    <a:pt x="46" y="11"/>
                  </a:cubicBezTo>
                  <a:cubicBezTo>
                    <a:pt x="47" y="10"/>
                    <a:pt x="48" y="8"/>
                    <a:pt x="48" y="8"/>
                  </a:cubicBezTo>
                  <a:cubicBezTo>
                    <a:pt x="48" y="8"/>
                    <a:pt x="47" y="8"/>
                    <a:pt x="49" y="8"/>
                  </a:cubicBezTo>
                  <a:cubicBezTo>
                    <a:pt x="51" y="8"/>
                    <a:pt x="51" y="8"/>
                    <a:pt x="53" y="8"/>
                  </a:cubicBezTo>
                  <a:cubicBezTo>
                    <a:pt x="54" y="8"/>
                    <a:pt x="56" y="7"/>
                    <a:pt x="56" y="7"/>
                  </a:cubicBezTo>
                  <a:cubicBezTo>
                    <a:pt x="57" y="7"/>
                    <a:pt x="58" y="6"/>
                    <a:pt x="58" y="6"/>
                  </a:cubicBezTo>
                  <a:cubicBezTo>
                    <a:pt x="58" y="5"/>
                    <a:pt x="54" y="3"/>
                    <a:pt x="54" y="3"/>
                  </a:cubicBezTo>
                  <a:cubicBezTo>
                    <a:pt x="54" y="3"/>
                    <a:pt x="52" y="2"/>
                    <a:pt x="55" y="2"/>
                  </a:cubicBezTo>
                  <a:cubicBezTo>
                    <a:pt x="58" y="3"/>
                    <a:pt x="59" y="3"/>
                    <a:pt x="59" y="3"/>
                  </a:cubicBezTo>
                  <a:cubicBezTo>
                    <a:pt x="60" y="3"/>
                    <a:pt x="60" y="2"/>
                    <a:pt x="61" y="2"/>
                  </a:cubicBezTo>
                  <a:cubicBezTo>
                    <a:pt x="62" y="1"/>
                    <a:pt x="63" y="0"/>
                    <a:pt x="63" y="0"/>
                  </a:cubicBezTo>
                  <a:cubicBezTo>
                    <a:pt x="64" y="0"/>
                    <a:pt x="66" y="2"/>
                    <a:pt x="66" y="2"/>
                  </a:cubicBezTo>
                  <a:cubicBezTo>
                    <a:pt x="66" y="4"/>
                    <a:pt x="66" y="4"/>
                    <a:pt x="66" y="4"/>
                  </a:cubicBezTo>
                  <a:cubicBezTo>
                    <a:pt x="69" y="4"/>
                    <a:pt x="69" y="4"/>
                    <a:pt x="69" y="4"/>
                  </a:cubicBezTo>
                  <a:cubicBezTo>
                    <a:pt x="69" y="4"/>
                    <a:pt x="70" y="3"/>
                    <a:pt x="71" y="4"/>
                  </a:cubicBezTo>
                  <a:cubicBezTo>
                    <a:pt x="72" y="4"/>
                    <a:pt x="74" y="6"/>
                    <a:pt x="74" y="6"/>
                  </a:cubicBezTo>
                  <a:cubicBezTo>
                    <a:pt x="73" y="8"/>
                    <a:pt x="73" y="8"/>
                    <a:pt x="73" y="8"/>
                  </a:cubicBezTo>
                  <a:cubicBezTo>
                    <a:pt x="69" y="9"/>
                    <a:pt x="69" y="9"/>
                    <a:pt x="69" y="9"/>
                  </a:cubicBezTo>
                  <a:cubicBezTo>
                    <a:pt x="69" y="9"/>
                    <a:pt x="69" y="11"/>
                    <a:pt x="70" y="11"/>
                  </a:cubicBezTo>
                  <a:cubicBezTo>
                    <a:pt x="70" y="11"/>
                    <a:pt x="71" y="12"/>
                    <a:pt x="72" y="11"/>
                  </a:cubicBezTo>
                  <a:cubicBezTo>
                    <a:pt x="73" y="11"/>
                    <a:pt x="73" y="10"/>
                    <a:pt x="73" y="10"/>
                  </a:cubicBezTo>
                  <a:cubicBezTo>
                    <a:pt x="73" y="10"/>
                    <a:pt x="76" y="10"/>
                    <a:pt x="76" y="11"/>
                  </a:cubicBezTo>
                  <a:cubicBezTo>
                    <a:pt x="76" y="11"/>
                    <a:pt x="78" y="12"/>
                    <a:pt x="78" y="12"/>
                  </a:cubicBezTo>
                  <a:cubicBezTo>
                    <a:pt x="79" y="11"/>
                    <a:pt x="80" y="11"/>
                    <a:pt x="81" y="11"/>
                  </a:cubicBezTo>
                  <a:cubicBezTo>
                    <a:pt x="81" y="11"/>
                    <a:pt x="82" y="12"/>
                    <a:pt x="83" y="12"/>
                  </a:cubicBezTo>
                  <a:cubicBezTo>
                    <a:pt x="84" y="12"/>
                    <a:pt x="85" y="10"/>
                    <a:pt x="85" y="10"/>
                  </a:cubicBezTo>
                  <a:cubicBezTo>
                    <a:pt x="85" y="10"/>
                    <a:pt x="86" y="10"/>
                    <a:pt x="86" y="11"/>
                  </a:cubicBezTo>
                  <a:cubicBezTo>
                    <a:pt x="87" y="11"/>
                    <a:pt x="86" y="11"/>
                    <a:pt x="87" y="12"/>
                  </a:cubicBezTo>
                  <a:cubicBezTo>
                    <a:pt x="87" y="13"/>
                    <a:pt x="87" y="13"/>
                    <a:pt x="88" y="13"/>
                  </a:cubicBezTo>
                  <a:cubicBezTo>
                    <a:pt x="89" y="14"/>
                    <a:pt x="91" y="14"/>
                    <a:pt x="91" y="15"/>
                  </a:cubicBezTo>
                  <a:cubicBezTo>
                    <a:pt x="91" y="15"/>
                    <a:pt x="92" y="17"/>
                    <a:pt x="93" y="17"/>
                  </a:cubicBezTo>
                  <a:cubicBezTo>
                    <a:pt x="94" y="16"/>
                    <a:pt x="94" y="16"/>
                    <a:pt x="95" y="16"/>
                  </a:cubicBezTo>
                  <a:cubicBezTo>
                    <a:pt x="96" y="17"/>
                    <a:pt x="98" y="16"/>
                    <a:pt x="98" y="17"/>
                  </a:cubicBezTo>
                  <a:cubicBezTo>
                    <a:pt x="97" y="18"/>
                    <a:pt x="97" y="19"/>
                    <a:pt x="97" y="20"/>
                  </a:cubicBezTo>
                  <a:cubicBezTo>
                    <a:pt x="97" y="20"/>
                    <a:pt x="96" y="21"/>
                    <a:pt x="95" y="21"/>
                  </a:cubicBezTo>
                  <a:cubicBezTo>
                    <a:pt x="94" y="21"/>
                    <a:pt x="93" y="22"/>
                    <a:pt x="93" y="22"/>
                  </a:cubicBezTo>
                  <a:cubicBezTo>
                    <a:pt x="93" y="23"/>
                    <a:pt x="92" y="24"/>
                    <a:pt x="92" y="25"/>
                  </a:cubicBezTo>
                  <a:cubicBezTo>
                    <a:pt x="91" y="26"/>
                    <a:pt x="91" y="27"/>
                    <a:pt x="91" y="27"/>
                  </a:cubicBezTo>
                  <a:cubicBezTo>
                    <a:pt x="90" y="28"/>
                    <a:pt x="90" y="28"/>
                    <a:pt x="90" y="28"/>
                  </a:cubicBezTo>
                  <a:cubicBezTo>
                    <a:pt x="90" y="29"/>
                    <a:pt x="93" y="33"/>
                    <a:pt x="93" y="33"/>
                  </a:cubicBezTo>
                  <a:cubicBezTo>
                    <a:pt x="95" y="34"/>
                    <a:pt x="95" y="34"/>
                    <a:pt x="95" y="34"/>
                  </a:cubicBezTo>
                  <a:cubicBezTo>
                    <a:pt x="96" y="36"/>
                    <a:pt x="96" y="36"/>
                    <a:pt x="96" y="36"/>
                  </a:cubicBezTo>
                  <a:cubicBezTo>
                    <a:pt x="102" y="40"/>
                    <a:pt x="102" y="40"/>
                    <a:pt x="102" y="40"/>
                  </a:cubicBezTo>
                  <a:cubicBezTo>
                    <a:pt x="102" y="40"/>
                    <a:pt x="104" y="41"/>
                    <a:pt x="106" y="41"/>
                  </a:cubicBezTo>
                  <a:cubicBezTo>
                    <a:pt x="108" y="42"/>
                    <a:pt x="110" y="42"/>
                    <a:pt x="110" y="42"/>
                  </a:cubicBezTo>
                  <a:cubicBezTo>
                    <a:pt x="113" y="45"/>
                    <a:pt x="113" y="45"/>
                    <a:pt x="113" y="45"/>
                  </a:cubicBezTo>
                  <a:cubicBezTo>
                    <a:pt x="113" y="45"/>
                    <a:pt x="115" y="45"/>
                    <a:pt x="116" y="45"/>
                  </a:cubicBezTo>
                  <a:cubicBezTo>
                    <a:pt x="116" y="46"/>
                    <a:pt x="119" y="46"/>
                    <a:pt x="119" y="46"/>
                  </a:cubicBezTo>
                  <a:cubicBezTo>
                    <a:pt x="121" y="46"/>
                    <a:pt x="121" y="46"/>
                    <a:pt x="121" y="46"/>
                  </a:cubicBezTo>
                  <a:cubicBezTo>
                    <a:pt x="121" y="46"/>
                    <a:pt x="122" y="45"/>
                    <a:pt x="123" y="47"/>
                  </a:cubicBezTo>
                  <a:cubicBezTo>
                    <a:pt x="123" y="48"/>
                    <a:pt x="124" y="50"/>
                    <a:pt x="124" y="50"/>
                  </a:cubicBezTo>
                  <a:cubicBezTo>
                    <a:pt x="124" y="50"/>
                    <a:pt x="124" y="51"/>
                    <a:pt x="124" y="52"/>
                  </a:cubicBezTo>
                  <a:cubicBezTo>
                    <a:pt x="123" y="52"/>
                    <a:pt x="123" y="52"/>
                    <a:pt x="123" y="53"/>
                  </a:cubicBezTo>
                  <a:cubicBezTo>
                    <a:pt x="123" y="53"/>
                    <a:pt x="123" y="57"/>
                    <a:pt x="123" y="57"/>
                  </a:cubicBezTo>
                  <a:cubicBezTo>
                    <a:pt x="123" y="57"/>
                    <a:pt x="123" y="58"/>
                    <a:pt x="122" y="58"/>
                  </a:cubicBezTo>
                  <a:cubicBezTo>
                    <a:pt x="120" y="59"/>
                    <a:pt x="120" y="59"/>
                    <a:pt x="119" y="59"/>
                  </a:cubicBezTo>
                  <a:cubicBezTo>
                    <a:pt x="117" y="59"/>
                    <a:pt x="114" y="60"/>
                    <a:pt x="113" y="61"/>
                  </a:cubicBezTo>
                  <a:cubicBezTo>
                    <a:pt x="113" y="61"/>
                    <a:pt x="111" y="61"/>
                    <a:pt x="111" y="61"/>
                  </a:cubicBezTo>
                  <a:cubicBezTo>
                    <a:pt x="111" y="62"/>
                    <a:pt x="110" y="64"/>
                    <a:pt x="110" y="64"/>
                  </a:cubicBezTo>
                  <a:cubicBezTo>
                    <a:pt x="110" y="64"/>
                    <a:pt x="110" y="66"/>
                    <a:pt x="112" y="66"/>
                  </a:cubicBezTo>
                  <a:cubicBezTo>
                    <a:pt x="115" y="66"/>
                    <a:pt x="115" y="66"/>
                    <a:pt x="116" y="66"/>
                  </a:cubicBezTo>
                  <a:cubicBezTo>
                    <a:pt x="117" y="66"/>
                    <a:pt x="117" y="65"/>
                    <a:pt x="119" y="66"/>
                  </a:cubicBezTo>
                  <a:cubicBezTo>
                    <a:pt x="120" y="66"/>
                    <a:pt x="121" y="68"/>
                    <a:pt x="121" y="68"/>
                  </a:cubicBezTo>
                  <a:cubicBezTo>
                    <a:pt x="123" y="70"/>
                    <a:pt x="123" y="70"/>
                    <a:pt x="123" y="70"/>
                  </a:cubicBezTo>
                  <a:cubicBezTo>
                    <a:pt x="125" y="71"/>
                    <a:pt x="125" y="71"/>
                    <a:pt x="125" y="71"/>
                  </a:cubicBezTo>
                  <a:cubicBezTo>
                    <a:pt x="131" y="71"/>
                    <a:pt x="131" y="71"/>
                    <a:pt x="131" y="71"/>
                  </a:cubicBezTo>
                  <a:cubicBezTo>
                    <a:pt x="135" y="75"/>
                    <a:pt x="135" y="75"/>
                    <a:pt x="135" y="75"/>
                  </a:cubicBezTo>
                  <a:cubicBezTo>
                    <a:pt x="140" y="76"/>
                    <a:pt x="140" y="76"/>
                    <a:pt x="140" y="76"/>
                  </a:cubicBezTo>
                  <a:cubicBezTo>
                    <a:pt x="140" y="76"/>
                    <a:pt x="140" y="79"/>
                    <a:pt x="141" y="79"/>
                  </a:cubicBezTo>
                  <a:cubicBezTo>
                    <a:pt x="143" y="79"/>
                    <a:pt x="144" y="78"/>
                    <a:pt x="144" y="78"/>
                  </a:cubicBezTo>
                  <a:cubicBezTo>
                    <a:pt x="144" y="78"/>
                    <a:pt x="146" y="76"/>
                    <a:pt x="147" y="76"/>
                  </a:cubicBezTo>
                  <a:cubicBezTo>
                    <a:pt x="149" y="75"/>
                    <a:pt x="148" y="74"/>
                    <a:pt x="150" y="75"/>
                  </a:cubicBezTo>
                  <a:cubicBezTo>
                    <a:pt x="152" y="77"/>
                    <a:pt x="156" y="75"/>
                    <a:pt x="156" y="75"/>
                  </a:cubicBezTo>
                  <a:cubicBezTo>
                    <a:pt x="158" y="75"/>
                    <a:pt x="158" y="75"/>
                    <a:pt x="158" y="75"/>
                  </a:cubicBezTo>
                  <a:cubicBezTo>
                    <a:pt x="158" y="78"/>
                    <a:pt x="158" y="78"/>
                    <a:pt x="158" y="78"/>
                  </a:cubicBezTo>
                  <a:cubicBezTo>
                    <a:pt x="158" y="81"/>
                    <a:pt x="158" y="81"/>
                    <a:pt x="158" y="81"/>
                  </a:cubicBezTo>
                  <a:cubicBezTo>
                    <a:pt x="155" y="83"/>
                    <a:pt x="155" y="83"/>
                    <a:pt x="155" y="83"/>
                  </a:cubicBezTo>
                  <a:cubicBezTo>
                    <a:pt x="154" y="84"/>
                    <a:pt x="154" y="84"/>
                    <a:pt x="154" y="84"/>
                  </a:cubicBezTo>
                  <a:cubicBezTo>
                    <a:pt x="154" y="84"/>
                    <a:pt x="154" y="85"/>
                    <a:pt x="154" y="86"/>
                  </a:cubicBezTo>
                  <a:cubicBezTo>
                    <a:pt x="155" y="86"/>
                    <a:pt x="156" y="87"/>
                    <a:pt x="156" y="87"/>
                  </a:cubicBezTo>
                  <a:cubicBezTo>
                    <a:pt x="160" y="88"/>
                    <a:pt x="160" y="88"/>
                    <a:pt x="160" y="88"/>
                  </a:cubicBezTo>
                  <a:cubicBezTo>
                    <a:pt x="163" y="90"/>
                    <a:pt x="163" y="90"/>
                    <a:pt x="163" y="90"/>
                  </a:cubicBezTo>
                  <a:cubicBezTo>
                    <a:pt x="163" y="90"/>
                    <a:pt x="163" y="93"/>
                    <a:pt x="164" y="93"/>
                  </a:cubicBezTo>
                  <a:cubicBezTo>
                    <a:pt x="165" y="93"/>
                    <a:pt x="167" y="94"/>
                    <a:pt x="167" y="94"/>
                  </a:cubicBezTo>
                  <a:cubicBezTo>
                    <a:pt x="167" y="94"/>
                    <a:pt x="163" y="97"/>
                    <a:pt x="162" y="97"/>
                  </a:cubicBezTo>
                  <a:cubicBezTo>
                    <a:pt x="161" y="97"/>
                    <a:pt x="158" y="96"/>
                    <a:pt x="158" y="96"/>
                  </a:cubicBezTo>
                  <a:cubicBezTo>
                    <a:pt x="159" y="100"/>
                    <a:pt x="159" y="100"/>
                    <a:pt x="159" y="100"/>
                  </a:cubicBezTo>
                  <a:cubicBezTo>
                    <a:pt x="163" y="100"/>
                    <a:pt x="163" y="100"/>
                    <a:pt x="163" y="100"/>
                  </a:cubicBezTo>
                  <a:cubicBezTo>
                    <a:pt x="163" y="100"/>
                    <a:pt x="163" y="100"/>
                    <a:pt x="164" y="101"/>
                  </a:cubicBezTo>
                  <a:cubicBezTo>
                    <a:pt x="164" y="102"/>
                    <a:pt x="165" y="103"/>
                    <a:pt x="165" y="103"/>
                  </a:cubicBezTo>
                  <a:cubicBezTo>
                    <a:pt x="165" y="103"/>
                    <a:pt x="169" y="102"/>
                    <a:pt x="169" y="106"/>
                  </a:cubicBezTo>
                  <a:cubicBezTo>
                    <a:pt x="168" y="107"/>
                    <a:pt x="167" y="110"/>
                    <a:pt x="167" y="111"/>
                  </a:cubicBezTo>
                  <a:cubicBezTo>
                    <a:pt x="168" y="111"/>
                    <a:pt x="168" y="112"/>
                    <a:pt x="168" y="112"/>
                  </a:cubicBezTo>
                  <a:cubicBezTo>
                    <a:pt x="166" y="114"/>
                    <a:pt x="166" y="114"/>
                    <a:pt x="166" y="114"/>
                  </a:cubicBezTo>
                  <a:cubicBezTo>
                    <a:pt x="162" y="114"/>
                    <a:pt x="162" y="114"/>
                    <a:pt x="162" y="114"/>
                  </a:cubicBezTo>
                  <a:cubicBezTo>
                    <a:pt x="158" y="116"/>
                    <a:pt x="158" y="116"/>
                    <a:pt x="158" y="116"/>
                  </a:cubicBezTo>
                  <a:cubicBezTo>
                    <a:pt x="156" y="118"/>
                    <a:pt x="156" y="118"/>
                    <a:pt x="156" y="118"/>
                  </a:cubicBezTo>
                  <a:cubicBezTo>
                    <a:pt x="154" y="119"/>
                    <a:pt x="154" y="119"/>
                    <a:pt x="154" y="119"/>
                  </a:cubicBezTo>
                  <a:cubicBezTo>
                    <a:pt x="151" y="115"/>
                    <a:pt x="151" y="115"/>
                    <a:pt x="151" y="115"/>
                  </a:cubicBezTo>
                  <a:cubicBezTo>
                    <a:pt x="145" y="110"/>
                    <a:pt x="145" y="110"/>
                    <a:pt x="145" y="110"/>
                  </a:cubicBezTo>
                  <a:cubicBezTo>
                    <a:pt x="142" y="107"/>
                    <a:pt x="142" y="107"/>
                    <a:pt x="142" y="107"/>
                  </a:cubicBezTo>
                  <a:cubicBezTo>
                    <a:pt x="140" y="103"/>
                    <a:pt x="140" y="103"/>
                    <a:pt x="140" y="103"/>
                  </a:cubicBezTo>
                  <a:cubicBezTo>
                    <a:pt x="140" y="100"/>
                    <a:pt x="140" y="100"/>
                    <a:pt x="140" y="100"/>
                  </a:cubicBezTo>
                  <a:cubicBezTo>
                    <a:pt x="138" y="98"/>
                    <a:pt x="138" y="98"/>
                    <a:pt x="138" y="98"/>
                  </a:cubicBezTo>
                  <a:cubicBezTo>
                    <a:pt x="138" y="98"/>
                    <a:pt x="137" y="98"/>
                    <a:pt x="135" y="98"/>
                  </a:cubicBezTo>
                  <a:cubicBezTo>
                    <a:pt x="134" y="98"/>
                    <a:pt x="131" y="97"/>
                    <a:pt x="131" y="97"/>
                  </a:cubicBezTo>
                  <a:cubicBezTo>
                    <a:pt x="129" y="97"/>
                    <a:pt x="129" y="97"/>
                    <a:pt x="129" y="97"/>
                  </a:cubicBezTo>
                  <a:cubicBezTo>
                    <a:pt x="129" y="92"/>
                    <a:pt x="129" y="92"/>
                    <a:pt x="129" y="92"/>
                  </a:cubicBezTo>
                  <a:cubicBezTo>
                    <a:pt x="129" y="92"/>
                    <a:pt x="128" y="88"/>
                    <a:pt x="127" y="88"/>
                  </a:cubicBezTo>
                  <a:cubicBezTo>
                    <a:pt x="127" y="87"/>
                    <a:pt x="126" y="85"/>
                    <a:pt x="126" y="85"/>
                  </a:cubicBezTo>
                  <a:cubicBezTo>
                    <a:pt x="126" y="85"/>
                    <a:pt x="123" y="86"/>
                    <a:pt x="121" y="86"/>
                  </a:cubicBezTo>
                  <a:cubicBezTo>
                    <a:pt x="120" y="87"/>
                    <a:pt x="118" y="88"/>
                    <a:pt x="117" y="89"/>
                  </a:cubicBezTo>
                  <a:cubicBezTo>
                    <a:pt x="116" y="90"/>
                    <a:pt x="114" y="91"/>
                    <a:pt x="114" y="91"/>
                  </a:cubicBezTo>
                  <a:cubicBezTo>
                    <a:pt x="109" y="93"/>
                    <a:pt x="109" y="93"/>
                    <a:pt x="109" y="93"/>
                  </a:cubicBezTo>
                  <a:cubicBezTo>
                    <a:pt x="106" y="91"/>
                    <a:pt x="106" y="91"/>
                    <a:pt x="106" y="91"/>
                  </a:cubicBezTo>
                  <a:cubicBezTo>
                    <a:pt x="101" y="90"/>
                    <a:pt x="101" y="90"/>
                    <a:pt x="101" y="90"/>
                  </a:cubicBezTo>
                  <a:cubicBezTo>
                    <a:pt x="99" y="94"/>
                    <a:pt x="99" y="94"/>
                    <a:pt x="99" y="94"/>
                  </a:cubicBezTo>
                  <a:cubicBezTo>
                    <a:pt x="99" y="94"/>
                    <a:pt x="98" y="92"/>
                    <a:pt x="97" y="91"/>
                  </a:cubicBezTo>
                  <a:cubicBezTo>
                    <a:pt x="97" y="89"/>
                    <a:pt x="96" y="86"/>
                    <a:pt x="96" y="86"/>
                  </a:cubicBezTo>
                  <a:cubicBezTo>
                    <a:pt x="96" y="86"/>
                    <a:pt x="95" y="85"/>
                    <a:pt x="94" y="85"/>
                  </a:cubicBezTo>
                  <a:cubicBezTo>
                    <a:pt x="93" y="85"/>
                    <a:pt x="91" y="84"/>
                    <a:pt x="91" y="84"/>
                  </a:cubicBezTo>
                  <a:cubicBezTo>
                    <a:pt x="88" y="84"/>
                    <a:pt x="88" y="84"/>
                    <a:pt x="88" y="84"/>
                  </a:cubicBezTo>
                  <a:cubicBezTo>
                    <a:pt x="85" y="88"/>
                    <a:pt x="85" y="88"/>
                    <a:pt x="85" y="88"/>
                  </a:cubicBezTo>
                  <a:cubicBezTo>
                    <a:pt x="80" y="90"/>
                    <a:pt x="80" y="90"/>
                    <a:pt x="80" y="90"/>
                  </a:cubicBezTo>
                  <a:cubicBezTo>
                    <a:pt x="76" y="88"/>
                    <a:pt x="76" y="88"/>
                    <a:pt x="76" y="88"/>
                  </a:cubicBezTo>
                  <a:cubicBezTo>
                    <a:pt x="76" y="88"/>
                    <a:pt x="75" y="86"/>
                    <a:pt x="74" y="87"/>
                  </a:cubicBezTo>
                  <a:cubicBezTo>
                    <a:pt x="73" y="87"/>
                    <a:pt x="70" y="86"/>
                    <a:pt x="70" y="86"/>
                  </a:cubicBezTo>
                  <a:cubicBezTo>
                    <a:pt x="70" y="86"/>
                    <a:pt x="69" y="85"/>
                    <a:pt x="69" y="84"/>
                  </a:cubicBezTo>
                  <a:cubicBezTo>
                    <a:pt x="69" y="83"/>
                    <a:pt x="66" y="81"/>
                    <a:pt x="66" y="81"/>
                  </a:cubicBezTo>
                  <a:cubicBezTo>
                    <a:pt x="66" y="81"/>
                    <a:pt x="62" y="79"/>
                    <a:pt x="61" y="79"/>
                  </a:cubicBezTo>
                  <a:cubicBezTo>
                    <a:pt x="60" y="80"/>
                    <a:pt x="57" y="80"/>
                    <a:pt x="56" y="80"/>
                  </a:cubicBezTo>
                  <a:cubicBezTo>
                    <a:pt x="54" y="80"/>
                    <a:pt x="49" y="79"/>
                    <a:pt x="49" y="79"/>
                  </a:cubicBezTo>
                  <a:cubicBezTo>
                    <a:pt x="45" y="82"/>
                    <a:pt x="45" y="82"/>
                    <a:pt x="45" y="82"/>
                  </a:cubicBezTo>
                  <a:cubicBezTo>
                    <a:pt x="45" y="82"/>
                    <a:pt x="43" y="82"/>
                    <a:pt x="41" y="83"/>
                  </a:cubicBezTo>
                  <a:cubicBezTo>
                    <a:pt x="40" y="83"/>
                    <a:pt x="38" y="84"/>
                    <a:pt x="38" y="84"/>
                  </a:cubicBezTo>
                  <a:cubicBezTo>
                    <a:pt x="38" y="84"/>
                    <a:pt x="34" y="83"/>
                    <a:pt x="33" y="83"/>
                  </a:cubicBezTo>
                  <a:cubicBezTo>
                    <a:pt x="32" y="83"/>
                    <a:pt x="32" y="83"/>
                    <a:pt x="30" y="83"/>
                  </a:cubicBezTo>
                  <a:cubicBezTo>
                    <a:pt x="28" y="83"/>
                    <a:pt x="23" y="83"/>
                    <a:pt x="23" y="83"/>
                  </a:cubicBezTo>
                  <a:cubicBezTo>
                    <a:pt x="26" y="80"/>
                    <a:pt x="26" y="80"/>
                    <a:pt x="26" y="80"/>
                  </a:cubicBezTo>
                  <a:cubicBezTo>
                    <a:pt x="26" y="80"/>
                    <a:pt x="27" y="78"/>
                    <a:pt x="26" y="77"/>
                  </a:cubicBezTo>
                  <a:cubicBezTo>
                    <a:pt x="25" y="76"/>
                    <a:pt x="25" y="75"/>
                    <a:pt x="24" y="75"/>
                  </a:cubicBezTo>
                  <a:cubicBezTo>
                    <a:pt x="23" y="74"/>
                    <a:pt x="20" y="72"/>
                    <a:pt x="20" y="72"/>
                  </a:cubicBezTo>
                  <a:cubicBezTo>
                    <a:pt x="20" y="72"/>
                    <a:pt x="20" y="72"/>
                    <a:pt x="20" y="71"/>
                  </a:cubicBezTo>
                  <a:cubicBezTo>
                    <a:pt x="19" y="70"/>
                    <a:pt x="18" y="67"/>
                    <a:pt x="18" y="67"/>
                  </a:cubicBezTo>
                  <a:cubicBezTo>
                    <a:pt x="17" y="65"/>
                    <a:pt x="17" y="65"/>
                    <a:pt x="17" y="65"/>
                  </a:cubicBezTo>
                  <a:cubicBezTo>
                    <a:pt x="17" y="65"/>
                    <a:pt x="14" y="63"/>
                    <a:pt x="15" y="61"/>
                  </a:cubicBezTo>
                  <a:cubicBezTo>
                    <a:pt x="16" y="59"/>
                    <a:pt x="18" y="54"/>
                    <a:pt x="18" y="54"/>
                  </a:cubicBezTo>
                  <a:cubicBezTo>
                    <a:pt x="19" y="49"/>
                    <a:pt x="19" y="49"/>
                    <a:pt x="19" y="49"/>
                  </a:cubicBezTo>
                  <a:cubicBezTo>
                    <a:pt x="18" y="46"/>
                    <a:pt x="18" y="46"/>
                    <a:pt x="18" y="46"/>
                  </a:cubicBezTo>
                  <a:cubicBezTo>
                    <a:pt x="16" y="43"/>
                    <a:pt x="16" y="43"/>
                    <a:pt x="16" y="43"/>
                  </a:cubicBezTo>
                  <a:cubicBezTo>
                    <a:pt x="16" y="43"/>
                    <a:pt x="15" y="43"/>
                    <a:pt x="14" y="41"/>
                  </a:cubicBezTo>
                  <a:cubicBezTo>
                    <a:pt x="14" y="38"/>
                    <a:pt x="14" y="38"/>
                    <a:pt x="13" y="37"/>
                  </a:cubicBezTo>
                  <a:cubicBezTo>
                    <a:pt x="12" y="35"/>
                    <a:pt x="8" y="34"/>
                    <a:pt x="8" y="34"/>
                  </a:cubicBezTo>
                  <a:cubicBezTo>
                    <a:pt x="3" y="34"/>
                    <a:pt x="3" y="34"/>
                    <a:pt x="3" y="34"/>
                  </a:cubicBezTo>
                  <a:lnTo>
                    <a:pt x="2" y="33"/>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 name="Freeform 219"/>
            <p:cNvSpPr>
              <a:spLocks/>
            </p:cNvSpPr>
            <p:nvPr/>
          </p:nvSpPr>
          <p:spPr bwMode="auto">
            <a:xfrm>
              <a:off x="5550394" y="2957026"/>
              <a:ext cx="547516" cy="376093"/>
            </a:xfrm>
            <a:custGeom>
              <a:avLst/>
              <a:gdLst>
                <a:gd name="T0" fmla="*/ 28 w 240"/>
                <a:gd name="T1" fmla="*/ 61 h 170"/>
                <a:gd name="T2" fmla="*/ 31 w 240"/>
                <a:gd name="T3" fmla="*/ 54 h 170"/>
                <a:gd name="T4" fmla="*/ 44 w 240"/>
                <a:gd name="T5" fmla="*/ 55 h 170"/>
                <a:gd name="T6" fmla="*/ 64 w 240"/>
                <a:gd name="T7" fmla="*/ 59 h 170"/>
                <a:gd name="T8" fmla="*/ 96 w 240"/>
                <a:gd name="T9" fmla="*/ 52 h 170"/>
                <a:gd name="T10" fmla="*/ 95 w 240"/>
                <a:gd name="T11" fmla="*/ 41 h 170"/>
                <a:gd name="T12" fmla="*/ 115 w 240"/>
                <a:gd name="T13" fmla="*/ 36 h 170"/>
                <a:gd name="T14" fmla="*/ 127 w 240"/>
                <a:gd name="T15" fmla="*/ 30 h 170"/>
                <a:gd name="T16" fmla="*/ 139 w 240"/>
                <a:gd name="T17" fmla="*/ 24 h 170"/>
                <a:gd name="T18" fmla="*/ 148 w 240"/>
                <a:gd name="T19" fmla="*/ 9 h 170"/>
                <a:gd name="T20" fmla="*/ 168 w 240"/>
                <a:gd name="T21" fmla="*/ 5 h 170"/>
                <a:gd name="T22" fmla="*/ 186 w 240"/>
                <a:gd name="T23" fmla="*/ 1 h 170"/>
                <a:gd name="T24" fmla="*/ 207 w 240"/>
                <a:gd name="T25" fmla="*/ 6 h 170"/>
                <a:gd name="T26" fmla="*/ 218 w 240"/>
                <a:gd name="T27" fmla="*/ 11 h 170"/>
                <a:gd name="T28" fmla="*/ 229 w 240"/>
                <a:gd name="T29" fmla="*/ 17 h 170"/>
                <a:gd name="T30" fmla="*/ 238 w 240"/>
                <a:gd name="T31" fmla="*/ 23 h 170"/>
                <a:gd name="T32" fmla="*/ 234 w 240"/>
                <a:gd name="T33" fmla="*/ 33 h 170"/>
                <a:gd name="T34" fmla="*/ 224 w 240"/>
                <a:gd name="T35" fmla="*/ 39 h 170"/>
                <a:gd name="T36" fmla="*/ 217 w 240"/>
                <a:gd name="T37" fmla="*/ 48 h 170"/>
                <a:gd name="T38" fmla="*/ 213 w 240"/>
                <a:gd name="T39" fmla="*/ 62 h 170"/>
                <a:gd name="T40" fmla="*/ 206 w 240"/>
                <a:gd name="T41" fmla="*/ 75 h 170"/>
                <a:gd name="T42" fmla="*/ 201 w 240"/>
                <a:gd name="T43" fmla="*/ 90 h 170"/>
                <a:gd name="T44" fmla="*/ 199 w 240"/>
                <a:gd name="T45" fmla="*/ 106 h 170"/>
                <a:gd name="T46" fmla="*/ 196 w 240"/>
                <a:gd name="T47" fmla="*/ 117 h 170"/>
                <a:gd name="T48" fmla="*/ 192 w 240"/>
                <a:gd name="T49" fmla="*/ 126 h 170"/>
                <a:gd name="T50" fmla="*/ 177 w 240"/>
                <a:gd name="T51" fmla="*/ 135 h 170"/>
                <a:gd name="T52" fmla="*/ 168 w 240"/>
                <a:gd name="T53" fmla="*/ 139 h 170"/>
                <a:gd name="T54" fmla="*/ 153 w 240"/>
                <a:gd name="T55" fmla="*/ 139 h 170"/>
                <a:gd name="T56" fmla="*/ 139 w 240"/>
                <a:gd name="T57" fmla="*/ 141 h 170"/>
                <a:gd name="T58" fmla="*/ 130 w 240"/>
                <a:gd name="T59" fmla="*/ 144 h 170"/>
                <a:gd name="T60" fmla="*/ 123 w 240"/>
                <a:gd name="T61" fmla="*/ 152 h 170"/>
                <a:gd name="T62" fmla="*/ 115 w 240"/>
                <a:gd name="T63" fmla="*/ 152 h 170"/>
                <a:gd name="T64" fmla="*/ 105 w 240"/>
                <a:gd name="T65" fmla="*/ 159 h 170"/>
                <a:gd name="T66" fmla="*/ 94 w 240"/>
                <a:gd name="T67" fmla="*/ 167 h 170"/>
                <a:gd name="T68" fmla="*/ 80 w 240"/>
                <a:gd name="T69" fmla="*/ 170 h 170"/>
                <a:gd name="T70" fmla="*/ 64 w 240"/>
                <a:gd name="T71" fmla="*/ 168 h 170"/>
                <a:gd name="T72" fmla="*/ 55 w 240"/>
                <a:gd name="T73" fmla="*/ 162 h 170"/>
                <a:gd name="T74" fmla="*/ 42 w 240"/>
                <a:gd name="T75" fmla="*/ 152 h 170"/>
                <a:gd name="T76" fmla="*/ 26 w 240"/>
                <a:gd name="T77" fmla="*/ 143 h 170"/>
                <a:gd name="T78" fmla="*/ 16 w 240"/>
                <a:gd name="T79" fmla="*/ 135 h 170"/>
                <a:gd name="T80" fmla="*/ 7 w 240"/>
                <a:gd name="T81" fmla="*/ 121 h 170"/>
                <a:gd name="T82" fmla="*/ 0 w 240"/>
                <a:gd name="T83" fmla="*/ 117 h 170"/>
                <a:gd name="T84" fmla="*/ 3 w 240"/>
                <a:gd name="T85" fmla="*/ 109 h 170"/>
                <a:gd name="T86" fmla="*/ 8 w 240"/>
                <a:gd name="T87" fmla="*/ 97 h 170"/>
                <a:gd name="T88" fmla="*/ 7 w 240"/>
                <a:gd name="T89" fmla="*/ 88 h 170"/>
                <a:gd name="T90" fmla="*/ 12 w 240"/>
                <a:gd name="T91" fmla="*/ 74 h 170"/>
                <a:gd name="T92" fmla="*/ 8 w 240"/>
                <a:gd name="T93" fmla="*/ 69 h 170"/>
                <a:gd name="T94" fmla="*/ 20 w 240"/>
                <a:gd name="T95" fmla="*/ 70 h 170"/>
                <a:gd name="T96" fmla="*/ 27 w 240"/>
                <a:gd name="T97" fmla="*/ 6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0" h="170">
                  <a:moveTo>
                    <a:pt x="28" y="61"/>
                  </a:moveTo>
                  <a:cubicBezTo>
                    <a:pt x="28" y="61"/>
                    <a:pt x="28" y="61"/>
                    <a:pt x="28" y="61"/>
                  </a:cubicBezTo>
                  <a:cubicBezTo>
                    <a:pt x="28" y="61"/>
                    <a:pt x="28" y="61"/>
                    <a:pt x="28" y="61"/>
                  </a:cubicBezTo>
                  <a:cubicBezTo>
                    <a:pt x="28" y="60"/>
                    <a:pt x="28" y="60"/>
                    <a:pt x="28" y="60"/>
                  </a:cubicBezTo>
                  <a:cubicBezTo>
                    <a:pt x="28" y="58"/>
                    <a:pt x="28" y="58"/>
                    <a:pt x="28" y="58"/>
                  </a:cubicBezTo>
                  <a:cubicBezTo>
                    <a:pt x="31" y="54"/>
                    <a:pt x="31" y="54"/>
                    <a:pt x="31" y="54"/>
                  </a:cubicBezTo>
                  <a:cubicBezTo>
                    <a:pt x="31" y="49"/>
                    <a:pt x="31" y="49"/>
                    <a:pt x="31" y="49"/>
                  </a:cubicBezTo>
                  <a:cubicBezTo>
                    <a:pt x="39" y="50"/>
                    <a:pt x="39" y="50"/>
                    <a:pt x="39" y="50"/>
                  </a:cubicBezTo>
                  <a:cubicBezTo>
                    <a:pt x="44" y="55"/>
                    <a:pt x="44" y="55"/>
                    <a:pt x="44" y="55"/>
                  </a:cubicBezTo>
                  <a:cubicBezTo>
                    <a:pt x="51" y="59"/>
                    <a:pt x="51" y="59"/>
                    <a:pt x="51" y="59"/>
                  </a:cubicBezTo>
                  <a:cubicBezTo>
                    <a:pt x="55" y="61"/>
                    <a:pt x="55" y="61"/>
                    <a:pt x="55" y="61"/>
                  </a:cubicBezTo>
                  <a:cubicBezTo>
                    <a:pt x="64" y="59"/>
                    <a:pt x="64" y="59"/>
                    <a:pt x="64" y="59"/>
                  </a:cubicBezTo>
                  <a:cubicBezTo>
                    <a:pt x="81" y="58"/>
                    <a:pt x="81" y="58"/>
                    <a:pt x="81" y="58"/>
                  </a:cubicBezTo>
                  <a:cubicBezTo>
                    <a:pt x="81" y="58"/>
                    <a:pt x="90" y="57"/>
                    <a:pt x="91" y="56"/>
                  </a:cubicBezTo>
                  <a:cubicBezTo>
                    <a:pt x="92" y="55"/>
                    <a:pt x="98" y="54"/>
                    <a:pt x="96" y="52"/>
                  </a:cubicBezTo>
                  <a:cubicBezTo>
                    <a:pt x="94" y="51"/>
                    <a:pt x="90" y="48"/>
                    <a:pt x="90" y="48"/>
                  </a:cubicBezTo>
                  <a:cubicBezTo>
                    <a:pt x="90" y="46"/>
                    <a:pt x="90" y="46"/>
                    <a:pt x="90" y="46"/>
                  </a:cubicBezTo>
                  <a:cubicBezTo>
                    <a:pt x="95" y="41"/>
                    <a:pt x="95" y="41"/>
                    <a:pt x="95" y="41"/>
                  </a:cubicBezTo>
                  <a:cubicBezTo>
                    <a:pt x="104" y="38"/>
                    <a:pt x="104" y="38"/>
                    <a:pt x="104" y="38"/>
                  </a:cubicBezTo>
                  <a:cubicBezTo>
                    <a:pt x="111" y="37"/>
                    <a:pt x="111" y="37"/>
                    <a:pt x="111" y="37"/>
                  </a:cubicBezTo>
                  <a:cubicBezTo>
                    <a:pt x="115" y="36"/>
                    <a:pt x="115" y="36"/>
                    <a:pt x="115" y="36"/>
                  </a:cubicBezTo>
                  <a:cubicBezTo>
                    <a:pt x="117" y="30"/>
                    <a:pt x="117" y="30"/>
                    <a:pt x="117" y="30"/>
                  </a:cubicBezTo>
                  <a:cubicBezTo>
                    <a:pt x="123" y="29"/>
                    <a:pt x="123" y="29"/>
                    <a:pt x="123" y="29"/>
                  </a:cubicBezTo>
                  <a:cubicBezTo>
                    <a:pt x="127" y="30"/>
                    <a:pt x="127" y="30"/>
                    <a:pt x="127" y="30"/>
                  </a:cubicBezTo>
                  <a:cubicBezTo>
                    <a:pt x="133" y="30"/>
                    <a:pt x="133" y="30"/>
                    <a:pt x="133" y="30"/>
                  </a:cubicBezTo>
                  <a:cubicBezTo>
                    <a:pt x="136" y="26"/>
                    <a:pt x="136" y="26"/>
                    <a:pt x="136" y="26"/>
                  </a:cubicBezTo>
                  <a:cubicBezTo>
                    <a:pt x="139" y="24"/>
                    <a:pt x="139" y="24"/>
                    <a:pt x="139" y="24"/>
                  </a:cubicBezTo>
                  <a:cubicBezTo>
                    <a:pt x="143" y="22"/>
                    <a:pt x="143" y="22"/>
                    <a:pt x="143" y="22"/>
                  </a:cubicBezTo>
                  <a:cubicBezTo>
                    <a:pt x="146" y="16"/>
                    <a:pt x="146" y="16"/>
                    <a:pt x="146" y="16"/>
                  </a:cubicBezTo>
                  <a:cubicBezTo>
                    <a:pt x="148" y="9"/>
                    <a:pt x="148" y="9"/>
                    <a:pt x="148" y="9"/>
                  </a:cubicBezTo>
                  <a:cubicBezTo>
                    <a:pt x="149" y="6"/>
                    <a:pt x="149" y="6"/>
                    <a:pt x="149" y="6"/>
                  </a:cubicBezTo>
                  <a:cubicBezTo>
                    <a:pt x="163" y="2"/>
                    <a:pt x="163" y="2"/>
                    <a:pt x="163" y="2"/>
                  </a:cubicBezTo>
                  <a:cubicBezTo>
                    <a:pt x="168" y="5"/>
                    <a:pt x="168" y="5"/>
                    <a:pt x="168" y="5"/>
                  </a:cubicBezTo>
                  <a:cubicBezTo>
                    <a:pt x="175" y="4"/>
                    <a:pt x="175" y="4"/>
                    <a:pt x="175" y="4"/>
                  </a:cubicBezTo>
                  <a:cubicBezTo>
                    <a:pt x="180" y="0"/>
                    <a:pt x="180" y="0"/>
                    <a:pt x="180" y="0"/>
                  </a:cubicBezTo>
                  <a:cubicBezTo>
                    <a:pt x="186" y="1"/>
                    <a:pt x="186" y="1"/>
                    <a:pt x="186" y="1"/>
                  </a:cubicBezTo>
                  <a:cubicBezTo>
                    <a:pt x="194" y="9"/>
                    <a:pt x="194" y="9"/>
                    <a:pt x="194" y="9"/>
                  </a:cubicBezTo>
                  <a:cubicBezTo>
                    <a:pt x="202" y="9"/>
                    <a:pt x="202" y="9"/>
                    <a:pt x="202" y="9"/>
                  </a:cubicBezTo>
                  <a:cubicBezTo>
                    <a:pt x="207" y="6"/>
                    <a:pt x="207" y="6"/>
                    <a:pt x="207" y="6"/>
                  </a:cubicBezTo>
                  <a:cubicBezTo>
                    <a:pt x="212" y="4"/>
                    <a:pt x="212" y="4"/>
                    <a:pt x="212" y="4"/>
                  </a:cubicBezTo>
                  <a:cubicBezTo>
                    <a:pt x="215" y="7"/>
                    <a:pt x="215" y="7"/>
                    <a:pt x="215" y="7"/>
                  </a:cubicBezTo>
                  <a:cubicBezTo>
                    <a:pt x="218" y="11"/>
                    <a:pt x="218" y="11"/>
                    <a:pt x="218" y="11"/>
                  </a:cubicBezTo>
                  <a:cubicBezTo>
                    <a:pt x="223" y="10"/>
                    <a:pt x="223" y="10"/>
                    <a:pt x="223" y="10"/>
                  </a:cubicBezTo>
                  <a:cubicBezTo>
                    <a:pt x="226" y="14"/>
                    <a:pt x="226" y="14"/>
                    <a:pt x="226" y="14"/>
                  </a:cubicBezTo>
                  <a:cubicBezTo>
                    <a:pt x="229" y="17"/>
                    <a:pt x="229" y="17"/>
                    <a:pt x="229" y="17"/>
                  </a:cubicBezTo>
                  <a:cubicBezTo>
                    <a:pt x="234" y="16"/>
                    <a:pt x="234" y="16"/>
                    <a:pt x="234" y="16"/>
                  </a:cubicBezTo>
                  <a:cubicBezTo>
                    <a:pt x="239" y="19"/>
                    <a:pt x="239" y="19"/>
                    <a:pt x="239" y="19"/>
                  </a:cubicBezTo>
                  <a:cubicBezTo>
                    <a:pt x="238" y="23"/>
                    <a:pt x="238" y="23"/>
                    <a:pt x="238" y="23"/>
                  </a:cubicBezTo>
                  <a:cubicBezTo>
                    <a:pt x="240" y="28"/>
                    <a:pt x="240" y="28"/>
                    <a:pt x="240" y="28"/>
                  </a:cubicBezTo>
                  <a:cubicBezTo>
                    <a:pt x="237" y="31"/>
                    <a:pt x="237" y="31"/>
                    <a:pt x="237" y="31"/>
                  </a:cubicBezTo>
                  <a:cubicBezTo>
                    <a:pt x="237" y="31"/>
                    <a:pt x="236" y="33"/>
                    <a:pt x="234" y="33"/>
                  </a:cubicBezTo>
                  <a:cubicBezTo>
                    <a:pt x="233" y="34"/>
                    <a:pt x="231" y="35"/>
                    <a:pt x="231" y="35"/>
                  </a:cubicBezTo>
                  <a:cubicBezTo>
                    <a:pt x="228" y="38"/>
                    <a:pt x="228" y="38"/>
                    <a:pt x="228" y="38"/>
                  </a:cubicBezTo>
                  <a:cubicBezTo>
                    <a:pt x="224" y="39"/>
                    <a:pt x="224" y="39"/>
                    <a:pt x="224" y="39"/>
                  </a:cubicBezTo>
                  <a:cubicBezTo>
                    <a:pt x="221" y="40"/>
                    <a:pt x="221" y="40"/>
                    <a:pt x="221" y="40"/>
                  </a:cubicBezTo>
                  <a:cubicBezTo>
                    <a:pt x="219" y="42"/>
                    <a:pt x="219" y="42"/>
                    <a:pt x="219" y="42"/>
                  </a:cubicBezTo>
                  <a:cubicBezTo>
                    <a:pt x="217" y="48"/>
                    <a:pt x="217" y="48"/>
                    <a:pt x="217" y="48"/>
                  </a:cubicBezTo>
                  <a:cubicBezTo>
                    <a:pt x="214" y="51"/>
                    <a:pt x="214" y="51"/>
                    <a:pt x="214" y="51"/>
                  </a:cubicBezTo>
                  <a:cubicBezTo>
                    <a:pt x="213" y="56"/>
                    <a:pt x="213" y="56"/>
                    <a:pt x="213" y="56"/>
                  </a:cubicBezTo>
                  <a:cubicBezTo>
                    <a:pt x="213" y="56"/>
                    <a:pt x="215" y="61"/>
                    <a:pt x="213" y="62"/>
                  </a:cubicBezTo>
                  <a:cubicBezTo>
                    <a:pt x="212" y="62"/>
                    <a:pt x="211" y="63"/>
                    <a:pt x="211" y="63"/>
                  </a:cubicBezTo>
                  <a:cubicBezTo>
                    <a:pt x="210" y="71"/>
                    <a:pt x="210" y="71"/>
                    <a:pt x="210" y="71"/>
                  </a:cubicBezTo>
                  <a:cubicBezTo>
                    <a:pt x="206" y="75"/>
                    <a:pt x="206" y="75"/>
                    <a:pt x="206" y="75"/>
                  </a:cubicBezTo>
                  <a:cubicBezTo>
                    <a:pt x="205" y="83"/>
                    <a:pt x="205" y="83"/>
                    <a:pt x="205" y="83"/>
                  </a:cubicBezTo>
                  <a:cubicBezTo>
                    <a:pt x="205" y="83"/>
                    <a:pt x="207" y="87"/>
                    <a:pt x="204" y="87"/>
                  </a:cubicBezTo>
                  <a:cubicBezTo>
                    <a:pt x="202" y="88"/>
                    <a:pt x="201" y="90"/>
                    <a:pt x="201" y="90"/>
                  </a:cubicBezTo>
                  <a:cubicBezTo>
                    <a:pt x="201" y="97"/>
                    <a:pt x="201" y="97"/>
                    <a:pt x="201" y="97"/>
                  </a:cubicBezTo>
                  <a:cubicBezTo>
                    <a:pt x="198" y="102"/>
                    <a:pt x="198" y="102"/>
                    <a:pt x="198" y="102"/>
                  </a:cubicBezTo>
                  <a:cubicBezTo>
                    <a:pt x="199" y="106"/>
                    <a:pt x="199" y="106"/>
                    <a:pt x="199" y="106"/>
                  </a:cubicBezTo>
                  <a:cubicBezTo>
                    <a:pt x="197" y="109"/>
                    <a:pt x="197" y="109"/>
                    <a:pt x="197" y="109"/>
                  </a:cubicBezTo>
                  <a:cubicBezTo>
                    <a:pt x="198" y="114"/>
                    <a:pt x="198" y="114"/>
                    <a:pt x="198" y="114"/>
                  </a:cubicBezTo>
                  <a:cubicBezTo>
                    <a:pt x="196" y="117"/>
                    <a:pt x="196" y="117"/>
                    <a:pt x="196" y="117"/>
                  </a:cubicBezTo>
                  <a:cubicBezTo>
                    <a:pt x="195" y="118"/>
                    <a:pt x="195" y="118"/>
                    <a:pt x="195" y="118"/>
                  </a:cubicBezTo>
                  <a:cubicBezTo>
                    <a:pt x="194" y="121"/>
                    <a:pt x="194" y="121"/>
                    <a:pt x="194" y="121"/>
                  </a:cubicBezTo>
                  <a:cubicBezTo>
                    <a:pt x="192" y="126"/>
                    <a:pt x="192" y="126"/>
                    <a:pt x="192" y="126"/>
                  </a:cubicBezTo>
                  <a:cubicBezTo>
                    <a:pt x="184" y="133"/>
                    <a:pt x="184" y="133"/>
                    <a:pt x="184" y="133"/>
                  </a:cubicBezTo>
                  <a:cubicBezTo>
                    <a:pt x="180" y="132"/>
                    <a:pt x="180" y="132"/>
                    <a:pt x="180" y="132"/>
                  </a:cubicBezTo>
                  <a:cubicBezTo>
                    <a:pt x="177" y="135"/>
                    <a:pt x="177" y="135"/>
                    <a:pt x="177" y="135"/>
                  </a:cubicBezTo>
                  <a:cubicBezTo>
                    <a:pt x="177" y="135"/>
                    <a:pt x="178" y="135"/>
                    <a:pt x="176" y="137"/>
                  </a:cubicBezTo>
                  <a:cubicBezTo>
                    <a:pt x="174" y="138"/>
                    <a:pt x="170" y="139"/>
                    <a:pt x="170" y="139"/>
                  </a:cubicBezTo>
                  <a:cubicBezTo>
                    <a:pt x="168" y="139"/>
                    <a:pt x="168" y="139"/>
                    <a:pt x="168" y="139"/>
                  </a:cubicBezTo>
                  <a:cubicBezTo>
                    <a:pt x="161" y="139"/>
                    <a:pt x="161" y="139"/>
                    <a:pt x="161" y="139"/>
                  </a:cubicBezTo>
                  <a:cubicBezTo>
                    <a:pt x="161" y="139"/>
                    <a:pt x="160" y="138"/>
                    <a:pt x="159" y="139"/>
                  </a:cubicBezTo>
                  <a:cubicBezTo>
                    <a:pt x="158" y="139"/>
                    <a:pt x="153" y="139"/>
                    <a:pt x="153" y="139"/>
                  </a:cubicBezTo>
                  <a:cubicBezTo>
                    <a:pt x="153" y="139"/>
                    <a:pt x="151" y="138"/>
                    <a:pt x="150" y="138"/>
                  </a:cubicBezTo>
                  <a:cubicBezTo>
                    <a:pt x="149" y="138"/>
                    <a:pt x="143" y="139"/>
                    <a:pt x="143" y="139"/>
                  </a:cubicBezTo>
                  <a:cubicBezTo>
                    <a:pt x="139" y="141"/>
                    <a:pt x="139" y="141"/>
                    <a:pt x="139" y="141"/>
                  </a:cubicBezTo>
                  <a:cubicBezTo>
                    <a:pt x="139" y="141"/>
                    <a:pt x="138" y="139"/>
                    <a:pt x="137" y="140"/>
                  </a:cubicBezTo>
                  <a:cubicBezTo>
                    <a:pt x="135" y="140"/>
                    <a:pt x="130" y="142"/>
                    <a:pt x="130" y="142"/>
                  </a:cubicBezTo>
                  <a:cubicBezTo>
                    <a:pt x="130" y="142"/>
                    <a:pt x="132" y="144"/>
                    <a:pt x="130" y="144"/>
                  </a:cubicBezTo>
                  <a:cubicBezTo>
                    <a:pt x="129" y="144"/>
                    <a:pt x="126" y="148"/>
                    <a:pt x="126" y="148"/>
                  </a:cubicBezTo>
                  <a:cubicBezTo>
                    <a:pt x="124" y="149"/>
                    <a:pt x="124" y="149"/>
                    <a:pt x="124" y="149"/>
                  </a:cubicBezTo>
                  <a:cubicBezTo>
                    <a:pt x="123" y="152"/>
                    <a:pt x="123" y="152"/>
                    <a:pt x="123" y="152"/>
                  </a:cubicBezTo>
                  <a:cubicBezTo>
                    <a:pt x="123" y="152"/>
                    <a:pt x="122" y="152"/>
                    <a:pt x="120" y="152"/>
                  </a:cubicBezTo>
                  <a:cubicBezTo>
                    <a:pt x="119" y="152"/>
                    <a:pt x="116" y="153"/>
                    <a:pt x="116" y="153"/>
                  </a:cubicBezTo>
                  <a:cubicBezTo>
                    <a:pt x="115" y="152"/>
                    <a:pt x="115" y="152"/>
                    <a:pt x="115" y="152"/>
                  </a:cubicBezTo>
                  <a:cubicBezTo>
                    <a:pt x="111" y="158"/>
                    <a:pt x="111" y="158"/>
                    <a:pt x="111" y="158"/>
                  </a:cubicBezTo>
                  <a:cubicBezTo>
                    <a:pt x="107" y="160"/>
                    <a:pt x="107" y="160"/>
                    <a:pt x="107" y="160"/>
                  </a:cubicBezTo>
                  <a:cubicBezTo>
                    <a:pt x="105" y="159"/>
                    <a:pt x="105" y="159"/>
                    <a:pt x="105" y="159"/>
                  </a:cubicBezTo>
                  <a:cubicBezTo>
                    <a:pt x="103" y="164"/>
                    <a:pt x="103" y="164"/>
                    <a:pt x="103" y="164"/>
                  </a:cubicBezTo>
                  <a:cubicBezTo>
                    <a:pt x="103" y="164"/>
                    <a:pt x="100" y="165"/>
                    <a:pt x="100" y="166"/>
                  </a:cubicBezTo>
                  <a:cubicBezTo>
                    <a:pt x="99" y="167"/>
                    <a:pt x="94" y="167"/>
                    <a:pt x="94" y="167"/>
                  </a:cubicBezTo>
                  <a:cubicBezTo>
                    <a:pt x="90" y="167"/>
                    <a:pt x="90" y="167"/>
                    <a:pt x="90" y="167"/>
                  </a:cubicBezTo>
                  <a:cubicBezTo>
                    <a:pt x="83" y="169"/>
                    <a:pt x="83" y="169"/>
                    <a:pt x="83" y="169"/>
                  </a:cubicBezTo>
                  <a:cubicBezTo>
                    <a:pt x="83" y="169"/>
                    <a:pt x="81" y="170"/>
                    <a:pt x="80" y="170"/>
                  </a:cubicBezTo>
                  <a:cubicBezTo>
                    <a:pt x="79" y="170"/>
                    <a:pt x="74" y="169"/>
                    <a:pt x="74" y="169"/>
                  </a:cubicBezTo>
                  <a:cubicBezTo>
                    <a:pt x="71" y="170"/>
                    <a:pt x="71" y="170"/>
                    <a:pt x="71" y="170"/>
                  </a:cubicBezTo>
                  <a:cubicBezTo>
                    <a:pt x="64" y="168"/>
                    <a:pt x="64" y="168"/>
                    <a:pt x="64" y="168"/>
                  </a:cubicBezTo>
                  <a:cubicBezTo>
                    <a:pt x="62" y="165"/>
                    <a:pt x="62" y="165"/>
                    <a:pt x="62" y="165"/>
                  </a:cubicBezTo>
                  <a:cubicBezTo>
                    <a:pt x="56" y="164"/>
                    <a:pt x="56" y="164"/>
                    <a:pt x="56" y="164"/>
                  </a:cubicBezTo>
                  <a:cubicBezTo>
                    <a:pt x="55" y="162"/>
                    <a:pt x="55" y="162"/>
                    <a:pt x="55" y="162"/>
                  </a:cubicBezTo>
                  <a:cubicBezTo>
                    <a:pt x="51" y="162"/>
                    <a:pt x="51" y="162"/>
                    <a:pt x="51" y="162"/>
                  </a:cubicBezTo>
                  <a:cubicBezTo>
                    <a:pt x="47" y="158"/>
                    <a:pt x="47" y="158"/>
                    <a:pt x="47" y="158"/>
                  </a:cubicBezTo>
                  <a:cubicBezTo>
                    <a:pt x="42" y="152"/>
                    <a:pt x="42" y="152"/>
                    <a:pt x="42" y="152"/>
                  </a:cubicBezTo>
                  <a:cubicBezTo>
                    <a:pt x="32" y="149"/>
                    <a:pt x="32" y="149"/>
                    <a:pt x="32" y="149"/>
                  </a:cubicBezTo>
                  <a:cubicBezTo>
                    <a:pt x="29" y="145"/>
                    <a:pt x="29" y="145"/>
                    <a:pt x="29" y="145"/>
                  </a:cubicBezTo>
                  <a:cubicBezTo>
                    <a:pt x="26" y="143"/>
                    <a:pt x="26" y="143"/>
                    <a:pt x="26" y="143"/>
                  </a:cubicBezTo>
                  <a:cubicBezTo>
                    <a:pt x="22" y="140"/>
                    <a:pt x="22" y="140"/>
                    <a:pt x="22" y="140"/>
                  </a:cubicBezTo>
                  <a:cubicBezTo>
                    <a:pt x="18" y="137"/>
                    <a:pt x="18" y="137"/>
                    <a:pt x="18" y="137"/>
                  </a:cubicBezTo>
                  <a:cubicBezTo>
                    <a:pt x="16" y="135"/>
                    <a:pt x="16" y="135"/>
                    <a:pt x="16" y="135"/>
                  </a:cubicBezTo>
                  <a:cubicBezTo>
                    <a:pt x="10" y="127"/>
                    <a:pt x="10" y="127"/>
                    <a:pt x="10" y="127"/>
                  </a:cubicBezTo>
                  <a:cubicBezTo>
                    <a:pt x="10" y="125"/>
                    <a:pt x="10" y="125"/>
                    <a:pt x="10" y="125"/>
                  </a:cubicBezTo>
                  <a:cubicBezTo>
                    <a:pt x="7" y="121"/>
                    <a:pt x="7" y="121"/>
                    <a:pt x="7" y="121"/>
                  </a:cubicBezTo>
                  <a:cubicBezTo>
                    <a:pt x="6" y="117"/>
                    <a:pt x="6" y="117"/>
                    <a:pt x="6" y="117"/>
                  </a:cubicBezTo>
                  <a:cubicBezTo>
                    <a:pt x="4" y="115"/>
                    <a:pt x="4" y="115"/>
                    <a:pt x="4" y="115"/>
                  </a:cubicBezTo>
                  <a:cubicBezTo>
                    <a:pt x="0" y="117"/>
                    <a:pt x="0" y="117"/>
                    <a:pt x="0" y="117"/>
                  </a:cubicBezTo>
                  <a:cubicBezTo>
                    <a:pt x="0" y="117"/>
                    <a:pt x="0" y="117"/>
                    <a:pt x="0" y="117"/>
                  </a:cubicBezTo>
                  <a:cubicBezTo>
                    <a:pt x="0" y="116"/>
                    <a:pt x="0" y="116"/>
                    <a:pt x="0" y="116"/>
                  </a:cubicBezTo>
                  <a:cubicBezTo>
                    <a:pt x="3" y="109"/>
                    <a:pt x="3" y="109"/>
                    <a:pt x="3" y="109"/>
                  </a:cubicBezTo>
                  <a:cubicBezTo>
                    <a:pt x="6" y="108"/>
                    <a:pt x="6" y="108"/>
                    <a:pt x="6" y="108"/>
                  </a:cubicBezTo>
                  <a:cubicBezTo>
                    <a:pt x="9" y="103"/>
                    <a:pt x="9" y="103"/>
                    <a:pt x="9" y="103"/>
                  </a:cubicBezTo>
                  <a:cubicBezTo>
                    <a:pt x="8" y="97"/>
                    <a:pt x="8" y="97"/>
                    <a:pt x="8" y="97"/>
                  </a:cubicBezTo>
                  <a:cubicBezTo>
                    <a:pt x="8" y="95"/>
                    <a:pt x="8" y="95"/>
                    <a:pt x="8" y="95"/>
                  </a:cubicBezTo>
                  <a:cubicBezTo>
                    <a:pt x="5" y="89"/>
                    <a:pt x="5" y="89"/>
                    <a:pt x="5" y="89"/>
                  </a:cubicBezTo>
                  <a:cubicBezTo>
                    <a:pt x="5" y="89"/>
                    <a:pt x="6" y="88"/>
                    <a:pt x="7" y="88"/>
                  </a:cubicBezTo>
                  <a:cubicBezTo>
                    <a:pt x="8" y="88"/>
                    <a:pt x="11" y="86"/>
                    <a:pt x="11" y="86"/>
                  </a:cubicBezTo>
                  <a:cubicBezTo>
                    <a:pt x="17" y="82"/>
                    <a:pt x="17" y="82"/>
                    <a:pt x="17" y="82"/>
                  </a:cubicBezTo>
                  <a:cubicBezTo>
                    <a:pt x="12" y="74"/>
                    <a:pt x="12" y="74"/>
                    <a:pt x="12" y="74"/>
                  </a:cubicBezTo>
                  <a:cubicBezTo>
                    <a:pt x="10" y="74"/>
                    <a:pt x="10" y="74"/>
                    <a:pt x="10" y="74"/>
                  </a:cubicBezTo>
                  <a:cubicBezTo>
                    <a:pt x="4" y="72"/>
                    <a:pt x="4" y="72"/>
                    <a:pt x="4" y="72"/>
                  </a:cubicBezTo>
                  <a:cubicBezTo>
                    <a:pt x="8" y="69"/>
                    <a:pt x="8" y="69"/>
                    <a:pt x="8" y="69"/>
                  </a:cubicBezTo>
                  <a:cubicBezTo>
                    <a:pt x="10" y="67"/>
                    <a:pt x="10" y="67"/>
                    <a:pt x="10" y="67"/>
                  </a:cubicBezTo>
                  <a:cubicBezTo>
                    <a:pt x="18" y="70"/>
                    <a:pt x="18" y="70"/>
                    <a:pt x="18" y="70"/>
                  </a:cubicBezTo>
                  <a:cubicBezTo>
                    <a:pt x="18" y="70"/>
                    <a:pt x="21" y="71"/>
                    <a:pt x="20" y="70"/>
                  </a:cubicBezTo>
                  <a:cubicBezTo>
                    <a:pt x="20" y="67"/>
                    <a:pt x="21" y="69"/>
                    <a:pt x="21" y="69"/>
                  </a:cubicBezTo>
                  <a:cubicBezTo>
                    <a:pt x="22" y="71"/>
                    <a:pt x="25" y="69"/>
                    <a:pt x="27" y="69"/>
                  </a:cubicBezTo>
                  <a:cubicBezTo>
                    <a:pt x="30" y="68"/>
                    <a:pt x="28" y="66"/>
                    <a:pt x="27" y="64"/>
                  </a:cubicBezTo>
                  <a:cubicBezTo>
                    <a:pt x="27" y="63"/>
                    <a:pt x="27" y="62"/>
                    <a:pt x="28" y="61"/>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1" name="Freeform 7"/>
            <p:cNvSpPr>
              <a:spLocks/>
            </p:cNvSpPr>
            <p:nvPr/>
          </p:nvSpPr>
          <p:spPr bwMode="auto">
            <a:xfrm>
              <a:off x="5991266" y="1973645"/>
              <a:ext cx="656360" cy="596634"/>
            </a:xfrm>
            <a:custGeom>
              <a:avLst/>
              <a:gdLst>
                <a:gd name="T0" fmla="*/ 83 w 288"/>
                <a:gd name="T1" fmla="*/ 55 h 270"/>
                <a:gd name="T2" fmla="*/ 75 w 288"/>
                <a:gd name="T3" fmla="*/ 45 h 270"/>
                <a:gd name="T4" fmla="*/ 82 w 288"/>
                <a:gd name="T5" fmla="*/ 27 h 270"/>
                <a:gd name="T6" fmla="*/ 101 w 288"/>
                <a:gd name="T7" fmla="*/ 24 h 270"/>
                <a:gd name="T8" fmla="*/ 107 w 288"/>
                <a:gd name="T9" fmla="*/ 4 h 270"/>
                <a:gd name="T10" fmla="*/ 121 w 288"/>
                <a:gd name="T11" fmla="*/ 2 h 270"/>
                <a:gd name="T12" fmla="*/ 136 w 288"/>
                <a:gd name="T13" fmla="*/ 5 h 270"/>
                <a:gd name="T14" fmla="*/ 153 w 288"/>
                <a:gd name="T15" fmla="*/ 7 h 270"/>
                <a:gd name="T16" fmla="*/ 166 w 288"/>
                <a:gd name="T17" fmla="*/ 4 h 270"/>
                <a:gd name="T18" fmla="*/ 189 w 288"/>
                <a:gd name="T19" fmla="*/ 5 h 270"/>
                <a:gd name="T20" fmla="*/ 200 w 288"/>
                <a:gd name="T21" fmla="*/ 6 h 270"/>
                <a:gd name="T22" fmla="*/ 202 w 288"/>
                <a:gd name="T23" fmla="*/ 24 h 270"/>
                <a:gd name="T24" fmla="*/ 210 w 288"/>
                <a:gd name="T25" fmla="*/ 39 h 270"/>
                <a:gd name="T26" fmla="*/ 222 w 288"/>
                <a:gd name="T27" fmla="*/ 53 h 270"/>
                <a:gd name="T28" fmla="*/ 228 w 288"/>
                <a:gd name="T29" fmla="*/ 65 h 270"/>
                <a:gd name="T30" fmla="*/ 251 w 288"/>
                <a:gd name="T31" fmla="*/ 80 h 270"/>
                <a:gd name="T32" fmla="*/ 263 w 288"/>
                <a:gd name="T33" fmla="*/ 85 h 270"/>
                <a:gd name="T34" fmla="*/ 275 w 288"/>
                <a:gd name="T35" fmla="*/ 92 h 270"/>
                <a:gd name="T36" fmla="*/ 288 w 288"/>
                <a:gd name="T37" fmla="*/ 104 h 270"/>
                <a:gd name="T38" fmla="*/ 274 w 288"/>
                <a:gd name="T39" fmla="*/ 121 h 270"/>
                <a:gd name="T40" fmla="*/ 252 w 288"/>
                <a:gd name="T41" fmla="*/ 124 h 270"/>
                <a:gd name="T42" fmla="*/ 259 w 288"/>
                <a:gd name="T43" fmla="*/ 138 h 270"/>
                <a:gd name="T44" fmla="*/ 264 w 288"/>
                <a:gd name="T45" fmla="*/ 151 h 270"/>
                <a:gd name="T46" fmla="*/ 271 w 288"/>
                <a:gd name="T47" fmla="*/ 164 h 270"/>
                <a:gd name="T48" fmla="*/ 276 w 288"/>
                <a:gd name="T49" fmla="*/ 170 h 270"/>
                <a:gd name="T50" fmla="*/ 269 w 288"/>
                <a:gd name="T51" fmla="*/ 182 h 270"/>
                <a:gd name="T52" fmla="*/ 249 w 288"/>
                <a:gd name="T53" fmla="*/ 211 h 270"/>
                <a:gd name="T54" fmla="*/ 260 w 288"/>
                <a:gd name="T55" fmla="*/ 230 h 270"/>
                <a:gd name="T56" fmla="*/ 240 w 288"/>
                <a:gd name="T57" fmla="*/ 225 h 270"/>
                <a:gd name="T58" fmla="*/ 222 w 288"/>
                <a:gd name="T59" fmla="*/ 234 h 270"/>
                <a:gd name="T60" fmla="*/ 207 w 288"/>
                <a:gd name="T61" fmla="*/ 228 h 270"/>
                <a:gd name="T62" fmla="*/ 188 w 288"/>
                <a:gd name="T63" fmla="*/ 235 h 270"/>
                <a:gd name="T64" fmla="*/ 171 w 288"/>
                <a:gd name="T65" fmla="*/ 242 h 270"/>
                <a:gd name="T66" fmla="*/ 154 w 288"/>
                <a:gd name="T67" fmla="*/ 242 h 270"/>
                <a:gd name="T68" fmla="*/ 129 w 288"/>
                <a:gd name="T69" fmla="*/ 240 h 270"/>
                <a:gd name="T70" fmla="*/ 87 w 288"/>
                <a:gd name="T71" fmla="*/ 242 h 270"/>
                <a:gd name="T72" fmla="*/ 56 w 288"/>
                <a:gd name="T73" fmla="*/ 249 h 270"/>
                <a:gd name="T74" fmla="*/ 51 w 288"/>
                <a:gd name="T75" fmla="*/ 253 h 270"/>
                <a:gd name="T76" fmla="*/ 44 w 288"/>
                <a:gd name="T77" fmla="*/ 266 h 270"/>
                <a:gd name="T78" fmla="*/ 27 w 288"/>
                <a:gd name="T79" fmla="*/ 270 h 270"/>
                <a:gd name="T80" fmla="*/ 25 w 288"/>
                <a:gd name="T81" fmla="*/ 249 h 270"/>
                <a:gd name="T82" fmla="*/ 8 w 288"/>
                <a:gd name="T83" fmla="*/ 237 h 270"/>
                <a:gd name="T84" fmla="*/ 21 w 288"/>
                <a:gd name="T85" fmla="*/ 216 h 270"/>
                <a:gd name="T86" fmla="*/ 22 w 288"/>
                <a:gd name="T87" fmla="*/ 194 h 270"/>
                <a:gd name="T88" fmla="*/ 13 w 288"/>
                <a:gd name="T89" fmla="*/ 175 h 270"/>
                <a:gd name="T90" fmla="*/ 9 w 288"/>
                <a:gd name="T91" fmla="*/ 145 h 270"/>
                <a:gd name="T92" fmla="*/ 36 w 288"/>
                <a:gd name="T93" fmla="*/ 136 h 270"/>
                <a:gd name="T94" fmla="*/ 47 w 288"/>
                <a:gd name="T95" fmla="*/ 127 h 270"/>
                <a:gd name="T96" fmla="*/ 59 w 288"/>
                <a:gd name="T97" fmla="*/ 116 h 270"/>
                <a:gd name="T98" fmla="*/ 67 w 288"/>
                <a:gd name="T99" fmla="*/ 115 h 270"/>
                <a:gd name="T100" fmla="*/ 61 w 288"/>
                <a:gd name="T101" fmla="*/ 103 h 270"/>
                <a:gd name="T102" fmla="*/ 60 w 288"/>
                <a:gd name="T103" fmla="*/ 82 h 270"/>
                <a:gd name="T104" fmla="*/ 73 w 288"/>
                <a:gd name="T105" fmla="*/ 6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8" h="270">
                  <a:moveTo>
                    <a:pt x="81" y="66"/>
                  </a:moveTo>
                  <a:cubicBezTo>
                    <a:pt x="80" y="61"/>
                    <a:pt x="80" y="61"/>
                    <a:pt x="80" y="61"/>
                  </a:cubicBezTo>
                  <a:cubicBezTo>
                    <a:pt x="84" y="59"/>
                    <a:pt x="84" y="59"/>
                    <a:pt x="84" y="59"/>
                  </a:cubicBezTo>
                  <a:cubicBezTo>
                    <a:pt x="83" y="55"/>
                    <a:pt x="83" y="55"/>
                    <a:pt x="83" y="55"/>
                  </a:cubicBezTo>
                  <a:cubicBezTo>
                    <a:pt x="76" y="56"/>
                    <a:pt x="76" y="56"/>
                    <a:pt x="76" y="56"/>
                  </a:cubicBezTo>
                  <a:cubicBezTo>
                    <a:pt x="73" y="55"/>
                    <a:pt x="73" y="55"/>
                    <a:pt x="73" y="55"/>
                  </a:cubicBezTo>
                  <a:cubicBezTo>
                    <a:pt x="73" y="50"/>
                    <a:pt x="73" y="50"/>
                    <a:pt x="73" y="50"/>
                  </a:cubicBezTo>
                  <a:cubicBezTo>
                    <a:pt x="75" y="45"/>
                    <a:pt x="75" y="45"/>
                    <a:pt x="75" y="45"/>
                  </a:cubicBezTo>
                  <a:cubicBezTo>
                    <a:pt x="74" y="36"/>
                    <a:pt x="74" y="36"/>
                    <a:pt x="74" y="36"/>
                  </a:cubicBezTo>
                  <a:cubicBezTo>
                    <a:pt x="74" y="36"/>
                    <a:pt x="72" y="36"/>
                    <a:pt x="75" y="34"/>
                  </a:cubicBezTo>
                  <a:cubicBezTo>
                    <a:pt x="79" y="33"/>
                    <a:pt x="81" y="33"/>
                    <a:pt x="81" y="33"/>
                  </a:cubicBezTo>
                  <a:cubicBezTo>
                    <a:pt x="82" y="27"/>
                    <a:pt x="82" y="27"/>
                    <a:pt x="82" y="27"/>
                  </a:cubicBezTo>
                  <a:cubicBezTo>
                    <a:pt x="85" y="24"/>
                    <a:pt x="85" y="24"/>
                    <a:pt x="85" y="24"/>
                  </a:cubicBezTo>
                  <a:cubicBezTo>
                    <a:pt x="85" y="24"/>
                    <a:pt x="84" y="24"/>
                    <a:pt x="88" y="24"/>
                  </a:cubicBezTo>
                  <a:cubicBezTo>
                    <a:pt x="92" y="24"/>
                    <a:pt x="93" y="24"/>
                    <a:pt x="93" y="24"/>
                  </a:cubicBezTo>
                  <a:cubicBezTo>
                    <a:pt x="101" y="24"/>
                    <a:pt x="101" y="24"/>
                    <a:pt x="101" y="24"/>
                  </a:cubicBezTo>
                  <a:cubicBezTo>
                    <a:pt x="103" y="21"/>
                    <a:pt x="103" y="21"/>
                    <a:pt x="103" y="21"/>
                  </a:cubicBezTo>
                  <a:cubicBezTo>
                    <a:pt x="101" y="16"/>
                    <a:pt x="101" y="16"/>
                    <a:pt x="101" y="16"/>
                  </a:cubicBezTo>
                  <a:cubicBezTo>
                    <a:pt x="106" y="11"/>
                    <a:pt x="106" y="11"/>
                    <a:pt x="106" y="11"/>
                  </a:cubicBezTo>
                  <a:cubicBezTo>
                    <a:pt x="107" y="4"/>
                    <a:pt x="107" y="4"/>
                    <a:pt x="107" y="4"/>
                  </a:cubicBezTo>
                  <a:cubicBezTo>
                    <a:pt x="112" y="1"/>
                    <a:pt x="112" y="1"/>
                    <a:pt x="112" y="1"/>
                  </a:cubicBezTo>
                  <a:cubicBezTo>
                    <a:pt x="112" y="1"/>
                    <a:pt x="115" y="4"/>
                    <a:pt x="116" y="4"/>
                  </a:cubicBezTo>
                  <a:cubicBezTo>
                    <a:pt x="117" y="4"/>
                    <a:pt x="118" y="5"/>
                    <a:pt x="119" y="4"/>
                  </a:cubicBezTo>
                  <a:cubicBezTo>
                    <a:pt x="120" y="4"/>
                    <a:pt x="121" y="2"/>
                    <a:pt x="121" y="2"/>
                  </a:cubicBezTo>
                  <a:cubicBezTo>
                    <a:pt x="126" y="0"/>
                    <a:pt x="126" y="0"/>
                    <a:pt x="126" y="0"/>
                  </a:cubicBezTo>
                  <a:cubicBezTo>
                    <a:pt x="129" y="1"/>
                    <a:pt x="129" y="1"/>
                    <a:pt x="129" y="1"/>
                  </a:cubicBezTo>
                  <a:cubicBezTo>
                    <a:pt x="131" y="5"/>
                    <a:pt x="131" y="5"/>
                    <a:pt x="131" y="5"/>
                  </a:cubicBezTo>
                  <a:cubicBezTo>
                    <a:pt x="136" y="5"/>
                    <a:pt x="136" y="5"/>
                    <a:pt x="136" y="5"/>
                  </a:cubicBezTo>
                  <a:cubicBezTo>
                    <a:pt x="137" y="3"/>
                    <a:pt x="137" y="3"/>
                    <a:pt x="137" y="3"/>
                  </a:cubicBezTo>
                  <a:cubicBezTo>
                    <a:pt x="144" y="1"/>
                    <a:pt x="144" y="1"/>
                    <a:pt x="144" y="1"/>
                  </a:cubicBezTo>
                  <a:cubicBezTo>
                    <a:pt x="152" y="1"/>
                    <a:pt x="152" y="1"/>
                    <a:pt x="152" y="1"/>
                  </a:cubicBezTo>
                  <a:cubicBezTo>
                    <a:pt x="153" y="7"/>
                    <a:pt x="153" y="7"/>
                    <a:pt x="153" y="7"/>
                  </a:cubicBezTo>
                  <a:cubicBezTo>
                    <a:pt x="153" y="10"/>
                    <a:pt x="153" y="10"/>
                    <a:pt x="153" y="10"/>
                  </a:cubicBezTo>
                  <a:cubicBezTo>
                    <a:pt x="153" y="10"/>
                    <a:pt x="155" y="13"/>
                    <a:pt x="157" y="12"/>
                  </a:cubicBezTo>
                  <a:cubicBezTo>
                    <a:pt x="158" y="12"/>
                    <a:pt x="162" y="11"/>
                    <a:pt x="163" y="9"/>
                  </a:cubicBezTo>
                  <a:cubicBezTo>
                    <a:pt x="163" y="7"/>
                    <a:pt x="164" y="5"/>
                    <a:pt x="166" y="4"/>
                  </a:cubicBezTo>
                  <a:cubicBezTo>
                    <a:pt x="168" y="4"/>
                    <a:pt x="167" y="3"/>
                    <a:pt x="170" y="2"/>
                  </a:cubicBezTo>
                  <a:cubicBezTo>
                    <a:pt x="174" y="1"/>
                    <a:pt x="177" y="0"/>
                    <a:pt x="177" y="0"/>
                  </a:cubicBezTo>
                  <a:cubicBezTo>
                    <a:pt x="186" y="2"/>
                    <a:pt x="186" y="2"/>
                    <a:pt x="186" y="2"/>
                  </a:cubicBezTo>
                  <a:cubicBezTo>
                    <a:pt x="189" y="5"/>
                    <a:pt x="189" y="5"/>
                    <a:pt x="189" y="5"/>
                  </a:cubicBezTo>
                  <a:cubicBezTo>
                    <a:pt x="192" y="7"/>
                    <a:pt x="192" y="7"/>
                    <a:pt x="192" y="7"/>
                  </a:cubicBezTo>
                  <a:cubicBezTo>
                    <a:pt x="195" y="6"/>
                    <a:pt x="195" y="6"/>
                    <a:pt x="195" y="6"/>
                  </a:cubicBezTo>
                  <a:cubicBezTo>
                    <a:pt x="196" y="8"/>
                    <a:pt x="196" y="8"/>
                    <a:pt x="196" y="8"/>
                  </a:cubicBezTo>
                  <a:cubicBezTo>
                    <a:pt x="200" y="6"/>
                    <a:pt x="200" y="6"/>
                    <a:pt x="200" y="6"/>
                  </a:cubicBezTo>
                  <a:cubicBezTo>
                    <a:pt x="202" y="10"/>
                    <a:pt x="202" y="10"/>
                    <a:pt x="202" y="10"/>
                  </a:cubicBezTo>
                  <a:cubicBezTo>
                    <a:pt x="202" y="18"/>
                    <a:pt x="202" y="18"/>
                    <a:pt x="202" y="18"/>
                  </a:cubicBezTo>
                  <a:cubicBezTo>
                    <a:pt x="202" y="21"/>
                    <a:pt x="202" y="21"/>
                    <a:pt x="202" y="21"/>
                  </a:cubicBezTo>
                  <a:cubicBezTo>
                    <a:pt x="202" y="24"/>
                    <a:pt x="202" y="24"/>
                    <a:pt x="202" y="24"/>
                  </a:cubicBezTo>
                  <a:cubicBezTo>
                    <a:pt x="208" y="28"/>
                    <a:pt x="208" y="28"/>
                    <a:pt x="208" y="28"/>
                  </a:cubicBezTo>
                  <a:cubicBezTo>
                    <a:pt x="211" y="31"/>
                    <a:pt x="211" y="31"/>
                    <a:pt x="211" y="31"/>
                  </a:cubicBezTo>
                  <a:cubicBezTo>
                    <a:pt x="210" y="36"/>
                    <a:pt x="210" y="36"/>
                    <a:pt x="210" y="36"/>
                  </a:cubicBezTo>
                  <a:cubicBezTo>
                    <a:pt x="210" y="39"/>
                    <a:pt x="210" y="39"/>
                    <a:pt x="210" y="39"/>
                  </a:cubicBezTo>
                  <a:cubicBezTo>
                    <a:pt x="207" y="47"/>
                    <a:pt x="207" y="47"/>
                    <a:pt x="207" y="47"/>
                  </a:cubicBezTo>
                  <a:cubicBezTo>
                    <a:pt x="214" y="49"/>
                    <a:pt x="214" y="49"/>
                    <a:pt x="214" y="49"/>
                  </a:cubicBezTo>
                  <a:cubicBezTo>
                    <a:pt x="218" y="53"/>
                    <a:pt x="218" y="53"/>
                    <a:pt x="218" y="53"/>
                  </a:cubicBezTo>
                  <a:cubicBezTo>
                    <a:pt x="222" y="53"/>
                    <a:pt x="222" y="53"/>
                    <a:pt x="222" y="53"/>
                  </a:cubicBezTo>
                  <a:cubicBezTo>
                    <a:pt x="222" y="58"/>
                    <a:pt x="222" y="58"/>
                    <a:pt x="222" y="58"/>
                  </a:cubicBezTo>
                  <a:cubicBezTo>
                    <a:pt x="222" y="58"/>
                    <a:pt x="220" y="61"/>
                    <a:pt x="223" y="61"/>
                  </a:cubicBezTo>
                  <a:cubicBezTo>
                    <a:pt x="226" y="62"/>
                    <a:pt x="227" y="62"/>
                    <a:pt x="227" y="62"/>
                  </a:cubicBezTo>
                  <a:cubicBezTo>
                    <a:pt x="228" y="65"/>
                    <a:pt x="228" y="65"/>
                    <a:pt x="228" y="65"/>
                  </a:cubicBezTo>
                  <a:cubicBezTo>
                    <a:pt x="233" y="72"/>
                    <a:pt x="233" y="72"/>
                    <a:pt x="233" y="72"/>
                  </a:cubicBezTo>
                  <a:cubicBezTo>
                    <a:pt x="244" y="74"/>
                    <a:pt x="244" y="74"/>
                    <a:pt x="244" y="74"/>
                  </a:cubicBezTo>
                  <a:cubicBezTo>
                    <a:pt x="249" y="76"/>
                    <a:pt x="249" y="76"/>
                    <a:pt x="249" y="76"/>
                  </a:cubicBezTo>
                  <a:cubicBezTo>
                    <a:pt x="251" y="80"/>
                    <a:pt x="251" y="80"/>
                    <a:pt x="251" y="80"/>
                  </a:cubicBezTo>
                  <a:cubicBezTo>
                    <a:pt x="252" y="89"/>
                    <a:pt x="252" y="89"/>
                    <a:pt x="252" y="89"/>
                  </a:cubicBezTo>
                  <a:cubicBezTo>
                    <a:pt x="257" y="89"/>
                    <a:pt x="257" y="89"/>
                    <a:pt x="257" y="89"/>
                  </a:cubicBezTo>
                  <a:cubicBezTo>
                    <a:pt x="260" y="86"/>
                    <a:pt x="260" y="86"/>
                    <a:pt x="260" y="86"/>
                  </a:cubicBezTo>
                  <a:cubicBezTo>
                    <a:pt x="263" y="85"/>
                    <a:pt x="263" y="85"/>
                    <a:pt x="263" y="85"/>
                  </a:cubicBezTo>
                  <a:cubicBezTo>
                    <a:pt x="267" y="86"/>
                    <a:pt x="267" y="86"/>
                    <a:pt x="267" y="86"/>
                  </a:cubicBezTo>
                  <a:cubicBezTo>
                    <a:pt x="272" y="87"/>
                    <a:pt x="272" y="87"/>
                    <a:pt x="272" y="87"/>
                  </a:cubicBezTo>
                  <a:cubicBezTo>
                    <a:pt x="277" y="87"/>
                    <a:pt x="277" y="87"/>
                    <a:pt x="277" y="87"/>
                  </a:cubicBezTo>
                  <a:cubicBezTo>
                    <a:pt x="275" y="92"/>
                    <a:pt x="275" y="92"/>
                    <a:pt x="275" y="92"/>
                  </a:cubicBezTo>
                  <a:cubicBezTo>
                    <a:pt x="279" y="95"/>
                    <a:pt x="279" y="95"/>
                    <a:pt x="279" y="95"/>
                  </a:cubicBezTo>
                  <a:cubicBezTo>
                    <a:pt x="283" y="96"/>
                    <a:pt x="283" y="96"/>
                    <a:pt x="283" y="96"/>
                  </a:cubicBezTo>
                  <a:cubicBezTo>
                    <a:pt x="288" y="98"/>
                    <a:pt x="288" y="98"/>
                    <a:pt x="288" y="98"/>
                  </a:cubicBezTo>
                  <a:cubicBezTo>
                    <a:pt x="288" y="104"/>
                    <a:pt x="288" y="104"/>
                    <a:pt x="288" y="104"/>
                  </a:cubicBezTo>
                  <a:cubicBezTo>
                    <a:pt x="286" y="107"/>
                    <a:pt x="286" y="107"/>
                    <a:pt x="286" y="107"/>
                  </a:cubicBezTo>
                  <a:cubicBezTo>
                    <a:pt x="282" y="108"/>
                    <a:pt x="282" y="108"/>
                    <a:pt x="282" y="108"/>
                  </a:cubicBezTo>
                  <a:cubicBezTo>
                    <a:pt x="282" y="108"/>
                    <a:pt x="284" y="113"/>
                    <a:pt x="282" y="114"/>
                  </a:cubicBezTo>
                  <a:cubicBezTo>
                    <a:pt x="281" y="115"/>
                    <a:pt x="274" y="121"/>
                    <a:pt x="274" y="121"/>
                  </a:cubicBezTo>
                  <a:cubicBezTo>
                    <a:pt x="267" y="123"/>
                    <a:pt x="267" y="123"/>
                    <a:pt x="267" y="123"/>
                  </a:cubicBezTo>
                  <a:cubicBezTo>
                    <a:pt x="261" y="121"/>
                    <a:pt x="261" y="121"/>
                    <a:pt x="261" y="121"/>
                  </a:cubicBezTo>
                  <a:cubicBezTo>
                    <a:pt x="261" y="121"/>
                    <a:pt x="260" y="120"/>
                    <a:pt x="256" y="121"/>
                  </a:cubicBezTo>
                  <a:cubicBezTo>
                    <a:pt x="252" y="123"/>
                    <a:pt x="252" y="124"/>
                    <a:pt x="252" y="124"/>
                  </a:cubicBezTo>
                  <a:cubicBezTo>
                    <a:pt x="250" y="131"/>
                    <a:pt x="250" y="131"/>
                    <a:pt x="250" y="131"/>
                  </a:cubicBezTo>
                  <a:cubicBezTo>
                    <a:pt x="250" y="134"/>
                    <a:pt x="250" y="134"/>
                    <a:pt x="250" y="134"/>
                  </a:cubicBezTo>
                  <a:cubicBezTo>
                    <a:pt x="254" y="137"/>
                    <a:pt x="254" y="137"/>
                    <a:pt x="254" y="137"/>
                  </a:cubicBezTo>
                  <a:cubicBezTo>
                    <a:pt x="259" y="138"/>
                    <a:pt x="259" y="138"/>
                    <a:pt x="259" y="138"/>
                  </a:cubicBezTo>
                  <a:cubicBezTo>
                    <a:pt x="262" y="142"/>
                    <a:pt x="262" y="142"/>
                    <a:pt x="262" y="142"/>
                  </a:cubicBezTo>
                  <a:cubicBezTo>
                    <a:pt x="264" y="145"/>
                    <a:pt x="264" y="145"/>
                    <a:pt x="264" y="145"/>
                  </a:cubicBezTo>
                  <a:cubicBezTo>
                    <a:pt x="262" y="149"/>
                    <a:pt x="262" y="149"/>
                    <a:pt x="262" y="149"/>
                  </a:cubicBezTo>
                  <a:cubicBezTo>
                    <a:pt x="264" y="151"/>
                    <a:pt x="264" y="151"/>
                    <a:pt x="264" y="151"/>
                  </a:cubicBezTo>
                  <a:cubicBezTo>
                    <a:pt x="268" y="153"/>
                    <a:pt x="268" y="153"/>
                    <a:pt x="268" y="153"/>
                  </a:cubicBezTo>
                  <a:cubicBezTo>
                    <a:pt x="266" y="155"/>
                    <a:pt x="266" y="155"/>
                    <a:pt x="266" y="155"/>
                  </a:cubicBezTo>
                  <a:cubicBezTo>
                    <a:pt x="269" y="161"/>
                    <a:pt x="269" y="161"/>
                    <a:pt x="269" y="161"/>
                  </a:cubicBezTo>
                  <a:cubicBezTo>
                    <a:pt x="271" y="164"/>
                    <a:pt x="271" y="164"/>
                    <a:pt x="271" y="164"/>
                  </a:cubicBezTo>
                  <a:cubicBezTo>
                    <a:pt x="269" y="166"/>
                    <a:pt x="269" y="166"/>
                    <a:pt x="269" y="166"/>
                  </a:cubicBezTo>
                  <a:cubicBezTo>
                    <a:pt x="272" y="167"/>
                    <a:pt x="272" y="167"/>
                    <a:pt x="272" y="167"/>
                  </a:cubicBezTo>
                  <a:cubicBezTo>
                    <a:pt x="276" y="167"/>
                    <a:pt x="276" y="167"/>
                    <a:pt x="276" y="167"/>
                  </a:cubicBezTo>
                  <a:cubicBezTo>
                    <a:pt x="276" y="170"/>
                    <a:pt x="276" y="170"/>
                    <a:pt x="276" y="170"/>
                  </a:cubicBezTo>
                  <a:cubicBezTo>
                    <a:pt x="283" y="174"/>
                    <a:pt x="283" y="174"/>
                    <a:pt x="283" y="174"/>
                  </a:cubicBezTo>
                  <a:cubicBezTo>
                    <a:pt x="281" y="174"/>
                    <a:pt x="281" y="174"/>
                    <a:pt x="281" y="174"/>
                  </a:cubicBezTo>
                  <a:cubicBezTo>
                    <a:pt x="273" y="176"/>
                    <a:pt x="273" y="176"/>
                    <a:pt x="273" y="176"/>
                  </a:cubicBezTo>
                  <a:cubicBezTo>
                    <a:pt x="269" y="182"/>
                    <a:pt x="269" y="182"/>
                    <a:pt x="269" y="182"/>
                  </a:cubicBezTo>
                  <a:cubicBezTo>
                    <a:pt x="257" y="182"/>
                    <a:pt x="257" y="182"/>
                    <a:pt x="257" y="182"/>
                  </a:cubicBezTo>
                  <a:cubicBezTo>
                    <a:pt x="255" y="194"/>
                    <a:pt x="255" y="194"/>
                    <a:pt x="255" y="194"/>
                  </a:cubicBezTo>
                  <a:cubicBezTo>
                    <a:pt x="252" y="202"/>
                    <a:pt x="252" y="202"/>
                    <a:pt x="252" y="202"/>
                  </a:cubicBezTo>
                  <a:cubicBezTo>
                    <a:pt x="249" y="211"/>
                    <a:pt x="249" y="211"/>
                    <a:pt x="249" y="211"/>
                  </a:cubicBezTo>
                  <a:cubicBezTo>
                    <a:pt x="251" y="216"/>
                    <a:pt x="251" y="216"/>
                    <a:pt x="251" y="216"/>
                  </a:cubicBezTo>
                  <a:cubicBezTo>
                    <a:pt x="254" y="223"/>
                    <a:pt x="254" y="223"/>
                    <a:pt x="254" y="223"/>
                  </a:cubicBezTo>
                  <a:cubicBezTo>
                    <a:pt x="260" y="230"/>
                    <a:pt x="260" y="230"/>
                    <a:pt x="260" y="230"/>
                  </a:cubicBezTo>
                  <a:cubicBezTo>
                    <a:pt x="260" y="230"/>
                    <a:pt x="260" y="230"/>
                    <a:pt x="260" y="230"/>
                  </a:cubicBezTo>
                  <a:cubicBezTo>
                    <a:pt x="254" y="232"/>
                    <a:pt x="254" y="232"/>
                    <a:pt x="254" y="232"/>
                  </a:cubicBezTo>
                  <a:cubicBezTo>
                    <a:pt x="250" y="233"/>
                    <a:pt x="250" y="233"/>
                    <a:pt x="250" y="233"/>
                  </a:cubicBezTo>
                  <a:cubicBezTo>
                    <a:pt x="246" y="227"/>
                    <a:pt x="246" y="227"/>
                    <a:pt x="246" y="227"/>
                  </a:cubicBezTo>
                  <a:cubicBezTo>
                    <a:pt x="240" y="225"/>
                    <a:pt x="240" y="225"/>
                    <a:pt x="240" y="225"/>
                  </a:cubicBezTo>
                  <a:cubicBezTo>
                    <a:pt x="233" y="228"/>
                    <a:pt x="233" y="228"/>
                    <a:pt x="233" y="228"/>
                  </a:cubicBezTo>
                  <a:cubicBezTo>
                    <a:pt x="226" y="230"/>
                    <a:pt x="226" y="230"/>
                    <a:pt x="226" y="230"/>
                  </a:cubicBezTo>
                  <a:cubicBezTo>
                    <a:pt x="224" y="230"/>
                    <a:pt x="224" y="230"/>
                    <a:pt x="224" y="230"/>
                  </a:cubicBezTo>
                  <a:cubicBezTo>
                    <a:pt x="222" y="234"/>
                    <a:pt x="222" y="234"/>
                    <a:pt x="222" y="234"/>
                  </a:cubicBezTo>
                  <a:cubicBezTo>
                    <a:pt x="216" y="237"/>
                    <a:pt x="216" y="237"/>
                    <a:pt x="216" y="237"/>
                  </a:cubicBezTo>
                  <a:cubicBezTo>
                    <a:pt x="216" y="237"/>
                    <a:pt x="214" y="235"/>
                    <a:pt x="213" y="234"/>
                  </a:cubicBezTo>
                  <a:cubicBezTo>
                    <a:pt x="212" y="233"/>
                    <a:pt x="209" y="231"/>
                    <a:pt x="209" y="231"/>
                  </a:cubicBezTo>
                  <a:cubicBezTo>
                    <a:pt x="209" y="231"/>
                    <a:pt x="208" y="229"/>
                    <a:pt x="207" y="228"/>
                  </a:cubicBezTo>
                  <a:cubicBezTo>
                    <a:pt x="206" y="228"/>
                    <a:pt x="200" y="232"/>
                    <a:pt x="200" y="232"/>
                  </a:cubicBezTo>
                  <a:cubicBezTo>
                    <a:pt x="200" y="232"/>
                    <a:pt x="195" y="235"/>
                    <a:pt x="195" y="236"/>
                  </a:cubicBezTo>
                  <a:cubicBezTo>
                    <a:pt x="196" y="236"/>
                    <a:pt x="195" y="241"/>
                    <a:pt x="195" y="241"/>
                  </a:cubicBezTo>
                  <a:cubicBezTo>
                    <a:pt x="188" y="235"/>
                    <a:pt x="188" y="235"/>
                    <a:pt x="188" y="235"/>
                  </a:cubicBezTo>
                  <a:cubicBezTo>
                    <a:pt x="183" y="239"/>
                    <a:pt x="183" y="239"/>
                    <a:pt x="183" y="239"/>
                  </a:cubicBezTo>
                  <a:cubicBezTo>
                    <a:pt x="179" y="236"/>
                    <a:pt x="179" y="236"/>
                    <a:pt x="179" y="236"/>
                  </a:cubicBezTo>
                  <a:cubicBezTo>
                    <a:pt x="177" y="235"/>
                    <a:pt x="177" y="235"/>
                    <a:pt x="177" y="235"/>
                  </a:cubicBezTo>
                  <a:cubicBezTo>
                    <a:pt x="171" y="242"/>
                    <a:pt x="171" y="242"/>
                    <a:pt x="171" y="242"/>
                  </a:cubicBezTo>
                  <a:cubicBezTo>
                    <a:pt x="167" y="240"/>
                    <a:pt x="167" y="240"/>
                    <a:pt x="167" y="240"/>
                  </a:cubicBezTo>
                  <a:cubicBezTo>
                    <a:pt x="165" y="247"/>
                    <a:pt x="165" y="247"/>
                    <a:pt x="165" y="247"/>
                  </a:cubicBezTo>
                  <a:cubicBezTo>
                    <a:pt x="160" y="243"/>
                    <a:pt x="160" y="243"/>
                    <a:pt x="160" y="243"/>
                  </a:cubicBezTo>
                  <a:cubicBezTo>
                    <a:pt x="160" y="243"/>
                    <a:pt x="155" y="242"/>
                    <a:pt x="154" y="242"/>
                  </a:cubicBezTo>
                  <a:cubicBezTo>
                    <a:pt x="153" y="242"/>
                    <a:pt x="150" y="246"/>
                    <a:pt x="150" y="246"/>
                  </a:cubicBezTo>
                  <a:cubicBezTo>
                    <a:pt x="145" y="242"/>
                    <a:pt x="145" y="242"/>
                    <a:pt x="145" y="242"/>
                  </a:cubicBezTo>
                  <a:cubicBezTo>
                    <a:pt x="141" y="239"/>
                    <a:pt x="141" y="239"/>
                    <a:pt x="141" y="239"/>
                  </a:cubicBezTo>
                  <a:cubicBezTo>
                    <a:pt x="141" y="239"/>
                    <a:pt x="130" y="240"/>
                    <a:pt x="129" y="240"/>
                  </a:cubicBezTo>
                  <a:cubicBezTo>
                    <a:pt x="128" y="240"/>
                    <a:pt x="121" y="239"/>
                    <a:pt x="121" y="239"/>
                  </a:cubicBezTo>
                  <a:cubicBezTo>
                    <a:pt x="112" y="241"/>
                    <a:pt x="112" y="241"/>
                    <a:pt x="112" y="241"/>
                  </a:cubicBezTo>
                  <a:cubicBezTo>
                    <a:pt x="99" y="241"/>
                    <a:pt x="99" y="241"/>
                    <a:pt x="99" y="241"/>
                  </a:cubicBezTo>
                  <a:cubicBezTo>
                    <a:pt x="87" y="242"/>
                    <a:pt x="87" y="242"/>
                    <a:pt x="87" y="242"/>
                  </a:cubicBezTo>
                  <a:cubicBezTo>
                    <a:pt x="78" y="242"/>
                    <a:pt x="78" y="242"/>
                    <a:pt x="78" y="242"/>
                  </a:cubicBezTo>
                  <a:cubicBezTo>
                    <a:pt x="71" y="247"/>
                    <a:pt x="71" y="247"/>
                    <a:pt x="71" y="247"/>
                  </a:cubicBezTo>
                  <a:cubicBezTo>
                    <a:pt x="64" y="248"/>
                    <a:pt x="64" y="248"/>
                    <a:pt x="64" y="248"/>
                  </a:cubicBezTo>
                  <a:cubicBezTo>
                    <a:pt x="56" y="249"/>
                    <a:pt x="56" y="249"/>
                    <a:pt x="56" y="249"/>
                  </a:cubicBezTo>
                  <a:cubicBezTo>
                    <a:pt x="55" y="249"/>
                    <a:pt x="55" y="249"/>
                    <a:pt x="55" y="249"/>
                  </a:cubicBezTo>
                  <a:cubicBezTo>
                    <a:pt x="54" y="250"/>
                    <a:pt x="54" y="250"/>
                    <a:pt x="54" y="250"/>
                  </a:cubicBezTo>
                  <a:cubicBezTo>
                    <a:pt x="51" y="252"/>
                    <a:pt x="51" y="252"/>
                    <a:pt x="51" y="252"/>
                  </a:cubicBezTo>
                  <a:cubicBezTo>
                    <a:pt x="51" y="253"/>
                    <a:pt x="51" y="253"/>
                    <a:pt x="51" y="253"/>
                  </a:cubicBezTo>
                  <a:cubicBezTo>
                    <a:pt x="49" y="255"/>
                    <a:pt x="49" y="255"/>
                    <a:pt x="49" y="255"/>
                  </a:cubicBezTo>
                  <a:cubicBezTo>
                    <a:pt x="48" y="260"/>
                    <a:pt x="48" y="260"/>
                    <a:pt x="48" y="260"/>
                  </a:cubicBezTo>
                  <a:cubicBezTo>
                    <a:pt x="47" y="262"/>
                    <a:pt x="45" y="264"/>
                    <a:pt x="44" y="266"/>
                  </a:cubicBezTo>
                  <a:cubicBezTo>
                    <a:pt x="44" y="266"/>
                    <a:pt x="44" y="266"/>
                    <a:pt x="44" y="266"/>
                  </a:cubicBezTo>
                  <a:cubicBezTo>
                    <a:pt x="44" y="266"/>
                    <a:pt x="41" y="265"/>
                    <a:pt x="41" y="267"/>
                  </a:cubicBezTo>
                  <a:cubicBezTo>
                    <a:pt x="41" y="268"/>
                    <a:pt x="41" y="268"/>
                    <a:pt x="41" y="268"/>
                  </a:cubicBezTo>
                  <a:cubicBezTo>
                    <a:pt x="38" y="269"/>
                    <a:pt x="33" y="267"/>
                    <a:pt x="33" y="267"/>
                  </a:cubicBezTo>
                  <a:cubicBezTo>
                    <a:pt x="27" y="270"/>
                    <a:pt x="27" y="270"/>
                    <a:pt x="27" y="270"/>
                  </a:cubicBezTo>
                  <a:cubicBezTo>
                    <a:pt x="27" y="270"/>
                    <a:pt x="27" y="270"/>
                    <a:pt x="27" y="270"/>
                  </a:cubicBezTo>
                  <a:cubicBezTo>
                    <a:pt x="27" y="269"/>
                    <a:pt x="25" y="265"/>
                    <a:pt x="25" y="265"/>
                  </a:cubicBezTo>
                  <a:cubicBezTo>
                    <a:pt x="25" y="265"/>
                    <a:pt x="26" y="258"/>
                    <a:pt x="26" y="258"/>
                  </a:cubicBezTo>
                  <a:cubicBezTo>
                    <a:pt x="26" y="257"/>
                    <a:pt x="25" y="249"/>
                    <a:pt x="25" y="249"/>
                  </a:cubicBezTo>
                  <a:cubicBezTo>
                    <a:pt x="25" y="245"/>
                    <a:pt x="25" y="245"/>
                    <a:pt x="25" y="245"/>
                  </a:cubicBezTo>
                  <a:cubicBezTo>
                    <a:pt x="19" y="241"/>
                    <a:pt x="19" y="241"/>
                    <a:pt x="19" y="241"/>
                  </a:cubicBezTo>
                  <a:cubicBezTo>
                    <a:pt x="19" y="241"/>
                    <a:pt x="12" y="240"/>
                    <a:pt x="10" y="240"/>
                  </a:cubicBezTo>
                  <a:cubicBezTo>
                    <a:pt x="9" y="240"/>
                    <a:pt x="8" y="237"/>
                    <a:pt x="8" y="237"/>
                  </a:cubicBezTo>
                  <a:cubicBezTo>
                    <a:pt x="9" y="234"/>
                    <a:pt x="9" y="234"/>
                    <a:pt x="9" y="234"/>
                  </a:cubicBezTo>
                  <a:cubicBezTo>
                    <a:pt x="12" y="225"/>
                    <a:pt x="12" y="225"/>
                    <a:pt x="12" y="225"/>
                  </a:cubicBezTo>
                  <a:cubicBezTo>
                    <a:pt x="17" y="218"/>
                    <a:pt x="17" y="218"/>
                    <a:pt x="17" y="218"/>
                  </a:cubicBezTo>
                  <a:cubicBezTo>
                    <a:pt x="21" y="216"/>
                    <a:pt x="21" y="216"/>
                    <a:pt x="21" y="216"/>
                  </a:cubicBezTo>
                  <a:cubicBezTo>
                    <a:pt x="21" y="216"/>
                    <a:pt x="25" y="210"/>
                    <a:pt x="26" y="209"/>
                  </a:cubicBezTo>
                  <a:cubicBezTo>
                    <a:pt x="27" y="209"/>
                    <a:pt x="26" y="204"/>
                    <a:pt x="25" y="204"/>
                  </a:cubicBezTo>
                  <a:cubicBezTo>
                    <a:pt x="25" y="203"/>
                    <a:pt x="25" y="200"/>
                    <a:pt x="25" y="199"/>
                  </a:cubicBezTo>
                  <a:cubicBezTo>
                    <a:pt x="25" y="197"/>
                    <a:pt x="22" y="194"/>
                    <a:pt x="22" y="194"/>
                  </a:cubicBezTo>
                  <a:cubicBezTo>
                    <a:pt x="21" y="186"/>
                    <a:pt x="21" y="186"/>
                    <a:pt x="21" y="186"/>
                  </a:cubicBezTo>
                  <a:cubicBezTo>
                    <a:pt x="19" y="184"/>
                    <a:pt x="19" y="184"/>
                    <a:pt x="19" y="184"/>
                  </a:cubicBezTo>
                  <a:cubicBezTo>
                    <a:pt x="19" y="183"/>
                    <a:pt x="19" y="183"/>
                    <a:pt x="19" y="183"/>
                  </a:cubicBezTo>
                  <a:cubicBezTo>
                    <a:pt x="13" y="175"/>
                    <a:pt x="13" y="175"/>
                    <a:pt x="13" y="175"/>
                  </a:cubicBezTo>
                  <a:cubicBezTo>
                    <a:pt x="8" y="164"/>
                    <a:pt x="8" y="164"/>
                    <a:pt x="8" y="164"/>
                  </a:cubicBezTo>
                  <a:cubicBezTo>
                    <a:pt x="8" y="164"/>
                    <a:pt x="2" y="154"/>
                    <a:pt x="1" y="150"/>
                  </a:cubicBezTo>
                  <a:cubicBezTo>
                    <a:pt x="0" y="147"/>
                    <a:pt x="0" y="147"/>
                    <a:pt x="0" y="147"/>
                  </a:cubicBezTo>
                  <a:cubicBezTo>
                    <a:pt x="9" y="145"/>
                    <a:pt x="9" y="145"/>
                    <a:pt x="9" y="145"/>
                  </a:cubicBezTo>
                  <a:cubicBezTo>
                    <a:pt x="19" y="141"/>
                    <a:pt x="19" y="141"/>
                    <a:pt x="19" y="141"/>
                  </a:cubicBezTo>
                  <a:cubicBezTo>
                    <a:pt x="25" y="142"/>
                    <a:pt x="25" y="142"/>
                    <a:pt x="25" y="142"/>
                  </a:cubicBezTo>
                  <a:cubicBezTo>
                    <a:pt x="32" y="141"/>
                    <a:pt x="32" y="141"/>
                    <a:pt x="32" y="141"/>
                  </a:cubicBezTo>
                  <a:cubicBezTo>
                    <a:pt x="36" y="136"/>
                    <a:pt x="36" y="136"/>
                    <a:pt x="36" y="136"/>
                  </a:cubicBezTo>
                  <a:cubicBezTo>
                    <a:pt x="41" y="136"/>
                    <a:pt x="41" y="136"/>
                    <a:pt x="41" y="136"/>
                  </a:cubicBezTo>
                  <a:cubicBezTo>
                    <a:pt x="39" y="129"/>
                    <a:pt x="39" y="129"/>
                    <a:pt x="39" y="129"/>
                  </a:cubicBezTo>
                  <a:cubicBezTo>
                    <a:pt x="39" y="129"/>
                    <a:pt x="40" y="126"/>
                    <a:pt x="41" y="127"/>
                  </a:cubicBezTo>
                  <a:cubicBezTo>
                    <a:pt x="43" y="127"/>
                    <a:pt x="47" y="127"/>
                    <a:pt x="47" y="127"/>
                  </a:cubicBezTo>
                  <a:cubicBezTo>
                    <a:pt x="49" y="123"/>
                    <a:pt x="49" y="123"/>
                    <a:pt x="49" y="123"/>
                  </a:cubicBezTo>
                  <a:cubicBezTo>
                    <a:pt x="49" y="121"/>
                    <a:pt x="49" y="121"/>
                    <a:pt x="49" y="121"/>
                  </a:cubicBezTo>
                  <a:cubicBezTo>
                    <a:pt x="56" y="119"/>
                    <a:pt x="56" y="119"/>
                    <a:pt x="56" y="119"/>
                  </a:cubicBezTo>
                  <a:cubicBezTo>
                    <a:pt x="59" y="116"/>
                    <a:pt x="59" y="116"/>
                    <a:pt x="59" y="116"/>
                  </a:cubicBezTo>
                  <a:cubicBezTo>
                    <a:pt x="61" y="118"/>
                    <a:pt x="61" y="118"/>
                    <a:pt x="61" y="118"/>
                  </a:cubicBezTo>
                  <a:cubicBezTo>
                    <a:pt x="60" y="122"/>
                    <a:pt x="60" y="122"/>
                    <a:pt x="60" y="122"/>
                  </a:cubicBezTo>
                  <a:cubicBezTo>
                    <a:pt x="65" y="121"/>
                    <a:pt x="65" y="121"/>
                    <a:pt x="65" y="121"/>
                  </a:cubicBezTo>
                  <a:cubicBezTo>
                    <a:pt x="67" y="115"/>
                    <a:pt x="67" y="115"/>
                    <a:pt x="67" y="115"/>
                  </a:cubicBezTo>
                  <a:cubicBezTo>
                    <a:pt x="65" y="114"/>
                    <a:pt x="65" y="114"/>
                    <a:pt x="65" y="114"/>
                  </a:cubicBezTo>
                  <a:cubicBezTo>
                    <a:pt x="60" y="112"/>
                    <a:pt x="60" y="112"/>
                    <a:pt x="60" y="112"/>
                  </a:cubicBezTo>
                  <a:cubicBezTo>
                    <a:pt x="60" y="112"/>
                    <a:pt x="58" y="113"/>
                    <a:pt x="58" y="111"/>
                  </a:cubicBezTo>
                  <a:cubicBezTo>
                    <a:pt x="59" y="108"/>
                    <a:pt x="61" y="103"/>
                    <a:pt x="61" y="103"/>
                  </a:cubicBezTo>
                  <a:cubicBezTo>
                    <a:pt x="60" y="97"/>
                    <a:pt x="60" y="97"/>
                    <a:pt x="60" y="97"/>
                  </a:cubicBezTo>
                  <a:cubicBezTo>
                    <a:pt x="59" y="90"/>
                    <a:pt x="59" y="90"/>
                    <a:pt x="59" y="90"/>
                  </a:cubicBezTo>
                  <a:cubicBezTo>
                    <a:pt x="60" y="86"/>
                    <a:pt x="60" y="86"/>
                    <a:pt x="60" y="86"/>
                  </a:cubicBezTo>
                  <a:cubicBezTo>
                    <a:pt x="60" y="82"/>
                    <a:pt x="60" y="82"/>
                    <a:pt x="60" y="82"/>
                  </a:cubicBezTo>
                  <a:cubicBezTo>
                    <a:pt x="62" y="78"/>
                    <a:pt x="62" y="78"/>
                    <a:pt x="62" y="78"/>
                  </a:cubicBezTo>
                  <a:cubicBezTo>
                    <a:pt x="70" y="75"/>
                    <a:pt x="70" y="75"/>
                    <a:pt x="70" y="75"/>
                  </a:cubicBezTo>
                  <a:cubicBezTo>
                    <a:pt x="70" y="68"/>
                    <a:pt x="70" y="68"/>
                    <a:pt x="70" y="68"/>
                  </a:cubicBezTo>
                  <a:cubicBezTo>
                    <a:pt x="73" y="65"/>
                    <a:pt x="73" y="65"/>
                    <a:pt x="73" y="65"/>
                  </a:cubicBezTo>
                  <a:lnTo>
                    <a:pt x="81" y="66"/>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1" name="Freeform 17"/>
            <p:cNvSpPr>
              <a:spLocks/>
            </p:cNvSpPr>
            <p:nvPr/>
          </p:nvSpPr>
          <p:spPr bwMode="auto">
            <a:xfrm>
              <a:off x="6376066" y="2862204"/>
              <a:ext cx="354017" cy="336672"/>
            </a:xfrm>
            <a:custGeom>
              <a:avLst/>
              <a:gdLst>
                <a:gd name="T0" fmla="*/ 110 w 155"/>
                <a:gd name="T1" fmla="*/ 145 h 152"/>
                <a:gd name="T2" fmla="*/ 107 w 155"/>
                <a:gd name="T3" fmla="*/ 137 h 152"/>
                <a:gd name="T4" fmla="*/ 112 w 155"/>
                <a:gd name="T5" fmla="*/ 127 h 152"/>
                <a:gd name="T6" fmla="*/ 117 w 155"/>
                <a:gd name="T7" fmla="*/ 116 h 152"/>
                <a:gd name="T8" fmla="*/ 115 w 155"/>
                <a:gd name="T9" fmla="*/ 104 h 152"/>
                <a:gd name="T10" fmla="*/ 114 w 155"/>
                <a:gd name="T11" fmla="*/ 88 h 152"/>
                <a:gd name="T12" fmla="*/ 123 w 155"/>
                <a:gd name="T13" fmla="*/ 92 h 152"/>
                <a:gd name="T14" fmla="*/ 128 w 155"/>
                <a:gd name="T15" fmla="*/ 90 h 152"/>
                <a:gd name="T16" fmla="*/ 136 w 155"/>
                <a:gd name="T17" fmla="*/ 90 h 152"/>
                <a:gd name="T18" fmla="*/ 143 w 155"/>
                <a:gd name="T19" fmla="*/ 86 h 152"/>
                <a:gd name="T20" fmla="*/ 155 w 155"/>
                <a:gd name="T21" fmla="*/ 83 h 152"/>
                <a:gd name="T22" fmla="*/ 143 w 155"/>
                <a:gd name="T23" fmla="*/ 77 h 152"/>
                <a:gd name="T24" fmla="*/ 141 w 155"/>
                <a:gd name="T25" fmla="*/ 63 h 152"/>
                <a:gd name="T26" fmla="*/ 131 w 155"/>
                <a:gd name="T27" fmla="*/ 62 h 152"/>
                <a:gd name="T28" fmla="*/ 125 w 155"/>
                <a:gd name="T29" fmla="*/ 54 h 152"/>
                <a:gd name="T30" fmla="*/ 122 w 155"/>
                <a:gd name="T31" fmla="*/ 48 h 152"/>
                <a:gd name="T32" fmla="*/ 116 w 155"/>
                <a:gd name="T33" fmla="*/ 44 h 152"/>
                <a:gd name="T34" fmla="*/ 108 w 155"/>
                <a:gd name="T35" fmla="*/ 38 h 152"/>
                <a:gd name="T36" fmla="*/ 103 w 155"/>
                <a:gd name="T37" fmla="*/ 32 h 152"/>
                <a:gd name="T38" fmla="*/ 100 w 155"/>
                <a:gd name="T39" fmla="*/ 21 h 152"/>
                <a:gd name="T40" fmla="*/ 94 w 155"/>
                <a:gd name="T41" fmla="*/ 12 h 152"/>
                <a:gd name="T42" fmla="*/ 83 w 155"/>
                <a:gd name="T43" fmla="*/ 12 h 152"/>
                <a:gd name="T44" fmla="*/ 70 w 155"/>
                <a:gd name="T45" fmla="*/ 11 h 152"/>
                <a:gd name="T46" fmla="*/ 66 w 155"/>
                <a:gd name="T47" fmla="*/ 9 h 152"/>
                <a:gd name="T48" fmla="*/ 65 w 155"/>
                <a:gd name="T49" fmla="*/ 9 h 152"/>
                <a:gd name="T50" fmla="*/ 59 w 155"/>
                <a:gd name="T51" fmla="*/ 10 h 152"/>
                <a:gd name="T52" fmla="*/ 54 w 155"/>
                <a:gd name="T53" fmla="*/ 7 h 152"/>
                <a:gd name="T54" fmla="*/ 44 w 155"/>
                <a:gd name="T55" fmla="*/ 3 h 152"/>
                <a:gd name="T56" fmla="*/ 34 w 155"/>
                <a:gd name="T57" fmla="*/ 2 h 152"/>
                <a:gd name="T58" fmla="*/ 28 w 155"/>
                <a:gd name="T59" fmla="*/ 7 h 152"/>
                <a:gd name="T60" fmla="*/ 24 w 155"/>
                <a:gd name="T61" fmla="*/ 10 h 152"/>
                <a:gd name="T62" fmla="*/ 16 w 155"/>
                <a:gd name="T63" fmla="*/ 12 h 152"/>
                <a:gd name="T64" fmla="*/ 9 w 155"/>
                <a:gd name="T65" fmla="*/ 14 h 152"/>
                <a:gd name="T66" fmla="*/ 8 w 155"/>
                <a:gd name="T67" fmla="*/ 19 h 152"/>
                <a:gd name="T68" fmla="*/ 0 w 155"/>
                <a:gd name="T69" fmla="*/ 22 h 152"/>
                <a:gd name="T70" fmla="*/ 10 w 155"/>
                <a:gd name="T71" fmla="*/ 22 h 152"/>
                <a:gd name="T72" fmla="*/ 16 w 155"/>
                <a:gd name="T73" fmla="*/ 24 h 152"/>
                <a:gd name="T74" fmla="*/ 20 w 155"/>
                <a:gd name="T75" fmla="*/ 27 h 152"/>
                <a:gd name="T76" fmla="*/ 26 w 155"/>
                <a:gd name="T77" fmla="*/ 33 h 152"/>
                <a:gd name="T78" fmla="*/ 29 w 155"/>
                <a:gd name="T79" fmla="*/ 37 h 152"/>
                <a:gd name="T80" fmla="*/ 32 w 155"/>
                <a:gd name="T81" fmla="*/ 42 h 152"/>
                <a:gd name="T82" fmla="*/ 38 w 155"/>
                <a:gd name="T83" fmla="*/ 49 h 152"/>
                <a:gd name="T84" fmla="*/ 44 w 155"/>
                <a:gd name="T85" fmla="*/ 54 h 152"/>
                <a:gd name="T86" fmla="*/ 50 w 155"/>
                <a:gd name="T87" fmla="*/ 61 h 152"/>
                <a:gd name="T88" fmla="*/ 63 w 155"/>
                <a:gd name="T89" fmla="*/ 71 h 152"/>
                <a:gd name="T90" fmla="*/ 76 w 155"/>
                <a:gd name="T91" fmla="*/ 82 h 152"/>
                <a:gd name="T92" fmla="*/ 83 w 155"/>
                <a:gd name="T93" fmla="*/ 94 h 152"/>
                <a:gd name="T94" fmla="*/ 86 w 155"/>
                <a:gd name="T95" fmla="*/ 104 h 152"/>
                <a:gd name="T96" fmla="*/ 85 w 155"/>
                <a:gd name="T97" fmla="*/ 112 h 152"/>
                <a:gd name="T98" fmla="*/ 86 w 155"/>
                <a:gd name="T99" fmla="*/ 122 h 152"/>
                <a:gd name="T100" fmla="*/ 91 w 155"/>
                <a:gd name="T101" fmla="*/ 135 h 152"/>
                <a:gd name="T102" fmla="*/ 94 w 155"/>
                <a:gd name="T103" fmla="*/ 144 h 152"/>
                <a:gd name="T104" fmla="*/ 97 w 155"/>
                <a:gd name="T105" fmla="*/ 15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 h="152">
                  <a:moveTo>
                    <a:pt x="99" y="152"/>
                  </a:moveTo>
                  <a:cubicBezTo>
                    <a:pt x="100" y="148"/>
                    <a:pt x="100" y="148"/>
                    <a:pt x="100" y="148"/>
                  </a:cubicBezTo>
                  <a:cubicBezTo>
                    <a:pt x="100" y="148"/>
                    <a:pt x="103" y="147"/>
                    <a:pt x="104" y="147"/>
                  </a:cubicBezTo>
                  <a:cubicBezTo>
                    <a:pt x="105" y="146"/>
                    <a:pt x="106" y="147"/>
                    <a:pt x="107" y="146"/>
                  </a:cubicBezTo>
                  <a:cubicBezTo>
                    <a:pt x="108" y="146"/>
                    <a:pt x="110" y="145"/>
                    <a:pt x="110" y="145"/>
                  </a:cubicBezTo>
                  <a:cubicBezTo>
                    <a:pt x="109" y="145"/>
                    <a:pt x="109" y="145"/>
                    <a:pt x="109" y="145"/>
                  </a:cubicBezTo>
                  <a:cubicBezTo>
                    <a:pt x="109" y="143"/>
                    <a:pt x="109" y="143"/>
                    <a:pt x="109" y="143"/>
                  </a:cubicBezTo>
                  <a:cubicBezTo>
                    <a:pt x="110" y="141"/>
                    <a:pt x="110" y="141"/>
                    <a:pt x="110" y="141"/>
                  </a:cubicBezTo>
                  <a:cubicBezTo>
                    <a:pt x="106" y="139"/>
                    <a:pt x="106" y="139"/>
                    <a:pt x="106" y="139"/>
                  </a:cubicBezTo>
                  <a:cubicBezTo>
                    <a:pt x="107" y="137"/>
                    <a:pt x="107" y="137"/>
                    <a:pt x="107" y="137"/>
                  </a:cubicBezTo>
                  <a:cubicBezTo>
                    <a:pt x="107" y="137"/>
                    <a:pt x="106" y="135"/>
                    <a:pt x="107" y="135"/>
                  </a:cubicBezTo>
                  <a:cubicBezTo>
                    <a:pt x="108" y="135"/>
                    <a:pt x="108" y="132"/>
                    <a:pt x="108" y="132"/>
                  </a:cubicBezTo>
                  <a:cubicBezTo>
                    <a:pt x="109" y="130"/>
                    <a:pt x="109" y="130"/>
                    <a:pt x="109" y="130"/>
                  </a:cubicBezTo>
                  <a:cubicBezTo>
                    <a:pt x="111" y="130"/>
                    <a:pt x="111" y="130"/>
                    <a:pt x="111" y="130"/>
                  </a:cubicBezTo>
                  <a:cubicBezTo>
                    <a:pt x="111" y="130"/>
                    <a:pt x="111" y="128"/>
                    <a:pt x="112" y="127"/>
                  </a:cubicBezTo>
                  <a:cubicBezTo>
                    <a:pt x="112" y="127"/>
                    <a:pt x="113" y="126"/>
                    <a:pt x="113" y="126"/>
                  </a:cubicBezTo>
                  <a:cubicBezTo>
                    <a:pt x="112" y="123"/>
                    <a:pt x="112" y="123"/>
                    <a:pt x="112" y="123"/>
                  </a:cubicBezTo>
                  <a:cubicBezTo>
                    <a:pt x="112" y="123"/>
                    <a:pt x="110" y="120"/>
                    <a:pt x="111" y="120"/>
                  </a:cubicBezTo>
                  <a:cubicBezTo>
                    <a:pt x="112" y="120"/>
                    <a:pt x="113" y="119"/>
                    <a:pt x="113" y="119"/>
                  </a:cubicBezTo>
                  <a:cubicBezTo>
                    <a:pt x="113" y="119"/>
                    <a:pt x="116" y="116"/>
                    <a:pt x="117" y="116"/>
                  </a:cubicBezTo>
                  <a:cubicBezTo>
                    <a:pt x="117" y="116"/>
                    <a:pt x="119" y="114"/>
                    <a:pt x="119" y="113"/>
                  </a:cubicBezTo>
                  <a:cubicBezTo>
                    <a:pt x="118" y="112"/>
                    <a:pt x="117" y="111"/>
                    <a:pt x="117" y="111"/>
                  </a:cubicBezTo>
                  <a:cubicBezTo>
                    <a:pt x="118" y="107"/>
                    <a:pt x="118" y="107"/>
                    <a:pt x="118" y="107"/>
                  </a:cubicBezTo>
                  <a:cubicBezTo>
                    <a:pt x="118" y="107"/>
                    <a:pt x="119" y="105"/>
                    <a:pt x="118" y="105"/>
                  </a:cubicBezTo>
                  <a:cubicBezTo>
                    <a:pt x="117" y="104"/>
                    <a:pt x="115" y="104"/>
                    <a:pt x="115" y="104"/>
                  </a:cubicBezTo>
                  <a:cubicBezTo>
                    <a:pt x="113" y="102"/>
                    <a:pt x="113" y="102"/>
                    <a:pt x="113" y="102"/>
                  </a:cubicBezTo>
                  <a:cubicBezTo>
                    <a:pt x="113" y="99"/>
                    <a:pt x="113" y="99"/>
                    <a:pt x="113" y="99"/>
                  </a:cubicBezTo>
                  <a:cubicBezTo>
                    <a:pt x="111" y="96"/>
                    <a:pt x="111" y="96"/>
                    <a:pt x="111" y="96"/>
                  </a:cubicBezTo>
                  <a:cubicBezTo>
                    <a:pt x="111" y="96"/>
                    <a:pt x="111" y="94"/>
                    <a:pt x="111" y="93"/>
                  </a:cubicBezTo>
                  <a:cubicBezTo>
                    <a:pt x="112" y="93"/>
                    <a:pt x="114" y="89"/>
                    <a:pt x="114" y="88"/>
                  </a:cubicBezTo>
                  <a:cubicBezTo>
                    <a:pt x="115" y="88"/>
                    <a:pt x="119" y="84"/>
                    <a:pt x="119" y="84"/>
                  </a:cubicBezTo>
                  <a:cubicBezTo>
                    <a:pt x="121" y="89"/>
                    <a:pt x="121" y="89"/>
                    <a:pt x="121" y="89"/>
                  </a:cubicBezTo>
                  <a:cubicBezTo>
                    <a:pt x="121" y="93"/>
                    <a:pt x="121" y="93"/>
                    <a:pt x="121" y="93"/>
                  </a:cubicBezTo>
                  <a:cubicBezTo>
                    <a:pt x="121" y="93"/>
                    <a:pt x="120" y="95"/>
                    <a:pt x="121" y="95"/>
                  </a:cubicBezTo>
                  <a:cubicBezTo>
                    <a:pt x="123" y="94"/>
                    <a:pt x="123" y="92"/>
                    <a:pt x="123" y="92"/>
                  </a:cubicBezTo>
                  <a:cubicBezTo>
                    <a:pt x="124" y="91"/>
                    <a:pt x="124" y="91"/>
                    <a:pt x="124" y="91"/>
                  </a:cubicBezTo>
                  <a:cubicBezTo>
                    <a:pt x="124" y="91"/>
                    <a:pt x="122" y="88"/>
                    <a:pt x="123" y="88"/>
                  </a:cubicBezTo>
                  <a:cubicBezTo>
                    <a:pt x="124" y="88"/>
                    <a:pt x="124" y="86"/>
                    <a:pt x="124" y="88"/>
                  </a:cubicBezTo>
                  <a:cubicBezTo>
                    <a:pt x="125" y="89"/>
                    <a:pt x="125" y="91"/>
                    <a:pt x="126" y="90"/>
                  </a:cubicBezTo>
                  <a:cubicBezTo>
                    <a:pt x="128" y="90"/>
                    <a:pt x="128" y="91"/>
                    <a:pt x="128" y="90"/>
                  </a:cubicBezTo>
                  <a:cubicBezTo>
                    <a:pt x="129" y="89"/>
                    <a:pt x="129" y="88"/>
                    <a:pt x="129" y="88"/>
                  </a:cubicBezTo>
                  <a:cubicBezTo>
                    <a:pt x="130" y="87"/>
                    <a:pt x="130" y="87"/>
                    <a:pt x="130" y="87"/>
                  </a:cubicBezTo>
                  <a:cubicBezTo>
                    <a:pt x="130" y="87"/>
                    <a:pt x="130" y="89"/>
                    <a:pt x="131" y="89"/>
                  </a:cubicBezTo>
                  <a:cubicBezTo>
                    <a:pt x="132" y="89"/>
                    <a:pt x="134" y="89"/>
                    <a:pt x="134" y="89"/>
                  </a:cubicBezTo>
                  <a:cubicBezTo>
                    <a:pt x="136" y="90"/>
                    <a:pt x="136" y="90"/>
                    <a:pt x="136" y="90"/>
                  </a:cubicBezTo>
                  <a:cubicBezTo>
                    <a:pt x="136" y="90"/>
                    <a:pt x="137" y="90"/>
                    <a:pt x="137" y="89"/>
                  </a:cubicBezTo>
                  <a:cubicBezTo>
                    <a:pt x="137" y="88"/>
                    <a:pt x="137" y="87"/>
                    <a:pt x="137" y="87"/>
                  </a:cubicBezTo>
                  <a:cubicBezTo>
                    <a:pt x="139" y="86"/>
                    <a:pt x="139" y="86"/>
                    <a:pt x="139" y="86"/>
                  </a:cubicBezTo>
                  <a:cubicBezTo>
                    <a:pt x="139" y="83"/>
                    <a:pt x="139" y="83"/>
                    <a:pt x="139" y="83"/>
                  </a:cubicBezTo>
                  <a:cubicBezTo>
                    <a:pt x="143" y="86"/>
                    <a:pt x="143" y="86"/>
                    <a:pt x="143" y="86"/>
                  </a:cubicBezTo>
                  <a:cubicBezTo>
                    <a:pt x="144" y="89"/>
                    <a:pt x="144" y="89"/>
                    <a:pt x="144" y="89"/>
                  </a:cubicBezTo>
                  <a:cubicBezTo>
                    <a:pt x="146" y="88"/>
                    <a:pt x="146" y="88"/>
                    <a:pt x="146" y="88"/>
                  </a:cubicBezTo>
                  <a:cubicBezTo>
                    <a:pt x="147" y="85"/>
                    <a:pt x="147" y="85"/>
                    <a:pt x="147" y="85"/>
                  </a:cubicBezTo>
                  <a:cubicBezTo>
                    <a:pt x="147" y="85"/>
                    <a:pt x="150" y="85"/>
                    <a:pt x="151" y="84"/>
                  </a:cubicBezTo>
                  <a:cubicBezTo>
                    <a:pt x="152" y="84"/>
                    <a:pt x="155" y="83"/>
                    <a:pt x="155" y="83"/>
                  </a:cubicBezTo>
                  <a:cubicBezTo>
                    <a:pt x="155" y="82"/>
                    <a:pt x="153" y="81"/>
                    <a:pt x="152" y="82"/>
                  </a:cubicBezTo>
                  <a:cubicBezTo>
                    <a:pt x="151" y="82"/>
                    <a:pt x="149" y="83"/>
                    <a:pt x="148" y="82"/>
                  </a:cubicBezTo>
                  <a:cubicBezTo>
                    <a:pt x="148" y="81"/>
                    <a:pt x="146" y="79"/>
                    <a:pt x="146" y="79"/>
                  </a:cubicBezTo>
                  <a:cubicBezTo>
                    <a:pt x="144" y="79"/>
                    <a:pt x="144" y="79"/>
                    <a:pt x="144" y="79"/>
                  </a:cubicBezTo>
                  <a:cubicBezTo>
                    <a:pt x="144" y="79"/>
                    <a:pt x="142" y="78"/>
                    <a:pt x="143" y="77"/>
                  </a:cubicBezTo>
                  <a:cubicBezTo>
                    <a:pt x="144" y="76"/>
                    <a:pt x="145" y="76"/>
                    <a:pt x="145" y="76"/>
                  </a:cubicBezTo>
                  <a:cubicBezTo>
                    <a:pt x="145" y="76"/>
                    <a:pt x="144" y="74"/>
                    <a:pt x="144" y="73"/>
                  </a:cubicBezTo>
                  <a:cubicBezTo>
                    <a:pt x="144" y="72"/>
                    <a:pt x="144" y="70"/>
                    <a:pt x="143" y="69"/>
                  </a:cubicBezTo>
                  <a:cubicBezTo>
                    <a:pt x="143" y="69"/>
                    <a:pt x="141" y="65"/>
                    <a:pt x="141" y="65"/>
                  </a:cubicBezTo>
                  <a:cubicBezTo>
                    <a:pt x="141" y="63"/>
                    <a:pt x="141" y="63"/>
                    <a:pt x="141" y="63"/>
                  </a:cubicBezTo>
                  <a:cubicBezTo>
                    <a:pt x="139" y="64"/>
                    <a:pt x="139" y="64"/>
                    <a:pt x="139" y="64"/>
                  </a:cubicBezTo>
                  <a:cubicBezTo>
                    <a:pt x="137" y="62"/>
                    <a:pt x="137" y="62"/>
                    <a:pt x="137" y="62"/>
                  </a:cubicBezTo>
                  <a:cubicBezTo>
                    <a:pt x="137" y="62"/>
                    <a:pt x="135" y="62"/>
                    <a:pt x="135" y="63"/>
                  </a:cubicBezTo>
                  <a:cubicBezTo>
                    <a:pt x="134" y="63"/>
                    <a:pt x="133" y="62"/>
                    <a:pt x="133" y="62"/>
                  </a:cubicBezTo>
                  <a:cubicBezTo>
                    <a:pt x="131" y="62"/>
                    <a:pt x="131" y="62"/>
                    <a:pt x="131" y="62"/>
                  </a:cubicBezTo>
                  <a:cubicBezTo>
                    <a:pt x="131" y="62"/>
                    <a:pt x="131" y="62"/>
                    <a:pt x="129" y="62"/>
                  </a:cubicBezTo>
                  <a:cubicBezTo>
                    <a:pt x="128" y="62"/>
                    <a:pt x="126" y="61"/>
                    <a:pt x="125" y="61"/>
                  </a:cubicBezTo>
                  <a:cubicBezTo>
                    <a:pt x="125" y="60"/>
                    <a:pt x="125" y="59"/>
                    <a:pt x="125" y="59"/>
                  </a:cubicBezTo>
                  <a:cubicBezTo>
                    <a:pt x="126" y="58"/>
                    <a:pt x="126" y="57"/>
                    <a:pt x="126" y="57"/>
                  </a:cubicBezTo>
                  <a:cubicBezTo>
                    <a:pt x="126" y="57"/>
                    <a:pt x="126" y="54"/>
                    <a:pt x="125" y="54"/>
                  </a:cubicBezTo>
                  <a:cubicBezTo>
                    <a:pt x="124" y="54"/>
                    <a:pt x="122" y="54"/>
                    <a:pt x="122" y="54"/>
                  </a:cubicBezTo>
                  <a:cubicBezTo>
                    <a:pt x="120" y="53"/>
                    <a:pt x="120" y="53"/>
                    <a:pt x="120" y="53"/>
                  </a:cubicBezTo>
                  <a:cubicBezTo>
                    <a:pt x="123" y="52"/>
                    <a:pt x="123" y="52"/>
                    <a:pt x="123" y="52"/>
                  </a:cubicBezTo>
                  <a:cubicBezTo>
                    <a:pt x="122" y="50"/>
                    <a:pt x="122" y="50"/>
                    <a:pt x="122" y="50"/>
                  </a:cubicBezTo>
                  <a:cubicBezTo>
                    <a:pt x="122" y="50"/>
                    <a:pt x="122" y="48"/>
                    <a:pt x="122" y="48"/>
                  </a:cubicBezTo>
                  <a:cubicBezTo>
                    <a:pt x="122" y="47"/>
                    <a:pt x="121" y="46"/>
                    <a:pt x="121" y="46"/>
                  </a:cubicBezTo>
                  <a:cubicBezTo>
                    <a:pt x="121" y="42"/>
                    <a:pt x="121" y="42"/>
                    <a:pt x="121" y="42"/>
                  </a:cubicBezTo>
                  <a:cubicBezTo>
                    <a:pt x="119" y="42"/>
                    <a:pt x="119" y="42"/>
                    <a:pt x="119" y="42"/>
                  </a:cubicBezTo>
                  <a:cubicBezTo>
                    <a:pt x="117" y="41"/>
                    <a:pt x="117" y="41"/>
                    <a:pt x="117" y="41"/>
                  </a:cubicBezTo>
                  <a:cubicBezTo>
                    <a:pt x="116" y="44"/>
                    <a:pt x="116" y="44"/>
                    <a:pt x="116" y="44"/>
                  </a:cubicBezTo>
                  <a:cubicBezTo>
                    <a:pt x="114" y="45"/>
                    <a:pt x="114" y="45"/>
                    <a:pt x="114" y="45"/>
                  </a:cubicBezTo>
                  <a:cubicBezTo>
                    <a:pt x="113" y="42"/>
                    <a:pt x="113" y="42"/>
                    <a:pt x="113" y="42"/>
                  </a:cubicBezTo>
                  <a:cubicBezTo>
                    <a:pt x="111" y="41"/>
                    <a:pt x="111" y="41"/>
                    <a:pt x="111" y="41"/>
                  </a:cubicBezTo>
                  <a:cubicBezTo>
                    <a:pt x="110" y="41"/>
                    <a:pt x="110" y="41"/>
                    <a:pt x="110" y="41"/>
                  </a:cubicBezTo>
                  <a:cubicBezTo>
                    <a:pt x="108" y="38"/>
                    <a:pt x="108" y="38"/>
                    <a:pt x="108" y="38"/>
                  </a:cubicBezTo>
                  <a:cubicBezTo>
                    <a:pt x="106" y="38"/>
                    <a:pt x="106" y="38"/>
                    <a:pt x="106" y="38"/>
                  </a:cubicBezTo>
                  <a:cubicBezTo>
                    <a:pt x="106" y="38"/>
                    <a:pt x="105" y="41"/>
                    <a:pt x="104" y="39"/>
                  </a:cubicBezTo>
                  <a:cubicBezTo>
                    <a:pt x="103" y="38"/>
                    <a:pt x="103" y="35"/>
                    <a:pt x="103" y="35"/>
                  </a:cubicBezTo>
                  <a:cubicBezTo>
                    <a:pt x="102" y="34"/>
                    <a:pt x="102" y="34"/>
                    <a:pt x="102" y="34"/>
                  </a:cubicBezTo>
                  <a:cubicBezTo>
                    <a:pt x="103" y="32"/>
                    <a:pt x="103" y="32"/>
                    <a:pt x="103" y="32"/>
                  </a:cubicBezTo>
                  <a:cubicBezTo>
                    <a:pt x="103" y="29"/>
                    <a:pt x="103" y="29"/>
                    <a:pt x="103" y="29"/>
                  </a:cubicBezTo>
                  <a:cubicBezTo>
                    <a:pt x="103" y="29"/>
                    <a:pt x="102" y="27"/>
                    <a:pt x="102" y="27"/>
                  </a:cubicBezTo>
                  <a:cubicBezTo>
                    <a:pt x="102" y="26"/>
                    <a:pt x="101" y="24"/>
                    <a:pt x="101" y="24"/>
                  </a:cubicBezTo>
                  <a:cubicBezTo>
                    <a:pt x="102" y="22"/>
                    <a:pt x="102" y="22"/>
                    <a:pt x="102" y="22"/>
                  </a:cubicBezTo>
                  <a:cubicBezTo>
                    <a:pt x="100" y="21"/>
                    <a:pt x="100" y="21"/>
                    <a:pt x="100" y="21"/>
                  </a:cubicBezTo>
                  <a:cubicBezTo>
                    <a:pt x="100" y="18"/>
                    <a:pt x="100" y="18"/>
                    <a:pt x="100" y="18"/>
                  </a:cubicBezTo>
                  <a:cubicBezTo>
                    <a:pt x="100" y="17"/>
                    <a:pt x="100" y="17"/>
                    <a:pt x="100" y="17"/>
                  </a:cubicBezTo>
                  <a:cubicBezTo>
                    <a:pt x="97" y="16"/>
                    <a:pt x="97" y="16"/>
                    <a:pt x="97" y="16"/>
                  </a:cubicBezTo>
                  <a:cubicBezTo>
                    <a:pt x="97" y="16"/>
                    <a:pt x="97" y="15"/>
                    <a:pt x="96" y="14"/>
                  </a:cubicBezTo>
                  <a:cubicBezTo>
                    <a:pt x="96" y="14"/>
                    <a:pt x="94" y="12"/>
                    <a:pt x="94" y="12"/>
                  </a:cubicBezTo>
                  <a:cubicBezTo>
                    <a:pt x="94" y="12"/>
                    <a:pt x="93" y="12"/>
                    <a:pt x="93" y="13"/>
                  </a:cubicBezTo>
                  <a:cubicBezTo>
                    <a:pt x="92" y="14"/>
                    <a:pt x="92" y="16"/>
                    <a:pt x="91" y="16"/>
                  </a:cubicBezTo>
                  <a:cubicBezTo>
                    <a:pt x="91" y="16"/>
                    <a:pt x="92" y="16"/>
                    <a:pt x="89" y="16"/>
                  </a:cubicBezTo>
                  <a:cubicBezTo>
                    <a:pt x="87" y="15"/>
                    <a:pt x="87" y="15"/>
                    <a:pt x="86" y="14"/>
                  </a:cubicBezTo>
                  <a:cubicBezTo>
                    <a:pt x="85" y="14"/>
                    <a:pt x="83" y="12"/>
                    <a:pt x="83" y="12"/>
                  </a:cubicBezTo>
                  <a:cubicBezTo>
                    <a:pt x="82" y="8"/>
                    <a:pt x="82" y="8"/>
                    <a:pt x="82" y="8"/>
                  </a:cubicBezTo>
                  <a:cubicBezTo>
                    <a:pt x="80" y="8"/>
                    <a:pt x="80" y="8"/>
                    <a:pt x="80" y="8"/>
                  </a:cubicBezTo>
                  <a:cubicBezTo>
                    <a:pt x="80" y="8"/>
                    <a:pt x="83" y="9"/>
                    <a:pt x="79" y="9"/>
                  </a:cubicBezTo>
                  <a:cubicBezTo>
                    <a:pt x="75" y="9"/>
                    <a:pt x="71" y="9"/>
                    <a:pt x="71" y="9"/>
                  </a:cubicBezTo>
                  <a:cubicBezTo>
                    <a:pt x="70" y="11"/>
                    <a:pt x="70" y="11"/>
                    <a:pt x="70" y="11"/>
                  </a:cubicBezTo>
                  <a:cubicBezTo>
                    <a:pt x="70" y="11"/>
                    <a:pt x="69" y="13"/>
                    <a:pt x="69" y="14"/>
                  </a:cubicBezTo>
                  <a:cubicBezTo>
                    <a:pt x="69" y="14"/>
                    <a:pt x="70" y="15"/>
                    <a:pt x="69" y="14"/>
                  </a:cubicBezTo>
                  <a:cubicBezTo>
                    <a:pt x="69" y="13"/>
                    <a:pt x="68" y="13"/>
                    <a:pt x="68" y="12"/>
                  </a:cubicBezTo>
                  <a:cubicBezTo>
                    <a:pt x="68" y="12"/>
                    <a:pt x="68" y="11"/>
                    <a:pt x="68" y="11"/>
                  </a:cubicBezTo>
                  <a:cubicBezTo>
                    <a:pt x="68" y="10"/>
                    <a:pt x="66" y="9"/>
                    <a:pt x="66" y="9"/>
                  </a:cubicBezTo>
                  <a:cubicBezTo>
                    <a:pt x="65" y="11"/>
                    <a:pt x="65" y="11"/>
                    <a:pt x="65" y="11"/>
                  </a:cubicBezTo>
                  <a:cubicBezTo>
                    <a:pt x="65" y="11"/>
                    <a:pt x="66" y="12"/>
                    <a:pt x="64" y="12"/>
                  </a:cubicBezTo>
                  <a:cubicBezTo>
                    <a:pt x="63" y="13"/>
                    <a:pt x="63" y="13"/>
                    <a:pt x="63" y="13"/>
                  </a:cubicBezTo>
                  <a:cubicBezTo>
                    <a:pt x="63" y="12"/>
                    <a:pt x="64" y="11"/>
                    <a:pt x="64" y="11"/>
                  </a:cubicBezTo>
                  <a:cubicBezTo>
                    <a:pt x="64" y="11"/>
                    <a:pt x="65" y="9"/>
                    <a:pt x="65" y="9"/>
                  </a:cubicBezTo>
                  <a:cubicBezTo>
                    <a:pt x="65" y="9"/>
                    <a:pt x="65" y="7"/>
                    <a:pt x="64" y="7"/>
                  </a:cubicBezTo>
                  <a:cubicBezTo>
                    <a:pt x="64" y="7"/>
                    <a:pt x="62" y="7"/>
                    <a:pt x="61" y="7"/>
                  </a:cubicBezTo>
                  <a:cubicBezTo>
                    <a:pt x="61" y="7"/>
                    <a:pt x="60" y="8"/>
                    <a:pt x="60" y="8"/>
                  </a:cubicBezTo>
                  <a:cubicBezTo>
                    <a:pt x="60" y="8"/>
                    <a:pt x="61" y="9"/>
                    <a:pt x="60" y="9"/>
                  </a:cubicBezTo>
                  <a:cubicBezTo>
                    <a:pt x="60" y="9"/>
                    <a:pt x="59" y="9"/>
                    <a:pt x="59" y="10"/>
                  </a:cubicBezTo>
                  <a:cubicBezTo>
                    <a:pt x="58" y="10"/>
                    <a:pt x="58" y="8"/>
                    <a:pt x="58" y="8"/>
                  </a:cubicBezTo>
                  <a:cubicBezTo>
                    <a:pt x="58" y="8"/>
                    <a:pt x="57" y="7"/>
                    <a:pt x="57" y="7"/>
                  </a:cubicBezTo>
                  <a:cubicBezTo>
                    <a:pt x="57" y="8"/>
                    <a:pt x="56" y="10"/>
                    <a:pt x="56" y="10"/>
                  </a:cubicBezTo>
                  <a:cubicBezTo>
                    <a:pt x="55" y="10"/>
                    <a:pt x="55" y="10"/>
                    <a:pt x="55" y="9"/>
                  </a:cubicBezTo>
                  <a:cubicBezTo>
                    <a:pt x="54" y="9"/>
                    <a:pt x="54" y="7"/>
                    <a:pt x="54" y="7"/>
                  </a:cubicBezTo>
                  <a:cubicBezTo>
                    <a:pt x="53" y="6"/>
                    <a:pt x="53" y="6"/>
                    <a:pt x="53" y="6"/>
                  </a:cubicBezTo>
                  <a:cubicBezTo>
                    <a:pt x="53" y="6"/>
                    <a:pt x="50" y="6"/>
                    <a:pt x="49" y="6"/>
                  </a:cubicBezTo>
                  <a:cubicBezTo>
                    <a:pt x="49" y="6"/>
                    <a:pt x="47" y="6"/>
                    <a:pt x="47" y="5"/>
                  </a:cubicBezTo>
                  <a:cubicBezTo>
                    <a:pt x="46" y="4"/>
                    <a:pt x="45" y="4"/>
                    <a:pt x="45" y="4"/>
                  </a:cubicBezTo>
                  <a:cubicBezTo>
                    <a:pt x="45" y="4"/>
                    <a:pt x="45" y="4"/>
                    <a:pt x="44" y="3"/>
                  </a:cubicBezTo>
                  <a:cubicBezTo>
                    <a:pt x="43" y="3"/>
                    <a:pt x="43" y="3"/>
                    <a:pt x="42" y="3"/>
                  </a:cubicBezTo>
                  <a:cubicBezTo>
                    <a:pt x="41" y="2"/>
                    <a:pt x="42" y="2"/>
                    <a:pt x="40" y="2"/>
                  </a:cubicBezTo>
                  <a:cubicBezTo>
                    <a:pt x="38" y="2"/>
                    <a:pt x="38" y="4"/>
                    <a:pt x="37" y="3"/>
                  </a:cubicBezTo>
                  <a:cubicBezTo>
                    <a:pt x="35" y="3"/>
                    <a:pt x="35" y="3"/>
                    <a:pt x="35" y="3"/>
                  </a:cubicBezTo>
                  <a:cubicBezTo>
                    <a:pt x="34" y="2"/>
                    <a:pt x="34" y="2"/>
                    <a:pt x="34" y="2"/>
                  </a:cubicBezTo>
                  <a:cubicBezTo>
                    <a:pt x="34" y="1"/>
                    <a:pt x="33" y="0"/>
                    <a:pt x="33" y="1"/>
                  </a:cubicBezTo>
                  <a:cubicBezTo>
                    <a:pt x="33" y="3"/>
                    <a:pt x="33" y="2"/>
                    <a:pt x="32" y="3"/>
                  </a:cubicBezTo>
                  <a:cubicBezTo>
                    <a:pt x="32" y="4"/>
                    <a:pt x="30" y="5"/>
                    <a:pt x="30" y="5"/>
                  </a:cubicBezTo>
                  <a:cubicBezTo>
                    <a:pt x="30" y="5"/>
                    <a:pt x="29" y="5"/>
                    <a:pt x="29" y="6"/>
                  </a:cubicBezTo>
                  <a:cubicBezTo>
                    <a:pt x="29" y="6"/>
                    <a:pt x="28" y="7"/>
                    <a:pt x="28" y="7"/>
                  </a:cubicBezTo>
                  <a:cubicBezTo>
                    <a:pt x="28" y="7"/>
                    <a:pt x="28" y="6"/>
                    <a:pt x="27" y="6"/>
                  </a:cubicBezTo>
                  <a:cubicBezTo>
                    <a:pt x="27" y="6"/>
                    <a:pt x="27" y="6"/>
                    <a:pt x="27" y="6"/>
                  </a:cubicBezTo>
                  <a:cubicBezTo>
                    <a:pt x="27" y="6"/>
                    <a:pt x="25" y="6"/>
                    <a:pt x="25" y="7"/>
                  </a:cubicBezTo>
                  <a:cubicBezTo>
                    <a:pt x="25" y="7"/>
                    <a:pt x="25" y="8"/>
                    <a:pt x="25" y="9"/>
                  </a:cubicBezTo>
                  <a:cubicBezTo>
                    <a:pt x="25" y="9"/>
                    <a:pt x="24" y="10"/>
                    <a:pt x="24" y="10"/>
                  </a:cubicBezTo>
                  <a:cubicBezTo>
                    <a:pt x="22" y="11"/>
                    <a:pt x="22" y="11"/>
                    <a:pt x="22" y="11"/>
                  </a:cubicBezTo>
                  <a:cubicBezTo>
                    <a:pt x="22" y="11"/>
                    <a:pt x="22" y="11"/>
                    <a:pt x="21" y="11"/>
                  </a:cubicBezTo>
                  <a:cubicBezTo>
                    <a:pt x="20" y="11"/>
                    <a:pt x="18" y="11"/>
                    <a:pt x="18" y="11"/>
                  </a:cubicBezTo>
                  <a:cubicBezTo>
                    <a:pt x="17" y="11"/>
                    <a:pt x="16" y="11"/>
                    <a:pt x="16" y="11"/>
                  </a:cubicBezTo>
                  <a:cubicBezTo>
                    <a:pt x="16" y="12"/>
                    <a:pt x="16" y="12"/>
                    <a:pt x="16" y="12"/>
                  </a:cubicBezTo>
                  <a:cubicBezTo>
                    <a:pt x="15" y="13"/>
                    <a:pt x="15" y="13"/>
                    <a:pt x="15" y="13"/>
                  </a:cubicBezTo>
                  <a:cubicBezTo>
                    <a:pt x="15" y="13"/>
                    <a:pt x="14" y="15"/>
                    <a:pt x="13" y="14"/>
                  </a:cubicBezTo>
                  <a:cubicBezTo>
                    <a:pt x="13" y="14"/>
                    <a:pt x="12" y="14"/>
                    <a:pt x="12" y="14"/>
                  </a:cubicBezTo>
                  <a:cubicBezTo>
                    <a:pt x="10" y="13"/>
                    <a:pt x="10" y="13"/>
                    <a:pt x="10" y="13"/>
                  </a:cubicBezTo>
                  <a:cubicBezTo>
                    <a:pt x="10" y="13"/>
                    <a:pt x="9" y="14"/>
                    <a:pt x="9" y="14"/>
                  </a:cubicBezTo>
                  <a:cubicBezTo>
                    <a:pt x="9" y="14"/>
                    <a:pt x="8" y="14"/>
                    <a:pt x="8" y="14"/>
                  </a:cubicBezTo>
                  <a:cubicBezTo>
                    <a:pt x="8" y="14"/>
                    <a:pt x="8" y="14"/>
                    <a:pt x="8" y="14"/>
                  </a:cubicBezTo>
                  <a:cubicBezTo>
                    <a:pt x="8" y="14"/>
                    <a:pt x="8" y="15"/>
                    <a:pt x="9" y="16"/>
                  </a:cubicBezTo>
                  <a:cubicBezTo>
                    <a:pt x="9" y="16"/>
                    <a:pt x="9" y="17"/>
                    <a:pt x="9" y="18"/>
                  </a:cubicBezTo>
                  <a:cubicBezTo>
                    <a:pt x="9" y="18"/>
                    <a:pt x="8" y="19"/>
                    <a:pt x="8" y="19"/>
                  </a:cubicBezTo>
                  <a:cubicBezTo>
                    <a:pt x="7" y="19"/>
                    <a:pt x="6" y="18"/>
                    <a:pt x="6" y="18"/>
                  </a:cubicBezTo>
                  <a:cubicBezTo>
                    <a:pt x="6" y="18"/>
                    <a:pt x="6" y="17"/>
                    <a:pt x="5" y="17"/>
                  </a:cubicBezTo>
                  <a:cubicBezTo>
                    <a:pt x="5" y="18"/>
                    <a:pt x="2" y="19"/>
                    <a:pt x="2" y="19"/>
                  </a:cubicBezTo>
                  <a:cubicBezTo>
                    <a:pt x="2" y="21"/>
                    <a:pt x="2" y="21"/>
                    <a:pt x="2" y="21"/>
                  </a:cubicBezTo>
                  <a:cubicBezTo>
                    <a:pt x="0" y="22"/>
                    <a:pt x="0" y="22"/>
                    <a:pt x="0" y="22"/>
                  </a:cubicBezTo>
                  <a:cubicBezTo>
                    <a:pt x="5" y="22"/>
                    <a:pt x="5" y="22"/>
                    <a:pt x="5" y="22"/>
                  </a:cubicBezTo>
                  <a:cubicBezTo>
                    <a:pt x="6" y="22"/>
                    <a:pt x="6" y="22"/>
                    <a:pt x="6" y="22"/>
                  </a:cubicBezTo>
                  <a:cubicBezTo>
                    <a:pt x="8" y="22"/>
                    <a:pt x="8" y="22"/>
                    <a:pt x="8" y="22"/>
                  </a:cubicBezTo>
                  <a:cubicBezTo>
                    <a:pt x="9" y="21"/>
                    <a:pt x="9" y="21"/>
                    <a:pt x="9" y="21"/>
                  </a:cubicBezTo>
                  <a:cubicBezTo>
                    <a:pt x="9" y="21"/>
                    <a:pt x="10" y="21"/>
                    <a:pt x="10" y="22"/>
                  </a:cubicBezTo>
                  <a:cubicBezTo>
                    <a:pt x="10" y="22"/>
                    <a:pt x="12" y="23"/>
                    <a:pt x="12" y="23"/>
                  </a:cubicBezTo>
                  <a:cubicBezTo>
                    <a:pt x="12" y="23"/>
                    <a:pt x="12" y="23"/>
                    <a:pt x="12" y="23"/>
                  </a:cubicBezTo>
                  <a:cubicBezTo>
                    <a:pt x="15" y="22"/>
                    <a:pt x="15" y="22"/>
                    <a:pt x="15" y="22"/>
                  </a:cubicBezTo>
                  <a:cubicBezTo>
                    <a:pt x="15" y="23"/>
                    <a:pt x="15" y="23"/>
                    <a:pt x="15" y="23"/>
                  </a:cubicBezTo>
                  <a:cubicBezTo>
                    <a:pt x="15" y="23"/>
                    <a:pt x="15" y="24"/>
                    <a:pt x="16" y="24"/>
                  </a:cubicBezTo>
                  <a:cubicBezTo>
                    <a:pt x="17" y="24"/>
                    <a:pt x="17" y="24"/>
                    <a:pt x="17" y="24"/>
                  </a:cubicBezTo>
                  <a:cubicBezTo>
                    <a:pt x="17" y="26"/>
                    <a:pt x="17" y="26"/>
                    <a:pt x="17" y="26"/>
                  </a:cubicBezTo>
                  <a:cubicBezTo>
                    <a:pt x="19" y="26"/>
                    <a:pt x="19" y="26"/>
                    <a:pt x="19" y="26"/>
                  </a:cubicBezTo>
                  <a:cubicBezTo>
                    <a:pt x="19" y="26"/>
                    <a:pt x="20" y="26"/>
                    <a:pt x="20" y="26"/>
                  </a:cubicBezTo>
                  <a:cubicBezTo>
                    <a:pt x="20" y="26"/>
                    <a:pt x="20" y="27"/>
                    <a:pt x="20" y="27"/>
                  </a:cubicBezTo>
                  <a:cubicBezTo>
                    <a:pt x="20" y="27"/>
                    <a:pt x="21" y="28"/>
                    <a:pt x="22" y="29"/>
                  </a:cubicBezTo>
                  <a:cubicBezTo>
                    <a:pt x="22" y="29"/>
                    <a:pt x="23" y="30"/>
                    <a:pt x="23" y="30"/>
                  </a:cubicBezTo>
                  <a:cubicBezTo>
                    <a:pt x="24" y="31"/>
                    <a:pt x="24" y="31"/>
                    <a:pt x="24" y="31"/>
                  </a:cubicBezTo>
                  <a:cubicBezTo>
                    <a:pt x="25" y="32"/>
                    <a:pt x="25" y="32"/>
                    <a:pt x="25" y="32"/>
                  </a:cubicBezTo>
                  <a:cubicBezTo>
                    <a:pt x="26" y="33"/>
                    <a:pt x="26" y="33"/>
                    <a:pt x="26" y="33"/>
                  </a:cubicBezTo>
                  <a:cubicBezTo>
                    <a:pt x="26" y="33"/>
                    <a:pt x="26" y="33"/>
                    <a:pt x="26" y="33"/>
                  </a:cubicBezTo>
                  <a:cubicBezTo>
                    <a:pt x="26" y="34"/>
                    <a:pt x="26" y="35"/>
                    <a:pt x="27" y="35"/>
                  </a:cubicBezTo>
                  <a:cubicBezTo>
                    <a:pt x="27" y="35"/>
                    <a:pt x="27" y="35"/>
                    <a:pt x="28" y="35"/>
                  </a:cubicBezTo>
                  <a:cubicBezTo>
                    <a:pt x="28" y="35"/>
                    <a:pt x="28" y="35"/>
                    <a:pt x="28" y="36"/>
                  </a:cubicBezTo>
                  <a:cubicBezTo>
                    <a:pt x="28" y="36"/>
                    <a:pt x="28" y="36"/>
                    <a:pt x="29" y="37"/>
                  </a:cubicBezTo>
                  <a:cubicBezTo>
                    <a:pt x="29" y="37"/>
                    <a:pt x="30" y="38"/>
                    <a:pt x="30" y="38"/>
                  </a:cubicBezTo>
                  <a:cubicBezTo>
                    <a:pt x="30" y="38"/>
                    <a:pt x="30" y="38"/>
                    <a:pt x="30" y="39"/>
                  </a:cubicBezTo>
                  <a:cubicBezTo>
                    <a:pt x="30" y="40"/>
                    <a:pt x="31" y="41"/>
                    <a:pt x="31" y="41"/>
                  </a:cubicBezTo>
                  <a:cubicBezTo>
                    <a:pt x="31" y="42"/>
                    <a:pt x="32" y="42"/>
                    <a:pt x="32" y="42"/>
                  </a:cubicBezTo>
                  <a:cubicBezTo>
                    <a:pt x="32" y="42"/>
                    <a:pt x="32" y="42"/>
                    <a:pt x="32" y="42"/>
                  </a:cubicBezTo>
                  <a:cubicBezTo>
                    <a:pt x="32" y="42"/>
                    <a:pt x="33" y="42"/>
                    <a:pt x="33" y="43"/>
                  </a:cubicBezTo>
                  <a:cubicBezTo>
                    <a:pt x="33" y="44"/>
                    <a:pt x="32" y="45"/>
                    <a:pt x="33" y="45"/>
                  </a:cubicBezTo>
                  <a:cubicBezTo>
                    <a:pt x="33" y="45"/>
                    <a:pt x="34" y="47"/>
                    <a:pt x="35" y="47"/>
                  </a:cubicBezTo>
                  <a:cubicBezTo>
                    <a:pt x="36" y="47"/>
                    <a:pt x="36" y="47"/>
                    <a:pt x="36" y="47"/>
                  </a:cubicBezTo>
                  <a:cubicBezTo>
                    <a:pt x="37" y="47"/>
                    <a:pt x="37" y="49"/>
                    <a:pt x="38" y="49"/>
                  </a:cubicBezTo>
                  <a:cubicBezTo>
                    <a:pt x="38" y="50"/>
                    <a:pt x="38" y="50"/>
                    <a:pt x="39" y="50"/>
                  </a:cubicBezTo>
                  <a:cubicBezTo>
                    <a:pt x="40" y="50"/>
                    <a:pt x="40" y="50"/>
                    <a:pt x="40" y="50"/>
                  </a:cubicBezTo>
                  <a:cubicBezTo>
                    <a:pt x="40" y="50"/>
                    <a:pt x="40" y="50"/>
                    <a:pt x="40" y="51"/>
                  </a:cubicBezTo>
                  <a:cubicBezTo>
                    <a:pt x="41" y="51"/>
                    <a:pt x="43" y="53"/>
                    <a:pt x="43" y="53"/>
                  </a:cubicBezTo>
                  <a:cubicBezTo>
                    <a:pt x="43" y="53"/>
                    <a:pt x="44" y="54"/>
                    <a:pt x="44" y="54"/>
                  </a:cubicBezTo>
                  <a:cubicBezTo>
                    <a:pt x="44" y="54"/>
                    <a:pt x="45" y="54"/>
                    <a:pt x="46" y="54"/>
                  </a:cubicBezTo>
                  <a:cubicBezTo>
                    <a:pt x="46" y="54"/>
                    <a:pt x="47" y="54"/>
                    <a:pt x="47" y="55"/>
                  </a:cubicBezTo>
                  <a:cubicBezTo>
                    <a:pt x="47" y="56"/>
                    <a:pt x="48" y="56"/>
                    <a:pt x="48" y="57"/>
                  </a:cubicBezTo>
                  <a:cubicBezTo>
                    <a:pt x="48" y="58"/>
                    <a:pt x="49" y="58"/>
                    <a:pt x="49" y="59"/>
                  </a:cubicBezTo>
                  <a:cubicBezTo>
                    <a:pt x="49" y="59"/>
                    <a:pt x="50" y="61"/>
                    <a:pt x="50" y="61"/>
                  </a:cubicBezTo>
                  <a:cubicBezTo>
                    <a:pt x="56" y="63"/>
                    <a:pt x="56" y="63"/>
                    <a:pt x="56" y="63"/>
                  </a:cubicBezTo>
                  <a:cubicBezTo>
                    <a:pt x="57" y="65"/>
                    <a:pt x="57" y="65"/>
                    <a:pt x="57" y="65"/>
                  </a:cubicBezTo>
                  <a:cubicBezTo>
                    <a:pt x="57" y="65"/>
                    <a:pt x="58" y="67"/>
                    <a:pt x="58" y="67"/>
                  </a:cubicBezTo>
                  <a:cubicBezTo>
                    <a:pt x="59" y="68"/>
                    <a:pt x="60" y="68"/>
                    <a:pt x="60" y="68"/>
                  </a:cubicBezTo>
                  <a:cubicBezTo>
                    <a:pt x="63" y="71"/>
                    <a:pt x="63" y="71"/>
                    <a:pt x="63" y="71"/>
                  </a:cubicBezTo>
                  <a:cubicBezTo>
                    <a:pt x="66" y="72"/>
                    <a:pt x="66" y="72"/>
                    <a:pt x="66" y="72"/>
                  </a:cubicBezTo>
                  <a:cubicBezTo>
                    <a:pt x="66" y="72"/>
                    <a:pt x="68" y="73"/>
                    <a:pt x="69" y="73"/>
                  </a:cubicBezTo>
                  <a:cubicBezTo>
                    <a:pt x="69" y="73"/>
                    <a:pt x="71" y="74"/>
                    <a:pt x="72" y="74"/>
                  </a:cubicBezTo>
                  <a:cubicBezTo>
                    <a:pt x="72" y="75"/>
                    <a:pt x="73" y="78"/>
                    <a:pt x="73" y="78"/>
                  </a:cubicBezTo>
                  <a:cubicBezTo>
                    <a:pt x="74" y="78"/>
                    <a:pt x="76" y="80"/>
                    <a:pt x="76" y="82"/>
                  </a:cubicBezTo>
                  <a:cubicBezTo>
                    <a:pt x="77" y="83"/>
                    <a:pt x="77" y="83"/>
                    <a:pt x="77" y="85"/>
                  </a:cubicBezTo>
                  <a:cubicBezTo>
                    <a:pt x="78" y="86"/>
                    <a:pt x="80" y="88"/>
                    <a:pt x="80" y="88"/>
                  </a:cubicBezTo>
                  <a:cubicBezTo>
                    <a:pt x="80" y="88"/>
                    <a:pt x="80" y="88"/>
                    <a:pt x="81" y="90"/>
                  </a:cubicBezTo>
                  <a:cubicBezTo>
                    <a:pt x="82" y="91"/>
                    <a:pt x="83" y="92"/>
                    <a:pt x="83" y="93"/>
                  </a:cubicBezTo>
                  <a:cubicBezTo>
                    <a:pt x="83" y="93"/>
                    <a:pt x="83" y="93"/>
                    <a:pt x="83" y="94"/>
                  </a:cubicBezTo>
                  <a:cubicBezTo>
                    <a:pt x="83" y="94"/>
                    <a:pt x="83" y="95"/>
                    <a:pt x="83" y="95"/>
                  </a:cubicBezTo>
                  <a:cubicBezTo>
                    <a:pt x="83" y="95"/>
                    <a:pt x="84" y="97"/>
                    <a:pt x="84" y="98"/>
                  </a:cubicBezTo>
                  <a:cubicBezTo>
                    <a:pt x="84" y="98"/>
                    <a:pt x="85" y="100"/>
                    <a:pt x="85" y="100"/>
                  </a:cubicBezTo>
                  <a:cubicBezTo>
                    <a:pt x="85" y="101"/>
                    <a:pt x="85" y="101"/>
                    <a:pt x="85" y="101"/>
                  </a:cubicBezTo>
                  <a:cubicBezTo>
                    <a:pt x="86" y="104"/>
                    <a:pt x="86" y="104"/>
                    <a:pt x="86" y="104"/>
                  </a:cubicBezTo>
                  <a:cubicBezTo>
                    <a:pt x="85" y="106"/>
                    <a:pt x="85" y="106"/>
                    <a:pt x="85" y="106"/>
                  </a:cubicBezTo>
                  <a:cubicBezTo>
                    <a:pt x="85" y="106"/>
                    <a:pt x="84" y="107"/>
                    <a:pt x="85" y="107"/>
                  </a:cubicBezTo>
                  <a:cubicBezTo>
                    <a:pt x="86" y="107"/>
                    <a:pt x="87" y="108"/>
                    <a:pt x="86" y="109"/>
                  </a:cubicBezTo>
                  <a:cubicBezTo>
                    <a:pt x="86" y="109"/>
                    <a:pt x="85" y="111"/>
                    <a:pt x="85" y="111"/>
                  </a:cubicBezTo>
                  <a:cubicBezTo>
                    <a:pt x="85" y="112"/>
                    <a:pt x="85" y="112"/>
                    <a:pt x="85" y="112"/>
                  </a:cubicBezTo>
                  <a:cubicBezTo>
                    <a:pt x="84" y="114"/>
                    <a:pt x="84" y="114"/>
                    <a:pt x="84" y="114"/>
                  </a:cubicBezTo>
                  <a:cubicBezTo>
                    <a:pt x="84" y="114"/>
                    <a:pt x="86" y="115"/>
                    <a:pt x="86" y="115"/>
                  </a:cubicBezTo>
                  <a:cubicBezTo>
                    <a:pt x="86" y="116"/>
                    <a:pt x="87" y="117"/>
                    <a:pt x="86" y="118"/>
                  </a:cubicBezTo>
                  <a:cubicBezTo>
                    <a:pt x="86" y="118"/>
                    <a:pt x="86" y="120"/>
                    <a:pt x="86" y="120"/>
                  </a:cubicBezTo>
                  <a:cubicBezTo>
                    <a:pt x="86" y="120"/>
                    <a:pt x="86" y="122"/>
                    <a:pt x="86" y="122"/>
                  </a:cubicBezTo>
                  <a:cubicBezTo>
                    <a:pt x="86" y="122"/>
                    <a:pt x="88" y="123"/>
                    <a:pt x="87" y="124"/>
                  </a:cubicBezTo>
                  <a:cubicBezTo>
                    <a:pt x="87" y="124"/>
                    <a:pt x="87" y="125"/>
                    <a:pt x="87" y="126"/>
                  </a:cubicBezTo>
                  <a:cubicBezTo>
                    <a:pt x="88" y="128"/>
                    <a:pt x="90" y="131"/>
                    <a:pt x="90" y="131"/>
                  </a:cubicBezTo>
                  <a:cubicBezTo>
                    <a:pt x="90" y="131"/>
                    <a:pt x="91" y="133"/>
                    <a:pt x="91" y="133"/>
                  </a:cubicBezTo>
                  <a:cubicBezTo>
                    <a:pt x="91" y="134"/>
                    <a:pt x="90" y="134"/>
                    <a:pt x="91" y="135"/>
                  </a:cubicBezTo>
                  <a:cubicBezTo>
                    <a:pt x="91" y="135"/>
                    <a:pt x="90" y="136"/>
                    <a:pt x="91" y="136"/>
                  </a:cubicBezTo>
                  <a:cubicBezTo>
                    <a:pt x="92" y="137"/>
                    <a:pt x="93" y="139"/>
                    <a:pt x="93" y="139"/>
                  </a:cubicBezTo>
                  <a:cubicBezTo>
                    <a:pt x="93" y="139"/>
                    <a:pt x="93" y="139"/>
                    <a:pt x="94" y="140"/>
                  </a:cubicBezTo>
                  <a:cubicBezTo>
                    <a:pt x="94" y="141"/>
                    <a:pt x="94" y="143"/>
                    <a:pt x="94" y="143"/>
                  </a:cubicBezTo>
                  <a:cubicBezTo>
                    <a:pt x="94" y="144"/>
                    <a:pt x="95" y="144"/>
                    <a:pt x="94" y="144"/>
                  </a:cubicBezTo>
                  <a:cubicBezTo>
                    <a:pt x="94" y="144"/>
                    <a:pt x="93" y="145"/>
                    <a:pt x="93" y="145"/>
                  </a:cubicBezTo>
                  <a:cubicBezTo>
                    <a:pt x="92" y="147"/>
                    <a:pt x="92" y="147"/>
                    <a:pt x="92" y="147"/>
                  </a:cubicBezTo>
                  <a:cubicBezTo>
                    <a:pt x="92" y="147"/>
                    <a:pt x="93" y="148"/>
                    <a:pt x="94" y="148"/>
                  </a:cubicBezTo>
                  <a:cubicBezTo>
                    <a:pt x="94" y="148"/>
                    <a:pt x="95" y="148"/>
                    <a:pt x="95" y="148"/>
                  </a:cubicBezTo>
                  <a:cubicBezTo>
                    <a:pt x="97" y="150"/>
                    <a:pt x="97" y="150"/>
                    <a:pt x="97" y="150"/>
                  </a:cubicBezTo>
                  <a:cubicBezTo>
                    <a:pt x="97" y="152"/>
                    <a:pt x="97" y="152"/>
                    <a:pt x="97" y="152"/>
                  </a:cubicBezTo>
                  <a:lnTo>
                    <a:pt x="99" y="152"/>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3" name="Freeform 29"/>
            <p:cNvSpPr>
              <a:spLocks/>
            </p:cNvSpPr>
            <p:nvPr/>
          </p:nvSpPr>
          <p:spPr bwMode="auto">
            <a:xfrm>
              <a:off x="4446566" y="2676821"/>
              <a:ext cx="294647" cy="240785"/>
            </a:xfrm>
            <a:custGeom>
              <a:avLst/>
              <a:gdLst>
                <a:gd name="T0" fmla="*/ 27 w 129"/>
                <a:gd name="T1" fmla="*/ 5 h 109"/>
                <a:gd name="T2" fmla="*/ 33 w 129"/>
                <a:gd name="T3" fmla="*/ 7 h 109"/>
                <a:gd name="T4" fmla="*/ 40 w 129"/>
                <a:gd name="T5" fmla="*/ 5 h 109"/>
                <a:gd name="T6" fmla="*/ 57 w 129"/>
                <a:gd name="T7" fmla="*/ 8 h 109"/>
                <a:gd name="T8" fmla="*/ 64 w 129"/>
                <a:gd name="T9" fmla="*/ 7 h 109"/>
                <a:gd name="T10" fmla="*/ 66 w 129"/>
                <a:gd name="T11" fmla="*/ 1 h 109"/>
                <a:gd name="T12" fmla="*/ 70 w 129"/>
                <a:gd name="T13" fmla="*/ 5 h 109"/>
                <a:gd name="T14" fmla="*/ 77 w 129"/>
                <a:gd name="T15" fmla="*/ 1 h 109"/>
                <a:gd name="T16" fmla="*/ 79 w 129"/>
                <a:gd name="T17" fmla="*/ 5 h 109"/>
                <a:gd name="T18" fmla="*/ 86 w 129"/>
                <a:gd name="T19" fmla="*/ 3 h 109"/>
                <a:gd name="T20" fmla="*/ 89 w 129"/>
                <a:gd name="T21" fmla="*/ 9 h 109"/>
                <a:gd name="T22" fmla="*/ 92 w 129"/>
                <a:gd name="T23" fmla="*/ 12 h 109"/>
                <a:gd name="T24" fmla="*/ 98 w 129"/>
                <a:gd name="T25" fmla="*/ 15 h 109"/>
                <a:gd name="T26" fmla="*/ 102 w 129"/>
                <a:gd name="T27" fmla="*/ 18 h 109"/>
                <a:gd name="T28" fmla="*/ 113 w 129"/>
                <a:gd name="T29" fmla="*/ 22 h 109"/>
                <a:gd name="T30" fmla="*/ 109 w 129"/>
                <a:gd name="T31" fmla="*/ 30 h 109"/>
                <a:gd name="T32" fmla="*/ 104 w 129"/>
                <a:gd name="T33" fmla="*/ 36 h 109"/>
                <a:gd name="T34" fmla="*/ 105 w 129"/>
                <a:gd name="T35" fmla="*/ 43 h 109"/>
                <a:gd name="T36" fmla="*/ 114 w 129"/>
                <a:gd name="T37" fmla="*/ 42 h 109"/>
                <a:gd name="T38" fmla="*/ 120 w 129"/>
                <a:gd name="T39" fmla="*/ 46 h 109"/>
                <a:gd name="T40" fmla="*/ 124 w 129"/>
                <a:gd name="T41" fmla="*/ 50 h 109"/>
                <a:gd name="T42" fmla="*/ 124 w 129"/>
                <a:gd name="T43" fmla="*/ 57 h 109"/>
                <a:gd name="T44" fmla="*/ 129 w 129"/>
                <a:gd name="T45" fmla="*/ 61 h 109"/>
                <a:gd name="T46" fmla="*/ 127 w 129"/>
                <a:gd name="T47" fmla="*/ 67 h 109"/>
                <a:gd name="T48" fmla="*/ 123 w 129"/>
                <a:gd name="T49" fmla="*/ 70 h 109"/>
                <a:gd name="T50" fmla="*/ 120 w 129"/>
                <a:gd name="T51" fmla="*/ 74 h 109"/>
                <a:gd name="T52" fmla="*/ 117 w 129"/>
                <a:gd name="T53" fmla="*/ 75 h 109"/>
                <a:gd name="T54" fmla="*/ 112 w 129"/>
                <a:gd name="T55" fmla="*/ 77 h 109"/>
                <a:gd name="T56" fmla="*/ 109 w 129"/>
                <a:gd name="T57" fmla="*/ 82 h 109"/>
                <a:gd name="T58" fmla="*/ 105 w 129"/>
                <a:gd name="T59" fmla="*/ 88 h 109"/>
                <a:gd name="T60" fmla="*/ 106 w 129"/>
                <a:gd name="T61" fmla="*/ 92 h 109"/>
                <a:gd name="T62" fmla="*/ 107 w 129"/>
                <a:gd name="T63" fmla="*/ 96 h 109"/>
                <a:gd name="T64" fmla="*/ 110 w 129"/>
                <a:gd name="T65" fmla="*/ 101 h 109"/>
                <a:gd name="T66" fmla="*/ 107 w 129"/>
                <a:gd name="T67" fmla="*/ 107 h 109"/>
                <a:gd name="T68" fmla="*/ 103 w 129"/>
                <a:gd name="T69" fmla="*/ 108 h 109"/>
                <a:gd name="T70" fmla="*/ 96 w 129"/>
                <a:gd name="T71" fmla="*/ 109 h 109"/>
                <a:gd name="T72" fmla="*/ 93 w 129"/>
                <a:gd name="T73" fmla="*/ 104 h 109"/>
                <a:gd name="T74" fmla="*/ 90 w 129"/>
                <a:gd name="T75" fmla="*/ 101 h 109"/>
                <a:gd name="T76" fmla="*/ 85 w 129"/>
                <a:gd name="T77" fmla="*/ 97 h 109"/>
                <a:gd name="T78" fmla="*/ 79 w 129"/>
                <a:gd name="T79" fmla="*/ 94 h 109"/>
                <a:gd name="T80" fmla="*/ 74 w 129"/>
                <a:gd name="T81" fmla="*/ 89 h 109"/>
                <a:gd name="T82" fmla="*/ 74 w 129"/>
                <a:gd name="T83" fmla="*/ 81 h 109"/>
                <a:gd name="T84" fmla="*/ 74 w 129"/>
                <a:gd name="T85" fmla="*/ 73 h 109"/>
                <a:gd name="T86" fmla="*/ 69 w 129"/>
                <a:gd name="T87" fmla="*/ 78 h 109"/>
                <a:gd name="T88" fmla="*/ 63 w 129"/>
                <a:gd name="T89" fmla="*/ 82 h 109"/>
                <a:gd name="T90" fmla="*/ 55 w 129"/>
                <a:gd name="T91" fmla="*/ 82 h 109"/>
                <a:gd name="T92" fmla="*/ 51 w 129"/>
                <a:gd name="T93" fmla="*/ 77 h 109"/>
                <a:gd name="T94" fmla="*/ 52 w 129"/>
                <a:gd name="T95" fmla="*/ 73 h 109"/>
                <a:gd name="T96" fmla="*/ 53 w 129"/>
                <a:gd name="T97" fmla="*/ 66 h 109"/>
                <a:gd name="T98" fmla="*/ 49 w 129"/>
                <a:gd name="T99" fmla="*/ 62 h 109"/>
                <a:gd name="T100" fmla="*/ 42 w 129"/>
                <a:gd name="T101" fmla="*/ 61 h 109"/>
                <a:gd name="T102" fmla="*/ 35 w 129"/>
                <a:gd name="T103" fmla="*/ 60 h 109"/>
                <a:gd name="T104" fmla="*/ 33 w 129"/>
                <a:gd name="T105" fmla="*/ 52 h 109"/>
                <a:gd name="T106" fmla="*/ 27 w 129"/>
                <a:gd name="T107" fmla="*/ 51 h 109"/>
                <a:gd name="T108" fmla="*/ 23 w 129"/>
                <a:gd name="T109" fmla="*/ 46 h 109"/>
                <a:gd name="T110" fmla="*/ 19 w 129"/>
                <a:gd name="T111" fmla="*/ 37 h 109"/>
                <a:gd name="T112" fmla="*/ 11 w 129"/>
                <a:gd name="T113" fmla="*/ 37 h 109"/>
                <a:gd name="T114" fmla="*/ 6 w 129"/>
                <a:gd name="T115" fmla="*/ 35 h 109"/>
                <a:gd name="T116" fmla="*/ 2 w 129"/>
                <a:gd name="T117" fmla="*/ 29 h 109"/>
                <a:gd name="T118" fmla="*/ 0 w 129"/>
                <a:gd name="T119" fmla="*/ 2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9" h="109">
                  <a:moveTo>
                    <a:pt x="1" y="18"/>
                  </a:moveTo>
                  <a:cubicBezTo>
                    <a:pt x="1" y="18"/>
                    <a:pt x="21" y="6"/>
                    <a:pt x="21" y="6"/>
                  </a:cubicBezTo>
                  <a:cubicBezTo>
                    <a:pt x="27" y="5"/>
                    <a:pt x="27" y="5"/>
                    <a:pt x="27" y="5"/>
                  </a:cubicBezTo>
                  <a:cubicBezTo>
                    <a:pt x="30" y="5"/>
                    <a:pt x="30" y="5"/>
                    <a:pt x="30" y="5"/>
                  </a:cubicBezTo>
                  <a:cubicBezTo>
                    <a:pt x="31" y="4"/>
                    <a:pt x="31" y="4"/>
                    <a:pt x="31" y="4"/>
                  </a:cubicBezTo>
                  <a:cubicBezTo>
                    <a:pt x="31" y="4"/>
                    <a:pt x="32" y="7"/>
                    <a:pt x="33" y="7"/>
                  </a:cubicBezTo>
                  <a:cubicBezTo>
                    <a:pt x="33" y="7"/>
                    <a:pt x="35" y="9"/>
                    <a:pt x="35" y="8"/>
                  </a:cubicBezTo>
                  <a:cubicBezTo>
                    <a:pt x="36" y="7"/>
                    <a:pt x="36" y="6"/>
                    <a:pt x="37" y="6"/>
                  </a:cubicBezTo>
                  <a:cubicBezTo>
                    <a:pt x="37" y="5"/>
                    <a:pt x="38" y="4"/>
                    <a:pt x="40" y="5"/>
                  </a:cubicBezTo>
                  <a:cubicBezTo>
                    <a:pt x="41" y="6"/>
                    <a:pt x="41" y="10"/>
                    <a:pt x="41" y="10"/>
                  </a:cubicBezTo>
                  <a:cubicBezTo>
                    <a:pt x="49" y="12"/>
                    <a:pt x="44" y="13"/>
                    <a:pt x="55" y="10"/>
                  </a:cubicBezTo>
                  <a:cubicBezTo>
                    <a:pt x="55" y="10"/>
                    <a:pt x="57" y="8"/>
                    <a:pt x="57" y="8"/>
                  </a:cubicBezTo>
                  <a:cubicBezTo>
                    <a:pt x="57" y="7"/>
                    <a:pt x="56" y="5"/>
                    <a:pt x="58" y="6"/>
                  </a:cubicBezTo>
                  <a:cubicBezTo>
                    <a:pt x="59" y="7"/>
                    <a:pt x="60" y="7"/>
                    <a:pt x="61" y="7"/>
                  </a:cubicBezTo>
                  <a:cubicBezTo>
                    <a:pt x="62" y="7"/>
                    <a:pt x="64" y="7"/>
                    <a:pt x="64" y="7"/>
                  </a:cubicBezTo>
                  <a:cubicBezTo>
                    <a:pt x="64" y="7"/>
                    <a:pt x="65" y="6"/>
                    <a:pt x="64" y="5"/>
                  </a:cubicBezTo>
                  <a:cubicBezTo>
                    <a:pt x="64" y="4"/>
                    <a:pt x="63" y="3"/>
                    <a:pt x="64" y="3"/>
                  </a:cubicBezTo>
                  <a:cubicBezTo>
                    <a:pt x="64" y="2"/>
                    <a:pt x="66" y="1"/>
                    <a:pt x="66" y="1"/>
                  </a:cubicBezTo>
                  <a:cubicBezTo>
                    <a:pt x="66" y="1"/>
                    <a:pt x="67" y="1"/>
                    <a:pt x="67" y="2"/>
                  </a:cubicBezTo>
                  <a:cubicBezTo>
                    <a:pt x="68" y="3"/>
                    <a:pt x="68" y="3"/>
                    <a:pt x="68" y="4"/>
                  </a:cubicBezTo>
                  <a:cubicBezTo>
                    <a:pt x="69" y="4"/>
                    <a:pt x="69" y="5"/>
                    <a:pt x="70" y="5"/>
                  </a:cubicBezTo>
                  <a:cubicBezTo>
                    <a:pt x="72" y="5"/>
                    <a:pt x="72" y="5"/>
                    <a:pt x="73" y="4"/>
                  </a:cubicBezTo>
                  <a:cubicBezTo>
                    <a:pt x="74" y="3"/>
                    <a:pt x="74" y="3"/>
                    <a:pt x="75" y="2"/>
                  </a:cubicBezTo>
                  <a:cubicBezTo>
                    <a:pt x="76" y="0"/>
                    <a:pt x="76" y="0"/>
                    <a:pt x="77" y="1"/>
                  </a:cubicBezTo>
                  <a:cubicBezTo>
                    <a:pt x="78" y="1"/>
                    <a:pt x="80" y="2"/>
                    <a:pt x="80" y="2"/>
                  </a:cubicBezTo>
                  <a:cubicBezTo>
                    <a:pt x="78" y="4"/>
                    <a:pt x="78" y="4"/>
                    <a:pt x="78" y="4"/>
                  </a:cubicBezTo>
                  <a:cubicBezTo>
                    <a:pt x="78" y="4"/>
                    <a:pt x="77" y="4"/>
                    <a:pt x="79" y="5"/>
                  </a:cubicBezTo>
                  <a:cubicBezTo>
                    <a:pt x="82" y="6"/>
                    <a:pt x="83" y="6"/>
                    <a:pt x="83" y="6"/>
                  </a:cubicBezTo>
                  <a:cubicBezTo>
                    <a:pt x="85" y="3"/>
                    <a:pt x="85" y="3"/>
                    <a:pt x="85" y="3"/>
                  </a:cubicBezTo>
                  <a:cubicBezTo>
                    <a:pt x="85" y="3"/>
                    <a:pt x="85" y="1"/>
                    <a:pt x="86" y="3"/>
                  </a:cubicBezTo>
                  <a:cubicBezTo>
                    <a:pt x="86" y="4"/>
                    <a:pt x="87" y="6"/>
                    <a:pt x="87" y="6"/>
                  </a:cubicBezTo>
                  <a:cubicBezTo>
                    <a:pt x="87" y="6"/>
                    <a:pt x="87" y="9"/>
                    <a:pt x="88" y="9"/>
                  </a:cubicBezTo>
                  <a:cubicBezTo>
                    <a:pt x="89" y="9"/>
                    <a:pt x="89" y="8"/>
                    <a:pt x="89" y="9"/>
                  </a:cubicBezTo>
                  <a:cubicBezTo>
                    <a:pt x="89" y="10"/>
                    <a:pt x="88" y="10"/>
                    <a:pt x="89" y="10"/>
                  </a:cubicBezTo>
                  <a:cubicBezTo>
                    <a:pt x="89" y="11"/>
                    <a:pt x="91" y="11"/>
                    <a:pt x="91" y="11"/>
                  </a:cubicBezTo>
                  <a:cubicBezTo>
                    <a:pt x="91" y="11"/>
                    <a:pt x="92" y="11"/>
                    <a:pt x="92" y="12"/>
                  </a:cubicBezTo>
                  <a:cubicBezTo>
                    <a:pt x="92" y="13"/>
                    <a:pt x="92" y="14"/>
                    <a:pt x="92" y="14"/>
                  </a:cubicBezTo>
                  <a:cubicBezTo>
                    <a:pt x="92" y="14"/>
                    <a:pt x="95" y="14"/>
                    <a:pt x="95" y="14"/>
                  </a:cubicBezTo>
                  <a:cubicBezTo>
                    <a:pt x="96" y="14"/>
                    <a:pt x="97" y="15"/>
                    <a:pt x="98" y="15"/>
                  </a:cubicBezTo>
                  <a:cubicBezTo>
                    <a:pt x="99" y="14"/>
                    <a:pt x="100" y="13"/>
                    <a:pt x="100" y="13"/>
                  </a:cubicBezTo>
                  <a:cubicBezTo>
                    <a:pt x="100" y="14"/>
                    <a:pt x="102" y="14"/>
                    <a:pt x="102" y="15"/>
                  </a:cubicBezTo>
                  <a:cubicBezTo>
                    <a:pt x="101" y="17"/>
                    <a:pt x="100" y="17"/>
                    <a:pt x="102" y="18"/>
                  </a:cubicBezTo>
                  <a:cubicBezTo>
                    <a:pt x="104" y="18"/>
                    <a:pt x="106" y="19"/>
                    <a:pt x="107" y="19"/>
                  </a:cubicBezTo>
                  <a:cubicBezTo>
                    <a:pt x="108" y="20"/>
                    <a:pt x="111" y="21"/>
                    <a:pt x="111" y="21"/>
                  </a:cubicBezTo>
                  <a:cubicBezTo>
                    <a:pt x="112" y="21"/>
                    <a:pt x="113" y="21"/>
                    <a:pt x="113" y="22"/>
                  </a:cubicBezTo>
                  <a:cubicBezTo>
                    <a:pt x="113" y="23"/>
                    <a:pt x="111" y="25"/>
                    <a:pt x="111" y="25"/>
                  </a:cubicBezTo>
                  <a:cubicBezTo>
                    <a:pt x="111" y="25"/>
                    <a:pt x="110" y="26"/>
                    <a:pt x="110" y="27"/>
                  </a:cubicBezTo>
                  <a:cubicBezTo>
                    <a:pt x="110" y="27"/>
                    <a:pt x="109" y="30"/>
                    <a:pt x="109" y="30"/>
                  </a:cubicBezTo>
                  <a:cubicBezTo>
                    <a:pt x="108" y="31"/>
                    <a:pt x="107" y="33"/>
                    <a:pt x="107" y="33"/>
                  </a:cubicBezTo>
                  <a:cubicBezTo>
                    <a:pt x="107" y="33"/>
                    <a:pt x="106" y="35"/>
                    <a:pt x="105" y="35"/>
                  </a:cubicBezTo>
                  <a:cubicBezTo>
                    <a:pt x="105" y="35"/>
                    <a:pt x="104" y="36"/>
                    <a:pt x="104" y="36"/>
                  </a:cubicBezTo>
                  <a:cubicBezTo>
                    <a:pt x="104" y="37"/>
                    <a:pt x="104" y="39"/>
                    <a:pt x="104" y="39"/>
                  </a:cubicBezTo>
                  <a:cubicBezTo>
                    <a:pt x="105" y="41"/>
                    <a:pt x="105" y="41"/>
                    <a:pt x="105" y="41"/>
                  </a:cubicBezTo>
                  <a:cubicBezTo>
                    <a:pt x="105" y="43"/>
                    <a:pt x="105" y="43"/>
                    <a:pt x="105" y="43"/>
                  </a:cubicBezTo>
                  <a:cubicBezTo>
                    <a:pt x="109" y="42"/>
                    <a:pt x="109" y="42"/>
                    <a:pt x="109" y="42"/>
                  </a:cubicBezTo>
                  <a:cubicBezTo>
                    <a:pt x="109" y="42"/>
                    <a:pt x="109" y="42"/>
                    <a:pt x="110" y="43"/>
                  </a:cubicBezTo>
                  <a:cubicBezTo>
                    <a:pt x="112" y="43"/>
                    <a:pt x="113" y="42"/>
                    <a:pt x="114" y="42"/>
                  </a:cubicBezTo>
                  <a:cubicBezTo>
                    <a:pt x="114" y="42"/>
                    <a:pt x="116" y="44"/>
                    <a:pt x="116" y="44"/>
                  </a:cubicBezTo>
                  <a:cubicBezTo>
                    <a:pt x="116" y="44"/>
                    <a:pt x="117" y="45"/>
                    <a:pt x="117" y="45"/>
                  </a:cubicBezTo>
                  <a:cubicBezTo>
                    <a:pt x="118" y="45"/>
                    <a:pt x="120" y="46"/>
                    <a:pt x="120" y="46"/>
                  </a:cubicBezTo>
                  <a:cubicBezTo>
                    <a:pt x="120" y="49"/>
                    <a:pt x="120" y="49"/>
                    <a:pt x="120" y="49"/>
                  </a:cubicBezTo>
                  <a:cubicBezTo>
                    <a:pt x="120" y="49"/>
                    <a:pt x="122" y="49"/>
                    <a:pt x="122" y="49"/>
                  </a:cubicBezTo>
                  <a:cubicBezTo>
                    <a:pt x="123" y="49"/>
                    <a:pt x="124" y="50"/>
                    <a:pt x="124" y="50"/>
                  </a:cubicBezTo>
                  <a:cubicBezTo>
                    <a:pt x="124" y="50"/>
                    <a:pt x="124" y="53"/>
                    <a:pt x="123" y="53"/>
                  </a:cubicBezTo>
                  <a:cubicBezTo>
                    <a:pt x="123" y="54"/>
                    <a:pt x="122" y="55"/>
                    <a:pt x="122" y="55"/>
                  </a:cubicBezTo>
                  <a:cubicBezTo>
                    <a:pt x="122" y="55"/>
                    <a:pt x="123" y="57"/>
                    <a:pt x="124" y="57"/>
                  </a:cubicBezTo>
                  <a:cubicBezTo>
                    <a:pt x="124" y="57"/>
                    <a:pt x="126" y="57"/>
                    <a:pt x="126" y="57"/>
                  </a:cubicBezTo>
                  <a:cubicBezTo>
                    <a:pt x="127" y="57"/>
                    <a:pt x="128" y="59"/>
                    <a:pt x="128" y="59"/>
                  </a:cubicBezTo>
                  <a:cubicBezTo>
                    <a:pt x="128" y="59"/>
                    <a:pt x="129" y="60"/>
                    <a:pt x="129" y="61"/>
                  </a:cubicBezTo>
                  <a:cubicBezTo>
                    <a:pt x="129" y="62"/>
                    <a:pt x="128" y="64"/>
                    <a:pt x="128" y="64"/>
                  </a:cubicBezTo>
                  <a:cubicBezTo>
                    <a:pt x="128" y="64"/>
                    <a:pt x="128" y="65"/>
                    <a:pt x="128" y="66"/>
                  </a:cubicBezTo>
                  <a:cubicBezTo>
                    <a:pt x="128" y="66"/>
                    <a:pt x="127" y="67"/>
                    <a:pt x="127" y="67"/>
                  </a:cubicBezTo>
                  <a:cubicBezTo>
                    <a:pt x="125" y="67"/>
                    <a:pt x="125" y="67"/>
                    <a:pt x="125" y="67"/>
                  </a:cubicBezTo>
                  <a:cubicBezTo>
                    <a:pt x="125" y="67"/>
                    <a:pt x="125" y="70"/>
                    <a:pt x="124" y="70"/>
                  </a:cubicBezTo>
                  <a:cubicBezTo>
                    <a:pt x="124" y="70"/>
                    <a:pt x="123" y="70"/>
                    <a:pt x="123" y="70"/>
                  </a:cubicBezTo>
                  <a:cubicBezTo>
                    <a:pt x="122" y="70"/>
                    <a:pt x="121" y="71"/>
                    <a:pt x="121" y="71"/>
                  </a:cubicBezTo>
                  <a:cubicBezTo>
                    <a:pt x="121" y="72"/>
                    <a:pt x="121" y="72"/>
                    <a:pt x="121" y="72"/>
                  </a:cubicBezTo>
                  <a:cubicBezTo>
                    <a:pt x="120" y="74"/>
                    <a:pt x="120" y="74"/>
                    <a:pt x="120" y="74"/>
                  </a:cubicBezTo>
                  <a:cubicBezTo>
                    <a:pt x="120" y="74"/>
                    <a:pt x="120" y="74"/>
                    <a:pt x="119" y="74"/>
                  </a:cubicBezTo>
                  <a:cubicBezTo>
                    <a:pt x="119" y="74"/>
                    <a:pt x="119" y="74"/>
                    <a:pt x="118" y="74"/>
                  </a:cubicBezTo>
                  <a:cubicBezTo>
                    <a:pt x="118" y="75"/>
                    <a:pt x="117" y="75"/>
                    <a:pt x="117" y="75"/>
                  </a:cubicBezTo>
                  <a:cubicBezTo>
                    <a:pt x="117" y="75"/>
                    <a:pt x="116" y="74"/>
                    <a:pt x="115" y="74"/>
                  </a:cubicBezTo>
                  <a:cubicBezTo>
                    <a:pt x="115" y="74"/>
                    <a:pt x="114" y="74"/>
                    <a:pt x="114" y="75"/>
                  </a:cubicBezTo>
                  <a:cubicBezTo>
                    <a:pt x="113" y="76"/>
                    <a:pt x="113" y="77"/>
                    <a:pt x="112" y="77"/>
                  </a:cubicBezTo>
                  <a:cubicBezTo>
                    <a:pt x="112" y="77"/>
                    <a:pt x="111" y="78"/>
                    <a:pt x="111" y="78"/>
                  </a:cubicBezTo>
                  <a:cubicBezTo>
                    <a:pt x="111" y="78"/>
                    <a:pt x="111" y="80"/>
                    <a:pt x="110" y="80"/>
                  </a:cubicBezTo>
                  <a:cubicBezTo>
                    <a:pt x="110" y="81"/>
                    <a:pt x="109" y="82"/>
                    <a:pt x="109" y="82"/>
                  </a:cubicBezTo>
                  <a:cubicBezTo>
                    <a:pt x="109" y="82"/>
                    <a:pt x="109" y="83"/>
                    <a:pt x="109" y="83"/>
                  </a:cubicBezTo>
                  <a:cubicBezTo>
                    <a:pt x="109" y="84"/>
                    <a:pt x="109" y="85"/>
                    <a:pt x="108" y="86"/>
                  </a:cubicBezTo>
                  <a:cubicBezTo>
                    <a:pt x="107" y="86"/>
                    <a:pt x="105" y="88"/>
                    <a:pt x="105" y="88"/>
                  </a:cubicBezTo>
                  <a:cubicBezTo>
                    <a:pt x="105" y="88"/>
                    <a:pt x="105" y="88"/>
                    <a:pt x="105" y="89"/>
                  </a:cubicBezTo>
                  <a:cubicBezTo>
                    <a:pt x="106" y="89"/>
                    <a:pt x="106" y="90"/>
                    <a:pt x="106" y="90"/>
                  </a:cubicBezTo>
                  <a:cubicBezTo>
                    <a:pt x="106" y="92"/>
                    <a:pt x="106" y="92"/>
                    <a:pt x="106" y="92"/>
                  </a:cubicBezTo>
                  <a:cubicBezTo>
                    <a:pt x="106" y="92"/>
                    <a:pt x="105" y="93"/>
                    <a:pt x="105" y="94"/>
                  </a:cubicBezTo>
                  <a:cubicBezTo>
                    <a:pt x="106" y="94"/>
                    <a:pt x="106" y="94"/>
                    <a:pt x="106" y="94"/>
                  </a:cubicBezTo>
                  <a:cubicBezTo>
                    <a:pt x="107" y="96"/>
                    <a:pt x="107" y="96"/>
                    <a:pt x="107" y="96"/>
                  </a:cubicBezTo>
                  <a:cubicBezTo>
                    <a:pt x="108" y="98"/>
                    <a:pt x="108" y="98"/>
                    <a:pt x="108" y="98"/>
                  </a:cubicBezTo>
                  <a:cubicBezTo>
                    <a:pt x="109" y="98"/>
                    <a:pt x="109" y="98"/>
                    <a:pt x="109" y="98"/>
                  </a:cubicBezTo>
                  <a:cubicBezTo>
                    <a:pt x="109" y="98"/>
                    <a:pt x="110" y="100"/>
                    <a:pt x="110" y="101"/>
                  </a:cubicBezTo>
                  <a:cubicBezTo>
                    <a:pt x="110" y="101"/>
                    <a:pt x="110" y="103"/>
                    <a:pt x="110" y="103"/>
                  </a:cubicBezTo>
                  <a:cubicBezTo>
                    <a:pt x="108" y="105"/>
                    <a:pt x="108" y="105"/>
                    <a:pt x="108" y="105"/>
                  </a:cubicBezTo>
                  <a:cubicBezTo>
                    <a:pt x="107" y="107"/>
                    <a:pt x="107" y="107"/>
                    <a:pt x="107" y="107"/>
                  </a:cubicBezTo>
                  <a:cubicBezTo>
                    <a:pt x="107" y="107"/>
                    <a:pt x="106" y="107"/>
                    <a:pt x="106" y="107"/>
                  </a:cubicBezTo>
                  <a:cubicBezTo>
                    <a:pt x="105" y="107"/>
                    <a:pt x="104" y="107"/>
                    <a:pt x="104" y="107"/>
                  </a:cubicBezTo>
                  <a:cubicBezTo>
                    <a:pt x="103" y="108"/>
                    <a:pt x="103" y="108"/>
                    <a:pt x="103" y="108"/>
                  </a:cubicBezTo>
                  <a:cubicBezTo>
                    <a:pt x="101" y="108"/>
                    <a:pt x="101" y="108"/>
                    <a:pt x="101" y="108"/>
                  </a:cubicBezTo>
                  <a:cubicBezTo>
                    <a:pt x="99" y="109"/>
                    <a:pt x="99" y="109"/>
                    <a:pt x="99" y="109"/>
                  </a:cubicBezTo>
                  <a:cubicBezTo>
                    <a:pt x="96" y="109"/>
                    <a:pt x="96" y="109"/>
                    <a:pt x="96" y="109"/>
                  </a:cubicBezTo>
                  <a:cubicBezTo>
                    <a:pt x="95" y="107"/>
                    <a:pt x="95" y="107"/>
                    <a:pt x="95" y="107"/>
                  </a:cubicBezTo>
                  <a:cubicBezTo>
                    <a:pt x="94" y="105"/>
                    <a:pt x="94" y="105"/>
                    <a:pt x="94" y="105"/>
                  </a:cubicBezTo>
                  <a:cubicBezTo>
                    <a:pt x="93" y="104"/>
                    <a:pt x="93" y="104"/>
                    <a:pt x="93" y="104"/>
                  </a:cubicBezTo>
                  <a:cubicBezTo>
                    <a:pt x="92" y="104"/>
                    <a:pt x="92" y="104"/>
                    <a:pt x="92" y="104"/>
                  </a:cubicBezTo>
                  <a:cubicBezTo>
                    <a:pt x="89" y="103"/>
                    <a:pt x="89" y="103"/>
                    <a:pt x="89" y="103"/>
                  </a:cubicBezTo>
                  <a:cubicBezTo>
                    <a:pt x="90" y="101"/>
                    <a:pt x="90" y="101"/>
                    <a:pt x="90" y="101"/>
                  </a:cubicBezTo>
                  <a:cubicBezTo>
                    <a:pt x="90" y="101"/>
                    <a:pt x="89" y="99"/>
                    <a:pt x="89" y="99"/>
                  </a:cubicBezTo>
                  <a:cubicBezTo>
                    <a:pt x="88" y="99"/>
                    <a:pt x="87" y="99"/>
                    <a:pt x="87" y="99"/>
                  </a:cubicBezTo>
                  <a:cubicBezTo>
                    <a:pt x="85" y="97"/>
                    <a:pt x="85" y="97"/>
                    <a:pt x="85" y="97"/>
                  </a:cubicBezTo>
                  <a:cubicBezTo>
                    <a:pt x="85" y="97"/>
                    <a:pt x="85" y="96"/>
                    <a:pt x="84" y="95"/>
                  </a:cubicBezTo>
                  <a:cubicBezTo>
                    <a:pt x="83" y="95"/>
                    <a:pt x="83" y="94"/>
                    <a:pt x="82" y="94"/>
                  </a:cubicBezTo>
                  <a:cubicBezTo>
                    <a:pt x="81" y="94"/>
                    <a:pt x="79" y="94"/>
                    <a:pt x="79" y="94"/>
                  </a:cubicBezTo>
                  <a:cubicBezTo>
                    <a:pt x="79" y="94"/>
                    <a:pt x="78" y="92"/>
                    <a:pt x="77" y="92"/>
                  </a:cubicBezTo>
                  <a:cubicBezTo>
                    <a:pt x="77" y="92"/>
                    <a:pt x="73" y="92"/>
                    <a:pt x="73" y="92"/>
                  </a:cubicBezTo>
                  <a:cubicBezTo>
                    <a:pt x="73" y="92"/>
                    <a:pt x="74" y="89"/>
                    <a:pt x="74" y="89"/>
                  </a:cubicBezTo>
                  <a:cubicBezTo>
                    <a:pt x="74" y="88"/>
                    <a:pt x="74" y="85"/>
                    <a:pt x="74" y="85"/>
                  </a:cubicBezTo>
                  <a:cubicBezTo>
                    <a:pt x="74" y="84"/>
                    <a:pt x="74" y="84"/>
                    <a:pt x="74" y="84"/>
                  </a:cubicBezTo>
                  <a:cubicBezTo>
                    <a:pt x="74" y="84"/>
                    <a:pt x="73" y="83"/>
                    <a:pt x="74" y="81"/>
                  </a:cubicBezTo>
                  <a:cubicBezTo>
                    <a:pt x="75" y="79"/>
                    <a:pt x="74" y="80"/>
                    <a:pt x="75" y="78"/>
                  </a:cubicBezTo>
                  <a:cubicBezTo>
                    <a:pt x="76" y="75"/>
                    <a:pt x="76" y="74"/>
                    <a:pt x="76" y="74"/>
                  </a:cubicBezTo>
                  <a:cubicBezTo>
                    <a:pt x="74" y="73"/>
                    <a:pt x="74" y="73"/>
                    <a:pt x="74" y="73"/>
                  </a:cubicBezTo>
                  <a:cubicBezTo>
                    <a:pt x="74" y="73"/>
                    <a:pt x="73" y="72"/>
                    <a:pt x="72" y="73"/>
                  </a:cubicBezTo>
                  <a:cubicBezTo>
                    <a:pt x="72" y="75"/>
                    <a:pt x="71" y="75"/>
                    <a:pt x="71" y="75"/>
                  </a:cubicBezTo>
                  <a:cubicBezTo>
                    <a:pt x="69" y="78"/>
                    <a:pt x="69" y="78"/>
                    <a:pt x="69" y="78"/>
                  </a:cubicBezTo>
                  <a:cubicBezTo>
                    <a:pt x="69" y="81"/>
                    <a:pt x="69" y="81"/>
                    <a:pt x="69" y="81"/>
                  </a:cubicBezTo>
                  <a:cubicBezTo>
                    <a:pt x="69" y="81"/>
                    <a:pt x="70" y="82"/>
                    <a:pt x="67" y="82"/>
                  </a:cubicBezTo>
                  <a:cubicBezTo>
                    <a:pt x="65" y="82"/>
                    <a:pt x="63" y="82"/>
                    <a:pt x="63" y="82"/>
                  </a:cubicBezTo>
                  <a:cubicBezTo>
                    <a:pt x="63" y="82"/>
                    <a:pt x="65" y="84"/>
                    <a:pt x="63" y="84"/>
                  </a:cubicBezTo>
                  <a:cubicBezTo>
                    <a:pt x="60" y="84"/>
                    <a:pt x="57" y="84"/>
                    <a:pt x="57" y="84"/>
                  </a:cubicBezTo>
                  <a:cubicBezTo>
                    <a:pt x="55" y="82"/>
                    <a:pt x="55" y="82"/>
                    <a:pt x="55" y="82"/>
                  </a:cubicBezTo>
                  <a:cubicBezTo>
                    <a:pt x="51" y="83"/>
                    <a:pt x="51" y="83"/>
                    <a:pt x="51" y="83"/>
                  </a:cubicBezTo>
                  <a:cubicBezTo>
                    <a:pt x="51" y="83"/>
                    <a:pt x="51" y="82"/>
                    <a:pt x="51" y="80"/>
                  </a:cubicBezTo>
                  <a:cubicBezTo>
                    <a:pt x="51" y="79"/>
                    <a:pt x="50" y="77"/>
                    <a:pt x="51" y="77"/>
                  </a:cubicBezTo>
                  <a:cubicBezTo>
                    <a:pt x="52" y="77"/>
                    <a:pt x="53" y="76"/>
                    <a:pt x="53" y="76"/>
                  </a:cubicBezTo>
                  <a:cubicBezTo>
                    <a:pt x="52" y="73"/>
                    <a:pt x="52" y="73"/>
                    <a:pt x="52" y="73"/>
                  </a:cubicBezTo>
                  <a:cubicBezTo>
                    <a:pt x="52" y="73"/>
                    <a:pt x="52" y="73"/>
                    <a:pt x="52" y="73"/>
                  </a:cubicBezTo>
                  <a:cubicBezTo>
                    <a:pt x="52" y="73"/>
                    <a:pt x="51" y="73"/>
                    <a:pt x="51" y="72"/>
                  </a:cubicBezTo>
                  <a:cubicBezTo>
                    <a:pt x="51" y="71"/>
                    <a:pt x="52" y="69"/>
                    <a:pt x="52" y="69"/>
                  </a:cubicBezTo>
                  <a:cubicBezTo>
                    <a:pt x="53" y="68"/>
                    <a:pt x="53" y="66"/>
                    <a:pt x="53" y="66"/>
                  </a:cubicBezTo>
                  <a:cubicBezTo>
                    <a:pt x="52" y="66"/>
                    <a:pt x="52" y="66"/>
                    <a:pt x="52" y="66"/>
                  </a:cubicBezTo>
                  <a:cubicBezTo>
                    <a:pt x="52" y="66"/>
                    <a:pt x="50" y="67"/>
                    <a:pt x="50" y="65"/>
                  </a:cubicBezTo>
                  <a:cubicBezTo>
                    <a:pt x="50" y="64"/>
                    <a:pt x="49" y="62"/>
                    <a:pt x="49" y="62"/>
                  </a:cubicBezTo>
                  <a:cubicBezTo>
                    <a:pt x="49" y="62"/>
                    <a:pt x="47" y="61"/>
                    <a:pt x="47" y="61"/>
                  </a:cubicBezTo>
                  <a:cubicBezTo>
                    <a:pt x="46" y="61"/>
                    <a:pt x="46" y="61"/>
                    <a:pt x="45" y="62"/>
                  </a:cubicBezTo>
                  <a:cubicBezTo>
                    <a:pt x="45" y="62"/>
                    <a:pt x="42" y="61"/>
                    <a:pt x="42" y="61"/>
                  </a:cubicBezTo>
                  <a:cubicBezTo>
                    <a:pt x="42" y="61"/>
                    <a:pt x="39" y="61"/>
                    <a:pt x="39" y="61"/>
                  </a:cubicBezTo>
                  <a:cubicBezTo>
                    <a:pt x="38" y="61"/>
                    <a:pt x="37" y="63"/>
                    <a:pt x="37" y="63"/>
                  </a:cubicBezTo>
                  <a:cubicBezTo>
                    <a:pt x="35" y="60"/>
                    <a:pt x="35" y="60"/>
                    <a:pt x="35" y="60"/>
                  </a:cubicBezTo>
                  <a:cubicBezTo>
                    <a:pt x="36" y="57"/>
                    <a:pt x="36" y="57"/>
                    <a:pt x="36" y="57"/>
                  </a:cubicBezTo>
                  <a:cubicBezTo>
                    <a:pt x="36" y="57"/>
                    <a:pt x="34" y="55"/>
                    <a:pt x="34" y="54"/>
                  </a:cubicBezTo>
                  <a:cubicBezTo>
                    <a:pt x="34" y="54"/>
                    <a:pt x="33" y="52"/>
                    <a:pt x="33" y="52"/>
                  </a:cubicBezTo>
                  <a:cubicBezTo>
                    <a:pt x="31" y="52"/>
                    <a:pt x="31" y="52"/>
                    <a:pt x="31" y="52"/>
                  </a:cubicBezTo>
                  <a:cubicBezTo>
                    <a:pt x="30" y="51"/>
                    <a:pt x="30" y="51"/>
                    <a:pt x="30" y="51"/>
                  </a:cubicBezTo>
                  <a:cubicBezTo>
                    <a:pt x="30" y="51"/>
                    <a:pt x="28" y="51"/>
                    <a:pt x="27" y="51"/>
                  </a:cubicBezTo>
                  <a:cubicBezTo>
                    <a:pt x="26" y="51"/>
                    <a:pt x="26" y="51"/>
                    <a:pt x="25" y="51"/>
                  </a:cubicBezTo>
                  <a:cubicBezTo>
                    <a:pt x="25" y="51"/>
                    <a:pt x="23" y="49"/>
                    <a:pt x="23" y="49"/>
                  </a:cubicBezTo>
                  <a:cubicBezTo>
                    <a:pt x="23" y="48"/>
                    <a:pt x="23" y="47"/>
                    <a:pt x="23" y="46"/>
                  </a:cubicBezTo>
                  <a:cubicBezTo>
                    <a:pt x="22" y="45"/>
                    <a:pt x="21" y="43"/>
                    <a:pt x="21" y="42"/>
                  </a:cubicBezTo>
                  <a:cubicBezTo>
                    <a:pt x="21" y="42"/>
                    <a:pt x="22" y="40"/>
                    <a:pt x="22" y="40"/>
                  </a:cubicBezTo>
                  <a:cubicBezTo>
                    <a:pt x="21" y="39"/>
                    <a:pt x="19" y="37"/>
                    <a:pt x="19" y="37"/>
                  </a:cubicBezTo>
                  <a:cubicBezTo>
                    <a:pt x="18" y="35"/>
                    <a:pt x="18" y="35"/>
                    <a:pt x="18" y="35"/>
                  </a:cubicBezTo>
                  <a:cubicBezTo>
                    <a:pt x="18" y="35"/>
                    <a:pt x="15" y="37"/>
                    <a:pt x="14" y="37"/>
                  </a:cubicBezTo>
                  <a:cubicBezTo>
                    <a:pt x="13" y="37"/>
                    <a:pt x="11" y="36"/>
                    <a:pt x="11" y="37"/>
                  </a:cubicBezTo>
                  <a:cubicBezTo>
                    <a:pt x="11" y="37"/>
                    <a:pt x="12" y="39"/>
                    <a:pt x="11" y="39"/>
                  </a:cubicBezTo>
                  <a:cubicBezTo>
                    <a:pt x="10" y="39"/>
                    <a:pt x="8" y="39"/>
                    <a:pt x="7" y="38"/>
                  </a:cubicBezTo>
                  <a:cubicBezTo>
                    <a:pt x="6" y="37"/>
                    <a:pt x="6" y="36"/>
                    <a:pt x="6" y="35"/>
                  </a:cubicBezTo>
                  <a:cubicBezTo>
                    <a:pt x="5" y="35"/>
                    <a:pt x="5" y="33"/>
                    <a:pt x="4" y="33"/>
                  </a:cubicBezTo>
                  <a:cubicBezTo>
                    <a:pt x="3" y="33"/>
                    <a:pt x="2" y="33"/>
                    <a:pt x="2" y="32"/>
                  </a:cubicBezTo>
                  <a:cubicBezTo>
                    <a:pt x="2" y="32"/>
                    <a:pt x="2" y="29"/>
                    <a:pt x="2" y="29"/>
                  </a:cubicBezTo>
                  <a:cubicBezTo>
                    <a:pt x="2" y="27"/>
                    <a:pt x="2" y="27"/>
                    <a:pt x="2" y="27"/>
                  </a:cubicBezTo>
                  <a:cubicBezTo>
                    <a:pt x="2" y="27"/>
                    <a:pt x="2" y="24"/>
                    <a:pt x="1" y="24"/>
                  </a:cubicBezTo>
                  <a:cubicBezTo>
                    <a:pt x="1" y="23"/>
                    <a:pt x="0" y="22"/>
                    <a:pt x="0" y="22"/>
                  </a:cubicBezTo>
                  <a:cubicBezTo>
                    <a:pt x="0" y="19"/>
                    <a:pt x="0" y="19"/>
                    <a:pt x="0" y="19"/>
                  </a:cubicBezTo>
                  <a:lnTo>
                    <a:pt x="1" y="1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5" name="Freeform 31"/>
            <p:cNvSpPr>
              <a:spLocks/>
            </p:cNvSpPr>
            <p:nvPr/>
          </p:nvSpPr>
          <p:spPr bwMode="auto">
            <a:xfrm>
              <a:off x="5187582" y="2730092"/>
              <a:ext cx="547516" cy="294055"/>
            </a:xfrm>
            <a:custGeom>
              <a:avLst/>
              <a:gdLst>
                <a:gd name="T0" fmla="*/ 56 w 240"/>
                <a:gd name="T1" fmla="*/ 20 h 133"/>
                <a:gd name="T2" fmla="*/ 62 w 240"/>
                <a:gd name="T3" fmla="*/ 12 h 133"/>
                <a:gd name="T4" fmla="*/ 73 w 240"/>
                <a:gd name="T5" fmla="*/ 5 h 133"/>
                <a:gd name="T6" fmla="*/ 85 w 240"/>
                <a:gd name="T7" fmla="*/ 3 h 133"/>
                <a:gd name="T8" fmla="*/ 87 w 240"/>
                <a:gd name="T9" fmla="*/ 11 h 133"/>
                <a:gd name="T10" fmla="*/ 93 w 240"/>
                <a:gd name="T11" fmla="*/ 10 h 133"/>
                <a:gd name="T12" fmla="*/ 99 w 240"/>
                <a:gd name="T13" fmla="*/ 6 h 133"/>
                <a:gd name="T14" fmla="*/ 103 w 240"/>
                <a:gd name="T15" fmla="*/ 3 h 133"/>
                <a:gd name="T16" fmla="*/ 110 w 240"/>
                <a:gd name="T17" fmla="*/ 10 h 133"/>
                <a:gd name="T18" fmla="*/ 118 w 240"/>
                <a:gd name="T19" fmla="*/ 12 h 133"/>
                <a:gd name="T20" fmla="*/ 126 w 240"/>
                <a:gd name="T21" fmla="*/ 15 h 133"/>
                <a:gd name="T22" fmla="*/ 133 w 240"/>
                <a:gd name="T23" fmla="*/ 17 h 133"/>
                <a:gd name="T24" fmla="*/ 142 w 240"/>
                <a:gd name="T25" fmla="*/ 18 h 133"/>
                <a:gd name="T26" fmla="*/ 146 w 240"/>
                <a:gd name="T27" fmla="*/ 25 h 133"/>
                <a:gd name="T28" fmla="*/ 146 w 240"/>
                <a:gd name="T29" fmla="*/ 31 h 133"/>
                <a:gd name="T30" fmla="*/ 154 w 240"/>
                <a:gd name="T31" fmla="*/ 38 h 133"/>
                <a:gd name="T32" fmla="*/ 164 w 240"/>
                <a:gd name="T33" fmla="*/ 44 h 133"/>
                <a:gd name="T34" fmla="*/ 169 w 240"/>
                <a:gd name="T35" fmla="*/ 31 h 133"/>
                <a:gd name="T36" fmla="*/ 176 w 240"/>
                <a:gd name="T37" fmla="*/ 28 h 133"/>
                <a:gd name="T38" fmla="*/ 194 w 240"/>
                <a:gd name="T39" fmla="*/ 29 h 133"/>
                <a:gd name="T40" fmla="*/ 193 w 240"/>
                <a:gd name="T41" fmla="*/ 39 h 133"/>
                <a:gd name="T42" fmla="*/ 203 w 240"/>
                <a:gd name="T43" fmla="*/ 46 h 133"/>
                <a:gd name="T44" fmla="*/ 213 w 240"/>
                <a:gd name="T45" fmla="*/ 45 h 133"/>
                <a:gd name="T46" fmla="*/ 228 w 240"/>
                <a:gd name="T47" fmla="*/ 54 h 133"/>
                <a:gd name="T48" fmla="*/ 237 w 240"/>
                <a:gd name="T49" fmla="*/ 60 h 133"/>
                <a:gd name="T50" fmla="*/ 236 w 240"/>
                <a:gd name="T51" fmla="*/ 68 h 133"/>
                <a:gd name="T52" fmla="*/ 229 w 240"/>
                <a:gd name="T53" fmla="*/ 70 h 133"/>
                <a:gd name="T54" fmla="*/ 223 w 240"/>
                <a:gd name="T55" fmla="*/ 78 h 133"/>
                <a:gd name="T56" fmla="*/ 216 w 240"/>
                <a:gd name="T57" fmla="*/ 85 h 133"/>
                <a:gd name="T58" fmla="*/ 215 w 240"/>
                <a:gd name="T59" fmla="*/ 97 h 133"/>
                <a:gd name="T60" fmla="*/ 208 w 240"/>
                <a:gd name="T61" fmla="*/ 104 h 133"/>
                <a:gd name="T62" fmla="*/ 203 w 240"/>
                <a:gd name="T63" fmla="*/ 109 h 133"/>
                <a:gd name="T64" fmla="*/ 198 w 240"/>
                <a:gd name="T65" fmla="*/ 111 h 133"/>
                <a:gd name="T66" fmla="*/ 193 w 240"/>
                <a:gd name="T67" fmla="*/ 111 h 133"/>
                <a:gd name="T68" fmla="*/ 189 w 240"/>
                <a:gd name="T69" fmla="*/ 110 h 133"/>
                <a:gd name="T70" fmla="*/ 184 w 240"/>
                <a:gd name="T71" fmla="*/ 111 h 133"/>
                <a:gd name="T72" fmla="*/ 181 w 240"/>
                <a:gd name="T73" fmla="*/ 115 h 133"/>
                <a:gd name="T74" fmla="*/ 179 w 240"/>
                <a:gd name="T75" fmla="*/ 121 h 133"/>
                <a:gd name="T76" fmla="*/ 177 w 240"/>
                <a:gd name="T77" fmla="*/ 123 h 133"/>
                <a:gd name="T78" fmla="*/ 163 w 240"/>
                <a:gd name="T79" fmla="*/ 115 h 133"/>
                <a:gd name="T80" fmla="*/ 147 w 240"/>
                <a:gd name="T81" fmla="*/ 118 h 133"/>
                <a:gd name="T82" fmla="*/ 134 w 240"/>
                <a:gd name="T83" fmla="*/ 112 h 133"/>
                <a:gd name="T84" fmla="*/ 119 w 240"/>
                <a:gd name="T85" fmla="*/ 110 h 133"/>
                <a:gd name="T86" fmla="*/ 106 w 240"/>
                <a:gd name="T87" fmla="*/ 108 h 133"/>
                <a:gd name="T88" fmla="*/ 104 w 240"/>
                <a:gd name="T89" fmla="*/ 121 h 133"/>
                <a:gd name="T90" fmla="*/ 97 w 240"/>
                <a:gd name="T91" fmla="*/ 131 h 133"/>
                <a:gd name="T92" fmla="*/ 86 w 240"/>
                <a:gd name="T93" fmla="*/ 131 h 133"/>
                <a:gd name="T94" fmla="*/ 74 w 240"/>
                <a:gd name="T95" fmla="*/ 131 h 133"/>
                <a:gd name="T96" fmla="*/ 63 w 240"/>
                <a:gd name="T97" fmla="*/ 122 h 133"/>
                <a:gd name="T98" fmla="*/ 55 w 240"/>
                <a:gd name="T99" fmla="*/ 114 h 133"/>
                <a:gd name="T100" fmla="*/ 45 w 240"/>
                <a:gd name="T101" fmla="*/ 107 h 133"/>
                <a:gd name="T102" fmla="*/ 39 w 240"/>
                <a:gd name="T103" fmla="*/ 100 h 133"/>
                <a:gd name="T104" fmla="*/ 24 w 240"/>
                <a:gd name="T105" fmla="*/ 93 h 133"/>
                <a:gd name="T106" fmla="*/ 17 w 240"/>
                <a:gd name="T107" fmla="*/ 79 h 133"/>
                <a:gd name="T108" fmla="*/ 16 w 240"/>
                <a:gd name="T109" fmla="*/ 66 h 133"/>
                <a:gd name="T110" fmla="*/ 4 w 240"/>
                <a:gd name="T111" fmla="*/ 55 h 133"/>
                <a:gd name="T112" fmla="*/ 5 w 240"/>
                <a:gd name="T113" fmla="*/ 44 h 133"/>
                <a:gd name="T114" fmla="*/ 10 w 240"/>
                <a:gd name="T115" fmla="*/ 45 h 133"/>
                <a:gd name="T116" fmla="*/ 23 w 240"/>
                <a:gd name="T117" fmla="*/ 38 h 133"/>
                <a:gd name="T118" fmla="*/ 35 w 240"/>
                <a:gd name="T119" fmla="*/ 3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0" h="133">
                  <a:moveTo>
                    <a:pt x="43" y="27"/>
                  </a:moveTo>
                  <a:cubicBezTo>
                    <a:pt x="44" y="27"/>
                    <a:pt x="50" y="22"/>
                    <a:pt x="50" y="22"/>
                  </a:cubicBezTo>
                  <a:cubicBezTo>
                    <a:pt x="56" y="20"/>
                    <a:pt x="56" y="20"/>
                    <a:pt x="56" y="20"/>
                  </a:cubicBezTo>
                  <a:cubicBezTo>
                    <a:pt x="58" y="18"/>
                    <a:pt x="58" y="18"/>
                    <a:pt x="58" y="18"/>
                  </a:cubicBezTo>
                  <a:cubicBezTo>
                    <a:pt x="60" y="14"/>
                    <a:pt x="60" y="14"/>
                    <a:pt x="60" y="14"/>
                  </a:cubicBezTo>
                  <a:cubicBezTo>
                    <a:pt x="60" y="14"/>
                    <a:pt x="59" y="12"/>
                    <a:pt x="62" y="12"/>
                  </a:cubicBezTo>
                  <a:cubicBezTo>
                    <a:pt x="65" y="12"/>
                    <a:pt x="74" y="10"/>
                    <a:pt x="74" y="10"/>
                  </a:cubicBezTo>
                  <a:cubicBezTo>
                    <a:pt x="75" y="8"/>
                    <a:pt x="75" y="8"/>
                    <a:pt x="75" y="8"/>
                  </a:cubicBezTo>
                  <a:cubicBezTo>
                    <a:pt x="73" y="5"/>
                    <a:pt x="73" y="5"/>
                    <a:pt x="73" y="5"/>
                  </a:cubicBezTo>
                  <a:cubicBezTo>
                    <a:pt x="73" y="5"/>
                    <a:pt x="73" y="1"/>
                    <a:pt x="73" y="1"/>
                  </a:cubicBezTo>
                  <a:cubicBezTo>
                    <a:pt x="74" y="0"/>
                    <a:pt x="78" y="0"/>
                    <a:pt x="80" y="0"/>
                  </a:cubicBezTo>
                  <a:cubicBezTo>
                    <a:pt x="82" y="1"/>
                    <a:pt x="84" y="2"/>
                    <a:pt x="85" y="3"/>
                  </a:cubicBezTo>
                  <a:cubicBezTo>
                    <a:pt x="85" y="4"/>
                    <a:pt x="85" y="3"/>
                    <a:pt x="85" y="5"/>
                  </a:cubicBezTo>
                  <a:cubicBezTo>
                    <a:pt x="85" y="7"/>
                    <a:pt x="85" y="9"/>
                    <a:pt x="85" y="9"/>
                  </a:cubicBezTo>
                  <a:cubicBezTo>
                    <a:pt x="85" y="9"/>
                    <a:pt x="86" y="10"/>
                    <a:pt x="87" y="11"/>
                  </a:cubicBezTo>
                  <a:cubicBezTo>
                    <a:pt x="89" y="11"/>
                    <a:pt x="91" y="13"/>
                    <a:pt x="91" y="12"/>
                  </a:cubicBezTo>
                  <a:cubicBezTo>
                    <a:pt x="91" y="12"/>
                    <a:pt x="92" y="11"/>
                    <a:pt x="93" y="10"/>
                  </a:cubicBezTo>
                  <a:cubicBezTo>
                    <a:pt x="93" y="10"/>
                    <a:pt x="93" y="10"/>
                    <a:pt x="93" y="10"/>
                  </a:cubicBezTo>
                  <a:cubicBezTo>
                    <a:pt x="93" y="12"/>
                    <a:pt x="94" y="11"/>
                    <a:pt x="95" y="11"/>
                  </a:cubicBezTo>
                  <a:cubicBezTo>
                    <a:pt x="96" y="11"/>
                    <a:pt x="100" y="9"/>
                    <a:pt x="100" y="9"/>
                  </a:cubicBezTo>
                  <a:cubicBezTo>
                    <a:pt x="100" y="9"/>
                    <a:pt x="99" y="6"/>
                    <a:pt x="99" y="6"/>
                  </a:cubicBezTo>
                  <a:cubicBezTo>
                    <a:pt x="99" y="5"/>
                    <a:pt x="99" y="4"/>
                    <a:pt x="99" y="3"/>
                  </a:cubicBezTo>
                  <a:cubicBezTo>
                    <a:pt x="100" y="2"/>
                    <a:pt x="100" y="2"/>
                    <a:pt x="100" y="2"/>
                  </a:cubicBezTo>
                  <a:cubicBezTo>
                    <a:pt x="101" y="2"/>
                    <a:pt x="103" y="3"/>
                    <a:pt x="103" y="3"/>
                  </a:cubicBezTo>
                  <a:cubicBezTo>
                    <a:pt x="103" y="3"/>
                    <a:pt x="105" y="4"/>
                    <a:pt x="106" y="4"/>
                  </a:cubicBezTo>
                  <a:cubicBezTo>
                    <a:pt x="108" y="4"/>
                    <a:pt x="107" y="6"/>
                    <a:pt x="107" y="6"/>
                  </a:cubicBezTo>
                  <a:cubicBezTo>
                    <a:pt x="107" y="6"/>
                    <a:pt x="108" y="9"/>
                    <a:pt x="110" y="10"/>
                  </a:cubicBezTo>
                  <a:cubicBezTo>
                    <a:pt x="112" y="11"/>
                    <a:pt x="112" y="12"/>
                    <a:pt x="112" y="13"/>
                  </a:cubicBezTo>
                  <a:cubicBezTo>
                    <a:pt x="113" y="13"/>
                    <a:pt x="115" y="13"/>
                    <a:pt x="115" y="13"/>
                  </a:cubicBezTo>
                  <a:cubicBezTo>
                    <a:pt x="118" y="12"/>
                    <a:pt x="118" y="12"/>
                    <a:pt x="118" y="12"/>
                  </a:cubicBezTo>
                  <a:cubicBezTo>
                    <a:pt x="118" y="12"/>
                    <a:pt x="120" y="13"/>
                    <a:pt x="121" y="15"/>
                  </a:cubicBezTo>
                  <a:cubicBezTo>
                    <a:pt x="121" y="16"/>
                    <a:pt x="124" y="16"/>
                    <a:pt x="125" y="15"/>
                  </a:cubicBezTo>
                  <a:cubicBezTo>
                    <a:pt x="126" y="15"/>
                    <a:pt x="126" y="15"/>
                    <a:pt x="126" y="15"/>
                  </a:cubicBezTo>
                  <a:cubicBezTo>
                    <a:pt x="127" y="16"/>
                    <a:pt x="127" y="16"/>
                    <a:pt x="127" y="16"/>
                  </a:cubicBezTo>
                  <a:cubicBezTo>
                    <a:pt x="127" y="16"/>
                    <a:pt x="129" y="20"/>
                    <a:pt x="132" y="17"/>
                  </a:cubicBezTo>
                  <a:cubicBezTo>
                    <a:pt x="135" y="14"/>
                    <a:pt x="133" y="17"/>
                    <a:pt x="133" y="17"/>
                  </a:cubicBezTo>
                  <a:cubicBezTo>
                    <a:pt x="133" y="17"/>
                    <a:pt x="135" y="20"/>
                    <a:pt x="136" y="20"/>
                  </a:cubicBezTo>
                  <a:cubicBezTo>
                    <a:pt x="138" y="20"/>
                    <a:pt x="138" y="20"/>
                    <a:pt x="138" y="20"/>
                  </a:cubicBezTo>
                  <a:cubicBezTo>
                    <a:pt x="142" y="18"/>
                    <a:pt x="142" y="18"/>
                    <a:pt x="142" y="18"/>
                  </a:cubicBezTo>
                  <a:cubicBezTo>
                    <a:pt x="145" y="17"/>
                    <a:pt x="145" y="17"/>
                    <a:pt x="145" y="17"/>
                  </a:cubicBezTo>
                  <a:cubicBezTo>
                    <a:pt x="145" y="17"/>
                    <a:pt x="148" y="17"/>
                    <a:pt x="147" y="22"/>
                  </a:cubicBezTo>
                  <a:cubicBezTo>
                    <a:pt x="147" y="26"/>
                    <a:pt x="146" y="25"/>
                    <a:pt x="146" y="25"/>
                  </a:cubicBezTo>
                  <a:cubicBezTo>
                    <a:pt x="144" y="28"/>
                    <a:pt x="144" y="28"/>
                    <a:pt x="144" y="28"/>
                  </a:cubicBezTo>
                  <a:cubicBezTo>
                    <a:pt x="144" y="31"/>
                    <a:pt x="144" y="31"/>
                    <a:pt x="144" y="31"/>
                  </a:cubicBezTo>
                  <a:cubicBezTo>
                    <a:pt x="144" y="31"/>
                    <a:pt x="145" y="31"/>
                    <a:pt x="146" y="31"/>
                  </a:cubicBezTo>
                  <a:cubicBezTo>
                    <a:pt x="147" y="31"/>
                    <a:pt x="148" y="35"/>
                    <a:pt x="148" y="35"/>
                  </a:cubicBezTo>
                  <a:cubicBezTo>
                    <a:pt x="151" y="36"/>
                    <a:pt x="151" y="36"/>
                    <a:pt x="151" y="36"/>
                  </a:cubicBezTo>
                  <a:cubicBezTo>
                    <a:pt x="151" y="36"/>
                    <a:pt x="152" y="37"/>
                    <a:pt x="154" y="38"/>
                  </a:cubicBezTo>
                  <a:cubicBezTo>
                    <a:pt x="155" y="39"/>
                    <a:pt x="156" y="41"/>
                    <a:pt x="156" y="41"/>
                  </a:cubicBezTo>
                  <a:cubicBezTo>
                    <a:pt x="156" y="41"/>
                    <a:pt x="157" y="45"/>
                    <a:pt x="158" y="46"/>
                  </a:cubicBezTo>
                  <a:cubicBezTo>
                    <a:pt x="158" y="48"/>
                    <a:pt x="164" y="44"/>
                    <a:pt x="164" y="44"/>
                  </a:cubicBezTo>
                  <a:cubicBezTo>
                    <a:pt x="165" y="39"/>
                    <a:pt x="165" y="39"/>
                    <a:pt x="165" y="39"/>
                  </a:cubicBezTo>
                  <a:cubicBezTo>
                    <a:pt x="171" y="37"/>
                    <a:pt x="171" y="37"/>
                    <a:pt x="171" y="37"/>
                  </a:cubicBezTo>
                  <a:cubicBezTo>
                    <a:pt x="169" y="31"/>
                    <a:pt x="169" y="31"/>
                    <a:pt x="169" y="31"/>
                  </a:cubicBezTo>
                  <a:cubicBezTo>
                    <a:pt x="167" y="27"/>
                    <a:pt x="167" y="27"/>
                    <a:pt x="167" y="27"/>
                  </a:cubicBezTo>
                  <a:cubicBezTo>
                    <a:pt x="167" y="27"/>
                    <a:pt x="171" y="28"/>
                    <a:pt x="172" y="27"/>
                  </a:cubicBezTo>
                  <a:cubicBezTo>
                    <a:pt x="173" y="27"/>
                    <a:pt x="176" y="28"/>
                    <a:pt x="176" y="28"/>
                  </a:cubicBezTo>
                  <a:cubicBezTo>
                    <a:pt x="187" y="33"/>
                    <a:pt x="187" y="33"/>
                    <a:pt x="187" y="33"/>
                  </a:cubicBezTo>
                  <a:cubicBezTo>
                    <a:pt x="187" y="33"/>
                    <a:pt x="190" y="32"/>
                    <a:pt x="192" y="32"/>
                  </a:cubicBezTo>
                  <a:cubicBezTo>
                    <a:pt x="194" y="31"/>
                    <a:pt x="194" y="29"/>
                    <a:pt x="194" y="29"/>
                  </a:cubicBezTo>
                  <a:cubicBezTo>
                    <a:pt x="194" y="29"/>
                    <a:pt x="195" y="30"/>
                    <a:pt x="197" y="32"/>
                  </a:cubicBezTo>
                  <a:cubicBezTo>
                    <a:pt x="198" y="35"/>
                    <a:pt x="196" y="34"/>
                    <a:pt x="196" y="35"/>
                  </a:cubicBezTo>
                  <a:cubicBezTo>
                    <a:pt x="195" y="36"/>
                    <a:pt x="193" y="39"/>
                    <a:pt x="193" y="39"/>
                  </a:cubicBezTo>
                  <a:cubicBezTo>
                    <a:pt x="193" y="39"/>
                    <a:pt x="194" y="41"/>
                    <a:pt x="196" y="41"/>
                  </a:cubicBezTo>
                  <a:cubicBezTo>
                    <a:pt x="197" y="41"/>
                    <a:pt x="196" y="42"/>
                    <a:pt x="198" y="44"/>
                  </a:cubicBezTo>
                  <a:cubicBezTo>
                    <a:pt x="199" y="45"/>
                    <a:pt x="203" y="46"/>
                    <a:pt x="203" y="46"/>
                  </a:cubicBezTo>
                  <a:cubicBezTo>
                    <a:pt x="206" y="46"/>
                    <a:pt x="206" y="46"/>
                    <a:pt x="206" y="46"/>
                  </a:cubicBezTo>
                  <a:cubicBezTo>
                    <a:pt x="209" y="43"/>
                    <a:pt x="209" y="43"/>
                    <a:pt x="209" y="43"/>
                  </a:cubicBezTo>
                  <a:cubicBezTo>
                    <a:pt x="209" y="43"/>
                    <a:pt x="212" y="44"/>
                    <a:pt x="213" y="45"/>
                  </a:cubicBezTo>
                  <a:cubicBezTo>
                    <a:pt x="214" y="46"/>
                    <a:pt x="219" y="48"/>
                    <a:pt x="219" y="48"/>
                  </a:cubicBezTo>
                  <a:cubicBezTo>
                    <a:pt x="227" y="46"/>
                    <a:pt x="227" y="46"/>
                    <a:pt x="227" y="46"/>
                  </a:cubicBezTo>
                  <a:cubicBezTo>
                    <a:pt x="228" y="54"/>
                    <a:pt x="228" y="54"/>
                    <a:pt x="228" y="54"/>
                  </a:cubicBezTo>
                  <a:cubicBezTo>
                    <a:pt x="228" y="54"/>
                    <a:pt x="230" y="54"/>
                    <a:pt x="232" y="57"/>
                  </a:cubicBezTo>
                  <a:cubicBezTo>
                    <a:pt x="234" y="59"/>
                    <a:pt x="233" y="57"/>
                    <a:pt x="233" y="57"/>
                  </a:cubicBezTo>
                  <a:cubicBezTo>
                    <a:pt x="233" y="57"/>
                    <a:pt x="237" y="59"/>
                    <a:pt x="237" y="60"/>
                  </a:cubicBezTo>
                  <a:cubicBezTo>
                    <a:pt x="237" y="62"/>
                    <a:pt x="238" y="64"/>
                    <a:pt x="238" y="64"/>
                  </a:cubicBezTo>
                  <a:cubicBezTo>
                    <a:pt x="240" y="68"/>
                    <a:pt x="240" y="68"/>
                    <a:pt x="240" y="68"/>
                  </a:cubicBezTo>
                  <a:cubicBezTo>
                    <a:pt x="239" y="68"/>
                    <a:pt x="237" y="68"/>
                    <a:pt x="236" y="68"/>
                  </a:cubicBezTo>
                  <a:cubicBezTo>
                    <a:pt x="236" y="68"/>
                    <a:pt x="235" y="69"/>
                    <a:pt x="234" y="69"/>
                  </a:cubicBezTo>
                  <a:cubicBezTo>
                    <a:pt x="233" y="69"/>
                    <a:pt x="232" y="69"/>
                    <a:pt x="232" y="69"/>
                  </a:cubicBezTo>
                  <a:cubicBezTo>
                    <a:pt x="229" y="70"/>
                    <a:pt x="229" y="70"/>
                    <a:pt x="229" y="70"/>
                  </a:cubicBezTo>
                  <a:cubicBezTo>
                    <a:pt x="227" y="72"/>
                    <a:pt x="227" y="72"/>
                    <a:pt x="227" y="72"/>
                  </a:cubicBezTo>
                  <a:cubicBezTo>
                    <a:pt x="225" y="74"/>
                    <a:pt x="225" y="74"/>
                    <a:pt x="225" y="74"/>
                  </a:cubicBezTo>
                  <a:cubicBezTo>
                    <a:pt x="223" y="78"/>
                    <a:pt x="223" y="78"/>
                    <a:pt x="223" y="78"/>
                  </a:cubicBezTo>
                  <a:cubicBezTo>
                    <a:pt x="223" y="80"/>
                    <a:pt x="223" y="80"/>
                    <a:pt x="223" y="80"/>
                  </a:cubicBezTo>
                  <a:cubicBezTo>
                    <a:pt x="220" y="83"/>
                    <a:pt x="220" y="83"/>
                    <a:pt x="220" y="83"/>
                  </a:cubicBezTo>
                  <a:cubicBezTo>
                    <a:pt x="220" y="83"/>
                    <a:pt x="217" y="85"/>
                    <a:pt x="216" y="85"/>
                  </a:cubicBezTo>
                  <a:cubicBezTo>
                    <a:pt x="215" y="85"/>
                    <a:pt x="215" y="89"/>
                    <a:pt x="215" y="89"/>
                  </a:cubicBezTo>
                  <a:cubicBezTo>
                    <a:pt x="216" y="92"/>
                    <a:pt x="216" y="92"/>
                    <a:pt x="216" y="92"/>
                  </a:cubicBezTo>
                  <a:cubicBezTo>
                    <a:pt x="215" y="97"/>
                    <a:pt x="215" y="97"/>
                    <a:pt x="215" y="97"/>
                  </a:cubicBezTo>
                  <a:cubicBezTo>
                    <a:pt x="210" y="99"/>
                    <a:pt x="210" y="99"/>
                    <a:pt x="210" y="99"/>
                  </a:cubicBezTo>
                  <a:cubicBezTo>
                    <a:pt x="209" y="102"/>
                    <a:pt x="209" y="102"/>
                    <a:pt x="209" y="102"/>
                  </a:cubicBezTo>
                  <a:cubicBezTo>
                    <a:pt x="208" y="104"/>
                    <a:pt x="208" y="104"/>
                    <a:pt x="208" y="104"/>
                  </a:cubicBezTo>
                  <a:cubicBezTo>
                    <a:pt x="208" y="104"/>
                    <a:pt x="206" y="105"/>
                    <a:pt x="206" y="105"/>
                  </a:cubicBezTo>
                  <a:cubicBezTo>
                    <a:pt x="205" y="104"/>
                    <a:pt x="205" y="107"/>
                    <a:pt x="205" y="107"/>
                  </a:cubicBezTo>
                  <a:cubicBezTo>
                    <a:pt x="203" y="109"/>
                    <a:pt x="203" y="109"/>
                    <a:pt x="203" y="109"/>
                  </a:cubicBezTo>
                  <a:cubicBezTo>
                    <a:pt x="202" y="109"/>
                    <a:pt x="202" y="109"/>
                    <a:pt x="202" y="109"/>
                  </a:cubicBezTo>
                  <a:cubicBezTo>
                    <a:pt x="200" y="110"/>
                    <a:pt x="200" y="110"/>
                    <a:pt x="200" y="110"/>
                  </a:cubicBezTo>
                  <a:cubicBezTo>
                    <a:pt x="200" y="110"/>
                    <a:pt x="199" y="111"/>
                    <a:pt x="198" y="111"/>
                  </a:cubicBezTo>
                  <a:cubicBezTo>
                    <a:pt x="198" y="112"/>
                    <a:pt x="197" y="111"/>
                    <a:pt x="197" y="111"/>
                  </a:cubicBezTo>
                  <a:cubicBezTo>
                    <a:pt x="197" y="111"/>
                    <a:pt x="195" y="110"/>
                    <a:pt x="194" y="110"/>
                  </a:cubicBezTo>
                  <a:cubicBezTo>
                    <a:pt x="194" y="110"/>
                    <a:pt x="194" y="111"/>
                    <a:pt x="193" y="111"/>
                  </a:cubicBezTo>
                  <a:cubicBezTo>
                    <a:pt x="193" y="111"/>
                    <a:pt x="193" y="111"/>
                    <a:pt x="192" y="112"/>
                  </a:cubicBezTo>
                  <a:cubicBezTo>
                    <a:pt x="192" y="112"/>
                    <a:pt x="191" y="111"/>
                    <a:pt x="190" y="111"/>
                  </a:cubicBezTo>
                  <a:cubicBezTo>
                    <a:pt x="189" y="111"/>
                    <a:pt x="189" y="110"/>
                    <a:pt x="189" y="110"/>
                  </a:cubicBezTo>
                  <a:cubicBezTo>
                    <a:pt x="188" y="110"/>
                    <a:pt x="187" y="110"/>
                    <a:pt x="187" y="110"/>
                  </a:cubicBezTo>
                  <a:cubicBezTo>
                    <a:pt x="186" y="110"/>
                    <a:pt x="185" y="110"/>
                    <a:pt x="185" y="110"/>
                  </a:cubicBezTo>
                  <a:cubicBezTo>
                    <a:pt x="185" y="110"/>
                    <a:pt x="184" y="111"/>
                    <a:pt x="184" y="111"/>
                  </a:cubicBezTo>
                  <a:cubicBezTo>
                    <a:pt x="182" y="112"/>
                    <a:pt x="182" y="112"/>
                    <a:pt x="182" y="112"/>
                  </a:cubicBezTo>
                  <a:cubicBezTo>
                    <a:pt x="182" y="112"/>
                    <a:pt x="182" y="113"/>
                    <a:pt x="182" y="114"/>
                  </a:cubicBezTo>
                  <a:cubicBezTo>
                    <a:pt x="182" y="114"/>
                    <a:pt x="182" y="115"/>
                    <a:pt x="181" y="115"/>
                  </a:cubicBezTo>
                  <a:cubicBezTo>
                    <a:pt x="181" y="115"/>
                    <a:pt x="180" y="117"/>
                    <a:pt x="180" y="117"/>
                  </a:cubicBezTo>
                  <a:cubicBezTo>
                    <a:pt x="180" y="117"/>
                    <a:pt x="180" y="120"/>
                    <a:pt x="179" y="120"/>
                  </a:cubicBezTo>
                  <a:cubicBezTo>
                    <a:pt x="179" y="120"/>
                    <a:pt x="179" y="121"/>
                    <a:pt x="179" y="121"/>
                  </a:cubicBezTo>
                  <a:cubicBezTo>
                    <a:pt x="179" y="123"/>
                    <a:pt x="179" y="123"/>
                    <a:pt x="179" y="123"/>
                  </a:cubicBezTo>
                  <a:cubicBezTo>
                    <a:pt x="179" y="124"/>
                    <a:pt x="179" y="124"/>
                    <a:pt x="179" y="124"/>
                  </a:cubicBezTo>
                  <a:cubicBezTo>
                    <a:pt x="177" y="123"/>
                    <a:pt x="177" y="123"/>
                    <a:pt x="177" y="123"/>
                  </a:cubicBezTo>
                  <a:cubicBezTo>
                    <a:pt x="175" y="117"/>
                    <a:pt x="175" y="117"/>
                    <a:pt x="175" y="117"/>
                  </a:cubicBezTo>
                  <a:cubicBezTo>
                    <a:pt x="175" y="117"/>
                    <a:pt x="172" y="118"/>
                    <a:pt x="169" y="118"/>
                  </a:cubicBezTo>
                  <a:cubicBezTo>
                    <a:pt x="166" y="117"/>
                    <a:pt x="164" y="115"/>
                    <a:pt x="163" y="115"/>
                  </a:cubicBezTo>
                  <a:cubicBezTo>
                    <a:pt x="163" y="114"/>
                    <a:pt x="159" y="115"/>
                    <a:pt x="159" y="115"/>
                  </a:cubicBezTo>
                  <a:cubicBezTo>
                    <a:pt x="158" y="119"/>
                    <a:pt x="158" y="119"/>
                    <a:pt x="158" y="119"/>
                  </a:cubicBezTo>
                  <a:cubicBezTo>
                    <a:pt x="147" y="118"/>
                    <a:pt x="147" y="118"/>
                    <a:pt x="147" y="118"/>
                  </a:cubicBezTo>
                  <a:cubicBezTo>
                    <a:pt x="143" y="116"/>
                    <a:pt x="143" y="116"/>
                    <a:pt x="143" y="116"/>
                  </a:cubicBezTo>
                  <a:cubicBezTo>
                    <a:pt x="136" y="113"/>
                    <a:pt x="136" y="113"/>
                    <a:pt x="136" y="113"/>
                  </a:cubicBezTo>
                  <a:cubicBezTo>
                    <a:pt x="134" y="112"/>
                    <a:pt x="134" y="112"/>
                    <a:pt x="134" y="112"/>
                  </a:cubicBezTo>
                  <a:cubicBezTo>
                    <a:pt x="134" y="112"/>
                    <a:pt x="130" y="112"/>
                    <a:pt x="129" y="112"/>
                  </a:cubicBezTo>
                  <a:cubicBezTo>
                    <a:pt x="128" y="112"/>
                    <a:pt x="124" y="111"/>
                    <a:pt x="124" y="111"/>
                  </a:cubicBezTo>
                  <a:cubicBezTo>
                    <a:pt x="124" y="111"/>
                    <a:pt x="120" y="110"/>
                    <a:pt x="119" y="110"/>
                  </a:cubicBezTo>
                  <a:cubicBezTo>
                    <a:pt x="118" y="110"/>
                    <a:pt x="116" y="110"/>
                    <a:pt x="116" y="110"/>
                  </a:cubicBezTo>
                  <a:cubicBezTo>
                    <a:pt x="111" y="109"/>
                    <a:pt x="111" y="109"/>
                    <a:pt x="111" y="109"/>
                  </a:cubicBezTo>
                  <a:cubicBezTo>
                    <a:pt x="111" y="109"/>
                    <a:pt x="108" y="107"/>
                    <a:pt x="106" y="108"/>
                  </a:cubicBezTo>
                  <a:cubicBezTo>
                    <a:pt x="105" y="108"/>
                    <a:pt x="106" y="111"/>
                    <a:pt x="106" y="111"/>
                  </a:cubicBezTo>
                  <a:cubicBezTo>
                    <a:pt x="106" y="111"/>
                    <a:pt x="105" y="116"/>
                    <a:pt x="106" y="117"/>
                  </a:cubicBezTo>
                  <a:cubicBezTo>
                    <a:pt x="106" y="119"/>
                    <a:pt x="104" y="121"/>
                    <a:pt x="104" y="121"/>
                  </a:cubicBezTo>
                  <a:cubicBezTo>
                    <a:pt x="101" y="122"/>
                    <a:pt x="101" y="122"/>
                    <a:pt x="101" y="122"/>
                  </a:cubicBezTo>
                  <a:cubicBezTo>
                    <a:pt x="101" y="122"/>
                    <a:pt x="99" y="125"/>
                    <a:pt x="98" y="125"/>
                  </a:cubicBezTo>
                  <a:cubicBezTo>
                    <a:pt x="97" y="125"/>
                    <a:pt x="97" y="131"/>
                    <a:pt x="97" y="131"/>
                  </a:cubicBezTo>
                  <a:cubicBezTo>
                    <a:pt x="93" y="132"/>
                    <a:pt x="93" y="132"/>
                    <a:pt x="93" y="132"/>
                  </a:cubicBezTo>
                  <a:cubicBezTo>
                    <a:pt x="89" y="129"/>
                    <a:pt x="89" y="129"/>
                    <a:pt x="89" y="129"/>
                  </a:cubicBezTo>
                  <a:cubicBezTo>
                    <a:pt x="86" y="131"/>
                    <a:pt x="86" y="131"/>
                    <a:pt x="86" y="131"/>
                  </a:cubicBezTo>
                  <a:cubicBezTo>
                    <a:pt x="85" y="133"/>
                    <a:pt x="85" y="133"/>
                    <a:pt x="85" y="133"/>
                  </a:cubicBezTo>
                  <a:cubicBezTo>
                    <a:pt x="85" y="133"/>
                    <a:pt x="80" y="132"/>
                    <a:pt x="80" y="132"/>
                  </a:cubicBezTo>
                  <a:cubicBezTo>
                    <a:pt x="79" y="132"/>
                    <a:pt x="74" y="131"/>
                    <a:pt x="74" y="131"/>
                  </a:cubicBezTo>
                  <a:cubicBezTo>
                    <a:pt x="74" y="131"/>
                    <a:pt x="71" y="128"/>
                    <a:pt x="70" y="127"/>
                  </a:cubicBezTo>
                  <a:cubicBezTo>
                    <a:pt x="69" y="126"/>
                    <a:pt x="65" y="124"/>
                    <a:pt x="64" y="123"/>
                  </a:cubicBezTo>
                  <a:cubicBezTo>
                    <a:pt x="63" y="123"/>
                    <a:pt x="63" y="122"/>
                    <a:pt x="63" y="122"/>
                  </a:cubicBezTo>
                  <a:cubicBezTo>
                    <a:pt x="61" y="120"/>
                    <a:pt x="62" y="120"/>
                    <a:pt x="60" y="119"/>
                  </a:cubicBezTo>
                  <a:cubicBezTo>
                    <a:pt x="58" y="118"/>
                    <a:pt x="56" y="118"/>
                    <a:pt x="56" y="117"/>
                  </a:cubicBezTo>
                  <a:cubicBezTo>
                    <a:pt x="56" y="116"/>
                    <a:pt x="57" y="114"/>
                    <a:pt x="55" y="114"/>
                  </a:cubicBezTo>
                  <a:cubicBezTo>
                    <a:pt x="52" y="115"/>
                    <a:pt x="51" y="116"/>
                    <a:pt x="50" y="115"/>
                  </a:cubicBezTo>
                  <a:cubicBezTo>
                    <a:pt x="48" y="113"/>
                    <a:pt x="48" y="113"/>
                    <a:pt x="47" y="111"/>
                  </a:cubicBezTo>
                  <a:cubicBezTo>
                    <a:pt x="47" y="109"/>
                    <a:pt x="47" y="107"/>
                    <a:pt x="45" y="107"/>
                  </a:cubicBezTo>
                  <a:cubicBezTo>
                    <a:pt x="43" y="107"/>
                    <a:pt x="42" y="106"/>
                    <a:pt x="42" y="106"/>
                  </a:cubicBezTo>
                  <a:cubicBezTo>
                    <a:pt x="42" y="106"/>
                    <a:pt x="41" y="107"/>
                    <a:pt x="40" y="105"/>
                  </a:cubicBezTo>
                  <a:cubicBezTo>
                    <a:pt x="39" y="102"/>
                    <a:pt x="42" y="104"/>
                    <a:pt x="39" y="100"/>
                  </a:cubicBezTo>
                  <a:cubicBezTo>
                    <a:pt x="35" y="97"/>
                    <a:pt x="36" y="98"/>
                    <a:pt x="34" y="96"/>
                  </a:cubicBezTo>
                  <a:cubicBezTo>
                    <a:pt x="32" y="94"/>
                    <a:pt x="26" y="96"/>
                    <a:pt x="26" y="96"/>
                  </a:cubicBezTo>
                  <a:cubicBezTo>
                    <a:pt x="26" y="96"/>
                    <a:pt x="26" y="95"/>
                    <a:pt x="24" y="93"/>
                  </a:cubicBezTo>
                  <a:cubicBezTo>
                    <a:pt x="22" y="91"/>
                    <a:pt x="23" y="92"/>
                    <a:pt x="21" y="90"/>
                  </a:cubicBezTo>
                  <a:cubicBezTo>
                    <a:pt x="19" y="87"/>
                    <a:pt x="19" y="88"/>
                    <a:pt x="19" y="85"/>
                  </a:cubicBezTo>
                  <a:cubicBezTo>
                    <a:pt x="18" y="82"/>
                    <a:pt x="19" y="81"/>
                    <a:pt x="17" y="79"/>
                  </a:cubicBezTo>
                  <a:cubicBezTo>
                    <a:pt x="15" y="77"/>
                    <a:pt x="14" y="75"/>
                    <a:pt x="14" y="75"/>
                  </a:cubicBezTo>
                  <a:cubicBezTo>
                    <a:pt x="14" y="75"/>
                    <a:pt x="12" y="73"/>
                    <a:pt x="14" y="70"/>
                  </a:cubicBezTo>
                  <a:cubicBezTo>
                    <a:pt x="16" y="68"/>
                    <a:pt x="16" y="68"/>
                    <a:pt x="16" y="66"/>
                  </a:cubicBezTo>
                  <a:cubicBezTo>
                    <a:pt x="16" y="65"/>
                    <a:pt x="17" y="63"/>
                    <a:pt x="14" y="61"/>
                  </a:cubicBezTo>
                  <a:cubicBezTo>
                    <a:pt x="11" y="59"/>
                    <a:pt x="11" y="59"/>
                    <a:pt x="8" y="57"/>
                  </a:cubicBezTo>
                  <a:cubicBezTo>
                    <a:pt x="6" y="56"/>
                    <a:pt x="5" y="56"/>
                    <a:pt x="4" y="55"/>
                  </a:cubicBezTo>
                  <a:cubicBezTo>
                    <a:pt x="3" y="54"/>
                    <a:pt x="1" y="47"/>
                    <a:pt x="1" y="47"/>
                  </a:cubicBezTo>
                  <a:cubicBezTo>
                    <a:pt x="0" y="44"/>
                    <a:pt x="0" y="44"/>
                    <a:pt x="0" y="44"/>
                  </a:cubicBezTo>
                  <a:cubicBezTo>
                    <a:pt x="5" y="44"/>
                    <a:pt x="5" y="44"/>
                    <a:pt x="5" y="44"/>
                  </a:cubicBezTo>
                  <a:cubicBezTo>
                    <a:pt x="6" y="48"/>
                    <a:pt x="6" y="48"/>
                    <a:pt x="6" y="48"/>
                  </a:cubicBezTo>
                  <a:cubicBezTo>
                    <a:pt x="7" y="51"/>
                    <a:pt x="7" y="51"/>
                    <a:pt x="7" y="51"/>
                  </a:cubicBezTo>
                  <a:cubicBezTo>
                    <a:pt x="10" y="45"/>
                    <a:pt x="10" y="45"/>
                    <a:pt x="10" y="45"/>
                  </a:cubicBezTo>
                  <a:cubicBezTo>
                    <a:pt x="14" y="40"/>
                    <a:pt x="14" y="40"/>
                    <a:pt x="14" y="40"/>
                  </a:cubicBezTo>
                  <a:cubicBezTo>
                    <a:pt x="14" y="40"/>
                    <a:pt x="14" y="40"/>
                    <a:pt x="17" y="40"/>
                  </a:cubicBezTo>
                  <a:cubicBezTo>
                    <a:pt x="19" y="40"/>
                    <a:pt x="22" y="38"/>
                    <a:pt x="23" y="38"/>
                  </a:cubicBezTo>
                  <a:cubicBezTo>
                    <a:pt x="25" y="38"/>
                    <a:pt x="28" y="39"/>
                    <a:pt x="29" y="39"/>
                  </a:cubicBezTo>
                  <a:cubicBezTo>
                    <a:pt x="31" y="38"/>
                    <a:pt x="32" y="38"/>
                    <a:pt x="32" y="36"/>
                  </a:cubicBezTo>
                  <a:cubicBezTo>
                    <a:pt x="33" y="35"/>
                    <a:pt x="31" y="33"/>
                    <a:pt x="35" y="32"/>
                  </a:cubicBezTo>
                  <a:cubicBezTo>
                    <a:pt x="38" y="30"/>
                    <a:pt x="39" y="30"/>
                    <a:pt x="39" y="30"/>
                  </a:cubicBezTo>
                  <a:lnTo>
                    <a:pt x="43" y="27"/>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7" name="Freeform 33"/>
            <p:cNvSpPr>
              <a:spLocks noEditPoints="1"/>
            </p:cNvSpPr>
            <p:nvPr/>
          </p:nvSpPr>
          <p:spPr bwMode="auto">
            <a:xfrm>
              <a:off x="7687686" y="3123231"/>
              <a:ext cx="662956" cy="236523"/>
            </a:xfrm>
            <a:custGeom>
              <a:avLst/>
              <a:gdLst>
                <a:gd name="T0" fmla="*/ 233 w 291"/>
                <a:gd name="T1" fmla="*/ 67 h 107"/>
                <a:gd name="T2" fmla="*/ 238 w 291"/>
                <a:gd name="T3" fmla="*/ 67 h 107"/>
                <a:gd name="T4" fmla="*/ 239 w 291"/>
                <a:gd name="T5" fmla="*/ 67 h 107"/>
                <a:gd name="T6" fmla="*/ 240 w 291"/>
                <a:gd name="T7" fmla="*/ 67 h 107"/>
                <a:gd name="T8" fmla="*/ 240 w 291"/>
                <a:gd name="T9" fmla="*/ 68 h 107"/>
                <a:gd name="T10" fmla="*/ 241 w 291"/>
                <a:gd name="T11" fmla="*/ 68 h 107"/>
                <a:gd name="T12" fmla="*/ 242 w 291"/>
                <a:gd name="T13" fmla="*/ 67 h 107"/>
                <a:gd name="T14" fmla="*/ 243 w 291"/>
                <a:gd name="T15" fmla="*/ 67 h 107"/>
                <a:gd name="T16" fmla="*/ 244 w 291"/>
                <a:gd name="T17" fmla="*/ 67 h 107"/>
                <a:gd name="T18" fmla="*/ 245 w 291"/>
                <a:gd name="T19" fmla="*/ 67 h 107"/>
                <a:gd name="T20" fmla="*/ 247 w 291"/>
                <a:gd name="T21" fmla="*/ 67 h 107"/>
                <a:gd name="T22" fmla="*/ 248 w 291"/>
                <a:gd name="T23" fmla="*/ 67 h 107"/>
                <a:gd name="T24" fmla="*/ 249 w 291"/>
                <a:gd name="T25" fmla="*/ 66 h 107"/>
                <a:gd name="T26" fmla="*/ 250 w 291"/>
                <a:gd name="T27" fmla="*/ 66 h 107"/>
                <a:gd name="T28" fmla="*/ 250 w 291"/>
                <a:gd name="T29" fmla="*/ 66 h 107"/>
                <a:gd name="T30" fmla="*/ 267 w 291"/>
                <a:gd name="T31" fmla="*/ 71 h 107"/>
                <a:gd name="T32" fmla="*/ 268 w 291"/>
                <a:gd name="T33" fmla="*/ 71 h 107"/>
                <a:gd name="T34" fmla="*/ 268 w 291"/>
                <a:gd name="T35" fmla="*/ 71 h 107"/>
                <a:gd name="T36" fmla="*/ 268 w 291"/>
                <a:gd name="T37" fmla="*/ 71 h 107"/>
                <a:gd name="T38" fmla="*/ 233 w 291"/>
                <a:gd name="T39" fmla="*/ 67 h 107"/>
                <a:gd name="T40" fmla="*/ 269 w 291"/>
                <a:gd name="T41" fmla="*/ 71 h 107"/>
                <a:gd name="T42" fmla="*/ 269 w 291"/>
                <a:gd name="T43" fmla="*/ 71 h 107"/>
                <a:gd name="T44" fmla="*/ 270 w 291"/>
                <a:gd name="T45" fmla="*/ 71 h 107"/>
                <a:gd name="T46" fmla="*/ 270 w 291"/>
                <a:gd name="T47" fmla="*/ 70 h 107"/>
                <a:gd name="T48" fmla="*/ 271 w 291"/>
                <a:gd name="T49" fmla="*/ 70 h 107"/>
                <a:gd name="T50" fmla="*/ 271 w 291"/>
                <a:gd name="T51" fmla="*/ 70 h 107"/>
                <a:gd name="T52" fmla="*/ 271 w 291"/>
                <a:gd name="T53" fmla="*/ 70 h 107"/>
                <a:gd name="T54" fmla="*/ 272 w 291"/>
                <a:gd name="T55" fmla="*/ 69 h 107"/>
                <a:gd name="T56" fmla="*/ 272 w 291"/>
                <a:gd name="T57" fmla="*/ 69 h 107"/>
                <a:gd name="T58" fmla="*/ 273 w 291"/>
                <a:gd name="T59" fmla="*/ 69 h 107"/>
                <a:gd name="T60" fmla="*/ 273 w 291"/>
                <a:gd name="T61" fmla="*/ 69 h 107"/>
                <a:gd name="T62" fmla="*/ 273 w 291"/>
                <a:gd name="T63" fmla="*/ 69 h 107"/>
                <a:gd name="T64" fmla="*/ 273 w 291"/>
                <a:gd name="T65" fmla="*/ 69 h 107"/>
                <a:gd name="T66" fmla="*/ 274 w 291"/>
                <a:gd name="T67" fmla="*/ 69 h 107"/>
                <a:gd name="T68" fmla="*/ 274 w 291"/>
                <a:gd name="T69" fmla="*/ 69 h 107"/>
                <a:gd name="T70" fmla="*/ 274 w 291"/>
                <a:gd name="T71" fmla="*/ 69 h 107"/>
                <a:gd name="T72" fmla="*/ 275 w 291"/>
                <a:gd name="T73" fmla="*/ 69 h 107"/>
                <a:gd name="T74" fmla="*/ 289 w 291"/>
                <a:gd name="T75" fmla="*/ 72 h 107"/>
                <a:gd name="T76" fmla="*/ 272 w 291"/>
                <a:gd name="T77" fmla="*/ 47 h 107"/>
                <a:gd name="T78" fmla="*/ 266 w 291"/>
                <a:gd name="T79" fmla="*/ 27 h 107"/>
                <a:gd name="T80" fmla="*/ 235 w 291"/>
                <a:gd name="T81" fmla="*/ 11 h 107"/>
                <a:gd name="T82" fmla="*/ 197 w 291"/>
                <a:gd name="T83" fmla="*/ 0 h 107"/>
                <a:gd name="T84" fmla="*/ 173 w 291"/>
                <a:gd name="T85" fmla="*/ 17 h 107"/>
                <a:gd name="T86" fmla="*/ 157 w 291"/>
                <a:gd name="T87" fmla="*/ 16 h 107"/>
                <a:gd name="T88" fmla="*/ 111 w 291"/>
                <a:gd name="T89" fmla="*/ 2 h 107"/>
                <a:gd name="T90" fmla="*/ 68 w 291"/>
                <a:gd name="T91" fmla="*/ 11 h 107"/>
                <a:gd name="T92" fmla="*/ 40 w 291"/>
                <a:gd name="T93" fmla="*/ 10 h 107"/>
                <a:gd name="T94" fmla="*/ 1 w 291"/>
                <a:gd name="T95" fmla="*/ 10 h 107"/>
                <a:gd name="T96" fmla="*/ 18 w 291"/>
                <a:gd name="T97" fmla="*/ 27 h 107"/>
                <a:gd name="T98" fmla="*/ 44 w 291"/>
                <a:gd name="T99" fmla="*/ 31 h 107"/>
                <a:gd name="T100" fmla="*/ 70 w 291"/>
                <a:gd name="T101" fmla="*/ 48 h 107"/>
                <a:gd name="T102" fmla="*/ 83 w 291"/>
                <a:gd name="T103" fmla="*/ 100 h 107"/>
                <a:gd name="T104" fmla="*/ 124 w 291"/>
                <a:gd name="T105" fmla="*/ 91 h 107"/>
                <a:gd name="T106" fmla="*/ 153 w 291"/>
                <a:gd name="T107" fmla="*/ 102 h 107"/>
                <a:gd name="T108" fmla="*/ 163 w 291"/>
                <a:gd name="T109" fmla="*/ 98 h 107"/>
                <a:gd name="T110" fmla="*/ 184 w 291"/>
                <a:gd name="T111" fmla="*/ 85 h 107"/>
                <a:gd name="T112" fmla="*/ 193 w 291"/>
                <a:gd name="T113" fmla="*/ 79 h 107"/>
                <a:gd name="T114" fmla="*/ 206 w 291"/>
                <a:gd name="T115" fmla="*/ 76 h 107"/>
                <a:gd name="T116" fmla="*/ 215 w 291"/>
                <a:gd name="T117" fmla="*/ 68 h 107"/>
                <a:gd name="T118" fmla="*/ 230 w 291"/>
                <a:gd name="T119" fmla="*/ 6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1" h="107">
                  <a:moveTo>
                    <a:pt x="231" y="69"/>
                  </a:moveTo>
                  <a:cubicBezTo>
                    <a:pt x="232" y="69"/>
                    <a:pt x="232" y="69"/>
                    <a:pt x="232" y="69"/>
                  </a:cubicBezTo>
                  <a:cubicBezTo>
                    <a:pt x="231" y="68"/>
                    <a:pt x="231" y="68"/>
                    <a:pt x="231" y="68"/>
                  </a:cubicBezTo>
                  <a:cubicBezTo>
                    <a:pt x="231" y="68"/>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4" y="67"/>
                    <a:pt x="234" y="67"/>
                    <a:pt x="234" y="67"/>
                  </a:cubicBezTo>
                  <a:cubicBezTo>
                    <a:pt x="234" y="67"/>
                    <a:pt x="234" y="67"/>
                    <a:pt x="234" y="67"/>
                  </a:cubicBezTo>
                  <a:cubicBezTo>
                    <a:pt x="235" y="67"/>
                    <a:pt x="237"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9" y="67"/>
                    <a:pt x="249" y="67"/>
                    <a:pt x="249" y="67"/>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2" y="70"/>
                    <a:pt x="252" y="70"/>
                    <a:pt x="252" y="70"/>
                  </a:cubicBezTo>
                  <a:cubicBezTo>
                    <a:pt x="252" y="70"/>
                    <a:pt x="263" y="72"/>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31" y="69"/>
                    <a:pt x="231" y="69"/>
                    <a:pt x="231" y="69"/>
                  </a:cubicBezTo>
                  <a:close/>
                  <a:moveTo>
                    <a:pt x="233" y="67"/>
                  </a:moveTo>
                  <a:cubicBezTo>
                    <a:pt x="233" y="67"/>
                    <a:pt x="233" y="67"/>
                    <a:pt x="233" y="67"/>
                  </a:cubicBezTo>
                  <a:cubicBezTo>
                    <a:pt x="233" y="67"/>
                    <a:pt x="233" y="67"/>
                    <a:pt x="233" y="67"/>
                  </a:cubicBezTo>
                  <a:cubicBezTo>
                    <a:pt x="233" y="67"/>
                    <a:pt x="233" y="67"/>
                    <a:pt x="233" y="67"/>
                  </a:cubicBezTo>
                  <a:close/>
                  <a:moveTo>
                    <a:pt x="269" y="71"/>
                  </a:move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70" y="71"/>
                    <a:pt x="270" y="71"/>
                    <a:pt x="270" y="71"/>
                  </a:cubicBezTo>
                  <a:cubicBezTo>
                    <a:pt x="270" y="71"/>
                    <a:pt x="270" y="71"/>
                    <a:pt x="270" y="71"/>
                  </a:cubicBezTo>
                  <a:cubicBezTo>
                    <a:pt x="270" y="71"/>
                    <a:pt x="270" y="71"/>
                    <a:pt x="270" y="71"/>
                  </a:cubicBezTo>
                  <a:cubicBezTo>
                    <a:pt x="270" y="71"/>
                    <a:pt x="270" y="71"/>
                    <a:pt x="270" y="71"/>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2" y="70"/>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6" y="69"/>
                    <a:pt x="276" y="69"/>
                    <a:pt x="278" y="70"/>
                  </a:cubicBezTo>
                  <a:cubicBezTo>
                    <a:pt x="280" y="71"/>
                    <a:pt x="283" y="72"/>
                    <a:pt x="285" y="72"/>
                  </a:cubicBezTo>
                  <a:cubicBezTo>
                    <a:pt x="289" y="72"/>
                    <a:pt x="289" y="72"/>
                    <a:pt x="289" y="72"/>
                  </a:cubicBezTo>
                  <a:cubicBezTo>
                    <a:pt x="290" y="69"/>
                    <a:pt x="290" y="69"/>
                    <a:pt x="290" y="69"/>
                  </a:cubicBezTo>
                  <a:cubicBezTo>
                    <a:pt x="291" y="71"/>
                    <a:pt x="289" y="61"/>
                    <a:pt x="290" y="58"/>
                  </a:cubicBezTo>
                  <a:cubicBezTo>
                    <a:pt x="289" y="57"/>
                    <a:pt x="288" y="56"/>
                    <a:pt x="288" y="55"/>
                  </a:cubicBezTo>
                  <a:cubicBezTo>
                    <a:pt x="287" y="54"/>
                    <a:pt x="282" y="54"/>
                    <a:pt x="282" y="54"/>
                  </a:cubicBezTo>
                  <a:cubicBezTo>
                    <a:pt x="278" y="53"/>
                    <a:pt x="278" y="53"/>
                    <a:pt x="278" y="53"/>
                  </a:cubicBezTo>
                  <a:cubicBezTo>
                    <a:pt x="275" y="52"/>
                    <a:pt x="275" y="52"/>
                    <a:pt x="275" y="52"/>
                  </a:cubicBezTo>
                  <a:cubicBezTo>
                    <a:pt x="272" y="47"/>
                    <a:pt x="272" y="47"/>
                    <a:pt x="272" y="47"/>
                  </a:cubicBezTo>
                  <a:cubicBezTo>
                    <a:pt x="269" y="45"/>
                    <a:pt x="269" y="45"/>
                    <a:pt x="269" y="45"/>
                  </a:cubicBezTo>
                  <a:cubicBezTo>
                    <a:pt x="266" y="41"/>
                    <a:pt x="266" y="41"/>
                    <a:pt x="266" y="41"/>
                  </a:cubicBezTo>
                  <a:cubicBezTo>
                    <a:pt x="267" y="39"/>
                    <a:pt x="267" y="39"/>
                    <a:pt x="267" y="39"/>
                  </a:cubicBezTo>
                  <a:cubicBezTo>
                    <a:pt x="270" y="35"/>
                    <a:pt x="270" y="35"/>
                    <a:pt x="270" y="35"/>
                  </a:cubicBezTo>
                  <a:cubicBezTo>
                    <a:pt x="270" y="35"/>
                    <a:pt x="271" y="35"/>
                    <a:pt x="272" y="33"/>
                  </a:cubicBezTo>
                  <a:cubicBezTo>
                    <a:pt x="274" y="30"/>
                    <a:pt x="272" y="30"/>
                    <a:pt x="272" y="30"/>
                  </a:cubicBezTo>
                  <a:cubicBezTo>
                    <a:pt x="272" y="30"/>
                    <a:pt x="268" y="28"/>
                    <a:pt x="266" y="27"/>
                  </a:cubicBezTo>
                  <a:cubicBezTo>
                    <a:pt x="264" y="26"/>
                    <a:pt x="261" y="29"/>
                    <a:pt x="261" y="29"/>
                  </a:cubicBezTo>
                  <a:cubicBezTo>
                    <a:pt x="255" y="28"/>
                    <a:pt x="255" y="28"/>
                    <a:pt x="255" y="28"/>
                  </a:cubicBezTo>
                  <a:cubicBezTo>
                    <a:pt x="250" y="28"/>
                    <a:pt x="250" y="28"/>
                    <a:pt x="250" y="28"/>
                  </a:cubicBezTo>
                  <a:cubicBezTo>
                    <a:pt x="246" y="24"/>
                    <a:pt x="246" y="24"/>
                    <a:pt x="246" y="24"/>
                  </a:cubicBezTo>
                  <a:cubicBezTo>
                    <a:pt x="239" y="22"/>
                    <a:pt x="239" y="22"/>
                    <a:pt x="239" y="22"/>
                  </a:cubicBezTo>
                  <a:cubicBezTo>
                    <a:pt x="235" y="20"/>
                    <a:pt x="235" y="20"/>
                    <a:pt x="235" y="20"/>
                  </a:cubicBezTo>
                  <a:cubicBezTo>
                    <a:pt x="235" y="20"/>
                    <a:pt x="235" y="12"/>
                    <a:pt x="235" y="11"/>
                  </a:cubicBezTo>
                  <a:cubicBezTo>
                    <a:pt x="235" y="9"/>
                    <a:pt x="235" y="6"/>
                    <a:pt x="235" y="6"/>
                  </a:cubicBezTo>
                  <a:cubicBezTo>
                    <a:pt x="235" y="6"/>
                    <a:pt x="229" y="5"/>
                    <a:pt x="226" y="6"/>
                  </a:cubicBezTo>
                  <a:cubicBezTo>
                    <a:pt x="224" y="7"/>
                    <a:pt x="221" y="6"/>
                    <a:pt x="221" y="6"/>
                  </a:cubicBezTo>
                  <a:cubicBezTo>
                    <a:pt x="221" y="6"/>
                    <a:pt x="213" y="5"/>
                    <a:pt x="212" y="3"/>
                  </a:cubicBezTo>
                  <a:cubicBezTo>
                    <a:pt x="212" y="1"/>
                    <a:pt x="212" y="2"/>
                    <a:pt x="211" y="2"/>
                  </a:cubicBezTo>
                  <a:cubicBezTo>
                    <a:pt x="209" y="2"/>
                    <a:pt x="203" y="2"/>
                    <a:pt x="203" y="2"/>
                  </a:cubicBezTo>
                  <a:cubicBezTo>
                    <a:pt x="197" y="0"/>
                    <a:pt x="197" y="0"/>
                    <a:pt x="197" y="0"/>
                  </a:cubicBezTo>
                  <a:cubicBezTo>
                    <a:pt x="197" y="9"/>
                    <a:pt x="197" y="9"/>
                    <a:pt x="197" y="9"/>
                  </a:cubicBezTo>
                  <a:cubicBezTo>
                    <a:pt x="196" y="7"/>
                    <a:pt x="196" y="7"/>
                    <a:pt x="196" y="7"/>
                  </a:cubicBezTo>
                  <a:cubicBezTo>
                    <a:pt x="186" y="6"/>
                    <a:pt x="186" y="6"/>
                    <a:pt x="186" y="6"/>
                  </a:cubicBezTo>
                  <a:cubicBezTo>
                    <a:pt x="180" y="9"/>
                    <a:pt x="180" y="9"/>
                    <a:pt x="180" y="9"/>
                  </a:cubicBezTo>
                  <a:cubicBezTo>
                    <a:pt x="175" y="11"/>
                    <a:pt x="175" y="11"/>
                    <a:pt x="175" y="11"/>
                  </a:cubicBezTo>
                  <a:cubicBezTo>
                    <a:pt x="175" y="14"/>
                    <a:pt x="175" y="14"/>
                    <a:pt x="175" y="14"/>
                  </a:cubicBezTo>
                  <a:cubicBezTo>
                    <a:pt x="173" y="17"/>
                    <a:pt x="173" y="17"/>
                    <a:pt x="173" y="17"/>
                  </a:cubicBezTo>
                  <a:cubicBezTo>
                    <a:pt x="173" y="17"/>
                    <a:pt x="170" y="18"/>
                    <a:pt x="168" y="18"/>
                  </a:cubicBezTo>
                  <a:cubicBezTo>
                    <a:pt x="168" y="19"/>
                    <a:pt x="167" y="21"/>
                    <a:pt x="167" y="22"/>
                  </a:cubicBezTo>
                  <a:cubicBezTo>
                    <a:pt x="166" y="23"/>
                    <a:pt x="164" y="23"/>
                    <a:pt x="164" y="23"/>
                  </a:cubicBezTo>
                  <a:cubicBezTo>
                    <a:pt x="160" y="22"/>
                    <a:pt x="160" y="22"/>
                    <a:pt x="160" y="22"/>
                  </a:cubicBezTo>
                  <a:cubicBezTo>
                    <a:pt x="157" y="22"/>
                    <a:pt x="157" y="22"/>
                    <a:pt x="157" y="22"/>
                  </a:cubicBezTo>
                  <a:cubicBezTo>
                    <a:pt x="155" y="20"/>
                    <a:pt x="155" y="20"/>
                    <a:pt x="155" y="20"/>
                  </a:cubicBezTo>
                  <a:cubicBezTo>
                    <a:pt x="157" y="16"/>
                    <a:pt x="157" y="16"/>
                    <a:pt x="157" y="16"/>
                  </a:cubicBezTo>
                  <a:cubicBezTo>
                    <a:pt x="157" y="14"/>
                    <a:pt x="157" y="14"/>
                    <a:pt x="157" y="14"/>
                  </a:cubicBezTo>
                  <a:cubicBezTo>
                    <a:pt x="151" y="14"/>
                    <a:pt x="151" y="14"/>
                    <a:pt x="151" y="14"/>
                  </a:cubicBezTo>
                  <a:cubicBezTo>
                    <a:pt x="145" y="12"/>
                    <a:pt x="145" y="12"/>
                    <a:pt x="145" y="12"/>
                  </a:cubicBezTo>
                  <a:cubicBezTo>
                    <a:pt x="132" y="11"/>
                    <a:pt x="132" y="11"/>
                    <a:pt x="132" y="11"/>
                  </a:cubicBezTo>
                  <a:cubicBezTo>
                    <a:pt x="124" y="9"/>
                    <a:pt x="124" y="9"/>
                    <a:pt x="124" y="9"/>
                  </a:cubicBezTo>
                  <a:cubicBezTo>
                    <a:pt x="119" y="4"/>
                    <a:pt x="119" y="4"/>
                    <a:pt x="119" y="4"/>
                  </a:cubicBezTo>
                  <a:cubicBezTo>
                    <a:pt x="111" y="2"/>
                    <a:pt x="111" y="2"/>
                    <a:pt x="111" y="2"/>
                  </a:cubicBezTo>
                  <a:cubicBezTo>
                    <a:pt x="104" y="7"/>
                    <a:pt x="104" y="7"/>
                    <a:pt x="104" y="7"/>
                  </a:cubicBezTo>
                  <a:cubicBezTo>
                    <a:pt x="104" y="7"/>
                    <a:pt x="97" y="4"/>
                    <a:pt x="94" y="4"/>
                  </a:cubicBezTo>
                  <a:cubicBezTo>
                    <a:pt x="92" y="5"/>
                    <a:pt x="88" y="6"/>
                    <a:pt x="87" y="7"/>
                  </a:cubicBezTo>
                  <a:cubicBezTo>
                    <a:pt x="86" y="7"/>
                    <a:pt x="84" y="10"/>
                    <a:pt x="83" y="10"/>
                  </a:cubicBezTo>
                  <a:cubicBezTo>
                    <a:pt x="81" y="11"/>
                    <a:pt x="79" y="10"/>
                    <a:pt x="77" y="10"/>
                  </a:cubicBezTo>
                  <a:cubicBezTo>
                    <a:pt x="76" y="11"/>
                    <a:pt x="75" y="12"/>
                    <a:pt x="73" y="12"/>
                  </a:cubicBezTo>
                  <a:cubicBezTo>
                    <a:pt x="71" y="12"/>
                    <a:pt x="70" y="11"/>
                    <a:pt x="68" y="11"/>
                  </a:cubicBezTo>
                  <a:cubicBezTo>
                    <a:pt x="67" y="12"/>
                    <a:pt x="66" y="13"/>
                    <a:pt x="64" y="13"/>
                  </a:cubicBezTo>
                  <a:cubicBezTo>
                    <a:pt x="62" y="13"/>
                    <a:pt x="61" y="11"/>
                    <a:pt x="61" y="11"/>
                  </a:cubicBezTo>
                  <a:cubicBezTo>
                    <a:pt x="58" y="11"/>
                    <a:pt x="58" y="11"/>
                    <a:pt x="58" y="11"/>
                  </a:cubicBezTo>
                  <a:cubicBezTo>
                    <a:pt x="55" y="8"/>
                    <a:pt x="55" y="8"/>
                    <a:pt x="55" y="8"/>
                  </a:cubicBezTo>
                  <a:cubicBezTo>
                    <a:pt x="55" y="8"/>
                    <a:pt x="54" y="10"/>
                    <a:pt x="51" y="10"/>
                  </a:cubicBezTo>
                  <a:cubicBezTo>
                    <a:pt x="49" y="9"/>
                    <a:pt x="47" y="8"/>
                    <a:pt x="45" y="9"/>
                  </a:cubicBezTo>
                  <a:cubicBezTo>
                    <a:pt x="43" y="9"/>
                    <a:pt x="40" y="10"/>
                    <a:pt x="40" y="10"/>
                  </a:cubicBezTo>
                  <a:cubicBezTo>
                    <a:pt x="32" y="7"/>
                    <a:pt x="32" y="7"/>
                    <a:pt x="32" y="7"/>
                  </a:cubicBezTo>
                  <a:cubicBezTo>
                    <a:pt x="27" y="6"/>
                    <a:pt x="27" y="6"/>
                    <a:pt x="27" y="6"/>
                  </a:cubicBezTo>
                  <a:cubicBezTo>
                    <a:pt x="23" y="5"/>
                    <a:pt x="23" y="5"/>
                    <a:pt x="23" y="5"/>
                  </a:cubicBezTo>
                  <a:cubicBezTo>
                    <a:pt x="21" y="8"/>
                    <a:pt x="21" y="8"/>
                    <a:pt x="21" y="8"/>
                  </a:cubicBezTo>
                  <a:cubicBezTo>
                    <a:pt x="16" y="8"/>
                    <a:pt x="16" y="8"/>
                    <a:pt x="16" y="8"/>
                  </a:cubicBezTo>
                  <a:cubicBezTo>
                    <a:pt x="16" y="8"/>
                    <a:pt x="10" y="6"/>
                    <a:pt x="6" y="7"/>
                  </a:cubicBezTo>
                  <a:cubicBezTo>
                    <a:pt x="5" y="7"/>
                    <a:pt x="2" y="10"/>
                    <a:pt x="1" y="10"/>
                  </a:cubicBezTo>
                  <a:cubicBezTo>
                    <a:pt x="0" y="11"/>
                    <a:pt x="1" y="11"/>
                    <a:pt x="2" y="14"/>
                  </a:cubicBezTo>
                  <a:cubicBezTo>
                    <a:pt x="2" y="16"/>
                    <a:pt x="1" y="20"/>
                    <a:pt x="1" y="20"/>
                  </a:cubicBezTo>
                  <a:cubicBezTo>
                    <a:pt x="7" y="21"/>
                    <a:pt x="7" y="21"/>
                    <a:pt x="7" y="21"/>
                  </a:cubicBezTo>
                  <a:cubicBezTo>
                    <a:pt x="12" y="23"/>
                    <a:pt x="12" y="23"/>
                    <a:pt x="12" y="23"/>
                  </a:cubicBezTo>
                  <a:cubicBezTo>
                    <a:pt x="13" y="27"/>
                    <a:pt x="13" y="27"/>
                    <a:pt x="13" y="27"/>
                  </a:cubicBezTo>
                  <a:cubicBezTo>
                    <a:pt x="13" y="27"/>
                    <a:pt x="16" y="30"/>
                    <a:pt x="17" y="29"/>
                  </a:cubicBezTo>
                  <a:cubicBezTo>
                    <a:pt x="18" y="29"/>
                    <a:pt x="17" y="28"/>
                    <a:pt x="18" y="27"/>
                  </a:cubicBezTo>
                  <a:cubicBezTo>
                    <a:pt x="18" y="27"/>
                    <a:pt x="19" y="29"/>
                    <a:pt x="21" y="29"/>
                  </a:cubicBezTo>
                  <a:cubicBezTo>
                    <a:pt x="21" y="29"/>
                    <a:pt x="23" y="28"/>
                    <a:pt x="24" y="28"/>
                  </a:cubicBezTo>
                  <a:cubicBezTo>
                    <a:pt x="26" y="29"/>
                    <a:pt x="27" y="30"/>
                    <a:pt x="28" y="30"/>
                  </a:cubicBezTo>
                  <a:cubicBezTo>
                    <a:pt x="29" y="30"/>
                    <a:pt x="31" y="29"/>
                    <a:pt x="31" y="29"/>
                  </a:cubicBezTo>
                  <a:cubicBezTo>
                    <a:pt x="33" y="28"/>
                    <a:pt x="36" y="27"/>
                    <a:pt x="39" y="30"/>
                  </a:cubicBezTo>
                  <a:cubicBezTo>
                    <a:pt x="41" y="32"/>
                    <a:pt x="40" y="33"/>
                    <a:pt x="42" y="33"/>
                  </a:cubicBezTo>
                  <a:cubicBezTo>
                    <a:pt x="43" y="33"/>
                    <a:pt x="43" y="31"/>
                    <a:pt x="44" y="31"/>
                  </a:cubicBezTo>
                  <a:cubicBezTo>
                    <a:pt x="46" y="31"/>
                    <a:pt x="46" y="32"/>
                    <a:pt x="47" y="33"/>
                  </a:cubicBezTo>
                  <a:cubicBezTo>
                    <a:pt x="49" y="35"/>
                    <a:pt x="49" y="37"/>
                    <a:pt x="51" y="38"/>
                  </a:cubicBezTo>
                  <a:cubicBezTo>
                    <a:pt x="51" y="39"/>
                    <a:pt x="52" y="40"/>
                    <a:pt x="54" y="40"/>
                  </a:cubicBezTo>
                  <a:cubicBezTo>
                    <a:pt x="54" y="40"/>
                    <a:pt x="55" y="39"/>
                    <a:pt x="55" y="39"/>
                  </a:cubicBezTo>
                  <a:cubicBezTo>
                    <a:pt x="57" y="39"/>
                    <a:pt x="59" y="39"/>
                    <a:pt x="60" y="40"/>
                  </a:cubicBezTo>
                  <a:cubicBezTo>
                    <a:pt x="64" y="40"/>
                    <a:pt x="65" y="40"/>
                    <a:pt x="66" y="41"/>
                  </a:cubicBezTo>
                  <a:cubicBezTo>
                    <a:pt x="67" y="43"/>
                    <a:pt x="69" y="46"/>
                    <a:pt x="70" y="48"/>
                  </a:cubicBezTo>
                  <a:cubicBezTo>
                    <a:pt x="71" y="50"/>
                    <a:pt x="72" y="54"/>
                    <a:pt x="73" y="55"/>
                  </a:cubicBezTo>
                  <a:cubicBezTo>
                    <a:pt x="74" y="57"/>
                    <a:pt x="77" y="58"/>
                    <a:pt x="78" y="60"/>
                  </a:cubicBezTo>
                  <a:cubicBezTo>
                    <a:pt x="79" y="61"/>
                    <a:pt x="81" y="67"/>
                    <a:pt x="82" y="69"/>
                  </a:cubicBezTo>
                  <a:cubicBezTo>
                    <a:pt x="82" y="71"/>
                    <a:pt x="85" y="74"/>
                    <a:pt x="86" y="78"/>
                  </a:cubicBezTo>
                  <a:cubicBezTo>
                    <a:pt x="88" y="82"/>
                    <a:pt x="88" y="85"/>
                    <a:pt x="88" y="85"/>
                  </a:cubicBezTo>
                  <a:cubicBezTo>
                    <a:pt x="88" y="89"/>
                    <a:pt x="88" y="89"/>
                    <a:pt x="88" y="89"/>
                  </a:cubicBezTo>
                  <a:cubicBezTo>
                    <a:pt x="88" y="89"/>
                    <a:pt x="85" y="98"/>
                    <a:pt x="83" y="100"/>
                  </a:cubicBezTo>
                  <a:cubicBezTo>
                    <a:pt x="81" y="102"/>
                    <a:pt x="84" y="105"/>
                    <a:pt x="87" y="106"/>
                  </a:cubicBezTo>
                  <a:cubicBezTo>
                    <a:pt x="90" y="107"/>
                    <a:pt x="98" y="103"/>
                    <a:pt x="98" y="103"/>
                  </a:cubicBezTo>
                  <a:cubicBezTo>
                    <a:pt x="103" y="101"/>
                    <a:pt x="103" y="101"/>
                    <a:pt x="103" y="101"/>
                  </a:cubicBezTo>
                  <a:cubicBezTo>
                    <a:pt x="108" y="100"/>
                    <a:pt x="108" y="100"/>
                    <a:pt x="108" y="100"/>
                  </a:cubicBezTo>
                  <a:cubicBezTo>
                    <a:pt x="108" y="100"/>
                    <a:pt x="120" y="99"/>
                    <a:pt x="122" y="98"/>
                  </a:cubicBezTo>
                  <a:cubicBezTo>
                    <a:pt x="125" y="96"/>
                    <a:pt x="125" y="94"/>
                    <a:pt x="125" y="94"/>
                  </a:cubicBezTo>
                  <a:cubicBezTo>
                    <a:pt x="124" y="91"/>
                    <a:pt x="124" y="91"/>
                    <a:pt x="124" y="91"/>
                  </a:cubicBezTo>
                  <a:cubicBezTo>
                    <a:pt x="124" y="91"/>
                    <a:pt x="130" y="88"/>
                    <a:pt x="133" y="87"/>
                  </a:cubicBezTo>
                  <a:cubicBezTo>
                    <a:pt x="135" y="86"/>
                    <a:pt x="137" y="88"/>
                    <a:pt x="137" y="88"/>
                  </a:cubicBezTo>
                  <a:cubicBezTo>
                    <a:pt x="140" y="91"/>
                    <a:pt x="140" y="91"/>
                    <a:pt x="140" y="91"/>
                  </a:cubicBezTo>
                  <a:cubicBezTo>
                    <a:pt x="144" y="95"/>
                    <a:pt x="144" y="95"/>
                    <a:pt x="144" y="95"/>
                  </a:cubicBezTo>
                  <a:cubicBezTo>
                    <a:pt x="149" y="96"/>
                    <a:pt x="149" y="96"/>
                    <a:pt x="149" y="96"/>
                  </a:cubicBezTo>
                  <a:cubicBezTo>
                    <a:pt x="149" y="96"/>
                    <a:pt x="152" y="99"/>
                    <a:pt x="153" y="100"/>
                  </a:cubicBezTo>
                  <a:cubicBezTo>
                    <a:pt x="153" y="102"/>
                    <a:pt x="153" y="102"/>
                    <a:pt x="153" y="102"/>
                  </a:cubicBezTo>
                  <a:cubicBezTo>
                    <a:pt x="159" y="102"/>
                    <a:pt x="159" y="102"/>
                    <a:pt x="159" y="102"/>
                  </a:cubicBezTo>
                  <a:cubicBezTo>
                    <a:pt x="164" y="100"/>
                    <a:pt x="164" y="100"/>
                    <a:pt x="164" y="100"/>
                  </a:cubicBezTo>
                  <a:cubicBezTo>
                    <a:pt x="169" y="103"/>
                    <a:pt x="169" y="103"/>
                    <a:pt x="169" y="103"/>
                  </a:cubicBezTo>
                  <a:cubicBezTo>
                    <a:pt x="174" y="101"/>
                    <a:pt x="174" y="101"/>
                    <a:pt x="174" y="101"/>
                  </a:cubicBezTo>
                  <a:cubicBezTo>
                    <a:pt x="173" y="100"/>
                    <a:pt x="169" y="99"/>
                    <a:pt x="169" y="99"/>
                  </a:cubicBezTo>
                  <a:cubicBezTo>
                    <a:pt x="164" y="99"/>
                    <a:pt x="164" y="99"/>
                    <a:pt x="164" y="99"/>
                  </a:cubicBezTo>
                  <a:cubicBezTo>
                    <a:pt x="163" y="98"/>
                    <a:pt x="163" y="98"/>
                    <a:pt x="163" y="98"/>
                  </a:cubicBezTo>
                  <a:cubicBezTo>
                    <a:pt x="161" y="96"/>
                    <a:pt x="161" y="96"/>
                    <a:pt x="161" y="96"/>
                  </a:cubicBezTo>
                  <a:cubicBezTo>
                    <a:pt x="165" y="93"/>
                    <a:pt x="165" y="93"/>
                    <a:pt x="165" y="93"/>
                  </a:cubicBezTo>
                  <a:cubicBezTo>
                    <a:pt x="165" y="93"/>
                    <a:pt x="167" y="93"/>
                    <a:pt x="168" y="92"/>
                  </a:cubicBezTo>
                  <a:cubicBezTo>
                    <a:pt x="170" y="92"/>
                    <a:pt x="176" y="90"/>
                    <a:pt x="176" y="90"/>
                  </a:cubicBezTo>
                  <a:cubicBezTo>
                    <a:pt x="178" y="88"/>
                    <a:pt x="178" y="88"/>
                    <a:pt x="178" y="88"/>
                  </a:cubicBezTo>
                  <a:cubicBezTo>
                    <a:pt x="178" y="88"/>
                    <a:pt x="180" y="86"/>
                    <a:pt x="180" y="86"/>
                  </a:cubicBezTo>
                  <a:cubicBezTo>
                    <a:pt x="181" y="86"/>
                    <a:pt x="183" y="86"/>
                    <a:pt x="184" y="85"/>
                  </a:cubicBezTo>
                  <a:cubicBezTo>
                    <a:pt x="184" y="85"/>
                    <a:pt x="185" y="84"/>
                    <a:pt x="185" y="84"/>
                  </a:cubicBezTo>
                  <a:cubicBezTo>
                    <a:pt x="185" y="84"/>
                    <a:pt x="185" y="83"/>
                    <a:pt x="186" y="83"/>
                  </a:cubicBezTo>
                  <a:cubicBezTo>
                    <a:pt x="186" y="83"/>
                    <a:pt x="187" y="83"/>
                    <a:pt x="188" y="82"/>
                  </a:cubicBezTo>
                  <a:cubicBezTo>
                    <a:pt x="189" y="82"/>
                    <a:pt x="189" y="82"/>
                    <a:pt x="190" y="81"/>
                  </a:cubicBezTo>
                  <a:cubicBezTo>
                    <a:pt x="190" y="81"/>
                    <a:pt x="191" y="78"/>
                    <a:pt x="191" y="78"/>
                  </a:cubicBezTo>
                  <a:cubicBezTo>
                    <a:pt x="191" y="78"/>
                    <a:pt x="191" y="78"/>
                    <a:pt x="191" y="78"/>
                  </a:cubicBezTo>
                  <a:cubicBezTo>
                    <a:pt x="192" y="78"/>
                    <a:pt x="193" y="79"/>
                    <a:pt x="193" y="79"/>
                  </a:cubicBezTo>
                  <a:cubicBezTo>
                    <a:pt x="193" y="79"/>
                    <a:pt x="195" y="79"/>
                    <a:pt x="196" y="79"/>
                  </a:cubicBezTo>
                  <a:cubicBezTo>
                    <a:pt x="196" y="79"/>
                    <a:pt x="198" y="78"/>
                    <a:pt x="198" y="78"/>
                  </a:cubicBezTo>
                  <a:cubicBezTo>
                    <a:pt x="198" y="78"/>
                    <a:pt x="198" y="77"/>
                    <a:pt x="199" y="77"/>
                  </a:cubicBezTo>
                  <a:cubicBezTo>
                    <a:pt x="200" y="77"/>
                    <a:pt x="201" y="77"/>
                    <a:pt x="202" y="77"/>
                  </a:cubicBezTo>
                  <a:cubicBezTo>
                    <a:pt x="202" y="77"/>
                    <a:pt x="204" y="77"/>
                    <a:pt x="204" y="77"/>
                  </a:cubicBezTo>
                  <a:cubicBezTo>
                    <a:pt x="205" y="76"/>
                    <a:pt x="205" y="76"/>
                    <a:pt x="205" y="76"/>
                  </a:cubicBezTo>
                  <a:cubicBezTo>
                    <a:pt x="206" y="76"/>
                    <a:pt x="205" y="75"/>
                    <a:pt x="206" y="76"/>
                  </a:cubicBezTo>
                  <a:cubicBezTo>
                    <a:pt x="207" y="76"/>
                    <a:pt x="206" y="77"/>
                    <a:pt x="207" y="76"/>
                  </a:cubicBezTo>
                  <a:cubicBezTo>
                    <a:pt x="208" y="75"/>
                    <a:pt x="209" y="73"/>
                    <a:pt x="209" y="73"/>
                  </a:cubicBezTo>
                  <a:cubicBezTo>
                    <a:pt x="209" y="73"/>
                    <a:pt x="208" y="73"/>
                    <a:pt x="210" y="73"/>
                  </a:cubicBezTo>
                  <a:cubicBezTo>
                    <a:pt x="212" y="73"/>
                    <a:pt x="212" y="73"/>
                    <a:pt x="214" y="73"/>
                  </a:cubicBezTo>
                  <a:cubicBezTo>
                    <a:pt x="215" y="73"/>
                    <a:pt x="217" y="72"/>
                    <a:pt x="217" y="72"/>
                  </a:cubicBezTo>
                  <a:cubicBezTo>
                    <a:pt x="218" y="72"/>
                    <a:pt x="219" y="71"/>
                    <a:pt x="219" y="71"/>
                  </a:cubicBezTo>
                  <a:cubicBezTo>
                    <a:pt x="219" y="70"/>
                    <a:pt x="215" y="68"/>
                    <a:pt x="215" y="68"/>
                  </a:cubicBezTo>
                  <a:cubicBezTo>
                    <a:pt x="215" y="68"/>
                    <a:pt x="213" y="67"/>
                    <a:pt x="216" y="67"/>
                  </a:cubicBezTo>
                  <a:cubicBezTo>
                    <a:pt x="219" y="68"/>
                    <a:pt x="220" y="68"/>
                    <a:pt x="220" y="68"/>
                  </a:cubicBezTo>
                  <a:cubicBezTo>
                    <a:pt x="221" y="68"/>
                    <a:pt x="221" y="67"/>
                    <a:pt x="222" y="67"/>
                  </a:cubicBezTo>
                  <a:cubicBezTo>
                    <a:pt x="223" y="66"/>
                    <a:pt x="224" y="65"/>
                    <a:pt x="224" y="65"/>
                  </a:cubicBezTo>
                  <a:cubicBezTo>
                    <a:pt x="225" y="65"/>
                    <a:pt x="227" y="67"/>
                    <a:pt x="227" y="67"/>
                  </a:cubicBezTo>
                  <a:cubicBezTo>
                    <a:pt x="227" y="69"/>
                    <a:pt x="227" y="69"/>
                    <a:pt x="227" y="69"/>
                  </a:cubicBezTo>
                  <a:cubicBezTo>
                    <a:pt x="230" y="69"/>
                    <a:pt x="230" y="69"/>
                    <a:pt x="230" y="69"/>
                  </a:cubicBezTo>
                  <a:cubicBezTo>
                    <a:pt x="230" y="69"/>
                    <a:pt x="231" y="69"/>
                    <a:pt x="231" y="69"/>
                  </a:cubicBezTo>
                  <a:cubicBezTo>
                    <a:pt x="269" y="71"/>
                    <a:pt x="269" y="71"/>
                    <a:pt x="269" y="71"/>
                  </a:cubicBezTo>
                  <a:close/>
                  <a:moveTo>
                    <a:pt x="269" y="71"/>
                  </a:moveTo>
                  <a:cubicBezTo>
                    <a:pt x="269" y="71"/>
                    <a:pt x="269" y="71"/>
                    <a:pt x="269" y="71"/>
                  </a:cubicBezTo>
                  <a:cubicBezTo>
                    <a:pt x="269" y="71"/>
                    <a:pt x="269" y="71"/>
                    <a:pt x="269" y="71"/>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5" name="Freeform 41"/>
            <p:cNvSpPr>
              <a:spLocks/>
            </p:cNvSpPr>
            <p:nvPr/>
          </p:nvSpPr>
          <p:spPr bwMode="auto">
            <a:xfrm>
              <a:off x="5769181" y="1991757"/>
              <a:ext cx="413386" cy="308971"/>
            </a:xfrm>
            <a:custGeom>
              <a:avLst/>
              <a:gdLst>
                <a:gd name="T0" fmla="*/ 24 w 181"/>
                <a:gd name="T1" fmla="*/ 22 h 140"/>
                <a:gd name="T2" fmla="*/ 34 w 181"/>
                <a:gd name="T3" fmla="*/ 20 h 140"/>
                <a:gd name="T4" fmla="*/ 48 w 181"/>
                <a:gd name="T5" fmla="*/ 17 h 140"/>
                <a:gd name="T6" fmla="*/ 55 w 181"/>
                <a:gd name="T7" fmla="*/ 16 h 140"/>
                <a:gd name="T8" fmla="*/ 62 w 181"/>
                <a:gd name="T9" fmla="*/ 15 h 140"/>
                <a:gd name="T10" fmla="*/ 73 w 181"/>
                <a:gd name="T11" fmla="*/ 13 h 140"/>
                <a:gd name="T12" fmla="*/ 81 w 181"/>
                <a:gd name="T13" fmla="*/ 13 h 140"/>
                <a:gd name="T14" fmla="*/ 92 w 181"/>
                <a:gd name="T15" fmla="*/ 15 h 140"/>
                <a:gd name="T16" fmla="*/ 101 w 181"/>
                <a:gd name="T17" fmla="*/ 12 h 140"/>
                <a:gd name="T18" fmla="*/ 105 w 181"/>
                <a:gd name="T19" fmla="*/ 3 h 140"/>
                <a:gd name="T20" fmla="*/ 112 w 181"/>
                <a:gd name="T21" fmla="*/ 6 h 140"/>
                <a:gd name="T22" fmla="*/ 117 w 181"/>
                <a:gd name="T23" fmla="*/ 10 h 140"/>
                <a:gd name="T24" fmla="*/ 128 w 181"/>
                <a:gd name="T25" fmla="*/ 11 h 140"/>
                <a:gd name="T26" fmla="*/ 135 w 181"/>
                <a:gd name="T27" fmla="*/ 10 h 140"/>
                <a:gd name="T28" fmla="*/ 139 w 181"/>
                <a:gd name="T29" fmla="*/ 14 h 140"/>
                <a:gd name="T30" fmla="*/ 146 w 181"/>
                <a:gd name="T31" fmla="*/ 17 h 140"/>
                <a:gd name="T32" fmla="*/ 153 w 181"/>
                <a:gd name="T33" fmla="*/ 22 h 140"/>
                <a:gd name="T34" fmla="*/ 158 w 181"/>
                <a:gd name="T35" fmla="*/ 27 h 140"/>
                <a:gd name="T36" fmla="*/ 167 w 181"/>
                <a:gd name="T37" fmla="*/ 28 h 140"/>
                <a:gd name="T38" fmla="*/ 170 w 181"/>
                <a:gd name="T39" fmla="*/ 28 h 140"/>
                <a:gd name="T40" fmla="*/ 172 w 181"/>
                <a:gd name="T41" fmla="*/ 37 h 140"/>
                <a:gd name="T42" fmla="*/ 170 w 181"/>
                <a:gd name="T43" fmla="*/ 47 h 140"/>
                <a:gd name="T44" fmla="*/ 180 w 181"/>
                <a:gd name="T45" fmla="*/ 47 h 140"/>
                <a:gd name="T46" fmla="*/ 177 w 181"/>
                <a:gd name="T47" fmla="*/ 53 h 140"/>
                <a:gd name="T48" fmla="*/ 170 w 181"/>
                <a:gd name="T49" fmla="*/ 57 h 140"/>
                <a:gd name="T50" fmla="*/ 167 w 181"/>
                <a:gd name="T51" fmla="*/ 67 h 140"/>
                <a:gd name="T52" fmla="*/ 157 w 181"/>
                <a:gd name="T53" fmla="*/ 74 h 140"/>
                <a:gd name="T54" fmla="*/ 156 w 181"/>
                <a:gd name="T55" fmla="*/ 82 h 140"/>
                <a:gd name="T56" fmla="*/ 158 w 181"/>
                <a:gd name="T57" fmla="*/ 95 h 140"/>
                <a:gd name="T58" fmla="*/ 157 w 181"/>
                <a:gd name="T59" fmla="*/ 104 h 140"/>
                <a:gd name="T60" fmla="*/ 164 w 181"/>
                <a:gd name="T61" fmla="*/ 107 h 140"/>
                <a:gd name="T62" fmla="*/ 157 w 181"/>
                <a:gd name="T63" fmla="*/ 114 h 140"/>
                <a:gd name="T64" fmla="*/ 156 w 181"/>
                <a:gd name="T65" fmla="*/ 108 h 140"/>
                <a:gd name="T66" fmla="*/ 146 w 181"/>
                <a:gd name="T67" fmla="*/ 113 h 140"/>
                <a:gd name="T68" fmla="*/ 144 w 181"/>
                <a:gd name="T69" fmla="*/ 119 h 140"/>
                <a:gd name="T70" fmla="*/ 136 w 181"/>
                <a:gd name="T71" fmla="*/ 121 h 140"/>
                <a:gd name="T72" fmla="*/ 133 w 181"/>
                <a:gd name="T73" fmla="*/ 128 h 140"/>
                <a:gd name="T74" fmla="*/ 122 w 181"/>
                <a:gd name="T75" fmla="*/ 134 h 140"/>
                <a:gd name="T76" fmla="*/ 106 w 181"/>
                <a:gd name="T77" fmla="*/ 137 h 140"/>
                <a:gd name="T78" fmla="*/ 97 w 181"/>
                <a:gd name="T79" fmla="*/ 140 h 140"/>
                <a:gd name="T80" fmla="*/ 93 w 181"/>
                <a:gd name="T81" fmla="*/ 131 h 140"/>
                <a:gd name="T82" fmla="*/ 79 w 181"/>
                <a:gd name="T83" fmla="*/ 124 h 140"/>
                <a:gd name="T84" fmla="*/ 73 w 181"/>
                <a:gd name="T85" fmla="*/ 121 h 140"/>
                <a:gd name="T86" fmla="*/ 69 w 181"/>
                <a:gd name="T87" fmla="*/ 121 h 140"/>
                <a:gd name="T88" fmla="*/ 66 w 181"/>
                <a:gd name="T89" fmla="*/ 107 h 140"/>
                <a:gd name="T90" fmla="*/ 68 w 181"/>
                <a:gd name="T91" fmla="*/ 97 h 140"/>
                <a:gd name="T92" fmla="*/ 61 w 181"/>
                <a:gd name="T93" fmla="*/ 90 h 140"/>
                <a:gd name="T94" fmla="*/ 56 w 181"/>
                <a:gd name="T95" fmla="*/ 86 h 140"/>
                <a:gd name="T96" fmla="*/ 45 w 181"/>
                <a:gd name="T97" fmla="*/ 89 h 140"/>
                <a:gd name="T98" fmla="*/ 31 w 181"/>
                <a:gd name="T99" fmla="*/ 90 h 140"/>
                <a:gd name="T100" fmla="*/ 22 w 181"/>
                <a:gd name="T101" fmla="*/ 86 h 140"/>
                <a:gd name="T102" fmla="*/ 13 w 181"/>
                <a:gd name="T103" fmla="*/ 79 h 140"/>
                <a:gd name="T104" fmla="*/ 11 w 181"/>
                <a:gd name="T105" fmla="*/ 69 h 140"/>
                <a:gd name="T106" fmla="*/ 4 w 181"/>
                <a:gd name="T107" fmla="*/ 60 h 140"/>
                <a:gd name="T108" fmla="*/ 1 w 181"/>
                <a:gd name="T109" fmla="*/ 49 h 140"/>
                <a:gd name="T110" fmla="*/ 1 w 181"/>
                <a:gd name="T111" fmla="*/ 42 h 140"/>
                <a:gd name="T112" fmla="*/ 7 w 181"/>
                <a:gd name="T113" fmla="*/ 35 h 140"/>
                <a:gd name="T114" fmla="*/ 12 w 181"/>
                <a:gd name="T115" fmla="*/ 31 h 140"/>
                <a:gd name="T116" fmla="*/ 18 w 181"/>
                <a:gd name="T117" fmla="*/ 2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1" h="140">
                  <a:moveTo>
                    <a:pt x="18" y="26"/>
                  </a:moveTo>
                  <a:cubicBezTo>
                    <a:pt x="24" y="22"/>
                    <a:pt x="24" y="22"/>
                    <a:pt x="24" y="22"/>
                  </a:cubicBezTo>
                  <a:cubicBezTo>
                    <a:pt x="27" y="19"/>
                    <a:pt x="27" y="19"/>
                    <a:pt x="27" y="19"/>
                  </a:cubicBezTo>
                  <a:cubicBezTo>
                    <a:pt x="34" y="20"/>
                    <a:pt x="34" y="20"/>
                    <a:pt x="34" y="20"/>
                  </a:cubicBezTo>
                  <a:cubicBezTo>
                    <a:pt x="34" y="20"/>
                    <a:pt x="39" y="18"/>
                    <a:pt x="40" y="18"/>
                  </a:cubicBezTo>
                  <a:cubicBezTo>
                    <a:pt x="41" y="18"/>
                    <a:pt x="48" y="17"/>
                    <a:pt x="48" y="17"/>
                  </a:cubicBezTo>
                  <a:cubicBezTo>
                    <a:pt x="52" y="14"/>
                    <a:pt x="52" y="14"/>
                    <a:pt x="52" y="14"/>
                  </a:cubicBezTo>
                  <a:cubicBezTo>
                    <a:pt x="52" y="14"/>
                    <a:pt x="55" y="15"/>
                    <a:pt x="55" y="16"/>
                  </a:cubicBezTo>
                  <a:cubicBezTo>
                    <a:pt x="56" y="17"/>
                    <a:pt x="59" y="20"/>
                    <a:pt x="60" y="20"/>
                  </a:cubicBezTo>
                  <a:cubicBezTo>
                    <a:pt x="61" y="19"/>
                    <a:pt x="62" y="15"/>
                    <a:pt x="62" y="15"/>
                  </a:cubicBezTo>
                  <a:cubicBezTo>
                    <a:pt x="68" y="14"/>
                    <a:pt x="68" y="14"/>
                    <a:pt x="68" y="14"/>
                  </a:cubicBezTo>
                  <a:cubicBezTo>
                    <a:pt x="73" y="13"/>
                    <a:pt x="73" y="13"/>
                    <a:pt x="73" y="13"/>
                  </a:cubicBezTo>
                  <a:cubicBezTo>
                    <a:pt x="73" y="13"/>
                    <a:pt x="73" y="12"/>
                    <a:pt x="74" y="12"/>
                  </a:cubicBezTo>
                  <a:cubicBezTo>
                    <a:pt x="75" y="13"/>
                    <a:pt x="81" y="13"/>
                    <a:pt x="81" y="13"/>
                  </a:cubicBezTo>
                  <a:cubicBezTo>
                    <a:pt x="87" y="13"/>
                    <a:pt x="87" y="13"/>
                    <a:pt x="87" y="13"/>
                  </a:cubicBezTo>
                  <a:cubicBezTo>
                    <a:pt x="87" y="13"/>
                    <a:pt x="91" y="15"/>
                    <a:pt x="92" y="15"/>
                  </a:cubicBezTo>
                  <a:cubicBezTo>
                    <a:pt x="92" y="14"/>
                    <a:pt x="95" y="10"/>
                    <a:pt x="95" y="10"/>
                  </a:cubicBezTo>
                  <a:cubicBezTo>
                    <a:pt x="101" y="12"/>
                    <a:pt x="101" y="12"/>
                    <a:pt x="101" y="12"/>
                  </a:cubicBezTo>
                  <a:cubicBezTo>
                    <a:pt x="102" y="8"/>
                    <a:pt x="102" y="8"/>
                    <a:pt x="102" y="8"/>
                  </a:cubicBezTo>
                  <a:cubicBezTo>
                    <a:pt x="102" y="8"/>
                    <a:pt x="105" y="3"/>
                    <a:pt x="105" y="3"/>
                  </a:cubicBezTo>
                  <a:cubicBezTo>
                    <a:pt x="106" y="3"/>
                    <a:pt x="110" y="0"/>
                    <a:pt x="110" y="0"/>
                  </a:cubicBezTo>
                  <a:cubicBezTo>
                    <a:pt x="112" y="6"/>
                    <a:pt x="112" y="6"/>
                    <a:pt x="112" y="6"/>
                  </a:cubicBezTo>
                  <a:cubicBezTo>
                    <a:pt x="116" y="9"/>
                    <a:pt x="116" y="9"/>
                    <a:pt x="116" y="9"/>
                  </a:cubicBezTo>
                  <a:cubicBezTo>
                    <a:pt x="117" y="10"/>
                    <a:pt x="117" y="10"/>
                    <a:pt x="117" y="10"/>
                  </a:cubicBezTo>
                  <a:cubicBezTo>
                    <a:pt x="121" y="13"/>
                    <a:pt x="121" y="13"/>
                    <a:pt x="121" y="13"/>
                  </a:cubicBezTo>
                  <a:cubicBezTo>
                    <a:pt x="128" y="11"/>
                    <a:pt x="128" y="11"/>
                    <a:pt x="128" y="11"/>
                  </a:cubicBezTo>
                  <a:cubicBezTo>
                    <a:pt x="132" y="10"/>
                    <a:pt x="132" y="10"/>
                    <a:pt x="132" y="10"/>
                  </a:cubicBezTo>
                  <a:cubicBezTo>
                    <a:pt x="135" y="10"/>
                    <a:pt x="135" y="10"/>
                    <a:pt x="135" y="10"/>
                  </a:cubicBezTo>
                  <a:cubicBezTo>
                    <a:pt x="136" y="12"/>
                    <a:pt x="136" y="12"/>
                    <a:pt x="136" y="12"/>
                  </a:cubicBezTo>
                  <a:cubicBezTo>
                    <a:pt x="139" y="14"/>
                    <a:pt x="139" y="14"/>
                    <a:pt x="139" y="14"/>
                  </a:cubicBezTo>
                  <a:cubicBezTo>
                    <a:pt x="144" y="14"/>
                    <a:pt x="144" y="14"/>
                    <a:pt x="144" y="14"/>
                  </a:cubicBezTo>
                  <a:cubicBezTo>
                    <a:pt x="146" y="17"/>
                    <a:pt x="146" y="17"/>
                    <a:pt x="146" y="17"/>
                  </a:cubicBezTo>
                  <a:cubicBezTo>
                    <a:pt x="150" y="18"/>
                    <a:pt x="150" y="18"/>
                    <a:pt x="150" y="18"/>
                  </a:cubicBezTo>
                  <a:cubicBezTo>
                    <a:pt x="153" y="22"/>
                    <a:pt x="153" y="22"/>
                    <a:pt x="153" y="22"/>
                  </a:cubicBezTo>
                  <a:cubicBezTo>
                    <a:pt x="156" y="23"/>
                    <a:pt x="156" y="23"/>
                    <a:pt x="156" y="23"/>
                  </a:cubicBezTo>
                  <a:cubicBezTo>
                    <a:pt x="158" y="27"/>
                    <a:pt x="158" y="27"/>
                    <a:pt x="158" y="27"/>
                  </a:cubicBezTo>
                  <a:cubicBezTo>
                    <a:pt x="162" y="27"/>
                    <a:pt x="162" y="27"/>
                    <a:pt x="162" y="27"/>
                  </a:cubicBezTo>
                  <a:cubicBezTo>
                    <a:pt x="167" y="28"/>
                    <a:pt x="167" y="28"/>
                    <a:pt x="167" y="28"/>
                  </a:cubicBezTo>
                  <a:cubicBezTo>
                    <a:pt x="170" y="28"/>
                    <a:pt x="170" y="28"/>
                    <a:pt x="170" y="28"/>
                  </a:cubicBezTo>
                  <a:cubicBezTo>
                    <a:pt x="170" y="28"/>
                    <a:pt x="170" y="28"/>
                    <a:pt x="170" y="28"/>
                  </a:cubicBezTo>
                  <a:cubicBezTo>
                    <a:pt x="171" y="28"/>
                    <a:pt x="171" y="28"/>
                    <a:pt x="171" y="28"/>
                  </a:cubicBezTo>
                  <a:cubicBezTo>
                    <a:pt x="172" y="37"/>
                    <a:pt x="172" y="37"/>
                    <a:pt x="172" y="37"/>
                  </a:cubicBezTo>
                  <a:cubicBezTo>
                    <a:pt x="170" y="42"/>
                    <a:pt x="170" y="42"/>
                    <a:pt x="170" y="42"/>
                  </a:cubicBezTo>
                  <a:cubicBezTo>
                    <a:pt x="170" y="47"/>
                    <a:pt x="170" y="47"/>
                    <a:pt x="170" y="47"/>
                  </a:cubicBezTo>
                  <a:cubicBezTo>
                    <a:pt x="173" y="48"/>
                    <a:pt x="173" y="48"/>
                    <a:pt x="173" y="48"/>
                  </a:cubicBezTo>
                  <a:cubicBezTo>
                    <a:pt x="180" y="47"/>
                    <a:pt x="180" y="47"/>
                    <a:pt x="180" y="47"/>
                  </a:cubicBezTo>
                  <a:cubicBezTo>
                    <a:pt x="181" y="51"/>
                    <a:pt x="181" y="51"/>
                    <a:pt x="181" y="51"/>
                  </a:cubicBezTo>
                  <a:cubicBezTo>
                    <a:pt x="177" y="53"/>
                    <a:pt x="177" y="53"/>
                    <a:pt x="177" y="53"/>
                  </a:cubicBezTo>
                  <a:cubicBezTo>
                    <a:pt x="178" y="58"/>
                    <a:pt x="178" y="58"/>
                    <a:pt x="178" y="58"/>
                  </a:cubicBezTo>
                  <a:cubicBezTo>
                    <a:pt x="170" y="57"/>
                    <a:pt x="170" y="57"/>
                    <a:pt x="170" y="57"/>
                  </a:cubicBezTo>
                  <a:cubicBezTo>
                    <a:pt x="167" y="60"/>
                    <a:pt x="167" y="60"/>
                    <a:pt x="167" y="60"/>
                  </a:cubicBezTo>
                  <a:cubicBezTo>
                    <a:pt x="167" y="67"/>
                    <a:pt x="167" y="67"/>
                    <a:pt x="167" y="67"/>
                  </a:cubicBezTo>
                  <a:cubicBezTo>
                    <a:pt x="159" y="70"/>
                    <a:pt x="159" y="70"/>
                    <a:pt x="159" y="70"/>
                  </a:cubicBezTo>
                  <a:cubicBezTo>
                    <a:pt x="157" y="74"/>
                    <a:pt x="157" y="74"/>
                    <a:pt x="157" y="74"/>
                  </a:cubicBezTo>
                  <a:cubicBezTo>
                    <a:pt x="157" y="78"/>
                    <a:pt x="157" y="78"/>
                    <a:pt x="157" y="78"/>
                  </a:cubicBezTo>
                  <a:cubicBezTo>
                    <a:pt x="156" y="82"/>
                    <a:pt x="156" y="82"/>
                    <a:pt x="156" y="82"/>
                  </a:cubicBezTo>
                  <a:cubicBezTo>
                    <a:pt x="157" y="89"/>
                    <a:pt x="157" y="89"/>
                    <a:pt x="157" y="89"/>
                  </a:cubicBezTo>
                  <a:cubicBezTo>
                    <a:pt x="158" y="95"/>
                    <a:pt x="158" y="95"/>
                    <a:pt x="158" y="95"/>
                  </a:cubicBezTo>
                  <a:cubicBezTo>
                    <a:pt x="158" y="95"/>
                    <a:pt x="156" y="100"/>
                    <a:pt x="155" y="103"/>
                  </a:cubicBezTo>
                  <a:cubicBezTo>
                    <a:pt x="155" y="105"/>
                    <a:pt x="157" y="104"/>
                    <a:pt x="157" y="104"/>
                  </a:cubicBezTo>
                  <a:cubicBezTo>
                    <a:pt x="162" y="106"/>
                    <a:pt x="162" y="106"/>
                    <a:pt x="162" y="106"/>
                  </a:cubicBezTo>
                  <a:cubicBezTo>
                    <a:pt x="164" y="107"/>
                    <a:pt x="164" y="107"/>
                    <a:pt x="164" y="107"/>
                  </a:cubicBezTo>
                  <a:cubicBezTo>
                    <a:pt x="162" y="113"/>
                    <a:pt x="162" y="113"/>
                    <a:pt x="162" y="113"/>
                  </a:cubicBezTo>
                  <a:cubicBezTo>
                    <a:pt x="157" y="114"/>
                    <a:pt x="157" y="114"/>
                    <a:pt x="157" y="114"/>
                  </a:cubicBezTo>
                  <a:cubicBezTo>
                    <a:pt x="158" y="110"/>
                    <a:pt x="158" y="110"/>
                    <a:pt x="158" y="110"/>
                  </a:cubicBezTo>
                  <a:cubicBezTo>
                    <a:pt x="156" y="108"/>
                    <a:pt x="156" y="108"/>
                    <a:pt x="156" y="108"/>
                  </a:cubicBezTo>
                  <a:cubicBezTo>
                    <a:pt x="153" y="111"/>
                    <a:pt x="153" y="111"/>
                    <a:pt x="153" y="111"/>
                  </a:cubicBezTo>
                  <a:cubicBezTo>
                    <a:pt x="146" y="113"/>
                    <a:pt x="146" y="113"/>
                    <a:pt x="146" y="113"/>
                  </a:cubicBezTo>
                  <a:cubicBezTo>
                    <a:pt x="146" y="115"/>
                    <a:pt x="146" y="115"/>
                    <a:pt x="146" y="115"/>
                  </a:cubicBezTo>
                  <a:cubicBezTo>
                    <a:pt x="144" y="119"/>
                    <a:pt x="144" y="119"/>
                    <a:pt x="144" y="119"/>
                  </a:cubicBezTo>
                  <a:cubicBezTo>
                    <a:pt x="144" y="119"/>
                    <a:pt x="140" y="119"/>
                    <a:pt x="138" y="119"/>
                  </a:cubicBezTo>
                  <a:cubicBezTo>
                    <a:pt x="137" y="118"/>
                    <a:pt x="136" y="121"/>
                    <a:pt x="136" y="121"/>
                  </a:cubicBezTo>
                  <a:cubicBezTo>
                    <a:pt x="138" y="128"/>
                    <a:pt x="138" y="128"/>
                    <a:pt x="138" y="128"/>
                  </a:cubicBezTo>
                  <a:cubicBezTo>
                    <a:pt x="133" y="128"/>
                    <a:pt x="133" y="128"/>
                    <a:pt x="133" y="128"/>
                  </a:cubicBezTo>
                  <a:cubicBezTo>
                    <a:pt x="129" y="133"/>
                    <a:pt x="129" y="133"/>
                    <a:pt x="129" y="133"/>
                  </a:cubicBezTo>
                  <a:cubicBezTo>
                    <a:pt x="122" y="134"/>
                    <a:pt x="122" y="134"/>
                    <a:pt x="122" y="134"/>
                  </a:cubicBezTo>
                  <a:cubicBezTo>
                    <a:pt x="116" y="133"/>
                    <a:pt x="116" y="133"/>
                    <a:pt x="116" y="133"/>
                  </a:cubicBezTo>
                  <a:cubicBezTo>
                    <a:pt x="106" y="137"/>
                    <a:pt x="106" y="137"/>
                    <a:pt x="106" y="137"/>
                  </a:cubicBezTo>
                  <a:cubicBezTo>
                    <a:pt x="97" y="139"/>
                    <a:pt x="97" y="139"/>
                    <a:pt x="97" y="139"/>
                  </a:cubicBezTo>
                  <a:cubicBezTo>
                    <a:pt x="97" y="140"/>
                    <a:pt x="97" y="140"/>
                    <a:pt x="97" y="140"/>
                  </a:cubicBezTo>
                  <a:cubicBezTo>
                    <a:pt x="96" y="134"/>
                    <a:pt x="96" y="134"/>
                    <a:pt x="96" y="134"/>
                  </a:cubicBezTo>
                  <a:cubicBezTo>
                    <a:pt x="93" y="131"/>
                    <a:pt x="93" y="131"/>
                    <a:pt x="93" y="131"/>
                  </a:cubicBezTo>
                  <a:cubicBezTo>
                    <a:pt x="93" y="131"/>
                    <a:pt x="90" y="125"/>
                    <a:pt x="90" y="124"/>
                  </a:cubicBezTo>
                  <a:cubicBezTo>
                    <a:pt x="90" y="124"/>
                    <a:pt x="79" y="124"/>
                    <a:pt x="79" y="124"/>
                  </a:cubicBezTo>
                  <a:cubicBezTo>
                    <a:pt x="79" y="124"/>
                    <a:pt x="77" y="121"/>
                    <a:pt x="76" y="119"/>
                  </a:cubicBezTo>
                  <a:cubicBezTo>
                    <a:pt x="76" y="118"/>
                    <a:pt x="73" y="121"/>
                    <a:pt x="73" y="121"/>
                  </a:cubicBezTo>
                  <a:cubicBezTo>
                    <a:pt x="69" y="122"/>
                    <a:pt x="69" y="122"/>
                    <a:pt x="69" y="122"/>
                  </a:cubicBezTo>
                  <a:cubicBezTo>
                    <a:pt x="69" y="121"/>
                    <a:pt x="69" y="121"/>
                    <a:pt x="69" y="121"/>
                  </a:cubicBezTo>
                  <a:cubicBezTo>
                    <a:pt x="66" y="117"/>
                    <a:pt x="66" y="117"/>
                    <a:pt x="66" y="117"/>
                  </a:cubicBezTo>
                  <a:cubicBezTo>
                    <a:pt x="66" y="107"/>
                    <a:pt x="66" y="107"/>
                    <a:pt x="66" y="107"/>
                  </a:cubicBezTo>
                  <a:cubicBezTo>
                    <a:pt x="66" y="104"/>
                    <a:pt x="66" y="104"/>
                    <a:pt x="66" y="104"/>
                  </a:cubicBezTo>
                  <a:cubicBezTo>
                    <a:pt x="68" y="97"/>
                    <a:pt x="68" y="97"/>
                    <a:pt x="68" y="97"/>
                  </a:cubicBezTo>
                  <a:cubicBezTo>
                    <a:pt x="68" y="97"/>
                    <a:pt x="66" y="96"/>
                    <a:pt x="65" y="94"/>
                  </a:cubicBezTo>
                  <a:cubicBezTo>
                    <a:pt x="63" y="92"/>
                    <a:pt x="61" y="90"/>
                    <a:pt x="61" y="90"/>
                  </a:cubicBezTo>
                  <a:cubicBezTo>
                    <a:pt x="59" y="90"/>
                    <a:pt x="59" y="90"/>
                    <a:pt x="59" y="90"/>
                  </a:cubicBezTo>
                  <a:cubicBezTo>
                    <a:pt x="56" y="86"/>
                    <a:pt x="56" y="86"/>
                    <a:pt x="56" y="86"/>
                  </a:cubicBezTo>
                  <a:cubicBezTo>
                    <a:pt x="49" y="88"/>
                    <a:pt x="49" y="88"/>
                    <a:pt x="49" y="88"/>
                  </a:cubicBezTo>
                  <a:cubicBezTo>
                    <a:pt x="45" y="89"/>
                    <a:pt x="45" y="89"/>
                    <a:pt x="45" y="89"/>
                  </a:cubicBezTo>
                  <a:cubicBezTo>
                    <a:pt x="43" y="91"/>
                    <a:pt x="43" y="91"/>
                    <a:pt x="43" y="91"/>
                  </a:cubicBezTo>
                  <a:cubicBezTo>
                    <a:pt x="31" y="90"/>
                    <a:pt x="31" y="90"/>
                    <a:pt x="31" y="90"/>
                  </a:cubicBezTo>
                  <a:cubicBezTo>
                    <a:pt x="25" y="87"/>
                    <a:pt x="25" y="87"/>
                    <a:pt x="25" y="87"/>
                  </a:cubicBezTo>
                  <a:cubicBezTo>
                    <a:pt x="22" y="86"/>
                    <a:pt x="22" y="86"/>
                    <a:pt x="22" y="86"/>
                  </a:cubicBezTo>
                  <a:cubicBezTo>
                    <a:pt x="18" y="83"/>
                    <a:pt x="18" y="83"/>
                    <a:pt x="18" y="83"/>
                  </a:cubicBezTo>
                  <a:cubicBezTo>
                    <a:pt x="13" y="79"/>
                    <a:pt x="13" y="79"/>
                    <a:pt x="13" y="79"/>
                  </a:cubicBezTo>
                  <a:cubicBezTo>
                    <a:pt x="12" y="73"/>
                    <a:pt x="12" y="73"/>
                    <a:pt x="12" y="73"/>
                  </a:cubicBezTo>
                  <a:cubicBezTo>
                    <a:pt x="11" y="69"/>
                    <a:pt x="11" y="69"/>
                    <a:pt x="11" y="69"/>
                  </a:cubicBezTo>
                  <a:cubicBezTo>
                    <a:pt x="6" y="64"/>
                    <a:pt x="6" y="64"/>
                    <a:pt x="6" y="64"/>
                  </a:cubicBezTo>
                  <a:cubicBezTo>
                    <a:pt x="4" y="60"/>
                    <a:pt x="4" y="60"/>
                    <a:pt x="4" y="60"/>
                  </a:cubicBezTo>
                  <a:cubicBezTo>
                    <a:pt x="4" y="54"/>
                    <a:pt x="4" y="54"/>
                    <a:pt x="4" y="54"/>
                  </a:cubicBezTo>
                  <a:cubicBezTo>
                    <a:pt x="1" y="49"/>
                    <a:pt x="1" y="49"/>
                    <a:pt x="1" y="49"/>
                  </a:cubicBezTo>
                  <a:cubicBezTo>
                    <a:pt x="2" y="44"/>
                    <a:pt x="2" y="44"/>
                    <a:pt x="2" y="44"/>
                  </a:cubicBezTo>
                  <a:cubicBezTo>
                    <a:pt x="2" y="44"/>
                    <a:pt x="0" y="43"/>
                    <a:pt x="1" y="42"/>
                  </a:cubicBezTo>
                  <a:cubicBezTo>
                    <a:pt x="3" y="42"/>
                    <a:pt x="6" y="41"/>
                    <a:pt x="6" y="41"/>
                  </a:cubicBezTo>
                  <a:cubicBezTo>
                    <a:pt x="7" y="35"/>
                    <a:pt x="7" y="35"/>
                    <a:pt x="7" y="35"/>
                  </a:cubicBezTo>
                  <a:cubicBezTo>
                    <a:pt x="8" y="33"/>
                    <a:pt x="8" y="33"/>
                    <a:pt x="8" y="33"/>
                  </a:cubicBezTo>
                  <a:cubicBezTo>
                    <a:pt x="12" y="31"/>
                    <a:pt x="12" y="31"/>
                    <a:pt x="12" y="31"/>
                  </a:cubicBezTo>
                  <a:cubicBezTo>
                    <a:pt x="14" y="26"/>
                    <a:pt x="14" y="26"/>
                    <a:pt x="14" y="26"/>
                  </a:cubicBezTo>
                  <a:lnTo>
                    <a:pt x="18" y="26"/>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7" name="Freeform 53"/>
            <p:cNvSpPr>
              <a:spLocks noEditPoints="1"/>
            </p:cNvSpPr>
            <p:nvPr/>
          </p:nvSpPr>
          <p:spPr bwMode="auto">
            <a:xfrm>
              <a:off x="5766982" y="1595422"/>
              <a:ext cx="401292" cy="265289"/>
            </a:xfrm>
            <a:custGeom>
              <a:avLst/>
              <a:gdLst>
                <a:gd name="T0" fmla="*/ 39 w 176"/>
                <a:gd name="T1" fmla="*/ 45 h 120"/>
                <a:gd name="T2" fmla="*/ 46 w 176"/>
                <a:gd name="T3" fmla="*/ 36 h 120"/>
                <a:gd name="T4" fmla="*/ 51 w 176"/>
                <a:gd name="T5" fmla="*/ 29 h 120"/>
                <a:gd name="T6" fmla="*/ 59 w 176"/>
                <a:gd name="T7" fmla="*/ 23 h 120"/>
                <a:gd name="T8" fmla="*/ 69 w 176"/>
                <a:gd name="T9" fmla="*/ 17 h 120"/>
                <a:gd name="T10" fmla="*/ 81 w 176"/>
                <a:gd name="T11" fmla="*/ 15 h 120"/>
                <a:gd name="T12" fmla="*/ 89 w 176"/>
                <a:gd name="T13" fmla="*/ 6 h 120"/>
                <a:gd name="T14" fmla="*/ 97 w 176"/>
                <a:gd name="T15" fmla="*/ 7 h 120"/>
                <a:gd name="T16" fmla="*/ 109 w 176"/>
                <a:gd name="T17" fmla="*/ 4 h 120"/>
                <a:gd name="T18" fmla="*/ 128 w 176"/>
                <a:gd name="T19" fmla="*/ 7 h 120"/>
                <a:gd name="T20" fmla="*/ 154 w 176"/>
                <a:gd name="T21" fmla="*/ 3 h 120"/>
                <a:gd name="T22" fmla="*/ 157 w 176"/>
                <a:gd name="T23" fmla="*/ 15 h 120"/>
                <a:gd name="T24" fmla="*/ 162 w 176"/>
                <a:gd name="T25" fmla="*/ 70 h 120"/>
                <a:gd name="T26" fmla="*/ 171 w 176"/>
                <a:gd name="T27" fmla="*/ 80 h 120"/>
                <a:gd name="T28" fmla="*/ 168 w 176"/>
                <a:gd name="T29" fmla="*/ 90 h 120"/>
                <a:gd name="T30" fmla="*/ 165 w 176"/>
                <a:gd name="T31" fmla="*/ 105 h 120"/>
                <a:gd name="T32" fmla="*/ 146 w 176"/>
                <a:gd name="T33" fmla="*/ 109 h 120"/>
                <a:gd name="T34" fmla="*/ 124 w 176"/>
                <a:gd name="T35" fmla="*/ 99 h 120"/>
                <a:gd name="T36" fmla="*/ 102 w 176"/>
                <a:gd name="T37" fmla="*/ 94 h 120"/>
                <a:gd name="T38" fmla="*/ 78 w 176"/>
                <a:gd name="T39" fmla="*/ 107 h 120"/>
                <a:gd name="T40" fmla="*/ 77 w 176"/>
                <a:gd name="T41" fmla="*/ 87 h 120"/>
                <a:gd name="T42" fmla="*/ 71 w 176"/>
                <a:gd name="T43" fmla="*/ 83 h 120"/>
                <a:gd name="T44" fmla="*/ 61 w 176"/>
                <a:gd name="T45" fmla="*/ 86 h 120"/>
                <a:gd name="T46" fmla="*/ 48 w 176"/>
                <a:gd name="T47" fmla="*/ 75 h 120"/>
                <a:gd name="T48" fmla="*/ 48 w 176"/>
                <a:gd name="T49" fmla="*/ 67 h 120"/>
                <a:gd name="T50" fmla="*/ 53 w 176"/>
                <a:gd name="T51" fmla="*/ 62 h 120"/>
                <a:gd name="T52" fmla="*/ 42 w 176"/>
                <a:gd name="T53" fmla="*/ 59 h 120"/>
                <a:gd name="T54" fmla="*/ 45 w 176"/>
                <a:gd name="T55" fmla="*/ 51 h 120"/>
                <a:gd name="T56" fmla="*/ 23 w 176"/>
                <a:gd name="T57" fmla="*/ 103 h 120"/>
                <a:gd name="T58" fmla="*/ 22 w 176"/>
                <a:gd name="T59" fmla="*/ 105 h 120"/>
                <a:gd name="T60" fmla="*/ 64 w 176"/>
                <a:gd name="T61" fmla="*/ 98 h 120"/>
                <a:gd name="T62" fmla="*/ 9 w 176"/>
                <a:gd name="T63" fmla="*/ 91 h 120"/>
                <a:gd name="T64" fmla="*/ 4 w 176"/>
                <a:gd name="T65" fmla="*/ 87 h 120"/>
                <a:gd name="T66" fmla="*/ 3 w 176"/>
                <a:gd name="T67" fmla="*/ 91 h 120"/>
                <a:gd name="T68" fmla="*/ 5 w 176"/>
                <a:gd name="T69" fmla="*/ 98 h 120"/>
                <a:gd name="T70" fmla="*/ 10 w 176"/>
                <a:gd name="T71" fmla="*/ 103 h 120"/>
                <a:gd name="T72" fmla="*/ 14 w 176"/>
                <a:gd name="T73" fmla="*/ 110 h 120"/>
                <a:gd name="T74" fmla="*/ 13 w 176"/>
                <a:gd name="T75" fmla="*/ 119 h 120"/>
                <a:gd name="T76" fmla="*/ 17 w 176"/>
                <a:gd name="T77" fmla="*/ 109 h 120"/>
                <a:gd name="T78" fmla="*/ 23 w 176"/>
                <a:gd name="T79" fmla="*/ 99 h 120"/>
                <a:gd name="T80" fmla="*/ 29 w 176"/>
                <a:gd name="T81" fmla="*/ 97 h 120"/>
                <a:gd name="T82" fmla="*/ 33 w 176"/>
                <a:gd name="T83" fmla="*/ 89 h 120"/>
                <a:gd name="T84" fmla="*/ 37 w 176"/>
                <a:gd name="T85" fmla="*/ 84 h 120"/>
                <a:gd name="T86" fmla="*/ 41 w 176"/>
                <a:gd name="T87" fmla="*/ 81 h 120"/>
                <a:gd name="T88" fmla="*/ 28 w 176"/>
                <a:gd name="T89" fmla="*/ 77 h 120"/>
                <a:gd name="T90" fmla="*/ 19 w 176"/>
                <a:gd name="T91" fmla="*/ 81 h 120"/>
                <a:gd name="T92" fmla="*/ 12 w 176"/>
                <a:gd name="T93" fmla="*/ 86 h 120"/>
                <a:gd name="T94" fmla="*/ 35 w 176"/>
                <a:gd name="T95" fmla="*/ 76 h 120"/>
                <a:gd name="T96" fmla="*/ 43 w 176"/>
                <a:gd name="T97" fmla="*/ 76 h 120"/>
                <a:gd name="T98" fmla="*/ 36 w 176"/>
                <a:gd name="T99" fmla="*/ 75 h 120"/>
                <a:gd name="T100" fmla="*/ 27 w 176"/>
                <a:gd name="T101" fmla="*/ 59 h 120"/>
                <a:gd name="T102" fmla="*/ 27 w 176"/>
                <a:gd name="T103" fmla="*/ 65 h 120"/>
                <a:gd name="T104" fmla="*/ 22 w 176"/>
                <a:gd name="T105" fmla="*/ 70 h 120"/>
                <a:gd name="T106" fmla="*/ 14 w 176"/>
                <a:gd name="T107" fmla="*/ 68 h 120"/>
                <a:gd name="T108" fmla="*/ 3 w 176"/>
                <a:gd name="T109" fmla="*/ 64 h 120"/>
                <a:gd name="T110" fmla="*/ 16 w 176"/>
                <a:gd name="T111" fmla="*/ 54 h 120"/>
                <a:gd name="T112" fmla="*/ 36 w 176"/>
                <a:gd name="T113" fmla="*/ 52 h 120"/>
                <a:gd name="T114" fmla="*/ 33 w 176"/>
                <a:gd name="T115" fmla="*/ 57 h 120"/>
                <a:gd name="T116" fmla="*/ 36 w 176"/>
                <a:gd name="T117" fmla="*/ 5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20">
                  <a:moveTo>
                    <a:pt x="39" y="52"/>
                  </a:moveTo>
                  <a:cubicBezTo>
                    <a:pt x="40" y="50"/>
                    <a:pt x="40" y="50"/>
                    <a:pt x="40" y="50"/>
                  </a:cubicBezTo>
                  <a:cubicBezTo>
                    <a:pt x="41" y="48"/>
                    <a:pt x="41" y="48"/>
                    <a:pt x="41" y="48"/>
                  </a:cubicBezTo>
                  <a:cubicBezTo>
                    <a:pt x="41" y="45"/>
                    <a:pt x="41" y="45"/>
                    <a:pt x="41" y="45"/>
                  </a:cubicBezTo>
                  <a:cubicBezTo>
                    <a:pt x="39" y="45"/>
                    <a:pt x="39" y="45"/>
                    <a:pt x="39" y="45"/>
                  </a:cubicBezTo>
                  <a:cubicBezTo>
                    <a:pt x="38" y="42"/>
                    <a:pt x="38" y="42"/>
                    <a:pt x="38" y="42"/>
                  </a:cubicBezTo>
                  <a:cubicBezTo>
                    <a:pt x="38" y="42"/>
                    <a:pt x="39" y="41"/>
                    <a:pt x="40" y="41"/>
                  </a:cubicBezTo>
                  <a:cubicBezTo>
                    <a:pt x="40" y="40"/>
                    <a:pt x="43" y="40"/>
                    <a:pt x="43" y="40"/>
                  </a:cubicBezTo>
                  <a:cubicBezTo>
                    <a:pt x="45" y="38"/>
                    <a:pt x="45" y="38"/>
                    <a:pt x="45" y="38"/>
                  </a:cubicBezTo>
                  <a:cubicBezTo>
                    <a:pt x="45" y="38"/>
                    <a:pt x="44" y="36"/>
                    <a:pt x="46" y="36"/>
                  </a:cubicBezTo>
                  <a:cubicBezTo>
                    <a:pt x="47" y="36"/>
                    <a:pt x="49" y="36"/>
                    <a:pt x="50" y="36"/>
                  </a:cubicBezTo>
                  <a:cubicBezTo>
                    <a:pt x="51" y="36"/>
                    <a:pt x="52" y="35"/>
                    <a:pt x="52" y="35"/>
                  </a:cubicBezTo>
                  <a:cubicBezTo>
                    <a:pt x="54" y="35"/>
                    <a:pt x="55" y="36"/>
                    <a:pt x="54" y="35"/>
                  </a:cubicBezTo>
                  <a:cubicBezTo>
                    <a:pt x="54" y="35"/>
                    <a:pt x="54" y="34"/>
                    <a:pt x="53" y="33"/>
                  </a:cubicBezTo>
                  <a:cubicBezTo>
                    <a:pt x="52" y="32"/>
                    <a:pt x="49" y="30"/>
                    <a:pt x="51" y="29"/>
                  </a:cubicBezTo>
                  <a:cubicBezTo>
                    <a:pt x="52" y="28"/>
                    <a:pt x="53" y="28"/>
                    <a:pt x="54" y="29"/>
                  </a:cubicBezTo>
                  <a:cubicBezTo>
                    <a:pt x="55" y="29"/>
                    <a:pt x="56" y="31"/>
                    <a:pt x="56" y="31"/>
                  </a:cubicBezTo>
                  <a:cubicBezTo>
                    <a:pt x="56" y="27"/>
                    <a:pt x="56" y="27"/>
                    <a:pt x="56" y="27"/>
                  </a:cubicBezTo>
                  <a:cubicBezTo>
                    <a:pt x="56" y="27"/>
                    <a:pt x="59" y="27"/>
                    <a:pt x="60" y="26"/>
                  </a:cubicBezTo>
                  <a:cubicBezTo>
                    <a:pt x="60" y="25"/>
                    <a:pt x="59" y="23"/>
                    <a:pt x="59" y="23"/>
                  </a:cubicBezTo>
                  <a:cubicBezTo>
                    <a:pt x="59" y="23"/>
                    <a:pt x="59" y="23"/>
                    <a:pt x="62" y="23"/>
                  </a:cubicBezTo>
                  <a:cubicBezTo>
                    <a:pt x="65" y="22"/>
                    <a:pt x="64" y="22"/>
                    <a:pt x="66" y="22"/>
                  </a:cubicBezTo>
                  <a:cubicBezTo>
                    <a:pt x="67" y="22"/>
                    <a:pt x="70" y="22"/>
                    <a:pt x="70" y="22"/>
                  </a:cubicBezTo>
                  <a:cubicBezTo>
                    <a:pt x="70" y="22"/>
                    <a:pt x="72" y="21"/>
                    <a:pt x="71" y="20"/>
                  </a:cubicBezTo>
                  <a:cubicBezTo>
                    <a:pt x="71" y="19"/>
                    <a:pt x="69" y="17"/>
                    <a:pt x="69" y="17"/>
                  </a:cubicBezTo>
                  <a:cubicBezTo>
                    <a:pt x="69" y="17"/>
                    <a:pt x="70" y="14"/>
                    <a:pt x="70" y="15"/>
                  </a:cubicBezTo>
                  <a:cubicBezTo>
                    <a:pt x="70" y="17"/>
                    <a:pt x="73" y="19"/>
                    <a:pt x="73" y="19"/>
                  </a:cubicBezTo>
                  <a:cubicBezTo>
                    <a:pt x="75" y="17"/>
                    <a:pt x="75" y="17"/>
                    <a:pt x="75" y="17"/>
                  </a:cubicBezTo>
                  <a:cubicBezTo>
                    <a:pt x="78" y="16"/>
                    <a:pt x="78" y="16"/>
                    <a:pt x="78" y="16"/>
                  </a:cubicBezTo>
                  <a:cubicBezTo>
                    <a:pt x="81" y="15"/>
                    <a:pt x="81" y="15"/>
                    <a:pt x="81" y="15"/>
                  </a:cubicBezTo>
                  <a:cubicBezTo>
                    <a:pt x="81" y="15"/>
                    <a:pt x="84" y="15"/>
                    <a:pt x="86" y="15"/>
                  </a:cubicBezTo>
                  <a:cubicBezTo>
                    <a:pt x="87" y="15"/>
                    <a:pt x="90" y="14"/>
                    <a:pt x="90" y="14"/>
                  </a:cubicBezTo>
                  <a:cubicBezTo>
                    <a:pt x="91" y="12"/>
                    <a:pt x="91" y="12"/>
                    <a:pt x="91" y="12"/>
                  </a:cubicBezTo>
                  <a:cubicBezTo>
                    <a:pt x="87" y="8"/>
                    <a:pt x="87" y="8"/>
                    <a:pt x="87" y="8"/>
                  </a:cubicBezTo>
                  <a:cubicBezTo>
                    <a:pt x="87" y="8"/>
                    <a:pt x="89" y="5"/>
                    <a:pt x="89" y="6"/>
                  </a:cubicBezTo>
                  <a:cubicBezTo>
                    <a:pt x="90" y="7"/>
                    <a:pt x="90" y="9"/>
                    <a:pt x="91" y="9"/>
                  </a:cubicBezTo>
                  <a:cubicBezTo>
                    <a:pt x="92" y="9"/>
                    <a:pt x="93" y="10"/>
                    <a:pt x="94" y="9"/>
                  </a:cubicBezTo>
                  <a:cubicBezTo>
                    <a:pt x="94" y="8"/>
                    <a:pt x="94" y="5"/>
                    <a:pt x="94" y="5"/>
                  </a:cubicBezTo>
                  <a:cubicBezTo>
                    <a:pt x="94" y="5"/>
                    <a:pt x="93" y="4"/>
                    <a:pt x="94" y="4"/>
                  </a:cubicBezTo>
                  <a:cubicBezTo>
                    <a:pt x="95" y="5"/>
                    <a:pt x="97" y="7"/>
                    <a:pt x="97" y="7"/>
                  </a:cubicBezTo>
                  <a:cubicBezTo>
                    <a:pt x="100" y="7"/>
                    <a:pt x="100" y="7"/>
                    <a:pt x="100" y="7"/>
                  </a:cubicBezTo>
                  <a:cubicBezTo>
                    <a:pt x="103" y="4"/>
                    <a:pt x="103" y="4"/>
                    <a:pt x="103" y="4"/>
                  </a:cubicBezTo>
                  <a:cubicBezTo>
                    <a:pt x="104" y="6"/>
                    <a:pt x="104" y="6"/>
                    <a:pt x="104" y="6"/>
                  </a:cubicBezTo>
                  <a:cubicBezTo>
                    <a:pt x="104" y="6"/>
                    <a:pt x="106" y="5"/>
                    <a:pt x="107" y="5"/>
                  </a:cubicBezTo>
                  <a:cubicBezTo>
                    <a:pt x="108" y="5"/>
                    <a:pt x="108" y="4"/>
                    <a:pt x="109" y="4"/>
                  </a:cubicBezTo>
                  <a:cubicBezTo>
                    <a:pt x="110" y="4"/>
                    <a:pt x="112" y="5"/>
                    <a:pt x="112" y="5"/>
                  </a:cubicBezTo>
                  <a:cubicBezTo>
                    <a:pt x="117" y="6"/>
                    <a:pt x="117" y="6"/>
                    <a:pt x="117" y="6"/>
                  </a:cubicBezTo>
                  <a:cubicBezTo>
                    <a:pt x="119" y="3"/>
                    <a:pt x="119" y="3"/>
                    <a:pt x="119" y="3"/>
                  </a:cubicBezTo>
                  <a:cubicBezTo>
                    <a:pt x="124" y="5"/>
                    <a:pt x="124" y="5"/>
                    <a:pt x="124" y="5"/>
                  </a:cubicBezTo>
                  <a:cubicBezTo>
                    <a:pt x="128" y="7"/>
                    <a:pt x="128" y="7"/>
                    <a:pt x="128" y="7"/>
                  </a:cubicBezTo>
                  <a:cubicBezTo>
                    <a:pt x="133" y="7"/>
                    <a:pt x="133" y="7"/>
                    <a:pt x="133" y="7"/>
                  </a:cubicBezTo>
                  <a:cubicBezTo>
                    <a:pt x="133" y="7"/>
                    <a:pt x="137" y="5"/>
                    <a:pt x="138" y="5"/>
                  </a:cubicBezTo>
                  <a:cubicBezTo>
                    <a:pt x="140" y="4"/>
                    <a:pt x="144" y="4"/>
                    <a:pt x="144" y="4"/>
                  </a:cubicBezTo>
                  <a:cubicBezTo>
                    <a:pt x="144" y="4"/>
                    <a:pt x="145" y="4"/>
                    <a:pt x="147" y="4"/>
                  </a:cubicBezTo>
                  <a:cubicBezTo>
                    <a:pt x="149" y="3"/>
                    <a:pt x="154" y="3"/>
                    <a:pt x="154" y="3"/>
                  </a:cubicBezTo>
                  <a:cubicBezTo>
                    <a:pt x="157" y="0"/>
                    <a:pt x="157" y="0"/>
                    <a:pt x="157" y="0"/>
                  </a:cubicBezTo>
                  <a:cubicBezTo>
                    <a:pt x="162" y="2"/>
                    <a:pt x="162" y="2"/>
                    <a:pt x="162" y="2"/>
                  </a:cubicBezTo>
                  <a:cubicBezTo>
                    <a:pt x="162" y="4"/>
                    <a:pt x="162" y="4"/>
                    <a:pt x="162" y="4"/>
                  </a:cubicBezTo>
                  <a:cubicBezTo>
                    <a:pt x="157" y="8"/>
                    <a:pt x="157" y="8"/>
                    <a:pt x="157" y="8"/>
                  </a:cubicBezTo>
                  <a:cubicBezTo>
                    <a:pt x="157" y="15"/>
                    <a:pt x="157" y="15"/>
                    <a:pt x="157" y="15"/>
                  </a:cubicBezTo>
                  <a:cubicBezTo>
                    <a:pt x="156" y="25"/>
                    <a:pt x="153" y="30"/>
                    <a:pt x="152" y="36"/>
                  </a:cubicBezTo>
                  <a:cubicBezTo>
                    <a:pt x="151" y="39"/>
                    <a:pt x="149" y="40"/>
                    <a:pt x="152" y="45"/>
                  </a:cubicBezTo>
                  <a:cubicBezTo>
                    <a:pt x="154" y="47"/>
                    <a:pt x="154" y="54"/>
                    <a:pt x="158" y="58"/>
                  </a:cubicBezTo>
                  <a:cubicBezTo>
                    <a:pt x="160" y="60"/>
                    <a:pt x="158" y="65"/>
                    <a:pt x="161" y="67"/>
                  </a:cubicBezTo>
                  <a:cubicBezTo>
                    <a:pt x="161" y="67"/>
                    <a:pt x="161" y="68"/>
                    <a:pt x="162" y="70"/>
                  </a:cubicBezTo>
                  <a:cubicBezTo>
                    <a:pt x="164" y="72"/>
                    <a:pt x="164" y="71"/>
                    <a:pt x="165" y="72"/>
                  </a:cubicBezTo>
                  <a:cubicBezTo>
                    <a:pt x="165" y="72"/>
                    <a:pt x="167" y="73"/>
                    <a:pt x="168" y="74"/>
                  </a:cubicBezTo>
                  <a:cubicBezTo>
                    <a:pt x="169" y="75"/>
                    <a:pt x="169" y="77"/>
                    <a:pt x="169" y="78"/>
                  </a:cubicBezTo>
                  <a:cubicBezTo>
                    <a:pt x="169" y="79"/>
                    <a:pt x="170" y="80"/>
                    <a:pt x="170" y="80"/>
                  </a:cubicBezTo>
                  <a:cubicBezTo>
                    <a:pt x="170" y="80"/>
                    <a:pt x="171" y="79"/>
                    <a:pt x="171" y="80"/>
                  </a:cubicBezTo>
                  <a:cubicBezTo>
                    <a:pt x="171" y="81"/>
                    <a:pt x="170" y="79"/>
                    <a:pt x="171" y="81"/>
                  </a:cubicBezTo>
                  <a:cubicBezTo>
                    <a:pt x="173" y="83"/>
                    <a:pt x="176" y="83"/>
                    <a:pt x="176" y="83"/>
                  </a:cubicBezTo>
                  <a:cubicBezTo>
                    <a:pt x="175" y="87"/>
                    <a:pt x="175" y="87"/>
                    <a:pt x="175" y="87"/>
                  </a:cubicBezTo>
                  <a:cubicBezTo>
                    <a:pt x="173" y="88"/>
                    <a:pt x="173" y="88"/>
                    <a:pt x="173" y="88"/>
                  </a:cubicBezTo>
                  <a:cubicBezTo>
                    <a:pt x="173" y="88"/>
                    <a:pt x="168" y="88"/>
                    <a:pt x="168" y="90"/>
                  </a:cubicBezTo>
                  <a:cubicBezTo>
                    <a:pt x="168" y="91"/>
                    <a:pt x="168" y="95"/>
                    <a:pt x="168" y="95"/>
                  </a:cubicBezTo>
                  <a:cubicBezTo>
                    <a:pt x="165" y="98"/>
                    <a:pt x="165" y="98"/>
                    <a:pt x="165" y="98"/>
                  </a:cubicBezTo>
                  <a:cubicBezTo>
                    <a:pt x="165" y="98"/>
                    <a:pt x="167" y="102"/>
                    <a:pt x="167" y="103"/>
                  </a:cubicBezTo>
                  <a:cubicBezTo>
                    <a:pt x="167" y="104"/>
                    <a:pt x="168" y="104"/>
                    <a:pt x="168" y="104"/>
                  </a:cubicBezTo>
                  <a:cubicBezTo>
                    <a:pt x="165" y="105"/>
                    <a:pt x="165" y="105"/>
                    <a:pt x="165" y="105"/>
                  </a:cubicBezTo>
                  <a:cubicBezTo>
                    <a:pt x="161" y="105"/>
                    <a:pt x="161" y="105"/>
                    <a:pt x="161" y="105"/>
                  </a:cubicBezTo>
                  <a:cubicBezTo>
                    <a:pt x="153" y="103"/>
                    <a:pt x="153" y="103"/>
                    <a:pt x="153" y="103"/>
                  </a:cubicBezTo>
                  <a:cubicBezTo>
                    <a:pt x="151" y="106"/>
                    <a:pt x="151" y="106"/>
                    <a:pt x="151" y="106"/>
                  </a:cubicBezTo>
                  <a:cubicBezTo>
                    <a:pt x="149" y="106"/>
                    <a:pt x="149" y="106"/>
                    <a:pt x="149" y="106"/>
                  </a:cubicBezTo>
                  <a:cubicBezTo>
                    <a:pt x="149" y="106"/>
                    <a:pt x="148" y="108"/>
                    <a:pt x="146" y="109"/>
                  </a:cubicBezTo>
                  <a:cubicBezTo>
                    <a:pt x="145" y="110"/>
                    <a:pt x="144" y="111"/>
                    <a:pt x="143" y="111"/>
                  </a:cubicBezTo>
                  <a:cubicBezTo>
                    <a:pt x="141" y="112"/>
                    <a:pt x="139" y="110"/>
                    <a:pt x="139" y="110"/>
                  </a:cubicBezTo>
                  <a:cubicBezTo>
                    <a:pt x="136" y="109"/>
                    <a:pt x="136" y="109"/>
                    <a:pt x="136" y="109"/>
                  </a:cubicBezTo>
                  <a:cubicBezTo>
                    <a:pt x="133" y="105"/>
                    <a:pt x="133" y="105"/>
                    <a:pt x="133" y="105"/>
                  </a:cubicBezTo>
                  <a:cubicBezTo>
                    <a:pt x="124" y="99"/>
                    <a:pt x="124" y="99"/>
                    <a:pt x="124" y="99"/>
                  </a:cubicBezTo>
                  <a:cubicBezTo>
                    <a:pt x="119" y="97"/>
                    <a:pt x="119" y="97"/>
                    <a:pt x="119" y="97"/>
                  </a:cubicBezTo>
                  <a:cubicBezTo>
                    <a:pt x="115" y="96"/>
                    <a:pt x="115" y="96"/>
                    <a:pt x="115" y="96"/>
                  </a:cubicBezTo>
                  <a:cubicBezTo>
                    <a:pt x="110" y="96"/>
                    <a:pt x="110" y="96"/>
                    <a:pt x="110" y="96"/>
                  </a:cubicBezTo>
                  <a:cubicBezTo>
                    <a:pt x="106" y="94"/>
                    <a:pt x="106" y="94"/>
                    <a:pt x="106" y="94"/>
                  </a:cubicBezTo>
                  <a:cubicBezTo>
                    <a:pt x="102" y="94"/>
                    <a:pt x="102" y="94"/>
                    <a:pt x="102" y="94"/>
                  </a:cubicBezTo>
                  <a:cubicBezTo>
                    <a:pt x="97" y="92"/>
                    <a:pt x="97" y="92"/>
                    <a:pt x="97" y="92"/>
                  </a:cubicBezTo>
                  <a:cubicBezTo>
                    <a:pt x="93" y="95"/>
                    <a:pt x="93" y="95"/>
                    <a:pt x="93" y="95"/>
                  </a:cubicBezTo>
                  <a:cubicBezTo>
                    <a:pt x="88" y="98"/>
                    <a:pt x="88" y="98"/>
                    <a:pt x="88" y="98"/>
                  </a:cubicBezTo>
                  <a:cubicBezTo>
                    <a:pt x="83" y="103"/>
                    <a:pt x="83" y="103"/>
                    <a:pt x="83" y="103"/>
                  </a:cubicBezTo>
                  <a:cubicBezTo>
                    <a:pt x="83" y="103"/>
                    <a:pt x="80" y="106"/>
                    <a:pt x="78" y="107"/>
                  </a:cubicBezTo>
                  <a:cubicBezTo>
                    <a:pt x="77" y="106"/>
                    <a:pt x="77" y="106"/>
                    <a:pt x="77" y="106"/>
                  </a:cubicBezTo>
                  <a:cubicBezTo>
                    <a:pt x="77" y="106"/>
                    <a:pt x="77" y="103"/>
                    <a:pt x="78" y="101"/>
                  </a:cubicBezTo>
                  <a:cubicBezTo>
                    <a:pt x="79" y="100"/>
                    <a:pt x="79" y="98"/>
                    <a:pt x="79" y="97"/>
                  </a:cubicBezTo>
                  <a:cubicBezTo>
                    <a:pt x="79" y="96"/>
                    <a:pt x="79" y="94"/>
                    <a:pt x="78" y="92"/>
                  </a:cubicBezTo>
                  <a:cubicBezTo>
                    <a:pt x="78" y="90"/>
                    <a:pt x="77" y="87"/>
                    <a:pt x="77" y="87"/>
                  </a:cubicBezTo>
                  <a:cubicBezTo>
                    <a:pt x="80" y="85"/>
                    <a:pt x="80" y="85"/>
                    <a:pt x="80" y="85"/>
                  </a:cubicBezTo>
                  <a:cubicBezTo>
                    <a:pt x="78" y="80"/>
                    <a:pt x="78" y="80"/>
                    <a:pt x="78" y="80"/>
                  </a:cubicBezTo>
                  <a:cubicBezTo>
                    <a:pt x="76" y="80"/>
                    <a:pt x="76" y="80"/>
                    <a:pt x="76" y="80"/>
                  </a:cubicBezTo>
                  <a:cubicBezTo>
                    <a:pt x="73" y="80"/>
                    <a:pt x="73" y="80"/>
                    <a:pt x="73" y="80"/>
                  </a:cubicBezTo>
                  <a:cubicBezTo>
                    <a:pt x="71" y="83"/>
                    <a:pt x="71" y="83"/>
                    <a:pt x="71" y="83"/>
                  </a:cubicBezTo>
                  <a:cubicBezTo>
                    <a:pt x="71" y="83"/>
                    <a:pt x="72" y="85"/>
                    <a:pt x="72" y="86"/>
                  </a:cubicBezTo>
                  <a:cubicBezTo>
                    <a:pt x="71" y="87"/>
                    <a:pt x="69" y="87"/>
                    <a:pt x="69" y="87"/>
                  </a:cubicBezTo>
                  <a:cubicBezTo>
                    <a:pt x="68" y="88"/>
                    <a:pt x="68" y="91"/>
                    <a:pt x="68" y="91"/>
                  </a:cubicBezTo>
                  <a:cubicBezTo>
                    <a:pt x="64" y="87"/>
                    <a:pt x="64" y="87"/>
                    <a:pt x="64" y="87"/>
                  </a:cubicBezTo>
                  <a:cubicBezTo>
                    <a:pt x="64" y="87"/>
                    <a:pt x="62" y="87"/>
                    <a:pt x="61" y="86"/>
                  </a:cubicBezTo>
                  <a:cubicBezTo>
                    <a:pt x="60" y="86"/>
                    <a:pt x="58" y="86"/>
                    <a:pt x="58" y="86"/>
                  </a:cubicBezTo>
                  <a:cubicBezTo>
                    <a:pt x="58" y="86"/>
                    <a:pt x="58" y="86"/>
                    <a:pt x="57" y="86"/>
                  </a:cubicBezTo>
                  <a:cubicBezTo>
                    <a:pt x="55" y="86"/>
                    <a:pt x="55" y="86"/>
                    <a:pt x="54" y="84"/>
                  </a:cubicBezTo>
                  <a:cubicBezTo>
                    <a:pt x="53" y="82"/>
                    <a:pt x="50" y="77"/>
                    <a:pt x="50" y="77"/>
                  </a:cubicBezTo>
                  <a:cubicBezTo>
                    <a:pt x="50" y="77"/>
                    <a:pt x="49" y="75"/>
                    <a:pt x="48" y="75"/>
                  </a:cubicBezTo>
                  <a:cubicBezTo>
                    <a:pt x="48" y="75"/>
                    <a:pt x="47" y="77"/>
                    <a:pt x="47" y="77"/>
                  </a:cubicBezTo>
                  <a:cubicBezTo>
                    <a:pt x="46" y="77"/>
                    <a:pt x="46" y="75"/>
                    <a:pt x="46" y="74"/>
                  </a:cubicBezTo>
                  <a:cubicBezTo>
                    <a:pt x="46" y="73"/>
                    <a:pt x="46" y="72"/>
                    <a:pt x="46" y="70"/>
                  </a:cubicBezTo>
                  <a:cubicBezTo>
                    <a:pt x="46" y="68"/>
                    <a:pt x="45" y="66"/>
                    <a:pt x="46" y="66"/>
                  </a:cubicBezTo>
                  <a:cubicBezTo>
                    <a:pt x="46" y="66"/>
                    <a:pt x="47" y="67"/>
                    <a:pt x="48" y="67"/>
                  </a:cubicBezTo>
                  <a:cubicBezTo>
                    <a:pt x="49" y="67"/>
                    <a:pt x="49" y="65"/>
                    <a:pt x="49" y="65"/>
                  </a:cubicBezTo>
                  <a:cubicBezTo>
                    <a:pt x="50" y="65"/>
                    <a:pt x="51" y="66"/>
                    <a:pt x="51" y="66"/>
                  </a:cubicBezTo>
                  <a:cubicBezTo>
                    <a:pt x="52" y="66"/>
                    <a:pt x="53" y="66"/>
                    <a:pt x="53" y="66"/>
                  </a:cubicBezTo>
                  <a:cubicBezTo>
                    <a:pt x="54" y="65"/>
                    <a:pt x="54" y="65"/>
                    <a:pt x="54" y="64"/>
                  </a:cubicBezTo>
                  <a:cubicBezTo>
                    <a:pt x="54" y="63"/>
                    <a:pt x="53" y="62"/>
                    <a:pt x="53" y="62"/>
                  </a:cubicBezTo>
                  <a:cubicBezTo>
                    <a:pt x="52" y="62"/>
                    <a:pt x="46" y="65"/>
                    <a:pt x="46" y="65"/>
                  </a:cubicBezTo>
                  <a:cubicBezTo>
                    <a:pt x="42" y="65"/>
                    <a:pt x="42" y="65"/>
                    <a:pt x="42" y="65"/>
                  </a:cubicBezTo>
                  <a:cubicBezTo>
                    <a:pt x="44" y="63"/>
                    <a:pt x="44" y="63"/>
                    <a:pt x="44" y="63"/>
                  </a:cubicBezTo>
                  <a:cubicBezTo>
                    <a:pt x="42" y="61"/>
                    <a:pt x="42" y="61"/>
                    <a:pt x="42" y="61"/>
                  </a:cubicBezTo>
                  <a:cubicBezTo>
                    <a:pt x="42" y="59"/>
                    <a:pt x="42" y="59"/>
                    <a:pt x="42" y="59"/>
                  </a:cubicBezTo>
                  <a:cubicBezTo>
                    <a:pt x="40" y="58"/>
                    <a:pt x="40" y="58"/>
                    <a:pt x="40" y="58"/>
                  </a:cubicBezTo>
                  <a:cubicBezTo>
                    <a:pt x="41" y="56"/>
                    <a:pt x="41" y="56"/>
                    <a:pt x="41" y="56"/>
                  </a:cubicBezTo>
                  <a:cubicBezTo>
                    <a:pt x="43" y="56"/>
                    <a:pt x="43" y="56"/>
                    <a:pt x="43" y="56"/>
                  </a:cubicBezTo>
                  <a:cubicBezTo>
                    <a:pt x="45" y="55"/>
                    <a:pt x="45" y="55"/>
                    <a:pt x="45" y="55"/>
                  </a:cubicBezTo>
                  <a:cubicBezTo>
                    <a:pt x="45" y="51"/>
                    <a:pt x="45" y="51"/>
                    <a:pt x="45" y="51"/>
                  </a:cubicBezTo>
                  <a:cubicBezTo>
                    <a:pt x="43" y="52"/>
                    <a:pt x="43" y="52"/>
                    <a:pt x="43" y="52"/>
                  </a:cubicBezTo>
                  <a:cubicBezTo>
                    <a:pt x="44" y="54"/>
                    <a:pt x="44" y="54"/>
                    <a:pt x="44" y="54"/>
                  </a:cubicBezTo>
                  <a:cubicBezTo>
                    <a:pt x="40" y="54"/>
                    <a:pt x="40" y="54"/>
                    <a:pt x="40" y="54"/>
                  </a:cubicBezTo>
                  <a:cubicBezTo>
                    <a:pt x="39" y="52"/>
                    <a:pt x="39" y="52"/>
                    <a:pt x="39" y="52"/>
                  </a:cubicBezTo>
                  <a:close/>
                  <a:moveTo>
                    <a:pt x="23" y="103"/>
                  </a:moveTo>
                  <a:cubicBezTo>
                    <a:pt x="23" y="103"/>
                    <a:pt x="23" y="103"/>
                    <a:pt x="23" y="103"/>
                  </a:cubicBezTo>
                  <a:cubicBezTo>
                    <a:pt x="23" y="103"/>
                    <a:pt x="25" y="103"/>
                    <a:pt x="25" y="103"/>
                  </a:cubicBezTo>
                  <a:cubicBezTo>
                    <a:pt x="25" y="103"/>
                    <a:pt x="26" y="104"/>
                    <a:pt x="25" y="104"/>
                  </a:cubicBezTo>
                  <a:cubicBezTo>
                    <a:pt x="25" y="105"/>
                    <a:pt x="26" y="105"/>
                    <a:pt x="25" y="105"/>
                  </a:cubicBezTo>
                  <a:cubicBezTo>
                    <a:pt x="24" y="105"/>
                    <a:pt x="22" y="106"/>
                    <a:pt x="22" y="105"/>
                  </a:cubicBezTo>
                  <a:cubicBezTo>
                    <a:pt x="22" y="105"/>
                    <a:pt x="23" y="104"/>
                    <a:pt x="23" y="104"/>
                  </a:cubicBezTo>
                  <a:cubicBezTo>
                    <a:pt x="23" y="103"/>
                    <a:pt x="23" y="103"/>
                    <a:pt x="23" y="103"/>
                  </a:cubicBezTo>
                  <a:close/>
                  <a:moveTo>
                    <a:pt x="64" y="95"/>
                  </a:moveTo>
                  <a:cubicBezTo>
                    <a:pt x="64" y="95"/>
                    <a:pt x="64" y="95"/>
                    <a:pt x="64" y="95"/>
                  </a:cubicBezTo>
                  <a:cubicBezTo>
                    <a:pt x="64" y="95"/>
                    <a:pt x="63" y="98"/>
                    <a:pt x="64" y="98"/>
                  </a:cubicBezTo>
                  <a:cubicBezTo>
                    <a:pt x="64" y="98"/>
                    <a:pt x="65" y="98"/>
                    <a:pt x="66" y="98"/>
                  </a:cubicBezTo>
                  <a:cubicBezTo>
                    <a:pt x="67" y="97"/>
                    <a:pt x="67" y="97"/>
                    <a:pt x="67" y="97"/>
                  </a:cubicBezTo>
                  <a:cubicBezTo>
                    <a:pt x="67" y="96"/>
                    <a:pt x="67" y="95"/>
                    <a:pt x="67" y="95"/>
                  </a:cubicBezTo>
                  <a:cubicBezTo>
                    <a:pt x="64" y="95"/>
                    <a:pt x="64" y="95"/>
                    <a:pt x="64" y="95"/>
                  </a:cubicBezTo>
                  <a:close/>
                  <a:moveTo>
                    <a:pt x="9" y="91"/>
                  </a:moveTo>
                  <a:cubicBezTo>
                    <a:pt x="9" y="91"/>
                    <a:pt x="9" y="91"/>
                    <a:pt x="9" y="91"/>
                  </a:cubicBezTo>
                  <a:cubicBezTo>
                    <a:pt x="8" y="92"/>
                    <a:pt x="8" y="92"/>
                    <a:pt x="8" y="92"/>
                  </a:cubicBezTo>
                  <a:cubicBezTo>
                    <a:pt x="8" y="92"/>
                    <a:pt x="7" y="89"/>
                    <a:pt x="7" y="88"/>
                  </a:cubicBezTo>
                  <a:cubicBezTo>
                    <a:pt x="7" y="88"/>
                    <a:pt x="5" y="87"/>
                    <a:pt x="5" y="87"/>
                  </a:cubicBezTo>
                  <a:cubicBezTo>
                    <a:pt x="5" y="87"/>
                    <a:pt x="4" y="87"/>
                    <a:pt x="4" y="87"/>
                  </a:cubicBezTo>
                  <a:cubicBezTo>
                    <a:pt x="3" y="87"/>
                    <a:pt x="3" y="88"/>
                    <a:pt x="3" y="88"/>
                  </a:cubicBezTo>
                  <a:cubicBezTo>
                    <a:pt x="2" y="88"/>
                    <a:pt x="2" y="88"/>
                    <a:pt x="2" y="88"/>
                  </a:cubicBezTo>
                  <a:cubicBezTo>
                    <a:pt x="2" y="88"/>
                    <a:pt x="1" y="88"/>
                    <a:pt x="1" y="88"/>
                  </a:cubicBezTo>
                  <a:cubicBezTo>
                    <a:pt x="0" y="89"/>
                    <a:pt x="1" y="90"/>
                    <a:pt x="1" y="90"/>
                  </a:cubicBezTo>
                  <a:cubicBezTo>
                    <a:pt x="1" y="90"/>
                    <a:pt x="2" y="90"/>
                    <a:pt x="3" y="91"/>
                  </a:cubicBezTo>
                  <a:cubicBezTo>
                    <a:pt x="4" y="91"/>
                    <a:pt x="4" y="91"/>
                    <a:pt x="4" y="91"/>
                  </a:cubicBezTo>
                  <a:cubicBezTo>
                    <a:pt x="4" y="91"/>
                    <a:pt x="6" y="93"/>
                    <a:pt x="7" y="94"/>
                  </a:cubicBezTo>
                  <a:cubicBezTo>
                    <a:pt x="7" y="94"/>
                    <a:pt x="7" y="95"/>
                    <a:pt x="7" y="95"/>
                  </a:cubicBezTo>
                  <a:cubicBezTo>
                    <a:pt x="4" y="97"/>
                    <a:pt x="4" y="97"/>
                    <a:pt x="4" y="97"/>
                  </a:cubicBezTo>
                  <a:cubicBezTo>
                    <a:pt x="4" y="97"/>
                    <a:pt x="5" y="98"/>
                    <a:pt x="5" y="98"/>
                  </a:cubicBezTo>
                  <a:cubicBezTo>
                    <a:pt x="6" y="98"/>
                    <a:pt x="4" y="99"/>
                    <a:pt x="4" y="99"/>
                  </a:cubicBezTo>
                  <a:cubicBezTo>
                    <a:pt x="4" y="99"/>
                    <a:pt x="4" y="101"/>
                    <a:pt x="4" y="101"/>
                  </a:cubicBezTo>
                  <a:cubicBezTo>
                    <a:pt x="4" y="101"/>
                    <a:pt x="5" y="102"/>
                    <a:pt x="7" y="102"/>
                  </a:cubicBezTo>
                  <a:cubicBezTo>
                    <a:pt x="9" y="103"/>
                    <a:pt x="9" y="102"/>
                    <a:pt x="9" y="102"/>
                  </a:cubicBezTo>
                  <a:cubicBezTo>
                    <a:pt x="10" y="103"/>
                    <a:pt x="10" y="103"/>
                    <a:pt x="10" y="103"/>
                  </a:cubicBezTo>
                  <a:cubicBezTo>
                    <a:pt x="10" y="104"/>
                    <a:pt x="10" y="104"/>
                    <a:pt x="10" y="104"/>
                  </a:cubicBezTo>
                  <a:cubicBezTo>
                    <a:pt x="11" y="105"/>
                    <a:pt x="11" y="105"/>
                    <a:pt x="11" y="105"/>
                  </a:cubicBezTo>
                  <a:cubicBezTo>
                    <a:pt x="14" y="106"/>
                    <a:pt x="14" y="106"/>
                    <a:pt x="14" y="106"/>
                  </a:cubicBezTo>
                  <a:cubicBezTo>
                    <a:pt x="14" y="107"/>
                    <a:pt x="14" y="107"/>
                    <a:pt x="14" y="107"/>
                  </a:cubicBezTo>
                  <a:cubicBezTo>
                    <a:pt x="14" y="110"/>
                    <a:pt x="14" y="110"/>
                    <a:pt x="14" y="110"/>
                  </a:cubicBezTo>
                  <a:cubicBezTo>
                    <a:pt x="14" y="110"/>
                    <a:pt x="13" y="110"/>
                    <a:pt x="12" y="110"/>
                  </a:cubicBezTo>
                  <a:cubicBezTo>
                    <a:pt x="12" y="111"/>
                    <a:pt x="12" y="112"/>
                    <a:pt x="11" y="112"/>
                  </a:cubicBezTo>
                  <a:cubicBezTo>
                    <a:pt x="11" y="112"/>
                    <a:pt x="11" y="114"/>
                    <a:pt x="10" y="115"/>
                  </a:cubicBezTo>
                  <a:cubicBezTo>
                    <a:pt x="10" y="116"/>
                    <a:pt x="11" y="117"/>
                    <a:pt x="11" y="118"/>
                  </a:cubicBezTo>
                  <a:cubicBezTo>
                    <a:pt x="11" y="120"/>
                    <a:pt x="12" y="119"/>
                    <a:pt x="13" y="119"/>
                  </a:cubicBezTo>
                  <a:cubicBezTo>
                    <a:pt x="13" y="119"/>
                    <a:pt x="14" y="118"/>
                    <a:pt x="14" y="118"/>
                  </a:cubicBezTo>
                  <a:cubicBezTo>
                    <a:pt x="15" y="118"/>
                    <a:pt x="16" y="116"/>
                    <a:pt x="17" y="115"/>
                  </a:cubicBezTo>
                  <a:cubicBezTo>
                    <a:pt x="17" y="114"/>
                    <a:pt x="17" y="113"/>
                    <a:pt x="17" y="113"/>
                  </a:cubicBezTo>
                  <a:cubicBezTo>
                    <a:pt x="16" y="112"/>
                    <a:pt x="17" y="110"/>
                    <a:pt x="17" y="110"/>
                  </a:cubicBezTo>
                  <a:cubicBezTo>
                    <a:pt x="17" y="109"/>
                    <a:pt x="17" y="109"/>
                    <a:pt x="17" y="109"/>
                  </a:cubicBezTo>
                  <a:cubicBezTo>
                    <a:pt x="16" y="105"/>
                    <a:pt x="16" y="105"/>
                    <a:pt x="16" y="105"/>
                  </a:cubicBezTo>
                  <a:cubicBezTo>
                    <a:pt x="18" y="101"/>
                    <a:pt x="18" y="101"/>
                    <a:pt x="18" y="101"/>
                  </a:cubicBezTo>
                  <a:cubicBezTo>
                    <a:pt x="20" y="101"/>
                    <a:pt x="20" y="101"/>
                    <a:pt x="20" y="101"/>
                  </a:cubicBezTo>
                  <a:cubicBezTo>
                    <a:pt x="23" y="99"/>
                    <a:pt x="23" y="99"/>
                    <a:pt x="23" y="99"/>
                  </a:cubicBezTo>
                  <a:cubicBezTo>
                    <a:pt x="23" y="99"/>
                    <a:pt x="23" y="99"/>
                    <a:pt x="23" y="99"/>
                  </a:cubicBezTo>
                  <a:cubicBezTo>
                    <a:pt x="23" y="99"/>
                    <a:pt x="24" y="99"/>
                    <a:pt x="25" y="98"/>
                  </a:cubicBezTo>
                  <a:cubicBezTo>
                    <a:pt x="27" y="98"/>
                    <a:pt x="26" y="99"/>
                    <a:pt x="27" y="99"/>
                  </a:cubicBezTo>
                  <a:cubicBezTo>
                    <a:pt x="27" y="100"/>
                    <a:pt x="28" y="100"/>
                    <a:pt x="29" y="100"/>
                  </a:cubicBezTo>
                  <a:cubicBezTo>
                    <a:pt x="29" y="100"/>
                    <a:pt x="30" y="98"/>
                    <a:pt x="30" y="98"/>
                  </a:cubicBezTo>
                  <a:cubicBezTo>
                    <a:pt x="30" y="97"/>
                    <a:pt x="29" y="97"/>
                    <a:pt x="29" y="97"/>
                  </a:cubicBezTo>
                  <a:cubicBezTo>
                    <a:pt x="28" y="95"/>
                    <a:pt x="28" y="95"/>
                    <a:pt x="28" y="95"/>
                  </a:cubicBezTo>
                  <a:cubicBezTo>
                    <a:pt x="31" y="94"/>
                    <a:pt x="31" y="94"/>
                    <a:pt x="31" y="94"/>
                  </a:cubicBezTo>
                  <a:cubicBezTo>
                    <a:pt x="32" y="93"/>
                    <a:pt x="32" y="93"/>
                    <a:pt x="32" y="93"/>
                  </a:cubicBezTo>
                  <a:cubicBezTo>
                    <a:pt x="34" y="91"/>
                    <a:pt x="34" y="91"/>
                    <a:pt x="34" y="91"/>
                  </a:cubicBezTo>
                  <a:cubicBezTo>
                    <a:pt x="33" y="89"/>
                    <a:pt x="33" y="89"/>
                    <a:pt x="33" y="89"/>
                  </a:cubicBezTo>
                  <a:cubicBezTo>
                    <a:pt x="33" y="89"/>
                    <a:pt x="35" y="89"/>
                    <a:pt x="36" y="89"/>
                  </a:cubicBezTo>
                  <a:cubicBezTo>
                    <a:pt x="36" y="89"/>
                    <a:pt x="36" y="88"/>
                    <a:pt x="36" y="88"/>
                  </a:cubicBezTo>
                  <a:cubicBezTo>
                    <a:pt x="35" y="86"/>
                    <a:pt x="35" y="86"/>
                    <a:pt x="35" y="86"/>
                  </a:cubicBezTo>
                  <a:cubicBezTo>
                    <a:pt x="35" y="86"/>
                    <a:pt x="37" y="86"/>
                    <a:pt x="38" y="85"/>
                  </a:cubicBezTo>
                  <a:cubicBezTo>
                    <a:pt x="38" y="85"/>
                    <a:pt x="37" y="84"/>
                    <a:pt x="37" y="84"/>
                  </a:cubicBezTo>
                  <a:cubicBezTo>
                    <a:pt x="37" y="83"/>
                    <a:pt x="38" y="82"/>
                    <a:pt x="38" y="82"/>
                  </a:cubicBezTo>
                  <a:cubicBezTo>
                    <a:pt x="38" y="82"/>
                    <a:pt x="40" y="84"/>
                    <a:pt x="41" y="84"/>
                  </a:cubicBezTo>
                  <a:cubicBezTo>
                    <a:pt x="42" y="85"/>
                    <a:pt x="42" y="84"/>
                    <a:pt x="43" y="84"/>
                  </a:cubicBezTo>
                  <a:cubicBezTo>
                    <a:pt x="43" y="83"/>
                    <a:pt x="42" y="82"/>
                    <a:pt x="42" y="82"/>
                  </a:cubicBezTo>
                  <a:cubicBezTo>
                    <a:pt x="41" y="81"/>
                    <a:pt x="41" y="81"/>
                    <a:pt x="41" y="81"/>
                  </a:cubicBezTo>
                  <a:cubicBezTo>
                    <a:pt x="38" y="80"/>
                    <a:pt x="38" y="80"/>
                    <a:pt x="38" y="80"/>
                  </a:cubicBezTo>
                  <a:cubicBezTo>
                    <a:pt x="34" y="78"/>
                    <a:pt x="34" y="78"/>
                    <a:pt x="34" y="78"/>
                  </a:cubicBezTo>
                  <a:cubicBezTo>
                    <a:pt x="34" y="78"/>
                    <a:pt x="31" y="78"/>
                    <a:pt x="31" y="77"/>
                  </a:cubicBezTo>
                  <a:cubicBezTo>
                    <a:pt x="30" y="77"/>
                    <a:pt x="30" y="77"/>
                    <a:pt x="30" y="77"/>
                  </a:cubicBezTo>
                  <a:cubicBezTo>
                    <a:pt x="30" y="77"/>
                    <a:pt x="28" y="77"/>
                    <a:pt x="28" y="77"/>
                  </a:cubicBezTo>
                  <a:cubicBezTo>
                    <a:pt x="27" y="77"/>
                    <a:pt x="26" y="78"/>
                    <a:pt x="25" y="79"/>
                  </a:cubicBezTo>
                  <a:cubicBezTo>
                    <a:pt x="25" y="79"/>
                    <a:pt x="24" y="80"/>
                    <a:pt x="23" y="80"/>
                  </a:cubicBezTo>
                  <a:cubicBezTo>
                    <a:pt x="23" y="80"/>
                    <a:pt x="22" y="78"/>
                    <a:pt x="22" y="78"/>
                  </a:cubicBezTo>
                  <a:cubicBezTo>
                    <a:pt x="20" y="78"/>
                    <a:pt x="20" y="78"/>
                    <a:pt x="20" y="78"/>
                  </a:cubicBezTo>
                  <a:cubicBezTo>
                    <a:pt x="20" y="78"/>
                    <a:pt x="19" y="80"/>
                    <a:pt x="19" y="81"/>
                  </a:cubicBezTo>
                  <a:cubicBezTo>
                    <a:pt x="19" y="81"/>
                    <a:pt x="17" y="81"/>
                    <a:pt x="16" y="81"/>
                  </a:cubicBezTo>
                  <a:cubicBezTo>
                    <a:pt x="15" y="82"/>
                    <a:pt x="14" y="82"/>
                    <a:pt x="13" y="83"/>
                  </a:cubicBezTo>
                  <a:cubicBezTo>
                    <a:pt x="12" y="83"/>
                    <a:pt x="14" y="84"/>
                    <a:pt x="14" y="84"/>
                  </a:cubicBezTo>
                  <a:cubicBezTo>
                    <a:pt x="14" y="86"/>
                    <a:pt x="14" y="86"/>
                    <a:pt x="14" y="86"/>
                  </a:cubicBezTo>
                  <a:cubicBezTo>
                    <a:pt x="12" y="86"/>
                    <a:pt x="12" y="86"/>
                    <a:pt x="12" y="86"/>
                  </a:cubicBezTo>
                  <a:cubicBezTo>
                    <a:pt x="11" y="85"/>
                    <a:pt x="11" y="85"/>
                    <a:pt x="11" y="85"/>
                  </a:cubicBezTo>
                  <a:cubicBezTo>
                    <a:pt x="9" y="87"/>
                    <a:pt x="9" y="87"/>
                    <a:pt x="9" y="87"/>
                  </a:cubicBezTo>
                  <a:cubicBezTo>
                    <a:pt x="8" y="89"/>
                    <a:pt x="8" y="89"/>
                    <a:pt x="8" y="89"/>
                  </a:cubicBezTo>
                  <a:cubicBezTo>
                    <a:pt x="8" y="89"/>
                    <a:pt x="9" y="91"/>
                    <a:pt x="9" y="91"/>
                  </a:cubicBezTo>
                  <a:close/>
                  <a:moveTo>
                    <a:pt x="35" y="76"/>
                  </a:moveTo>
                  <a:cubicBezTo>
                    <a:pt x="35" y="76"/>
                    <a:pt x="35" y="76"/>
                    <a:pt x="35" y="76"/>
                  </a:cubicBezTo>
                  <a:cubicBezTo>
                    <a:pt x="36" y="77"/>
                    <a:pt x="36" y="77"/>
                    <a:pt x="36" y="77"/>
                  </a:cubicBezTo>
                  <a:cubicBezTo>
                    <a:pt x="36" y="77"/>
                    <a:pt x="37" y="78"/>
                    <a:pt x="39" y="78"/>
                  </a:cubicBezTo>
                  <a:cubicBezTo>
                    <a:pt x="42" y="78"/>
                    <a:pt x="42" y="80"/>
                    <a:pt x="44" y="78"/>
                  </a:cubicBezTo>
                  <a:cubicBezTo>
                    <a:pt x="44" y="77"/>
                    <a:pt x="44" y="77"/>
                    <a:pt x="43" y="76"/>
                  </a:cubicBezTo>
                  <a:cubicBezTo>
                    <a:pt x="43" y="75"/>
                    <a:pt x="42" y="75"/>
                    <a:pt x="42" y="74"/>
                  </a:cubicBezTo>
                  <a:cubicBezTo>
                    <a:pt x="42" y="74"/>
                    <a:pt x="42" y="74"/>
                    <a:pt x="40" y="72"/>
                  </a:cubicBezTo>
                  <a:cubicBezTo>
                    <a:pt x="39" y="71"/>
                    <a:pt x="39" y="72"/>
                    <a:pt x="38" y="72"/>
                  </a:cubicBezTo>
                  <a:cubicBezTo>
                    <a:pt x="37" y="72"/>
                    <a:pt x="36" y="72"/>
                    <a:pt x="35" y="72"/>
                  </a:cubicBezTo>
                  <a:cubicBezTo>
                    <a:pt x="34" y="73"/>
                    <a:pt x="36" y="74"/>
                    <a:pt x="36" y="75"/>
                  </a:cubicBezTo>
                  <a:cubicBezTo>
                    <a:pt x="36" y="75"/>
                    <a:pt x="35" y="76"/>
                    <a:pt x="35" y="76"/>
                  </a:cubicBezTo>
                  <a:close/>
                  <a:moveTo>
                    <a:pt x="22" y="57"/>
                  </a:moveTo>
                  <a:cubicBezTo>
                    <a:pt x="22" y="57"/>
                    <a:pt x="22" y="57"/>
                    <a:pt x="22" y="57"/>
                  </a:cubicBezTo>
                  <a:cubicBezTo>
                    <a:pt x="22" y="56"/>
                    <a:pt x="24" y="56"/>
                    <a:pt x="25" y="57"/>
                  </a:cubicBezTo>
                  <a:cubicBezTo>
                    <a:pt x="25" y="57"/>
                    <a:pt x="27" y="58"/>
                    <a:pt x="27" y="59"/>
                  </a:cubicBezTo>
                  <a:cubicBezTo>
                    <a:pt x="27" y="59"/>
                    <a:pt x="28" y="59"/>
                    <a:pt x="28" y="60"/>
                  </a:cubicBezTo>
                  <a:cubicBezTo>
                    <a:pt x="28" y="60"/>
                    <a:pt x="29" y="61"/>
                    <a:pt x="29" y="62"/>
                  </a:cubicBezTo>
                  <a:cubicBezTo>
                    <a:pt x="30" y="63"/>
                    <a:pt x="31" y="64"/>
                    <a:pt x="31" y="64"/>
                  </a:cubicBezTo>
                  <a:cubicBezTo>
                    <a:pt x="31" y="64"/>
                    <a:pt x="32" y="65"/>
                    <a:pt x="31" y="65"/>
                  </a:cubicBezTo>
                  <a:cubicBezTo>
                    <a:pt x="30" y="65"/>
                    <a:pt x="27" y="65"/>
                    <a:pt x="27" y="65"/>
                  </a:cubicBezTo>
                  <a:cubicBezTo>
                    <a:pt x="27" y="65"/>
                    <a:pt x="26" y="66"/>
                    <a:pt x="26" y="66"/>
                  </a:cubicBezTo>
                  <a:cubicBezTo>
                    <a:pt x="26" y="67"/>
                    <a:pt x="28" y="68"/>
                    <a:pt x="27" y="68"/>
                  </a:cubicBezTo>
                  <a:cubicBezTo>
                    <a:pt x="26" y="69"/>
                    <a:pt x="26" y="69"/>
                    <a:pt x="25" y="69"/>
                  </a:cubicBezTo>
                  <a:cubicBezTo>
                    <a:pt x="24" y="68"/>
                    <a:pt x="23" y="66"/>
                    <a:pt x="23" y="66"/>
                  </a:cubicBezTo>
                  <a:cubicBezTo>
                    <a:pt x="22" y="67"/>
                    <a:pt x="22" y="70"/>
                    <a:pt x="22" y="70"/>
                  </a:cubicBezTo>
                  <a:cubicBezTo>
                    <a:pt x="22" y="71"/>
                    <a:pt x="23" y="72"/>
                    <a:pt x="22" y="73"/>
                  </a:cubicBezTo>
                  <a:cubicBezTo>
                    <a:pt x="22" y="73"/>
                    <a:pt x="19" y="74"/>
                    <a:pt x="19" y="74"/>
                  </a:cubicBezTo>
                  <a:cubicBezTo>
                    <a:pt x="19" y="74"/>
                    <a:pt x="18" y="74"/>
                    <a:pt x="18" y="74"/>
                  </a:cubicBezTo>
                  <a:cubicBezTo>
                    <a:pt x="17" y="74"/>
                    <a:pt x="15" y="72"/>
                    <a:pt x="14" y="71"/>
                  </a:cubicBezTo>
                  <a:cubicBezTo>
                    <a:pt x="14" y="70"/>
                    <a:pt x="14" y="68"/>
                    <a:pt x="14" y="68"/>
                  </a:cubicBezTo>
                  <a:cubicBezTo>
                    <a:pt x="13" y="67"/>
                    <a:pt x="12" y="66"/>
                    <a:pt x="12" y="66"/>
                  </a:cubicBezTo>
                  <a:cubicBezTo>
                    <a:pt x="12" y="66"/>
                    <a:pt x="13" y="65"/>
                    <a:pt x="11" y="66"/>
                  </a:cubicBezTo>
                  <a:cubicBezTo>
                    <a:pt x="8" y="66"/>
                    <a:pt x="9" y="67"/>
                    <a:pt x="8" y="67"/>
                  </a:cubicBezTo>
                  <a:cubicBezTo>
                    <a:pt x="7" y="66"/>
                    <a:pt x="7" y="65"/>
                    <a:pt x="5" y="65"/>
                  </a:cubicBezTo>
                  <a:cubicBezTo>
                    <a:pt x="4" y="65"/>
                    <a:pt x="3" y="64"/>
                    <a:pt x="3" y="64"/>
                  </a:cubicBezTo>
                  <a:cubicBezTo>
                    <a:pt x="3" y="64"/>
                    <a:pt x="6" y="62"/>
                    <a:pt x="7" y="62"/>
                  </a:cubicBezTo>
                  <a:cubicBezTo>
                    <a:pt x="8" y="62"/>
                    <a:pt x="7" y="62"/>
                    <a:pt x="9" y="62"/>
                  </a:cubicBezTo>
                  <a:cubicBezTo>
                    <a:pt x="12" y="61"/>
                    <a:pt x="13" y="63"/>
                    <a:pt x="13" y="61"/>
                  </a:cubicBezTo>
                  <a:cubicBezTo>
                    <a:pt x="14" y="59"/>
                    <a:pt x="14" y="58"/>
                    <a:pt x="15" y="57"/>
                  </a:cubicBezTo>
                  <a:cubicBezTo>
                    <a:pt x="15" y="56"/>
                    <a:pt x="16" y="54"/>
                    <a:pt x="16" y="54"/>
                  </a:cubicBezTo>
                  <a:cubicBezTo>
                    <a:pt x="16" y="53"/>
                    <a:pt x="19" y="53"/>
                    <a:pt x="19" y="53"/>
                  </a:cubicBezTo>
                  <a:cubicBezTo>
                    <a:pt x="20" y="56"/>
                    <a:pt x="20" y="56"/>
                    <a:pt x="20" y="56"/>
                  </a:cubicBezTo>
                  <a:cubicBezTo>
                    <a:pt x="20" y="56"/>
                    <a:pt x="20" y="57"/>
                    <a:pt x="21" y="57"/>
                  </a:cubicBezTo>
                  <a:cubicBezTo>
                    <a:pt x="22" y="57"/>
                    <a:pt x="22" y="57"/>
                    <a:pt x="22" y="57"/>
                  </a:cubicBezTo>
                  <a:close/>
                  <a:moveTo>
                    <a:pt x="36" y="52"/>
                  </a:moveTo>
                  <a:cubicBezTo>
                    <a:pt x="36" y="52"/>
                    <a:pt x="36" y="52"/>
                    <a:pt x="36" y="52"/>
                  </a:cubicBezTo>
                  <a:cubicBezTo>
                    <a:pt x="35" y="53"/>
                    <a:pt x="35" y="53"/>
                    <a:pt x="35" y="53"/>
                  </a:cubicBezTo>
                  <a:cubicBezTo>
                    <a:pt x="31" y="53"/>
                    <a:pt x="31" y="53"/>
                    <a:pt x="31" y="53"/>
                  </a:cubicBezTo>
                  <a:cubicBezTo>
                    <a:pt x="31" y="55"/>
                    <a:pt x="31" y="55"/>
                    <a:pt x="31" y="55"/>
                  </a:cubicBezTo>
                  <a:cubicBezTo>
                    <a:pt x="33" y="57"/>
                    <a:pt x="33" y="57"/>
                    <a:pt x="33" y="57"/>
                  </a:cubicBezTo>
                  <a:cubicBezTo>
                    <a:pt x="33" y="57"/>
                    <a:pt x="34" y="56"/>
                    <a:pt x="35" y="56"/>
                  </a:cubicBezTo>
                  <a:cubicBezTo>
                    <a:pt x="36" y="56"/>
                    <a:pt x="38" y="56"/>
                    <a:pt x="38" y="56"/>
                  </a:cubicBezTo>
                  <a:cubicBezTo>
                    <a:pt x="39" y="55"/>
                    <a:pt x="39" y="55"/>
                    <a:pt x="39" y="55"/>
                  </a:cubicBezTo>
                  <a:cubicBezTo>
                    <a:pt x="38" y="52"/>
                    <a:pt x="38" y="52"/>
                    <a:pt x="38" y="52"/>
                  </a:cubicBezTo>
                  <a:lnTo>
                    <a:pt x="36" y="52"/>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9" name="Freeform 195"/>
            <p:cNvSpPr>
              <a:spLocks/>
            </p:cNvSpPr>
            <p:nvPr/>
          </p:nvSpPr>
          <p:spPr bwMode="auto">
            <a:xfrm>
              <a:off x="6144086" y="3377866"/>
              <a:ext cx="556312" cy="405924"/>
            </a:xfrm>
            <a:custGeom>
              <a:avLst/>
              <a:gdLst>
                <a:gd name="T0" fmla="*/ 7 w 244"/>
                <a:gd name="T1" fmla="*/ 36 h 184"/>
                <a:gd name="T2" fmla="*/ 21 w 244"/>
                <a:gd name="T3" fmla="*/ 52 h 184"/>
                <a:gd name="T4" fmla="*/ 77 w 244"/>
                <a:gd name="T5" fmla="*/ 49 h 184"/>
                <a:gd name="T6" fmla="*/ 144 w 244"/>
                <a:gd name="T7" fmla="*/ 21 h 184"/>
                <a:gd name="T8" fmla="*/ 203 w 244"/>
                <a:gd name="T9" fmla="*/ 3 h 184"/>
                <a:gd name="T10" fmla="*/ 238 w 244"/>
                <a:gd name="T11" fmla="*/ 8 h 184"/>
                <a:gd name="T12" fmla="*/ 241 w 244"/>
                <a:gd name="T13" fmla="*/ 22 h 184"/>
                <a:gd name="T14" fmla="*/ 232 w 244"/>
                <a:gd name="T15" fmla="*/ 27 h 184"/>
                <a:gd name="T16" fmla="*/ 225 w 244"/>
                <a:gd name="T17" fmla="*/ 36 h 184"/>
                <a:gd name="T18" fmla="*/ 225 w 244"/>
                <a:gd name="T19" fmla="*/ 56 h 184"/>
                <a:gd name="T20" fmla="*/ 222 w 244"/>
                <a:gd name="T21" fmla="*/ 69 h 184"/>
                <a:gd name="T22" fmla="*/ 220 w 244"/>
                <a:gd name="T23" fmla="*/ 76 h 184"/>
                <a:gd name="T24" fmla="*/ 216 w 244"/>
                <a:gd name="T25" fmla="*/ 83 h 184"/>
                <a:gd name="T26" fmla="*/ 232 w 244"/>
                <a:gd name="T27" fmla="*/ 92 h 184"/>
                <a:gd name="T28" fmla="*/ 244 w 244"/>
                <a:gd name="T29" fmla="*/ 102 h 184"/>
                <a:gd name="T30" fmla="*/ 231 w 244"/>
                <a:gd name="T31" fmla="*/ 108 h 184"/>
                <a:gd name="T32" fmla="*/ 211 w 244"/>
                <a:gd name="T33" fmla="*/ 106 h 184"/>
                <a:gd name="T34" fmla="*/ 201 w 244"/>
                <a:gd name="T35" fmla="*/ 115 h 184"/>
                <a:gd name="T36" fmla="*/ 188 w 244"/>
                <a:gd name="T37" fmla="*/ 126 h 184"/>
                <a:gd name="T38" fmla="*/ 181 w 244"/>
                <a:gd name="T39" fmla="*/ 135 h 184"/>
                <a:gd name="T40" fmla="*/ 179 w 244"/>
                <a:gd name="T41" fmla="*/ 147 h 184"/>
                <a:gd name="T42" fmla="*/ 174 w 244"/>
                <a:gd name="T43" fmla="*/ 158 h 184"/>
                <a:gd name="T44" fmla="*/ 155 w 244"/>
                <a:gd name="T45" fmla="*/ 165 h 184"/>
                <a:gd name="T46" fmla="*/ 139 w 244"/>
                <a:gd name="T47" fmla="*/ 167 h 184"/>
                <a:gd name="T48" fmla="*/ 116 w 244"/>
                <a:gd name="T49" fmla="*/ 164 h 184"/>
                <a:gd name="T50" fmla="*/ 104 w 244"/>
                <a:gd name="T51" fmla="*/ 163 h 184"/>
                <a:gd name="T52" fmla="*/ 92 w 244"/>
                <a:gd name="T53" fmla="*/ 169 h 184"/>
                <a:gd name="T54" fmla="*/ 70 w 244"/>
                <a:gd name="T55" fmla="*/ 177 h 184"/>
                <a:gd name="T56" fmla="*/ 57 w 244"/>
                <a:gd name="T57" fmla="*/ 184 h 184"/>
                <a:gd name="T58" fmla="*/ 51 w 244"/>
                <a:gd name="T59" fmla="*/ 183 h 184"/>
                <a:gd name="T60" fmla="*/ 48 w 244"/>
                <a:gd name="T61" fmla="*/ 172 h 184"/>
                <a:gd name="T62" fmla="*/ 50 w 244"/>
                <a:gd name="T63" fmla="*/ 165 h 184"/>
                <a:gd name="T64" fmla="*/ 24 w 244"/>
                <a:gd name="T65" fmla="*/ 143 h 184"/>
                <a:gd name="T66" fmla="*/ 21 w 244"/>
                <a:gd name="T67" fmla="*/ 138 h 184"/>
                <a:gd name="T68" fmla="*/ 20 w 244"/>
                <a:gd name="T69" fmla="*/ 133 h 184"/>
                <a:gd name="T70" fmla="*/ 20 w 244"/>
                <a:gd name="T71" fmla="*/ 125 h 184"/>
                <a:gd name="T72" fmla="*/ 16 w 244"/>
                <a:gd name="T73" fmla="*/ 113 h 184"/>
                <a:gd name="T74" fmla="*/ 19 w 244"/>
                <a:gd name="T75" fmla="*/ 106 h 184"/>
                <a:gd name="T76" fmla="*/ 25 w 244"/>
                <a:gd name="T77" fmla="*/ 99 h 184"/>
                <a:gd name="T78" fmla="*/ 33 w 244"/>
                <a:gd name="T79" fmla="*/ 84 h 184"/>
                <a:gd name="T80" fmla="*/ 21 w 244"/>
                <a:gd name="T81" fmla="*/ 77 h 184"/>
                <a:gd name="T82" fmla="*/ 11 w 244"/>
                <a:gd name="T83" fmla="*/ 73 h 184"/>
                <a:gd name="T84" fmla="*/ 2 w 244"/>
                <a:gd name="T85" fmla="*/ 60 h 184"/>
                <a:gd name="T86" fmla="*/ 1 w 244"/>
                <a:gd name="T87" fmla="*/ 47 h 184"/>
                <a:gd name="T88" fmla="*/ 7 w 244"/>
                <a:gd name="T89" fmla="*/ 39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4" h="184">
                  <a:moveTo>
                    <a:pt x="7" y="38"/>
                  </a:moveTo>
                  <a:cubicBezTo>
                    <a:pt x="7" y="36"/>
                    <a:pt x="7" y="36"/>
                    <a:pt x="7" y="36"/>
                  </a:cubicBezTo>
                  <a:cubicBezTo>
                    <a:pt x="7" y="36"/>
                    <a:pt x="7" y="36"/>
                    <a:pt x="7" y="36"/>
                  </a:cubicBezTo>
                  <a:cubicBezTo>
                    <a:pt x="14" y="34"/>
                    <a:pt x="20" y="38"/>
                    <a:pt x="23" y="38"/>
                  </a:cubicBezTo>
                  <a:cubicBezTo>
                    <a:pt x="29" y="39"/>
                    <a:pt x="16" y="46"/>
                    <a:pt x="18" y="46"/>
                  </a:cubicBezTo>
                  <a:cubicBezTo>
                    <a:pt x="20" y="45"/>
                    <a:pt x="18" y="51"/>
                    <a:pt x="21" y="52"/>
                  </a:cubicBezTo>
                  <a:cubicBezTo>
                    <a:pt x="26" y="53"/>
                    <a:pt x="30" y="49"/>
                    <a:pt x="36" y="49"/>
                  </a:cubicBezTo>
                  <a:cubicBezTo>
                    <a:pt x="41" y="48"/>
                    <a:pt x="47" y="51"/>
                    <a:pt x="49" y="49"/>
                  </a:cubicBezTo>
                  <a:cubicBezTo>
                    <a:pt x="53" y="44"/>
                    <a:pt x="69" y="54"/>
                    <a:pt x="77" y="49"/>
                  </a:cubicBezTo>
                  <a:cubicBezTo>
                    <a:pt x="82" y="45"/>
                    <a:pt x="102" y="43"/>
                    <a:pt x="109" y="43"/>
                  </a:cubicBezTo>
                  <a:cubicBezTo>
                    <a:pt x="127" y="42"/>
                    <a:pt x="128" y="42"/>
                    <a:pt x="136" y="37"/>
                  </a:cubicBezTo>
                  <a:cubicBezTo>
                    <a:pt x="136" y="37"/>
                    <a:pt x="141" y="26"/>
                    <a:pt x="144" y="21"/>
                  </a:cubicBezTo>
                  <a:cubicBezTo>
                    <a:pt x="146" y="17"/>
                    <a:pt x="152" y="15"/>
                    <a:pt x="158" y="11"/>
                  </a:cubicBezTo>
                  <a:cubicBezTo>
                    <a:pt x="163" y="7"/>
                    <a:pt x="176" y="3"/>
                    <a:pt x="179" y="2"/>
                  </a:cubicBezTo>
                  <a:cubicBezTo>
                    <a:pt x="182" y="2"/>
                    <a:pt x="203" y="3"/>
                    <a:pt x="203" y="3"/>
                  </a:cubicBezTo>
                  <a:cubicBezTo>
                    <a:pt x="214" y="0"/>
                    <a:pt x="214" y="0"/>
                    <a:pt x="214" y="0"/>
                  </a:cubicBezTo>
                  <a:cubicBezTo>
                    <a:pt x="214" y="0"/>
                    <a:pt x="216" y="8"/>
                    <a:pt x="219" y="9"/>
                  </a:cubicBezTo>
                  <a:cubicBezTo>
                    <a:pt x="228" y="10"/>
                    <a:pt x="235" y="10"/>
                    <a:pt x="238" y="8"/>
                  </a:cubicBezTo>
                  <a:cubicBezTo>
                    <a:pt x="239" y="8"/>
                    <a:pt x="239" y="10"/>
                    <a:pt x="240" y="11"/>
                  </a:cubicBezTo>
                  <a:cubicBezTo>
                    <a:pt x="241" y="13"/>
                    <a:pt x="242" y="17"/>
                    <a:pt x="242" y="17"/>
                  </a:cubicBezTo>
                  <a:cubicBezTo>
                    <a:pt x="241" y="22"/>
                    <a:pt x="241" y="22"/>
                    <a:pt x="241" y="22"/>
                  </a:cubicBezTo>
                  <a:cubicBezTo>
                    <a:pt x="240" y="23"/>
                    <a:pt x="240" y="23"/>
                    <a:pt x="240" y="23"/>
                  </a:cubicBezTo>
                  <a:cubicBezTo>
                    <a:pt x="235" y="26"/>
                    <a:pt x="235" y="26"/>
                    <a:pt x="235" y="26"/>
                  </a:cubicBezTo>
                  <a:cubicBezTo>
                    <a:pt x="235" y="26"/>
                    <a:pt x="233" y="26"/>
                    <a:pt x="232" y="27"/>
                  </a:cubicBezTo>
                  <a:cubicBezTo>
                    <a:pt x="231" y="27"/>
                    <a:pt x="229" y="28"/>
                    <a:pt x="229" y="28"/>
                  </a:cubicBezTo>
                  <a:cubicBezTo>
                    <a:pt x="229" y="28"/>
                    <a:pt x="227" y="30"/>
                    <a:pt x="227" y="31"/>
                  </a:cubicBezTo>
                  <a:cubicBezTo>
                    <a:pt x="226" y="33"/>
                    <a:pt x="225" y="36"/>
                    <a:pt x="225" y="36"/>
                  </a:cubicBezTo>
                  <a:cubicBezTo>
                    <a:pt x="223" y="41"/>
                    <a:pt x="223" y="41"/>
                    <a:pt x="223" y="41"/>
                  </a:cubicBezTo>
                  <a:cubicBezTo>
                    <a:pt x="223" y="48"/>
                    <a:pt x="223" y="48"/>
                    <a:pt x="223" y="48"/>
                  </a:cubicBezTo>
                  <a:cubicBezTo>
                    <a:pt x="225" y="56"/>
                    <a:pt x="225" y="56"/>
                    <a:pt x="225" y="56"/>
                  </a:cubicBezTo>
                  <a:cubicBezTo>
                    <a:pt x="227" y="65"/>
                    <a:pt x="227" y="65"/>
                    <a:pt x="227" y="65"/>
                  </a:cubicBezTo>
                  <a:cubicBezTo>
                    <a:pt x="227" y="65"/>
                    <a:pt x="224" y="68"/>
                    <a:pt x="223" y="68"/>
                  </a:cubicBezTo>
                  <a:cubicBezTo>
                    <a:pt x="223" y="68"/>
                    <a:pt x="222" y="69"/>
                    <a:pt x="222" y="69"/>
                  </a:cubicBezTo>
                  <a:cubicBezTo>
                    <a:pt x="222" y="71"/>
                    <a:pt x="222" y="71"/>
                    <a:pt x="222" y="71"/>
                  </a:cubicBezTo>
                  <a:cubicBezTo>
                    <a:pt x="221" y="74"/>
                    <a:pt x="221" y="74"/>
                    <a:pt x="221" y="74"/>
                  </a:cubicBezTo>
                  <a:cubicBezTo>
                    <a:pt x="220" y="76"/>
                    <a:pt x="220" y="76"/>
                    <a:pt x="220" y="76"/>
                  </a:cubicBezTo>
                  <a:cubicBezTo>
                    <a:pt x="220" y="76"/>
                    <a:pt x="219" y="78"/>
                    <a:pt x="218" y="78"/>
                  </a:cubicBezTo>
                  <a:cubicBezTo>
                    <a:pt x="217" y="79"/>
                    <a:pt x="215" y="81"/>
                    <a:pt x="215" y="81"/>
                  </a:cubicBezTo>
                  <a:cubicBezTo>
                    <a:pt x="216" y="83"/>
                    <a:pt x="216" y="83"/>
                    <a:pt x="216" y="83"/>
                  </a:cubicBezTo>
                  <a:cubicBezTo>
                    <a:pt x="227" y="85"/>
                    <a:pt x="227" y="85"/>
                    <a:pt x="227" y="85"/>
                  </a:cubicBezTo>
                  <a:cubicBezTo>
                    <a:pt x="227" y="87"/>
                    <a:pt x="227" y="87"/>
                    <a:pt x="227" y="87"/>
                  </a:cubicBezTo>
                  <a:cubicBezTo>
                    <a:pt x="232" y="92"/>
                    <a:pt x="232" y="92"/>
                    <a:pt x="232" y="92"/>
                  </a:cubicBezTo>
                  <a:cubicBezTo>
                    <a:pt x="235" y="97"/>
                    <a:pt x="235" y="97"/>
                    <a:pt x="235" y="97"/>
                  </a:cubicBezTo>
                  <a:cubicBezTo>
                    <a:pt x="240" y="99"/>
                    <a:pt x="240" y="99"/>
                    <a:pt x="240" y="99"/>
                  </a:cubicBezTo>
                  <a:cubicBezTo>
                    <a:pt x="240" y="99"/>
                    <a:pt x="244" y="102"/>
                    <a:pt x="244" y="102"/>
                  </a:cubicBezTo>
                  <a:cubicBezTo>
                    <a:pt x="243" y="103"/>
                    <a:pt x="238" y="105"/>
                    <a:pt x="238" y="105"/>
                  </a:cubicBezTo>
                  <a:cubicBezTo>
                    <a:pt x="235" y="107"/>
                    <a:pt x="235" y="107"/>
                    <a:pt x="235" y="107"/>
                  </a:cubicBezTo>
                  <a:cubicBezTo>
                    <a:pt x="235" y="107"/>
                    <a:pt x="233" y="107"/>
                    <a:pt x="231" y="108"/>
                  </a:cubicBezTo>
                  <a:cubicBezTo>
                    <a:pt x="230" y="109"/>
                    <a:pt x="224" y="112"/>
                    <a:pt x="224" y="112"/>
                  </a:cubicBezTo>
                  <a:cubicBezTo>
                    <a:pt x="216" y="107"/>
                    <a:pt x="216" y="107"/>
                    <a:pt x="216" y="107"/>
                  </a:cubicBezTo>
                  <a:cubicBezTo>
                    <a:pt x="211" y="106"/>
                    <a:pt x="211" y="106"/>
                    <a:pt x="211" y="106"/>
                  </a:cubicBezTo>
                  <a:cubicBezTo>
                    <a:pt x="209" y="109"/>
                    <a:pt x="209" y="109"/>
                    <a:pt x="209" y="109"/>
                  </a:cubicBezTo>
                  <a:cubicBezTo>
                    <a:pt x="204" y="110"/>
                    <a:pt x="204" y="110"/>
                    <a:pt x="204" y="110"/>
                  </a:cubicBezTo>
                  <a:cubicBezTo>
                    <a:pt x="201" y="115"/>
                    <a:pt x="201" y="115"/>
                    <a:pt x="201" y="115"/>
                  </a:cubicBezTo>
                  <a:cubicBezTo>
                    <a:pt x="201" y="115"/>
                    <a:pt x="194" y="117"/>
                    <a:pt x="192" y="118"/>
                  </a:cubicBezTo>
                  <a:cubicBezTo>
                    <a:pt x="191" y="119"/>
                    <a:pt x="187" y="122"/>
                    <a:pt x="187" y="122"/>
                  </a:cubicBezTo>
                  <a:cubicBezTo>
                    <a:pt x="188" y="126"/>
                    <a:pt x="188" y="126"/>
                    <a:pt x="188" y="126"/>
                  </a:cubicBezTo>
                  <a:cubicBezTo>
                    <a:pt x="184" y="129"/>
                    <a:pt x="184" y="129"/>
                    <a:pt x="184" y="129"/>
                  </a:cubicBezTo>
                  <a:cubicBezTo>
                    <a:pt x="184" y="129"/>
                    <a:pt x="181" y="130"/>
                    <a:pt x="180" y="132"/>
                  </a:cubicBezTo>
                  <a:cubicBezTo>
                    <a:pt x="180" y="134"/>
                    <a:pt x="181" y="135"/>
                    <a:pt x="181" y="135"/>
                  </a:cubicBezTo>
                  <a:cubicBezTo>
                    <a:pt x="179" y="135"/>
                    <a:pt x="176" y="136"/>
                    <a:pt x="175" y="137"/>
                  </a:cubicBezTo>
                  <a:cubicBezTo>
                    <a:pt x="174" y="137"/>
                    <a:pt x="174" y="139"/>
                    <a:pt x="175" y="141"/>
                  </a:cubicBezTo>
                  <a:cubicBezTo>
                    <a:pt x="175" y="142"/>
                    <a:pt x="177" y="144"/>
                    <a:pt x="179" y="147"/>
                  </a:cubicBezTo>
                  <a:cubicBezTo>
                    <a:pt x="180" y="150"/>
                    <a:pt x="181" y="150"/>
                    <a:pt x="181" y="151"/>
                  </a:cubicBezTo>
                  <a:cubicBezTo>
                    <a:pt x="181" y="152"/>
                    <a:pt x="180" y="155"/>
                    <a:pt x="179" y="156"/>
                  </a:cubicBezTo>
                  <a:cubicBezTo>
                    <a:pt x="177" y="158"/>
                    <a:pt x="175" y="158"/>
                    <a:pt x="174" y="158"/>
                  </a:cubicBezTo>
                  <a:cubicBezTo>
                    <a:pt x="173" y="159"/>
                    <a:pt x="170" y="161"/>
                    <a:pt x="169" y="161"/>
                  </a:cubicBezTo>
                  <a:cubicBezTo>
                    <a:pt x="168" y="162"/>
                    <a:pt x="163" y="163"/>
                    <a:pt x="162" y="163"/>
                  </a:cubicBezTo>
                  <a:cubicBezTo>
                    <a:pt x="161" y="163"/>
                    <a:pt x="155" y="165"/>
                    <a:pt x="155" y="165"/>
                  </a:cubicBezTo>
                  <a:cubicBezTo>
                    <a:pt x="150" y="167"/>
                    <a:pt x="150" y="167"/>
                    <a:pt x="150" y="167"/>
                  </a:cubicBezTo>
                  <a:cubicBezTo>
                    <a:pt x="147" y="169"/>
                    <a:pt x="147" y="169"/>
                    <a:pt x="147" y="169"/>
                  </a:cubicBezTo>
                  <a:cubicBezTo>
                    <a:pt x="139" y="167"/>
                    <a:pt x="139" y="167"/>
                    <a:pt x="139" y="167"/>
                  </a:cubicBezTo>
                  <a:cubicBezTo>
                    <a:pt x="129" y="164"/>
                    <a:pt x="129" y="164"/>
                    <a:pt x="129" y="164"/>
                  </a:cubicBezTo>
                  <a:cubicBezTo>
                    <a:pt x="129" y="164"/>
                    <a:pt x="124" y="168"/>
                    <a:pt x="123" y="168"/>
                  </a:cubicBezTo>
                  <a:cubicBezTo>
                    <a:pt x="122" y="168"/>
                    <a:pt x="116" y="164"/>
                    <a:pt x="116" y="164"/>
                  </a:cubicBezTo>
                  <a:cubicBezTo>
                    <a:pt x="113" y="159"/>
                    <a:pt x="113" y="159"/>
                    <a:pt x="113" y="159"/>
                  </a:cubicBezTo>
                  <a:cubicBezTo>
                    <a:pt x="113" y="159"/>
                    <a:pt x="107" y="160"/>
                    <a:pt x="106" y="160"/>
                  </a:cubicBezTo>
                  <a:cubicBezTo>
                    <a:pt x="105" y="160"/>
                    <a:pt x="104" y="162"/>
                    <a:pt x="104" y="163"/>
                  </a:cubicBezTo>
                  <a:cubicBezTo>
                    <a:pt x="103" y="163"/>
                    <a:pt x="101" y="163"/>
                    <a:pt x="99" y="163"/>
                  </a:cubicBezTo>
                  <a:cubicBezTo>
                    <a:pt x="96" y="163"/>
                    <a:pt x="94" y="165"/>
                    <a:pt x="94" y="165"/>
                  </a:cubicBezTo>
                  <a:cubicBezTo>
                    <a:pt x="92" y="169"/>
                    <a:pt x="92" y="169"/>
                    <a:pt x="92" y="169"/>
                  </a:cubicBezTo>
                  <a:cubicBezTo>
                    <a:pt x="92" y="169"/>
                    <a:pt x="87" y="171"/>
                    <a:pt x="87" y="171"/>
                  </a:cubicBezTo>
                  <a:cubicBezTo>
                    <a:pt x="86" y="172"/>
                    <a:pt x="77" y="175"/>
                    <a:pt x="77" y="175"/>
                  </a:cubicBezTo>
                  <a:cubicBezTo>
                    <a:pt x="70" y="177"/>
                    <a:pt x="70" y="177"/>
                    <a:pt x="70" y="177"/>
                  </a:cubicBezTo>
                  <a:cubicBezTo>
                    <a:pt x="70" y="177"/>
                    <a:pt x="68" y="178"/>
                    <a:pt x="67" y="177"/>
                  </a:cubicBezTo>
                  <a:cubicBezTo>
                    <a:pt x="66" y="177"/>
                    <a:pt x="63" y="180"/>
                    <a:pt x="63" y="180"/>
                  </a:cubicBezTo>
                  <a:cubicBezTo>
                    <a:pt x="57" y="184"/>
                    <a:pt x="57" y="184"/>
                    <a:pt x="57" y="184"/>
                  </a:cubicBezTo>
                  <a:cubicBezTo>
                    <a:pt x="51" y="184"/>
                    <a:pt x="51" y="184"/>
                    <a:pt x="51" y="184"/>
                  </a:cubicBezTo>
                  <a:cubicBezTo>
                    <a:pt x="51" y="184"/>
                    <a:pt x="51" y="183"/>
                    <a:pt x="51" y="183"/>
                  </a:cubicBezTo>
                  <a:cubicBezTo>
                    <a:pt x="51" y="183"/>
                    <a:pt x="51" y="183"/>
                    <a:pt x="51" y="183"/>
                  </a:cubicBezTo>
                  <a:cubicBezTo>
                    <a:pt x="51" y="182"/>
                    <a:pt x="51" y="182"/>
                    <a:pt x="51" y="182"/>
                  </a:cubicBezTo>
                  <a:cubicBezTo>
                    <a:pt x="51" y="181"/>
                    <a:pt x="50" y="180"/>
                    <a:pt x="50" y="178"/>
                  </a:cubicBezTo>
                  <a:cubicBezTo>
                    <a:pt x="49" y="176"/>
                    <a:pt x="48" y="174"/>
                    <a:pt x="48" y="172"/>
                  </a:cubicBezTo>
                  <a:cubicBezTo>
                    <a:pt x="48" y="171"/>
                    <a:pt x="49" y="170"/>
                    <a:pt x="49" y="169"/>
                  </a:cubicBezTo>
                  <a:cubicBezTo>
                    <a:pt x="49" y="169"/>
                    <a:pt x="49" y="169"/>
                    <a:pt x="49" y="169"/>
                  </a:cubicBezTo>
                  <a:cubicBezTo>
                    <a:pt x="50" y="168"/>
                    <a:pt x="50" y="167"/>
                    <a:pt x="50" y="165"/>
                  </a:cubicBezTo>
                  <a:cubicBezTo>
                    <a:pt x="49" y="161"/>
                    <a:pt x="45" y="161"/>
                    <a:pt x="44" y="157"/>
                  </a:cubicBezTo>
                  <a:cubicBezTo>
                    <a:pt x="43" y="154"/>
                    <a:pt x="39" y="151"/>
                    <a:pt x="39" y="150"/>
                  </a:cubicBezTo>
                  <a:cubicBezTo>
                    <a:pt x="32" y="146"/>
                    <a:pt x="28" y="147"/>
                    <a:pt x="24" y="143"/>
                  </a:cubicBezTo>
                  <a:cubicBezTo>
                    <a:pt x="23" y="142"/>
                    <a:pt x="22" y="141"/>
                    <a:pt x="22" y="140"/>
                  </a:cubicBezTo>
                  <a:cubicBezTo>
                    <a:pt x="23" y="139"/>
                    <a:pt x="23" y="139"/>
                    <a:pt x="23" y="139"/>
                  </a:cubicBezTo>
                  <a:cubicBezTo>
                    <a:pt x="23" y="139"/>
                    <a:pt x="22" y="139"/>
                    <a:pt x="21" y="138"/>
                  </a:cubicBezTo>
                  <a:cubicBezTo>
                    <a:pt x="20" y="137"/>
                    <a:pt x="19" y="136"/>
                    <a:pt x="18" y="135"/>
                  </a:cubicBezTo>
                  <a:cubicBezTo>
                    <a:pt x="18" y="135"/>
                    <a:pt x="18" y="135"/>
                    <a:pt x="18" y="135"/>
                  </a:cubicBezTo>
                  <a:cubicBezTo>
                    <a:pt x="19" y="135"/>
                    <a:pt x="20" y="133"/>
                    <a:pt x="20" y="133"/>
                  </a:cubicBezTo>
                  <a:cubicBezTo>
                    <a:pt x="21" y="130"/>
                    <a:pt x="21" y="130"/>
                    <a:pt x="21" y="130"/>
                  </a:cubicBezTo>
                  <a:cubicBezTo>
                    <a:pt x="22" y="128"/>
                    <a:pt x="22" y="128"/>
                    <a:pt x="22" y="128"/>
                  </a:cubicBezTo>
                  <a:cubicBezTo>
                    <a:pt x="22" y="128"/>
                    <a:pt x="21" y="125"/>
                    <a:pt x="20" y="125"/>
                  </a:cubicBezTo>
                  <a:cubicBezTo>
                    <a:pt x="20" y="124"/>
                    <a:pt x="17" y="123"/>
                    <a:pt x="17" y="123"/>
                  </a:cubicBezTo>
                  <a:cubicBezTo>
                    <a:pt x="17" y="118"/>
                    <a:pt x="17" y="118"/>
                    <a:pt x="17" y="118"/>
                  </a:cubicBezTo>
                  <a:cubicBezTo>
                    <a:pt x="16" y="113"/>
                    <a:pt x="16" y="113"/>
                    <a:pt x="16" y="113"/>
                  </a:cubicBezTo>
                  <a:cubicBezTo>
                    <a:pt x="14" y="110"/>
                    <a:pt x="14" y="110"/>
                    <a:pt x="14" y="110"/>
                  </a:cubicBezTo>
                  <a:cubicBezTo>
                    <a:pt x="14" y="110"/>
                    <a:pt x="16" y="108"/>
                    <a:pt x="17" y="107"/>
                  </a:cubicBezTo>
                  <a:cubicBezTo>
                    <a:pt x="17" y="107"/>
                    <a:pt x="18" y="106"/>
                    <a:pt x="19" y="106"/>
                  </a:cubicBezTo>
                  <a:cubicBezTo>
                    <a:pt x="20" y="105"/>
                    <a:pt x="22" y="105"/>
                    <a:pt x="23" y="105"/>
                  </a:cubicBezTo>
                  <a:cubicBezTo>
                    <a:pt x="24" y="105"/>
                    <a:pt x="26" y="103"/>
                    <a:pt x="26" y="103"/>
                  </a:cubicBezTo>
                  <a:cubicBezTo>
                    <a:pt x="26" y="103"/>
                    <a:pt x="26" y="100"/>
                    <a:pt x="25" y="99"/>
                  </a:cubicBezTo>
                  <a:cubicBezTo>
                    <a:pt x="25" y="97"/>
                    <a:pt x="27" y="95"/>
                    <a:pt x="27" y="95"/>
                  </a:cubicBezTo>
                  <a:cubicBezTo>
                    <a:pt x="27" y="95"/>
                    <a:pt x="30" y="91"/>
                    <a:pt x="31" y="90"/>
                  </a:cubicBezTo>
                  <a:cubicBezTo>
                    <a:pt x="32" y="89"/>
                    <a:pt x="33" y="84"/>
                    <a:pt x="33" y="84"/>
                  </a:cubicBezTo>
                  <a:cubicBezTo>
                    <a:pt x="29" y="84"/>
                    <a:pt x="29" y="84"/>
                    <a:pt x="29" y="84"/>
                  </a:cubicBezTo>
                  <a:cubicBezTo>
                    <a:pt x="25" y="83"/>
                    <a:pt x="25" y="83"/>
                    <a:pt x="25" y="83"/>
                  </a:cubicBezTo>
                  <a:cubicBezTo>
                    <a:pt x="25" y="83"/>
                    <a:pt x="21" y="77"/>
                    <a:pt x="21" y="77"/>
                  </a:cubicBezTo>
                  <a:cubicBezTo>
                    <a:pt x="21" y="76"/>
                    <a:pt x="19" y="76"/>
                    <a:pt x="19" y="76"/>
                  </a:cubicBezTo>
                  <a:cubicBezTo>
                    <a:pt x="19" y="76"/>
                    <a:pt x="15" y="74"/>
                    <a:pt x="15" y="74"/>
                  </a:cubicBezTo>
                  <a:cubicBezTo>
                    <a:pt x="14" y="74"/>
                    <a:pt x="11" y="73"/>
                    <a:pt x="11" y="73"/>
                  </a:cubicBezTo>
                  <a:cubicBezTo>
                    <a:pt x="11" y="73"/>
                    <a:pt x="7" y="68"/>
                    <a:pt x="6" y="66"/>
                  </a:cubicBezTo>
                  <a:cubicBezTo>
                    <a:pt x="5" y="64"/>
                    <a:pt x="4" y="63"/>
                    <a:pt x="4" y="63"/>
                  </a:cubicBezTo>
                  <a:cubicBezTo>
                    <a:pt x="4" y="63"/>
                    <a:pt x="3" y="61"/>
                    <a:pt x="2" y="60"/>
                  </a:cubicBezTo>
                  <a:cubicBezTo>
                    <a:pt x="1" y="59"/>
                    <a:pt x="1" y="57"/>
                    <a:pt x="1" y="57"/>
                  </a:cubicBezTo>
                  <a:cubicBezTo>
                    <a:pt x="1" y="57"/>
                    <a:pt x="2" y="54"/>
                    <a:pt x="1" y="52"/>
                  </a:cubicBezTo>
                  <a:cubicBezTo>
                    <a:pt x="1" y="51"/>
                    <a:pt x="0" y="47"/>
                    <a:pt x="1" y="47"/>
                  </a:cubicBezTo>
                  <a:cubicBezTo>
                    <a:pt x="2" y="45"/>
                    <a:pt x="3" y="43"/>
                    <a:pt x="5" y="42"/>
                  </a:cubicBezTo>
                  <a:cubicBezTo>
                    <a:pt x="6" y="42"/>
                    <a:pt x="6" y="42"/>
                    <a:pt x="7" y="42"/>
                  </a:cubicBezTo>
                  <a:cubicBezTo>
                    <a:pt x="8" y="42"/>
                    <a:pt x="7" y="39"/>
                    <a:pt x="7" y="39"/>
                  </a:cubicBezTo>
                  <a:lnTo>
                    <a:pt x="7" y="3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2" name="Freeform 212"/>
            <p:cNvSpPr>
              <a:spLocks noEditPoints="1"/>
            </p:cNvSpPr>
            <p:nvPr/>
          </p:nvSpPr>
          <p:spPr bwMode="auto">
            <a:xfrm>
              <a:off x="8212115" y="3121100"/>
              <a:ext cx="622278" cy="493289"/>
            </a:xfrm>
            <a:custGeom>
              <a:avLst/>
              <a:gdLst>
                <a:gd name="T0" fmla="*/ 3 w 273"/>
                <a:gd name="T1" fmla="*/ 68 h 223"/>
                <a:gd name="T2" fmla="*/ 41 w 273"/>
                <a:gd name="T3" fmla="*/ 71 h 223"/>
                <a:gd name="T4" fmla="*/ 60 w 273"/>
                <a:gd name="T5" fmla="*/ 70 h 223"/>
                <a:gd name="T6" fmla="*/ 73 w 273"/>
                <a:gd name="T7" fmla="*/ 54 h 223"/>
                <a:gd name="T8" fmla="*/ 49 w 273"/>
                <a:gd name="T9" fmla="*/ 36 h 223"/>
                <a:gd name="T10" fmla="*/ 65 w 273"/>
                <a:gd name="T11" fmla="*/ 28 h 223"/>
                <a:gd name="T12" fmla="*/ 87 w 273"/>
                <a:gd name="T13" fmla="*/ 33 h 223"/>
                <a:gd name="T14" fmla="*/ 101 w 273"/>
                <a:gd name="T15" fmla="*/ 44 h 223"/>
                <a:gd name="T16" fmla="*/ 128 w 273"/>
                <a:gd name="T17" fmla="*/ 54 h 223"/>
                <a:gd name="T18" fmla="*/ 145 w 273"/>
                <a:gd name="T19" fmla="*/ 30 h 223"/>
                <a:gd name="T20" fmla="*/ 161 w 273"/>
                <a:gd name="T21" fmla="*/ 0 h 223"/>
                <a:gd name="T22" fmla="*/ 202 w 273"/>
                <a:gd name="T23" fmla="*/ 43 h 223"/>
                <a:gd name="T24" fmla="*/ 227 w 273"/>
                <a:gd name="T25" fmla="*/ 63 h 223"/>
                <a:gd name="T26" fmla="*/ 260 w 273"/>
                <a:gd name="T27" fmla="*/ 65 h 223"/>
                <a:gd name="T28" fmla="*/ 262 w 273"/>
                <a:gd name="T29" fmla="*/ 72 h 223"/>
                <a:gd name="T30" fmla="*/ 240 w 273"/>
                <a:gd name="T31" fmla="*/ 85 h 223"/>
                <a:gd name="T32" fmla="*/ 233 w 273"/>
                <a:gd name="T33" fmla="*/ 106 h 223"/>
                <a:gd name="T34" fmla="*/ 236 w 273"/>
                <a:gd name="T35" fmla="*/ 125 h 223"/>
                <a:gd name="T36" fmla="*/ 243 w 273"/>
                <a:gd name="T37" fmla="*/ 148 h 223"/>
                <a:gd name="T38" fmla="*/ 237 w 273"/>
                <a:gd name="T39" fmla="*/ 172 h 223"/>
                <a:gd name="T40" fmla="*/ 229 w 273"/>
                <a:gd name="T41" fmla="*/ 161 h 223"/>
                <a:gd name="T42" fmla="*/ 223 w 273"/>
                <a:gd name="T43" fmla="*/ 178 h 223"/>
                <a:gd name="T44" fmla="*/ 230 w 273"/>
                <a:gd name="T45" fmla="*/ 201 h 223"/>
                <a:gd name="T46" fmla="*/ 211 w 273"/>
                <a:gd name="T47" fmla="*/ 207 h 223"/>
                <a:gd name="T48" fmla="*/ 195 w 273"/>
                <a:gd name="T49" fmla="*/ 200 h 223"/>
                <a:gd name="T50" fmla="*/ 193 w 273"/>
                <a:gd name="T51" fmla="*/ 177 h 223"/>
                <a:gd name="T52" fmla="*/ 189 w 273"/>
                <a:gd name="T53" fmla="*/ 154 h 223"/>
                <a:gd name="T54" fmla="*/ 152 w 273"/>
                <a:gd name="T55" fmla="*/ 156 h 223"/>
                <a:gd name="T56" fmla="*/ 123 w 273"/>
                <a:gd name="T57" fmla="*/ 193 h 223"/>
                <a:gd name="T58" fmla="*/ 98 w 273"/>
                <a:gd name="T59" fmla="*/ 195 h 223"/>
                <a:gd name="T60" fmla="*/ 96 w 273"/>
                <a:gd name="T61" fmla="*/ 182 h 223"/>
                <a:gd name="T62" fmla="*/ 98 w 273"/>
                <a:gd name="T63" fmla="*/ 169 h 223"/>
                <a:gd name="T64" fmla="*/ 89 w 273"/>
                <a:gd name="T65" fmla="*/ 162 h 223"/>
                <a:gd name="T66" fmla="*/ 91 w 273"/>
                <a:gd name="T67" fmla="*/ 154 h 223"/>
                <a:gd name="T68" fmla="*/ 89 w 273"/>
                <a:gd name="T69" fmla="*/ 147 h 223"/>
                <a:gd name="T70" fmla="*/ 78 w 273"/>
                <a:gd name="T71" fmla="*/ 142 h 223"/>
                <a:gd name="T72" fmla="*/ 62 w 273"/>
                <a:gd name="T73" fmla="*/ 137 h 223"/>
                <a:gd name="T74" fmla="*/ 47 w 273"/>
                <a:gd name="T75" fmla="*/ 132 h 223"/>
                <a:gd name="T76" fmla="*/ 50 w 273"/>
                <a:gd name="T77" fmla="*/ 125 h 223"/>
                <a:gd name="T78" fmla="*/ 55 w 273"/>
                <a:gd name="T79" fmla="*/ 116 h 223"/>
                <a:gd name="T80" fmla="*/ 44 w 273"/>
                <a:gd name="T81" fmla="*/ 111 h 223"/>
                <a:gd name="T82" fmla="*/ 26 w 273"/>
                <a:gd name="T83" fmla="*/ 100 h 223"/>
                <a:gd name="T84" fmla="*/ 24 w 273"/>
                <a:gd name="T85" fmla="*/ 88 h 223"/>
                <a:gd name="T86" fmla="*/ 24 w 273"/>
                <a:gd name="T87" fmla="*/ 83 h 223"/>
                <a:gd name="T88" fmla="*/ 16 w 273"/>
                <a:gd name="T89" fmla="*/ 76 h 223"/>
                <a:gd name="T90" fmla="*/ 4 w 273"/>
                <a:gd name="T91" fmla="*/ 76 h 223"/>
                <a:gd name="T92" fmla="*/ 10 w 273"/>
                <a:gd name="T93" fmla="*/ 182 h 223"/>
                <a:gd name="T94" fmla="*/ 26 w 273"/>
                <a:gd name="T95" fmla="*/ 198 h 223"/>
                <a:gd name="T96" fmla="*/ 44 w 273"/>
                <a:gd name="T97" fmla="*/ 209 h 223"/>
                <a:gd name="T98" fmla="*/ 76 w 273"/>
                <a:gd name="T99" fmla="*/ 223 h 223"/>
                <a:gd name="T100" fmla="*/ 78 w 273"/>
                <a:gd name="T101" fmla="*/ 204 h 223"/>
                <a:gd name="T102" fmla="*/ 69 w 273"/>
                <a:gd name="T103" fmla="*/ 195 h 223"/>
                <a:gd name="T104" fmla="*/ 61 w 273"/>
                <a:gd name="T105" fmla="*/ 180 h 223"/>
                <a:gd name="T106" fmla="*/ 34 w 273"/>
                <a:gd name="T107" fmla="*/ 186 h 223"/>
                <a:gd name="T108" fmla="*/ 18 w 273"/>
                <a:gd name="T109" fmla="*/ 18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 h="223">
                  <a:moveTo>
                    <a:pt x="0" y="75"/>
                  </a:moveTo>
                  <a:cubicBezTo>
                    <a:pt x="1" y="75"/>
                    <a:pt x="3" y="74"/>
                    <a:pt x="4" y="74"/>
                  </a:cubicBezTo>
                  <a:cubicBezTo>
                    <a:pt x="4" y="73"/>
                    <a:pt x="5" y="73"/>
                    <a:pt x="5" y="72"/>
                  </a:cubicBezTo>
                  <a:cubicBezTo>
                    <a:pt x="5" y="72"/>
                    <a:pt x="2" y="71"/>
                    <a:pt x="1" y="69"/>
                  </a:cubicBezTo>
                  <a:cubicBezTo>
                    <a:pt x="1" y="69"/>
                    <a:pt x="3" y="68"/>
                    <a:pt x="3" y="68"/>
                  </a:cubicBezTo>
                  <a:cubicBezTo>
                    <a:pt x="3" y="68"/>
                    <a:pt x="9" y="69"/>
                    <a:pt x="11" y="69"/>
                  </a:cubicBezTo>
                  <a:cubicBezTo>
                    <a:pt x="13" y="69"/>
                    <a:pt x="20" y="67"/>
                    <a:pt x="20" y="67"/>
                  </a:cubicBezTo>
                  <a:cubicBezTo>
                    <a:pt x="22" y="71"/>
                    <a:pt x="22" y="71"/>
                    <a:pt x="22" y="71"/>
                  </a:cubicBezTo>
                  <a:cubicBezTo>
                    <a:pt x="22" y="71"/>
                    <a:pt x="33" y="71"/>
                    <a:pt x="37" y="72"/>
                  </a:cubicBezTo>
                  <a:cubicBezTo>
                    <a:pt x="39" y="73"/>
                    <a:pt x="39" y="72"/>
                    <a:pt x="41" y="71"/>
                  </a:cubicBezTo>
                  <a:cubicBezTo>
                    <a:pt x="42" y="70"/>
                    <a:pt x="44" y="69"/>
                    <a:pt x="45" y="70"/>
                  </a:cubicBezTo>
                  <a:cubicBezTo>
                    <a:pt x="46" y="70"/>
                    <a:pt x="46" y="70"/>
                    <a:pt x="48" y="71"/>
                  </a:cubicBezTo>
                  <a:cubicBezTo>
                    <a:pt x="50" y="72"/>
                    <a:pt x="53" y="73"/>
                    <a:pt x="55" y="73"/>
                  </a:cubicBezTo>
                  <a:cubicBezTo>
                    <a:pt x="59" y="73"/>
                    <a:pt x="59" y="73"/>
                    <a:pt x="59" y="73"/>
                  </a:cubicBezTo>
                  <a:cubicBezTo>
                    <a:pt x="60" y="70"/>
                    <a:pt x="60" y="70"/>
                    <a:pt x="60" y="70"/>
                  </a:cubicBezTo>
                  <a:cubicBezTo>
                    <a:pt x="62" y="72"/>
                    <a:pt x="58" y="59"/>
                    <a:pt x="60" y="59"/>
                  </a:cubicBezTo>
                  <a:cubicBezTo>
                    <a:pt x="63" y="58"/>
                    <a:pt x="64" y="61"/>
                    <a:pt x="68" y="60"/>
                  </a:cubicBezTo>
                  <a:cubicBezTo>
                    <a:pt x="72" y="58"/>
                    <a:pt x="78" y="66"/>
                    <a:pt x="79" y="62"/>
                  </a:cubicBezTo>
                  <a:cubicBezTo>
                    <a:pt x="80" y="59"/>
                    <a:pt x="86" y="63"/>
                    <a:pt x="81" y="59"/>
                  </a:cubicBezTo>
                  <a:cubicBezTo>
                    <a:pt x="75" y="54"/>
                    <a:pt x="77" y="55"/>
                    <a:pt x="73" y="54"/>
                  </a:cubicBezTo>
                  <a:cubicBezTo>
                    <a:pt x="69" y="52"/>
                    <a:pt x="66" y="51"/>
                    <a:pt x="64" y="50"/>
                  </a:cubicBezTo>
                  <a:cubicBezTo>
                    <a:pt x="62" y="50"/>
                    <a:pt x="63" y="50"/>
                    <a:pt x="60" y="48"/>
                  </a:cubicBezTo>
                  <a:cubicBezTo>
                    <a:pt x="57" y="46"/>
                    <a:pt x="54" y="44"/>
                    <a:pt x="54" y="44"/>
                  </a:cubicBezTo>
                  <a:cubicBezTo>
                    <a:pt x="54" y="44"/>
                    <a:pt x="51" y="43"/>
                    <a:pt x="51" y="41"/>
                  </a:cubicBezTo>
                  <a:cubicBezTo>
                    <a:pt x="50" y="39"/>
                    <a:pt x="49" y="36"/>
                    <a:pt x="49" y="36"/>
                  </a:cubicBezTo>
                  <a:cubicBezTo>
                    <a:pt x="54" y="32"/>
                    <a:pt x="54" y="32"/>
                    <a:pt x="54" y="32"/>
                  </a:cubicBezTo>
                  <a:cubicBezTo>
                    <a:pt x="57" y="25"/>
                    <a:pt x="57" y="25"/>
                    <a:pt x="57" y="25"/>
                  </a:cubicBezTo>
                  <a:cubicBezTo>
                    <a:pt x="57" y="25"/>
                    <a:pt x="54" y="23"/>
                    <a:pt x="59" y="23"/>
                  </a:cubicBezTo>
                  <a:cubicBezTo>
                    <a:pt x="63" y="23"/>
                    <a:pt x="63" y="23"/>
                    <a:pt x="63" y="23"/>
                  </a:cubicBezTo>
                  <a:cubicBezTo>
                    <a:pt x="63" y="23"/>
                    <a:pt x="64" y="29"/>
                    <a:pt x="65" y="28"/>
                  </a:cubicBezTo>
                  <a:cubicBezTo>
                    <a:pt x="67" y="28"/>
                    <a:pt x="68" y="26"/>
                    <a:pt x="69" y="25"/>
                  </a:cubicBezTo>
                  <a:cubicBezTo>
                    <a:pt x="70" y="24"/>
                    <a:pt x="73" y="21"/>
                    <a:pt x="74" y="22"/>
                  </a:cubicBezTo>
                  <a:cubicBezTo>
                    <a:pt x="74" y="24"/>
                    <a:pt x="71" y="27"/>
                    <a:pt x="75" y="27"/>
                  </a:cubicBezTo>
                  <a:cubicBezTo>
                    <a:pt x="79" y="27"/>
                    <a:pt x="78" y="29"/>
                    <a:pt x="81" y="30"/>
                  </a:cubicBezTo>
                  <a:cubicBezTo>
                    <a:pt x="84" y="30"/>
                    <a:pt x="87" y="32"/>
                    <a:pt x="87" y="33"/>
                  </a:cubicBezTo>
                  <a:cubicBezTo>
                    <a:pt x="87" y="34"/>
                    <a:pt x="87" y="35"/>
                    <a:pt x="88" y="36"/>
                  </a:cubicBezTo>
                  <a:cubicBezTo>
                    <a:pt x="90" y="37"/>
                    <a:pt x="91" y="36"/>
                    <a:pt x="93" y="36"/>
                  </a:cubicBezTo>
                  <a:cubicBezTo>
                    <a:pt x="95" y="36"/>
                    <a:pt x="95" y="34"/>
                    <a:pt x="96" y="36"/>
                  </a:cubicBezTo>
                  <a:cubicBezTo>
                    <a:pt x="96" y="38"/>
                    <a:pt x="97" y="39"/>
                    <a:pt x="97" y="39"/>
                  </a:cubicBezTo>
                  <a:cubicBezTo>
                    <a:pt x="101" y="44"/>
                    <a:pt x="101" y="44"/>
                    <a:pt x="101" y="44"/>
                  </a:cubicBezTo>
                  <a:cubicBezTo>
                    <a:pt x="105" y="48"/>
                    <a:pt x="105" y="48"/>
                    <a:pt x="105" y="48"/>
                  </a:cubicBezTo>
                  <a:cubicBezTo>
                    <a:pt x="105" y="48"/>
                    <a:pt x="102" y="48"/>
                    <a:pt x="106" y="50"/>
                  </a:cubicBezTo>
                  <a:cubicBezTo>
                    <a:pt x="110" y="51"/>
                    <a:pt x="113" y="51"/>
                    <a:pt x="113" y="51"/>
                  </a:cubicBezTo>
                  <a:cubicBezTo>
                    <a:pt x="113" y="51"/>
                    <a:pt x="113" y="51"/>
                    <a:pt x="117" y="52"/>
                  </a:cubicBezTo>
                  <a:cubicBezTo>
                    <a:pt x="121" y="53"/>
                    <a:pt x="124" y="55"/>
                    <a:pt x="128" y="54"/>
                  </a:cubicBezTo>
                  <a:cubicBezTo>
                    <a:pt x="133" y="54"/>
                    <a:pt x="137" y="49"/>
                    <a:pt x="137" y="49"/>
                  </a:cubicBezTo>
                  <a:cubicBezTo>
                    <a:pt x="137" y="49"/>
                    <a:pt x="139" y="46"/>
                    <a:pt x="138" y="44"/>
                  </a:cubicBezTo>
                  <a:cubicBezTo>
                    <a:pt x="138" y="42"/>
                    <a:pt x="140" y="38"/>
                    <a:pt x="142" y="37"/>
                  </a:cubicBezTo>
                  <a:cubicBezTo>
                    <a:pt x="144" y="36"/>
                    <a:pt x="141" y="35"/>
                    <a:pt x="142" y="33"/>
                  </a:cubicBezTo>
                  <a:cubicBezTo>
                    <a:pt x="143" y="32"/>
                    <a:pt x="144" y="31"/>
                    <a:pt x="145" y="30"/>
                  </a:cubicBezTo>
                  <a:cubicBezTo>
                    <a:pt x="147" y="29"/>
                    <a:pt x="153" y="23"/>
                    <a:pt x="153" y="23"/>
                  </a:cubicBezTo>
                  <a:cubicBezTo>
                    <a:pt x="155" y="18"/>
                    <a:pt x="155" y="18"/>
                    <a:pt x="155" y="18"/>
                  </a:cubicBezTo>
                  <a:cubicBezTo>
                    <a:pt x="155" y="18"/>
                    <a:pt x="155" y="12"/>
                    <a:pt x="156" y="11"/>
                  </a:cubicBezTo>
                  <a:cubicBezTo>
                    <a:pt x="157" y="10"/>
                    <a:pt x="160" y="2"/>
                    <a:pt x="160" y="2"/>
                  </a:cubicBezTo>
                  <a:cubicBezTo>
                    <a:pt x="161" y="0"/>
                    <a:pt x="161" y="0"/>
                    <a:pt x="161" y="0"/>
                  </a:cubicBezTo>
                  <a:cubicBezTo>
                    <a:pt x="161" y="0"/>
                    <a:pt x="181" y="18"/>
                    <a:pt x="182" y="18"/>
                  </a:cubicBezTo>
                  <a:cubicBezTo>
                    <a:pt x="183" y="18"/>
                    <a:pt x="191" y="23"/>
                    <a:pt x="192" y="25"/>
                  </a:cubicBezTo>
                  <a:cubicBezTo>
                    <a:pt x="193" y="26"/>
                    <a:pt x="199" y="34"/>
                    <a:pt x="199" y="34"/>
                  </a:cubicBezTo>
                  <a:cubicBezTo>
                    <a:pt x="200" y="38"/>
                    <a:pt x="200" y="38"/>
                    <a:pt x="200" y="38"/>
                  </a:cubicBezTo>
                  <a:cubicBezTo>
                    <a:pt x="200" y="38"/>
                    <a:pt x="200" y="41"/>
                    <a:pt x="202" y="43"/>
                  </a:cubicBezTo>
                  <a:cubicBezTo>
                    <a:pt x="204" y="44"/>
                    <a:pt x="208" y="48"/>
                    <a:pt x="210" y="49"/>
                  </a:cubicBezTo>
                  <a:cubicBezTo>
                    <a:pt x="212" y="49"/>
                    <a:pt x="220" y="54"/>
                    <a:pt x="220" y="54"/>
                  </a:cubicBezTo>
                  <a:cubicBezTo>
                    <a:pt x="220" y="54"/>
                    <a:pt x="221" y="51"/>
                    <a:pt x="222" y="53"/>
                  </a:cubicBezTo>
                  <a:cubicBezTo>
                    <a:pt x="223" y="55"/>
                    <a:pt x="224" y="58"/>
                    <a:pt x="224" y="59"/>
                  </a:cubicBezTo>
                  <a:cubicBezTo>
                    <a:pt x="224" y="60"/>
                    <a:pt x="225" y="64"/>
                    <a:pt x="227" y="63"/>
                  </a:cubicBezTo>
                  <a:cubicBezTo>
                    <a:pt x="229" y="63"/>
                    <a:pt x="235" y="63"/>
                    <a:pt x="235" y="63"/>
                  </a:cubicBezTo>
                  <a:cubicBezTo>
                    <a:pt x="235" y="63"/>
                    <a:pt x="236" y="65"/>
                    <a:pt x="239" y="65"/>
                  </a:cubicBezTo>
                  <a:cubicBezTo>
                    <a:pt x="242" y="65"/>
                    <a:pt x="243" y="64"/>
                    <a:pt x="245" y="63"/>
                  </a:cubicBezTo>
                  <a:cubicBezTo>
                    <a:pt x="246" y="63"/>
                    <a:pt x="254" y="62"/>
                    <a:pt x="254" y="62"/>
                  </a:cubicBezTo>
                  <a:cubicBezTo>
                    <a:pt x="260" y="65"/>
                    <a:pt x="260" y="65"/>
                    <a:pt x="260" y="65"/>
                  </a:cubicBezTo>
                  <a:cubicBezTo>
                    <a:pt x="266" y="67"/>
                    <a:pt x="266" y="67"/>
                    <a:pt x="266" y="67"/>
                  </a:cubicBezTo>
                  <a:cubicBezTo>
                    <a:pt x="271" y="72"/>
                    <a:pt x="271" y="72"/>
                    <a:pt x="271" y="72"/>
                  </a:cubicBezTo>
                  <a:cubicBezTo>
                    <a:pt x="273" y="76"/>
                    <a:pt x="273" y="76"/>
                    <a:pt x="273" y="76"/>
                  </a:cubicBezTo>
                  <a:cubicBezTo>
                    <a:pt x="273" y="76"/>
                    <a:pt x="267" y="71"/>
                    <a:pt x="266" y="71"/>
                  </a:cubicBezTo>
                  <a:cubicBezTo>
                    <a:pt x="265" y="72"/>
                    <a:pt x="263" y="72"/>
                    <a:pt x="262" y="72"/>
                  </a:cubicBezTo>
                  <a:cubicBezTo>
                    <a:pt x="260" y="73"/>
                    <a:pt x="255" y="74"/>
                    <a:pt x="255" y="74"/>
                  </a:cubicBezTo>
                  <a:cubicBezTo>
                    <a:pt x="252" y="76"/>
                    <a:pt x="252" y="76"/>
                    <a:pt x="252" y="76"/>
                  </a:cubicBezTo>
                  <a:cubicBezTo>
                    <a:pt x="248" y="76"/>
                    <a:pt x="248" y="76"/>
                    <a:pt x="248" y="76"/>
                  </a:cubicBezTo>
                  <a:cubicBezTo>
                    <a:pt x="245" y="81"/>
                    <a:pt x="245" y="81"/>
                    <a:pt x="245" y="81"/>
                  </a:cubicBezTo>
                  <a:cubicBezTo>
                    <a:pt x="240" y="85"/>
                    <a:pt x="240" y="85"/>
                    <a:pt x="240" y="85"/>
                  </a:cubicBezTo>
                  <a:cubicBezTo>
                    <a:pt x="234" y="90"/>
                    <a:pt x="234" y="90"/>
                    <a:pt x="234" y="90"/>
                  </a:cubicBezTo>
                  <a:cubicBezTo>
                    <a:pt x="231" y="97"/>
                    <a:pt x="231" y="97"/>
                    <a:pt x="231" y="97"/>
                  </a:cubicBezTo>
                  <a:cubicBezTo>
                    <a:pt x="231" y="97"/>
                    <a:pt x="235" y="100"/>
                    <a:pt x="234" y="100"/>
                  </a:cubicBezTo>
                  <a:cubicBezTo>
                    <a:pt x="233" y="101"/>
                    <a:pt x="231" y="103"/>
                    <a:pt x="231" y="103"/>
                  </a:cubicBezTo>
                  <a:cubicBezTo>
                    <a:pt x="233" y="106"/>
                    <a:pt x="233" y="106"/>
                    <a:pt x="233" y="106"/>
                  </a:cubicBezTo>
                  <a:cubicBezTo>
                    <a:pt x="232" y="110"/>
                    <a:pt x="232" y="110"/>
                    <a:pt x="232" y="110"/>
                  </a:cubicBezTo>
                  <a:cubicBezTo>
                    <a:pt x="236" y="114"/>
                    <a:pt x="236" y="114"/>
                    <a:pt x="236" y="114"/>
                  </a:cubicBezTo>
                  <a:cubicBezTo>
                    <a:pt x="235" y="117"/>
                    <a:pt x="235" y="117"/>
                    <a:pt x="235" y="117"/>
                  </a:cubicBezTo>
                  <a:cubicBezTo>
                    <a:pt x="236" y="121"/>
                    <a:pt x="236" y="121"/>
                    <a:pt x="236" y="121"/>
                  </a:cubicBezTo>
                  <a:cubicBezTo>
                    <a:pt x="236" y="121"/>
                    <a:pt x="240" y="121"/>
                    <a:pt x="236" y="125"/>
                  </a:cubicBezTo>
                  <a:cubicBezTo>
                    <a:pt x="233" y="128"/>
                    <a:pt x="232" y="129"/>
                    <a:pt x="232" y="130"/>
                  </a:cubicBezTo>
                  <a:cubicBezTo>
                    <a:pt x="233" y="132"/>
                    <a:pt x="234" y="136"/>
                    <a:pt x="234" y="136"/>
                  </a:cubicBezTo>
                  <a:cubicBezTo>
                    <a:pt x="234" y="136"/>
                    <a:pt x="233" y="139"/>
                    <a:pt x="235" y="141"/>
                  </a:cubicBezTo>
                  <a:cubicBezTo>
                    <a:pt x="236" y="142"/>
                    <a:pt x="241" y="144"/>
                    <a:pt x="241" y="144"/>
                  </a:cubicBezTo>
                  <a:cubicBezTo>
                    <a:pt x="241" y="144"/>
                    <a:pt x="243" y="147"/>
                    <a:pt x="243" y="148"/>
                  </a:cubicBezTo>
                  <a:cubicBezTo>
                    <a:pt x="242" y="149"/>
                    <a:pt x="236" y="150"/>
                    <a:pt x="236" y="150"/>
                  </a:cubicBezTo>
                  <a:cubicBezTo>
                    <a:pt x="236" y="150"/>
                    <a:pt x="236" y="153"/>
                    <a:pt x="236" y="154"/>
                  </a:cubicBezTo>
                  <a:cubicBezTo>
                    <a:pt x="236" y="155"/>
                    <a:pt x="237" y="160"/>
                    <a:pt x="237" y="160"/>
                  </a:cubicBezTo>
                  <a:cubicBezTo>
                    <a:pt x="239" y="166"/>
                    <a:pt x="239" y="166"/>
                    <a:pt x="239" y="166"/>
                  </a:cubicBezTo>
                  <a:cubicBezTo>
                    <a:pt x="239" y="166"/>
                    <a:pt x="239" y="170"/>
                    <a:pt x="237" y="172"/>
                  </a:cubicBezTo>
                  <a:cubicBezTo>
                    <a:pt x="234" y="174"/>
                    <a:pt x="233" y="175"/>
                    <a:pt x="231" y="173"/>
                  </a:cubicBezTo>
                  <a:cubicBezTo>
                    <a:pt x="235" y="169"/>
                    <a:pt x="235" y="169"/>
                    <a:pt x="235" y="169"/>
                  </a:cubicBezTo>
                  <a:cubicBezTo>
                    <a:pt x="234" y="165"/>
                    <a:pt x="234" y="165"/>
                    <a:pt x="234" y="165"/>
                  </a:cubicBezTo>
                  <a:cubicBezTo>
                    <a:pt x="231" y="166"/>
                    <a:pt x="231" y="166"/>
                    <a:pt x="231" y="166"/>
                  </a:cubicBezTo>
                  <a:cubicBezTo>
                    <a:pt x="229" y="161"/>
                    <a:pt x="229" y="161"/>
                    <a:pt x="229" y="161"/>
                  </a:cubicBezTo>
                  <a:cubicBezTo>
                    <a:pt x="225" y="162"/>
                    <a:pt x="225" y="162"/>
                    <a:pt x="225" y="162"/>
                  </a:cubicBezTo>
                  <a:cubicBezTo>
                    <a:pt x="223" y="168"/>
                    <a:pt x="223" y="168"/>
                    <a:pt x="223" y="168"/>
                  </a:cubicBezTo>
                  <a:cubicBezTo>
                    <a:pt x="225" y="174"/>
                    <a:pt x="225" y="174"/>
                    <a:pt x="225" y="174"/>
                  </a:cubicBezTo>
                  <a:cubicBezTo>
                    <a:pt x="226" y="177"/>
                    <a:pt x="226" y="177"/>
                    <a:pt x="226" y="177"/>
                  </a:cubicBezTo>
                  <a:cubicBezTo>
                    <a:pt x="226" y="177"/>
                    <a:pt x="224" y="177"/>
                    <a:pt x="223" y="178"/>
                  </a:cubicBezTo>
                  <a:cubicBezTo>
                    <a:pt x="223" y="178"/>
                    <a:pt x="221" y="179"/>
                    <a:pt x="222" y="180"/>
                  </a:cubicBezTo>
                  <a:cubicBezTo>
                    <a:pt x="223" y="181"/>
                    <a:pt x="224" y="183"/>
                    <a:pt x="224" y="183"/>
                  </a:cubicBezTo>
                  <a:cubicBezTo>
                    <a:pt x="224" y="184"/>
                    <a:pt x="225" y="188"/>
                    <a:pt x="225" y="188"/>
                  </a:cubicBezTo>
                  <a:cubicBezTo>
                    <a:pt x="227" y="192"/>
                    <a:pt x="227" y="192"/>
                    <a:pt x="227" y="192"/>
                  </a:cubicBezTo>
                  <a:cubicBezTo>
                    <a:pt x="227" y="192"/>
                    <a:pt x="230" y="200"/>
                    <a:pt x="230" y="201"/>
                  </a:cubicBezTo>
                  <a:cubicBezTo>
                    <a:pt x="230" y="201"/>
                    <a:pt x="232" y="209"/>
                    <a:pt x="232" y="209"/>
                  </a:cubicBezTo>
                  <a:cubicBezTo>
                    <a:pt x="232" y="209"/>
                    <a:pt x="227" y="214"/>
                    <a:pt x="226" y="215"/>
                  </a:cubicBezTo>
                  <a:cubicBezTo>
                    <a:pt x="224" y="216"/>
                    <a:pt x="224" y="218"/>
                    <a:pt x="223" y="217"/>
                  </a:cubicBezTo>
                  <a:cubicBezTo>
                    <a:pt x="222" y="216"/>
                    <a:pt x="220" y="214"/>
                    <a:pt x="218" y="213"/>
                  </a:cubicBezTo>
                  <a:cubicBezTo>
                    <a:pt x="217" y="212"/>
                    <a:pt x="212" y="208"/>
                    <a:pt x="211" y="207"/>
                  </a:cubicBezTo>
                  <a:cubicBezTo>
                    <a:pt x="210" y="206"/>
                    <a:pt x="208" y="205"/>
                    <a:pt x="208" y="205"/>
                  </a:cubicBezTo>
                  <a:cubicBezTo>
                    <a:pt x="208" y="205"/>
                    <a:pt x="207" y="207"/>
                    <a:pt x="206" y="207"/>
                  </a:cubicBezTo>
                  <a:cubicBezTo>
                    <a:pt x="205" y="207"/>
                    <a:pt x="203" y="206"/>
                    <a:pt x="203" y="206"/>
                  </a:cubicBezTo>
                  <a:cubicBezTo>
                    <a:pt x="202" y="206"/>
                    <a:pt x="200" y="205"/>
                    <a:pt x="199" y="204"/>
                  </a:cubicBezTo>
                  <a:cubicBezTo>
                    <a:pt x="197" y="202"/>
                    <a:pt x="196" y="200"/>
                    <a:pt x="195" y="200"/>
                  </a:cubicBezTo>
                  <a:cubicBezTo>
                    <a:pt x="195" y="200"/>
                    <a:pt x="195" y="199"/>
                    <a:pt x="191" y="199"/>
                  </a:cubicBezTo>
                  <a:cubicBezTo>
                    <a:pt x="187" y="200"/>
                    <a:pt x="179" y="200"/>
                    <a:pt x="184" y="194"/>
                  </a:cubicBezTo>
                  <a:cubicBezTo>
                    <a:pt x="185" y="192"/>
                    <a:pt x="183" y="189"/>
                    <a:pt x="189" y="186"/>
                  </a:cubicBezTo>
                  <a:cubicBezTo>
                    <a:pt x="189" y="186"/>
                    <a:pt x="194" y="184"/>
                    <a:pt x="195" y="182"/>
                  </a:cubicBezTo>
                  <a:cubicBezTo>
                    <a:pt x="197" y="180"/>
                    <a:pt x="193" y="177"/>
                    <a:pt x="193" y="177"/>
                  </a:cubicBezTo>
                  <a:cubicBezTo>
                    <a:pt x="192" y="177"/>
                    <a:pt x="191" y="177"/>
                    <a:pt x="189" y="176"/>
                  </a:cubicBezTo>
                  <a:cubicBezTo>
                    <a:pt x="188" y="176"/>
                    <a:pt x="183" y="173"/>
                    <a:pt x="183" y="172"/>
                  </a:cubicBezTo>
                  <a:cubicBezTo>
                    <a:pt x="182" y="170"/>
                    <a:pt x="182" y="169"/>
                    <a:pt x="183" y="165"/>
                  </a:cubicBezTo>
                  <a:cubicBezTo>
                    <a:pt x="184" y="161"/>
                    <a:pt x="185" y="163"/>
                    <a:pt x="187" y="161"/>
                  </a:cubicBezTo>
                  <a:cubicBezTo>
                    <a:pt x="190" y="158"/>
                    <a:pt x="192" y="156"/>
                    <a:pt x="189" y="154"/>
                  </a:cubicBezTo>
                  <a:cubicBezTo>
                    <a:pt x="186" y="153"/>
                    <a:pt x="185" y="154"/>
                    <a:pt x="179" y="150"/>
                  </a:cubicBezTo>
                  <a:cubicBezTo>
                    <a:pt x="173" y="146"/>
                    <a:pt x="171" y="144"/>
                    <a:pt x="170" y="144"/>
                  </a:cubicBezTo>
                  <a:cubicBezTo>
                    <a:pt x="169" y="143"/>
                    <a:pt x="168" y="142"/>
                    <a:pt x="166" y="143"/>
                  </a:cubicBezTo>
                  <a:cubicBezTo>
                    <a:pt x="165" y="144"/>
                    <a:pt x="160" y="149"/>
                    <a:pt x="159" y="150"/>
                  </a:cubicBezTo>
                  <a:cubicBezTo>
                    <a:pt x="158" y="151"/>
                    <a:pt x="152" y="156"/>
                    <a:pt x="152" y="156"/>
                  </a:cubicBezTo>
                  <a:cubicBezTo>
                    <a:pt x="151" y="157"/>
                    <a:pt x="141" y="164"/>
                    <a:pt x="141" y="164"/>
                  </a:cubicBezTo>
                  <a:cubicBezTo>
                    <a:pt x="141" y="164"/>
                    <a:pt x="138" y="172"/>
                    <a:pt x="136" y="175"/>
                  </a:cubicBezTo>
                  <a:cubicBezTo>
                    <a:pt x="135" y="178"/>
                    <a:pt x="129" y="182"/>
                    <a:pt x="129" y="184"/>
                  </a:cubicBezTo>
                  <a:cubicBezTo>
                    <a:pt x="129" y="185"/>
                    <a:pt x="129" y="188"/>
                    <a:pt x="128" y="189"/>
                  </a:cubicBezTo>
                  <a:cubicBezTo>
                    <a:pt x="128" y="189"/>
                    <a:pt x="125" y="193"/>
                    <a:pt x="123" y="193"/>
                  </a:cubicBezTo>
                  <a:cubicBezTo>
                    <a:pt x="122" y="194"/>
                    <a:pt x="116" y="195"/>
                    <a:pt x="116" y="197"/>
                  </a:cubicBezTo>
                  <a:cubicBezTo>
                    <a:pt x="116" y="199"/>
                    <a:pt x="119" y="199"/>
                    <a:pt x="116" y="203"/>
                  </a:cubicBezTo>
                  <a:cubicBezTo>
                    <a:pt x="113" y="206"/>
                    <a:pt x="110" y="220"/>
                    <a:pt x="107" y="208"/>
                  </a:cubicBezTo>
                  <a:cubicBezTo>
                    <a:pt x="105" y="200"/>
                    <a:pt x="105" y="199"/>
                    <a:pt x="103" y="198"/>
                  </a:cubicBezTo>
                  <a:cubicBezTo>
                    <a:pt x="100" y="196"/>
                    <a:pt x="98" y="195"/>
                    <a:pt x="98" y="195"/>
                  </a:cubicBezTo>
                  <a:cubicBezTo>
                    <a:pt x="98" y="195"/>
                    <a:pt x="96" y="192"/>
                    <a:pt x="100" y="191"/>
                  </a:cubicBezTo>
                  <a:cubicBezTo>
                    <a:pt x="104" y="191"/>
                    <a:pt x="105" y="193"/>
                    <a:pt x="107" y="191"/>
                  </a:cubicBezTo>
                  <a:cubicBezTo>
                    <a:pt x="110" y="189"/>
                    <a:pt x="111" y="188"/>
                    <a:pt x="107" y="187"/>
                  </a:cubicBezTo>
                  <a:cubicBezTo>
                    <a:pt x="103" y="186"/>
                    <a:pt x="105" y="188"/>
                    <a:pt x="101" y="186"/>
                  </a:cubicBezTo>
                  <a:cubicBezTo>
                    <a:pt x="98" y="183"/>
                    <a:pt x="97" y="183"/>
                    <a:pt x="96" y="182"/>
                  </a:cubicBezTo>
                  <a:cubicBezTo>
                    <a:pt x="96" y="181"/>
                    <a:pt x="96" y="181"/>
                    <a:pt x="97" y="180"/>
                  </a:cubicBezTo>
                  <a:cubicBezTo>
                    <a:pt x="99" y="177"/>
                    <a:pt x="99" y="177"/>
                    <a:pt x="99" y="177"/>
                  </a:cubicBezTo>
                  <a:cubicBezTo>
                    <a:pt x="99" y="177"/>
                    <a:pt x="99" y="177"/>
                    <a:pt x="98" y="177"/>
                  </a:cubicBezTo>
                  <a:cubicBezTo>
                    <a:pt x="98" y="175"/>
                    <a:pt x="100" y="173"/>
                    <a:pt x="100" y="171"/>
                  </a:cubicBezTo>
                  <a:cubicBezTo>
                    <a:pt x="100" y="170"/>
                    <a:pt x="99" y="169"/>
                    <a:pt x="98" y="169"/>
                  </a:cubicBezTo>
                  <a:cubicBezTo>
                    <a:pt x="97" y="169"/>
                    <a:pt x="98" y="169"/>
                    <a:pt x="96" y="169"/>
                  </a:cubicBezTo>
                  <a:cubicBezTo>
                    <a:pt x="96" y="168"/>
                    <a:pt x="95" y="168"/>
                    <a:pt x="95" y="167"/>
                  </a:cubicBezTo>
                  <a:cubicBezTo>
                    <a:pt x="94" y="166"/>
                    <a:pt x="94" y="166"/>
                    <a:pt x="94" y="166"/>
                  </a:cubicBezTo>
                  <a:cubicBezTo>
                    <a:pt x="90" y="166"/>
                    <a:pt x="90" y="166"/>
                    <a:pt x="90" y="166"/>
                  </a:cubicBezTo>
                  <a:cubicBezTo>
                    <a:pt x="89" y="162"/>
                    <a:pt x="89" y="162"/>
                    <a:pt x="89" y="162"/>
                  </a:cubicBezTo>
                  <a:cubicBezTo>
                    <a:pt x="89" y="162"/>
                    <a:pt x="92" y="163"/>
                    <a:pt x="93" y="163"/>
                  </a:cubicBezTo>
                  <a:cubicBezTo>
                    <a:pt x="94" y="163"/>
                    <a:pt x="98" y="160"/>
                    <a:pt x="98" y="160"/>
                  </a:cubicBezTo>
                  <a:cubicBezTo>
                    <a:pt x="98" y="160"/>
                    <a:pt x="96" y="159"/>
                    <a:pt x="95" y="159"/>
                  </a:cubicBezTo>
                  <a:cubicBezTo>
                    <a:pt x="94" y="159"/>
                    <a:pt x="94" y="156"/>
                    <a:pt x="94" y="156"/>
                  </a:cubicBezTo>
                  <a:cubicBezTo>
                    <a:pt x="91" y="154"/>
                    <a:pt x="91" y="154"/>
                    <a:pt x="91" y="154"/>
                  </a:cubicBezTo>
                  <a:cubicBezTo>
                    <a:pt x="87" y="153"/>
                    <a:pt x="87" y="153"/>
                    <a:pt x="87" y="153"/>
                  </a:cubicBezTo>
                  <a:cubicBezTo>
                    <a:pt x="87" y="153"/>
                    <a:pt x="86" y="152"/>
                    <a:pt x="85" y="152"/>
                  </a:cubicBezTo>
                  <a:cubicBezTo>
                    <a:pt x="85" y="151"/>
                    <a:pt x="85" y="150"/>
                    <a:pt x="85" y="150"/>
                  </a:cubicBezTo>
                  <a:cubicBezTo>
                    <a:pt x="86" y="149"/>
                    <a:pt x="86" y="149"/>
                    <a:pt x="86" y="149"/>
                  </a:cubicBezTo>
                  <a:cubicBezTo>
                    <a:pt x="89" y="147"/>
                    <a:pt x="89" y="147"/>
                    <a:pt x="89" y="147"/>
                  </a:cubicBezTo>
                  <a:cubicBezTo>
                    <a:pt x="89" y="144"/>
                    <a:pt x="89" y="144"/>
                    <a:pt x="89" y="144"/>
                  </a:cubicBezTo>
                  <a:cubicBezTo>
                    <a:pt x="89" y="141"/>
                    <a:pt x="89" y="141"/>
                    <a:pt x="89" y="141"/>
                  </a:cubicBezTo>
                  <a:cubicBezTo>
                    <a:pt x="87" y="141"/>
                    <a:pt x="87" y="141"/>
                    <a:pt x="87" y="141"/>
                  </a:cubicBezTo>
                  <a:cubicBezTo>
                    <a:pt x="87" y="141"/>
                    <a:pt x="83" y="143"/>
                    <a:pt x="81" y="141"/>
                  </a:cubicBezTo>
                  <a:cubicBezTo>
                    <a:pt x="79" y="140"/>
                    <a:pt x="80" y="141"/>
                    <a:pt x="78" y="142"/>
                  </a:cubicBezTo>
                  <a:cubicBezTo>
                    <a:pt x="77" y="142"/>
                    <a:pt x="75" y="144"/>
                    <a:pt x="75" y="144"/>
                  </a:cubicBezTo>
                  <a:cubicBezTo>
                    <a:pt x="75" y="144"/>
                    <a:pt x="74" y="145"/>
                    <a:pt x="72" y="145"/>
                  </a:cubicBezTo>
                  <a:cubicBezTo>
                    <a:pt x="71" y="145"/>
                    <a:pt x="71" y="142"/>
                    <a:pt x="71" y="142"/>
                  </a:cubicBezTo>
                  <a:cubicBezTo>
                    <a:pt x="66" y="141"/>
                    <a:pt x="66" y="141"/>
                    <a:pt x="66" y="141"/>
                  </a:cubicBezTo>
                  <a:cubicBezTo>
                    <a:pt x="62" y="137"/>
                    <a:pt x="62" y="137"/>
                    <a:pt x="62" y="137"/>
                  </a:cubicBezTo>
                  <a:cubicBezTo>
                    <a:pt x="56" y="137"/>
                    <a:pt x="56" y="137"/>
                    <a:pt x="56" y="137"/>
                  </a:cubicBezTo>
                  <a:cubicBezTo>
                    <a:pt x="54" y="136"/>
                    <a:pt x="54" y="136"/>
                    <a:pt x="54" y="136"/>
                  </a:cubicBezTo>
                  <a:cubicBezTo>
                    <a:pt x="52" y="134"/>
                    <a:pt x="52" y="134"/>
                    <a:pt x="52" y="134"/>
                  </a:cubicBezTo>
                  <a:cubicBezTo>
                    <a:pt x="52" y="134"/>
                    <a:pt x="51" y="132"/>
                    <a:pt x="50" y="132"/>
                  </a:cubicBezTo>
                  <a:cubicBezTo>
                    <a:pt x="48" y="131"/>
                    <a:pt x="48" y="132"/>
                    <a:pt x="47" y="132"/>
                  </a:cubicBezTo>
                  <a:cubicBezTo>
                    <a:pt x="46" y="132"/>
                    <a:pt x="46" y="132"/>
                    <a:pt x="43" y="132"/>
                  </a:cubicBezTo>
                  <a:cubicBezTo>
                    <a:pt x="41" y="132"/>
                    <a:pt x="41" y="130"/>
                    <a:pt x="41" y="130"/>
                  </a:cubicBezTo>
                  <a:cubicBezTo>
                    <a:pt x="41" y="130"/>
                    <a:pt x="42" y="128"/>
                    <a:pt x="42" y="127"/>
                  </a:cubicBezTo>
                  <a:cubicBezTo>
                    <a:pt x="42" y="127"/>
                    <a:pt x="44" y="127"/>
                    <a:pt x="44" y="127"/>
                  </a:cubicBezTo>
                  <a:cubicBezTo>
                    <a:pt x="45" y="126"/>
                    <a:pt x="48" y="125"/>
                    <a:pt x="50" y="125"/>
                  </a:cubicBezTo>
                  <a:cubicBezTo>
                    <a:pt x="51" y="125"/>
                    <a:pt x="51" y="125"/>
                    <a:pt x="53" y="124"/>
                  </a:cubicBezTo>
                  <a:cubicBezTo>
                    <a:pt x="54" y="124"/>
                    <a:pt x="54" y="123"/>
                    <a:pt x="54" y="123"/>
                  </a:cubicBezTo>
                  <a:cubicBezTo>
                    <a:pt x="54" y="123"/>
                    <a:pt x="54" y="119"/>
                    <a:pt x="54" y="119"/>
                  </a:cubicBezTo>
                  <a:cubicBezTo>
                    <a:pt x="54" y="118"/>
                    <a:pt x="54" y="118"/>
                    <a:pt x="55" y="118"/>
                  </a:cubicBezTo>
                  <a:cubicBezTo>
                    <a:pt x="55" y="117"/>
                    <a:pt x="55" y="116"/>
                    <a:pt x="55" y="116"/>
                  </a:cubicBezTo>
                  <a:cubicBezTo>
                    <a:pt x="55" y="116"/>
                    <a:pt x="54" y="114"/>
                    <a:pt x="54" y="113"/>
                  </a:cubicBezTo>
                  <a:cubicBezTo>
                    <a:pt x="53" y="111"/>
                    <a:pt x="52" y="112"/>
                    <a:pt x="52" y="112"/>
                  </a:cubicBezTo>
                  <a:cubicBezTo>
                    <a:pt x="50" y="112"/>
                    <a:pt x="50" y="112"/>
                    <a:pt x="50" y="112"/>
                  </a:cubicBezTo>
                  <a:cubicBezTo>
                    <a:pt x="50" y="112"/>
                    <a:pt x="47" y="112"/>
                    <a:pt x="47" y="111"/>
                  </a:cubicBezTo>
                  <a:cubicBezTo>
                    <a:pt x="46" y="111"/>
                    <a:pt x="44" y="111"/>
                    <a:pt x="44" y="111"/>
                  </a:cubicBezTo>
                  <a:cubicBezTo>
                    <a:pt x="41" y="108"/>
                    <a:pt x="41" y="108"/>
                    <a:pt x="41" y="108"/>
                  </a:cubicBezTo>
                  <a:cubicBezTo>
                    <a:pt x="41" y="108"/>
                    <a:pt x="39" y="108"/>
                    <a:pt x="37" y="108"/>
                  </a:cubicBezTo>
                  <a:cubicBezTo>
                    <a:pt x="35" y="107"/>
                    <a:pt x="33" y="106"/>
                    <a:pt x="33" y="106"/>
                  </a:cubicBezTo>
                  <a:cubicBezTo>
                    <a:pt x="27" y="102"/>
                    <a:pt x="27" y="102"/>
                    <a:pt x="27" y="102"/>
                  </a:cubicBezTo>
                  <a:cubicBezTo>
                    <a:pt x="26" y="100"/>
                    <a:pt x="26" y="100"/>
                    <a:pt x="26" y="100"/>
                  </a:cubicBezTo>
                  <a:cubicBezTo>
                    <a:pt x="24" y="99"/>
                    <a:pt x="24" y="99"/>
                    <a:pt x="24" y="99"/>
                  </a:cubicBezTo>
                  <a:cubicBezTo>
                    <a:pt x="24" y="99"/>
                    <a:pt x="21" y="95"/>
                    <a:pt x="21" y="94"/>
                  </a:cubicBezTo>
                  <a:cubicBezTo>
                    <a:pt x="21" y="94"/>
                    <a:pt x="21" y="94"/>
                    <a:pt x="22" y="93"/>
                  </a:cubicBezTo>
                  <a:cubicBezTo>
                    <a:pt x="22" y="93"/>
                    <a:pt x="22" y="92"/>
                    <a:pt x="23" y="91"/>
                  </a:cubicBezTo>
                  <a:cubicBezTo>
                    <a:pt x="23" y="90"/>
                    <a:pt x="24" y="89"/>
                    <a:pt x="24" y="88"/>
                  </a:cubicBezTo>
                  <a:cubicBezTo>
                    <a:pt x="24" y="88"/>
                    <a:pt x="25" y="87"/>
                    <a:pt x="26" y="87"/>
                  </a:cubicBezTo>
                  <a:cubicBezTo>
                    <a:pt x="27" y="87"/>
                    <a:pt x="28" y="86"/>
                    <a:pt x="28" y="86"/>
                  </a:cubicBezTo>
                  <a:cubicBezTo>
                    <a:pt x="28" y="85"/>
                    <a:pt x="28" y="84"/>
                    <a:pt x="29" y="83"/>
                  </a:cubicBezTo>
                  <a:cubicBezTo>
                    <a:pt x="29" y="82"/>
                    <a:pt x="27" y="83"/>
                    <a:pt x="26" y="82"/>
                  </a:cubicBezTo>
                  <a:cubicBezTo>
                    <a:pt x="25" y="82"/>
                    <a:pt x="25" y="82"/>
                    <a:pt x="24" y="83"/>
                  </a:cubicBezTo>
                  <a:cubicBezTo>
                    <a:pt x="23" y="83"/>
                    <a:pt x="22" y="81"/>
                    <a:pt x="22" y="81"/>
                  </a:cubicBezTo>
                  <a:cubicBezTo>
                    <a:pt x="22" y="80"/>
                    <a:pt x="20" y="80"/>
                    <a:pt x="19" y="79"/>
                  </a:cubicBezTo>
                  <a:cubicBezTo>
                    <a:pt x="18" y="79"/>
                    <a:pt x="18" y="79"/>
                    <a:pt x="18" y="78"/>
                  </a:cubicBezTo>
                  <a:cubicBezTo>
                    <a:pt x="17" y="77"/>
                    <a:pt x="18" y="77"/>
                    <a:pt x="17" y="77"/>
                  </a:cubicBezTo>
                  <a:cubicBezTo>
                    <a:pt x="17" y="76"/>
                    <a:pt x="16" y="76"/>
                    <a:pt x="16" y="76"/>
                  </a:cubicBezTo>
                  <a:cubicBezTo>
                    <a:pt x="16" y="76"/>
                    <a:pt x="15" y="78"/>
                    <a:pt x="14" y="78"/>
                  </a:cubicBezTo>
                  <a:cubicBezTo>
                    <a:pt x="13" y="78"/>
                    <a:pt x="12" y="77"/>
                    <a:pt x="12" y="77"/>
                  </a:cubicBezTo>
                  <a:cubicBezTo>
                    <a:pt x="11" y="77"/>
                    <a:pt x="10" y="77"/>
                    <a:pt x="9" y="78"/>
                  </a:cubicBezTo>
                  <a:cubicBezTo>
                    <a:pt x="9" y="78"/>
                    <a:pt x="7" y="77"/>
                    <a:pt x="7" y="77"/>
                  </a:cubicBezTo>
                  <a:cubicBezTo>
                    <a:pt x="7" y="76"/>
                    <a:pt x="4" y="76"/>
                    <a:pt x="4" y="76"/>
                  </a:cubicBezTo>
                  <a:cubicBezTo>
                    <a:pt x="4" y="76"/>
                    <a:pt x="4" y="77"/>
                    <a:pt x="3" y="77"/>
                  </a:cubicBezTo>
                  <a:cubicBezTo>
                    <a:pt x="2" y="78"/>
                    <a:pt x="1" y="77"/>
                    <a:pt x="1" y="77"/>
                  </a:cubicBezTo>
                  <a:cubicBezTo>
                    <a:pt x="0" y="77"/>
                    <a:pt x="0" y="76"/>
                    <a:pt x="0" y="75"/>
                  </a:cubicBezTo>
                  <a:close/>
                  <a:moveTo>
                    <a:pt x="10" y="182"/>
                  </a:moveTo>
                  <a:cubicBezTo>
                    <a:pt x="10" y="182"/>
                    <a:pt x="10" y="182"/>
                    <a:pt x="10" y="182"/>
                  </a:cubicBezTo>
                  <a:cubicBezTo>
                    <a:pt x="10" y="185"/>
                    <a:pt x="10" y="185"/>
                    <a:pt x="10" y="185"/>
                  </a:cubicBezTo>
                  <a:cubicBezTo>
                    <a:pt x="16" y="187"/>
                    <a:pt x="16" y="187"/>
                    <a:pt x="16" y="187"/>
                  </a:cubicBezTo>
                  <a:cubicBezTo>
                    <a:pt x="20" y="190"/>
                    <a:pt x="20" y="190"/>
                    <a:pt x="20" y="190"/>
                  </a:cubicBezTo>
                  <a:cubicBezTo>
                    <a:pt x="20" y="190"/>
                    <a:pt x="22" y="195"/>
                    <a:pt x="22" y="196"/>
                  </a:cubicBezTo>
                  <a:cubicBezTo>
                    <a:pt x="22" y="198"/>
                    <a:pt x="25" y="198"/>
                    <a:pt x="26" y="198"/>
                  </a:cubicBezTo>
                  <a:cubicBezTo>
                    <a:pt x="26" y="198"/>
                    <a:pt x="30" y="199"/>
                    <a:pt x="30" y="199"/>
                  </a:cubicBezTo>
                  <a:cubicBezTo>
                    <a:pt x="30" y="199"/>
                    <a:pt x="32" y="201"/>
                    <a:pt x="33" y="202"/>
                  </a:cubicBezTo>
                  <a:cubicBezTo>
                    <a:pt x="33" y="203"/>
                    <a:pt x="33" y="205"/>
                    <a:pt x="33" y="205"/>
                  </a:cubicBezTo>
                  <a:cubicBezTo>
                    <a:pt x="37" y="209"/>
                    <a:pt x="37" y="209"/>
                    <a:pt x="37" y="209"/>
                  </a:cubicBezTo>
                  <a:cubicBezTo>
                    <a:pt x="44" y="209"/>
                    <a:pt x="44" y="209"/>
                    <a:pt x="44" y="209"/>
                  </a:cubicBezTo>
                  <a:cubicBezTo>
                    <a:pt x="44" y="209"/>
                    <a:pt x="51" y="215"/>
                    <a:pt x="52" y="216"/>
                  </a:cubicBezTo>
                  <a:cubicBezTo>
                    <a:pt x="52" y="217"/>
                    <a:pt x="56" y="221"/>
                    <a:pt x="56" y="221"/>
                  </a:cubicBezTo>
                  <a:cubicBezTo>
                    <a:pt x="56" y="221"/>
                    <a:pt x="63" y="221"/>
                    <a:pt x="64" y="221"/>
                  </a:cubicBezTo>
                  <a:cubicBezTo>
                    <a:pt x="64" y="221"/>
                    <a:pt x="71" y="221"/>
                    <a:pt x="71" y="221"/>
                  </a:cubicBezTo>
                  <a:cubicBezTo>
                    <a:pt x="76" y="223"/>
                    <a:pt x="76" y="223"/>
                    <a:pt x="76" y="223"/>
                  </a:cubicBezTo>
                  <a:cubicBezTo>
                    <a:pt x="81" y="222"/>
                    <a:pt x="81" y="222"/>
                    <a:pt x="81" y="222"/>
                  </a:cubicBezTo>
                  <a:cubicBezTo>
                    <a:pt x="92" y="219"/>
                    <a:pt x="92" y="219"/>
                    <a:pt x="92" y="219"/>
                  </a:cubicBezTo>
                  <a:cubicBezTo>
                    <a:pt x="92" y="219"/>
                    <a:pt x="89" y="217"/>
                    <a:pt x="89" y="217"/>
                  </a:cubicBezTo>
                  <a:cubicBezTo>
                    <a:pt x="89" y="216"/>
                    <a:pt x="85" y="211"/>
                    <a:pt x="85" y="211"/>
                  </a:cubicBezTo>
                  <a:cubicBezTo>
                    <a:pt x="85" y="211"/>
                    <a:pt x="79" y="204"/>
                    <a:pt x="78" y="204"/>
                  </a:cubicBezTo>
                  <a:cubicBezTo>
                    <a:pt x="78" y="203"/>
                    <a:pt x="77" y="202"/>
                    <a:pt x="77" y="201"/>
                  </a:cubicBezTo>
                  <a:cubicBezTo>
                    <a:pt x="77" y="199"/>
                    <a:pt x="78" y="198"/>
                    <a:pt x="78" y="197"/>
                  </a:cubicBezTo>
                  <a:cubicBezTo>
                    <a:pt x="79" y="196"/>
                    <a:pt x="79" y="194"/>
                    <a:pt x="79" y="194"/>
                  </a:cubicBezTo>
                  <a:cubicBezTo>
                    <a:pt x="79" y="194"/>
                    <a:pt x="76" y="194"/>
                    <a:pt x="74" y="194"/>
                  </a:cubicBezTo>
                  <a:cubicBezTo>
                    <a:pt x="73" y="194"/>
                    <a:pt x="71" y="195"/>
                    <a:pt x="69" y="195"/>
                  </a:cubicBezTo>
                  <a:cubicBezTo>
                    <a:pt x="68" y="195"/>
                    <a:pt x="66" y="194"/>
                    <a:pt x="66" y="194"/>
                  </a:cubicBezTo>
                  <a:cubicBezTo>
                    <a:pt x="65" y="194"/>
                    <a:pt x="65" y="191"/>
                    <a:pt x="65" y="191"/>
                  </a:cubicBezTo>
                  <a:cubicBezTo>
                    <a:pt x="67" y="187"/>
                    <a:pt x="67" y="187"/>
                    <a:pt x="67" y="187"/>
                  </a:cubicBezTo>
                  <a:cubicBezTo>
                    <a:pt x="65" y="184"/>
                    <a:pt x="65" y="184"/>
                    <a:pt x="65" y="184"/>
                  </a:cubicBezTo>
                  <a:cubicBezTo>
                    <a:pt x="61" y="180"/>
                    <a:pt x="61" y="180"/>
                    <a:pt x="61" y="180"/>
                  </a:cubicBezTo>
                  <a:cubicBezTo>
                    <a:pt x="61" y="180"/>
                    <a:pt x="54" y="183"/>
                    <a:pt x="53" y="183"/>
                  </a:cubicBezTo>
                  <a:cubicBezTo>
                    <a:pt x="52" y="183"/>
                    <a:pt x="48" y="188"/>
                    <a:pt x="47" y="188"/>
                  </a:cubicBezTo>
                  <a:cubicBezTo>
                    <a:pt x="47" y="188"/>
                    <a:pt x="44" y="185"/>
                    <a:pt x="44" y="185"/>
                  </a:cubicBezTo>
                  <a:cubicBezTo>
                    <a:pt x="36" y="183"/>
                    <a:pt x="36" y="183"/>
                    <a:pt x="36" y="183"/>
                  </a:cubicBezTo>
                  <a:cubicBezTo>
                    <a:pt x="36" y="183"/>
                    <a:pt x="35" y="185"/>
                    <a:pt x="34" y="186"/>
                  </a:cubicBezTo>
                  <a:cubicBezTo>
                    <a:pt x="33" y="187"/>
                    <a:pt x="32" y="186"/>
                    <a:pt x="32" y="185"/>
                  </a:cubicBezTo>
                  <a:cubicBezTo>
                    <a:pt x="31" y="183"/>
                    <a:pt x="33" y="180"/>
                    <a:pt x="33" y="180"/>
                  </a:cubicBezTo>
                  <a:cubicBezTo>
                    <a:pt x="27" y="177"/>
                    <a:pt x="27" y="177"/>
                    <a:pt x="27" y="177"/>
                  </a:cubicBezTo>
                  <a:cubicBezTo>
                    <a:pt x="23" y="175"/>
                    <a:pt x="23" y="175"/>
                    <a:pt x="23" y="175"/>
                  </a:cubicBezTo>
                  <a:cubicBezTo>
                    <a:pt x="18" y="180"/>
                    <a:pt x="18" y="180"/>
                    <a:pt x="18" y="180"/>
                  </a:cubicBezTo>
                  <a:cubicBezTo>
                    <a:pt x="18" y="180"/>
                    <a:pt x="11" y="181"/>
                    <a:pt x="10" y="182"/>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 name="Freeform 221"/>
            <p:cNvSpPr>
              <a:spLocks noEditPoints="1"/>
            </p:cNvSpPr>
            <p:nvPr/>
          </p:nvSpPr>
          <p:spPr bwMode="auto">
            <a:xfrm>
              <a:off x="4983088" y="2966615"/>
              <a:ext cx="635471" cy="313233"/>
            </a:xfrm>
            <a:custGeom>
              <a:avLst/>
              <a:gdLst>
                <a:gd name="T0" fmla="*/ 196 w 279"/>
                <a:gd name="T1" fmla="*/ 4 h 142"/>
                <a:gd name="T2" fmla="*/ 219 w 279"/>
                <a:gd name="T3" fmla="*/ 5 h 142"/>
                <a:gd name="T4" fmla="*/ 249 w 279"/>
                <a:gd name="T5" fmla="*/ 8 h 142"/>
                <a:gd name="T6" fmla="*/ 268 w 279"/>
                <a:gd name="T7" fmla="*/ 17 h 142"/>
                <a:gd name="T8" fmla="*/ 266 w 279"/>
                <a:gd name="T9" fmla="*/ 29 h 142"/>
                <a:gd name="T10" fmla="*/ 271 w 279"/>
                <a:gd name="T11" fmla="*/ 39 h 142"/>
                <a:gd name="T12" fmla="*/ 277 w 279"/>
                <a:gd name="T13" fmla="*/ 56 h 142"/>
                <a:gd name="T14" fmla="*/ 259 w 279"/>
                <a:gd name="T15" fmla="*/ 63 h 142"/>
                <a:gd name="T16" fmla="*/ 260 w 279"/>
                <a:gd name="T17" fmla="*/ 82 h 142"/>
                <a:gd name="T18" fmla="*/ 255 w 279"/>
                <a:gd name="T19" fmla="*/ 104 h 142"/>
                <a:gd name="T20" fmla="*/ 238 w 279"/>
                <a:gd name="T21" fmla="*/ 121 h 142"/>
                <a:gd name="T22" fmla="*/ 206 w 279"/>
                <a:gd name="T23" fmla="*/ 128 h 142"/>
                <a:gd name="T24" fmla="*/ 191 w 279"/>
                <a:gd name="T25" fmla="*/ 142 h 142"/>
                <a:gd name="T26" fmla="*/ 146 w 279"/>
                <a:gd name="T27" fmla="*/ 138 h 142"/>
                <a:gd name="T28" fmla="*/ 104 w 279"/>
                <a:gd name="T29" fmla="*/ 126 h 142"/>
                <a:gd name="T30" fmla="*/ 94 w 279"/>
                <a:gd name="T31" fmla="*/ 112 h 142"/>
                <a:gd name="T32" fmla="*/ 60 w 279"/>
                <a:gd name="T33" fmla="*/ 121 h 142"/>
                <a:gd name="T34" fmla="*/ 39 w 279"/>
                <a:gd name="T35" fmla="*/ 126 h 142"/>
                <a:gd name="T36" fmla="*/ 37 w 279"/>
                <a:gd name="T37" fmla="*/ 118 h 142"/>
                <a:gd name="T38" fmla="*/ 31 w 279"/>
                <a:gd name="T39" fmla="*/ 120 h 142"/>
                <a:gd name="T40" fmla="*/ 26 w 279"/>
                <a:gd name="T41" fmla="*/ 124 h 142"/>
                <a:gd name="T42" fmla="*/ 17 w 279"/>
                <a:gd name="T43" fmla="*/ 120 h 142"/>
                <a:gd name="T44" fmla="*/ 2 w 279"/>
                <a:gd name="T45" fmla="*/ 114 h 142"/>
                <a:gd name="T46" fmla="*/ 2 w 279"/>
                <a:gd name="T47" fmla="*/ 113 h 142"/>
                <a:gd name="T48" fmla="*/ 4 w 279"/>
                <a:gd name="T49" fmla="*/ 113 h 142"/>
                <a:gd name="T50" fmla="*/ 5 w 279"/>
                <a:gd name="T51" fmla="*/ 112 h 142"/>
                <a:gd name="T52" fmla="*/ 4 w 279"/>
                <a:gd name="T53" fmla="*/ 111 h 142"/>
                <a:gd name="T54" fmla="*/ 4 w 279"/>
                <a:gd name="T55" fmla="*/ 110 h 142"/>
                <a:gd name="T56" fmla="*/ 3 w 279"/>
                <a:gd name="T57" fmla="*/ 109 h 142"/>
                <a:gd name="T58" fmla="*/ 3 w 279"/>
                <a:gd name="T59" fmla="*/ 108 h 142"/>
                <a:gd name="T60" fmla="*/ 2 w 279"/>
                <a:gd name="T61" fmla="*/ 106 h 142"/>
                <a:gd name="T62" fmla="*/ 2 w 279"/>
                <a:gd name="T63" fmla="*/ 104 h 142"/>
                <a:gd name="T64" fmla="*/ 7 w 279"/>
                <a:gd name="T65" fmla="*/ 94 h 142"/>
                <a:gd name="T66" fmla="*/ 6 w 279"/>
                <a:gd name="T67" fmla="*/ 91 h 142"/>
                <a:gd name="T68" fmla="*/ 6 w 279"/>
                <a:gd name="T69" fmla="*/ 91 h 142"/>
                <a:gd name="T70" fmla="*/ 6 w 279"/>
                <a:gd name="T71" fmla="*/ 90 h 142"/>
                <a:gd name="T72" fmla="*/ 6 w 279"/>
                <a:gd name="T73" fmla="*/ 90 h 142"/>
                <a:gd name="T74" fmla="*/ 23 w 279"/>
                <a:gd name="T75" fmla="*/ 94 h 142"/>
                <a:gd name="T76" fmla="*/ 32 w 279"/>
                <a:gd name="T77" fmla="*/ 101 h 142"/>
                <a:gd name="T78" fmla="*/ 38 w 279"/>
                <a:gd name="T79" fmla="*/ 88 h 142"/>
                <a:gd name="T80" fmla="*/ 55 w 279"/>
                <a:gd name="T81" fmla="*/ 95 h 142"/>
                <a:gd name="T82" fmla="*/ 73 w 279"/>
                <a:gd name="T83" fmla="*/ 88 h 142"/>
                <a:gd name="T84" fmla="*/ 95 w 279"/>
                <a:gd name="T85" fmla="*/ 82 h 142"/>
                <a:gd name="T86" fmla="*/ 110 w 279"/>
                <a:gd name="T87" fmla="*/ 80 h 142"/>
                <a:gd name="T88" fmla="*/ 123 w 279"/>
                <a:gd name="T89" fmla="*/ 85 h 142"/>
                <a:gd name="T90" fmla="*/ 130 w 279"/>
                <a:gd name="T91" fmla="*/ 76 h 142"/>
                <a:gd name="T92" fmla="*/ 123 w 279"/>
                <a:gd name="T93" fmla="*/ 62 h 142"/>
                <a:gd name="T94" fmla="*/ 126 w 279"/>
                <a:gd name="T95" fmla="*/ 48 h 142"/>
                <a:gd name="T96" fmla="*/ 141 w 279"/>
                <a:gd name="T97" fmla="*/ 38 h 142"/>
                <a:gd name="T98" fmla="*/ 152 w 279"/>
                <a:gd name="T99" fmla="*/ 29 h 142"/>
                <a:gd name="T100" fmla="*/ 160 w 279"/>
                <a:gd name="T101" fmla="*/ 20 h 142"/>
                <a:gd name="T102" fmla="*/ 183 w 279"/>
                <a:gd name="T103" fmla="*/ 25 h 142"/>
                <a:gd name="T104" fmla="*/ 1 w 279"/>
                <a:gd name="T105" fmla="*/ 114 h 142"/>
                <a:gd name="T106" fmla="*/ 1 w 279"/>
                <a:gd name="T107" fmla="*/ 114 h 142"/>
                <a:gd name="T108" fmla="*/ 2 w 279"/>
                <a:gd name="T109" fmla="*/ 1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 h="142">
                  <a:moveTo>
                    <a:pt x="187" y="24"/>
                  </a:moveTo>
                  <a:cubicBezTo>
                    <a:pt x="187" y="24"/>
                    <a:pt x="187" y="18"/>
                    <a:pt x="188" y="18"/>
                  </a:cubicBezTo>
                  <a:cubicBezTo>
                    <a:pt x="189" y="18"/>
                    <a:pt x="191" y="15"/>
                    <a:pt x="191" y="15"/>
                  </a:cubicBezTo>
                  <a:cubicBezTo>
                    <a:pt x="194" y="14"/>
                    <a:pt x="194" y="14"/>
                    <a:pt x="194" y="14"/>
                  </a:cubicBezTo>
                  <a:cubicBezTo>
                    <a:pt x="194" y="14"/>
                    <a:pt x="196" y="12"/>
                    <a:pt x="196" y="10"/>
                  </a:cubicBezTo>
                  <a:cubicBezTo>
                    <a:pt x="195" y="9"/>
                    <a:pt x="196" y="4"/>
                    <a:pt x="196" y="4"/>
                  </a:cubicBezTo>
                  <a:cubicBezTo>
                    <a:pt x="196" y="4"/>
                    <a:pt x="195" y="1"/>
                    <a:pt x="196" y="1"/>
                  </a:cubicBezTo>
                  <a:cubicBezTo>
                    <a:pt x="198" y="0"/>
                    <a:pt x="201" y="2"/>
                    <a:pt x="201" y="2"/>
                  </a:cubicBezTo>
                  <a:cubicBezTo>
                    <a:pt x="206" y="3"/>
                    <a:pt x="206" y="3"/>
                    <a:pt x="206" y="3"/>
                  </a:cubicBezTo>
                  <a:cubicBezTo>
                    <a:pt x="206" y="3"/>
                    <a:pt x="208" y="3"/>
                    <a:pt x="209" y="3"/>
                  </a:cubicBezTo>
                  <a:cubicBezTo>
                    <a:pt x="210" y="3"/>
                    <a:pt x="214" y="4"/>
                    <a:pt x="214" y="4"/>
                  </a:cubicBezTo>
                  <a:cubicBezTo>
                    <a:pt x="214" y="4"/>
                    <a:pt x="218" y="5"/>
                    <a:pt x="219" y="5"/>
                  </a:cubicBezTo>
                  <a:cubicBezTo>
                    <a:pt x="220" y="5"/>
                    <a:pt x="224" y="5"/>
                    <a:pt x="224" y="5"/>
                  </a:cubicBezTo>
                  <a:cubicBezTo>
                    <a:pt x="226" y="6"/>
                    <a:pt x="226" y="6"/>
                    <a:pt x="226" y="6"/>
                  </a:cubicBezTo>
                  <a:cubicBezTo>
                    <a:pt x="233" y="9"/>
                    <a:pt x="233" y="9"/>
                    <a:pt x="233" y="9"/>
                  </a:cubicBezTo>
                  <a:cubicBezTo>
                    <a:pt x="237" y="11"/>
                    <a:pt x="237" y="11"/>
                    <a:pt x="237" y="11"/>
                  </a:cubicBezTo>
                  <a:cubicBezTo>
                    <a:pt x="248" y="12"/>
                    <a:pt x="248" y="12"/>
                    <a:pt x="248" y="12"/>
                  </a:cubicBezTo>
                  <a:cubicBezTo>
                    <a:pt x="249" y="8"/>
                    <a:pt x="249" y="8"/>
                    <a:pt x="249" y="8"/>
                  </a:cubicBezTo>
                  <a:cubicBezTo>
                    <a:pt x="249" y="8"/>
                    <a:pt x="253" y="7"/>
                    <a:pt x="253" y="8"/>
                  </a:cubicBezTo>
                  <a:cubicBezTo>
                    <a:pt x="254" y="8"/>
                    <a:pt x="256" y="10"/>
                    <a:pt x="259" y="11"/>
                  </a:cubicBezTo>
                  <a:cubicBezTo>
                    <a:pt x="262" y="11"/>
                    <a:pt x="265" y="10"/>
                    <a:pt x="265" y="10"/>
                  </a:cubicBezTo>
                  <a:cubicBezTo>
                    <a:pt x="267" y="16"/>
                    <a:pt x="267" y="16"/>
                    <a:pt x="267" y="16"/>
                  </a:cubicBezTo>
                  <a:cubicBezTo>
                    <a:pt x="269" y="17"/>
                    <a:pt x="269" y="17"/>
                    <a:pt x="269" y="17"/>
                  </a:cubicBezTo>
                  <a:cubicBezTo>
                    <a:pt x="268" y="17"/>
                    <a:pt x="268" y="17"/>
                    <a:pt x="268" y="17"/>
                  </a:cubicBezTo>
                  <a:cubicBezTo>
                    <a:pt x="268" y="20"/>
                    <a:pt x="268" y="20"/>
                    <a:pt x="268" y="20"/>
                  </a:cubicBezTo>
                  <a:cubicBezTo>
                    <a:pt x="269" y="21"/>
                    <a:pt x="269" y="21"/>
                    <a:pt x="269" y="21"/>
                  </a:cubicBezTo>
                  <a:cubicBezTo>
                    <a:pt x="269" y="21"/>
                    <a:pt x="268" y="23"/>
                    <a:pt x="268" y="23"/>
                  </a:cubicBezTo>
                  <a:cubicBezTo>
                    <a:pt x="268" y="23"/>
                    <a:pt x="268" y="25"/>
                    <a:pt x="268" y="25"/>
                  </a:cubicBezTo>
                  <a:cubicBezTo>
                    <a:pt x="266" y="27"/>
                    <a:pt x="266" y="27"/>
                    <a:pt x="266" y="27"/>
                  </a:cubicBezTo>
                  <a:cubicBezTo>
                    <a:pt x="266" y="29"/>
                    <a:pt x="266" y="29"/>
                    <a:pt x="266" y="29"/>
                  </a:cubicBezTo>
                  <a:cubicBezTo>
                    <a:pt x="266" y="29"/>
                    <a:pt x="266" y="32"/>
                    <a:pt x="266" y="32"/>
                  </a:cubicBezTo>
                  <a:cubicBezTo>
                    <a:pt x="266" y="32"/>
                    <a:pt x="267" y="33"/>
                    <a:pt x="268" y="33"/>
                  </a:cubicBezTo>
                  <a:cubicBezTo>
                    <a:pt x="268" y="33"/>
                    <a:pt x="268" y="34"/>
                    <a:pt x="268" y="34"/>
                  </a:cubicBezTo>
                  <a:cubicBezTo>
                    <a:pt x="268" y="34"/>
                    <a:pt x="269" y="35"/>
                    <a:pt x="270" y="36"/>
                  </a:cubicBezTo>
                  <a:cubicBezTo>
                    <a:pt x="270" y="36"/>
                    <a:pt x="270" y="36"/>
                    <a:pt x="270" y="36"/>
                  </a:cubicBezTo>
                  <a:cubicBezTo>
                    <a:pt x="270" y="36"/>
                    <a:pt x="271" y="38"/>
                    <a:pt x="271" y="39"/>
                  </a:cubicBezTo>
                  <a:cubicBezTo>
                    <a:pt x="272" y="40"/>
                    <a:pt x="272" y="41"/>
                    <a:pt x="272" y="41"/>
                  </a:cubicBezTo>
                  <a:cubicBezTo>
                    <a:pt x="272" y="41"/>
                    <a:pt x="273" y="43"/>
                    <a:pt x="274" y="43"/>
                  </a:cubicBezTo>
                  <a:cubicBezTo>
                    <a:pt x="274" y="43"/>
                    <a:pt x="275" y="43"/>
                    <a:pt x="276" y="43"/>
                  </a:cubicBezTo>
                  <a:cubicBezTo>
                    <a:pt x="276" y="43"/>
                    <a:pt x="277" y="43"/>
                    <a:pt x="277" y="43"/>
                  </a:cubicBezTo>
                  <a:cubicBezTo>
                    <a:pt x="277" y="44"/>
                    <a:pt x="276" y="50"/>
                    <a:pt x="276" y="50"/>
                  </a:cubicBezTo>
                  <a:cubicBezTo>
                    <a:pt x="277" y="56"/>
                    <a:pt x="277" y="56"/>
                    <a:pt x="277" y="56"/>
                  </a:cubicBezTo>
                  <a:cubicBezTo>
                    <a:pt x="277" y="56"/>
                    <a:pt x="276" y="59"/>
                    <a:pt x="276" y="60"/>
                  </a:cubicBezTo>
                  <a:cubicBezTo>
                    <a:pt x="277" y="62"/>
                    <a:pt x="279" y="64"/>
                    <a:pt x="276" y="65"/>
                  </a:cubicBezTo>
                  <a:cubicBezTo>
                    <a:pt x="274" y="65"/>
                    <a:pt x="271" y="67"/>
                    <a:pt x="270" y="65"/>
                  </a:cubicBezTo>
                  <a:cubicBezTo>
                    <a:pt x="270" y="65"/>
                    <a:pt x="269" y="63"/>
                    <a:pt x="269" y="66"/>
                  </a:cubicBezTo>
                  <a:cubicBezTo>
                    <a:pt x="270" y="67"/>
                    <a:pt x="267" y="66"/>
                    <a:pt x="267" y="66"/>
                  </a:cubicBezTo>
                  <a:cubicBezTo>
                    <a:pt x="259" y="63"/>
                    <a:pt x="259" y="63"/>
                    <a:pt x="259" y="63"/>
                  </a:cubicBezTo>
                  <a:cubicBezTo>
                    <a:pt x="257" y="65"/>
                    <a:pt x="257" y="65"/>
                    <a:pt x="257" y="65"/>
                  </a:cubicBezTo>
                  <a:cubicBezTo>
                    <a:pt x="253" y="68"/>
                    <a:pt x="253" y="68"/>
                    <a:pt x="253" y="68"/>
                  </a:cubicBezTo>
                  <a:cubicBezTo>
                    <a:pt x="259" y="70"/>
                    <a:pt x="259" y="70"/>
                    <a:pt x="259" y="70"/>
                  </a:cubicBezTo>
                  <a:cubicBezTo>
                    <a:pt x="261" y="70"/>
                    <a:pt x="261" y="70"/>
                    <a:pt x="261" y="70"/>
                  </a:cubicBezTo>
                  <a:cubicBezTo>
                    <a:pt x="266" y="78"/>
                    <a:pt x="266" y="78"/>
                    <a:pt x="266" y="78"/>
                  </a:cubicBezTo>
                  <a:cubicBezTo>
                    <a:pt x="260" y="82"/>
                    <a:pt x="260" y="82"/>
                    <a:pt x="260" y="82"/>
                  </a:cubicBezTo>
                  <a:cubicBezTo>
                    <a:pt x="260" y="82"/>
                    <a:pt x="257" y="84"/>
                    <a:pt x="256" y="84"/>
                  </a:cubicBezTo>
                  <a:cubicBezTo>
                    <a:pt x="255" y="84"/>
                    <a:pt x="254" y="85"/>
                    <a:pt x="254" y="85"/>
                  </a:cubicBezTo>
                  <a:cubicBezTo>
                    <a:pt x="257" y="91"/>
                    <a:pt x="257" y="91"/>
                    <a:pt x="257" y="91"/>
                  </a:cubicBezTo>
                  <a:cubicBezTo>
                    <a:pt x="257" y="93"/>
                    <a:pt x="257" y="93"/>
                    <a:pt x="257" y="93"/>
                  </a:cubicBezTo>
                  <a:cubicBezTo>
                    <a:pt x="258" y="99"/>
                    <a:pt x="258" y="99"/>
                    <a:pt x="258" y="99"/>
                  </a:cubicBezTo>
                  <a:cubicBezTo>
                    <a:pt x="255" y="104"/>
                    <a:pt x="255" y="104"/>
                    <a:pt x="255" y="104"/>
                  </a:cubicBezTo>
                  <a:cubicBezTo>
                    <a:pt x="252" y="105"/>
                    <a:pt x="252" y="105"/>
                    <a:pt x="252" y="105"/>
                  </a:cubicBezTo>
                  <a:cubicBezTo>
                    <a:pt x="249" y="112"/>
                    <a:pt x="249" y="112"/>
                    <a:pt x="249" y="112"/>
                  </a:cubicBezTo>
                  <a:cubicBezTo>
                    <a:pt x="244" y="115"/>
                    <a:pt x="244" y="115"/>
                    <a:pt x="244" y="115"/>
                  </a:cubicBezTo>
                  <a:cubicBezTo>
                    <a:pt x="243" y="119"/>
                    <a:pt x="243" y="119"/>
                    <a:pt x="243" y="119"/>
                  </a:cubicBezTo>
                  <a:cubicBezTo>
                    <a:pt x="244" y="125"/>
                    <a:pt x="244" y="125"/>
                    <a:pt x="244" y="125"/>
                  </a:cubicBezTo>
                  <a:cubicBezTo>
                    <a:pt x="238" y="121"/>
                    <a:pt x="238" y="121"/>
                    <a:pt x="238" y="121"/>
                  </a:cubicBezTo>
                  <a:cubicBezTo>
                    <a:pt x="233" y="123"/>
                    <a:pt x="233" y="123"/>
                    <a:pt x="233" y="123"/>
                  </a:cubicBezTo>
                  <a:cubicBezTo>
                    <a:pt x="230" y="124"/>
                    <a:pt x="230" y="124"/>
                    <a:pt x="230" y="124"/>
                  </a:cubicBezTo>
                  <a:cubicBezTo>
                    <a:pt x="224" y="128"/>
                    <a:pt x="224" y="128"/>
                    <a:pt x="224" y="128"/>
                  </a:cubicBezTo>
                  <a:cubicBezTo>
                    <a:pt x="219" y="126"/>
                    <a:pt x="219" y="126"/>
                    <a:pt x="219" y="126"/>
                  </a:cubicBezTo>
                  <a:cubicBezTo>
                    <a:pt x="212" y="128"/>
                    <a:pt x="212" y="128"/>
                    <a:pt x="212" y="128"/>
                  </a:cubicBezTo>
                  <a:cubicBezTo>
                    <a:pt x="206" y="128"/>
                    <a:pt x="206" y="128"/>
                    <a:pt x="206" y="128"/>
                  </a:cubicBezTo>
                  <a:cubicBezTo>
                    <a:pt x="203" y="130"/>
                    <a:pt x="203" y="130"/>
                    <a:pt x="203" y="130"/>
                  </a:cubicBezTo>
                  <a:cubicBezTo>
                    <a:pt x="201" y="134"/>
                    <a:pt x="201" y="134"/>
                    <a:pt x="201" y="134"/>
                  </a:cubicBezTo>
                  <a:cubicBezTo>
                    <a:pt x="200" y="136"/>
                    <a:pt x="200" y="136"/>
                    <a:pt x="200" y="136"/>
                  </a:cubicBezTo>
                  <a:cubicBezTo>
                    <a:pt x="196" y="137"/>
                    <a:pt x="196" y="137"/>
                    <a:pt x="196" y="137"/>
                  </a:cubicBezTo>
                  <a:cubicBezTo>
                    <a:pt x="194" y="140"/>
                    <a:pt x="194" y="140"/>
                    <a:pt x="194" y="140"/>
                  </a:cubicBezTo>
                  <a:cubicBezTo>
                    <a:pt x="191" y="142"/>
                    <a:pt x="191" y="142"/>
                    <a:pt x="191" y="142"/>
                  </a:cubicBezTo>
                  <a:cubicBezTo>
                    <a:pt x="189" y="142"/>
                    <a:pt x="189" y="142"/>
                    <a:pt x="189" y="142"/>
                  </a:cubicBezTo>
                  <a:cubicBezTo>
                    <a:pt x="180" y="142"/>
                    <a:pt x="180" y="142"/>
                    <a:pt x="180" y="142"/>
                  </a:cubicBezTo>
                  <a:cubicBezTo>
                    <a:pt x="170" y="141"/>
                    <a:pt x="170" y="141"/>
                    <a:pt x="170" y="141"/>
                  </a:cubicBezTo>
                  <a:cubicBezTo>
                    <a:pt x="161" y="138"/>
                    <a:pt x="161" y="138"/>
                    <a:pt x="161" y="138"/>
                  </a:cubicBezTo>
                  <a:cubicBezTo>
                    <a:pt x="154" y="139"/>
                    <a:pt x="154" y="139"/>
                    <a:pt x="154" y="139"/>
                  </a:cubicBezTo>
                  <a:cubicBezTo>
                    <a:pt x="154" y="139"/>
                    <a:pt x="149" y="138"/>
                    <a:pt x="146" y="138"/>
                  </a:cubicBezTo>
                  <a:cubicBezTo>
                    <a:pt x="142" y="138"/>
                    <a:pt x="134" y="136"/>
                    <a:pt x="134" y="136"/>
                  </a:cubicBezTo>
                  <a:cubicBezTo>
                    <a:pt x="124" y="133"/>
                    <a:pt x="124" y="133"/>
                    <a:pt x="124" y="133"/>
                  </a:cubicBezTo>
                  <a:cubicBezTo>
                    <a:pt x="118" y="133"/>
                    <a:pt x="118" y="133"/>
                    <a:pt x="118" y="133"/>
                  </a:cubicBezTo>
                  <a:cubicBezTo>
                    <a:pt x="109" y="132"/>
                    <a:pt x="109" y="132"/>
                    <a:pt x="109" y="132"/>
                  </a:cubicBezTo>
                  <a:cubicBezTo>
                    <a:pt x="109" y="132"/>
                    <a:pt x="108" y="130"/>
                    <a:pt x="107" y="129"/>
                  </a:cubicBezTo>
                  <a:cubicBezTo>
                    <a:pt x="107" y="128"/>
                    <a:pt x="104" y="126"/>
                    <a:pt x="104" y="126"/>
                  </a:cubicBezTo>
                  <a:cubicBezTo>
                    <a:pt x="104" y="124"/>
                    <a:pt x="104" y="124"/>
                    <a:pt x="104" y="124"/>
                  </a:cubicBezTo>
                  <a:cubicBezTo>
                    <a:pt x="102" y="119"/>
                    <a:pt x="102" y="119"/>
                    <a:pt x="102" y="119"/>
                  </a:cubicBezTo>
                  <a:cubicBezTo>
                    <a:pt x="100" y="115"/>
                    <a:pt x="100" y="115"/>
                    <a:pt x="100" y="115"/>
                  </a:cubicBezTo>
                  <a:cubicBezTo>
                    <a:pt x="102" y="112"/>
                    <a:pt x="102" y="112"/>
                    <a:pt x="102" y="112"/>
                  </a:cubicBezTo>
                  <a:cubicBezTo>
                    <a:pt x="100" y="111"/>
                    <a:pt x="100" y="111"/>
                    <a:pt x="100" y="111"/>
                  </a:cubicBezTo>
                  <a:cubicBezTo>
                    <a:pt x="100" y="111"/>
                    <a:pt x="96" y="112"/>
                    <a:pt x="94" y="112"/>
                  </a:cubicBezTo>
                  <a:cubicBezTo>
                    <a:pt x="93" y="113"/>
                    <a:pt x="87" y="114"/>
                    <a:pt x="87" y="114"/>
                  </a:cubicBezTo>
                  <a:cubicBezTo>
                    <a:pt x="85" y="115"/>
                    <a:pt x="85" y="115"/>
                    <a:pt x="85" y="115"/>
                  </a:cubicBezTo>
                  <a:cubicBezTo>
                    <a:pt x="77" y="115"/>
                    <a:pt x="77" y="115"/>
                    <a:pt x="77" y="115"/>
                  </a:cubicBezTo>
                  <a:cubicBezTo>
                    <a:pt x="69" y="116"/>
                    <a:pt x="69" y="116"/>
                    <a:pt x="69" y="116"/>
                  </a:cubicBezTo>
                  <a:cubicBezTo>
                    <a:pt x="66" y="118"/>
                    <a:pt x="66" y="118"/>
                    <a:pt x="66" y="118"/>
                  </a:cubicBezTo>
                  <a:cubicBezTo>
                    <a:pt x="60" y="121"/>
                    <a:pt x="60" y="121"/>
                    <a:pt x="60" y="121"/>
                  </a:cubicBezTo>
                  <a:cubicBezTo>
                    <a:pt x="60" y="125"/>
                    <a:pt x="60" y="125"/>
                    <a:pt x="60" y="125"/>
                  </a:cubicBezTo>
                  <a:cubicBezTo>
                    <a:pt x="57" y="129"/>
                    <a:pt x="57" y="129"/>
                    <a:pt x="57" y="129"/>
                  </a:cubicBezTo>
                  <a:cubicBezTo>
                    <a:pt x="52" y="129"/>
                    <a:pt x="52" y="129"/>
                    <a:pt x="52" y="129"/>
                  </a:cubicBezTo>
                  <a:cubicBezTo>
                    <a:pt x="47" y="125"/>
                    <a:pt x="47" y="125"/>
                    <a:pt x="47" y="125"/>
                  </a:cubicBezTo>
                  <a:cubicBezTo>
                    <a:pt x="45" y="127"/>
                    <a:pt x="45" y="127"/>
                    <a:pt x="45" y="127"/>
                  </a:cubicBezTo>
                  <a:cubicBezTo>
                    <a:pt x="39" y="126"/>
                    <a:pt x="39" y="126"/>
                    <a:pt x="39" y="126"/>
                  </a:cubicBezTo>
                  <a:cubicBezTo>
                    <a:pt x="38" y="127"/>
                    <a:pt x="38" y="127"/>
                    <a:pt x="38" y="127"/>
                  </a:cubicBezTo>
                  <a:cubicBezTo>
                    <a:pt x="38" y="127"/>
                    <a:pt x="38" y="126"/>
                    <a:pt x="38" y="126"/>
                  </a:cubicBezTo>
                  <a:cubicBezTo>
                    <a:pt x="38" y="125"/>
                    <a:pt x="39" y="122"/>
                    <a:pt x="39" y="122"/>
                  </a:cubicBezTo>
                  <a:cubicBezTo>
                    <a:pt x="39" y="122"/>
                    <a:pt x="39" y="121"/>
                    <a:pt x="39" y="120"/>
                  </a:cubicBezTo>
                  <a:cubicBezTo>
                    <a:pt x="39" y="120"/>
                    <a:pt x="38" y="119"/>
                    <a:pt x="38" y="119"/>
                  </a:cubicBezTo>
                  <a:cubicBezTo>
                    <a:pt x="37" y="118"/>
                    <a:pt x="37" y="118"/>
                    <a:pt x="37" y="118"/>
                  </a:cubicBezTo>
                  <a:cubicBezTo>
                    <a:pt x="37" y="118"/>
                    <a:pt x="36" y="116"/>
                    <a:pt x="36" y="116"/>
                  </a:cubicBezTo>
                  <a:cubicBezTo>
                    <a:pt x="35" y="117"/>
                    <a:pt x="34" y="117"/>
                    <a:pt x="34" y="117"/>
                  </a:cubicBezTo>
                  <a:cubicBezTo>
                    <a:pt x="34" y="117"/>
                    <a:pt x="34" y="119"/>
                    <a:pt x="34" y="119"/>
                  </a:cubicBezTo>
                  <a:cubicBezTo>
                    <a:pt x="33" y="120"/>
                    <a:pt x="32" y="120"/>
                    <a:pt x="32" y="120"/>
                  </a:cubicBezTo>
                  <a:cubicBezTo>
                    <a:pt x="32" y="120"/>
                    <a:pt x="32" y="120"/>
                    <a:pt x="32" y="120"/>
                  </a:cubicBezTo>
                  <a:cubicBezTo>
                    <a:pt x="31" y="120"/>
                    <a:pt x="31" y="120"/>
                    <a:pt x="31" y="120"/>
                  </a:cubicBezTo>
                  <a:cubicBezTo>
                    <a:pt x="30" y="122"/>
                    <a:pt x="30" y="122"/>
                    <a:pt x="30" y="122"/>
                  </a:cubicBezTo>
                  <a:cubicBezTo>
                    <a:pt x="29" y="123"/>
                    <a:pt x="29" y="123"/>
                    <a:pt x="29" y="123"/>
                  </a:cubicBezTo>
                  <a:cubicBezTo>
                    <a:pt x="29" y="123"/>
                    <a:pt x="29" y="123"/>
                    <a:pt x="29" y="123"/>
                  </a:cubicBezTo>
                  <a:cubicBezTo>
                    <a:pt x="29" y="123"/>
                    <a:pt x="29" y="123"/>
                    <a:pt x="29" y="123"/>
                  </a:cubicBezTo>
                  <a:cubicBezTo>
                    <a:pt x="29" y="123"/>
                    <a:pt x="28" y="123"/>
                    <a:pt x="28" y="124"/>
                  </a:cubicBezTo>
                  <a:cubicBezTo>
                    <a:pt x="28" y="124"/>
                    <a:pt x="27" y="124"/>
                    <a:pt x="26" y="124"/>
                  </a:cubicBezTo>
                  <a:cubicBezTo>
                    <a:pt x="26" y="124"/>
                    <a:pt x="24" y="124"/>
                    <a:pt x="24" y="124"/>
                  </a:cubicBezTo>
                  <a:cubicBezTo>
                    <a:pt x="23" y="123"/>
                    <a:pt x="23" y="123"/>
                    <a:pt x="23" y="123"/>
                  </a:cubicBezTo>
                  <a:cubicBezTo>
                    <a:pt x="20" y="122"/>
                    <a:pt x="20" y="122"/>
                    <a:pt x="20" y="122"/>
                  </a:cubicBezTo>
                  <a:cubicBezTo>
                    <a:pt x="20" y="122"/>
                    <a:pt x="20" y="122"/>
                    <a:pt x="20" y="122"/>
                  </a:cubicBezTo>
                  <a:cubicBezTo>
                    <a:pt x="18" y="121"/>
                    <a:pt x="18" y="121"/>
                    <a:pt x="18" y="121"/>
                  </a:cubicBezTo>
                  <a:cubicBezTo>
                    <a:pt x="17" y="120"/>
                    <a:pt x="17" y="120"/>
                    <a:pt x="17" y="120"/>
                  </a:cubicBezTo>
                  <a:cubicBezTo>
                    <a:pt x="17" y="118"/>
                    <a:pt x="17" y="118"/>
                    <a:pt x="17" y="118"/>
                  </a:cubicBezTo>
                  <a:cubicBezTo>
                    <a:pt x="15" y="116"/>
                    <a:pt x="15" y="116"/>
                    <a:pt x="15" y="116"/>
                  </a:cubicBezTo>
                  <a:cubicBezTo>
                    <a:pt x="11" y="115"/>
                    <a:pt x="11" y="115"/>
                    <a:pt x="11" y="115"/>
                  </a:cubicBezTo>
                  <a:cubicBezTo>
                    <a:pt x="8" y="114"/>
                    <a:pt x="8" y="114"/>
                    <a:pt x="8" y="114"/>
                  </a:cubicBezTo>
                  <a:cubicBezTo>
                    <a:pt x="6" y="114"/>
                    <a:pt x="6" y="114"/>
                    <a:pt x="6" y="114"/>
                  </a:cubicBezTo>
                  <a:cubicBezTo>
                    <a:pt x="6" y="114"/>
                    <a:pt x="2" y="114"/>
                    <a:pt x="2" y="114"/>
                  </a:cubicBezTo>
                  <a:cubicBezTo>
                    <a:pt x="2" y="114"/>
                    <a:pt x="1" y="114"/>
                    <a:pt x="1" y="114"/>
                  </a:cubicBezTo>
                  <a:cubicBezTo>
                    <a:pt x="1" y="114"/>
                    <a:pt x="1" y="114"/>
                    <a:pt x="1" y="114"/>
                  </a:cubicBezTo>
                  <a:cubicBezTo>
                    <a:pt x="1" y="114"/>
                    <a:pt x="1" y="114"/>
                    <a:pt x="1" y="114"/>
                  </a:cubicBezTo>
                  <a:cubicBezTo>
                    <a:pt x="1" y="114"/>
                    <a:pt x="1" y="114"/>
                    <a:pt x="1" y="114"/>
                  </a:cubicBezTo>
                  <a:cubicBezTo>
                    <a:pt x="2" y="114"/>
                    <a:pt x="2" y="114"/>
                    <a:pt x="2" y="114"/>
                  </a:cubicBezTo>
                  <a:cubicBezTo>
                    <a:pt x="2" y="114"/>
                    <a:pt x="2" y="113"/>
                    <a:pt x="2" y="113"/>
                  </a:cubicBezTo>
                  <a:cubicBezTo>
                    <a:pt x="2" y="113"/>
                    <a:pt x="2" y="113"/>
                    <a:pt x="2" y="113"/>
                  </a:cubicBezTo>
                  <a:cubicBezTo>
                    <a:pt x="2" y="113"/>
                    <a:pt x="3" y="114"/>
                    <a:pt x="3" y="114"/>
                  </a:cubicBezTo>
                  <a:cubicBezTo>
                    <a:pt x="3" y="114"/>
                    <a:pt x="3" y="114"/>
                    <a:pt x="3" y="114"/>
                  </a:cubicBezTo>
                  <a:cubicBezTo>
                    <a:pt x="3" y="114"/>
                    <a:pt x="3" y="114"/>
                    <a:pt x="3" y="114"/>
                  </a:cubicBezTo>
                  <a:cubicBezTo>
                    <a:pt x="3" y="114"/>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5" y="113"/>
                  </a:cubicBezTo>
                  <a:cubicBezTo>
                    <a:pt x="5" y="113"/>
                    <a:pt x="5" y="113"/>
                    <a:pt x="5" y="112"/>
                  </a:cubicBezTo>
                  <a:cubicBezTo>
                    <a:pt x="5" y="112"/>
                    <a:pt x="5" y="112"/>
                    <a:pt x="5" y="112"/>
                  </a:cubicBezTo>
                  <a:cubicBezTo>
                    <a:pt x="5" y="112"/>
                    <a:pt x="5" y="112"/>
                    <a:pt x="4" y="112"/>
                  </a:cubicBezTo>
                  <a:cubicBezTo>
                    <a:pt x="4" y="112"/>
                    <a:pt x="4" y="112"/>
                    <a:pt x="4" y="112"/>
                  </a:cubicBezTo>
                  <a:cubicBezTo>
                    <a:pt x="4" y="112"/>
                    <a:pt x="4" y="112"/>
                    <a:pt x="4" y="111"/>
                  </a:cubicBezTo>
                  <a:cubicBezTo>
                    <a:pt x="4" y="111"/>
                    <a:pt x="5" y="111"/>
                    <a:pt x="5" y="111"/>
                  </a:cubicBezTo>
                  <a:cubicBezTo>
                    <a:pt x="5" y="111"/>
                    <a:pt x="5" y="111"/>
                    <a:pt x="4" y="111"/>
                  </a:cubicBezTo>
                  <a:cubicBezTo>
                    <a:pt x="4" y="111"/>
                    <a:pt x="4" y="111"/>
                    <a:pt x="4" y="111"/>
                  </a:cubicBezTo>
                  <a:cubicBezTo>
                    <a:pt x="4" y="110"/>
                    <a:pt x="4" y="111"/>
                    <a:pt x="4" y="111"/>
                  </a:cubicBezTo>
                  <a:cubicBezTo>
                    <a:pt x="4" y="110"/>
                    <a:pt x="4" y="110"/>
                    <a:pt x="4" y="110"/>
                  </a:cubicBezTo>
                  <a:cubicBezTo>
                    <a:pt x="4" y="110"/>
                    <a:pt x="4" y="110"/>
                    <a:pt x="4" y="110"/>
                  </a:cubicBezTo>
                  <a:cubicBezTo>
                    <a:pt x="4" y="110"/>
                    <a:pt x="4" y="110"/>
                    <a:pt x="4" y="110"/>
                  </a:cubicBezTo>
                  <a:cubicBezTo>
                    <a:pt x="4" y="110"/>
                    <a:pt x="4" y="110"/>
                    <a:pt x="4" y="110"/>
                  </a:cubicBezTo>
                  <a:cubicBezTo>
                    <a:pt x="4" y="110"/>
                    <a:pt x="4" y="110"/>
                    <a:pt x="4" y="110"/>
                  </a:cubicBezTo>
                  <a:cubicBezTo>
                    <a:pt x="3" y="110"/>
                    <a:pt x="3" y="110"/>
                    <a:pt x="3" y="110"/>
                  </a:cubicBezTo>
                  <a:cubicBezTo>
                    <a:pt x="3" y="110"/>
                    <a:pt x="3" y="110"/>
                    <a:pt x="3" y="110"/>
                  </a:cubicBezTo>
                  <a:cubicBezTo>
                    <a:pt x="3" y="109"/>
                    <a:pt x="3" y="109"/>
                    <a:pt x="3" y="109"/>
                  </a:cubicBezTo>
                  <a:cubicBezTo>
                    <a:pt x="3" y="109"/>
                    <a:pt x="3" y="109"/>
                    <a:pt x="3" y="109"/>
                  </a:cubicBezTo>
                  <a:cubicBezTo>
                    <a:pt x="3" y="109"/>
                    <a:pt x="3" y="109"/>
                    <a:pt x="3" y="109"/>
                  </a:cubicBezTo>
                  <a:cubicBezTo>
                    <a:pt x="3" y="109"/>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7"/>
                    <a:pt x="3" y="108"/>
                    <a:pt x="3" y="107"/>
                  </a:cubicBezTo>
                  <a:cubicBezTo>
                    <a:pt x="3" y="107"/>
                    <a:pt x="3" y="107"/>
                    <a:pt x="3" y="107"/>
                  </a:cubicBezTo>
                  <a:cubicBezTo>
                    <a:pt x="3" y="107"/>
                    <a:pt x="3" y="107"/>
                    <a:pt x="3" y="107"/>
                  </a:cubicBezTo>
                  <a:cubicBezTo>
                    <a:pt x="3" y="107"/>
                    <a:pt x="2" y="107"/>
                    <a:pt x="2" y="106"/>
                  </a:cubicBezTo>
                  <a:cubicBezTo>
                    <a:pt x="2" y="106"/>
                    <a:pt x="2" y="106"/>
                    <a:pt x="2" y="106"/>
                  </a:cubicBezTo>
                  <a:cubicBezTo>
                    <a:pt x="2" y="106"/>
                    <a:pt x="2" y="106"/>
                    <a:pt x="2" y="106"/>
                  </a:cubicBezTo>
                  <a:cubicBezTo>
                    <a:pt x="2" y="106"/>
                    <a:pt x="2" y="106"/>
                    <a:pt x="2" y="106"/>
                  </a:cubicBezTo>
                  <a:cubicBezTo>
                    <a:pt x="2" y="107"/>
                    <a:pt x="2" y="107"/>
                    <a:pt x="2" y="107"/>
                  </a:cubicBezTo>
                  <a:cubicBezTo>
                    <a:pt x="2" y="108"/>
                    <a:pt x="2" y="108"/>
                    <a:pt x="2" y="108"/>
                  </a:cubicBezTo>
                  <a:cubicBezTo>
                    <a:pt x="1" y="108"/>
                    <a:pt x="1" y="108"/>
                    <a:pt x="1" y="108"/>
                  </a:cubicBezTo>
                  <a:cubicBezTo>
                    <a:pt x="1" y="107"/>
                    <a:pt x="1" y="107"/>
                    <a:pt x="1" y="107"/>
                  </a:cubicBezTo>
                  <a:cubicBezTo>
                    <a:pt x="2" y="104"/>
                    <a:pt x="2" y="104"/>
                    <a:pt x="2" y="104"/>
                  </a:cubicBezTo>
                  <a:cubicBezTo>
                    <a:pt x="4" y="102"/>
                    <a:pt x="4" y="102"/>
                    <a:pt x="4" y="102"/>
                  </a:cubicBezTo>
                  <a:cubicBezTo>
                    <a:pt x="4" y="102"/>
                    <a:pt x="4" y="100"/>
                    <a:pt x="5" y="100"/>
                  </a:cubicBezTo>
                  <a:cubicBezTo>
                    <a:pt x="5" y="99"/>
                    <a:pt x="5" y="98"/>
                    <a:pt x="5" y="98"/>
                  </a:cubicBezTo>
                  <a:cubicBezTo>
                    <a:pt x="7" y="97"/>
                    <a:pt x="7" y="97"/>
                    <a:pt x="7" y="97"/>
                  </a:cubicBezTo>
                  <a:cubicBezTo>
                    <a:pt x="7" y="97"/>
                    <a:pt x="8" y="96"/>
                    <a:pt x="8" y="96"/>
                  </a:cubicBezTo>
                  <a:cubicBezTo>
                    <a:pt x="8" y="95"/>
                    <a:pt x="7" y="94"/>
                    <a:pt x="7" y="94"/>
                  </a:cubicBezTo>
                  <a:cubicBezTo>
                    <a:pt x="7" y="93"/>
                    <a:pt x="8" y="92"/>
                    <a:pt x="8" y="92"/>
                  </a:cubicBezTo>
                  <a:cubicBezTo>
                    <a:pt x="7" y="92"/>
                    <a:pt x="7"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8" y="88"/>
                    <a:pt x="10" y="86"/>
                    <a:pt x="10" y="86"/>
                  </a:cubicBezTo>
                  <a:cubicBezTo>
                    <a:pt x="10" y="86"/>
                    <a:pt x="12" y="85"/>
                    <a:pt x="14" y="86"/>
                  </a:cubicBezTo>
                  <a:cubicBezTo>
                    <a:pt x="15" y="87"/>
                    <a:pt x="17" y="89"/>
                    <a:pt x="18" y="90"/>
                  </a:cubicBezTo>
                  <a:cubicBezTo>
                    <a:pt x="18" y="90"/>
                    <a:pt x="19" y="91"/>
                    <a:pt x="20" y="91"/>
                  </a:cubicBezTo>
                  <a:cubicBezTo>
                    <a:pt x="21" y="91"/>
                    <a:pt x="22" y="92"/>
                    <a:pt x="22" y="92"/>
                  </a:cubicBezTo>
                  <a:cubicBezTo>
                    <a:pt x="22" y="93"/>
                    <a:pt x="23" y="92"/>
                    <a:pt x="23" y="94"/>
                  </a:cubicBezTo>
                  <a:cubicBezTo>
                    <a:pt x="22" y="96"/>
                    <a:pt x="22" y="98"/>
                    <a:pt x="23" y="98"/>
                  </a:cubicBezTo>
                  <a:cubicBezTo>
                    <a:pt x="25" y="97"/>
                    <a:pt x="26" y="96"/>
                    <a:pt x="26" y="97"/>
                  </a:cubicBezTo>
                  <a:cubicBezTo>
                    <a:pt x="26" y="98"/>
                    <a:pt x="27" y="97"/>
                    <a:pt x="26" y="99"/>
                  </a:cubicBezTo>
                  <a:cubicBezTo>
                    <a:pt x="26" y="101"/>
                    <a:pt x="25" y="102"/>
                    <a:pt x="26" y="102"/>
                  </a:cubicBezTo>
                  <a:cubicBezTo>
                    <a:pt x="28" y="103"/>
                    <a:pt x="30" y="104"/>
                    <a:pt x="31" y="103"/>
                  </a:cubicBezTo>
                  <a:cubicBezTo>
                    <a:pt x="32" y="101"/>
                    <a:pt x="31" y="103"/>
                    <a:pt x="32" y="101"/>
                  </a:cubicBezTo>
                  <a:cubicBezTo>
                    <a:pt x="33" y="98"/>
                    <a:pt x="33" y="99"/>
                    <a:pt x="34" y="98"/>
                  </a:cubicBezTo>
                  <a:cubicBezTo>
                    <a:pt x="34" y="96"/>
                    <a:pt x="34" y="97"/>
                    <a:pt x="35" y="95"/>
                  </a:cubicBezTo>
                  <a:cubicBezTo>
                    <a:pt x="35" y="93"/>
                    <a:pt x="36" y="94"/>
                    <a:pt x="35" y="93"/>
                  </a:cubicBezTo>
                  <a:cubicBezTo>
                    <a:pt x="35" y="93"/>
                    <a:pt x="35" y="92"/>
                    <a:pt x="34" y="91"/>
                  </a:cubicBezTo>
                  <a:cubicBezTo>
                    <a:pt x="34" y="89"/>
                    <a:pt x="32" y="90"/>
                    <a:pt x="35" y="89"/>
                  </a:cubicBezTo>
                  <a:cubicBezTo>
                    <a:pt x="37" y="88"/>
                    <a:pt x="38" y="88"/>
                    <a:pt x="38" y="88"/>
                  </a:cubicBezTo>
                  <a:cubicBezTo>
                    <a:pt x="38" y="87"/>
                    <a:pt x="41" y="87"/>
                    <a:pt x="41" y="87"/>
                  </a:cubicBezTo>
                  <a:cubicBezTo>
                    <a:pt x="41" y="87"/>
                    <a:pt x="44" y="87"/>
                    <a:pt x="44" y="87"/>
                  </a:cubicBezTo>
                  <a:cubicBezTo>
                    <a:pt x="45" y="87"/>
                    <a:pt x="49" y="87"/>
                    <a:pt x="49" y="88"/>
                  </a:cubicBezTo>
                  <a:cubicBezTo>
                    <a:pt x="49" y="89"/>
                    <a:pt x="51" y="89"/>
                    <a:pt x="51" y="89"/>
                  </a:cubicBezTo>
                  <a:cubicBezTo>
                    <a:pt x="51" y="89"/>
                    <a:pt x="53" y="89"/>
                    <a:pt x="54" y="91"/>
                  </a:cubicBezTo>
                  <a:cubicBezTo>
                    <a:pt x="54" y="94"/>
                    <a:pt x="54" y="96"/>
                    <a:pt x="55" y="95"/>
                  </a:cubicBezTo>
                  <a:cubicBezTo>
                    <a:pt x="56" y="95"/>
                    <a:pt x="58" y="97"/>
                    <a:pt x="58" y="96"/>
                  </a:cubicBezTo>
                  <a:cubicBezTo>
                    <a:pt x="59" y="95"/>
                    <a:pt x="60" y="94"/>
                    <a:pt x="61" y="94"/>
                  </a:cubicBezTo>
                  <a:cubicBezTo>
                    <a:pt x="62" y="94"/>
                    <a:pt x="60" y="93"/>
                    <a:pt x="63" y="93"/>
                  </a:cubicBezTo>
                  <a:cubicBezTo>
                    <a:pt x="67" y="94"/>
                    <a:pt x="66" y="95"/>
                    <a:pt x="68" y="93"/>
                  </a:cubicBezTo>
                  <a:cubicBezTo>
                    <a:pt x="69" y="91"/>
                    <a:pt x="69" y="91"/>
                    <a:pt x="71" y="90"/>
                  </a:cubicBezTo>
                  <a:cubicBezTo>
                    <a:pt x="72" y="89"/>
                    <a:pt x="72" y="89"/>
                    <a:pt x="73" y="88"/>
                  </a:cubicBezTo>
                  <a:cubicBezTo>
                    <a:pt x="73" y="88"/>
                    <a:pt x="77" y="88"/>
                    <a:pt x="77" y="88"/>
                  </a:cubicBezTo>
                  <a:cubicBezTo>
                    <a:pt x="78" y="87"/>
                    <a:pt x="79" y="85"/>
                    <a:pt x="80" y="85"/>
                  </a:cubicBezTo>
                  <a:cubicBezTo>
                    <a:pt x="80" y="85"/>
                    <a:pt x="84" y="85"/>
                    <a:pt x="85" y="85"/>
                  </a:cubicBezTo>
                  <a:cubicBezTo>
                    <a:pt x="86" y="85"/>
                    <a:pt x="88" y="85"/>
                    <a:pt x="89" y="84"/>
                  </a:cubicBezTo>
                  <a:cubicBezTo>
                    <a:pt x="89" y="83"/>
                    <a:pt x="89" y="83"/>
                    <a:pt x="90" y="82"/>
                  </a:cubicBezTo>
                  <a:cubicBezTo>
                    <a:pt x="92" y="82"/>
                    <a:pt x="93" y="82"/>
                    <a:pt x="95" y="82"/>
                  </a:cubicBezTo>
                  <a:cubicBezTo>
                    <a:pt x="97" y="82"/>
                    <a:pt x="97" y="82"/>
                    <a:pt x="98" y="82"/>
                  </a:cubicBezTo>
                  <a:cubicBezTo>
                    <a:pt x="99" y="82"/>
                    <a:pt x="100" y="84"/>
                    <a:pt x="100" y="81"/>
                  </a:cubicBezTo>
                  <a:cubicBezTo>
                    <a:pt x="99" y="78"/>
                    <a:pt x="98" y="78"/>
                    <a:pt x="99" y="77"/>
                  </a:cubicBezTo>
                  <a:cubicBezTo>
                    <a:pt x="101" y="77"/>
                    <a:pt x="103" y="77"/>
                    <a:pt x="103" y="77"/>
                  </a:cubicBezTo>
                  <a:cubicBezTo>
                    <a:pt x="104" y="77"/>
                    <a:pt x="108" y="78"/>
                    <a:pt x="109" y="78"/>
                  </a:cubicBezTo>
                  <a:cubicBezTo>
                    <a:pt x="109" y="78"/>
                    <a:pt x="110" y="80"/>
                    <a:pt x="110" y="80"/>
                  </a:cubicBezTo>
                  <a:cubicBezTo>
                    <a:pt x="111" y="80"/>
                    <a:pt x="112" y="81"/>
                    <a:pt x="113" y="80"/>
                  </a:cubicBezTo>
                  <a:cubicBezTo>
                    <a:pt x="113" y="80"/>
                    <a:pt x="114" y="78"/>
                    <a:pt x="115" y="78"/>
                  </a:cubicBezTo>
                  <a:cubicBezTo>
                    <a:pt x="116" y="78"/>
                    <a:pt x="119" y="78"/>
                    <a:pt x="119" y="78"/>
                  </a:cubicBezTo>
                  <a:cubicBezTo>
                    <a:pt x="119" y="78"/>
                    <a:pt x="123" y="79"/>
                    <a:pt x="123" y="79"/>
                  </a:cubicBezTo>
                  <a:cubicBezTo>
                    <a:pt x="123" y="79"/>
                    <a:pt x="122" y="81"/>
                    <a:pt x="122" y="82"/>
                  </a:cubicBezTo>
                  <a:cubicBezTo>
                    <a:pt x="122" y="83"/>
                    <a:pt x="122" y="84"/>
                    <a:pt x="123" y="85"/>
                  </a:cubicBezTo>
                  <a:cubicBezTo>
                    <a:pt x="123" y="85"/>
                    <a:pt x="125" y="87"/>
                    <a:pt x="125" y="87"/>
                  </a:cubicBezTo>
                  <a:cubicBezTo>
                    <a:pt x="125" y="87"/>
                    <a:pt x="130" y="89"/>
                    <a:pt x="130" y="89"/>
                  </a:cubicBezTo>
                  <a:cubicBezTo>
                    <a:pt x="130" y="89"/>
                    <a:pt x="131" y="90"/>
                    <a:pt x="131" y="86"/>
                  </a:cubicBezTo>
                  <a:cubicBezTo>
                    <a:pt x="131" y="82"/>
                    <a:pt x="131" y="81"/>
                    <a:pt x="131" y="81"/>
                  </a:cubicBezTo>
                  <a:cubicBezTo>
                    <a:pt x="131" y="77"/>
                    <a:pt x="131" y="77"/>
                    <a:pt x="131" y="77"/>
                  </a:cubicBezTo>
                  <a:cubicBezTo>
                    <a:pt x="131" y="77"/>
                    <a:pt x="131" y="76"/>
                    <a:pt x="130" y="76"/>
                  </a:cubicBezTo>
                  <a:cubicBezTo>
                    <a:pt x="130" y="76"/>
                    <a:pt x="129" y="76"/>
                    <a:pt x="129" y="76"/>
                  </a:cubicBezTo>
                  <a:cubicBezTo>
                    <a:pt x="129" y="76"/>
                    <a:pt x="125" y="75"/>
                    <a:pt x="124" y="75"/>
                  </a:cubicBezTo>
                  <a:cubicBezTo>
                    <a:pt x="123" y="75"/>
                    <a:pt x="124" y="73"/>
                    <a:pt x="124" y="72"/>
                  </a:cubicBezTo>
                  <a:cubicBezTo>
                    <a:pt x="124" y="72"/>
                    <a:pt x="126" y="70"/>
                    <a:pt x="126" y="70"/>
                  </a:cubicBezTo>
                  <a:cubicBezTo>
                    <a:pt x="126" y="67"/>
                    <a:pt x="126" y="67"/>
                    <a:pt x="126" y="67"/>
                  </a:cubicBezTo>
                  <a:cubicBezTo>
                    <a:pt x="123" y="62"/>
                    <a:pt x="123" y="62"/>
                    <a:pt x="123" y="62"/>
                  </a:cubicBezTo>
                  <a:cubicBezTo>
                    <a:pt x="120" y="59"/>
                    <a:pt x="120" y="59"/>
                    <a:pt x="120" y="59"/>
                  </a:cubicBezTo>
                  <a:cubicBezTo>
                    <a:pt x="118" y="54"/>
                    <a:pt x="118" y="54"/>
                    <a:pt x="118" y="54"/>
                  </a:cubicBezTo>
                  <a:cubicBezTo>
                    <a:pt x="118" y="54"/>
                    <a:pt x="118" y="54"/>
                    <a:pt x="118" y="54"/>
                  </a:cubicBezTo>
                  <a:cubicBezTo>
                    <a:pt x="118" y="54"/>
                    <a:pt x="118" y="54"/>
                    <a:pt x="118" y="54"/>
                  </a:cubicBezTo>
                  <a:cubicBezTo>
                    <a:pt x="121" y="52"/>
                    <a:pt x="121" y="52"/>
                    <a:pt x="121" y="52"/>
                  </a:cubicBezTo>
                  <a:cubicBezTo>
                    <a:pt x="123" y="50"/>
                    <a:pt x="126" y="48"/>
                    <a:pt x="126" y="48"/>
                  </a:cubicBezTo>
                  <a:cubicBezTo>
                    <a:pt x="126" y="48"/>
                    <a:pt x="126" y="48"/>
                    <a:pt x="127" y="48"/>
                  </a:cubicBezTo>
                  <a:cubicBezTo>
                    <a:pt x="129" y="46"/>
                    <a:pt x="129" y="46"/>
                    <a:pt x="129" y="46"/>
                  </a:cubicBezTo>
                  <a:cubicBezTo>
                    <a:pt x="129" y="46"/>
                    <a:pt x="134" y="44"/>
                    <a:pt x="134" y="44"/>
                  </a:cubicBezTo>
                  <a:cubicBezTo>
                    <a:pt x="134" y="44"/>
                    <a:pt x="135" y="43"/>
                    <a:pt x="135" y="43"/>
                  </a:cubicBezTo>
                  <a:cubicBezTo>
                    <a:pt x="136" y="43"/>
                    <a:pt x="136" y="43"/>
                    <a:pt x="136" y="43"/>
                  </a:cubicBezTo>
                  <a:cubicBezTo>
                    <a:pt x="141" y="38"/>
                    <a:pt x="141" y="38"/>
                    <a:pt x="141" y="38"/>
                  </a:cubicBezTo>
                  <a:cubicBezTo>
                    <a:pt x="141" y="33"/>
                    <a:pt x="141" y="33"/>
                    <a:pt x="141" y="33"/>
                  </a:cubicBezTo>
                  <a:cubicBezTo>
                    <a:pt x="142" y="31"/>
                    <a:pt x="142" y="31"/>
                    <a:pt x="142" y="31"/>
                  </a:cubicBezTo>
                  <a:cubicBezTo>
                    <a:pt x="142" y="30"/>
                    <a:pt x="142" y="28"/>
                    <a:pt x="142" y="28"/>
                  </a:cubicBezTo>
                  <a:cubicBezTo>
                    <a:pt x="148" y="28"/>
                    <a:pt x="148" y="28"/>
                    <a:pt x="148" y="28"/>
                  </a:cubicBezTo>
                  <a:cubicBezTo>
                    <a:pt x="148" y="28"/>
                    <a:pt x="149" y="29"/>
                    <a:pt x="150" y="30"/>
                  </a:cubicBezTo>
                  <a:cubicBezTo>
                    <a:pt x="151" y="30"/>
                    <a:pt x="152" y="29"/>
                    <a:pt x="152" y="29"/>
                  </a:cubicBezTo>
                  <a:cubicBezTo>
                    <a:pt x="153" y="29"/>
                    <a:pt x="154" y="27"/>
                    <a:pt x="154" y="27"/>
                  </a:cubicBezTo>
                  <a:cubicBezTo>
                    <a:pt x="154" y="24"/>
                    <a:pt x="154" y="24"/>
                    <a:pt x="154" y="24"/>
                  </a:cubicBezTo>
                  <a:cubicBezTo>
                    <a:pt x="153" y="19"/>
                    <a:pt x="153" y="19"/>
                    <a:pt x="153" y="19"/>
                  </a:cubicBezTo>
                  <a:cubicBezTo>
                    <a:pt x="153" y="16"/>
                    <a:pt x="153" y="16"/>
                    <a:pt x="153" y="16"/>
                  </a:cubicBezTo>
                  <a:cubicBezTo>
                    <a:pt x="153" y="16"/>
                    <a:pt x="153" y="16"/>
                    <a:pt x="153" y="16"/>
                  </a:cubicBezTo>
                  <a:cubicBezTo>
                    <a:pt x="154" y="16"/>
                    <a:pt x="158" y="19"/>
                    <a:pt x="160" y="20"/>
                  </a:cubicBezTo>
                  <a:cubicBezTo>
                    <a:pt x="161" y="21"/>
                    <a:pt x="164" y="24"/>
                    <a:pt x="164" y="24"/>
                  </a:cubicBezTo>
                  <a:cubicBezTo>
                    <a:pt x="164" y="24"/>
                    <a:pt x="169" y="25"/>
                    <a:pt x="170" y="25"/>
                  </a:cubicBezTo>
                  <a:cubicBezTo>
                    <a:pt x="170" y="25"/>
                    <a:pt x="175" y="26"/>
                    <a:pt x="175" y="26"/>
                  </a:cubicBezTo>
                  <a:cubicBezTo>
                    <a:pt x="176" y="24"/>
                    <a:pt x="176" y="24"/>
                    <a:pt x="176" y="24"/>
                  </a:cubicBezTo>
                  <a:cubicBezTo>
                    <a:pt x="179" y="22"/>
                    <a:pt x="179" y="22"/>
                    <a:pt x="179" y="22"/>
                  </a:cubicBezTo>
                  <a:cubicBezTo>
                    <a:pt x="183" y="25"/>
                    <a:pt x="183" y="25"/>
                    <a:pt x="183" y="25"/>
                  </a:cubicBezTo>
                  <a:cubicBezTo>
                    <a:pt x="187" y="24"/>
                    <a:pt x="187" y="24"/>
                    <a:pt x="187" y="24"/>
                  </a:cubicBezTo>
                  <a:close/>
                  <a:moveTo>
                    <a:pt x="5" y="91"/>
                  </a:moveTo>
                  <a:cubicBezTo>
                    <a:pt x="5" y="91"/>
                    <a:pt x="5" y="91"/>
                    <a:pt x="5" y="91"/>
                  </a:cubicBezTo>
                  <a:cubicBezTo>
                    <a:pt x="5" y="91"/>
                    <a:pt x="5" y="91"/>
                    <a:pt x="5" y="91"/>
                  </a:cubicBezTo>
                  <a:cubicBezTo>
                    <a:pt x="5" y="91"/>
                    <a:pt x="5" y="91"/>
                    <a:pt x="5" y="91"/>
                  </a:cubicBezTo>
                  <a:close/>
                  <a:moveTo>
                    <a:pt x="1" y="114"/>
                  </a:moveTo>
                  <a:cubicBezTo>
                    <a:pt x="1" y="114"/>
                    <a:pt x="1" y="114"/>
                    <a:pt x="1" y="114"/>
                  </a:cubicBezTo>
                  <a:cubicBezTo>
                    <a:pt x="1" y="114"/>
                    <a:pt x="1" y="114"/>
                    <a:pt x="1" y="114"/>
                  </a:cubicBezTo>
                  <a:cubicBezTo>
                    <a:pt x="1" y="114"/>
                    <a:pt x="1" y="114"/>
                    <a:pt x="1" y="114"/>
                  </a:cubicBezTo>
                  <a:cubicBezTo>
                    <a:pt x="1" y="114"/>
                    <a:pt x="1" y="114"/>
                    <a:pt x="1" y="114"/>
                  </a:cubicBezTo>
                  <a:close/>
                  <a:moveTo>
                    <a:pt x="1" y="114"/>
                  </a:moveTo>
                  <a:cubicBezTo>
                    <a:pt x="1" y="114"/>
                    <a:pt x="1" y="114"/>
                    <a:pt x="1" y="114"/>
                  </a:cubicBezTo>
                  <a:cubicBezTo>
                    <a:pt x="1" y="114"/>
                    <a:pt x="1" y="113"/>
                    <a:pt x="1" y="113"/>
                  </a:cubicBezTo>
                  <a:cubicBezTo>
                    <a:pt x="1" y="113"/>
                    <a:pt x="1" y="113"/>
                    <a:pt x="1" y="113"/>
                  </a:cubicBezTo>
                  <a:cubicBezTo>
                    <a:pt x="1" y="113"/>
                    <a:pt x="2" y="113"/>
                    <a:pt x="2" y="112"/>
                  </a:cubicBezTo>
                  <a:cubicBezTo>
                    <a:pt x="2" y="112"/>
                    <a:pt x="2" y="112"/>
                    <a:pt x="2" y="112"/>
                  </a:cubicBezTo>
                  <a:cubicBezTo>
                    <a:pt x="2" y="112"/>
                    <a:pt x="2" y="112"/>
                    <a:pt x="2" y="112"/>
                  </a:cubicBezTo>
                  <a:cubicBezTo>
                    <a:pt x="2" y="112"/>
                    <a:pt x="2" y="112"/>
                    <a:pt x="2" y="112"/>
                  </a:cubicBezTo>
                  <a:cubicBezTo>
                    <a:pt x="1" y="112"/>
                    <a:pt x="1" y="112"/>
                    <a:pt x="1" y="112"/>
                  </a:cubicBezTo>
                  <a:cubicBezTo>
                    <a:pt x="0" y="114"/>
                    <a:pt x="0" y="114"/>
                    <a:pt x="0" y="114"/>
                  </a:cubicBezTo>
                  <a:lnTo>
                    <a:pt x="1" y="11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5" name="Freeform 11"/>
            <p:cNvSpPr>
              <a:spLocks noEditPoints="1"/>
            </p:cNvSpPr>
            <p:nvPr/>
          </p:nvSpPr>
          <p:spPr bwMode="auto">
            <a:xfrm>
              <a:off x="3808896" y="2714111"/>
              <a:ext cx="1185186" cy="1190072"/>
            </a:xfrm>
            <a:custGeom>
              <a:avLst/>
              <a:gdLst>
                <a:gd name="T0" fmla="*/ 269 w 520"/>
                <a:gd name="T1" fmla="*/ 424 h 538"/>
                <a:gd name="T2" fmla="*/ 326 w 520"/>
                <a:gd name="T3" fmla="*/ 423 h 538"/>
                <a:gd name="T4" fmla="*/ 401 w 520"/>
                <a:gd name="T5" fmla="*/ 437 h 538"/>
                <a:gd name="T6" fmla="*/ 432 w 520"/>
                <a:gd name="T7" fmla="*/ 408 h 538"/>
                <a:gd name="T8" fmla="*/ 434 w 520"/>
                <a:gd name="T9" fmla="*/ 407 h 538"/>
                <a:gd name="T10" fmla="*/ 435 w 520"/>
                <a:gd name="T11" fmla="*/ 406 h 538"/>
                <a:gd name="T12" fmla="*/ 436 w 520"/>
                <a:gd name="T13" fmla="*/ 406 h 538"/>
                <a:gd name="T14" fmla="*/ 421 w 520"/>
                <a:gd name="T15" fmla="*/ 359 h 538"/>
                <a:gd name="T16" fmla="*/ 425 w 520"/>
                <a:gd name="T17" fmla="*/ 310 h 538"/>
                <a:gd name="T18" fmla="*/ 418 w 520"/>
                <a:gd name="T19" fmla="*/ 279 h 538"/>
                <a:gd name="T20" fmla="*/ 414 w 520"/>
                <a:gd name="T21" fmla="*/ 263 h 538"/>
                <a:gd name="T22" fmla="*/ 395 w 520"/>
                <a:gd name="T23" fmla="*/ 272 h 538"/>
                <a:gd name="T24" fmla="*/ 384 w 520"/>
                <a:gd name="T25" fmla="*/ 274 h 538"/>
                <a:gd name="T26" fmla="*/ 389 w 520"/>
                <a:gd name="T27" fmla="*/ 259 h 538"/>
                <a:gd name="T28" fmla="*/ 402 w 520"/>
                <a:gd name="T29" fmla="*/ 242 h 538"/>
                <a:gd name="T30" fmla="*/ 411 w 520"/>
                <a:gd name="T31" fmla="*/ 230 h 538"/>
                <a:gd name="T32" fmla="*/ 424 w 520"/>
                <a:gd name="T33" fmla="*/ 215 h 538"/>
                <a:gd name="T34" fmla="*/ 422 w 520"/>
                <a:gd name="T35" fmla="*/ 208 h 538"/>
                <a:gd name="T36" fmla="*/ 434 w 520"/>
                <a:gd name="T37" fmla="*/ 208 h 538"/>
                <a:gd name="T38" fmla="*/ 443 w 520"/>
                <a:gd name="T39" fmla="*/ 202 h 538"/>
                <a:gd name="T40" fmla="*/ 451 w 520"/>
                <a:gd name="T41" fmla="*/ 160 h 538"/>
                <a:gd name="T42" fmla="*/ 430 w 520"/>
                <a:gd name="T43" fmla="*/ 116 h 538"/>
                <a:gd name="T44" fmla="*/ 401 w 520"/>
                <a:gd name="T45" fmla="*/ 94 h 538"/>
                <a:gd name="T46" fmla="*/ 391 w 520"/>
                <a:gd name="T47" fmla="*/ 95 h 538"/>
                <a:gd name="T48" fmla="*/ 383 w 520"/>
                <a:gd name="T49" fmla="*/ 91 h 538"/>
                <a:gd name="T50" fmla="*/ 367 w 520"/>
                <a:gd name="T51" fmla="*/ 82 h 538"/>
                <a:gd name="T52" fmla="*/ 355 w 520"/>
                <a:gd name="T53" fmla="*/ 61 h 538"/>
                <a:gd name="T54" fmla="*/ 335 w 520"/>
                <a:gd name="T55" fmla="*/ 65 h 538"/>
                <a:gd name="T56" fmla="*/ 330 w 520"/>
                <a:gd name="T57" fmla="*/ 48 h 538"/>
                <a:gd name="T58" fmla="*/ 311 w 520"/>
                <a:gd name="T59" fmla="*/ 35 h 538"/>
                <a:gd name="T60" fmla="*/ 291 w 520"/>
                <a:gd name="T61" fmla="*/ 20 h 538"/>
                <a:gd name="T62" fmla="*/ 281 w 520"/>
                <a:gd name="T63" fmla="*/ 1 h 538"/>
                <a:gd name="T64" fmla="*/ 229 w 520"/>
                <a:gd name="T65" fmla="*/ 53 h 538"/>
                <a:gd name="T66" fmla="*/ 145 w 520"/>
                <a:gd name="T67" fmla="*/ 76 h 538"/>
                <a:gd name="T68" fmla="*/ 117 w 520"/>
                <a:gd name="T69" fmla="*/ 65 h 538"/>
                <a:gd name="T70" fmla="*/ 107 w 520"/>
                <a:gd name="T71" fmla="*/ 111 h 538"/>
                <a:gd name="T72" fmla="*/ 46 w 520"/>
                <a:gd name="T73" fmla="*/ 99 h 538"/>
                <a:gd name="T74" fmla="*/ 16 w 520"/>
                <a:gd name="T75" fmla="*/ 117 h 538"/>
                <a:gd name="T76" fmla="*/ 19 w 520"/>
                <a:gd name="T77" fmla="*/ 145 h 538"/>
                <a:gd name="T78" fmla="*/ 58 w 520"/>
                <a:gd name="T79" fmla="*/ 167 h 538"/>
                <a:gd name="T80" fmla="*/ 91 w 520"/>
                <a:gd name="T81" fmla="*/ 200 h 538"/>
                <a:gd name="T82" fmla="*/ 95 w 520"/>
                <a:gd name="T83" fmla="*/ 228 h 538"/>
                <a:gd name="T84" fmla="*/ 109 w 520"/>
                <a:gd name="T85" fmla="*/ 250 h 538"/>
                <a:gd name="T86" fmla="*/ 109 w 520"/>
                <a:gd name="T87" fmla="*/ 265 h 538"/>
                <a:gd name="T88" fmla="*/ 114 w 520"/>
                <a:gd name="T89" fmla="*/ 284 h 538"/>
                <a:gd name="T90" fmla="*/ 92 w 520"/>
                <a:gd name="T91" fmla="*/ 371 h 538"/>
                <a:gd name="T92" fmla="*/ 159 w 520"/>
                <a:gd name="T93" fmla="*/ 443 h 538"/>
                <a:gd name="T94" fmla="*/ 193 w 520"/>
                <a:gd name="T95" fmla="*/ 453 h 538"/>
                <a:gd name="T96" fmla="*/ 197 w 520"/>
                <a:gd name="T97" fmla="*/ 450 h 538"/>
                <a:gd name="T98" fmla="*/ 203 w 520"/>
                <a:gd name="T99" fmla="*/ 453 h 538"/>
                <a:gd name="T100" fmla="*/ 208 w 520"/>
                <a:gd name="T101" fmla="*/ 456 h 538"/>
                <a:gd name="T102" fmla="*/ 203 w 520"/>
                <a:gd name="T103" fmla="*/ 460 h 538"/>
                <a:gd name="T104" fmla="*/ 198 w 520"/>
                <a:gd name="T105" fmla="*/ 462 h 538"/>
                <a:gd name="T106" fmla="*/ 243 w 520"/>
                <a:gd name="T107" fmla="*/ 471 h 538"/>
                <a:gd name="T108" fmla="*/ 193 w 520"/>
                <a:gd name="T109" fmla="*/ 458 h 538"/>
                <a:gd name="T110" fmla="*/ 449 w 520"/>
                <a:gd name="T111" fmla="*/ 200 h 538"/>
                <a:gd name="T112" fmla="*/ 511 w 520"/>
                <a:gd name="T113" fmla="*/ 523 h 538"/>
                <a:gd name="T114" fmla="*/ 517 w 520"/>
                <a:gd name="T115" fmla="*/ 468 h 538"/>
                <a:gd name="T116" fmla="*/ 485 w 520"/>
                <a:gd name="T117" fmla="*/ 478 h 538"/>
                <a:gd name="T118" fmla="*/ 493 w 520"/>
                <a:gd name="T119" fmla="*/ 52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0" h="538">
                  <a:moveTo>
                    <a:pt x="259" y="471"/>
                  </a:moveTo>
                  <a:cubicBezTo>
                    <a:pt x="261" y="468"/>
                    <a:pt x="261" y="468"/>
                    <a:pt x="261" y="468"/>
                  </a:cubicBezTo>
                  <a:cubicBezTo>
                    <a:pt x="261" y="468"/>
                    <a:pt x="261" y="462"/>
                    <a:pt x="259" y="461"/>
                  </a:cubicBezTo>
                  <a:cubicBezTo>
                    <a:pt x="258" y="460"/>
                    <a:pt x="257" y="459"/>
                    <a:pt x="257" y="459"/>
                  </a:cubicBezTo>
                  <a:cubicBezTo>
                    <a:pt x="257" y="459"/>
                    <a:pt x="257" y="455"/>
                    <a:pt x="257" y="453"/>
                  </a:cubicBezTo>
                  <a:cubicBezTo>
                    <a:pt x="257" y="452"/>
                    <a:pt x="257" y="448"/>
                    <a:pt x="257" y="447"/>
                  </a:cubicBezTo>
                  <a:cubicBezTo>
                    <a:pt x="257" y="446"/>
                    <a:pt x="258" y="442"/>
                    <a:pt x="258" y="441"/>
                  </a:cubicBezTo>
                  <a:cubicBezTo>
                    <a:pt x="258" y="441"/>
                    <a:pt x="257" y="441"/>
                    <a:pt x="259" y="439"/>
                  </a:cubicBezTo>
                  <a:cubicBezTo>
                    <a:pt x="261" y="436"/>
                    <a:pt x="261" y="434"/>
                    <a:pt x="261" y="434"/>
                  </a:cubicBezTo>
                  <a:cubicBezTo>
                    <a:pt x="265" y="429"/>
                    <a:pt x="265" y="429"/>
                    <a:pt x="265" y="429"/>
                  </a:cubicBezTo>
                  <a:cubicBezTo>
                    <a:pt x="265" y="429"/>
                    <a:pt x="268" y="424"/>
                    <a:pt x="269" y="424"/>
                  </a:cubicBezTo>
                  <a:cubicBezTo>
                    <a:pt x="270" y="425"/>
                    <a:pt x="274" y="424"/>
                    <a:pt x="275" y="424"/>
                  </a:cubicBezTo>
                  <a:cubicBezTo>
                    <a:pt x="276" y="424"/>
                    <a:pt x="280" y="428"/>
                    <a:pt x="282" y="424"/>
                  </a:cubicBezTo>
                  <a:cubicBezTo>
                    <a:pt x="284" y="421"/>
                    <a:pt x="285" y="419"/>
                    <a:pt x="285" y="418"/>
                  </a:cubicBezTo>
                  <a:cubicBezTo>
                    <a:pt x="286" y="417"/>
                    <a:pt x="287" y="414"/>
                    <a:pt x="290" y="414"/>
                  </a:cubicBezTo>
                  <a:cubicBezTo>
                    <a:pt x="293" y="413"/>
                    <a:pt x="300" y="413"/>
                    <a:pt x="300" y="413"/>
                  </a:cubicBezTo>
                  <a:cubicBezTo>
                    <a:pt x="303" y="414"/>
                    <a:pt x="303" y="414"/>
                    <a:pt x="303" y="414"/>
                  </a:cubicBezTo>
                  <a:cubicBezTo>
                    <a:pt x="311" y="417"/>
                    <a:pt x="311" y="417"/>
                    <a:pt x="311" y="417"/>
                  </a:cubicBezTo>
                  <a:cubicBezTo>
                    <a:pt x="311" y="417"/>
                    <a:pt x="314" y="417"/>
                    <a:pt x="316" y="417"/>
                  </a:cubicBezTo>
                  <a:cubicBezTo>
                    <a:pt x="317" y="417"/>
                    <a:pt x="318" y="417"/>
                    <a:pt x="318" y="417"/>
                  </a:cubicBezTo>
                  <a:cubicBezTo>
                    <a:pt x="321" y="421"/>
                    <a:pt x="321" y="421"/>
                    <a:pt x="321" y="421"/>
                  </a:cubicBezTo>
                  <a:cubicBezTo>
                    <a:pt x="321" y="421"/>
                    <a:pt x="325" y="423"/>
                    <a:pt x="326" y="423"/>
                  </a:cubicBezTo>
                  <a:cubicBezTo>
                    <a:pt x="327" y="423"/>
                    <a:pt x="335" y="421"/>
                    <a:pt x="335" y="421"/>
                  </a:cubicBezTo>
                  <a:cubicBezTo>
                    <a:pt x="335" y="421"/>
                    <a:pt x="338" y="420"/>
                    <a:pt x="339" y="421"/>
                  </a:cubicBezTo>
                  <a:cubicBezTo>
                    <a:pt x="340" y="422"/>
                    <a:pt x="343" y="423"/>
                    <a:pt x="344" y="424"/>
                  </a:cubicBezTo>
                  <a:cubicBezTo>
                    <a:pt x="344" y="425"/>
                    <a:pt x="352" y="429"/>
                    <a:pt x="354" y="430"/>
                  </a:cubicBezTo>
                  <a:cubicBezTo>
                    <a:pt x="355" y="431"/>
                    <a:pt x="359" y="430"/>
                    <a:pt x="359" y="430"/>
                  </a:cubicBezTo>
                  <a:cubicBezTo>
                    <a:pt x="361" y="435"/>
                    <a:pt x="361" y="435"/>
                    <a:pt x="361" y="435"/>
                  </a:cubicBezTo>
                  <a:cubicBezTo>
                    <a:pt x="371" y="438"/>
                    <a:pt x="371" y="438"/>
                    <a:pt x="371" y="438"/>
                  </a:cubicBezTo>
                  <a:cubicBezTo>
                    <a:pt x="375" y="438"/>
                    <a:pt x="375" y="438"/>
                    <a:pt x="375" y="438"/>
                  </a:cubicBezTo>
                  <a:cubicBezTo>
                    <a:pt x="389" y="443"/>
                    <a:pt x="389" y="443"/>
                    <a:pt x="389" y="443"/>
                  </a:cubicBezTo>
                  <a:cubicBezTo>
                    <a:pt x="398" y="436"/>
                    <a:pt x="398" y="436"/>
                    <a:pt x="398" y="436"/>
                  </a:cubicBezTo>
                  <a:cubicBezTo>
                    <a:pt x="398" y="436"/>
                    <a:pt x="400" y="437"/>
                    <a:pt x="401" y="437"/>
                  </a:cubicBezTo>
                  <a:cubicBezTo>
                    <a:pt x="402" y="437"/>
                    <a:pt x="404" y="429"/>
                    <a:pt x="404" y="429"/>
                  </a:cubicBezTo>
                  <a:cubicBezTo>
                    <a:pt x="404" y="429"/>
                    <a:pt x="404" y="427"/>
                    <a:pt x="405" y="427"/>
                  </a:cubicBezTo>
                  <a:cubicBezTo>
                    <a:pt x="407" y="427"/>
                    <a:pt x="414" y="424"/>
                    <a:pt x="414" y="424"/>
                  </a:cubicBezTo>
                  <a:cubicBezTo>
                    <a:pt x="414" y="423"/>
                    <a:pt x="413" y="419"/>
                    <a:pt x="416" y="418"/>
                  </a:cubicBezTo>
                  <a:cubicBezTo>
                    <a:pt x="418" y="417"/>
                    <a:pt x="422" y="414"/>
                    <a:pt x="422" y="414"/>
                  </a:cubicBezTo>
                  <a:cubicBezTo>
                    <a:pt x="423" y="413"/>
                    <a:pt x="421" y="411"/>
                    <a:pt x="424" y="410"/>
                  </a:cubicBezTo>
                  <a:cubicBezTo>
                    <a:pt x="426" y="410"/>
                    <a:pt x="429" y="409"/>
                    <a:pt x="431" y="409"/>
                  </a:cubicBezTo>
                  <a:cubicBezTo>
                    <a:pt x="431" y="409"/>
                    <a:pt x="431" y="409"/>
                    <a:pt x="431" y="409"/>
                  </a:cubicBezTo>
                  <a:cubicBezTo>
                    <a:pt x="431" y="408"/>
                    <a:pt x="431" y="408"/>
                    <a:pt x="431" y="408"/>
                  </a:cubicBezTo>
                  <a:cubicBezTo>
                    <a:pt x="431" y="408"/>
                    <a:pt x="431" y="408"/>
                    <a:pt x="431"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3" y="407"/>
                    <a:pt x="433" y="407"/>
                    <a:pt x="433" y="407"/>
                  </a:cubicBezTo>
                  <a:cubicBezTo>
                    <a:pt x="433" y="407"/>
                    <a:pt x="433" y="407"/>
                    <a:pt x="433" y="407"/>
                  </a:cubicBezTo>
                  <a:cubicBezTo>
                    <a:pt x="433" y="407"/>
                    <a:pt x="433" y="407"/>
                    <a:pt x="433"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5" y="407"/>
                    <a:pt x="435" y="407"/>
                    <a:pt x="435" y="407"/>
                  </a:cubicBezTo>
                  <a:cubicBezTo>
                    <a:pt x="435" y="407"/>
                    <a:pt x="435" y="407"/>
                    <a:pt x="435" y="407"/>
                  </a:cubicBezTo>
                  <a:cubicBezTo>
                    <a:pt x="435" y="407"/>
                    <a:pt x="435" y="407"/>
                    <a:pt x="435" y="407"/>
                  </a:cubicBezTo>
                  <a:cubicBezTo>
                    <a:pt x="435" y="407"/>
                    <a:pt x="435" y="407"/>
                    <a:pt x="435" y="407"/>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7" y="405"/>
                    <a:pt x="438" y="405"/>
                    <a:pt x="438" y="405"/>
                  </a:cubicBezTo>
                  <a:cubicBezTo>
                    <a:pt x="444" y="400"/>
                    <a:pt x="444" y="400"/>
                    <a:pt x="444" y="400"/>
                  </a:cubicBezTo>
                  <a:cubicBezTo>
                    <a:pt x="447" y="389"/>
                    <a:pt x="447" y="389"/>
                    <a:pt x="447" y="389"/>
                  </a:cubicBezTo>
                  <a:cubicBezTo>
                    <a:pt x="443" y="386"/>
                    <a:pt x="443" y="386"/>
                    <a:pt x="443" y="386"/>
                  </a:cubicBezTo>
                  <a:cubicBezTo>
                    <a:pt x="434" y="386"/>
                    <a:pt x="434" y="386"/>
                    <a:pt x="434" y="386"/>
                  </a:cubicBezTo>
                  <a:cubicBezTo>
                    <a:pt x="424" y="382"/>
                    <a:pt x="424" y="382"/>
                    <a:pt x="424" y="382"/>
                  </a:cubicBezTo>
                  <a:cubicBezTo>
                    <a:pt x="419" y="374"/>
                    <a:pt x="419" y="374"/>
                    <a:pt x="419" y="374"/>
                  </a:cubicBezTo>
                  <a:cubicBezTo>
                    <a:pt x="416" y="374"/>
                    <a:pt x="416" y="374"/>
                    <a:pt x="416" y="374"/>
                  </a:cubicBezTo>
                  <a:cubicBezTo>
                    <a:pt x="415" y="367"/>
                    <a:pt x="413" y="370"/>
                    <a:pt x="417" y="365"/>
                  </a:cubicBezTo>
                  <a:cubicBezTo>
                    <a:pt x="421" y="359"/>
                    <a:pt x="421" y="359"/>
                    <a:pt x="421" y="359"/>
                  </a:cubicBezTo>
                  <a:cubicBezTo>
                    <a:pt x="420" y="349"/>
                    <a:pt x="420" y="349"/>
                    <a:pt x="420" y="349"/>
                  </a:cubicBezTo>
                  <a:cubicBezTo>
                    <a:pt x="417" y="346"/>
                    <a:pt x="417" y="346"/>
                    <a:pt x="417" y="346"/>
                  </a:cubicBezTo>
                  <a:cubicBezTo>
                    <a:pt x="412" y="343"/>
                    <a:pt x="412" y="343"/>
                    <a:pt x="412" y="343"/>
                  </a:cubicBezTo>
                  <a:cubicBezTo>
                    <a:pt x="412" y="343"/>
                    <a:pt x="409" y="339"/>
                    <a:pt x="408" y="338"/>
                  </a:cubicBezTo>
                  <a:cubicBezTo>
                    <a:pt x="408" y="338"/>
                    <a:pt x="408" y="336"/>
                    <a:pt x="408" y="336"/>
                  </a:cubicBezTo>
                  <a:cubicBezTo>
                    <a:pt x="407" y="335"/>
                    <a:pt x="411" y="335"/>
                    <a:pt x="411" y="335"/>
                  </a:cubicBezTo>
                  <a:cubicBezTo>
                    <a:pt x="412" y="335"/>
                    <a:pt x="415" y="334"/>
                    <a:pt x="416" y="334"/>
                  </a:cubicBezTo>
                  <a:cubicBezTo>
                    <a:pt x="417" y="334"/>
                    <a:pt x="421" y="330"/>
                    <a:pt x="421" y="330"/>
                  </a:cubicBezTo>
                  <a:cubicBezTo>
                    <a:pt x="421" y="330"/>
                    <a:pt x="423" y="326"/>
                    <a:pt x="425" y="325"/>
                  </a:cubicBezTo>
                  <a:cubicBezTo>
                    <a:pt x="426" y="324"/>
                    <a:pt x="428" y="316"/>
                    <a:pt x="428" y="315"/>
                  </a:cubicBezTo>
                  <a:cubicBezTo>
                    <a:pt x="428" y="315"/>
                    <a:pt x="426" y="310"/>
                    <a:pt x="425" y="310"/>
                  </a:cubicBezTo>
                  <a:cubicBezTo>
                    <a:pt x="416" y="306"/>
                    <a:pt x="418" y="304"/>
                    <a:pt x="414" y="302"/>
                  </a:cubicBezTo>
                  <a:cubicBezTo>
                    <a:pt x="414" y="297"/>
                    <a:pt x="414" y="297"/>
                    <a:pt x="414" y="297"/>
                  </a:cubicBezTo>
                  <a:cubicBezTo>
                    <a:pt x="419" y="293"/>
                    <a:pt x="419" y="293"/>
                    <a:pt x="419" y="293"/>
                  </a:cubicBezTo>
                  <a:cubicBezTo>
                    <a:pt x="420" y="292"/>
                    <a:pt x="422" y="291"/>
                    <a:pt x="423" y="291"/>
                  </a:cubicBezTo>
                  <a:cubicBezTo>
                    <a:pt x="424" y="289"/>
                    <a:pt x="424" y="289"/>
                    <a:pt x="424" y="289"/>
                  </a:cubicBezTo>
                  <a:cubicBezTo>
                    <a:pt x="424" y="289"/>
                    <a:pt x="422" y="287"/>
                    <a:pt x="422" y="287"/>
                  </a:cubicBezTo>
                  <a:cubicBezTo>
                    <a:pt x="422" y="287"/>
                    <a:pt x="421" y="286"/>
                    <a:pt x="420" y="286"/>
                  </a:cubicBezTo>
                  <a:cubicBezTo>
                    <a:pt x="420" y="286"/>
                    <a:pt x="419" y="285"/>
                    <a:pt x="419" y="285"/>
                  </a:cubicBezTo>
                  <a:cubicBezTo>
                    <a:pt x="419" y="285"/>
                    <a:pt x="418" y="284"/>
                    <a:pt x="417" y="284"/>
                  </a:cubicBezTo>
                  <a:cubicBezTo>
                    <a:pt x="416" y="284"/>
                    <a:pt x="417" y="282"/>
                    <a:pt x="418" y="282"/>
                  </a:cubicBezTo>
                  <a:cubicBezTo>
                    <a:pt x="418" y="281"/>
                    <a:pt x="418" y="279"/>
                    <a:pt x="418" y="279"/>
                  </a:cubicBezTo>
                  <a:cubicBezTo>
                    <a:pt x="418" y="279"/>
                    <a:pt x="415" y="279"/>
                    <a:pt x="414" y="279"/>
                  </a:cubicBezTo>
                  <a:cubicBezTo>
                    <a:pt x="414" y="278"/>
                    <a:pt x="414" y="278"/>
                    <a:pt x="414" y="278"/>
                  </a:cubicBezTo>
                  <a:cubicBezTo>
                    <a:pt x="414" y="278"/>
                    <a:pt x="415" y="275"/>
                    <a:pt x="416" y="275"/>
                  </a:cubicBezTo>
                  <a:cubicBezTo>
                    <a:pt x="416" y="274"/>
                    <a:pt x="416" y="273"/>
                    <a:pt x="416" y="273"/>
                  </a:cubicBezTo>
                  <a:cubicBezTo>
                    <a:pt x="416" y="273"/>
                    <a:pt x="416" y="272"/>
                    <a:pt x="416" y="270"/>
                  </a:cubicBezTo>
                  <a:cubicBezTo>
                    <a:pt x="417" y="269"/>
                    <a:pt x="416" y="269"/>
                    <a:pt x="416" y="269"/>
                  </a:cubicBezTo>
                  <a:cubicBezTo>
                    <a:pt x="416" y="269"/>
                    <a:pt x="415" y="268"/>
                    <a:pt x="414" y="268"/>
                  </a:cubicBezTo>
                  <a:cubicBezTo>
                    <a:pt x="414" y="268"/>
                    <a:pt x="414" y="268"/>
                    <a:pt x="415" y="267"/>
                  </a:cubicBezTo>
                  <a:cubicBezTo>
                    <a:pt x="416" y="265"/>
                    <a:pt x="416" y="266"/>
                    <a:pt x="416" y="266"/>
                  </a:cubicBezTo>
                  <a:cubicBezTo>
                    <a:pt x="416" y="264"/>
                    <a:pt x="416" y="264"/>
                    <a:pt x="416" y="264"/>
                  </a:cubicBezTo>
                  <a:cubicBezTo>
                    <a:pt x="414" y="263"/>
                    <a:pt x="414" y="263"/>
                    <a:pt x="414" y="263"/>
                  </a:cubicBezTo>
                  <a:cubicBezTo>
                    <a:pt x="411" y="261"/>
                    <a:pt x="411" y="261"/>
                    <a:pt x="411" y="261"/>
                  </a:cubicBezTo>
                  <a:cubicBezTo>
                    <a:pt x="411" y="261"/>
                    <a:pt x="407" y="261"/>
                    <a:pt x="407" y="261"/>
                  </a:cubicBezTo>
                  <a:cubicBezTo>
                    <a:pt x="407" y="261"/>
                    <a:pt x="404" y="261"/>
                    <a:pt x="404" y="261"/>
                  </a:cubicBezTo>
                  <a:cubicBezTo>
                    <a:pt x="402" y="262"/>
                    <a:pt x="402" y="262"/>
                    <a:pt x="402" y="262"/>
                  </a:cubicBezTo>
                  <a:cubicBezTo>
                    <a:pt x="401" y="263"/>
                    <a:pt x="401" y="263"/>
                    <a:pt x="401" y="263"/>
                  </a:cubicBezTo>
                  <a:cubicBezTo>
                    <a:pt x="398" y="264"/>
                    <a:pt x="398" y="264"/>
                    <a:pt x="398" y="264"/>
                  </a:cubicBezTo>
                  <a:cubicBezTo>
                    <a:pt x="395" y="265"/>
                    <a:pt x="395" y="265"/>
                    <a:pt x="395" y="265"/>
                  </a:cubicBezTo>
                  <a:cubicBezTo>
                    <a:pt x="395" y="265"/>
                    <a:pt x="394" y="267"/>
                    <a:pt x="393" y="268"/>
                  </a:cubicBezTo>
                  <a:cubicBezTo>
                    <a:pt x="393" y="268"/>
                    <a:pt x="393" y="269"/>
                    <a:pt x="393" y="269"/>
                  </a:cubicBezTo>
                  <a:cubicBezTo>
                    <a:pt x="395" y="270"/>
                    <a:pt x="395" y="270"/>
                    <a:pt x="395" y="270"/>
                  </a:cubicBezTo>
                  <a:cubicBezTo>
                    <a:pt x="395" y="272"/>
                    <a:pt x="395" y="272"/>
                    <a:pt x="395" y="272"/>
                  </a:cubicBezTo>
                  <a:cubicBezTo>
                    <a:pt x="396" y="272"/>
                    <a:pt x="396" y="272"/>
                    <a:pt x="396" y="272"/>
                  </a:cubicBezTo>
                  <a:cubicBezTo>
                    <a:pt x="395" y="274"/>
                    <a:pt x="395" y="274"/>
                    <a:pt x="395" y="274"/>
                  </a:cubicBezTo>
                  <a:cubicBezTo>
                    <a:pt x="395" y="274"/>
                    <a:pt x="394" y="274"/>
                    <a:pt x="393" y="275"/>
                  </a:cubicBezTo>
                  <a:cubicBezTo>
                    <a:pt x="392" y="276"/>
                    <a:pt x="392" y="277"/>
                    <a:pt x="392" y="277"/>
                  </a:cubicBezTo>
                  <a:cubicBezTo>
                    <a:pt x="389" y="278"/>
                    <a:pt x="389" y="278"/>
                    <a:pt x="389" y="278"/>
                  </a:cubicBezTo>
                  <a:cubicBezTo>
                    <a:pt x="387" y="277"/>
                    <a:pt x="387" y="277"/>
                    <a:pt x="387" y="277"/>
                  </a:cubicBezTo>
                  <a:cubicBezTo>
                    <a:pt x="385" y="278"/>
                    <a:pt x="385" y="278"/>
                    <a:pt x="385" y="278"/>
                  </a:cubicBezTo>
                  <a:cubicBezTo>
                    <a:pt x="384" y="278"/>
                    <a:pt x="384" y="278"/>
                    <a:pt x="384" y="278"/>
                  </a:cubicBezTo>
                  <a:cubicBezTo>
                    <a:pt x="384" y="276"/>
                    <a:pt x="384" y="276"/>
                    <a:pt x="384" y="276"/>
                  </a:cubicBezTo>
                  <a:cubicBezTo>
                    <a:pt x="383" y="275"/>
                    <a:pt x="383" y="275"/>
                    <a:pt x="383" y="275"/>
                  </a:cubicBezTo>
                  <a:cubicBezTo>
                    <a:pt x="384" y="274"/>
                    <a:pt x="384" y="274"/>
                    <a:pt x="384" y="274"/>
                  </a:cubicBezTo>
                  <a:cubicBezTo>
                    <a:pt x="384" y="274"/>
                    <a:pt x="385" y="273"/>
                    <a:pt x="385" y="273"/>
                  </a:cubicBezTo>
                  <a:cubicBezTo>
                    <a:pt x="386" y="273"/>
                    <a:pt x="387" y="272"/>
                    <a:pt x="387" y="272"/>
                  </a:cubicBezTo>
                  <a:cubicBezTo>
                    <a:pt x="389" y="272"/>
                    <a:pt x="389" y="272"/>
                    <a:pt x="389" y="272"/>
                  </a:cubicBezTo>
                  <a:cubicBezTo>
                    <a:pt x="389" y="270"/>
                    <a:pt x="389" y="270"/>
                    <a:pt x="389" y="270"/>
                  </a:cubicBezTo>
                  <a:cubicBezTo>
                    <a:pt x="390" y="268"/>
                    <a:pt x="390" y="268"/>
                    <a:pt x="390" y="268"/>
                  </a:cubicBezTo>
                  <a:cubicBezTo>
                    <a:pt x="390" y="265"/>
                    <a:pt x="390" y="265"/>
                    <a:pt x="390" y="265"/>
                  </a:cubicBezTo>
                  <a:cubicBezTo>
                    <a:pt x="389" y="264"/>
                    <a:pt x="389" y="264"/>
                    <a:pt x="389" y="264"/>
                  </a:cubicBezTo>
                  <a:cubicBezTo>
                    <a:pt x="388" y="263"/>
                    <a:pt x="388" y="263"/>
                    <a:pt x="388" y="263"/>
                  </a:cubicBezTo>
                  <a:cubicBezTo>
                    <a:pt x="388" y="262"/>
                    <a:pt x="388" y="262"/>
                    <a:pt x="388" y="262"/>
                  </a:cubicBezTo>
                  <a:cubicBezTo>
                    <a:pt x="388" y="260"/>
                    <a:pt x="388" y="260"/>
                    <a:pt x="388" y="260"/>
                  </a:cubicBezTo>
                  <a:cubicBezTo>
                    <a:pt x="389" y="259"/>
                    <a:pt x="389" y="259"/>
                    <a:pt x="389" y="259"/>
                  </a:cubicBezTo>
                  <a:cubicBezTo>
                    <a:pt x="389" y="259"/>
                    <a:pt x="390" y="258"/>
                    <a:pt x="390" y="257"/>
                  </a:cubicBezTo>
                  <a:cubicBezTo>
                    <a:pt x="390" y="257"/>
                    <a:pt x="390" y="255"/>
                    <a:pt x="390" y="255"/>
                  </a:cubicBezTo>
                  <a:cubicBezTo>
                    <a:pt x="390" y="255"/>
                    <a:pt x="390" y="254"/>
                    <a:pt x="390" y="254"/>
                  </a:cubicBezTo>
                  <a:cubicBezTo>
                    <a:pt x="394" y="250"/>
                    <a:pt x="394" y="250"/>
                    <a:pt x="394" y="250"/>
                  </a:cubicBezTo>
                  <a:cubicBezTo>
                    <a:pt x="396" y="248"/>
                    <a:pt x="396" y="248"/>
                    <a:pt x="396" y="248"/>
                  </a:cubicBezTo>
                  <a:cubicBezTo>
                    <a:pt x="396" y="248"/>
                    <a:pt x="398" y="248"/>
                    <a:pt x="398" y="247"/>
                  </a:cubicBezTo>
                  <a:cubicBezTo>
                    <a:pt x="398" y="247"/>
                    <a:pt x="400" y="247"/>
                    <a:pt x="400" y="247"/>
                  </a:cubicBezTo>
                  <a:cubicBezTo>
                    <a:pt x="400" y="247"/>
                    <a:pt x="401" y="246"/>
                    <a:pt x="401" y="246"/>
                  </a:cubicBezTo>
                  <a:cubicBezTo>
                    <a:pt x="402" y="245"/>
                    <a:pt x="402" y="244"/>
                    <a:pt x="402" y="244"/>
                  </a:cubicBezTo>
                  <a:cubicBezTo>
                    <a:pt x="402" y="244"/>
                    <a:pt x="402" y="243"/>
                    <a:pt x="402" y="243"/>
                  </a:cubicBezTo>
                  <a:cubicBezTo>
                    <a:pt x="402" y="243"/>
                    <a:pt x="402" y="242"/>
                    <a:pt x="402" y="242"/>
                  </a:cubicBezTo>
                  <a:cubicBezTo>
                    <a:pt x="402" y="242"/>
                    <a:pt x="402" y="241"/>
                    <a:pt x="402" y="241"/>
                  </a:cubicBezTo>
                  <a:cubicBezTo>
                    <a:pt x="402" y="240"/>
                    <a:pt x="403" y="240"/>
                    <a:pt x="403" y="240"/>
                  </a:cubicBezTo>
                  <a:cubicBezTo>
                    <a:pt x="403" y="238"/>
                    <a:pt x="403" y="238"/>
                    <a:pt x="403" y="238"/>
                  </a:cubicBezTo>
                  <a:cubicBezTo>
                    <a:pt x="403" y="238"/>
                    <a:pt x="402" y="237"/>
                    <a:pt x="402" y="236"/>
                  </a:cubicBezTo>
                  <a:cubicBezTo>
                    <a:pt x="402" y="236"/>
                    <a:pt x="402" y="236"/>
                    <a:pt x="402" y="235"/>
                  </a:cubicBezTo>
                  <a:cubicBezTo>
                    <a:pt x="403" y="234"/>
                    <a:pt x="404" y="234"/>
                    <a:pt x="404" y="234"/>
                  </a:cubicBezTo>
                  <a:cubicBezTo>
                    <a:pt x="406" y="234"/>
                    <a:pt x="406" y="234"/>
                    <a:pt x="406" y="234"/>
                  </a:cubicBezTo>
                  <a:cubicBezTo>
                    <a:pt x="406" y="234"/>
                    <a:pt x="407" y="233"/>
                    <a:pt x="408" y="233"/>
                  </a:cubicBezTo>
                  <a:cubicBezTo>
                    <a:pt x="408" y="233"/>
                    <a:pt x="409" y="232"/>
                    <a:pt x="409" y="232"/>
                  </a:cubicBezTo>
                  <a:cubicBezTo>
                    <a:pt x="410" y="230"/>
                    <a:pt x="410" y="230"/>
                    <a:pt x="410" y="230"/>
                  </a:cubicBezTo>
                  <a:cubicBezTo>
                    <a:pt x="411" y="230"/>
                    <a:pt x="411" y="230"/>
                    <a:pt x="411" y="230"/>
                  </a:cubicBezTo>
                  <a:cubicBezTo>
                    <a:pt x="412" y="229"/>
                    <a:pt x="412" y="229"/>
                    <a:pt x="412" y="229"/>
                  </a:cubicBezTo>
                  <a:cubicBezTo>
                    <a:pt x="412" y="227"/>
                    <a:pt x="412" y="227"/>
                    <a:pt x="412" y="227"/>
                  </a:cubicBezTo>
                  <a:cubicBezTo>
                    <a:pt x="414" y="226"/>
                    <a:pt x="414" y="226"/>
                    <a:pt x="414" y="226"/>
                  </a:cubicBezTo>
                  <a:cubicBezTo>
                    <a:pt x="414" y="225"/>
                    <a:pt x="414" y="225"/>
                    <a:pt x="414" y="225"/>
                  </a:cubicBezTo>
                  <a:cubicBezTo>
                    <a:pt x="415" y="224"/>
                    <a:pt x="415" y="224"/>
                    <a:pt x="415" y="224"/>
                  </a:cubicBezTo>
                  <a:cubicBezTo>
                    <a:pt x="416" y="224"/>
                    <a:pt x="416" y="224"/>
                    <a:pt x="416" y="224"/>
                  </a:cubicBezTo>
                  <a:cubicBezTo>
                    <a:pt x="418" y="222"/>
                    <a:pt x="418" y="222"/>
                    <a:pt x="418" y="222"/>
                  </a:cubicBezTo>
                  <a:cubicBezTo>
                    <a:pt x="420" y="221"/>
                    <a:pt x="420" y="221"/>
                    <a:pt x="420" y="221"/>
                  </a:cubicBezTo>
                  <a:cubicBezTo>
                    <a:pt x="420" y="221"/>
                    <a:pt x="421" y="219"/>
                    <a:pt x="421" y="218"/>
                  </a:cubicBezTo>
                  <a:cubicBezTo>
                    <a:pt x="421" y="217"/>
                    <a:pt x="421" y="217"/>
                    <a:pt x="422" y="216"/>
                  </a:cubicBezTo>
                  <a:cubicBezTo>
                    <a:pt x="422" y="216"/>
                    <a:pt x="423" y="216"/>
                    <a:pt x="424" y="215"/>
                  </a:cubicBezTo>
                  <a:cubicBezTo>
                    <a:pt x="424" y="215"/>
                    <a:pt x="424" y="214"/>
                    <a:pt x="424" y="214"/>
                  </a:cubicBezTo>
                  <a:cubicBezTo>
                    <a:pt x="425" y="214"/>
                    <a:pt x="425" y="214"/>
                    <a:pt x="425" y="214"/>
                  </a:cubicBezTo>
                  <a:cubicBezTo>
                    <a:pt x="425" y="212"/>
                    <a:pt x="425" y="212"/>
                    <a:pt x="425" y="212"/>
                  </a:cubicBezTo>
                  <a:cubicBezTo>
                    <a:pt x="425" y="211"/>
                    <a:pt x="425" y="211"/>
                    <a:pt x="425" y="211"/>
                  </a:cubicBezTo>
                  <a:cubicBezTo>
                    <a:pt x="425" y="211"/>
                    <a:pt x="423" y="212"/>
                    <a:pt x="423" y="212"/>
                  </a:cubicBezTo>
                  <a:cubicBezTo>
                    <a:pt x="423" y="212"/>
                    <a:pt x="422" y="212"/>
                    <a:pt x="421" y="212"/>
                  </a:cubicBezTo>
                  <a:cubicBezTo>
                    <a:pt x="421" y="212"/>
                    <a:pt x="420" y="212"/>
                    <a:pt x="419" y="212"/>
                  </a:cubicBezTo>
                  <a:cubicBezTo>
                    <a:pt x="418" y="211"/>
                    <a:pt x="419" y="211"/>
                    <a:pt x="419" y="211"/>
                  </a:cubicBezTo>
                  <a:cubicBezTo>
                    <a:pt x="419" y="211"/>
                    <a:pt x="420" y="211"/>
                    <a:pt x="420" y="210"/>
                  </a:cubicBezTo>
                  <a:cubicBezTo>
                    <a:pt x="420" y="210"/>
                    <a:pt x="421" y="208"/>
                    <a:pt x="421" y="208"/>
                  </a:cubicBezTo>
                  <a:cubicBezTo>
                    <a:pt x="422" y="208"/>
                    <a:pt x="422" y="208"/>
                    <a:pt x="422" y="208"/>
                  </a:cubicBezTo>
                  <a:cubicBezTo>
                    <a:pt x="423" y="207"/>
                    <a:pt x="423" y="207"/>
                    <a:pt x="423" y="207"/>
                  </a:cubicBezTo>
                  <a:cubicBezTo>
                    <a:pt x="423" y="207"/>
                    <a:pt x="424" y="207"/>
                    <a:pt x="424" y="207"/>
                  </a:cubicBezTo>
                  <a:cubicBezTo>
                    <a:pt x="424" y="207"/>
                    <a:pt x="423" y="206"/>
                    <a:pt x="423" y="206"/>
                  </a:cubicBezTo>
                  <a:cubicBezTo>
                    <a:pt x="423" y="204"/>
                    <a:pt x="423" y="204"/>
                    <a:pt x="423" y="204"/>
                  </a:cubicBezTo>
                  <a:cubicBezTo>
                    <a:pt x="425" y="205"/>
                    <a:pt x="425" y="205"/>
                    <a:pt x="425" y="205"/>
                  </a:cubicBezTo>
                  <a:cubicBezTo>
                    <a:pt x="428" y="205"/>
                    <a:pt x="428" y="205"/>
                    <a:pt x="428" y="205"/>
                  </a:cubicBezTo>
                  <a:cubicBezTo>
                    <a:pt x="429" y="204"/>
                    <a:pt x="429" y="204"/>
                    <a:pt x="429" y="204"/>
                  </a:cubicBezTo>
                  <a:cubicBezTo>
                    <a:pt x="429" y="204"/>
                    <a:pt x="430" y="206"/>
                    <a:pt x="430" y="206"/>
                  </a:cubicBezTo>
                  <a:cubicBezTo>
                    <a:pt x="430" y="207"/>
                    <a:pt x="430" y="208"/>
                    <a:pt x="431" y="208"/>
                  </a:cubicBezTo>
                  <a:cubicBezTo>
                    <a:pt x="431" y="208"/>
                    <a:pt x="433" y="209"/>
                    <a:pt x="433" y="209"/>
                  </a:cubicBezTo>
                  <a:cubicBezTo>
                    <a:pt x="433" y="209"/>
                    <a:pt x="433" y="208"/>
                    <a:pt x="434" y="208"/>
                  </a:cubicBezTo>
                  <a:cubicBezTo>
                    <a:pt x="434" y="208"/>
                    <a:pt x="435" y="208"/>
                    <a:pt x="435" y="208"/>
                  </a:cubicBezTo>
                  <a:cubicBezTo>
                    <a:pt x="436" y="208"/>
                    <a:pt x="437" y="208"/>
                    <a:pt x="437" y="208"/>
                  </a:cubicBezTo>
                  <a:cubicBezTo>
                    <a:pt x="437" y="208"/>
                    <a:pt x="438" y="208"/>
                    <a:pt x="439" y="208"/>
                  </a:cubicBezTo>
                  <a:cubicBezTo>
                    <a:pt x="439" y="207"/>
                    <a:pt x="439" y="207"/>
                    <a:pt x="439" y="207"/>
                  </a:cubicBezTo>
                  <a:cubicBezTo>
                    <a:pt x="439" y="207"/>
                    <a:pt x="439" y="206"/>
                    <a:pt x="439" y="206"/>
                  </a:cubicBezTo>
                  <a:cubicBezTo>
                    <a:pt x="439" y="206"/>
                    <a:pt x="440" y="204"/>
                    <a:pt x="440" y="204"/>
                  </a:cubicBezTo>
                  <a:cubicBezTo>
                    <a:pt x="440" y="204"/>
                    <a:pt x="441" y="204"/>
                    <a:pt x="441" y="204"/>
                  </a:cubicBezTo>
                  <a:cubicBezTo>
                    <a:pt x="441" y="204"/>
                    <a:pt x="442" y="204"/>
                    <a:pt x="442" y="204"/>
                  </a:cubicBezTo>
                  <a:cubicBezTo>
                    <a:pt x="442" y="204"/>
                    <a:pt x="442" y="203"/>
                    <a:pt x="442" y="203"/>
                  </a:cubicBezTo>
                  <a:cubicBezTo>
                    <a:pt x="442" y="203"/>
                    <a:pt x="442" y="202"/>
                    <a:pt x="442" y="202"/>
                  </a:cubicBezTo>
                  <a:cubicBezTo>
                    <a:pt x="442" y="202"/>
                    <a:pt x="443" y="202"/>
                    <a:pt x="443" y="202"/>
                  </a:cubicBezTo>
                  <a:cubicBezTo>
                    <a:pt x="443" y="200"/>
                    <a:pt x="443" y="200"/>
                    <a:pt x="443" y="200"/>
                  </a:cubicBezTo>
                  <a:cubicBezTo>
                    <a:pt x="443" y="200"/>
                    <a:pt x="445" y="200"/>
                    <a:pt x="445" y="200"/>
                  </a:cubicBezTo>
                  <a:cubicBezTo>
                    <a:pt x="446" y="200"/>
                    <a:pt x="445" y="200"/>
                    <a:pt x="445" y="200"/>
                  </a:cubicBezTo>
                  <a:cubicBezTo>
                    <a:pt x="448" y="199"/>
                    <a:pt x="448" y="199"/>
                    <a:pt x="448" y="199"/>
                  </a:cubicBezTo>
                  <a:cubicBezTo>
                    <a:pt x="448" y="199"/>
                    <a:pt x="448" y="199"/>
                    <a:pt x="448" y="200"/>
                  </a:cubicBezTo>
                  <a:cubicBezTo>
                    <a:pt x="446" y="197"/>
                    <a:pt x="443" y="193"/>
                    <a:pt x="443" y="193"/>
                  </a:cubicBezTo>
                  <a:cubicBezTo>
                    <a:pt x="445" y="189"/>
                    <a:pt x="445" y="189"/>
                    <a:pt x="445" y="189"/>
                  </a:cubicBezTo>
                  <a:cubicBezTo>
                    <a:pt x="445" y="189"/>
                    <a:pt x="446" y="182"/>
                    <a:pt x="446" y="180"/>
                  </a:cubicBezTo>
                  <a:cubicBezTo>
                    <a:pt x="446" y="179"/>
                    <a:pt x="446" y="173"/>
                    <a:pt x="446" y="173"/>
                  </a:cubicBezTo>
                  <a:cubicBezTo>
                    <a:pt x="446" y="173"/>
                    <a:pt x="442" y="172"/>
                    <a:pt x="445" y="169"/>
                  </a:cubicBezTo>
                  <a:cubicBezTo>
                    <a:pt x="448" y="165"/>
                    <a:pt x="451" y="160"/>
                    <a:pt x="451" y="160"/>
                  </a:cubicBezTo>
                  <a:cubicBezTo>
                    <a:pt x="451" y="150"/>
                    <a:pt x="451" y="150"/>
                    <a:pt x="451" y="150"/>
                  </a:cubicBezTo>
                  <a:cubicBezTo>
                    <a:pt x="451" y="150"/>
                    <a:pt x="448" y="147"/>
                    <a:pt x="452" y="145"/>
                  </a:cubicBezTo>
                  <a:cubicBezTo>
                    <a:pt x="456" y="142"/>
                    <a:pt x="463" y="133"/>
                    <a:pt x="463" y="133"/>
                  </a:cubicBezTo>
                  <a:cubicBezTo>
                    <a:pt x="470" y="125"/>
                    <a:pt x="470" y="125"/>
                    <a:pt x="470" y="125"/>
                  </a:cubicBezTo>
                  <a:cubicBezTo>
                    <a:pt x="458" y="122"/>
                    <a:pt x="458" y="122"/>
                    <a:pt x="458" y="122"/>
                  </a:cubicBezTo>
                  <a:cubicBezTo>
                    <a:pt x="451" y="121"/>
                    <a:pt x="451" y="121"/>
                    <a:pt x="451" y="121"/>
                  </a:cubicBezTo>
                  <a:cubicBezTo>
                    <a:pt x="446" y="118"/>
                    <a:pt x="446" y="118"/>
                    <a:pt x="446" y="118"/>
                  </a:cubicBezTo>
                  <a:cubicBezTo>
                    <a:pt x="443" y="113"/>
                    <a:pt x="443" y="113"/>
                    <a:pt x="443" y="113"/>
                  </a:cubicBezTo>
                  <a:cubicBezTo>
                    <a:pt x="440" y="115"/>
                    <a:pt x="440" y="115"/>
                    <a:pt x="440" y="115"/>
                  </a:cubicBezTo>
                  <a:cubicBezTo>
                    <a:pt x="437" y="117"/>
                    <a:pt x="437" y="117"/>
                    <a:pt x="437" y="117"/>
                  </a:cubicBezTo>
                  <a:cubicBezTo>
                    <a:pt x="430" y="116"/>
                    <a:pt x="430" y="116"/>
                    <a:pt x="430" y="116"/>
                  </a:cubicBezTo>
                  <a:cubicBezTo>
                    <a:pt x="425" y="111"/>
                    <a:pt x="425" y="111"/>
                    <a:pt x="425" y="111"/>
                  </a:cubicBezTo>
                  <a:cubicBezTo>
                    <a:pt x="421" y="114"/>
                    <a:pt x="421" y="114"/>
                    <a:pt x="421" y="114"/>
                  </a:cubicBezTo>
                  <a:cubicBezTo>
                    <a:pt x="417" y="111"/>
                    <a:pt x="417" y="111"/>
                    <a:pt x="417" y="111"/>
                  </a:cubicBezTo>
                  <a:cubicBezTo>
                    <a:pt x="414" y="106"/>
                    <a:pt x="414" y="106"/>
                    <a:pt x="414" y="106"/>
                  </a:cubicBezTo>
                  <a:cubicBezTo>
                    <a:pt x="413" y="102"/>
                    <a:pt x="413" y="102"/>
                    <a:pt x="413" y="102"/>
                  </a:cubicBezTo>
                  <a:cubicBezTo>
                    <a:pt x="408" y="97"/>
                    <a:pt x="408" y="97"/>
                    <a:pt x="408" y="97"/>
                  </a:cubicBezTo>
                  <a:cubicBezTo>
                    <a:pt x="406" y="97"/>
                    <a:pt x="406" y="97"/>
                    <a:pt x="406" y="97"/>
                  </a:cubicBezTo>
                  <a:cubicBezTo>
                    <a:pt x="406" y="98"/>
                    <a:pt x="405" y="98"/>
                    <a:pt x="405" y="98"/>
                  </a:cubicBezTo>
                  <a:cubicBezTo>
                    <a:pt x="405" y="98"/>
                    <a:pt x="402" y="97"/>
                    <a:pt x="402" y="97"/>
                  </a:cubicBezTo>
                  <a:cubicBezTo>
                    <a:pt x="402" y="95"/>
                    <a:pt x="402" y="95"/>
                    <a:pt x="402" y="95"/>
                  </a:cubicBezTo>
                  <a:cubicBezTo>
                    <a:pt x="401" y="94"/>
                    <a:pt x="401" y="94"/>
                    <a:pt x="401" y="94"/>
                  </a:cubicBezTo>
                  <a:cubicBezTo>
                    <a:pt x="399" y="94"/>
                    <a:pt x="399" y="94"/>
                    <a:pt x="399" y="94"/>
                  </a:cubicBezTo>
                  <a:cubicBezTo>
                    <a:pt x="397" y="95"/>
                    <a:pt x="397" y="95"/>
                    <a:pt x="397" y="95"/>
                  </a:cubicBezTo>
                  <a:cubicBezTo>
                    <a:pt x="396" y="96"/>
                    <a:pt x="396" y="96"/>
                    <a:pt x="396" y="96"/>
                  </a:cubicBezTo>
                  <a:cubicBezTo>
                    <a:pt x="396" y="96"/>
                    <a:pt x="396" y="96"/>
                    <a:pt x="396" y="96"/>
                  </a:cubicBezTo>
                  <a:cubicBezTo>
                    <a:pt x="395" y="97"/>
                    <a:pt x="395" y="97"/>
                    <a:pt x="395" y="97"/>
                  </a:cubicBezTo>
                  <a:cubicBezTo>
                    <a:pt x="394" y="97"/>
                    <a:pt x="394" y="97"/>
                    <a:pt x="394" y="97"/>
                  </a:cubicBezTo>
                  <a:cubicBezTo>
                    <a:pt x="394" y="97"/>
                    <a:pt x="394" y="97"/>
                    <a:pt x="394" y="97"/>
                  </a:cubicBezTo>
                  <a:cubicBezTo>
                    <a:pt x="394" y="97"/>
                    <a:pt x="393" y="97"/>
                    <a:pt x="393" y="97"/>
                  </a:cubicBezTo>
                  <a:cubicBezTo>
                    <a:pt x="391" y="97"/>
                    <a:pt x="391" y="97"/>
                    <a:pt x="391" y="97"/>
                  </a:cubicBezTo>
                  <a:cubicBezTo>
                    <a:pt x="391" y="96"/>
                    <a:pt x="391" y="96"/>
                    <a:pt x="391" y="96"/>
                  </a:cubicBezTo>
                  <a:cubicBezTo>
                    <a:pt x="391" y="95"/>
                    <a:pt x="391" y="95"/>
                    <a:pt x="391" y="95"/>
                  </a:cubicBezTo>
                  <a:cubicBezTo>
                    <a:pt x="389" y="94"/>
                    <a:pt x="389" y="94"/>
                    <a:pt x="389" y="94"/>
                  </a:cubicBezTo>
                  <a:cubicBezTo>
                    <a:pt x="388" y="94"/>
                    <a:pt x="388" y="94"/>
                    <a:pt x="388" y="94"/>
                  </a:cubicBezTo>
                  <a:cubicBezTo>
                    <a:pt x="388" y="94"/>
                    <a:pt x="387" y="93"/>
                    <a:pt x="387" y="93"/>
                  </a:cubicBezTo>
                  <a:cubicBezTo>
                    <a:pt x="386" y="93"/>
                    <a:pt x="386" y="92"/>
                    <a:pt x="386" y="92"/>
                  </a:cubicBezTo>
                  <a:cubicBezTo>
                    <a:pt x="385" y="91"/>
                    <a:pt x="385" y="91"/>
                    <a:pt x="385" y="91"/>
                  </a:cubicBezTo>
                  <a:cubicBezTo>
                    <a:pt x="387" y="91"/>
                    <a:pt x="387" y="91"/>
                    <a:pt x="387" y="91"/>
                  </a:cubicBezTo>
                  <a:cubicBezTo>
                    <a:pt x="387" y="91"/>
                    <a:pt x="387" y="90"/>
                    <a:pt x="387" y="90"/>
                  </a:cubicBezTo>
                  <a:cubicBezTo>
                    <a:pt x="387" y="90"/>
                    <a:pt x="387" y="90"/>
                    <a:pt x="387" y="90"/>
                  </a:cubicBezTo>
                  <a:cubicBezTo>
                    <a:pt x="387" y="90"/>
                    <a:pt x="386" y="90"/>
                    <a:pt x="386" y="90"/>
                  </a:cubicBezTo>
                  <a:cubicBezTo>
                    <a:pt x="384" y="90"/>
                    <a:pt x="384" y="90"/>
                    <a:pt x="384" y="90"/>
                  </a:cubicBezTo>
                  <a:cubicBezTo>
                    <a:pt x="383" y="91"/>
                    <a:pt x="383" y="91"/>
                    <a:pt x="383" y="91"/>
                  </a:cubicBezTo>
                  <a:cubicBezTo>
                    <a:pt x="381" y="91"/>
                    <a:pt x="381" y="91"/>
                    <a:pt x="381" y="91"/>
                  </a:cubicBezTo>
                  <a:cubicBezTo>
                    <a:pt x="379" y="92"/>
                    <a:pt x="379" y="92"/>
                    <a:pt x="379" y="92"/>
                  </a:cubicBezTo>
                  <a:cubicBezTo>
                    <a:pt x="376" y="92"/>
                    <a:pt x="376" y="92"/>
                    <a:pt x="376" y="92"/>
                  </a:cubicBezTo>
                  <a:cubicBezTo>
                    <a:pt x="375" y="90"/>
                    <a:pt x="375" y="90"/>
                    <a:pt x="375" y="90"/>
                  </a:cubicBezTo>
                  <a:cubicBezTo>
                    <a:pt x="374" y="88"/>
                    <a:pt x="374" y="88"/>
                    <a:pt x="374" y="88"/>
                  </a:cubicBezTo>
                  <a:cubicBezTo>
                    <a:pt x="373" y="87"/>
                    <a:pt x="373" y="87"/>
                    <a:pt x="373" y="87"/>
                  </a:cubicBezTo>
                  <a:cubicBezTo>
                    <a:pt x="372" y="87"/>
                    <a:pt x="372" y="87"/>
                    <a:pt x="372" y="87"/>
                  </a:cubicBezTo>
                  <a:cubicBezTo>
                    <a:pt x="369" y="86"/>
                    <a:pt x="369" y="86"/>
                    <a:pt x="369" y="86"/>
                  </a:cubicBezTo>
                  <a:cubicBezTo>
                    <a:pt x="370" y="84"/>
                    <a:pt x="370" y="84"/>
                    <a:pt x="370" y="84"/>
                  </a:cubicBezTo>
                  <a:cubicBezTo>
                    <a:pt x="370" y="84"/>
                    <a:pt x="369" y="82"/>
                    <a:pt x="369" y="82"/>
                  </a:cubicBezTo>
                  <a:cubicBezTo>
                    <a:pt x="368" y="82"/>
                    <a:pt x="367" y="82"/>
                    <a:pt x="367" y="82"/>
                  </a:cubicBezTo>
                  <a:cubicBezTo>
                    <a:pt x="365" y="80"/>
                    <a:pt x="365" y="80"/>
                    <a:pt x="365" y="80"/>
                  </a:cubicBezTo>
                  <a:cubicBezTo>
                    <a:pt x="365" y="80"/>
                    <a:pt x="365" y="79"/>
                    <a:pt x="364" y="78"/>
                  </a:cubicBezTo>
                  <a:cubicBezTo>
                    <a:pt x="363" y="78"/>
                    <a:pt x="363" y="77"/>
                    <a:pt x="362" y="77"/>
                  </a:cubicBezTo>
                  <a:cubicBezTo>
                    <a:pt x="361" y="77"/>
                    <a:pt x="359" y="77"/>
                    <a:pt x="359" y="77"/>
                  </a:cubicBezTo>
                  <a:cubicBezTo>
                    <a:pt x="359" y="77"/>
                    <a:pt x="358" y="75"/>
                    <a:pt x="357" y="75"/>
                  </a:cubicBezTo>
                  <a:cubicBezTo>
                    <a:pt x="357" y="75"/>
                    <a:pt x="353" y="75"/>
                    <a:pt x="353" y="75"/>
                  </a:cubicBezTo>
                  <a:cubicBezTo>
                    <a:pt x="353" y="75"/>
                    <a:pt x="354" y="72"/>
                    <a:pt x="354" y="72"/>
                  </a:cubicBezTo>
                  <a:cubicBezTo>
                    <a:pt x="354" y="71"/>
                    <a:pt x="354" y="68"/>
                    <a:pt x="354" y="68"/>
                  </a:cubicBezTo>
                  <a:cubicBezTo>
                    <a:pt x="354" y="67"/>
                    <a:pt x="354" y="67"/>
                    <a:pt x="354" y="67"/>
                  </a:cubicBezTo>
                  <a:cubicBezTo>
                    <a:pt x="354" y="67"/>
                    <a:pt x="353" y="66"/>
                    <a:pt x="354" y="64"/>
                  </a:cubicBezTo>
                  <a:cubicBezTo>
                    <a:pt x="355" y="62"/>
                    <a:pt x="354" y="63"/>
                    <a:pt x="355" y="61"/>
                  </a:cubicBezTo>
                  <a:cubicBezTo>
                    <a:pt x="356" y="58"/>
                    <a:pt x="356" y="57"/>
                    <a:pt x="356" y="57"/>
                  </a:cubicBezTo>
                  <a:cubicBezTo>
                    <a:pt x="354" y="56"/>
                    <a:pt x="354" y="56"/>
                    <a:pt x="354" y="56"/>
                  </a:cubicBezTo>
                  <a:cubicBezTo>
                    <a:pt x="354" y="56"/>
                    <a:pt x="353" y="55"/>
                    <a:pt x="352" y="56"/>
                  </a:cubicBezTo>
                  <a:cubicBezTo>
                    <a:pt x="352" y="58"/>
                    <a:pt x="351" y="58"/>
                    <a:pt x="351" y="58"/>
                  </a:cubicBezTo>
                  <a:cubicBezTo>
                    <a:pt x="349" y="61"/>
                    <a:pt x="349" y="61"/>
                    <a:pt x="349" y="61"/>
                  </a:cubicBezTo>
                  <a:cubicBezTo>
                    <a:pt x="349" y="64"/>
                    <a:pt x="349" y="64"/>
                    <a:pt x="349" y="64"/>
                  </a:cubicBezTo>
                  <a:cubicBezTo>
                    <a:pt x="349" y="64"/>
                    <a:pt x="350" y="65"/>
                    <a:pt x="347" y="65"/>
                  </a:cubicBezTo>
                  <a:cubicBezTo>
                    <a:pt x="345" y="65"/>
                    <a:pt x="343" y="65"/>
                    <a:pt x="343" y="65"/>
                  </a:cubicBezTo>
                  <a:cubicBezTo>
                    <a:pt x="343" y="65"/>
                    <a:pt x="345" y="67"/>
                    <a:pt x="342" y="67"/>
                  </a:cubicBezTo>
                  <a:cubicBezTo>
                    <a:pt x="340" y="67"/>
                    <a:pt x="337" y="67"/>
                    <a:pt x="337" y="67"/>
                  </a:cubicBezTo>
                  <a:cubicBezTo>
                    <a:pt x="335" y="65"/>
                    <a:pt x="335" y="65"/>
                    <a:pt x="335" y="65"/>
                  </a:cubicBezTo>
                  <a:cubicBezTo>
                    <a:pt x="331" y="66"/>
                    <a:pt x="331" y="66"/>
                    <a:pt x="331" y="66"/>
                  </a:cubicBezTo>
                  <a:cubicBezTo>
                    <a:pt x="331" y="66"/>
                    <a:pt x="331" y="65"/>
                    <a:pt x="331" y="63"/>
                  </a:cubicBezTo>
                  <a:cubicBezTo>
                    <a:pt x="331" y="62"/>
                    <a:pt x="330" y="60"/>
                    <a:pt x="331" y="60"/>
                  </a:cubicBezTo>
                  <a:cubicBezTo>
                    <a:pt x="332" y="60"/>
                    <a:pt x="333" y="59"/>
                    <a:pt x="333" y="59"/>
                  </a:cubicBezTo>
                  <a:cubicBezTo>
                    <a:pt x="332" y="56"/>
                    <a:pt x="332" y="56"/>
                    <a:pt x="332" y="56"/>
                  </a:cubicBezTo>
                  <a:cubicBezTo>
                    <a:pt x="332" y="56"/>
                    <a:pt x="332" y="56"/>
                    <a:pt x="332" y="56"/>
                  </a:cubicBezTo>
                  <a:cubicBezTo>
                    <a:pt x="332" y="56"/>
                    <a:pt x="331" y="56"/>
                    <a:pt x="331" y="55"/>
                  </a:cubicBezTo>
                  <a:cubicBezTo>
                    <a:pt x="331" y="54"/>
                    <a:pt x="332" y="52"/>
                    <a:pt x="332" y="52"/>
                  </a:cubicBezTo>
                  <a:cubicBezTo>
                    <a:pt x="333" y="51"/>
                    <a:pt x="333" y="49"/>
                    <a:pt x="333" y="49"/>
                  </a:cubicBezTo>
                  <a:cubicBezTo>
                    <a:pt x="332" y="49"/>
                    <a:pt x="332" y="49"/>
                    <a:pt x="332" y="49"/>
                  </a:cubicBezTo>
                  <a:cubicBezTo>
                    <a:pt x="332" y="49"/>
                    <a:pt x="330" y="50"/>
                    <a:pt x="330" y="48"/>
                  </a:cubicBezTo>
                  <a:cubicBezTo>
                    <a:pt x="330" y="47"/>
                    <a:pt x="329" y="45"/>
                    <a:pt x="329" y="45"/>
                  </a:cubicBezTo>
                  <a:cubicBezTo>
                    <a:pt x="329" y="45"/>
                    <a:pt x="327" y="44"/>
                    <a:pt x="327" y="44"/>
                  </a:cubicBezTo>
                  <a:cubicBezTo>
                    <a:pt x="326" y="44"/>
                    <a:pt x="326" y="44"/>
                    <a:pt x="325" y="45"/>
                  </a:cubicBezTo>
                  <a:cubicBezTo>
                    <a:pt x="325" y="45"/>
                    <a:pt x="322" y="44"/>
                    <a:pt x="322" y="44"/>
                  </a:cubicBezTo>
                  <a:cubicBezTo>
                    <a:pt x="322" y="44"/>
                    <a:pt x="319" y="44"/>
                    <a:pt x="319" y="44"/>
                  </a:cubicBezTo>
                  <a:cubicBezTo>
                    <a:pt x="318" y="44"/>
                    <a:pt x="317" y="46"/>
                    <a:pt x="317" y="46"/>
                  </a:cubicBezTo>
                  <a:cubicBezTo>
                    <a:pt x="315" y="43"/>
                    <a:pt x="315" y="43"/>
                    <a:pt x="315" y="43"/>
                  </a:cubicBezTo>
                  <a:cubicBezTo>
                    <a:pt x="316" y="40"/>
                    <a:pt x="316" y="40"/>
                    <a:pt x="316" y="40"/>
                  </a:cubicBezTo>
                  <a:cubicBezTo>
                    <a:pt x="316" y="40"/>
                    <a:pt x="314" y="38"/>
                    <a:pt x="314" y="37"/>
                  </a:cubicBezTo>
                  <a:cubicBezTo>
                    <a:pt x="314" y="37"/>
                    <a:pt x="313" y="35"/>
                    <a:pt x="313" y="35"/>
                  </a:cubicBezTo>
                  <a:cubicBezTo>
                    <a:pt x="311" y="35"/>
                    <a:pt x="311" y="35"/>
                    <a:pt x="311" y="35"/>
                  </a:cubicBezTo>
                  <a:cubicBezTo>
                    <a:pt x="310" y="34"/>
                    <a:pt x="310" y="34"/>
                    <a:pt x="310" y="34"/>
                  </a:cubicBezTo>
                  <a:cubicBezTo>
                    <a:pt x="310" y="34"/>
                    <a:pt x="308" y="34"/>
                    <a:pt x="307" y="34"/>
                  </a:cubicBezTo>
                  <a:cubicBezTo>
                    <a:pt x="306" y="34"/>
                    <a:pt x="306" y="34"/>
                    <a:pt x="305" y="34"/>
                  </a:cubicBezTo>
                  <a:cubicBezTo>
                    <a:pt x="305" y="34"/>
                    <a:pt x="303" y="32"/>
                    <a:pt x="303" y="32"/>
                  </a:cubicBezTo>
                  <a:cubicBezTo>
                    <a:pt x="303" y="31"/>
                    <a:pt x="303" y="30"/>
                    <a:pt x="303" y="29"/>
                  </a:cubicBezTo>
                  <a:cubicBezTo>
                    <a:pt x="302" y="28"/>
                    <a:pt x="301" y="26"/>
                    <a:pt x="301" y="25"/>
                  </a:cubicBezTo>
                  <a:cubicBezTo>
                    <a:pt x="301" y="25"/>
                    <a:pt x="302" y="23"/>
                    <a:pt x="302" y="23"/>
                  </a:cubicBezTo>
                  <a:cubicBezTo>
                    <a:pt x="301" y="22"/>
                    <a:pt x="299" y="20"/>
                    <a:pt x="299" y="20"/>
                  </a:cubicBezTo>
                  <a:cubicBezTo>
                    <a:pt x="298" y="18"/>
                    <a:pt x="298" y="18"/>
                    <a:pt x="298" y="18"/>
                  </a:cubicBezTo>
                  <a:cubicBezTo>
                    <a:pt x="298" y="18"/>
                    <a:pt x="295" y="20"/>
                    <a:pt x="294" y="20"/>
                  </a:cubicBezTo>
                  <a:cubicBezTo>
                    <a:pt x="293" y="20"/>
                    <a:pt x="291" y="19"/>
                    <a:pt x="291" y="20"/>
                  </a:cubicBezTo>
                  <a:cubicBezTo>
                    <a:pt x="291" y="20"/>
                    <a:pt x="292" y="22"/>
                    <a:pt x="291" y="22"/>
                  </a:cubicBezTo>
                  <a:cubicBezTo>
                    <a:pt x="290" y="22"/>
                    <a:pt x="288" y="22"/>
                    <a:pt x="287" y="21"/>
                  </a:cubicBezTo>
                  <a:cubicBezTo>
                    <a:pt x="286" y="20"/>
                    <a:pt x="286" y="19"/>
                    <a:pt x="286" y="18"/>
                  </a:cubicBezTo>
                  <a:cubicBezTo>
                    <a:pt x="285" y="18"/>
                    <a:pt x="285" y="16"/>
                    <a:pt x="284" y="16"/>
                  </a:cubicBezTo>
                  <a:cubicBezTo>
                    <a:pt x="283" y="16"/>
                    <a:pt x="282" y="16"/>
                    <a:pt x="282" y="15"/>
                  </a:cubicBezTo>
                  <a:cubicBezTo>
                    <a:pt x="282" y="15"/>
                    <a:pt x="282" y="12"/>
                    <a:pt x="282" y="12"/>
                  </a:cubicBezTo>
                  <a:cubicBezTo>
                    <a:pt x="282" y="10"/>
                    <a:pt x="282" y="10"/>
                    <a:pt x="282" y="10"/>
                  </a:cubicBezTo>
                  <a:cubicBezTo>
                    <a:pt x="282" y="10"/>
                    <a:pt x="282" y="7"/>
                    <a:pt x="281" y="7"/>
                  </a:cubicBezTo>
                  <a:cubicBezTo>
                    <a:pt x="281" y="6"/>
                    <a:pt x="280" y="5"/>
                    <a:pt x="280" y="5"/>
                  </a:cubicBezTo>
                  <a:cubicBezTo>
                    <a:pt x="280" y="2"/>
                    <a:pt x="280" y="2"/>
                    <a:pt x="280" y="2"/>
                  </a:cubicBezTo>
                  <a:cubicBezTo>
                    <a:pt x="281" y="1"/>
                    <a:pt x="281" y="1"/>
                    <a:pt x="281" y="1"/>
                  </a:cubicBezTo>
                  <a:cubicBezTo>
                    <a:pt x="281" y="1"/>
                    <a:pt x="281" y="0"/>
                    <a:pt x="282" y="0"/>
                  </a:cubicBezTo>
                  <a:cubicBezTo>
                    <a:pt x="259" y="4"/>
                    <a:pt x="259" y="4"/>
                    <a:pt x="259" y="4"/>
                  </a:cubicBezTo>
                  <a:cubicBezTo>
                    <a:pt x="249" y="5"/>
                    <a:pt x="249" y="5"/>
                    <a:pt x="249" y="5"/>
                  </a:cubicBezTo>
                  <a:cubicBezTo>
                    <a:pt x="245" y="10"/>
                    <a:pt x="245" y="10"/>
                    <a:pt x="245" y="10"/>
                  </a:cubicBezTo>
                  <a:cubicBezTo>
                    <a:pt x="243" y="15"/>
                    <a:pt x="243" y="15"/>
                    <a:pt x="243" y="15"/>
                  </a:cubicBezTo>
                  <a:cubicBezTo>
                    <a:pt x="244" y="23"/>
                    <a:pt x="244" y="23"/>
                    <a:pt x="244" y="23"/>
                  </a:cubicBezTo>
                  <a:cubicBezTo>
                    <a:pt x="241" y="28"/>
                    <a:pt x="241" y="28"/>
                    <a:pt x="241" y="28"/>
                  </a:cubicBezTo>
                  <a:cubicBezTo>
                    <a:pt x="241" y="34"/>
                    <a:pt x="241" y="34"/>
                    <a:pt x="241" y="34"/>
                  </a:cubicBezTo>
                  <a:cubicBezTo>
                    <a:pt x="241" y="43"/>
                    <a:pt x="241" y="43"/>
                    <a:pt x="241" y="43"/>
                  </a:cubicBezTo>
                  <a:cubicBezTo>
                    <a:pt x="236" y="46"/>
                    <a:pt x="236" y="46"/>
                    <a:pt x="236" y="46"/>
                  </a:cubicBezTo>
                  <a:cubicBezTo>
                    <a:pt x="229" y="53"/>
                    <a:pt x="229" y="53"/>
                    <a:pt x="229" y="53"/>
                  </a:cubicBezTo>
                  <a:cubicBezTo>
                    <a:pt x="219" y="57"/>
                    <a:pt x="219" y="57"/>
                    <a:pt x="219" y="57"/>
                  </a:cubicBezTo>
                  <a:cubicBezTo>
                    <a:pt x="206" y="60"/>
                    <a:pt x="206" y="60"/>
                    <a:pt x="206" y="60"/>
                  </a:cubicBezTo>
                  <a:cubicBezTo>
                    <a:pt x="196" y="63"/>
                    <a:pt x="196" y="63"/>
                    <a:pt x="196" y="63"/>
                  </a:cubicBezTo>
                  <a:cubicBezTo>
                    <a:pt x="187" y="68"/>
                    <a:pt x="187" y="68"/>
                    <a:pt x="187" y="68"/>
                  </a:cubicBezTo>
                  <a:cubicBezTo>
                    <a:pt x="185" y="75"/>
                    <a:pt x="185" y="75"/>
                    <a:pt x="185" y="75"/>
                  </a:cubicBezTo>
                  <a:cubicBezTo>
                    <a:pt x="184" y="84"/>
                    <a:pt x="184" y="84"/>
                    <a:pt x="184" y="84"/>
                  </a:cubicBezTo>
                  <a:cubicBezTo>
                    <a:pt x="177" y="87"/>
                    <a:pt x="177" y="87"/>
                    <a:pt x="177" y="87"/>
                  </a:cubicBezTo>
                  <a:cubicBezTo>
                    <a:pt x="177" y="87"/>
                    <a:pt x="174" y="89"/>
                    <a:pt x="172" y="88"/>
                  </a:cubicBezTo>
                  <a:cubicBezTo>
                    <a:pt x="169" y="88"/>
                    <a:pt x="163" y="86"/>
                    <a:pt x="163" y="86"/>
                  </a:cubicBezTo>
                  <a:cubicBezTo>
                    <a:pt x="163" y="86"/>
                    <a:pt x="156" y="82"/>
                    <a:pt x="153" y="82"/>
                  </a:cubicBezTo>
                  <a:cubicBezTo>
                    <a:pt x="150" y="81"/>
                    <a:pt x="145" y="76"/>
                    <a:pt x="145" y="76"/>
                  </a:cubicBezTo>
                  <a:cubicBezTo>
                    <a:pt x="140" y="80"/>
                    <a:pt x="140" y="80"/>
                    <a:pt x="140" y="80"/>
                  </a:cubicBezTo>
                  <a:cubicBezTo>
                    <a:pt x="140" y="80"/>
                    <a:pt x="137" y="77"/>
                    <a:pt x="137" y="75"/>
                  </a:cubicBezTo>
                  <a:cubicBezTo>
                    <a:pt x="137" y="74"/>
                    <a:pt x="137" y="74"/>
                    <a:pt x="137" y="72"/>
                  </a:cubicBezTo>
                  <a:cubicBezTo>
                    <a:pt x="137" y="69"/>
                    <a:pt x="137" y="64"/>
                    <a:pt x="137" y="64"/>
                  </a:cubicBezTo>
                  <a:cubicBezTo>
                    <a:pt x="130" y="61"/>
                    <a:pt x="130" y="61"/>
                    <a:pt x="130" y="61"/>
                  </a:cubicBezTo>
                  <a:cubicBezTo>
                    <a:pt x="123" y="60"/>
                    <a:pt x="123" y="60"/>
                    <a:pt x="123" y="60"/>
                  </a:cubicBezTo>
                  <a:cubicBezTo>
                    <a:pt x="123" y="60"/>
                    <a:pt x="123" y="62"/>
                    <a:pt x="121" y="60"/>
                  </a:cubicBezTo>
                  <a:cubicBezTo>
                    <a:pt x="118" y="58"/>
                    <a:pt x="118" y="54"/>
                    <a:pt x="118" y="54"/>
                  </a:cubicBezTo>
                  <a:cubicBezTo>
                    <a:pt x="112" y="51"/>
                    <a:pt x="112" y="51"/>
                    <a:pt x="112" y="51"/>
                  </a:cubicBezTo>
                  <a:cubicBezTo>
                    <a:pt x="110" y="59"/>
                    <a:pt x="110" y="59"/>
                    <a:pt x="110" y="59"/>
                  </a:cubicBezTo>
                  <a:cubicBezTo>
                    <a:pt x="117" y="65"/>
                    <a:pt x="117" y="65"/>
                    <a:pt x="117" y="65"/>
                  </a:cubicBezTo>
                  <a:cubicBezTo>
                    <a:pt x="119" y="69"/>
                    <a:pt x="119" y="69"/>
                    <a:pt x="119" y="69"/>
                  </a:cubicBezTo>
                  <a:cubicBezTo>
                    <a:pt x="117" y="75"/>
                    <a:pt x="117" y="75"/>
                    <a:pt x="117" y="75"/>
                  </a:cubicBezTo>
                  <a:cubicBezTo>
                    <a:pt x="119" y="80"/>
                    <a:pt x="119" y="80"/>
                    <a:pt x="119" y="80"/>
                  </a:cubicBezTo>
                  <a:cubicBezTo>
                    <a:pt x="120" y="84"/>
                    <a:pt x="120" y="84"/>
                    <a:pt x="120" y="84"/>
                  </a:cubicBezTo>
                  <a:cubicBezTo>
                    <a:pt x="120" y="84"/>
                    <a:pt x="121" y="84"/>
                    <a:pt x="121" y="87"/>
                  </a:cubicBezTo>
                  <a:cubicBezTo>
                    <a:pt x="121" y="89"/>
                    <a:pt x="120" y="99"/>
                    <a:pt x="120" y="99"/>
                  </a:cubicBezTo>
                  <a:cubicBezTo>
                    <a:pt x="120" y="107"/>
                    <a:pt x="120" y="107"/>
                    <a:pt x="120" y="107"/>
                  </a:cubicBezTo>
                  <a:cubicBezTo>
                    <a:pt x="123" y="115"/>
                    <a:pt x="123" y="115"/>
                    <a:pt x="123" y="115"/>
                  </a:cubicBezTo>
                  <a:cubicBezTo>
                    <a:pt x="123" y="115"/>
                    <a:pt x="118" y="118"/>
                    <a:pt x="116" y="118"/>
                  </a:cubicBezTo>
                  <a:cubicBezTo>
                    <a:pt x="114" y="118"/>
                    <a:pt x="109" y="116"/>
                    <a:pt x="109" y="116"/>
                  </a:cubicBezTo>
                  <a:cubicBezTo>
                    <a:pt x="107" y="111"/>
                    <a:pt x="107" y="111"/>
                    <a:pt x="107" y="111"/>
                  </a:cubicBezTo>
                  <a:cubicBezTo>
                    <a:pt x="95" y="112"/>
                    <a:pt x="95" y="112"/>
                    <a:pt x="95" y="112"/>
                  </a:cubicBezTo>
                  <a:cubicBezTo>
                    <a:pt x="88" y="111"/>
                    <a:pt x="88" y="111"/>
                    <a:pt x="88" y="111"/>
                  </a:cubicBezTo>
                  <a:cubicBezTo>
                    <a:pt x="82" y="115"/>
                    <a:pt x="82" y="115"/>
                    <a:pt x="82" y="115"/>
                  </a:cubicBezTo>
                  <a:cubicBezTo>
                    <a:pt x="78" y="114"/>
                    <a:pt x="78" y="114"/>
                    <a:pt x="78" y="114"/>
                  </a:cubicBezTo>
                  <a:cubicBezTo>
                    <a:pt x="74" y="110"/>
                    <a:pt x="74" y="110"/>
                    <a:pt x="74" y="110"/>
                  </a:cubicBezTo>
                  <a:cubicBezTo>
                    <a:pt x="73" y="104"/>
                    <a:pt x="73" y="104"/>
                    <a:pt x="73" y="104"/>
                  </a:cubicBezTo>
                  <a:cubicBezTo>
                    <a:pt x="71" y="99"/>
                    <a:pt x="71" y="99"/>
                    <a:pt x="71" y="99"/>
                  </a:cubicBezTo>
                  <a:cubicBezTo>
                    <a:pt x="67" y="94"/>
                    <a:pt x="67" y="94"/>
                    <a:pt x="67" y="94"/>
                  </a:cubicBezTo>
                  <a:cubicBezTo>
                    <a:pt x="54" y="95"/>
                    <a:pt x="54" y="95"/>
                    <a:pt x="54" y="95"/>
                  </a:cubicBezTo>
                  <a:cubicBezTo>
                    <a:pt x="49" y="96"/>
                    <a:pt x="49" y="96"/>
                    <a:pt x="49" y="96"/>
                  </a:cubicBezTo>
                  <a:cubicBezTo>
                    <a:pt x="46" y="99"/>
                    <a:pt x="46" y="99"/>
                    <a:pt x="46" y="99"/>
                  </a:cubicBezTo>
                  <a:cubicBezTo>
                    <a:pt x="40" y="98"/>
                    <a:pt x="40" y="98"/>
                    <a:pt x="40" y="98"/>
                  </a:cubicBezTo>
                  <a:cubicBezTo>
                    <a:pt x="38" y="101"/>
                    <a:pt x="38" y="101"/>
                    <a:pt x="38" y="101"/>
                  </a:cubicBezTo>
                  <a:cubicBezTo>
                    <a:pt x="31" y="99"/>
                    <a:pt x="31" y="99"/>
                    <a:pt x="31" y="99"/>
                  </a:cubicBezTo>
                  <a:cubicBezTo>
                    <a:pt x="24" y="100"/>
                    <a:pt x="24" y="100"/>
                    <a:pt x="24" y="100"/>
                  </a:cubicBezTo>
                  <a:cubicBezTo>
                    <a:pt x="19" y="99"/>
                    <a:pt x="19" y="99"/>
                    <a:pt x="19" y="99"/>
                  </a:cubicBezTo>
                  <a:cubicBezTo>
                    <a:pt x="10" y="101"/>
                    <a:pt x="10" y="101"/>
                    <a:pt x="10" y="101"/>
                  </a:cubicBezTo>
                  <a:cubicBezTo>
                    <a:pt x="5" y="105"/>
                    <a:pt x="5" y="105"/>
                    <a:pt x="5" y="105"/>
                  </a:cubicBezTo>
                  <a:cubicBezTo>
                    <a:pt x="0" y="113"/>
                    <a:pt x="0" y="113"/>
                    <a:pt x="0" y="113"/>
                  </a:cubicBezTo>
                  <a:cubicBezTo>
                    <a:pt x="0" y="113"/>
                    <a:pt x="2" y="113"/>
                    <a:pt x="4" y="113"/>
                  </a:cubicBezTo>
                  <a:cubicBezTo>
                    <a:pt x="5" y="113"/>
                    <a:pt x="14" y="114"/>
                    <a:pt x="14" y="114"/>
                  </a:cubicBezTo>
                  <a:cubicBezTo>
                    <a:pt x="16" y="117"/>
                    <a:pt x="16" y="117"/>
                    <a:pt x="16" y="117"/>
                  </a:cubicBezTo>
                  <a:cubicBezTo>
                    <a:pt x="10" y="120"/>
                    <a:pt x="10" y="120"/>
                    <a:pt x="10" y="120"/>
                  </a:cubicBezTo>
                  <a:cubicBezTo>
                    <a:pt x="15" y="122"/>
                    <a:pt x="15" y="122"/>
                    <a:pt x="15" y="122"/>
                  </a:cubicBezTo>
                  <a:cubicBezTo>
                    <a:pt x="16" y="124"/>
                    <a:pt x="16" y="124"/>
                    <a:pt x="16" y="124"/>
                  </a:cubicBezTo>
                  <a:cubicBezTo>
                    <a:pt x="16" y="127"/>
                    <a:pt x="16" y="127"/>
                    <a:pt x="16" y="127"/>
                  </a:cubicBezTo>
                  <a:cubicBezTo>
                    <a:pt x="5" y="128"/>
                    <a:pt x="5" y="128"/>
                    <a:pt x="5" y="128"/>
                  </a:cubicBezTo>
                  <a:cubicBezTo>
                    <a:pt x="5" y="128"/>
                    <a:pt x="2" y="127"/>
                    <a:pt x="2" y="129"/>
                  </a:cubicBezTo>
                  <a:cubicBezTo>
                    <a:pt x="1" y="131"/>
                    <a:pt x="5" y="132"/>
                    <a:pt x="5" y="132"/>
                  </a:cubicBezTo>
                  <a:cubicBezTo>
                    <a:pt x="10" y="135"/>
                    <a:pt x="10" y="135"/>
                    <a:pt x="10" y="135"/>
                  </a:cubicBezTo>
                  <a:cubicBezTo>
                    <a:pt x="9" y="145"/>
                    <a:pt x="9" y="145"/>
                    <a:pt x="9" y="145"/>
                  </a:cubicBezTo>
                  <a:cubicBezTo>
                    <a:pt x="13" y="145"/>
                    <a:pt x="13" y="145"/>
                    <a:pt x="13" y="145"/>
                  </a:cubicBezTo>
                  <a:cubicBezTo>
                    <a:pt x="19" y="145"/>
                    <a:pt x="19" y="145"/>
                    <a:pt x="19" y="145"/>
                  </a:cubicBezTo>
                  <a:cubicBezTo>
                    <a:pt x="19" y="145"/>
                    <a:pt x="20" y="143"/>
                    <a:pt x="23" y="142"/>
                  </a:cubicBezTo>
                  <a:cubicBezTo>
                    <a:pt x="25" y="142"/>
                    <a:pt x="28" y="142"/>
                    <a:pt x="28" y="142"/>
                  </a:cubicBezTo>
                  <a:cubicBezTo>
                    <a:pt x="28" y="142"/>
                    <a:pt x="28" y="141"/>
                    <a:pt x="30" y="146"/>
                  </a:cubicBezTo>
                  <a:cubicBezTo>
                    <a:pt x="31" y="150"/>
                    <a:pt x="31" y="150"/>
                    <a:pt x="31" y="150"/>
                  </a:cubicBezTo>
                  <a:cubicBezTo>
                    <a:pt x="35" y="151"/>
                    <a:pt x="35" y="151"/>
                    <a:pt x="35" y="151"/>
                  </a:cubicBezTo>
                  <a:cubicBezTo>
                    <a:pt x="37" y="152"/>
                    <a:pt x="37" y="152"/>
                    <a:pt x="37" y="152"/>
                  </a:cubicBezTo>
                  <a:cubicBezTo>
                    <a:pt x="37" y="152"/>
                    <a:pt x="41" y="154"/>
                    <a:pt x="43" y="155"/>
                  </a:cubicBezTo>
                  <a:cubicBezTo>
                    <a:pt x="45" y="156"/>
                    <a:pt x="49" y="160"/>
                    <a:pt x="49" y="160"/>
                  </a:cubicBezTo>
                  <a:cubicBezTo>
                    <a:pt x="51" y="161"/>
                    <a:pt x="51" y="161"/>
                    <a:pt x="51" y="161"/>
                  </a:cubicBezTo>
                  <a:cubicBezTo>
                    <a:pt x="51" y="166"/>
                    <a:pt x="51" y="166"/>
                    <a:pt x="51" y="166"/>
                  </a:cubicBezTo>
                  <a:cubicBezTo>
                    <a:pt x="51" y="166"/>
                    <a:pt x="55" y="167"/>
                    <a:pt x="58" y="167"/>
                  </a:cubicBezTo>
                  <a:cubicBezTo>
                    <a:pt x="61" y="167"/>
                    <a:pt x="68" y="166"/>
                    <a:pt x="68" y="166"/>
                  </a:cubicBezTo>
                  <a:cubicBezTo>
                    <a:pt x="70" y="170"/>
                    <a:pt x="70" y="170"/>
                    <a:pt x="70" y="170"/>
                  </a:cubicBezTo>
                  <a:cubicBezTo>
                    <a:pt x="72" y="170"/>
                    <a:pt x="81" y="173"/>
                    <a:pt x="81" y="173"/>
                  </a:cubicBezTo>
                  <a:cubicBezTo>
                    <a:pt x="78" y="177"/>
                    <a:pt x="78" y="177"/>
                    <a:pt x="78" y="177"/>
                  </a:cubicBezTo>
                  <a:cubicBezTo>
                    <a:pt x="75" y="180"/>
                    <a:pt x="75" y="180"/>
                    <a:pt x="75" y="180"/>
                  </a:cubicBezTo>
                  <a:cubicBezTo>
                    <a:pt x="74" y="183"/>
                    <a:pt x="74" y="183"/>
                    <a:pt x="74" y="183"/>
                  </a:cubicBezTo>
                  <a:cubicBezTo>
                    <a:pt x="74" y="183"/>
                    <a:pt x="75" y="183"/>
                    <a:pt x="79" y="184"/>
                  </a:cubicBezTo>
                  <a:cubicBezTo>
                    <a:pt x="83" y="185"/>
                    <a:pt x="86" y="187"/>
                    <a:pt x="86" y="187"/>
                  </a:cubicBezTo>
                  <a:cubicBezTo>
                    <a:pt x="84" y="192"/>
                    <a:pt x="84" y="192"/>
                    <a:pt x="84" y="192"/>
                  </a:cubicBezTo>
                  <a:cubicBezTo>
                    <a:pt x="89" y="196"/>
                    <a:pt x="89" y="196"/>
                    <a:pt x="89" y="196"/>
                  </a:cubicBezTo>
                  <a:cubicBezTo>
                    <a:pt x="89" y="196"/>
                    <a:pt x="91" y="199"/>
                    <a:pt x="91" y="200"/>
                  </a:cubicBezTo>
                  <a:cubicBezTo>
                    <a:pt x="90" y="201"/>
                    <a:pt x="90" y="203"/>
                    <a:pt x="90" y="203"/>
                  </a:cubicBezTo>
                  <a:cubicBezTo>
                    <a:pt x="87" y="202"/>
                    <a:pt x="87" y="202"/>
                    <a:pt x="87" y="202"/>
                  </a:cubicBezTo>
                  <a:cubicBezTo>
                    <a:pt x="87" y="202"/>
                    <a:pt x="87" y="204"/>
                    <a:pt x="86" y="202"/>
                  </a:cubicBezTo>
                  <a:cubicBezTo>
                    <a:pt x="84" y="200"/>
                    <a:pt x="83" y="198"/>
                    <a:pt x="83" y="198"/>
                  </a:cubicBezTo>
                  <a:cubicBezTo>
                    <a:pt x="82" y="202"/>
                    <a:pt x="82" y="202"/>
                    <a:pt x="82" y="202"/>
                  </a:cubicBezTo>
                  <a:cubicBezTo>
                    <a:pt x="82" y="202"/>
                    <a:pt x="83" y="206"/>
                    <a:pt x="84" y="207"/>
                  </a:cubicBezTo>
                  <a:cubicBezTo>
                    <a:pt x="86" y="207"/>
                    <a:pt x="86" y="206"/>
                    <a:pt x="86" y="209"/>
                  </a:cubicBezTo>
                  <a:cubicBezTo>
                    <a:pt x="86" y="211"/>
                    <a:pt x="87" y="216"/>
                    <a:pt x="88" y="217"/>
                  </a:cubicBezTo>
                  <a:cubicBezTo>
                    <a:pt x="89" y="219"/>
                    <a:pt x="89" y="224"/>
                    <a:pt x="90" y="225"/>
                  </a:cubicBezTo>
                  <a:cubicBezTo>
                    <a:pt x="92" y="225"/>
                    <a:pt x="93" y="226"/>
                    <a:pt x="93" y="226"/>
                  </a:cubicBezTo>
                  <a:cubicBezTo>
                    <a:pt x="95" y="228"/>
                    <a:pt x="95" y="228"/>
                    <a:pt x="95" y="228"/>
                  </a:cubicBezTo>
                  <a:cubicBezTo>
                    <a:pt x="101" y="233"/>
                    <a:pt x="101" y="233"/>
                    <a:pt x="101" y="233"/>
                  </a:cubicBezTo>
                  <a:cubicBezTo>
                    <a:pt x="101" y="233"/>
                    <a:pt x="105" y="236"/>
                    <a:pt x="107" y="237"/>
                  </a:cubicBezTo>
                  <a:cubicBezTo>
                    <a:pt x="109" y="238"/>
                    <a:pt x="110" y="238"/>
                    <a:pt x="110" y="238"/>
                  </a:cubicBezTo>
                  <a:cubicBezTo>
                    <a:pt x="115" y="243"/>
                    <a:pt x="115" y="243"/>
                    <a:pt x="115" y="243"/>
                  </a:cubicBezTo>
                  <a:cubicBezTo>
                    <a:pt x="115" y="243"/>
                    <a:pt x="118" y="248"/>
                    <a:pt x="117" y="248"/>
                  </a:cubicBezTo>
                  <a:cubicBezTo>
                    <a:pt x="116" y="248"/>
                    <a:pt x="117" y="249"/>
                    <a:pt x="115" y="249"/>
                  </a:cubicBezTo>
                  <a:cubicBezTo>
                    <a:pt x="112" y="249"/>
                    <a:pt x="113" y="251"/>
                    <a:pt x="111" y="249"/>
                  </a:cubicBezTo>
                  <a:cubicBezTo>
                    <a:pt x="108" y="247"/>
                    <a:pt x="106" y="244"/>
                    <a:pt x="103" y="244"/>
                  </a:cubicBezTo>
                  <a:cubicBezTo>
                    <a:pt x="100" y="244"/>
                    <a:pt x="100" y="244"/>
                    <a:pt x="100" y="244"/>
                  </a:cubicBezTo>
                  <a:cubicBezTo>
                    <a:pt x="106" y="249"/>
                    <a:pt x="106" y="249"/>
                    <a:pt x="106" y="249"/>
                  </a:cubicBezTo>
                  <a:cubicBezTo>
                    <a:pt x="109" y="250"/>
                    <a:pt x="109" y="250"/>
                    <a:pt x="109" y="250"/>
                  </a:cubicBezTo>
                  <a:cubicBezTo>
                    <a:pt x="113" y="254"/>
                    <a:pt x="113" y="254"/>
                    <a:pt x="113" y="254"/>
                  </a:cubicBezTo>
                  <a:cubicBezTo>
                    <a:pt x="114" y="254"/>
                    <a:pt x="114" y="254"/>
                    <a:pt x="114" y="254"/>
                  </a:cubicBezTo>
                  <a:cubicBezTo>
                    <a:pt x="114" y="254"/>
                    <a:pt x="115" y="256"/>
                    <a:pt x="115" y="257"/>
                  </a:cubicBezTo>
                  <a:cubicBezTo>
                    <a:pt x="115" y="258"/>
                    <a:pt x="114" y="261"/>
                    <a:pt x="113" y="262"/>
                  </a:cubicBezTo>
                  <a:cubicBezTo>
                    <a:pt x="113" y="264"/>
                    <a:pt x="113" y="266"/>
                    <a:pt x="113" y="266"/>
                  </a:cubicBezTo>
                  <a:cubicBezTo>
                    <a:pt x="110" y="259"/>
                    <a:pt x="110" y="259"/>
                    <a:pt x="110" y="259"/>
                  </a:cubicBezTo>
                  <a:cubicBezTo>
                    <a:pt x="110" y="259"/>
                    <a:pt x="111" y="257"/>
                    <a:pt x="109" y="256"/>
                  </a:cubicBezTo>
                  <a:cubicBezTo>
                    <a:pt x="107" y="256"/>
                    <a:pt x="105" y="257"/>
                    <a:pt x="105" y="257"/>
                  </a:cubicBezTo>
                  <a:cubicBezTo>
                    <a:pt x="105" y="257"/>
                    <a:pt x="104" y="259"/>
                    <a:pt x="105" y="260"/>
                  </a:cubicBezTo>
                  <a:cubicBezTo>
                    <a:pt x="107" y="261"/>
                    <a:pt x="108" y="262"/>
                    <a:pt x="108" y="263"/>
                  </a:cubicBezTo>
                  <a:cubicBezTo>
                    <a:pt x="109" y="264"/>
                    <a:pt x="109" y="265"/>
                    <a:pt x="109" y="265"/>
                  </a:cubicBezTo>
                  <a:cubicBezTo>
                    <a:pt x="109" y="265"/>
                    <a:pt x="111" y="265"/>
                    <a:pt x="111" y="267"/>
                  </a:cubicBezTo>
                  <a:cubicBezTo>
                    <a:pt x="111" y="270"/>
                    <a:pt x="110" y="273"/>
                    <a:pt x="110" y="273"/>
                  </a:cubicBezTo>
                  <a:cubicBezTo>
                    <a:pt x="110" y="273"/>
                    <a:pt x="108" y="273"/>
                    <a:pt x="111" y="275"/>
                  </a:cubicBezTo>
                  <a:cubicBezTo>
                    <a:pt x="114" y="277"/>
                    <a:pt x="115" y="278"/>
                    <a:pt x="116" y="279"/>
                  </a:cubicBezTo>
                  <a:cubicBezTo>
                    <a:pt x="117" y="280"/>
                    <a:pt x="121" y="285"/>
                    <a:pt x="121" y="285"/>
                  </a:cubicBezTo>
                  <a:cubicBezTo>
                    <a:pt x="124" y="289"/>
                    <a:pt x="124" y="289"/>
                    <a:pt x="124" y="289"/>
                  </a:cubicBezTo>
                  <a:cubicBezTo>
                    <a:pt x="124" y="289"/>
                    <a:pt x="124" y="291"/>
                    <a:pt x="124" y="291"/>
                  </a:cubicBezTo>
                  <a:cubicBezTo>
                    <a:pt x="123" y="291"/>
                    <a:pt x="121" y="291"/>
                    <a:pt x="121" y="291"/>
                  </a:cubicBezTo>
                  <a:cubicBezTo>
                    <a:pt x="121" y="291"/>
                    <a:pt x="120" y="291"/>
                    <a:pt x="119" y="290"/>
                  </a:cubicBezTo>
                  <a:cubicBezTo>
                    <a:pt x="118" y="288"/>
                    <a:pt x="116" y="285"/>
                    <a:pt x="116" y="285"/>
                  </a:cubicBezTo>
                  <a:cubicBezTo>
                    <a:pt x="114" y="284"/>
                    <a:pt x="114" y="284"/>
                    <a:pt x="114" y="284"/>
                  </a:cubicBezTo>
                  <a:cubicBezTo>
                    <a:pt x="112" y="285"/>
                    <a:pt x="112" y="285"/>
                    <a:pt x="112" y="285"/>
                  </a:cubicBezTo>
                  <a:cubicBezTo>
                    <a:pt x="112" y="285"/>
                    <a:pt x="110" y="289"/>
                    <a:pt x="110" y="289"/>
                  </a:cubicBezTo>
                  <a:cubicBezTo>
                    <a:pt x="110" y="290"/>
                    <a:pt x="107" y="296"/>
                    <a:pt x="107" y="296"/>
                  </a:cubicBezTo>
                  <a:cubicBezTo>
                    <a:pt x="105" y="308"/>
                    <a:pt x="105" y="308"/>
                    <a:pt x="105" y="308"/>
                  </a:cubicBezTo>
                  <a:cubicBezTo>
                    <a:pt x="105" y="308"/>
                    <a:pt x="105" y="322"/>
                    <a:pt x="104" y="323"/>
                  </a:cubicBezTo>
                  <a:cubicBezTo>
                    <a:pt x="104" y="324"/>
                    <a:pt x="100" y="334"/>
                    <a:pt x="100" y="334"/>
                  </a:cubicBezTo>
                  <a:cubicBezTo>
                    <a:pt x="100" y="334"/>
                    <a:pt x="100" y="335"/>
                    <a:pt x="100" y="338"/>
                  </a:cubicBezTo>
                  <a:cubicBezTo>
                    <a:pt x="99" y="341"/>
                    <a:pt x="98" y="346"/>
                    <a:pt x="98" y="346"/>
                  </a:cubicBezTo>
                  <a:cubicBezTo>
                    <a:pt x="98" y="346"/>
                    <a:pt x="97" y="350"/>
                    <a:pt x="97" y="352"/>
                  </a:cubicBezTo>
                  <a:cubicBezTo>
                    <a:pt x="96" y="354"/>
                    <a:pt x="93" y="362"/>
                    <a:pt x="93" y="362"/>
                  </a:cubicBezTo>
                  <a:cubicBezTo>
                    <a:pt x="92" y="371"/>
                    <a:pt x="92" y="371"/>
                    <a:pt x="92" y="371"/>
                  </a:cubicBezTo>
                  <a:cubicBezTo>
                    <a:pt x="84" y="388"/>
                    <a:pt x="84" y="388"/>
                    <a:pt x="84" y="388"/>
                  </a:cubicBezTo>
                  <a:cubicBezTo>
                    <a:pt x="78" y="393"/>
                    <a:pt x="78" y="393"/>
                    <a:pt x="78" y="393"/>
                  </a:cubicBezTo>
                  <a:cubicBezTo>
                    <a:pt x="75" y="395"/>
                    <a:pt x="75" y="395"/>
                    <a:pt x="75" y="395"/>
                  </a:cubicBezTo>
                  <a:cubicBezTo>
                    <a:pt x="78" y="396"/>
                    <a:pt x="80" y="397"/>
                    <a:pt x="81" y="400"/>
                  </a:cubicBezTo>
                  <a:cubicBezTo>
                    <a:pt x="83" y="405"/>
                    <a:pt x="87" y="413"/>
                    <a:pt x="87" y="413"/>
                  </a:cubicBezTo>
                  <a:cubicBezTo>
                    <a:pt x="100" y="418"/>
                    <a:pt x="100" y="418"/>
                    <a:pt x="100" y="418"/>
                  </a:cubicBezTo>
                  <a:cubicBezTo>
                    <a:pt x="100" y="418"/>
                    <a:pt x="107" y="424"/>
                    <a:pt x="108" y="426"/>
                  </a:cubicBezTo>
                  <a:cubicBezTo>
                    <a:pt x="109" y="427"/>
                    <a:pt x="124" y="432"/>
                    <a:pt x="124" y="432"/>
                  </a:cubicBezTo>
                  <a:cubicBezTo>
                    <a:pt x="134" y="441"/>
                    <a:pt x="134" y="441"/>
                    <a:pt x="134" y="441"/>
                  </a:cubicBezTo>
                  <a:cubicBezTo>
                    <a:pt x="149" y="441"/>
                    <a:pt x="149" y="441"/>
                    <a:pt x="149" y="441"/>
                  </a:cubicBezTo>
                  <a:cubicBezTo>
                    <a:pt x="159" y="443"/>
                    <a:pt x="159" y="443"/>
                    <a:pt x="159" y="443"/>
                  </a:cubicBezTo>
                  <a:cubicBezTo>
                    <a:pt x="164" y="437"/>
                    <a:pt x="164" y="437"/>
                    <a:pt x="164" y="437"/>
                  </a:cubicBezTo>
                  <a:cubicBezTo>
                    <a:pt x="164" y="437"/>
                    <a:pt x="189" y="449"/>
                    <a:pt x="190" y="449"/>
                  </a:cubicBezTo>
                  <a:cubicBezTo>
                    <a:pt x="191" y="449"/>
                    <a:pt x="191" y="452"/>
                    <a:pt x="192" y="455"/>
                  </a:cubicBezTo>
                  <a:cubicBezTo>
                    <a:pt x="192" y="455"/>
                    <a:pt x="192" y="455"/>
                    <a:pt x="192" y="455"/>
                  </a:cubicBezTo>
                  <a:cubicBezTo>
                    <a:pt x="192" y="455"/>
                    <a:pt x="192" y="455"/>
                    <a:pt x="192" y="455"/>
                  </a:cubicBezTo>
                  <a:cubicBezTo>
                    <a:pt x="193" y="455"/>
                    <a:pt x="193" y="455"/>
                    <a:pt x="193" y="455"/>
                  </a:cubicBezTo>
                  <a:cubicBezTo>
                    <a:pt x="193" y="455"/>
                    <a:pt x="192" y="454"/>
                    <a:pt x="192" y="454"/>
                  </a:cubicBezTo>
                  <a:cubicBezTo>
                    <a:pt x="192" y="453"/>
                    <a:pt x="192" y="453"/>
                    <a:pt x="192" y="453"/>
                  </a:cubicBezTo>
                  <a:cubicBezTo>
                    <a:pt x="193" y="453"/>
                    <a:pt x="193" y="453"/>
                    <a:pt x="193" y="453"/>
                  </a:cubicBezTo>
                  <a:cubicBezTo>
                    <a:pt x="193" y="453"/>
                    <a:pt x="193" y="453"/>
                    <a:pt x="193" y="453"/>
                  </a:cubicBezTo>
                  <a:cubicBezTo>
                    <a:pt x="193" y="453"/>
                    <a:pt x="193" y="453"/>
                    <a:pt x="193" y="453"/>
                  </a:cubicBezTo>
                  <a:cubicBezTo>
                    <a:pt x="194" y="453"/>
                    <a:pt x="194" y="453"/>
                    <a:pt x="194" y="453"/>
                  </a:cubicBezTo>
                  <a:cubicBezTo>
                    <a:pt x="195" y="452"/>
                    <a:pt x="195" y="452"/>
                    <a:pt x="195" y="452"/>
                  </a:cubicBezTo>
                  <a:cubicBezTo>
                    <a:pt x="195" y="452"/>
                    <a:pt x="195" y="452"/>
                    <a:pt x="195" y="452"/>
                  </a:cubicBezTo>
                  <a:cubicBezTo>
                    <a:pt x="195" y="451"/>
                    <a:pt x="194" y="451"/>
                    <a:pt x="194" y="451"/>
                  </a:cubicBezTo>
                  <a:cubicBezTo>
                    <a:pt x="194" y="451"/>
                    <a:pt x="195" y="451"/>
                    <a:pt x="195" y="450"/>
                  </a:cubicBezTo>
                  <a:cubicBezTo>
                    <a:pt x="195" y="450"/>
                    <a:pt x="195" y="450"/>
                    <a:pt x="195" y="450"/>
                  </a:cubicBezTo>
                  <a:cubicBezTo>
                    <a:pt x="196" y="450"/>
                    <a:pt x="196" y="450"/>
                    <a:pt x="196" y="450"/>
                  </a:cubicBezTo>
                  <a:cubicBezTo>
                    <a:pt x="196" y="450"/>
                    <a:pt x="196" y="450"/>
                    <a:pt x="196" y="450"/>
                  </a:cubicBezTo>
                  <a:cubicBezTo>
                    <a:pt x="196" y="450"/>
                    <a:pt x="196" y="450"/>
                    <a:pt x="196" y="450"/>
                  </a:cubicBezTo>
                  <a:cubicBezTo>
                    <a:pt x="197" y="450"/>
                    <a:pt x="197" y="450"/>
                    <a:pt x="197" y="450"/>
                  </a:cubicBezTo>
                  <a:cubicBezTo>
                    <a:pt x="197" y="450"/>
                    <a:pt x="197" y="450"/>
                    <a:pt x="197" y="450"/>
                  </a:cubicBezTo>
                  <a:cubicBezTo>
                    <a:pt x="198" y="450"/>
                    <a:pt x="198" y="450"/>
                    <a:pt x="198" y="450"/>
                  </a:cubicBezTo>
                  <a:cubicBezTo>
                    <a:pt x="198" y="450"/>
                    <a:pt x="198" y="450"/>
                    <a:pt x="198" y="450"/>
                  </a:cubicBezTo>
                  <a:cubicBezTo>
                    <a:pt x="198" y="450"/>
                    <a:pt x="199" y="450"/>
                    <a:pt x="199" y="450"/>
                  </a:cubicBezTo>
                  <a:cubicBezTo>
                    <a:pt x="199" y="450"/>
                    <a:pt x="199" y="451"/>
                    <a:pt x="199" y="451"/>
                  </a:cubicBezTo>
                  <a:cubicBezTo>
                    <a:pt x="199" y="451"/>
                    <a:pt x="199" y="451"/>
                    <a:pt x="199" y="451"/>
                  </a:cubicBezTo>
                  <a:cubicBezTo>
                    <a:pt x="199" y="451"/>
                    <a:pt x="200" y="451"/>
                    <a:pt x="200" y="451"/>
                  </a:cubicBezTo>
                  <a:cubicBezTo>
                    <a:pt x="200" y="451"/>
                    <a:pt x="200" y="452"/>
                    <a:pt x="200" y="452"/>
                  </a:cubicBezTo>
                  <a:cubicBezTo>
                    <a:pt x="200" y="452"/>
                    <a:pt x="201" y="452"/>
                    <a:pt x="201" y="452"/>
                  </a:cubicBezTo>
                  <a:cubicBezTo>
                    <a:pt x="201" y="452"/>
                    <a:pt x="202" y="452"/>
                    <a:pt x="202" y="452"/>
                  </a:cubicBezTo>
                  <a:cubicBezTo>
                    <a:pt x="202" y="452"/>
                    <a:pt x="202" y="452"/>
                    <a:pt x="202" y="453"/>
                  </a:cubicBezTo>
                  <a:cubicBezTo>
                    <a:pt x="203" y="453"/>
                    <a:pt x="203" y="453"/>
                    <a:pt x="203" y="453"/>
                  </a:cubicBezTo>
                  <a:cubicBezTo>
                    <a:pt x="203" y="452"/>
                    <a:pt x="204" y="452"/>
                    <a:pt x="204" y="452"/>
                  </a:cubicBezTo>
                  <a:cubicBezTo>
                    <a:pt x="204" y="453"/>
                    <a:pt x="204" y="453"/>
                    <a:pt x="204" y="453"/>
                  </a:cubicBezTo>
                  <a:cubicBezTo>
                    <a:pt x="205" y="453"/>
                    <a:pt x="205" y="453"/>
                    <a:pt x="205" y="453"/>
                  </a:cubicBezTo>
                  <a:cubicBezTo>
                    <a:pt x="206" y="453"/>
                    <a:pt x="206" y="453"/>
                    <a:pt x="206" y="453"/>
                  </a:cubicBezTo>
                  <a:cubicBezTo>
                    <a:pt x="206" y="454"/>
                    <a:pt x="206" y="454"/>
                    <a:pt x="206" y="454"/>
                  </a:cubicBezTo>
                  <a:cubicBezTo>
                    <a:pt x="205" y="454"/>
                    <a:pt x="205" y="454"/>
                    <a:pt x="205" y="454"/>
                  </a:cubicBezTo>
                  <a:cubicBezTo>
                    <a:pt x="205" y="454"/>
                    <a:pt x="205" y="454"/>
                    <a:pt x="205" y="454"/>
                  </a:cubicBezTo>
                  <a:cubicBezTo>
                    <a:pt x="205" y="455"/>
                    <a:pt x="205" y="455"/>
                    <a:pt x="205" y="455"/>
                  </a:cubicBezTo>
                  <a:cubicBezTo>
                    <a:pt x="206" y="455"/>
                    <a:pt x="206" y="455"/>
                    <a:pt x="206" y="455"/>
                  </a:cubicBezTo>
                  <a:cubicBezTo>
                    <a:pt x="206" y="455"/>
                    <a:pt x="206" y="455"/>
                    <a:pt x="206" y="455"/>
                  </a:cubicBezTo>
                  <a:cubicBezTo>
                    <a:pt x="208" y="456"/>
                    <a:pt x="208" y="456"/>
                    <a:pt x="208" y="456"/>
                  </a:cubicBezTo>
                  <a:cubicBezTo>
                    <a:pt x="207" y="456"/>
                    <a:pt x="207" y="456"/>
                    <a:pt x="207" y="456"/>
                  </a:cubicBezTo>
                  <a:cubicBezTo>
                    <a:pt x="207" y="456"/>
                    <a:pt x="207" y="456"/>
                    <a:pt x="207" y="456"/>
                  </a:cubicBezTo>
                  <a:cubicBezTo>
                    <a:pt x="207" y="456"/>
                    <a:pt x="206" y="456"/>
                    <a:pt x="206" y="456"/>
                  </a:cubicBezTo>
                  <a:cubicBezTo>
                    <a:pt x="206" y="456"/>
                    <a:pt x="205" y="456"/>
                    <a:pt x="205" y="456"/>
                  </a:cubicBezTo>
                  <a:cubicBezTo>
                    <a:pt x="205" y="457"/>
                    <a:pt x="205" y="457"/>
                    <a:pt x="205" y="457"/>
                  </a:cubicBezTo>
                  <a:cubicBezTo>
                    <a:pt x="205" y="459"/>
                    <a:pt x="205" y="459"/>
                    <a:pt x="205" y="459"/>
                  </a:cubicBezTo>
                  <a:cubicBezTo>
                    <a:pt x="204" y="459"/>
                    <a:pt x="204" y="459"/>
                    <a:pt x="204" y="459"/>
                  </a:cubicBezTo>
                  <a:cubicBezTo>
                    <a:pt x="204" y="460"/>
                    <a:pt x="204" y="460"/>
                    <a:pt x="204" y="460"/>
                  </a:cubicBezTo>
                  <a:cubicBezTo>
                    <a:pt x="204" y="460"/>
                    <a:pt x="204" y="460"/>
                    <a:pt x="204" y="460"/>
                  </a:cubicBezTo>
                  <a:cubicBezTo>
                    <a:pt x="204" y="460"/>
                    <a:pt x="204" y="460"/>
                    <a:pt x="204" y="460"/>
                  </a:cubicBezTo>
                  <a:cubicBezTo>
                    <a:pt x="204" y="460"/>
                    <a:pt x="204" y="460"/>
                    <a:pt x="203" y="460"/>
                  </a:cubicBezTo>
                  <a:cubicBezTo>
                    <a:pt x="203" y="460"/>
                    <a:pt x="203" y="460"/>
                    <a:pt x="203" y="460"/>
                  </a:cubicBezTo>
                  <a:cubicBezTo>
                    <a:pt x="202" y="459"/>
                    <a:pt x="202" y="459"/>
                    <a:pt x="202" y="459"/>
                  </a:cubicBezTo>
                  <a:cubicBezTo>
                    <a:pt x="202" y="460"/>
                    <a:pt x="202" y="460"/>
                    <a:pt x="202" y="460"/>
                  </a:cubicBezTo>
                  <a:cubicBezTo>
                    <a:pt x="202" y="461"/>
                    <a:pt x="202" y="461"/>
                    <a:pt x="202" y="461"/>
                  </a:cubicBezTo>
                  <a:cubicBezTo>
                    <a:pt x="202" y="461"/>
                    <a:pt x="202" y="461"/>
                    <a:pt x="202" y="461"/>
                  </a:cubicBezTo>
                  <a:cubicBezTo>
                    <a:pt x="201" y="461"/>
                    <a:pt x="201" y="461"/>
                    <a:pt x="201" y="461"/>
                  </a:cubicBezTo>
                  <a:cubicBezTo>
                    <a:pt x="200" y="461"/>
                    <a:pt x="200" y="461"/>
                    <a:pt x="200" y="461"/>
                  </a:cubicBezTo>
                  <a:cubicBezTo>
                    <a:pt x="199" y="461"/>
                    <a:pt x="199" y="461"/>
                    <a:pt x="199" y="461"/>
                  </a:cubicBezTo>
                  <a:cubicBezTo>
                    <a:pt x="199" y="461"/>
                    <a:pt x="199" y="461"/>
                    <a:pt x="199" y="461"/>
                  </a:cubicBezTo>
                  <a:cubicBezTo>
                    <a:pt x="198" y="462"/>
                    <a:pt x="198" y="462"/>
                    <a:pt x="198" y="462"/>
                  </a:cubicBezTo>
                  <a:cubicBezTo>
                    <a:pt x="198" y="462"/>
                    <a:pt x="198" y="462"/>
                    <a:pt x="198" y="462"/>
                  </a:cubicBezTo>
                  <a:cubicBezTo>
                    <a:pt x="198" y="462"/>
                    <a:pt x="198" y="462"/>
                    <a:pt x="198" y="462"/>
                  </a:cubicBezTo>
                  <a:cubicBezTo>
                    <a:pt x="198" y="462"/>
                    <a:pt x="198" y="462"/>
                    <a:pt x="198" y="462"/>
                  </a:cubicBezTo>
                  <a:cubicBezTo>
                    <a:pt x="197" y="461"/>
                    <a:pt x="197" y="461"/>
                    <a:pt x="197" y="461"/>
                  </a:cubicBezTo>
                  <a:cubicBezTo>
                    <a:pt x="197" y="462"/>
                    <a:pt x="197" y="462"/>
                    <a:pt x="197" y="462"/>
                  </a:cubicBezTo>
                  <a:cubicBezTo>
                    <a:pt x="197" y="462"/>
                    <a:pt x="197" y="462"/>
                    <a:pt x="197" y="462"/>
                  </a:cubicBezTo>
                  <a:cubicBezTo>
                    <a:pt x="197" y="462"/>
                    <a:pt x="197" y="462"/>
                    <a:pt x="197" y="462"/>
                  </a:cubicBezTo>
                  <a:cubicBezTo>
                    <a:pt x="210" y="465"/>
                    <a:pt x="210" y="465"/>
                    <a:pt x="210" y="465"/>
                  </a:cubicBezTo>
                  <a:cubicBezTo>
                    <a:pt x="213" y="466"/>
                    <a:pt x="213" y="468"/>
                    <a:pt x="216" y="470"/>
                  </a:cubicBezTo>
                  <a:cubicBezTo>
                    <a:pt x="224" y="467"/>
                    <a:pt x="224" y="467"/>
                    <a:pt x="224" y="467"/>
                  </a:cubicBezTo>
                  <a:cubicBezTo>
                    <a:pt x="234" y="474"/>
                    <a:pt x="234" y="474"/>
                    <a:pt x="234" y="474"/>
                  </a:cubicBezTo>
                  <a:cubicBezTo>
                    <a:pt x="243" y="471"/>
                    <a:pt x="243" y="471"/>
                    <a:pt x="243" y="471"/>
                  </a:cubicBezTo>
                  <a:cubicBezTo>
                    <a:pt x="252" y="471"/>
                    <a:pt x="252" y="471"/>
                    <a:pt x="252" y="471"/>
                  </a:cubicBezTo>
                  <a:cubicBezTo>
                    <a:pt x="252" y="470"/>
                    <a:pt x="256" y="470"/>
                    <a:pt x="259" y="471"/>
                  </a:cubicBezTo>
                  <a:cubicBezTo>
                    <a:pt x="259" y="471"/>
                    <a:pt x="259" y="471"/>
                    <a:pt x="259" y="471"/>
                  </a:cubicBezTo>
                  <a:close/>
                  <a:moveTo>
                    <a:pt x="192" y="456"/>
                  </a:moveTo>
                  <a:cubicBezTo>
                    <a:pt x="192" y="456"/>
                    <a:pt x="192" y="456"/>
                    <a:pt x="192" y="456"/>
                  </a:cubicBezTo>
                  <a:cubicBezTo>
                    <a:pt x="192" y="456"/>
                    <a:pt x="192" y="456"/>
                    <a:pt x="192" y="456"/>
                  </a:cubicBezTo>
                  <a:cubicBezTo>
                    <a:pt x="192" y="456"/>
                    <a:pt x="193" y="456"/>
                    <a:pt x="193" y="456"/>
                  </a:cubicBezTo>
                  <a:cubicBezTo>
                    <a:pt x="193" y="456"/>
                    <a:pt x="193" y="457"/>
                    <a:pt x="193" y="457"/>
                  </a:cubicBezTo>
                  <a:cubicBezTo>
                    <a:pt x="193" y="457"/>
                    <a:pt x="193" y="457"/>
                    <a:pt x="193" y="457"/>
                  </a:cubicBezTo>
                  <a:cubicBezTo>
                    <a:pt x="193" y="457"/>
                    <a:pt x="193" y="457"/>
                    <a:pt x="194" y="458"/>
                  </a:cubicBezTo>
                  <a:cubicBezTo>
                    <a:pt x="194" y="458"/>
                    <a:pt x="193" y="458"/>
                    <a:pt x="193" y="458"/>
                  </a:cubicBezTo>
                  <a:cubicBezTo>
                    <a:pt x="193" y="458"/>
                    <a:pt x="193" y="458"/>
                    <a:pt x="193" y="458"/>
                  </a:cubicBezTo>
                  <a:cubicBezTo>
                    <a:pt x="192" y="458"/>
                    <a:pt x="192" y="458"/>
                    <a:pt x="192" y="458"/>
                  </a:cubicBezTo>
                  <a:cubicBezTo>
                    <a:pt x="192" y="458"/>
                    <a:pt x="192" y="458"/>
                    <a:pt x="192" y="458"/>
                  </a:cubicBezTo>
                  <a:cubicBezTo>
                    <a:pt x="192" y="456"/>
                    <a:pt x="192" y="456"/>
                    <a:pt x="192" y="456"/>
                  </a:cubicBezTo>
                  <a:close/>
                  <a:moveTo>
                    <a:pt x="450" y="202"/>
                  </a:moveTo>
                  <a:cubicBezTo>
                    <a:pt x="450" y="202"/>
                    <a:pt x="450" y="202"/>
                    <a:pt x="450" y="202"/>
                  </a:cubicBezTo>
                  <a:cubicBezTo>
                    <a:pt x="449" y="202"/>
                    <a:pt x="449" y="202"/>
                    <a:pt x="449" y="202"/>
                  </a:cubicBezTo>
                  <a:cubicBezTo>
                    <a:pt x="448" y="201"/>
                    <a:pt x="448" y="201"/>
                    <a:pt x="448" y="201"/>
                  </a:cubicBezTo>
                  <a:cubicBezTo>
                    <a:pt x="448" y="201"/>
                    <a:pt x="448" y="201"/>
                    <a:pt x="448" y="201"/>
                  </a:cubicBezTo>
                  <a:cubicBezTo>
                    <a:pt x="448" y="201"/>
                    <a:pt x="448" y="201"/>
                    <a:pt x="448" y="201"/>
                  </a:cubicBezTo>
                  <a:cubicBezTo>
                    <a:pt x="449" y="201"/>
                    <a:pt x="449" y="200"/>
                    <a:pt x="449" y="200"/>
                  </a:cubicBezTo>
                  <a:cubicBezTo>
                    <a:pt x="449" y="201"/>
                    <a:pt x="450" y="201"/>
                    <a:pt x="450" y="202"/>
                  </a:cubicBezTo>
                  <a:close/>
                  <a:moveTo>
                    <a:pt x="493" y="520"/>
                  </a:moveTo>
                  <a:cubicBezTo>
                    <a:pt x="493" y="520"/>
                    <a:pt x="493" y="520"/>
                    <a:pt x="493" y="520"/>
                  </a:cubicBezTo>
                  <a:cubicBezTo>
                    <a:pt x="491" y="524"/>
                    <a:pt x="491" y="524"/>
                    <a:pt x="491" y="524"/>
                  </a:cubicBezTo>
                  <a:cubicBezTo>
                    <a:pt x="489" y="527"/>
                    <a:pt x="489" y="527"/>
                    <a:pt x="489" y="527"/>
                  </a:cubicBezTo>
                  <a:cubicBezTo>
                    <a:pt x="494" y="529"/>
                    <a:pt x="494" y="529"/>
                    <a:pt x="494" y="529"/>
                  </a:cubicBezTo>
                  <a:cubicBezTo>
                    <a:pt x="497" y="533"/>
                    <a:pt x="497" y="533"/>
                    <a:pt x="497" y="533"/>
                  </a:cubicBezTo>
                  <a:cubicBezTo>
                    <a:pt x="497" y="533"/>
                    <a:pt x="499" y="536"/>
                    <a:pt x="501" y="536"/>
                  </a:cubicBezTo>
                  <a:cubicBezTo>
                    <a:pt x="503" y="536"/>
                    <a:pt x="506" y="538"/>
                    <a:pt x="506" y="538"/>
                  </a:cubicBezTo>
                  <a:cubicBezTo>
                    <a:pt x="506" y="538"/>
                    <a:pt x="508" y="535"/>
                    <a:pt x="508" y="531"/>
                  </a:cubicBezTo>
                  <a:cubicBezTo>
                    <a:pt x="509" y="528"/>
                    <a:pt x="505" y="524"/>
                    <a:pt x="511" y="523"/>
                  </a:cubicBezTo>
                  <a:cubicBezTo>
                    <a:pt x="517" y="523"/>
                    <a:pt x="513" y="516"/>
                    <a:pt x="513" y="516"/>
                  </a:cubicBezTo>
                  <a:cubicBezTo>
                    <a:pt x="513" y="511"/>
                    <a:pt x="513" y="511"/>
                    <a:pt x="513" y="511"/>
                  </a:cubicBezTo>
                  <a:cubicBezTo>
                    <a:pt x="512" y="505"/>
                    <a:pt x="512" y="505"/>
                    <a:pt x="512" y="505"/>
                  </a:cubicBezTo>
                  <a:cubicBezTo>
                    <a:pt x="513" y="503"/>
                    <a:pt x="513" y="503"/>
                    <a:pt x="513" y="503"/>
                  </a:cubicBezTo>
                  <a:cubicBezTo>
                    <a:pt x="516" y="499"/>
                    <a:pt x="516" y="499"/>
                    <a:pt x="516" y="499"/>
                  </a:cubicBezTo>
                  <a:cubicBezTo>
                    <a:pt x="519" y="496"/>
                    <a:pt x="519" y="496"/>
                    <a:pt x="519" y="496"/>
                  </a:cubicBezTo>
                  <a:cubicBezTo>
                    <a:pt x="519" y="496"/>
                    <a:pt x="520" y="493"/>
                    <a:pt x="520" y="491"/>
                  </a:cubicBezTo>
                  <a:cubicBezTo>
                    <a:pt x="519" y="490"/>
                    <a:pt x="516" y="485"/>
                    <a:pt x="516" y="485"/>
                  </a:cubicBezTo>
                  <a:cubicBezTo>
                    <a:pt x="519" y="473"/>
                    <a:pt x="519" y="473"/>
                    <a:pt x="519" y="473"/>
                  </a:cubicBezTo>
                  <a:cubicBezTo>
                    <a:pt x="518" y="471"/>
                    <a:pt x="518" y="471"/>
                    <a:pt x="518" y="471"/>
                  </a:cubicBezTo>
                  <a:cubicBezTo>
                    <a:pt x="517" y="468"/>
                    <a:pt x="517" y="468"/>
                    <a:pt x="517" y="468"/>
                  </a:cubicBezTo>
                  <a:cubicBezTo>
                    <a:pt x="515" y="459"/>
                    <a:pt x="515" y="459"/>
                    <a:pt x="515" y="459"/>
                  </a:cubicBezTo>
                  <a:cubicBezTo>
                    <a:pt x="515" y="447"/>
                    <a:pt x="515" y="447"/>
                    <a:pt x="515" y="447"/>
                  </a:cubicBezTo>
                  <a:cubicBezTo>
                    <a:pt x="509" y="449"/>
                    <a:pt x="509" y="449"/>
                    <a:pt x="509" y="449"/>
                  </a:cubicBezTo>
                  <a:cubicBezTo>
                    <a:pt x="511" y="454"/>
                    <a:pt x="511" y="454"/>
                    <a:pt x="511" y="454"/>
                  </a:cubicBezTo>
                  <a:cubicBezTo>
                    <a:pt x="509" y="463"/>
                    <a:pt x="509" y="463"/>
                    <a:pt x="509" y="463"/>
                  </a:cubicBezTo>
                  <a:cubicBezTo>
                    <a:pt x="504" y="464"/>
                    <a:pt x="504" y="464"/>
                    <a:pt x="504" y="464"/>
                  </a:cubicBezTo>
                  <a:cubicBezTo>
                    <a:pt x="502" y="465"/>
                    <a:pt x="502" y="465"/>
                    <a:pt x="502" y="465"/>
                  </a:cubicBezTo>
                  <a:cubicBezTo>
                    <a:pt x="499" y="468"/>
                    <a:pt x="499" y="468"/>
                    <a:pt x="499" y="468"/>
                  </a:cubicBezTo>
                  <a:cubicBezTo>
                    <a:pt x="494" y="469"/>
                    <a:pt x="494" y="469"/>
                    <a:pt x="494" y="469"/>
                  </a:cubicBezTo>
                  <a:cubicBezTo>
                    <a:pt x="489" y="473"/>
                    <a:pt x="489" y="473"/>
                    <a:pt x="489" y="473"/>
                  </a:cubicBezTo>
                  <a:cubicBezTo>
                    <a:pt x="485" y="478"/>
                    <a:pt x="485" y="478"/>
                    <a:pt x="485" y="478"/>
                  </a:cubicBezTo>
                  <a:cubicBezTo>
                    <a:pt x="482" y="481"/>
                    <a:pt x="482" y="481"/>
                    <a:pt x="482" y="481"/>
                  </a:cubicBezTo>
                  <a:cubicBezTo>
                    <a:pt x="482" y="481"/>
                    <a:pt x="482" y="483"/>
                    <a:pt x="484" y="485"/>
                  </a:cubicBezTo>
                  <a:cubicBezTo>
                    <a:pt x="486" y="488"/>
                    <a:pt x="481" y="498"/>
                    <a:pt x="481" y="498"/>
                  </a:cubicBezTo>
                  <a:cubicBezTo>
                    <a:pt x="485" y="498"/>
                    <a:pt x="485" y="498"/>
                    <a:pt x="485" y="498"/>
                  </a:cubicBezTo>
                  <a:cubicBezTo>
                    <a:pt x="486" y="503"/>
                    <a:pt x="486" y="503"/>
                    <a:pt x="486" y="503"/>
                  </a:cubicBezTo>
                  <a:cubicBezTo>
                    <a:pt x="483" y="508"/>
                    <a:pt x="483" y="508"/>
                    <a:pt x="483" y="508"/>
                  </a:cubicBezTo>
                  <a:cubicBezTo>
                    <a:pt x="486" y="510"/>
                    <a:pt x="486" y="510"/>
                    <a:pt x="486" y="510"/>
                  </a:cubicBezTo>
                  <a:cubicBezTo>
                    <a:pt x="489" y="510"/>
                    <a:pt x="489" y="510"/>
                    <a:pt x="489" y="510"/>
                  </a:cubicBezTo>
                  <a:cubicBezTo>
                    <a:pt x="486" y="516"/>
                    <a:pt x="486" y="516"/>
                    <a:pt x="486" y="516"/>
                  </a:cubicBezTo>
                  <a:cubicBezTo>
                    <a:pt x="486" y="518"/>
                    <a:pt x="486" y="518"/>
                    <a:pt x="486" y="518"/>
                  </a:cubicBezTo>
                  <a:lnTo>
                    <a:pt x="493" y="520"/>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7" name="Freeform 13"/>
            <p:cNvSpPr>
              <a:spLocks/>
            </p:cNvSpPr>
            <p:nvPr/>
          </p:nvSpPr>
          <p:spPr bwMode="auto">
            <a:xfrm>
              <a:off x="2979926" y="1055254"/>
              <a:ext cx="543119" cy="437887"/>
            </a:xfrm>
            <a:custGeom>
              <a:avLst/>
              <a:gdLst>
                <a:gd name="T0" fmla="*/ 46 w 238"/>
                <a:gd name="T1" fmla="*/ 78 h 198"/>
                <a:gd name="T2" fmla="*/ 30 w 238"/>
                <a:gd name="T3" fmla="*/ 73 h 198"/>
                <a:gd name="T4" fmla="*/ 10 w 238"/>
                <a:gd name="T5" fmla="*/ 70 h 198"/>
                <a:gd name="T6" fmla="*/ 13 w 238"/>
                <a:gd name="T7" fmla="*/ 76 h 198"/>
                <a:gd name="T8" fmla="*/ 34 w 238"/>
                <a:gd name="T9" fmla="*/ 91 h 198"/>
                <a:gd name="T10" fmla="*/ 35 w 238"/>
                <a:gd name="T11" fmla="*/ 107 h 198"/>
                <a:gd name="T12" fmla="*/ 34 w 238"/>
                <a:gd name="T13" fmla="*/ 113 h 198"/>
                <a:gd name="T14" fmla="*/ 25 w 238"/>
                <a:gd name="T15" fmla="*/ 127 h 198"/>
                <a:gd name="T16" fmla="*/ 9 w 238"/>
                <a:gd name="T17" fmla="*/ 124 h 198"/>
                <a:gd name="T18" fmla="*/ 20 w 238"/>
                <a:gd name="T19" fmla="*/ 138 h 198"/>
                <a:gd name="T20" fmla="*/ 48 w 238"/>
                <a:gd name="T21" fmla="*/ 162 h 198"/>
                <a:gd name="T22" fmla="*/ 85 w 238"/>
                <a:gd name="T23" fmla="*/ 195 h 198"/>
                <a:gd name="T24" fmla="*/ 131 w 238"/>
                <a:gd name="T25" fmla="*/ 189 h 198"/>
                <a:gd name="T26" fmla="*/ 164 w 238"/>
                <a:gd name="T27" fmla="*/ 181 h 198"/>
                <a:gd name="T28" fmla="*/ 194 w 238"/>
                <a:gd name="T29" fmla="*/ 178 h 198"/>
                <a:gd name="T30" fmla="*/ 212 w 238"/>
                <a:gd name="T31" fmla="*/ 165 h 198"/>
                <a:gd name="T32" fmla="*/ 226 w 238"/>
                <a:gd name="T33" fmla="*/ 157 h 198"/>
                <a:gd name="T34" fmla="*/ 230 w 238"/>
                <a:gd name="T35" fmla="*/ 148 h 198"/>
                <a:gd name="T36" fmla="*/ 235 w 238"/>
                <a:gd name="T37" fmla="*/ 133 h 198"/>
                <a:gd name="T38" fmla="*/ 227 w 238"/>
                <a:gd name="T39" fmla="*/ 109 h 198"/>
                <a:gd name="T40" fmla="*/ 224 w 238"/>
                <a:gd name="T41" fmla="*/ 92 h 198"/>
                <a:gd name="T42" fmla="*/ 228 w 238"/>
                <a:gd name="T43" fmla="*/ 76 h 198"/>
                <a:gd name="T44" fmla="*/ 210 w 238"/>
                <a:gd name="T45" fmla="*/ 76 h 198"/>
                <a:gd name="T46" fmla="*/ 206 w 238"/>
                <a:gd name="T47" fmla="*/ 58 h 198"/>
                <a:gd name="T48" fmla="*/ 192 w 238"/>
                <a:gd name="T49" fmla="*/ 68 h 198"/>
                <a:gd name="T50" fmla="*/ 173 w 238"/>
                <a:gd name="T51" fmla="*/ 66 h 198"/>
                <a:gd name="T52" fmla="*/ 160 w 238"/>
                <a:gd name="T53" fmla="*/ 64 h 198"/>
                <a:gd name="T54" fmla="*/ 147 w 238"/>
                <a:gd name="T55" fmla="*/ 80 h 198"/>
                <a:gd name="T56" fmla="*/ 141 w 238"/>
                <a:gd name="T57" fmla="*/ 54 h 198"/>
                <a:gd name="T58" fmla="*/ 128 w 238"/>
                <a:gd name="T59" fmla="*/ 53 h 198"/>
                <a:gd name="T60" fmla="*/ 119 w 238"/>
                <a:gd name="T61" fmla="*/ 67 h 198"/>
                <a:gd name="T62" fmla="*/ 109 w 238"/>
                <a:gd name="T63" fmla="*/ 43 h 198"/>
                <a:gd name="T64" fmla="*/ 96 w 238"/>
                <a:gd name="T65" fmla="*/ 67 h 198"/>
                <a:gd name="T66" fmla="*/ 80 w 238"/>
                <a:gd name="T67" fmla="*/ 67 h 198"/>
                <a:gd name="T68" fmla="*/ 71 w 238"/>
                <a:gd name="T69" fmla="*/ 75 h 198"/>
                <a:gd name="T70" fmla="*/ 75 w 238"/>
                <a:gd name="T71" fmla="*/ 59 h 198"/>
                <a:gd name="T72" fmla="*/ 78 w 238"/>
                <a:gd name="T73" fmla="*/ 52 h 198"/>
                <a:gd name="T74" fmla="*/ 83 w 238"/>
                <a:gd name="T75" fmla="*/ 39 h 198"/>
                <a:gd name="T76" fmla="*/ 80 w 238"/>
                <a:gd name="T77" fmla="*/ 29 h 198"/>
                <a:gd name="T78" fmla="*/ 74 w 238"/>
                <a:gd name="T79" fmla="*/ 7 h 198"/>
                <a:gd name="T80" fmla="*/ 63 w 238"/>
                <a:gd name="T81" fmla="*/ 1 h 198"/>
                <a:gd name="T82" fmla="*/ 61 w 238"/>
                <a:gd name="T83" fmla="*/ 8 h 198"/>
                <a:gd name="T84" fmla="*/ 67 w 238"/>
                <a:gd name="T85" fmla="*/ 12 h 198"/>
                <a:gd name="T86" fmla="*/ 57 w 238"/>
                <a:gd name="T87" fmla="*/ 12 h 198"/>
                <a:gd name="T88" fmla="*/ 62 w 238"/>
                <a:gd name="T89" fmla="*/ 33 h 198"/>
                <a:gd name="T90" fmla="*/ 59 w 238"/>
                <a:gd name="T91" fmla="*/ 28 h 198"/>
                <a:gd name="T92" fmla="*/ 55 w 238"/>
                <a:gd name="T93" fmla="*/ 24 h 198"/>
                <a:gd name="T94" fmla="*/ 53 w 238"/>
                <a:gd name="T95" fmla="*/ 15 h 198"/>
                <a:gd name="T96" fmla="*/ 43 w 238"/>
                <a:gd name="T97" fmla="*/ 9 h 198"/>
                <a:gd name="T98" fmla="*/ 36 w 238"/>
                <a:gd name="T99" fmla="*/ 18 h 198"/>
                <a:gd name="T100" fmla="*/ 32 w 238"/>
                <a:gd name="T101" fmla="*/ 26 h 198"/>
                <a:gd name="T102" fmla="*/ 31 w 238"/>
                <a:gd name="T103" fmla="*/ 30 h 198"/>
                <a:gd name="T104" fmla="*/ 23 w 238"/>
                <a:gd name="T105" fmla="*/ 28 h 198"/>
                <a:gd name="T106" fmla="*/ 23 w 238"/>
                <a:gd name="T107" fmla="*/ 36 h 198"/>
                <a:gd name="T108" fmla="*/ 11 w 238"/>
                <a:gd name="T109" fmla="*/ 29 h 198"/>
                <a:gd name="T110" fmla="*/ 20 w 238"/>
                <a:gd name="T111" fmla="*/ 44 h 198"/>
                <a:gd name="T112" fmla="*/ 36 w 238"/>
                <a:gd name="T113" fmla="*/ 46 h 198"/>
                <a:gd name="T114" fmla="*/ 44 w 238"/>
                <a:gd name="T115" fmla="*/ 46 h 198"/>
                <a:gd name="T116" fmla="*/ 53 w 238"/>
                <a:gd name="T117" fmla="*/ 52 h 198"/>
                <a:gd name="T118" fmla="*/ 59 w 238"/>
                <a:gd name="T119" fmla="*/ 59 h 198"/>
                <a:gd name="T120" fmla="*/ 47 w 238"/>
                <a:gd name="T121" fmla="*/ 65 h 198"/>
                <a:gd name="T122" fmla="*/ 46 w 238"/>
                <a:gd name="T123" fmla="*/ 73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 h="198">
                  <a:moveTo>
                    <a:pt x="48" y="74"/>
                  </a:moveTo>
                  <a:cubicBezTo>
                    <a:pt x="52" y="77"/>
                    <a:pt x="52" y="77"/>
                    <a:pt x="52" y="77"/>
                  </a:cubicBezTo>
                  <a:cubicBezTo>
                    <a:pt x="55" y="75"/>
                    <a:pt x="55" y="75"/>
                    <a:pt x="55" y="75"/>
                  </a:cubicBezTo>
                  <a:cubicBezTo>
                    <a:pt x="57" y="73"/>
                    <a:pt x="57" y="73"/>
                    <a:pt x="57" y="73"/>
                  </a:cubicBezTo>
                  <a:cubicBezTo>
                    <a:pt x="59" y="75"/>
                    <a:pt x="59" y="75"/>
                    <a:pt x="59" y="75"/>
                  </a:cubicBezTo>
                  <a:cubicBezTo>
                    <a:pt x="56" y="78"/>
                    <a:pt x="56" y="78"/>
                    <a:pt x="56" y="78"/>
                  </a:cubicBezTo>
                  <a:cubicBezTo>
                    <a:pt x="54" y="80"/>
                    <a:pt x="54" y="80"/>
                    <a:pt x="54" y="80"/>
                  </a:cubicBezTo>
                  <a:cubicBezTo>
                    <a:pt x="54" y="83"/>
                    <a:pt x="54" y="83"/>
                    <a:pt x="54" y="83"/>
                  </a:cubicBezTo>
                  <a:cubicBezTo>
                    <a:pt x="50" y="82"/>
                    <a:pt x="50" y="82"/>
                    <a:pt x="50" y="82"/>
                  </a:cubicBezTo>
                  <a:cubicBezTo>
                    <a:pt x="46" y="78"/>
                    <a:pt x="46" y="78"/>
                    <a:pt x="46" y="78"/>
                  </a:cubicBezTo>
                  <a:cubicBezTo>
                    <a:pt x="44" y="77"/>
                    <a:pt x="44" y="77"/>
                    <a:pt x="44" y="77"/>
                  </a:cubicBezTo>
                  <a:cubicBezTo>
                    <a:pt x="42" y="76"/>
                    <a:pt x="42" y="76"/>
                    <a:pt x="42" y="76"/>
                  </a:cubicBezTo>
                  <a:cubicBezTo>
                    <a:pt x="41" y="73"/>
                    <a:pt x="41" y="73"/>
                    <a:pt x="41" y="73"/>
                  </a:cubicBezTo>
                  <a:cubicBezTo>
                    <a:pt x="40" y="74"/>
                    <a:pt x="40" y="74"/>
                    <a:pt x="40" y="74"/>
                  </a:cubicBezTo>
                  <a:cubicBezTo>
                    <a:pt x="36" y="75"/>
                    <a:pt x="36" y="75"/>
                    <a:pt x="36" y="75"/>
                  </a:cubicBezTo>
                  <a:cubicBezTo>
                    <a:pt x="35" y="76"/>
                    <a:pt x="35" y="76"/>
                    <a:pt x="35" y="76"/>
                  </a:cubicBezTo>
                  <a:cubicBezTo>
                    <a:pt x="34" y="74"/>
                    <a:pt x="34" y="74"/>
                    <a:pt x="34" y="74"/>
                  </a:cubicBezTo>
                  <a:cubicBezTo>
                    <a:pt x="35" y="72"/>
                    <a:pt x="35" y="72"/>
                    <a:pt x="35" y="72"/>
                  </a:cubicBezTo>
                  <a:cubicBezTo>
                    <a:pt x="32" y="72"/>
                    <a:pt x="32" y="72"/>
                    <a:pt x="32" y="72"/>
                  </a:cubicBezTo>
                  <a:cubicBezTo>
                    <a:pt x="32" y="72"/>
                    <a:pt x="31" y="73"/>
                    <a:pt x="30" y="73"/>
                  </a:cubicBezTo>
                  <a:cubicBezTo>
                    <a:pt x="29" y="73"/>
                    <a:pt x="28" y="73"/>
                    <a:pt x="28" y="73"/>
                  </a:cubicBezTo>
                  <a:cubicBezTo>
                    <a:pt x="27" y="72"/>
                    <a:pt x="26" y="71"/>
                    <a:pt x="25" y="71"/>
                  </a:cubicBezTo>
                  <a:cubicBezTo>
                    <a:pt x="24" y="70"/>
                    <a:pt x="23" y="69"/>
                    <a:pt x="23" y="69"/>
                  </a:cubicBezTo>
                  <a:cubicBezTo>
                    <a:pt x="21" y="70"/>
                    <a:pt x="21" y="70"/>
                    <a:pt x="21" y="70"/>
                  </a:cubicBezTo>
                  <a:cubicBezTo>
                    <a:pt x="19" y="72"/>
                    <a:pt x="19" y="72"/>
                    <a:pt x="19" y="72"/>
                  </a:cubicBezTo>
                  <a:cubicBezTo>
                    <a:pt x="19" y="71"/>
                    <a:pt x="19" y="71"/>
                    <a:pt x="19" y="71"/>
                  </a:cubicBezTo>
                  <a:cubicBezTo>
                    <a:pt x="17" y="70"/>
                    <a:pt x="17" y="70"/>
                    <a:pt x="17" y="70"/>
                  </a:cubicBezTo>
                  <a:cubicBezTo>
                    <a:pt x="13" y="70"/>
                    <a:pt x="13" y="70"/>
                    <a:pt x="13" y="70"/>
                  </a:cubicBezTo>
                  <a:cubicBezTo>
                    <a:pt x="12" y="70"/>
                    <a:pt x="12" y="70"/>
                    <a:pt x="12" y="70"/>
                  </a:cubicBezTo>
                  <a:cubicBezTo>
                    <a:pt x="12" y="70"/>
                    <a:pt x="12" y="70"/>
                    <a:pt x="10" y="70"/>
                  </a:cubicBezTo>
                  <a:cubicBezTo>
                    <a:pt x="9" y="69"/>
                    <a:pt x="9" y="69"/>
                    <a:pt x="9" y="69"/>
                  </a:cubicBezTo>
                  <a:cubicBezTo>
                    <a:pt x="6" y="68"/>
                    <a:pt x="6" y="68"/>
                    <a:pt x="6" y="68"/>
                  </a:cubicBezTo>
                  <a:cubicBezTo>
                    <a:pt x="3" y="67"/>
                    <a:pt x="3" y="67"/>
                    <a:pt x="3" y="67"/>
                  </a:cubicBezTo>
                  <a:cubicBezTo>
                    <a:pt x="3" y="67"/>
                    <a:pt x="2" y="67"/>
                    <a:pt x="2" y="68"/>
                  </a:cubicBezTo>
                  <a:cubicBezTo>
                    <a:pt x="2" y="70"/>
                    <a:pt x="0" y="71"/>
                    <a:pt x="0" y="72"/>
                  </a:cubicBezTo>
                  <a:cubicBezTo>
                    <a:pt x="1" y="73"/>
                    <a:pt x="2" y="73"/>
                    <a:pt x="3" y="75"/>
                  </a:cubicBezTo>
                  <a:cubicBezTo>
                    <a:pt x="5" y="76"/>
                    <a:pt x="5" y="76"/>
                    <a:pt x="5" y="76"/>
                  </a:cubicBezTo>
                  <a:cubicBezTo>
                    <a:pt x="8" y="76"/>
                    <a:pt x="8" y="76"/>
                    <a:pt x="8" y="76"/>
                  </a:cubicBezTo>
                  <a:cubicBezTo>
                    <a:pt x="9" y="75"/>
                    <a:pt x="9" y="75"/>
                    <a:pt x="9" y="75"/>
                  </a:cubicBezTo>
                  <a:cubicBezTo>
                    <a:pt x="13" y="76"/>
                    <a:pt x="13" y="76"/>
                    <a:pt x="13" y="76"/>
                  </a:cubicBezTo>
                  <a:cubicBezTo>
                    <a:pt x="14" y="78"/>
                    <a:pt x="15" y="80"/>
                    <a:pt x="16" y="79"/>
                  </a:cubicBezTo>
                  <a:cubicBezTo>
                    <a:pt x="17" y="78"/>
                    <a:pt x="17" y="78"/>
                    <a:pt x="17" y="78"/>
                  </a:cubicBezTo>
                  <a:cubicBezTo>
                    <a:pt x="19" y="79"/>
                    <a:pt x="19" y="79"/>
                    <a:pt x="19" y="79"/>
                  </a:cubicBezTo>
                  <a:cubicBezTo>
                    <a:pt x="19" y="79"/>
                    <a:pt x="20" y="83"/>
                    <a:pt x="22" y="83"/>
                  </a:cubicBezTo>
                  <a:cubicBezTo>
                    <a:pt x="23" y="84"/>
                    <a:pt x="24" y="84"/>
                    <a:pt x="24" y="84"/>
                  </a:cubicBezTo>
                  <a:cubicBezTo>
                    <a:pt x="28" y="86"/>
                    <a:pt x="28" y="86"/>
                    <a:pt x="28" y="86"/>
                  </a:cubicBezTo>
                  <a:cubicBezTo>
                    <a:pt x="30" y="86"/>
                    <a:pt x="30" y="86"/>
                    <a:pt x="30" y="86"/>
                  </a:cubicBezTo>
                  <a:cubicBezTo>
                    <a:pt x="30" y="86"/>
                    <a:pt x="33" y="85"/>
                    <a:pt x="33" y="86"/>
                  </a:cubicBezTo>
                  <a:cubicBezTo>
                    <a:pt x="33" y="87"/>
                    <a:pt x="35" y="88"/>
                    <a:pt x="34" y="89"/>
                  </a:cubicBezTo>
                  <a:cubicBezTo>
                    <a:pt x="34" y="89"/>
                    <a:pt x="34" y="90"/>
                    <a:pt x="34" y="91"/>
                  </a:cubicBezTo>
                  <a:cubicBezTo>
                    <a:pt x="34" y="92"/>
                    <a:pt x="34" y="93"/>
                    <a:pt x="34" y="93"/>
                  </a:cubicBezTo>
                  <a:cubicBezTo>
                    <a:pt x="31" y="96"/>
                    <a:pt x="31" y="96"/>
                    <a:pt x="31" y="96"/>
                  </a:cubicBezTo>
                  <a:cubicBezTo>
                    <a:pt x="31" y="98"/>
                    <a:pt x="31" y="98"/>
                    <a:pt x="31" y="98"/>
                  </a:cubicBezTo>
                  <a:cubicBezTo>
                    <a:pt x="31" y="98"/>
                    <a:pt x="31" y="100"/>
                    <a:pt x="30" y="100"/>
                  </a:cubicBezTo>
                  <a:cubicBezTo>
                    <a:pt x="30" y="101"/>
                    <a:pt x="29" y="104"/>
                    <a:pt x="29" y="104"/>
                  </a:cubicBezTo>
                  <a:cubicBezTo>
                    <a:pt x="32" y="102"/>
                    <a:pt x="32" y="102"/>
                    <a:pt x="32" y="102"/>
                  </a:cubicBezTo>
                  <a:cubicBezTo>
                    <a:pt x="32" y="102"/>
                    <a:pt x="33" y="102"/>
                    <a:pt x="33" y="103"/>
                  </a:cubicBezTo>
                  <a:cubicBezTo>
                    <a:pt x="32" y="105"/>
                    <a:pt x="31" y="106"/>
                    <a:pt x="31" y="106"/>
                  </a:cubicBezTo>
                  <a:cubicBezTo>
                    <a:pt x="31" y="106"/>
                    <a:pt x="32" y="109"/>
                    <a:pt x="33" y="108"/>
                  </a:cubicBezTo>
                  <a:cubicBezTo>
                    <a:pt x="35" y="107"/>
                    <a:pt x="35" y="107"/>
                    <a:pt x="35" y="107"/>
                  </a:cubicBezTo>
                  <a:cubicBezTo>
                    <a:pt x="37" y="106"/>
                    <a:pt x="37" y="106"/>
                    <a:pt x="37" y="106"/>
                  </a:cubicBezTo>
                  <a:cubicBezTo>
                    <a:pt x="40" y="105"/>
                    <a:pt x="40" y="105"/>
                    <a:pt x="40" y="105"/>
                  </a:cubicBezTo>
                  <a:cubicBezTo>
                    <a:pt x="40" y="105"/>
                    <a:pt x="40" y="105"/>
                    <a:pt x="41" y="104"/>
                  </a:cubicBezTo>
                  <a:cubicBezTo>
                    <a:pt x="43" y="104"/>
                    <a:pt x="46" y="104"/>
                    <a:pt x="46" y="104"/>
                  </a:cubicBezTo>
                  <a:cubicBezTo>
                    <a:pt x="46" y="104"/>
                    <a:pt x="47" y="107"/>
                    <a:pt x="46" y="107"/>
                  </a:cubicBezTo>
                  <a:cubicBezTo>
                    <a:pt x="45" y="107"/>
                    <a:pt x="41" y="106"/>
                    <a:pt x="41" y="106"/>
                  </a:cubicBezTo>
                  <a:cubicBezTo>
                    <a:pt x="39" y="107"/>
                    <a:pt x="39" y="107"/>
                    <a:pt x="39" y="107"/>
                  </a:cubicBezTo>
                  <a:cubicBezTo>
                    <a:pt x="37" y="108"/>
                    <a:pt x="37" y="108"/>
                    <a:pt x="37" y="108"/>
                  </a:cubicBezTo>
                  <a:cubicBezTo>
                    <a:pt x="35" y="110"/>
                    <a:pt x="35" y="110"/>
                    <a:pt x="35" y="110"/>
                  </a:cubicBezTo>
                  <a:cubicBezTo>
                    <a:pt x="35" y="110"/>
                    <a:pt x="33" y="113"/>
                    <a:pt x="34" y="113"/>
                  </a:cubicBezTo>
                  <a:cubicBezTo>
                    <a:pt x="35" y="114"/>
                    <a:pt x="32" y="115"/>
                    <a:pt x="32" y="115"/>
                  </a:cubicBezTo>
                  <a:cubicBezTo>
                    <a:pt x="31" y="115"/>
                    <a:pt x="31" y="115"/>
                    <a:pt x="31" y="115"/>
                  </a:cubicBezTo>
                  <a:cubicBezTo>
                    <a:pt x="31" y="116"/>
                    <a:pt x="31" y="116"/>
                    <a:pt x="31" y="116"/>
                  </a:cubicBezTo>
                  <a:cubicBezTo>
                    <a:pt x="31" y="116"/>
                    <a:pt x="31" y="116"/>
                    <a:pt x="32" y="117"/>
                  </a:cubicBezTo>
                  <a:cubicBezTo>
                    <a:pt x="33" y="117"/>
                    <a:pt x="36" y="117"/>
                    <a:pt x="36" y="117"/>
                  </a:cubicBezTo>
                  <a:cubicBezTo>
                    <a:pt x="36" y="117"/>
                    <a:pt x="38" y="116"/>
                    <a:pt x="37" y="117"/>
                  </a:cubicBezTo>
                  <a:cubicBezTo>
                    <a:pt x="37" y="118"/>
                    <a:pt x="36" y="121"/>
                    <a:pt x="36" y="121"/>
                  </a:cubicBezTo>
                  <a:cubicBezTo>
                    <a:pt x="36" y="121"/>
                    <a:pt x="35" y="122"/>
                    <a:pt x="32" y="122"/>
                  </a:cubicBezTo>
                  <a:cubicBezTo>
                    <a:pt x="30" y="123"/>
                    <a:pt x="27" y="124"/>
                    <a:pt x="27" y="124"/>
                  </a:cubicBezTo>
                  <a:cubicBezTo>
                    <a:pt x="25" y="127"/>
                    <a:pt x="25" y="127"/>
                    <a:pt x="25" y="127"/>
                  </a:cubicBezTo>
                  <a:cubicBezTo>
                    <a:pt x="25" y="127"/>
                    <a:pt x="26" y="128"/>
                    <a:pt x="23" y="128"/>
                  </a:cubicBezTo>
                  <a:cubicBezTo>
                    <a:pt x="21" y="128"/>
                    <a:pt x="19" y="128"/>
                    <a:pt x="19" y="128"/>
                  </a:cubicBezTo>
                  <a:cubicBezTo>
                    <a:pt x="17" y="128"/>
                    <a:pt x="17" y="128"/>
                    <a:pt x="17" y="128"/>
                  </a:cubicBezTo>
                  <a:cubicBezTo>
                    <a:pt x="17" y="128"/>
                    <a:pt x="15" y="129"/>
                    <a:pt x="15" y="129"/>
                  </a:cubicBezTo>
                  <a:cubicBezTo>
                    <a:pt x="14" y="128"/>
                    <a:pt x="13" y="127"/>
                    <a:pt x="13" y="127"/>
                  </a:cubicBezTo>
                  <a:cubicBezTo>
                    <a:pt x="14" y="123"/>
                    <a:pt x="14" y="123"/>
                    <a:pt x="14" y="123"/>
                  </a:cubicBezTo>
                  <a:cubicBezTo>
                    <a:pt x="13" y="122"/>
                    <a:pt x="13" y="122"/>
                    <a:pt x="13" y="122"/>
                  </a:cubicBezTo>
                  <a:cubicBezTo>
                    <a:pt x="13" y="119"/>
                    <a:pt x="13" y="119"/>
                    <a:pt x="13" y="119"/>
                  </a:cubicBezTo>
                  <a:cubicBezTo>
                    <a:pt x="13" y="119"/>
                    <a:pt x="10" y="121"/>
                    <a:pt x="10" y="122"/>
                  </a:cubicBezTo>
                  <a:cubicBezTo>
                    <a:pt x="9" y="122"/>
                    <a:pt x="9" y="124"/>
                    <a:pt x="9" y="124"/>
                  </a:cubicBezTo>
                  <a:cubicBezTo>
                    <a:pt x="7" y="127"/>
                    <a:pt x="7" y="127"/>
                    <a:pt x="7" y="127"/>
                  </a:cubicBezTo>
                  <a:cubicBezTo>
                    <a:pt x="6" y="127"/>
                    <a:pt x="6" y="127"/>
                    <a:pt x="6" y="127"/>
                  </a:cubicBezTo>
                  <a:cubicBezTo>
                    <a:pt x="6" y="131"/>
                    <a:pt x="6" y="131"/>
                    <a:pt x="6" y="131"/>
                  </a:cubicBezTo>
                  <a:cubicBezTo>
                    <a:pt x="5" y="133"/>
                    <a:pt x="5" y="133"/>
                    <a:pt x="5" y="133"/>
                  </a:cubicBezTo>
                  <a:cubicBezTo>
                    <a:pt x="5" y="133"/>
                    <a:pt x="4" y="133"/>
                    <a:pt x="5" y="134"/>
                  </a:cubicBezTo>
                  <a:cubicBezTo>
                    <a:pt x="6" y="134"/>
                    <a:pt x="10" y="136"/>
                    <a:pt x="10" y="136"/>
                  </a:cubicBezTo>
                  <a:cubicBezTo>
                    <a:pt x="10" y="136"/>
                    <a:pt x="11" y="135"/>
                    <a:pt x="13" y="137"/>
                  </a:cubicBezTo>
                  <a:cubicBezTo>
                    <a:pt x="14" y="138"/>
                    <a:pt x="16" y="139"/>
                    <a:pt x="16" y="139"/>
                  </a:cubicBezTo>
                  <a:cubicBezTo>
                    <a:pt x="17" y="139"/>
                    <a:pt x="17" y="139"/>
                    <a:pt x="17" y="139"/>
                  </a:cubicBezTo>
                  <a:cubicBezTo>
                    <a:pt x="20" y="138"/>
                    <a:pt x="20" y="138"/>
                    <a:pt x="20" y="138"/>
                  </a:cubicBezTo>
                  <a:cubicBezTo>
                    <a:pt x="22" y="140"/>
                    <a:pt x="22" y="140"/>
                    <a:pt x="22" y="140"/>
                  </a:cubicBezTo>
                  <a:cubicBezTo>
                    <a:pt x="27" y="141"/>
                    <a:pt x="27" y="141"/>
                    <a:pt x="27" y="141"/>
                  </a:cubicBezTo>
                  <a:cubicBezTo>
                    <a:pt x="27" y="141"/>
                    <a:pt x="28" y="143"/>
                    <a:pt x="28" y="144"/>
                  </a:cubicBezTo>
                  <a:cubicBezTo>
                    <a:pt x="29" y="144"/>
                    <a:pt x="31" y="147"/>
                    <a:pt x="31" y="147"/>
                  </a:cubicBezTo>
                  <a:cubicBezTo>
                    <a:pt x="31" y="147"/>
                    <a:pt x="31" y="145"/>
                    <a:pt x="33" y="146"/>
                  </a:cubicBezTo>
                  <a:cubicBezTo>
                    <a:pt x="36" y="146"/>
                    <a:pt x="37" y="146"/>
                    <a:pt x="37" y="146"/>
                  </a:cubicBezTo>
                  <a:cubicBezTo>
                    <a:pt x="37" y="146"/>
                    <a:pt x="39" y="146"/>
                    <a:pt x="40" y="147"/>
                  </a:cubicBezTo>
                  <a:cubicBezTo>
                    <a:pt x="41" y="148"/>
                    <a:pt x="44" y="153"/>
                    <a:pt x="44" y="153"/>
                  </a:cubicBezTo>
                  <a:cubicBezTo>
                    <a:pt x="46" y="158"/>
                    <a:pt x="46" y="158"/>
                    <a:pt x="46" y="158"/>
                  </a:cubicBezTo>
                  <a:cubicBezTo>
                    <a:pt x="48" y="162"/>
                    <a:pt x="48" y="162"/>
                    <a:pt x="48" y="162"/>
                  </a:cubicBezTo>
                  <a:cubicBezTo>
                    <a:pt x="48" y="162"/>
                    <a:pt x="48" y="163"/>
                    <a:pt x="50" y="164"/>
                  </a:cubicBezTo>
                  <a:cubicBezTo>
                    <a:pt x="52" y="166"/>
                    <a:pt x="53" y="168"/>
                    <a:pt x="53" y="168"/>
                  </a:cubicBezTo>
                  <a:cubicBezTo>
                    <a:pt x="53" y="168"/>
                    <a:pt x="53" y="169"/>
                    <a:pt x="54" y="170"/>
                  </a:cubicBezTo>
                  <a:cubicBezTo>
                    <a:pt x="55" y="172"/>
                    <a:pt x="57" y="174"/>
                    <a:pt x="57" y="174"/>
                  </a:cubicBezTo>
                  <a:cubicBezTo>
                    <a:pt x="57" y="174"/>
                    <a:pt x="57" y="175"/>
                    <a:pt x="58" y="176"/>
                  </a:cubicBezTo>
                  <a:cubicBezTo>
                    <a:pt x="60" y="177"/>
                    <a:pt x="62" y="177"/>
                    <a:pt x="63" y="178"/>
                  </a:cubicBezTo>
                  <a:cubicBezTo>
                    <a:pt x="65" y="180"/>
                    <a:pt x="67" y="182"/>
                    <a:pt x="67" y="182"/>
                  </a:cubicBezTo>
                  <a:cubicBezTo>
                    <a:pt x="67" y="182"/>
                    <a:pt x="72" y="187"/>
                    <a:pt x="74" y="189"/>
                  </a:cubicBezTo>
                  <a:cubicBezTo>
                    <a:pt x="76" y="191"/>
                    <a:pt x="78" y="193"/>
                    <a:pt x="79" y="193"/>
                  </a:cubicBezTo>
                  <a:cubicBezTo>
                    <a:pt x="80" y="194"/>
                    <a:pt x="85" y="195"/>
                    <a:pt x="85" y="195"/>
                  </a:cubicBezTo>
                  <a:cubicBezTo>
                    <a:pt x="85" y="195"/>
                    <a:pt x="88" y="198"/>
                    <a:pt x="89" y="197"/>
                  </a:cubicBezTo>
                  <a:cubicBezTo>
                    <a:pt x="91" y="197"/>
                    <a:pt x="87" y="196"/>
                    <a:pt x="93" y="196"/>
                  </a:cubicBezTo>
                  <a:cubicBezTo>
                    <a:pt x="99" y="196"/>
                    <a:pt x="103" y="198"/>
                    <a:pt x="103" y="198"/>
                  </a:cubicBezTo>
                  <a:cubicBezTo>
                    <a:pt x="107" y="195"/>
                    <a:pt x="107" y="195"/>
                    <a:pt x="107" y="195"/>
                  </a:cubicBezTo>
                  <a:cubicBezTo>
                    <a:pt x="107" y="195"/>
                    <a:pt x="106" y="197"/>
                    <a:pt x="107" y="194"/>
                  </a:cubicBezTo>
                  <a:cubicBezTo>
                    <a:pt x="108" y="192"/>
                    <a:pt x="109" y="190"/>
                    <a:pt x="109" y="190"/>
                  </a:cubicBezTo>
                  <a:cubicBezTo>
                    <a:pt x="109" y="190"/>
                    <a:pt x="108" y="188"/>
                    <a:pt x="111" y="188"/>
                  </a:cubicBezTo>
                  <a:cubicBezTo>
                    <a:pt x="113" y="188"/>
                    <a:pt x="119" y="187"/>
                    <a:pt x="120" y="187"/>
                  </a:cubicBezTo>
                  <a:cubicBezTo>
                    <a:pt x="121" y="187"/>
                    <a:pt x="121" y="188"/>
                    <a:pt x="122" y="187"/>
                  </a:cubicBezTo>
                  <a:cubicBezTo>
                    <a:pt x="122" y="186"/>
                    <a:pt x="131" y="189"/>
                    <a:pt x="131" y="189"/>
                  </a:cubicBezTo>
                  <a:cubicBezTo>
                    <a:pt x="132" y="187"/>
                    <a:pt x="132" y="187"/>
                    <a:pt x="132" y="187"/>
                  </a:cubicBezTo>
                  <a:cubicBezTo>
                    <a:pt x="134" y="186"/>
                    <a:pt x="134" y="186"/>
                    <a:pt x="134" y="186"/>
                  </a:cubicBezTo>
                  <a:cubicBezTo>
                    <a:pt x="136" y="190"/>
                    <a:pt x="136" y="190"/>
                    <a:pt x="136" y="190"/>
                  </a:cubicBezTo>
                  <a:cubicBezTo>
                    <a:pt x="140" y="190"/>
                    <a:pt x="140" y="190"/>
                    <a:pt x="140" y="190"/>
                  </a:cubicBezTo>
                  <a:cubicBezTo>
                    <a:pt x="140" y="190"/>
                    <a:pt x="143" y="189"/>
                    <a:pt x="145" y="189"/>
                  </a:cubicBezTo>
                  <a:cubicBezTo>
                    <a:pt x="146" y="189"/>
                    <a:pt x="150" y="187"/>
                    <a:pt x="150" y="187"/>
                  </a:cubicBezTo>
                  <a:cubicBezTo>
                    <a:pt x="150" y="187"/>
                    <a:pt x="151" y="185"/>
                    <a:pt x="152" y="185"/>
                  </a:cubicBezTo>
                  <a:cubicBezTo>
                    <a:pt x="153" y="184"/>
                    <a:pt x="156" y="184"/>
                    <a:pt x="157" y="184"/>
                  </a:cubicBezTo>
                  <a:cubicBezTo>
                    <a:pt x="159" y="184"/>
                    <a:pt x="162" y="183"/>
                    <a:pt x="162" y="183"/>
                  </a:cubicBezTo>
                  <a:cubicBezTo>
                    <a:pt x="164" y="181"/>
                    <a:pt x="164" y="181"/>
                    <a:pt x="164" y="181"/>
                  </a:cubicBezTo>
                  <a:cubicBezTo>
                    <a:pt x="164" y="181"/>
                    <a:pt x="165" y="180"/>
                    <a:pt x="167" y="180"/>
                  </a:cubicBezTo>
                  <a:cubicBezTo>
                    <a:pt x="168" y="181"/>
                    <a:pt x="172" y="181"/>
                    <a:pt x="172" y="181"/>
                  </a:cubicBezTo>
                  <a:cubicBezTo>
                    <a:pt x="175" y="179"/>
                    <a:pt x="175" y="179"/>
                    <a:pt x="175" y="179"/>
                  </a:cubicBezTo>
                  <a:cubicBezTo>
                    <a:pt x="178" y="178"/>
                    <a:pt x="178" y="178"/>
                    <a:pt x="178" y="178"/>
                  </a:cubicBezTo>
                  <a:cubicBezTo>
                    <a:pt x="178" y="178"/>
                    <a:pt x="178" y="177"/>
                    <a:pt x="179" y="178"/>
                  </a:cubicBezTo>
                  <a:cubicBezTo>
                    <a:pt x="180" y="179"/>
                    <a:pt x="182" y="181"/>
                    <a:pt x="182" y="181"/>
                  </a:cubicBezTo>
                  <a:cubicBezTo>
                    <a:pt x="186" y="182"/>
                    <a:pt x="186" y="182"/>
                    <a:pt x="186" y="182"/>
                  </a:cubicBezTo>
                  <a:cubicBezTo>
                    <a:pt x="189" y="181"/>
                    <a:pt x="189" y="181"/>
                    <a:pt x="189" y="181"/>
                  </a:cubicBezTo>
                  <a:cubicBezTo>
                    <a:pt x="191" y="179"/>
                    <a:pt x="191" y="179"/>
                    <a:pt x="191" y="179"/>
                  </a:cubicBezTo>
                  <a:cubicBezTo>
                    <a:pt x="191" y="179"/>
                    <a:pt x="191" y="178"/>
                    <a:pt x="194" y="178"/>
                  </a:cubicBezTo>
                  <a:cubicBezTo>
                    <a:pt x="197" y="178"/>
                    <a:pt x="198" y="178"/>
                    <a:pt x="198" y="178"/>
                  </a:cubicBezTo>
                  <a:cubicBezTo>
                    <a:pt x="198" y="178"/>
                    <a:pt x="201" y="178"/>
                    <a:pt x="201" y="177"/>
                  </a:cubicBezTo>
                  <a:cubicBezTo>
                    <a:pt x="201" y="176"/>
                    <a:pt x="201" y="174"/>
                    <a:pt x="202" y="173"/>
                  </a:cubicBezTo>
                  <a:cubicBezTo>
                    <a:pt x="202" y="172"/>
                    <a:pt x="206" y="168"/>
                    <a:pt x="206" y="168"/>
                  </a:cubicBezTo>
                  <a:cubicBezTo>
                    <a:pt x="208" y="167"/>
                    <a:pt x="208" y="167"/>
                    <a:pt x="208" y="167"/>
                  </a:cubicBezTo>
                  <a:cubicBezTo>
                    <a:pt x="207" y="164"/>
                    <a:pt x="207" y="164"/>
                    <a:pt x="207" y="164"/>
                  </a:cubicBezTo>
                  <a:cubicBezTo>
                    <a:pt x="208" y="162"/>
                    <a:pt x="208" y="162"/>
                    <a:pt x="208" y="162"/>
                  </a:cubicBezTo>
                  <a:cubicBezTo>
                    <a:pt x="208" y="162"/>
                    <a:pt x="211" y="161"/>
                    <a:pt x="210" y="163"/>
                  </a:cubicBezTo>
                  <a:cubicBezTo>
                    <a:pt x="209" y="165"/>
                    <a:pt x="210" y="166"/>
                    <a:pt x="210" y="166"/>
                  </a:cubicBezTo>
                  <a:cubicBezTo>
                    <a:pt x="210" y="166"/>
                    <a:pt x="211" y="165"/>
                    <a:pt x="212" y="165"/>
                  </a:cubicBezTo>
                  <a:cubicBezTo>
                    <a:pt x="214" y="165"/>
                    <a:pt x="214" y="164"/>
                    <a:pt x="215" y="164"/>
                  </a:cubicBezTo>
                  <a:cubicBezTo>
                    <a:pt x="217" y="165"/>
                    <a:pt x="218" y="164"/>
                    <a:pt x="218" y="164"/>
                  </a:cubicBezTo>
                  <a:cubicBezTo>
                    <a:pt x="218" y="164"/>
                    <a:pt x="217" y="162"/>
                    <a:pt x="218" y="162"/>
                  </a:cubicBezTo>
                  <a:cubicBezTo>
                    <a:pt x="219" y="163"/>
                    <a:pt x="221" y="163"/>
                    <a:pt x="221" y="163"/>
                  </a:cubicBezTo>
                  <a:cubicBezTo>
                    <a:pt x="221" y="163"/>
                    <a:pt x="222" y="163"/>
                    <a:pt x="222" y="162"/>
                  </a:cubicBezTo>
                  <a:cubicBezTo>
                    <a:pt x="222" y="162"/>
                    <a:pt x="219" y="160"/>
                    <a:pt x="220" y="160"/>
                  </a:cubicBezTo>
                  <a:cubicBezTo>
                    <a:pt x="221" y="161"/>
                    <a:pt x="223" y="160"/>
                    <a:pt x="223" y="160"/>
                  </a:cubicBezTo>
                  <a:cubicBezTo>
                    <a:pt x="223" y="160"/>
                    <a:pt x="226" y="161"/>
                    <a:pt x="223" y="159"/>
                  </a:cubicBezTo>
                  <a:cubicBezTo>
                    <a:pt x="221" y="156"/>
                    <a:pt x="224" y="156"/>
                    <a:pt x="224" y="156"/>
                  </a:cubicBezTo>
                  <a:cubicBezTo>
                    <a:pt x="224" y="156"/>
                    <a:pt x="227" y="157"/>
                    <a:pt x="226" y="157"/>
                  </a:cubicBezTo>
                  <a:cubicBezTo>
                    <a:pt x="225" y="156"/>
                    <a:pt x="221" y="151"/>
                    <a:pt x="221" y="151"/>
                  </a:cubicBezTo>
                  <a:cubicBezTo>
                    <a:pt x="221" y="150"/>
                    <a:pt x="221" y="150"/>
                    <a:pt x="221" y="150"/>
                  </a:cubicBezTo>
                  <a:cubicBezTo>
                    <a:pt x="221" y="148"/>
                    <a:pt x="221" y="148"/>
                    <a:pt x="221" y="148"/>
                  </a:cubicBezTo>
                  <a:cubicBezTo>
                    <a:pt x="221" y="148"/>
                    <a:pt x="223" y="149"/>
                    <a:pt x="224" y="150"/>
                  </a:cubicBezTo>
                  <a:cubicBezTo>
                    <a:pt x="224" y="150"/>
                    <a:pt x="224" y="150"/>
                    <a:pt x="225" y="151"/>
                  </a:cubicBezTo>
                  <a:cubicBezTo>
                    <a:pt x="227" y="152"/>
                    <a:pt x="226" y="154"/>
                    <a:pt x="227" y="154"/>
                  </a:cubicBezTo>
                  <a:cubicBezTo>
                    <a:pt x="228" y="155"/>
                    <a:pt x="231" y="154"/>
                    <a:pt x="231" y="154"/>
                  </a:cubicBezTo>
                  <a:cubicBezTo>
                    <a:pt x="233" y="151"/>
                    <a:pt x="233" y="151"/>
                    <a:pt x="233" y="151"/>
                  </a:cubicBezTo>
                  <a:cubicBezTo>
                    <a:pt x="233" y="151"/>
                    <a:pt x="237" y="147"/>
                    <a:pt x="236" y="147"/>
                  </a:cubicBezTo>
                  <a:cubicBezTo>
                    <a:pt x="235" y="146"/>
                    <a:pt x="230" y="148"/>
                    <a:pt x="230" y="148"/>
                  </a:cubicBezTo>
                  <a:cubicBezTo>
                    <a:pt x="232" y="144"/>
                    <a:pt x="232" y="144"/>
                    <a:pt x="232" y="144"/>
                  </a:cubicBezTo>
                  <a:cubicBezTo>
                    <a:pt x="229" y="143"/>
                    <a:pt x="229" y="143"/>
                    <a:pt x="229" y="143"/>
                  </a:cubicBezTo>
                  <a:cubicBezTo>
                    <a:pt x="228" y="142"/>
                    <a:pt x="228" y="142"/>
                    <a:pt x="228" y="142"/>
                  </a:cubicBezTo>
                  <a:cubicBezTo>
                    <a:pt x="228" y="142"/>
                    <a:pt x="231" y="142"/>
                    <a:pt x="231" y="142"/>
                  </a:cubicBezTo>
                  <a:cubicBezTo>
                    <a:pt x="232" y="142"/>
                    <a:pt x="234" y="141"/>
                    <a:pt x="234" y="141"/>
                  </a:cubicBezTo>
                  <a:cubicBezTo>
                    <a:pt x="234" y="139"/>
                    <a:pt x="234" y="139"/>
                    <a:pt x="234" y="139"/>
                  </a:cubicBezTo>
                  <a:cubicBezTo>
                    <a:pt x="231" y="137"/>
                    <a:pt x="231" y="137"/>
                    <a:pt x="231" y="137"/>
                  </a:cubicBezTo>
                  <a:cubicBezTo>
                    <a:pt x="232" y="136"/>
                    <a:pt x="232" y="136"/>
                    <a:pt x="232" y="136"/>
                  </a:cubicBezTo>
                  <a:cubicBezTo>
                    <a:pt x="233" y="134"/>
                    <a:pt x="233" y="134"/>
                    <a:pt x="233" y="134"/>
                  </a:cubicBezTo>
                  <a:cubicBezTo>
                    <a:pt x="235" y="133"/>
                    <a:pt x="235" y="133"/>
                    <a:pt x="235" y="133"/>
                  </a:cubicBezTo>
                  <a:cubicBezTo>
                    <a:pt x="238" y="127"/>
                    <a:pt x="238" y="127"/>
                    <a:pt x="238" y="127"/>
                  </a:cubicBezTo>
                  <a:cubicBezTo>
                    <a:pt x="237" y="125"/>
                    <a:pt x="237" y="125"/>
                    <a:pt x="237" y="125"/>
                  </a:cubicBezTo>
                  <a:cubicBezTo>
                    <a:pt x="235" y="125"/>
                    <a:pt x="235" y="125"/>
                    <a:pt x="235" y="125"/>
                  </a:cubicBezTo>
                  <a:cubicBezTo>
                    <a:pt x="235" y="121"/>
                    <a:pt x="235" y="121"/>
                    <a:pt x="235" y="121"/>
                  </a:cubicBezTo>
                  <a:cubicBezTo>
                    <a:pt x="231" y="119"/>
                    <a:pt x="231" y="119"/>
                    <a:pt x="231" y="119"/>
                  </a:cubicBezTo>
                  <a:cubicBezTo>
                    <a:pt x="231" y="119"/>
                    <a:pt x="228" y="117"/>
                    <a:pt x="228" y="116"/>
                  </a:cubicBezTo>
                  <a:cubicBezTo>
                    <a:pt x="228" y="116"/>
                    <a:pt x="228" y="114"/>
                    <a:pt x="227" y="115"/>
                  </a:cubicBezTo>
                  <a:cubicBezTo>
                    <a:pt x="226" y="115"/>
                    <a:pt x="225" y="114"/>
                    <a:pt x="225" y="114"/>
                  </a:cubicBezTo>
                  <a:cubicBezTo>
                    <a:pt x="225" y="114"/>
                    <a:pt x="225" y="111"/>
                    <a:pt x="225" y="111"/>
                  </a:cubicBezTo>
                  <a:cubicBezTo>
                    <a:pt x="225" y="111"/>
                    <a:pt x="227" y="110"/>
                    <a:pt x="227" y="109"/>
                  </a:cubicBezTo>
                  <a:cubicBezTo>
                    <a:pt x="228" y="108"/>
                    <a:pt x="227" y="106"/>
                    <a:pt x="227" y="106"/>
                  </a:cubicBezTo>
                  <a:cubicBezTo>
                    <a:pt x="226" y="106"/>
                    <a:pt x="224" y="107"/>
                    <a:pt x="224" y="107"/>
                  </a:cubicBezTo>
                  <a:cubicBezTo>
                    <a:pt x="218" y="108"/>
                    <a:pt x="218" y="108"/>
                    <a:pt x="218" y="108"/>
                  </a:cubicBezTo>
                  <a:cubicBezTo>
                    <a:pt x="216" y="107"/>
                    <a:pt x="216" y="107"/>
                    <a:pt x="216" y="107"/>
                  </a:cubicBezTo>
                  <a:cubicBezTo>
                    <a:pt x="216" y="107"/>
                    <a:pt x="217" y="107"/>
                    <a:pt x="217" y="106"/>
                  </a:cubicBezTo>
                  <a:cubicBezTo>
                    <a:pt x="218" y="105"/>
                    <a:pt x="218" y="104"/>
                    <a:pt x="219" y="103"/>
                  </a:cubicBezTo>
                  <a:cubicBezTo>
                    <a:pt x="220" y="102"/>
                    <a:pt x="220" y="103"/>
                    <a:pt x="221" y="101"/>
                  </a:cubicBezTo>
                  <a:cubicBezTo>
                    <a:pt x="223" y="100"/>
                    <a:pt x="225" y="98"/>
                    <a:pt x="225" y="98"/>
                  </a:cubicBezTo>
                  <a:cubicBezTo>
                    <a:pt x="225" y="95"/>
                    <a:pt x="225" y="95"/>
                    <a:pt x="225" y="95"/>
                  </a:cubicBezTo>
                  <a:cubicBezTo>
                    <a:pt x="224" y="92"/>
                    <a:pt x="224" y="92"/>
                    <a:pt x="224" y="92"/>
                  </a:cubicBezTo>
                  <a:cubicBezTo>
                    <a:pt x="224" y="92"/>
                    <a:pt x="223" y="91"/>
                    <a:pt x="222" y="91"/>
                  </a:cubicBezTo>
                  <a:cubicBezTo>
                    <a:pt x="221" y="91"/>
                    <a:pt x="222" y="93"/>
                    <a:pt x="220" y="91"/>
                  </a:cubicBezTo>
                  <a:cubicBezTo>
                    <a:pt x="219" y="90"/>
                    <a:pt x="219" y="90"/>
                    <a:pt x="218" y="88"/>
                  </a:cubicBezTo>
                  <a:cubicBezTo>
                    <a:pt x="217" y="87"/>
                    <a:pt x="217" y="85"/>
                    <a:pt x="217" y="85"/>
                  </a:cubicBezTo>
                  <a:cubicBezTo>
                    <a:pt x="217" y="85"/>
                    <a:pt x="215" y="84"/>
                    <a:pt x="216" y="84"/>
                  </a:cubicBezTo>
                  <a:cubicBezTo>
                    <a:pt x="218" y="84"/>
                    <a:pt x="219" y="85"/>
                    <a:pt x="220" y="84"/>
                  </a:cubicBezTo>
                  <a:cubicBezTo>
                    <a:pt x="221" y="83"/>
                    <a:pt x="221" y="84"/>
                    <a:pt x="221" y="83"/>
                  </a:cubicBezTo>
                  <a:cubicBezTo>
                    <a:pt x="221" y="82"/>
                    <a:pt x="222" y="79"/>
                    <a:pt x="222" y="79"/>
                  </a:cubicBezTo>
                  <a:cubicBezTo>
                    <a:pt x="222" y="78"/>
                    <a:pt x="222" y="78"/>
                    <a:pt x="224" y="77"/>
                  </a:cubicBezTo>
                  <a:cubicBezTo>
                    <a:pt x="227" y="76"/>
                    <a:pt x="226" y="76"/>
                    <a:pt x="228" y="76"/>
                  </a:cubicBezTo>
                  <a:cubicBezTo>
                    <a:pt x="229" y="75"/>
                    <a:pt x="230" y="74"/>
                    <a:pt x="229" y="74"/>
                  </a:cubicBezTo>
                  <a:cubicBezTo>
                    <a:pt x="229" y="73"/>
                    <a:pt x="227" y="73"/>
                    <a:pt x="227" y="73"/>
                  </a:cubicBezTo>
                  <a:cubicBezTo>
                    <a:pt x="226" y="72"/>
                    <a:pt x="224" y="74"/>
                    <a:pt x="224" y="74"/>
                  </a:cubicBezTo>
                  <a:cubicBezTo>
                    <a:pt x="224" y="74"/>
                    <a:pt x="222" y="75"/>
                    <a:pt x="221" y="76"/>
                  </a:cubicBezTo>
                  <a:cubicBezTo>
                    <a:pt x="220" y="77"/>
                    <a:pt x="219" y="76"/>
                    <a:pt x="218" y="76"/>
                  </a:cubicBezTo>
                  <a:cubicBezTo>
                    <a:pt x="217" y="76"/>
                    <a:pt x="217" y="76"/>
                    <a:pt x="217" y="76"/>
                  </a:cubicBezTo>
                  <a:cubicBezTo>
                    <a:pt x="217" y="76"/>
                    <a:pt x="215" y="75"/>
                    <a:pt x="214" y="77"/>
                  </a:cubicBezTo>
                  <a:cubicBezTo>
                    <a:pt x="214" y="79"/>
                    <a:pt x="212" y="81"/>
                    <a:pt x="212" y="81"/>
                  </a:cubicBezTo>
                  <a:cubicBezTo>
                    <a:pt x="212" y="81"/>
                    <a:pt x="211" y="82"/>
                    <a:pt x="211" y="80"/>
                  </a:cubicBezTo>
                  <a:cubicBezTo>
                    <a:pt x="211" y="79"/>
                    <a:pt x="210" y="76"/>
                    <a:pt x="210" y="76"/>
                  </a:cubicBezTo>
                  <a:cubicBezTo>
                    <a:pt x="210" y="76"/>
                    <a:pt x="210" y="76"/>
                    <a:pt x="210" y="76"/>
                  </a:cubicBezTo>
                  <a:cubicBezTo>
                    <a:pt x="209" y="76"/>
                    <a:pt x="206" y="75"/>
                    <a:pt x="206" y="75"/>
                  </a:cubicBezTo>
                  <a:cubicBezTo>
                    <a:pt x="206" y="75"/>
                    <a:pt x="207" y="75"/>
                    <a:pt x="207" y="73"/>
                  </a:cubicBezTo>
                  <a:cubicBezTo>
                    <a:pt x="206" y="72"/>
                    <a:pt x="206" y="71"/>
                    <a:pt x="206" y="71"/>
                  </a:cubicBezTo>
                  <a:cubicBezTo>
                    <a:pt x="207" y="71"/>
                    <a:pt x="208" y="71"/>
                    <a:pt x="208" y="71"/>
                  </a:cubicBezTo>
                  <a:cubicBezTo>
                    <a:pt x="209" y="71"/>
                    <a:pt x="209" y="71"/>
                    <a:pt x="209" y="69"/>
                  </a:cubicBezTo>
                  <a:cubicBezTo>
                    <a:pt x="209" y="66"/>
                    <a:pt x="208" y="65"/>
                    <a:pt x="208" y="65"/>
                  </a:cubicBezTo>
                  <a:cubicBezTo>
                    <a:pt x="208" y="65"/>
                    <a:pt x="207" y="64"/>
                    <a:pt x="207" y="64"/>
                  </a:cubicBezTo>
                  <a:cubicBezTo>
                    <a:pt x="207" y="60"/>
                    <a:pt x="207" y="60"/>
                    <a:pt x="207" y="60"/>
                  </a:cubicBezTo>
                  <a:cubicBezTo>
                    <a:pt x="207" y="60"/>
                    <a:pt x="207" y="59"/>
                    <a:pt x="206" y="58"/>
                  </a:cubicBezTo>
                  <a:cubicBezTo>
                    <a:pt x="205" y="57"/>
                    <a:pt x="205" y="56"/>
                    <a:pt x="204" y="57"/>
                  </a:cubicBezTo>
                  <a:cubicBezTo>
                    <a:pt x="204" y="57"/>
                    <a:pt x="203" y="58"/>
                    <a:pt x="202" y="58"/>
                  </a:cubicBezTo>
                  <a:cubicBezTo>
                    <a:pt x="201" y="57"/>
                    <a:pt x="199" y="56"/>
                    <a:pt x="199" y="56"/>
                  </a:cubicBezTo>
                  <a:cubicBezTo>
                    <a:pt x="195" y="54"/>
                    <a:pt x="195" y="54"/>
                    <a:pt x="195" y="54"/>
                  </a:cubicBezTo>
                  <a:cubicBezTo>
                    <a:pt x="195" y="54"/>
                    <a:pt x="195" y="54"/>
                    <a:pt x="194" y="55"/>
                  </a:cubicBezTo>
                  <a:cubicBezTo>
                    <a:pt x="194" y="56"/>
                    <a:pt x="193" y="55"/>
                    <a:pt x="193" y="57"/>
                  </a:cubicBezTo>
                  <a:cubicBezTo>
                    <a:pt x="194" y="58"/>
                    <a:pt x="194" y="59"/>
                    <a:pt x="194" y="60"/>
                  </a:cubicBezTo>
                  <a:cubicBezTo>
                    <a:pt x="193" y="61"/>
                    <a:pt x="193" y="62"/>
                    <a:pt x="193" y="64"/>
                  </a:cubicBezTo>
                  <a:cubicBezTo>
                    <a:pt x="192" y="65"/>
                    <a:pt x="191" y="65"/>
                    <a:pt x="191" y="66"/>
                  </a:cubicBezTo>
                  <a:cubicBezTo>
                    <a:pt x="191" y="67"/>
                    <a:pt x="192" y="67"/>
                    <a:pt x="192" y="68"/>
                  </a:cubicBezTo>
                  <a:cubicBezTo>
                    <a:pt x="192" y="68"/>
                    <a:pt x="191" y="70"/>
                    <a:pt x="190" y="70"/>
                  </a:cubicBezTo>
                  <a:cubicBezTo>
                    <a:pt x="190" y="71"/>
                    <a:pt x="189" y="72"/>
                    <a:pt x="188" y="72"/>
                  </a:cubicBezTo>
                  <a:cubicBezTo>
                    <a:pt x="188" y="71"/>
                    <a:pt x="187" y="71"/>
                    <a:pt x="186" y="71"/>
                  </a:cubicBezTo>
                  <a:cubicBezTo>
                    <a:pt x="185" y="71"/>
                    <a:pt x="184" y="72"/>
                    <a:pt x="184" y="72"/>
                  </a:cubicBezTo>
                  <a:cubicBezTo>
                    <a:pt x="184" y="72"/>
                    <a:pt x="183" y="73"/>
                    <a:pt x="182" y="72"/>
                  </a:cubicBezTo>
                  <a:cubicBezTo>
                    <a:pt x="180" y="71"/>
                    <a:pt x="179" y="70"/>
                    <a:pt x="179" y="70"/>
                  </a:cubicBezTo>
                  <a:cubicBezTo>
                    <a:pt x="179" y="68"/>
                    <a:pt x="179" y="68"/>
                    <a:pt x="179" y="68"/>
                  </a:cubicBezTo>
                  <a:cubicBezTo>
                    <a:pt x="179" y="68"/>
                    <a:pt x="183" y="69"/>
                    <a:pt x="178" y="66"/>
                  </a:cubicBezTo>
                  <a:cubicBezTo>
                    <a:pt x="174" y="64"/>
                    <a:pt x="174" y="64"/>
                    <a:pt x="174" y="64"/>
                  </a:cubicBezTo>
                  <a:cubicBezTo>
                    <a:pt x="174" y="64"/>
                    <a:pt x="174" y="65"/>
                    <a:pt x="173" y="66"/>
                  </a:cubicBezTo>
                  <a:cubicBezTo>
                    <a:pt x="172" y="66"/>
                    <a:pt x="172" y="67"/>
                    <a:pt x="172" y="67"/>
                  </a:cubicBezTo>
                  <a:cubicBezTo>
                    <a:pt x="171" y="69"/>
                    <a:pt x="171" y="69"/>
                    <a:pt x="171" y="69"/>
                  </a:cubicBezTo>
                  <a:cubicBezTo>
                    <a:pt x="170" y="69"/>
                    <a:pt x="170" y="69"/>
                    <a:pt x="170" y="69"/>
                  </a:cubicBezTo>
                  <a:cubicBezTo>
                    <a:pt x="168" y="72"/>
                    <a:pt x="168" y="72"/>
                    <a:pt x="168" y="72"/>
                  </a:cubicBezTo>
                  <a:cubicBezTo>
                    <a:pt x="168" y="72"/>
                    <a:pt x="167" y="73"/>
                    <a:pt x="166" y="73"/>
                  </a:cubicBezTo>
                  <a:cubicBezTo>
                    <a:pt x="166" y="73"/>
                    <a:pt x="165" y="73"/>
                    <a:pt x="165" y="73"/>
                  </a:cubicBezTo>
                  <a:cubicBezTo>
                    <a:pt x="164" y="73"/>
                    <a:pt x="163" y="73"/>
                    <a:pt x="163" y="72"/>
                  </a:cubicBezTo>
                  <a:cubicBezTo>
                    <a:pt x="162" y="72"/>
                    <a:pt x="162" y="72"/>
                    <a:pt x="162" y="71"/>
                  </a:cubicBezTo>
                  <a:cubicBezTo>
                    <a:pt x="162" y="70"/>
                    <a:pt x="162" y="68"/>
                    <a:pt x="161" y="67"/>
                  </a:cubicBezTo>
                  <a:cubicBezTo>
                    <a:pt x="161" y="66"/>
                    <a:pt x="161" y="66"/>
                    <a:pt x="160" y="64"/>
                  </a:cubicBezTo>
                  <a:cubicBezTo>
                    <a:pt x="159" y="63"/>
                    <a:pt x="158" y="61"/>
                    <a:pt x="158" y="61"/>
                  </a:cubicBezTo>
                  <a:cubicBezTo>
                    <a:pt x="153" y="58"/>
                    <a:pt x="153" y="58"/>
                    <a:pt x="153" y="58"/>
                  </a:cubicBezTo>
                  <a:cubicBezTo>
                    <a:pt x="153" y="58"/>
                    <a:pt x="154" y="57"/>
                    <a:pt x="152" y="57"/>
                  </a:cubicBezTo>
                  <a:cubicBezTo>
                    <a:pt x="151" y="58"/>
                    <a:pt x="149" y="60"/>
                    <a:pt x="149" y="60"/>
                  </a:cubicBezTo>
                  <a:cubicBezTo>
                    <a:pt x="149" y="60"/>
                    <a:pt x="149" y="62"/>
                    <a:pt x="149" y="63"/>
                  </a:cubicBezTo>
                  <a:cubicBezTo>
                    <a:pt x="149" y="63"/>
                    <a:pt x="148" y="64"/>
                    <a:pt x="148" y="65"/>
                  </a:cubicBezTo>
                  <a:cubicBezTo>
                    <a:pt x="149" y="67"/>
                    <a:pt x="150" y="69"/>
                    <a:pt x="149" y="70"/>
                  </a:cubicBezTo>
                  <a:cubicBezTo>
                    <a:pt x="149" y="70"/>
                    <a:pt x="148" y="72"/>
                    <a:pt x="148" y="74"/>
                  </a:cubicBezTo>
                  <a:cubicBezTo>
                    <a:pt x="148" y="76"/>
                    <a:pt x="149" y="78"/>
                    <a:pt x="148" y="78"/>
                  </a:cubicBezTo>
                  <a:cubicBezTo>
                    <a:pt x="147" y="79"/>
                    <a:pt x="147" y="80"/>
                    <a:pt x="147" y="80"/>
                  </a:cubicBezTo>
                  <a:cubicBezTo>
                    <a:pt x="146" y="80"/>
                    <a:pt x="146" y="80"/>
                    <a:pt x="146" y="80"/>
                  </a:cubicBezTo>
                  <a:cubicBezTo>
                    <a:pt x="146" y="80"/>
                    <a:pt x="146" y="79"/>
                    <a:pt x="147" y="76"/>
                  </a:cubicBezTo>
                  <a:cubicBezTo>
                    <a:pt x="147" y="73"/>
                    <a:pt x="146" y="72"/>
                    <a:pt x="146" y="71"/>
                  </a:cubicBezTo>
                  <a:cubicBezTo>
                    <a:pt x="145" y="71"/>
                    <a:pt x="145" y="71"/>
                    <a:pt x="145" y="70"/>
                  </a:cubicBezTo>
                  <a:cubicBezTo>
                    <a:pt x="145" y="69"/>
                    <a:pt x="145" y="68"/>
                    <a:pt x="145" y="68"/>
                  </a:cubicBezTo>
                  <a:cubicBezTo>
                    <a:pt x="145" y="68"/>
                    <a:pt x="143" y="66"/>
                    <a:pt x="143" y="65"/>
                  </a:cubicBezTo>
                  <a:cubicBezTo>
                    <a:pt x="143" y="64"/>
                    <a:pt x="144" y="63"/>
                    <a:pt x="144" y="61"/>
                  </a:cubicBezTo>
                  <a:cubicBezTo>
                    <a:pt x="144" y="58"/>
                    <a:pt x="145" y="58"/>
                    <a:pt x="144" y="57"/>
                  </a:cubicBezTo>
                  <a:cubicBezTo>
                    <a:pt x="143" y="56"/>
                    <a:pt x="144" y="55"/>
                    <a:pt x="143" y="54"/>
                  </a:cubicBezTo>
                  <a:cubicBezTo>
                    <a:pt x="142" y="54"/>
                    <a:pt x="142" y="55"/>
                    <a:pt x="141" y="54"/>
                  </a:cubicBezTo>
                  <a:cubicBezTo>
                    <a:pt x="141" y="54"/>
                    <a:pt x="141" y="55"/>
                    <a:pt x="141" y="55"/>
                  </a:cubicBezTo>
                  <a:cubicBezTo>
                    <a:pt x="142" y="53"/>
                    <a:pt x="142" y="53"/>
                    <a:pt x="142" y="53"/>
                  </a:cubicBezTo>
                  <a:cubicBezTo>
                    <a:pt x="142" y="53"/>
                    <a:pt x="143" y="49"/>
                    <a:pt x="142" y="51"/>
                  </a:cubicBezTo>
                  <a:cubicBezTo>
                    <a:pt x="141" y="52"/>
                    <a:pt x="138" y="53"/>
                    <a:pt x="138" y="52"/>
                  </a:cubicBezTo>
                  <a:cubicBezTo>
                    <a:pt x="139" y="51"/>
                    <a:pt x="138" y="50"/>
                    <a:pt x="138" y="50"/>
                  </a:cubicBezTo>
                  <a:cubicBezTo>
                    <a:pt x="138" y="50"/>
                    <a:pt x="134" y="50"/>
                    <a:pt x="134" y="50"/>
                  </a:cubicBezTo>
                  <a:cubicBezTo>
                    <a:pt x="134" y="50"/>
                    <a:pt x="134" y="49"/>
                    <a:pt x="134" y="51"/>
                  </a:cubicBezTo>
                  <a:cubicBezTo>
                    <a:pt x="134" y="52"/>
                    <a:pt x="135" y="54"/>
                    <a:pt x="133" y="54"/>
                  </a:cubicBezTo>
                  <a:cubicBezTo>
                    <a:pt x="131" y="55"/>
                    <a:pt x="130" y="55"/>
                    <a:pt x="130" y="55"/>
                  </a:cubicBezTo>
                  <a:cubicBezTo>
                    <a:pt x="130" y="54"/>
                    <a:pt x="128" y="53"/>
                    <a:pt x="128" y="53"/>
                  </a:cubicBezTo>
                  <a:cubicBezTo>
                    <a:pt x="128" y="53"/>
                    <a:pt x="127" y="53"/>
                    <a:pt x="126" y="53"/>
                  </a:cubicBezTo>
                  <a:cubicBezTo>
                    <a:pt x="126" y="54"/>
                    <a:pt x="124" y="54"/>
                    <a:pt x="124" y="54"/>
                  </a:cubicBezTo>
                  <a:cubicBezTo>
                    <a:pt x="124" y="56"/>
                    <a:pt x="124" y="56"/>
                    <a:pt x="124" y="56"/>
                  </a:cubicBezTo>
                  <a:cubicBezTo>
                    <a:pt x="124" y="57"/>
                    <a:pt x="124" y="57"/>
                    <a:pt x="124" y="57"/>
                  </a:cubicBezTo>
                  <a:cubicBezTo>
                    <a:pt x="124" y="57"/>
                    <a:pt x="123" y="57"/>
                    <a:pt x="123" y="57"/>
                  </a:cubicBezTo>
                  <a:cubicBezTo>
                    <a:pt x="122" y="58"/>
                    <a:pt x="121" y="58"/>
                    <a:pt x="122" y="59"/>
                  </a:cubicBezTo>
                  <a:cubicBezTo>
                    <a:pt x="122" y="59"/>
                    <a:pt x="122" y="59"/>
                    <a:pt x="122" y="61"/>
                  </a:cubicBezTo>
                  <a:cubicBezTo>
                    <a:pt x="122" y="62"/>
                    <a:pt x="122" y="62"/>
                    <a:pt x="122" y="63"/>
                  </a:cubicBezTo>
                  <a:cubicBezTo>
                    <a:pt x="121" y="64"/>
                    <a:pt x="121" y="65"/>
                    <a:pt x="120" y="66"/>
                  </a:cubicBezTo>
                  <a:cubicBezTo>
                    <a:pt x="120" y="66"/>
                    <a:pt x="119" y="67"/>
                    <a:pt x="119" y="67"/>
                  </a:cubicBezTo>
                  <a:cubicBezTo>
                    <a:pt x="118" y="68"/>
                    <a:pt x="118" y="68"/>
                    <a:pt x="117" y="68"/>
                  </a:cubicBezTo>
                  <a:cubicBezTo>
                    <a:pt x="116" y="68"/>
                    <a:pt x="116" y="69"/>
                    <a:pt x="116" y="68"/>
                  </a:cubicBezTo>
                  <a:cubicBezTo>
                    <a:pt x="116" y="66"/>
                    <a:pt x="116" y="65"/>
                    <a:pt x="116" y="63"/>
                  </a:cubicBezTo>
                  <a:cubicBezTo>
                    <a:pt x="116" y="62"/>
                    <a:pt x="117" y="62"/>
                    <a:pt x="115" y="60"/>
                  </a:cubicBezTo>
                  <a:cubicBezTo>
                    <a:pt x="114" y="58"/>
                    <a:pt x="113" y="58"/>
                    <a:pt x="113" y="57"/>
                  </a:cubicBezTo>
                  <a:cubicBezTo>
                    <a:pt x="113" y="57"/>
                    <a:pt x="113" y="56"/>
                    <a:pt x="113" y="55"/>
                  </a:cubicBezTo>
                  <a:cubicBezTo>
                    <a:pt x="113" y="54"/>
                    <a:pt x="113" y="56"/>
                    <a:pt x="113" y="52"/>
                  </a:cubicBezTo>
                  <a:cubicBezTo>
                    <a:pt x="114" y="49"/>
                    <a:pt x="113" y="48"/>
                    <a:pt x="113" y="48"/>
                  </a:cubicBezTo>
                  <a:cubicBezTo>
                    <a:pt x="113" y="48"/>
                    <a:pt x="114" y="43"/>
                    <a:pt x="114" y="43"/>
                  </a:cubicBezTo>
                  <a:cubicBezTo>
                    <a:pt x="113" y="43"/>
                    <a:pt x="110" y="43"/>
                    <a:pt x="109" y="43"/>
                  </a:cubicBezTo>
                  <a:cubicBezTo>
                    <a:pt x="108" y="43"/>
                    <a:pt x="108" y="43"/>
                    <a:pt x="107" y="43"/>
                  </a:cubicBezTo>
                  <a:cubicBezTo>
                    <a:pt x="107" y="44"/>
                    <a:pt x="106" y="43"/>
                    <a:pt x="106" y="45"/>
                  </a:cubicBezTo>
                  <a:cubicBezTo>
                    <a:pt x="105" y="47"/>
                    <a:pt x="104" y="47"/>
                    <a:pt x="104" y="49"/>
                  </a:cubicBezTo>
                  <a:cubicBezTo>
                    <a:pt x="104" y="50"/>
                    <a:pt x="104" y="52"/>
                    <a:pt x="104" y="52"/>
                  </a:cubicBezTo>
                  <a:cubicBezTo>
                    <a:pt x="104" y="53"/>
                    <a:pt x="103" y="54"/>
                    <a:pt x="103" y="54"/>
                  </a:cubicBezTo>
                  <a:cubicBezTo>
                    <a:pt x="103" y="54"/>
                    <a:pt x="103" y="55"/>
                    <a:pt x="103" y="57"/>
                  </a:cubicBezTo>
                  <a:cubicBezTo>
                    <a:pt x="102" y="59"/>
                    <a:pt x="102" y="60"/>
                    <a:pt x="102" y="61"/>
                  </a:cubicBezTo>
                  <a:cubicBezTo>
                    <a:pt x="102" y="61"/>
                    <a:pt x="102" y="61"/>
                    <a:pt x="101" y="62"/>
                  </a:cubicBezTo>
                  <a:cubicBezTo>
                    <a:pt x="100" y="63"/>
                    <a:pt x="98" y="66"/>
                    <a:pt x="97" y="66"/>
                  </a:cubicBezTo>
                  <a:cubicBezTo>
                    <a:pt x="97" y="66"/>
                    <a:pt x="97" y="66"/>
                    <a:pt x="96" y="67"/>
                  </a:cubicBezTo>
                  <a:cubicBezTo>
                    <a:pt x="96" y="67"/>
                    <a:pt x="94" y="70"/>
                    <a:pt x="93" y="70"/>
                  </a:cubicBezTo>
                  <a:cubicBezTo>
                    <a:pt x="92" y="71"/>
                    <a:pt x="93" y="71"/>
                    <a:pt x="92" y="71"/>
                  </a:cubicBezTo>
                  <a:cubicBezTo>
                    <a:pt x="92" y="70"/>
                    <a:pt x="91" y="70"/>
                    <a:pt x="91" y="69"/>
                  </a:cubicBezTo>
                  <a:cubicBezTo>
                    <a:pt x="91" y="67"/>
                    <a:pt x="91" y="67"/>
                    <a:pt x="92" y="65"/>
                  </a:cubicBezTo>
                  <a:cubicBezTo>
                    <a:pt x="92" y="64"/>
                    <a:pt x="93" y="62"/>
                    <a:pt x="93" y="62"/>
                  </a:cubicBezTo>
                  <a:cubicBezTo>
                    <a:pt x="93" y="62"/>
                    <a:pt x="94" y="61"/>
                    <a:pt x="93" y="61"/>
                  </a:cubicBezTo>
                  <a:cubicBezTo>
                    <a:pt x="92" y="61"/>
                    <a:pt x="91" y="61"/>
                    <a:pt x="90" y="61"/>
                  </a:cubicBezTo>
                  <a:cubicBezTo>
                    <a:pt x="88" y="61"/>
                    <a:pt x="86" y="62"/>
                    <a:pt x="85" y="63"/>
                  </a:cubicBezTo>
                  <a:cubicBezTo>
                    <a:pt x="84" y="63"/>
                    <a:pt x="84" y="64"/>
                    <a:pt x="82" y="66"/>
                  </a:cubicBezTo>
                  <a:cubicBezTo>
                    <a:pt x="80" y="67"/>
                    <a:pt x="80" y="67"/>
                    <a:pt x="80" y="67"/>
                  </a:cubicBezTo>
                  <a:cubicBezTo>
                    <a:pt x="79" y="69"/>
                    <a:pt x="79" y="69"/>
                    <a:pt x="79" y="69"/>
                  </a:cubicBezTo>
                  <a:cubicBezTo>
                    <a:pt x="79" y="70"/>
                    <a:pt x="79" y="70"/>
                    <a:pt x="79" y="70"/>
                  </a:cubicBezTo>
                  <a:cubicBezTo>
                    <a:pt x="79" y="70"/>
                    <a:pt x="79" y="68"/>
                    <a:pt x="79" y="68"/>
                  </a:cubicBezTo>
                  <a:cubicBezTo>
                    <a:pt x="79" y="68"/>
                    <a:pt x="78" y="68"/>
                    <a:pt x="78" y="69"/>
                  </a:cubicBezTo>
                  <a:cubicBezTo>
                    <a:pt x="78" y="69"/>
                    <a:pt x="77" y="70"/>
                    <a:pt x="77" y="70"/>
                  </a:cubicBezTo>
                  <a:cubicBezTo>
                    <a:pt x="76" y="71"/>
                    <a:pt x="76" y="72"/>
                    <a:pt x="76" y="73"/>
                  </a:cubicBezTo>
                  <a:cubicBezTo>
                    <a:pt x="75" y="74"/>
                    <a:pt x="75" y="76"/>
                    <a:pt x="74" y="76"/>
                  </a:cubicBezTo>
                  <a:cubicBezTo>
                    <a:pt x="74" y="76"/>
                    <a:pt x="74" y="77"/>
                    <a:pt x="74" y="77"/>
                  </a:cubicBezTo>
                  <a:cubicBezTo>
                    <a:pt x="73" y="77"/>
                    <a:pt x="72" y="78"/>
                    <a:pt x="72" y="78"/>
                  </a:cubicBezTo>
                  <a:cubicBezTo>
                    <a:pt x="72" y="79"/>
                    <a:pt x="71" y="77"/>
                    <a:pt x="71" y="75"/>
                  </a:cubicBezTo>
                  <a:cubicBezTo>
                    <a:pt x="72" y="74"/>
                    <a:pt x="72" y="74"/>
                    <a:pt x="72" y="73"/>
                  </a:cubicBezTo>
                  <a:cubicBezTo>
                    <a:pt x="73" y="73"/>
                    <a:pt x="73" y="71"/>
                    <a:pt x="74" y="71"/>
                  </a:cubicBezTo>
                  <a:cubicBezTo>
                    <a:pt x="74" y="71"/>
                    <a:pt x="74" y="72"/>
                    <a:pt x="74" y="70"/>
                  </a:cubicBezTo>
                  <a:cubicBezTo>
                    <a:pt x="75" y="68"/>
                    <a:pt x="75" y="67"/>
                    <a:pt x="75" y="67"/>
                  </a:cubicBezTo>
                  <a:cubicBezTo>
                    <a:pt x="75" y="67"/>
                    <a:pt x="75" y="67"/>
                    <a:pt x="75" y="66"/>
                  </a:cubicBezTo>
                  <a:cubicBezTo>
                    <a:pt x="74" y="65"/>
                    <a:pt x="74" y="66"/>
                    <a:pt x="74" y="65"/>
                  </a:cubicBezTo>
                  <a:cubicBezTo>
                    <a:pt x="75" y="64"/>
                    <a:pt x="75" y="63"/>
                    <a:pt x="75" y="62"/>
                  </a:cubicBezTo>
                  <a:cubicBezTo>
                    <a:pt x="76" y="62"/>
                    <a:pt x="76" y="61"/>
                    <a:pt x="76" y="61"/>
                  </a:cubicBezTo>
                  <a:cubicBezTo>
                    <a:pt x="76" y="61"/>
                    <a:pt x="76" y="61"/>
                    <a:pt x="76" y="60"/>
                  </a:cubicBezTo>
                  <a:cubicBezTo>
                    <a:pt x="76" y="60"/>
                    <a:pt x="75" y="59"/>
                    <a:pt x="75" y="59"/>
                  </a:cubicBezTo>
                  <a:cubicBezTo>
                    <a:pt x="75" y="59"/>
                    <a:pt x="75" y="58"/>
                    <a:pt x="75" y="58"/>
                  </a:cubicBezTo>
                  <a:cubicBezTo>
                    <a:pt x="75" y="58"/>
                    <a:pt x="76" y="57"/>
                    <a:pt x="76" y="56"/>
                  </a:cubicBezTo>
                  <a:cubicBezTo>
                    <a:pt x="75" y="56"/>
                    <a:pt x="75" y="55"/>
                    <a:pt x="74" y="54"/>
                  </a:cubicBezTo>
                  <a:cubicBezTo>
                    <a:pt x="73" y="54"/>
                    <a:pt x="73" y="54"/>
                    <a:pt x="73" y="53"/>
                  </a:cubicBezTo>
                  <a:cubicBezTo>
                    <a:pt x="73" y="53"/>
                    <a:pt x="71" y="52"/>
                    <a:pt x="71" y="52"/>
                  </a:cubicBezTo>
                  <a:cubicBezTo>
                    <a:pt x="71" y="52"/>
                    <a:pt x="72" y="50"/>
                    <a:pt x="72" y="50"/>
                  </a:cubicBezTo>
                  <a:cubicBezTo>
                    <a:pt x="72" y="50"/>
                    <a:pt x="72" y="49"/>
                    <a:pt x="73" y="49"/>
                  </a:cubicBezTo>
                  <a:cubicBezTo>
                    <a:pt x="73" y="50"/>
                    <a:pt x="73" y="51"/>
                    <a:pt x="73" y="51"/>
                  </a:cubicBezTo>
                  <a:cubicBezTo>
                    <a:pt x="73" y="52"/>
                    <a:pt x="76" y="53"/>
                    <a:pt x="76" y="53"/>
                  </a:cubicBezTo>
                  <a:cubicBezTo>
                    <a:pt x="76" y="53"/>
                    <a:pt x="78" y="52"/>
                    <a:pt x="78" y="52"/>
                  </a:cubicBezTo>
                  <a:cubicBezTo>
                    <a:pt x="79" y="52"/>
                    <a:pt x="79" y="50"/>
                    <a:pt x="79" y="50"/>
                  </a:cubicBezTo>
                  <a:cubicBezTo>
                    <a:pt x="79" y="50"/>
                    <a:pt x="78" y="50"/>
                    <a:pt x="79" y="49"/>
                  </a:cubicBezTo>
                  <a:cubicBezTo>
                    <a:pt x="80" y="49"/>
                    <a:pt x="82" y="48"/>
                    <a:pt x="82" y="48"/>
                  </a:cubicBezTo>
                  <a:cubicBezTo>
                    <a:pt x="82" y="47"/>
                    <a:pt x="83" y="47"/>
                    <a:pt x="83" y="47"/>
                  </a:cubicBezTo>
                  <a:cubicBezTo>
                    <a:pt x="83" y="47"/>
                    <a:pt x="84" y="46"/>
                    <a:pt x="84" y="46"/>
                  </a:cubicBezTo>
                  <a:cubicBezTo>
                    <a:pt x="84" y="45"/>
                    <a:pt x="85" y="45"/>
                    <a:pt x="84" y="44"/>
                  </a:cubicBezTo>
                  <a:cubicBezTo>
                    <a:pt x="84" y="44"/>
                    <a:pt x="84" y="43"/>
                    <a:pt x="84" y="42"/>
                  </a:cubicBezTo>
                  <a:cubicBezTo>
                    <a:pt x="84" y="42"/>
                    <a:pt x="86" y="43"/>
                    <a:pt x="84" y="41"/>
                  </a:cubicBezTo>
                  <a:cubicBezTo>
                    <a:pt x="82" y="40"/>
                    <a:pt x="80" y="39"/>
                    <a:pt x="81" y="39"/>
                  </a:cubicBezTo>
                  <a:cubicBezTo>
                    <a:pt x="82" y="39"/>
                    <a:pt x="83" y="39"/>
                    <a:pt x="83" y="39"/>
                  </a:cubicBezTo>
                  <a:cubicBezTo>
                    <a:pt x="84" y="39"/>
                    <a:pt x="85" y="40"/>
                    <a:pt x="85" y="39"/>
                  </a:cubicBezTo>
                  <a:cubicBezTo>
                    <a:pt x="86" y="39"/>
                    <a:pt x="86" y="39"/>
                    <a:pt x="86" y="38"/>
                  </a:cubicBezTo>
                  <a:cubicBezTo>
                    <a:pt x="85" y="37"/>
                    <a:pt x="85" y="37"/>
                    <a:pt x="85" y="37"/>
                  </a:cubicBezTo>
                  <a:cubicBezTo>
                    <a:pt x="84" y="36"/>
                    <a:pt x="84" y="36"/>
                    <a:pt x="83" y="36"/>
                  </a:cubicBezTo>
                  <a:cubicBezTo>
                    <a:pt x="83" y="36"/>
                    <a:pt x="82" y="37"/>
                    <a:pt x="83" y="35"/>
                  </a:cubicBezTo>
                  <a:cubicBezTo>
                    <a:pt x="83" y="33"/>
                    <a:pt x="83" y="33"/>
                    <a:pt x="83" y="32"/>
                  </a:cubicBezTo>
                  <a:cubicBezTo>
                    <a:pt x="83" y="32"/>
                    <a:pt x="85" y="32"/>
                    <a:pt x="83" y="32"/>
                  </a:cubicBezTo>
                  <a:cubicBezTo>
                    <a:pt x="82" y="31"/>
                    <a:pt x="82" y="31"/>
                    <a:pt x="82" y="31"/>
                  </a:cubicBezTo>
                  <a:cubicBezTo>
                    <a:pt x="81" y="31"/>
                    <a:pt x="82" y="31"/>
                    <a:pt x="80" y="31"/>
                  </a:cubicBezTo>
                  <a:cubicBezTo>
                    <a:pt x="79" y="31"/>
                    <a:pt x="80" y="29"/>
                    <a:pt x="80" y="29"/>
                  </a:cubicBezTo>
                  <a:cubicBezTo>
                    <a:pt x="80" y="28"/>
                    <a:pt x="81" y="24"/>
                    <a:pt x="81" y="24"/>
                  </a:cubicBezTo>
                  <a:cubicBezTo>
                    <a:pt x="80" y="23"/>
                    <a:pt x="80" y="23"/>
                    <a:pt x="80" y="23"/>
                  </a:cubicBezTo>
                  <a:cubicBezTo>
                    <a:pt x="80" y="23"/>
                    <a:pt x="79" y="21"/>
                    <a:pt x="79" y="21"/>
                  </a:cubicBezTo>
                  <a:cubicBezTo>
                    <a:pt x="79" y="20"/>
                    <a:pt x="79" y="19"/>
                    <a:pt x="78" y="19"/>
                  </a:cubicBezTo>
                  <a:cubicBezTo>
                    <a:pt x="78" y="19"/>
                    <a:pt x="77" y="18"/>
                    <a:pt x="77" y="18"/>
                  </a:cubicBezTo>
                  <a:cubicBezTo>
                    <a:pt x="77" y="18"/>
                    <a:pt x="76" y="18"/>
                    <a:pt x="76" y="17"/>
                  </a:cubicBezTo>
                  <a:cubicBezTo>
                    <a:pt x="76" y="16"/>
                    <a:pt x="76" y="15"/>
                    <a:pt x="76" y="15"/>
                  </a:cubicBezTo>
                  <a:cubicBezTo>
                    <a:pt x="76" y="14"/>
                    <a:pt x="76" y="13"/>
                    <a:pt x="76" y="13"/>
                  </a:cubicBezTo>
                  <a:cubicBezTo>
                    <a:pt x="74" y="8"/>
                    <a:pt x="74" y="8"/>
                    <a:pt x="74" y="8"/>
                  </a:cubicBezTo>
                  <a:cubicBezTo>
                    <a:pt x="74" y="7"/>
                    <a:pt x="74" y="7"/>
                    <a:pt x="74" y="7"/>
                  </a:cubicBezTo>
                  <a:cubicBezTo>
                    <a:pt x="73" y="5"/>
                    <a:pt x="73" y="5"/>
                    <a:pt x="73" y="5"/>
                  </a:cubicBezTo>
                  <a:cubicBezTo>
                    <a:pt x="72" y="5"/>
                    <a:pt x="72" y="5"/>
                    <a:pt x="72" y="5"/>
                  </a:cubicBezTo>
                  <a:cubicBezTo>
                    <a:pt x="72" y="3"/>
                    <a:pt x="72" y="3"/>
                    <a:pt x="72" y="3"/>
                  </a:cubicBezTo>
                  <a:cubicBezTo>
                    <a:pt x="72" y="3"/>
                    <a:pt x="71" y="3"/>
                    <a:pt x="71" y="4"/>
                  </a:cubicBezTo>
                  <a:cubicBezTo>
                    <a:pt x="71" y="4"/>
                    <a:pt x="71" y="5"/>
                    <a:pt x="70" y="5"/>
                  </a:cubicBezTo>
                  <a:cubicBezTo>
                    <a:pt x="69" y="5"/>
                    <a:pt x="68" y="4"/>
                    <a:pt x="68" y="4"/>
                  </a:cubicBezTo>
                  <a:cubicBezTo>
                    <a:pt x="68" y="4"/>
                    <a:pt x="68" y="3"/>
                    <a:pt x="68" y="2"/>
                  </a:cubicBezTo>
                  <a:cubicBezTo>
                    <a:pt x="67" y="2"/>
                    <a:pt x="64" y="0"/>
                    <a:pt x="64" y="0"/>
                  </a:cubicBezTo>
                  <a:cubicBezTo>
                    <a:pt x="64" y="0"/>
                    <a:pt x="64" y="0"/>
                    <a:pt x="64" y="1"/>
                  </a:cubicBezTo>
                  <a:cubicBezTo>
                    <a:pt x="64" y="1"/>
                    <a:pt x="63" y="2"/>
                    <a:pt x="63" y="1"/>
                  </a:cubicBezTo>
                  <a:cubicBezTo>
                    <a:pt x="62" y="1"/>
                    <a:pt x="60" y="0"/>
                    <a:pt x="60" y="0"/>
                  </a:cubicBezTo>
                  <a:cubicBezTo>
                    <a:pt x="60" y="0"/>
                    <a:pt x="60" y="1"/>
                    <a:pt x="60" y="1"/>
                  </a:cubicBezTo>
                  <a:cubicBezTo>
                    <a:pt x="60" y="2"/>
                    <a:pt x="61" y="3"/>
                    <a:pt x="61" y="3"/>
                  </a:cubicBezTo>
                  <a:cubicBezTo>
                    <a:pt x="60" y="3"/>
                    <a:pt x="59" y="3"/>
                    <a:pt x="59" y="3"/>
                  </a:cubicBezTo>
                  <a:cubicBezTo>
                    <a:pt x="59" y="3"/>
                    <a:pt x="59" y="3"/>
                    <a:pt x="58" y="3"/>
                  </a:cubicBezTo>
                  <a:cubicBezTo>
                    <a:pt x="58" y="2"/>
                    <a:pt x="57" y="2"/>
                    <a:pt x="57" y="2"/>
                  </a:cubicBezTo>
                  <a:cubicBezTo>
                    <a:pt x="57" y="3"/>
                    <a:pt x="56" y="3"/>
                    <a:pt x="56" y="5"/>
                  </a:cubicBezTo>
                  <a:cubicBezTo>
                    <a:pt x="57" y="6"/>
                    <a:pt x="56" y="6"/>
                    <a:pt x="57" y="7"/>
                  </a:cubicBezTo>
                  <a:cubicBezTo>
                    <a:pt x="58" y="7"/>
                    <a:pt x="58" y="7"/>
                    <a:pt x="59" y="8"/>
                  </a:cubicBezTo>
                  <a:cubicBezTo>
                    <a:pt x="60" y="8"/>
                    <a:pt x="60" y="8"/>
                    <a:pt x="61" y="8"/>
                  </a:cubicBezTo>
                  <a:cubicBezTo>
                    <a:pt x="61" y="8"/>
                    <a:pt x="62" y="8"/>
                    <a:pt x="63" y="8"/>
                  </a:cubicBezTo>
                  <a:cubicBezTo>
                    <a:pt x="63" y="8"/>
                    <a:pt x="64" y="7"/>
                    <a:pt x="64" y="7"/>
                  </a:cubicBezTo>
                  <a:cubicBezTo>
                    <a:pt x="64" y="7"/>
                    <a:pt x="64" y="8"/>
                    <a:pt x="64" y="8"/>
                  </a:cubicBezTo>
                  <a:cubicBezTo>
                    <a:pt x="64" y="8"/>
                    <a:pt x="63" y="8"/>
                    <a:pt x="64" y="9"/>
                  </a:cubicBezTo>
                  <a:cubicBezTo>
                    <a:pt x="64" y="9"/>
                    <a:pt x="64" y="9"/>
                    <a:pt x="64" y="9"/>
                  </a:cubicBezTo>
                  <a:cubicBezTo>
                    <a:pt x="65" y="10"/>
                    <a:pt x="65" y="10"/>
                    <a:pt x="65" y="10"/>
                  </a:cubicBezTo>
                  <a:cubicBezTo>
                    <a:pt x="65" y="10"/>
                    <a:pt x="65" y="10"/>
                    <a:pt x="65" y="10"/>
                  </a:cubicBezTo>
                  <a:cubicBezTo>
                    <a:pt x="65" y="10"/>
                    <a:pt x="65" y="11"/>
                    <a:pt x="65" y="11"/>
                  </a:cubicBezTo>
                  <a:cubicBezTo>
                    <a:pt x="65" y="12"/>
                    <a:pt x="65" y="12"/>
                    <a:pt x="66" y="12"/>
                  </a:cubicBezTo>
                  <a:cubicBezTo>
                    <a:pt x="67" y="13"/>
                    <a:pt x="67" y="12"/>
                    <a:pt x="67" y="12"/>
                  </a:cubicBezTo>
                  <a:cubicBezTo>
                    <a:pt x="67" y="12"/>
                    <a:pt x="69" y="14"/>
                    <a:pt x="68" y="14"/>
                  </a:cubicBezTo>
                  <a:cubicBezTo>
                    <a:pt x="68" y="14"/>
                    <a:pt x="67" y="13"/>
                    <a:pt x="68" y="14"/>
                  </a:cubicBezTo>
                  <a:cubicBezTo>
                    <a:pt x="69" y="15"/>
                    <a:pt x="70" y="15"/>
                    <a:pt x="70" y="15"/>
                  </a:cubicBezTo>
                  <a:cubicBezTo>
                    <a:pt x="70" y="15"/>
                    <a:pt x="69" y="16"/>
                    <a:pt x="67" y="15"/>
                  </a:cubicBezTo>
                  <a:cubicBezTo>
                    <a:pt x="66" y="15"/>
                    <a:pt x="66" y="15"/>
                    <a:pt x="66" y="15"/>
                  </a:cubicBezTo>
                  <a:cubicBezTo>
                    <a:pt x="66" y="15"/>
                    <a:pt x="65" y="14"/>
                    <a:pt x="65" y="14"/>
                  </a:cubicBezTo>
                  <a:cubicBezTo>
                    <a:pt x="64" y="13"/>
                    <a:pt x="64" y="12"/>
                    <a:pt x="64" y="12"/>
                  </a:cubicBezTo>
                  <a:cubicBezTo>
                    <a:pt x="64" y="12"/>
                    <a:pt x="63" y="11"/>
                    <a:pt x="62" y="11"/>
                  </a:cubicBezTo>
                  <a:cubicBezTo>
                    <a:pt x="61" y="10"/>
                    <a:pt x="60" y="11"/>
                    <a:pt x="59" y="11"/>
                  </a:cubicBezTo>
                  <a:cubicBezTo>
                    <a:pt x="59" y="11"/>
                    <a:pt x="58" y="12"/>
                    <a:pt x="57" y="12"/>
                  </a:cubicBezTo>
                  <a:cubicBezTo>
                    <a:pt x="57" y="12"/>
                    <a:pt x="57" y="13"/>
                    <a:pt x="57" y="14"/>
                  </a:cubicBezTo>
                  <a:cubicBezTo>
                    <a:pt x="58" y="15"/>
                    <a:pt x="60" y="19"/>
                    <a:pt x="60" y="19"/>
                  </a:cubicBezTo>
                  <a:cubicBezTo>
                    <a:pt x="60" y="19"/>
                    <a:pt x="62" y="21"/>
                    <a:pt x="62" y="21"/>
                  </a:cubicBezTo>
                  <a:cubicBezTo>
                    <a:pt x="62" y="21"/>
                    <a:pt x="63" y="23"/>
                    <a:pt x="63" y="23"/>
                  </a:cubicBezTo>
                  <a:cubicBezTo>
                    <a:pt x="63" y="23"/>
                    <a:pt x="63" y="23"/>
                    <a:pt x="64" y="24"/>
                  </a:cubicBezTo>
                  <a:cubicBezTo>
                    <a:pt x="65" y="24"/>
                    <a:pt x="64" y="24"/>
                    <a:pt x="64" y="24"/>
                  </a:cubicBezTo>
                  <a:cubicBezTo>
                    <a:pt x="64" y="25"/>
                    <a:pt x="63" y="26"/>
                    <a:pt x="63" y="27"/>
                  </a:cubicBezTo>
                  <a:cubicBezTo>
                    <a:pt x="63" y="27"/>
                    <a:pt x="63" y="26"/>
                    <a:pt x="63" y="27"/>
                  </a:cubicBezTo>
                  <a:cubicBezTo>
                    <a:pt x="63" y="29"/>
                    <a:pt x="63" y="31"/>
                    <a:pt x="63" y="31"/>
                  </a:cubicBezTo>
                  <a:cubicBezTo>
                    <a:pt x="62" y="33"/>
                    <a:pt x="62" y="33"/>
                    <a:pt x="62" y="33"/>
                  </a:cubicBezTo>
                  <a:cubicBezTo>
                    <a:pt x="61" y="34"/>
                    <a:pt x="61" y="34"/>
                    <a:pt x="61" y="34"/>
                  </a:cubicBezTo>
                  <a:cubicBezTo>
                    <a:pt x="61" y="34"/>
                    <a:pt x="61" y="34"/>
                    <a:pt x="61" y="34"/>
                  </a:cubicBezTo>
                  <a:cubicBezTo>
                    <a:pt x="60" y="34"/>
                    <a:pt x="61" y="33"/>
                    <a:pt x="61" y="33"/>
                  </a:cubicBezTo>
                  <a:cubicBezTo>
                    <a:pt x="61" y="32"/>
                    <a:pt x="61" y="32"/>
                    <a:pt x="61" y="32"/>
                  </a:cubicBezTo>
                  <a:cubicBezTo>
                    <a:pt x="62" y="30"/>
                    <a:pt x="62" y="30"/>
                    <a:pt x="62" y="30"/>
                  </a:cubicBezTo>
                  <a:cubicBezTo>
                    <a:pt x="62" y="30"/>
                    <a:pt x="61" y="29"/>
                    <a:pt x="60" y="29"/>
                  </a:cubicBezTo>
                  <a:cubicBezTo>
                    <a:pt x="60" y="28"/>
                    <a:pt x="60" y="29"/>
                    <a:pt x="59" y="29"/>
                  </a:cubicBezTo>
                  <a:cubicBezTo>
                    <a:pt x="59" y="29"/>
                    <a:pt x="58" y="31"/>
                    <a:pt x="58" y="31"/>
                  </a:cubicBezTo>
                  <a:cubicBezTo>
                    <a:pt x="58" y="31"/>
                    <a:pt x="57" y="31"/>
                    <a:pt x="58" y="30"/>
                  </a:cubicBezTo>
                  <a:cubicBezTo>
                    <a:pt x="58" y="30"/>
                    <a:pt x="58" y="28"/>
                    <a:pt x="59" y="28"/>
                  </a:cubicBezTo>
                  <a:cubicBezTo>
                    <a:pt x="59" y="28"/>
                    <a:pt x="59" y="28"/>
                    <a:pt x="59" y="28"/>
                  </a:cubicBezTo>
                  <a:cubicBezTo>
                    <a:pt x="59" y="27"/>
                    <a:pt x="60" y="27"/>
                    <a:pt x="60" y="26"/>
                  </a:cubicBezTo>
                  <a:cubicBezTo>
                    <a:pt x="60" y="25"/>
                    <a:pt x="60" y="25"/>
                    <a:pt x="60" y="24"/>
                  </a:cubicBezTo>
                  <a:cubicBezTo>
                    <a:pt x="59" y="24"/>
                    <a:pt x="59" y="23"/>
                    <a:pt x="59" y="22"/>
                  </a:cubicBezTo>
                  <a:cubicBezTo>
                    <a:pt x="58" y="22"/>
                    <a:pt x="57" y="23"/>
                    <a:pt x="57" y="23"/>
                  </a:cubicBezTo>
                  <a:cubicBezTo>
                    <a:pt x="57" y="24"/>
                    <a:pt x="57" y="24"/>
                    <a:pt x="57" y="24"/>
                  </a:cubicBezTo>
                  <a:cubicBezTo>
                    <a:pt x="56" y="25"/>
                    <a:pt x="56" y="25"/>
                    <a:pt x="55" y="26"/>
                  </a:cubicBezTo>
                  <a:cubicBezTo>
                    <a:pt x="54" y="27"/>
                    <a:pt x="54" y="27"/>
                    <a:pt x="54" y="27"/>
                  </a:cubicBezTo>
                  <a:cubicBezTo>
                    <a:pt x="54" y="27"/>
                    <a:pt x="55" y="25"/>
                    <a:pt x="55" y="25"/>
                  </a:cubicBezTo>
                  <a:cubicBezTo>
                    <a:pt x="55" y="25"/>
                    <a:pt x="56" y="24"/>
                    <a:pt x="55" y="24"/>
                  </a:cubicBezTo>
                  <a:cubicBezTo>
                    <a:pt x="55" y="24"/>
                    <a:pt x="55" y="24"/>
                    <a:pt x="55" y="23"/>
                  </a:cubicBezTo>
                  <a:cubicBezTo>
                    <a:pt x="55" y="23"/>
                    <a:pt x="55" y="22"/>
                    <a:pt x="55" y="22"/>
                  </a:cubicBezTo>
                  <a:cubicBezTo>
                    <a:pt x="55" y="22"/>
                    <a:pt x="56" y="22"/>
                    <a:pt x="55" y="22"/>
                  </a:cubicBezTo>
                  <a:cubicBezTo>
                    <a:pt x="54" y="22"/>
                    <a:pt x="54" y="22"/>
                    <a:pt x="54" y="22"/>
                  </a:cubicBezTo>
                  <a:cubicBezTo>
                    <a:pt x="54" y="22"/>
                    <a:pt x="53" y="22"/>
                    <a:pt x="53" y="22"/>
                  </a:cubicBezTo>
                  <a:cubicBezTo>
                    <a:pt x="53" y="21"/>
                    <a:pt x="54" y="21"/>
                    <a:pt x="54" y="21"/>
                  </a:cubicBezTo>
                  <a:cubicBezTo>
                    <a:pt x="54" y="20"/>
                    <a:pt x="55" y="19"/>
                    <a:pt x="55" y="19"/>
                  </a:cubicBezTo>
                  <a:cubicBezTo>
                    <a:pt x="55" y="19"/>
                    <a:pt x="54" y="18"/>
                    <a:pt x="54" y="18"/>
                  </a:cubicBezTo>
                  <a:cubicBezTo>
                    <a:pt x="53" y="17"/>
                    <a:pt x="53" y="16"/>
                    <a:pt x="53" y="16"/>
                  </a:cubicBezTo>
                  <a:cubicBezTo>
                    <a:pt x="53" y="16"/>
                    <a:pt x="53" y="18"/>
                    <a:pt x="53" y="15"/>
                  </a:cubicBezTo>
                  <a:cubicBezTo>
                    <a:pt x="52" y="12"/>
                    <a:pt x="52" y="12"/>
                    <a:pt x="52" y="12"/>
                  </a:cubicBezTo>
                  <a:cubicBezTo>
                    <a:pt x="51" y="11"/>
                    <a:pt x="51" y="11"/>
                    <a:pt x="51" y="11"/>
                  </a:cubicBezTo>
                  <a:cubicBezTo>
                    <a:pt x="51" y="11"/>
                    <a:pt x="51" y="10"/>
                    <a:pt x="50" y="10"/>
                  </a:cubicBezTo>
                  <a:cubicBezTo>
                    <a:pt x="50" y="9"/>
                    <a:pt x="48" y="8"/>
                    <a:pt x="48" y="8"/>
                  </a:cubicBezTo>
                  <a:cubicBezTo>
                    <a:pt x="48" y="7"/>
                    <a:pt x="48" y="7"/>
                    <a:pt x="48" y="7"/>
                  </a:cubicBezTo>
                  <a:cubicBezTo>
                    <a:pt x="48" y="7"/>
                    <a:pt x="48" y="6"/>
                    <a:pt x="48" y="6"/>
                  </a:cubicBezTo>
                  <a:cubicBezTo>
                    <a:pt x="47" y="6"/>
                    <a:pt x="46" y="5"/>
                    <a:pt x="46" y="6"/>
                  </a:cubicBezTo>
                  <a:cubicBezTo>
                    <a:pt x="46" y="7"/>
                    <a:pt x="46" y="7"/>
                    <a:pt x="46" y="8"/>
                  </a:cubicBezTo>
                  <a:cubicBezTo>
                    <a:pt x="45" y="8"/>
                    <a:pt x="43" y="8"/>
                    <a:pt x="43" y="8"/>
                  </a:cubicBezTo>
                  <a:cubicBezTo>
                    <a:pt x="43" y="8"/>
                    <a:pt x="43" y="9"/>
                    <a:pt x="43" y="9"/>
                  </a:cubicBezTo>
                  <a:cubicBezTo>
                    <a:pt x="41" y="10"/>
                    <a:pt x="41" y="10"/>
                    <a:pt x="41" y="10"/>
                  </a:cubicBezTo>
                  <a:cubicBezTo>
                    <a:pt x="41" y="10"/>
                    <a:pt x="41" y="9"/>
                    <a:pt x="41" y="10"/>
                  </a:cubicBezTo>
                  <a:cubicBezTo>
                    <a:pt x="42" y="11"/>
                    <a:pt x="42" y="12"/>
                    <a:pt x="42" y="13"/>
                  </a:cubicBezTo>
                  <a:cubicBezTo>
                    <a:pt x="42" y="13"/>
                    <a:pt x="44" y="14"/>
                    <a:pt x="43" y="14"/>
                  </a:cubicBezTo>
                  <a:cubicBezTo>
                    <a:pt x="43" y="14"/>
                    <a:pt x="41" y="14"/>
                    <a:pt x="41" y="14"/>
                  </a:cubicBezTo>
                  <a:cubicBezTo>
                    <a:pt x="41" y="14"/>
                    <a:pt x="40" y="13"/>
                    <a:pt x="40" y="12"/>
                  </a:cubicBezTo>
                  <a:cubicBezTo>
                    <a:pt x="40" y="12"/>
                    <a:pt x="39" y="11"/>
                    <a:pt x="38" y="11"/>
                  </a:cubicBezTo>
                  <a:cubicBezTo>
                    <a:pt x="38" y="11"/>
                    <a:pt x="37" y="11"/>
                    <a:pt x="36" y="12"/>
                  </a:cubicBezTo>
                  <a:cubicBezTo>
                    <a:pt x="36" y="13"/>
                    <a:pt x="36" y="12"/>
                    <a:pt x="36" y="14"/>
                  </a:cubicBezTo>
                  <a:cubicBezTo>
                    <a:pt x="36" y="16"/>
                    <a:pt x="36" y="18"/>
                    <a:pt x="36" y="18"/>
                  </a:cubicBezTo>
                  <a:cubicBezTo>
                    <a:pt x="36" y="18"/>
                    <a:pt x="37" y="19"/>
                    <a:pt x="38" y="20"/>
                  </a:cubicBezTo>
                  <a:cubicBezTo>
                    <a:pt x="38" y="20"/>
                    <a:pt x="39" y="23"/>
                    <a:pt x="39" y="23"/>
                  </a:cubicBezTo>
                  <a:cubicBezTo>
                    <a:pt x="39" y="24"/>
                    <a:pt x="40" y="25"/>
                    <a:pt x="40" y="25"/>
                  </a:cubicBezTo>
                  <a:cubicBezTo>
                    <a:pt x="40" y="25"/>
                    <a:pt x="35" y="23"/>
                    <a:pt x="35" y="22"/>
                  </a:cubicBezTo>
                  <a:cubicBezTo>
                    <a:pt x="35" y="21"/>
                    <a:pt x="35" y="19"/>
                    <a:pt x="34" y="19"/>
                  </a:cubicBezTo>
                  <a:cubicBezTo>
                    <a:pt x="34" y="19"/>
                    <a:pt x="34" y="18"/>
                    <a:pt x="33" y="19"/>
                  </a:cubicBezTo>
                  <a:cubicBezTo>
                    <a:pt x="32" y="19"/>
                    <a:pt x="32" y="19"/>
                    <a:pt x="31" y="19"/>
                  </a:cubicBezTo>
                  <a:cubicBezTo>
                    <a:pt x="31" y="20"/>
                    <a:pt x="31" y="21"/>
                    <a:pt x="31" y="21"/>
                  </a:cubicBezTo>
                  <a:cubicBezTo>
                    <a:pt x="31" y="21"/>
                    <a:pt x="31" y="22"/>
                    <a:pt x="31" y="23"/>
                  </a:cubicBezTo>
                  <a:cubicBezTo>
                    <a:pt x="32" y="25"/>
                    <a:pt x="32" y="25"/>
                    <a:pt x="32" y="26"/>
                  </a:cubicBezTo>
                  <a:cubicBezTo>
                    <a:pt x="33" y="27"/>
                    <a:pt x="34" y="27"/>
                    <a:pt x="34" y="28"/>
                  </a:cubicBezTo>
                  <a:cubicBezTo>
                    <a:pt x="34" y="28"/>
                    <a:pt x="35" y="29"/>
                    <a:pt x="35" y="29"/>
                  </a:cubicBezTo>
                  <a:cubicBezTo>
                    <a:pt x="35" y="29"/>
                    <a:pt x="34" y="31"/>
                    <a:pt x="34" y="31"/>
                  </a:cubicBezTo>
                  <a:cubicBezTo>
                    <a:pt x="34" y="32"/>
                    <a:pt x="33" y="33"/>
                    <a:pt x="33" y="33"/>
                  </a:cubicBezTo>
                  <a:cubicBezTo>
                    <a:pt x="33" y="33"/>
                    <a:pt x="35" y="34"/>
                    <a:pt x="35" y="34"/>
                  </a:cubicBezTo>
                  <a:cubicBezTo>
                    <a:pt x="35" y="34"/>
                    <a:pt x="36" y="35"/>
                    <a:pt x="35" y="36"/>
                  </a:cubicBezTo>
                  <a:cubicBezTo>
                    <a:pt x="34" y="36"/>
                    <a:pt x="34" y="36"/>
                    <a:pt x="33" y="36"/>
                  </a:cubicBezTo>
                  <a:cubicBezTo>
                    <a:pt x="33" y="35"/>
                    <a:pt x="32" y="36"/>
                    <a:pt x="32" y="34"/>
                  </a:cubicBezTo>
                  <a:cubicBezTo>
                    <a:pt x="33" y="33"/>
                    <a:pt x="33" y="32"/>
                    <a:pt x="33" y="32"/>
                  </a:cubicBezTo>
                  <a:cubicBezTo>
                    <a:pt x="32" y="32"/>
                    <a:pt x="31" y="30"/>
                    <a:pt x="31" y="30"/>
                  </a:cubicBezTo>
                  <a:cubicBezTo>
                    <a:pt x="31" y="30"/>
                    <a:pt x="33" y="33"/>
                    <a:pt x="30" y="28"/>
                  </a:cubicBezTo>
                  <a:cubicBezTo>
                    <a:pt x="28" y="24"/>
                    <a:pt x="28" y="24"/>
                    <a:pt x="28" y="24"/>
                  </a:cubicBezTo>
                  <a:cubicBezTo>
                    <a:pt x="28" y="22"/>
                    <a:pt x="28" y="22"/>
                    <a:pt x="28" y="22"/>
                  </a:cubicBezTo>
                  <a:cubicBezTo>
                    <a:pt x="28" y="22"/>
                    <a:pt x="27" y="22"/>
                    <a:pt x="27" y="22"/>
                  </a:cubicBezTo>
                  <a:cubicBezTo>
                    <a:pt x="27" y="22"/>
                    <a:pt x="26" y="21"/>
                    <a:pt x="26" y="21"/>
                  </a:cubicBezTo>
                  <a:cubicBezTo>
                    <a:pt x="26" y="21"/>
                    <a:pt x="24" y="21"/>
                    <a:pt x="24" y="21"/>
                  </a:cubicBezTo>
                  <a:cubicBezTo>
                    <a:pt x="24" y="22"/>
                    <a:pt x="24" y="22"/>
                    <a:pt x="24" y="23"/>
                  </a:cubicBezTo>
                  <a:cubicBezTo>
                    <a:pt x="23" y="23"/>
                    <a:pt x="23" y="25"/>
                    <a:pt x="23" y="25"/>
                  </a:cubicBezTo>
                  <a:cubicBezTo>
                    <a:pt x="22" y="25"/>
                    <a:pt x="22" y="27"/>
                    <a:pt x="22" y="27"/>
                  </a:cubicBezTo>
                  <a:cubicBezTo>
                    <a:pt x="22" y="27"/>
                    <a:pt x="23" y="27"/>
                    <a:pt x="23" y="28"/>
                  </a:cubicBezTo>
                  <a:cubicBezTo>
                    <a:pt x="24" y="29"/>
                    <a:pt x="24" y="30"/>
                    <a:pt x="24" y="30"/>
                  </a:cubicBezTo>
                  <a:cubicBezTo>
                    <a:pt x="24" y="30"/>
                    <a:pt x="23" y="29"/>
                    <a:pt x="23" y="29"/>
                  </a:cubicBezTo>
                  <a:cubicBezTo>
                    <a:pt x="22" y="29"/>
                    <a:pt x="22" y="29"/>
                    <a:pt x="22" y="29"/>
                  </a:cubicBezTo>
                  <a:cubicBezTo>
                    <a:pt x="21" y="30"/>
                    <a:pt x="21" y="30"/>
                    <a:pt x="21" y="30"/>
                  </a:cubicBezTo>
                  <a:cubicBezTo>
                    <a:pt x="21" y="30"/>
                    <a:pt x="21" y="30"/>
                    <a:pt x="21" y="30"/>
                  </a:cubicBezTo>
                  <a:cubicBezTo>
                    <a:pt x="21" y="30"/>
                    <a:pt x="21" y="32"/>
                    <a:pt x="21" y="32"/>
                  </a:cubicBezTo>
                  <a:cubicBezTo>
                    <a:pt x="21" y="32"/>
                    <a:pt x="22" y="33"/>
                    <a:pt x="22" y="33"/>
                  </a:cubicBezTo>
                  <a:cubicBezTo>
                    <a:pt x="22" y="33"/>
                    <a:pt x="22" y="34"/>
                    <a:pt x="22" y="34"/>
                  </a:cubicBezTo>
                  <a:cubicBezTo>
                    <a:pt x="22" y="34"/>
                    <a:pt x="23" y="35"/>
                    <a:pt x="23" y="35"/>
                  </a:cubicBezTo>
                  <a:cubicBezTo>
                    <a:pt x="23" y="36"/>
                    <a:pt x="23" y="36"/>
                    <a:pt x="23" y="36"/>
                  </a:cubicBezTo>
                  <a:cubicBezTo>
                    <a:pt x="23" y="36"/>
                    <a:pt x="23" y="36"/>
                    <a:pt x="23" y="36"/>
                  </a:cubicBezTo>
                  <a:cubicBezTo>
                    <a:pt x="22" y="36"/>
                    <a:pt x="23" y="37"/>
                    <a:pt x="22" y="36"/>
                  </a:cubicBezTo>
                  <a:cubicBezTo>
                    <a:pt x="21" y="35"/>
                    <a:pt x="21" y="36"/>
                    <a:pt x="20" y="35"/>
                  </a:cubicBezTo>
                  <a:cubicBezTo>
                    <a:pt x="20" y="33"/>
                    <a:pt x="20" y="33"/>
                    <a:pt x="20" y="33"/>
                  </a:cubicBezTo>
                  <a:cubicBezTo>
                    <a:pt x="20" y="33"/>
                    <a:pt x="21" y="32"/>
                    <a:pt x="19" y="31"/>
                  </a:cubicBezTo>
                  <a:cubicBezTo>
                    <a:pt x="18" y="29"/>
                    <a:pt x="18" y="28"/>
                    <a:pt x="18" y="28"/>
                  </a:cubicBezTo>
                  <a:cubicBezTo>
                    <a:pt x="18" y="28"/>
                    <a:pt x="17" y="27"/>
                    <a:pt x="16" y="27"/>
                  </a:cubicBezTo>
                  <a:cubicBezTo>
                    <a:pt x="16" y="28"/>
                    <a:pt x="16" y="28"/>
                    <a:pt x="15" y="28"/>
                  </a:cubicBezTo>
                  <a:cubicBezTo>
                    <a:pt x="14" y="29"/>
                    <a:pt x="14" y="29"/>
                    <a:pt x="13" y="29"/>
                  </a:cubicBezTo>
                  <a:cubicBezTo>
                    <a:pt x="13" y="29"/>
                    <a:pt x="11" y="29"/>
                    <a:pt x="11" y="29"/>
                  </a:cubicBezTo>
                  <a:cubicBezTo>
                    <a:pt x="11" y="29"/>
                    <a:pt x="11" y="29"/>
                    <a:pt x="9" y="30"/>
                  </a:cubicBezTo>
                  <a:cubicBezTo>
                    <a:pt x="8" y="32"/>
                    <a:pt x="7" y="32"/>
                    <a:pt x="8" y="32"/>
                  </a:cubicBezTo>
                  <a:cubicBezTo>
                    <a:pt x="9" y="33"/>
                    <a:pt x="11" y="33"/>
                    <a:pt x="11" y="33"/>
                  </a:cubicBezTo>
                  <a:cubicBezTo>
                    <a:pt x="11" y="33"/>
                    <a:pt x="12" y="33"/>
                    <a:pt x="13" y="34"/>
                  </a:cubicBezTo>
                  <a:cubicBezTo>
                    <a:pt x="14" y="34"/>
                    <a:pt x="16" y="36"/>
                    <a:pt x="16" y="36"/>
                  </a:cubicBezTo>
                  <a:cubicBezTo>
                    <a:pt x="18" y="39"/>
                    <a:pt x="18" y="39"/>
                    <a:pt x="18" y="39"/>
                  </a:cubicBezTo>
                  <a:cubicBezTo>
                    <a:pt x="18" y="39"/>
                    <a:pt x="18" y="40"/>
                    <a:pt x="18" y="40"/>
                  </a:cubicBezTo>
                  <a:cubicBezTo>
                    <a:pt x="18" y="40"/>
                    <a:pt x="18" y="40"/>
                    <a:pt x="18" y="41"/>
                  </a:cubicBezTo>
                  <a:cubicBezTo>
                    <a:pt x="18" y="41"/>
                    <a:pt x="18" y="42"/>
                    <a:pt x="18" y="42"/>
                  </a:cubicBezTo>
                  <a:cubicBezTo>
                    <a:pt x="18" y="42"/>
                    <a:pt x="19" y="43"/>
                    <a:pt x="20" y="44"/>
                  </a:cubicBezTo>
                  <a:cubicBezTo>
                    <a:pt x="21" y="44"/>
                    <a:pt x="21" y="44"/>
                    <a:pt x="22" y="44"/>
                  </a:cubicBezTo>
                  <a:cubicBezTo>
                    <a:pt x="23" y="44"/>
                    <a:pt x="22" y="44"/>
                    <a:pt x="23" y="44"/>
                  </a:cubicBezTo>
                  <a:cubicBezTo>
                    <a:pt x="25" y="43"/>
                    <a:pt x="25" y="43"/>
                    <a:pt x="25" y="43"/>
                  </a:cubicBezTo>
                  <a:cubicBezTo>
                    <a:pt x="25" y="43"/>
                    <a:pt x="25" y="43"/>
                    <a:pt x="26" y="43"/>
                  </a:cubicBezTo>
                  <a:cubicBezTo>
                    <a:pt x="28" y="43"/>
                    <a:pt x="27" y="44"/>
                    <a:pt x="28" y="44"/>
                  </a:cubicBezTo>
                  <a:cubicBezTo>
                    <a:pt x="28" y="43"/>
                    <a:pt x="30" y="43"/>
                    <a:pt x="30" y="43"/>
                  </a:cubicBezTo>
                  <a:cubicBezTo>
                    <a:pt x="31" y="43"/>
                    <a:pt x="31" y="42"/>
                    <a:pt x="32" y="43"/>
                  </a:cubicBezTo>
                  <a:cubicBezTo>
                    <a:pt x="32" y="44"/>
                    <a:pt x="32" y="44"/>
                    <a:pt x="32" y="45"/>
                  </a:cubicBezTo>
                  <a:cubicBezTo>
                    <a:pt x="33" y="45"/>
                    <a:pt x="34" y="46"/>
                    <a:pt x="34" y="46"/>
                  </a:cubicBezTo>
                  <a:cubicBezTo>
                    <a:pt x="36" y="46"/>
                    <a:pt x="36" y="46"/>
                    <a:pt x="36" y="46"/>
                  </a:cubicBezTo>
                  <a:cubicBezTo>
                    <a:pt x="36" y="46"/>
                    <a:pt x="36" y="45"/>
                    <a:pt x="37" y="45"/>
                  </a:cubicBezTo>
                  <a:cubicBezTo>
                    <a:pt x="37" y="44"/>
                    <a:pt x="38" y="43"/>
                    <a:pt x="38" y="43"/>
                  </a:cubicBezTo>
                  <a:cubicBezTo>
                    <a:pt x="38" y="43"/>
                    <a:pt x="37" y="43"/>
                    <a:pt x="38" y="44"/>
                  </a:cubicBezTo>
                  <a:cubicBezTo>
                    <a:pt x="39" y="44"/>
                    <a:pt x="39" y="44"/>
                    <a:pt x="40" y="45"/>
                  </a:cubicBezTo>
                  <a:cubicBezTo>
                    <a:pt x="40" y="45"/>
                    <a:pt x="42" y="44"/>
                    <a:pt x="42" y="44"/>
                  </a:cubicBezTo>
                  <a:cubicBezTo>
                    <a:pt x="43" y="44"/>
                    <a:pt x="43" y="44"/>
                    <a:pt x="43" y="44"/>
                  </a:cubicBezTo>
                  <a:cubicBezTo>
                    <a:pt x="43" y="44"/>
                    <a:pt x="42" y="45"/>
                    <a:pt x="43" y="45"/>
                  </a:cubicBezTo>
                  <a:cubicBezTo>
                    <a:pt x="43" y="45"/>
                    <a:pt x="42" y="45"/>
                    <a:pt x="43" y="45"/>
                  </a:cubicBezTo>
                  <a:cubicBezTo>
                    <a:pt x="44" y="45"/>
                    <a:pt x="45" y="44"/>
                    <a:pt x="45" y="44"/>
                  </a:cubicBezTo>
                  <a:cubicBezTo>
                    <a:pt x="45" y="44"/>
                    <a:pt x="44" y="45"/>
                    <a:pt x="44" y="46"/>
                  </a:cubicBezTo>
                  <a:cubicBezTo>
                    <a:pt x="44" y="46"/>
                    <a:pt x="44" y="47"/>
                    <a:pt x="44" y="47"/>
                  </a:cubicBezTo>
                  <a:cubicBezTo>
                    <a:pt x="44" y="47"/>
                    <a:pt x="44" y="48"/>
                    <a:pt x="45" y="49"/>
                  </a:cubicBezTo>
                  <a:cubicBezTo>
                    <a:pt x="46" y="49"/>
                    <a:pt x="47" y="49"/>
                    <a:pt x="47" y="49"/>
                  </a:cubicBezTo>
                  <a:cubicBezTo>
                    <a:pt x="47" y="49"/>
                    <a:pt x="49" y="49"/>
                    <a:pt x="49" y="49"/>
                  </a:cubicBezTo>
                  <a:cubicBezTo>
                    <a:pt x="49" y="50"/>
                    <a:pt x="49" y="49"/>
                    <a:pt x="49" y="50"/>
                  </a:cubicBezTo>
                  <a:cubicBezTo>
                    <a:pt x="49" y="50"/>
                    <a:pt x="50" y="49"/>
                    <a:pt x="50" y="49"/>
                  </a:cubicBezTo>
                  <a:cubicBezTo>
                    <a:pt x="51" y="49"/>
                    <a:pt x="52" y="49"/>
                    <a:pt x="52" y="49"/>
                  </a:cubicBezTo>
                  <a:cubicBezTo>
                    <a:pt x="52" y="50"/>
                    <a:pt x="51" y="51"/>
                    <a:pt x="51" y="51"/>
                  </a:cubicBezTo>
                  <a:cubicBezTo>
                    <a:pt x="51" y="51"/>
                    <a:pt x="51" y="51"/>
                    <a:pt x="51" y="52"/>
                  </a:cubicBezTo>
                  <a:cubicBezTo>
                    <a:pt x="51" y="52"/>
                    <a:pt x="53" y="52"/>
                    <a:pt x="53" y="52"/>
                  </a:cubicBezTo>
                  <a:cubicBezTo>
                    <a:pt x="53" y="52"/>
                    <a:pt x="53" y="51"/>
                    <a:pt x="54" y="52"/>
                  </a:cubicBezTo>
                  <a:cubicBezTo>
                    <a:pt x="54" y="53"/>
                    <a:pt x="54" y="53"/>
                    <a:pt x="54" y="53"/>
                  </a:cubicBezTo>
                  <a:cubicBezTo>
                    <a:pt x="53" y="53"/>
                    <a:pt x="53" y="52"/>
                    <a:pt x="53" y="54"/>
                  </a:cubicBezTo>
                  <a:cubicBezTo>
                    <a:pt x="52" y="55"/>
                    <a:pt x="53" y="56"/>
                    <a:pt x="53" y="56"/>
                  </a:cubicBezTo>
                  <a:cubicBezTo>
                    <a:pt x="54" y="58"/>
                    <a:pt x="54" y="58"/>
                    <a:pt x="54" y="58"/>
                  </a:cubicBezTo>
                  <a:cubicBezTo>
                    <a:pt x="54" y="58"/>
                    <a:pt x="55" y="58"/>
                    <a:pt x="56" y="58"/>
                  </a:cubicBezTo>
                  <a:cubicBezTo>
                    <a:pt x="56" y="58"/>
                    <a:pt x="56" y="58"/>
                    <a:pt x="56" y="58"/>
                  </a:cubicBezTo>
                  <a:cubicBezTo>
                    <a:pt x="57" y="57"/>
                    <a:pt x="57" y="57"/>
                    <a:pt x="58" y="57"/>
                  </a:cubicBezTo>
                  <a:cubicBezTo>
                    <a:pt x="58" y="57"/>
                    <a:pt x="59" y="58"/>
                    <a:pt x="59" y="58"/>
                  </a:cubicBezTo>
                  <a:cubicBezTo>
                    <a:pt x="59" y="59"/>
                    <a:pt x="59" y="59"/>
                    <a:pt x="59" y="59"/>
                  </a:cubicBezTo>
                  <a:cubicBezTo>
                    <a:pt x="59" y="59"/>
                    <a:pt x="59" y="60"/>
                    <a:pt x="59" y="60"/>
                  </a:cubicBezTo>
                  <a:cubicBezTo>
                    <a:pt x="60" y="61"/>
                    <a:pt x="61" y="61"/>
                    <a:pt x="61" y="61"/>
                  </a:cubicBezTo>
                  <a:cubicBezTo>
                    <a:pt x="61" y="61"/>
                    <a:pt x="61" y="61"/>
                    <a:pt x="61" y="62"/>
                  </a:cubicBezTo>
                  <a:cubicBezTo>
                    <a:pt x="62" y="63"/>
                    <a:pt x="64" y="64"/>
                    <a:pt x="64" y="64"/>
                  </a:cubicBezTo>
                  <a:cubicBezTo>
                    <a:pt x="64" y="64"/>
                    <a:pt x="61" y="63"/>
                    <a:pt x="61" y="63"/>
                  </a:cubicBezTo>
                  <a:cubicBezTo>
                    <a:pt x="60" y="63"/>
                    <a:pt x="58" y="63"/>
                    <a:pt x="58" y="63"/>
                  </a:cubicBezTo>
                  <a:cubicBezTo>
                    <a:pt x="57" y="63"/>
                    <a:pt x="55" y="63"/>
                    <a:pt x="55" y="63"/>
                  </a:cubicBezTo>
                  <a:cubicBezTo>
                    <a:pt x="52" y="64"/>
                    <a:pt x="52" y="64"/>
                    <a:pt x="52" y="64"/>
                  </a:cubicBezTo>
                  <a:cubicBezTo>
                    <a:pt x="52" y="64"/>
                    <a:pt x="50" y="65"/>
                    <a:pt x="49" y="65"/>
                  </a:cubicBezTo>
                  <a:cubicBezTo>
                    <a:pt x="49" y="65"/>
                    <a:pt x="48" y="65"/>
                    <a:pt x="47" y="65"/>
                  </a:cubicBezTo>
                  <a:cubicBezTo>
                    <a:pt x="47" y="66"/>
                    <a:pt x="46" y="66"/>
                    <a:pt x="45" y="66"/>
                  </a:cubicBezTo>
                  <a:cubicBezTo>
                    <a:pt x="45" y="66"/>
                    <a:pt x="43" y="66"/>
                    <a:pt x="42" y="66"/>
                  </a:cubicBezTo>
                  <a:cubicBezTo>
                    <a:pt x="42" y="66"/>
                    <a:pt x="41" y="66"/>
                    <a:pt x="41" y="66"/>
                  </a:cubicBezTo>
                  <a:cubicBezTo>
                    <a:pt x="38" y="67"/>
                    <a:pt x="38" y="67"/>
                    <a:pt x="38" y="67"/>
                  </a:cubicBezTo>
                  <a:cubicBezTo>
                    <a:pt x="39" y="68"/>
                    <a:pt x="39" y="68"/>
                    <a:pt x="39" y="68"/>
                  </a:cubicBezTo>
                  <a:cubicBezTo>
                    <a:pt x="41" y="69"/>
                    <a:pt x="41" y="69"/>
                    <a:pt x="41" y="69"/>
                  </a:cubicBezTo>
                  <a:cubicBezTo>
                    <a:pt x="41" y="69"/>
                    <a:pt x="41" y="69"/>
                    <a:pt x="41" y="69"/>
                  </a:cubicBezTo>
                  <a:cubicBezTo>
                    <a:pt x="42" y="69"/>
                    <a:pt x="43" y="70"/>
                    <a:pt x="43" y="70"/>
                  </a:cubicBezTo>
                  <a:cubicBezTo>
                    <a:pt x="43" y="70"/>
                    <a:pt x="44" y="71"/>
                    <a:pt x="45" y="72"/>
                  </a:cubicBezTo>
                  <a:cubicBezTo>
                    <a:pt x="45" y="72"/>
                    <a:pt x="46" y="73"/>
                    <a:pt x="46" y="73"/>
                  </a:cubicBezTo>
                  <a:lnTo>
                    <a:pt x="48" y="7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3" name="Freeform 19"/>
            <p:cNvSpPr>
              <a:spLocks/>
            </p:cNvSpPr>
            <p:nvPr/>
          </p:nvSpPr>
          <p:spPr bwMode="auto">
            <a:xfrm>
              <a:off x="5322812" y="2251719"/>
              <a:ext cx="802584" cy="653101"/>
            </a:xfrm>
            <a:custGeom>
              <a:avLst/>
              <a:gdLst>
                <a:gd name="T0" fmla="*/ 194 w 352"/>
                <a:gd name="T1" fmla="*/ 16 h 295"/>
                <a:gd name="T2" fmla="*/ 260 w 352"/>
                <a:gd name="T3" fmla="*/ 5 h 295"/>
                <a:gd name="T4" fmla="*/ 289 w 352"/>
                <a:gd name="T5" fmla="*/ 13 h 295"/>
                <a:gd name="T6" fmla="*/ 314 w 352"/>
                <a:gd name="T7" fmla="*/ 60 h 295"/>
                <a:gd name="T8" fmla="*/ 314 w 352"/>
                <a:gd name="T9" fmla="*/ 90 h 295"/>
                <a:gd name="T10" fmla="*/ 303 w 352"/>
                <a:gd name="T11" fmla="*/ 114 h 295"/>
                <a:gd name="T12" fmla="*/ 318 w 352"/>
                <a:gd name="T13" fmla="*/ 139 h 295"/>
                <a:gd name="T14" fmla="*/ 326 w 352"/>
                <a:gd name="T15" fmla="*/ 158 h 295"/>
                <a:gd name="T16" fmla="*/ 344 w 352"/>
                <a:gd name="T17" fmla="*/ 175 h 295"/>
                <a:gd name="T18" fmla="*/ 346 w 352"/>
                <a:gd name="T19" fmla="*/ 189 h 295"/>
                <a:gd name="T20" fmla="*/ 344 w 352"/>
                <a:gd name="T21" fmla="*/ 210 h 295"/>
                <a:gd name="T22" fmla="*/ 327 w 352"/>
                <a:gd name="T23" fmla="*/ 235 h 295"/>
                <a:gd name="T24" fmla="*/ 317 w 352"/>
                <a:gd name="T25" fmla="*/ 269 h 295"/>
                <a:gd name="T26" fmla="*/ 322 w 352"/>
                <a:gd name="T27" fmla="*/ 280 h 295"/>
                <a:gd name="T28" fmla="*/ 315 w 352"/>
                <a:gd name="T29" fmla="*/ 285 h 295"/>
                <a:gd name="T30" fmla="*/ 309 w 352"/>
                <a:gd name="T31" fmla="*/ 283 h 295"/>
                <a:gd name="T32" fmla="*/ 302 w 352"/>
                <a:gd name="T33" fmla="*/ 282 h 295"/>
                <a:gd name="T34" fmla="*/ 296 w 352"/>
                <a:gd name="T35" fmla="*/ 280 h 295"/>
                <a:gd name="T36" fmla="*/ 290 w 352"/>
                <a:gd name="T37" fmla="*/ 275 h 295"/>
                <a:gd name="T38" fmla="*/ 283 w 352"/>
                <a:gd name="T39" fmla="*/ 272 h 295"/>
                <a:gd name="T40" fmla="*/ 276 w 352"/>
                <a:gd name="T41" fmla="*/ 271 h 295"/>
                <a:gd name="T42" fmla="*/ 267 w 352"/>
                <a:gd name="T43" fmla="*/ 273 h 295"/>
                <a:gd name="T44" fmla="*/ 262 w 352"/>
                <a:gd name="T45" fmla="*/ 275 h 295"/>
                <a:gd name="T46" fmla="*/ 256 w 352"/>
                <a:gd name="T47" fmla="*/ 279 h 295"/>
                <a:gd name="T48" fmla="*/ 250 w 352"/>
                <a:gd name="T49" fmla="*/ 282 h 295"/>
                <a:gd name="T50" fmla="*/ 245 w 352"/>
                <a:gd name="T51" fmla="*/ 277 h 295"/>
                <a:gd name="T52" fmla="*/ 240 w 352"/>
                <a:gd name="T53" fmla="*/ 280 h 295"/>
                <a:gd name="T54" fmla="*/ 235 w 352"/>
                <a:gd name="T55" fmla="*/ 281 h 295"/>
                <a:gd name="T56" fmla="*/ 230 w 352"/>
                <a:gd name="T57" fmla="*/ 284 h 295"/>
                <a:gd name="T58" fmla="*/ 225 w 352"/>
                <a:gd name="T59" fmla="*/ 289 h 295"/>
                <a:gd name="T60" fmla="*/ 223 w 352"/>
                <a:gd name="T61" fmla="*/ 294 h 295"/>
                <a:gd name="T62" fmla="*/ 216 w 352"/>
                <a:gd name="T63" fmla="*/ 295 h 295"/>
                <a:gd name="T64" fmla="*/ 215 w 352"/>
                <a:gd name="T65" fmla="*/ 288 h 295"/>
                <a:gd name="T66" fmla="*/ 207 w 352"/>
                <a:gd name="T67" fmla="*/ 283 h 295"/>
                <a:gd name="T68" fmla="*/ 195 w 352"/>
                <a:gd name="T69" fmla="*/ 279 h 295"/>
                <a:gd name="T70" fmla="*/ 185 w 352"/>
                <a:gd name="T71" fmla="*/ 289 h 295"/>
                <a:gd name="T72" fmla="*/ 181 w 352"/>
                <a:gd name="T73" fmla="*/ 283 h 295"/>
                <a:gd name="T74" fmla="*/ 169 w 352"/>
                <a:gd name="T75" fmla="*/ 270 h 295"/>
                <a:gd name="T76" fmla="*/ 147 w 352"/>
                <a:gd name="T77" fmla="*/ 262 h 295"/>
                <a:gd name="T78" fmla="*/ 137 w 352"/>
                <a:gd name="T79" fmla="*/ 251 h 295"/>
                <a:gd name="T80" fmla="*/ 117 w 352"/>
                <a:gd name="T81" fmla="*/ 244 h 295"/>
                <a:gd name="T82" fmla="*/ 106 w 352"/>
                <a:gd name="T83" fmla="*/ 255 h 295"/>
                <a:gd name="T84" fmla="*/ 92 w 352"/>
                <a:gd name="T85" fmla="*/ 252 h 295"/>
                <a:gd name="T86" fmla="*/ 87 w 352"/>
                <a:gd name="T87" fmla="*/ 241 h 295"/>
                <a:gd name="T88" fmla="*/ 77 w 352"/>
                <a:gd name="T89" fmla="*/ 236 h 295"/>
                <a:gd name="T90" fmla="*/ 66 w 352"/>
                <a:gd name="T91" fmla="*/ 231 h 295"/>
                <a:gd name="T92" fmla="*/ 51 w 352"/>
                <a:gd name="T93" fmla="*/ 226 h 295"/>
                <a:gd name="T94" fmla="*/ 40 w 352"/>
                <a:gd name="T95" fmla="*/ 222 h 295"/>
                <a:gd name="T96" fmla="*/ 38 w 352"/>
                <a:gd name="T97" fmla="*/ 218 h 295"/>
                <a:gd name="T98" fmla="*/ 35 w 352"/>
                <a:gd name="T99" fmla="*/ 198 h 295"/>
                <a:gd name="T100" fmla="*/ 28 w 352"/>
                <a:gd name="T101" fmla="*/ 184 h 295"/>
                <a:gd name="T102" fmla="*/ 24 w 352"/>
                <a:gd name="T103" fmla="*/ 164 h 295"/>
                <a:gd name="T104" fmla="*/ 20 w 352"/>
                <a:gd name="T105" fmla="*/ 139 h 295"/>
                <a:gd name="T106" fmla="*/ 4 w 352"/>
                <a:gd name="T107" fmla="*/ 113 h 295"/>
                <a:gd name="T108" fmla="*/ 4 w 352"/>
                <a:gd name="T109" fmla="*/ 80 h 295"/>
                <a:gd name="T110" fmla="*/ 6 w 352"/>
                <a:gd name="T111" fmla="*/ 63 h 295"/>
                <a:gd name="T112" fmla="*/ 45 w 352"/>
                <a:gd name="T113" fmla="*/ 45 h 295"/>
                <a:gd name="T114" fmla="*/ 64 w 352"/>
                <a:gd name="T115" fmla="*/ 32 h 295"/>
                <a:gd name="T116" fmla="*/ 89 w 352"/>
                <a:gd name="T117" fmla="*/ 12 h 295"/>
                <a:gd name="T118" fmla="*/ 121 w 352"/>
                <a:gd name="T119" fmla="*/ 2 h 295"/>
                <a:gd name="T120" fmla="*/ 132 w 352"/>
                <a:gd name="T121" fmla="*/ 14 h 295"/>
                <a:gd name="T122" fmla="*/ 151 w 352"/>
                <a:gd name="T123" fmla="*/ 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2" h="295">
                  <a:moveTo>
                    <a:pt x="155" y="23"/>
                  </a:moveTo>
                  <a:cubicBezTo>
                    <a:pt x="157" y="23"/>
                    <a:pt x="166" y="16"/>
                    <a:pt x="166" y="16"/>
                  </a:cubicBezTo>
                  <a:cubicBezTo>
                    <a:pt x="166" y="16"/>
                    <a:pt x="171" y="18"/>
                    <a:pt x="174" y="17"/>
                  </a:cubicBezTo>
                  <a:cubicBezTo>
                    <a:pt x="177" y="17"/>
                    <a:pt x="187" y="16"/>
                    <a:pt x="187" y="16"/>
                  </a:cubicBezTo>
                  <a:cubicBezTo>
                    <a:pt x="187" y="16"/>
                    <a:pt x="192" y="16"/>
                    <a:pt x="194" y="16"/>
                  </a:cubicBezTo>
                  <a:cubicBezTo>
                    <a:pt x="196" y="16"/>
                    <a:pt x="205" y="15"/>
                    <a:pt x="207" y="15"/>
                  </a:cubicBezTo>
                  <a:cubicBezTo>
                    <a:pt x="209" y="15"/>
                    <a:pt x="215" y="14"/>
                    <a:pt x="216" y="13"/>
                  </a:cubicBezTo>
                  <a:cubicBezTo>
                    <a:pt x="218" y="13"/>
                    <a:pt x="230" y="12"/>
                    <a:pt x="231" y="12"/>
                  </a:cubicBezTo>
                  <a:cubicBezTo>
                    <a:pt x="233" y="12"/>
                    <a:pt x="252" y="10"/>
                    <a:pt x="252" y="10"/>
                  </a:cubicBezTo>
                  <a:cubicBezTo>
                    <a:pt x="260" y="5"/>
                    <a:pt x="260" y="5"/>
                    <a:pt x="260" y="5"/>
                  </a:cubicBezTo>
                  <a:cubicBezTo>
                    <a:pt x="269" y="3"/>
                    <a:pt x="269" y="3"/>
                    <a:pt x="269" y="3"/>
                  </a:cubicBezTo>
                  <a:cubicBezTo>
                    <a:pt x="269" y="3"/>
                    <a:pt x="272" y="0"/>
                    <a:pt x="272" y="1"/>
                  </a:cubicBezTo>
                  <a:cubicBezTo>
                    <a:pt x="273" y="3"/>
                    <a:pt x="275" y="6"/>
                    <a:pt x="275" y="6"/>
                  </a:cubicBezTo>
                  <a:cubicBezTo>
                    <a:pt x="275" y="6"/>
                    <a:pt x="286" y="6"/>
                    <a:pt x="286" y="6"/>
                  </a:cubicBezTo>
                  <a:cubicBezTo>
                    <a:pt x="286" y="7"/>
                    <a:pt x="289" y="13"/>
                    <a:pt x="289" y="13"/>
                  </a:cubicBezTo>
                  <a:cubicBezTo>
                    <a:pt x="292" y="16"/>
                    <a:pt x="292" y="16"/>
                    <a:pt x="292" y="16"/>
                  </a:cubicBezTo>
                  <a:cubicBezTo>
                    <a:pt x="292" y="16"/>
                    <a:pt x="293" y="21"/>
                    <a:pt x="293" y="24"/>
                  </a:cubicBezTo>
                  <a:cubicBezTo>
                    <a:pt x="294" y="26"/>
                    <a:pt x="301" y="38"/>
                    <a:pt x="301" y="38"/>
                  </a:cubicBezTo>
                  <a:cubicBezTo>
                    <a:pt x="306" y="49"/>
                    <a:pt x="306" y="49"/>
                    <a:pt x="306" y="49"/>
                  </a:cubicBezTo>
                  <a:cubicBezTo>
                    <a:pt x="314" y="60"/>
                    <a:pt x="314" y="60"/>
                    <a:pt x="314" y="60"/>
                  </a:cubicBezTo>
                  <a:cubicBezTo>
                    <a:pt x="315" y="68"/>
                    <a:pt x="315" y="68"/>
                    <a:pt x="315" y="68"/>
                  </a:cubicBezTo>
                  <a:cubicBezTo>
                    <a:pt x="315" y="68"/>
                    <a:pt x="318" y="71"/>
                    <a:pt x="318" y="73"/>
                  </a:cubicBezTo>
                  <a:cubicBezTo>
                    <a:pt x="318" y="74"/>
                    <a:pt x="318" y="77"/>
                    <a:pt x="318" y="78"/>
                  </a:cubicBezTo>
                  <a:cubicBezTo>
                    <a:pt x="319" y="78"/>
                    <a:pt x="320" y="83"/>
                    <a:pt x="319" y="83"/>
                  </a:cubicBezTo>
                  <a:cubicBezTo>
                    <a:pt x="318" y="84"/>
                    <a:pt x="314" y="90"/>
                    <a:pt x="314" y="90"/>
                  </a:cubicBezTo>
                  <a:cubicBezTo>
                    <a:pt x="310" y="92"/>
                    <a:pt x="310" y="92"/>
                    <a:pt x="310" y="92"/>
                  </a:cubicBezTo>
                  <a:cubicBezTo>
                    <a:pt x="305" y="99"/>
                    <a:pt x="305" y="99"/>
                    <a:pt x="305" y="99"/>
                  </a:cubicBezTo>
                  <a:cubicBezTo>
                    <a:pt x="302" y="108"/>
                    <a:pt x="302" y="108"/>
                    <a:pt x="302" y="108"/>
                  </a:cubicBezTo>
                  <a:cubicBezTo>
                    <a:pt x="301" y="111"/>
                    <a:pt x="301" y="111"/>
                    <a:pt x="301" y="111"/>
                  </a:cubicBezTo>
                  <a:cubicBezTo>
                    <a:pt x="301" y="111"/>
                    <a:pt x="302" y="114"/>
                    <a:pt x="303" y="114"/>
                  </a:cubicBezTo>
                  <a:cubicBezTo>
                    <a:pt x="305" y="114"/>
                    <a:pt x="312" y="115"/>
                    <a:pt x="312" y="115"/>
                  </a:cubicBezTo>
                  <a:cubicBezTo>
                    <a:pt x="318" y="119"/>
                    <a:pt x="318" y="119"/>
                    <a:pt x="318" y="119"/>
                  </a:cubicBezTo>
                  <a:cubicBezTo>
                    <a:pt x="318" y="123"/>
                    <a:pt x="318" y="123"/>
                    <a:pt x="318" y="123"/>
                  </a:cubicBezTo>
                  <a:cubicBezTo>
                    <a:pt x="318" y="123"/>
                    <a:pt x="319" y="131"/>
                    <a:pt x="319" y="132"/>
                  </a:cubicBezTo>
                  <a:cubicBezTo>
                    <a:pt x="319" y="132"/>
                    <a:pt x="318" y="139"/>
                    <a:pt x="318" y="139"/>
                  </a:cubicBezTo>
                  <a:cubicBezTo>
                    <a:pt x="318" y="139"/>
                    <a:pt x="320" y="143"/>
                    <a:pt x="320" y="144"/>
                  </a:cubicBezTo>
                  <a:cubicBezTo>
                    <a:pt x="321" y="145"/>
                    <a:pt x="323" y="147"/>
                    <a:pt x="323" y="148"/>
                  </a:cubicBezTo>
                  <a:cubicBezTo>
                    <a:pt x="324" y="148"/>
                    <a:pt x="324" y="149"/>
                    <a:pt x="324" y="149"/>
                  </a:cubicBezTo>
                  <a:cubicBezTo>
                    <a:pt x="326" y="154"/>
                    <a:pt x="326" y="154"/>
                    <a:pt x="326" y="154"/>
                  </a:cubicBezTo>
                  <a:cubicBezTo>
                    <a:pt x="326" y="158"/>
                    <a:pt x="326" y="158"/>
                    <a:pt x="326" y="158"/>
                  </a:cubicBezTo>
                  <a:cubicBezTo>
                    <a:pt x="326" y="158"/>
                    <a:pt x="326" y="161"/>
                    <a:pt x="328" y="161"/>
                  </a:cubicBezTo>
                  <a:cubicBezTo>
                    <a:pt x="330" y="161"/>
                    <a:pt x="331" y="162"/>
                    <a:pt x="331" y="164"/>
                  </a:cubicBezTo>
                  <a:cubicBezTo>
                    <a:pt x="331" y="166"/>
                    <a:pt x="336" y="168"/>
                    <a:pt x="336" y="168"/>
                  </a:cubicBezTo>
                  <a:cubicBezTo>
                    <a:pt x="336" y="168"/>
                    <a:pt x="336" y="172"/>
                    <a:pt x="337" y="173"/>
                  </a:cubicBezTo>
                  <a:cubicBezTo>
                    <a:pt x="339" y="174"/>
                    <a:pt x="341" y="175"/>
                    <a:pt x="344" y="175"/>
                  </a:cubicBezTo>
                  <a:cubicBezTo>
                    <a:pt x="347" y="176"/>
                    <a:pt x="346" y="180"/>
                    <a:pt x="348" y="181"/>
                  </a:cubicBezTo>
                  <a:cubicBezTo>
                    <a:pt x="350" y="182"/>
                    <a:pt x="352" y="184"/>
                    <a:pt x="350" y="184"/>
                  </a:cubicBezTo>
                  <a:cubicBezTo>
                    <a:pt x="349" y="185"/>
                    <a:pt x="346" y="185"/>
                    <a:pt x="346" y="185"/>
                  </a:cubicBezTo>
                  <a:cubicBezTo>
                    <a:pt x="346" y="185"/>
                    <a:pt x="345" y="186"/>
                    <a:pt x="345" y="188"/>
                  </a:cubicBezTo>
                  <a:cubicBezTo>
                    <a:pt x="346" y="189"/>
                    <a:pt x="346" y="189"/>
                    <a:pt x="346" y="189"/>
                  </a:cubicBezTo>
                  <a:cubicBezTo>
                    <a:pt x="350" y="194"/>
                    <a:pt x="350" y="194"/>
                    <a:pt x="350" y="194"/>
                  </a:cubicBezTo>
                  <a:cubicBezTo>
                    <a:pt x="350" y="200"/>
                    <a:pt x="350" y="200"/>
                    <a:pt x="350" y="200"/>
                  </a:cubicBezTo>
                  <a:cubicBezTo>
                    <a:pt x="350" y="200"/>
                    <a:pt x="350" y="202"/>
                    <a:pt x="350" y="204"/>
                  </a:cubicBezTo>
                  <a:cubicBezTo>
                    <a:pt x="350" y="205"/>
                    <a:pt x="349" y="207"/>
                    <a:pt x="347" y="207"/>
                  </a:cubicBezTo>
                  <a:cubicBezTo>
                    <a:pt x="345" y="207"/>
                    <a:pt x="345" y="210"/>
                    <a:pt x="344" y="210"/>
                  </a:cubicBezTo>
                  <a:cubicBezTo>
                    <a:pt x="343" y="211"/>
                    <a:pt x="341" y="208"/>
                    <a:pt x="340" y="211"/>
                  </a:cubicBezTo>
                  <a:cubicBezTo>
                    <a:pt x="339" y="215"/>
                    <a:pt x="337" y="218"/>
                    <a:pt x="337" y="219"/>
                  </a:cubicBezTo>
                  <a:cubicBezTo>
                    <a:pt x="336" y="220"/>
                    <a:pt x="333" y="221"/>
                    <a:pt x="333" y="223"/>
                  </a:cubicBezTo>
                  <a:cubicBezTo>
                    <a:pt x="332" y="225"/>
                    <a:pt x="332" y="223"/>
                    <a:pt x="330" y="228"/>
                  </a:cubicBezTo>
                  <a:cubicBezTo>
                    <a:pt x="328" y="233"/>
                    <a:pt x="327" y="235"/>
                    <a:pt x="327" y="235"/>
                  </a:cubicBezTo>
                  <a:cubicBezTo>
                    <a:pt x="318" y="247"/>
                    <a:pt x="318" y="247"/>
                    <a:pt x="318" y="247"/>
                  </a:cubicBezTo>
                  <a:cubicBezTo>
                    <a:pt x="318" y="247"/>
                    <a:pt x="313" y="255"/>
                    <a:pt x="313" y="256"/>
                  </a:cubicBezTo>
                  <a:cubicBezTo>
                    <a:pt x="313" y="257"/>
                    <a:pt x="313" y="261"/>
                    <a:pt x="313" y="261"/>
                  </a:cubicBezTo>
                  <a:cubicBezTo>
                    <a:pt x="317" y="265"/>
                    <a:pt x="317" y="265"/>
                    <a:pt x="317" y="265"/>
                  </a:cubicBezTo>
                  <a:cubicBezTo>
                    <a:pt x="317" y="269"/>
                    <a:pt x="317" y="269"/>
                    <a:pt x="317" y="269"/>
                  </a:cubicBezTo>
                  <a:cubicBezTo>
                    <a:pt x="317" y="269"/>
                    <a:pt x="317" y="272"/>
                    <a:pt x="318" y="273"/>
                  </a:cubicBezTo>
                  <a:cubicBezTo>
                    <a:pt x="319" y="273"/>
                    <a:pt x="319" y="273"/>
                    <a:pt x="319" y="273"/>
                  </a:cubicBezTo>
                  <a:cubicBezTo>
                    <a:pt x="318" y="276"/>
                    <a:pt x="318" y="276"/>
                    <a:pt x="318" y="276"/>
                  </a:cubicBezTo>
                  <a:cubicBezTo>
                    <a:pt x="318" y="276"/>
                    <a:pt x="319" y="279"/>
                    <a:pt x="320" y="279"/>
                  </a:cubicBezTo>
                  <a:cubicBezTo>
                    <a:pt x="320" y="279"/>
                    <a:pt x="322" y="280"/>
                    <a:pt x="322" y="280"/>
                  </a:cubicBezTo>
                  <a:cubicBezTo>
                    <a:pt x="322" y="280"/>
                    <a:pt x="324" y="282"/>
                    <a:pt x="324" y="282"/>
                  </a:cubicBezTo>
                  <a:cubicBezTo>
                    <a:pt x="325" y="283"/>
                    <a:pt x="324" y="285"/>
                    <a:pt x="324" y="285"/>
                  </a:cubicBezTo>
                  <a:cubicBezTo>
                    <a:pt x="324" y="285"/>
                    <a:pt x="324" y="286"/>
                    <a:pt x="323" y="286"/>
                  </a:cubicBezTo>
                  <a:cubicBezTo>
                    <a:pt x="322" y="286"/>
                    <a:pt x="322" y="286"/>
                    <a:pt x="320" y="286"/>
                  </a:cubicBezTo>
                  <a:cubicBezTo>
                    <a:pt x="319" y="285"/>
                    <a:pt x="316" y="285"/>
                    <a:pt x="315" y="285"/>
                  </a:cubicBezTo>
                  <a:cubicBezTo>
                    <a:pt x="314" y="285"/>
                    <a:pt x="314" y="285"/>
                    <a:pt x="314" y="285"/>
                  </a:cubicBezTo>
                  <a:cubicBezTo>
                    <a:pt x="313" y="285"/>
                    <a:pt x="313" y="285"/>
                    <a:pt x="312" y="286"/>
                  </a:cubicBezTo>
                  <a:cubicBezTo>
                    <a:pt x="312" y="285"/>
                    <a:pt x="312" y="285"/>
                    <a:pt x="312" y="285"/>
                  </a:cubicBezTo>
                  <a:cubicBezTo>
                    <a:pt x="312" y="284"/>
                    <a:pt x="312" y="283"/>
                    <a:pt x="312" y="283"/>
                  </a:cubicBezTo>
                  <a:cubicBezTo>
                    <a:pt x="312" y="283"/>
                    <a:pt x="309" y="283"/>
                    <a:pt x="309" y="283"/>
                  </a:cubicBezTo>
                  <a:cubicBezTo>
                    <a:pt x="308" y="283"/>
                    <a:pt x="307" y="283"/>
                    <a:pt x="307" y="283"/>
                  </a:cubicBezTo>
                  <a:cubicBezTo>
                    <a:pt x="307" y="283"/>
                    <a:pt x="305" y="282"/>
                    <a:pt x="305" y="282"/>
                  </a:cubicBezTo>
                  <a:cubicBezTo>
                    <a:pt x="305" y="282"/>
                    <a:pt x="304" y="282"/>
                    <a:pt x="304" y="282"/>
                  </a:cubicBezTo>
                  <a:cubicBezTo>
                    <a:pt x="304" y="281"/>
                    <a:pt x="303" y="282"/>
                    <a:pt x="303" y="282"/>
                  </a:cubicBezTo>
                  <a:cubicBezTo>
                    <a:pt x="302" y="282"/>
                    <a:pt x="302" y="282"/>
                    <a:pt x="302" y="282"/>
                  </a:cubicBezTo>
                  <a:cubicBezTo>
                    <a:pt x="300" y="282"/>
                    <a:pt x="300" y="282"/>
                    <a:pt x="300" y="282"/>
                  </a:cubicBezTo>
                  <a:cubicBezTo>
                    <a:pt x="300" y="282"/>
                    <a:pt x="300" y="281"/>
                    <a:pt x="300" y="281"/>
                  </a:cubicBezTo>
                  <a:cubicBezTo>
                    <a:pt x="300" y="280"/>
                    <a:pt x="299" y="281"/>
                    <a:pt x="299" y="281"/>
                  </a:cubicBezTo>
                  <a:cubicBezTo>
                    <a:pt x="299" y="281"/>
                    <a:pt x="297" y="281"/>
                    <a:pt x="297" y="281"/>
                  </a:cubicBezTo>
                  <a:cubicBezTo>
                    <a:pt x="297" y="280"/>
                    <a:pt x="296" y="280"/>
                    <a:pt x="296" y="280"/>
                  </a:cubicBezTo>
                  <a:cubicBezTo>
                    <a:pt x="296" y="280"/>
                    <a:pt x="293" y="280"/>
                    <a:pt x="292" y="280"/>
                  </a:cubicBezTo>
                  <a:cubicBezTo>
                    <a:pt x="292" y="279"/>
                    <a:pt x="292" y="279"/>
                    <a:pt x="292" y="279"/>
                  </a:cubicBezTo>
                  <a:cubicBezTo>
                    <a:pt x="292" y="279"/>
                    <a:pt x="292" y="278"/>
                    <a:pt x="292" y="277"/>
                  </a:cubicBezTo>
                  <a:cubicBezTo>
                    <a:pt x="292" y="277"/>
                    <a:pt x="291" y="277"/>
                    <a:pt x="291" y="276"/>
                  </a:cubicBezTo>
                  <a:cubicBezTo>
                    <a:pt x="291" y="276"/>
                    <a:pt x="290" y="275"/>
                    <a:pt x="290" y="275"/>
                  </a:cubicBezTo>
                  <a:cubicBezTo>
                    <a:pt x="290" y="274"/>
                    <a:pt x="289" y="274"/>
                    <a:pt x="289" y="273"/>
                  </a:cubicBezTo>
                  <a:cubicBezTo>
                    <a:pt x="289" y="273"/>
                    <a:pt x="288" y="274"/>
                    <a:pt x="288" y="274"/>
                  </a:cubicBezTo>
                  <a:cubicBezTo>
                    <a:pt x="287" y="274"/>
                    <a:pt x="286" y="273"/>
                    <a:pt x="286" y="273"/>
                  </a:cubicBezTo>
                  <a:cubicBezTo>
                    <a:pt x="285" y="272"/>
                    <a:pt x="285" y="272"/>
                    <a:pt x="285" y="272"/>
                  </a:cubicBezTo>
                  <a:cubicBezTo>
                    <a:pt x="285" y="272"/>
                    <a:pt x="284" y="272"/>
                    <a:pt x="283" y="272"/>
                  </a:cubicBezTo>
                  <a:cubicBezTo>
                    <a:pt x="283" y="272"/>
                    <a:pt x="283" y="274"/>
                    <a:pt x="283" y="274"/>
                  </a:cubicBezTo>
                  <a:cubicBezTo>
                    <a:pt x="283" y="274"/>
                    <a:pt x="282" y="274"/>
                    <a:pt x="281" y="273"/>
                  </a:cubicBezTo>
                  <a:cubicBezTo>
                    <a:pt x="281" y="273"/>
                    <a:pt x="280" y="272"/>
                    <a:pt x="279" y="272"/>
                  </a:cubicBezTo>
                  <a:cubicBezTo>
                    <a:pt x="279" y="272"/>
                    <a:pt x="278" y="272"/>
                    <a:pt x="277" y="271"/>
                  </a:cubicBezTo>
                  <a:cubicBezTo>
                    <a:pt x="277" y="271"/>
                    <a:pt x="276" y="271"/>
                    <a:pt x="276" y="271"/>
                  </a:cubicBezTo>
                  <a:cubicBezTo>
                    <a:pt x="276" y="271"/>
                    <a:pt x="272" y="272"/>
                    <a:pt x="272" y="272"/>
                  </a:cubicBezTo>
                  <a:cubicBezTo>
                    <a:pt x="272" y="272"/>
                    <a:pt x="272" y="273"/>
                    <a:pt x="271" y="273"/>
                  </a:cubicBezTo>
                  <a:cubicBezTo>
                    <a:pt x="271" y="274"/>
                    <a:pt x="270" y="273"/>
                    <a:pt x="270" y="273"/>
                  </a:cubicBezTo>
                  <a:cubicBezTo>
                    <a:pt x="270" y="273"/>
                    <a:pt x="269" y="273"/>
                    <a:pt x="268" y="273"/>
                  </a:cubicBezTo>
                  <a:cubicBezTo>
                    <a:pt x="268" y="273"/>
                    <a:pt x="267" y="273"/>
                    <a:pt x="267" y="273"/>
                  </a:cubicBezTo>
                  <a:cubicBezTo>
                    <a:pt x="267" y="273"/>
                    <a:pt x="266" y="272"/>
                    <a:pt x="265" y="272"/>
                  </a:cubicBezTo>
                  <a:cubicBezTo>
                    <a:pt x="265" y="272"/>
                    <a:pt x="264" y="272"/>
                    <a:pt x="264" y="272"/>
                  </a:cubicBezTo>
                  <a:cubicBezTo>
                    <a:pt x="264" y="272"/>
                    <a:pt x="263" y="273"/>
                    <a:pt x="263" y="273"/>
                  </a:cubicBezTo>
                  <a:cubicBezTo>
                    <a:pt x="262" y="274"/>
                    <a:pt x="262" y="274"/>
                    <a:pt x="262" y="274"/>
                  </a:cubicBezTo>
                  <a:cubicBezTo>
                    <a:pt x="262" y="275"/>
                    <a:pt x="262" y="275"/>
                    <a:pt x="262" y="275"/>
                  </a:cubicBezTo>
                  <a:cubicBezTo>
                    <a:pt x="260" y="274"/>
                    <a:pt x="260" y="274"/>
                    <a:pt x="260" y="274"/>
                  </a:cubicBezTo>
                  <a:cubicBezTo>
                    <a:pt x="260" y="274"/>
                    <a:pt x="259" y="274"/>
                    <a:pt x="258" y="274"/>
                  </a:cubicBezTo>
                  <a:cubicBezTo>
                    <a:pt x="256" y="275"/>
                    <a:pt x="257" y="276"/>
                    <a:pt x="257" y="276"/>
                  </a:cubicBezTo>
                  <a:cubicBezTo>
                    <a:pt x="258" y="276"/>
                    <a:pt x="259" y="278"/>
                    <a:pt x="259" y="278"/>
                  </a:cubicBezTo>
                  <a:cubicBezTo>
                    <a:pt x="259" y="278"/>
                    <a:pt x="256" y="279"/>
                    <a:pt x="256" y="279"/>
                  </a:cubicBezTo>
                  <a:cubicBezTo>
                    <a:pt x="255" y="280"/>
                    <a:pt x="255" y="280"/>
                    <a:pt x="255" y="281"/>
                  </a:cubicBezTo>
                  <a:cubicBezTo>
                    <a:pt x="255" y="281"/>
                    <a:pt x="254" y="282"/>
                    <a:pt x="254" y="283"/>
                  </a:cubicBezTo>
                  <a:cubicBezTo>
                    <a:pt x="254" y="283"/>
                    <a:pt x="253" y="282"/>
                    <a:pt x="252" y="282"/>
                  </a:cubicBezTo>
                  <a:cubicBezTo>
                    <a:pt x="251" y="282"/>
                    <a:pt x="251" y="281"/>
                    <a:pt x="251" y="281"/>
                  </a:cubicBezTo>
                  <a:cubicBezTo>
                    <a:pt x="250" y="282"/>
                    <a:pt x="250" y="282"/>
                    <a:pt x="250" y="282"/>
                  </a:cubicBezTo>
                  <a:cubicBezTo>
                    <a:pt x="249" y="282"/>
                    <a:pt x="249" y="282"/>
                    <a:pt x="249" y="282"/>
                  </a:cubicBezTo>
                  <a:cubicBezTo>
                    <a:pt x="249" y="282"/>
                    <a:pt x="248" y="281"/>
                    <a:pt x="248" y="280"/>
                  </a:cubicBezTo>
                  <a:cubicBezTo>
                    <a:pt x="248" y="280"/>
                    <a:pt x="248" y="280"/>
                    <a:pt x="248" y="280"/>
                  </a:cubicBezTo>
                  <a:cubicBezTo>
                    <a:pt x="247" y="280"/>
                    <a:pt x="246" y="280"/>
                    <a:pt x="246" y="279"/>
                  </a:cubicBezTo>
                  <a:cubicBezTo>
                    <a:pt x="245" y="277"/>
                    <a:pt x="245" y="277"/>
                    <a:pt x="245" y="277"/>
                  </a:cubicBezTo>
                  <a:cubicBezTo>
                    <a:pt x="245" y="277"/>
                    <a:pt x="243" y="278"/>
                    <a:pt x="243" y="279"/>
                  </a:cubicBezTo>
                  <a:cubicBezTo>
                    <a:pt x="242" y="279"/>
                    <a:pt x="243" y="279"/>
                    <a:pt x="242" y="278"/>
                  </a:cubicBezTo>
                  <a:cubicBezTo>
                    <a:pt x="241" y="278"/>
                    <a:pt x="241" y="279"/>
                    <a:pt x="241" y="279"/>
                  </a:cubicBezTo>
                  <a:cubicBezTo>
                    <a:pt x="241" y="279"/>
                    <a:pt x="241" y="279"/>
                    <a:pt x="241" y="279"/>
                  </a:cubicBezTo>
                  <a:cubicBezTo>
                    <a:pt x="241" y="280"/>
                    <a:pt x="240" y="280"/>
                    <a:pt x="240" y="280"/>
                  </a:cubicBezTo>
                  <a:cubicBezTo>
                    <a:pt x="240" y="281"/>
                    <a:pt x="239" y="280"/>
                    <a:pt x="239" y="280"/>
                  </a:cubicBezTo>
                  <a:cubicBezTo>
                    <a:pt x="238" y="280"/>
                    <a:pt x="237" y="280"/>
                    <a:pt x="237" y="280"/>
                  </a:cubicBezTo>
                  <a:cubicBezTo>
                    <a:pt x="237" y="280"/>
                    <a:pt x="237" y="279"/>
                    <a:pt x="237" y="279"/>
                  </a:cubicBezTo>
                  <a:cubicBezTo>
                    <a:pt x="235" y="280"/>
                    <a:pt x="235" y="280"/>
                    <a:pt x="235" y="280"/>
                  </a:cubicBezTo>
                  <a:cubicBezTo>
                    <a:pt x="235" y="280"/>
                    <a:pt x="235" y="281"/>
                    <a:pt x="235" y="281"/>
                  </a:cubicBezTo>
                  <a:cubicBezTo>
                    <a:pt x="235" y="281"/>
                    <a:pt x="234" y="281"/>
                    <a:pt x="233" y="282"/>
                  </a:cubicBezTo>
                  <a:cubicBezTo>
                    <a:pt x="231" y="282"/>
                    <a:pt x="232" y="281"/>
                    <a:pt x="231" y="282"/>
                  </a:cubicBezTo>
                  <a:cubicBezTo>
                    <a:pt x="231" y="282"/>
                    <a:pt x="231" y="282"/>
                    <a:pt x="231" y="283"/>
                  </a:cubicBezTo>
                  <a:cubicBezTo>
                    <a:pt x="231" y="283"/>
                    <a:pt x="232" y="283"/>
                    <a:pt x="231" y="284"/>
                  </a:cubicBezTo>
                  <a:cubicBezTo>
                    <a:pt x="230" y="285"/>
                    <a:pt x="230" y="284"/>
                    <a:pt x="230" y="284"/>
                  </a:cubicBezTo>
                  <a:cubicBezTo>
                    <a:pt x="229" y="284"/>
                    <a:pt x="228" y="285"/>
                    <a:pt x="228" y="285"/>
                  </a:cubicBezTo>
                  <a:cubicBezTo>
                    <a:pt x="228" y="285"/>
                    <a:pt x="228" y="286"/>
                    <a:pt x="228" y="286"/>
                  </a:cubicBezTo>
                  <a:cubicBezTo>
                    <a:pt x="228" y="286"/>
                    <a:pt x="227" y="286"/>
                    <a:pt x="226" y="286"/>
                  </a:cubicBezTo>
                  <a:cubicBezTo>
                    <a:pt x="225" y="286"/>
                    <a:pt x="226" y="287"/>
                    <a:pt x="226" y="287"/>
                  </a:cubicBezTo>
                  <a:cubicBezTo>
                    <a:pt x="226" y="287"/>
                    <a:pt x="226" y="288"/>
                    <a:pt x="225" y="289"/>
                  </a:cubicBezTo>
                  <a:cubicBezTo>
                    <a:pt x="225" y="289"/>
                    <a:pt x="225" y="290"/>
                    <a:pt x="225" y="291"/>
                  </a:cubicBezTo>
                  <a:cubicBezTo>
                    <a:pt x="225" y="291"/>
                    <a:pt x="225" y="291"/>
                    <a:pt x="225" y="293"/>
                  </a:cubicBezTo>
                  <a:cubicBezTo>
                    <a:pt x="225" y="294"/>
                    <a:pt x="225" y="294"/>
                    <a:pt x="225" y="294"/>
                  </a:cubicBezTo>
                  <a:cubicBezTo>
                    <a:pt x="225" y="294"/>
                    <a:pt x="224" y="294"/>
                    <a:pt x="224" y="294"/>
                  </a:cubicBezTo>
                  <a:cubicBezTo>
                    <a:pt x="224" y="293"/>
                    <a:pt x="223" y="294"/>
                    <a:pt x="223" y="294"/>
                  </a:cubicBezTo>
                  <a:cubicBezTo>
                    <a:pt x="223" y="294"/>
                    <a:pt x="222" y="293"/>
                    <a:pt x="222" y="292"/>
                  </a:cubicBezTo>
                  <a:cubicBezTo>
                    <a:pt x="222" y="292"/>
                    <a:pt x="221" y="292"/>
                    <a:pt x="221" y="292"/>
                  </a:cubicBezTo>
                  <a:cubicBezTo>
                    <a:pt x="221" y="292"/>
                    <a:pt x="219" y="293"/>
                    <a:pt x="219" y="293"/>
                  </a:cubicBezTo>
                  <a:cubicBezTo>
                    <a:pt x="219" y="293"/>
                    <a:pt x="219" y="294"/>
                    <a:pt x="219" y="294"/>
                  </a:cubicBezTo>
                  <a:cubicBezTo>
                    <a:pt x="218" y="294"/>
                    <a:pt x="216" y="295"/>
                    <a:pt x="216" y="295"/>
                  </a:cubicBezTo>
                  <a:cubicBezTo>
                    <a:pt x="216" y="295"/>
                    <a:pt x="215" y="295"/>
                    <a:pt x="215" y="295"/>
                  </a:cubicBezTo>
                  <a:cubicBezTo>
                    <a:pt x="214" y="294"/>
                    <a:pt x="214" y="294"/>
                    <a:pt x="214" y="294"/>
                  </a:cubicBezTo>
                  <a:cubicBezTo>
                    <a:pt x="214" y="293"/>
                    <a:pt x="214" y="293"/>
                    <a:pt x="214" y="293"/>
                  </a:cubicBezTo>
                  <a:cubicBezTo>
                    <a:pt x="216" y="291"/>
                    <a:pt x="216" y="291"/>
                    <a:pt x="216" y="291"/>
                  </a:cubicBezTo>
                  <a:cubicBezTo>
                    <a:pt x="215" y="288"/>
                    <a:pt x="215" y="288"/>
                    <a:pt x="215" y="288"/>
                  </a:cubicBezTo>
                  <a:cubicBezTo>
                    <a:pt x="213" y="286"/>
                    <a:pt x="213" y="286"/>
                    <a:pt x="213" y="286"/>
                  </a:cubicBezTo>
                  <a:cubicBezTo>
                    <a:pt x="213" y="285"/>
                    <a:pt x="213" y="285"/>
                    <a:pt x="213" y="285"/>
                  </a:cubicBezTo>
                  <a:cubicBezTo>
                    <a:pt x="210" y="285"/>
                    <a:pt x="210" y="285"/>
                    <a:pt x="210" y="285"/>
                  </a:cubicBezTo>
                  <a:cubicBezTo>
                    <a:pt x="208" y="284"/>
                    <a:pt x="208" y="284"/>
                    <a:pt x="208" y="284"/>
                  </a:cubicBezTo>
                  <a:cubicBezTo>
                    <a:pt x="207" y="283"/>
                    <a:pt x="207" y="283"/>
                    <a:pt x="207" y="283"/>
                  </a:cubicBezTo>
                  <a:cubicBezTo>
                    <a:pt x="204" y="281"/>
                    <a:pt x="204" y="281"/>
                    <a:pt x="204" y="281"/>
                  </a:cubicBezTo>
                  <a:cubicBezTo>
                    <a:pt x="202" y="275"/>
                    <a:pt x="202" y="275"/>
                    <a:pt x="202" y="275"/>
                  </a:cubicBezTo>
                  <a:cubicBezTo>
                    <a:pt x="199" y="275"/>
                    <a:pt x="199" y="275"/>
                    <a:pt x="199" y="275"/>
                  </a:cubicBezTo>
                  <a:cubicBezTo>
                    <a:pt x="199" y="275"/>
                    <a:pt x="197" y="277"/>
                    <a:pt x="197" y="278"/>
                  </a:cubicBezTo>
                  <a:cubicBezTo>
                    <a:pt x="197" y="279"/>
                    <a:pt x="195" y="279"/>
                    <a:pt x="195" y="279"/>
                  </a:cubicBezTo>
                  <a:cubicBezTo>
                    <a:pt x="193" y="282"/>
                    <a:pt x="193" y="282"/>
                    <a:pt x="193" y="282"/>
                  </a:cubicBezTo>
                  <a:cubicBezTo>
                    <a:pt x="193" y="282"/>
                    <a:pt x="193" y="286"/>
                    <a:pt x="193" y="287"/>
                  </a:cubicBezTo>
                  <a:cubicBezTo>
                    <a:pt x="193" y="288"/>
                    <a:pt x="191" y="286"/>
                    <a:pt x="191" y="286"/>
                  </a:cubicBezTo>
                  <a:cubicBezTo>
                    <a:pt x="191" y="286"/>
                    <a:pt x="189" y="287"/>
                    <a:pt x="188" y="288"/>
                  </a:cubicBezTo>
                  <a:cubicBezTo>
                    <a:pt x="187" y="289"/>
                    <a:pt x="185" y="289"/>
                    <a:pt x="185" y="289"/>
                  </a:cubicBezTo>
                  <a:cubicBezTo>
                    <a:pt x="185" y="289"/>
                    <a:pt x="184" y="287"/>
                    <a:pt x="183" y="286"/>
                  </a:cubicBezTo>
                  <a:cubicBezTo>
                    <a:pt x="183" y="286"/>
                    <a:pt x="183" y="285"/>
                    <a:pt x="183" y="283"/>
                  </a:cubicBezTo>
                  <a:cubicBezTo>
                    <a:pt x="183" y="282"/>
                    <a:pt x="181" y="284"/>
                    <a:pt x="181" y="284"/>
                  </a:cubicBezTo>
                  <a:cubicBezTo>
                    <a:pt x="181" y="284"/>
                    <a:pt x="181" y="284"/>
                    <a:pt x="181" y="284"/>
                  </a:cubicBezTo>
                  <a:cubicBezTo>
                    <a:pt x="181" y="283"/>
                    <a:pt x="181" y="283"/>
                    <a:pt x="181" y="283"/>
                  </a:cubicBezTo>
                  <a:cubicBezTo>
                    <a:pt x="180" y="281"/>
                    <a:pt x="179" y="280"/>
                    <a:pt x="179" y="280"/>
                  </a:cubicBezTo>
                  <a:cubicBezTo>
                    <a:pt x="179" y="280"/>
                    <a:pt x="178" y="278"/>
                    <a:pt x="178" y="276"/>
                  </a:cubicBezTo>
                  <a:cubicBezTo>
                    <a:pt x="178" y="275"/>
                    <a:pt x="174" y="273"/>
                    <a:pt x="174" y="273"/>
                  </a:cubicBezTo>
                  <a:cubicBezTo>
                    <a:pt x="174" y="273"/>
                    <a:pt x="175" y="275"/>
                    <a:pt x="173" y="273"/>
                  </a:cubicBezTo>
                  <a:cubicBezTo>
                    <a:pt x="171" y="270"/>
                    <a:pt x="169" y="270"/>
                    <a:pt x="169" y="270"/>
                  </a:cubicBezTo>
                  <a:cubicBezTo>
                    <a:pt x="168" y="262"/>
                    <a:pt x="168" y="262"/>
                    <a:pt x="168" y="262"/>
                  </a:cubicBezTo>
                  <a:cubicBezTo>
                    <a:pt x="160" y="264"/>
                    <a:pt x="160" y="264"/>
                    <a:pt x="160" y="264"/>
                  </a:cubicBezTo>
                  <a:cubicBezTo>
                    <a:pt x="160" y="264"/>
                    <a:pt x="155" y="262"/>
                    <a:pt x="154" y="261"/>
                  </a:cubicBezTo>
                  <a:cubicBezTo>
                    <a:pt x="153" y="260"/>
                    <a:pt x="150" y="259"/>
                    <a:pt x="150" y="259"/>
                  </a:cubicBezTo>
                  <a:cubicBezTo>
                    <a:pt x="147" y="262"/>
                    <a:pt x="147" y="262"/>
                    <a:pt x="147" y="262"/>
                  </a:cubicBezTo>
                  <a:cubicBezTo>
                    <a:pt x="144" y="262"/>
                    <a:pt x="144" y="262"/>
                    <a:pt x="144" y="262"/>
                  </a:cubicBezTo>
                  <a:cubicBezTo>
                    <a:pt x="144" y="262"/>
                    <a:pt x="140" y="261"/>
                    <a:pt x="139" y="260"/>
                  </a:cubicBezTo>
                  <a:cubicBezTo>
                    <a:pt x="137" y="258"/>
                    <a:pt x="138" y="257"/>
                    <a:pt x="137" y="257"/>
                  </a:cubicBezTo>
                  <a:cubicBezTo>
                    <a:pt x="135" y="257"/>
                    <a:pt x="134" y="255"/>
                    <a:pt x="134" y="255"/>
                  </a:cubicBezTo>
                  <a:cubicBezTo>
                    <a:pt x="134" y="255"/>
                    <a:pt x="136" y="252"/>
                    <a:pt x="137" y="251"/>
                  </a:cubicBezTo>
                  <a:cubicBezTo>
                    <a:pt x="137" y="250"/>
                    <a:pt x="139" y="251"/>
                    <a:pt x="138" y="248"/>
                  </a:cubicBezTo>
                  <a:cubicBezTo>
                    <a:pt x="136" y="246"/>
                    <a:pt x="135" y="245"/>
                    <a:pt x="135" y="245"/>
                  </a:cubicBezTo>
                  <a:cubicBezTo>
                    <a:pt x="135" y="245"/>
                    <a:pt x="135" y="247"/>
                    <a:pt x="133" y="248"/>
                  </a:cubicBezTo>
                  <a:cubicBezTo>
                    <a:pt x="131" y="248"/>
                    <a:pt x="128" y="249"/>
                    <a:pt x="128" y="249"/>
                  </a:cubicBezTo>
                  <a:cubicBezTo>
                    <a:pt x="117" y="244"/>
                    <a:pt x="117" y="244"/>
                    <a:pt x="117" y="244"/>
                  </a:cubicBezTo>
                  <a:cubicBezTo>
                    <a:pt x="117" y="244"/>
                    <a:pt x="114" y="243"/>
                    <a:pt x="113" y="243"/>
                  </a:cubicBezTo>
                  <a:cubicBezTo>
                    <a:pt x="112" y="244"/>
                    <a:pt x="108" y="243"/>
                    <a:pt x="108" y="243"/>
                  </a:cubicBezTo>
                  <a:cubicBezTo>
                    <a:pt x="110" y="247"/>
                    <a:pt x="110" y="247"/>
                    <a:pt x="110" y="247"/>
                  </a:cubicBezTo>
                  <a:cubicBezTo>
                    <a:pt x="112" y="253"/>
                    <a:pt x="112" y="253"/>
                    <a:pt x="112" y="253"/>
                  </a:cubicBezTo>
                  <a:cubicBezTo>
                    <a:pt x="106" y="255"/>
                    <a:pt x="106" y="255"/>
                    <a:pt x="106" y="255"/>
                  </a:cubicBezTo>
                  <a:cubicBezTo>
                    <a:pt x="105" y="260"/>
                    <a:pt x="105" y="260"/>
                    <a:pt x="105" y="260"/>
                  </a:cubicBezTo>
                  <a:cubicBezTo>
                    <a:pt x="105" y="260"/>
                    <a:pt x="99" y="264"/>
                    <a:pt x="99" y="262"/>
                  </a:cubicBezTo>
                  <a:cubicBezTo>
                    <a:pt x="98" y="261"/>
                    <a:pt x="97" y="257"/>
                    <a:pt x="97" y="257"/>
                  </a:cubicBezTo>
                  <a:cubicBezTo>
                    <a:pt x="97" y="257"/>
                    <a:pt x="96" y="255"/>
                    <a:pt x="95" y="254"/>
                  </a:cubicBezTo>
                  <a:cubicBezTo>
                    <a:pt x="93" y="253"/>
                    <a:pt x="92" y="252"/>
                    <a:pt x="92" y="252"/>
                  </a:cubicBezTo>
                  <a:cubicBezTo>
                    <a:pt x="89" y="251"/>
                    <a:pt x="89" y="251"/>
                    <a:pt x="89" y="251"/>
                  </a:cubicBezTo>
                  <a:cubicBezTo>
                    <a:pt x="89" y="251"/>
                    <a:pt x="88" y="247"/>
                    <a:pt x="87" y="247"/>
                  </a:cubicBezTo>
                  <a:cubicBezTo>
                    <a:pt x="86" y="247"/>
                    <a:pt x="85" y="247"/>
                    <a:pt x="85" y="247"/>
                  </a:cubicBezTo>
                  <a:cubicBezTo>
                    <a:pt x="85" y="244"/>
                    <a:pt x="85" y="244"/>
                    <a:pt x="85" y="244"/>
                  </a:cubicBezTo>
                  <a:cubicBezTo>
                    <a:pt x="87" y="241"/>
                    <a:pt x="87" y="241"/>
                    <a:pt x="87" y="241"/>
                  </a:cubicBezTo>
                  <a:cubicBezTo>
                    <a:pt x="87" y="241"/>
                    <a:pt x="88" y="242"/>
                    <a:pt x="88" y="238"/>
                  </a:cubicBezTo>
                  <a:cubicBezTo>
                    <a:pt x="89" y="233"/>
                    <a:pt x="86" y="233"/>
                    <a:pt x="86" y="233"/>
                  </a:cubicBezTo>
                  <a:cubicBezTo>
                    <a:pt x="83" y="234"/>
                    <a:pt x="83" y="234"/>
                    <a:pt x="83" y="234"/>
                  </a:cubicBezTo>
                  <a:cubicBezTo>
                    <a:pt x="79" y="236"/>
                    <a:pt x="79" y="236"/>
                    <a:pt x="79" y="236"/>
                  </a:cubicBezTo>
                  <a:cubicBezTo>
                    <a:pt x="77" y="236"/>
                    <a:pt x="77" y="236"/>
                    <a:pt x="77" y="236"/>
                  </a:cubicBezTo>
                  <a:cubicBezTo>
                    <a:pt x="76" y="236"/>
                    <a:pt x="74" y="233"/>
                    <a:pt x="74" y="233"/>
                  </a:cubicBezTo>
                  <a:cubicBezTo>
                    <a:pt x="74" y="233"/>
                    <a:pt x="76" y="230"/>
                    <a:pt x="73" y="233"/>
                  </a:cubicBezTo>
                  <a:cubicBezTo>
                    <a:pt x="70" y="236"/>
                    <a:pt x="68" y="232"/>
                    <a:pt x="68" y="232"/>
                  </a:cubicBezTo>
                  <a:cubicBezTo>
                    <a:pt x="67" y="231"/>
                    <a:pt x="67" y="231"/>
                    <a:pt x="67" y="231"/>
                  </a:cubicBezTo>
                  <a:cubicBezTo>
                    <a:pt x="67" y="231"/>
                    <a:pt x="67" y="231"/>
                    <a:pt x="66" y="231"/>
                  </a:cubicBezTo>
                  <a:cubicBezTo>
                    <a:pt x="65" y="232"/>
                    <a:pt x="62" y="232"/>
                    <a:pt x="62" y="231"/>
                  </a:cubicBezTo>
                  <a:cubicBezTo>
                    <a:pt x="61" y="229"/>
                    <a:pt x="59" y="228"/>
                    <a:pt x="59" y="228"/>
                  </a:cubicBezTo>
                  <a:cubicBezTo>
                    <a:pt x="56" y="229"/>
                    <a:pt x="56" y="229"/>
                    <a:pt x="56" y="229"/>
                  </a:cubicBezTo>
                  <a:cubicBezTo>
                    <a:pt x="56" y="229"/>
                    <a:pt x="54" y="229"/>
                    <a:pt x="53" y="229"/>
                  </a:cubicBezTo>
                  <a:cubicBezTo>
                    <a:pt x="53" y="228"/>
                    <a:pt x="53" y="227"/>
                    <a:pt x="51" y="226"/>
                  </a:cubicBezTo>
                  <a:cubicBezTo>
                    <a:pt x="49" y="225"/>
                    <a:pt x="48" y="222"/>
                    <a:pt x="48" y="222"/>
                  </a:cubicBezTo>
                  <a:cubicBezTo>
                    <a:pt x="48" y="222"/>
                    <a:pt x="49" y="220"/>
                    <a:pt x="47" y="220"/>
                  </a:cubicBezTo>
                  <a:cubicBezTo>
                    <a:pt x="46" y="220"/>
                    <a:pt x="44" y="219"/>
                    <a:pt x="44" y="219"/>
                  </a:cubicBezTo>
                  <a:cubicBezTo>
                    <a:pt x="44" y="219"/>
                    <a:pt x="41" y="217"/>
                    <a:pt x="41" y="218"/>
                  </a:cubicBezTo>
                  <a:cubicBezTo>
                    <a:pt x="40" y="219"/>
                    <a:pt x="40" y="221"/>
                    <a:pt x="40" y="222"/>
                  </a:cubicBezTo>
                  <a:cubicBezTo>
                    <a:pt x="40" y="222"/>
                    <a:pt x="41" y="225"/>
                    <a:pt x="41" y="225"/>
                  </a:cubicBezTo>
                  <a:cubicBezTo>
                    <a:pt x="41" y="225"/>
                    <a:pt x="37" y="227"/>
                    <a:pt x="36" y="227"/>
                  </a:cubicBezTo>
                  <a:cubicBezTo>
                    <a:pt x="35" y="227"/>
                    <a:pt x="34" y="228"/>
                    <a:pt x="34" y="226"/>
                  </a:cubicBezTo>
                  <a:cubicBezTo>
                    <a:pt x="34" y="225"/>
                    <a:pt x="36" y="220"/>
                    <a:pt x="36" y="220"/>
                  </a:cubicBezTo>
                  <a:cubicBezTo>
                    <a:pt x="37" y="219"/>
                    <a:pt x="38" y="218"/>
                    <a:pt x="38" y="218"/>
                  </a:cubicBezTo>
                  <a:cubicBezTo>
                    <a:pt x="38" y="218"/>
                    <a:pt x="37" y="216"/>
                    <a:pt x="37" y="215"/>
                  </a:cubicBezTo>
                  <a:cubicBezTo>
                    <a:pt x="37" y="214"/>
                    <a:pt x="36" y="214"/>
                    <a:pt x="38" y="211"/>
                  </a:cubicBezTo>
                  <a:cubicBezTo>
                    <a:pt x="41" y="208"/>
                    <a:pt x="41" y="206"/>
                    <a:pt x="41" y="206"/>
                  </a:cubicBezTo>
                  <a:cubicBezTo>
                    <a:pt x="41" y="206"/>
                    <a:pt x="39" y="203"/>
                    <a:pt x="38" y="202"/>
                  </a:cubicBezTo>
                  <a:cubicBezTo>
                    <a:pt x="38" y="202"/>
                    <a:pt x="35" y="198"/>
                    <a:pt x="35" y="198"/>
                  </a:cubicBezTo>
                  <a:cubicBezTo>
                    <a:pt x="35" y="197"/>
                    <a:pt x="35" y="195"/>
                    <a:pt x="35" y="195"/>
                  </a:cubicBezTo>
                  <a:cubicBezTo>
                    <a:pt x="35" y="195"/>
                    <a:pt x="33" y="193"/>
                    <a:pt x="32" y="193"/>
                  </a:cubicBezTo>
                  <a:cubicBezTo>
                    <a:pt x="31" y="193"/>
                    <a:pt x="28" y="192"/>
                    <a:pt x="28" y="192"/>
                  </a:cubicBezTo>
                  <a:cubicBezTo>
                    <a:pt x="28" y="189"/>
                    <a:pt x="28" y="189"/>
                    <a:pt x="28" y="189"/>
                  </a:cubicBezTo>
                  <a:cubicBezTo>
                    <a:pt x="28" y="184"/>
                    <a:pt x="28" y="184"/>
                    <a:pt x="28" y="184"/>
                  </a:cubicBezTo>
                  <a:cubicBezTo>
                    <a:pt x="24" y="179"/>
                    <a:pt x="24" y="179"/>
                    <a:pt x="24" y="179"/>
                  </a:cubicBezTo>
                  <a:cubicBezTo>
                    <a:pt x="23" y="176"/>
                    <a:pt x="23" y="176"/>
                    <a:pt x="23" y="176"/>
                  </a:cubicBezTo>
                  <a:cubicBezTo>
                    <a:pt x="23" y="176"/>
                    <a:pt x="24" y="174"/>
                    <a:pt x="24" y="172"/>
                  </a:cubicBezTo>
                  <a:cubicBezTo>
                    <a:pt x="25" y="171"/>
                    <a:pt x="26" y="168"/>
                    <a:pt x="26" y="168"/>
                  </a:cubicBezTo>
                  <a:cubicBezTo>
                    <a:pt x="24" y="164"/>
                    <a:pt x="24" y="164"/>
                    <a:pt x="24" y="164"/>
                  </a:cubicBezTo>
                  <a:cubicBezTo>
                    <a:pt x="24" y="164"/>
                    <a:pt x="23" y="163"/>
                    <a:pt x="24" y="162"/>
                  </a:cubicBezTo>
                  <a:cubicBezTo>
                    <a:pt x="24" y="161"/>
                    <a:pt x="23" y="155"/>
                    <a:pt x="23" y="155"/>
                  </a:cubicBezTo>
                  <a:cubicBezTo>
                    <a:pt x="23" y="155"/>
                    <a:pt x="22" y="149"/>
                    <a:pt x="21" y="150"/>
                  </a:cubicBezTo>
                  <a:cubicBezTo>
                    <a:pt x="19" y="150"/>
                    <a:pt x="18" y="146"/>
                    <a:pt x="18" y="146"/>
                  </a:cubicBezTo>
                  <a:cubicBezTo>
                    <a:pt x="20" y="139"/>
                    <a:pt x="20" y="139"/>
                    <a:pt x="20" y="139"/>
                  </a:cubicBezTo>
                  <a:cubicBezTo>
                    <a:pt x="20" y="139"/>
                    <a:pt x="21" y="134"/>
                    <a:pt x="18" y="132"/>
                  </a:cubicBezTo>
                  <a:cubicBezTo>
                    <a:pt x="15" y="131"/>
                    <a:pt x="9" y="128"/>
                    <a:pt x="8" y="127"/>
                  </a:cubicBezTo>
                  <a:cubicBezTo>
                    <a:pt x="8" y="127"/>
                    <a:pt x="5" y="124"/>
                    <a:pt x="4" y="123"/>
                  </a:cubicBezTo>
                  <a:cubicBezTo>
                    <a:pt x="3" y="123"/>
                    <a:pt x="2" y="122"/>
                    <a:pt x="2" y="122"/>
                  </a:cubicBezTo>
                  <a:cubicBezTo>
                    <a:pt x="4" y="113"/>
                    <a:pt x="4" y="113"/>
                    <a:pt x="4" y="113"/>
                  </a:cubicBezTo>
                  <a:cubicBezTo>
                    <a:pt x="9" y="109"/>
                    <a:pt x="9" y="109"/>
                    <a:pt x="9" y="109"/>
                  </a:cubicBezTo>
                  <a:cubicBezTo>
                    <a:pt x="9" y="101"/>
                    <a:pt x="9" y="101"/>
                    <a:pt x="9" y="101"/>
                  </a:cubicBezTo>
                  <a:cubicBezTo>
                    <a:pt x="9" y="92"/>
                    <a:pt x="9" y="92"/>
                    <a:pt x="9" y="92"/>
                  </a:cubicBezTo>
                  <a:cubicBezTo>
                    <a:pt x="9" y="92"/>
                    <a:pt x="10" y="91"/>
                    <a:pt x="7" y="87"/>
                  </a:cubicBezTo>
                  <a:cubicBezTo>
                    <a:pt x="5" y="84"/>
                    <a:pt x="4" y="80"/>
                    <a:pt x="4" y="80"/>
                  </a:cubicBezTo>
                  <a:cubicBezTo>
                    <a:pt x="4" y="79"/>
                    <a:pt x="3" y="75"/>
                    <a:pt x="2" y="74"/>
                  </a:cubicBezTo>
                  <a:cubicBezTo>
                    <a:pt x="2" y="73"/>
                    <a:pt x="2" y="72"/>
                    <a:pt x="2" y="70"/>
                  </a:cubicBezTo>
                  <a:cubicBezTo>
                    <a:pt x="3" y="69"/>
                    <a:pt x="0" y="66"/>
                    <a:pt x="0" y="66"/>
                  </a:cubicBezTo>
                  <a:cubicBezTo>
                    <a:pt x="0" y="66"/>
                    <a:pt x="1" y="64"/>
                    <a:pt x="2" y="64"/>
                  </a:cubicBezTo>
                  <a:cubicBezTo>
                    <a:pt x="3" y="64"/>
                    <a:pt x="4" y="63"/>
                    <a:pt x="6" y="63"/>
                  </a:cubicBezTo>
                  <a:cubicBezTo>
                    <a:pt x="8" y="63"/>
                    <a:pt x="9" y="61"/>
                    <a:pt x="11" y="61"/>
                  </a:cubicBezTo>
                  <a:cubicBezTo>
                    <a:pt x="12" y="60"/>
                    <a:pt x="12" y="58"/>
                    <a:pt x="13" y="58"/>
                  </a:cubicBezTo>
                  <a:cubicBezTo>
                    <a:pt x="15" y="57"/>
                    <a:pt x="17" y="58"/>
                    <a:pt x="20" y="56"/>
                  </a:cubicBezTo>
                  <a:cubicBezTo>
                    <a:pt x="23" y="55"/>
                    <a:pt x="23" y="54"/>
                    <a:pt x="25" y="52"/>
                  </a:cubicBezTo>
                  <a:cubicBezTo>
                    <a:pt x="26" y="51"/>
                    <a:pt x="45" y="45"/>
                    <a:pt x="45" y="45"/>
                  </a:cubicBezTo>
                  <a:cubicBezTo>
                    <a:pt x="45" y="45"/>
                    <a:pt x="50" y="42"/>
                    <a:pt x="52" y="42"/>
                  </a:cubicBezTo>
                  <a:cubicBezTo>
                    <a:pt x="53" y="41"/>
                    <a:pt x="53" y="40"/>
                    <a:pt x="55" y="40"/>
                  </a:cubicBezTo>
                  <a:cubicBezTo>
                    <a:pt x="56" y="41"/>
                    <a:pt x="60" y="41"/>
                    <a:pt x="60" y="41"/>
                  </a:cubicBezTo>
                  <a:cubicBezTo>
                    <a:pt x="60" y="41"/>
                    <a:pt x="61" y="38"/>
                    <a:pt x="62" y="37"/>
                  </a:cubicBezTo>
                  <a:cubicBezTo>
                    <a:pt x="63" y="35"/>
                    <a:pt x="64" y="33"/>
                    <a:pt x="64" y="32"/>
                  </a:cubicBezTo>
                  <a:cubicBezTo>
                    <a:pt x="65" y="30"/>
                    <a:pt x="66" y="29"/>
                    <a:pt x="67" y="28"/>
                  </a:cubicBezTo>
                  <a:cubicBezTo>
                    <a:pt x="68" y="26"/>
                    <a:pt x="69" y="25"/>
                    <a:pt x="69" y="25"/>
                  </a:cubicBezTo>
                  <a:cubicBezTo>
                    <a:pt x="70" y="25"/>
                    <a:pt x="76" y="22"/>
                    <a:pt x="77" y="22"/>
                  </a:cubicBezTo>
                  <a:cubicBezTo>
                    <a:pt x="78" y="21"/>
                    <a:pt x="86" y="18"/>
                    <a:pt x="86" y="17"/>
                  </a:cubicBezTo>
                  <a:cubicBezTo>
                    <a:pt x="86" y="17"/>
                    <a:pt x="89" y="13"/>
                    <a:pt x="89" y="12"/>
                  </a:cubicBezTo>
                  <a:cubicBezTo>
                    <a:pt x="89" y="11"/>
                    <a:pt x="93" y="10"/>
                    <a:pt x="93" y="10"/>
                  </a:cubicBezTo>
                  <a:cubicBezTo>
                    <a:pt x="94" y="10"/>
                    <a:pt x="94" y="10"/>
                    <a:pt x="95" y="9"/>
                  </a:cubicBezTo>
                  <a:cubicBezTo>
                    <a:pt x="97" y="9"/>
                    <a:pt x="106" y="5"/>
                    <a:pt x="106" y="5"/>
                  </a:cubicBezTo>
                  <a:cubicBezTo>
                    <a:pt x="106" y="5"/>
                    <a:pt x="114" y="2"/>
                    <a:pt x="114" y="2"/>
                  </a:cubicBezTo>
                  <a:cubicBezTo>
                    <a:pt x="115" y="3"/>
                    <a:pt x="120" y="2"/>
                    <a:pt x="121" y="2"/>
                  </a:cubicBezTo>
                  <a:cubicBezTo>
                    <a:pt x="121" y="3"/>
                    <a:pt x="127" y="2"/>
                    <a:pt x="127" y="2"/>
                  </a:cubicBezTo>
                  <a:cubicBezTo>
                    <a:pt x="127" y="2"/>
                    <a:pt x="129" y="3"/>
                    <a:pt x="129" y="4"/>
                  </a:cubicBezTo>
                  <a:cubicBezTo>
                    <a:pt x="129" y="5"/>
                    <a:pt x="127" y="6"/>
                    <a:pt x="128" y="7"/>
                  </a:cubicBezTo>
                  <a:cubicBezTo>
                    <a:pt x="129" y="8"/>
                    <a:pt x="133" y="11"/>
                    <a:pt x="133" y="11"/>
                  </a:cubicBezTo>
                  <a:cubicBezTo>
                    <a:pt x="133" y="11"/>
                    <a:pt x="132" y="14"/>
                    <a:pt x="132" y="14"/>
                  </a:cubicBezTo>
                  <a:cubicBezTo>
                    <a:pt x="132" y="15"/>
                    <a:pt x="133" y="16"/>
                    <a:pt x="134" y="18"/>
                  </a:cubicBezTo>
                  <a:cubicBezTo>
                    <a:pt x="135" y="19"/>
                    <a:pt x="137" y="21"/>
                    <a:pt x="137" y="21"/>
                  </a:cubicBezTo>
                  <a:cubicBezTo>
                    <a:pt x="137" y="21"/>
                    <a:pt x="136" y="22"/>
                    <a:pt x="140" y="24"/>
                  </a:cubicBezTo>
                  <a:cubicBezTo>
                    <a:pt x="144" y="26"/>
                    <a:pt x="147" y="24"/>
                    <a:pt x="147" y="24"/>
                  </a:cubicBezTo>
                  <a:cubicBezTo>
                    <a:pt x="147" y="24"/>
                    <a:pt x="150" y="24"/>
                    <a:pt x="151" y="24"/>
                  </a:cubicBezTo>
                  <a:cubicBezTo>
                    <a:pt x="152" y="24"/>
                    <a:pt x="155" y="23"/>
                    <a:pt x="155" y="23"/>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3" name="Freeform 39"/>
            <p:cNvSpPr>
              <a:spLocks/>
            </p:cNvSpPr>
            <p:nvPr/>
          </p:nvSpPr>
          <p:spPr bwMode="auto">
            <a:xfrm>
              <a:off x="3482366" y="2092972"/>
              <a:ext cx="378204" cy="415513"/>
            </a:xfrm>
            <a:custGeom>
              <a:avLst/>
              <a:gdLst>
                <a:gd name="T0" fmla="*/ 115 w 166"/>
                <a:gd name="T1" fmla="*/ 170 h 188"/>
                <a:gd name="T2" fmla="*/ 92 w 166"/>
                <a:gd name="T3" fmla="*/ 176 h 188"/>
                <a:gd name="T4" fmla="*/ 71 w 166"/>
                <a:gd name="T5" fmla="*/ 177 h 188"/>
                <a:gd name="T6" fmla="*/ 50 w 166"/>
                <a:gd name="T7" fmla="*/ 188 h 188"/>
                <a:gd name="T8" fmla="*/ 19 w 166"/>
                <a:gd name="T9" fmla="*/ 183 h 188"/>
                <a:gd name="T10" fmla="*/ 18 w 166"/>
                <a:gd name="T11" fmla="*/ 180 h 188"/>
                <a:gd name="T12" fmla="*/ 22 w 166"/>
                <a:gd name="T13" fmla="*/ 175 h 188"/>
                <a:gd name="T14" fmla="*/ 9 w 166"/>
                <a:gd name="T15" fmla="*/ 171 h 188"/>
                <a:gd name="T16" fmla="*/ 21 w 166"/>
                <a:gd name="T17" fmla="*/ 165 h 188"/>
                <a:gd name="T18" fmla="*/ 7 w 166"/>
                <a:gd name="T19" fmla="*/ 161 h 188"/>
                <a:gd name="T20" fmla="*/ 5 w 166"/>
                <a:gd name="T21" fmla="*/ 157 h 188"/>
                <a:gd name="T22" fmla="*/ 18 w 166"/>
                <a:gd name="T23" fmla="*/ 152 h 188"/>
                <a:gd name="T24" fmla="*/ 20 w 166"/>
                <a:gd name="T25" fmla="*/ 148 h 188"/>
                <a:gd name="T26" fmla="*/ 3 w 166"/>
                <a:gd name="T27" fmla="*/ 144 h 188"/>
                <a:gd name="T28" fmla="*/ 15 w 166"/>
                <a:gd name="T29" fmla="*/ 138 h 188"/>
                <a:gd name="T30" fmla="*/ 23 w 166"/>
                <a:gd name="T31" fmla="*/ 144 h 188"/>
                <a:gd name="T32" fmla="*/ 27 w 166"/>
                <a:gd name="T33" fmla="*/ 134 h 188"/>
                <a:gd name="T34" fmla="*/ 40 w 166"/>
                <a:gd name="T35" fmla="*/ 130 h 188"/>
                <a:gd name="T36" fmla="*/ 56 w 166"/>
                <a:gd name="T37" fmla="*/ 131 h 188"/>
                <a:gd name="T38" fmla="*/ 54 w 166"/>
                <a:gd name="T39" fmla="*/ 129 h 188"/>
                <a:gd name="T40" fmla="*/ 38 w 166"/>
                <a:gd name="T41" fmla="*/ 127 h 188"/>
                <a:gd name="T42" fmla="*/ 36 w 166"/>
                <a:gd name="T43" fmla="*/ 123 h 188"/>
                <a:gd name="T44" fmla="*/ 49 w 166"/>
                <a:gd name="T45" fmla="*/ 112 h 188"/>
                <a:gd name="T46" fmla="*/ 62 w 166"/>
                <a:gd name="T47" fmla="*/ 104 h 188"/>
                <a:gd name="T48" fmla="*/ 64 w 166"/>
                <a:gd name="T49" fmla="*/ 97 h 188"/>
                <a:gd name="T50" fmla="*/ 44 w 166"/>
                <a:gd name="T51" fmla="*/ 94 h 188"/>
                <a:gd name="T52" fmla="*/ 45 w 166"/>
                <a:gd name="T53" fmla="*/ 89 h 188"/>
                <a:gd name="T54" fmla="*/ 38 w 166"/>
                <a:gd name="T55" fmla="*/ 84 h 188"/>
                <a:gd name="T56" fmla="*/ 36 w 166"/>
                <a:gd name="T57" fmla="*/ 78 h 188"/>
                <a:gd name="T58" fmla="*/ 39 w 166"/>
                <a:gd name="T59" fmla="*/ 71 h 188"/>
                <a:gd name="T60" fmla="*/ 48 w 166"/>
                <a:gd name="T61" fmla="*/ 64 h 188"/>
                <a:gd name="T62" fmla="*/ 48 w 166"/>
                <a:gd name="T63" fmla="*/ 59 h 188"/>
                <a:gd name="T64" fmla="*/ 39 w 166"/>
                <a:gd name="T65" fmla="*/ 49 h 188"/>
                <a:gd name="T66" fmla="*/ 49 w 166"/>
                <a:gd name="T67" fmla="*/ 45 h 188"/>
                <a:gd name="T68" fmla="*/ 45 w 166"/>
                <a:gd name="T69" fmla="*/ 45 h 188"/>
                <a:gd name="T70" fmla="*/ 56 w 166"/>
                <a:gd name="T71" fmla="*/ 38 h 188"/>
                <a:gd name="T72" fmla="*/ 70 w 166"/>
                <a:gd name="T73" fmla="*/ 40 h 188"/>
                <a:gd name="T74" fmla="*/ 81 w 166"/>
                <a:gd name="T75" fmla="*/ 45 h 188"/>
                <a:gd name="T76" fmla="*/ 92 w 166"/>
                <a:gd name="T77" fmla="*/ 48 h 188"/>
                <a:gd name="T78" fmla="*/ 107 w 166"/>
                <a:gd name="T79" fmla="*/ 39 h 188"/>
                <a:gd name="T80" fmla="*/ 98 w 166"/>
                <a:gd name="T81" fmla="*/ 31 h 188"/>
                <a:gd name="T82" fmla="*/ 102 w 166"/>
                <a:gd name="T83" fmla="*/ 20 h 188"/>
                <a:gd name="T84" fmla="*/ 107 w 166"/>
                <a:gd name="T85" fmla="*/ 12 h 188"/>
                <a:gd name="T86" fmla="*/ 121 w 166"/>
                <a:gd name="T87" fmla="*/ 6 h 188"/>
                <a:gd name="T88" fmla="*/ 135 w 166"/>
                <a:gd name="T89" fmla="*/ 4 h 188"/>
                <a:gd name="T90" fmla="*/ 134 w 166"/>
                <a:gd name="T91" fmla="*/ 16 h 188"/>
                <a:gd name="T92" fmla="*/ 137 w 166"/>
                <a:gd name="T93" fmla="*/ 7 h 188"/>
                <a:gd name="T94" fmla="*/ 144 w 166"/>
                <a:gd name="T95" fmla="*/ 3 h 188"/>
                <a:gd name="T96" fmla="*/ 156 w 166"/>
                <a:gd name="T97" fmla="*/ 11 h 188"/>
                <a:gd name="T98" fmla="*/ 137 w 166"/>
                <a:gd name="T99" fmla="*/ 27 h 188"/>
                <a:gd name="T100" fmla="*/ 115 w 166"/>
                <a:gd name="T101" fmla="*/ 42 h 188"/>
                <a:gd name="T102" fmla="*/ 135 w 166"/>
                <a:gd name="T103" fmla="*/ 64 h 188"/>
                <a:gd name="T104" fmla="*/ 161 w 166"/>
                <a:gd name="T105" fmla="*/ 76 h 188"/>
                <a:gd name="T106" fmla="*/ 157 w 166"/>
                <a:gd name="T107" fmla="*/ 86 h 188"/>
                <a:gd name="T108" fmla="*/ 158 w 166"/>
                <a:gd name="T109" fmla="*/ 112 h 188"/>
                <a:gd name="T110" fmla="*/ 157 w 166"/>
                <a:gd name="T111" fmla="*/ 129 h 188"/>
                <a:gd name="T112" fmla="*/ 146 w 166"/>
                <a:gd name="T113" fmla="*/ 151 h 188"/>
                <a:gd name="T114" fmla="*/ 134 w 166"/>
                <a:gd name="T115" fmla="*/ 165 h 188"/>
                <a:gd name="T116" fmla="*/ 132 w 166"/>
                <a:gd name="T117" fmla="*/ 17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6" h="188">
                  <a:moveTo>
                    <a:pt x="132" y="174"/>
                  </a:moveTo>
                  <a:cubicBezTo>
                    <a:pt x="128" y="174"/>
                    <a:pt x="128" y="174"/>
                    <a:pt x="128" y="174"/>
                  </a:cubicBezTo>
                  <a:cubicBezTo>
                    <a:pt x="128" y="174"/>
                    <a:pt x="126" y="171"/>
                    <a:pt x="125" y="171"/>
                  </a:cubicBezTo>
                  <a:cubicBezTo>
                    <a:pt x="124" y="171"/>
                    <a:pt x="122" y="170"/>
                    <a:pt x="122" y="170"/>
                  </a:cubicBezTo>
                  <a:cubicBezTo>
                    <a:pt x="121" y="172"/>
                    <a:pt x="121" y="172"/>
                    <a:pt x="121" y="172"/>
                  </a:cubicBezTo>
                  <a:cubicBezTo>
                    <a:pt x="121" y="172"/>
                    <a:pt x="120" y="173"/>
                    <a:pt x="119" y="173"/>
                  </a:cubicBezTo>
                  <a:cubicBezTo>
                    <a:pt x="119" y="173"/>
                    <a:pt x="118" y="172"/>
                    <a:pt x="118" y="172"/>
                  </a:cubicBezTo>
                  <a:cubicBezTo>
                    <a:pt x="118" y="170"/>
                    <a:pt x="118" y="170"/>
                    <a:pt x="118" y="170"/>
                  </a:cubicBezTo>
                  <a:cubicBezTo>
                    <a:pt x="115" y="170"/>
                    <a:pt x="115" y="170"/>
                    <a:pt x="115" y="170"/>
                  </a:cubicBezTo>
                  <a:cubicBezTo>
                    <a:pt x="115" y="170"/>
                    <a:pt x="115" y="173"/>
                    <a:pt x="114" y="173"/>
                  </a:cubicBezTo>
                  <a:cubicBezTo>
                    <a:pt x="113" y="172"/>
                    <a:pt x="112" y="172"/>
                    <a:pt x="110" y="172"/>
                  </a:cubicBezTo>
                  <a:cubicBezTo>
                    <a:pt x="108" y="171"/>
                    <a:pt x="104" y="172"/>
                    <a:pt x="104" y="172"/>
                  </a:cubicBezTo>
                  <a:cubicBezTo>
                    <a:pt x="102" y="171"/>
                    <a:pt x="102" y="171"/>
                    <a:pt x="102" y="171"/>
                  </a:cubicBezTo>
                  <a:cubicBezTo>
                    <a:pt x="99" y="171"/>
                    <a:pt x="99" y="171"/>
                    <a:pt x="99" y="171"/>
                  </a:cubicBezTo>
                  <a:cubicBezTo>
                    <a:pt x="95" y="171"/>
                    <a:pt x="95" y="171"/>
                    <a:pt x="95" y="171"/>
                  </a:cubicBezTo>
                  <a:cubicBezTo>
                    <a:pt x="94" y="173"/>
                    <a:pt x="94" y="173"/>
                    <a:pt x="94" y="173"/>
                  </a:cubicBezTo>
                  <a:cubicBezTo>
                    <a:pt x="95" y="174"/>
                    <a:pt x="95" y="174"/>
                    <a:pt x="95" y="174"/>
                  </a:cubicBezTo>
                  <a:cubicBezTo>
                    <a:pt x="92" y="176"/>
                    <a:pt x="92" y="176"/>
                    <a:pt x="92" y="176"/>
                  </a:cubicBezTo>
                  <a:cubicBezTo>
                    <a:pt x="88" y="175"/>
                    <a:pt x="88" y="175"/>
                    <a:pt x="88" y="175"/>
                  </a:cubicBezTo>
                  <a:cubicBezTo>
                    <a:pt x="86" y="177"/>
                    <a:pt x="86" y="177"/>
                    <a:pt x="86" y="177"/>
                  </a:cubicBezTo>
                  <a:cubicBezTo>
                    <a:pt x="85" y="175"/>
                    <a:pt x="85" y="175"/>
                    <a:pt x="85" y="175"/>
                  </a:cubicBezTo>
                  <a:cubicBezTo>
                    <a:pt x="79" y="179"/>
                    <a:pt x="79" y="179"/>
                    <a:pt x="79" y="179"/>
                  </a:cubicBezTo>
                  <a:cubicBezTo>
                    <a:pt x="80" y="181"/>
                    <a:pt x="80" y="181"/>
                    <a:pt x="80" y="181"/>
                  </a:cubicBezTo>
                  <a:cubicBezTo>
                    <a:pt x="75" y="182"/>
                    <a:pt x="75" y="182"/>
                    <a:pt x="75" y="182"/>
                  </a:cubicBezTo>
                  <a:cubicBezTo>
                    <a:pt x="72" y="181"/>
                    <a:pt x="72" y="181"/>
                    <a:pt x="72" y="181"/>
                  </a:cubicBezTo>
                  <a:cubicBezTo>
                    <a:pt x="72" y="181"/>
                    <a:pt x="70" y="180"/>
                    <a:pt x="70" y="179"/>
                  </a:cubicBezTo>
                  <a:cubicBezTo>
                    <a:pt x="71" y="178"/>
                    <a:pt x="71" y="177"/>
                    <a:pt x="71" y="177"/>
                  </a:cubicBezTo>
                  <a:cubicBezTo>
                    <a:pt x="71" y="177"/>
                    <a:pt x="69" y="176"/>
                    <a:pt x="69" y="177"/>
                  </a:cubicBezTo>
                  <a:cubicBezTo>
                    <a:pt x="69" y="179"/>
                    <a:pt x="68" y="181"/>
                    <a:pt x="68" y="181"/>
                  </a:cubicBezTo>
                  <a:cubicBezTo>
                    <a:pt x="65" y="183"/>
                    <a:pt x="65" y="183"/>
                    <a:pt x="65" y="183"/>
                  </a:cubicBezTo>
                  <a:cubicBezTo>
                    <a:pt x="61" y="184"/>
                    <a:pt x="61" y="184"/>
                    <a:pt x="61" y="184"/>
                  </a:cubicBezTo>
                  <a:cubicBezTo>
                    <a:pt x="60" y="183"/>
                    <a:pt x="60" y="183"/>
                    <a:pt x="60" y="183"/>
                  </a:cubicBezTo>
                  <a:cubicBezTo>
                    <a:pt x="60" y="186"/>
                    <a:pt x="60" y="186"/>
                    <a:pt x="60" y="186"/>
                  </a:cubicBezTo>
                  <a:cubicBezTo>
                    <a:pt x="55" y="186"/>
                    <a:pt x="55" y="186"/>
                    <a:pt x="55" y="186"/>
                  </a:cubicBezTo>
                  <a:cubicBezTo>
                    <a:pt x="52" y="186"/>
                    <a:pt x="52" y="186"/>
                    <a:pt x="52" y="186"/>
                  </a:cubicBezTo>
                  <a:cubicBezTo>
                    <a:pt x="50" y="188"/>
                    <a:pt x="50" y="188"/>
                    <a:pt x="50" y="188"/>
                  </a:cubicBezTo>
                  <a:cubicBezTo>
                    <a:pt x="47" y="187"/>
                    <a:pt x="47" y="187"/>
                    <a:pt x="47" y="187"/>
                  </a:cubicBezTo>
                  <a:cubicBezTo>
                    <a:pt x="42" y="188"/>
                    <a:pt x="42" y="188"/>
                    <a:pt x="42" y="188"/>
                  </a:cubicBezTo>
                  <a:cubicBezTo>
                    <a:pt x="41" y="186"/>
                    <a:pt x="41" y="186"/>
                    <a:pt x="41" y="186"/>
                  </a:cubicBezTo>
                  <a:cubicBezTo>
                    <a:pt x="34" y="186"/>
                    <a:pt x="34" y="186"/>
                    <a:pt x="34" y="186"/>
                  </a:cubicBezTo>
                  <a:cubicBezTo>
                    <a:pt x="31" y="187"/>
                    <a:pt x="31" y="187"/>
                    <a:pt x="31" y="187"/>
                  </a:cubicBezTo>
                  <a:cubicBezTo>
                    <a:pt x="30" y="185"/>
                    <a:pt x="30" y="185"/>
                    <a:pt x="30" y="185"/>
                  </a:cubicBezTo>
                  <a:cubicBezTo>
                    <a:pt x="29" y="185"/>
                    <a:pt x="29" y="185"/>
                    <a:pt x="29" y="185"/>
                  </a:cubicBezTo>
                  <a:cubicBezTo>
                    <a:pt x="29" y="185"/>
                    <a:pt x="27" y="185"/>
                    <a:pt x="26" y="185"/>
                  </a:cubicBezTo>
                  <a:cubicBezTo>
                    <a:pt x="25" y="185"/>
                    <a:pt x="19" y="183"/>
                    <a:pt x="19" y="183"/>
                  </a:cubicBezTo>
                  <a:cubicBezTo>
                    <a:pt x="17" y="185"/>
                    <a:pt x="17" y="185"/>
                    <a:pt x="17" y="185"/>
                  </a:cubicBezTo>
                  <a:cubicBezTo>
                    <a:pt x="17" y="185"/>
                    <a:pt x="14" y="185"/>
                    <a:pt x="14" y="184"/>
                  </a:cubicBezTo>
                  <a:cubicBezTo>
                    <a:pt x="14" y="184"/>
                    <a:pt x="14" y="183"/>
                    <a:pt x="15" y="182"/>
                  </a:cubicBezTo>
                  <a:cubicBezTo>
                    <a:pt x="16" y="182"/>
                    <a:pt x="17" y="182"/>
                    <a:pt x="19" y="181"/>
                  </a:cubicBezTo>
                  <a:cubicBezTo>
                    <a:pt x="21" y="181"/>
                    <a:pt x="22" y="181"/>
                    <a:pt x="22" y="181"/>
                  </a:cubicBezTo>
                  <a:cubicBezTo>
                    <a:pt x="23" y="180"/>
                    <a:pt x="23" y="180"/>
                    <a:pt x="23" y="180"/>
                  </a:cubicBezTo>
                  <a:cubicBezTo>
                    <a:pt x="23" y="179"/>
                    <a:pt x="24" y="178"/>
                    <a:pt x="22" y="179"/>
                  </a:cubicBezTo>
                  <a:cubicBezTo>
                    <a:pt x="21" y="179"/>
                    <a:pt x="21" y="179"/>
                    <a:pt x="21" y="179"/>
                  </a:cubicBezTo>
                  <a:cubicBezTo>
                    <a:pt x="20" y="180"/>
                    <a:pt x="19" y="180"/>
                    <a:pt x="18" y="180"/>
                  </a:cubicBezTo>
                  <a:cubicBezTo>
                    <a:pt x="18" y="180"/>
                    <a:pt x="16" y="180"/>
                    <a:pt x="16" y="180"/>
                  </a:cubicBezTo>
                  <a:cubicBezTo>
                    <a:pt x="16" y="180"/>
                    <a:pt x="15" y="179"/>
                    <a:pt x="16" y="179"/>
                  </a:cubicBezTo>
                  <a:cubicBezTo>
                    <a:pt x="17" y="178"/>
                    <a:pt x="17" y="178"/>
                    <a:pt x="18" y="178"/>
                  </a:cubicBezTo>
                  <a:cubicBezTo>
                    <a:pt x="20" y="178"/>
                    <a:pt x="21" y="177"/>
                    <a:pt x="23" y="177"/>
                  </a:cubicBezTo>
                  <a:cubicBezTo>
                    <a:pt x="25" y="177"/>
                    <a:pt x="26" y="177"/>
                    <a:pt x="26" y="177"/>
                  </a:cubicBezTo>
                  <a:cubicBezTo>
                    <a:pt x="27" y="176"/>
                    <a:pt x="28" y="176"/>
                    <a:pt x="28" y="175"/>
                  </a:cubicBezTo>
                  <a:cubicBezTo>
                    <a:pt x="28" y="174"/>
                    <a:pt x="27" y="173"/>
                    <a:pt x="27" y="173"/>
                  </a:cubicBezTo>
                  <a:cubicBezTo>
                    <a:pt x="27" y="173"/>
                    <a:pt x="26" y="173"/>
                    <a:pt x="25" y="174"/>
                  </a:cubicBezTo>
                  <a:cubicBezTo>
                    <a:pt x="24" y="174"/>
                    <a:pt x="23" y="175"/>
                    <a:pt x="22" y="175"/>
                  </a:cubicBezTo>
                  <a:cubicBezTo>
                    <a:pt x="22" y="175"/>
                    <a:pt x="22" y="175"/>
                    <a:pt x="21" y="175"/>
                  </a:cubicBezTo>
                  <a:cubicBezTo>
                    <a:pt x="20" y="175"/>
                    <a:pt x="18" y="174"/>
                    <a:pt x="18" y="174"/>
                  </a:cubicBezTo>
                  <a:cubicBezTo>
                    <a:pt x="17" y="174"/>
                    <a:pt x="16" y="174"/>
                    <a:pt x="15" y="174"/>
                  </a:cubicBezTo>
                  <a:cubicBezTo>
                    <a:pt x="14" y="174"/>
                    <a:pt x="15" y="174"/>
                    <a:pt x="13" y="174"/>
                  </a:cubicBezTo>
                  <a:cubicBezTo>
                    <a:pt x="11" y="175"/>
                    <a:pt x="12" y="175"/>
                    <a:pt x="9" y="175"/>
                  </a:cubicBezTo>
                  <a:cubicBezTo>
                    <a:pt x="7" y="175"/>
                    <a:pt x="4" y="174"/>
                    <a:pt x="4" y="174"/>
                  </a:cubicBezTo>
                  <a:cubicBezTo>
                    <a:pt x="4" y="174"/>
                    <a:pt x="2" y="175"/>
                    <a:pt x="3" y="174"/>
                  </a:cubicBezTo>
                  <a:cubicBezTo>
                    <a:pt x="5" y="173"/>
                    <a:pt x="7" y="173"/>
                    <a:pt x="8" y="172"/>
                  </a:cubicBezTo>
                  <a:cubicBezTo>
                    <a:pt x="9" y="172"/>
                    <a:pt x="10" y="172"/>
                    <a:pt x="9" y="171"/>
                  </a:cubicBezTo>
                  <a:cubicBezTo>
                    <a:pt x="9" y="171"/>
                    <a:pt x="9" y="171"/>
                    <a:pt x="9" y="171"/>
                  </a:cubicBezTo>
                  <a:cubicBezTo>
                    <a:pt x="10" y="171"/>
                    <a:pt x="12" y="170"/>
                    <a:pt x="12" y="170"/>
                  </a:cubicBezTo>
                  <a:cubicBezTo>
                    <a:pt x="14" y="169"/>
                    <a:pt x="14" y="169"/>
                    <a:pt x="14" y="169"/>
                  </a:cubicBezTo>
                  <a:cubicBezTo>
                    <a:pt x="14" y="169"/>
                    <a:pt x="14" y="168"/>
                    <a:pt x="16" y="168"/>
                  </a:cubicBezTo>
                  <a:cubicBezTo>
                    <a:pt x="18" y="168"/>
                    <a:pt x="18" y="168"/>
                    <a:pt x="18" y="167"/>
                  </a:cubicBezTo>
                  <a:cubicBezTo>
                    <a:pt x="19" y="167"/>
                    <a:pt x="18" y="167"/>
                    <a:pt x="19" y="167"/>
                  </a:cubicBezTo>
                  <a:cubicBezTo>
                    <a:pt x="21" y="167"/>
                    <a:pt x="21" y="166"/>
                    <a:pt x="22" y="166"/>
                  </a:cubicBezTo>
                  <a:cubicBezTo>
                    <a:pt x="24" y="166"/>
                    <a:pt x="25" y="165"/>
                    <a:pt x="24" y="165"/>
                  </a:cubicBezTo>
                  <a:cubicBezTo>
                    <a:pt x="23" y="165"/>
                    <a:pt x="23" y="165"/>
                    <a:pt x="21" y="165"/>
                  </a:cubicBezTo>
                  <a:cubicBezTo>
                    <a:pt x="20" y="166"/>
                    <a:pt x="19" y="165"/>
                    <a:pt x="19" y="166"/>
                  </a:cubicBezTo>
                  <a:cubicBezTo>
                    <a:pt x="18" y="166"/>
                    <a:pt x="16" y="166"/>
                    <a:pt x="16" y="166"/>
                  </a:cubicBezTo>
                  <a:cubicBezTo>
                    <a:pt x="15" y="165"/>
                    <a:pt x="15" y="165"/>
                    <a:pt x="14" y="166"/>
                  </a:cubicBezTo>
                  <a:cubicBezTo>
                    <a:pt x="13" y="166"/>
                    <a:pt x="14" y="167"/>
                    <a:pt x="12" y="167"/>
                  </a:cubicBezTo>
                  <a:cubicBezTo>
                    <a:pt x="11" y="167"/>
                    <a:pt x="10" y="166"/>
                    <a:pt x="10" y="166"/>
                  </a:cubicBezTo>
                  <a:cubicBezTo>
                    <a:pt x="10" y="166"/>
                    <a:pt x="7" y="166"/>
                    <a:pt x="7" y="165"/>
                  </a:cubicBezTo>
                  <a:cubicBezTo>
                    <a:pt x="7" y="165"/>
                    <a:pt x="7" y="163"/>
                    <a:pt x="7" y="163"/>
                  </a:cubicBezTo>
                  <a:cubicBezTo>
                    <a:pt x="7" y="162"/>
                    <a:pt x="8" y="162"/>
                    <a:pt x="8" y="162"/>
                  </a:cubicBezTo>
                  <a:cubicBezTo>
                    <a:pt x="7" y="161"/>
                    <a:pt x="7" y="161"/>
                    <a:pt x="7" y="161"/>
                  </a:cubicBezTo>
                  <a:cubicBezTo>
                    <a:pt x="7" y="161"/>
                    <a:pt x="7" y="161"/>
                    <a:pt x="6" y="161"/>
                  </a:cubicBezTo>
                  <a:cubicBezTo>
                    <a:pt x="6" y="161"/>
                    <a:pt x="4" y="162"/>
                    <a:pt x="4" y="162"/>
                  </a:cubicBezTo>
                  <a:cubicBezTo>
                    <a:pt x="4" y="162"/>
                    <a:pt x="4" y="162"/>
                    <a:pt x="3" y="162"/>
                  </a:cubicBezTo>
                  <a:cubicBezTo>
                    <a:pt x="3" y="162"/>
                    <a:pt x="2" y="162"/>
                    <a:pt x="2" y="162"/>
                  </a:cubicBezTo>
                  <a:cubicBezTo>
                    <a:pt x="2" y="162"/>
                    <a:pt x="2" y="161"/>
                    <a:pt x="2" y="160"/>
                  </a:cubicBezTo>
                  <a:cubicBezTo>
                    <a:pt x="2" y="160"/>
                    <a:pt x="2" y="159"/>
                    <a:pt x="2" y="159"/>
                  </a:cubicBezTo>
                  <a:cubicBezTo>
                    <a:pt x="2" y="159"/>
                    <a:pt x="2" y="159"/>
                    <a:pt x="2" y="159"/>
                  </a:cubicBezTo>
                  <a:cubicBezTo>
                    <a:pt x="2" y="158"/>
                    <a:pt x="0" y="158"/>
                    <a:pt x="2" y="157"/>
                  </a:cubicBezTo>
                  <a:cubicBezTo>
                    <a:pt x="4" y="157"/>
                    <a:pt x="4" y="157"/>
                    <a:pt x="5" y="157"/>
                  </a:cubicBezTo>
                  <a:cubicBezTo>
                    <a:pt x="5" y="157"/>
                    <a:pt x="6" y="157"/>
                    <a:pt x="6" y="157"/>
                  </a:cubicBezTo>
                  <a:cubicBezTo>
                    <a:pt x="6" y="157"/>
                    <a:pt x="7" y="156"/>
                    <a:pt x="7" y="156"/>
                  </a:cubicBezTo>
                  <a:cubicBezTo>
                    <a:pt x="6" y="155"/>
                    <a:pt x="6" y="155"/>
                    <a:pt x="6" y="155"/>
                  </a:cubicBezTo>
                  <a:cubicBezTo>
                    <a:pt x="6" y="154"/>
                    <a:pt x="6" y="154"/>
                    <a:pt x="7" y="154"/>
                  </a:cubicBezTo>
                  <a:cubicBezTo>
                    <a:pt x="8" y="154"/>
                    <a:pt x="8" y="153"/>
                    <a:pt x="9" y="153"/>
                  </a:cubicBezTo>
                  <a:cubicBezTo>
                    <a:pt x="9" y="153"/>
                    <a:pt x="10" y="153"/>
                    <a:pt x="11" y="153"/>
                  </a:cubicBezTo>
                  <a:cubicBezTo>
                    <a:pt x="11" y="153"/>
                    <a:pt x="11" y="152"/>
                    <a:pt x="13" y="152"/>
                  </a:cubicBezTo>
                  <a:cubicBezTo>
                    <a:pt x="14" y="152"/>
                    <a:pt x="15" y="152"/>
                    <a:pt x="16" y="152"/>
                  </a:cubicBezTo>
                  <a:cubicBezTo>
                    <a:pt x="16" y="152"/>
                    <a:pt x="18" y="152"/>
                    <a:pt x="18" y="152"/>
                  </a:cubicBezTo>
                  <a:cubicBezTo>
                    <a:pt x="18" y="152"/>
                    <a:pt x="20" y="151"/>
                    <a:pt x="20" y="151"/>
                  </a:cubicBezTo>
                  <a:cubicBezTo>
                    <a:pt x="21" y="150"/>
                    <a:pt x="21" y="150"/>
                    <a:pt x="21" y="150"/>
                  </a:cubicBezTo>
                  <a:cubicBezTo>
                    <a:pt x="21" y="150"/>
                    <a:pt x="21" y="150"/>
                    <a:pt x="22" y="150"/>
                  </a:cubicBezTo>
                  <a:cubicBezTo>
                    <a:pt x="23" y="150"/>
                    <a:pt x="23" y="150"/>
                    <a:pt x="24" y="150"/>
                  </a:cubicBezTo>
                  <a:cubicBezTo>
                    <a:pt x="24" y="150"/>
                    <a:pt x="25" y="150"/>
                    <a:pt x="25" y="150"/>
                  </a:cubicBezTo>
                  <a:cubicBezTo>
                    <a:pt x="25" y="149"/>
                    <a:pt x="25" y="149"/>
                    <a:pt x="25" y="148"/>
                  </a:cubicBezTo>
                  <a:cubicBezTo>
                    <a:pt x="24" y="148"/>
                    <a:pt x="24" y="148"/>
                    <a:pt x="23" y="148"/>
                  </a:cubicBezTo>
                  <a:cubicBezTo>
                    <a:pt x="22" y="149"/>
                    <a:pt x="21" y="149"/>
                    <a:pt x="21" y="148"/>
                  </a:cubicBezTo>
                  <a:cubicBezTo>
                    <a:pt x="21" y="148"/>
                    <a:pt x="21" y="148"/>
                    <a:pt x="20" y="148"/>
                  </a:cubicBezTo>
                  <a:cubicBezTo>
                    <a:pt x="19" y="148"/>
                    <a:pt x="18" y="148"/>
                    <a:pt x="18" y="148"/>
                  </a:cubicBezTo>
                  <a:cubicBezTo>
                    <a:pt x="18" y="148"/>
                    <a:pt x="17" y="148"/>
                    <a:pt x="16" y="148"/>
                  </a:cubicBezTo>
                  <a:cubicBezTo>
                    <a:pt x="14" y="147"/>
                    <a:pt x="14" y="147"/>
                    <a:pt x="13" y="147"/>
                  </a:cubicBezTo>
                  <a:cubicBezTo>
                    <a:pt x="12" y="147"/>
                    <a:pt x="11" y="147"/>
                    <a:pt x="11" y="147"/>
                  </a:cubicBezTo>
                  <a:cubicBezTo>
                    <a:pt x="11" y="147"/>
                    <a:pt x="13" y="147"/>
                    <a:pt x="10" y="146"/>
                  </a:cubicBezTo>
                  <a:cubicBezTo>
                    <a:pt x="7" y="145"/>
                    <a:pt x="7" y="145"/>
                    <a:pt x="7" y="145"/>
                  </a:cubicBezTo>
                  <a:cubicBezTo>
                    <a:pt x="6" y="145"/>
                    <a:pt x="6" y="145"/>
                    <a:pt x="6" y="145"/>
                  </a:cubicBezTo>
                  <a:cubicBezTo>
                    <a:pt x="5" y="145"/>
                    <a:pt x="5" y="146"/>
                    <a:pt x="4" y="145"/>
                  </a:cubicBezTo>
                  <a:cubicBezTo>
                    <a:pt x="4" y="145"/>
                    <a:pt x="3" y="144"/>
                    <a:pt x="3" y="144"/>
                  </a:cubicBezTo>
                  <a:cubicBezTo>
                    <a:pt x="3" y="143"/>
                    <a:pt x="3" y="143"/>
                    <a:pt x="4" y="142"/>
                  </a:cubicBezTo>
                  <a:cubicBezTo>
                    <a:pt x="4" y="142"/>
                    <a:pt x="6" y="141"/>
                    <a:pt x="6" y="141"/>
                  </a:cubicBezTo>
                  <a:cubicBezTo>
                    <a:pt x="6" y="142"/>
                    <a:pt x="6" y="142"/>
                    <a:pt x="6" y="142"/>
                  </a:cubicBezTo>
                  <a:cubicBezTo>
                    <a:pt x="6" y="142"/>
                    <a:pt x="6" y="143"/>
                    <a:pt x="7" y="142"/>
                  </a:cubicBezTo>
                  <a:cubicBezTo>
                    <a:pt x="7" y="142"/>
                    <a:pt x="8" y="140"/>
                    <a:pt x="8" y="140"/>
                  </a:cubicBezTo>
                  <a:cubicBezTo>
                    <a:pt x="8" y="140"/>
                    <a:pt x="7" y="140"/>
                    <a:pt x="8" y="139"/>
                  </a:cubicBezTo>
                  <a:cubicBezTo>
                    <a:pt x="9" y="139"/>
                    <a:pt x="9" y="139"/>
                    <a:pt x="10" y="139"/>
                  </a:cubicBezTo>
                  <a:cubicBezTo>
                    <a:pt x="10" y="139"/>
                    <a:pt x="12" y="139"/>
                    <a:pt x="13" y="139"/>
                  </a:cubicBezTo>
                  <a:cubicBezTo>
                    <a:pt x="13" y="138"/>
                    <a:pt x="15" y="138"/>
                    <a:pt x="15" y="138"/>
                  </a:cubicBezTo>
                  <a:cubicBezTo>
                    <a:pt x="15" y="138"/>
                    <a:pt x="16" y="139"/>
                    <a:pt x="15" y="140"/>
                  </a:cubicBezTo>
                  <a:cubicBezTo>
                    <a:pt x="15" y="140"/>
                    <a:pt x="14" y="140"/>
                    <a:pt x="15" y="141"/>
                  </a:cubicBezTo>
                  <a:cubicBezTo>
                    <a:pt x="16" y="141"/>
                    <a:pt x="17" y="141"/>
                    <a:pt x="17" y="141"/>
                  </a:cubicBezTo>
                  <a:cubicBezTo>
                    <a:pt x="17" y="141"/>
                    <a:pt x="18" y="140"/>
                    <a:pt x="18" y="140"/>
                  </a:cubicBezTo>
                  <a:cubicBezTo>
                    <a:pt x="19" y="140"/>
                    <a:pt x="18" y="139"/>
                    <a:pt x="19" y="139"/>
                  </a:cubicBezTo>
                  <a:cubicBezTo>
                    <a:pt x="20" y="140"/>
                    <a:pt x="20" y="141"/>
                    <a:pt x="20" y="141"/>
                  </a:cubicBezTo>
                  <a:cubicBezTo>
                    <a:pt x="20" y="141"/>
                    <a:pt x="20" y="141"/>
                    <a:pt x="20" y="142"/>
                  </a:cubicBezTo>
                  <a:cubicBezTo>
                    <a:pt x="21" y="142"/>
                    <a:pt x="22" y="142"/>
                    <a:pt x="22" y="143"/>
                  </a:cubicBezTo>
                  <a:cubicBezTo>
                    <a:pt x="22" y="143"/>
                    <a:pt x="21" y="143"/>
                    <a:pt x="23" y="144"/>
                  </a:cubicBezTo>
                  <a:cubicBezTo>
                    <a:pt x="24" y="144"/>
                    <a:pt x="25" y="144"/>
                    <a:pt x="25" y="144"/>
                  </a:cubicBezTo>
                  <a:cubicBezTo>
                    <a:pt x="25" y="144"/>
                    <a:pt x="26" y="144"/>
                    <a:pt x="26" y="143"/>
                  </a:cubicBezTo>
                  <a:cubicBezTo>
                    <a:pt x="25" y="142"/>
                    <a:pt x="25" y="141"/>
                    <a:pt x="25" y="141"/>
                  </a:cubicBezTo>
                  <a:cubicBezTo>
                    <a:pt x="25" y="141"/>
                    <a:pt x="26" y="140"/>
                    <a:pt x="26" y="140"/>
                  </a:cubicBezTo>
                  <a:cubicBezTo>
                    <a:pt x="26" y="139"/>
                    <a:pt x="26" y="137"/>
                    <a:pt x="26" y="137"/>
                  </a:cubicBezTo>
                  <a:cubicBezTo>
                    <a:pt x="26" y="137"/>
                    <a:pt x="27" y="136"/>
                    <a:pt x="26" y="136"/>
                  </a:cubicBezTo>
                  <a:cubicBezTo>
                    <a:pt x="25" y="136"/>
                    <a:pt x="25" y="135"/>
                    <a:pt x="25" y="135"/>
                  </a:cubicBezTo>
                  <a:cubicBezTo>
                    <a:pt x="24" y="135"/>
                    <a:pt x="24" y="134"/>
                    <a:pt x="24" y="134"/>
                  </a:cubicBezTo>
                  <a:cubicBezTo>
                    <a:pt x="27" y="134"/>
                    <a:pt x="27" y="134"/>
                    <a:pt x="27" y="134"/>
                  </a:cubicBezTo>
                  <a:cubicBezTo>
                    <a:pt x="29" y="134"/>
                    <a:pt x="29" y="134"/>
                    <a:pt x="29" y="134"/>
                  </a:cubicBezTo>
                  <a:cubicBezTo>
                    <a:pt x="31" y="133"/>
                    <a:pt x="31" y="133"/>
                    <a:pt x="31" y="133"/>
                  </a:cubicBezTo>
                  <a:cubicBezTo>
                    <a:pt x="31" y="133"/>
                    <a:pt x="32" y="134"/>
                    <a:pt x="32" y="133"/>
                  </a:cubicBezTo>
                  <a:cubicBezTo>
                    <a:pt x="32" y="133"/>
                    <a:pt x="33" y="132"/>
                    <a:pt x="33" y="132"/>
                  </a:cubicBezTo>
                  <a:cubicBezTo>
                    <a:pt x="35" y="132"/>
                    <a:pt x="35" y="132"/>
                    <a:pt x="35" y="132"/>
                  </a:cubicBezTo>
                  <a:cubicBezTo>
                    <a:pt x="35" y="132"/>
                    <a:pt x="34" y="131"/>
                    <a:pt x="34" y="131"/>
                  </a:cubicBezTo>
                  <a:cubicBezTo>
                    <a:pt x="35" y="131"/>
                    <a:pt x="35" y="129"/>
                    <a:pt x="35" y="129"/>
                  </a:cubicBezTo>
                  <a:cubicBezTo>
                    <a:pt x="35" y="129"/>
                    <a:pt x="36" y="128"/>
                    <a:pt x="37" y="129"/>
                  </a:cubicBezTo>
                  <a:cubicBezTo>
                    <a:pt x="37" y="129"/>
                    <a:pt x="39" y="129"/>
                    <a:pt x="40" y="130"/>
                  </a:cubicBezTo>
                  <a:cubicBezTo>
                    <a:pt x="40" y="130"/>
                    <a:pt x="41" y="130"/>
                    <a:pt x="41" y="130"/>
                  </a:cubicBezTo>
                  <a:cubicBezTo>
                    <a:pt x="43" y="130"/>
                    <a:pt x="43" y="130"/>
                    <a:pt x="43" y="130"/>
                  </a:cubicBezTo>
                  <a:cubicBezTo>
                    <a:pt x="43" y="130"/>
                    <a:pt x="45" y="131"/>
                    <a:pt x="45" y="131"/>
                  </a:cubicBezTo>
                  <a:cubicBezTo>
                    <a:pt x="45" y="131"/>
                    <a:pt x="47" y="132"/>
                    <a:pt x="48" y="132"/>
                  </a:cubicBezTo>
                  <a:cubicBezTo>
                    <a:pt x="48" y="132"/>
                    <a:pt x="49" y="131"/>
                    <a:pt x="49" y="131"/>
                  </a:cubicBezTo>
                  <a:cubicBezTo>
                    <a:pt x="49" y="131"/>
                    <a:pt x="49" y="130"/>
                    <a:pt x="50" y="131"/>
                  </a:cubicBezTo>
                  <a:cubicBezTo>
                    <a:pt x="51" y="131"/>
                    <a:pt x="52" y="131"/>
                    <a:pt x="53" y="131"/>
                  </a:cubicBezTo>
                  <a:cubicBezTo>
                    <a:pt x="53" y="130"/>
                    <a:pt x="53" y="130"/>
                    <a:pt x="54" y="130"/>
                  </a:cubicBezTo>
                  <a:cubicBezTo>
                    <a:pt x="55" y="131"/>
                    <a:pt x="56" y="131"/>
                    <a:pt x="56" y="131"/>
                  </a:cubicBezTo>
                  <a:cubicBezTo>
                    <a:pt x="57" y="131"/>
                    <a:pt x="59" y="130"/>
                    <a:pt x="59" y="130"/>
                  </a:cubicBezTo>
                  <a:cubicBezTo>
                    <a:pt x="59" y="130"/>
                    <a:pt x="58" y="129"/>
                    <a:pt x="59" y="130"/>
                  </a:cubicBezTo>
                  <a:cubicBezTo>
                    <a:pt x="60" y="130"/>
                    <a:pt x="61" y="129"/>
                    <a:pt x="61" y="129"/>
                  </a:cubicBezTo>
                  <a:cubicBezTo>
                    <a:pt x="59" y="128"/>
                    <a:pt x="59" y="128"/>
                    <a:pt x="59" y="128"/>
                  </a:cubicBezTo>
                  <a:cubicBezTo>
                    <a:pt x="59" y="128"/>
                    <a:pt x="60" y="126"/>
                    <a:pt x="60" y="126"/>
                  </a:cubicBezTo>
                  <a:cubicBezTo>
                    <a:pt x="60" y="126"/>
                    <a:pt x="59" y="125"/>
                    <a:pt x="59" y="125"/>
                  </a:cubicBezTo>
                  <a:cubicBezTo>
                    <a:pt x="59" y="125"/>
                    <a:pt x="58" y="125"/>
                    <a:pt x="58" y="126"/>
                  </a:cubicBezTo>
                  <a:cubicBezTo>
                    <a:pt x="58" y="127"/>
                    <a:pt x="57" y="128"/>
                    <a:pt x="56" y="128"/>
                  </a:cubicBezTo>
                  <a:cubicBezTo>
                    <a:pt x="56" y="128"/>
                    <a:pt x="55" y="129"/>
                    <a:pt x="54" y="129"/>
                  </a:cubicBezTo>
                  <a:cubicBezTo>
                    <a:pt x="54" y="129"/>
                    <a:pt x="53" y="130"/>
                    <a:pt x="53" y="130"/>
                  </a:cubicBezTo>
                  <a:cubicBezTo>
                    <a:pt x="53" y="130"/>
                    <a:pt x="53" y="131"/>
                    <a:pt x="51" y="130"/>
                  </a:cubicBezTo>
                  <a:cubicBezTo>
                    <a:pt x="50" y="129"/>
                    <a:pt x="49" y="129"/>
                    <a:pt x="49" y="129"/>
                  </a:cubicBezTo>
                  <a:cubicBezTo>
                    <a:pt x="49" y="129"/>
                    <a:pt x="49" y="128"/>
                    <a:pt x="48" y="129"/>
                  </a:cubicBezTo>
                  <a:cubicBezTo>
                    <a:pt x="46" y="129"/>
                    <a:pt x="47" y="130"/>
                    <a:pt x="46" y="129"/>
                  </a:cubicBezTo>
                  <a:cubicBezTo>
                    <a:pt x="45" y="129"/>
                    <a:pt x="42" y="129"/>
                    <a:pt x="42" y="128"/>
                  </a:cubicBezTo>
                  <a:cubicBezTo>
                    <a:pt x="42" y="128"/>
                    <a:pt x="41" y="127"/>
                    <a:pt x="41" y="127"/>
                  </a:cubicBezTo>
                  <a:cubicBezTo>
                    <a:pt x="41" y="127"/>
                    <a:pt x="41" y="125"/>
                    <a:pt x="41" y="125"/>
                  </a:cubicBezTo>
                  <a:cubicBezTo>
                    <a:pt x="40" y="126"/>
                    <a:pt x="39" y="127"/>
                    <a:pt x="38" y="127"/>
                  </a:cubicBezTo>
                  <a:cubicBezTo>
                    <a:pt x="38" y="127"/>
                    <a:pt x="36" y="127"/>
                    <a:pt x="35" y="127"/>
                  </a:cubicBezTo>
                  <a:cubicBezTo>
                    <a:pt x="35" y="127"/>
                    <a:pt x="35" y="127"/>
                    <a:pt x="34" y="127"/>
                  </a:cubicBezTo>
                  <a:cubicBezTo>
                    <a:pt x="33" y="127"/>
                    <a:pt x="32" y="128"/>
                    <a:pt x="31" y="128"/>
                  </a:cubicBezTo>
                  <a:cubicBezTo>
                    <a:pt x="30" y="128"/>
                    <a:pt x="30" y="127"/>
                    <a:pt x="29" y="127"/>
                  </a:cubicBezTo>
                  <a:cubicBezTo>
                    <a:pt x="28" y="127"/>
                    <a:pt x="28" y="127"/>
                    <a:pt x="28" y="127"/>
                  </a:cubicBezTo>
                  <a:cubicBezTo>
                    <a:pt x="28" y="127"/>
                    <a:pt x="28" y="127"/>
                    <a:pt x="28" y="127"/>
                  </a:cubicBezTo>
                  <a:cubicBezTo>
                    <a:pt x="28" y="127"/>
                    <a:pt x="28" y="125"/>
                    <a:pt x="30" y="125"/>
                  </a:cubicBezTo>
                  <a:cubicBezTo>
                    <a:pt x="31" y="124"/>
                    <a:pt x="30" y="124"/>
                    <a:pt x="32" y="124"/>
                  </a:cubicBezTo>
                  <a:cubicBezTo>
                    <a:pt x="34" y="124"/>
                    <a:pt x="35" y="124"/>
                    <a:pt x="36" y="123"/>
                  </a:cubicBezTo>
                  <a:cubicBezTo>
                    <a:pt x="37" y="122"/>
                    <a:pt x="37" y="121"/>
                    <a:pt x="38" y="121"/>
                  </a:cubicBezTo>
                  <a:cubicBezTo>
                    <a:pt x="39" y="120"/>
                    <a:pt x="39" y="119"/>
                    <a:pt x="40" y="120"/>
                  </a:cubicBezTo>
                  <a:cubicBezTo>
                    <a:pt x="42" y="120"/>
                    <a:pt x="44" y="120"/>
                    <a:pt x="44" y="120"/>
                  </a:cubicBezTo>
                  <a:cubicBezTo>
                    <a:pt x="44" y="120"/>
                    <a:pt x="44" y="119"/>
                    <a:pt x="44" y="118"/>
                  </a:cubicBezTo>
                  <a:cubicBezTo>
                    <a:pt x="44" y="118"/>
                    <a:pt x="44" y="118"/>
                    <a:pt x="44" y="117"/>
                  </a:cubicBezTo>
                  <a:cubicBezTo>
                    <a:pt x="45" y="117"/>
                    <a:pt x="45" y="116"/>
                    <a:pt x="45" y="116"/>
                  </a:cubicBezTo>
                  <a:cubicBezTo>
                    <a:pt x="46" y="116"/>
                    <a:pt x="46" y="115"/>
                    <a:pt x="47" y="115"/>
                  </a:cubicBezTo>
                  <a:cubicBezTo>
                    <a:pt x="47" y="114"/>
                    <a:pt x="48" y="114"/>
                    <a:pt x="48" y="113"/>
                  </a:cubicBezTo>
                  <a:cubicBezTo>
                    <a:pt x="49" y="113"/>
                    <a:pt x="49" y="112"/>
                    <a:pt x="49" y="112"/>
                  </a:cubicBezTo>
                  <a:cubicBezTo>
                    <a:pt x="49" y="112"/>
                    <a:pt x="46" y="111"/>
                    <a:pt x="46" y="111"/>
                  </a:cubicBezTo>
                  <a:cubicBezTo>
                    <a:pt x="47" y="110"/>
                    <a:pt x="47" y="110"/>
                    <a:pt x="47" y="110"/>
                  </a:cubicBezTo>
                  <a:cubicBezTo>
                    <a:pt x="51" y="107"/>
                    <a:pt x="51" y="107"/>
                    <a:pt x="51" y="107"/>
                  </a:cubicBezTo>
                  <a:cubicBezTo>
                    <a:pt x="51" y="107"/>
                    <a:pt x="52" y="105"/>
                    <a:pt x="52" y="105"/>
                  </a:cubicBezTo>
                  <a:cubicBezTo>
                    <a:pt x="53" y="105"/>
                    <a:pt x="54" y="104"/>
                    <a:pt x="54" y="104"/>
                  </a:cubicBezTo>
                  <a:cubicBezTo>
                    <a:pt x="55" y="102"/>
                    <a:pt x="55" y="102"/>
                    <a:pt x="55" y="102"/>
                  </a:cubicBezTo>
                  <a:cubicBezTo>
                    <a:pt x="55" y="102"/>
                    <a:pt x="55" y="101"/>
                    <a:pt x="56" y="102"/>
                  </a:cubicBezTo>
                  <a:cubicBezTo>
                    <a:pt x="57" y="102"/>
                    <a:pt x="57" y="103"/>
                    <a:pt x="58" y="103"/>
                  </a:cubicBezTo>
                  <a:cubicBezTo>
                    <a:pt x="59" y="104"/>
                    <a:pt x="62" y="104"/>
                    <a:pt x="62" y="104"/>
                  </a:cubicBezTo>
                  <a:cubicBezTo>
                    <a:pt x="61" y="102"/>
                    <a:pt x="61" y="102"/>
                    <a:pt x="61" y="102"/>
                  </a:cubicBezTo>
                  <a:cubicBezTo>
                    <a:pt x="65" y="102"/>
                    <a:pt x="65" y="102"/>
                    <a:pt x="65" y="102"/>
                  </a:cubicBezTo>
                  <a:cubicBezTo>
                    <a:pt x="65" y="104"/>
                    <a:pt x="65" y="104"/>
                    <a:pt x="65" y="104"/>
                  </a:cubicBezTo>
                  <a:cubicBezTo>
                    <a:pt x="67" y="103"/>
                    <a:pt x="67" y="103"/>
                    <a:pt x="67" y="103"/>
                  </a:cubicBezTo>
                  <a:cubicBezTo>
                    <a:pt x="66" y="101"/>
                    <a:pt x="66" y="101"/>
                    <a:pt x="66" y="101"/>
                  </a:cubicBezTo>
                  <a:cubicBezTo>
                    <a:pt x="66" y="101"/>
                    <a:pt x="68" y="101"/>
                    <a:pt x="68" y="101"/>
                  </a:cubicBezTo>
                  <a:cubicBezTo>
                    <a:pt x="67" y="101"/>
                    <a:pt x="65" y="99"/>
                    <a:pt x="65" y="99"/>
                  </a:cubicBezTo>
                  <a:cubicBezTo>
                    <a:pt x="66" y="97"/>
                    <a:pt x="66" y="97"/>
                    <a:pt x="66" y="97"/>
                  </a:cubicBezTo>
                  <a:cubicBezTo>
                    <a:pt x="64" y="97"/>
                    <a:pt x="64" y="97"/>
                    <a:pt x="64" y="97"/>
                  </a:cubicBezTo>
                  <a:cubicBezTo>
                    <a:pt x="64" y="97"/>
                    <a:pt x="60" y="97"/>
                    <a:pt x="59" y="97"/>
                  </a:cubicBezTo>
                  <a:cubicBezTo>
                    <a:pt x="58" y="96"/>
                    <a:pt x="58" y="96"/>
                    <a:pt x="57" y="96"/>
                  </a:cubicBezTo>
                  <a:cubicBezTo>
                    <a:pt x="56" y="96"/>
                    <a:pt x="55" y="96"/>
                    <a:pt x="54" y="96"/>
                  </a:cubicBezTo>
                  <a:cubicBezTo>
                    <a:pt x="53" y="96"/>
                    <a:pt x="52" y="96"/>
                    <a:pt x="51" y="96"/>
                  </a:cubicBezTo>
                  <a:cubicBezTo>
                    <a:pt x="51" y="96"/>
                    <a:pt x="50" y="96"/>
                    <a:pt x="49" y="96"/>
                  </a:cubicBezTo>
                  <a:cubicBezTo>
                    <a:pt x="49" y="95"/>
                    <a:pt x="50" y="94"/>
                    <a:pt x="49" y="94"/>
                  </a:cubicBezTo>
                  <a:cubicBezTo>
                    <a:pt x="48" y="94"/>
                    <a:pt x="47" y="92"/>
                    <a:pt x="46" y="93"/>
                  </a:cubicBezTo>
                  <a:cubicBezTo>
                    <a:pt x="46" y="93"/>
                    <a:pt x="46" y="93"/>
                    <a:pt x="45" y="93"/>
                  </a:cubicBezTo>
                  <a:cubicBezTo>
                    <a:pt x="45" y="94"/>
                    <a:pt x="44" y="94"/>
                    <a:pt x="44" y="94"/>
                  </a:cubicBezTo>
                  <a:cubicBezTo>
                    <a:pt x="43" y="93"/>
                    <a:pt x="43" y="94"/>
                    <a:pt x="44" y="93"/>
                  </a:cubicBezTo>
                  <a:cubicBezTo>
                    <a:pt x="44" y="92"/>
                    <a:pt x="43" y="90"/>
                    <a:pt x="44" y="90"/>
                  </a:cubicBezTo>
                  <a:cubicBezTo>
                    <a:pt x="45" y="91"/>
                    <a:pt x="45" y="91"/>
                    <a:pt x="46" y="91"/>
                  </a:cubicBezTo>
                  <a:cubicBezTo>
                    <a:pt x="46" y="91"/>
                    <a:pt x="47" y="91"/>
                    <a:pt x="47" y="91"/>
                  </a:cubicBezTo>
                  <a:cubicBezTo>
                    <a:pt x="47" y="90"/>
                    <a:pt x="48" y="88"/>
                    <a:pt x="48" y="88"/>
                  </a:cubicBezTo>
                  <a:cubicBezTo>
                    <a:pt x="48" y="88"/>
                    <a:pt x="51" y="89"/>
                    <a:pt x="50" y="88"/>
                  </a:cubicBezTo>
                  <a:cubicBezTo>
                    <a:pt x="49" y="87"/>
                    <a:pt x="47" y="86"/>
                    <a:pt x="47" y="86"/>
                  </a:cubicBezTo>
                  <a:cubicBezTo>
                    <a:pt x="47" y="86"/>
                    <a:pt x="46" y="86"/>
                    <a:pt x="46" y="87"/>
                  </a:cubicBezTo>
                  <a:cubicBezTo>
                    <a:pt x="45" y="88"/>
                    <a:pt x="46" y="88"/>
                    <a:pt x="45" y="89"/>
                  </a:cubicBezTo>
                  <a:cubicBezTo>
                    <a:pt x="44" y="89"/>
                    <a:pt x="44" y="89"/>
                    <a:pt x="43" y="89"/>
                  </a:cubicBezTo>
                  <a:cubicBezTo>
                    <a:pt x="43" y="89"/>
                    <a:pt x="43" y="89"/>
                    <a:pt x="42" y="89"/>
                  </a:cubicBezTo>
                  <a:cubicBezTo>
                    <a:pt x="42" y="89"/>
                    <a:pt x="40" y="89"/>
                    <a:pt x="40" y="88"/>
                  </a:cubicBezTo>
                  <a:cubicBezTo>
                    <a:pt x="40" y="88"/>
                    <a:pt x="40" y="88"/>
                    <a:pt x="40" y="87"/>
                  </a:cubicBezTo>
                  <a:cubicBezTo>
                    <a:pt x="40" y="86"/>
                    <a:pt x="40" y="85"/>
                    <a:pt x="42" y="85"/>
                  </a:cubicBezTo>
                  <a:cubicBezTo>
                    <a:pt x="43" y="85"/>
                    <a:pt x="43" y="86"/>
                    <a:pt x="43" y="85"/>
                  </a:cubicBezTo>
                  <a:cubicBezTo>
                    <a:pt x="43" y="85"/>
                    <a:pt x="43" y="84"/>
                    <a:pt x="42" y="84"/>
                  </a:cubicBezTo>
                  <a:cubicBezTo>
                    <a:pt x="42" y="83"/>
                    <a:pt x="42" y="83"/>
                    <a:pt x="41" y="83"/>
                  </a:cubicBezTo>
                  <a:cubicBezTo>
                    <a:pt x="40" y="83"/>
                    <a:pt x="38" y="84"/>
                    <a:pt x="38" y="84"/>
                  </a:cubicBezTo>
                  <a:cubicBezTo>
                    <a:pt x="38" y="84"/>
                    <a:pt x="39" y="84"/>
                    <a:pt x="37" y="84"/>
                  </a:cubicBezTo>
                  <a:cubicBezTo>
                    <a:pt x="36" y="83"/>
                    <a:pt x="37" y="83"/>
                    <a:pt x="36" y="82"/>
                  </a:cubicBezTo>
                  <a:cubicBezTo>
                    <a:pt x="36" y="81"/>
                    <a:pt x="36" y="81"/>
                    <a:pt x="35" y="81"/>
                  </a:cubicBezTo>
                  <a:cubicBezTo>
                    <a:pt x="35" y="81"/>
                    <a:pt x="35" y="81"/>
                    <a:pt x="34" y="81"/>
                  </a:cubicBezTo>
                  <a:cubicBezTo>
                    <a:pt x="33" y="80"/>
                    <a:pt x="32" y="80"/>
                    <a:pt x="32" y="79"/>
                  </a:cubicBezTo>
                  <a:cubicBezTo>
                    <a:pt x="32" y="78"/>
                    <a:pt x="32" y="77"/>
                    <a:pt x="33" y="78"/>
                  </a:cubicBezTo>
                  <a:cubicBezTo>
                    <a:pt x="34" y="78"/>
                    <a:pt x="33" y="77"/>
                    <a:pt x="34" y="78"/>
                  </a:cubicBezTo>
                  <a:cubicBezTo>
                    <a:pt x="36" y="79"/>
                    <a:pt x="36" y="79"/>
                    <a:pt x="36" y="79"/>
                  </a:cubicBezTo>
                  <a:cubicBezTo>
                    <a:pt x="36" y="79"/>
                    <a:pt x="37" y="79"/>
                    <a:pt x="36" y="78"/>
                  </a:cubicBezTo>
                  <a:cubicBezTo>
                    <a:pt x="36" y="77"/>
                    <a:pt x="35" y="76"/>
                    <a:pt x="35" y="76"/>
                  </a:cubicBezTo>
                  <a:cubicBezTo>
                    <a:pt x="35" y="76"/>
                    <a:pt x="34" y="76"/>
                    <a:pt x="34" y="75"/>
                  </a:cubicBezTo>
                  <a:cubicBezTo>
                    <a:pt x="34" y="74"/>
                    <a:pt x="34" y="74"/>
                    <a:pt x="33" y="73"/>
                  </a:cubicBezTo>
                  <a:cubicBezTo>
                    <a:pt x="33" y="73"/>
                    <a:pt x="34" y="73"/>
                    <a:pt x="34" y="73"/>
                  </a:cubicBezTo>
                  <a:cubicBezTo>
                    <a:pt x="35" y="73"/>
                    <a:pt x="34" y="73"/>
                    <a:pt x="35" y="73"/>
                  </a:cubicBezTo>
                  <a:cubicBezTo>
                    <a:pt x="37" y="73"/>
                    <a:pt x="36" y="73"/>
                    <a:pt x="37" y="73"/>
                  </a:cubicBezTo>
                  <a:cubicBezTo>
                    <a:pt x="37" y="73"/>
                    <a:pt x="38" y="73"/>
                    <a:pt x="38" y="73"/>
                  </a:cubicBezTo>
                  <a:cubicBezTo>
                    <a:pt x="38" y="74"/>
                    <a:pt x="39" y="72"/>
                    <a:pt x="39" y="72"/>
                  </a:cubicBezTo>
                  <a:cubicBezTo>
                    <a:pt x="39" y="72"/>
                    <a:pt x="38" y="71"/>
                    <a:pt x="39" y="71"/>
                  </a:cubicBezTo>
                  <a:cubicBezTo>
                    <a:pt x="40" y="71"/>
                    <a:pt x="40" y="72"/>
                    <a:pt x="41" y="72"/>
                  </a:cubicBezTo>
                  <a:cubicBezTo>
                    <a:pt x="43" y="72"/>
                    <a:pt x="43" y="73"/>
                    <a:pt x="44" y="73"/>
                  </a:cubicBezTo>
                  <a:cubicBezTo>
                    <a:pt x="44" y="72"/>
                    <a:pt x="45" y="73"/>
                    <a:pt x="45" y="72"/>
                  </a:cubicBezTo>
                  <a:cubicBezTo>
                    <a:pt x="44" y="71"/>
                    <a:pt x="44" y="72"/>
                    <a:pt x="44" y="71"/>
                  </a:cubicBezTo>
                  <a:cubicBezTo>
                    <a:pt x="43" y="70"/>
                    <a:pt x="43" y="71"/>
                    <a:pt x="43" y="69"/>
                  </a:cubicBezTo>
                  <a:cubicBezTo>
                    <a:pt x="44" y="68"/>
                    <a:pt x="44" y="67"/>
                    <a:pt x="44" y="67"/>
                  </a:cubicBezTo>
                  <a:cubicBezTo>
                    <a:pt x="44" y="66"/>
                    <a:pt x="44" y="66"/>
                    <a:pt x="44" y="66"/>
                  </a:cubicBezTo>
                  <a:cubicBezTo>
                    <a:pt x="46" y="64"/>
                    <a:pt x="46" y="64"/>
                    <a:pt x="46" y="64"/>
                  </a:cubicBezTo>
                  <a:cubicBezTo>
                    <a:pt x="46" y="64"/>
                    <a:pt x="47" y="64"/>
                    <a:pt x="48" y="64"/>
                  </a:cubicBezTo>
                  <a:cubicBezTo>
                    <a:pt x="50" y="64"/>
                    <a:pt x="51" y="65"/>
                    <a:pt x="52" y="65"/>
                  </a:cubicBezTo>
                  <a:cubicBezTo>
                    <a:pt x="54" y="65"/>
                    <a:pt x="55" y="65"/>
                    <a:pt x="55" y="65"/>
                  </a:cubicBezTo>
                  <a:cubicBezTo>
                    <a:pt x="54" y="64"/>
                    <a:pt x="54" y="64"/>
                    <a:pt x="54" y="64"/>
                  </a:cubicBezTo>
                  <a:cubicBezTo>
                    <a:pt x="54" y="64"/>
                    <a:pt x="54" y="64"/>
                    <a:pt x="54" y="63"/>
                  </a:cubicBezTo>
                  <a:cubicBezTo>
                    <a:pt x="55" y="63"/>
                    <a:pt x="55" y="63"/>
                    <a:pt x="56" y="63"/>
                  </a:cubicBezTo>
                  <a:cubicBezTo>
                    <a:pt x="56" y="63"/>
                    <a:pt x="57" y="61"/>
                    <a:pt x="57" y="61"/>
                  </a:cubicBezTo>
                  <a:cubicBezTo>
                    <a:pt x="56" y="60"/>
                    <a:pt x="56" y="60"/>
                    <a:pt x="55" y="59"/>
                  </a:cubicBezTo>
                  <a:cubicBezTo>
                    <a:pt x="53" y="59"/>
                    <a:pt x="50" y="59"/>
                    <a:pt x="50" y="59"/>
                  </a:cubicBezTo>
                  <a:cubicBezTo>
                    <a:pt x="50" y="59"/>
                    <a:pt x="49" y="59"/>
                    <a:pt x="48" y="59"/>
                  </a:cubicBezTo>
                  <a:cubicBezTo>
                    <a:pt x="47" y="59"/>
                    <a:pt x="45" y="59"/>
                    <a:pt x="45" y="58"/>
                  </a:cubicBezTo>
                  <a:cubicBezTo>
                    <a:pt x="44" y="58"/>
                    <a:pt x="44" y="58"/>
                    <a:pt x="44" y="56"/>
                  </a:cubicBezTo>
                  <a:cubicBezTo>
                    <a:pt x="44" y="55"/>
                    <a:pt x="43" y="55"/>
                    <a:pt x="43" y="55"/>
                  </a:cubicBezTo>
                  <a:cubicBezTo>
                    <a:pt x="44" y="53"/>
                    <a:pt x="44" y="53"/>
                    <a:pt x="44" y="53"/>
                  </a:cubicBezTo>
                  <a:cubicBezTo>
                    <a:pt x="44" y="53"/>
                    <a:pt x="43" y="52"/>
                    <a:pt x="43" y="52"/>
                  </a:cubicBezTo>
                  <a:cubicBezTo>
                    <a:pt x="42" y="52"/>
                    <a:pt x="42" y="52"/>
                    <a:pt x="42" y="52"/>
                  </a:cubicBezTo>
                  <a:cubicBezTo>
                    <a:pt x="41" y="52"/>
                    <a:pt x="42" y="52"/>
                    <a:pt x="40" y="51"/>
                  </a:cubicBezTo>
                  <a:cubicBezTo>
                    <a:pt x="38" y="51"/>
                    <a:pt x="37" y="50"/>
                    <a:pt x="37" y="50"/>
                  </a:cubicBezTo>
                  <a:cubicBezTo>
                    <a:pt x="37" y="49"/>
                    <a:pt x="37" y="49"/>
                    <a:pt x="39" y="49"/>
                  </a:cubicBezTo>
                  <a:cubicBezTo>
                    <a:pt x="40" y="49"/>
                    <a:pt x="41" y="49"/>
                    <a:pt x="42" y="49"/>
                  </a:cubicBezTo>
                  <a:cubicBezTo>
                    <a:pt x="43" y="50"/>
                    <a:pt x="45" y="49"/>
                    <a:pt x="45" y="49"/>
                  </a:cubicBezTo>
                  <a:cubicBezTo>
                    <a:pt x="45" y="49"/>
                    <a:pt x="44" y="49"/>
                    <a:pt x="46" y="50"/>
                  </a:cubicBezTo>
                  <a:cubicBezTo>
                    <a:pt x="48" y="51"/>
                    <a:pt x="47" y="51"/>
                    <a:pt x="48" y="51"/>
                  </a:cubicBezTo>
                  <a:cubicBezTo>
                    <a:pt x="49" y="51"/>
                    <a:pt x="50" y="50"/>
                    <a:pt x="49" y="50"/>
                  </a:cubicBezTo>
                  <a:cubicBezTo>
                    <a:pt x="49" y="49"/>
                    <a:pt x="50" y="49"/>
                    <a:pt x="49" y="49"/>
                  </a:cubicBezTo>
                  <a:cubicBezTo>
                    <a:pt x="48" y="48"/>
                    <a:pt x="48" y="48"/>
                    <a:pt x="48" y="48"/>
                  </a:cubicBezTo>
                  <a:cubicBezTo>
                    <a:pt x="48" y="48"/>
                    <a:pt x="48" y="48"/>
                    <a:pt x="48" y="47"/>
                  </a:cubicBezTo>
                  <a:cubicBezTo>
                    <a:pt x="48" y="46"/>
                    <a:pt x="49" y="45"/>
                    <a:pt x="49" y="45"/>
                  </a:cubicBezTo>
                  <a:cubicBezTo>
                    <a:pt x="50" y="45"/>
                    <a:pt x="50" y="45"/>
                    <a:pt x="50" y="44"/>
                  </a:cubicBezTo>
                  <a:cubicBezTo>
                    <a:pt x="50" y="44"/>
                    <a:pt x="50" y="43"/>
                    <a:pt x="50" y="43"/>
                  </a:cubicBezTo>
                  <a:cubicBezTo>
                    <a:pt x="50" y="42"/>
                    <a:pt x="51" y="41"/>
                    <a:pt x="51" y="41"/>
                  </a:cubicBezTo>
                  <a:cubicBezTo>
                    <a:pt x="51" y="41"/>
                    <a:pt x="50" y="40"/>
                    <a:pt x="50" y="40"/>
                  </a:cubicBezTo>
                  <a:cubicBezTo>
                    <a:pt x="50" y="40"/>
                    <a:pt x="48" y="40"/>
                    <a:pt x="48" y="41"/>
                  </a:cubicBezTo>
                  <a:cubicBezTo>
                    <a:pt x="48" y="41"/>
                    <a:pt x="48" y="41"/>
                    <a:pt x="48" y="42"/>
                  </a:cubicBezTo>
                  <a:cubicBezTo>
                    <a:pt x="47" y="42"/>
                    <a:pt x="47" y="42"/>
                    <a:pt x="46" y="42"/>
                  </a:cubicBezTo>
                  <a:cubicBezTo>
                    <a:pt x="46" y="43"/>
                    <a:pt x="46" y="43"/>
                    <a:pt x="46" y="43"/>
                  </a:cubicBezTo>
                  <a:cubicBezTo>
                    <a:pt x="46" y="44"/>
                    <a:pt x="45" y="45"/>
                    <a:pt x="45" y="45"/>
                  </a:cubicBezTo>
                  <a:cubicBezTo>
                    <a:pt x="45" y="45"/>
                    <a:pt x="44" y="43"/>
                    <a:pt x="44" y="42"/>
                  </a:cubicBezTo>
                  <a:cubicBezTo>
                    <a:pt x="44" y="42"/>
                    <a:pt x="45" y="41"/>
                    <a:pt x="46" y="41"/>
                  </a:cubicBezTo>
                  <a:cubicBezTo>
                    <a:pt x="47" y="41"/>
                    <a:pt x="47" y="41"/>
                    <a:pt x="47" y="40"/>
                  </a:cubicBezTo>
                  <a:cubicBezTo>
                    <a:pt x="47" y="40"/>
                    <a:pt x="47" y="40"/>
                    <a:pt x="47" y="39"/>
                  </a:cubicBezTo>
                  <a:cubicBezTo>
                    <a:pt x="47" y="38"/>
                    <a:pt x="47" y="38"/>
                    <a:pt x="47" y="38"/>
                  </a:cubicBezTo>
                  <a:cubicBezTo>
                    <a:pt x="48" y="37"/>
                    <a:pt x="49" y="36"/>
                    <a:pt x="50" y="36"/>
                  </a:cubicBezTo>
                  <a:cubicBezTo>
                    <a:pt x="50" y="36"/>
                    <a:pt x="49" y="34"/>
                    <a:pt x="51" y="36"/>
                  </a:cubicBezTo>
                  <a:cubicBezTo>
                    <a:pt x="52" y="37"/>
                    <a:pt x="52" y="37"/>
                    <a:pt x="53" y="38"/>
                  </a:cubicBezTo>
                  <a:cubicBezTo>
                    <a:pt x="54" y="38"/>
                    <a:pt x="56" y="39"/>
                    <a:pt x="56" y="38"/>
                  </a:cubicBezTo>
                  <a:cubicBezTo>
                    <a:pt x="56" y="38"/>
                    <a:pt x="56" y="37"/>
                    <a:pt x="56" y="36"/>
                  </a:cubicBezTo>
                  <a:cubicBezTo>
                    <a:pt x="56" y="36"/>
                    <a:pt x="55" y="36"/>
                    <a:pt x="56" y="35"/>
                  </a:cubicBezTo>
                  <a:cubicBezTo>
                    <a:pt x="56" y="35"/>
                    <a:pt x="56" y="35"/>
                    <a:pt x="57" y="35"/>
                  </a:cubicBezTo>
                  <a:cubicBezTo>
                    <a:pt x="59" y="36"/>
                    <a:pt x="58" y="36"/>
                    <a:pt x="59" y="37"/>
                  </a:cubicBezTo>
                  <a:cubicBezTo>
                    <a:pt x="61" y="38"/>
                    <a:pt x="61" y="38"/>
                    <a:pt x="61" y="38"/>
                  </a:cubicBezTo>
                  <a:cubicBezTo>
                    <a:pt x="62" y="38"/>
                    <a:pt x="62" y="38"/>
                    <a:pt x="63" y="38"/>
                  </a:cubicBezTo>
                  <a:cubicBezTo>
                    <a:pt x="64" y="38"/>
                    <a:pt x="63" y="37"/>
                    <a:pt x="65" y="39"/>
                  </a:cubicBezTo>
                  <a:cubicBezTo>
                    <a:pt x="66" y="40"/>
                    <a:pt x="66" y="40"/>
                    <a:pt x="67" y="40"/>
                  </a:cubicBezTo>
                  <a:cubicBezTo>
                    <a:pt x="68" y="41"/>
                    <a:pt x="70" y="40"/>
                    <a:pt x="70" y="40"/>
                  </a:cubicBezTo>
                  <a:cubicBezTo>
                    <a:pt x="70" y="40"/>
                    <a:pt x="70" y="39"/>
                    <a:pt x="71" y="41"/>
                  </a:cubicBezTo>
                  <a:cubicBezTo>
                    <a:pt x="72" y="43"/>
                    <a:pt x="73" y="43"/>
                    <a:pt x="73" y="43"/>
                  </a:cubicBezTo>
                  <a:cubicBezTo>
                    <a:pt x="73" y="44"/>
                    <a:pt x="74" y="45"/>
                    <a:pt x="74" y="45"/>
                  </a:cubicBezTo>
                  <a:cubicBezTo>
                    <a:pt x="74" y="45"/>
                    <a:pt x="74" y="45"/>
                    <a:pt x="74" y="46"/>
                  </a:cubicBezTo>
                  <a:cubicBezTo>
                    <a:pt x="74" y="46"/>
                    <a:pt x="74" y="47"/>
                    <a:pt x="75" y="47"/>
                  </a:cubicBezTo>
                  <a:cubicBezTo>
                    <a:pt x="75" y="47"/>
                    <a:pt x="76" y="47"/>
                    <a:pt x="76" y="47"/>
                  </a:cubicBezTo>
                  <a:cubicBezTo>
                    <a:pt x="76" y="47"/>
                    <a:pt x="77" y="46"/>
                    <a:pt x="77" y="46"/>
                  </a:cubicBezTo>
                  <a:cubicBezTo>
                    <a:pt x="77" y="46"/>
                    <a:pt x="79" y="45"/>
                    <a:pt x="79" y="45"/>
                  </a:cubicBezTo>
                  <a:cubicBezTo>
                    <a:pt x="79" y="45"/>
                    <a:pt x="79" y="44"/>
                    <a:pt x="81" y="45"/>
                  </a:cubicBezTo>
                  <a:cubicBezTo>
                    <a:pt x="82" y="45"/>
                    <a:pt x="84" y="46"/>
                    <a:pt x="84" y="46"/>
                  </a:cubicBezTo>
                  <a:cubicBezTo>
                    <a:pt x="84" y="46"/>
                    <a:pt x="84" y="47"/>
                    <a:pt x="84" y="47"/>
                  </a:cubicBezTo>
                  <a:cubicBezTo>
                    <a:pt x="85" y="47"/>
                    <a:pt x="88" y="47"/>
                    <a:pt x="88" y="47"/>
                  </a:cubicBezTo>
                  <a:cubicBezTo>
                    <a:pt x="89" y="48"/>
                    <a:pt x="89" y="48"/>
                    <a:pt x="89" y="48"/>
                  </a:cubicBezTo>
                  <a:cubicBezTo>
                    <a:pt x="89" y="48"/>
                    <a:pt x="90" y="49"/>
                    <a:pt x="90" y="49"/>
                  </a:cubicBezTo>
                  <a:cubicBezTo>
                    <a:pt x="90" y="50"/>
                    <a:pt x="91" y="52"/>
                    <a:pt x="91" y="52"/>
                  </a:cubicBezTo>
                  <a:cubicBezTo>
                    <a:pt x="94" y="53"/>
                    <a:pt x="94" y="53"/>
                    <a:pt x="94" y="53"/>
                  </a:cubicBezTo>
                  <a:cubicBezTo>
                    <a:pt x="92" y="50"/>
                    <a:pt x="92" y="50"/>
                    <a:pt x="92" y="50"/>
                  </a:cubicBezTo>
                  <a:cubicBezTo>
                    <a:pt x="92" y="50"/>
                    <a:pt x="90" y="48"/>
                    <a:pt x="92" y="48"/>
                  </a:cubicBezTo>
                  <a:cubicBezTo>
                    <a:pt x="94" y="48"/>
                    <a:pt x="95" y="47"/>
                    <a:pt x="95" y="47"/>
                  </a:cubicBezTo>
                  <a:cubicBezTo>
                    <a:pt x="95" y="46"/>
                    <a:pt x="95" y="46"/>
                    <a:pt x="95" y="46"/>
                  </a:cubicBezTo>
                  <a:cubicBezTo>
                    <a:pt x="92" y="46"/>
                    <a:pt x="92" y="46"/>
                    <a:pt x="92" y="46"/>
                  </a:cubicBezTo>
                  <a:cubicBezTo>
                    <a:pt x="92" y="46"/>
                    <a:pt x="92" y="44"/>
                    <a:pt x="92" y="44"/>
                  </a:cubicBezTo>
                  <a:cubicBezTo>
                    <a:pt x="93" y="44"/>
                    <a:pt x="94" y="42"/>
                    <a:pt x="96" y="42"/>
                  </a:cubicBezTo>
                  <a:cubicBezTo>
                    <a:pt x="98" y="42"/>
                    <a:pt x="100" y="41"/>
                    <a:pt x="100" y="41"/>
                  </a:cubicBezTo>
                  <a:cubicBezTo>
                    <a:pt x="100" y="41"/>
                    <a:pt x="100" y="40"/>
                    <a:pt x="102" y="40"/>
                  </a:cubicBezTo>
                  <a:cubicBezTo>
                    <a:pt x="104" y="40"/>
                    <a:pt x="105" y="40"/>
                    <a:pt x="106" y="40"/>
                  </a:cubicBezTo>
                  <a:cubicBezTo>
                    <a:pt x="107" y="40"/>
                    <a:pt x="107" y="40"/>
                    <a:pt x="107" y="39"/>
                  </a:cubicBezTo>
                  <a:cubicBezTo>
                    <a:pt x="107" y="38"/>
                    <a:pt x="106" y="38"/>
                    <a:pt x="108" y="37"/>
                  </a:cubicBezTo>
                  <a:cubicBezTo>
                    <a:pt x="109" y="37"/>
                    <a:pt x="110" y="36"/>
                    <a:pt x="110" y="36"/>
                  </a:cubicBezTo>
                  <a:cubicBezTo>
                    <a:pt x="111" y="32"/>
                    <a:pt x="111" y="32"/>
                    <a:pt x="111" y="32"/>
                  </a:cubicBezTo>
                  <a:cubicBezTo>
                    <a:pt x="107" y="34"/>
                    <a:pt x="107" y="34"/>
                    <a:pt x="107" y="34"/>
                  </a:cubicBezTo>
                  <a:cubicBezTo>
                    <a:pt x="107" y="34"/>
                    <a:pt x="107" y="32"/>
                    <a:pt x="106" y="32"/>
                  </a:cubicBezTo>
                  <a:cubicBezTo>
                    <a:pt x="105" y="32"/>
                    <a:pt x="102" y="34"/>
                    <a:pt x="102" y="34"/>
                  </a:cubicBezTo>
                  <a:cubicBezTo>
                    <a:pt x="102" y="34"/>
                    <a:pt x="102" y="33"/>
                    <a:pt x="101" y="33"/>
                  </a:cubicBezTo>
                  <a:cubicBezTo>
                    <a:pt x="101" y="32"/>
                    <a:pt x="101" y="32"/>
                    <a:pt x="100" y="32"/>
                  </a:cubicBezTo>
                  <a:cubicBezTo>
                    <a:pt x="99" y="32"/>
                    <a:pt x="100" y="32"/>
                    <a:pt x="98" y="31"/>
                  </a:cubicBezTo>
                  <a:cubicBezTo>
                    <a:pt x="96" y="30"/>
                    <a:pt x="95" y="28"/>
                    <a:pt x="95" y="28"/>
                  </a:cubicBezTo>
                  <a:cubicBezTo>
                    <a:pt x="95" y="28"/>
                    <a:pt x="96" y="28"/>
                    <a:pt x="94" y="28"/>
                  </a:cubicBezTo>
                  <a:cubicBezTo>
                    <a:pt x="93" y="27"/>
                    <a:pt x="93" y="27"/>
                    <a:pt x="93" y="27"/>
                  </a:cubicBezTo>
                  <a:cubicBezTo>
                    <a:pt x="92" y="26"/>
                    <a:pt x="92" y="26"/>
                    <a:pt x="94" y="25"/>
                  </a:cubicBezTo>
                  <a:cubicBezTo>
                    <a:pt x="95" y="24"/>
                    <a:pt x="94" y="24"/>
                    <a:pt x="96" y="23"/>
                  </a:cubicBezTo>
                  <a:cubicBezTo>
                    <a:pt x="97" y="22"/>
                    <a:pt x="96" y="21"/>
                    <a:pt x="98" y="22"/>
                  </a:cubicBezTo>
                  <a:cubicBezTo>
                    <a:pt x="101" y="23"/>
                    <a:pt x="101" y="23"/>
                    <a:pt x="102" y="24"/>
                  </a:cubicBezTo>
                  <a:cubicBezTo>
                    <a:pt x="103" y="24"/>
                    <a:pt x="107" y="24"/>
                    <a:pt x="105" y="23"/>
                  </a:cubicBezTo>
                  <a:cubicBezTo>
                    <a:pt x="104" y="22"/>
                    <a:pt x="102" y="21"/>
                    <a:pt x="102" y="20"/>
                  </a:cubicBezTo>
                  <a:cubicBezTo>
                    <a:pt x="102" y="20"/>
                    <a:pt x="100" y="20"/>
                    <a:pt x="102" y="20"/>
                  </a:cubicBezTo>
                  <a:cubicBezTo>
                    <a:pt x="103" y="20"/>
                    <a:pt x="104" y="19"/>
                    <a:pt x="105" y="20"/>
                  </a:cubicBezTo>
                  <a:cubicBezTo>
                    <a:pt x="105" y="20"/>
                    <a:pt x="103" y="20"/>
                    <a:pt x="106" y="20"/>
                  </a:cubicBezTo>
                  <a:cubicBezTo>
                    <a:pt x="109" y="20"/>
                    <a:pt x="110" y="20"/>
                    <a:pt x="108" y="19"/>
                  </a:cubicBezTo>
                  <a:cubicBezTo>
                    <a:pt x="107" y="18"/>
                    <a:pt x="107" y="18"/>
                    <a:pt x="106" y="17"/>
                  </a:cubicBezTo>
                  <a:cubicBezTo>
                    <a:pt x="106" y="16"/>
                    <a:pt x="105" y="16"/>
                    <a:pt x="106" y="16"/>
                  </a:cubicBezTo>
                  <a:cubicBezTo>
                    <a:pt x="106" y="15"/>
                    <a:pt x="106" y="16"/>
                    <a:pt x="107" y="15"/>
                  </a:cubicBezTo>
                  <a:cubicBezTo>
                    <a:pt x="107" y="14"/>
                    <a:pt x="107" y="13"/>
                    <a:pt x="107" y="13"/>
                  </a:cubicBezTo>
                  <a:cubicBezTo>
                    <a:pt x="107" y="13"/>
                    <a:pt x="106" y="13"/>
                    <a:pt x="107" y="12"/>
                  </a:cubicBezTo>
                  <a:cubicBezTo>
                    <a:pt x="109" y="10"/>
                    <a:pt x="109" y="10"/>
                    <a:pt x="110" y="10"/>
                  </a:cubicBezTo>
                  <a:cubicBezTo>
                    <a:pt x="110" y="10"/>
                    <a:pt x="111" y="9"/>
                    <a:pt x="112" y="9"/>
                  </a:cubicBezTo>
                  <a:cubicBezTo>
                    <a:pt x="112" y="8"/>
                    <a:pt x="113" y="6"/>
                    <a:pt x="113" y="6"/>
                  </a:cubicBezTo>
                  <a:cubicBezTo>
                    <a:pt x="116" y="6"/>
                    <a:pt x="116" y="6"/>
                    <a:pt x="116" y="6"/>
                  </a:cubicBezTo>
                  <a:cubicBezTo>
                    <a:pt x="116" y="6"/>
                    <a:pt x="117" y="6"/>
                    <a:pt x="117" y="6"/>
                  </a:cubicBezTo>
                  <a:cubicBezTo>
                    <a:pt x="117" y="7"/>
                    <a:pt x="117" y="5"/>
                    <a:pt x="117" y="5"/>
                  </a:cubicBezTo>
                  <a:cubicBezTo>
                    <a:pt x="117" y="5"/>
                    <a:pt x="118" y="5"/>
                    <a:pt x="118" y="5"/>
                  </a:cubicBezTo>
                  <a:cubicBezTo>
                    <a:pt x="119" y="6"/>
                    <a:pt x="119" y="6"/>
                    <a:pt x="119" y="6"/>
                  </a:cubicBezTo>
                  <a:cubicBezTo>
                    <a:pt x="120" y="7"/>
                    <a:pt x="121" y="6"/>
                    <a:pt x="121" y="6"/>
                  </a:cubicBezTo>
                  <a:cubicBezTo>
                    <a:pt x="121" y="6"/>
                    <a:pt x="122" y="5"/>
                    <a:pt x="123" y="5"/>
                  </a:cubicBezTo>
                  <a:cubicBezTo>
                    <a:pt x="124" y="5"/>
                    <a:pt x="125" y="5"/>
                    <a:pt x="125" y="5"/>
                  </a:cubicBezTo>
                  <a:cubicBezTo>
                    <a:pt x="125" y="6"/>
                    <a:pt x="125" y="6"/>
                    <a:pt x="125" y="7"/>
                  </a:cubicBezTo>
                  <a:cubicBezTo>
                    <a:pt x="126" y="7"/>
                    <a:pt x="127" y="8"/>
                    <a:pt x="127" y="8"/>
                  </a:cubicBezTo>
                  <a:cubicBezTo>
                    <a:pt x="127" y="8"/>
                    <a:pt x="129" y="8"/>
                    <a:pt x="129" y="7"/>
                  </a:cubicBezTo>
                  <a:cubicBezTo>
                    <a:pt x="129" y="7"/>
                    <a:pt x="128" y="7"/>
                    <a:pt x="130" y="6"/>
                  </a:cubicBezTo>
                  <a:cubicBezTo>
                    <a:pt x="132" y="4"/>
                    <a:pt x="133" y="4"/>
                    <a:pt x="133" y="4"/>
                  </a:cubicBezTo>
                  <a:cubicBezTo>
                    <a:pt x="133" y="4"/>
                    <a:pt x="133" y="3"/>
                    <a:pt x="134" y="3"/>
                  </a:cubicBezTo>
                  <a:cubicBezTo>
                    <a:pt x="135" y="4"/>
                    <a:pt x="135" y="3"/>
                    <a:pt x="135" y="4"/>
                  </a:cubicBezTo>
                  <a:cubicBezTo>
                    <a:pt x="135" y="4"/>
                    <a:pt x="136" y="5"/>
                    <a:pt x="136" y="5"/>
                  </a:cubicBezTo>
                  <a:cubicBezTo>
                    <a:pt x="136" y="5"/>
                    <a:pt x="136" y="8"/>
                    <a:pt x="136" y="8"/>
                  </a:cubicBezTo>
                  <a:cubicBezTo>
                    <a:pt x="136" y="9"/>
                    <a:pt x="136" y="9"/>
                    <a:pt x="136" y="9"/>
                  </a:cubicBezTo>
                  <a:cubicBezTo>
                    <a:pt x="136" y="9"/>
                    <a:pt x="136" y="10"/>
                    <a:pt x="136" y="10"/>
                  </a:cubicBezTo>
                  <a:cubicBezTo>
                    <a:pt x="136" y="11"/>
                    <a:pt x="137" y="13"/>
                    <a:pt x="137" y="13"/>
                  </a:cubicBezTo>
                  <a:cubicBezTo>
                    <a:pt x="137" y="13"/>
                    <a:pt x="137" y="13"/>
                    <a:pt x="137" y="13"/>
                  </a:cubicBezTo>
                  <a:cubicBezTo>
                    <a:pt x="136" y="14"/>
                    <a:pt x="136" y="13"/>
                    <a:pt x="136" y="14"/>
                  </a:cubicBezTo>
                  <a:cubicBezTo>
                    <a:pt x="135" y="15"/>
                    <a:pt x="136" y="15"/>
                    <a:pt x="135" y="16"/>
                  </a:cubicBezTo>
                  <a:cubicBezTo>
                    <a:pt x="135" y="16"/>
                    <a:pt x="134" y="16"/>
                    <a:pt x="134" y="16"/>
                  </a:cubicBezTo>
                  <a:cubicBezTo>
                    <a:pt x="134" y="16"/>
                    <a:pt x="135" y="17"/>
                    <a:pt x="135" y="17"/>
                  </a:cubicBezTo>
                  <a:cubicBezTo>
                    <a:pt x="135" y="17"/>
                    <a:pt x="135" y="17"/>
                    <a:pt x="136" y="17"/>
                  </a:cubicBezTo>
                  <a:cubicBezTo>
                    <a:pt x="136" y="17"/>
                    <a:pt x="136" y="16"/>
                    <a:pt x="137" y="16"/>
                  </a:cubicBezTo>
                  <a:cubicBezTo>
                    <a:pt x="137" y="17"/>
                    <a:pt x="137" y="15"/>
                    <a:pt x="137" y="15"/>
                  </a:cubicBezTo>
                  <a:cubicBezTo>
                    <a:pt x="137" y="15"/>
                    <a:pt x="137" y="15"/>
                    <a:pt x="138" y="14"/>
                  </a:cubicBezTo>
                  <a:cubicBezTo>
                    <a:pt x="138" y="14"/>
                    <a:pt x="139" y="13"/>
                    <a:pt x="139" y="12"/>
                  </a:cubicBezTo>
                  <a:cubicBezTo>
                    <a:pt x="139" y="12"/>
                    <a:pt x="138" y="11"/>
                    <a:pt x="138" y="11"/>
                  </a:cubicBezTo>
                  <a:cubicBezTo>
                    <a:pt x="138" y="11"/>
                    <a:pt x="137" y="9"/>
                    <a:pt x="137" y="8"/>
                  </a:cubicBezTo>
                  <a:cubicBezTo>
                    <a:pt x="137" y="8"/>
                    <a:pt x="137" y="8"/>
                    <a:pt x="137" y="7"/>
                  </a:cubicBezTo>
                  <a:cubicBezTo>
                    <a:pt x="138" y="7"/>
                    <a:pt x="138" y="6"/>
                    <a:pt x="138" y="6"/>
                  </a:cubicBezTo>
                  <a:cubicBezTo>
                    <a:pt x="139" y="5"/>
                    <a:pt x="140" y="4"/>
                    <a:pt x="140" y="4"/>
                  </a:cubicBezTo>
                  <a:cubicBezTo>
                    <a:pt x="140" y="4"/>
                    <a:pt x="142" y="4"/>
                    <a:pt x="143" y="4"/>
                  </a:cubicBezTo>
                  <a:cubicBezTo>
                    <a:pt x="143" y="4"/>
                    <a:pt x="142" y="3"/>
                    <a:pt x="144" y="4"/>
                  </a:cubicBezTo>
                  <a:cubicBezTo>
                    <a:pt x="145" y="5"/>
                    <a:pt x="145" y="5"/>
                    <a:pt x="145" y="5"/>
                  </a:cubicBezTo>
                  <a:cubicBezTo>
                    <a:pt x="145" y="6"/>
                    <a:pt x="144" y="6"/>
                    <a:pt x="146" y="6"/>
                  </a:cubicBezTo>
                  <a:cubicBezTo>
                    <a:pt x="147" y="6"/>
                    <a:pt x="148" y="6"/>
                    <a:pt x="147" y="6"/>
                  </a:cubicBezTo>
                  <a:cubicBezTo>
                    <a:pt x="146" y="5"/>
                    <a:pt x="146" y="4"/>
                    <a:pt x="145" y="4"/>
                  </a:cubicBezTo>
                  <a:cubicBezTo>
                    <a:pt x="145" y="4"/>
                    <a:pt x="144" y="3"/>
                    <a:pt x="144" y="3"/>
                  </a:cubicBezTo>
                  <a:cubicBezTo>
                    <a:pt x="144" y="2"/>
                    <a:pt x="144" y="0"/>
                    <a:pt x="145" y="1"/>
                  </a:cubicBezTo>
                  <a:cubicBezTo>
                    <a:pt x="146" y="1"/>
                    <a:pt x="145" y="0"/>
                    <a:pt x="146" y="1"/>
                  </a:cubicBezTo>
                  <a:cubicBezTo>
                    <a:pt x="148" y="3"/>
                    <a:pt x="149" y="4"/>
                    <a:pt x="149" y="4"/>
                  </a:cubicBezTo>
                  <a:cubicBezTo>
                    <a:pt x="149" y="5"/>
                    <a:pt x="150" y="5"/>
                    <a:pt x="150" y="5"/>
                  </a:cubicBezTo>
                  <a:cubicBezTo>
                    <a:pt x="150" y="6"/>
                    <a:pt x="150" y="6"/>
                    <a:pt x="150" y="6"/>
                  </a:cubicBezTo>
                  <a:cubicBezTo>
                    <a:pt x="151" y="7"/>
                    <a:pt x="152" y="8"/>
                    <a:pt x="152" y="8"/>
                  </a:cubicBezTo>
                  <a:cubicBezTo>
                    <a:pt x="152" y="8"/>
                    <a:pt x="152" y="8"/>
                    <a:pt x="153" y="8"/>
                  </a:cubicBezTo>
                  <a:cubicBezTo>
                    <a:pt x="153" y="9"/>
                    <a:pt x="155" y="10"/>
                    <a:pt x="155" y="10"/>
                  </a:cubicBezTo>
                  <a:cubicBezTo>
                    <a:pt x="155" y="10"/>
                    <a:pt x="156" y="11"/>
                    <a:pt x="156" y="11"/>
                  </a:cubicBezTo>
                  <a:cubicBezTo>
                    <a:pt x="155" y="12"/>
                    <a:pt x="155" y="13"/>
                    <a:pt x="155" y="13"/>
                  </a:cubicBezTo>
                  <a:cubicBezTo>
                    <a:pt x="153" y="16"/>
                    <a:pt x="153" y="16"/>
                    <a:pt x="153" y="16"/>
                  </a:cubicBezTo>
                  <a:cubicBezTo>
                    <a:pt x="152" y="18"/>
                    <a:pt x="152" y="18"/>
                    <a:pt x="152" y="18"/>
                  </a:cubicBezTo>
                  <a:cubicBezTo>
                    <a:pt x="152" y="19"/>
                    <a:pt x="152" y="19"/>
                    <a:pt x="152" y="19"/>
                  </a:cubicBezTo>
                  <a:cubicBezTo>
                    <a:pt x="151" y="20"/>
                    <a:pt x="151" y="21"/>
                    <a:pt x="151" y="21"/>
                  </a:cubicBezTo>
                  <a:cubicBezTo>
                    <a:pt x="151" y="21"/>
                    <a:pt x="150" y="22"/>
                    <a:pt x="148" y="22"/>
                  </a:cubicBezTo>
                  <a:cubicBezTo>
                    <a:pt x="146" y="21"/>
                    <a:pt x="144" y="23"/>
                    <a:pt x="144" y="23"/>
                  </a:cubicBezTo>
                  <a:cubicBezTo>
                    <a:pt x="144" y="23"/>
                    <a:pt x="139" y="22"/>
                    <a:pt x="138" y="22"/>
                  </a:cubicBezTo>
                  <a:cubicBezTo>
                    <a:pt x="137" y="22"/>
                    <a:pt x="137" y="26"/>
                    <a:pt x="137" y="27"/>
                  </a:cubicBezTo>
                  <a:cubicBezTo>
                    <a:pt x="137" y="28"/>
                    <a:pt x="135" y="29"/>
                    <a:pt x="132" y="29"/>
                  </a:cubicBezTo>
                  <a:cubicBezTo>
                    <a:pt x="129" y="30"/>
                    <a:pt x="131" y="30"/>
                    <a:pt x="130" y="33"/>
                  </a:cubicBezTo>
                  <a:cubicBezTo>
                    <a:pt x="129" y="37"/>
                    <a:pt x="128" y="34"/>
                    <a:pt x="126" y="33"/>
                  </a:cubicBezTo>
                  <a:cubicBezTo>
                    <a:pt x="124" y="33"/>
                    <a:pt x="124" y="33"/>
                    <a:pt x="121" y="33"/>
                  </a:cubicBezTo>
                  <a:cubicBezTo>
                    <a:pt x="118" y="34"/>
                    <a:pt x="120" y="36"/>
                    <a:pt x="120" y="36"/>
                  </a:cubicBezTo>
                  <a:cubicBezTo>
                    <a:pt x="120" y="36"/>
                    <a:pt x="122" y="38"/>
                    <a:pt x="123" y="38"/>
                  </a:cubicBezTo>
                  <a:cubicBezTo>
                    <a:pt x="125" y="39"/>
                    <a:pt x="123" y="41"/>
                    <a:pt x="123" y="41"/>
                  </a:cubicBezTo>
                  <a:cubicBezTo>
                    <a:pt x="123" y="41"/>
                    <a:pt x="122" y="43"/>
                    <a:pt x="121" y="43"/>
                  </a:cubicBezTo>
                  <a:cubicBezTo>
                    <a:pt x="120" y="42"/>
                    <a:pt x="115" y="42"/>
                    <a:pt x="115" y="42"/>
                  </a:cubicBezTo>
                  <a:cubicBezTo>
                    <a:pt x="110" y="45"/>
                    <a:pt x="110" y="45"/>
                    <a:pt x="110" y="45"/>
                  </a:cubicBezTo>
                  <a:cubicBezTo>
                    <a:pt x="110" y="45"/>
                    <a:pt x="111" y="49"/>
                    <a:pt x="114" y="53"/>
                  </a:cubicBezTo>
                  <a:cubicBezTo>
                    <a:pt x="117" y="57"/>
                    <a:pt x="114" y="54"/>
                    <a:pt x="114" y="54"/>
                  </a:cubicBezTo>
                  <a:cubicBezTo>
                    <a:pt x="114" y="54"/>
                    <a:pt x="115" y="57"/>
                    <a:pt x="115" y="59"/>
                  </a:cubicBezTo>
                  <a:cubicBezTo>
                    <a:pt x="115" y="61"/>
                    <a:pt x="115" y="60"/>
                    <a:pt x="116" y="60"/>
                  </a:cubicBezTo>
                  <a:cubicBezTo>
                    <a:pt x="117" y="60"/>
                    <a:pt x="119" y="60"/>
                    <a:pt x="119" y="60"/>
                  </a:cubicBezTo>
                  <a:cubicBezTo>
                    <a:pt x="119" y="60"/>
                    <a:pt x="123" y="66"/>
                    <a:pt x="123" y="66"/>
                  </a:cubicBezTo>
                  <a:cubicBezTo>
                    <a:pt x="124" y="66"/>
                    <a:pt x="129" y="65"/>
                    <a:pt x="129" y="65"/>
                  </a:cubicBezTo>
                  <a:cubicBezTo>
                    <a:pt x="129" y="65"/>
                    <a:pt x="133" y="64"/>
                    <a:pt x="135" y="64"/>
                  </a:cubicBezTo>
                  <a:cubicBezTo>
                    <a:pt x="137" y="63"/>
                    <a:pt x="135" y="61"/>
                    <a:pt x="135" y="61"/>
                  </a:cubicBezTo>
                  <a:cubicBezTo>
                    <a:pt x="137" y="56"/>
                    <a:pt x="137" y="56"/>
                    <a:pt x="137" y="56"/>
                  </a:cubicBezTo>
                  <a:cubicBezTo>
                    <a:pt x="143" y="55"/>
                    <a:pt x="143" y="55"/>
                    <a:pt x="143" y="55"/>
                  </a:cubicBezTo>
                  <a:cubicBezTo>
                    <a:pt x="146" y="61"/>
                    <a:pt x="146" y="61"/>
                    <a:pt x="146" y="61"/>
                  </a:cubicBezTo>
                  <a:cubicBezTo>
                    <a:pt x="145" y="65"/>
                    <a:pt x="145" y="65"/>
                    <a:pt x="145" y="65"/>
                  </a:cubicBezTo>
                  <a:cubicBezTo>
                    <a:pt x="150" y="70"/>
                    <a:pt x="150" y="70"/>
                    <a:pt x="150" y="70"/>
                  </a:cubicBezTo>
                  <a:cubicBezTo>
                    <a:pt x="151" y="75"/>
                    <a:pt x="151" y="75"/>
                    <a:pt x="151" y="75"/>
                  </a:cubicBezTo>
                  <a:cubicBezTo>
                    <a:pt x="151" y="75"/>
                    <a:pt x="156" y="76"/>
                    <a:pt x="157" y="77"/>
                  </a:cubicBezTo>
                  <a:cubicBezTo>
                    <a:pt x="158" y="77"/>
                    <a:pt x="161" y="76"/>
                    <a:pt x="161" y="76"/>
                  </a:cubicBezTo>
                  <a:cubicBezTo>
                    <a:pt x="165" y="81"/>
                    <a:pt x="165" y="81"/>
                    <a:pt x="165" y="81"/>
                  </a:cubicBezTo>
                  <a:cubicBezTo>
                    <a:pt x="166" y="80"/>
                    <a:pt x="166" y="80"/>
                    <a:pt x="166" y="80"/>
                  </a:cubicBezTo>
                  <a:cubicBezTo>
                    <a:pt x="166" y="81"/>
                    <a:pt x="166" y="81"/>
                    <a:pt x="166" y="81"/>
                  </a:cubicBezTo>
                  <a:cubicBezTo>
                    <a:pt x="166" y="81"/>
                    <a:pt x="166" y="83"/>
                    <a:pt x="165" y="83"/>
                  </a:cubicBezTo>
                  <a:cubicBezTo>
                    <a:pt x="163" y="82"/>
                    <a:pt x="162" y="82"/>
                    <a:pt x="162" y="82"/>
                  </a:cubicBezTo>
                  <a:cubicBezTo>
                    <a:pt x="159" y="80"/>
                    <a:pt x="159" y="80"/>
                    <a:pt x="159" y="80"/>
                  </a:cubicBezTo>
                  <a:cubicBezTo>
                    <a:pt x="158" y="81"/>
                    <a:pt x="158" y="81"/>
                    <a:pt x="158" y="81"/>
                  </a:cubicBezTo>
                  <a:cubicBezTo>
                    <a:pt x="155" y="85"/>
                    <a:pt x="155" y="85"/>
                    <a:pt x="155" y="85"/>
                  </a:cubicBezTo>
                  <a:cubicBezTo>
                    <a:pt x="157" y="86"/>
                    <a:pt x="157" y="86"/>
                    <a:pt x="157" y="86"/>
                  </a:cubicBezTo>
                  <a:cubicBezTo>
                    <a:pt x="159" y="88"/>
                    <a:pt x="159" y="88"/>
                    <a:pt x="159" y="88"/>
                  </a:cubicBezTo>
                  <a:cubicBezTo>
                    <a:pt x="159" y="91"/>
                    <a:pt x="159" y="91"/>
                    <a:pt x="159" y="91"/>
                  </a:cubicBezTo>
                  <a:cubicBezTo>
                    <a:pt x="159" y="95"/>
                    <a:pt x="159" y="95"/>
                    <a:pt x="159" y="95"/>
                  </a:cubicBezTo>
                  <a:cubicBezTo>
                    <a:pt x="157" y="98"/>
                    <a:pt x="157" y="98"/>
                    <a:pt x="157" y="98"/>
                  </a:cubicBezTo>
                  <a:cubicBezTo>
                    <a:pt x="157" y="98"/>
                    <a:pt x="158" y="100"/>
                    <a:pt x="158" y="101"/>
                  </a:cubicBezTo>
                  <a:cubicBezTo>
                    <a:pt x="158" y="101"/>
                    <a:pt x="160" y="103"/>
                    <a:pt x="160" y="103"/>
                  </a:cubicBezTo>
                  <a:cubicBezTo>
                    <a:pt x="162" y="105"/>
                    <a:pt x="162" y="105"/>
                    <a:pt x="162" y="105"/>
                  </a:cubicBezTo>
                  <a:cubicBezTo>
                    <a:pt x="160" y="110"/>
                    <a:pt x="160" y="110"/>
                    <a:pt x="160" y="110"/>
                  </a:cubicBezTo>
                  <a:cubicBezTo>
                    <a:pt x="158" y="112"/>
                    <a:pt x="158" y="112"/>
                    <a:pt x="158" y="112"/>
                  </a:cubicBezTo>
                  <a:cubicBezTo>
                    <a:pt x="158" y="114"/>
                    <a:pt x="158" y="114"/>
                    <a:pt x="158" y="114"/>
                  </a:cubicBezTo>
                  <a:cubicBezTo>
                    <a:pt x="158" y="114"/>
                    <a:pt x="160" y="115"/>
                    <a:pt x="159" y="115"/>
                  </a:cubicBezTo>
                  <a:cubicBezTo>
                    <a:pt x="158" y="115"/>
                    <a:pt x="156" y="115"/>
                    <a:pt x="156" y="115"/>
                  </a:cubicBezTo>
                  <a:cubicBezTo>
                    <a:pt x="156" y="115"/>
                    <a:pt x="156" y="116"/>
                    <a:pt x="156" y="117"/>
                  </a:cubicBezTo>
                  <a:cubicBezTo>
                    <a:pt x="156" y="117"/>
                    <a:pt x="157" y="119"/>
                    <a:pt x="157" y="119"/>
                  </a:cubicBezTo>
                  <a:cubicBezTo>
                    <a:pt x="157" y="119"/>
                    <a:pt x="158" y="119"/>
                    <a:pt x="158" y="120"/>
                  </a:cubicBezTo>
                  <a:cubicBezTo>
                    <a:pt x="158" y="121"/>
                    <a:pt x="157" y="123"/>
                    <a:pt x="157" y="123"/>
                  </a:cubicBezTo>
                  <a:cubicBezTo>
                    <a:pt x="157" y="123"/>
                    <a:pt x="156" y="127"/>
                    <a:pt x="156" y="127"/>
                  </a:cubicBezTo>
                  <a:cubicBezTo>
                    <a:pt x="157" y="127"/>
                    <a:pt x="157" y="129"/>
                    <a:pt x="157" y="129"/>
                  </a:cubicBezTo>
                  <a:cubicBezTo>
                    <a:pt x="157" y="133"/>
                    <a:pt x="157" y="133"/>
                    <a:pt x="157" y="133"/>
                  </a:cubicBezTo>
                  <a:cubicBezTo>
                    <a:pt x="156" y="136"/>
                    <a:pt x="156" y="136"/>
                    <a:pt x="156" y="136"/>
                  </a:cubicBezTo>
                  <a:cubicBezTo>
                    <a:pt x="157" y="138"/>
                    <a:pt x="157" y="138"/>
                    <a:pt x="157" y="138"/>
                  </a:cubicBezTo>
                  <a:cubicBezTo>
                    <a:pt x="154" y="140"/>
                    <a:pt x="154" y="140"/>
                    <a:pt x="154" y="140"/>
                  </a:cubicBezTo>
                  <a:cubicBezTo>
                    <a:pt x="153" y="142"/>
                    <a:pt x="153" y="142"/>
                    <a:pt x="153" y="142"/>
                  </a:cubicBezTo>
                  <a:cubicBezTo>
                    <a:pt x="153" y="142"/>
                    <a:pt x="151" y="143"/>
                    <a:pt x="151" y="144"/>
                  </a:cubicBezTo>
                  <a:cubicBezTo>
                    <a:pt x="151" y="144"/>
                    <a:pt x="150" y="145"/>
                    <a:pt x="150" y="146"/>
                  </a:cubicBezTo>
                  <a:cubicBezTo>
                    <a:pt x="150" y="147"/>
                    <a:pt x="149" y="148"/>
                    <a:pt x="149" y="148"/>
                  </a:cubicBezTo>
                  <a:cubicBezTo>
                    <a:pt x="148" y="149"/>
                    <a:pt x="146" y="151"/>
                    <a:pt x="146" y="151"/>
                  </a:cubicBezTo>
                  <a:cubicBezTo>
                    <a:pt x="145" y="153"/>
                    <a:pt x="145" y="153"/>
                    <a:pt x="145" y="153"/>
                  </a:cubicBezTo>
                  <a:cubicBezTo>
                    <a:pt x="145" y="153"/>
                    <a:pt x="146" y="155"/>
                    <a:pt x="146" y="155"/>
                  </a:cubicBezTo>
                  <a:cubicBezTo>
                    <a:pt x="146" y="156"/>
                    <a:pt x="146" y="156"/>
                    <a:pt x="146" y="156"/>
                  </a:cubicBezTo>
                  <a:cubicBezTo>
                    <a:pt x="144" y="158"/>
                    <a:pt x="144" y="158"/>
                    <a:pt x="144" y="158"/>
                  </a:cubicBezTo>
                  <a:cubicBezTo>
                    <a:pt x="139" y="162"/>
                    <a:pt x="139" y="162"/>
                    <a:pt x="139" y="162"/>
                  </a:cubicBezTo>
                  <a:cubicBezTo>
                    <a:pt x="139" y="162"/>
                    <a:pt x="139" y="163"/>
                    <a:pt x="138" y="164"/>
                  </a:cubicBezTo>
                  <a:cubicBezTo>
                    <a:pt x="138" y="166"/>
                    <a:pt x="137" y="166"/>
                    <a:pt x="137" y="166"/>
                  </a:cubicBezTo>
                  <a:cubicBezTo>
                    <a:pt x="137" y="166"/>
                    <a:pt x="136" y="166"/>
                    <a:pt x="135" y="166"/>
                  </a:cubicBezTo>
                  <a:cubicBezTo>
                    <a:pt x="135" y="166"/>
                    <a:pt x="134" y="165"/>
                    <a:pt x="134" y="165"/>
                  </a:cubicBezTo>
                  <a:cubicBezTo>
                    <a:pt x="134" y="167"/>
                    <a:pt x="134" y="167"/>
                    <a:pt x="134" y="167"/>
                  </a:cubicBezTo>
                  <a:cubicBezTo>
                    <a:pt x="134" y="167"/>
                    <a:pt x="134" y="168"/>
                    <a:pt x="135" y="168"/>
                  </a:cubicBezTo>
                  <a:cubicBezTo>
                    <a:pt x="136" y="169"/>
                    <a:pt x="136" y="170"/>
                    <a:pt x="137" y="170"/>
                  </a:cubicBezTo>
                  <a:cubicBezTo>
                    <a:pt x="137" y="171"/>
                    <a:pt x="138" y="172"/>
                    <a:pt x="138" y="172"/>
                  </a:cubicBezTo>
                  <a:cubicBezTo>
                    <a:pt x="136" y="174"/>
                    <a:pt x="136" y="174"/>
                    <a:pt x="136" y="174"/>
                  </a:cubicBezTo>
                  <a:cubicBezTo>
                    <a:pt x="136" y="175"/>
                    <a:pt x="136" y="175"/>
                    <a:pt x="136" y="175"/>
                  </a:cubicBezTo>
                  <a:cubicBezTo>
                    <a:pt x="134" y="175"/>
                    <a:pt x="134" y="175"/>
                    <a:pt x="134" y="175"/>
                  </a:cubicBezTo>
                  <a:cubicBezTo>
                    <a:pt x="133" y="174"/>
                    <a:pt x="133" y="174"/>
                    <a:pt x="133" y="174"/>
                  </a:cubicBezTo>
                  <a:cubicBezTo>
                    <a:pt x="133" y="174"/>
                    <a:pt x="132" y="174"/>
                    <a:pt x="132" y="17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9" name="Freeform 45"/>
            <p:cNvSpPr>
              <a:spLocks/>
            </p:cNvSpPr>
            <p:nvPr/>
          </p:nvSpPr>
          <p:spPr bwMode="auto">
            <a:xfrm>
              <a:off x="3117355" y="3610127"/>
              <a:ext cx="405690" cy="613681"/>
            </a:xfrm>
            <a:custGeom>
              <a:avLst/>
              <a:gdLst>
                <a:gd name="T0" fmla="*/ 84 w 178"/>
                <a:gd name="T1" fmla="*/ 3 h 278"/>
                <a:gd name="T2" fmla="*/ 97 w 178"/>
                <a:gd name="T3" fmla="*/ 2 h 278"/>
                <a:gd name="T4" fmla="*/ 107 w 178"/>
                <a:gd name="T5" fmla="*/ 5 h 278"/>
                <a:gd name="T6" fmla="*/ 102 w 178"/>
                <a:gd name="T7" fmla="*/ 16 h 278"/>
                <a:gd name="T8" fmla="*/ 113 w 178"/>
                <a:gd name="T9" fmla="*/ 16 h 278"/>
                <a:gd name="T10" fmla="*/ 119 w 178"/>
                <a:gd name="T11" fmla="*/ 18 h 278"/>
                <a:gd name="T12" fmla="*/ 126 w 178"/>
                <a:gd name="T13" fmla="*/ 24 h 278"/>
                <a:gd name="T14" fmla="*/ 134 w 178"/>
                <a:gd name="T15" fmla="*/ 25 h 278"/>
                <a:gd name="T16" fmla="*/ 145 w 178"/>
                <a:gd name="T17" fmla="*/ 19 h 278"/>
                <a:gd name="T18" fmla="*/ 154 w 178"/>
                <a:gd name="T19" fmla="*/ 24 h 278"/>
                <a:gd name="T20" fmla="*/ 164 w 178"/>
                <a:gd name="T21" fmla="*/ 27 h 278"/>
                <a:gd name="T22" fmla="*/ 167 w 178"/>
                <a:gd name="T23" fmla="*/ 34 h 278"/>
                <a:gd name="T24" fmla="*/ 165 w 178"/>
                <a:gd name="T25" fmla="*/ 42 h 278"/>
                <a:gd name="T26" fmla="*/ 178 w 178"/>
                <a:gd name="T27" fmla="*/ 50 h 278"/>
                <a:gd name="T28" fmla="*/ 168 w 178"/>
                <a:gd name="T29" fmla="*/ 59 h 278"/>
                <a:gd name="T30" fmla="*/ 156 w 178"/>
                <a:gd name="T31" fmla="*/ 65 h 278"/>
                <a:gd name="T32" fmla="*/ 144 w 178"/>
                <a:gd name="T33" fmla="*/ 74 h 278"/>
                <a:gd name="T34" fmla="*/ 142 w 178"/>
                <a:gd name="T35" fmla="*/ 81 h 278"/>
                <a:gd name="T36" fmla="*/ 141 w 178"/>
                <a:gd name="T37" fmla="*/ 92 h 278"/>
                <a:gd name="T38" fmla="*/ 137 w 178"/>
                <a:gd name="T39" fmla="*/ 103 h 278"/>
                <a:gd name="T40" fmla="*/ 135 w 178"/>
                <a:gd name="T41" fmla="*/ 112 h 278"/>
                <a:gd name="T42" fmla="*/ 126 w 178"/>
                <a:gd name="T43" fmla="*/ 117 h 278"/>
                <a:gd name="T44" fmla="*/ 130 w 178"/>
                <a:gd name="T45" fmla="*/ 128 h 278"/>
                <a:gd name="T46" fmla="*/ 123 w 178"/>
                <a:gd name="T47" fmla="*/ 137 h 278"/>
                <a:gd name="T48" fmla="*/ 120 w 178"/>
                <a:gd name="T49" fmla="*/ 144 h 278"/>
                <a:gd name="T50" fmla="*/ 111 w 178"/>
                <a:gd name="T51" fmla="*/ 143 h 278"/>
                <a:gd name="T52" fmla="*/ 102 w 178"/>
                <a:gd name="T53" fmla="*/ 141 h 278"/>
                <a:gd name="T54" fmla="*/ 102 w 178"/>
                <a:gd name="T55" fmla="*/ 149 h 278"/>
                <a:gd name="T56" fmla="*/ 103 w 178"/>
                <a:gd name="T57" fmla="*/ 157 h 278"/>
                <a:gd name="T58" fmla="*/ 104 w 178"/>
                <a:gd name="T59" fmla="*/ 166 h 278"/>
                <a:gd name="T60" fmla="*/ 107 w 178"/>
                <a:gd name="T61" fmla="*/ 174 h 278"/>
                <a:gd name="T62" fmla="*/ 114 w 178"/>
                <a:gd name="T63" fmla="*/ 180 h 278"/>
                <a:gd name="T64" fmla="*/ 106 w 178"/>
                <a:gd name="T65" fmla="*/ 189 h 278"/>
                <a:gd name="T66" fmla="*/ 96 w 178"/>
                <a:gd name="T67" fmla="*/ 196 h 278"/>
                <a:gd name="T68" fmla="*/ 93 w 178"/>
                <a:gd name="T69" fmla="*/ 205 h 278"/>
                <a:gd name="T70" fmla="*/ 94 w 178"/>
                <a:gd name="T71" fmla="*/ 214 h 278"/>
                <a:gd name="T72" fmla="*/ 100 w 178"/>
                <a:gd name="T73" fmla="*/ 224 h 278"/>
                <a:gd name="T74" fmla="*/ 100 w 178"/>
                <a:gd name="T75" fmla="*/ 233 h 278"/>
                <a:gd name="T76" fmla="*/ 91 w 178"/>
                <a:gd name="T77" fmla="*/ 233 h 278"/>
                <a:gd name="T78" fmla="*/ 80 w 178"/>
                <a:gd name="T79" fmla="*/ 243 h 278"/>
                <a:gd name="T80" fmla="*/ 71 w 178"/>
                <a:gd name="T81" fmla="*/ 254 h 278"/>
                <a:gd name="T82" fmla="*/ 71 w 178"/>
                <a:gd name="T83" fmla="*/ 268 h 278"/>
                <a:gd name="T84" fmla="*/ 62 w 178"/>
                <a:gd name="T85" fmla="*/ 275 h 278"/>
                <a:gd name="T86" fmla="*/ 40 w 178"/>
                <a:gd name="T87" fmla="*/ 274 h 278"/>
                <a:gd name="T88" fmla="*/ 26 w 178"/>
                <a:gd name="T89" fmla="*/ 268 h 278"/>
                <a:gd name="T90" fmla="*/ 11 w 178"/>
                <a:gd name="T91" fmla="*/ 265 h 278"/>
                <a:gd name="T92" fmla="*/ 4 w 178"/>
                <a:gd name="T93" fmla="*/ 261 h 278"/>
                <a:gd name="T94" fmla="*/ 14 w 178"/>
                <a:gd name="T95" fmla="*/ 247 h 278"/>
                <a:gd name="T96" fmla="*/ 21 w 178"/>
                <a:gd name="T97" fmla="*/ 225 h 278"/>
                <a:gd name="T98" fmla="*/ 28 w 178"/>
                <a:gd name="T99" fmla="*/ 199 h 278"/>
                <a:gd name="T100" fmla="*/ 25 w 178"/>
                <a:gd name="T101" fmla="*/ 188 h 278"/>
                <a:gd name="T102" fmla="*/ 11 w 178"/>
                <a:gd name="T103" fmla="*/ 188 h 278"/>
                <a:gd name="T104" fmla="*/ 14 w 178"/>
                <a:gd name="T105" fmla="*/ 174 h 278"/>
                <a:gd name="T106" fmla="*/ 4 w 178"/>
                <a:gd name="T107" fmla="*/ 171 h 278"/>
                <a:gd name="T108" fmla="*/ 11 w 178"/>
                <a:gd name="T109" fmla="*/ 157 h 278"/>
                <a:gd name="T110" fmla="*/ 18 w 178"/>
                <a:gd name="T111" fmla="*/ 143 h 278"/>
                <a:gd name="T112" fmla="*/ 22 w 178"/>
                <a:gd name="T113" fmla="*/ 135 h 278"/>
                <a:gd name="T114" fmla="*/ 32 w 178"/>
                <a:gd name="T115" fmla="*/ 129 h 278"/>
                <a:gd name="T116" fmla="*/ 49 w 178"/>
                <a:gd name="T117" fmla="*/ 98 h 278"/>
                <a:gd name="T118" fmla="*/ 71 w 178"/>
                <a:gd name="T119" fmla="*/ 55 h 278"/>
                <a:gd name="T120" fmla="*/ 70 w 178"/>
                <a:gd name="T121" fmla="*/ 32 h 278"/>
                <a:gd name="T122" fmla="*/ 72 w 178"/>
                <a:gd name="T123" fmla="*/ 1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8" h="278">
                  <a:moveTo>
                    <a:pt x="74" y="9"/>
                  </a:moveTo>
                  <a:cubicBezTo>
                    <a:pt x="74" y="9"/>
                    <a:pt x="78" y="6"/>
                    <a:pt x="78" y="6"/>
                  </a:cubicBezTo>
                  <a:cubicBezTo>
                    <a:pt x="78" y="6"/>
                    <a:pt x="79" y="5"/>
                    <a:pt x="79" y="5"/>
                  </a:cubicBezTo>
                  <a:cubicBezTo>
                    <a:pt x="80" y="5"/>
                    <a:pt x="81" y="5"/>
                    <a:pt x="82" y="5"/>
                  </a:cubicBezTo>
                  <a:cubicBezTo>
                    <a:pt x="82" y="5"/>
                    <a:pt x="83" y="4"/>
                    <a:pt x="83" y="4"/>
                  </a:cubicBezTo>
                  <a:cubicBezTo>
                    <a:pt x="84" y="3"/>
                    <a:pt x="84" y="3"/>
                    <a:pt x="84" y="3"/>
                  </a:cubicBezTo>
                  <a:cubicBezTo>
                    <a:pt x="86" y="2"/>
                    <a:pt x="86" y="2"/>
                    <a:pt x="86" y="2"/>
                  </a:cubicBezTo>
                  <a:cubicBezTo>
                    <a:pt x="88" y="2"/>
                    <a:pt x="88" y="2"/>
                    <a:pt x="88" y="2"/>
                  </a:cubicBezTo>
                  <a:cubicBezTo>
                    <a:pt x="88" y="2"/>
                    <a:pt x="89" y="2"/>
                    <a:pt x="89" y="2"/>
                  </a:cubicBezTo>
                  <a:cubicBezTo>
                    <a:pt x="89" y="2"/>
                    <a:pt x="93" y="1"/>
                    <a:pt x="93" y="1"/>
                  </a:cubicBezTo>
                  <a:cubicBezTo>
                    <a:pt x="93" y="1"/>
                    <a:pt x="94" y="2"/>
                    <a:pt x="95" y="2"/>
                  </a:cubicBezTo>
                  <a:cubicBezTo>
                    <a:pt x="95" y="2"/>
                    <a:pt x="97" y="2"/>
                    <a:pt x="97" y="2"/>
                  </a:cubicBezTo>
                  <a:cubicBezTo>
                    <a:pt x="98" y="2"/>
                    <a:pt x="100" y="1"/>
                    <a:pt x="100" y="1"/>
                  </a:cubicBezTo>
                  <a:cubicBezTo>
                    <a:pt x="104" y="0"/>
                    <a:pt x="104" y="0"/>
                    <a:pt x="104" y="0"/>
                  </a:cubicBezTo>
                  <a:cubicBezTo>
                    <a:pt x="105" y="2"/>
                    <a:pt x="105" y="2"/>
                    <a:pt x="105" y="2"/>
                  </a:cubicBezTo>
                  <a:cubicBezTo>
                    <a:pt x="105" y="2"/>
                    <a:pt x="105" y="4"/>
                    <a:pt x="105" y="4"/>
                  </a:cubicBezTo>
                  <a:cubicBezTo>
                    <a:pt x="105" y="4"/>
                    <a:pt x="105" y="5"/>
                    <a:pt x="106" y="5"/>
                  </a:cubicBezTo>
                  <a:cubicBezTo>
                    <a:pt x="107" y="5"/>
                    <a:pt x="107" y="5"/>
                    <a:pt x="107" y="5"/>
                  </a:cubicBezTo>
                  <a:cubicBezTo>
                    <a:pt x="107" y="6"/>
                    <a:pt x="107" y="9"/>
                    <a:pt x="107" y="9"/>
                  </a:cubicBezTo>
                  <a:cubicBezTo>
                    <a:pt x="104" y="10"/>
                    <a:pt x="104" y="10"/>
                    <a:pt x="104" y="10"/>
                  </a:cubicBezTo>
                  <a:cubicBezTo>
                    <a:pt x="104" y="10"/>
                    <a:pt x="103" y="10"/>
                    <a:pt x="103" y="11"/>
                  </a:cubicBezTo>
                  <a:cubicBezTo>
                    <a:pt x="103" y="11"/>
                    <a:pt x="101" y="12"/>
                    <a:pt x="101" y="12"/>
                  </a:cubicBezTo>
                  <a:cubicBezTo>
                    <a:pt x="101" y="13"/>
                    <a:pt x="100" y="13"/>
                    <a:pt x="101" y="14"/>
                  </a:cubicBezTo>
                  <a:cubicBezTo>
                    <a:pt x="101" y="15"/>
                    <a:pt x="102" y="16"/>
                    <a:pt x="102" y="16"/>
                  </a:cubicBezTo>
                  <a:cubicBezTo>
                    <a:pt x="102" y="18"/>
                    <a:pt x="102" y="18"/>
                    <a:pt x="102" y="18"/>
                  </a:cubicBezTo>
                  <a:cubicBezTo>
                    <a:pt x="102" y="18"/>
                    <a:pt x="102" y="19"/>
                    <a:pt x="103" y="19"/>
                  </a:cubicBezTo>
                  <a:cubicBezTo>
                    <a:pt x="103" y="20"/>
                    <a:pt x="104" y="19"/>
                    <a:pt x="105" y="19"/>
                  </a:cubicBezTo>
                  <a:cubicBezTo>
                    <a:pt x="107" y="19"/>
                    <a:pt x="108" y="18"/>
                    <a:pt x="109" y="18"/>
                  </a:cubicBezTo>
                  <a:cubicBezTo>
                    <a:pt x="109" y="18"/>
                    <a:pt x="110" y="18"/>
                    <a:pt x="110" y="18"/>
                  </a:cubicBezTo>
                  <a:cubicBezTo>
                    <a:pt x="111" y="17"/>
                    <a:pt x="113" y="16"/>
                    <a:pt x="113" y="16"/>
                  </a:cubicBezTo>
                  <a:cubicBezTo>
                    <a:pt x="113" y="16"/>
                    <a:pt x="113" y="14"/>
                    <a:pt x="114" y="15"/>
                  </a:cubicBezTo>
                  <a:cubicBezTo>
                    <a:pt x="114" y="15"/>
                    <a:pt x="114" y="17"/>
                    <a:pt x="114" y="17"/>
                  </a:cubicBezTo>
                  <a:cubicBezTo>
                    <a:pt x="114" y="17"/>
                    <a:pt x="113" y="19"/>
                    <a:pt x="113" y="19"/>
                  </a:cubicBezTo>
                  <a:cubicBezTo>
                    <a:pt x="114" y="20"/>
                    <a:pt x="115" y="19"/>
                    <a:pt x="115" y="19"/>
                  </a:cubicBezTo>
                  <a:cubicBezTo>
                    <a:pt x="116" y="18"/>
                    <a:pt x="117" y="18"/>
                    <a:pt x="117" y="18"/>
                  </a:cubicBezTo>
                  <a:cubicBezTo>
                    <a:pt x="119" y="18"/>
                    <a:pt x="119" y="18"/>
                    <a:pt x="119" y="18"/>
                  </a:cubicBezTo>
                  <a:cubicBezTo>
                    <a:pt x="119" y="18"/>
                    <a:pt x="121" y="18"/>
                    <a:pt x="121" y="18"/>
                  </a:cubicBezTo>
                  <a:cubicBezTo>
                    <a:pt x="121" y="18"/>
                    <a:pt x="122" y="19"/>
                    <a:pt x="123" y="19"/>
                  </a:cubicBezTo>
                  <a:cubicBezTo>
                    <a:pt x="123" y="20"/>
                    <a:pt x="126" y="21"/>
                    <a:pt x="126" y="21"/>
                  </a:cubicBezTo>
                  <a:cubicBezTo>
                    <a:pt x="125" y="23"/>
                    <a:pt x="125" y="23"/>
                    <a:pt x="125" y="23"/>
                  </a:cubicBezTo>
                  <a:cubicBezTo>
                    <a:pt x="125" y="23"/>
                    <a:pt x="124" y="25"/>
                    <a:pt x="125" y="25"/>
                  </a:cubicBezTo>
                  <a:cubicBezTo>
                    <a:pt x="125" y="25"/>
                    <a:pt x="126" y="24"/>
                    <a:pt x="126" y="24"/>
                  </a:cubicBezTo>
                  <a:cubicBezTo>
                    <a:pt x="127" y="24"/>
                    <a:pt x="128" y="23"/>
                    <a:pt x="128" y="23"/>
                  </a:cubicBezTo>
                  <a:cubicBezTo>
                    <a:pt x="128" y="23"/>
                    <a:pt x="128" y="22"/>
                    <a:pt x="128" y="22"/>
                  </a:cubicBezTo>
                  <a:cubicBezTo>
                    <a:pt x="128" y="23"/>
                    <a:pt x="130" y="24"/>
                    <a:pt x="130" y="24"/>
                  </a:cubicBezTo>
                  <a:cubicBezTo>
                    <a:pt x="130" y="24"/>
                    <a:pt x="131" y="26"/>
                    <a:pt x="131" y="26"/>
                  </a:cubicBezTo>
                  <a:cubicBezTo>
                    <a:pt x="131" y="26"/>
                    <a:pt x="133" y="25"/>
                    <a:pt x="133" y="25"/>
                  </a:cubicBezTo>
                  <a:cubicBezTo>
                    <a:pt x="133" y="25"/>
                    <a:pt x="133" y="25"/>
                    <a:pt x="134" y="25"/>
                  </a:cubicBezTo>
                  <a:cubicBezTo>
                    <a:pt x="135" y="25"/>
                    <a:pt x="135" y="25"/>
                    <a:pt x="135" y="25"/>
                  </a:cubicBezTo>
                  <a:cubicBezTo>
                    <a:pt x="136" y="26"/>
                    <a:pt x="139" y="26"/>
                    <a:pt x="139" y="26"/>
                  </a:cubicBezTo>
                  <a:cubicBezTo>
                    <a:pt x="142" y="24"/>
                    <a:pt x="142" y="24"/>
                    <a:pt x="142" y="24"/>
                  </a:cubicBezTo>
                  <a:cubicBezTo>
                    <a:pt x="143" y="21"/>
                    <a:pt x="143" y="21"/>
                    <a:pt x="143" y="21"/>
                  </a:cubicBezTo>
                  <a:cubicBezTo>
                    <a:pt x="143" y="20"/>
                    <a:pt x="143" y="20"/>
                    <a:pt x="143" y="20"/>
                  </a:cubicBezTo>
                  <a:cubicBezTo>
                    <a:pt x="143" y="20"/>
                    <a:pt x="145" y="19"/>
                    <a:pt x="145" y="19"/>
                  </a:cubicBezTo>
                  <a:cubicBezTo>
                    <a:pt x="145" y="19"/>
                    <a:pt x="146" y="19"/>
                    <a:pt x="146" y="20"/>
                  </a:cubicBezTo>
                  <a:cubicBezTo>
                    <a:pt x="146" y="20"/>
                    <a:pt x="148" y="22"/>
                    <a:pt x="148" y="22"/>
                  </a:cubicBezTo>
                  <a:cubicBezTo>
                    <a:pt x="148" y="22"/>
                    <a:pt x="150" y="22"/>
                    <a:pt x="150" y="22"/>
                  </a:cubicBezTo>
                  <a:cubicBezTo>
                    <a:pt x="151" y="22"/>
                    <a:pt x="151" y="21"/>
                    <a:pt x="152" y="22"/>
                  </a:cubicBezTo>
                  <a:cubicBezTo>
                    <a:pt x="152" y="23"/>
                    <a:pt x="152" y="24"/>
                    <a:pt x="153" y="24"/>
                  </a:cubicBezTo>
                  <a:cubicBezTo>
                    <a:pt x="153" y="24"/>
                    <a:pt x="154" y="24"/>
                    <a:pt x="154" y="24"/>
                  </a:cubicBezTo>
                  <a:cubicBezTo>
                    <a:pt x="155" y="25"/>
                    <a:pt x="157" y="25"/>
                    <a:pt x="157" y="25"/>
                  </a:cubicBezTo>
                  <a:cubicBezTo>
                    <a:pt x="158" y="23"/>
                    <a:pt x="158" y="23"/>
                    <a:pt x="158" y="23"/>
                  </a:cubicBezTo>
                  <a:cubicBezTo>
                    <a:pt x="158" y="23"/>
                    <a:pt x="158" y="22"/>
                    <a:pt x="159" y="23"/>
                  </a:cubicBezTo>
                  <a:cubicBezTo>
                    <a:pt x="160" y="23"/>
                    <a:pt x="160" y="25"/>
                    <a:pt x="160" y="25"/>
                  </a:cubicBezTo>
                  <a:cubicBezTo>
                    <a:pt x="160" y="25"/>
                    <a:pt x="161" y="26"/>
                    <a:pt x="161" y="26"/>
                  </a:cubicBezTo>
                  <a:cubicBezTo>
                    <a:pt x="161" y="26"/>
                    <a:pt x="164" y="27"/>
                    <a:pt x="164" y="27"/>
                  </a:cubicBezTo>
                  <a:cubicBezTo>
                    <a:pt x="164" y="27"/>
                    <a:pt x="166" y="26"/>
                    <a:pt x="166" y="26"/>
                  </a:cubicBezTo>
                  <a:cubicBezTo>
                    <a:pt x="167" y="26"/>
                    <a:pt x="167" y="28"/>
                    <a:pt x="167" y="28"/>
                  </a:cubicBezTo>
                  <a:cubicBezTo>
                    <a:pt x="167" y="28"/>
                    <a:pt x="167" y="29"/>
                    <a:pt x="167" y="29"/>
                  </a:cubicBezTo>
                  <a:cubicBezTo>
                    <a:pt x="166" y="30"/>
                    <a:pt x="166" y="30"/>
                    <a:pt x="167" y="30"/>
                  </a:cubicBezTo>
                  <a:cubicBezTo>
                    <a:pt x="167" y="31"/>
                    <a:pt x="168" y="32"/>
                    <a:pt x="168" y="32"/>
                  </a:cubicBezTo>
                  <a:cubicBezTo>
                    <a:pt x="168" y="32"/>
                    <a:pt x="167" y="34"/>
                    <a:pt x="167" y="34"/>
                  </a:cubicBezTo>
                  <a:cubicBezTo>
                    <a:pt x="167" y="35"/>
                    <a:pt x="166" y="36"/>
                    <a:pt x="166" y="36"/>
                  </a:cubicBezTo>
                  <a:cubicBezTo>
                    <a:pt x="165" y="37"/>
                    <a:pt x="165" y="37"/>
                    <a:pt x="165" y="37"/>
                  </a:cubicBezTo>
                  <a:cubicBezTo>
                    <a:pt x="165" y="38"/>
                    <a:pt x="165" y="38"/>
                    <a:pt x="165" y="38"/>
                  </a:cubicBezTo>
                  <a:cubicBezTo>
                    <a:pt x="165" y="39"/>
                    <a:pt x="165" y="39"/>
                    <a:pt x="165" y="39"/>
                  </a:cubicBezTo>
                  <a:cubicBezTo>
                    <a:pt x="165" y="39"/>
                    <a:pt x="165" y="40"/>
                    <a:pt x="165" y="40"/>
                  </a:cubicBezTo>
                  <a:cubicBezTo>
                    <a:pt x="164" y="40"/>
                    <a:pt x="165" y="42"/>
                    <a:pt x="165" y="42"/>
                  </a:cubicBezTo>
                  <a:cubicBezTo>
                    <a:pt x="166" y="43"/>
                    <a:pt x="166" y="43"/>
                    <a:pt x="166" y="43"/>
                  </a:cubicBezTo>
                  <a:cubicBezTo>
                    <a:pt x="166" y="43"/>
                    <a:pt x="168" y="42"/>
                    <a:pt x="168" y="42"/>
                  </a:cubicBezTo>
                  <a:cubicBezTo>
                    <a:pt x="168" y="42"/>
                    <a:pt x="171" y="43"/>
                    <a:pt x="171" y="43"/>
                  </a:cubicBezTo>
                  <a:cubicBezTo>
                    <a:pt x="171" y="43"/>
                    <a:pt x="173" y="44"/>
                    <a:pt x="173" y="45"/>
                  </a:cubicBezTo>
                  <a:cubicBezTo>
                    <a:pt x="174" y="45"/>
                    <a:pt x="176" y="47"/>
                    <a:pt x="176" y="47"/>
                  </a:cubicBezTo>
                  <a:cubicBezTo>
                    <a:pt x="178" y="50"/>
                    <a:pt x="178" y="50"/>
                    <a:pt x="178" y="50"/>
                  </a:cubicBezTo>
                  <a:cubicBezTo>
                    <a:pt x="176" y="52"/>
                    <a:pt x="176" y="52"/>
                    <a:pt x="176" y="52"/>
                  </a:cubicBezTo>
                  <a:cubicBezTo>
                    <a:pt x="174" y="55"/>
                    <a:pt x="174" y="55"/>
                    <a:pt x="174" y="55"/>
                  </a:cubicBezTo>
                  <a:cubicBezTo>
                    <a:pt x="172" y="56"/>
                    <a:pt x="172" y="56"/>
                    <a:pt x="172" y="56"/>
                  </a:cubicBezTo>
                  <a:cubicBezTo>
                    <a:pt x="172" y="56"/>
                    <a:pt x="171" y="58"/>
                    <a:pt x="171" y="58"/>
                  </a:cubicBezTo>
                  <a:cubicBezTo>
                    <a:pt x="171" y="58"/>
                    <a:pt x="169" y="59"/>
                    <a:pt x="169" y="59"/>
                  </a:cubicBezTo>
                  <a:cubicBezTo>
                    <a:pt x="168" y="59"/>
                    <a:pt x="168" y="59"/>
                    <a:pt x="168" y="59"/>
                  </a:cubicBezTo>
                  <a:cubicBezTo>
                    <a:pt x="165" y="62"/>
                    <a:pt x="165" y="62"/>
                    <a:pt x="165" y="62"/>
                  </a:cubicBezTo>
                  <a:cubicBezTo>
                    <a:pt x="163" y="63"/>
                    <a:pt x="163" y="63"/>
                    <a:pt x="163" y="63"/>
                  </a:cubicBezTo>
                  <a:cubicBezTo>
                    <a:pt x="161" y="64"/>
                    <a:pt x="161" y="64"/>
                    <a:pt x="161" y="64"/>
                  </a:cubicBezTo>
                  <a:cubicBezTo>
                    <a:pt x="160" y="64"/>
                    <a:pt x="160" y="64"/>
                    <a:pt x="160" y="64"/>
                  </a:cubicBezTo>
                  <a:cubicBezTo>
                    <a:pt x="158" y="66"/>
                    <a:pt x="158" y="66"/>
                    <a:pt x="158" y="66"/>
                  </a:cubicBezTo>
                  <a:cubicBezTo>
                    <a:pt x="156" y="65"/>
                    <a:pt x="156" y="65"/>
                    <a:pt x="156" y="65"/>
                  </a:cubicBezTo>
                  <a:cubicBezTo>
                    <a:pt x="153" y="66"/>
                    <a:pt x="153" y="66"/>
                    <a:pt x="153" y="66"/>
                  </a:cubicBezTo>
                  <a:cubicBezTo>
                    <a:pt x="153" y="67"/>
                    <a:pt x="153" y="67"/>
                    <a:pt x="153" y="67"/>
                  </a:cubicBezTo>
                  <a:cubicBezTo>
                    <a:pt x="149" y="69"/>
                    <a:pt x="149" y="69"/>
                    <a:pt x="149" y="69"/>
                  </a:cubicBezTo>
                  <a:cubicBezTo>
                    <a:pt x="148" y="72"/>
                    <a:pt x="148" y="72"/>
                    <a:pt x="148" y="72"/>
                  </a:cubicBezTo>
                  <a:cubicBezTo>
                    <a:pt x="148" y="72"/>
                    <a:pt x="146" y="72"/>
                    <a:pt x="146" y="73"/>
                  </a:cubicBezTo>
                  <a:cubicBezTo>
                    <a:pt x="145" y="73"/>
                    <a:pt x="144" y="74"/>
                    <a:pt x="144" y="74"/>
                  </a:cubicBezTo>
                  <a:cubicBezTo>
                    <a:pt x="142" y="73"/>
                    <a:pt x="142" y="73"/>
                    <a:pt x="142" y="73"/>
                  </a:cubicBezTo>
                  <a:cubicBezTo>
                    <a:pt x="141" y="74"/>
                    <a:pt x="141" y="74"/>
                    <a:pt x="141" y="74"/>
                  </a:cubicBezTo>
                  <a:cubicBezTo>
                    <a:pt x="141" y="76"/>
                    <a:pt x="141" y="76"/>
                    <a:pt x="141" y="76"/>
                  </a:cubicBezTo>
                  <a:cubicBezTo>
                    <a:pt x="142" y="76"/>
                    <a:pt x="142" y="76"/>
                    <a:pt x="142" y="76"/>
                  </a:cubicBezTo>
                  <a:cubicBezTo>
                    <a:pt x="142" y="76"/>
                    <a:pt x="142" y="78"/>
                    <a:pt x="142" y="78"/>
                  </a:cubicBezTo>
                  <a:cubicBezTo>
                    <a:pt x="142" y="79"/>
                    <a:pt x="142" y="81"/>
                    <a:pt x="142" y="81"/>
                  </a:cubicBezTo>
                  <a:cubicBezTo>
                    <a:pt x="144" y="82"/>
                    <a:pt x="144" y="82"/>
                    <a:pt x="144" y="82"/>
                  </a:cubicBezTo>
                  <a:cubicBezTo>
                    <a:pt x="144" y="82"/>
                    <a:pt x="144" y="85"/>
                    <a:pt x="143" y="85"/>
                  </a:cubicBezTo>
                  <a:cubicBezTo>
                    <a:pt x="143" y="85"/>
                    <a:pt x="141" y="86"/>
                    <a:pt x="141" y="86"/>
                  </a:cubicBezTo>
                  <a:cubicBezTo>
                    <a:pt x="141" y="87"/>
                    <a:pt x="141" y="87"/>
                    <a:pt x="141" y="87"/>
                  </a:cubicBezTo>
                  <a:cubicBezTo>
                    <a:pt x="142" y="89"/>
                    <a:pt x="142" y="89"/>
                    <a:pt x="142" y="89"/>
                  </a:cubicBezTo>
                  <a:cubicBezTo>
                    <a:pt x="142" y="89"/>
                    <a:pt x="142" y="92"/>
                    <a:pt x="141" y="92"/>
                  </a:cubicBezTo>
                  <a:cubicBezTo>
                    <a:pt x="141" y="93"/>
                    <a:pt x="140" y="95"/>
                    <a:pt x="140" y="95"/>
                  </a:cubicBezTo>
                  <a:cubicBezTo>
                    <a:pt x="139" y="96"/>
                    <a:pt x="139" y="96"/>
                    <a:pt x="139" y="96"/>
                  </a:cubicBezTo>
                  <a:cubicBezTo>
                    <a:pt x="138" y="98"/>
                    <a:pt x="138" y="98"/>
                    <a:pt x="138" y="98"/>
                  </a:cubicBezTo>
                  <a:cubicBezTo>
                    <a:pt x="139" y="99"/>
                    <a:pt x="139" y="99"/>
                    <a:pt x="139" y="99"/>
                  </a:cubicBezTo>
                  <a:cubicBezTo>
                    <a:pt x="139" y="102"/>
                    <a:pt x="139" y="102"/>
                    <a:pt x="139" y="102"/>
                  </a:cubicBezTo>
                  <a:cubicBezTo>
                    <a:pt x="137" y="103"/>
                    <a:pt x="137" y="103"/>
                    <a:pt x="137" y="103"/>
                  </a:cubicBezTo>
                  <a:cubicBezTo>
                    <a:pt x="136" y="106"/>
                    <a:pt x="136" y="106"/>
                    <a:pt x="136" y="106"/>
                  </a:cubicBezTo>
                  <a:cubicBezTo>
                    <a:pt x="137" y="107"/>
                    <a:pt x="137" y="107"/>
                    <a:pt x="137" y="107"/>
                  </a:cubicBezTo>
                  <a:cubicBezTo>
                    <a:pt x="138" y="109"/>
                    <a:pt x="138" y="109"/>
                    <a:pt x="138" y="109"/>
                  </a:cubicBezTo>
                  <a:cubicBezTo>
                    <a:pt x="137" y="111"/>
                    <a:pt x="137" y="111"/>
                    <a:pt x="137" y="111"/>
                  </a:cubicBezTo>
                  <a:cubicBezTo>
                    <a:pt x="136" y="112"/>
                    <a:pt x="136" y="112"/>
                    <a:pt x="136" y="112"/>
                  </a:cubicBezTo>
                  <a:cubicBezTo>
                    <a:pt x="135" y="112"/>
                    <a:pt x="135" y="112"/>
                    <a:pt x="135" y="112"/>
                  </a:cubicBezTo>
                  <a:cubicBezTo>
                    <a:pt x="133" y="114"/>
                    <a:pt x="133" y="114"/>
                    <a:pt x="133" y="114"/>
                  </a:cubicBezTo>
                  <a:cubicBezTo>
                    <a:pt x="131" y="114"/>
                    <a:pt x="131" y="114"/>
                    <a:pt x="131" y="114"/>
                  </a:cubicBezTo>
                  <a:cubicBezTo>
                    <a:pt x="130" y="114"/>
                    <a:pt x="130" y="114"/>
                    <a:pt x="130" y="114"/>
                  </a:cubicBezTo>
                  <a:cubicBezTo>
                    <a:pt x="128" y="116"/>
                    <a:pt x="128" y="116"/>
                    <a:pt x="128" y="116"/>
                  </a:cubicBezTo>
                  <a:cubicBezTo>
                    <a:pt x="127" y="116"/>
                    <a:pt x="127" y="116"/>
                    <a:pt x="127" y="116"/>
                  </a:cubicBezTo>
                  <a:cubicBezTo>
                    <a:pt x="126" y="117"/>
                    <a:pt x="126" y="117"/>
                    <a:pt x="126" y="117"/>
                  </a:cubicBezTo>
                  <a:cubicBezTo>
                    <a:pt x="126" y="119"/>
                    <a:pt x="126" y="119"/>
                    <a:pt x="126" y="119"/>
                  </a:cubicBezTo>
                  <a:cubicBezTo>
                    <a:pt x="126" y="119"/>
                    <a:pt x="126" y="120"/>
                    <a:pt x="126" y="120"/>
                  </a:cubicBezTo>
                  <a:cubicBezTo>
                    <a:pt x="127" y="120"/>
                    <a:pt x="127" y="121"/>
                    <a:pt x="127" y="121"/>
                  </a:cubicBezTo>
                  <a:cubicBezTo>
                    <a:pt x="128" y="123"/>
                    <a:pt x="128" y="123"/>
                    <a:pt x="128" y="123"/>
                  </a:cubicBezTo>
                  <a:cubicBezTo>
                    <a:pt x="129" y="125"/>
                    <a:pt x="129" y="125"/>
                    <a:pt x="129" y="125"/>
                  </a:cubicBezTo>
                  <a:cubicBezTo>
                    <a:pt x="130" y="128"/>
                    <a:pt x="130" y="128"/>
                    <a:pt x="130" y="128"/>
                  </a:cubicBezTo>
                  <a:cubicBezTo>
                    <a:pt x="130" y="128"/>
                    <a:pt x="129" y="130"/>
                    <a:pt x="129" y="130"/>
                  </a:cubicBezTo>
                  <a:cubicBezTo>
                    <a:pt x="129" y="130"/>
                    <a:pt x="128" y="132"/>
                    <a:pt x="128" y="132"/>
                  </a:cubicBezTo>
                  <a:cubicBezTo>
                    <a:pt x="127" y="134"/>
                    <a:pt x="127" y="134"/>
                    <a:pt x="127" y="134"/>
                  </a:cubicBezTo>
                  <a:cubicBezTo>
                    <a:pt x="126" y="136"/>
                    <a:pt x="126" y="136"/>
                    <a:pt x="126" y="136"/>
                  </a:cubicBezTo>
                  <a:cubicBezTo>
                    <a:pt x="125" y="137"/>
                    <a:pt x="125" y="137"/>
                    <a:pt x="125" y="137"/>
                  </a:cubicBezTo>
                  <a:cubicBezTo>
                    <a:pt x="123" y="137"/>
                    <a:pt x="123" y="137"/>
                    <a:pt x="123" y="137"/>
                  </a:cubicBezTo>
                  <a:cubicBezTo>
                    <a:pt x="123" y="138"/>
                    <a:pt x="123" y="138"/>
                    <a:pt x="123" y="138"/>
                  </a:cubicBezTo>
                  <a:cubicBezTo>
                    <a:pt x="122" y="140"/>
                    <a:pt x="122" y="140"/>
                    <a:pt x="122" y="140"/>
                  </a:cubicBezTo>
                  <a:cubicBezTo>
                    <a:pt x="122" y="141"/>
                    <a:pt x="122" y="141"/>
                    <a:pt x="122" y="141"/>
                  </a:cubicBezTo>
                  <a:cubicBezTo>
                    <a:pt x="121" y="141"/>
                    <a:pt x="121" y="141"/>
                    <a:pt x="121" y="141"/>
                  </a:cubicBezTo>
                  <a:cubicBezTo>
                    <a:pt x="121" y="143"/>
                    <a:pt x="121" y="143"/>
                    <a:pt x="121" y="143"/>
                  </a:cubicBezTo>
                  <a:cubicBezTo>
                    <a:pt x="120" y="144"/>
                    <a:pt x="120" y="144"/>
                    <a:pt x="120" y="144"/>
                  </a:cubicBezTo>
                  <a:cubicBezTo>
                    <a:pt x="120" y="144"/>
                    <a:pt x="119" y="144"/>
                    <a:pt x="119" y="144"/>
                  </a:cubicBezTo>
                  <a:cubicBezTo>
                    <a:pt x="118" y="144"/>
                    <a:pt x="117" y="145"/>
                    <a:pt x="117" y="145"/>
                  </a:cubicBezTo>
                  <a:cubicBezTo>
                    <a:pt x="117" y="145"/>
                    <a:pt x="115" y="145"/>
                    <a:pt x="115" y="144"/>
                  </a:cubicBezTo>
                  <a:cubicBezTo>
                    <a:pt x="115" y="144"/>
                    <a:pt x="114" y="145"/>
                    <a:pt x="113" y="144"/>
                  </a:cubicBezTo>
                  <a:cubicBezTo>
                    <a:pt x="113" y="144"/>
                    <a:pt x="112" y="143"/>
                    <a:pt x="112" y="143"/>
                  </a:cubicBezTo>
                  <a:cubicBezTo>
                    <a:pt x="111" y="143"/>
                    <a:pt x="111" y="143"/>
                    <a:pt x="111" y="143"/>
                  </a:cubicBezTo>
                  <a:cubicBezTo>
                    <a:pt x="109" y="143"/>
                    <a:pt x="109" y="143"/>
                    <a:pt x="109" y="143"/>
                  </a:cubicBezTo>
                  <a:cubicBezTo>
                    <a:pt x="106" y="143"/>
                    <a:pt x="106" y="143"/>
                    <a:pt x="106" y="143"/>
                  </a:cubicBezTo>
                  <a:cubicBezTo>
                    <a:pt x="104" y="143"/>
                    <a:pt x="104" y="143"/>
                    <a:pt x="104" y="143"/>
                  </a:cubicBezTo>
                  <a:cubicBezTo>
                    <a:pt x="104" y="142"/>
                    <a:pt x="104" y="142"/>
                    <a:pt x="104" y="142"/>
                  </a:cubicBezTo>
                  <a:cubicBezTo>
                    <a:pt x="103" y="143"/>
                    <a:pt x="103" y="143"/>
                    <a:pt x="103" y="143"/>
                  </a:cubicBezTo>
                  <a:cubicBezTo>
                    <a:pt x="102" y="141"/>
                    <a:pt x="102" y="141"/>
                    <a:pt x="102" y="141"/>
                  </a:cubicBezTo>
                  <a:cubicBezTo>
                    <a:pt x="100" y="141"/>
                    <a:pt x="100" y="141"/>
                    <a:pt x="100" y="141"/>
                  </a:cubicBezTo>
                  <a:cubicBezTo>
                    <a:pt x="98" y="141"/>
                    <a:pt x="98" y="141"/>
                    <a:pt x="98" y="141"/>
                  </a:cubicBezTo>
                  <a:cubicBezTo>
                    <a:pt x="98" y="141"/>
                    <a:pt x="98" y="142"/>
                    <a:pt x="99" y="143"/>
                  </a:cubicBezTo>
                  <a:cubicBezTo>
                    <a:pt x="99" y="143"/>
                    <a:pt x="100" y="145"/>
                    <a:pt x="100" y="145"/>
                  </a:cubicBezTo>
                  <a:cubicBezTo>
                    <a:pt x="100" y="145"/>
                    <a:pt x="100" y="147"/>
                    <a:pt x="100" y="147"/>
                  </a:cubicBezTo>
                  <a:cubicBezTo>
                    <a:pt x="100" y="147"/>
                    <a:pt x="102" y="149"/>
                    <a:pt x="102" y="149"/>
                  </a:cubicBezTo>
                  <a:cubicBezTo>
                    <a:pt x="102" y="150"/>
                    <a:pt x="102" y="150"/>
                    <a:pt x="102" y="150"/>
                  </a:cubicBezTo>
                  <a:cubicBezTo>
                    <a:pt x="102" y="150"/>
                    <a:pt x="103" y="152"/>
                    <a:pt x="103" y="152"/>
                  </a:cubicBezTo>
                  <a:cubicBezTo>
                    <a:pt x="103" y="152"/>
                    <a:pt x="105" y="153"/>
                    <a:pt x="105" y="153"/>
                  </a:cubicBezTo>
                  <a:cubicBezTo>
                    <a:pt x="105" y="155"/>
                    <a:pt x="105" y="155"/>
                    <a:pt x="105" y="155"/>
                  </a:cubicBezTo>
                  <a:cubicBezTo>
                    <a:pt x="104" y="156"/>
                    <a:pt x="104" y="156"/>
                    <a:pt x="104" y="156"/>
                  </a:cubicBezTo>
                  <a:cubicBezTo>
                    <a:pt x="103" y="157"/>
                    <a:pt x="103" y="157"/>
                    <a:pt x="103" y="157"/>
                  </a:cubicBezTo>
                  <a:cubicBezTo>
                    <a:pt x="104" y="159"/>
                    <a:pt x="104" y="159"/>
                    <a:pt x="104" y="159"/>
                  </a:cubicBezTo>
                  <a:cubicBezTo>
                    <a:pt x="104" y="161"/>
                    <a:pt x="104" y="161"/>
                    <a:pt x="104" y="161"/>
                  </a:cubicBezTo>
                  <a:cubicBezTo>
                    <a:pt x="105" y="162"/>
                    <a:pt x="105" y="162"/>
                    <a:pt x="105" y="162"/>
                  </a:cubicBezTo>
                  <a:cubicBezTo>
                    <a:pt x="105" y="163"/>
                    <a:pt x="105" y="163"/>
                    <a:pt x="105" y="163"/>
                  </a:cubicBezTo>
                  <a:cubicBezTo>
                    <a:pt x="104" y="164"/>
                    <a:pt x="104" y="164"/>
                    <a:pt x="104" y="164"/>
                  </a:cubicBezTo>
                  <a:cubicBezTo>
                    <a:pt x="104" y="166"/>
                    <a:pt x="104" y="166"/>
                    <a:pt x="104" y="166"/>
                  </a:cubicBezTo>
                  <a:cubicBezTo>
                    <a:pt x="105" y="168"/>
                    <a:pt x="105" y="168"/>
                    <a:pt x="105" y="168"/>
                  </a:cubicBezTo>
                  <a:cubicBezTo>
                    <a:pt x="106" y="170"/>
                    <a:pt x="106" y="170"/>
                    <a:pt x="106" y="170"/>
                  </a:cubicBezTo>
                  <a:cubicBezTo>
                    <a:pt x="108" y="170"/>
                    <a:pt x="108" y="170"/>
                    <a:pt x="108" y="170"/>
                  </a:cubicBezTo>
                  <a:cubicBezTo>
                    <a:pt x="108" y="172"/>
                    <a:pt x="108" y="172"/>
                    <a:pt x="108" y="172"/>
                  </a:cubicBezTo>
                  <a:cubicBezTo>
                    <a:pt x="107" y="173"/>
                    <a:pt x="107" y="173"/>
                    <a:pt x="107" y="173"/>
                  </a:cubicBezTo>
                  <a:cubicBezTo>
                    <a:pt x="107" y="173"/>
                    <a:pt x="107" y="174"/>
                    <a:pt x="107" y="174"/>
                  </a:cubicBezTo>
                  <a:cubicBezTo>
                    <a:pt x="108" y="174"/>
                    <a:pt x="109" y="175"/>
                    <a:pt x="109" y="175"/>
                  </a:cubicBezTo>
                  <a:cubicBezTo>
                    <a:pt x="111" y="174"/>
                    <a:pt x="111" y="174"/>
                    <a:pt x="111" y="174"/>
                  </a:cubicBezTo>
                  <a:cubicBezTo>
                    <a:pt x="111" y="174"/>
                    <a:pt x="112" y="174"/>
                    <a:pt x="112" y="174"/>
                  </a:cubicBezTo>
                  <a:cubicBezTo>
                    <a:pt x="112" y="175"/>
                    <a:pt x="113" y="177"/>
                    <a:pt x="113" y="177"/>
                  </a:cubicBezTo>
                  <a:cubicBezTo>
                    <a:pt x="114" y="178"/>
                    <a:pt x="114" y="178"/>
                    <a:pt x="114" y="178"/>
                  </a:cubicBezTo>
                  <a:cubicBezTo>
                    <a:pt x="114" y="180"/>
                    <a:pt x="114" y="180"/>
                    <a:pt x="114" y="180"/>
                  </a:cubicBezTo>
                  <a:cubicBezTo>
                    <a:pt x="112" y="182"/>
                    <a:pt x="112" y="182"/>
                    <a:pt x="112" y="182"/>
                  </a:cubicBezTo>
                  <a:cubicBezTo>
                    <a:pt x="110" y="184"/>
                    <a:pt x="110" y="184"/>
                    <a:pt x="110" y="184"/>
                  </a:cubicBezTo>
                  <a:cubicBezTo>
                    <a:pt x="109" y="185"/>
                    <a:pt x="109" y="185"/>
                    <a:pt x="109" y="185"/>
                  </a:cubicBezTo>
                  <a:cubicBezTo>
                    <a:pt x="109" y="187"/>
                    <a:pt x="109" y="187"/>
                    <a:pt x="109" y="187"/>
                  </a:cubicBezTo>
                  <a:cubicBezTo>
                    <a:pt x="108" y="188"/>
                    <a:pt x="108" y="188"/>
                    <a:pt x="108" y="188"/>
                  </a:cubicBezTo>
                  <a:cubicBezTo>
                    <a:pt x="106" y="189"/>
                    <a:pt x="106" y="189"/>
                    <a:pt x="106" y="189"/>
                  </a:cubicBezTo>
                  <a:cubicBezTo>
                    <a:pt x="104" y="190"/>
                    <a:pt x="104" y="190"/>
                    <a:pt x="104" y="190"/>
                  </a:cubicBezTo>
                  <a:cubicBezTo>
                    <a:pt x="103" y="190"/>
                    <a:pt x="103" y="190"/>
                    <a:pt x="103" y="190"/>
                  </a:cubicBezTo>
                  <a:cubicBezTo>
                    <a:pt x="102" y="191"/>
                    <a:pt x="102" y="191"/>
                    <a:pt x="102" y="191"/>
                  </a:cubicBezTo>
                  <a:cubicBezTo>
                    <a:pt x="99" y="192"/>
                    <a:pt x="99" y="192"/>
                    <a:pt x="99" y="192"/>
                  </a:cubicBezTo>
                  <a:cubicBezTo>
                    <a:pt x="98" y="192"/>
                    <a:pt x="98" y="192"/>
                    <a:pt x="98" y="192"/>
                  </a:cubicBezTo>
                  <a:cubicBezTo>
                    <a:pt x="96" y="196"/>
                    <a:pt x="96" y="196"/>
                    <a:pt x="96" y="196"/>
                  </a:cubicBezTo>
                  <a:cubicBezTo>
                    <a:pt x="96" y="196"/>
                    <a:pt x="96" y="198"/>
                    <a:pt x="96" y="198"/>
                  </a:cubicBezTo>
                  <a:cubicBezTo>
                    <a:pt x="96" y="198"/>
                    <a:pt x="97" y="199"/>
                    <a:pt x="97" y="199"/>
                  </a:cubicBezTo>
                  <a:cubicBezTo>
                    <a:pt x="97" y="199"/>
                    <a:pt x="95" y="201"/>
                    <a:pt x="95" y="201"/>
                  </a:cubicBezTo>
                  <a:cubicBezTo>
                    <a:pt x="95" y="201"/>
                    <a:pt x="93" y="202"/>
                    <a:pt x="93" y="202"/>
                  </a:cubicBezTo>
                  <a:cubicBezTo>
                    <a:pt x="92" y="204"/>
                    <a:pt x="92" y="204"/>
                    <a:pt x="92" y="204"/>
                  </a:cubicBezTo>
                  <a:cubicBezTo>
                    <a:pt x="93" y="205"/>
                    <a:pt x="93" y="205"/>
                    <a:pt x="93" y="205"/>
                  </a:cubicBezTo>
                  <a:cubicBezTo>
                    <a:pt x="91" y="205"/>
                    <a:pt x="91" y="205"/>
                    <a:pt x="91" y="205"/>
                  </a:cubicBezTo>
                  <a:cubicBezTo>
                    <a:pt x="92" y="207"/>
                    <a:pt x="92" y="207"/>
                    <a:pt x="92" y="207"/>
                  </a:cubicBezTo>
                  <a:cubicBezTo>
                    <a:pt x="91" y="208"/>
                    <a:pt x="91" y="208"/>
                    <a:pt x="91" y="208"/>
                  </a:cubicBezTo>
                  <a:cubicBezTo>
                    <a:pt x="92" y="209"/>
                    <a:pt x="92" y="209"/>
                    <a:pt x="92" y="209"/>
                  </a:cubicBezTo>
                  <a:cubicBezTo>
                    <a:pt x="92" y="209"/>
                    <a:pt x="93" y="212"/>
                    <a:pt x="93" y="212"/>
                  </a:cubicBezTo>
                  <a:cubicBezTo>
                    <a:pt x="93" y="213"/>
                    <a:pt x="94" y="214"/>
                    <a:pt x="94" y="214"/>
                  </a:cubicBezTo>
                  <a:cubicBezTo>
                    <a:pt x="94" y="214"/>
                    <a:pt x="95" y="215"/>
                    <a:pt x="95" y="215"/>
                  </a:cubicBezTo>
                  <a:cubicBezTo>
                    <a:pt x="95" y="216"/>
                    <a:pt x="95" y="217"/>
                    <a:pt x="95" y="218"/>
                  </a:cubicBezTo>
                  <a:cubicBezTo>
                    <a:pt x="95" y="219"/>
                    <a:pt x="96" y="221"/>
                    <a:pt x="96" y="221"/>
                  </a:cubicBezTo>
                  <a:cubicBezTo>
                    <a:pt x="97" y="223"/>
                    <a:pt x="97" y="223"/>
                    <a:pt x="97" y="223"/>
                  </a:cubicBezTo>
                  <a:cubicBezTo>
                    <a:pt x="97" y="223"/>
                    <a:pt x="97" y="224"/>
                    <a:pt x="97" y="224"/>
                  </a:cubicBezTo>
                  <a:cubicBezTo>
                    <a:pt x="98" y="224"/>
                    <a:pt x="100" y="224"/>
                    <a:pt x="100" y="224"/>
                  </a:cubicBezTo>
                  <a:cubicBezTo>
                    <a:pt x="100" y="224"/>
                    <a:pt x="102" y="224"/>
                    <a:pt x="102" y="224"/>
                  </a:cubicBezTo>
                  <a:cubicBezTo>
                    <a:pt x="102" y="224"/>
                    <a:pt x="103" y="223"/>
                    <a:pt x="104" y="224"/>
                  </a:cubicBezTo>
                  <a:cubicBezTo>
                    <a:pt x="104" y="224"/>
                    <a:pt x="104" y="225"/>
                    <a:pt x="104" y="225"/>
                  </a:cubicBezTo>
                  <a:cubicBezTo>
                    <a:pt x="104" y="225"/>
                    <a:pt x="104" y="226"/>
                    <a:pt x="104" y="226"/>
                  </a:cubicBezTo>
                  <a:cubicBezTo>
                    <a:pt x="100" y="230"/>
                    <a:pt x="100" y="230"/>
                    <a:pt x="100" y="230"/>
                  </a:cubicBezTo>
                  <a:cubicBezTo>
                    <a:pt x="100" y="233"/>
                    <a:pt x="100" y="233"/>
                    <a:pt x="100" y="233"/>
                  </a:cubicBezTo>
                  <a:cubicBezTo>
                    <a:pt x="100" y="233"/>
                    <a:pt x="99" y="233"/>
                    <a:pt x="99" y="233"/>
                  </a:cubicBezTo>
                  <a:cubicBezTo>
                    <a:pt x="98" y="233"/>
                    <a:pt x="97" y="233"/>
                    <a:pt x="97" y="233"/>
                  </a:cubicBezTo>
                  <a:cubicBezTo>
                    <a:pt x="95" y="231"/>
                    <a:pt x="95" y="231"/>
                    <a:pt x="95" y="231"/>
                  </a:cubicBezTo>
                  <a:cubicBezTo>
                    <a:pt x="93" y="232"/>
                    <a:pt x="93" y="232"/>
                    <a:pt x="93" y="232"/>
                  </a:cubicBezTo>
                  <a:cubicBezTo>
                    <a:pt x="93" y="233"/>
                    <a:pt x="93" y="233"/>
                    <a:pt x="93" y="233"/>
                  </a:cubicBezTo>
                  <a:cubicBezTo>
                    <a:pt x="93" y="233"/>
                    <a:pt x="91" y="233"/>
                    <a:pt x="91" y="233"/>
                  </a:cubicBezTo>
                  <a:cubicBezTo>
                    <a:pt x="91" y="233"/>
                    <a:pt x="88" y="233"/>
                    <a:pt x="88" y="233"/>
                  </a:cubicBezTo>
                  <a:cubicBezTo>
                    <a:pt x="87" y="234"/>
                    <a:pt x="87" y="234"/>
                    <a:pt x="87" y="234"/>
                  </a:cubicBezTo>
                  <a:cubicBezTo>
                    <a:pt x="86" y="238"/>
                    <a:pt x="86" y="238"/>
                    <a:pt x="86" y="238"/>
                  </a:cubicBezTo>
                  <a:cubicBezTo>
                    <a:pt x="84" y="240"/>
                    <a:pt x="84" y="240"/>
                    <a:pt x="84" y="240"/>
                  </a:cubicBezTo>
                  <a:cubicBezTo>
                    <a:pt x="82" y="241"/>
                    <a:pt x="82" y="241"/>
                    <a:pt x="82" y="241"/>
                  </a:cubicBezTo>
                  <a:cubicBezTo>
                    <a:pt x="80" y="243"/>
                    <a:pt x="80" y="243"/>
                    <a:pt x="80" y="243"/>
                  </a:cubicBezTo>
                  <a:cubicBezTo>
                    <a:pt x="77" y="244"/>
                    <a:pt x="77" y="244"/>
                    <a:pt x="77" y="244"/>
                  </a:cubicBezTo>
                  <a:cubicBezTo>
                    <a:pt x="77" y="244"/>
                    <a:pt x="76" y="245"/>
                    <a:pt x="76" y="245"/>
                  </a:cubicBezTo>
                  <a:cubicBezTo>
                    <a:pt x="76" y="246"/>
                    <a:pt x="75" y="249"/>
                    <a:pt x="75" y="249"/>
                  </a:cubicBezTo>
                  <a:cubicBezTo>
                    <a:pt x="75" y="249"/>
                    <a:pt x="73" y="250"/>
                    <a:pt x="73" y="251"/>
                  </a:cubicBezTo>
                  <a:cubicBezTo>
                    <a:pt x="73" y="251"/>
                    <a:pt x="71" y="252"/>
                    <a:pt x="71" y="252"/>
                  </a:cubicBezTo>
                  <a:cubicBezTo>
                    <a:pt x="71" y="252"/>
                    <a:pt x="71" y="254"/>
                    <a:pt x="71" y="254"/>
                  </a:cubicBezTo>
                  <a:cubicBezTo>
                    <a:pt x="71" y="254"/>
                    <a:pt x="72" y="256"/>
                    <a:pt x="72" y="256"/>
                  </a:cubicBezTo>
                  <a:cubicBezTo>
                    <a:pt x="72" y="259"/>
                    <a:pt x="72" y="259"/>
                    <a:pt x="72" y="259"/>
                  </a:cubicBezTo>
                  <a:cubicBezTo>
                    <a:pt x="72" y="261"/>
                    <a:pt x="72" y="261"/>
                    <a:pt x="72" y="261"/>
                  </a:cubicBezTo>
                  <a:cubicBezTo>
                    <a:pt x="73" y="263"/>
                    <a:pt x="73" y="263"/>
                    <a:pt x="73" y="263"/>
                  </a:cubicBezTo>
                  <a:cubicBezTo>
                    <a:pt x="72" y="265"/>
                    <a:pt x="72" y="265"/>
                    <a:pt x="72" y="265"/>
                  </a:cubicBezTo>
                  <a:cubicBezTo>
                    <a:pt x="71" y="268"/>
                    <a:pt x="71" y="268"/>
                    <a:pt x="71" y="268"/>
                  </a:cubicBezTo>
                  <a:cubicBezTo>
                    <a:pt x="71" y="269"/>
                    <a:pt x="71" y="269"/>
                    <a:pt x="71" y="269"/>
                  </a:cubicBezTo>
                  <a:cubicBezTo>
                    <a:pt x="71" y="271"/>
                    <a:pt x="71" y="271"/>
                    <a:pt x="71" y="271"/>
                  </a:cubicBezTo>
                  <a:cubicBezTo>
                    <a:pt x="71" y="275"/>
                    <a:pt x="71" y="275"/>
                    <a:pt x="71" y="275"/>
                  </a:cubicBezTo>
                  <a:cubicBezTo>
                    <a:pt x="68" y="274"/>
                    <a:pt x="68" y="274"/>
                    <a:pt x="68" y="274"/>
                  </a:cubicBezTo>
                  <a:cubicBezTo>
                    <a:pt x="65" y="274"/>
                    <a:pt x="65" y="274"/>
                    <a:pt x="65" y="274"/>
                  </a:cubicBezTo>
                  <a:cubicBezTo>
                    <a:pt x="62" y="275"/>
                    <a:pt x="62" y="275"/>
                    <a:pt x="62" y="275"/>
                  </a:cubicBezTo>
                  <a:cubicBezTo>
                    <a:pt x="58" y="277"/>
                    <a:pt x="58" y="277"/>
                    <a:pt x="58" y="277"/>
                  </a:cubicBezTo>
                  <a:cubicBezTo>
                    <a:pt x="52" y="278"/>
                    <a:pt x="52" y="278"/>
                    <a:pt x="52" y="278"/>
                  </a:cubicBezTo>
                  <a:cubicBezTo>
                    <a:pt x="47" y="278"/>
                    <a:pt x="47" y="278"/>
                    <a:pt x="47" y="278"/>
                  </a:cubicBezTo>
                  <a:cubicBezTo>
                    <a:pt x="44" y="277"/>
                    <a:pt x="44" y="277"/>
                    <a:pt x="44" y="277"/>
                  </a:cubicBezTo>
                  <a:cubicBezTo>
                    <a:pt x="42" y="276"/>
                    <a:pt x="42" y="276"/>
                    <a:pt x="42" y="276"/>
                  </a:cubicBezTo>
                  <a:cubicBezTo>
                    <a:pt x="40" y="274"/>
                    <a:pt x="40" y="274"/>
                    <a:pt x="40" y="274"/>
                  </a:cubicBezTo>
                  <a:cubicBezTo>
                    <a:pt x="37" y="271"/>
                    <a:pt x="37" y="271"/>
                    <a:pt x="37" y="271"/>
                  </a:cubicBezTo>
                  <a:cubicBezTo>
                    <a:pt x="34" y="271"/>
                    <a:pt x="34" y="271"/>
                    <a:pt x="34" y="271"/>
                  </a:cubicBezTo>
                  <a:cubicBezTo>
                    <a:pt x="32" y="270"/>
                    <a:pt x="32" y="270"/>
                    <a:pt x="32" y="270"/>
                  </a:cubicBezTo>
                  <a:cubicBezTo>
                    <a:pt x="30" y="269"/>
                    <a:pt x="30" y="269"/>
                    <a:pt x="30" y="269"/>
                  </a:cubicBezTo>
                  <a:cubicBezTo>
                    <a:pt x="28" y="268"/>
                    <a:pt x="28" y="268"/>
                    <a:pt x="28" y="268"/>
                  </a:cubicBezTo>
                  <a:cubicBezTo>
                    <a:pt x="26" y="268"/>
                    <a:pt x="26" y="268"/>
                    <a:pt x="26" y="268"/>
                  </a:cubicBezTo>
                  <a:cubicBezTo>
                    <a:pt x="22" y="266"/>
                    <a:pt x="22" y="266"/>
                    <a:pt x="22" y="266"/>
                  </a:cubicBezTo>
                  <a:cubicBezTo>
                    <a:pt x="18" y="264"/>
                    <a:pt x="18" y="264"/>
                    <a:pt x="18" y="264"/>
                  </a:cubicBezTo>
                  <a:cubicBezTo>
                    <a:pt x="16" y="265"/>
                    <a:pt x="16" y="265"/>
                    <a:pt x="16" y="265"/>
                  </a:cubicBezTo>
                  <a:cubicBezTo>
                    <a:pt x="16" y="266"/>
                    <a:pt x="16" y="266"/>
                    <a:pt x="16" y="266"/>
                  </a:cubicBezTo>
                  <a:cubicBezTo>
                    <a:pt x="13" y="265"/>
                    <a:pt x="13" y="265"/>
                    <a:pt x="13" y="265"/>
                  </a:cubicBezTo>
                  <a:cubicBezTo>
                    <a:pt x="11" y="265"/>
                    <a:pt x="11" y="265"/>
                    <a:pt x="11" y="265"/>
                  </a:cubicBezTo>
                  <a:cubicBezTo>
                    <a:pt x="9" y="265"/>
                    <a:pt x="9" y="265"/>
                    <a:pt x="9" y="265"/>
                  </a:cubicBezTo>
                  <a:cubicBezTo>
                    <a:pt x="5" y="266"/>
                    <a:pt x="5" y="266"/>
                    <a:pt x="5" y="266"/>
                  </a:cubicBezTo>
                  <a:cubicBezTo>
                    <a:pt x="2" y="267"/>
                    <a:pt x="2" y="267"/>
                    <a:pt x="2" y="267"/>
                  </a:cubicBezTo>
                  <a:cubicBezTo>
                    <a:pt x="0" y="266"/>
                    <a:pt x="0" y="266"/>
                    <a:pt x="0" y="266"/>
                  </a:cubicBezTo>
                  <a:cubicBezTo>
                    <a:pt x="2" y="264"/>
                    <a:pt x="2" y="264"/>
                    <a:pt x="2" y="264"/>
                  </a:cubicBezTo>
                  <a:cubicBezTo>
                    <a:pt x="4" y="261"/>
                    <a:pt x="4" y="261"/>
                    <a:pt x="4" y="261"/>
                  </a:cubicBezTo>
                  <a:cubicBezTo>
                    <a:pt x="6" y="260"/>
                    <a:pt x="6" y="260"/>
                    <a:pt x="6" y="260"/>
                  </a:cubicBezTo>
                  <a:cubicBezTo>
                    <a:pt x="7" y="257"/>
                    <a:pt x="7" y="257"/>
                    <a:pt x="7" y="257"/>
                  </a:cubicBezTo>
                  <a:cubicBezTo>
                    <a:pt x="10" y="255"/>
                    <a:pt x="10" y="255"/>
                    <a:pt x="10" y="255"/>
                  </a:cubicBezTo>
                  <a:cubicBezTo>
                    <a:pt x="10" y="252"/>
                    <a:pt x="10" y="252"/>
                    <a:pt x="10" y="252"/>
                  </a:cubicBezTo>
                  <a:cubicBezTo>
                    <a:pt x="12" y="248"/>
                    <a:pt x="12" y="248"/>
                    <a:pt x="12" y="248"/>
                  </a:cubicBezTo>
                  <a:cubicBezTo>
                    <a:pt x="12" y="248"/>
                    <a:pt x="14" y="248"/>
                    <a:pt x="14" y="247"/>
                  </a:cubicBezTo>
                  <a:cubicBezTo>
                    <a:pt x="15" y="245"/>
                    <a:pt x="15" y="244"/>
                    <a:pt x="16" y="243"/>
                  </a:cubicBezTo>
                  <a:cubicBezTo>
                    <a:pt x="16" y="242"/>
                    <a:pt x="17" y="242"/>
                    <a:pt x="17" y="241"/>
                  </a:cubicBezTo>
                  <a:cubicBezTo>
                    <a:pt x="17" y="240"/>
                    <a:pt x="16" y="237"/>
                    <a:pt x="16" y="237"/>
                  </a:cubicBezTo>
                  <a:cubicBezTo>
                    <a:pt x="16" y="237"/>
                    <a:pt x="18" y="233"/>
                    <a:pt x="18" y="233"/>
                  </a:cubicBezTo>
                  <a:cubicBezTo>
                    <a:pt x="19" y="232"/>
                    <a:pt x="19" y="228"/>
                    <a:pt x="19" y="228"/>
                  </a:cubicBezTo>
                  <a:cubicBezTo>
                    <a:pt x="19" y="228"/>
                    <a:pt x="20" y="226"/>
                    <a:pt x="21" y="225"/>
                  </a:cubicBezTo>
                  <a:cubicBezTo>
                    <a:pt x="21" y="224"/>
                    <a:pt x="21" y="221"/>
                    <a:pt x="21" y="221"/>
                  </a:cubicBezTo>
                  <a:cubicBezTo>
                    <a:pt x="19" y="218"/>
                    <a:pt x="19" y="218"/>
                    <a:pt x="19" y="218"/>
                  </a:cubicBezTo>
                  <a:cubicBezTo>
                    <a:pt x="21" y="214"/>
                    <a:pt x="21" y="214"/>
                    <a:pt x="21" y="214"/>
                  </a:cubicBezTo>
                  <a:cubicBezTo>
                    <a:pt x="24" y="209"/>
                    <a:pt x="24" y="209"/>
                    <a:pt x="24" y="209"/>
                  </a:cubicBezTo>
                  <a:cubicBezTo>
                    <a:pt x="27" y="204"/>
                    <a:pt x="27" y="204"/>
                    <a:pt x="27" y="204"/>
                  </a:cubicBezTo>
                  <a:cubicBezTo>
                    <a:pt x="28" y="199"/>
                    <a:pt x="28" y="199"/>
                    <a:pt x="28" y="199"/>
                  </a:cubicBezTo>
                  <a:cubicBezTo>
                    <a:pt x="28" y="199"/>
                    <a:pt x="28" y="197"/>
                    <a:pt x="28" y="196"/>
                  </a:cubicBezTo>
                  <a:cubicBezTo>
                    <a:pt x="28" y="196"/>
                    <a:pt x="28" y="194"/>
                    <a:pt x="28" y="194"/>
                  </a:cubicBezTo>
                  <a:cubicBezTo>
                    <a:pt x="28" y="194"/>
                    <a:pt x="28" y="192"/>
                    <a:pt x="28" y="192"/>
                  </a:cubicBezTo>
                  <a:cubicBezTo>
                    <a:pt x="28" y="192"/>
                    <a:pt x="27" y="190"/>
                    <a:pt x="27" y="190"/>
                  </a:cubicBezTo>
                  <a:cubicBezTo>
                    <a:pt x="26" y="187"/>
                    <a:pt x="26" y="187"/>
                    <a:pt x="26" y="187"/>
                  </a:cubicBezTo>
                  <a:cubicBezTo>
                    <a:pt x="25" y="188"/>
                    <a:pt x="25" y="188"/>
                    <a:pt x="25" y="188"/>
                  </a:cubicBezTo>
                  <a:cubicBezTo>
                    <a:pt x="25" y="188"/>
                    <a:pt x="24" y="189"/>
                    <a:pt x="23" y="188"/>
                  </a:cubicBezTo>
                  <a:cubicBezTo>
                    <a:pt x="23" y="188"/>
                    <a:pt x="19" y="188"/>
                    <a:pt x="19" y="188"/>
                  </a:cubicBezTo>
                  <a:cubicBezTo>
                    <a:pt x="17" y="189"/>
                    <a:pt x="17" y="189"/>
                    <a:pt x="17" y="189"/>
                  </a:cubicBezTo>
                  <a:cubicBezTo>
                    <a:pt x="14" y="188"/>
                    <a:pt x="14" y="188"/>
                    <a:pt x="14" y="188"/>
                  </a:cubicBezTo>
                  <a:cubicBezTo>
                    <a:pt x="14" y="188"/>
                    <a:pt x="13" y="189"/>
                    <a:pt x="12" y="189"/>
                  </a:cubicBezTo>
                  <a:cubicBezTo>
                    <a:pt x="12" y="189"/>
                    <a:pt x="11" y="189"/>
                    <a:pt x="11" y="188"/>
                  </a:cubicBezTo>
                  <a:cubicBezTo>
                    <a:pt x="11" y="188"/>
                    <a:pt x="14" y="185"/>
                    <a:pt x="14" y="185"/>
                  </a:cubicBezTo>
                  <a:cubicBezTo>
                    <a:pt x="14" y="185"/>
                    <a:pt x="14" y="185"/>
                    <a:pt x="14" y="184"/>
                  </a:cubicBezTo>
                  <a:cubicBezTo>
                    <a:pt x="14" y="183"/>
                    <a:pt x="14" y="181"/>
                    <a:pt x="14" y="181"/>
                  </a:cubicBezTo>
                  <a:cubicBezTo>
                    <a:pt x="14" y="180"/>
                    <a:pt x="13" y="177"/>
                    <a:pt x="13" y="177"/>
                  </a:cubicBezTo>
                  <a:cubicBezTo>
                    <a:pt x="13" y="177"/>
                    <a:pt x="12" y="176"/>
                    <a:pt x="13" y="175"/>
                  </a:cubicBezTo>
                  <a:cubicBezTo>
                    <a:pt x="13" y="174"/>
                    <a:pt x="14" y="174"/>
                    <a:pt x="14" y="174"/>
                  </a:cubicBezTo>
                  <a:cubicBezTo>
                    <a:pt x="12" y="173"/>
                    <a:pt x="12" y="173"/>
                    <a:pt x="12" y="173"/>
                  </a:cubicBezTo>
                  <a:cubicBezTo>
                    <a:pt x="12" y="173"/>
                    <a:pt x="12" y="173"/>
                    <a:pt x="11" y="173"/>
                  </a:cubicBezTo>
                  <a:cubicBezTo>
                    <a:pt x="10" y="174"/>
                    <a:pt x="9" y="174"/>
                    <a:pt x="9" y="174"/>
                  </a:cubicBezTo>
                  <a:cubicBezTo>
                    <a:pt x="8" y="172"/>
                    <a:pt x="8" y="172"/>
                    <a:pt x="8" y="172"/>
                  </a:cubicBezTo>
                  <a:cubicBezTo>
                    <a:pt x="8" y="172"/>
                    <a:pt x="7" y="173"/>
                    <a:pt x="7" y="172"/>
                  </a:cubicBezTo>
                  <a:cubicBezTo>
                    <a:pt x="6" y="172"/>
                    <a:pt x="4" y="171"/>
                    <a:pt x="4" y="171"/>
                  </a:cubicBezTo>
                  <a:cubicBezTo>
                    <a:pt x="4" y="171"/>
                    <a:pt x="4" y="169"/>
                    <a:pt x="4" y="169"/>
                  </a:cubicBezTo>
                  <a:cubicBezTo>
                    <a:pt x="5" y="168"/>
                    <a:pt x="5" y="168"/>
                    <a:pt x="5" y="167"/>
                  </a:cubicBezTo>
                  <a:cubicBezTo>
                    <a:pt x="5" y="166"/>
                    <a:pt x="5" y="165"/>
                    <a:pt x="6" y="164"/>
                  </a:cubicBezTo>
                  <a:cubicBezTo>
                    <a:pt x="6" y="163"/>
                    <a:pt x="7" y="162"/>
                    <a:pt x="8" y="162"/>
                  </a:cubicBezTo>
                  <a:cubicBezTo>
                    <a:pt x="9" y="161"/>
                    <a:pt x="9" y="161"/>
                    <a:pt x="9" y="161"/>
                  </a:cubicBezTo>
                  <a:cubicBezTo>
                    <a:pt x="11" y="157"/>
                    <a:pt x="11" y="157"/>
                    <a:pt x="11" y="157"/>
                  </a:cubicBezTo>
                  <a:cubicBezTo>
                    <a:pt x="11" y="157"/>
                    <a:pt x="11" y="155"/>
                    <a:pt x="11" y="155"/>
                  </a:cubicBezTo>
                  <a:cubicBezTo>
                    <a:pt x="11" y="155"/>
                    <a:pt x="12" y="153"/>
                    <a:pt x="12" y="152"/>
                  </a:cubicBezTo>
                  <a:cubicBezTo>
                    <a:pt x="12" y="152"/>
                    <a:pt x="13" y="150"/>
                    <a:pt x="13" y="150"/>
                  </a:cubicBezTo>
                  <a:cubicBezTo>
                    <a:pt x="13" y="150"/>
                    <a:pt x="14" y="149"/>
                    <a:pt x="14" y="148"/>
                  </a:cubicBezTo>
                  <a:cubicBezTo>
                    <a:pt x="15" y="148"/>
                    <a:pt x="17" y="146"/>
                    <a:pt x="17" y="146"/>
                  </a:cubicBezTo>
                  <a:cubicBezTo>
                    <a:pt x="17" y="146"/>
                    <a:pt x="18" y="143"/>
                    <a:pt x="18" y="143"/>
                  </a:cubicBezTo>
                  <a:cubicBezTo>
                    <a:pt x="18" y="143"/>
                    <a:pt x="19" y="140"/>
                    <a:pt x="19" y="140"/>
                  </a:cubicBezTo>
                  <a:cubicBezTo>
                    <a:pt x="18" y="138"/>
                    <a:pt x="18" y="138"/>
                    <a:pt x="18" y="138"/>
                  </a:cubicBezTo>
                  <a:cubicBezTo>
                    <a:pt x="17" y="137"/>
                    <a:pt x="17" y="137"/>
                    <a:pt x="17" y="137"/>
                  </a:cubicBezTo>
                  <a:cubicBezTo>
                    <a:pt x="19" y="136"/>
                    <a:pt x="19" y="136"/>
                    <a:pt x="19" y="136"/>
                  </a:cubicBezTo>
                  <a:cubicBezTo>
                    <a:pt x="19" y="136"/>
                    <a:pt x="19" y="136"/>
                    <a:pt x="20" y="136"/>
                  </a:cubicBezTo>
                  <a:cubicBezTo>
                    <a:pt x="21" y="136"/>
                    <a:pt x="22" y="135"/>
                    <a:pt x="22" y="135"/>
                  </a:cubicBezTo>
                  <a:cubicBezTo>
                    <a:pt x="23" y="135"/>
                    <a:pt x="25" y="134"/>
                    <a:pt x="25" y="134"/>
                  </a:cubicBezTo>
                  <a:cubicBezTo>
                    <a:pt x="25" y="133"/>
                    <a:pt x="26" y="133"/>
                    <a:pt x="26" y="133"/>
                  </a:cubicBezTo>
                  <a:cubicBezTo>
                    <a:pt x="27" y="133"/>
                    <a:pt x="29" y="132"/>
                    <a:pt x="29" y="132"/>
                  </a:cubicBezTo>
                  <a:cubicBezTo>
                    <a:pt x="29" y="132"/>
                    <a:pt x="30" y="131"/>
                    <a:pt x="30" y="131"/>
                  </a:cubicBezTo>
                  <a:cubicBezTo>
                    <a:pt x="30" y="130"/>
                    <a:pt x="30" y="130"/>
                    <a:pt x="30" y="130"/>
                  </a:cubicBezTo>
                  <a:cubicBezTo>
                    <a:pt x="32" y="129"/>
                    <a:pt x="32" y="129"/>
                    <a:pt x="32" y="129"/>
                  </a:cubicBezTo>
                  <a:cubicBezTo>
                    <a:pt x="32" y="129"/>
                    <a:pt x="33" y="128"/>
                    <a:pt x="33" y="127"/>
                  </a:cubicBezTo>
                  <a:cubicBezTo>
                    <a:pt x="33" y="127"/>
                    <a:pt x="34" y="125"/>
                    <a:pt x="34" y="125"/>
                  </a:cubicBezTo>
                  <a:cubicBezTo>
                    <a:pt x="34" y="124"/>
                    <a:pt x="37" y="121"/>
                    <a:pt x="37" y="121"/>
                  </a:cubicBezTo>
                  <a:cubicBezTo>
                    <a:pt x="41" y="114"/>
                    <a:pt x="41" y="114"/>
                    <a:pt x="41" y="114"/>
                  </a:cubicBezTo>
                  <a:cubicBezTo>
                    <a:pt x="50" y="100"/>
                    <a:pt x="50" y="100"/>
                    <a:pt x="50" y="100"/>
                  </a:cubicBezTo>
                  <a:cubicBezTo>
                    <a:pt x="49" y="98"/>
                    <a:pt x="49" y="98"/>
                    <a:pt x="49" y="98"/>
                  </a:cubicBezTo>
                  <a:cubicBezTo>
                    <a:pt x="52" y="93"/>
                    <a:pt x="52" y="93"/>
                    <a:pt x="52" y="93"/>
                  </a:cubicBezTo>
                  <a:cubicBezTo>
                    <a:pt x="57" y="85"/>
                    <a:pt x="57" y="85"/>
                    <a:pt x="57" y="85"/>
                  </a:cubicBezTo>
                  <a:cubicBezTo>
                    <a:pt x="62" y="74"/>
                    <a:pt x="62" y="74"/>
                    <a:pt x="62" y="74"/>
                  </a:cubicBezTo>
                  <a:cubicBezTo>
                    <a:pt x="65" y="68"/>
                    <a:pt x="65" y="68"/>
                    <a:pt x="65" y="68"/>
                  </a:cubicBezTo>
                  <a:cubicBezTo>
                    <a:pt x="69" y="61"/>
                    <a:pt x="69" y="61"/>
                    <a:pt x="69" y="61"/>
                  </a:cubicBezTo>
                  <a:cubicBezTo>
                    <a:pt x="71" y="55"/>
                    <a:pt x="71" y="55"/>
                    <a:pt x="71" y="55"/>
                  </a:cubicBezTo>
                  <a:cubicBezTo>
                    <a:pt x="71" y="48"/>
                    <a:pt x="71" y="48"/>
                    <a:pt x="71" y="48"/>
                  </a:cubicBezTo>
                  <a:cubicBezTo>
                    <a:pt x="71" y="43"/>
                    <a:pt x="71" y="43"/>
                    <a:pt x="71" y="43"/>
                  </a:cubicBezTo>
                  <a:cubicBezTo>
                    <a:pt x="71" y="39"/>
                    <a:pt x="71" y="39"/>
                    <a:pt x="71" y="39"/>
                  </a:cubicBezTo>
                  <a:cubicBezTo>
                    <a:pt x="71" y="37"/>
                    <a:pt x="71" y="37"/>
                    <a:pt x="71" y="37"/>
                  </a:cubicBezTo>
                  <a:cubicBezTo>
                    <a:pt x="71" y="35"/>
                    <a:pt x="71" y="35"/>
                    <a:pt x="71" y="35"/>
                  </a:cubicBezTo>
                  <a:cubicBezTo>
                    <a:pt x="70" y="32"/>
                    <a:pt x="70" y="32"/>
                    <a:pt x="70" y="32"/>
                  </a:cubicBezTo>
                  <a:cubicBezTo>
                    <a:pt x="72" y="30"/>
                    <a:pt x="72" y="30"/>
                    <a:pt x="72" y="30"/>
                  </a:cubicBezTo>
                  <a:cubicBezTo>
                    <a:pt x="72" y="28"/>
                    <a:pt x="72" y="28"/>
                    <a:pt x="72" y="28"/>
                  </a:cubicBezTo>
                  <a:cubicBezTo>
                    <a:pt x="72" y="26"/>
                    <a:pt x="72" y="26"/>
                    <a:pt x="72" y="26"/>
                  </a:cubicBezTo>
                  <a:cubicBezTo>
                    <a:pt x="72" y="24"/>
                    <a:pt x="72" y="24"/>
                    <a:pt x="72" y="24"/>
                  </a:cubicBezTo>
                  <a:cubicBezTo>
                    <a:pt x="73" y="22"/>
                    <a:pt x="73" y="22"/>
                    <a:pt x="73" y="22"/>
                  </a:cubicBezTo>
                  <a:cubicBezTo>
                    <a:pt x="72" y="19"/>
                    <a:pt x="72" y="19"/>
                    <a:pt x="72" y="19"/>
                  </a:cubicBezTo>
                  <a:cubicBezTo>
                    <a:pt x="73" y="17"/>
                    <a:pt x="73" y="17"/>
                    <a:pt x="73" y="17"/>
                  </a:cubicBezTo>
                  <a:cubicBezTo>
                    <a:pt x="72" y="16"/>
                    <a:pt x="72" y="16"/>
                    <a:pt x="72" y="16"/>
                  </a:cubicBezTo>
                  <a:cubicBezTo>
                    <a:pt x="73" y="13"/>
                    <a:pt x="73" y="13"/>
                    <a:pt x="73" y="13"/>
                  </a:cubicBezTo>
                  <a:cubicBezTo>
                    <a:pt x="73" y="11"/>
                    <a:pt x="73" y="11"/>
                    <a:pt x="73" y="11"/>
                  </a:cubicBezTo>
                  <a:lnTo>
                    <a:pt x="74" y="9"/>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2" name="Freeform 78"/>
            <p:cNvSpPr>
              <a:spLocks noEditPoints="1"/>
            </p:cNvSpPr>
            <p:nvPr/>
          </p:nvSpPr>
          <p:spPr bwMode="auto">
            <a:xfrm>
              <a:off x="4704932" y="2283682"/>
              <a:ext cx="711331" cy="913063"/>
            </a:xfrm>
            <a:custGeom>
              <a:avLst/>
              <a:gdLst>
                <a:gd name="T0" fmla="*/ 264 w 312"/>
                <a:gd name="T1" fmla="*/ 340 h 413"/>
                <a:gd name="T2" fmla="*/ 240 w 312"/>
                <a:gd name="T3" fmla="*/ 363 h 413"/>
                <a:gd name="T4" fmla="*/ 252 w 312"/>
                <a:gd name="T5" fmla="*/ 385 h 413"/>
                <a:gd name="T6" fmla="*/ 237 w 312"/>
                <a:gd name="T7" fmla="*/ 387 h 413"/>
                <a:gd name="T8" fmla="*/ 211 w 312"/>
                <a:gd name="T9" fmla="*/ 393 h 413"/>
                <a:gd name="T10" fmla="*/ 177 w 312"/>
                <a:gd name="T11" fmla="*/ 404 h 413"/>
                <a:gd name="T12" fmla="*/ 157 w 312"/>
                <a:gd name="T13" fmla="*/ 404 h 413"/>
                <a:gd name="T14" fmla="*/ 142 w 312"/>
                <a:gd name="T15" fmla="*/ 400 h 413"/>
                <a:gd name="T16" fmla="*/ 121 w 312"/>
                <a:gd name="T17" fmla="*/ 394 h 413"/>
                <a:gd name="T18" fmla="*/ 101 w 312"/>
                <a:gd name="T19" fmla="*/ 391 h 413"/>
                <a:gd name="T20" fmla="*/ 94 w 312"/>
                <a:gd name="T21" fmla="*/ 388 h 413"/>
                <a:gd name="T22" fmla="*/ 89 w 312"/>
                <a:gd name="T23" fmla="*/ 383 h 413"/>
                <a:gd name="T24" fmla="*/ 90 w 312"/>
                <a:gd name="T25" fmla="*/ 393 h 413"/>
                <a:gd name="T26" fmla="*/ 73 w 312"/>
                <a:gd name="T27" fmla="*/ 396 h 413"/>
                <a:gd name="T28" fmla="*/ 57 w 312"/>
                <a:gd name="T29" fmla="*/ 396 h 413"/>
                <a:gd name="T30" fmla="*/ 53 w 312"/>
                <a:gd name="T31" fmla="*/ 368 h 413"/>
                <a:gd name="T32" fmla="*/ 50 w 312"/>
                <a:gd name="T33" fmla="*/ 308 h 413"/>
                <a:gd name="T34" fmla="*/ 13 w 312"/>
                <a:gd name="T35" fmla="*/ 292 h 413"/>
                <a:gd name="T36" fmla="*/ 6 w 312"/>
                <a:gd name="T37" fmla="*/ 262 h 413"/>
                <a:gd name="T38" fmla="*/ 12 w 312"/>
                <a:gd name="T39" fmla="*/ 245 h 413"/>
                <a:gd name="T40" fmla="*/ 11 w 312"/>
                <a:gd name="T41" fmla="*/ 228 h 413"/>
                <a:gd name="T42" fmla="*/ 5 w 312"/>
                <a:gd name="T43" fmla="*/ 217 h 413"/>
                <a:gd name="T44" fmla="*/ 1 w 312"/>
                <a:gd name="T45" fmla="*/ 207 h 413"/>
                <a:gd name="T46" fmla="*/ 7 w 312"/>
                <a:gd name="T47" fmla="*/ 198 h 413"/>
                <a:gd name="T48" fmla="*/ 9 w 312"/>
                <a:gd name="T49" fmla="*/ 175 h 413"/>
                <a:gd name="T50" fmla="*/ 12 w 312"/>
                <a:gd name="T51" fmla="*/ 161 h 413"/>
                <a:gd name="T52" fmla="*/ 32 w 312"/>
                <a:gd name="T53" fmla="*/ 160 h 413"/>
                <a:gd name="T54" fmla="*/ 41 w 312"/>
                <a:gd name="T55" fmla="*/ 146 h 413"/>
                <a:gd name="T56" fmla="*/ 33 w 312"/>
                <a:gd name="T57" fmla="*/ 128 h 413"/>
                <a:gd name="T58" fmla="*/ 47 w 312"/>
                <a:gd name="T59" fmla="*/ 94 h 413"/>
                <a:gd name="T60" fmla="*/ 49 w 312"/>
                <a:gd name="T61" fmla="*/ 65 h 413"/>
                <a:gd name="T62" fmla="*/ 78 w 312"/>
                <a:gd name="T63" fmla="*/ 80 h 413"/>
                <a:gd name="T64" fmla="*/ 93 w 312"/>
                <a:gd name="T65" fmla="*/ 74 h 413"/>
                <a:gd name="T66" fmla="*/ 114 w 312"/>
                <a:gd name="T67" fmla="*/ 57 h 413"/>
                <a:gd name="T68" fmla="*/ 102 w 312"/>
                <a:gd name="T69" fmla="*/ 41 h 413"/>
                <a:gd name="T70" fmla="*/ 104 w 312"/>
                <a:gd name="T71" fmla="*/ 25 h 413"/>
                <a:gd name="T72" fmla="*/ 95 w 312"/>
                <a:gd name="T73" fmla="*/ 12 h 413"/>
                <a:gd name="T74" fmla="*/ 119 w 312"/>
                <a:gd name="T75" fmla="*/ 5 h 413"/>
                <a:gd name="T76" fmla="*/ 136 w 312"/>
                <a:gd name="T77" fmla="*/ 25 h 413"/>
                <a:gd name="T78" fmla="*/ 163 w 312"/>
                <a:gd name="T79" fmla="*/ 35 h 413"/>
                <a:gd name="T80" fmla="*/ 176 w 312"/>
                <a:gd name="T81" fmla="*/ 25 h 413"/>
                <a:gd name="T82" fmla="*/ 162 w 312"/>
                <a:gd name="T83" fmla="*/ 46 h 413"/>
                <a:gd name="T84" fmla="*/ 182 w 312"/>
                <a:gd name="T85" fmla="*/ 53 h 413"/>
                <a:gd name="T86" fmla="*/ 212 w 312"/>
                <a:gd name="T87" fmla="*/ 30 h 413"/>
                <a:gd name="T88" fmla="*/ 221 w 312"/>
                <a:gd name="T89" fmla="*/ 28 h 413"/>
                <a:gd name="T90" fmla="*/ 236 w 312"/>
                <a:gd name="T91" fmla="*/ 18 h 413"/>
                <a:gd name="T92" fmla="*/ 242 w 312"/>
                <a:gd name="T93" fmla="*/ 21 h 413"/>
                <a:gd name="T94" fmla="*/ 253 w 312"/>
                <a:gd name="T95" fmla="*/ 29 h 413"/>
                <a:gd name="T96" fmla="*/ 262 w 312"/>
                <a:gd name="T97" fmla="*/ 42 h 413"/>
                <a:gd name="T98" fmla="*/ 273 w 312"/>
                <a:gd name="T99" fmla="*/ 58 h 413"/>
                <a:gd name="T100" fmla="*/ 279 w 312"/>
                <a:gd name="T101" fmla="*/ 113 h 413"/>
                <a:gd name="T102" fmla="*/ 294 w 312"/>
                <a:gd name="T103" fmla="*/ 162 h 413"/>
                <a:gd name="T104" fmla="*/ 309 w 312"/>
                <a:gd name="T105" fmla="*/ 197 h 413"/>
                <a:gd name="T106" fmla="*/ 297 w 312"/>
                <a:gd name="T107" fmla="*/ 205 h 413"/>
                <a:gd name="T108" fmla="*/ 262 w 312"/>
                <a:gd name="T109" fmla="*/ 224 h 413"/>
                <a:gd name="T110" fmla="*/ 219 w 312"/>
                <a:gd name="T111" fmla="*/ 253 h 413"/>
                <a:gd name="T112" fmla="*/ 226 w 312"/>
                <a:gd name="T113" fmla="*/ 277 h 413"/>
                <a:gd name="T114" fmla="*/ 257 w 312"/>
                <a:gd name="T115" fmla="*/ 309 h 413"/>
                <a:gd name="T116" fmla="*/ 55 w 312"/>
                <a:gd name="T117" fmla="*/ 394 h 413"/>
                <a:gd name="T118" fmla="*/ 312 w 312"/>
                <a:gd name="T119" fmla="*/ 204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2" h="413">
                  <a:moveTo>
                    <a:pt x="275" y="325"/>
                  </a:moveTo>
                  <a:cubicBezTo>
                    <a:pt x="275" y="325"/>
                    <a:pt x="275" y="325"/>
                    <a:pt x="275" y="325"/>
                  </a:cubicBezTo>
                  <a:cubicBezTo>
                    <a:pt x="275" y="328"/>
                    <a:pt x="275" y="328"/>
                    <a:pt x="275" y="328"/>
                  </a:cubicBezTo>
                  <a:cubicBezTo>
                    <a:pt x="276" y="333"/>
                    <a:pt x="276" y="333"/>
                    <a:pt x="276" y="333"/>
                  </a:cubicBezTo>
                  <a:cubicBezTo>
                    <a:pt x="276" y="336"/>
                    <a:pt x="276" y="336"/>
                    <a:pt x="276" y="336"/>
                  </a:cubicBezTo>
                  <a:cubicBezTo>
                    <a:pt x="276" y="336"/>
                    <a:pt x="275" y="338"/>
                    <a:pt x="274" y="338"/>
                  </a:cubicBezTo>
                  <a:cubicBezTo>
                    <a:pt x="274" y="338"/>
                    <a:pt x="273" y="339"/>
                    <a:pt x="272" y="339"/>
                  </a:cubicBezTo>
                  <a:cubicBezTo>
                    <a:pt x="271" y="338"/>
                    <a:pt x="270" y="337"/>
                    <a:pt x="270" y="337"/>
                  </a:cubicBezTo>
                  <a:cubicBezTo>
                    <a:pt x="264" y="337"/>
                    <a:pt x="264" y="337"/>
                    <a:pt x="264" y="337"/>
                  </a:cubicBezTo>
                  <a:cubicBezTo>
                    <a:pt x="264" y="337"/>
                    <a:pt x="264" y="339"/>
                    <a:pt x="264" y="340"/>
                  </a:cubicBezTo>
                  <a:cubicBezTo>
                    <a:pt x="263" y="342"/>
                    <a:pt x="263" y="342"/>
                    <a:pt x="263" y="342"/>
                  </a:cubicBezTo>
                  <a:cubicBezTo>
                    <a:pt x="263" y="347"/>
                    <a:pt x="263" y="347"/>
                    <a:pt x="263" y="347"/>
                  </a:cubicBezTo>
                  <a:cubicBezTo>
                    <a:pt x="258" y="352"/>
                    <a:pt x="258" y="352"/>
                    <a:pt x="258" y="352"/>
                  </a:cubicBezTo>
                  <a:cubicBezTo>
                    <a:pt x="257" y="352"/>
                    <a:pt x="257" y="352"/>
                    <a:pt x="257" y="352"/>
                  </a:cubicBezTo>
                  <a:cubicBezTo>
                    <a:pt x="257" y="352"/>
                    <a:pt x="256" y="353"/>
                    <a:pt x="256" y="353"/>
                  </a:cubicBezTo>
                  <a:cubicBezTo>
                    <a:pt x="256" y="353"/>
                    <a:pt x="251" y="355"/>
                    <a:pt x="251" y="355"/>
                  </a:cubicBezTo>
                  <a:cubicBezTo>
                    <a:pt x="249" y="357"/>
                    <a:pt x="249" y="357"/>
                    <a:pt x="249" y="357"/>
                  </a:cubicBezTo>
                  <a:cubicBezTo>
                    <a:pt x="248" y="357"/>
                    <a:pt x="248" y="357"/>
                    <a:pt x="248" y="357"/>
                  </a:cubicBezTo>
                  <a:cubicBezTo>
                    <a:pt x="248" y="357"/>
                    <a:pt x="245" y="359"/>
                    <a:pt x="243" y="361"/>
                  </a:cubicBezTo>
                  <a:cubicBezTo>
                    <a:pt x="240" y="363"/>
                    <a:pt x="240" y="363"/>
                    <a:pt x="240" y="363"/>
                  </a:cubicBezTo>
                  <a:cubicBezTo>
                    <a:pt x="240" y="363"/>
                    <a:pt x="240" y="363"/>
                    <a:pt x="240" y="363"/>
                  </a:cubicBezTo>
                  <a:cubicBezTo>
                    <a:pt x="240" y="363"/>
                    <a:pt x="240" y="363"/>
                    <a:pt x="240" y="363"/>
                  </a:cubicBezTo>
                  <a:cubicBezTo>
                    <a:pt x="242" y="368"/>
                    <a:pt x="242" y="368"/>
                    <a:pt x="242" y="368"/>
                  </a:cubicBezTo>
                  <a:cubicBezTo>
                    <a:pt x="245" y="371"/>
                    <a:pt x="245" y="371"/>
                    <a:pt x="245" y="371"/>
                  </a:cubicBezTo>
                  <a:cubicBezTo>
                    <a:pt x="248" y="376"/>
                    <a:pt x="248" y="376"/>
                    <a:pt x="248" y="376"/>
                  </a:cubicBezTo>
                  <a:cubicBezTo>
                    <a:pt x="248" y="379"/>
                    <a:pt x="248" y="379"/>
                    <a:pt x="248" y="379"/>
                  </a:cubicBezTo>
                  <a:cubicBezTo>
                    <a:pt x="248" y="379"/>
                    <a:pt x="246" y="381"/>
                    <a:pt x="246" y="381"/>
                  </a:cubicBezTo>
                  <a:cubicBezTo>
                    <a:pt x="246" y="382"/>
                    <a:pt x="245" y="384"/>
                    <a:pt x="246" y="384"/>
                  </a:cubicBezTo>
                  <a:cubicBezTo>
                    <a:pt x="247" y="384"/>
                    <a:pt x="251" y="385"/>
                    <a:pt x="251" y="385"/>
                  </a:cubicBezTo>
                  <a:cubicBezTo>
                    <a:pt x="251" y="385"/>
                    <a:pt x="252" y="385"/>
                    <a:pt x="252" y="385"/>
                  </a:cubicBezTo>
                  <a:cubicBezTo>
                    <a:pt x="253" y="385"/>
                    <a:pt x="253" y="386"/>
                    <a:pt x="253" y="386"/>
                  </a:cubicBezTo>
                  <a:cubicBezTo>
                    <a:pt x="253" y="390"/>
                    <a:pt x="253" y="390"/>
                    <a:pt x="253" y="390"/>
                  </a:cubicBezTo>
                  <a:cubicBezTo>
                    <a:pt x="253" y="390"/>
                    <a:pt x="253" y="391"/>
                    <a:pt x="253" y="395"/>
                  </a:cubicBezTo>
                  <a:cubicBezTo>
                    <a:pt x="253" y="399"/>
                    <a:pt x="252" y="398"/>
                    <a:pt x="252" y="398"/>
                  </a:cubicBezTo>
                  <a:cubicBezTo>
                    <a:pt x="252" y="398"/>
                    <a:pt x="247" y="396"/>
                    <a:pt x="247" y="396"/>
                  </a:cubicBezTo>
                  <a:cubicBezTo>
                    <a:pt x="247" y="396"/>
                    <a:pt x="245" y="394"/>
                    <a:pt x="245" y="394"/>
                  </a:cubicBezTo>
                  <a:cubicBezTo>
                    <a:pt x="244" y="393"/>
                    <a:pt x="244" y="392"/>
                    <a:pt x="244" y="391"/>
                  </a:cubicBezTo>
                  <a:cubicBezTo>
                    <a:pt x="244" y="390"/>
                    <a:pt x="245" y="388"/>
                    <a:pt x="245" y="388"/>
                  </a:cubicBezTo>
                  <a:cubicBezTo>
                    <a:pt x="245" y="388"/>
                    <a:pt x="241" y="387"/>
                    <a:pt x="241" y="387"/>
                  </a:cubicBezTo>
                  <a:cubicBezTo>
                    <a:pt x="241" y="387"/>
                    <a:pt x="238" y="387"/>
                    <a:pt x="237" y="387"/>
                  </a:cubicBezTo>
                  <a:cubicBezTo>
                    <a:pt x="236" y="387"/>
                    <a:pt x="235" y="389"/>
                    <a:pt x="235" y="389"/>
                  </a:cubicBezTo>
                  <a:cubicBezTo>
                    <a:pt x="234" y="390"/>
                    <a:pt x="233" y="389"/>
                    <a:pt x="232" y="389"/>
                  </a:cubicBezTo>
                  <a:cubicBezTo>
                    <a:pt x="232" y="389"/>
                    <a:pt x="231" y="387"/>
                    <a:pt x="231" y="387"/>
                  </a:cubicBezTo>
                  <a:cubicBezTo>
                    <a:pt x="230" y="387"/>
                    <a:pt x="226" y="386"/>
                    <a:pt x="225" y="386"/>
                  </a:cubicBezTo>
                  <a:cubicBezTo>
                    <a:pt x="225" y="386"/>
                    <a:pt x="223" y="386"/>
                    <a:pt x="221" y="386"/>
                  </a:cubicBezTo>
                  <a:cubicBezTo>
                    <a:pt x="220" y="387"/>
                    <a:pt x="221" y="387"/>
                    <a:pt x="222" y="390"/>
                  </a:cubicBezTo>
                  <a:cubicBezTo>
                    <a:pt x="222" y="393"/>
                    <a:pt x="221" y="391"/>
                    <a:pt x="220" y="391"/>
                  </a:cubicBezTo>
                  <a:cubicBezTo>
                    <a:pt x="219" y="391"/>
                    <a:pt x="219" y="391"/>
                    <a:pt x="217" y="391"/>
                  </a:cubicBezTo>
                  <a:cubicBezTo>
                    <a:pt x="215" y="391"/>
                    <a:pt x="214" y="391"/>
                    <a:pt x="212" y="391"/>
                  </a:cubicBezTo>
                  <a:cubicBezTo>
                    <a:pt x="211" y="392"/>
                    <a:pt x="211" y="392"/>
                    <a:pt x="211" y="393"/>
                  </a:cubicBezTo>
                  <a:cubicBezTo>
                    <a:pt x="210" y="394"/>
                    <a:pt x="208" y="394"/>
                    <a:pt x="207" y="394"/>
                  </a:cubicBezTo>
                  <a:cubicBezTo>
                    <a:pt x="206" y="394"/>
                    <a:pt x="202" y="394"/>
                    <a:pt x="202" y="394"/>
                  </a:cubicBezTo>
                  <a:cubicBezTo>
                    <a:pt x="201" y="394"/>
                    <a:pt x="200" y="396"/>
                    <a:pt x="199" y="397"/>
                  </a:cubicBezTo>
                  <a:cubicBezTo>
                    <a:pt x="199" y="397"/>
                    <a:pt x="195" y="397"/>
                    <a:pt x="195" y="397"/>
                  </a:cubicBezTo>
                  <a:cubicBezTo>
                    <a:pt x="194" y="398"/>
                    <a:pt x="194" y="398"/>
                    <a:pt x="193" y="399"/>
                  </a:cubicBezTo>
                  <a:cubicBezTo>
                    <a:pt x="191" y="400"/>
                    <a:pt x="191" y="400"/>
                    <a:pt x="190" y="402"/>
                  </a:cubicBezTo>
                  <a:cubicBezTo>
                    <a:pt x="188" y="404"/>
                    <a:pt x="189" y="403"/>
                    <a:pt x="185" y="402"/>
                  </a:cubicBezTo>
                  <a:cubicBezTo>
                    <a:pt x="182" y="402"/>
                    <a:pt x="184" y="403"/>
                    <a:pt x="183" y="403"/>
                  </a:cubicBezTo>
                  <a:cubicBezTo>
                    <a:pt x="182" y="403"/>
                    <a:pt x="181" y="404"/>
                    <a:pt x="180" y="405"/>
                  </a:cubicBezTo>
                  <a:cubicBezTo>
                    <a:pt x="180" y="406"/>
                    <a:pt x="178" y="404"/>
                    <a:pt x="177" y="404"/>
                  </a:cubicBezTo>
                  <a:cubicBezTo>
                    <a:pt x="176" y="405"/>
                    <a:pt x="176" y="403"/>
                    <a:pt x="176" y="400"/>
                  </a:cubicBezTo>
                  <a:cubicBezTo>
                    <a:pt x="175" y="398"/>
                    <a:pt x="173" y="398"/>
                    <a:pt x="173" y="398"/>
                  </a:cubicBezTo>
                  <a:cubicBezTo>
                    <a:pt x="173" y="398"/>
                    <a:pt x="171" y="398"/>
                    <a:pt x="171" y="397"/>
                  </a:cubicBezTo>
                  <a:cubicBezTo>
                    <a:pt x="171" y="396"/>
                    <a:pt x="167" y="396"/>
                    <a:pt x="166" y="396"/>
                  </a:cubicBezTo>
                  <a:cubicBezTo>
                    <a:pt x="166" y="396"/>
                    <a:pt x="163" y="396"/>
                    <a:pt x="163" y="396"/>
                  </a:cubicBezTo>
                  <a:cubicBezTo>
                    <a:pt x="163" y="396"/>
                    <a:pt x="160" y="396"/>
                    <a:pt x="160" y="397"/>
                  </a:cubicBezTo>
                  <a:cubicBezTo>
                    <a:pt x="160" y="397"/>
                    <a:pt x="159" y="397"/>
                    <a:pt x="157" y="398"/>
                  </a:cubicBezTo>
                  <a:cubicBezTo>
                    <a:pt x="154" y="399"/>
                    <a:pt x="156" y="398"/>
                    <a:pt x="156" y="400"/>
                  </a:cubicBezTo>
                  <a:cubicBezTo>
                    <a:pt x="157" y="401"/>
                    <a:pt x="157" y="402"/>
                    <a:pt x="157" y="402"/>
                  </a:cubicBezTo>
                  <a:cubicBezTo>
                    <a:pt x="158" y="403"/>
                    <a:pt x="157" y="402"/>
                    <a:pt x="157" y="404"/>
                  </a:cubicBezTo>
                  <a:cubicBezTo>
                    <a:pt x="156" y="406"/>
                    <a:pt x="156" y="405"/>
                    <a:pt x="156" y="407"/>
                  </a:cubicBezTo>
                  <a:cubicBezTo>
                    <a:pt x="155" y="408"/>
                    <a:pt x="155" y="407"/>
                    <a:pt x="154" y="410"/>
                  </a:cubicBezTo>
                  <a:cubicBezTo>
                    <a:pt x="153" y="412"/>
                    <a:pt x="154" y="410"/>
                    <a:pt x="153" y="412"/>
                  </a:cubicBezTo>
                  <a:cubicBezTo>
                    <a:pt x="152" y="413"/>
                    <a:pt x="150" y="412"/>
                    <a:pt x="148" y="411"/>
                  </a:cubicBezTo>
                  <a:cubicBezTo>
                    <a:pt x="147" y="411"/>
                    <a:pt x="148" y="410"/>
                    <a:pt x="148" y="408"/>
                  </a:cubicBezTo>
                  <a:cubicBezTo>
                    <a:pt x="149" y="406"/>
                    <a:pt x="148" y="407"/>
                    <a:pt x="148" y="406"/>
                  </a:cubicBezTo>
                  <a:cubicBezTo>
                    <a:pt x="148" y="405"/>
                    <a:pt x="147" y="406"/>
                    <a:pt x="145" y="407"/>
                  </a:cubicBezTo>
                  <a:cubicBezTo>
                    <a:pt x="144" y="407"/>
                    <a:pt x="144" y="405"/>
                    <a:pt x="145" y="403"/>
                  </a:cubicBezTo>
                  <a:cubicBezTo>
                    <a:pt x="145" y="401"/>
                    <a:pt x="144" y="402"/>
                    <a:pt x="144" y="401"/>
                  </a:cubicBezTo>
                  <a:cubicBezTo>
                    <a:pt x="144" y="401"/>
                    <a:pt x="143" y="400"/>
                    <a:pt x="142" y="400"/>
                  </a:cubicBezTo>
                  <a:cubicBezTo>
                    <a:pt x="141" y="400"/>
                    <a:pt x="140" y="399"/>
                    <a:pt x="140" y="399"/>
                  </a:cubicBezTo>
                  <a:cubicBezTo>
                    <a:pt x="139" y="398"/>
                    <a:pt x="137" y="396"/>
                    <a:pt x="136" y="395"/>
                  </a:cubicBezTo>
                  <a:cubicBezTo>
                    <a:pt x="134" y="394"/>
                    <a:pt x="132" y="395"/>
                    <a:pt x="132" y="395"/>
                  </a:cubicBezTo>
                  <a:cubicBezTo>
                    <a:pt x="132" y="395"/>
                    <a:pt x="130" y="397"/>
                    <a:pt x="128" y="399"/>
                  </a:cubicBezTo>
                  <a:cubicBezTo>
                    <a:pt x="128" y="399"/>
                    <a:pt x="128" y="400"/>
                    <a:pt x="128" y="400"/>
                  </a:cubicBezTo>
                  <a:cubicBezTo>
                    <a:pt x="127" y="400"/>
                    <a:pt x="127" y="400"/>
                    <a:pt x="127" y="399"/>
                  </a:cubicBezTo>
                  <a:cubicBezTo>
                    <a:pt x="127" y="399"/>
                    <a:pt x="126" y="398"/>
                    <a:pt x="126" y="398"/>
                  </a:cubicBezTo>
                  <a:cubicBezTo>
                    <a:pt x="126" y="398"/>
                    <a:pt x="126" y="396"/>
                    <a:pt x="125" y="396"/>
                  </a:cubicBezTo>
                  <a:cubicBezTo>
                    <a:pt x="125" y="396"/>
                    <a:pt x="124" y="396"/>
                    <a:pt x="123" y="395"/>
                  </a:cubicBezTo>
                  <a:cubicBezTo>
                    <a:pt x="122" y="395"/>
                    <a:pt x="121" y="394"/>
                    <a:pt x="121" y="394"/>
                  </a:cubicBezTo>
                  <a:cubicBezTo>
                    <a:pt x="120" y="394"/>
                    <a:pt x="118" y="392"/>
                    <a:pt x="118" y="392"/>
                  </a:cubicBezTo>
                  <a:cubicBezTo>
                    <a:pt x="118" y="392"/>
                    <a:pt x="118" y="392"/>
                    <a:pt x="117" y="392"/>
                  </a:cubicBezTo>
                  <a:cubicBezTo>
                    <a:pt x="117" y="392"/>
                    <a:pt x="116" y="391"/>
                    <a:pt x="116" y="391"/>
                  </a:cubicBezTo>
                  <a:cubicBezTo>
                    <a:pt x="115" y="391"/>
                    <a:pt x="115" y="391"/>
                    <a:pt x="115" y="391"/>
                  </a:cubicBezTo>
                  <a:cubicBezTo>
                    <a:pt x="115" y="391"/>
                    <a:pt x="115" y="391"/>
                    <a:pt x="115" y="391"/>
                  </a:cubicBezTo>
                  <a:cubicBezTo>
                    <a:pt x="114" y="391"/>
                    <a:pt x="114" y="391"/>
                    <a:pt x="113" y="390"/>
                  </a:cubicBezTo>
                  <a:cubicBezTo>
                    <a:pt x="111" y="390"/>
                    <a:pt x="112" y="390"/>
                    <a:pt x="110" y="390"/>
                  </a:cubicBezTo>
                  <a:cubicBezTo>
                    <a:pt x="109" y="390"/>
                    <a:pt x="108" y="390"/>
                    <a:pt x="108" y="390"/>
                  </a:cubicBezTo>
                  <a:cubicBezTo>
                    <a:pt x="108" y="390"/>
                    <a:pt x="107" y="389"/>
                    <a:pt x="105" y="389"/>
                  </a:cubicBezTo>
                  <a:cubicBezTo>
                    <a:pt x="104" y="390"/>
                    <a:pt x="102" y="391"/>
                    <a:pt x="101" y="391"/>
                  </a:cubicBezTo>
                  <a:cubicBezTo>
                    <a:pt x="101" y="391"/>
                    <a:pt x="100" y="390"/>
                    <a:pt x="100" y="390"/>
                  </a:cubicBezTo>
                  <a:cubicBezTo>
                    <a:pt x="100" y="390"/>
                    <a:pt x="100" y="389"/>
                    <a:pt x="100" y="389"/>
                  </a:cubicBezTo>
                  <a:cubicBezTo>
                    <a:pt x="100" y="389"/>
                    <a:pt x="99" y="388"/>
                    <a:pt x="98" y="387"/>
                  </a:cubicBezTo>
                  <a:cubicBezTo>
                    <a:pt x="98" y="387"/>
                    <a:pt x="97" y="387"/>
                    <a:pt x="97" y="387"/>
                  </a:cubicBezTo>
                  <a:cubicBezTo>
                    <a:pt x="97" y="387"/>
                    <a:pt x="97" y="387"/>
                    <a:pt x="97" y="388"/>
                  </a:cubicBezTo>
                  <a:cubicBezTo>
                    <a:pt x="97" y="389"/>
                    <a:pt x="99" y="389"/>
                    <a:pt x="97" y="389"/>
                  </a:cubicBezTo>
                  <a:cubicBezTo>
                    <a:pt x="96" y="388"/>
                    <a:pt x="95" y="388"/>
                    <a:pt x="95" y="388"/>
                  </a:cubicBezTo>
                  <a:cubicBezTo>
                    <a:pt x="92" y="389"/>
                    <a:pt x="92" y="389"/>
                    <a:pt x="92" y="389"/>
                  </a:cubicBezTo>
                  <a:cubicBezTo>
                    <a:pt x="93" y="388"/>
                    <a:pt x="93" y="388"/>
                    <a:pt x="93" y="388"/>
                  </a:cubicBezTo>
                  <a:cubicBezTo>
                    <a:pt x="93" y="388"/>
                    <a:pt x="94" y="388"/>
                    <a:pt x="94" y="388"/>
                  </a:cubicBezTo>
                  <a:cubicBezTo>
                    <a:pt x="94" y="387"/>
                    <a:pt x="94" y="387"/>
                    <a:pt x="94" y="387"/>
                  </a:cubicBezTo>
                  <a:cubicBezTo>
                    <a:pt x="94" y="387"/>
                    <a:pt x="94" y="386"/>
                    <a:pt x="94" y="386"/>
                  </a:cubicBezTo>
                  <a:cubicBezTo>
                    <a:pt x="95" y="386"/>
                    <a:pt x="96" y="385"/>
                    <a:pt x="95" y="385"/>
                  </a:cubicBezTo>
                  <a:cubicBezTo>
                    <a:pt x="94" y="385"/>
                    <a:pt x="93" y="385"/>
                    <a:pt x="93" y="385"/>
                  </a:cubicBezTo>
                  <a:cubicBezTo>
                    <a:pt x="93" y="384"/>
                    <a:pt x="93" y="384"/>
                    <a:pt x="93" y="384"/>
                  </a:cubicBezTo>
                  <a:cubicBezTo>
                    <a:pt x="93" y="384"/>
                    <a:pt x="92" y="383"/>
                    <a:pt x="92" y="383"/>
                  </a:cubicBezTo>
                  <a:cubicBezTo>
                    <a:pt x="92" y="384"/>
                    <a:pt x="92" y="385"/>
                    <a:pt x="92" y="385"/>
                  </a:cubicBezTo>
                  <a:cubicBezTo>
                    <a:pt x="91" y="385"/>
                    <a:pt x="91" y="385"/>
                    <a:pt x="91" y="384"/>
                  </a:cubicBezTo>
                  <a:cubicBezTo>
                    <a:pt x="91" y="383"/>
                    <a:pt x="91" y="383"/>
                    <a:pt x="91" y="383"/>
                  </a:cubicBezTo>
                  <a:cubicBezTo>
                    <a:pt x="90" y="383"/>
                    <a:pt x="89" y="383"/>
                    <a:pt x="89" y="383"/>
                  </a:cubicBezTo>
                  <a:cubicBezTo>
                    <a:pt x="89" y="383"/>
                    <a:pt x="90" y="384"/>
                    <a:pt x="88" y="384"/>
                  </a:cubicBezTo>
                  <a:cubicBezTo>
                    <a:pt x="87" y="384"/>
                    <a:pt x="86" y="385"/>
                    <a:pt x="85" y="385"/>
                  </a:cubicBezTo>
                  <a:cubicBezTo>
                    <a:pt x="84" y="386"/>
                    <a:pt x="84" y="387"/>
                    <a:pt x="84" y="387"/>
                  </a:cubicBezTo>
                  <a:cubicBezTo>
                    <a:pt x="84" y="388"/>
                    <a:pt x="82" y="388"/>
                    <a:pt x="82" y="389"/>
                  </a:cubicBezTo>
                  <a:cubicBezTo>
                    <a:pt x="83" y="389"/>
                    <a:pt x="82" y="389"/>
                    <a:pt x="84" y="390"/>
                  </a:cubicBezTo>
                  <a:cubicBezTo>
                    <a:pt x="85" y="390"/>
                    <a:pt x="85" y="390"/>
                    <a:pt x="86" y="390"/>
                  </a:cubicBezTo>
                  <a:cubicBezTo>
                    <a:pt x="87" y="391"/>
                    <a:pt x="88" y="390"/>
                    <a:pt x="88" y="390"/>
                  </a:cubicBezTo>
                  <a:cubicBezTo>
                    <a:pt x="88" y="390"/>
                    <a:pt x="88" y="390"/>
                    <a:pt x="89" y="391"/>
                  </a:cubicBezTo>
                  <a:cubicBezTo>
                    <a:pt x="89" y="391"/>
                    <a:pt x="90" y="390"/>
                    <a:pt x="90" y="391"/>
                  </a:cubicBezTo>
                  <a:cubicBezTo>
                    <a:pt x="90" y="392"/>
                    <a:pt x="91" y="393"/>
                    <a:pt x="90" y="393"/>
                  </a:cubicBezTo>
                  <a:cubicBezTo>
                    <a:pt x="89" y="393"/>
                    <a:pt x="88" y="394"/>
                    <a:pt x="88" y="393"/>
                  </a:cubicBezTo>
                  <a:cubicBezTo>
                    <a:pt x="88" y="393"/>
                    <a:pt x="88" y="392"/>
                    <a:pt x="87" y="392"/>
                  </a:cubicBezTo>
                  <a:cubicBezTo>
                    <a:pt x="87" y="392"/>
                    <a:pt x="86" y="392"/>
                    <a:pt x="86" y="392"/>
                  </a:cubicBezTo>
                  <a:cubicBezTo>
                    <a:pt x="85" y="394"/>
                    <a:pt x="85" y="394"/>
                    <a:pt x="85" y="394"/>
                  </a:cubicBezTo>
                  <a:cubicBezTo>
                    <a:pt x="85" y="394"/>
                    <a:pt x="85" y="395"/>
                    <a:pt x="84" y="395"/>
                  </a:cubicBezTo>
                  <a:cubicBezTo>
                    <a:pt x="83" y="395"/>
                    <a:pt x="84" y="395"/>
                    <a:pt x="82" y="395"/>
                  </a:cubicBezTo>
                  <a:cubicBezTo>
                    <a:pt x="80" y="395"/>
                    <a:pt x="80" y="394"/>
                    <a:pt x="79" y="394"/>
                  </a:cubicBezTo>
                  <a:cubicBezTo>
                    <a:pt x="79" y="394"/>
                    <a:pt x="79" y="394"/>
                    <a:pt x="78" y="394"/>
                  </a:cubicBezTo>
                  <a:cubicBezTo>
                    <a:pt x="78" y="394"/>
                    <a:pt x="76" y="392"/>
                    <a:pt x="75" y="394"/>
                  </a:cubicBezTo>
                  <a:cubicBezTo>
                    <a:pt x="74" y="395"/>
                    <a:pt x="73" y="396"/>
                    <a:pt x="73" y="396"/>
                  </a:cubicBezTo>
                  <a:cubicBezTo>
                    <a:pt x="70" y="396"/>
                    <a:pt x="70" y="396"/>
                    <a:pt x="70" y="396"/>
                  </a:cubicBezTo>
                  <a:cubicBezTo>
                    <a:pt x="70" y="396"/>
                    <a:pt x="69" y="396"/>
                    <a:pt x="68" y="396"/>
                  </a:cubicBezTo>
                  <a:cubicBezTo>
                    <a:pt x="67" y="396"/>
                    <a:pt x="66" y="396"/>
                    <a:pt x="66" y="396"/>
                  </a:cubicBezTo>
                  <a:cubicBezTo>
                    <a:pt x="65" y="397"/>
                    <a:pt x="64" y="394"/>
                    <a:pt x="64" y="394"/>
                  </a:cubicBezTo>
                  <a:cubicBezTo>
                    <a:pt x="64" y="394"/>
                    <a:pt x="65" y="392"/>
                    <a:pt x="62" y="394"/>
                  </a:cubicBezTo>
                  <a:cubicBezTo>
                    <a:pt x="59" y="396"/>
                    <a:pt x="58" y="396"/>
                    <a:pt x="58" y="396"/>
                  </a:cubicBezTo>
                  <a:cubicBezTo>
                    <a:pt x="58" y="396"/>
                    <a:pt x="57" y="396"/>
                    <a:pt x="57" y="397"/>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6" y="396"/>
                    <a:pt x="56" y="396"/>
                    <a:pt x="56" y="395"/>
                  </a:cubicBezTo>
                  <a:cubicBezTo>
                    <a:pt x="56" y="395"/>
                    <a:pt x="56" y="395"/>
                    <a:pt x="56" y="395"/>
                  </a:cubicBezTo>
                  <a:cubicBezTo>
                    <a:pt x="56" y="395"/>
                    <a:pt x="55" y="395"/>
                    <a:pt x="55" y="394"/>
                  </a:cubicBezTo>
                  <a:cubicBezTo>
                    <a:pt x="53" y="392"/>
                    <a:pt x="50" y="388"/>
                    <a:pt x="50" y="388"/>
                  </a:cubicBezTo>
                  <a:cubicBezTo>
                    <a:pt x="52" y="384"/>
                    <a:pt x="52" y="384"/>
                    <a:pt x="52" y="384"/>
                  </a:cubicBezTo>
                  <a:cubicBezTo>
                    <a:pt x="52" y="384"/>
                    <a:pt x="53" y="377"/>
                    <a:pt x="53" y="375"/>
                  </a:cubicBezTo>
                  <a:cubicBezTo>
                    <a:pt x="53" y="374"/>
                    <a:pt x="53" y="368"/>
                    <a:pt x="53" y="368"/>
                  </a:cubicBezTo>
                  <a:cubicBezTo>
                    <a:pt x="53" y="368"/>
                    <a:pt x="49" y="367"/>
                    <a:pt x="52" y="364"/>
                  </a:cubicBezTo>
                  <a:cubicBezTo>
                    <a:pt x="55" y="360"/>
                    <a:pt x="58" y="355"/>
                    <a:pt x="58" y="355"/>
                  </a:cubicBezTo>
                  <a:cubicBezTo>
                    <a:pt x="58" y="345"/>
                    <a:pt x="58" y="345"/>
                    <a:pt x="58" y="345"/>
                  </a:cubicBezTo>
                  <a:cubicBezTo>
                    <a:pt x="58" y="345"/>
                    <a:pt x="55" y="342"/>
                    <a:pt x="59" y="340"/>
                  </a:cubicBezTo>
                  <a:cubicBezTo>
                    <a:pt x="63" y="337"/>
                    <a:pt x="70" y="328"/>
                    <a:pt x="70" y="328"/>
                  </a:cubicBezTo>
                  <a:cubicBezTo>
                    <a:pt x="77" y="320"/>
                    <a:pt x="77" y="320"/>
                    <a:pt x="77" y="320"/>
                  </a:cubicBezTo>
                  <a:cubicBezTo>
                    <a:pt x="65" y="317"/>
                    <a:pt x="65" y="317"/>
                    <a:pt x="65" y="317"/>
                  </a:cubicBezTo>
                  <a:cubicBezTo>
                    <a:pt x="58" y="316"/>
                    <a:pt x="58" y="316"/>
                    <a:pt x="58" y="316"/>
                  </a:cubicBezTo>
                  <a:cubicBezTo>
                    <a:pt x="53" y="313"/>
                    <a:pt x="53" y="313"/>
                    <a:pt x="53" y="313"/>
                  </a:cubicBezTo>
                  <a:cubicBezTo>
                    <a:pt x="50" y="308"/>
                    <a:pt x="50" y="308"/>
                    <a:pt x="50" y="308"/>
                  </a:cubicBezTo>
                  <a:cubicBezTo>
                    <a:pt x="47" y="310"/>
                    <a:pt x="47" y="310"/>
                    <a:pt x="47" y="310"/>
                  </a:cubicBezTo>
                  <a:cubicBezTo>
                    <a:pt x="44" y="312"/>
                    <a:pt x="44" y="312"/>
                    <a:pt x="44" y="312"/>
                  </a:cubicBezTo>
                  <a:cubicBezTo>
                    <a:pt x="37" y="311"/>
                    <a:pt x="37" y="311"/>
                    <a:pt x="37" y="311"/>
                  </a:cubicBezTo>
                  <a:cubicBezTo>
                    <a:pt x="32" y="306"/>
                    <a:pt x="32" y="306"/>
                    <a:pt x="32" y="306"/>
                  </a:cubicBezTo>
                  <a:cubicBezTo>
                    <a:pt x="28" y="309"/>
                    <a:pt x="28" y="309"/>
                    <a:pt x="28" y="309"/>
                  </a:cubicBezTo>
                  <a:cubicBezTo>
                    <a:pt x="24" y="306"/>
                    <a:pt x="24" y="306"/>
                    <a:pt x="24" y="306"/>
                  </a:cubicBezTo>
                  <a:cubicBezTo>
                    <a:pt x="21" y="301"/>
                    <a:pt x="21" y="301"/>
                    <a:pt x="21" y="301"/>
                  </a:cubicBezTo>
                  <a:cubicBezTo>
                    <a:pt x="20" y="297"/>
                    <a:pt x="20" y="297"/>
                    <a:pt x="20" y="297"/>
                  </a:cubicBezTo>
                  <a:cubicBezTo>
                    <a:pt x="15" y="292"/>
                    <a:pt x="15" y="292"/>
                    <a:pt x="15" y="292"/>
                  </a:cubicBezTo>
                  <a:cubicBezTo>
                    <a:pt x="13" y="292"/>
                    <a:pt x="13" y="292"/>
                    <a:pt x="13" y="292"/>
                  </a:cubicBezTo>
                  <a:cubicBezTo>
                    <a:pt x="13" y="291"/>
                    <a:pt x="13" y="291"/>
                    <a:pt x="13" y="291"/>
                  </a:cubicBezTo>
                  <a:cubicBezTo>
                    <a:pt x="12" y="285"/>
                    <a:pt x="12" y="285"/>
                    <a:pt x="12" y="285"/>
                  </a:cubicBezTo>
                  <a:cubicBezTo>
                    <a:pt x="15" y="283"/>
                    <a:pt x="15" y="283"/>
                    <a:pt x="15" y="283"/>
                  </a:cubicBezTo>
                  <a:cubicBezTo>
                    <a:pt x="17" y="280"/>
                    <a:pt x="17" y="280"/>
                    <a:pt x="17" y="280"/>
                  </a:cubicBezTo>
                  <a:cubicBezTo>
                    <a:pt x="19" y="277"/>
                    <a:pt x="19" y="277"/>
                    <a:pt x="19" y="277"/>
                  </a:cubicBezTo>
                  <a:cubicBezTo>
                    <a:pt x="18" y="273"/>
                    <a:pt x="18" y="273"/>
                    <a:pt x="18" y="273"/>
                  </a:cubicBezTo>
                  <a:cubicBezTo>
                    <a:pt x="18" y="273"/>
                    <a:pt x="14" y="273"/>
                    <a:pt x="13" y="272"/>
                  </a:cubicBezTo>
                  <a:cubicBezTo>
                    <a:pt x="12" y="272"/>
                    <a:pt x="9" y="270"/>
                    <a:pt x="9" y="270"/>
                  </a:cubicBezTo>
                  <a:cubicBezTo>
                    <a:pt x="8" y="265"/>
                    <a:pt x="8" y="265"/>
                    <a:pt x="8" y="265"/>
                  </a:cubicBezTo>
                  <a:cubicBezTo>
                    <a:pt x="6" y="262"/>
                    <a:pt x="6" y="262"/>
                    <a:pt x="6" y="262"/>
                  </a:cubicBezTo>
                  <a:cubicBezTo>
                    <a:pt x="5" y="257"/>
                    <a:pt x="5" y="257"/>
                    <a:pt x="5" y="257"/>
                  </a:cubicBezTo>
                  <a:cubicBezTo>
                    <a:pt x="6" y="252"/>
                    <a:pt x="6" y="252"/>
                    <a:pt x="6" y="252"/>
                  </a:cubicBezTo>
                  <a:cubicBezTo>
                    <a:pt x="6" y="252"/>
                    <a:pt x="6" y="252"/>
                    <a:pt x="6" y="252"/>
                  </a:cubicBezTo>
                  <a:cubicBezTo>
                    <a:pt x="6" y="252"/>
                    <a:pt x="6" y="252"/>
                    <a:pt x="6" y="252"/>
                  </a:cubicBezTo>
                  <a:cubicBezTo>
                    <a:pt x="7" y="252"/>
                    <a:pt x="7" y="252"/>
                    <a:pt x="7" y="252"/>
                  </a:cubicBezTo>
                  <a:cubicBezTo>
                    <a:pt x="8" y="250"/>
                    <a:pt x="8" y="250"/>
                    <a:pt x="8" y="250"/>
                  </a:cubicBezTo>
                  <a:cubicBezTo>
                    <a:pt x="8" y="249"/>
                    <a:pt x="8" y="249"/>
                    <a:pt x="8" y="249"/>
                  </a:cubicBezTo>
                  <a:cubicBezTo>
                    <a:pt x="8" y="249"/>
                    <a:pt x="9" y="248"/>
                    <a:pt x="10" y="248"/>
                  </a:cubicBezTo>
                  <a:cubicBezTo>
                    <a:pt x="10" y="248"/>
                    <a:pt x="11" y="248"/>
                    <a:pt x="11" y="248"/>
                  </a:cubicBezTo>
                  <a:cubicBezTo>
                    <a:pt x="12" y="248"/>
                    <a:pt x="12" y="245"/>
                    <a:pt x="12" y="245"/>
                  </a:cubicBezTo>
                  <a:cubicBezTo>
                    <a:pt x="14" y="245"/>
                    <a:pt x="14" y="245"/>
                    <a:pt x="14" y="245"/>
                  </a:cubicBezTo>
                  <a:cubicBezTo>
                    <a:pt x="14" y="245"/>
                    <a:pt x="15" y="244"/>
                    <a:pt x="15" y="244"/>
                  </a:cubicBezTo>
                  <a:cubicBezTo>
                    <a:pt x="15" y="243"/>
                    <a:pt x="15" y="242"/>
                    <a:pt x="15" y="242"/>
                  </a:cubicBezTo>
                  <a:cubicBezTo>
                    <a:pt x="15" y="242"/>
                    <a:pt x="16" y="240"/>
                    <a:pt x="16" y="239"/>
                  </a:cubicBezTo>
                  <a:cubicBezTo>
                    <a:pt x="16" y="238"/>
                    <a:pt x="15" y="237"/>
                    <a:pt x="15" y="237"/>
                  </a:cubicBezTo>
                  <a:cubicBezTo>
                    <a:pt x="15" y="237"/>
                    <a:pt x="14" y="235"/>
                    <a:pt x="13" y="235"/>
                  </a:cubicBezTo>
                  <a:cubicBezTo>
                    <a:pt x="13" y="235"/>
                    <a:pt x="11" y="235"/>
                    <a:pt x="11" y="235"/>
                  </a:cubicBezTo>
                  <a:cubicBezTo>
                    <a:pt x="10" y="235"/>
                    <a:pt x="9" y="233"/>
                    <a:pt x="9" y="233"/>
                  </a:cubicBezTo>
                  <a:cubicBezTo>
                    <a:pt x="9" y="233"/>
                    <a:pt x="10" y="232"/>
                    <a:pt x="10" y="231"/>
                  </a:cubicBezTo>
                  <a:cubicBezTo>
                    <a:pt x="11" y="231"/>
                    <a:pt x="11" y="228"/>
                    <a:pt x="11" y="228"/>
                  </a:cubicBezTo>
                  <a:cubicBezTo>
                    <a:pt x="11" y="228"/>
                    <a:pt x="10" y="227"/>
                    <a:pt x="9" y="227"/>
                  </a:cubicBezTo>
                  <a:cubicBezTo>
                    <a:pt x="9" y="227"/>
                    <a:pt x="7" y="227"/>
                    <a:pt x="7" y="227"/>
                  </a:cubicBezTo>
                  <a:cubicBezTo>
                    <a:pt x="7" y="224"/>
                    <a:pt x="7" y="224"/>
                    <a:pt x="7" y="224"/>
                  </a:cubicBezTo>
                  <a:cubicBezTo>
                    <a:pt x="7" y="224"/>
                    <a:pt x="5" y="223"/>
                    <a:pt x="4" y="223"/>
                  </a:cubicBezTo>
                  <a:cubicBezTo>
                    <a:pt x="4" y="223"/>
                    <a:pt x="4" y="222"/>
                    <a:pt x="3" y="222"/>
                  </a:cubicBezTo>
                  <a:cubicBezTo>
                    <a:pt x="4" y="222"/>
                    <a:pt x="4" y="222"/>
                    <a:pt x="4" y="222"/>
                  </a:cubicBezTo>
                  <a:cubicBezTo>
                    <a:pt x="4" y="222"/>
                    <a:pt x="4" y="222"/>
                    <a:pt x="4" y="222"/>
                  </a:cubicBezTo>
                  <a:cubicBezTo>
                    <a:pt x="4" y="221"/>
                    <a:pt x="3" y="220"/>
                    <a:pt x="3" y="219"/>
                  </a:cubicBezTo>
                  <a:cubicBezTo>
                    <a:pt x="3" y="219"/>
                    <a:pt x="4" y="219"/>
                    <a:pt x="4" y="219"/>
                  </a:cubicBezTo>
                  <a:cubicBezTo>
                    <a:pt x="4" y="219"/>
                    <a:pt x="4" y="218"/>
                    <a:pt x="5" y="217"/>
                  </a:cubicBezTo>
                  <a:cubicBezTo>
                    <a:pt x="5" y="217"/>
                    <a:pt x="5" y="217"/>
                    <a:pt x="6" y="217"/>
                  </a:cubicBezTo>
                  <a:cubicBezTo>
                    <a:pt x="6" y="217"/>
                    <a:pt x="6" y="216"/>
                    <a:pt x="7" y="216"/>
                  </a:cubicBezTo>
                  <a:cubicBezTo>
                    <a:pt x="7" y="215"/>
                    <a:pt x="7" y="213"/>
                    <a:pt x="7" y="213"/>
                  </a:cubicBezTo>
                  <a:cubicBezTo>
                    <a:pt x="7" y="213"/>
                    <a:pt x="7" y="213"/>
                    <a:pt x="6" y="212"/>
                  </a:cubicBezTo>
                  <a:cubicBezTo>
                    <a:pt x="5" y="212"/>
                    <a:pt x="5" y="212"/>
                    <a:pt x="5" y="211"/>
                  </a:cubicBezTo>
                  <a:cubicBezTo>
                    <a:pt x="4" y="211"/>
                    <a:pt x="5" y="210"/>
                    <a:pt x="5" y="210"/>
                  </a:cubicBezTo>
                  <a:cubicBezTo>
                    <a:pt x="5" y="210"/>
                    <a:pt x="3" y="209"/>
                    <a:pt x="3" y="209"/>
                  </a:cubicBezTo>
                  <a:cubicBezTo>
                    <a:pt x="3" y="209"/>
                    <a:pt x="1" y="209"/>
                    <a:pt x="1" y="209"/>
                  </a:cubicBezTo>
                  <a:cubicBezTo>
                    <a:pt x="1" y="209"/>
                    <a:pt x="1" y="209"/>
                    <a:pt x="1" y="209"/>
                  </a:cubicBezTo>
                  <a:cubicBezTo>
                    <a:pt x="1" y="207"/>
                    <a:pt x="1" y="207"/>
                    <a:pt x="1" y="207"/>
                  </a:cubicBezTo>
                  <a:cubicBezTo>
                    <a:pt x="0" y="205"/>
                    <a:pt x="0" y="205"/>
                    <a:pt x="0" y="205"/>
                  </a:cubicBezTo>
                  <a:cubicBezTo>
                    <a:pt x="1" y="204"/>
                    <a:pt x="1" y="204"/>
                    <a:pt x="1" y="204"/>
                  </a:cubicBezTo>
                  <a:cubicBezTo>
                    <a:pt x="3" y="206"/>
                    <a:pt x="3" y="206"/>
                    <a:pt x="3" y="206"/>
                  </a:cubicBezTo>
                  <a:cubicBezTo>
                    <a:pt x="3" y="206"/>
                    <a:pt x="3" y="205"/>
                    <a:pt x="3" y="204"/>
                  </a:cubicBezTo>
                  <a:cubicBezTo>
                    <a:pt x="4" y="204"/>
                    <a:pt x="5" y="202"/>
                    <a:pt x="5" y="202"/>
                  </a:cubicBezTo>
                  <a:cubicBezTo>
                    <a:pt x="7" y="202"/>
                    <a:pt x="7" y="202"/>
                    <a:pt x="7" y="202"/>
                  </a:cubicBezTo>
                  <a:cubicBezTo>
                    <a:pt x="7" y="202"/>
                    <a:pt x="11" y="202"/>
                    <a:pt x="11" y="202"/>
                  </a:cubicBezTo>
                  <a:cubicBezTo>
                    <a:pt x="12" y="201"/>
                    <a:pt x="10" y="199"/>
                    <a:pt x="10" y="199"/>
                  </a:cubicBezTo>
                  <a:cubicBezTo>
                    <a:pt x="10" y="199"/>
                    <a:pt x="8" y="201"/>
                    <a:pt x="8" y="201"/>
                  </a:cubicBezTo>
                  <a:cubicBezTo>
                    <a:pt x="7" y="201"/>
                    <a:pt x="7" y="198"/>
                    <a:pt x="7" y="198"/>
                  </a:cubicBezTo>
                  <a:cubicBezTo>
                    <a:pt x="7" y="196"/>
                    <a:pt x="7" y="196"/>
                    <a:pt x="7" y="196"/>
                  </a:cubicBezTo>
                  <a:cubicBezTo>
                    <a:pt x="9" y="195"/>
                    <a:pt x="9" y="195"/>
                    <a:pt x="9" y="195"/>
                  </a:cubicBezTo>
                  <a:cubicBezTo>
                    <a:pt x="10" y="193"/>
                    <a:pt x="10" y="193"/>
                    <a:pt x="10" y="193"/>
                  </a:cubicBezTo>
                  <a:cubicBezTo>
                    <a:pt x="10" y="193"/>
                    <a:pt x="12" y="191"/>
                    <a:pt x="12" y="191"/>
                  </a:cubicBezTo>
                  <a:cubicBezTo>
                    <a:pt x="13" y="190"/>
                    <a:pt x="12" y="188"/>
                    <a:pt x="12" y="188"/>
                  </a:cubicBezTo>
                  <a:cubicBezTo>
                    <a:pt x="13" y="185"/>
                    <a:pt x="13" y="185"/>
                    <a:pt x="13" y="185"/>
                  </a:cubicBezTo>
                  <a:cubicBezTo>
                    <a:pt x="11" y="182"/>
                    <a:pt x="11" y="182"/>
                    <a:pt x="11" y="182"/>
                  </a:cubicBezTo>
                  <a:cubicBezTo>
                    <a:pt x="11" y="179"/>
                    <a:pt x="11" y="179"/>
                    <a:pt x="11" y="179"/>
                  </a:cubicBezTo>
                  <a:cubicBezTo>
                    <a:pt x="9" y="176"/>
                    <a:pt x="9" y="176"/>
                    <a:pt x="9" y="176"/>
                  </a:cubicBezTo>
                  <a:cubicBezTo>
                    <a:pt x="9" y="175"/>
                    <a:pt x="9" y="175"/>
                    <a:pt x="9" y="175"/>
                  </a:cubicBezTo>
                  <a:cubicBezTo>
                    <a:pt x="8" y="173"/>
                    <a:pt x="8" y="173"/>
                    <a:pt x="8" y="173"/>
                  </a:cubicBezTo>
                  <a:cubicBezTo>
                    <a:pt x="8" y="171"/>
                    <a:pt x="8" y="171"/>
                    <a:pt x="8" y="171"/>
                  </a:cubicBezTo>
                  <a:cubicBezTo>
                    <a:pt x="8" y="171"/>
                    <a:pt x="6" y="169"/>
                    <a:pt x="5" y="169"/>
                  </a:cubicBezTo>
                  <a:cubicBezTo>
                    <a:pt x="4" y="169"/>
                    <a:pt x="5" y="168"/>
                    <a:pt x="5" y="168"/>
                  </a:cubicBezTo>
                  <a:cubicBezTo>
                    <a:pt x="5" y="166"/>
                    <a:pt x="5" y="166"/>
                    <a:pt x="5" y="166"/>
                  </a:cubicBezTo>
                  <a:cubicBezTo>
                    <a:pt x="5" y="163"/>
                    <a:pt x="5" y="163"/>
                    <a:pt x="5" y="163"/>
                  </a:cubicBezTo>
                  <a:cubicBezTo>
                    <a:pt x="10" y="164"/>
                    <a:pt x="10" y="164"/>
                    <a:pt x="10" y="164"/>
                  </a:cubicBezTo>
                  <a:cubicBezTo>
                    <a:pt x="12" y="164"/>
                    <a:pt x="12" y="164"/>
                    <a:pt x="12" y="164"/>
                  </a:cubicBezTo>
                  <a:cubicBezTo>
                    <a:pt x="9" y="162"/>
                    <a:pt x="9" y="162"/>
                    <a:pt x="9" y="162"/>
                  </a:cubicBezTo>
                  <a:cubicBezTo>
                    <a:pt x="12" y="161"/>
                    <a:pt x="12" y="161"/>
                    <a:pt x="12" y="161"/>
                  </a:cubicBezTo>
                  <a:cubicBezTo>
                    <a:pt x="14" y="163"/>
                    <a:pt x="14" y="163"/>
                    <a:pt x="14" y="163"/>
                  </a:cubicBezTo>
                  <a:cubicBezTo>
                    <a:pt x="17" y="164"/>
                    <a:pt x="17" y="164"/>
                    <a:pt x="17" y="164"/>
                  </a:cubicBezTo>
                  <a:cubicBezTo>
                    <a:pt x="18" y="166"/>
                    <a:pt x="18" y="166"/>
                    <a:pt x="18" y="166"/>
                  </a:cubicBezTo>
                  <a:cubicBezTo>
                    <a:pt x="19" y="164"/>
                    <a:pt x="19" y="164"/>
                    <a:pt x="19" y="164"/>
                  </a:cubicBezTo>
                  <a:cubicBezTo>
                    <a:pt x="22" y="164"/>
                    <a:pt x="22" y="164"/>
                    <a:pt x="22" y="164"/>
                  </a:cubicBezTo>
                  <a:cubicBezTo>
                    <a:pt x="23" y="164"/>
                    <a:pt x="23" y="164"/>
                    <a:pt x="23" y="164"/>
                  </a:cubicBezTo>
                  <a:cubicBezTo>
                    <a:pt x="26" y="163"/>
                    <a:pt x="26" y="163"/>
                    <a:pt x="26" y="163"/>
                  </a:cubicBezTo>
                  <a:cubicBezTo>
                    <a:pt x="29" y="163"/>
                    <a:pt x="29" y="163"/>
                    <a:pt x="29" y="163"/>
                  </a:cubicBezTo>
                  <a:cubicBezTo>
                    <a:pt x="30" y="161"/>
                    <a:pt x="30" y="161"/>
                    <a:pt x="30" y="161"/>
                  </a:cubicBezTo>
                  <a:cubicBezTo>
                    <a:pt x="32" y="160"/>
                    <a:pt x="32" y="160"/>
                    <a:pt x="32" y="160"/>
                  </a:cubicBezTo>
                  <a:cubicBezTo>
                    <a:pt x="33" y="159"/>
                    <a:pt x="33" y="159"/>
                    <a:pt x="33" y="159"/>
                  </a:cubicBezTo>
                  <a:cubicBezTo>
                    <a:pt x="30" y="157"/>
                    <a:pt x="30" y="157"/>
                    <a:pt x="30" y="157"/>
                  </a:cubicBezTo>
                  <a:cubicBezTo>
                    <a:pt x="28" y="154"/>
                    <a:pt x="28" y="154"/>
                    <a:pt x="28" y="154"/>
                  </a:cubicBezTo>
                  <a:cubicBezTo>
                    <a:pt x="30" y="154"/>
                    <a:pt x="30" y="154"/>
                    <a:pt x="30" y="154"/>
                  </a:cubicBezTo>
                  <a:cubicBezTo>
                    <a:pt x="30" y="151"/>
                    <a:pt x="30" y="151"/>
                    <a:pt x="30" y="151"/>
                  </a:cubicBezTo>
                  <a:cubicBezTo>
                    <a:pt x="30" y="151"/>
                    <a:pt x="34" y="152"/>
                    <a:pt x="34" y="152"/>
                  </a:cubicBezTo>
                  <a:cubicBezTo>
                    <a:pt x="34" y="151"/>
                    <a:pt x="34" y="151"/>
                    <a:pt x="35" y="150"/>
                  </a:cubicBezTo>
                  <a:cubicBezTo>
                    <a:pt x="36" y="150"/>
                    <a:pt x="38" y="149"/>
                    <a:pt x="38" y="149"/>
                  </a:cubicBezTo>
                  <a:cubicBezTo>
                    <a:pt x="39" y="147"/>
                    <a:pt x="39" y="147"/>
                    <a:pt x="39" y="147"/>
                  </a:cubicBezTo>
                  <a:cubicBezTo>
                    <a:pt x="39" y="147"/>
                    <a:pt x="41" y="146"/>
                    <a:pt x="41" y="146"/>
                  </a:cubicBezTo>
                  <a:cubicBezTo>
                    <a:pt x="42" y="146"/>
                    <a:pt x="41" y="145"/>
                    <a:pt x="41" y="144"/>
                  </a:cubicBezTo>
                  <a:cubicBezTo>
                    <a:pt x="41" y="143"/>
                    <a:pt x="41" y="141"/>
                    <a:pt x="41" y="141"/>
                  </a:cubicBezTo>
                  <a:cubicBezTo>
                    <a:pt x="42" y="139"/>
                    <a:pt x="42" y="139"/>
                    <a:pt x="42" y="139"/>
                  </a:cubicBezTo>
                  <a:cubicBezTo>
                    <a:pt x="40" y="135"/>
                    <a:pt x="40" y="135"/>
                    <a:pt x="40" y="135"/>
                  </a:cubicBezTo>
                  <a:cubicBezTo>
                    <a:pt x="37" y="136"/>
                    <a:pt x="37" y="136"/>
                    <a:pt x="37" y="136"/>
                  </a:cubicBezTo>
                  <a:cubicBezTo>
                    <a:pt x="35" y="134"/>
                    <a:pt x="35" y="134"/>
                    <a:pt x="35" y="134"/>
                  </a:cubicBezTo>
                  <a:cubicBezTo>
                    <a:pt x="35" y="134"/>
                    <a:pt x="32" y="134"/>
                    <a:pt x="32" y="133"/>
                  </a:cubicBezTo>
                  <a:cubicBezTo>
                    <a:pt x="31" y="132"/>
                    <a:pt x="30" y="130"/>
                    <a:pt x="30" y="130"/>
                  </a:cubicBezTo>
                  <a:cubicBezTo>
                    <a:pt x="30" y="128"/>
                    <a:pt x="30" y="128"/>
                    <a:pt x="30" y="128"/>
                  </a:cubicBezTo>
                  <a:cubicBezTo>
                    <a:pt x="33" y="128"/>
                    <a:pt x="33" y="128"/>
                    <a:pt x="33" y="128"/>
                  </a:cubicBezTo>
                  <a:cubicBezTo>
                    <a:pt x="31" y="127"/>
                    <a:pt x="31" y="127"/>
                    <a:pt x="31" y="127"/>
                  </a:cubicBezTo>
                  <a:cubicBezTo>
                    <a:pt x="31" y="124"/>
                    <a:pt x="31" y="124"/>
                    <a:pt x="31" y="124"/>
                  </a:cubicBezTo>
                  <a:cubicBezTo>
                    <a:pt x="35" y="123"/>
                    <a:pt x="35" y="123"/>
                    <a:pt x="35" y="123"/>
                  </a:cubicBezTo>
                  <a:cubicBezTo>
                    <a:pt x="35" y="123"/>
                    <a:pt x="40" y="125"/>
                    <a:pt x="41" y="125"/>
                  </a:cubicBezTo>
                  <a:cubicBezTo>
                    <a:pt x="42" y="126"/>
                    <a:pt x="42" y="122"/>
                    <a:pt x="42" y="122"/>
                  </a:cubicBezTo>
                  <a:cubicBezTo>
                    <a:pt x="43" y="117"/>
                    <a:pt x="43" y="117"/>
                    <a:pt x="43" y="117"/>
                  </a:cubicBezTo>
                  <a:cubicBezTo>
                    <a:pt x="43" y="117"/>
                    <a:pt x="42" y="113"/>
                    <a:pt x="43" y="112"/>
                  </a:cubicBezTo>
                  <a:cubicBezTo>
                    <a:pt x="44" y="112"/>
                    <a:pt x="47" y="106"/>
                    <a:pt x="47" y="106"/>
                  </a:cubicBezTo>
                  <a:cubicBezTo>
                    <a:pt x="47" y="106"/>
                    <a:pt x="47" y="100"/>
                    <a:pt x="47" y="99"/>
                  </a:cubicBezTo>
                  <a:cubicBezTo>
                    <a:pt x="47" y="98"/>
                    <a:pt x="47" y="94"/>
                    <a:pt x="47" y="94"/>
                  </a:cubicBezTo>
                  <a:cubicBezTo>
                    <a:pt x="47" y="93"/>
                    <a:pt x="47" y="93"/>
                    <a:pt x="47" y="93"/>
                  </a:cubicBezTo>
                  <a:cubicBezTo>
                    <a:pt x="47" y="93"/>
                    <a:pt x="44" y="92"/>
                    <a:pt x="43" y="92"/>
                  </a:cubicBezTo>
                  <a:cubicBezTo>
                    <a:pt x="43" y="91"/>
                    <a:pt x="44" y="89"/>
                    <a:pt x="44" y="89"/>
                  </a:cubicBezTo>
                  <a:cubicBezTo>
                    <a:pt x="39" y="88"/>
                    <a:pt x="39" y="88"/>
                    <a:pt x="39" y="88"/>
                  </a:cubicBezTo>
                  <a:cubicBezTo>
                    <a:pt x="40" y="85"/>
                    <a:pt x="41" y="80"/>
                    <a:pt x="42" y="80"/>
                  </a:cubicBezTo>
                  <a:cubicBezTo>
                    <a:pt x="43" y="79"/>
                    <a:pt x="45" y="77"/>
                    <a:pt x="45" y="77"/>
                  </a:cubicBezTo>
                  <a:cubicBezTo>
                    <a:pt x="45" y="73"/>
                    <a:pt x="45" y="73"/>
                    <a:pt x="45" y="73"/>
                  </a:cubicBezTo>
                  <a:cubicBezTo>
                    <a:pt x="43" y="70"/>
                    <a:pt x="43" y="70"/>
                    <a:pt x="43" y="70"/>
                  </a:cubicBezTo>
                  <a:cubicBezTo>
                    <a:pt x="45" y="67"/>
                    <a:pt x="45" y="67"/>
                    <a:pt x="45" y="67"/>
                  </a:cubicBezTo>
                  <a:cubicBezTo>
                    <a:pt x="45" y="67"/>
                    <a:pt x="49" y="65"/>
                    <a:pt x="49" y="65"/>
                  </a:cubicBezTo>
                  <a:cubicBezTo>
                    <a:pt x="50" y="65"/>
                    <a:pt x="56" y="65"/>
                    <a:pt x="56" y="65"/>
                  </a:cubicBezTo>
                  <a:cubicBezTo>
                    <a:pt x="60" y="63"/>
                    <a:pt x="60" y="63"/>
                    <a:pt x="60" y="63"/>
                  </a:cubicBezTo>
                  <a:cubicBezTo>
                    <a:pt x="66" y="63"/>
                    <a:pt x="66" y="63"/>
                    <a:pt x="66" y="63"/>
                  </a:cubicBezTo>
                  <a:cubicBezTo>
                    <a:pt x="70" y="62"/>
                    <a:pt x="70" y="62"/>
                    <a:pt x="70" y="62"/>
                  </a:cubicBezTo>
                  <a:cubicBezTo>
                    <a:pt x="73" y="64"/>
                    <a:pt x="73" y="64"/>
                    <a:pt x="73" y="64"/>
                  </a:cubicBezTo>
                  <a:cubicBezTo>
                    <a:pt x="73" y="64"/>
                    <a:pt x="75" y="66"/>
                    <a:pt x="75" y="67"/>
                  </a:cubicBezTo>
                  <a:cubicBezTo>
                    <a:pt x="75" y="67"/>
                    <a:pt x="77" y="69"/>
                    <a:pt x="77" y="70"/>
                  </a:cubicBezTo>
                  <a:cubicBezTo>
                    <a:pt x="76" y="70"/>
                    <a:pt x="78" y="73"/>
                    <a:pt x="78" y="73"/>
                  </a:cubicBezTo>
                  <a:cubicBezTo>
                    <a:pt x="78" y="73"/>
                    <a:pt x="77" y="75"/>
                    <a:pt x="77" y="76"/>
                  </a:cubicBezTo>
                  <a:cubicBezTo>
                    <a:pt x="77" y="76"/>
                    <a:pt x="78" y="80"/>
                    <a:pt x="78" y="80"/>
                  </a:cubicBezTo>
                  <a:cubicBezTo>
                    <a:pt x="78" y="81"/>
                    <a:pt x="80" y="82"/>
                    <a:pt x="80" y="82"/>
                  </a:cubicBezTo>
                  <a:cubicBezTo>
                    <a:pt x="82" y="81"/>
                    <a:pt x="82" y="81"/>
                    <a:pt x="82" y="81"/>
                  </a:cubicBezTo>
                  <a:cubicBezTo>
                    <a:pt x="83" y="79"/>
                    <a:pt x="83" y="79"/>
                    <a:pt x="83" y="79"/>
                  </a:cubicBezTo>
                  <a:cubicBezTo>
                    <a:pt x="81" y="76"/>
                    <a:pt x="81" y="76"/>
                    <a:pt x="81" y="76"/>
                  </a:cubicBezTo>
                  <a:cubicBezTo>
                    <a:pt x="80" y="76"/>
                    <a:pt x="80" y="76"/>
                    <a:pt x="80" y="76"/>
                  </a:cubicBezTo>
                  <a:cubicBezTo>
                    <a:pt x="81" y="72"/>
                    <a:pt x="81" y="72"/>
                    <a:pt x="81" y="72"/>
                  </a:cubicBezTo>
                  <a:cubicBezTo>
                    <a:pt x="81" y="72"/>
                    <a:pt x="83" y="71"/>
                    <a:pt x="84" y="72"/>
                  </a:cubicBezTo>
                  <a:cubicBezTo>
                    <a:pt x="85" y="72"/>
                    <a:pt x="88" y="75"/>
                    <a:pt x="88" y="75"/>
                  </a:cubicBezTo>
                  <a:cubicBezTo>
                    <a:pt x="90" y="76"/>
                    <a:pt x="90" y="76"/>
                    <a:pt x="90" y="76"/>
                  </a:cubicBezTo>
                  <a:cubicBezTo>
                    <a:pt x="90" y="76"/>
                    <a:pt x="93" y="74"/>
                    <a:pt x="93" y="74"/>
                  </a:cubicBezTo>
                  <a:cubicBezTo>
                    <a:pt x="93" y="74"/>
                    <a:pt x="90" y="70"/>
                    <a:pt x="90" y="70"/>
                  </a:cubicBezTo>
                  <a:cubicBezTo>
                    <a:pt x="91" y="65"/>
                    <a:pt x="91" y="65"/>
                    <a:pt x="91" y="65"/>
                  </a:cubicBezTo>
                  <a:cubicBezTo>
                    <a:pt x="92" y="61"/>
                    <a:pt x="92" y="61"/>
                    <a:pt x="92" y="61"/>
                  </a:cubicBezTo>
                  <a:cubicBezTo>
                    <a:pt x="96" y="58"/>
                    <a:pt x="96" y="58"/>
                    <a:pt x="96" y="58"/>
                  </a:cubicBezTo>
                  <a:cubicBezTo>
                    <a:pt x="99" y="60"/>
                    <a:pt x="99" y="60"/>
                    <a:pt x="99" y="60"/>
                  </a:cubicBezTo>
                  <a:cubicBezTo>
                    <a:pt x="104" y="60"/>
                    <a:pt x="104" y="60"/>
                    <a:pt x="104" y="60"/>
                  </a:cubicBezTo>
                  <a:cubicBezTo>
                    <a:pt x="109" y="60"/>
                    <a:pt x="109" y="60"/>
                    <a:pt x="109" y="60"/>
                  </a:cubicBezTo>
                  <a:cubicBezTo>
                    <a:pt x="112" y="59"/>
                    <a:pt x="112" y="59"/>
                    <a:pt x="112" y="59"/>
                  </a:cubicBezTo>
                  <a:cubicBezTo>
                    <a:pt x="116" y="59"/>
                    <a:pt x="116" y="59"/>
                    <a:pt x="116" y="59"/>
                  </a:cubicBezTo>
                  <a:cubicBezTo>
                    <a:pt x="116" y="59"/>
                    <a:pt x="114" y="57"/>
                    <a:pt x="114" y="57"/>
                  </a:cubicBezTo>
                  <a:cubicBezTo>
                    <a:pt x="113" y="57"/>
                    <a:pt x="111" y="55"/>
                    <a:pt x="111" y="55"/>
                  </a:cubicBezTo>
                  <a:cubicBezTo>
                    <a:pt x="111" y="55"/>
                    <a:pt x="110" y="57"/>
                    <a:pt x="110" y="57"/>
                  </a:cubicBezTo>
                  <a:cubicBezTo>
                    <a:pt x="109" y="58"/>
                    <a:pt x="106" y="58"/>
                    <a:pt x="106" y="57"/>
                  </a:cubicBezTo>
                  <a:cubicBezTo>
                    <a:pt x="105" y="57"/>
                    <a:pt x="104" y="54"/>
                    <a:pt x="104" y="54"/>
                  </a:cubicBezTo>
                  <a:cubicBezTo>
                    <a:pt x="104" y="51"/>
                    <a:pt x="104" y="51"/>
                    <a:pt x="104" y="51"/>
                  </a:cubicBezTo>
                  <a:cubicBezTo>
                    <a:pt x="106" y="50"/>
                    <a:pt x="106" y="50"/>
                    <a:pt x="106" y="50"/>
                  </a:cubicBezTo>
                  <a:cubicBezTo>
                    <a:pt x="103" y="47"/>
                    <a:pt x="103" y="47"/>
                    <a:pt x="103" y="47"/>
                  </a:cubicBezTo>
                  <a:cubicBezTo>
                    <a:pt x="103" y="47"/>
                    <a:pt x="103" y="44"/>
                    <a:pt x="104" y="43"/>
                  </a:cubicBezTo>
                  <a:cubicBezTo>
                    <a:pt x="105" y="43"/>
                    <a:pt x="105" y="41"/>
                    <a:pt x="105" y="41"/>
                  </a:cubicBezTo>
                  <a:cubicBezTo>
                    <a:pt x="102" y="41"/>
                    <a:pt x="102" y="41"/>
                    <a:pt x="102" y="41"/>
                  </a:cubicBezTo>
                  <a:cubicBezTo>
                    <a:pt x="102" y="41"/>
                    <a:pt x="101" y="41"/>
                    <a:pt x="101" y="39"/>
                  </a:cubicBezTo>
                  <a:cubicBezTo>
                    <a:pt x="102" y="37"/>
                    <a:pt x="102" y="36"/>
                    <a:pt x="102" y="36"/>
                  </a:cubicBezTo>
                  <a:cubicBezTo>
                    <a:pt x="98" y="36"/>
                    <a:pt x="98" y="36"/>
                    <a:pt x="98" y="36"/>
                  </a:cubicBezTo>
                  <a:cubicBezTo>
                    <a:pt x="96" y="36"/>
                    <a:pt x="96" y="36"/>
                    <a:pt x="96" y="36"/>
                  </a:cubicBezTo>
                  <a:cubicBezTo>
                    <a:pt x="93" y="33"/>
                    <a:pt x="93" y="33"/>
                    <a:pt x="93" y="33"/>
                  </a:cubicBezTo>
                  <a:cubicBezTo>
                    <a:pt x="94" y="30"/>
                    <a:pt x="94" y="30"/>
                    <a:pt x="94" y="30"/>
                  </a:cubicBezTo>
                  <a:cubicBezTo>
                    <a:pt x="100" y="29"/>
                    <a:pt x="100" y="29"/>
                    <a:pt x="100" y="29"/>
                  </a:cubicBezTo>
                  <a:cubicBezTo>
                    <a:pt x="107" y="26"/>
                    <a:pt x="107" y="26"/>
                    <a:pt x="107" y="26"/>
                  </a:cubicBezTo>
                  <a:cubicBezTo>
                    <a:pt x="106" y="24"/>
                    <a:pt x="106" y="24"/>
                    <a:pt x="106" y="24"/>
                  </a:cubicBezTo>
                  <a:cubicBezTo>
                    <a:pt x="104" y="25"/>
                    <a:pt x="104" y="25"/>
                    <a:pt x="104" y="25"/>
                  </a:cubicBezTo>
                  <a:cubicBezTo>
                    <a:pt x="104" y="25"/>
                    <a:pt x="103" y="26"/>
                    <a:pt x="103" y="26"/>
                  </a:cubicBezTo>
                  <a:cubicBezTo>
                    <a:pt x="102" y="26"/>
                    <a:pt x="100" y="26"/>
                    <a:pt x="100" y="26"/>
                  </a:cubicBezTo>
                  <a:cubicBezTo>
                    <a:pt x="100" y="24"/>
                    <a:pt x="100" y="24"/>
                    <a:pt x="100" y="24"/>
                  </a:cubicBezTo>
                  <a:cubicBezTo>
                    <a:pt x="103" y="24"/>
                    <a:pt x="103" y="24"/>
                    <a:pt x="103" y="24"/>
                  </a:cubicBezTo>
                  <a:cubicBezTo>
                    <a:pt x="105" y="23"/>
                    <a:pt x="105" y="23"/>
                    <a:pt x="105" y="23"/>
                  </a:cubicBezTo>
                  <a:cubicBezTo>
                    <a:pt x="103" y="22"/>
                    <a:pt x="103" y="22"/>
                    <a:pt x="103" y="22"/>
                  </a:cubicBezTo>
                  <a:cubicBezTo>
                    <a:pt x="100" y="18"/>
                    <a:pt x="100" y="18"/>
                    <a:pt x="100" y="18"/>
                  </a:cubicBezTo>
                  <a:cubicBezTo>
                    <a:pt x="99" y="15"/>
                    <a:pt x="99" y="15"/>
                    <a:pt x="99" y="15"/>
                  </a:cubicBezTo>
                  <a:cubicBezTo>
                    <a:pt x="97" y="14"/>
                    <a:pt x="97" y="14"/>
                    <a:pt x="97" y="14"/>
                  </a:cubicBezTo>
                  <a:cubicBezTo>
                    <a:pt x="95" y="12"/>
                    <a:pt x="95" y="12"/>
                    <a:pt x="95" y="12"/>
                  </a:cubicBezTo>
                  <a:cubicBezTo>
                    <a:pt x="95" y="9"/>
                    <a:pt x="95" y="9"/>
                    <a:pt x="95" y="9"/>
                  </a:cubicBezTo>
                  <a:cubicBezTo>
                    <a:pt x="94" y="1"/>
                    <a:pt x="94" y="1"/>
                    <a:pt x="94" y="1"/>
                  </a:cubicBezTo>
                  <a:cubicBezTo>
                    <a:pt x="97" y="1"/>
                    <a:pt x="97" y="1"/>
                    <a:pt x="97" y="1"/>
                  </a:cubicBezTo>
                  <a:cubicBezTo>
                    <a:pt x="99" y="0"/>
                    <a:pt x="99" y="0"/>
                    <a:pt x="99" y="0"/>
                  </a:cubicBezTo>
                  <a:cubicBezTo>
                    <a:pt x="99" y="0"/>
                    <a:pt x="104" y="2"/>
                    <a:pt x="105" y="2"/>
                  </a:cubicBezTo>
                  <a:cubicBezTo>
                    <a:pt x="106" y="2"/>
                    <a:pt x="108" y="3"/>
                    <a:pt x="108" y="3"/>
                  </a:cubicBezTo>
                  <a:cubicBezTo>
                    <a:pt x="112" y="5"/>
                    <a:pt x="112" y="5"/>
                    <a:pt x="112" y="5"/>
                  </a:cubicBezTo>
                  <a:cubicBezTo>
                    <a:pt x="115" y="6"/>
                    <a:pt x="115" y="6"/>
                    <a:pt x="115" y="6"/>
                  </a:cubicBezTo>
                  <a:cubicBezTo>
                    <a:pt x="115" y="6"/>
                    <a:pt x="116" y="6"/>
                    <a:pt x="116" y="6"/>
                  </a:cubicBezTo>
                  <a:cubicBezTo>
                    <a:pt x="117" y="6"/>
                    <a:pt x="119" y="5"/>
                    <a:pt x="119" y="5"/>
                  </a:cubicBezTo>
                  <a:cubicBezTo>
                    <a:pt x="119" y="5"/>
                    <a:pt x="122" y="3"/>
                    <a:pt x="123" y="3"/>
                  </a:cubicBezTo>
                  <a:cubicBezTo>
                    <a:pt x="123" y="2"/>
                    <a:pt x="124" y="2"/>
                    <a:pt x="124" y="2"/>
                  </a:cubicBezTo>
                  <a:cubicBezTo>
                    <a:pt x="126" y="6"/>
                    <a:pt x="126" y="6"/>
                    <a:pt x="126" y="6"/>
                  </a:cubicBezTo>
                  <a:cubicBezTo>
                    <a:pt x="128" y="4"/>
                    <a:pt x="128" y="4"/>
                    <a:pt x="128" y="4"/>
                  </a:cubicBezTo>
                  <a:cubicBezTo>
                    <a:pt x="129" y="2"/>
                    <a:pt x="129" y="2"/>
                    <a:pt x="129" y="2"/>
                  </a:cubicBezTo>
                  <a:cubicBezTo>
                    <a:pt x="137" y="11"/>
                    <a:pt x="137" y="11"/>
                    <a:pt x="137" y="11"/>
                  </a:cubicBezTo>
                  <a:cubicBezTo>
                    <a:pt x="138" y="15"/>
                    <a:pt x="138" y="15"/>
                    <a:pt x="138" y="15"/>
                  </a:cubicBezTo>
                  <a:cubicBezTo>
                    <a:pt x="138" y="15"/>
                    <a:pt x="138" y="18"/>
                    <a:pt x="138" y="18"/>
                  </a:cubicBezTo>
                  <a:cubicBezTo>
                    <a:pt x="137" y="18"/>
                    <a:pt x="136" y="22"/>
                    <a:pt x="136" y="22"/>
                  </a:cubicBezTo>
                  <a:cubicBezTo>
                    <a:pt x="136" y="25"/>
                    <a:pt x="136" y="25"/>
                    <a:pt x="136" y="25"/>
                  </a:cubicBezTo>
                  <a:cubicBezTo>
                    <a:pt x="138" y="26"/>
                    <a:pt x="138" y="26"/>
                    <a:pt x="138" y="26"/>
                  </a:cubicBezTo>
                  <a:cubicBezTo>
                    <a:pt x="141" y="26"/>
                    <a:pt x="141" y="26"/>
                    <a:pt x="141" y="26"/>
                  </a:cubicBezTo>
                  <a:cubicBezTo>
                    <a:pt x="143" y="28"/>
                    <a:pt x="143" y="28"/>
                    <a:pt x="143" y="28"/>
                  </a:cubicBezTo>
                  <a:cubicBezTo>
                    <a:pt x="144" y="29"/>
                    <a:pt x="144" y="29"/>
                    <a:pt x="144" y="29"/>
                  </a:cubicBezTo>
                  <a:cubicBezTo>
                    <a:pt x="147" y="29"/>
                    <a:pt x="147" y="29"/>
                    <a:pt x="147" y="29"/>
                  </a:cubicBezTo>
                  <a:cubicBezTo>
                    <a:pt x="148" y="28"/>
                    <a:pt x="148" y="28"/>
                    <a:pt x="148" y="28"/>
                  </a:cubicBezTo>
                  <a:cubicBezTo>
                    <a:pt x="152" y="29"/>
                    <a:pt x="152" y="29"/>
                    <a:pt x="152" y="29"/>
                  </a:cubicBezTo>
                  <a:cubicBezTo>
                    <a:pt x="155" y="31"/>
                    <a:pt x="155" y="31"/>
                    <a:pt x="155" y="31"/>
                  </a:cubicBezTo>
                  <a:cubicBezTo>
                    <a:pt x="158" y="33"/>
                    <a:pt x="158" y="33"/>
                    <a:pt x="158" y="33"/>
                  </a:cubicBezTo>
                  <a:cubicBezTo>
                    <a:pt x="163" y="35"/>
                    <a:pt x="163" y="35"/>
                    <a:pt x="163" y="35"/>
                  </a:cubicBezTo>
                  <a:cubicBezTo>
                    <a:pt x="164" y="32"/>
                    <a:pt x="164" y="32"/>
                    <a:pt x="164" y="32"/>
                  </a:cubicBezTo>
                  <a:cubicBezTo>
                    <a:pt x="165" y="31"/>
                    <a:pt x="165" y="31"/>
                    <a:pt x="165" y="31"/>
                  </a:cubicBezTo>
                  <a:cubicBezTo>
                    <a:pt x="168" y="31"/>
                    <a:pt x="168" y="31"/>
                    <a:pt x="168" y="31"/>
                  </a:cubicBezTo>
                  <a:cubicBezTo>
                    <a:pt x="170" y="30"/>
                    <a:pt x="170" y="30"/>
                    <a:pt x="170" y="30"/>
                  </a:cubicBezTo>
                  <a:cubicBezTo>
                    <a:pt x="171" y="29"/>
                    <a:pt x="171" y="29"/>
                    <a:pt x="171" y="29"/>
                  </a:cubicBezTo>
                  <a:cubicBezTo>
                    <a:pt x="168" y="26"/>
                    <a:pt x="168" y="26"/>
                    <a:pt x="168" y="26"/>
                  </a:cubicBezTo>
                  <a:cubicBezTo>
                    <a:pt x="168" y="23"/>
                    <a:pt x="168" y="23"/>
                    <a:pt x="168" y="23"/>
                  </a:cubicBezTo>
                  <a:cubicBezTo>
                    <a:pt x="168" y="23"/>
                    <a:pt x="170" y="21"/>
                    <a:pt x="170" y="21"/>
                  </a:cubicBezTo>
                  <a:cubicBezTo>
                    <a:pt x="171" y="21"/>
                    <a:pt x="175" y="22"/>
                    <a:pt x="175" y="22"/>
                  </a:cubicBezTo>
                  <a:cubicBezTo>
                    <a:pt x="176" y="25"/>
                    <a:pt x="176" y="25"/>
                    <a:pt x="176" y="25"/>
                  </a:cubicBezTo>
                  <a:cubicBezTo>
                    <a:pt x="177" y="28"/>
                    <a:pt x="177" y="28"/>
                    <a:pt x="177" y="28"/>
                  </a:cubicBezTo>
                  <a:cubicBezTo>
                    <a:pt x="173" y="29"/>
                    <a:pt x="173" y="29"/>
                    <a:pt x="173" y="29"/>
                  </a:cubicBezTo>
                  <a:cubicBezTo>
                    <a:pt x="172" y="31"/>
                    <a:pt x="172" y="31"/>
                    <a:pt x="172" y="31"/>
                  </a:cubicBezTo>
                  <a:cubicBezTo>
                    <a:pt x="172" y="35"/>
                    <a:pt x="172" y="35"/>
                    <a:pt x="172" y="35"/>
                  </a:cubicBezTo>
                  <a:cubicBezTo>
                    <a:pt x="172" y="39"/>
                    <a:pt x="172" y="39"/>
                    <a:pt x="172" y="39"/>
                  </a:cubicBezTo>
                  <a:cubicBezTo>
                    <a:pt x="172" y="39"/>
                    <a:pt x="172" y="41"/>
                    <a:pt x="171" y="41"/>
                  </a:cubicBezTo>
                  <a:cubicBezTo>
                    <a:pt x="170" y="42"/>
                    <a:pt x="168" y="42"/>
                    <a:pt x="168" y="42"/>
                  </a:cubicBezTo>
                  <a:cubicBezTo>
                    <a:pt x="168" y="44"/>
                    <a:pt x="168" y="44"/>
                    <a:pt x="168" y="44"/>
                  </a:cubicBezTo>
                  <a:cubicBezTo>
                    <a:pt x="165" y="46"/>
                    <a:pt x="165" y="46"/>
                    <a:pt x="165" y="46"/>
                  </a:cubicBezTo>
                  <a:cubicBezTo>
                    <a:pt x="162" y="46"/>
                    <a:pt x="162" y="46"/>
                    <a:pt x="162" y="46"/>
                  </a:cubicBezTo>
                  <a:cubicBezTo>
                    <a:pt x="161" y="47"/>
                    <a:pt x="161" y="47"/>
                    <a:pt x="161" y="47"/>
                  </a:cubicBezTo>
                  <a:cubicBezTo>
                    <a:pt x="162" y="50"/>
                    <a:pt x="162" y="50"/>
                    <a:pt x="162" y="50"/>
                  </a:cubicBezTo>
                  <a:cubicBezTo>
                    <a:pt x="164" y="52"/>
                    <a:pt x="164" y="52"/>
                    <a:pt x="164" y="52"/>
                  </a:cubicBezTo>
                  <a:cubicBezTo>
                    <a:pt x="167" y="53"/>
                    <a:pt x="167" y="53"/>
                    <a:pt x="167" y="53"/>
                  </a:cubicBezTo>
                  <a:cubicBezTo>
                    <a:pt x="169" y="52"/>
                    <a:pt x="169" y="52"/>
                    <a:pt x="169" y="52"/>
                  </a:cubicBezTo>
                  <a:cubicBezTo>
                    <a:pt x="170" y="50"/>
                    <a:pt x="170" y="50"/>
                    <a:pt x="170" y="50"/>
                  </a:cubicBezTo>
                  <a:cubicBezTo>
                    <a:pt x="173" y="49"/>
                    <a:pt x="173" y="49"/>
                    <a:pt x="173" y="49"/>
                  </a:cubicBezTo>
                  <a:cubicBezTo>
                    <a:pt x="177" y="51"/>
                    <a:pt x="177" y="51"/>
                    <a:pt x="177" y="51"/>
                  </a:cubicBezTo>
                  <a:cubicBezTo>
                    <a:pt x="178" y="53"/>
                    <a:pt x="178" y="53"/>
                    <a:pt x="178" y="53"/>
                  </a:cubicBezTo>
                  <a:cubicBezTo>
                    <a:pt x="178" y="53"/>
                    <a:pt x="182" y="53"/>
                    <a:pt x="182" y="53"/>
                  </a:cubicBezTo>
                  <a:cubicBezTo>
                    <a:pt x="182" y="53"/>
                    <a:pt x="183" y="50"/>
                    <a:pt x="183" y="50"/>
                  </a:cubicBezTo>
                  <a:cubicBezTo>
                    <a:pt x="183" y="50"/>
                    <a:pt x="184" y="48"/>
                    <a:pt x="185" y="48"/>
                  </a:cubicBezTo>
                  <a:cubicBezTo>
                    <a:pt x="186" y="48"/>
                    <a:pt x="187" y="46"/>
                    <a:pt x="188" y="46"/>
                  </a:cubicBezTo>
                  <a:cubicBezTo>
                    <a:pt x="188" y="45"/>
                    <a:pt x="189" y="43"/>
                    <a:pt x="189" y="43"/>
                  </a:cubicBezTo>
                  <a:cubicBezTo>
                    <a:pt x="189" y="43"/>
                    <a:pt x="191" y="42"/>
                    <a:pt x="192" y="42"/>
                  </a:cubicBezTo>
                  <a:cubicBezTo>
                    <a:pt x="193" y="42"/>
                    <a:pt x="199" y="41"/>
                    <a:pt x="199" y="41"/>
                  </a:cubicBezTo>
                  <a:cubicBezTo>
                    <a:pt x="199" y="41"/>
                    <a:pt x="203" y="40"/>
                    <a:pt x="204" y="39"/>
                  </a:cubicBezTo>
                  <a:cubicBezTo>
                    <a:pt x="204" y="39"/>
                    <a:pt x="208" y="36"/>
                    <a:pt x="208" y="36"/>
                  </a:cubicBezTo>
                  <a:cubicBezTo>
                    <a:pt x="209" y="33"/>
                    <a:pt x="209" y="33"/>
                    <a:pt x="209" y="33"/>
                  </a:cubicBezTo>
                  <a:cubicBezTo>
                    <a:pt x="212" y="30"/>
                    <a:pt x="212" y="30"/>
                    <a:pt x="212" y="30"/>
                  </a:cubicBezTo>
                  <a:cubicBezTo>
                    <a:pt x="212" y="30"/>
                    <a:pt x="213" y="30"/>
                    <a:pt x="213" y="29"/>
                  </a:cubicBezTo>
                  <a:cubicBezTo>
                    <a:pt x="213" y="28"/>
                    <a:pt x="214" y="25"/>
                    <a:pt x="214" y="25"/>
                  </a:cubicBezTo>
                  <a:cubicBezTo>
                    <a:pt x="216" y="24"/>
                    <a:pt x="216" y="24"/>
                    <a:pt x="216" y="24"/>
                  </a:cubicBezTo>
                  <a:cubicBezTo>
                    <a:pt x="216" y="24"/>
                    <a:pt x="218" y="25"/>
                    <a:pt x="218" y="26"/>
                  </a:cubicBezTo>
                  <a:cubicBezTo>
                    <a:pt x="218" y="26"/>
                    <a:pt x="217" y="28"/>
                    <a:pt x="217" y="28"/>
                  </a:cubicBezTo>
                  <a:cubicBezTo>
                    <a:pt x="217" y="28"/>
                    <a:pt x="215" y="29"/>
                    <a:pt x="214" y="30"/>
                  </a:cubicBezTo>
                  <a:cubicBezTo>
                    <a:pt x="214" y="30"/>
                    <a:pt x="214" y="32"/>
                    <a:pt x="214" y="32"/>
                  </a:cubicBezTo>
                  <a:cubicBezTo>
                    <a:pt x="216" y="30"/>
                    <a:pt x="216" y="30"/>
                    <a:pt x="216" y="30"/>
                  </a:cubicBezTo>
                  <a:cubicBezTo>
                    <a:pt x="216" y="30"/>
                    <a:pt x="217" y="29"/>
                    <a:pt x="217" y="29"/>
                  </a:cubicBezTo>
                  <a:cubicBezTo>
                    <a:pt x="217" y="29"/>
                    <a:pt x="221" y="28"/>
                    <a:pt x="221" y="28"/>
                  </a:cubicBezTo>
                  <a:cubicBezTo>
                    <a:pt x="221" y="28"/>
                    <a:pt x="223" y="29"/>
                    <a:pt x="223" y="29"/>
                  </a:cubicBezTo>
                  <a:cubicBezTo>
                    <a:pt x="223" y="29"/>
                    <a:pt x="225" y="30"/>
                    <a:pt x="225" y="30"/>
                  </a:cubicBezTo>
                  <a:cubicBezTo>
                    <a:pt x="229" y="29"/>
                    <a:pt x="229" y="29"/>
                    <a:pt x="229" y="29"/>
                  </a:cubicBezTo>
                  <a:cubicBezTo>
                    <a:pt x="229" y="27"/>
                    <a:pt x="229" y="27"/>
                    <a:pt x="229" y="27"/>
                  </a:cubicBezTo>
                  <a:cubicBezTo>
                    <a:pt x="229" y="27"/>
                    <a:pt x="229" y="26"/>
                    <a:pt x="230" y="26"/>
                  </a:cubicBezTo>
                  <a:cubicBezTo>
                    <a:pt x="231" y="25"/>
                    <a:pt x="233" y="24"/>
                    <a:pt x="233" y="24"/>
                  </a:cubicBezTo>
                  <a:cubicBezTo>
                    <a:pt x="233" y="24"/>
                    <a:pt x="233" y="22"/>
                    <a:pt x="233" y="21"/>
                  </a:cubicBezTo>
                  <a:cubicBezTo>
                    <a:pt x="233" y="21"/>
                    <a:pt x="234" y="19"/>
                    <a:pt x="234" y="19"/>
                  </a:cubicBezTo>
                  <a:cubicBezTo>
                    <a:pt x="234" y="19"/>
                    <a:pt x="234" y="19"/>
                    <a:pt x="234" y="19"/>
                  </a:cubicBezTo>
                  <a:cubicBezTo>
                    <a:pt x="234" y="19"/>
                    <a:pt x="236" y="18"/>
                    <a:pt x="236" y="18"/>
                  </a:cubicBezTo>
                  <a:cubicBezTo>
                    <a:pt x="236" y="18"/>
                    <a:pt x="237" y="15"/>
                    <a:pt x="237" y="15"/>
                  </a:cubicBezTo>
                  <a:cubicBezTo>
                    <a:pt x="237" y="15"/>
                    <a:pt x="237" y="14"/>
                    <a:pt x="238" y="14"/>
                  </a:cubicBezTo>
                  <a:cubicBezTo>
                    <a:pt x="238" y="14"/>
                    <a:pt x="240" y="12"/>
                    <a:pt x="240" y="12"/>
                  </a:cubicBezTo>
                  <a:cubicBezTo>
                    <a:pt x="241" y="11"/>
                    <a:pt x="241" y="11"/>
                    <a:pt x="242" y="11"/>
                  </a:cubicBezTo>
                  <a:cubicBezTo>
                    <a:pt x="242" y="11"/>
                    <a:pt x="243" y="13"/>
                    <a:pt x="243" y="13"/>
                  </a:cubicBezTo>
                  <a:cubicBezTo>
                    <a:pt x="243" y="13"/>
                    <a:pt x="243" y="14"/>
                    <a:pt x="242" y="15"/>
                  </a:cubicBezTo>
                  <a:cubicBezTo>
                    <a:pt x="241" y="15"/>
                    <a:pt x="240" y="16"/>
                    <a:pt x="240" y="16"/>
                  </a:cubicBezTo>
                  <a:cubicBezTo>
                    <a:pt x="240" y="16"/>
                    <a:pt x="242" y="18"/>
                    <a:pt x="242" y="18"/>
                  </a:cubicBezTo>
                  <a:cubicBezTo>
                    <a:pt x="242" y="18"/>
                    <a:pt x="243" y="19"/>
                    <a:pt x="243" y="19"/>
                  </a:cubicBezTo>
                  <a:cubicBezTo>
                    <a:pt x="243" y="20"/>
                    <a:pt x="242" y="21"/>
                    <a:pt x="242" y="21"/>
                  </a:cubicBezTo>
                  <a:cubicBezTo>
                    <a:pt x="243" y="21"/>
                    <a:pt x="246" y="20"/>
                    <a:pt x="246" y="20"/>
                  </a:cubicBezTo>
                  <a:cubicBezTo>
                    <a:pt x="246" y="20"/>
                    <a:pt x="246" y="18"/>
                    <a:pt x="246" y="18"/>
                  </a:cubicBezTo>
                  <a:cubicBezTo>
                    <a:pt x="246" y="18"/>
                    <a:pt x="248" y="16"/>
                    <a:pt x="248" y="16"/>
                  </a:cubicBezTo>
                  <a:cubicBezTo>
                    <a:pt x="249" y="16"/>
                    <a:pt x="251" y="17"/>
                    <a:pt x="251" y="17"/>
                  </a:cubicBezTo>
                  <a:cubicBezTo>
                    <a:pt x="251" y="17"/>
                    <a:pt x="251" y="18"/>
                    <a:pt x="251" y="19"/>
                  </a:cubicBezTo>
                  <a:cubicBezTo>
                    <a:pt x="250" y="19"/>
                    <a:pt x="248" y="21"/>
                    <a:pt x="248" y="21"/>
                  </a:cubicBezTo>
                  <a:cubicBezTo>
                    <a:pt x="248" y="22"/>
                    <a:pt x="247" y="22"/>
                    <a:pt x="248" y="22"/>
                  </a:cubicBezTo>
                  <a:cubicBezTo>
                    <a:pt x="248" y="23"/>
                    <a:pt x="250" y="25"/>
                    <a:pt x="250" y="25"/>
                  </a:cubicBezTo>
                  <a:cubicBezTo>
                    <a:pt x="253" y="27"/>
                    <a:pt x="253" y="27"/>
                    <a:pt x="253" y="27"/>
                  </a:cubicBezTo>
                  <a:cubicBezTo>
                    <a:pt x="253" y="27"/>
                    <a:pt x="253" y="28"/>
                    <a:pt x="253" y="29"/>
                  </a:cubicBezTo>
                  <a:cubicBezTo>
                    <a:pt x="253" y="29"/>
                    <a:pt x="248" y="29"/>
                    <a:pt x="248" y="29"/>
                  </a:cubicBezTo>
                  <a:cubicBezTo>
                    <a:pt x="248" y="29"/>
                    <a:pt x="248" y="29"/>
                    <a:pt x="247" y="30"/>
                  </a:cubicBezTo>
                  <a:cubicBezTo>
                    <a:pt x="247" y="30"/>
                    <a:pt x="246" y="31"/>
                    <a:pt x="244" y="32"/>
                  </a:cubicBezTo>
                  <a:cubicBezTo>
                    <a:pt x="242" y="32"/>
                    <a:pt x="242" y="32"/>
                    <a:pt x="242" y="33"/>
                  </a:cubicBezTo>
                  <a:cubicBezTo>
                    <a:pt x="242" y="34"/>
                    <a:pt x="241" y="35"/>
                    <a:pt x="242" y="36"/>
                  </a:cubicBezTo>
                  <a:cubicBezTo>
                    <a:pt x="243" y="37"/>
                    <a:pt x="245" y="38"/>
                    <a:pt x="245" y="38"/>
                  </a:cubicBezTo>
                  <a:cubicBezTo>
                    <a:pt x="245" y="38"/>
                    <a:pt x="250" y="40"/>
                    <a:pt x="250" y="39"/>
                  </a:cubicBezTo>
                  <a:cubicBezTo>
                    <a:pt x="250" y="39"/>
                    <a:pt x="257" y="39"/>
                    <a:pt x="257" y="39"/>
                  </a:cubicBezTo>
                  <a:cubicBezTo>
                    <a:pt x="260" y="39"/>
                    <a:pt x="260" y="39"/>
                    <a:pt x="260" y="39"/>
                  </a:cubicBezTo>
                  <a:cubicBezTo>
                    <a:pt x="260" y="39"/>
                    <a:pt x="261" y="41"/>
                    <a:pt x="262" y="42"/>
                  </a:cubicBezTo>
                  <a:cubicBezTo>
                    <a:pt x="262" y="42"/>
                    <a:pt x="266" y="45"/>
                    <a:pt x="266" y="45"/>
                  </a:cubicBezTo>
                  <a:cubicBezTo>
                    <a:pt x="268" y="45"/>
                    <a:pt x="268" y="45"/>
                    <a:pt x="268" y="45"/>
                  </a:cubicBezTo>
                  <a:cubicBezTo>
                    <a:pt x="269" y="49"/>
                    <a:pt x="269" y="49"/>
                    <a:pt x="269" y="49"/>
                  </a:cubicBezTo>
                  <a:cubicBezTo>
                    <a:pt x="268" y="52"/>
                    <a:pt x="268" y="52"/>
                    <a:pt x="268" y="52"/>
                  </a:cubicBezTo>
                  <a:cubicBezTo>
                    <a:pt x="265" y="53"/>
                    <a:pt x="265" y="53"/>
                    <a:pt x="265" y="53"/>
                  </a:cubicBezTo>
                  <a:cubicBezTo>
                    <a:pt x="261" y="56"/>
                    <a:pt x="261" y="56"/>
                    <a:pt x="261" y="56"/>
                  </a:cubicBezTo>
                  <a:cubicBezTo>
                    <a:pt x="259" y="55"/>
                    <a:pt x="259" y="55"/>
                    <a:pt x="259" y="55"/>
                  </a:cubicBezTo>
                  <a:cubicBezTo>
                    <a:pt x="259" y="55"/>
                    <a:pt x="261" y="57"/>
                    <a:pt x="262" y="57"/>
                  </a:cubicBezTo>
                  <a:cubicBezTo>
                    <a:pt x="263" y="57"/>
                    <a:pt x="264" y="58"/>
                    <a:pt x="264" y="58"/>
                  </a:cubicBezTo>
                  <a:cubicBezTo>
                    <a:pt x="265" y="58"/>
                    <a:pt x="269" y="58"/>
                    <a:pt x="273" y="58"/>
                  </a:cubicBezTo>
                  <a:cubicBezTo>
                    <a:pt x="273" y="59"/>
                    <a:pt x="273" y="59"/>
                    <a:pt x="273" y="60"/>
                  </a:cubicBezTo>
                  <a:cubicBezTo>
                    <a:pt x="274" y="61"/>
                    <a:pt x="275" y="65"/>
                    <a:pt x="275" y="66"/>
                  </a:cubicBezTo>
                  <a:cubicBezTo>
                    <a:pt x="275" y="66"/>
                    <a:pt x="276" y="70"/>
                    <a:pt x="278" y="73"/>
                  </a:cubicBezTo>
                  <a:cubicBezTo>
                    <a:pt x="281" y="77"/>
                    <a:pt x="280" y="78"/>
                    <a:pt x="280" y="78"/>
                  </a:cubicBezTo>
                  <a:cubicBezTo>
                    <a:pt x="280" y="87"/>
                    <a:pt x="280" y="87"/>
                    <a:pt x="280" y="87"/>
                  </a:cubicBezTo>
                  <a:cubicBezTo>
                    <a:pt x="280" y="95"/>
                    <a:pt x="280" y="95"/>
                    <a:pt x="280" y="95"/>
                  </a:cubicBezTo>
                  <a:cubicBezTo>
                    <a:pt x="275" y="99"/>
                    <a:pt x="275" y="99"/>
                    <a:pt x="275" y="99"/>
                  </a:cubicBezTo>
                  <a:cubicBezTo>
                    <a:pt x="273" y="108"/>
                    <a:pt x="273" y="108"/>
                    <a:pt x="273" y="108"/>
                  </a:cubicBezTo>
                  <a:cubicBezTo>
                    <a:pt x="273" y="108"/>
                    <a:pt x="274" y="109"/>
                    <a:pt x="275" y="109"/>
                  </a:cubicBezTo>
                  <a:cubicBezTo>
                    <a:pt x="276" y="110"/>
                    <a:pt x="279" y="113"/>
                    <a:pt x="279" y="113"/>
                  </a:cubicBezTo>
                  <a:cubicBezTo>
                    <a:pt x="280" y="114"/>
                    <a:pt x="286" y="117"/>
                    <a:pt x="289" y="118"/>
                  </a:cubicBezTo>
                  <a:cubicBezTo>
                    <a:pt x="292" y="120"/>
                    <a:pt x="291" y="125"/>
                    <a:pt x="291" y="125"/>
                  </a:cubicBezTo>
                  <a:cubicBezTo>
                    <a:pt x="289" y="132"/>
                    <a:pt x="289" y="132"/>
                    <a:pt x="289" y="132"/>
                  </a:cubicBezTo>
                  <a:cubicBezTo>
                    <a:pt x="289" y="132"/>
                    <a:pt x="290" y="136"/>
                    <a:pt x="292" y="136"/>
                  </a:cubicBezTo>
                  <a:cubicBezTo>
                    <a:pt x="293" y="135"/>
                    <a:pt x="294" y="141"/>
                    <a:pt x="294" y="141"/>
                  </a:cubicBezTo>
                  <a:cubicBezTo>
                    <a:pt x="294" y="141"/>
                    <a:pt x="295" y="147"/>
                    <a:pt x="295" y="148"/>
                  </a:cubicBezTo>
                  <a:cubicBezTo>
                    <a:pt x="294" y="149"/>
                    <a:pt x="295" y="150"/>
                    <a:pt x="295" y="150"/>
                  </a:cubicBezTo>
                  <a:cubicBezTo>
                    <a:pt x="297" y="154"/>
                    <a:pt x="297" y="154"/>
                    <a:pt x="297" y="154"/>
                  </a:cubicBezTo>
                  <a:cubicBezTo>
                    <a:pt x="297" y="154"/>
                    <a:pt x="296" y="157"/>
                    <a:pt x="295" y="158"/>
                  </a:cubicBezTo>
                  <a:cubicBezTo>
                    <a:pt x="295" y="160"/>
                    <a:pt x="294" y="162"/>
                    <a:pt x="294" y="162"/>
                  </a:cubicBezTo>
                  <a:cubicBezTo>
                    <a:pt x="295" y="165"/>
                    <a:pt x="295" y="165"/>
                    <a:pt x="295" y="165"/>
                  </a:cubicBezTo>
                  <a:cubicBezTo>
                    <a:pt x="299" y="170"/>
                    <a:pt x="299" y="170"/>
                    <a:pt x="299" y="170"/>
                  </a:cubicBezTo>
                  <a:cubicBezTo>
                    <a:pt x="299" y="175"/>
                    <a:pt x="299" y="175"/>
                    <a:pt x="299" y="175"/>
                  </a:cubicBezTo>
                  <a:cubicBezTo>
                    <a:pt x="299" y="178"/>
                    <a:pt x="299" y="178"/>
                    <a:pt x="299" y="178"/>
                  </a:cubicBezTo>
                  <a:cubicBezTo>
                    <a:pt x="299" y="178"/>
                    <a:pt x="302" y="179"/>
                    <a:pt x="303" y="179"/>
                  </a:cubicBezTo>
                  <a:cubicBezTo>
                    <a:pt x="304" y="179"/>
                    <a:pt x="306" y="181"/>
                    <a:pt x="306" y="181"/>
                  </a:cubicBezTo>
                  <a:cubicBezTo>
                    <a:pt x="306" y="181"/>
                    <a:pt x="306" y="183"/>
                    <a:pt x="306" y="184"/>
                  </a:cubicBezTo>
                  <a:cubicBezTo>
                    <a:pt x="306" y="184"/>
                    <a:pt x="309" y="188"/>
                    <a:pt x="309" y="188"/>
                  </a:cubicBezTo>
                  <a:cubicBezTo>
                    <a:pt x="310" y="189"/>
                    <a:pt x="312" y="192"/>
                    <a:pt x="312" y="192"/>
                  </a:cubicBezTo>
                  <a:cubicBezTo>
                    <a:pt x="312" y="192"/>
                    <a:pt x="312" y="194"/>
                    <a:pt x="309" y="197"/>
                  </a:cubicBezTo>
                  <a:cubicBezTo>
                    <a:pt x="307" y="200"/>
                    <a:pt x="308" y="200"/>
                    <a:pt x="308" y="201"/>
                  </a:cubicBezTo>
                  <a:cubicBezTo>
                    <a:pt x="308" y="202"/>
                    <a:pt x="309" y="204"/>
                    <a:pt x="309" y="204"/>
                  </a:cubicBezTo>
                  <a:cubicBezTo>
                    <a:pt x="309" y="204"/>
                    <a:pt x="308" y="205"/>
                    <a:pt x="307" y="206"/>
                  </a:cubicBezTo>
                  <a:cubicBezTo>
                    <a:pt x="307" y="206"/>
                    <a:pt x="306" y="208"/>
                    <a:pt x="306" y="210"/>
                  </a:cubicBezTo>
                  <a:cubicBezTo>
                    <a:pt x="302" y="213"/>
                    <a:pt x="302" y="213"/>
                    <a:pt x="302" y="213"/>
                  </a:cubicBezTo>
                  <a:cubicBezTo>
                    <a:pt x="302" y="213"/>
                    <a:pt x="302" y="213"/>
                    <a:pt x="301" y="214"/>
                  </a:cubicBezTo>
                  <a:cubicBezTo>
                    <a:pt x="301" y="213"/>
                    <a:pt x="300" y="213"/>
                    <a:pt x="299" y="213"/>
                  </a:cubicBezTo>
                  <a:cubicBezTo>
                    <a:pt x="298" y="212"/>
                    <a:pt x="297" y="211"/>
                    <a:pt x="297" y="211"/>
                  </a:cubicBezTo>
                  <a:cubicBezTo>
                    <a:pt x="297" y="211"/>
                    <a:pt x="297" y="209"/>
                    <a:pt x="297" y="207"/>
                  </a:cubicBezTo>
                  <a:cubicBezTo>
                    <a:pt x="297" y="205"/>
                    <a:pt x="297" y="206"/>
                    <a:pt x="297" y="205"/>
                  </a:cubicBezTo>
                  <a:cubicBezTo>
                    <a:pt x="296" y="204"/>
                    <a:pt x="294" y="203"/>
                    <a:pt x="292" y="202"/>
                  </a:cubicBezTo>
                  <a:cubicBezTo>
                    <a:pt x="290" y="202"/>
                    <a:pt x="286" y="202"/>
                    <a:pt x="285" y="203"/>
                  </a:cubicBezTo>
                  <a:cubicBezTo>
                    <a:pt x="285" y="203"/>
                    <a:pt x="285" y="207"/>
                    <a:pt x="285" y="207"/>
                  </a:cubicBezTo>
                  <a:cubicBezTo>
                    <a:pt x="287" y="210"/>
                    <a:pt x="287" y="210"/>
                    <a:pt x="287" y="210"/>
                  </a:cubicBezTo>
                  <a:cubicBezTo>
                    <a:pt x="286" y="212"/>
                    <a:pt x="286" y="212"/>
                    <a:pt x="286" y="212"/>
                  </a:cubicBezTo>
                  <a:cubicBezTo>
                    <a:pt x="286" y="212"/>
                    <a:pt x="277" y="214"/>
                    <a:pt x="274" y="214"/>
                  </a:cubicBezTo>
                  <a:cubicBezTo>
                    <a:pt x="271" y="214"/>
                    <a:pt x="272" y="216"/>
                    <a:pt x="272" y="216"/>
                  </a:cubicBezTo>
                  <a:cubicBezTo>
                    <a:pt x="270" y="220"/>
                    <a:pt x="270" y="220"/>
                    <a:pt x="270" y="220"/>
                  </a:cubicBezTo>
                  <a:cubicBezTo>
                    <a:pt x="268" y="222"/>
                    <a:pt x="268" y="222"/>
                    <a:pt x="268" y="222"/>
                  </a:cubicBezTo>
                  <a:cubicBezTo>
                    <a:pt x="262" y="224"/>
                    <a:pt x="262" y="224"/>
                    <a:pt x="262" y="224"/>
                  </a:cubicBezTo>
                  <a:cubicBezTo>
                    <a:pt x="262" y="224"/>
                    <a:pt x="256" y="229"/>
                    <a:pt x="255" y="229"/>
                  </a:cubicBezTo>
                  <a:cubicBezTo>
                    <a:pt x="251" y="232"/>
                    <a:pt x="251" y="232"/>
                    <a:pt x="251" y="232"/>
                  </a:cubicBezTo>
                  <a:cubicBezTo>
                    <a:pt x="251" y="232"/>
                    <a:pt x="250" y="232"/>
                    <a:pt x="247" y="234"/>
                  </a:cubicBezTo>
                  <a:cubicBezTo>
                    <a:pt x="243" y="235"/>
                    <a:pt x="245" y="237"/>
                    <a:pt x="244" y="238"/>
                  </a:cubicBezTo>
                  <a:cubicBezTo>
                    <a:pt x="244" y="240"/>
                    <a:pt x="243" y="240"/>
                    <a:pt x="241" y="241"/>
                  </a:cubicBezTo>
                  <a:cubicBezTo>
                    <a:pt x="240" y="241"/>
                    <a:pt x="237" y="240"/>
                    <a:pt x="235" y="240"/>
                  </a:cubicBezTo>
                  <a:cubicBezTo>
                    <a:pt x="234" y="240"/>
                    <a:pt x="231" y="242"/>
                    <a:pt x="229" y="242"/>
                  </a:cubicBezTo>
                  <a:cubicBezTo>
                    <a:pt x="226" y="242"/>
                    <a:pt x="226" y="242"/>
                    <a:pt x="226" y="242"/>
                  </a:cubicBezTo>
                  <a:cubicBezTo>
                    <a:pt x="222" y="247"/>
                    <a:pt x="222" y="247"/>
                    <a:pt x="222" y="247"/>
                  </a:cubicBezTo>
                  <a:cubicBezTo>
                    <a:pt x="219" y="253"/>
                    <a:pt x="219" y="253"/>
                    <a:pt x="219" y="253"/>
                  </a:cubicBezTo>
                  <a:cubicBezTo>
                    <a:pt x="218" y="250"/>
                    <a:pt x="218" y="250"/>
                    <a:pt x="218" y="250"/>
                  </a:cubicBezTo>
                  <a:cubicBezTo>
                    <a:pt x="217" y="246"/>
                    <a:pt x="217" y="246"/>
                    <a:pt x="217" y="246"/>
                  </a:cubicBezTo>
                  <a:cubicBezTo>
                    <a:pt x="212" y="246"/>
                    <a:pt x="212" y="246"/>
                    <a:pt x="212" y="246"/>
                  </a:cubicBezTo>
                  <a:cubicBezTo>
                    <a:pt x="213" y="249"/>
                    <a:pt x="213" y="249"/>
                    <a:pt x="213" y="249"/>
                  </a:cubicBezTo>
                  <a:cubicBezTo>
                    <a:pt x="213" y="249"/>
                    <a:pt x="215" y="256"/>
                    <a:pt x="216" y="257"/>
                  </a:cubicBezTo>
                  <a:cubicBezTo>
                    <a:pt x="217" y="258"/>
                    <a:pt x="218" y="258"/>
                    <a:pt x="220" y="259"/>
                  </a:cubicBezTo>
                  <a:cubicBezTo>
                    <a:pt x="223" y="261"/>
                    <a:pt x="223" y="261"/>
                    <a:pt x="226" y="263"/>
                  </a:cubicBezTo>
                  <a:cubicBezTo>
                    <a:pt x="229" y="265"/>
                    <a:pt x="228" y="267"/>
                    <a:pt x="228" y="268"/>
                  </a:cubicBezTo>
                  <a:cubicBezTo>
                    <a:pt x="228" y="270"/>
                    <a:pt x="228" y="270"/>
                    <a:pt x="226" y="272"/>
                  </a:cubicBezTo>
                  <a:cubicBezTo>
                    <a:pt x="224" y="275"/>
                    <a:pt x="226" y="277"/>
                    <a:pt x="226" y="277"/>
                  </a:cubicBezTo>
                  <a:cubicBezTo>
                    <a:pt x="226" y="277"/>
                    <a:pt x="227" y="279"/>
                    <a:pt x="229" y="281"/>
                  </a:cubicBezTo>
                  <a:cubicBezTo>
                    <a:pt x="231" y="283"/>
                    <a:pt x="230" y="284"/>
                    <a:pt x="231" y="287"/>
                  </a:cubicBezTo>
                  <a:cubicBezTo>
                    <a:pt x="231" y="290"/>
                    <a:pt x="231" y="289"/>
                    <a:pt x="233" y="292"/>
                  </a:cubicBezTo>
                  <a:cubicBezTo>
                    <a:pt x="235" y="294"/>
                    <a:pt x="234" y="293"/>
                    <a:pt x="236" y="295"/>
                  </a:cubicBezTo>
                  <a:cubicBezTo>
                    <a:pt x="238" y="297"/>
                    <a:pt x="238" y="298"/>
                    <a:pt x="238" y="298"/>
                  </a:cubicBezTo>
                  <a:cubicBezTo>
                    <a:pt x="238" y="298"/>
                    <a:pt x="244" y="296"/>
                    <a:pt x="246" y="298"/>
                  </a:cubicBezTo>
                  <a:cubicBezTo>
                    <a:pt x="248" y="300"/>
                    <a:pt x="247" y="299"/>
                    <a:pt x="251" y="302"/>
                  </a:cubicBezTo>
                  <a:cubicBezTo>
                    <a:pt x="254" y="306"/>
                    <a:pt x="251" y="304"/>
                    <a:pt x="252" y="307"/>
                  </a:cubicBezTo>
                  <a:cubicBezTo>
                    <a:pt x="253" y="309"/>
                    <a:pt x="254" y="308"/>
                    <a:pt x="254" y="308"/>
                  </a:cubicBezTo>
                  <a:cubicBezTo>
                    <a:pt x="254" y="308"/>
                    <a:pt x="255" y="309"/>
                    <a:pt x="257" y="309"/>
                  </a:cubicBezTo>
                  <a:cubicBezTo>
                    <a:pt x="259" y="309"/>
                    <a:pt x="259" y="311"/>
                    <a:pt x="259" y="313"/>
                  </a:cubicBezTo>
                  <a:cubicBezTo>
                    <a:pt x="260" y="315"/>
                    <a:pt x="260" y="315"/>
                    <a:pt x="262" y="317"/>
                  </a:cubicBezTo>
                  <a:cubicBezTo>
                    <a:pt x="263" y="318"/>
                    <a:pt x="264" y="317"/>
                    <a:pt x="267" y="316"/>
                  </a:cubicBezTo>
                  <a:cubicBezTo>
                    <a:pt x="269" y="316"/>
                    <a:pt x="268" y="318"/>
                    <a:pt x="268" y="319"/>
                  </a:cubicBezTo>
                  <a:cubicBezTo>
                    <a:pt x="268" y="320"/>
                    <a:pt x="270" y="320"/>
                    <a:pt x="272" y="321"/>
                  </a:cubicBezTo>
                  <a:cubicBezTo>
                    <a:pt x="274" y="322"/>
                    <a:pt x="273" y="322"/>
                    <a:pt x="275" y="324"/>
                  </a:cubicBezTo>
                  <a:cubicBezTo>
                    <a:pt x="275" y="324"/>
                    <a:pt x="275" y="324"/>
                    <a:pt x="275" y="325"/>
                  </a:cubicBezTo>
                  <a:close/>
                  <a:moveTo>
                    <a:pt x="55" y="394"/>
                  </a:moveTo>
                  <a:cubicBezTo>
                    <a:pt x="55" y="394"/>
                    <a:pt x="55" y="394"/>
                    <a:pt x="55" y="394"/>
                  </a:cubicBezTo>
                  <a:cubicBezTo>
                    <a:pt x="55" y="394"/>
                    <a:pt x="55" y="394"/>
                    <a:pt x="55" y="394"/>
                  </a:cubicBezTo>
                  <a:cubicBezTo>
                    <a:pt x="55" y="394"/>
                    <a:pt x="55" y="394"/>
                    <a:pt x="55" y="394"/>
                  </a:cubicBezTo>
                  <a:close/>
                  <a:moveTo>
                    <a:pt x="128" y="400"/>
                  </a:moveTo>
                  <a:cubicBezTo>
                    <a:pt x="128" y="400"/>
                    <a:pt x="128" y="400"/>
                    <a:pt x="128" y="400"/>
                  </a:cubicBezTo>
                  <a:cubicBezTo>
                    <a:pt x="128" y="400"/>
                    <a:pt x="128" y="400"/>
                    <a:pt x="128" y="400"/>
                  </a:cubicBezTo>
                  <a:cubicBezTo>
                    <a:pt x="128" y="400"/>
                    <a:pt x="128" y="400"/>
                    <a:pt x="128" y="400"/>
                  </a:cubicBezTo>
                  <a:cubicBezTo>
                    <a:pt x="128" y="400"/>
                    <a:pt x="128" y="400"/>
                    <a:pt x="128" y="400"/>
                  </a:cubicBezTo>
                  <a:close/>
                  <a:moveTo>
                    <a:pt x="312" y="204"/>
                  </a:moveTo>
                  <a:cubicBezTo>
                    <a:pt x="312" y="204"/>
                    <a:pt x="312" y="204"/>
                    <a:pt x="312" y="204"/>
                  </a:cubicBezTo>
                  <a:cubicBezTo>
                    <a:pt x="312" y="204"/>
                    <a:pt x="312" y="204"/>
                    <a:pt x="312" y="204"/>
                  </a:cubicBezTo>
                  <a:cubicBezTo>
                    <a:pt x="312" y="204"/>
                    <a:pt x="312" y="204"/>
                    <a:pt x="312" y="20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4" name="Freeform 80"/>
            <p:cNvSpPr>
              <a:spLocks noEditPoints="1"/>
            </p:cNvSpPr>
            <p:nvPr/>
          </p:nvSpPr>
          <p:spPr bwMode="auto">
            <a:xfrm>
              <a:off x="4736816" y="3211661"/>
              <a:ext cx="1121419" cy="1240147"/>
            </a:xfrm>
            <a:custGeom>
              <a:avLst/>
              <a:gdLst>
                <a:gd name="T0" fmla="*/ 372 w 492"/>
                <a:gd name="T1" fmla="*/ 536 h 561"/>
                <a:gd name="T2" fmla="*/ 338 w 492"/>
                <a:gd name="T3" fmla="*/ 556 h 561"/>
                <a:gd name="T4" fmla="*/ 272 w 492"/>
                <a:gd name="T5" fmla="*/ 521 h 561"/>
                <a:gd name="T6" fmla="*/ 260 w 492"/>
                <a:gd name="T7" fmla="*/ 489 h 561"/>
                <a:gd name="T8" fmla="*/ 318 w 492"/>
                <a:gd name="T9" fmla="*/ 489 h 561"/>
                <a:gd name="T10" fmla="*/ 376 w 492"/>
                <a:gd name="T11" fmla="*/ 476 h 561"/>
                <a:gd name="T12" fmla="*/ 403 w 492"/>
                <a:gd name="T13" fmla="*/ 478 h 561"/>
                <a:gd name="T14" fmla="*/ 442 w 492"/>
                <a:gd name="T15" fmla="*/ 422 h 561"/>
                <a:gd name="T16" fmla="*/ 411 w 492"/>
                <a:gd name="T17" fmla="*/ 385 h 561"/>
                <a:gd name="T18" fmla="*/ 455 w 492"/>
                <a:gd name="T19" fmla="*/ 350 h 561"/>
                <a:gd name="T20" fmla="*/ 490 w 492"/>
                <a:gd name="T21" fmla="*/ 351 h 561"/>
                <a:gd name="T22" fmla="*/ 379 w 492"/>
                <a:gd name="T23" fmla="*/ 295 h 561"/>
                <a:gd name="T24" fmla="*/ 340 w 492"/>
                <a:gd name="T25" fmla="*/ 271 h 561"/>
                <a:gd name="T26" fmla="*/ 275 w 492"/>
                <a:gd name="T27" fmla="*/ 186 h 561"/>
                <a:gd name="T28" fmla="*/ 218 w 492"/>
                <a:gd name="T29" fmla="*/ 109 h 561"/>
                <a:gd name="T30" fmla="*/ 247 w 492"/>
                <a:gd name="T31" fmla="*/ 78 h 561"/>
                <a:gd name="T32" fmla="*/ 267 w 492"/>
                <a:gd name="T33" fmla="*/ 63 h 561"/>
                <a:gd name="T34" fmla="*/ 262 w 492"/>
                <a:gd name="T35" fmla="*/ 56 h 561"/>
                <a:gd name="T36" fmla="*/ 258 w 492"/>
                <a:gd name="T37" fmla="*/ 46 h 561"/>
                <a:gd name="T38" fmla="*/ 267 w 492"/>
                <a:gd name="T39" fmla="*/ 30 h 561"/>
                <a:gd name="T40" fmla="*/ 212 w 492"/>
                <a:gd name="T41" fmla="*/ 15 h 561"/>
                <a:gd name="T42" fmla="*/ 185 w 492"/>
                <a:gd name="T43" fmla="*/ 4 h 561"/>
                <a:gd name="T44" fmla="*/ 148 w 492"/>
                <a:gd name="T45" fmla="*/ 15 h 561"/>
                <a:gd name="T46" fmla="*/ 148 w 492"/>
                <a:gd name="T47" fmla="*/ 26 h 561"/>
                <a:gd name="T48" fmla="*/ 139 w 492"/>
                <a:gd name="T49" fmla="*/ 27 h 561"/>
                <a:gd name="T50" fmla="*/ 132 w 492"/>
                <a:gd name="T51" fmla="*/ 34 h 561"/>
                <a:gd name="T52" fmla="*/ 136 w 492"/>
                <a:gd name="T53" fmla="*/ 46 h 561"/>
                <a:gd name="T54" fmla="*/ 129 w 492"/>
                <a:gd name="T55" fmla="*/ 40 h 561"/>
                <a:gd name="T56" fmla="*/ 114 w 492"/>
                <a:gd name="T57" fmla="*/ 45 h 561"/>
                <a:gd name="T58" fmla="*/ 104 w 492"/>
                <a:gd name="T59" fmla="*/ 34 h 561"/>
                <a:gd name="T60" fmla="*/ 101 w 492"/>
                <a:gd name="T61" fmla="*/ 47 h 561"/>
                <a:gd name="T62" fmla="*/ 94 w 492"/>
                <a:gd name="T63" fmla="*/ 61 h 561"/>
                <a:gd name="T64" fmla="*/ 89 w 492"/>
                <a:gd name="T65" fmla="*/ 71 h 561"/>
                <a:gd name="T66" fmla="*/ 87 w 492"/>
                <a:gd name="T67" fmla="*/ 58 h 561"/>
                <a:gd name="T68" fmla="*/ 73 w 492"/>
                <a:gd name="T69" fmla="*/ 51 h 561"/>
                <a:gd name="T70" fmla="*/ 65 w 492"/>
                <a:gd name="T71" fmla="*/ 39 h 561"/>
                <a:gd name="T72" fmla="*/ 58 w 492"/>
                <a:gd name="T73" fmla="*/ 51 h 561"/>
                <a:gd name="T74" fmla="*/ 50 w 492"/>
                <a:gd name="T75" fmla="*/ 63 h 561"/>
                <a:gd name="T76" fmla="*/ 35 w 492"/>
                <a:gd name="T77" fmla="*/ 63 h 561"/>
                <a:gd name="T78" fmla="*/ 19 w 492"/>
                <a:gd name="T79" fmla="*/ 69 h 561"/>
                <a:gd name="T80" fmla="*/ 18 w 492"/>
                <a:gd name="T81" fmla="*/ 100 h 561"/>
                <a:gd name="T82" fmla="*/ 14 w 492"/>
                <a:gd name="T83" fmla="*/ 134 h 561"/>
                <a:gd name="T84" fmla="*/ 31 w 492"/>
                <a:gd name="T85" fmla="*/ 180 h 561"/>
                <a:gd name="T86" fmla="*/ 86 w 492"/>
                <a:gd name="T87" fmla="*/ 147 h 561"/>
                <a:gd name="T88" fmla="*/ 139 w 492"/>
                <a:gd name="T89" fmla="*/ 179 h 561"/>
                <a:gd name="T90" fmla="*/ 162 w 492"/>
                <a:gd name="T91" fmla="*/ 237 h 561"/>
                <a:gd name="T92" fmla="*/ 207 w 492"/>
                <a:gd name="T93" fmla="*/ 276 h 561"/>
                <a:gd name="T94" fmla="*/ 251 w 492"/>
                <a:gd name="T95" fmla="*/ 307 h 561"/>
                <a:gd name="T96" fmla="*/ 289 w 492"/>
                <a:gd name="T97" fmla="*/ 317 h 561"/>
                <a:gd name="T98" fmla="*/ 334 w 492"/>
                <a:gd name="T99" fmla="*/ 346 h 561"/>
                <a:gd name="T100" fmla="*/ 357 w 492"/>
                <a:gd name="T101" fmla="*/ 374 h 561"/>
                <a:gd name="T102" fmla="*/ 395 w 492"/>
                <a:gd name="T103" fmla="*/ 418 h 561"/>
                <a:gd name="T104" fmla="*/ 390 w 492"/>
                <a:gd name="T105" fmla="*/ 463 h 561"/>
                <a:gd name="T106" fmla="*/ 75 w 492"/>
                <a:gd name="T107" fmla="*/ 342 h 561"/>
                <a:gd name="T108" fmla="*/ 126 w 492"/>
                <a:gd name="T109" fmla="*/ 355 h 561"/>
                <a:gd name="T110" fmla="*/ 113 w 492"/>
                <a:gd name="T111" fmla="*/ 441 h 561"/>
                <a:gd name="T112" fmla="*/ 71 w 492"/>
                <a:gd name="T113" fmla="*/ 446 h 561"/>
                <a:gd name="T114" fmla="*/ 73 w 492"/>
                <a:gd name="T115" fmla="*/ 395 h 561"/>
                <a:gd name="T116" fmla="*/ 57 w 492"/>
                <a:gd name="T117" fmla="*/ 358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2" h="561">
                  <a:moveTo>
                    <a:pt x="376" y="476"/>
                  </a:moveTo>
                  <a:cubicBezTo>
                    <a:pt x="377" y="483"/>
                    <a:pt x="377" y="483"/>
                    <a:pt x="377" y="483"/>
                  </a:cubicBezTo>
                  <a:cubicBezTo>
                    <a:pt x="377" y="483"/>
                    <a:pt x="371" y="493"/>
                    <a:pt x="371" y="494"/>
                  </a:cubicBezTo>
                  <a:cubicBezTo>
                    <a:pt x="371" y="495"/>
                    <a:pt x="369" y="499"/>
                    <a:pt x="367" y="502"/>
                  </a:cubicBezTo>
                  <a:cubicBezTo>
                    <a:pt x="366" y="504"/>
                    <a:pt x="360" y="512"/>
                    <a:pt x="360" y="512"/>
                  </a:cubicBezTo>
                  <a:cubicBezTo>
                    <a:pt x="360" y="512"/>
                    <a:pt x="360" y="515"/>
                    <a:pt x="362" y="517"/>
                  </a:cubicBezTo>
                  <a:cubicBezTo>
                    <a:pt x="363" y="519"/>
                    <a:pt x="366" y="522"/>
                    <a:pt x="366" y="525"/>
                  </a:cubicBezTo>
                  <a:cubicBezTo>
                    <a:pt x="366" y="527"/>
                    <a:pt x="371" y="530"/>
                    <a:pt x="371" y="530"/>
                  </a:cubicBezTo>
                  <a:cubicBezTo>
                    <a:pt x="372" y="536"/>
                    <a:pt x="372" y="536"/>
                    <a:pt x="372" y="536"/>
                  </a:cubicBezTo>
                  <a:cubicBezTo>
                    <a:pt x="372" y="536"/>
                    <a:pt x="375" y="539"/>
                    <a:pt x="375" y="540"/>
                  </a:cubicBezTo>
                  <a:cubicBezTo>
                    <a:pt x="374" y="541"/>
                    <a:pt x="369" y="546"/>
                    <a:pt x="369" y="546"/>
                  </a:cubicBezTo>
                  <a:cubicBezTo>
                    <a:pt x="368" y="552"/>
                    <a:pt x="368" y="552"/>
                    <a:pt x="368" y="552"/>
                  </a:cubicBezTo>
                  <a:cubicBezTo>
                    <a:pt x="368" y="555"/>
                    <a:pt x="368" y="555"/>
                    <a:pt x="368" y="555"/>
                  </a:cubicBezTo>
                  <a:cubicBezTo>
                    <a:pt x="368" y="555"/>
                    <a:pt x="369" y="555"/>
                    <a:pt x="368" y="558"/>
                  </a:cubicBezTo>
                  <a:cubicBezTo>
                    <a:pt x="367" y="560"/>
                    <a:pt x="367" y="560"/>
                    <a:pt x="366" y="560"/>
                  </a:cubicBezTo>
                  <a:cubicBezTo>
                    <a:pt x="365" y="561"/>
                    <a:pt x="355" y="560"/>
                    <a:pt x="355" y="560"/>
                  </a:cubicBezTo>
                  <a:cubicBezTo>
                    <a:pt x="345" y="558"/>
                    <a:pt x="345" y="558"/>
                    <a:pt x="345" y="558"/>
                  </a:cubicBezTo>
                  <a:cubicBezTo>
                    <a:pt x="345" y="558"/>
                    <a:pt x="340" y="557"/>
                    <a:pt x="338" y="556"/>
                  </a:cubicBezTo>
                  <a:cubicBezTo>
                    <a:pt x="337" y="555"/>
                    <a:pt x="335" y="554"/>
                    <a:pt x="335" y="554"/>
                  </a:cubicBezTo>
                  <a:cubicBezTo>
                    <a:pt x="332" y="545"/>
                    <a:pt x="332" y="545"/>
                    <a:pt x="332" y="545"/>
                  </a:cubicBezTo>
                  <a:cubicBezTo>
                    <a:pt x="324" y="544"/>
                    <a:pt x="324" y="544"/>
                    <a:pt x="324" y="544"/>
                  </a:cubicBezTo>
                  <a:cubicBezTo>
                    <a:pt x="304" y="541"/>
                    <a:pt x="304" y="541"/>
                    <a:pt x="304" y="541"/>
                  </a:cubicBezTo>
                  <a:cubicBezTo>
                    <a:pt x="304" y="541"/>
                    <a:pt x="297" y="535"/>
                    <a:pt x="296" y="534"/>
                  </a:cubicBezTo>
                  <a:cubicBezTo>
                    <a:pt x="294" y="533"/>
                    <a:pt x="292" y="530"/>
                    <a:pt x="292" y="530"/>
                  </a:cubicBezTo>
                  <a:cubicBezTo>
                    <a:pt x="288" y="529"/>
                    <a:pt x="288" y="529"/>
                    <a:pt x="288" y="529"/>
                  </a:cubicBezTo>
                  <a:cubicBezTo>
                    <a:pt x="280" y="521"/>
                    <a:pt x="280" y="521"/>
                    <a:pt x="280" y="521"/>
                  </a:cubicBezTo>
                  <a:cubicBezTo>
                    <a:pt x="272" y="521"/>
                    <a:pt x="272" y="521"/>
                    <a:pt x="272" y="521"/>
                  </a:cubicBezTo>
                  <a:cubicBezTo>
                    <a:pt x="266" y="517"/>
                    <a:pt x="266" y="517"/>
                    <a:pt x="266" y="517"/>
                  </a:cubicBezTo>
                  <a:cubicBezTo>
                    <a:pt x="259" y="517"/>
                    <a:pt x="259" y="517"/>
                    <a:pt x="259" y="517"/>
                  </a:cubicBezTo>
                  <a:cubicBezTo>
                    <a:pt x="259" y="517"/>
                    <a:pt x="254" y="516"/>
                    <a:pt x="254" y="515"/>
                  </a:cubicBezTo>
                  <a:cubicBezTo>
                    <a:pt x="253" y="513"/>
                    <a:pt x="247" y="510"/>
                    <a:pt x="247" y="510"/>
                  </a:cubicBezTo>
                  <a:cubicBezTo>
                    <a:pt x="247" y="510"/>
                    <a:pt x="247" y="504"/>
                    <a:pt x="247" y="503"/>
                  </a:cubicBezTo>
                  <a:cubicBezTo>
                    <a:pt x="247" y="502"/>
                    <a:pt x="248" y="492"/>
                    <a:pt x="248" y="492"/>
                  </a:cubicBezTo>
                  <a:cubicBezTo>
                    <a:pt x="252" y="487"/>
                    <a:pt x="252" y="487"/>
                    <a:pt x="252" y="487"/>
                  </a:cubicBezTo>
                  <a:cubicBezTo>
                    <a:pt x="258" y="485"/>
                    <a:pt x="258" y="485"/>
                    <a:pt x="258" y="485"/>
                  </a:cubicBezTo>
                  <a:cubicBezTo>
                    <a:pt x="260" y="489"/>
                    <a:pt x="260" y="489"/>
                    <a:pt x="260" y="489"/>
                  </a:cubicBezTo>
                  <a:cubicBezTo>
                    <a:pt x="267" y="492"/>
                    <a:pt x="267" y="492"/>
                    <a:pt x="267" y="492"/>
                  </a:cubicBezTo>
                  <a:cubicBezTo>
                    <a:pt x="271" y="489"/>
                    <a:pt x="271" y="489"/>
                    <a:pt x="271" y="489"/>
                  </a:cubicBezTo>
                  <a:cubicBezTo>
                    <a:pt x="273" y="483"/>
                    <a:pt x="273" y="483"/>
                    <a:pt x="273" y="483"/>
                  </a:cubicBezTo>
                  <a:cubicBezTo>
                    <a:pt x="279" y="481"/>
                    <a:pt x="279" y="481"/>
                    <a:pt x="279" y="481"/>
                  </a:cubicBezTo>
                  <a:cubicBezTo>
                    <a:pt x="286" y="484"/>
                    <a:pt x="286" y="484"/>
                    <a:pt x="286" y="484"/>
                  </a:cubicBezTo>
                  <a:cubicBezTo>
                    <a:pt x="291" y="489"/>
                    <a:pt x="291" y="489"/>
                    <a:pt x="291" y="489"/>
                  </a:cubicBezTo>
                  <a:cubicBezTo>
                    <a:pt x="301" y="492"/>
                    <a:pt x="301" y="492"/>
                    <a:pt x="301" y="492"/>
                  </a:cubicBezTo>
                  <a:cubicBezTo>
                    <a:pt x="310" y="490"/>
                    <a:pt x="310" y="490"/>
                    <a:pt x="310" y="490"/>
                  </a:cubicBezTo>
                  <a:cubicBezTo>
                    <a:pt x="318" y="489"/>
                    <a:pt x="318" y="489"/>
                    <a:pt x="318" y="489"/>
                  </a:cubicBezTo>
                  <a:cubicBezTo>
                    <a:pt x="318" y="489"/>
                    <a:pt x="322" y="489"/>
                    <a:pt x="324" y="489"/>
                  </a:cubicBezTo>
                  <a:cubicBezTo>
                    <a:pt x="325" y="488"/>
                    <a:pt x="331" y="486"/>
                    <a:pt x="331" y="486"/>
                  </a:cubicBezTo>
                  <a:cubicBezTo>
                    <a:pt x="341" y="483"/>
                    <a:pt x="341" y="483"/>
                    <a:pt x="341" y="483"/>
                  </a:cubicBezTo>
                  <a:cubicBezTo>
                    <a:pt x="347" y="475"/>
                    <a:pt x="347" y="475"/>
                    <a:pt x="347" y="475"/>
                  </a:cubicBezTo>
                  <a:cubicBezTo>
                    <a:pt x="355" y="478"/>
                    <a:pt x="355" y="478"/>
                    <a:pt x="355" y="478"/>
                  </a:cubicBezTo>
                  <a:cubicBezTo>
                    <a:pt x="362" y="479"/>
                    <a:pt x="362" y="479"/>
                    <a:pt x="362" y="479"/>
                  </a:cubicBezTo>
                  <a:cubicBezTo>
                    <a:pt x="365" y="474"/>
                    <a:pt x="365" y="474"/>
                    <a:pt x="365" y="474"/>
                  </a:cubicBezTo>
                  <a:cubicBezTo>
                    <a:pt x="372" y="470"/>
                    <a:pt x="372" y="470"/>
                    <a:pt x="372" y="470"/>
                  </a:cubicBezTo>
                  <a:cubicBezTo>
                    <a:pt x="376" y="476"/>
                    <a:pt x="376" y="476"/>
                    <a:pt x="376" y="476"/>
                  </a:cubicBezTo>
                  <a:close/>
                  <a:moveTo>
                    <a:pt x="388" y="469"/>
                  </a:moveTo>
                  <a:cubicBezTo>
                    <a:pt x="388" y="469"/>
                    <a:pt x="388" y="469"/>
                    <a:pt x="388" y="469"/>
                  </a:cubicBezTo>
                  <a:cubicBezTo>
                    <a:pt x="384" y="473"/>
                    <a:pt x="384" y="473"/>
                    <a:pt x="384" y="473"/>
                  </a:cubicBezTo>
                  <a:cubicBezTo>
                    <a:pt x="380" y="476"/>
                    <a:pt x="380" y="476"/>
                    <a:pt x="380" y="476"/>
                  </a:cubicBezTo>
                  <a:cubicBezTo>
                    <a:pt x="380" y="476"/>
                    <a:pt x="381" y="480"/>
                    <a:pt x="381" y="482"/>
                  </a:cubicBezTo>
                  <a:cubicBezTo>
                    <a:pt x="382" y="484"/>
                    <a:pt x="385" y="489"/>
                    <a:pt x="385" y="489"/>
                  </a:cubicBezTo>
                  <a:cubicBezTo>
                    <a:pt x="395" y="489"/>
                    <a:pt x="395" y="489"/>
                    <a:pt x="395" y="489"/>
                  </a:cubicBezTo>
                  <a:cubicBezTo>
                    <a:pt x="402" y="485"/>
                    <a:pt x="402" y="485"/>
                    <a:pt x="402" y="485"/>
                  </a:cubicBezTo>
                  <a:cubicBezTo>
                    <a:pt x="403" y="478"/>
                    <a:pt x="403" y="478"/>
                    <a:pt x="403" y="478"/>
                  </a:cubicBezTo>
                  <a:cubicBezTo>
                    <a:pt x="406" y="471"/>
                    <a:pt x="406" y="471"/>
                    <a:pt x="406" y="471"/>
                  </a:cubicBezTo>
                  <a:cubicBezTo>
                    <a:pt x="412" y="467"/>
                    <a:pt x="412" y="467"/>
                    <a:pt x="412" y="467"/>
                  </a:cubicBezTo>
                  <a:cubicBezTo>
                    <a:pt x="417" y="462"/>
                    <a:pt x="417" y="462"/>
                    <a:pt x="417" y="462"/>
                  </a:cubicBezTo>
                  <a:cubicBezTo>
                    <a:pt x="420" y="457"/>
                    <a:pt x="420" y="457"/>
                    <a:pt x="420" y="457"/>
                  </a:cubicBezTo>
                  <a:cubicBezTo>
                    <a:pt x="421" y="444"/>
                    <a:pt x="421" y="444"/>
                    <a:pt x="421" y="444"/>
                  </a:cubicBezTo>
                  <a:cubicBezTo>
                    <a:pt x="424" y="434"/>
                    <a:pt x="424" y="434"/>
                    <a:pt x="424" y="434"/>
                  </a:cubicBezTo>
                  <a:cubicBezTo>
                    <a:pt x="440" y="428"/>
                    <a:pt x="440" y="428"/>
                    <a:pt x="440" y="428"/>
                  </a:cubicBezTo>
                  <a:cubicBezTo>
                    <a:pt x="443" y="426"/>
                    <a:pt x="443" y="426"/>
                    <a:pt x="443" y="426"/>
                  </a:cubicBezTo>
                  <a:cubicBezTo>
                    <a:pt x="443" y="426"/>
                    <a:pt x="443" y="424"/>
                    <a:pt x="442" y="422"/>
                  </a:cubicBezTo>
                  <a:cubicBezTo>
                    <a:pt x="442" y="421"/>
                    <a:pt x="439" y="418"/>
                    <a:pt x="439" y="418"/>
                  </a:cubicBezTo>
                  <a:cubicBezTo>
                    <a:pt x="439" y="418"/>
                    <a:pt x="440" y="415"/>
                    <a:pt x="440" y="414"/>
                  </a:cubicBezTo>
                  <a:cubicBezTo>
                    <a:pt x="440" y="413"/>
                    <a:pt x="439" y="406"/>
                    <a:pt x="439" y="406"/>
                  </a:cubicBezTo>
                  <a:cubicBezTo>
                    <a:pt x="437" y="399"/>
                    <a:pt x="437" y="399"/>
                    <a:pt x="437" y="399"/>
                  </a:cubicBezTo>
                  <a:cubicBezTo>
                    <a:pt x="437" y="399"/>
                    <a:pt x="435" y="399"/>
                    <a:pt x="432" y="397"/>
                  </a:cubicBezTo>
                  <a:cubicBezTo>
                    <a:pt x="429" y="396"/>
                    <a:pt x="424" y="393"/>
                    <a:pt x="424" y="393"/>
                  </a:cubicBezTo>
                  <a:cubicBezTo>
                    <a:pt x="419" y="391"/>
                    <a:pt x="419" y="391"/>
                    <a:pt x="419" y="391"/>
                  </a:cubicBezTo>
                  <a:cubicBezTo>
                    <a:pt x="413" y="390"/>
                    <a:pt x="413" y="390"/>
                    <a:pt x="413" y="390"/>
                  </a:cubicBezTo>
                  <a:cubicBezTo>
                    <a:pt x="411" y="385"/>
                    <a:pt x="411" y="385"/>
                    <a:pt x="411" y="385"/>
                  </a:cubicBezTo>
                  <a:cubicBezTo>
                    <a:pt x="415" y="371"/>
                    <a:pt x="415" y="371"/>
                    <a:pt x="415" y="371"/>
                  </a:cubicBezTo>
                  <a:cubicBezTo>
                    <a:pt x="412" y="364"/>
                    <a:pt x="412" y="364"/>
                    <a:pt x="412" y="364"/>
                  </a:cubicBezTo>
                  <a:cubicBezTo>
                    <a:pt x="421" y="354"/>
                    <a:pt x="421" y="354"/>
                    <a:pt x="421" y="354"/>
                  </a:cubicBezTo>
                  <a:cubicBezTo>
                    <a:pt x="425" y="347"/>
                    <a:pt x="425" y="347"/>
                    <a:pt x="425" y="347"/>
                  </a:cubicBezTo>
                  <a:cubicBezTo>
                    <a:pt x="430" y="343"/>
                    <a:pt x="430" y="343"/>
                    <a:pt x="430" y="343"/>
                  </a:cubicBezTo>
                  <a:cubicBezTo>
                    <a:pt x="438" y="345"/>
                    <a:pt x="438" y="345"/>
                    <a:pt x="438" y="345"/>
                  </a:cubicBezTo>
                  <a:cubicBezTo>
                    <a:pt x="441" y="349"/>
                    <a:pt x="441" y="349"/>
                    <a:pt x="441" y="349"/>
                  </a:cubicBezTo>
                  <a:cubicBezTo>
                    <a:pt x="446" y="350"/>
                    <a:pt x="446" y="350"/>
                    <a:pt x="446" y="350"/>
                  </a:cubicBezTo>
                  <a:cubicBezTo>
                    <a:pt x="455" y="350"/>
                    <a:pt x="455" y="350"/>
                    <a:pt x="455" y="350"/>
                  </a:cubicBezTo>
                  <a:cubicBezTo>
                    <a:pt x="465" y="352"/>
                    <a:pt x="465" y="352"/>
                    <a:pt x="465" y="352"/>
                  </a:cubicBezTo>
                  <a:cubicBezTo>
                    <a:pt x="469" y="358"/>
                    <a:pt x="469" y="358"/>
                    <a:pt x="469" y="358"/>
                  </a:cubicBezTo>
                  <a:cubicBezTo>
                    <a:pt x="473" y="365"/>
                    <a:pt x="473" y="365"/>
                    <a:pt x="473" y="365"/>
                  </a:cubicBezTo>
                  <a:cubicBezTo>
                    <a:pt x="473" y="365"/>
                    <a:pt x="475" y="368"/>
                    <a:pt x="476" y="369"/>
                  </a:cubicBezTo>
                  <a:cubicBezTo>
                    <a:pt x="476" y="369"/>
                    <a:pt x="480" y="372"/>
                    <a:pt x="481" y="372"/>
                  </a:cubicBezTo>
                  <a:cubicBezTo>
                    <a:pt x="482" y="373"/>
                    <a:pt x="488" y="374"/>
                    <a:pt x="488" y="374"/>
                  </a:cubicBezTo>
                  <a:cubicBezTo>
                    <a:pt x="488" y="374"/>
                    <a:pt x="488" y="367"/>
                    <a:pt x="489" y="365"/>
                  </a:cubicBezTo>
                  <a:cubicBezTo>
                    <a:pt x="490" y="364"/>
                    <a:pt x="492" y="360"/>
                    <a:pt x="492" y="359"/>
                  </a:cubicBezTo>
                  <a:cubicBezTo>
                    <a:pt x="492" y="358"/>
                    <a:pt x="490" y="351"/>
                    <a:pt x="490" y="351"/>
                  </a:cubicBezTo>
                  <a:cubicBezTo>
                    <a:pt x="483" y="343"/>
                    <a:pt x="483" y="343"/>
                    <a:pt x="483" y="343"/>
                  </a:cubicBezTo>
                  <a:cubicBezTo>
                    <a:pt x="476" y="338"/>
                    <a:pt x="476" y="338"/>
                    <a:pt x="476" y="338"/>
                  </a:cubicBezTo>
                  <a:cubicBezTo>
                    <a:pt x="459" y="327"/>
                    <a:pt x="459" y="327"/>
                    <a:pt x="459" y="327"/>
                  </a:cubicBezTo>
                  <a:cubicBezTo>
                    <a:pt x="435" y="319"/>
                    <a:pt x="435" y="319"/>
                    <a:pt x="435" y="319"/>
                  </a:cubicBezTo>
                  <a:cubicBezTo>
                    <a:pt x="419" y="309"/>
                    <a:pt x="419" y="309"/>
                    <a:pt x="419" y="309"/>
                  </a:cubicBezTo>
                  <a:cubicBezTo>
                    <a:pt x="406" y="306"/>
                    <a:pt x="406" y="306"/>
                    <a:pt x="406" y="306"/>
                  </a:cubicBezTo>
                  <a:cubicBezTo>
                    <a:pt x="406" y="306"/>
                    <a:pt x="392" y="299"/>
                    <a:pt x="391" y="299"/>
                  </a:cubicBezTo>
                  <a:cubicBezTo>
                    <a:pt x="390" y="299"/>
                    <a:pt x="387" y="298"/>
                    <a:pt x="387" y="298"/>
                  </a:cubicBezTo>
                  <a:cubicBezTo>
                    <a:pt x="387" y="298"/>
                    <a:pt x="379" y="296"/>
                    <a:pt x="379" y="295"/>
                  </a:cubicBezTo>
                  <a:cubicBezTo>
                    <a:pt x="378" y="294"/>
                    <a:pt x="377" y="291"/>
                    <a:pt x="376" y="290"/>
                  </a:cubicBezTo>
                  <a:cubicBezTo>
                    <a:pt x="376" y="289"/>
                    <a:pt x="377" y="286"/>
                    <a:pt x="377" y="286"/>
                  </a:cubicBezTo>
                  <a:cubicBezTo>
                    <a:pt x="381" y="282"/>
                    <a:pt x="381" y="282"/>
                    <a:pt x="381" y="282"/>
                  </a:cubicBezTo>
                  <a:cubicBezTo>
                    <a:pt x="381" y="282"/>
                    <a:pt x="385" y="278"/>
                    <a:pt x="385" y="277"/>
                  </a:cubicBezTo>
                  <a:cubicBezTo>
                    <a:pt x="385" y="276"/>
                    <a:pt x="386" y="270"/>
                    <a:pt x="386" y="270"/>
                  </a:cubicBezTo>
                  <a:cubicBezTo>
                    <a:pt x="381" y="268"/>
                    <a:pt x="381" y="268"/>
                    <a:pt x="381" y="268"/>
                  </a:cubicBezTo>
                  <a:cubicBezTo>
                    <a:pt x="369" y="269"/>
                    <a:pt x="369" y="269"/>
                    <a:pt x="369" y="269"/>
                  </a:cubicBezTo>
                  <a:cubicBezTo>
                    <a:pt x="350" y="271"/>
                    <a:pt x="350" y="271"/>
                    <a:pt x="350" y="271"/>
                  </a:cubicBezTo>
                  <a:cubicBezTo>
                    <a:pt x="340" y="271"/>
                    <a:pt x="340" y="271"/>
                    <a:pt x="340" y="271"/>
                  </a:cubicBezTo>
                  <a:cubicBezTo>
                    <a:pt x="327" y="263"/>
                    <a:pt x="327" y="263"/>
                    <a:pt x="327" y="263"/>
                  </a:cubicBezTo>
                  <a:cubicBezTo>
                    <a:pt x="316" y="254"/>
                    <a:pt x="316" y="254"/>
                    <a:pt x="316" y="254"/>
                  </a:cubicBezTo>
                  <a:cubicBezTo>
                    <a:pt x="309" y="250"/>
                    <a:pt x="309" y="250"/>
                    <a:pt x="309" y="250"/>
                  </a:cubicBezTo>
                  <a:cubicBezTo>
                    <a:pt x="299" y="239"/>
                    <a:pt x="299" y="239"/>
                    <a:pt x="299" y="239"/>
                  </a:cubicBezTo>
                  <a:cubicBezTo>
                    <a:pt x="294" y="232"/>
                    <a:pt x="294" y="232"/>
                    <a:pt x="294" y="232"/>
                  </a:cubicBezTo>
                  <a:cubicBezTo>
                    <a:pt x="294" y="232"/>
                    <a:pt x="291" y="222"/>
                    <a:pt x="290" y="218"/>
                  </a:cubicBezTo>
                  <a:cubicBezTo>
                    <a:pt x="289" y="215"/>
                    <a:pt x="281" y="204"/>
                    <a:pt x="281" y="204"/>
                  </a:cubicBezTo>
                  <a:cubicBezTo>
                    <a:pt x="281" y="204"/>
                    <a:pt x="277" y="195"/>
                    <a:pt x="277" y="194"/>
                  </a:cubicBezTo>
                  <a:cubicBezTo>
                    <a:pt x="277" y="193"/>
                    <a:pt x="275" y="186"/>
                    <a:pt x="275" y="186"/>
                  </a:cubicBezTo>
                  <a:cubicBezTo>
                    <a:pt x="262" y="180"/>
                    <a:pt x="262" y="180"/>
                    <a:pt x="262" y="180"/>
                  </a:cubicBezTo>
                  <a:cubicBezTo>
                    <a:pt x="245" y="170"/>
                    <a:pt x="245" y="170"/>
                    <a:pt x="245" y="170"/>
                  </a:cubicBezTo>
                  <a:cubicBezTo>
                    <a:pt x="231" y="161"/>
                    <a:pt x="231" y="161"/>
                    <a:pt x="231" y="161"/>
                  </a:cubicBezTo>
                  <a:cubicBezTo>
                    <a:pt x="224" y="151"/>
                    <a:pt x="224" y="151"/>
                    <a:pt x="224" y="151"/>
                  </a:cubicBezTo>
                  <a:cubicBezTo>
                    <a:pt x="218" y="135"/>
                    <a:pt x="218" y="135"/>
                    <a:pt x="218" y="135"/>
                  </a:cubicBezTo>
                  <a:cubicBezTo>
                    <a:pt x="217" y="122"/>
                    <a:pt x="217" y="122"/>
                    <a:pt x="217" y="122"/>
                  </a:cubicBezTo>
                  <a:cubicBezTo>
                    <a:pt x="224" y="119"/>
                    <a:pt x="224" y="119"/>
                    <a:pt x="224" y="119"/>
                  </a:cubicBezTo>
                  <a:cubicBezTo>
                    <a:pt x="224" y="113"/>
                    <a:pt x="224" y="113"/>
                    <a:pt x="224" y="113"/>
                  </a:cubicBezTo>
                  <a:cubicBezTo>
                    <a:pt x="218" y="109"/>
                    <a:pt x="218" y="109"/>
                    <a:pt x="218" y="109"/>
                  </a:cubicBezTo>
                  <a:cubicBezTo>
                    <a:pt x="218" y="103"/>
                    <a:pt x="218" y="103"/>
                    <a:pt x="218" y="103"/>
                  </a:cubicBezTo>
                  <a:cubicBezTo>
                    <a:pt x="215" y="101"/>
                    <a:pt x="215" y="101"/>
                    <a:pt x="215" y="101"/>
                  </a:cubicBezTo>
                  <a:cubicBezTo>
                    <a:pt x="211" y="96"/>
                    <a:pt x="211" y="96"/>
                    <a:pt x="211" y="96"/>
                  </a:cubicBezTo>
                  <a:cubicBezTo>
                    <a:pt x="219" y="92"/>
                    <a:pt x="219" y="92"/>
                    <a:pt x="219" y="92"/>
                  </a:cubicBezTo>
                  <a:cubicBezTo>
                    <a:pt x="219" y="92"/>
                    <a:pt x="222" y="88"/>
                    <a:pt x="226" y="88"/>
                  </a:cubicBezTo>
                  <a:cubicBezTo>
                    <a:pt x="230" y="88"/>
                    <a:pt x="233" y="84"/>
                    <a:pt x="233" y="84"/>
                  </a:cubicBezTo>
                  <a:cubicBezTo>
                    <a:pt x="233" y="84"/>
                    <a:pt x="236" y="81"/>
                    <a:pt x="237" y="81"/>
                  </a:cubicBezTo>
                  <a:cubicBezTo>
                    <a:pt x="239" y="81"/>
                    <a:pt x="241" y="80"/>
                    <a:pt x="243" y="79"/>
                  </a:cubicBezTo>
                  <a:cubicBezTo>
                    <a:pt x="244" y="79"/>
                    <a:pt x="247" y="78"/>
                    <a:pt x="247" y="78"/>
                  </a:cubicBezTo>
                  <a:cubicBezTo>
                    <a:pt x="247" y="77"/>
                    <a:pt x="248" y="70"/>
                    <a:pt x="249" y="70"/>
                  </a:cubicBezTo>
                  <a:cubicBezTo>
                    <a:pt x="250" y="70"/>
                    <a:pt x="252" y="74"/>
                    <a:pt x="255" y="74"/>
                  </a:cubicBezTo>
                  <a:cubicBezTo>
                    <a:pt x="256" y="74"/>
                    <a:pt x="258" y="76"/>
                    <a:pt x="259" y="75"/>
                  </a:cubicBezTo>
                  <a:cubicBezTo>
                    <a:pt x="261" y="74"/>
                    <a:pt x="262" y="71"/>
                    <a:pt x="262" y="71"/>
                  </a:cubicBezTo>
                  <a:cubicBezTo>
                    <a:pt x="263" y="70"/>
                    <a:pt x="264" y="69"/>
                    <a:pt x="267" y="68"/>
                  </a:cubicBezTo>
                  <a:cubicBezTo>
                    <a:pt x="267" y="68"/>
                    <a:pt x="267" y="68"/>
                    <a:pt x="267" y="68"/>
                  </a:cubicBezTo>
                  <a:cubicBezTo>
                    <a:pt x="267" y="68"/>
                    <a:pt x="265" y="67"/>
                    <a:pt x="265" y="67"/>
                  </a:cubicBezTo>
                  <a:cubicBezTo>
                    <a:pt x="265" y="66"/>
                    <a:pt x="265" y="66"/>
                    <a:pt x="266" y="65"/>
                  </a:cubicBezTo>
                  <a:cubicBezTo>
                    <a:pt x="266" y="64"/>
                    <a:pt x="266" y="64"/>
                    <a:pt x="267" y="63"/>
                  </a:cubicBezTo>
                  <a:cubicBezTo>
                    <a:pt x="267" y="63"/>
                    <a:pt x="267" y="61"/>
                    <a:pt x="267" y="61"/>
                  </a:cubicBezTo>
                  <a:cubicBezTo>
                    <a:pt x="267" y="61"/>
                    <a:pt x="268" y="60"/>
                    <a:pt x="267" y="60"/>
                  </a:cubicBezTo>
                  <a:cubicBezTo>
                    <a:pt x="267" y="59"/>
                    <a:pt x="266" y="58"/>
                    <a:pt x="266" y="58"/>
                  </a:cubicBezTo>
                  <a:cubicBezTo>
                    <a:pt x="266" y="58"/>
                    <a:pt x="266" y="58"/>
                    <a:pt x="265" y="58"/>
                  </a:cubicBezTo>
                  <a:cubicBezTo>
                    <a:pt x="265" y="59"/>
                    <a:pt x="265" y="59"/>
                    <a:pt x="265" y="59"/>
                  </a:cubicBezTo>
                  <a:cubicBezTo>
                    <a:pt x="263" y="60"/>
                    <a:pt x="263" y="60"/>
                    <a:pt x="263" y="60"/>
                  </a:cubicBezTo>
                  <a:cubicBezTo>
                    <a:pt x="263" y="60"/>
                    <a:pt x="262" y="58"/>
                    <a:pt x="262" y="58"/>
                  </a:cubicBezTo>
                  <a:cubicBezTo>
                    <a:pt x="261" y="58"/>
                    <a:pt x="261" y="58"/>
                    <a:pt x="261" y="57"/>
                  </a:cubicBezTo>
                  <a:cubicBezTo>
                    <a:pt x="261" y="57"/>
                    <a:pt x="262" y="56"/>
                    <a:pt x="262" y="56"/>
                  </a:cubicBezTo>
                  <a:cubicBezTo>
                    <a:pt x="262" y="56"/>
                    <a:pt x="261" y="55"/>
                    <a:pt x="261" y="55"/>
                  </a:cubicBezTo>
                  <a:cubicBezTo>
                    <a:pt x="261" y="55"/>
                    <a:pt x="262" y="53"/>
                    <a:pt x="263" y="53"/>
                  </a:cubicBezTo>
                  <a:cubicBezTo>
                    <a:pt x="264" y="52"/>
                    <a:pt x="266" y="50"/>
                    <a:pt x="266" y="50"/>
                  </a:cubicBezTo>
                  <a:cubicBezTo>
                    <a:pt x="267" y="48"/>
                    <a:pt x="267" y="48"/>
                    <a:pt x="267" y="48"/>
                  </a:cubicBezTo>
                  <a:cubicBezTo>
                    <a:pt x="266" y="47"/>
                    <a:pt x="266" y="47"/>
                    <a:pt x="266" y="47"/>
                  </a:cubicBezTo>
                  <a:cubicBezTo>
                    <a:pt x="266" y="47"/>
                    <a:pt x="265" y="48"/>
                    <a:pt x="265" y="48"/>
                  </a:cubicBezTo>
                  <a:cubicBezTo>
                    <a:pt x="263" y="47"/>
                    <a:pt x="263" y="47"/>
                    <a:pt x="263" y="47"/>
                  </a:cubicBezTo>
                  <a:cubicBezTo>
                    <a:pt x="261" y="46"/>
                    <a:pt x="261" y="46"/>
                    <a:pt x="261" y="46"/>
                  </a:cubicBezTo>
                  <a:cubicBezTo>
                    <a:pt x="258" y="46"/>
                    <a:pt x="258" y="46"/>
                    <a:pt x="258" y="46"/>
                  </a:cubicBezTo>
                  <a:cubicBezTo>
                    <a:pt x="256" y="44"/>
                    <a:pt x="256" y="44"/>
                    <a:pt x="256" y="44"/>
                  </a:cubicBezTo>
                  <a:cubicBezTo>
                    <a:pt x="257" y="42"/>
                    <a:pt x="257" y="42"/>
                    <a:pt x="257" y="42"/>
                  </a:cubicBezTo>
                  <a:cubicBezTo>
                    <a:pt x="257" y="40"/>
                    <a:pt x="257" y="40"/>
                    <a:pt x="257" y="40"/>
                  </a:cubicBezTo>
                  <a:cubicBezTo>
                    <a:pt x="257" y="40"/>
                    <a:pt x="259" y="38"/>
                    <a:pt x="259" y="38"/>
                  </a:cubicBezTo>
                  <a:cubicBezTo>
                    <a:pt x="260" y="37"/>
                    <a:pt x="262" y="36"/>
                    <a:pt x="262" y="36"/>
                  </a:cubicBezTo>
                  <a:cubicBezTo>
                    <a:pt x="263" y="34"/>
                    <a:pt x="263" y="34"/>
                    <a:pt x="263" y="34"/>
                  </a:cubicBezTo>
                  <a:cubicBezTo>
                    <a:pt x="263" y="34"/>
                    <a:pt x="264" y="33"/>
                    <a:pt x="265" y="33"/>
                  </a:cubicBezTo>
                  <a:cubicBezTo>
                    <a:pt x="266" y="33"/>
                    <a:pt x="266" y="34"/>
                    <a:pt x="266" y="33"/>
                  </a:cubicBezTo>
                  <a:cubicBezTo>
                    <a:pt x="267" y="33"/>
                    <a:pt x="267" y="31"/>
                    <a:pt x="267" y="30"/>
                  </a:cubicBezTo>
                  <a:cubicBezTo>
                    <a:pt x="267" y="27"/>
                    <a:pt x="267" y="27"/>
                    <a:pt x="267" y="27"/>
                  </a:cubicBezTo>
                  <a:cubicBezTo>
                    <a:pt x="262" y="28"/>
                    <a:pt x="262" y="28"/>
                    <a:pt x="262" y="28"/>
                  </a:cubicBezTo>
                  <a:cubicBezTo>
                    <a:pt x="262" y="28"/>
                    <a:pt x="257" y="27"/>
                    <a:pt x="254" y="27"/>
                  </a:cubicBezTo>
                  <a:cubicBezTo>
                    <a:pt x="250" y="27"/>
                    <a:pt x="242" y="25"/>
                    <a:pt x="242" y="25"/>
                  </a:cubicBezTo>
                  <a:cubicBezTo>
                    <a:pt x="232" y="22"/>
                    <a:pt x="232" y="22"/>
                    <a:pt x="232" y="22"/>
                  </a:cubicBezTo>
                  <a:cubicBezTo>
                    <a:pt x="226" y="22"/>
                    <a:pt x="226" y="22"/>
                    <a:pt x="226" y="22"/>
                  </a:cubicBezTo>
                  <a:cubicBezTo>
                    <a:pt x="217" y="21"/>
                    <a:pt x="217" y="21"/>
                    <a:pt x="217" y="21"/>
                  </a:cubicBezTo>
                  <a:cubicBezTo>
                    <a:pt x="217" y="21"/>
                    <a:pt x="216" y="19"/>
                    <a:pt x="215" y="18"/>
                  </a:cubicBezTo>
                  <a:cubicBezTo>
                    <a:pt x="215" y="17"/>
                    <a:pt x="212" y="15"/>
                    <a:pt x="212" y="15"/>
                  </a:cubicBezTo>
                  <a:cubicBezTo>
                    <a:pt x="212" y="13"/>
                    <a:pt x="212" y="13"/>
                    <a:pt x="212" y="13"/>
                  </a:cubicBezTo>
                  <a:cubicBezTo>
                    <a:pt x="210" y="8"/>
                    <a:pt x="210" y="8"/>
                    <a:pt x="210" y="8"/>
                  </a:cubicBezTo>
                  <a:cubicBezTo>
                    <a:pt x="208" y="4"/>
                    <a:pt x="208" y="4"/>
                    <a:pt x="208" y="4"/>
                  </a:cubicBezTo>
                  <a:cubicBezTo>
                    <a:pt x="210" y="1"/>
                    <a:pt x="210" y="1"/>
                    <a:pt x="210" y="1"/>
                  </a:cubicBezTo>
                  <a:cubicBezTo>
                    <a:pt x="208" y="0"/>
                    <a:pt x="208" y="0"/>
                    <a:pt x="208" y="0"/>
                  </a:cubicBezTo>
                  <a:cubicBezTo>
                    <a:pt x="208" y="0"/>
                    <a:pt x="204" y="1"/>
                    <a:pt x="202" y="1"/>
                  </a:cubicBezTo>
                  <a:cubicBezTo>
                    <a:pt x="201" y="2"/>
                    <a:pt x="195" y="3"/>
                    <a:pt x="195" y="3"/>
                  </a:cubicBezTo>
                  <a:cubicBezTo>
                    <a:pt x="193" y="4"/>
                    <a:pt x="193" y="4"/>
                    <a:pt x="193" y="4"/>
                  </a:cubicBezTo>
                  <a:cubicBezTo>
                    <a:pt x="185" y="4"/>
                    <a:pt x="185" y="4"/>
                    <a:pt x="185" y="4"/>
                  </a:cubicBezTo>
                  <a:cubicBezTo>
                    <a:pt x="177" y="5"/>
                    <a:pt x="177" y="5"/>
                    <a:pt x="177" y="5"/>
                  </a:cubicBezTo>
                  <a:cubicBezTo>
                    <a:pt x="174" y="7"/>
                    <a:pt x="174" y="7"/>
                    <a:pt x="174" y="7"/>
                  </a:cubicBezTo>
                  <a:cubicBezTo>
                    <a:pt x="168" y="10"/>
                    <a:pt x="168" y="10"/>
                    <a:pt x="168" y="10"/>
                  </a:cubicBezTo>
                  <a:cubicBezTo>
                    <a:pt x="168" y="14"/>
                    <a:pt x="168" y="14"/>
                    <a:pt x="168" y="14"/>
                  </a:cubicBezTo>
                  <a:cubicBezTo>
                    <a:pt x="165" y="18"/>
                    <a:pt x="165" y="18"/>
                    <a:pt x="165" y="18"/>
                  </a:cubicBezTo>
                  <a:cubicBezTo>
                    <a:pt x="160" y="18"/>
                    <a:pt x="160" y="18"/>
                    <a:pt x="160" y="18"/>
                  </a:cubicBezTo>
                  <a:cubicBezTo>
                    <a:pt x="155" y="14"/>
                    <a:pt x="155" y="14"/>
                    <a:pt x="155" y="14"/>
                  </a:cubicBezTo>
                  <a:cubicBezTo>
                    <a:pt x="153" y="16"/>
                    <a:pt x="153" y="16"/>
                    <a:pt x="153" y="16"/>
                  </a:cubicBezTo>
                  <a:cubicBezTo>
                    <a:pt x="148" y="15"/>
                    <a:pt x="148" y="15"/>
                    <a:pt x="148" y="15"/>
                  </a:cubicBezTo>
                  <a:cubicBezTo>
                    <a:pt x="147" y="15"/>
                    <a:pt x="147" y="15"/>
                    <a:pt x="147" y="15"/>
                  </a:cubicBezTo>
                  <a:cubicBezTo>
                    <a:pt x="146" y="15"/>
                    <a:pt x="146" y="15"/>
                    <a:pt x="146" y="15"/>
                  </a:cubicBezTo>
                  <a:cubicBezTo>
                    <a:pt x="146" y="15"/>
                    <a:pt x="145" y="16"/>
                    <a:pt x="145" y="16"/>
                  </a:cubicBezTo>
                  <a:cubicBezTo>
                    <a:pt x="146" y="18"/>
                    <a:pt x="146" y="18"/>
                    <a:pt x="146" y="18"/>
                  </a:cubicBezTo>
                  <a:cubicBezTo>
                    <a:pt x="145" y="19"/>
                    <a:pt x="145" y="19"/>
                    <a:pt x="145" y="19"/>
                  </a:cubicBezTo>
                  <a:cubicBezTo>
                    <a:pt x="146" y="21"/>
                    <a:pt x="146" y="21"/>
                    <a:pt x="146" y="21"/>
                  </a:cubicBezTo>
                  <a:cubicBezTo>
                    <a:pt x="146" y="21"/>
                    <a:pt x="145" y="22"/>
                    <a:pt x="144" y="23"/>
                  </a:cubicBezTo>
                  <a:cubicBezTo>
                    <a:pt x="143" y="23"/>
                    <a:pt x="145" y="25"/>
                    <a:pt x="145" y="25"/>
                  </a:cubicBezTo>
                  <a:cubicBezTo>
                    <a:pt x="145" y="25"/>
                    <a:pt x="146" y="25"/>
                    <a:pt x="148" y="26"/>
                  </a:cubicBezTo>
                  <a:cubicBezTo>
                    <a:pt x="149" y="27"/>
                    <a:pt x="148" y="27"/>
                    <a:pt x="148" y="27"/>
                  </a:cubicBezTo>
                  <a:cubicBezTo>
                    <a:pt x="148" y="28"/>
                    <a:pt x="148" y="29"/>
                    <a:pt x="147" y="29"/>
                  </a:cubicBezTo>
                  <a:cubicBezTo>
                    <a:pt x="147" y="30"/>
                    <a:pt x="147" y="30"/>
                    <a:pt x="147" y="30"/>
                  </a:cubicBezTo>
                  <a:cubicBezTo>
                    <a:pt x="146" y="30"/>
                    <a:pt x="146" y="30"/>
                    <a:pt x="146" y="30"/>
                  </a:cubicBezTo>
                  <a:cubicBezTo>
                    <a:pt x="146" y="30"/>
                    <a:pt x="143" y="31"/>
                    <a:pt x="143" y="30"/>
                  </a:cubicBezTo>
                  <a:cubicBezTo>
                    <a:pt x="142" y="30"/>
                    <a:pt x="143" y="30"/>
                    <a:pt x="143" y="30"/>
                  </a:cubicBezTo>
                  <a:cubicBezTo>
                    <a:pt x="142" y="30"/>
                    <a:pt x="142" y="30"/>
                    <a:pt x="142" y="30"/>
                  </a:cubicBezTo>
                  <a:cubicBezTo>
                    <a:pt x="142" y="30"/>
                    <a:pt x="139" y="28"/>
                    <a:pt x="139" y="28"/>
                  </a:cubicBezTo>
                  <a:cubicBezTo>
                    <a:pt x="139" y="27"/>
                    <a:pt x="139" y="27"/>
                    <a:pt x="139" y="27"/>
                  </a:cubicBezTo>
                  <a:cubicBezTo>
                    <a:pt x="139" y="27"/>
                    <a:pt x="138" y="26"/>
                    <a:pt x="138" y="26"/>
                  </a:cubicBezTo>
                  <a:cubicBezTo>
                    <a:pt x="137" y="26"/>
                    <a:pt x="137" y="27"/>
                    <a:pt x="137" y="27"/>
                  </a:cubicBezTo>
                  <a:cubicBezTo>
                    <a:pt x="136" y="27"/>
                    <a:pt x="135" y="27"/>
                    <a:pt x="134" y="27"/>
                  </a:cubicBezTo>
                  <a:cubicBezTo>
                    <a:pt x="134" y="27"/>
                    <a:pt x="134" y="28"/>
                    <a:pt x="133" y="28"/>
                  </a:cubicBezTo>
                  <a:cubicBezTo>
                    <a:pt x="133" y="29"/>
                    <a:pt x="133" y="29"/>
                    <a:pt x="133" y="30"/>
                  </a:cubicBezTo>
                  <a:cubicBezTo>
                    <a:pt x="132" y="30"/>
                    <a:pt x="132" y="31"/>
                    <a:pt x="132" y="31"/>
                  </a:cubicBezTo>
                  <a:cubicBezTo>
                    <a:pt x="132" y="32"/>
                    <a:pt x="132" y="32"/>
                    <a:pt x="132" y="32"/>
                  </a:cubicBezTo>
                  <a:cubicBezTo>
                    <a:pt x="131" y="34"/>
                    <a:pt x="131" y="34"/>
                    <a:pt x="131" y="34"/>
                  </a:cubicBezTo>
                  <a:cubicBezTo>
                    <a:pt x="132" y="34"/>
                    <a:pt x="132" y="34"/>
                    <a:pt x="132" y="34"/>
                  </a:cubicBezTo>
                  <a:cubicBezTo>
                    <a:pt x="132" y="34"/>
                    <a:pt x="132" y="36"/>
                    <a:pt x="132" y="36"/>
                  </a:cubicBezTo>
                  <a:cubicBezTo>
                    <a:pt x="132" y="37"/>
                    <a:pt x="132" y="37"/>
                    <a:pt x="132" y="37"/>
                  </a:cubicBezTo>
                  <a:cubicBezTo>
                    <a:pt x="133" y="38"/>
                    <a:pt x="134" y="37"/>
                    <a:pt x="134" y="37"/>
                  </a:cubicBezTo>
                  <a:cubicBezTo>
                    <a:pt x="134" y="37"/>
                    <a:pt x="135" y="38"/>
                    <a:pt x="135" y="39"/>
                  </a:cubicBezTo>
                  <a:cubicBezTo>
                    <a:pt x="136" y="39"/>
                    <a:pt x="135" y="40"/>
                    <a:pt x="135" y="40"/>
                  </a:cubicBezTo>
                  <a:cubicBezTo>
                    <a:pt x="135" y="40"/>
                    <a:pt x="134" y="41"/>
                    <a:pt x="134" y="41"/>
                  </a:cubicBezTo>
                  <a:cubicBezTo>
                    <a:pt x="133" y="41"/>
                    <a:pt x="133" y="41"/>
                    <a:pt x="134" y="42"/>
                  </a:cubicBezTo>
                  <a:cubicBezTo>
                    <a:pt x="134" y="43"/>
                    <a:pt x="135" y="43"/>
                    <a:pt x="135" y="43"/>
                  </a:cubicBezTo>
                  <a:cubicBezTo>
                    <a:pt x="136" y="43"/>
                    <a:pt x="136" y="46"/>
                    <a:pt x="136" y="46"/>
                  </a:cubicBezTo>
                  <a:cubicBezTo>
                    <a:pt x="136" y="47"/>
                    <a:pt x="135" y="48"/>
                    <a:pt x="135" y="48"/>
                  </a:cubicBezTo>
                  <a:cubicBezTo>
                    <a:pt x="135" y="48"/>
                    <a:pt x="135" y="48"/>
                    <a:pt x="135" y="48"/>
                  </a:cubicBezTo>
                  <a:cubicBezTo>
                    <a:pt x="134" y="48"/>
                    <a:pt x="134" y="48"/>
                    <a:pt x="134" y="49"/>
                  </a:cubicBezTo>
                  <a:cubicBezTo>
                    <a:pt x="134" y="49"/>
                    <a:pt x="132" y="49"/>
                    <a:pt x="132" y="49"/>
                  </a:cubicBezTo>
                  <a:cubicBezTo>
                    <a:pt x="132" y="49"/>
                    <a:pt x="133" y="47"/>
                    <a:pt x="132" y="47"/>
                  </a:cubicBezTo>
                  <a:cubicBezTo>
                    <a:pt x="132" y="46"/>
                    <a:pt x="131" y="46"/>
                    <a:pt x="130" y="45"/>
                  </a:cubicBezTo>
                  <a:cubicBezTo>
                    <a:pt x="129" y="43"/>
                    <a:pt x="130" y="43"/>
                    <a:pt x="130" y="43"/>
                  </a:cubicBezTo>
                  <a:cubicBezTo>
                    <a:pt x="130" y="43"/>
                    <a:pt x="130" y="43"/>
                    <a:pt x="129" y="42"/>
                  </a:cubicBezTo>
                  <a:cubicBezTo>
                    <a:pt x="129" y="41"/>
                    <a:pt x="129" y="40"/>
                    <a:pt x="129" y="40"/>
                  </a:cubicBezTo>
                  <a:cubicBezTo>
                    <a:pt x="129" y="40"/>
                    <a:pt x="127" y="40"/>
                    <a:pt x="126" y="40"/>
                  </a:cubicBezTo>
                  <a:cubicBezTo>
                    <a:pt x="124" y="40"/>
                    <a:pt x="125" y="41"/>
                    <a:pt x="125" y="41"/>
                  </a:cubicBezTo>
                  <a:cubicBezTo>
                    <a:pt x="123" y="41"/>
                    <a:pt x="123" y="41"/>
                    <a:pt x="123" y="41"/>
                  </a:cubicBezTo>
                  <a:cubicBezTo>
                    <a:pt x="123" y="41"/>
                    <a:pt x="122" y="42"/>
                    <a:pt x="122" y="42"/>
                  </a:cubicBezTo>
                  <a:cubicBezTo>
                    <a:pt x="121" y="43"/>
                    <a:pt x="121" y="42"/>
                    <a:pt x="120" y="42"/>
                  </a:cubicBezTo>
                  <a:cubicBezTo>
                    <a:pt x="120" y="42"/>
                    <a:pt x="119" y="42"/>
                    <a:pt x="119" y="42"/>
                  </a:cubicBezTo>
                  <a:cubicBezTo>
                    <a:pt x="119" y="42"/>
                    <a:pt x="118" y="43"/>
                    <a:pt x="119" y="44"/>
                  </a:cubicBezTo>
                  <a:cubicBezTo>
                    <a:pt x="119" y="45"/>
                    <a:pt x="119" y="45"/>
                    <a:pt x="118" y="45"/>
                  </a:cubicBezTo>
                  <a:cubicBezTo>
                    <a:pt x="118" y="46"/>
                    <a:pt x="116" y="45"/>
                    <a:pt x="114" y="45"/>
                  </a:cubicBezTo>
                  <a:cubicBezTo>
                    <a:pt x="111" y="45"/>
                    <a:pt x="113" y="44"/>
                    <a:pt x="112" y="44"/>
                  </a:cubicBezTo>
                  <a:cubicBezTo>
                    <a:pt x="112" y="43"/>
                    <a:pt x="110" y="43"/>
                    <a:pt x="110" y="42"/>
                  </a:cubicBezTo>
                  <a:cubicBezTo>
                    <a:pt x="110" y="40"/>
                    <a:pt x="110" y="40"/>
                    <a:pt x="110" y="39"/>
                  </a:cubicBezTo>
                  <a:cubicBezTo>
                    <a:pt x="110" y="38"/>
                    <a:pt x="109" y="37"/>
                    <a:pt x="109" y="37"/>
                  </a:cubicBezTo>
                  <a:cubicBezTo>
                    <a:pt x="108" y="36"/>
                    <a:pt x="109" y="35"/>
                    <a:pt x="110" y="35"/>
                  </a:cubicBezTo>
                  <a:cubicBezTo>
                    <a:pt x="110" y="34"/>
                    <a:pt x="109" y="34"/>
                    <a:pt x="109" y="34"/>
                  </a:cubicBezTo>
                  <a:cubicBezTo>
                    <a:pt x="107" y="35"/>
                    <a:pt x="107" y="35"/>
                    <a:pt x="107" y="35"/>
                  </a:cubicBezTo>
                  <a:cubicBezTo>
                    <a:pt x="106" y="35"/>
                    <a:pt x="106" y="35"/>
                    <a:pt x="106" y="35"/>
                  </a:cubicBezTo>
                  <a:cubicBezTo>
                    <a:pt x="106" y="35"/>
                    <a:pt x="105" y="34"/>
                    <a:pt x="104" y="34"/>
                  </a:cubicBezTo>
                  <a:cubicBezTo>
                    <a:pt x="104" y="33"/>
                    <a:pt x="103" y="34"/>
                    <a:pt x="103" y="34"/>
                  </a:cubicBezTo>
                  <a:cubicBezTo>
                    <a:pt x="101" y="36"/>
                    <a:pt x="101" y="36"/>
                    <a:pt x="101" y="36"/>
                  </a:cubicBezTo>
                  <a:cubicBezTo>
                    <a:pt x="101" y="37"/>
                    <a:pt x="101" y="37"/>
                    <a:pt x="101" y="37"/>
                  </a:cubicBezTo>
                  <a:cubicBezTo>
                    <a:pt x="102" y="39"/>
                    <a:pt x="102" y="39"/>
                    <a:pt x="102" y="39"/>
                  </a:cubicBezTo>
                  <a:cubicBezTo>
                    <a:pt x="102" y="41"/>
                    <a:pt x="102" y="41"/>
                    <a:pt x="102" y="41"/>
                  </a:cubicBezTo>
                  <a:cubicBezTo>
                    <a:pt x="102" y="41"/>
                    <a:pt x="102" y="42"/>
                    <a:pt x="102" y="43"/>
                  </a:cubicBezTo>
                  <a:cubicBezTo>
                    <a:pt x="102" y="43"/>
                    <a:pt x="102" y="44"/>
                    <a:pt x="102" y="44"/>
                  </a:cubicBezTo>
                  <a:cubicBezTo>
                    <a:pt x="102" y="45"/>
                    <a:pt x="102" y="45"/>
                    <a:pt x="102" y="45"/>
                  </a:cubicBezTo>
                  <a:cubicBezTo>
                    <a:pt x="102" y="45"/>
                    <a:pt x="101" y="46"/>
                    <a:pt x="101" y="47"/>
                  </a:cubicBezTo>
                  <a:cubicBezTo>
                    <a:pt x="101" y="47"/>
                    <a:pt x="101" y="48"/>
                    <a:pt x="101" y="49"/>
                  </a:cubicBezTo>
                  <a:cubicBezTo>
                    <a:pt x="100" y="50"/>
                    <a:pt x="100" y="50"/>
                    <a:pt x="100" y="50"/>
                  </a:cubicBezTo>
                  <a:cubicBezTo>
                    <a:pt x="100" y="50"/>
                    <a:pt x="99" y="51"/>
                    <a:pt x="99" y="52"/>
                  </a:cubicBezTo>
                  <a:cubicBezTo>
                    <a:pt x="99" y="52"/>
                    <a:pt x="97" y="52"/>
                    <a:pt x="97" y="52"/>
                  </a:cubicBezTo>
                  <a:cubicBezTo>
                    <a:pt x="97" y="52"/>
                    <a:pt x="96" y="54"/>
                    <a:pt x="95" y="54"/>
                  </a:cubicBezTo>
                  <a:cubicBezTo>
                    <a:pt x="95" y="54"/>
                    <a:pt x="95" y="56"/>
                    <a:pt x="95" y="57"/>
                  </a:cubicBezTo>
                  <a:cubicBezTo>
                    <a:pt x="95" y="57"/>
                    <a:pt x="95" y="58"/>
                    <a:pt x="95" y="58"/>
                  </a:cubicBezTo>
                  <a:cubicBezTo>
                    <a:pt x="93" y="59"/>
                    <a:pt x="93" y="59"/>
                    <a:pt x="93" y="59"/>
                  </a:cubicBezTo>
                  <a:cubicBezTo>
                    <a:pt x="93" y="59"/>
                    <a:pt x="94" y="61"/>
                    <a:pt x="94" y="61"/>
                  </a:cubicBezTo>
                  <a:cubicBezTo>
                    <a:pt x="94" y="62"/>
                    <a:pt x="93" y="62"/>
                    <a:pt x="93" y="62"/>
                  </a:cubicBezTo>
                  <a:cubicBezTo>
                    <a:pt x="92" y="63"/>
                    <a:pt x="93" y="63"/>
                    <a:pt x="93" y="64"/>
                  </a:cubicBezTo>
                  <a:cubicBezTo>
                    <a:pt x="92" y="65"/>
                    <a:pt x="93" y="65"/>
                    <a:pt x="93" y="65"/>
                  </a:cubicBezTo>
                  <a:cubicBezTo>
                    <a:pt x="93" y="66"/>
                    <a:pt x="96" y="67"/>
                    <a:pt x="96" y="67"/>
                  </a:cubicBezTo>
                  <a:cubicBezTo>
                    <a:pt x="96" y="67"/>
                    <a:pt x="96" y="67"/>
                    <a:pt x="95" y="68"/>
                  </a:cubicBezTo>
                  <a:cubicBezTo>
                    <a:pt x="93" y="69"/>
                    <a:pt x="94" y="71"/>
                    <a:pt x="94" y="71"/>
                  </a:cubicBezTo>
                  <a:cubicBezTo>
                    <a:pt x="93" y="72"/>
                    <a:pt x="93" y="72"/>
                    <a:pt x="93" y="72"/>
                  </a:cubicBezTo>
                  <a:cubicBezTo>
                    <a:pt x="93" y="72"/>
                    <a:pt x="92" y="71"/>
                    <a:pt x="91" y="71"/>
                  </a:cubicBezTo>
                  <a:cubicBezTo>
                    <a:pt x="91" y="71"/>
                    <a:pt x="91" y="71"/>
                    <a:pt x="89" y="71"/>
                  </a:cubicBezTo>
                  <a:cubicBezTo>
                    <a:pt x="87" y="71"/>
                    <a:pt x="89" y="70"/>
                    <a:pt x="89" y="70"/>
                  </a:cubicBezTo>
                  <a:cubicBezTo>
                    <a:pt x="89" y="70"/>
                    <a:pt x="89" y="68"/>
                    <a:pt x="89" y="67"/>
                  </a:cubicBezTo>
                  <a:cubicBezTo>
                    <a:pt x="89" y="67"/>
                    <a:pt x="89" y="67"/>
                    <a:pt x="89" y="67"/>
                  </a:cubicBezTo>
                  <a:cubicBezTo>
                    <a:pt x="89" y="67"/>
                    <a:pt x="89" y="66"/>
                    <a:pt x="88" y="65"/>
                  </a:cubicBezTo>
                  <a:cubicBezTo>
                    <a:pt x="88" y="64"/>
                    <a:pt x="87" y="64"/>
                    <a:pt x="87" y="64"/>
                  </a:cubicBezTo>
                  <a:cubicBezTo>
                    <a:pt x="84" y="62"/>
                    <a:pt x="84" y="62"/>
                    <a:pt x="84" y="62"/>
                  </a:cubicBezTo>
                  <a:cubicBezTo>
                    <a:pt x="84" y="62"/>
                    <a:pt x="85" y="60"/>
                    <a:pt x="86" y="59"/>
                  </a:cubicBezTo>
                  <a:cubicBezTo>
                    <a:pt x="86" y="59"/>
                    <a:pt x="86" y="59"/>
                    <a:pt x="86" y="59"/>
                  </a:cubicBezTo>
                  <a:cubicBezTo>
                    <a:pt x="86" y="59"/>
                    <a:pt x="86" y="59"/>
                    <a:pt x="87" y="58"/>
                  </a:cubicBezTo>
                  <a:cubicBezTo>
                    <a:pt x="87" y="57"/>
                    <a:pt x="86" y="57"/>
                    <a:pt x="86" y="57"/>
                  </a:cubicBezTo>
                  <a:cubicBezTo>
                    <a:pt x="85" y="57"/>
                    <a:pt x="85" y="57"/>
                    <a:pt x="85" y="57"/>
                  </a:cubicBezTo>
                  <a:cubicBezTo>
                    <a:pt x="84" y="56"/>
                    <a:pt x="84" y="56"/>
                    <a:pt x="84" y="56"/>
                  </a:cubicBezTo>
                  <a:cubicBezTo>
                    <a:pt x="84" y="56"/>
                    <a:pt x="82" y="57"/>
                    <a:pt x="82" y="56"/>
                  </a:cubicBezTo>
                  <a:cubicBezTo>
                    <a:pt x="81" y="56"/>
                    <a:pt x="79" y="56"/>
                    <a:pt x="79" y="55"/>
                  </a:cubicBezTo>
                  <a:cubicBezTo>
                    <a:pt x="79" y="55"/>
                    <a:pt x="78" y="55"/>
                    <a:pt x="77" y="55"/>
                  </a:cubicBezTo>
                  <a:cubicBezTo>
                    <a:pt x="77" y="55"/>
                    <a:pt x="76" y="55"/>
                    <a:pt x="76" y="55"/>
                  </a:cubicBezTo>
                  <a:cubicBezTo>
                    <a:pt x="75" y="54"/>
                    <a:pt x="74" y="53"/>
                    <a:pt x="74" y="53"/>
                  </a:cubicBezTo>
                  <a:cubicBezTo>
                    <a:pt x="74" y="52"/>
                    <a:pt x="73" y="51"/>
                    <a:pt x="73" y="51"/>
                  </a:cubicBezTo>
                  <a:cubicBezTo>
                    <a:pt x="72" y="51"/>
                    <a:pt x="72" y="51"/>
                    <a:pt x="72" y="51"/>
                  </a:cubicBezTo>
                  <a:cubicBezTo>
                    <a:pt x="72" y="51"/>
                    <a:pt x="71" y="49"/>
                    <a:pt x="70" y="49"/>
                  </a:cubicBezTo>
                  <a:cubicBezTo>
                    <a:pt x="70" y="49"/>
                    <a:pt x="70" y="48"/>
                    <a:pt x="70" y="48"/>
                  </a:cubicBezTo>
                  <a:cubicBezTo>
                    <a:pt x="69" y="47"/>
                    <a:pt x="69" y="47"/>
                    <a:pt x="69" y="47"/>
                  </a:cubicBezTo>
                  <a:cubicBezTo>
                    <a:pt x="69" y="47"/>
                    <a:pt x="69" y="46"/>
                    <a:pt x="69" y="45"/>
                  </a:cubicBezTo>
                  <a:cubicBezTo>
                    <a:pt x="69" y="45"/>
                    <a:pt x="70" y="43"/>
                    <a:pt x="70" y="43"/>
                  </a:cubicBezTo>
                  <a:cubicBezTo>
                    <a:pt x="70" y="43"/>
                    <a:pt x="69" y="41"/>
                    <a:pt x="69" y="40"/>
                  </a:cubicBezTo>
                  <a:cubicBezTo>
                    <a:pt x="69" y="39"/>
                    <a:pt x="70" y="37"/>
                    <a:pt x="70" y="37"/>
                  </a:cubicBezTo>
                  <a:cubicBezTo>
                    <a:pt x="70" y="37"/>
                    <a:pt x="66" y="38"/>
                    <a:pt x="65" y="39"/>
                  </a:cubicBezTo>
                  <a:cubicBezTo>
                    <a:pt x="64" y="39"/>
                    <a:pt x="64" y="40"/>
                    <a:pt x="64" y="40"/>
                  </a:cubicBezTo>
                  <a:cubicBezTo>
                    <a:pt x="64" y="40"/>
                    <a:pt x="64" y="41"/>
                    <a:pt x="64" y="42"/>
                  </a:cubicBezTo>
                  <a:cubicBezTo>
                    <a:pt x="63" y="42"/>
                    <a:pt x="63" y="42"/>
                    <a:pt x="63" y="42"/>
                  </a:cubicBezTo>
                  <a:cubicBezTo>
                    <a:pt x="63" y="42"/>
                    <a:pt x="61" y="44"/>
                    <a:pt x="60" y="44"/>
                  </a:cubicBezTo>
                  <a:cubicBezTo>
                    <a:pt x="60" y="45"/>
                    <a:pt x="60" y="45"/>
                    <a:pt x="59" y="45"/>
                  </a:cubicBezTo>
                  <a:cubicBezTo>
                    <a:pt x="58" y="45"/>
                    <a:pt x="57" y="46"/>
                    <a:pt x="57" y="46"/>
                  </a:cubicBezTo>
                  <a:cubicBezTo>
                    <a:pt x="56" y="47"/>
                    <a:pt x="56" y="47"/>
                    <a:pt x="56" y="47"/>
                  </a:cubicBezTo>
                  <a:cubicBezTo>
                    <a:pt x="57" y="48"/>
                    <a:pt x="57" y="48"/>
                    <a:pt x="57" y="48"/>
                  </a:cubicBezTo>
                  <a:cubicBezTo>
                    <a:pt x="58" y="51"/>
                    <a:pt x="58" y="51"/>
                    <a:pt x="58" y="51"/>
                  </a:cubicBezTo>
                  <a:cubicBezTo>
                    <a:pt x="57" y="53"/>
                    <a:pt x="57" y="53"/>
                    <a:pt x="57" y="53"/>
                  </a:cubicBezTo>
                  <a:cubicBezTo>
                    <a:pt x="57" y="53"/>
                    <a:pt x="57" y="53"/>
                    <a:pt x="57" y="54"/>
                  </a:cubicBezTo>
                  <a:cubicBezTo>
                    <a:pt x="56" y="56"/>
                    <a:pt x="56" y="56"/>
                    <a:pt x="56" y="56"/>
                  </a:cubicBezTo>
                  <a:cubicBezTo>
                    <a:pt x="55" y="57"/>
                    <a:pt x="55" y="57"/>
                    <a:pt x="55" y="57"/>
                  </a:cubicBezTo>
                  <a:cubicBezTo>
                    <a:pt x="54" y="58"/>
                    <a:pt x="54" y="58"/>
                    <a:pt x="54" y="58"/>
                  </a:cubicBezTo>
                  <a:cubicBezTo>
                    <a:pt x="54" y="58"/>
                    <a:pt x="54" y="59"/>
                    <a:pt x="54" y="60"/>
                  </a:cubicBezTo>
                  <a:cubicBezTo>
                    <a:pt x="54" y="60"/>
                    <a:pt x="54" y="61"/>
                    <a:pt x="53" y="62"/>
                  </a:cubicBezTo>
                  <a:cubicBezTo>
                    <a:pt x="52" y="63"/>
                    <a:pt x="52" y="63"/>
                    <a:pt x="52" y="63"/>
                  </a:cubicBezTo>
                  <a:cubicBezTo>
                    <a:pt x="52" y="63"/>
                    <a:pt x="51" y="63"/>
                    <a:pt x="50" y="63"/>
                  </a:cubicBezTo>
                  <a:cubicBezTo>
                    <a:pt x="49" y="63"/>
                    <a:pt x="49" y="64"/>
                    <a:pt x="48" y="64"/>
                  </a:cubicBezTo>
                  <a:cubicBezTo>
                    <a:pt x="46" y="64"/>
                    <a:pt x="47" y="65"/>
                    <a:pt x="47" y="66"/>
                  </a:cubicBezTo>
                  <a:cubicBezTo>
                    <a:pt x="47" y="66"/>
                    <a:pt x="47" y="66"/>
                    <a:pt x="47" y="67"/>
                  </a:cubicBezTo>
                  <a:cubicBezTo>
                    <a:pt x="46" y="67"/>
                    <a:pt x="44" y="67"/>
                    <a:pt x="44" y="66"/>
                  </a:cubicBezTo>
                  <a:cubicBezTo>
                    <a:pt x="43" y="66"/>
                    <a:pt x="43" y="66"/>
                    <a:pt x="42" y="66"/>
                  </a:cubicBezTo>
                  <a:cubicBezTo>
                    <a:pt x="42" y="67"/>
                    <a:pt x="41" y="65"/>
                    <a:pt x="41" y="65"/>
                  </a:cubicBezTo>
                  <a:cubicBezTo>
                    <a:pt x="41" y="65"/>
                    <a:pt x="40" y="64"/>
                    <a:pt x="40" y="64"/>
                  </a:cubicBezTo>
                  <a:cubicBezTo>
                    <a:pt x="40" y="63"/>
                    <a:pt x="38" y="64"/>
                    <a:pt x="38" y="64"/>
                  </a:cubicBezTo>
                  <a:cubicBezTo>
                    <a:pt x="37" y="63"/>
                    <a:pt x="35" y="63"/>
                    <a:pt x="35" y="63"/>
                  </a:cubicBezTo>
                  <a:cubicBezTo>
                    <a:pt x="34" y="63"/>
                    <a:pt x="35" y="64"/>
                    <a:pt x="35" y="64"/>
                  </a:cubicBezTo>
                  <a:cubicBezTo>
                    <a:pt x="35" y="64"/>
                    <a:pt x="34" y="64"/>
                    <a:pt x="33" y="64"/>
                  </a:cubicBezTo>
                  <a:cubicBezTo>
                    <a:pt x="32" y="64"/>
                    <a:pt x="32" y="65"/>
                    <a:pt x="32" y="65"/>
                  </a:cubicBezTo>
                  <a:cubicBezTo>
                    <a:pt x="32" y="67"/>
                    <a:pt x="32" y="67"/>
                    <a:pt x="32" y="67"/>
                  </a:cubicBezTo>
                  <a:cubicBezTo>
                    <a:pt x="32" y="67"/>
                    <a:pt x="29" y="67"/>
                    <a:pt x="28" y="67"/>
                  </a:cubicBezTo>
                  <a:cubicBezTo>
                    <a:pt x="27" y="67"/>
                    <a:pt x="26" y="66"/>
                    <a:pt x="25" y="66"/>
                  </a:cubicBezTo>
                  <a:cubicBezTo>
                    <a:pt x="24" y="66"/>
                    <a:pt x="23" y="67"/>
                    <a:pt x="23" y="67"/>
                  </a:cubicBezTo>
                  <a:cubicBezTo>
                    <a:pt x="23" y="67"/>
                    <a:pt x="21" y="68"/>
                    <a:pt x="21" y="68"/>
                  </a:cubicBezTo>
                  <a:cubicBezTo>
                    <a:pt x="21" y="68"/>
                    <a:pt x="20" y="69"/>
                    <a:pt x="19" y="69"/>
                  </a:cubicBezTo>
                  <a:cubicBezTo>
                    <a:pt x="18" y="69"/>
                    <a:pt x="18" y="68"/>
                    <a:pt x="18" y="68"/>
                  </a:cubicBezTo>
                  <a:cubicBezTo>
                    <a:pt x="18" y="68"/>
                    <a:pt x="16" y="66"/>
                    <a:pt x="16" y="66"/>
                  </a:cubicBezTo>
                  <a:cubicBezTo>
                    <a:pt x="16" y="66"/>
                    <a:pt x="16" y="66"/>
                    <a:pt x="16" y="66"/>
                  </a:cubicBezTo>
                  <a:cubicBezTo>
                    <a:pt x="12" y="68"/>
                    <a:pt x="12" y="68"/>
                    <a:pt x="12" y="68"/>
                  </a:cubicBezTo>
                  <a:cubicBezTo>
                    <a:pt x="7" y="72"/>
                    <a:pt x="7" y="72"/>
                    <a:pt x="7" y="72"/>
                  </a:cubicBezTo>
                  <a:cubicBezTo>
                    <a:pt x="7" y="77"/>
                    <a:pt x="7" y="77"/>
                    <a:pt x="7" y="77"/>
                  </a:cubicBezTo>
                  <a:cubicBezTo>
                    <a:pt x="11" y="79"/>
                    <a:pt x="9" y="81"/>
                    <a:pt x="18" y="85"/>
                  </a:cubicBezTo>
                  <a:cubicBezTo>
                    <a:pt x="19" y="85"/>
                    <a:pt x="21" y="90"/>
                    <a:pt x="21" y="90"/>
                  </a:cubicBezTo>
                  <a:cubicBezTo>
                    <a:pt x="21" y="91"/>
                    <a:pt x="19" y="99"/>
                    <a:pt x="18" y="100"/>
                  </a:cubicBezTo>
                  <a:cubicBezTo>
                    <a:pt x="16" y="101"/>
                    <a:pt x="14" y="105"/>
                    <a:pt x="14" y="105"/>
                  </a:cubicBezTo>
                  <a:cubicBezTo>
                    <a:pt x="14" y="105"/>
                    <a:pt x="10" y="109"/>
                    <a:pt x="9" y="109"/>
                  </a:cubicBezTo>
                  <a:cubicBezTo>
                    <a:pt x="8" y="109"/>
                    <a:pt x="5" y="110"/>
                    <a:pt x="4" y="110"/>
                  </a:cubicBezTo>
                  <a:cubicBezTo>
                    <a:pt x="4" y="110"/>
                    <a:pt x="0" y="110"/>
                    <a:pt x="1" y="111"/>
                  </a:cubicBezTo>
                  <a:cubicBezTo>
                    <a:pt x="1" y="111"/>
                    <a:pt x="1" y="113"/>
                    <a:pt x="1" y="113"/>
                  </a:cubicBezTo>
                  <a:cubicBezTo>
                    <a:pt x="2" y="114"/>
                    <a:pt x="5" y="118"/>
                    <a:pt x="5" y="118"/>
                  </a:cubicBezTo>
                  <a:cubicBezTo>
                    <a:pt x="10" y="121"/>
                    <a:pt x="10" y="121"/>
                    <a:pt x="10" y="121"/>
                  </a:cubicBezTo>
                  <a:cubicBezTo>
                    <a:pt x="13" y="124"/>
                    <a:pt x="13" y="124"/>
                    <a:pt x="13" y="124"/>
                  </a:cubicBezTo>
                  <a:cubicBezTo>
                    <a:pt x="14" y="134"/>
                    <a:pt x="14" y="134"/>
                    <a:pt x="14" y="134"/>
                  </a:cubicBezTo>
                  <a:cubicBezTo>
                    <a:pt x="10" y="140"/>
                    <a:pt x="10" y="140"/>
                    <a:pt x="10" y="140"/>
                  </a:cubicBezTo>
                  <a:cubicBezTo>
                    <a:pt x="6" y="145"/>
                    <a:pt x="8" y="142"/>
                    <a:pt x="9" y="149"/>
                  </a:cubicBezTo>
                  <a:cubicBezTo>
                    <a:pt x="12" y="149"/>
                    <a:pt x="12" y="149"/>
                    <a:pt x="12" y="149"/>
                  </a:cubicBezTo>
                  <a:cubicBezTo>
                    <a:pt x="17" y="157"/>
                    <a:pt x="17" y="157"/>
                    <a:pt x="17" y="157"/>
                  </a:cubicBezTo>
                  <a:cubicBezTo>
                    <a:pt x="27" y="161"/>
                    <a:pt x="27" y="161"/>
                    <a:pt x="27" y="161"/>
                  </a:cubicBezTo>
                  <a:cubicBezTo>
                    <a:pt x="36" y="161"/>
                    <a:pt x="36" y="161"/>
                    <a:pt x="36" y="161"/>
                  </a:cubicBezTo>
                  <a:cubicBezTo>
                    <a:pt x="40" y="164"/>
                    <a:pt x="40" y="164"/>
                    <a:pt x="40" y="164"/>
                  </a:cubicBezTo>
                  <a:cubicBezTo>
                    <a:pt x="37" y="175"/>
                    <a:pt x="37" y="175"/>
                    <a:pt x="37" y="175"/>
                  </a:cubicBezTo>
                  <a:cubicBezTo>
                    <a:pt x="31" y="180"/>
                    <a:pt x="31" y="180"/>
                    <a:pt x="31" y="180"/>
                  </a:cubicBezTo>
                  <a:cubicBezTo>
                    <a:pt x="31" y="180"/>
                    <a:pt x="31" y="180"/>
                    <a:pt x="30" y="180"/>
                  </a:cubicBezTo>
                  <a:cubicBezTo>
                    <a:pt x="30" y="180"/>
                    <a:pt x="31" y="181"/>
                    <a:pt x="34" y="182"/>
                  </a:cubicBezTo>
                  <a:cubicBezTo>
                    <a:pt x="36" y="182"/>
                    <a:pt x="36" y="184"/>
                    <a:pt x="39" y="183"/>
                  </a:cubicBezTo>
                  <a:cubicBezTo>
                    <a:pt x="42" y="182"/>
                    <a:pt x="46" y="181"/>
                    <a:pt x="47" y="180"/>
                  </a:cubicBezTo>
                  <a:cubicBezTo>
                    <a:pt x="48" y="178"/>
                    <a:pt x="50" y="177"/>
                    <a:pt x="51" y="176"/>
                  </a:cubicBezTo>
                  <a:cubicBezTo>
                    <a:pt x="52" y="174"/>
                    <a:pt x="58" y="167"/>
                    <a:pt x="59" y="167"/>
                  </a:cubicBezTo>
                  <a:cubicBezTo>
                    <a:pt x="59" y="167"/>
                    <a:pt x="65" y="159"/>
                    <a:pt x="66" y="158"/>
                  </a:cubicBezTo>
                  <a:cubicBezTo>
                    <a:pt x="67" y="157"/>
                    <a:pt x="75" y="151"/>
                    <a:pt x="75" y="151"/>
                  </a:cubicBezTo>
                  <a:cubicBezTo>
                    <a:pt x="86" y="147"/>
                    <a:pt x="86" y="147"/>
                    <a:pt x="86" y="147"/>
                  </a:cubicBezTo>
                  <a:cubicBezTo>
                    <a:pt x="86" y="147"/>
                    <a:pt x="91" y="152"/>
                    <a:pt x="92" y="153"/>
                  </a:cubicBezTo>
                  <a:cubicBezTo>
                    <a:pt x="93" y="153"/>
                    <a:pt x="104" y="158"/>
                    <a:pt x="104" y="158"/>
                  </a:cubicBezTo>
                  <a:cubicBezTo>
                    <a:pt x="104" y="158"/>
                    <a:pt x="111" y="161"/>
                    <a:pt x="112" y="162"/>
                  </a:cubicBezTo>
                  <a:cubicBezTo>
                    <a:pt x="112" y="163"/>
                    <a:pt x="118" y="168"/>
                    <a:pt x="118" y="168"/>
                  </a:cubicBezTo>
                  <a:cubicBezTo>
                    <a:pt x="122" y="170"/>
                    <a:pt x="122" y="170"/>
                    <a:pt x="122" y="170"/>
                  </a:cubicBezTo>
                  <a:cubicBezTo>
                    <a:pt x="125" y="167"/>
                    <a:pt x="125" y="167"/>
                    <a:pt x="125" y="167"/>
                  </a:cubicBezTo>
                  <a:cubicBezTo>
                    <a:pt x="129" y="169"/>
                    <a:pt x="129" y="169"/>
                    <a:pt x="129" y="169"/>
                  </a:cubicBezTo>
                  <a:cubicBezTo>
                    <a:pt x="136" y="173"/>
                    <a:pt x="136" y="173"/>
                    <a:pt x="136" y="173"/>
                  </a:cubicBezTo>
                  <a:cubicBezTo>
                    <a:pt x="139" y="179"/>
                    <a:pt x="139" y="179"/>
                    <a:pt x="139" y="179"/>
                  </a:cubicBezTo>
                  <a:cubicBezTo>
                    <a:pt x="139" y="179"/>
                    <a:pt x="141" y="187"/>
                    <a:pt x="141" y="190"/>
                  </a:cubicBezTo>
                  <a:cubicBezTo>
                    <a:pt x="141" y="193"/>
                    <a:pt x="142" y="198"/>
                    <a:pt x="142" y="198"/>
                  </a:cubicBezTo>
                  <a:cubicBezTo>
                    <a:pt x="151" y="202"/>
                    <a:pt x="151" y="202"/>
                    <a:pt x="151" y="202"/>
                  </a:cubicBezTo>
                  <a:cubicBezTo>
                    <a:pt x="151" y="202"/>
                    <a:pt x="151" y="211"/>
                    <a:pt x="151" y="212"/>
                  </a:cubicBezTo>
                  <a:cubicBezTo>
                    <a:pt x="151" y="214"/>
                    <a:pt x="152" y="217"/>
                    <a:pt x="152" y="220"/>
                  </a:cubicBezTo>
                  <a:cubicBezTo>
                    <a:pt x="152" y="223"/>
                    <a:pt x="152" y="226"/>
                    <a:pt x="152" y="226"/>
                  </a:cubicBezTo>
                  <a:cubicBezTo>
                    <a:pt x="156" y="229"/>
                    <a:pt x="156" y="229"/>
                    <a:pt x="156" y="229"/>
                  </a:cubicBezTo>
                  <a:cubicBezTo>
                    <a:pt x="161" y="232"/>
                    <a:pt x="161" y="232"/>
                    <a:pt x="161" y="232"/>
                  </a:cubicBezTo>
                  <a:cubicBezTo>
                    <a:pt x="162" y="237"/>
                    <a:pt x="162" y="237"/>
                    <a:pt x="162" y="237"/>
                  </a:cubicBezTo>
                  <a:cubicBezTo>
                    <a:pt x="170" y="240"/>
                    <a:pt x="170" y="240"/>
                    <a:pt x="170" y="240"/>
                  </a:cubicBezTo>
                  <a:cubicBezTo>
                    <a:pt x="172" y="246"/>
                    <a:pt x="172" y="246"/>
                    <a:pt x="172" y="246"/>
                  </a:cubicBezTo>
                  <a:cubicBezTo>
                    <a:pt x="177" y="251"/>
                    <a:pt x="177" y="251"/>
                    <a:pt x="177" y="251"/>
                  </a:cubicBezTo>
                  <a:cubicBezTo>
                    <a:pt x="177" y="255"/>
                    <a:pt x="177" y="255"/>
                    <a:pt x="177" y="255"/>
                  </a:cubicBezTo>
                  <a:cubicBezTo>
                    <a:pt x="177" y="255"/>
                    <a:pt x="177" y="257"/>
                    <a:pt x="179" y="257"/>
                  </a:cubicBezTo>
                  <a:cubicBezTo>
                    <a:pt x="181" y="257"/>
                    <a:pt x="188" y="256"/>
                    <a:pt x="188" y="256"/>
                  </a:cubicBezTo>
                  <a:cubicBezTo>
                    <a:pt x="195" y="262"/>
                    <a:pt x="195" y="262"/>
                    <a:pt x="195" y="262"/>
                  </a:cubicBezTo>
                  <a:cubicBezTo>
                    <a:pt x="203" y="269"/>
                    <a:pt x="203" y="269"/>
                    <a:pt x="203" y="269"/>
                  </a:cubicBezTo>
                  <a:cubicBezTo>
                    <a:pt x="207" y="276"/>
                    <a:pt x="207" y="276"/>
                    <a:pt x="207" y="276"/>
                  </a:cubicBezTo>
                  <a:cubicBezTo>
                    <a:pt x="213" y="278"/>
                    <a:pt x="213" y="278"/>
                    <a:pt x="213" y="278"/>
                  </a:cubicBezTo>
                  <a:cubicBezTo>
                    <a:pt x="221" y="283"/>
                    <a:pt x="221" y="283"/>
                    <a:pt x="221" y="283"/>
                  </a:cubicBezTo>
                  <a:cubicBezTo>
                    <a:pt x="224" y="290"/>
                    <a:pt x="224" y="290"/>
                    <a:pt x="224" y="290"/>
                  </a:cubicBezTo>
                  <a:cubicBezTo>
                    <a:pt x="231" y="297"/>
                    <a:pt x="231" y="297"/>
                    <a:pt x="231" y="297"/>
                  </a:cubicBezTo>
                  <a:cubicBezTo>
                    <a:pt x="235" y="299"/>
                    <a:pt x="235" y="299"/>
                    <a:pt x="235" y="299"/>
                  </a:cubicBezTo>
                  <a:cubicBezTo>
                    <a:pt x="237" y="303"/>
                    <a:pt x="237" y="303"/>
                    <a:pt x="237" y="303"/>
                  </a:cubicBezTo>
                  <a:cubicBezTo>
                    <a:pt x="241" y="305"/>
                    <a:pt x="241" y="305"/>
                    <a:pt x="241" y="305"/>
                  </a:cubicBezTo>
                  <a:cubicBezTo>
                    <a:pt x="245" y="306"/>
                    <a:pt x="245" y="306"/>
                    <a:pt x="245" y="306"/>
                  </a:cubicBezTo>
                  <a:cubicBezTo>
                    <a:pt x="251" y="307"/>
                    <a:pt x="251" y="307"/>
                    <a:pt x="251" y="307"/>
                  </a:cubicBezTo>
                  <a:cubicBezTo>
                    <a:pt x="255" y="311"/>
                    <a:pt x="255" y="311"/>
                    <a:pt x="255" y="311"/>
                  </a:cubicBezTo>
                  <a:cubicBezTo>
                    <a:pt x="255" y="311"/>
                    <a:pt x="257" y="313"/>
                    <a:pt x="257" y="314"/>
                  </a:cubicBezTo>
                  <a:cubicBezTo>
                    <a:pt x="257" y="316"/>
                    <a:pt x="255" y="317"/>
                    <a:pt x="258" y="317"/>
                  </a:cubicBezTo>
                  <a:cubicBezTo>
                    <a:pt x="261" y="317"/>
                    <a:pt x="264" y="316"/>
                    <a:pt x="264" y="316"/>
                  </a:cubicBezTo>
                  <a:cubicBezTo>
                    <a:pt x="270" y="315"/>
                    <a:pt x="270" y="315"/>
                    <a:pt x="270" y="315"/>
                  </a:cubicBezTo>
                  <a:cubicBezTo>
                    <a:pt x="274" y="315"/>
                    <a:pt x="274" y="315"/>
                    <a:pt x="274" y="315"/>
                  </a:cubicBezTo>
                  <a:cubicBezTo>
                    <a:pt x="278" y="315"/>
                    <a:pt x="278" y="315"/>
                    <a:pt x="278" y="315"/>
                  </a:cubicBezTo>
                  <a:cubicBezTo>
                    <a:pt x="285" y="314"/>
                    <a:pt x="285" y="314"/>
                    <a:pt x="285" y="314"/>
                  </a:cubicBezTo>
                  <a:cubicBezTo>
                    <a:pt x="289" y="317"/>
                    <a:pt x="289" y="317"/>
                    <a:pt x="289" y="317"/>
                  </a:cubicBezTo>
                  <a:cubicBezTo>
                    <a:pt x="300" y="330"/>
                    <a:pt x="300" y="330"/>
                    <a:pt x="300" y="330"/>
                  </a:cubicBezTo>
                  <a:cubicBezTo>
                    <a:pt x="300" y="330"/>
                    <a:pt x="303" y="335"/>
                    <a:pt x="303" y="337"/>
                  </a:cubicBezTo>
                  <a:cubicBezTo>
                    <a:pt x="303" y="338"/>
                    <a:pt x="307" y="337"/>
                    <a:pt x="308" y="337"/>
                  </a:cubicBezTo>
                  <a:cubicBezTo>
                    <a:pt x="309" y="337"/>
                    <a:pt x="317" y="337"/>
                    <a:pt x="317" y="337"/>
                  </a:cubicBezTo>
                  <a:cubicBezTo>
                    <a:pt x="323" y="341"/>
                    <a:pt x="323" y="341"/>
                    <a:pt x="323" y="341"/>
                  </a:cubicBezTo>
                  <a:cubicBezTo>
                    <a:pt x="319" y="346"/>
                    <a:pt x="319" y="346"/>
                    <a:pt x="319" y="346"/>
                  </a:cubicBezTo>
                  <a:cubicBezTo>
                    <a:pt x="325" y="349"/>
                    <a:pt x="325" y="349"/>
                    <a:pt x="325" y="349"/>
                  </a:cubicBezTo>
                  <a:cubicBezTo>
                    <a:pt x="328" y="345"/>
                    <a:pt x="328" y="345"/>
                    <a:pt x="328" y="345"/>
                  </a:cubicBezTo>
                  <a:cubicBezTo>
                    <a:pt x="334" y="346"/>
                    <a:pt x="334" y="346"/>
                    <a:pt x="334" y="346"/>
                  </a:cubicBezTo>
                  <a:cubicBezTo>
                    <a:pt x="339" y="350"/>
                    <a:pt x="339" y="350"/>
                    <a:pt x="339" y="350"/>
                  </a:cubicBezTo>
                  <a:cubicBezTo>
                    <a:pt x="340" y="353"/>
                    <a:pt x="340" y="353"/>
                    <a:pt x="340" y="353"/>
                  </a:cubicBezTo>
                  <a:cubicBezTo>
                    <a:pt x="343" y="355"/>
                    <a:pt x="343" y="355"/>
                    <a:pt x="343" y="355"/>
                  </a:cubicBezTo>
                  <a:cubicBezTo>
                    <a:pt x="342" y="360"/>
                    <a:pt x="342" y="360"/>
                    <a:pt x="342" y="360"/>
                  </a:cubicBezTo>
                  <a:cubicBezTo>
                    <a:pt x="342" y="363"/>
                    <a:pt x="342" y="363"/>
                    <a:pt x="342" y="363"/>
                  </a:cubicBezTo>
                  <a:cubicBezTo>
                    <a:pt x="344" y="367"/>
                    <a:pt x="344" y="367"/>
                    <a:pt x="344" y="367"/>
                  </a:cubicBezTo>
                  <a:cubicBezTo>
                    <a:pt x="349" y="369"/>
                    <a:pt x="349" y="369"/>
                    <a:pt x="349" y="369"/>
                  </a:cubicBezTo>
                  <a:cubicBezTo>
                    <a:pt x="354" y="372"/>
                    <a:pt x="354" y="372"/>
                    <a:pt x="354" y="372"/>
                  </a:cubicBezTo>
                  <a:cubicBezTo>
                    <a:pt x="357" y="374"/>
                    <a:pt x="357" y="374"/>
                    <a:pt x="357" y="374"/>
                  </a:cubicBezTo>
                  <a:cubicBezTo>
                    <a:pt x="361" y="374"/>
                    <a:pt x="361" y="374"/>
                    <a:pt x="361" y="374"/>
                  </a:cubicBezTo>
                  <a:cubicBezTo>
                    <a:pt x="367" y="373"/>
                    <a:pt x="367" y="373"/>
                    <a:pt x="367" y="373"/>
                  </a:cubicBezTo>
                  <a:cubicBezTo>
                    <a:pt x="374" y="374"/>
                    <a:pt x="374" y="374"/>
                    <a:pt x="374" y="374"/>
                  </a:cubicBezTo>
                  <a:cubicBezTo>
                    <a:pt x="380" y="384"/>
                    <a:pt x="380" y="384"/>
                    <a:pt x="380" y="384"/>
                  </a:cubicBezTo>
                  <a:cubicBezTo>
                    <a:pt x="383" y="393"/>
                    <a:pt x="383" y="393"/>
                    <a:pt x="383" y="393"/>
                  </a:cubicBezTo>
                  <a:cubicBezTo>
                    <a:pt x="387" y="401"/>
                    <a:pt x="387" y="401"/>
                    <a:pt x="387" y="401"/>
                  </a:cubicBezTo>
                  <a:cubicBezTo>
                    <a:pt x="390" y="406"/>
                    <a:pt x="390" y="406"/>
                    <a:pt x="390" y="406"/>
                  </a:cubicBezTo>
                  <a:cubicBezTo>
                    <a:pt x="392" y="414"/>
                    <a:pt x="392" y="414"/>
                    <a:pt x="392" y="414"/>
                  </a:cubicBezTo>
                  <a:cubicBezTo>
                    <a:pt x="395" y="418"/>
                    <a:pt x="395" y="418"/>
                    <a:pt x="395" y="418"/>
                  </a:cubicBezTo>
                  <a:cubicBezTo>
                    <a:pt x="400" y="428"/>
                    <a:pt x="400" y="428"/>
                    <a:pt x="400" y="428"/>
                  </a:cubicBezTo>
                  <a:cubicBezTo>
                    <a:pt x="402" y="432"/>
                    <a:pt x="402" y="432"/>
                    <a:pt x="402" y="432"/>
                  </a:cubicBezTo>
                  <a:cubicBezTo>
                    <a:pt x="400" y="437"/>
                    <a:pt x="400" y="437"/>
                    <a:pt x="400" y="437"/>
                  </a:cubicBezTo>
                  <a:cubicBezTo>
                    <a:pt x="400" y="437"/>
                    <a:pt x="398" y="442"/>
                    <a:pt x="397" y="442"/>
                  </a:cubicBezTo>
                  <a:cubicBezTo>
                    <a:pt x="397" y="443"/>
                    <a:pt x="394" y="444"/>
                    <a:pt x="393" y="444"/>
                  </a:cubicBezTo>
                  <a:cubicBezTo>
                    <a:pt x="392" y="445"/>
                    <a:pt x="391" y="445"/>
                    <a:pt x="390" y="446"/>
                  </a:cubicBezTo>
                  <a:cubicBezTo>
                    <a:pt x="389" y="447"/>
                    <a:pt x="388" y="450"/>
                    <a:pt x="388" y="450"/>
                  </a:cubicBezTo>
                  <a:cubicBezTo>
                    <a:pt x="391" y="456"/>
                    <a:pt x="391" y="456"/>
                    <a:pt x="391" y="456"/>
                  </a:cubicBezTo>
                  <a:cubicBezTo>
                    <a:pt x="390" y="463"/>
                    <a:pt x="390" y="463"/>
                    <a:pt x="390" y="463"/>
                  </a:cubicBezTo>
                  <a:cubicBezTo>
                    <a:pt x="388" y="469"/>
                    <a:pt x="388" y="469"/>
                    <a:pt x="388" y="469"/>
                  </a:cubicBezTo>
                  <a:close/>
                  <a:moveTo>
                    <a:pt x="57" y="345"/>
                  </a:moveTo>
                  <a:cubicBezTo>
                    <a:pt x="57" y="345"/>
                    <a:pt x="57" y="345"/>
                    <a:pt x="57" y="345"/>
                  </a:cubicBezTo>
                  <a:cubicBezTo>
                    <a:pt x="60" y="335"/>
                    <a:pt x="60" y="335"/>
                    <a:pt x="60" y="335"/>
                  </a:cubicBezTo>
                  <a:cubicBezTo>
                    <a:pt x="64" y="331"/>
                    <a:pt x="64" y="331"/>
                    <a:pt x="64" y="331"/>
                  </a:cubicBezTo>
                  <a:cubicBezTo>
                    <a:pt x="63" y="336"/>
                    <a:pt x="63" y="336"/>
                    <a:pt x="63" y="336"/>
                  </a:cubicBezTo>
                  <a:cubicBezTo>
                    <a:pt x="62" y="342"/>
                    <a:pt x="62" y="342"/>
                    <a:pt x="62" y="342"/>
                  </a:cubicBezTo>
                  <a:cubicBezTo>
                    <a:pt x="62" y="342"/>
                    <a:pt x="70" y="345"/>
                    <a:pt x="71" y="345"/>
                  </a:cubicBezTo>
                  <a:cubicBezTo>
                    <a:pt x="72" y="345"/>
                    <a:pt x="73" y="343"/>
                    <a:pt x="75" y="342"/>
                  </a:cubicBezTo>
                  <a:cubicBezTo>
                    <a:pt x="76" y="341"/>
                    <a:pt x="83" y="341"/>
                    <a:pt x="83" y="341"/>
                  </a:cubicBezTo>
                  <a:cubicBezTo>
                    <a:pt x="83" y="341"/>
                    <a:pt x="84" y="338"/>
                    <a:pt x="85" y="336"/>
                  </a:cubicBezTo>
                  <a:cubicBezTo>
                    <a:pt x="86" y="334"/>
                    <a:pt x="91" y="329"/>
                    <a:pt x="92" y="328"/>
                  </a:cubicBezTo>
                  <a:cubicBezTo>
                    <a:pt x="93" y="328"/>
                    <a:pt x="95" y="326"/>
                    <a:pt x="96" y="326"/>
                  </a:cubicBezTo>
                  <a:cubicBezTo>
                    <a:pt x="97" y="325"/>
                    <a:pt x="102" y="323"/>
                    <a:pt x="102" y="323"/>
                  </a:cubicBezTo>
                  <a:cubicBezTo>
                    <a:pt x="115" y="328"/>
                    <a:pt x="115" y="328"/>
                    <a:pt x="115" y="328"/>
                  </a:cubicBezTo>
                  <a:cubicBezTo>
                    <a:pt x="117" y="336"/>
                    <a:pt x="117" y="336"/>
                    <a:pt x="117" y="336"/>
                  </a:cubicBezTo>
                  <a:cubicBezTo>
                    <a:pt x="124" y="349"/>
                    <a:pt x="124" y="349"/>
                    <a:pt x="124" y="349"/>
                  </a:cubicBezTo>
                  <a:cubicBezTo>
                    <a:pt x="126" y="355"/>
                    <a:pt x="126" y="355"/>
                    <a:pt x="126" y="355"/>
                  </a:cubicBezTo>
                  <a:cubicBezTo>
                    <a:pt x="126" y="355"/>
                    <a:pt x="129" y="358"/>
                    <a:pt x="128" y="361"/>
                  </a:cubicBezTo>
                  <a:cubicBezTo>
                    <a:pt x="127" y="365"/>
                    <a:pt x="121" y="375"/>
                    <a:pt x="121" y="375"/>
                  </a:cubicBezTo>
                  <a:cubicBezTo>
                    <a:pt x="121" y="381"/>
                    <a:pt x="121" y="381"/>
                    <a:pt x="121" y="381"/>
                  </a:cubicBezTo>
                  <a:cubicBezTo>
                    <a:pt x="125" y="389"/>
                    <a:pt x="125" y="389"/>
                    <a:pt x="125" y="389"/>
                  </a:cubicBezTo>
                  <a:cubicBezTo>
                    <a:pt x="119" y="404"/>
                    <a:pt x="119" y="404"/>
                    <a:pt x="119" y="404"/>
                  </a:cubicBezTo>
                  <a:cubicBezTo>
                    <a:pt x="122" y="415"/>
                    <a:pt x="122" y="415"/>
                    <a:pt x="122" y="415"/>
                  </a:cubicBezTo>
                  <a:cubicBezTo>
                    <a:pt x="120" y="430"/>
                    <a:pt x="120" y="430"/>
                    <a:pt x="120" y="430"/>
                  </a:cubicBezTo>
                  <a:cubicBezTo>
                    <a:pt x="119" y="438"/>
                    <a:pt x="119" y="438"/>
                    <a:pt x="119" y="438"/>
                  </a:cubicBezTo>
                  <a:cubicBezTo>
                    <a:pt x="119" y="438"/>
                    <a:pt x="115" y="442"/>
                    <a:pt x="113" y="441"/>
                  </a:cubicBezTo>
                  <a:cubicBezTo>
                    <a:pt x="111" y="440"/>
                    <a:pt x="101" y="433"/>
                    <a:pt x="101" y="433"/>
                  </a:cubicBezTo>
                  <a:cubicBezTo>
                    <a:pt x="97" y="432"/>
                    <a:pt x="97" y="432"/>
                    <a:pt x="97" y="432"/>
                  </a:cubicBezTo>
                  <a:cubicBezTo>
                    <a:pt x="94" y="439"/>
                    <a:pt x="94" y="439"/>
                    <a:pt x="94" y="439"/>
                  </a:cubicBezTo>
                  <a:cubicBezTo>
                    <a:pt x="95" y="444"/>
                    <a:pt x="95" y="444"/>
                    <a:pt x="95" y="444"/>
                  </a:cubicBezTo>
                  <a:cubicBezTo>
                    <a:pt x="90" y="453"/>
                    <a:pt x="90" y="453"/>
                    <a:pt x="90" y="453"/>
                  </a:cubicBezTo>
                  <a:cubicBezTo>
                    <a:pt x="85" y="453"/>
                    <a:pt x="85" y="453"/>
                    <a:pt x="85" y="453"/>
                  </a:cubicBezTo>
                  <a:cubicBezTo>
                    <a:pt x="79" y="451"/>
                    <a:pt x="79" y="451"/>
                    <a:pt x="79" y="451"/>
                  </a:cubicBezTo>
                  <a:cubicBezTo>
                    <a:pt x="73" y="443"/>
                    <a:pt x="73" y="443"/>
                    <a:pt x="73" y="443"/>
                  </a:cubicBezTo>
                  <a:cubicBezTo>
                    <a:pt x="73" y="443"/>
                    <a:pt x="73" y="445"/>
                    <a:pt x="71" y="446"/>
                  </a:cubicBezTo>
                  <a:cubicBezTo>
                    <a:pt x="69" y="446"/>
                    <a:pt x="66" y="445"/>
                    <a:pt x="66" y="445"/>
                  </a:cubicBezTo>
                  <a:cubicBezTo>
                    <a:pt x="68" y="439"/>
                    <a:pt x="68" y="439"/>
                    <a:pt x="68" y="439"/>
                  </a:cubicBezTo>
                  <a:cubicBezTo>
                    <a:pt x="66" y="432"/>
                    <a:pt x="66" y="432"/>
                    <a:pt x="66" y="432"/>
                  </a:cubicBezTo>
                  <a:cubicBezTo>
                    <a:pt x="68" y="425"/>
                    <a:pt x="68" y="425"/>
                    <a:pt x="68" y="425"/>
                  </a:cubicBezTo>
                  <a:cubicBezTo>
                    <a:pt x="68" y="415"/>
                    <a:pt x="68" y="415"/>
                    <a:pt x="68" y="415"/>
                  </a:cubicBezTo>
                  <a:cubicBezTo>
                    <a:pt x="70" y="411"/>
                    <a:pt x="70" y="411"/>
                    <a:pt x="70" y="411"/>
                  </a:cubicBezTo>
                  <a:cubicBezTo>
                    <a:pt x="71" y="406"/>
                    <a:pt x="71" y="406"/>
                    <a:pt x="71" y="406"/>
                  </a:cubicBezTo>
                  <a:cubicBezTo>
                    <a:pt x="74" y="400"/>
                    <a:pt x="74" y="400"/>
                    <a:pt x="74" y="400"/>
                  </a:cubicBezTo>
                  <a:cubicBezTo>
                    <a:pt x="73" y="395"/>
                    <a:pt x="73" y="395"/>
                    <a:pt x="73" y="395"/>
                  </a:cubicBezTo>
                  <a:cubicBezTo>
                    <a:pt x="71" y="396"/>
                    <a:pt x="71" y="396"/>
                    <a:pt x="71" y="396"/>
                  </a:cubicBezTo>
                  <a:cubicBezTo>
                    <a:pt x="65" y="390"/>
                    <a:pt x="65" y="390"/>
                    <a:pt x="65" y="390"/>
                  </a:cubicBezTo>
                  <a:cubicBezTo>
                    <a:pt x="65" y="390"/>
                    <a:pt x="67" y="388"/>
                    <a:pt x="69" y="386"/>
                  </a:cubicBezTo>
                  <a:cubicBezTo>
                    <a:pt x="71" y="384"/>
                    <a:pt x="71" y="383"/>
                    <a:pt x="71" y="381"/>
                  </a:cubicBezTo>
                  <a:cubicBezTo>
                    <a:pt x="71" y="379"/>
                    <a:pt x="70" y="374"/>
                    <a:pt x="69" y="374"/>
                  </a:cubicBezTo>
                  <a:cubicBezTo>
                    <a:pt x="68" y="373"/>
                    <a:pt x="66" y="371"/>
                    <a:pt x="66" y="371"/>
                  </a:cubicBezTo>
                  <a:cubicBezTo>
                    <a:pt x="66" y="365"/>
                    <a:pt x="66" y="365"/>
                    <a:pt x="66" y="365"/>
                  </a:cubicBezTo>
                  <a:cubicBezTo>
                    <a:pt x="66" y="365"/>
                    <a:pt x="65" y="362"/>
                    <a:pt x="64" y="362"/>
                  </a:cubicBezTo>
                  <a:cubicBezTo>
                    <a:pt x="62" y="361"/>
                    <a:pt x="57" y="358"/>
                    <a:pt x="57" y="358"/>
                  </a:cubicBezTo>
                  <a:cubicBezTo>
                    <a:pt x="58" y="351"/>
                    <a:pt x="58" y="351"/>
                    <a:pt x="58" y="351"/>
                  </a:cubicBezTo>
                  <a:cubicBezTo>
                    <a:pt x="56" y="349"/>
                    <a:pt x="56" y="349"/>
                    <a:pt x="56" y="349"/>
                  </a:cubicBezTo>
                  <a:lnTo>
                    <a:pt x="57" y="34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20" name="Freeform 86"/>
            <p:cNvSpPr>
              <a:spLocks/>
            </p:cNvSpPr>
            <p:nvPr/>
          </p:nvSpPr>
          <p:spPr bwMode="auto">
            <a:xfrm>
              <a:off x="5904411" y="2909082"/>
              <a:ext cx="841064" cy="588111"/>
            </a:xfrm>
            <a:custGeom>
              <a:avLst/>
              <a:gdLst>
                <a:gd name="T0" fmla="*/ 59 w 369"/>
                <a:gd name="T1" fmla="*/ 73 h 266"/>
                <a:gd name="T2" fmla="*/ 59 w 369"/>
                <a:gd name="T3" fmla="*/ 83 h 266"/>
                <a:gd name="T4" fmla="*/ 59 w 369"/>
                <a:gd name="T5" fmla="*/ 83 h 266"/>
                <a:gd name="T6" fmla="*/ 58 w 369"/>
                <a:gd name="T7" fmla="*/ 84 h 266"/>
                <a:gd name="T8" fmla="*/ 58 w 369"/>
                <a:gd name="T9" fmla="*/ 84 h 266"/>
                <a:gd name="T10" fmla="*/ 56 w 369"/>
                <a:gd name="T11" fmla="*/ 84 h 266"/>
                <a:gd name="T12" fmla="*/ 56 w 369"/>
                <a:gd name="T13" fmla="*/ 85 h 266"/>
                <a:gd name="T14" fmla="*/ 56 w 369"/>
                <a:gd name="T15" fmla="*/ 85 h 266"/>
                <a:gd name="T16" fmla="*/ 56 w 369"/>
                <a:gd name="T17" fmla="*/ 85 h 266"/>
                <a:gd name="T18" fmla="*/ 51 w 369"/>
                <a:gd name="T19" fmla="*/ 97 h 266"/>
                <a:gd name="T20" fmla="*/ 50 w 369"/>
                <a:gd name="T21" fmla="*/ 106 h 266"/>
                <a:gd name="T22" fmla="*/ 50 w 369"/>
                <a:gd name="T23" fmla="*/ 106 h 266"/>
                <a:gd name="T24" fmla="*/ 50 w 369"/>
                <a:gd name="T25" fmla="*/ 106 h 266"/>
                <a:gd name="T26" fmla="*/ 50 w 369"/>
                <a:gd name="T27" fmla="*/ 107 h 266"/>
                <a:gd name="T28" fmla="*/ 50 w 369"/>
                <a:gd name="T29" fmla="*/ 107 h 266"/>
                <a:gd name="T30" fmla="*/ 50 w 369"/>
                <a:gd name="T31" fmla="*/ 107 h 266"/>
                <a:gd name="T32" fmla="*/ 50 w 369"/>
                <a:gd name="T33" fmla="*/ 108 h 266"/>
                <a:gd name="T34" fmla="*/ 49 w 369"/>
                <a:gd name="T35" fmla="*/ 109 h 266"/>
                <a:gd name="T36" fmla="*/ 42 w 369"/>
                <a:gd name="T37" fmla="*/ 131 h 266"/>
                <a:gd name="T38" fmla="*/ 26 w 369"/>
                <a:gd name="T39" fmla="*/ 154 h 266"/>
                <a:gd name="T40" fmla="*/ 6 w 369"/>
                <a:gd name="T41" fmla="*/ 161 h 266"/>
                <a:gd name="T42" fmla="*/ 2 w 369"/>
                <a:gd name="T43" fmla="*/ 161 h 266"/>
                <a:gd name="T44" fmla="*/ 1 w 369"/>
                <a:gd name="T45" fmla="*/ 161 h 266"/>
                <a:gd name="T46" fmla="*/ 0 w 369"/>
                <a:gd name="T47" fmla="*/ 161 h 266"/>
                <a:gd name="T48" fmla="*/ 0 w 369"/>
                <a:gd name="T49" fmla="*/ 161 h 266"/>
                <a:gd name="T50" fmla="*/ 14 w 369"/>
                <a:gd name="T51" fmla="*/ 169 h 266"/>
                <a:gd name="T52" fmla="*/ 28 w 369"/>
                <a:gd name="T53" fmla="*/ 190 h 266"/>
                <a:gd name="T54" fmla="*/ 52 w 369"/>
                <a:gd name="T55" fmla="*/ 201 h 266"/>
                <a:gd name="T56" fmla="*/ 64 w 369"/>
                <a:gd name="T57" fmla="*/ 216 h 266"/>
                <a:gd name="T58" fmla="*/ 69 w 369"/>
                <a:gd name="T59" fmla="*/ 229 h 266"/>
                <a:gd name="T60" fmla="*/ 90 w 369"/>
                <a:gd name="T61" fmla="*/ 232 h 266"/>
                <a:gd name="T62" fmla="*/ 113 w 369"/>
                <a:gd name="T63" fmla="*/ 227 h 266"/>
                <a:gd name="T64" fmla="*/ 107 w 369"/>
                <a:gd name="T65" fmla="*/ 240 h 266"/>
                <a:gd name="T66" fmla="*/ 128 w 369"/>
                <a:gd name="T67" fmla="*/ 250 h 266"/>
                <a:gd name="T68" fmla="*/ 241 w 369"/>
                <a:gd name="T69" fmla="*/ 249 h 266"/>
                <a:gd name="T70" fmla="*/ 346 w 369"/>
                <a:gd name="T71" fmla="*/ 215 h 266"/>
                <a:gd name="T72" fmla="*/ 361 w 369"/>
                <a:gd name="T73" fmla="*/ 123 h 266"/>
                <a:gd name="T74" fmla="*/ 350 w 369"/>
                <a:gd name="T75" fmla="*/ 120 h 266"/>
                <a:gd name="T76" fmla="*/ 302 w 369"/>
                <a:gd name="T77" fmla="*/ 127 h 266"/>
                <a:gd name="T78" fmla="*/ 300 w 369"/>
                <a:gd name="T79" fmla="*/ 118 h 266"/>
                <a:gd name="T80" fmla="*/ 293 w 369"/>
                <a:gd name="T81" fmla="*/ 101 h 266"/>
                <a:gd name="T82" fmla="*/ 293 w 369"/>
                <a:gd name="T83" fmla="*/ 88 h 266"/>
                <a:gd name="T84" fmla="*/ 290 w 369"/>
                <a:gd name="T85" fmla="*/ 74 h 266"/>
                <a:gd name="T86" fmla="*/ 280 w 369"/>
                <a:gd name="T87" fmla="*/ 57 h 266"/>
                <a:gd name="T88" fmla="*/ 264 w 369"/>
                <a:gd name="T89" fmla="*/ 44 h 266"/>
                <a:gd name="T90" fmla="*/ 251 w 369"/>
                <a:gd name="T91" fmla="*/ 33 h 266"/>
                <a:gd name="T92" fmla="*/ 242 w 369"/>
                <a:gd name="T93" fmla="*/ 26 h 266"/>
                <a:gd name="T94" fmla="*/ 237 w 369"/>
                <a:gd name="T95" fmla="*/ 17 h 266"/>
                <a:gd name="T96" fmla="*/ 232 w 369"/>
                <a:gd name="T97" fmla="*/ 11 h 266"/>
                <a:gd name="T98" fmla="*/ 224 w 369"/>
                <a:gd name="T99" fmla="*/ 5 h 266"/>
                <a:gd name="T100" fmla="*/ 217 w 369"/>
                <a:gd name="T101" fmla="*/ 1 h 266"/>
                <a:gd name="T102" fmla="*/ 199 w 369"/>
                <a:gd name="T103" fmla="*/ 7 h 266"/>
                <a:gd name="T104" fmla="*/ 150 w 369"/>
                <a:gd name="T105" fmla="*/ 40 h 266"/>
                <a:gd name="T106" fmla="*/ 110 w 369"/>
                <a:gd name="T107" fmla="*/ 38 h 266"/>
                <a:gd name="T108" fmla="*/ 85 w 369"/>
                <a:gd name="T109" fmla="*/ 50 h 266"/>
                <a:gd name="T110" fmla="*/ 81 w 369"/>
                <a:gd name="T111" fmla="*/ 54 h 266"/>
                <a:gd name="T112" fmla="*/ 81 w 369"/>
                <a:gd name="T113" fmla="*/ 54 h 266"/>
                <a:gd name="T114" fmla="*/ 77 w 369"/>
                <a:gd name="T115" fmla="*/ 56 h 266"/>
                <a:gd name="T116" fmla="*/ 77 w 369"/>
                <a:gd name="T117" fmla="*/ 5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9" h="266">
                  <a:moveTo>
                    <a:pt x="69" y="61"/>
                  </a:moveTo>
                  <a:cubicBezTo>
                    <a:pt x="69" y="61"/>
                    <a:pt x="69" y="61"/>
                    <a:pt x="69" y="61"/>
                  </a:cubicBezTo>
                  <a:cubicBezTo>
                    <a:pt x="66" y="62"/>
                    <a:pt x="66" y="62"/>
                    <a:pt x="66" y="62"/>
                  </a:cubicBezTo>
                  <a:cubicBezTo>
                    <a:pt x="64" y="64"/>
                    <a:pt x="64" y="64"/>
                    <a:pt x="64" y="64"/>
                  </a:cubicBezTo>
                  <a:cubicBezTo>
                    <a:pt x="62" y="70"/>
                    <a:pt x="62" y="70"/>
                    <a:pt x="62" y="70"/>
                  </a:cubicBezTo>
                  <a:cubicBezTo>
                    <a:pt x="62" y="70"/>
                    <a:pt x="62" y="70"/>
                    <a:pt x="62" y="70"/>
                  </a:cubicBezTo>
                  <a:cubicBezTo>
                    <a:pt x="59" y="73"/>
                    <a:pt x="59" y="73"/>
                    <a:pt x="59" y="73"/>
                  </a:cubicBezTo>
                  <a:cubicBezTo>
                    <a:pt x="59" y="73"/>
                    <a:pt x="59" y="73"/>
                    <a:pt x="59" y="73"/>
                  </a:cubicBezTo>
                  <a:cubicBezTo>
                    <a:pt x="58" y="78"/>
                    <a:pt x="58" y="78"/>
                    <a:pt x="58" y="78"/>
                  </a:cubicBezTo>
                  <a:cubicBezTo>
                    <a:pt x="58" y="78"/>
                    <a:pt x="59" y="82"/>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7"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5" y="93"/>
                    <a:pt x="55" y="93"/>
                    <a:pt x="55" y="93"/>
                  </a:cubicBezTo>
                  <a:cubicBezTo>
                    <a:pt x="51" y="97"/>
                    <a:pt x="51" y="97"/>
                    <a:pt x="51" y="97"/>
                  </a:cubicBezTo>
                  <a:cubicBezTo>
                    <a:pt x="50" y="102"/>
                    <a:pt x="50" y="102"/>
                    <a:pt x="50" y="102"/>
                  </a:cubicBezTo>
                  <a:cubicBezTo>
                    <a:pt x="50" y="105"/>
                    <a:pt x="50" y="105"/>
                    <a:pt x="50" y="105"/>
                  </a:cubicBezTo>
                  <a:cubicBezTo>
                    <a:pt x="50" y="105"/>
                    <a:pt x="50" y="105"/>
                    <a:pt x="50" y="105"/>
                  </a:cubicBezTo>
                  <a:cubicBezTo>
                    <a:pt x="50" y="105"/>
                    <a:pt x="50" y="105"/>
                    <a:pt x="50" y="105"/>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9"/>
                    <a:pt x="50" y="109"/>
                    <a:pt x="49" y="109"/>
                  </a:cubicBezTo>
                  <a:cubicBezTo>
                    <a:pt x="47" y="110"/>
                    <a:pt x="46" y="112"/>
                    <a:pt x="46" y="112"/>
                  </a:cubicBezTo>
                  <a:cubicBezTo>
                    <a:pt x="46" y="119"/>
                    <a:pt x="46" y="119"/>
                    <a:pt x="46" y="119"/>
                  </a:cubicBezTo>
                  <a:cubicBezTo>
                    <a:pt x="45" y="121"/>
                    <a:pt x="45" y="121"/>
                    <a:pt x="45" y="121"/>
                  </a:cubicBezTo>
                  <a:cubicBezTo>
                    <a:pt x="43" y="124"/>
                    <a:pt x="43" y="124"/>
                    <a:pt x="43" y="124"/>
                  </a:cubicBezTo>
                  <a:cubicBezTo>
                    <a:pt x="44" y="128"/>
                    <a:pt x="44" y="128"/>
                    <a:pt x="44" y="128"/>
                  </a:cubicBezTo>
                  <a:cubicBezTo>
                    <a:pt x="44" y="128"/>
                    <a:pt x="44" y="128"/>
                    <a:pt x="44" y="128"/>
                  </a:cubicBezTo>
                  <a:cubicBezTo>
                    <a:pt x="42" y="131"/>
                    <a:pt x="42" y="131"/>
                    <a:pt x="42" y="131"/>
                  </a:cubicBezTo>
                  <a:cubicBezTo>
                    <a:pt x="43" y="136"/>
                    <a:pt x="43" y="136"/>
                    <a:pt x="43" y="136"/>
                  </a:cubicBezTo>
                  <a:cubicBezTo>
                    <a:pt x="41" y="139"/>
                    <a:pt x="41" y="139"/>
                    <a:pt x="41" y="139"/>
                  </a:cubicBezTo>
                  <a:cubicBezTo>
                    <a:pt x="40" y="140"/>
                    <a:pt x="40" y="140"/>
                    <a:pt x="40" y="140"/>
                  </a:cubicBezTo>
                  <a:cubicBezTo>
                    <a:pt x="39" y="143"/>
                    <a:pt x="39" y="143"/>
                    <a:pt x="39" y="143"/>
                  </a:cubicBezTo>
                  <a:cubicBezTo>
                    <a:pt x="37" y="148"/>
                    <a:pt x="37" y="148"/>
                    <a:pt x="37" y="148"/>
                  </a:cubicBezTo>
                  <a:cubicBezTo>
                    <a:pt x="29" y="155"/>
                    <a:pt x="29" y="155"/>
                    <a:pt x="29" y="155"/>
                  </a:cubicBezTo>
                  <a:cubicBezTo>
                    <a:pt x="26" y="154"/>
                    <a:pt x="26" y="154"/>
                    <a:pt x="26" y="154"/>
                  </a:cubicBezTo>
                  <a:cubicBezTo>
                    <a:pt x="24" y="155"/>
                    <a:pt x="24" y="155"/>
                    <a:pt x="24" y="155"/>
                  </a:cubicBezTo>
                  <a:cubicBezTo>
                    <a:pt x="22" y="157"/>
                    <a:pt x="22" y="157"/>
                    <a:pt x="22" y="157"/>
                  </a:cubicBezTo>
                  <a:cubicBezTo>
                    <a:pt x="22" y="157"/>
                    <a:pt x="23" y="157"/>
                    <a:pt x="21" y="159"/>
                  </a:cubicBezTo>
                  <a:cubicBezTo>
                    <a:pt x="19" y="160"/>
                    <a:pt x="15" y="161"/>
                    <a:pt x="15" y="161"/>
                  </a:cubicBezTo>
                  <a:cubicBezTo>
                    <a:pt x="13" y="161"/>
                    <a:pt x="13" y="161"/>
                    <a:pt x="13" y="161"/>
                  </a:cubicBezTo>
                  <a:cubicBezTo>
                    <a:pt x="6" y="161"/>
                    <a:pt x="6" y="161"/>
                    <a:pt x="6" y="161"/>
                  </a:cubicBezTo>
                  <a:cubicBezTo>
                    <a:pt x="6" y="161"/>
                    <a:pt x="6" y="161"/>
                    <a:pt x="6" y="161"/>
                  </a:cubicBezTo>
                  <a:cubicBezTo>
                    <a:pt x="6" y="161"/>
                    <a:pt x="6" y="161"/>
                    <a:pt x="6" y="161"/>
                  </a:cubicBezTo>
                  <a:cubicBezTo>
                    <a:pt x="6" y="161"/>
                    <a:pt x="5" y="160"/>
                    <a:pt x="4" y="161"/>
                  </a:cubicBezTo>
                  <a:cubicBezTo>
                    <a:pt x="4" y="161"/>
                    <a:pt x="3" y="161"/>
                    <a:pt x="3" y="161"/>
                  </a:cubicBezTo>
                  <a:cubicBezTo>
                    <a:pt x="3" y="161"/>
                    <a:pt x="3" y="161"/>
                    <a:pt x="3"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1" y="162"/>
                    <a:pt x="2" y="162"/>
                  </a:cubicBezTo>
                  <a:cubicBezTo>
                    <a:pt x="4" y="163"/>
                    <a:pt x="5" y="166"/>
                    <a:pt x="6" y="166"/>
                  </a:cubicBezTo>
                  <a:cubicBezTo>
                    <a:pt x="8" y="167"/>
                    <a:pt x="10" y="167"/>
                    <a:pt x="11" y="167"/>
                  </a:cubicBezTo>
                  <a:cubicBezTo>
                    <a:pt x="12" y="168"/>
                    <a:pt x="14" y="169"/>
                    <a:pt x="14" y="169"/>
                  </a:cubicBezTo>
                  <a:cubicBezTo>
                    <a:pt x="14" y="169"/>
                    <a:pt x="19" y="174"/>
                    <a:pt x="20" y="174"/>
                  </a:cubicBezTo>
                  <a:cubicBezTo>
                    <a:pt x="21" y="174"/>
                    <a:pt x="21" y="174"/>
                    <a:pt x="22" y="176"/>
                  </a:cubicBezTo>
                  <a:cubicBezTo>
                    <a:pt x="23" y="177"/>
                    <a:pt x="26" y="176"/>
                    <a:pt x="26" y="176"/>
                  </a:cubicBezTo>
                  <a:cubicBezTo>
                    <a:pt x="26" y="176"/>
                    <a:pt x="27" y="179"/>
                    <a:pt x="26" y="180"/>
                  </a:cubicBezTo>
                  <a:cubicBezTo>
                    <a:pt x="26" y="181"/>
                    <a:pt x="26" y="184"/>
                    <a:pt x="26" y="184"/>
                  </a:cubicBezTo>
                  <a:cubicBezTo>
                    <a:pt x="26" y="184"/>
                    <a:pt x="26" y="185"/>
                    <a:pt x="26" y="186"/>
                  </a:cubicBezTo>
                  <a:cubicBezTo>
                    <a:pt x="27" y="188"/>
                    <a:pt x="28" y="188"/>
                    <a:pt x="28" y="190"/>
                  </a:cubicBezTo>
                  <a:cubicBezTo>
                    <a:pt x="29" y="191"/>
                    <a:pt x="28" y="191"/>
                    <a:pt x="29" y="192"/>
                  </a:cubicBezTo>
                  <a:cubicBezTo>
                    <a:pt x="30" y="193"/>
                    <a:pt x="31" y="195"/>
                    <a:pt x="32" y="195"/>
                  </a:cubicBezTo>
                  <a:cubicBezTo>
                    <a:pt x="33" y="195"/>
                    <a:pt x="34" y="195"/>
                    <a:pt x="37" y="196"/>
                  </a:cubicBezTo>
                  <a:cubicBezTo>
                    <a:pt x="40" y="198"/>
                    <a:pt x="41" y="198"/>
                    <a:pt x="42" y="199"/>
                  </a:cubicBezTo>
                  <a:cubicBezTo>
                    <a:pt x="44" y="200"/>
                    <a:pt x="43" y="199"/>
                    <a:pt x="46" y="200"/>
                  </a:cubicBezTo>
                  <a:cubicBezTo>
                    <a:pt x="50" y="201"/>
                    <a:pt x="49" y="200"/>
                    <a:pt x="50" y="201"/>
                  </a:cubicBezTo>
                  <a:cubicBezTo>
                    <a:pt x="51" y="201"/>
                    <a:pt x="50" y="200"/>
                    <a:pt x="52" y="201"/>
                  </a:cubicBezTo>
                  <a:cubicBezTo>
                    <a:pt x="55" y="201"/>
                    <a:pt x="57" y="202"/>
                    <a:pt x="57" y="202"/>
                  </a:cubicBezTo>
                  <a:cubicBezTo>
                    <a:pt x="57" y="204"/>
                    <a:pt x="57" y="204"/>
                    <a:pt x="57" y="204"/>
                  </a:cubicBezTo>
                  <a:cubicBezTo>
                    <a:pt x="55" y="208"/>
                    <a:pt x="55" y="208"/>
                    <a:pt x="55" y="208"/>
                  </a:cubicBezTo>
                  <a:cubicBezTo>
                    <a:pt x="55" y="211"/>
                    <a:pt x="55" y="211"/>
                    <a:pt x="55" y="211"/>
                  </a:cubicBezTo>
                  <a:cubicBezTo>
                    <a:pt x="55" y="211"/>
                    <a:pt x="53" y="211"/>
                    <a:pt x="55" y="212"/>
                  </a:cubicBezTo>
                  <a:cubicBezTo>
                    <a:pt x="57" y="213"/>
                    <a:pt x="61" y="214"/>
                    <a:pt x="61" y="214"/>
                  </a:cubicBezTo>
                  <a:cubicBezTo>
                    <a:pt x="64" y="216"/>
                    <a:pt x="64" y="216"/>
                    <a:pt x="64" y="216"/>
                  </a:cubicBezTo>
                  <a:cubicBezTo>
                    <a:pt x="64" y="216"/>
                    <a:pt x="62" y="219"/>
                    <a:pt x="61" y="220"/>
                  </a:cubicBezTo>
                  <a:cubicBezTo>
                    <a:pt x="60" y="220"/>
                    <a:pt x="57" y="220"/>
                    <a:pt x="57" y="220"/>
                  </a:cubicBezTo>
                  <a:cubicBezTo>
                    <a:pt x="57" y="220"/>
                    <a:pt x="56" y="223"/>
                    <a:pt x="58" y="223"/>
                  </a:cubicBezTo>
                  <a:cubicBezTo>
                    <a:pt x="59" y="224"/>
                    <a:pt x="61" y="224"/>
                    <a:pt x="62" y="224"/>
                  </a:cubicBezTo>
                  <a:cubicBezTo>
                    <a:pt x="63" y="224"/>
                    <a:pt x="65" y="225"/>
                    <a:pt x="65" y="225"/>
                  </a:cubicBezTo>
                  <a:cubicBezTo>
                    <a:pt x="65" y="225"/>
                    <a:pt x="66" y="225"/>
                    <a:pt x="67" y="226"/>
                  </a:cubicBezTo>
                  <a:cubicBezTo>
                    <a:pt x="67" y="228"/>
                    <a:pt x="68" y="229"/>
                    <a:pt x="69" y="229"/>
                  </a:cubicBezTo>
                  <a:cubicBezTo>
                    <a:pt x="70" y="229"/>
                    <a:pt x="72" y="229"/>
                    <a:pt x="73" y="229"/>
                  </a:cubicBezTo>
                  <a:cubicBezTo>
                    <a:pt x="74" y="229"/>
                    <a:pt x="74" y="228"/>
                    <a:pt x="75" y="228"/>
                  </a:cubicBezTo>
                  <a:cubicBezTo>
                    <a:pt x="76" y="229"/>
                    <a:pt x="82" y="228"/>
                    <a:pt x="82" y="228"/>
                  </a:cubicBezTo>
                  <a:cubicBezTo>
                    <a:pt x="82" y="228"/>
                    <a:pt x="82" y="228"/>
                    <a:pt x="83" y="230"/>
                  </a:cubicBezTo>
                  <a:cubicBezTo>
                    <a:pt x="85" y="233"/>
                    <a:pt x="88" y="234"/>
                    <a:pt x="88" y="234"/>
                  </a:cubicBezTo>
                  <a:cubicBezTo>
                    <a:pt x="88" y="234"/>
                    <a:pt x="89" y="235"/>
                    <a:pt x="89" y="234"/>
                  </a:cubicBezTo>
                  <a:cubicBezTo>
                    <a:pt x="89" y="233"/>
                    <a:pt x="90" y="232"/>
                    <a:pt x="90" y="232"/>
                  </a:cubicBezTo>
                  <a:cubicBezTo>
                    <a:pt x="90" y="232"/>
                    <a:pt x="92" y="229"/>
                    <a:pt x="92" y="228"/>
                  </a:cubicBezTo>
                  <a:cubicBezTo>
                    <a:pt x="93" y="227"/>
                    <a:pt x="94" y="224"/>
                    <a:pt x="95" y="224"/>
                  </a:cubicBezTo>
                  <a:cubicBezTo>
                    <a:pt x="96" y="223"/>
                    <a:pt x="99" y="221"/>
                    <a:pt x="99" y="221"/>
                  </a:cubicBezTo>
                  <a:cubicBezTo>
                    <a:pt x="99" y="221"/>
                    <a:pt x="99" y="220"/>
                    <a:pt x="101" y="221"/>
                  </a:cubicBezTo>
                  <a:cubicBezTo>
                    <a:pt x="102" y="223"/>
                    <a:pt x="105" y="225"/>
                    <a:pt x="105" y="225"/>
                  </a:cubicBezTo>
                  <a:cubicBezTo>
                    <a:pt x="110" y="225"/>
                    <a:pt x="110" y="225"/>
                    <a:pt x="110" y="225"/>
                  </a:cubicBezTo>
                  <a:cubicBezTo>
                    <a:pt x="110" y="225"/>
                    <a:pt x="113" y="226"/>
                    <a:pt x="113" y="227"/>
                  </a:cubicBezTo>
                  <a:cubicBezTo>
                    <a:pt x="113" y="228"/>
                    <a:pt x="112" y="228"/>
                    <a:pt x="110" y="229"/>
                  </a:cubicBezTo>
                  <a:cubicBezTo>
                    <a:pt x="109" y="229"/>
                    <a:pt x="106" y="226"/>
                    <a:pt x="106" y="227"/>
                  </a:cubicBezTo>
                  <a:cubicBezTo>
                    <a:pt x="105" y="228"/>
                    <a:pt x="105" y="230"/>
                    <a:pt x="105" y="230"/>
                  </a:cubicBezTo>
                  <a:cubicBezTo>
                    <a:pt x="101" y="232"/>
                    <a:pt x="101" y="232"/>
                    <a:pt x="101" y="232"/>
                  </a:cubicBezTo>
                  <a:cubicBezTo>
                    <a:pt x="102" y="234"/>
                    <a:pt x="102" y="234"/>
                    <a:pt x="102" y="234"/>
                  </a:cubicBezTo>
                  <a:cubicBezTo>
                    <a:pt x="102" y="234"/>
                    <a:pt x="107" y="236"/>
                    <a:pt x="107" y="237"/>
                  </a:cubicBezTo>
                  <a:cubicBezTo>
                    <a:pt x="107" y="238"/>
                    <a:pt x="107" y="240"/>
                    <a:pt x="107" y="240"/>
                  </a:cubicBezTo>
                  <a:cubicBezTo>
                    <a:pt x="110" y="241"/>
                    <a:pt x="110" y="241"/>
                    <a:pt x="110" y="241"/>
                  </a:cubicBezTo>
                  <a:cubicBezTo>
                    <a:pt x="112" y="240"/>
                    <a:pt x="112" y="240"/>
                    <a:pt x="112" y="240"/>
                  </a:cubicBezTo>
                  <a:cubicBezTo>
                    <a:pt x="112" y="244"/>
                    <a:pt x="112" y="244"/>
                    <a:pt x="112" y="244"/>
                  </a:cubicBezTo>
                  <a:cubicBezTo>
                    <a:pt x="112" y="248"/>
                    <a:pt x="112" y="248"/>
                    <a:pt x="112" y="248"/>
                  </a:cubicBezTo>
                  <a:cubicBezTo>
                    <a:pt x="112" y="248"/>
                    <a:pt x="112" y="248"/>
                    <a:pt x="112" y="248"/>
                  </a:cubicBezTo>
                  <a:cubicBezTo>
                    <a:pt x="112" y="248"/>
                    <a:pt x="112" y="248"/>
                    <a:pt x="112" y="248"/>
                  </a:cubicBezTo>
                  <a:cubicBezTo>
                    <a:pt x="119" y="246"/>
                    <a:pt x="125" y="250"/>
                    <a:pt x="128" y="250"/>
                  </a:cubicBezTo>
                  <a:cubicBezTo>
                    <a:pt x="134" y="251"/>
                    <a:pt x="121" y="258"/>
                    <a:pt x="123" y="258"/>
                  </a:cubicBezTo>
                  <a:cubicBezTo>
                    <a:pt x="125" y="257"/>
                    <a:pt x="123" y="263"/>
                    <a:pt x="126" y="264"/>
                  </a:cubicBezTo>
                  <a:cubicBezTo>
                    <a:pt x="131" y="265"/>
                    <a:pt x="135" y="261"/>
                    <a:pt x="141" y="261"/>
                  </a:cubicBezTo>
                  <a:cubicBezTo>
                    <a:pt x="146" y="260"/>
                    <a:pt x="152" y="263"/>
                    <a:pt x="154" y="261"/>
                  </a:cubicBezTo>
                  <a:cubicBezTo>
                    <a:pt x="158" y="256"/>
                    <a:pt x="174" y="266"/>
                    <a:pt x="182" y="261"/>
                  </a:cubicBezTo>
                  <a:cubicBezTo>
                    <a:pt x="187" y="257"/>
                    <a:pt x="207" y="255"/>
                    <a:pt x="214" y="255"/>
                  </a:cubicBezTo>
                  <a:cubicBezTo>
                    <a:pt x="232" y="254"/>
                    <a:pt x="233" y="254"/>
                    <a:pt x="241" y="249"/>
                  </a:cubicBezTo>
                  <a:cubicBezTo>
                    <a:pt x="241" y="249"/>
                    <a:pt x="246" y="238"/>
                    <a:pt x="249" y="233"/>
                  </a:cubicBezTo>
                  <a:cubicBezTo>
                    <a:pt x="251" y="229"/>
                    <a:pt x="257" y="227"/>
                    <a:pt x="263" y="223"/>
                  </a:cubicBezTo>
                  <a:cubicBezTo>
                    <a:pt x="268" y="219"/>
                    <a:pt x="281" y="215"/>
                    <a:pt x="284" y="214"/>
                  </a:cubicBezTo>
                  <a:cubicBezTo>
                    <a:pt x="287" y="214"/>
                    <a:pt x="308" y="215"/>
                    <a:pt x="308" y="215"/>
                  </a:cubicBezTo>
                  <a:cubicBezTo>
                    <a:pt x="319" y="212"/>
                    <a:pt x="319" y="212"/>
                    <a:pt x="319" y="212"/>
                  </a:cubicBezTo>
                  <a:cubicBezTo>
                    <a:pt x="319" y="212"/>
                    <a:pt x="321" y="220"/>
                    <a:pt x="324" y="221"/>
                  </a:cubicBezTo>
                  <a:cubicBezTo>
                    <a:pt x="337" y="223"/>
                    <a:pt x="345" y="222"/>
                    <a:pt x="346" y="215"/>
                  </a:cubicBezTo>
                  <a:cubicBezTo>
                    <a:pt x="347" y="210"/>
                    <a:pt x="342" y="201"/>
                    <a:pt x="341" y="194"/>
                  </a:cubicBezTo>
                  <a:cubicBezTo>
                    <a:pt x="340" y="186"/>
                    <a:pt x="344" y="178"/>
                    <a:pt x="344" y="171"/>
                  </a:cubicBezTo>
                  <a:cubicBezTo>
                    <a:pt x="344" y="170"/>
                    <a:pt x="342" y="168"/>
                    <a:pt x="348" y="160"/>
                  </a:cubicBezTo>
                  <a:cubicBezTo>
                    <a:pt x="353" y="152"/>
                    <a:pt x="367" y="156"/>
                    <a:pt x="369" y="151"/>
                  </a:cubicBezTo>
                  <a:cubicBezTo>
                    <a:pt x="363" y="123"/>
                    <a:pt x="363" y="123"/>
                    <a:pt x="363" y="123"/>
                  </a:cubicBezTo>
                  <a:cubicBezTo>
                    <a:pt x="362" y="123"/>
                    <a:pt x="362" y="123"/>
                    <a:pt x="362" y="123"/>
                  </a:cubicBezTo>
                  <a:cubicBezTo>
                    <a:pt x="361" y="123"/>
                    <a:pt x="361" y="123"/>
                    <a:pt x="361" y="123"/>
                  </a:cubicBezTo>
                  <a:cubicBezTo>
                    <a:pt x="359" y="122"/>
                    <a:pt x="359" y="122"/>
                    <a:pt x="359" y="122"/>
                  </a:cubicBezTo>
                  <a:cubicBezTo>
                    <a:pt x="357" y="122"/>
                    <a:pt x="357" y="122"/>
                    <a:pt x="357" y="122"/>
                  </a:cubicBezTo>
                  <a:cubicBezTo>
                    <a:pt x="355" y="121"/>
                    <a:pt x="355" y="121"/>
                    <a:pt x="355" y="121"/>
                  </a:cubicBezTo>
                  <a:cubicBezTo>
                    <a:pt x="353" y="120"/>
                    <a:pt x="353" y="120"/>
                    <a:pt x="353" y="120"/>
                  </a:cubicBezTo>
                  <a:cubicBezTo>
                    <a:pt x="351" y="120"/>
                    <a:pt x="351" y="120"/>
                    <a:pt x="351" y="120"/>
                  </a:cubicBezTo>
                  <a:cubicBezTo>
                    <a:pt x="351" y="120"/>
                    <a:pt x="351" y="120"/>
                    <a:pt x="351" y="120"/>
                  </a:cubicBezTo>
                  <a:cubicBezTo>
                    <a:pt x="350" y="120"/>
                    <a:pt x="350" y="120"/>
                    <a:pt x="350" y="120"/>
                  </a:cubicBezTo>
                  <a:cubicBezTo>
                    <a:pt x="343" y="119"/>
                    <a:pt x="334" y="135"/>
                    <a:pt x="334" y="135"/>
                  </a:cubicBezTo>
                  <a:cubicBezTo>
                    <a:pt x="330" y="142"/>
                    <a:pt x="330" y="142"/>
                    <a:pt x="330" y="142"/>
                  </a:cubicBezTo>
                  <a:cubicBezTo>
                    <a:pt x="320" y="140"/>
                    <a:pt x="310" y="139"/>
                    <a:pt x="303" y="131"/>
                  </a:cubicBezTo>
                  <a:cubicBezTo>
                    <a:pt x="303" y="128"/>
                    <a:pt x="303" y="128"/>
                    <a:pt x="303" y="128"/>
                  </a:cubicBezTo>
                  <a:cubicBezTo>
                    <a:pt x="303" y="128"/>
                    <a:pt x="303" y="128"/>
                    <a:pt x="303" y="128"/>
                  </a:cubicBezTo>
                  <a:cubicBezTo>
                    <a:pt x="303" y="128"/>
                    <a:pt x="303" y="128"/>
                    <a:pt x="303" y="128"/>
                  </a:cubicBezTo>
                  <a:cubicBezTo>
                    <a:pt x="302" y="127"/>
                    <a:pt x="302" y="127"/>
                    <a:pt x="302" y="127"/>
                  </a:cubicBezTo>
                  <a:cubicBezTo>
                    <a:pt x="302" y="127"/>
                    <a:pt x="301" y="127"/>
                    <a:pt x="301" y="127"/>
                  </a:cubicBezTo>
                  <a:cubicBezTo>
                    <a:pt x="300" y="127"/>
                    <a:pt x="299" y="126"/>
                    <a:pt x="299" y="126"/>
                  </a:cubicBezTo>
                  <a:cubicBezTo>
                    <a:pt x="300" y="124"/>
                    <a:pt x="300" y="124"/>
                    <a:pt x="300" y="124"/>
                  </a:cubicBezTo>
                  <a:cubicBezTo>
                    <a:pt x="300" y="124"/>
                    <a:pt x="301" y="123"/>
                    <a:pt x="301" y="123"/>
                  </a:cubicBezTo>
                  <a:cubicBezTo>
                    <a:pt x="302" y="123"/>
                    <a:pt x="301" y="123"/>
                    <a:pt x="301" y="122"/>
                  </a:cubicBezTo>
                  <a:cubicBezTo>
                    <a:pt x="301" y="122"/>
                    <a:pt x="301" y="120"/>
                    <a:pt x="301" y="119"/>
                  </a:cubicBezTo>
                  <a:cubicBezTo>
                    <a:pt x="300" y="118"/>
                    <a:pt x="300" y="118"/>
                    <a:pt x="300" y="118"/>
                  </a:cubicBezTo>
                  <a:cubicBezTo>
                    <a:pt x="300" y="118"/>
                    <a:pt x="299" y="116"/>
                    <a:pt x="298" y="115"/>
                  </a:cubicBezTo>
                  <a:cubicBezTo>
                    <a:pt x="297" y="115"/>
                    <a:pt x="298" y="114"/>
                    <a:pt x="298" y="114"/>
                  </a:cubicBezTo>
                  <a:cubicBezTo>
                    <a:pt x="297" y="113"/>
                    <a:pt x="298" y="113"/>
                    <a:pt x="298" y="112"/>
                  </a:cubicBezTo>
                  <a:cubicBezTo>
                    <a:pt x="298" y="112"/>
                    <a:pt x="297" y="110"/>
                    <a:pt x="297" y="110"/>
                  </a:cubicBezTo>
                  <a:cubicBezTo>
                    <a:pt x="297" y="110"/>
                    <a:pt x="295" y="107"/>
                    <a:pt x="294" y="105"/>
                  </a:cubicBezTo>
                  <a:cubicBezTo>
                    <a:pt x="294" y="104"/>
                    <a:pt x="294" y="103"/>
                    <a:pt x="294" y="103"/>
                  </a:cubicBezTo>
                  <a:cubicBezTo>
                    <a:pt x="295" y="102"/>
                    <a:pt x="293" y="101"/>
                    <a:pt x="293" y="101"/>
                  </a:cubicBezTo>
                  <a:cubicBezTo>
                    <a:pt x="293" y="101"/>
                    <a:pt x="293" y="99"/>
                    <a:pt x="293" y="99"/>
                  </a:cubicBezTo>
                  <a:cubicBezTo>
                    <a:pt x="293" y="99"/>
                    <a:pt x="293" y="97"/>
                    <a:pt x="293" y="97"/>
                  </a:cubicBezTo>
                  <a:cubicBezTo>
                    <a:pt x="294" y="96"/>
                    <a:pt x="293" y="95"/>
                    <a:pt x="293" y="94"/>
                  </a:cubicBezTo>
                  <a:cubicBezTo>
                    <a:pt x="293" y="94"/>
                    <a:pt x="291" y="93"/>
                    <a:pt x="291" y="93"/>
                  </a:cubicBezTo>
                  <a:cubicBezTo>
                    <a:pt x="292" y="91"/>
                    <a:pt x="292" y="91"/>
                    <a:pt x="292" y="91"/>
                  </a:cubicBezTo>
                  <a:cubicBezTo>
                    <a:pt x="292" y="90"/>
                    <a:pt x="292" y="90"/>
                    <a:pt x="292" y="90"/>
                  </a:cubicBezTo>
                  <a:cubicBezTo>
                    <a:pt x="292" y="90"/>
                    <a:pt x="293" y="88"/>
                    <a:pt x="293" y="88"/>
                  </a:cubicBezTo>
                  <a:cubicBezTo>
                    <a:pt x="294" y="87"/>
                    <a:pt x="293" y="86"/>
                    <a:pt x="292" y="86"/>
                  </a:cubicBezTo>
                  <a:cubicBezTo>
                    <a:pt x="291" y="86"/>
                    <a:pt x="292" y="85"/>
                    <a:pt x="292" y="85"/>
                  </a:cubicBezTo>
                  <a:cubicBezTo>
                    <a:pt x="293" y="83"/>
                    <a:pt x="293" y="83"/>
                    <a:pt x="293" y="83"/>
                  </a:cubicBezTo>
                  <a:cubicBezTo>
                    <a:pt x="292" y="80"/>
                    <a:pt x="292" y="80"/>
                    <a:pt x="292" y="80"/>
                  </a:cubicBezTo>
                  <a:cubicBezTo>
                    <a:pt x="292" y="79"/>
                    <a:pt x="292" y="79"/>
                    <a:pt x="292" y="79"/>
                  </a:cubicBezTo>
                  <a:cubicBezTo>
                    <a:pt x="292" y="79"/>
                    <a:pt x="291" y="77"/>
                    <a:pt x="291" y="77"/>
                  </a:cubicBezTo>
                  <a:cubicBezTo>
                    <a:pt x="291" y="76"/>
                    <a:pt x="290" y="74"/>
                    <a:pt x="290" y="74"/>
                  </a:cubicBezTo>
                  <a:cubicBezTo>
                    <a:pt x="290" y="74"/>
                    <a:pt x="290" y="73"/>
                    <a:pt x="290" y="73"/>
                  </a:cubicBezTo>
                  <a:cubicBezTo>
                    <a:pt x="290" y="72"/>
                    <a:pt x="290" y="72"/>
                    <a:pt x="290" y="72"/>
                  </a:cubicBezTo>
                  <a:cubicBezTo>
                    <a:pt x="290" y="71"/>
                    <a:pt x="289" y="70"/>
                    <a:pt x="288" y="69"/>
                  </a:cubicBezTo>
                  <a:cubicBezTo>
                    <a:pt x="287" y="67"/>
                    <a:pt x="287" y="67"/>
                    <a:pt x="287" y="67"/>
                  </a:cubicBezTo>
                  <a:cubicBezTo>
                    <a:pt x="287" y="67"/>
                    <a:pt x="285" y="65"/>
                    <a:pt x="284" y="64"/>
                  </a:cubicBezTo>
                  <a:cubicBezTo>
                    <a:pt x="284" y="62"/>
                    <a:pt x="284" y="62"/>
                    <a:pt x="283" y="61"/>
                  </a:cubicBezTo>
                  <a:cubicBezTo>
                    <a:pt x="283" y="59"/>
                    <a:pt x="281" y="57"/>
                    <a:pt x="280" y="57"/>
                  </a:cubicBezTo>
                  <a:cubicBezTo>
                    <a:pt x="280" y="57"/>
                    <a:pt x="279" y="54"/>
                    <a:pt x="279" y="53"/>
                  </a:cubicBezTo>
                  <a:cubicBezTo>
                    <a:pt x="278" y="53"/>
                    <a:pt x="276" y="52"/>
                    <a:pt x="276" y="52"/>
                  </a:cubicBezTo>
                  <a:cubicBezTo>
                    <a:pt x="275" y="52"/>
                    <a:pt x="273" y="51"/>
                    <a:pt x="273" y="51"/>
                  </a:cubicBezTo>
                  <a:cubicBezTo>
                    <a:pt x="270" y="50"/>
                    <a:pt x="270" y="50"/>
                    <a:pt x="270" y="50"/>
                  </a:cubicBezTo>
                  <a:cubicBezTo>
                    <a:pt x="267" y="47"/>
                    <a:pt x="267" y="47"/>
                    <a:pt x="267" y="47"/>
                  </a:cubicBezTo>
                  <a:cubicBezTo>
                    <a:pt x="267" y="47"/>
                    <a:pt x="266" y="47"/>
                    <a:pt x="265" y="46"/>
                  </a:cubicBezTo>
                  <a:cubicBezTo>
                    <a:pt x="265" y="46"/>
                    <a:pt x="264" y="44"/>
                    <a:pt x="264" y="44"/>
                  </a:cubicBezTo>
                  <a:cubicBezTo>
                    <a:pt x="263" y="42"/>
                    <a:pt x="263" y="42"/>
                    <a:pt x="263" y="42"/>
                  </a:cubicBezTo>
                  <a:cubicBezTo>
                    <a:pt x="257" y="40"/>
                    <a:pt x="257" y="40"/>
                    <a:pt x="257" y="40"/>
                  </a:cubicBezTo>
                  <a:cubicBezTo>
                    <a:pt x="257" y="40"/>
                    <a:pt x="256" y="38"/>
                    <a:pt x="256" y="38"/>
                  </a:cubicBezTo>
                  <a:cubicBezTo>
                    <a:pt x="256" y="37"/>
                    <a:pt x="255" y="37"/>
                    <a:pt x="255" y="36"/>
                  </a:cubicBezTo>
                  <a:cubicBezTo>
                    <a:pt x="255" y="35"/>
                    <a:pt x="254" y="35"/>
                    <a:pt x="254" y="34"/>
                  </a:cubicBezTo>
                  <a:cubicBezTo>
                    <a:pt x="254" y="33"/>
                    <a:pt x="253" y="33"/>
                    <a:pt x="253" y="33"/>
                  </a:cubicBezTo>
                  <a:cubicBezTo>
                    <a:pt x="252" y="33"/>
                    <a:pt x="251" y="33"/>
                    <a:pt x="251" y="33"/>
                  </a:cubicBezTo>
                  <a:cubicBezTo>
                    <a:pt x="251" y="33"/>
                    <a:pt x="250" y="32"/>
                    <a:pt x="250" y="32"/>
                  </a:cubicBezTo>
                  <a:cubicBezTo>
                    <a:pt x="250" y="32"/>
                    <a:pt x="248" y="30"/>
                    <a:pt x="247" y="30"/>
                  </a:cubicBezTo>
                  <a:cubicBezTo>
                    <a:pt x="247" y="29"/>
                    <a:pt x="247" y="29"/>
                    <a:pt x="247" y="29"/>
                  </a:cubicBezTo>
                  <a:cubicBezTo>
                    <a:pt x="247" y="29"/>
                    <a:pt x="247" y="29"/>
                    <a:pt x="246" y="29"/>
                  </a:cubicBezTo>
                  <a:cubicBezTo>
                    <a:pt x="245" y="29"/>
                    <a:pt x="245" y="29"/>
                    <a:pt x="245" y="28"/>
                  </a:cubicBezTo>
                  <a:cubicBezTo>
                    <a:pt x="244" y="28"/>
                    <a:pt x="244" y="26"/>
                    <a:pt x="243" y="26"/>
                  </a:cubicBezTo>
                  <a:cubicBezTo>
                    <a:pt x="243" y="26"/>
                    <a:pt x="243" y="26"/>
                    <a:pt x="242" y="26"/>
                  </a:cubicBezTo>
                  <a:cubicBezTo>
                    <a:pt x="241" y="26"/>
                    <a:pt x="240" y="24"/>
                    <a:pt x="240" y="24"/>
                  </a:cubicBezTo>
                  <a:cubicBezTo>
                    <a:pt x="239" y="24"/>
                    <a:pt x="240" y="23"/>
                    <a:pt x="240" y="22"/>
                  </a:cubicBezTo>
                  <a:cubicBezTo>
                    <a:pt x="240" y="21"/>
                    <a:pt x="239" y="21"/>
                    <a:pt x="239" y="21"/>
                  </a:cubicBezTo>
                  <a:cubicBezTo>
                    <a:pt x="239" y="21"/>
                    <a:pt x="239" y="21"/>
                    <a:pt x="239" y="21"/>
                  </a:cubicBezTo>
                  <a:cubicBezTo>
                    <a:pt x="239" y="21"/>
                    <a:pt x="238" y="21"/>
                    <a:pt x="238" y="20"/>
                  </a:cubicBezTo>
                  <a:cubicBezTo>
                    <a:pt x="238" y="20"/>
                    <a:pt x="237" y="19"/>
                    <a:pt x="237" y="18"/>
                  </a:cubicBezTo>
                  <a:cubicBezTo>
                    <a:pt x="237" y="17"/>
                    <a:pt x="237" y="17"/>
                    <a:pt x="237" y="17"/>
                  </a:cubicBezTo>
                  <a:cubicBezTo>
                    <a:pt x="237" y="17"/>
                    <a:pt x="236" y="16"/>
                    <a:pt x="236" y="16"/>
                  </a:cubicBezTo>
                  <a:cubicBezTo>
                    <a:pt x="235" y="15"/>
                    <a:pt x="235" y="15"/>
                    <a:pt x="235" y="15"/>
                  </a:cubicBezTo>
                  <a:cubicBezTo>
                    <a:pt x="235" y="14"/>
                    <a:pt x="235" y="14"/>
                    <a:pt x="235" y="14"/>
                  </a:cubicBezTo>
                  <a:cubicBezTo>
                    <a:pt x="234" y="14"/>
                    <a:pt x="234" y="14"/>
                    <a:pt x="234" y="14"/>
                  </a:cubicBezTo>
                  <a:cubicBezTo>
                    <a:pt x="233" y="14"/>
                    <a:pt x="233" y="13"/>
                    <a:pt x="233" y="12"/>
                  </a:cubicBezTo>
                  <a:cubicBezTo>
                    <a:pt x="233" y="12"/>
                    <a:pt x="233" y="12"/>
                    <a:pt x="233" y="12"/>
                  </a:cubicBezTo>
                  <a:cubicBezTo>
                    <a:pt x="232" y="11"/>
                    <a:pt x="232" y="11"/>
                    <a:pt x="232" y="11"/>
                  </a:cubicBezTo>
                  <a:cubicBezTo>
                    <a:pt x="231" y="10"/>
                    <a:pt x="231" y="10"/>
                    <a:pt x="231" y="10"/>
                  </a:cubicBezTo>
                  <a:cubicBezTo>
                    <a:pt x="230" y="9"/>
                    <a:pt x="230" y="9"/>
                    <a:pt x="230" y="9"/>
                  </a:cubicBezTo>
                  <a:cubicBezTo>
                    <a:pt x="230" y="9"/>
                    <a:pt x="229" y="8"/>
                    <a:pt x="229" y="8"/>
                  </a:cubicBezTo>
                  <a:cubicBezTo>
                    <a:pt x="228" y="7"/>
                    <a:pt x="227" y="6"/>
                    <a:pt x="227" y="6"/>
                  </a:cubicBezTo>
                  <a:cubicBezTo>
                    <a:pt x="227" y="6"/>
                    <a:pt x="227" y="5"/>
                    <a:pt x="227" y="5"/>
                  </a:cubicBezTo>
                  <a:cubicBezTo>
                    <a:pt x="227" y="5"/>
                    <a:pt x="226" y="5"/>
                    <a:pt x="226" y="5"/>
                  </a:cubicBezTo>
                  <a:cubicBezTo>
                    <a:pt x="224" y="5"/>
                    <a:pt x="224" y="5"/>
                    <a:pt x="224" y="5"/>
                  </a:cubicBezTo>
                  <a:cubicBezTo>
                    <a:pt x="224" y="3"/>
                    <a:pt x="224" y="3"/>
                    <a:pt x="224" y="3"/>
                  </a:cubicBezTo>
                  <a:cubicBezTo>
                    <a:pt x="224" y="3"/>
                    <a:pt x="224" y="3"/>
                    <a:pt x="223" y="3"/>
                  </a:cubicBezTo>
                  <a:cubicBezTo>
                    <a:pt x="222" y="3"/>
                    <a:pt x="222" y="2"/>
                    <a:pt x="222" y="2"/>
                  </a:cubicBezTo>
                  <a:cubicBezTo>
                    <a:pt x="222" y="1"/>
                    <a:pt x="222" y="1"/>
                    <a:pt x="222" y="1"/>
                  </a:cubicBezTo>
                  <a:cubicBezTo>
                    <a:pt x="219" y="2"/>
                    <a:pt x="219" y="2"/>
                    <a:pt x="219" y="2"/>
                  </a:cubicBezTo>
                  <a:cubicBezTo>
                    <a:pt x="219" y="2"/>
                    <a:pt x="219" y="2"/>
                    <a:pt x="219" y="2"/>
                  </a:cubicBezTo>
                  <a:cubicBezTo>
                    <a:pt x="219" y="2"/>
                    <a:pt x="217" y="1"/>
                    <a:pt x="217" y="1"/>
                  </a:cubicBezTo>
                  <a:cubicBezTo>
                    <a:pt x="217" y="0"/>
                    <a:pt x="216" y="0"/>
                    <a:pt x="216" y="0"/>
                  </a:cubicBezTo>
                  <a:cubicBezTo>
                    <a:pt x="215" y="1"/>
                    <a:pt x="215" y="1"/>
                    <a:pt x="215" y="1"/>
                  </a:cubicBezTo>
                  <a:cubicBezTo>
                    <a:pt x="213" y="1"/>
                    <a:pt x="213" y="1"/>
                    <a:pt x="213" y="1"/>
                  </a:cubicBezTo>
                  <a:cubicBezTo>
                    <a:pt x="212" y="1"/>
                    <a:pt x="212" y="1"/>
                    <a:pt x="212" y="1"/>
                  </a:cubicBezTo>
                  <a:cubicBezTo>
                    <a:pt x="211" y="0"/>
                    <a:pt x="211" y="0"/>
                    <a:pt x="211" y="0"/>
                  </a:cubicBezTo>
                  <a:cubicBezTo>
                    <a:pt x="208" y="1"/>
                    <a:pt x="207" y="1"/>
                    <a:pt x="207" y="1"/>
                  </a:cubicBezTo>
                  <a:cubicBezTo>
                    <a:pt x="204" y="2"/>
                    <a:pt x="199" y="5"/>
                    <a:pt x="199" y="7"/>
                  </a:cubicBezTo>
                  <a:cubicBezTo>
                    <a:pt x="198" y="9"/>
                    <a:pt x="199" y="14"/>
                    <a:pt x="197" y="15"/>
                  </a:cubicBezTo>
                  <a:cubicBezTo>
                    <a:pt x="194" y="15"/>
                    <a:pt x="191" y="20"/>
                    <a:pt x="190" y="20"/>
                  </a:cubicBezTo>
                  <a:cubicBezTo>
                    <a:pt x="181" y="25"/>
                    <a:pt x="181" y="25"/>
                    <a:pt x="181" y="25"/>
                  </a:cubicBezTo>
                  <a:cubicBezTo>
                    <a:pt x="181" y="25"/>
                    <a:pt x="174" y="28"/>
                    <a:pt x="170" y="28"/>
                  </a:cubicBezTo>
                  <a:cubicBezTo>
                    <a:pt x="166" y="29"/>
                    <a:pt x="163" y="32"/>
                    <a:pt x="163" y="32"/>
                  </a:cubicBezTo>
                  <a:cubicBezTo>
                    <a:pt x="158" y="39"/>
                    <a:pt x="158" y="39"/>
                    <a:pt x="158" y="39"/>
                  </a:cubicBezTo>
                  <a:cubicBezTo>
                    <a:pt x="150" y="40"/>
                    <a:pt x="150" y="40"/>
                    <a:pt x="150" y="40"/>
                  </a:cubicBezTo>
                  <a:cubicBezTo>
                    <a:pt x="146" y="36"/>
                    <a:pt x="146" y="36"/>
                    <a:pt x="146" y="36"/>
                  </a:cubicBezTo>
                  <a:cubicBezTo>
                    <a:pt x="142" y="37"/>
                    <a:pt x="142" y="37"/>
                    <a:pt x="142" y="37"/>
                  </a:cubicBezTo>
                  <a:cubicBezTo>
                    <a:pt x="141" y="36"/>
                    <a:pt x="141" y="36"/>
                    <a:pt x="141" y="36"/>
                  </a:cubicBezTo>
                  <a:cubicBezTo>
                    <a:pt x="139" y="37"/>
                    <a:pt x="139" y="37"/>
                    <a:pt x="139" y="37"/>
                  </a:cubicBezTo>
                  <a:cubicBezTo>
                    <a:pt x="127" y="36"/>
                    <a:pt x="127" y="36"/>
                    <a:pt x="127" y="36"/>
                  </a:cubicBezTo>
                  <a:cubicBezTo>
                    <a:pt x="121" y="39"/>
                    <a:pt x="121" y="39"/>
                    <a:pt x="121" y="39"/>
                  </a:cubicBezTo>
                  <a:cubicBezTo>
                    <a:pt x="110" y="38"/>
                    <a:pt x="110" y="38"/>
                    <a:pt x="110" y="38"/>
                  </a:cubicBezTo>
                  <a:cubicBezTo>
                    <a:pt x="110" y="38"/>
                    <a:pt x="102" y="39"/>
                    <a:pt x="100" y="39"/>
                  </a:cubicBezTo>
                  <a:cubicBezTo>
                    <a:pt x="97" y="39"/>
                    <a:pt x="97" y="39"/>
                    <a:pt x="97" y="39"/>
                  </a:cubicBezTo>
                  <a:cubicBezTo>
                    <a:pt x="95" y="38"/>
                    <a:pt x="93" y="36"/>
                    <a:pt x="93" y="36"/>
                  </a:cubicBezTo>
                  <a:cubicBezTo>
                    <a:pt x="93" y="36"/>
                    <a:pt x="89" y="37"/>
                    <a:pt x="88" y="38"/>
                  </a:cubicBezTo>
                  <a:cubicBezTo>
                    <a:pt x="87" y="39"/>
                    <a:pt x="83" y="44"/>
                    <a:pt x="83" y="44"/>
                  </a:cubicBezTo>
                  <a:cubicBezTo>
                    <a:pt x="83" y="45"/>
                    <a:pt x="83" y="45"/>
                    <a:pt x="83" y="45"/>
                  </a:cubicBezTo>
                  <a:cubicBezTo>
                    <a:pt x="85" y="50"/>
                    <a:pt x="85" y="50"/>
                    <a:pt x="85" y="50"/>
                  </a:cubicBezTo>
                  <a:cubicBezTo>
                    <a:pt x="81" y="53"/>
                    <a:pt x="81" y="53"/>
                    <a:pt x="81" y="53"/>
                  </a:cubicBezTo>
                  <a:cubicBezTo>
                    <a:pt x="81" y="53"/>
                    <a:pt x="81" y="53"/>
                    <a:pt x="81" y="53"/>
                  </a:cubicBezTo>
                  <a:cubicBezTo>
                    <a:pt x="81" y="53"/>
                    <a:pt x="81" y="53"/>
                    <a:pt x="81" y="53"/>
                  </a:cubicBezTo>
                  <a:cubicBezTo>
                    <a:pt x="81" y="53"/>
                    <a:pt x="81" y="53"/>
                    <a:pt x="81" y="53"/>
                  </a:cubicBezTo>
                  <a:cubicBezTo>
                    <a:pt x="81" y="53"/>
                    <a:pt x="81" y="53"/>
                    <a:pt x="81" y="53"/>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5"/>
                    <a:pt x="80" y="55"/>
                    <a:pt x="79" y="55"/>
                  </a:cubicBezTo>
                  <a:cubicBezTo>
                    <a:pt x="79" y="56"/>
                    <a:pt x="78"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6" y="57"/>
                    <a:pt x="76" y="57"/>
                    <a:pt x="76" y="57"/>
                  </a:cubicBezTo>
                  <a:cubicBezTo>
                    <a:pt x="73" y="60"/>
                    <a:pt x="73" y="60"/>
                    <a:pt x="73" y="60"/>
                  </a:cubicBezTo>
                  <a:cubicBezTo>
                    <a:pt x="69" y="61"/>
                    <a:pt x="69" y="61"/>
                    <a:pt x="69" y="61"/>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24" name="Freeform 90"/>
            <p:cNvSpPr>
              <a:spLocks/>
            </p:cNvSpPr>
            <p:nvPr/>
          </p:nvSpPr>
          <p:spPr bwMode="auto">
            <a:xfrm>
              <a:off x="6015453" y="2278355"/>
              <a:ext cx="1400674" cy="943961"/>
            </a:xfrm>
            <a:custGeom>
              <a:avLst/>
              <a:gdLst>
                <a:gd name="T0" fmla="*/ 166 w 614"/>
                <a:gd name="T1" fmla="*/ 283 h 427"/>
                <a:gd name="T2" fmla="*/ 173 w 614"/>
                <a:gd name="T3" fmla="*/ 277 h 427"/>
                <a:gd name="T4" fmla="*/ 185 w 614"/>
                <a:gd name="T5" fmla="*/ 270 h 427"/>
                <a:gd name="T6" fmla="*/ 195 w 614"/>
                <a:gd name="T7" fmla="*/ 267 h 427"/>
                <a:gd name="T8" fmla="*/ 207 w 614"/>
                <a:gd name="T9" fmla="*/ 270 h 427"/>
                <a:gd name="T10" fmla="*/ 208 w 614"/>
                <a:gd name="T11" fmla="*/ 270 h 427"/>
                <a:gd name="T12" fmla="*/ 208 w 614"/>
                <a:gd name="T13" fmla="*/ 270 h 427"/>
                <a:gd name="T14" fmla="*/ 209 w 614"/>
                <a:gd name="T15" fmla="*/ 270 h 427"/>
                <a:gd name="T16" fmla="*/ 210 w 614"/>
                <a:gd name="T17" fmla="*/ 270 h 427"/>
                <a:gd name="T18" fmla="*/ 210 w 614"/>
                <a:gd name="T19" fmla="*/ 270 h 427"/>
                <a:gd name="T20" fmla="*/ 211 w 614"/>
                <a:gd name="T21" fmla="*/ 270 h 427"/>
                <a:gd name="T22" fmla="*/ 213 w 614"/>
                <a:gd name="T23" fmla="*/ 273 h 427"/>
                <a:gd name="T24" fmla="*/ 223 w 614"/>
                <a:gd name="T25" fmla="*/ 273 h 427"/>
                <a:gd name="T26" fmla="*/ 227 w 614"/>
                <a:gd name="T27" fmla="*/ 278 h 427"/>
                <a:gd name="T28" fmla="*/ 249 w 614"/>
                <a:gd name="T29" fmla="*/ 280 h 427"/>
                <a:gd name="T30" fmla="*/ 259 w 614"/>
                <a:gd name="T31" fmla="*/ 288 h 427"/>
                <a:gd name="T32" fmla="*/ 268 w 614"/>
                <a:gd name="T33" fmla="*/ 305 h 427"/>
                <a:gd name="T34" fmla="*/ 280 w 614"/>
                <a:gd name="T35" fmla="*/ 312 h 427"/>
                <a:gd name="T36" fmla="*/ 287 w 614"/>
                <a:gd name="T37" fmla="*/ 326 h 427"/>
                <a:gd name="T38" fmla="*/ 302 w 614"/>
                <a:gd name="T39" fmla="*/ 337 h 427"/>
                <a:gd name="T40" fmla="*/ 305 w 614"/>
                <a:gd name="T41" fmla="*/ 349 h 427"/>
                <a:gd name="T42" fmla="*/ 292 w 614"/>
                <a:gd name="T43" fmla="*/ 353 h 427"/>
                <a:gd name="T44" fmla="*/ 281 w 614"/>
                <a:gd name="T45" fmla="*/ 356 h 427"/>
                <a:gd name="T46" fmla="*/ 271 w 614"/>
                <a:gd name="T47" fmla="*/ 366 h 427"/>
                <a:gd name="T48" fmla="*/ 270 w 614"/>
                <a:gd name="T49" fmla="*/ 387 h 427"/>
                <a:gd name="T50" fmla="*/ 268 w 614"/>
                <a:gd name="T51" fmla="*/ 405 h 427"/>
                <a:gd name="T52" fmla="*/ 255 w 614"/>
                <a:gd name="T53" fmla="*/ 414 h 427"/>
                <a:gd name="T54" fmla="*/ 314 w 614"/>
                <a:gd name="T55" fmla="*/ 376 h 427"/>
                <a:gd name="T56" fmla="*/ 377 w 614"/>
                <a:gd name="T57" fmla="*/ 333 h 427"/>
                <a:gd name="T58" fmla="*/ 407 w 614"/>
                <a:gd name="T59" fmla="*/ 375 h 427"/>
                <a:gd name="T60" fmla="*/ 478 w 614"/>
                <a:gd name="T61" fmla="*/ 393 h 427"/>
                <a:gd name="T62" fmla="*/ 548 w 614"/>
                <a:gd name="T63" fmla="*/ 335 h 427"/>
                <a:gd name="T64" fmla="*/ 481 w 614"/>
                <a:gd name="T65" fmla="*/ 326 h 427"/>
                <a:gd name="T66" fmla="*/ 450 w 614"/>
                <a:gd name="T67" fmla="*/ 310 h 427"/>
                <a:gd name="T68" fmla="*/ 518 w 614"/>
                <a:gd name="T69" fmla="*/ 261 h 427"/>
                <a:gd name="T70" fmla="*/ 572 w 614"/>
                <a:gd name="T71" fmla="*/ 207 h 427"/>
                <a:gd name="T72" fmla="*/ 606 w 614"/>
                <a:gd name="T73" fmla="*/ 147 h 427"/>
                <a:gd name="T74" fmla="*/ 586 w 614"/>
                <a:gd name="T75" fmla="*/ 102 h 427"/>
                <a:gd name="T76" fmla="*/ 567 w 614"/>
                <a:gd name="T77" fmla="*/ 72 h 427"/>
                <a:gd name="T78" fmla="*/ 512 w 614"/>
                <a:gd name="T79" fmla="*/ 67 h 427"/>
                <a:gd name="T80" fmla="*/ 472 w 614"/>
                <a:gd name="T81" fmla="*/ 70 h 427"/>
                <a:gd name="T82" fmla="*/ 436 w 614"/>
                <a:gd name="T83" fmla="*/ 77 h 427"/>
                <a:gd name="T84" fmla="*/ 386 w 614"/>
                <a:gd name="T85" fmla="*/ 51 h 427"/>
                <a:gd name="T86" fmla="*/ 361 w 614"/>
                <a:gd name="T87" fmla="*/ 26 h 427"/>
                <a:gd name="T88" fmla="*/ 307 w 614"/>
                <a:gd name="T89" fmla="*/ 17 h 427"/>
                <a:gd name="T90" fmla="*/ 258 w 614"/>
                <a:gd name="T91" fmla="*/ 44 h 427"/>
                <a:gd name="T92" fmla="*/ 243 w 614"/>
                <a:gd name="T93" fmla="*/ 94 h 427"/>
                <a:gd name="T94" fmla="*/ 202 w 614"/>
                <a:gd name="T95" fmla="*/ 96 h 427"/>
                <a:gd name="T96" fmla="*/ 166 w 614"/>
                <a:gd name="T97" fmla="*/ 97 h 427"/>
                <a:gd name="T98" fmla="*/ 118 w 614"/>
                <a:gd name="T99" fmla="*/ 102 h 427"/>
                <a:gd name="T100" fmla="*/ 44 w 614"/>
                <a:gd name="T101" fmla="*/ 111 h 427"/>
                <a:gd name="T102" fmla="*/ 30 w 614"/>
                <a:gd name="T103" fmla="*/ 130 h 427"/>
                <a:gd name="T104" fmla="*/ 27 w 614"/>
                <a:gd name="T105" fmla="*/ 152 h 427"/>
                <a:gd name="T106" fmla="*/ 46 w 614"/>
                <a:gd name="T107" fmla="*/ 182 h 427"/>
                <a:gd name="T108" fmla="*/ 33 w 614"/>
                <a:gd name="T109" fmla="*/ 207 h 427"/>
                <a:gd name="T110" fmla="*/ 14 w 614"/>
                <a:gd name="T111" fmla="*/ 261 h 427"/>
                <a:gd name="T112" fmla="*/ 15 w 614"/>
                <a:gd name="T113" fmla="*/ 273 h 427"/>
                <a:gd name="T114" fmla="*/ 6 w 614"/>
                <a:gd name="T115" fmla="*/ 282 h 427"/>
                <a:gd name="T116" fmla="*/ 1 w 614"/>
                <a:gd name="T117" fmla="*/ 297 h 427"/>
                <a:gd name="T118" fmla="*/ 0 w 614"/>
                <a:gd name="T119" fmla="*/ 311 h 427"/>
                <a:gd name="T120" fmla="*/ 22 w 614"/>
                <a:gd name="T121" fmla="*/ 321 h 427"/>
                <a:gd name="T122" fmla="*/ 61 w 614"/>
                <a:gd name="T123" fmla="*/ 323 h 427"/>
                <a:gd name="T124" fmla="*/ 114 w 614"/>
                <a:gd name="T125" fmla="*/ 31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4" h="427">
                  <a:moveTo>
                    <a:pt x="141" y="305"/>
                  </a:moveTo>
                  <a:cubicBezTo>
                    <a:pt x="142" y="305"/>
                    <a:pt x="145" y="300"/>
                    <a:pt x="148" y="300"/>
                  </a:cubicBezTo>
                  <a:cubicBezTo>
                    <a:pt x="150" y="299"/>
                    <a:pt x="149" y="294"/>
                    <a:pt x="150" y="292"/>
                  </a:cubicBezTo>
                  <a:cubicBezTo>
                    <a:pt x="151" y="290"/>
                    <a:pt x="156" y="286"/>
                    <a:pt x="159" y="285"/>
                  </a:cubicBezTo>
                  <a:cubicBezTo>
                    <a:pt x="160" y="285"/>
                    <a:pt x="160" y="285"/>
                    <a:pt x="160" y="285"/>
                  </a:cubicBezTo>
                  <a:cubicBezTo>
                    <a:pt x="160" y="283"/>
                    <a:pt x="160" y="283"/>
                    <a:pt x="160" y="283"/>
                  </a:cubicBezTo>
                  <a:cubicBezTo>
                    <a:pt x="160" y="283"/>
                    <a:pt x="163" y="282"/>
                    <a:pt x="163" y="281"/>
                  </a:cubicBezTo>
                  <a:cubicBezTo>
                    <a:pt x="164" y="281"/>
                    <a:pt x="164" y="282"/>
                    <a:pt x="164" y="282"/>
                  </a:cubicBezTo>
                  <a:cubicBezTo>
                    <a:pt x="164" y="282"/>
                    <a:pt x="165" y="283"/>
                    <a:pt x="166" y="283"/>
                  </a:cubicBezTo>
                  <a:cubicBezTo>
                    <a:pt x="166" y="283"/>
                    <a:pt x="167" y="282"/>
                    <a:pt x="167" y="282"/>
                  </a:cubicBezTo>
                  <a:cubicBezTo>
                    <a:pt x="167" y="281"/>
                    <a:pt x="167" y="280"/>
                    <a:pt x="167" y="280"/>
                  </a:cubicBezTo>
                  <a:cubicBezTo>
                    <a:pt x="166" y="279"/>
                    <a:pt x="166" y="278"/>
                    <a:pt x="166" y="278"/>
                  </a:cubicBezTo>
                  <a:cubicBezTo>
                    <a:pt x="166" y="278"/>
                    <a:pt x="166" y="278"/>
                    <a:pt x="166" y="278"/>
                  </a:cubicBezTo>
                  <a:cubicBezTo>
                    <a:pt x="166" y="278"/>
                    <a:pt x="167" y="278"/>
                    <a:pt x="167" y="278"/>
                  </a:cubicBezTo>
                  <a:cubicBezTo>
                    <a:pt x="167" y="278"/>
                    <a:pt x="168" y="277"/>
                    <a:pt x="168" y="277"/>
                  </a:cubicBezTo>
                  <a:cubicBezTo>
                    <a:pt x="170" y="278"/>
                    <a:pt x="170" y="278"/>
                    <a:pt x="170" y="278"/>
                  </a:cubicBezTo>
                  <a:cubicBezTo>
                    <a:pt x="170" y="278"/>
                    <a:pt x="171" y="278"/>
                    <a:pt x="171" y="278"/>
                  </a:cubicBezTo>
                  <a:cubicBezTo>
                    <a:pt x="172" y="279"/>
                    <a:pt x="173" y="277"/>
                    <a:pt x="173" y="277"/>
                  </a:cubicBezTo>
                  <a:cubicBezTo>
                    <a:pt x="174" y="276"/>
                    <a:pt x="174" y="276"/>
                    <a:pt x="174" y="276"/>
                  </a:cubicBezTo>
                  <a:cubicBezTo>
                    <a:pt x="174" y="276"/>
                    <a:pt x="174" y="276"/>
                    <a:pt x="174" y="275"/>
                  </a:cubicBezTo>
                  <a:cubicBezTo>
                    <a:pt x="174" y="275"/>
                    <a:pt x="175" y="275"/>
                    <a:pt x="176" y="275"/>
                  </a:cubicBezTo>
                  <a:cubicBezTo>
                    <a:pt x="176" y="275"/>
                    <a:pt x="178" y="275"/>
                    <a:pt x="179" y="275"/>
                  </a:cubicBezTo>
                  <a:cubicBezTo>
                    <a:pt x="180" y="275"/>
                    <a:pt x="180" y="275"/>
                    <a:pt x="180" y="275"/>
                  </a:cubicBezTo>
                  <a:cubicBezTo>
                    <a:pt x="182" y="274"/>
                    <a:pt x="182" y="274"/>
                    <a:pt x="182" y="274"/>
                  </a:cubicBezTo>
                  <a:cubicBezTo>
                    <a:pt x="182" y="274"/>
                    <a:pt x="183" y="273"/>
                    <a:pt x="183" y="273"/>
                  </a:cubicBezTo>
                  <a:cubicBezTo>
                    <a:pt x="183" y="272"/>
                    <a:pt x="183" y="271"/>
                    <a:pt x="183" y="271"/>
                  </a:cubicBezTo>
                  <a:cubicBezTo>
                    <a:pt x="183" y="270"/>
                    <a:pt x="185" y="270"/>
                    <a:pt x="185" y="270"/>
                  </a:cubicBezTo>
                  <a:cubicBezTo>
                    <a:pt x="185" y="270"/>
                    <a:pt x="185" y="270"/>
                    <a:pt x="185" y="270"/>
                  </a:cubicBezTo>
                  <a:cubicBezTo>
                    <a:pt x="186" y="270"/>
                    <a:pt x="186" y="271"/>
                    <a:pt x="186" y="271"/>
                  </a:cubicBezTo>
                  <a:cubicBezTo>
                    <a:pt x="186" y="271"/>
                    <a:pt x="187" y="270"/>
                    <a:pt x="187" y="270"/>
                  </a:cubicBezTo>
                  <a:cubicBezTo>
                    <a:pt x="187" y="269"/>
                    <a:pt x="188" y="269"/>
                    <a:pt x="188" y="269"/>
                  </a:cubicBezTo>
                  <a:cubicBezTo>
                    <a:pt x="188" y="269"/>
                    <a:pt x="190" y="268"/>
                    <a:pt x="190" y="267"/>
                  </a:cubicBezTo>
                  <a:cubicBezTo>
                    <a:pt x="191" y="266"/>
                    <a:pt x="191" y="267"/>
                    <a:pt x="191" y="265"/>
                  </a:cubicBezTo>
                  <a:cubicBezTo>
                    <a:pt x="191" y="264"/>
                    <a:pt x="192" y="265"/>
                    <a:pt x="192" y="266"/>
                  </a:cubicBezTo>
                  <a:cubicBezTo>
                    <a:pt x="192" y="266"/>
                    <a:pt x="192" y="266"/>
                    <a:pt x="193" y="267"/>
                  </a:cubicBezTo>
                  <a:cubicBezTo>
                    <a:pt x="193" y="267"/>
                    <a:pt x="193" y="267"/>
                    <a:pt x="195" y="267"/>
                  </a:cubicBezTo>
                  <a:cubicBezTo>
                    <a:pt x="196" y="268"/>
                    <a:pt x="196" y="266"/>
                    <a:pt x="198" y="266"/>
                  </a:cubicBezTo>
                  <a:cubicBezTo>
                    <a:pt x="200" y="266"/>
                    <a:pt x="199" y="266"/>
                    <a:pt x="200" y="267"/>
                  </a:cubicBezTo>
                  <a:cubicBezTo>
                    <a:pt x="201" y="267"/>
                    <a:pt x="201" y="267"/>
                    <a:pt x="202" y="267"/>
                  </a:cubicBezTo>
                  <a:cubicBezTo>
                    <a:pt x="203" y="268"/>
                    <a:pt x="203" y="268"/>
                    <a:pt x="203" y="268"/>
                  </a:cubicBezTo>
                  <a:cubicBezTo>
                    <a:pt x="203" y="268"/>
                    <a:pt x="204" y="268"/>
                    <a:pt x="205" y="269"/>
                  </a:cubicBezTo>
                  <a:cubicBezTo>
                    <a:pt x="205"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2" y="271"/>
                    <a:pt x="212" y="271"/>
                    <a:pt x="212" y="271"/>
                  </a:cubicBezTo>
                  <a:cubicBezTo>
                    <a:pt x="212" y="271"/>
                    <a:pt x="212" y="273"/>
                    <a:pt x="213" y="273"/>
                  </a:cubicBezTo>
                  <a:cubicBezTo>
                    <a:pt x="213" y="274"/>
                    <a:pt x="213" y="274"/>
                    <a:pt x="214" y="274"/>
                  </a:cubicBezTo>
                  <a:cubicBezTo>
                    <a:pt x="214" y="274"/>
                    <a:pt x="215" y="272"/>
                    <a:pt x="215" y="271"/>
                  </a:cubicBezTo>
                  <a:cubicBezTo>
                    <a:pt x="215" y="271"/>
                    <a:pt x="216" y="272"/>
                    <a:pt x="216" y="272"/>
                  </a:cubicBezTo>
                  <a:cubicBezTo>
                    <a:pt x="216" y="272"/>
                    <a:pt x="216" y="274"/>
                    <a:pt x="217" y="274"/>
                  </a:cubicBezTo>
                  <a:cubicBezTo>
                    <a:pt x="217" y="273"/>
                    <a:pt x="218" y="273"/>
                    <a:pt x="218" y="273"/>
                  </a:cubicBezTo>
                  <a:cubicBezTo>
                    <a:pt x="219" y="273"/>
                    <a:pt x="218" y="272"/>
                    <a:pt x="218" y="272"/>
                  </a:cubicBezTo>
                  <a:cubicBezTo>
                    <a:pt x="218" y="272"/>
                    <a:pt x="219" y="271"/>
                    <a:pt x="219" y="271"/>
                  </a:cubicBezTo>
                  <a:cubicBezTo>
                    <a:pt x="220" y="271"/>
                    <a:pt x="222" y="271"/>
                    <a:pt x="222" y="271"/>
                  </a:cubicBezTo>
                  <a:cubicBezTo>
                    <a:pt x="223" y="271"/>
                    <a:pt x="223" y="273"/>
                    <a:pt x="223" y="273"/>
                  </a:cubicBezTo>
                  <a:cubicBezTo>
                    <a:pt x="223" y="273"/>
                    <a:pt x="222" y="275"/>
                    <a:pt x="222" y="275"/>
                  </a:cubicBezTo>
                  <a:cubicBezTo>
                    <a:pt x="222" y="275"/>
                    <a:pt x="221" y="276"/>
                    <a:pt x="221" y="277"/>
                  </a:cubicBezTo>
                  <a:cubicBezTo>
                    <a:pt x="221" y="277"/>
                    <a:pt x="221" y="277"/>
                    <a:pt x="222" y="276"/>
                  </a:cubicBezTo>
                  <a:cubicBezTo>
                    <a:pt x="224" y="276"/>
                    <a:pt x="223" y="275"/>
                    <a:pt x="223" y="275"/>
                  </a:cubicBezTo>
                  <a:cubicBezTo>
                    <a:pt x="224" y="273"/>
                    <a:pt x="224" y="273"/>
                    <a:pt x="224" y="273"/>
                  </a:cubicBezTo>
                  <a:cubicBezTo>
                    <a:pt x="224" y="273"/>
                    <a:pt x="226" y="274"/>
                    <a:pt x="226" y="275"/>
                  </a:cubicBezTo>
                  <a:cubicBezTo>
                    <a:pt x="226" y="275"/>
                    <a:pt x="226" y="276"/>
                    <a:pt x="226" y="276"/>
                  </a:cubicBezTo>
                  <a:cubicBezTo>
                    <a:pt x="226" y="277"/>
                    <a:pt x="227" y="277"/>
                    <a:pt x="227" y="278"/>
                  </a:cubicBezTo>
                  <a:cubicBezTo>
                    <a:pt x="228" y="279"/>
                    <a:pt x="227" y="278"/>
                    <a:pt x="227" y="278"/>
                  </a:cubicBezTo>
                  <a:cubicBezTo>
                    <a:pt x="227" y="277"/>
                    <a:pt x="228" y="275"/>
                    <a:pt x="228" y="275"/>
                  </a:cubicBezTo>
                  <a:cubicBezTo>
                    <a:pt x="229" y="273"/>
                    <a:pt x="229" y="273"/>
                    <a:pt x="229" y="273"/>
                  </a:cubicBezTo>
                  <a:cubicBezTo>
                    <a:pt x="229" y="273"/>
                    <a:pt x="233" y="273"/>
                    <a:pt x="237" y="273"/>
                  </a:cubicBezTo>
                  <a:cubicBezTo>
                    <a:pt x="241" y="273"/>
                    <a:pt x="238" y="272"/>
                    <a:pt x="238" y="272"/>
                  </a:cubicBezTo>
                  <a:cubicBezTo>
                    <a:pt x="240" y="272"/>
                    <a:pt x="240" y="272"/>
                    <a:pt x="240" y="272"/>
                  </a:cubicBezTo>
                  <a:cubicBezTo>
                    <a:pt x="241" y="276"/>
                    <a:pt x="241" y="276"/>
                    <a:pt x="241" y="276"/>
                  </a:cubicBezTo>
                  <a:cubicBezTo>
                    <a:pt x="241" y="276"/>
                    <a:pt x="243" y="278"/>
                    <a:pt x="244" y="278"/>
                  </a:cubicBezTo>
                  <a:cubicBezTo>
                    <a:pt x="245" y="279"/>
                    <a:pt x="245" y="279"/>
                    <a:pt x="247" y="280"/>
                  </a:cubicBezTo>
                  <a:cubicBezTo>
                    <a:pt x="250" y="280"/>
                    <a:pt x="249" y="280"/>
                    <a:pt x="249" y="280"/>
                  </a:cubicBezTo>
                  <a:cubicBezTo>
                    <a:pt x="250" y="280"/>
                    <a:pt x="250" y="278"/>
                    <a:pt x="251" y="277"/>
                  </a:cubicBezTo>
                  <a:cubicBezTo>
                    <a:pt x="251" y="276"/>
                    <a:pt x="252" y="276"/>
                    <a:pt x="252" y="276"/>
                  </a:cubicBezTo>
                  <a:cubicBezTo>
                    <a:pt x="252" y="276"/>
                    <a:pt x="254" y="278"/>
                    <a:pt x="254" y="278"/>
                  </a:cubicBezTo>
                  <a:cubicBezTo>
                    <a:pt x="255" y="279"/>
                    <a:pt x="255" y="280"/>
                    <a:pt x="255" y="280"/>
                  </a:cubicBezTo>
                  <a:cubicBezTo>
                    <a:pt x="258" y="281"/>
                    <a:pt x="258" y="281"/>
                    <a:pt x="258" y="281"/>
                  </a:cubicBezTo>
                  <a:cubicBezTo>
                    <a:pt x="258" y="282"/>
                    <a:pt x="258" y="282"/>
                    <a:pt x="258" y="282"/>
                  </a:cubicBezTo>
                  <a:cubicBezTo>
                    <a:pt x="258" y="285"/>
                    <a:pt x="258" y="285"/>
                    <a:pt x="258" y="285"/>
                  </a:cubicBezTo>
                  <a:cubicBezTo>
                    <a:pt x="260" y="286"/>
                    <a:pt x="260" y="286"/>
                    <a:pt x="260" y="286"/>
                  </a:cubicBezTo>
                  <a:cubicBezTo>
                    <a:pt x="259" y="288"/>
                    <a:pt x="259" y="288"/>
                    <a:pt x="259" y="288"/>
                  </a:cubicBezTo>
                  <a:cubicBezTo>
                    <a:pt x="259" y="288"/>
                    <a:pt x="260" y="290"/>
                    <a:pt x="260" y="291"/>
                  </a:cubicBezTo>
                  <a:cubicBezTo>
                    <a:pt x="260" y="291"/>
                    <a:pt x="261" y="293"/>
                    <a:pt x="261" y="293"/>
                  </a:cubicBezTo>
                  <a:cubicBezTo>
                    <a:pt x="261" y="296"/>
                    <a:pt x="261" y="296"/>
                    <a:pt x="261" y="296"/>
                  </a:cubicBezTo>
                  <a:cubicBezTo>
                    <a:pt x="260" y="298"/>
                    <a:pt x="260" y="298"/>
                    <a:pt x="260" y="298"/>
                  </a:cubicBezTo>
                  <a:cubicBezTo>
                    <a:pt x="261" y="299"/>
                    <a:pt x="261" y="299"/>
                    <a:pt x="261" y="299"/>
                  </a:cubicBezTo>
                  <a:cubicBezTo>
                    <a:pt x="261" y="299"/>
                    <a:pt x="261" y="302"/>
                    <a:pt x="262" y="303"/>
                  </a:cubicBezTo>
                  <a:cubicBezTo>
                    <a:pt x="263" y="305"/>
                    <a:pt x="264" y="302"/>
                    <a:pt x="264" y="302"/>
                  </a:cubicBezTo>
                  <a:cubicBezTo>
                    <a:pt x="266" y="302"/>
                    <a:pt x="266" y="302"/>
                    <a:pt x="266" y="302"/>
                  </a:cubicBezTo>
                  <a:cubicBezTo>
                    <a:pt x="268" y="305"/>
                    <a:pt x="268" y="305"/>
                    <a:pt x="268" y="305"/>
                  </a:cubicBezTo>
                  <a:cubicBezTo>
                    <a:pt x="269" y="305"/>
                    <a:pt x="269" y="305"/>
                    <a:pt x="269" y="305"/>
                  </a:cubicBezTo>
                  <a:cubicBezTo>
                    <a:pt x="271" y="306"/>
                    <a:pt x="271" y="306"/>
                    <a:pt x="271" y="306"/>
                  </a:cubicBezTo>
                  <a:cubicBezTo>
                    <a:pt x="272" y="309"/>
                    <a:pt x="272" y="309"/>
                    <a:pt x="272" y="309"/>
                  </a:cubicBezTo>
                  <a:cubicBezTo>
                    <a:pt x="274" y="308"/>
                    <a:pt x="274" y="308"/>
                    <a:pt x="274" y="308"/>
                  </a:cubicBezTo>
                  <a:cubicBezTo>
                    <a:pt x="275" y="305"/>
                    <a:pt x="275" y="305"/>
                    <a:pt x="275" y="305"/>
                  </a:cubicBezTo>
                  <a:cubicBezTo>
                    <a:pt x="277" y="306"/>
                    <a:pt x="277" y="306"/>
                    <a:pt x="277" y="306"/>
                  </a:cubicBezTo>
                  <a:cubicBezTo>
                    <a:pt x="279" y="306"/>
                    <a:pt x="279" y="306"/>
                    <a:pt x="279" y="306"/>
                  </a:cubicBezTo>
                  <a:cubicBezTo>
                    <a:pt x="279" y="310"/>
                    <a:pt x="279" y="310"/>
                    <a:pt x="279" y="310"/>
                  </a:cubicBezTo>
                  <a:cubicBezTo>
                    <a:pt x="279" y="310"/>
                    <a:pt x="280" y="311"/>
                    <a:pt x="280" y="312"/>
                  </a:cubicBezTo>
                  <a:cubicBezTo>
                    <a:pt x="280" y="312"/>
                    <a:pt x="280" y="314"/>
                    <a:pt x="280" y="314"/>
                  </a:cubicBezTo>
                  <a:cubicBezTo>
                    <a:pt x="281" y="316"/>
                    <a:pt x="281" y="316"/>
                    <a:pt x="281" y="316"/>
                  </a:cubicBezTo>
                  <a:cubicBezTo>
                    <a:pt x="278" y="317"/>
                    <a:pt x="278" y="317"/>
                    <a:pt x="278" y="317"/>
                  </a:cubicBezTo>
                  <a:cubicBezTo>
                    <a:pt x="280" y="318"/>
                    <a:pt x="280" y="318"/>
                    <a:pt x="280" y="318"/>
                  </a:cubicBezTo>
                  <a:cubicBezTo>
                    <a:pt x="280" y="318"/>
                    <a:pt x="282" y="318"/>
                    <a:pt x="283" y="318"/>
                  </a:cubicBezTo>
                  <a:cubicBezTo>
                    <a:pt x="284" y="318"/>
                    <a:pt x="284" y="321"/>
                    <a:pt x="284" y="321"/>
                  </a:cubicBezTo>
                  <a:cubicBezTo>
                    <a:pt x="284" y="321"/>
                    <a:pt x="284" y="322"/>
                    <a:pt x="283" y="323"/>
                  </a:cubicBezTo>
                  <a:cubicBezTo>
                    <a:pt x="283" y="323"/>
                    <a:pt x="283" y="324"/>
                    <a:pt x="283" y="325"/>
                  </a:cubicBezTo>
                  <a:cubicBezTo>
                    <a:pt x="284" y="325"/>
                    <a:pt x="286" y="326"/>
                    <a:pt x="287" y="326"/>
                  </a:cubicBezTo>
                  <a:cubicBezTo>
                    <a:pt x="289" y="326"/>
                    <a:pt x="289" y="326"/>
                    <a:pt x="289" y="326"/>
                  </a:cubicBezTo>
                  <a:cubicBezTo>
                    <a:pt x="291" y="326"/>
                    <a:pt x="291" y="326"/>
                    <a:pt x="291" y="326"/>
                  </a:cubicBezTo>
                  <a:cubicBezTo>
                    <a:pt x="291" y="326"/>
                    <a:pt x="292" y="327"/>
                    <a:pt x="293" y="327"/>
                  </a:cubicBezTo>
                  <a:cubicBezTo>
                    <a:pt x="293" y="326"/>
                    <a:pt x="295" y="326"/>
                    <a:pt x="295" y="326"/>
                  </a:cubicBezTo>
                  <a:cubicBezTo>
                    <a:pt x="297" y="328"/>
                    <a:pt x="297" y="328"/>
                    <a:pt x="297" y="328"/>
                  </a:cubicBezTo>
                  <a:cubicBezTo>
                    <a:pt x="299" y="327"/>
                    <a:pt x="299" y="327"/>
                    <a:pt x="299" y="327"/>
                  </a:cubicBezTo>
                  <a:cubicBezTo>
                    <a:pt x="299" y="329"/>
                    <a:pt x="299" y="329"/>
                    <a:pt x="299" y="329"/>
                  </a:cubicBezTo>
                  <a:cubicBezTo>
                    <a:pt x="299" y="329"/>
                    <a:pt x="301" y="333"/>
                    <a:pt x="301" y="333"/>
                  </a:cubicBezTo>
                  <a:cubicBezTo>
                    <a:pt x="302" y="334"/>
                    <a:pt x="302" y="336"/>
                    <a:pt x="302" y="337"/>
                  </a:cubicBezTo>
                  <a:cubicBezTo>
                    <a:pt x="302" y="338"/>
                    <a:pt x="303" y="340"/>
                    <a:pt x="303" y="340"/>
                  </a:cubicBezTo>
                  <a:cubicBezTo>
                    <a:pt x="303" y="340"/>
                    <a:pt x="302" y="340"/>
                    <a:pt x="301" y="341"/>
                  </a:cubicBezTo>
                  <a:cubicBezTo>
                    <a:pt x="300" y="342"/>
                    <a:pt x="302" y="343"/>
                    <a:pt x="302" y="343"/>
                  </a:cubicBezTo>
                  <a:cubicBezTo>
                    <a:pt x="304" y="343"/>
                    <a:pt x="304" y="343"/>
                    <a:pt x="304" y="343"/>
                  </a:cubicBezTo>
                  <a:cubicBezTo>
                    <a:pt x="304" y="343"/>
                    <a:pt x="306" y="345"/>
                    <a:pt x="306" y="346"/>
                  </a:cubicBezTo>
                  <a:cubicBezTo>
                    <a:pt x="307" y="347"/>
                    <a:pt x="309" y="346"/>
                    <a:pt x="310" y="346"/>
                  </a:cubicBezTo>
                  <a:cubicBezTo>
                    <a:pt x="311" y="345"/>
                    <a:pt x="313" y="346"/>
                    <a:pt x="313" y="347"/>
                  </a:cubicBezTo>
                  <a:cubicBezTo>
                    <a:pt x="313" y="347"/>
                    <a:pt x="310" y="348"/>
                    <a:pt x="309" y="348"/>
                  </a:cubicBezTo>
                  <a:cubicBezTo>
                    <a:pt x="308" y="349"/>
                    <a:pt x="305" y="349"/>
                    <a:pt x="305" y="349"/>
                  </a:cubicBezTo>
                  <a:cubicBezTo>
                    <a:pt x="304" y="352"/>
                    <a:pt x="304" y="352"/>
                    <a:pt x="304" y="352"/>
                  </a:cubicBezTo>
                  <a:cubicBezTo>
                    <a:pt x="302" y="353"/>
                    <a:pt x="302" y="353"/>
                    <a:pt x="302" y="353"/>
                  </a:cubicBezTo>
                  <a:cubicBezTo>
                    <a:pt x="301" y="350"/>
                    <a:pt x="301" y="350"/>
                    <a:pt x="301" y="350"/>
                  </a:cubicBezTo>
                  <a:cubicBezTo>
                    <a:pt x="297" y="347"/>
                    <a:pt x="297" y="347"/>
                    <a:pt x="297" y="347"/>
                  </a:cubicBezTo>
                  <a:cubicBezTo>
                    <a:pt x="297" y="350"/>
                    <a:pt x="297" y="350"/>
                    <a:pt x="297" y="350"/>
                  </a:cubicBezTo>
                  <a:cubicBezTo>
                    <a:pt x="295" y="351"/>
                    <a:pt x="295" y="351"/>
                    <a:pt x="295" y="351"/>
                  </a:cubicBezTo>
                  <a:cubicBezTo>
                    <a:pt x="295" y="351"/>
                    <a:pt x="295" y="352"/>
                    <a:pt x="295" y="353"/>
                  </a:cubicBezTo>
                  <a:cubicBezTo>
                    <a:pt x="295" y="354"/>
                    <a:pt x="294" y="354"/>
                    <a:pt x="294" y="354"/>
                  </a:cubicBezTo>
                  <a:cubicBezTo>
                    <a:pt x="292" y="353"/>
                    <a:pt x="292" y="353"/>
                    <a:pt x="292" y="353"/>
                  </a:cubicBezTo>
                  <a:cubicBezTo>
                    <a:pt x="292" y="353"/>
                    <a:pt x="290" y="353"/>
                    <a:pt x="289" y="353"/>
                  </a:cubicBezTo>
                  <a:cubicBezTo>
                    <a:pt x="288" y="353"/>
                    <a:pt x="288" y="351"/>
                    <a:pt x="288" y="351"/>
                  </a:cubicBezTo>
                  <a:cubicBezTo>
                    <a:pt x="287" y="352"/>
                    <a:pt x="287" y="352"/>
                    <a:pt x="287" y="352"/>
                  </a:cubicBezTo>
                  <a:cubicBezTo>
                    <a:pt x="287" y="352"/>
                    <a:pt x="287" y="353"/>
                    <a:pt x="286" y="354"/>
                  </a:cubicBezTo>
                  <a:cubicBezTo>
                    <a:pt x="286" y="355"/>
                    <a:pt x="286" y="354"/>
                    <a:pt x="284" y="354"/>
                  </a:cubicBezTo>
                  <a:cubicBezTo>
                    <a:pt x="283" y="355"/>
                    <a:pt x="283" y="353"/>
                    <a:pt x="282" y="352"/>
                  </a:cubicBezTo>
                  <a:cubicBezTo>
                    <a:pt x="282" y="350"/>
                    <a:pt x="282" y="352"/>
                    <a:pt x="281" y="352"/>
                  </a:cubicBezTo>
                  <a:cubicBezTo>
                    <a:pt x="280" y="352"/>
                    <a:pt x="282" y="355"/>
                    <a:pt x="282" y="355"/>
                  </a:cubicBezTo>
                  <a:cubicBezTo>
                    <a:pt x="281" y="356"/>
                    <a:pt x="281" y="356"/>
                    <a:pt x="281" y="356"/>
                  </a:cubicBezTo>
                  <a:cubicBezTo>
                    <a:pt x="281" y="356"/>
                    <a:pt x="281" y="358"/>
                    <a:pt x="279" y="359"/>
                  </a:cubicBezTo>
                  <a:cubicBezTo>
                    <a:pt x="278" y="359"/>
                    <a:pt x="279" y="357"/>
                    <a:pt x="279" y="357"/>
                  </a:cubicBezTo>
                  <a:cubicBezTo>
                    <a:pt x="279" y="353"/>
                    <a:pt x="279" y="353"/>
                    <a:pt x="279" y="353"/>
                  </a:cubicBezTo>
                  <a:cubicBezTo>
                    <a:pt x="277" y="348"/>
                    <a:pt x="277" y="348"/>
                    <a:pt x="277" y="348"/>
                  </a:cubicBezTo>
                  <a:cubicBezTo>
                    <a:pt x="277" y="348"/>
                    <a:pt x="273" y="352"/>
                    <a:pt x="272" y="352"/>
                  </a:cubicBezTo>
                  <a:cubicBezTo>
                    <a:pt x="272" y="353"/>
                    <a:pt x="270" y="357"/>
                    <a:pt x="269" y="357"/>
                  </a:cubicBezTo>
                  <a:cubicBezTo>
                    <a:pt x="269" y="358"/>
                    <a:pt x="269" y="360"/>
                    <a:pt x="269" y="360"/>
                  </a:cubicBezTo>
                  <a:cubicBezTo>
                    <a:pt x="271" y="363"/>
                    <a:pt x="271" y="363"/>
                    <a:pt x="271" y="363"/>
                  </a:cubicBezTo>
                  <a:cubicBezTo>
                    <a:pt x="271" y="366"/>
                    <a:pt x="271" y="366"/>
                    <a:pt x="271" y="366"/>
                  </a:cubicBezTo>
                  <a:cubicBezTo>
                    <a:pt x="273" y="368"/>
                    <a:pt x="273" y="368"/>
                    <a:pt x="273" y="368"/>
                  </a:cubicBezTo>
                  <a:cubicBezTo>
                    <a:pt x="273" y="368"/>
                    <a:pt x="275" y="368"/>
                    <a:pt x="276" y="369"/>
                  </a:cubicBezTo>
                  <a:cubicBezTo>
                    <a:pt x="277" y="369"/>
                    <a:pt x="276" y="371"/>
                    <a:pt x="276" y="371"/>
                  </a:cubicBezTo>
                  <a:cubicBezTo>
                    <a:pt x="275" y="375"/>
                    <a:pt x="275" y="375"/>
                    <a:pt x="275" y="375"/>
                  </a:cubicBezTo>
                  <a:cubicBezTo>
                    <a:pt x="275" y="375"/>
                    <a:pt x="276" y="376"/>
                    <a:pt x="277" y="377"/>
                  </a:cubicBezTo>
                  <a:cubicBezTo>
                    <a:pt x="277" y="378"/>
                    <a:pt x="275" y="380"/>
                    <a:pt x="275" y="380"/>
                  </a:cubicBezTo>
                  <a:cubicBezTo>
                    <a:pt x="274" y="380"/>
                    <a:pt x="271" y="383"/>
                    <a:pt x="271" y="383"/>
                  </a:cubicBezTo>
                  <a:cubicBezTo>
                    <a:pt x="271" y="383"/>
                    <a:pt x="270" y="384"/>
                    <a:pt x="269" y="384"/>
                  </a:cubicBezTo>
                  <a:cubicBezTo>
                    <a:pt x="268" y="384"/>
                    <a:pt x="270" y="387"/>
                    <a:pt x="270" y="387"/>
                  </a:cubicBezTo>
                  <a:cubicBezTo>
                    <a:pt x="271" y="390"/>
                    <a:pt x="271" y="390"/>
                    <a:pt x="271" y="390"/>
                  </a:cubicBezTo>
                  <a:cubicBezTo>
                    <a:pt x="271" y="390"/>
                    <a:pt x="270" y="391"/>
                    <a:pt x="270" y="391"/>
                  </a:cubicBezTo>
                  <a:cubicBezTo>
                    <a:pt x="269" y="392"/>
                    <a:pt x="269" y="394"/>
                    <a:pt x="269" y="394"/>
                  </a:cubicBezTo>
                  <a:cubicBezTo>
                    <a:pt x="267" y="394"/>
                    <a:pt x="267" y="394"/>
                    <a:pt x="267" y="394"/>
                  </a:cubicBezTo>
                  <a:cubicBezTo>
                    <a:pt x="266" y="396"/>
                    <a:pt x="266" y="396"/>
                    <a:pt x="266" y="396"/>
                  </a:cubicBezTo>
                  <a:cubicBezTo>
                    <a:pt x="266" y="396"/>
                    <a:pt x="266" y="399"/>
                    <a:pt x="265" y="399"/>
                  </a:cubicBezTo>
                  <a:cubicBezTo>
                    <a:pt x="264" y="399"/>
                    <a:pt x="265" y="401"/>
                    <a:pt x="265" y="401"/>
                  </a:cubicBezTo>
                  <a:cubicBezTo>
                    <a:pt x="264" y="403"/>
                    <a:pt x="264" y="403"/>
                    <a:pt x="264" y="403"/>
                  </a:cubicBezTo>
                  <a:cubicBezTo>
                    <a:pt x="268" y="405"/>
                    <a:pt x="268" y="405"/>
                    <a:pt x="268" y="405"/>
                  </a:cubicBezTo>
                  <a:cubicBezTo>
                    <a:pt x="267" y="407"/>
                    <a:pt x="267" y="407"/>
                    <a:pt x="267" y="407"/>
                  </a:cubicBezTo>
                  <a:cubicBezTo>
                    <a:pt x="267" y="409"/>
                    <a:pt x="267" y="409"/>
                    <a:pt x="267" y="409"/>
                  </a:cubicBezTo>
                  <a:cubicBezTo>
                    <a:pt x="268" y="409"/>
                    <a:pt x="268" y="409"/>
                    <a:pt x="268" y="409"/>
                  </a:cubicBezTo>
                  <a:cubicBezTo>
                    <a:pt x="268" y="409"/>
                    <a:pt x="266" y="410"/>
                    <a:pt x="265" y="410"/>
                  </a:cubicBezTo>
                  <a:cubicBezTo>
                    <a:pt x="264" y="411"/>
                    <a:pt x="263" y="410"/>
                    <a:pt x="262" y="411"/>
                  </a:cubicBezTo>
                  <a:cubicBezTo>
                    <a:pt x="261" y="411"/>
                    <a:pt x="258" y="412"/>
                    <a:pt x="258" y="412"/>
                  </a:cubicBezTo>
                  <a:cubicBezTo>
                    <a:pt x="257" y="416"/>
                    <a:pt x="257" y="416"/>
                    <a:pt x="257" y="416"/>
                  </a:cubicBezTo>
                  <a:cubicBezTo>
                    <a:pt x="255" y="416"/>
                    <a:pt x="255" y="416"/>
                    <a:pt x="255" y="416"/>
                  </a:cubicBezTo>
                  <a:cubicBezTo>
                    <a:pt x="255" y="414"/>
                    <a:pt x="255" y="414"/>
                    <a:pt x="255" y="414"/>
                  </a:cubicBezTo>
                  <a:cubicBezTo>
                    <a:pt x="254" y="413"/>
                    <a:pt x="254" y="413"/>
                    <a:pt x="254" y="413"/>
                  </a:cubicBezTo>
                  <a:cubicBezTo>
                    <a:pt x="254" y="415"/>
                    <a:pt x="254" y="416"/>
                    <a:pt x="254" y="416"/>
                  </a:cubicBezTo>
                  <a:cubicBezTo>
                    <a:pt x="264" y="423"/>
                    <a:pt x="264" y="423"/>
                    <a:pt x="264" y="423"/>
                  </a:cubicBezTo>
                  <a:cubicBezTo>
                    <a:pt x="281" y="427"/>
                    <a:pt x="281" y="427"/>
                    <a:pt x="281" y="427"/>
                  </a:cubicBezTo>
                  <a:cubicBezTo>
                    <a:pt x="285" y="420"/>
                    <a:pt x="285" y="420"/>
                    <a:pt x="285" y="420"/>
                  </a:cubicBezTo>
                  <a:cubicBezTo>
                    <a:pt x="285" y="420"/>
                    <a:pt x="294" y="404"/>
                    <a:pt x="301" y="405"/>
                  </a:cubicBezTo>
                  <a:cubicBezTo>
                    <a:pt x="306" y="406"/>
                    <a:pt x="313" y="408"/>
                    <a:pt x="314" y="408"/>
                  </a:cubicBezTo>
                  <a:cubicBezTo>
                    <a:pt x="313" y="402"/>
                    <a:pt x="302" y="392"/>
                    <a:pt x="304" y="390"/>
                  </a:cubicBezTo>
                  <a:cubicBezTo>
                    <a:pt x="306" y="387"/>
                    <a:pt x="311" y="380"/>
                    <a:pt x="314" y="376"/>
                  </a:cubicBezTo>
                  <a:cubicBezTo>
                    <a:pt x="316" y="372"/>
                    <a:pt x="326" y="369"/>
                    <a:pt x="326" y="369"/>
                  </a:cubicBezTo>
                  <a:cubicBezTo>
                    <a:pt x="334" y="354"/>
                    <a:pt x="334" y="354"/>
                    <a:pt x="334" y="354"/>
                  </a:cubicBezTo>
                  <a:cubicBezTo>
                    <a:pt x="332" y="331"/>
                    <a:pt x="330" y="325"/>
                    <a:pt x="354" y="322"/>
                  </a:cubicBezTo>
                  <a:cubicBezTo>
                    <a:pt x="358" y="321"/>
                    <a:pt x="363" y="318"/>
                    <a:pt x="363" y="318"/>
                  </a:cubicBezTo>
                  <a:cubicBezTo>
                    <a:pt x="371" y="315"/>
                    <a:pt x="371" y="315"/>
                    <a:pt x="371" y="315"/>
                  </a:cubicBezTo>
                  <a:cubicBezTo>
                    <a:pt x="386" y="313"/>
                    <a:pt x="386" y="313"/>
                    <a:pt x="386" y="313"/>
                  </a:cubicBezTo>
                  <a:cubicBezTo>
                    <a:pt x="374" y="320"/>
                    <a:pt x="374" y="320"/>
                    <a:pt x="374" y="320"/>
                  </a:cubicBezTo>
                  <a:cubicBezTo>
                    <a:pt x="365" y="330"/>
                    <a:pt x="365" y="330"/>
                    <a:pt x="365" y="330"/>
                  </a:cubicBezTo>
                  <a:cubicBezTo>
                    <a:pt x="377" y="333"/>
                    <a:pt x="377" y="333"/>
                    <a:pt x="377" y="333"/>
                  </a:cubicBezTo>
                  <a:cubicBezTo>
                    <a:pt x="377" y="333"/>
                    <a:pt x="377" y="342"/>
                    <a:pt x="383" y="340"/>
                  </a:cubicBezTo>
                  <a:cubicBezTo>
                    <a:pt x="388" y="338"/>
                    <a:pt x="400" y="333"/>
                    <a:pt x="402" y="333"/>
                  </a:cubicBezTo>
                  <a:cubicBezTo>
                    <a:pt x="404" y="332"/>
                    <a:pt x="415" y="329"/>
                    <a:pt x="418" y="329"/>
                  </a:cubicBezTo>
                  <a:cubicBezTo>
                    <a:pt x="421" y="329"/>
                    <a:pt x="437" y="327"/>
                    <a:pt x="437" y="327"/>
                  </a:cubicBezTo>
                  <a:cubicBezTo>
                    <a:pt x="439" y="336"/>
                    <a:pt x="439" y="336"/>
                    <a:pt x="439" y="336"/>
                  </a:cubicBezTo>
                  <a:cubicBezTo>
                    <a:pt x="432" y="345"/>
                    <a:pt x="432" y="345"/>
                    <a:pt x="432" y="345"/>
                  </a:cubicBezTo>
                  <a:cubicBezTo>
                    <a:pt x="423" y="354"/>
                    <a:pt x="423" y="354"/>
                    <a:pt x="423" y="354"/>
                  </a:cubicBezTo>
                  <a:cubicBezTo>
                    <a:pt x="409" y="367"/>
                    <a:pt x="409" y="367"/>
                    <a:pt x="409" y="367"/>
                  </a:cubicBezTo>
                  <a:cubicBezTo>
                    <a:pt x="409" y="367"/>
                    <a:pt x="405" y="374"/>
                    <a:pt x="407" y="375"/>
                  </a:cubicBezTo>
                  <a:cubicBezTo>
                    <a:pt x="409" y="376"/>
                    <a:pt x="424" y="374"/>
                    <a:pt x="424" y="374"/>
                  </a:cubicBezTo>
                  <a:cubicBezTo>
                    <a:pt x="441" y="375"/>
                    <a:pt x="441" y="375"/>
                    <a:pt x="441" y="375"/>
                  </a:cubicBezTo>
                  <a:cubicBezTo>
                    <a:pt x="441" y="375"/>
                    <a:pt x="444" y="376"/>
                    <a:pt x="446" y="382"/>
                  </a:cubicBezTo>
                  <a:cubicBezTo>
                    <a:pt x="449" y="389"/>
                    <a:pt x="451" y="392"/>
                    <a:pt x="452" y="394"/>
                  </a:cubicBezTo>
                  <a:cubicBezTo>
                    <a:pt x="454" y="397"/>
                    <a:pt x="458" y="403"/>
                    <a:pt x="458" y="403"/>
                  </a:cubicBezTo>
                  <a:cubicBezTo>
                    <a:pt x="458" y="403"/>
                    <a:pt x="454" y="407"/>
                    <a:pt x="459" y="406"/>
                  </a:cubicBezTo>
                  <a:cubicBezTo>
                    <a:pt x="465" y="406"/>
                    <a:pt x="469" y="405"/>
                    <a:pt x="469" y="405"/>
                  </a:cubicBezTo>
                  <a:cubicBezTo>
                    <a:pt x="469" y="405"/>
                    <a:pt x="470" y="399"/>
                    <a:pt x="472" y="397"/>
                  </a:cubicBezTo>
                  <a:cubicBezTo>
                    <a:pt x="475" y="396"/>
                    <a:pt x="478" y="393"/>
                    <a:pt x="478" y="393"/>
                  </a:cubicBezTo>
                  <a:cubicBezTo>
                    <a:pt x="478" y="393"/>
                    <a:pt x="477" y="387"/>
                    <a:pt x="480" y="385"/>
                  </a:cubicBezTo>
                  <a:cubicBezTo>
                    <a:pt x="483" y="384"/>
                    <a:pt x="487" y="383"/>
                    <a:pt x="491" y="382"/>
                  </a:cubicBezTo>
                  <a:cubicBezTo>
                    <a:pt x="495" y="380"/>
                    <a:pt x="499" y="373"/>
                    <a:pt x="499" y="373"/>
                  </a:cubicBezTo>
                  <a:cubicBezTo>
                    <a:pt x="504" y="369"/>
                    <a:pt x="504" y="369"/>
                    <a:pt x="504" y="369"/>
                  </a:cubicBezTo>
                  <a:cubicBezTo>
                    <a:pt x="516" y="365"/>
                    <a:pt x="516" y="365"/>
                    <a:pt x="516" y="365"/>
                  </a:cubicBezTo>
                  <a:cubicBezTo>
                    <a:pt x="515" y="355"/>
                    <a:pt x="515" y="355"/>
                    <a:pt x="515" y="355"/>
                  </a:cubicBezTo>
                  <a:cubicBezTo>
                    <a:pt x="515" y="355"/>
                    <a:pt x="516" y="353"/>
                    <a:pt x="519" y="353"/>
                  </a:cubicBezTo>
                  <a:cubicBezTo>
                    <a:pt x="521" y="352"/>
                    <a:pt x="542" y="345"/>
                    <a:pt x="542" y="345"/>
                  </a:cubicBezTo>
                  <a:cubicBezTo>
                    <a:pt x="548" y="335"/>
                    <a:pt x="548" y="335"/>
                    <a:pt x="548" y="335"/>
                  </a:cubicBezTo>
                  <a:cubicBezTo>
                    <a:pt x="548" y="325"/>
                    <a:pt x="548" y="325"/>
                    <a:pt x="548" y="325"/>
                  </a:cubicBezTo>
                  <a:cubicBezTo>
                    <a:pt x="548" y="325"/>
                    <a:pt x="550" y="319"/>
                    <a:pt x="546" y="319"/>
                  </a:cubicBezTo>
                  <a:cubicBezTo>
                    <a:pt x="542" y="319"/>
                    <a:pt x="532" y="329"/>
                    <a:pt x="532" y="329"/>
                  </a:cubicBezTo>
                  <a:cubicBezTo>
                    <a:pt x="521" y="330"/>
                    <a:pt x="521" y="330"/>
                    <a:pt x="521" y="330"/>
                  </a:cubicBezTo>
                  <a:cubicBezTo>
                    <a:pt x="521" y="330"/>
                    <a:pt x="516" y="339"/>
                    <a:pt x="514" y="339"/>
                  </a:cubicBezTo>
                  <a:cubicBezTo>
                    <a:pt x="512" y="340"/>
                    <a:pt x="506" y="342"/>
                    <a:pt x="504" y="341"/>
                  </a:cubicBezTo>
                  <a:cubicBezTo>
                    <a:pt x="502" y="341"/>
                    <a:pt x="505" y="352"/>
                    <a:pt x="498" y="339"/>
                  </a:cubicBezTo>
                  <a:cubicBezTo>
                    <a:pt x="491" y="326"/>
                    <a:pt x="488" y="326"/>
                    <a:pt x="488" y="326"/>
                  </a:cubicBezTo>
                  <a:cubicBezTo>
                    <a:pt x="481" y="326"/>
                    <a:pt x="481" y="326"/>
                    <a:pt x="481" y="326"/>
                  </a:cubicBezTo>
                  <a:cubicBezTo>
                    <a:pt x="481" y="326"/>
                    <a:pt x="475" y="329"/>
                    <a:pt x="474" y="327"/>
                  </a:cubicBezTo>
                  <a:cubicBezTo>
                    <a:pt x="474" y="325"/>
                    <a:pt x="471" y="319"/>
                    <a:pt x="471" y="319"/>
                  </a:cubicBezTo>
                  <a:cubicBezTo>
                    <a:pt x="461" y="319"/>
                    <a:pt x="461" y="319"/>
                    <a:pt x="461" y="319"/>
                  </a:cubicBezTo>
                  <a:cubicBezTo>
                    <a:pt x="457" y="321"/>
                    <a:pt x="457" y="321"/>
                    <a:pt x="457" y="321"/>
                  </a:cubicBezTo>
                  <a:cubicBezTo>
                    <a:pt x="442" y="320"/>
                    <a:pt x="442" y="320"/>
                    <a:pt x="442" y="320"/>
                  </a:cubicBezTo>
                  <a:cubicBezTo>
                    <a:pt x="436" y="316"/>
                    <a:pt x="436" y="316"/>
                    <a:pt x="436" y="316"/>
                  </a:cubicBezTo>
                  <a:cubicBezTo>
                    <a:pt x="444" y="312"/>
                    <a:pt x="444" y="312"/>
                    <a:pt x="444" y="312"/>
                  </a:cubicBezTo>
                  <a:cubicBezTo>
                    <a:pt x="444" y="312"/>
                    <a:pt x="447" y="315"/>
                    <a:pt x="448" y="315"/>
                  </a:cubicBezTo>
                  <a:cubicBezTo>
                    <a:pt x="450" y="314"/>
                    <a:pt x="448" y="311"/>
                    <a:pt x="450" y="310"/>
                  </a:cubicBezTo>
                  <a:cubicBezTo>
                    <a:pt x="453" y="309"/>
                    <a:pt x="456" y="306"/>
                    <a:pt x="459" y="308"/>
                  </a:cubicBezTo>
                  <a:cubicBezTo>
                    <a:pt x="462" y="309"/>
                    <a:pt x="459" y="315"/>
                    <a:pt x="464" y="311"/>
                  </a:cubicBezTo>
                  <a:cubicBezTo>
                    <a:pt x="469" y="307"/>
                    <a:pt x="474" y="308"/>
                    <a:pt x="474" y="308"/>
                  </a:cubicBezTo>
                  <a:cubicBezTo>
                    <a:pt x="480" y="298"/>
                    <a:pt x="480" y="298"/>
                    <a:pt x="480" y="298"/>
                  </a:cubicBezTo>
                  <a:cubicBezTo>
                    <a:pt x="484" y="289"/>
                    <a:pt x="484" y="289"/>
                    <a:pt x="484" y="289"/>
                  </a:cubicBezTo>
                  <a:cubicBezTo>
                    <a:pt x="484" y="289"/>
                    <a:pt x="486" y="290"/>
                    <a:pt x="488" y="291"/>
                  </a:cubicBezTo>
                  <a:cubicBezTo>
                    <a:pt x="491" y="291"/>
                    <a:pt x="498" y="279"/>
                    <a:pt x="498" y="279"/>
                  </a:cubicBezTo>
                  <a:cubicBezTo>
                    <a:pt x="498" y="279"/>
                    <a:pt x="499" y="267"/>
                    <a:pt x="501" y="267"/>
                  </a:cubicBezTo>
                  <a:cubicBezTo>
                    <a:pt x="503" y="266"/>
                    <a:pt x="518" y="261"/>
                    <a:pt x="518" y="261"/>
                  </a:cubicBezTo>
                  <a:cubicBezTo>
                    <a:pt x="528" y="255"/>
                    <a:pt x="528" y="255"/>
                    <a:pt x="528" y="255"/>
                  </a:cubicBezTo>
                  <a:cubicBezTo>
                    <a:pt x="528" y="255"/>
                    <a:pt x="533" y="248"/>
                    <a:pt x="535" y="247"/>
                  </a:cubicBezTo>
                  <a:cubicBezTo>
                    <a:pt x="537" y="247"/>
                    <a:pt x="539" y="243"/>
                    <a:pt x="541" y="238"/>
                  </a:cubicBezTo>
                  <a:cubicBezTo>
                    <a:pt x="544" y="234"/>
                    <a:pt x="546" y="231"/>
                    <a:pt x="546" y="231"/>
                  </a:cubicBezTo>
                  <a:cubicBezTo>
                    <a:pt x="546" y="231"/>
                    <a:pt x="558" y="228"/>
                    <a:pt x="557" y="227"/>
                  </a:cubicBezTo>
                  <a:cubicBezTo>
                    <a:pt x="557" y="225"/>
                    <a:pt x="552" y="221"/>
                    <a:pt x="558" y="221"/>
                  </a:cubicBezTo>
                  <a:cubicBezTo>
                    <a:pt x="564" y="221"/>
                    <a:pt x="564" y="221"/>
                    <a:pt x="567" y="219"/>
                  </a:cubicBezTo>
                  <a:cubicBezTo>
                    <a:pt x="569" y="218"/>
                    <a:pt x="568" y="217"/>
                    <a:pt x="569" y="214"/>
                  </a:cubicBezTo>
                  <a:cubicBezTo>
                    <a:pt x="571" y="212"/>
                    <a:pt x="572" y="209"/>
                    <a:pt x="572" y="207"/>
                  </a:cubicBezTo>
                  <a:cubicBezTo>
                    <a:pt x="571" y="205"/>
                    <a:pt x="566" y="197"/>
                    <a:pt x="566" y="195"/>
                  </a:cubicBezTo>
                  <a:cubicBezTo>
                    <a:pt x="565" y="192"/>
                    <a:pt x="566" y="186"/>
                    <a:pt x="566" y="186"/>
                  </a:cubicBezTo>
                  <a:cubicBezTo>
                    <a:pt x="566" y="186"/>
                    <a:pt x="569" y="185"/>
                    <a:pt x="572" y="184"/>
                  </a:cubicBezTo>
                  <a:cubicBezTo>
                    <a:pt x="574" y="182"/>
                    <a:pt x="578" y="175"/>
                    <a:pt x="578" y="175"/>
                  </a:cubicBezTo>
                  <a:cubicBezTo>
                    <a:pt x="579" y="170"/>
                    <a:pt x="579" y="170"/>
                    <a:pt x="579" y="170"/>
                  </a:cubicBezTo>
                  <a:cubicBezTo>
                    <a:pt x="579" y="170"/>
                    <a:pt x="583" y="167"/>
                    <a:pt x="584" y="167"/>
                  </a:cubicBezTo>
                  <a:cubicBezTo>
                    <a:pt x="586" y="166"/>
                    <a:pt x="602" y="160"/>
                    <a:pt x="603" y="160"/>
                  </a:cubicBezTo>
                  <a:cubicBezTo>
                    <a:pt x="604" y="160"/>
                    <a:pt x="614" y="161"/>
                    <a:pt x="611" y="156"/>
                  </a:cubicBezTo>
                  <a:cubicBezTo>
                    <a:pt x="608" y="152"/>
                    <a:pt x="607" y="150"/>
                    <a:pt x="606" y="147"/>
                  </a:cubicBezTo>
                  <a:cubicBezTo>
                    <a:pt x="605" y="144"/>
                    <a:pt x="605" y="137"/>
                    <a:pt x="605" y="136"/>
                  </a:cubicBezTo>
                  <a:cubicBezTo>
                    <a:pt x="606" y="135"/>
                    <a:pt x="614" y="132"/>
                    <a:pt x="605" y="131"/>
                  </a:cubicBezTo>
                  <a:cubicBezTo>
                    <a:pt x="596" y="130"/>
                    <a:pt x="603" y="127"/>
                    <a:pt x="601" y="125"/>
                  </a:cubicBezTo>
                  <a:cubicBezTo>
                    <a:pt x="598" y="123"/>
                    <a:pt x="592" y="119"/>
                    <a:pt x="592" y="119"/>
                  </a:cubicBezTo>
                  <a:cubicBezTo>
                    <a:pt x="589" y="119"/>
                    <a:pt x="589" y="119"/>
                    <a:pt x="589" y="119"/>
                  </a:cubicBezTo>
                  <a:cubicBezTo>
                    <a:pt x="590" y="109"/>
                    <a:pt x="590" y="109"/>
                    <a:pt x="590" y="109"/>
                  </a:cubicBezTo>
                  <a:cubicBezTo>
                    <a:pt x="590" y="109"/>
                    <a:pt x="593" y="105"/>
                    <a:pt x="594" y="105"/>
                  </a:cubicBezTo>
                  <a:cubicBezTo>
                    <a:pt x="595" y="104"/>
                    <a:pt x="596" y="100"/>
                    <a:pt x="594" y="100"/>
                  </a:cubicBezTo>
                  <a:cubicBezTo>
                    <a:pt x="592" y="101"/>
                    <a:pt x="586" y="102"/>
                    <a:pt x="586" y="102"/>
                  </a:cubicBezTo>
                  <a:cubicBezTo>
                    <a:pt x="586" y="102"/>
                    <a:pt x="581" y="102"/>
                    <a:pt x="582" y="100"/>
                  </a:cubicBezTo>
                  <a:cubicBezTo>
                    <a:pt x="582" y="97"/>
                    <a:pt x="584" y="97"/>
                    <a:pt x="587" y="94"/>
                  </a:cubicBezTo>
                  <a:cubicBezTo>
                    <a:pt x="590" y="91"/>
                    <a:pt x="591" y="89"/>
                    <a:pt x="591" y="89"/>
                  </a:cubicBezTo>
                  <a:cubicBezTo>
                    <a:pt x="590" y="83"/>
                    <a:pt x="590" y="83"/>
                    <a:pt x="590" y="83"/>
                  </a:cubicBezTo>
                  <a:cubicBezTo>
                    <a:pt x="590" y="83"/>
                    <a:pt x="590" y="79"/>
                    <a:pt x="589" y="79"/>
                  </a:cubicBezTo>
                  <a:cubicBezTo>
                    <a:pt x="589" y="78"/>
                    <a:pt x="583" y="66"/>
                    <a:pt x="583" y="66"/>
                  </a:cubicBezTo>
                  <a:cubicBezTo>
                    <a:pt x="583" y="66"/>
                    <a:pt x="577" y="64"/>
                    <a:pt x="576" y="66"/>
                  </a:cubicBezTo>
                  <a:cubicBezTo>
                    <a:pt x="576" y="68"/>
                    <a:pt x="574" y="72"/>
                    <a:pt x="574" y="72"/>
                  </a:cubicBezTo>
                  <a:cubicBezTo>
                    <a:pt x="567" y="72"/>
                    <a:pt x="567" y="72"/>
                    <a:pt x="567" y="72"/>
                  </a:cubicBezTo>
                  <a:cubicBezTo>
                    <a:pt x="563" y="69"/>
                    <a:pt x="563" y="69"/>
                    <a:pt x="563" y="69"/>
                  </a:cubicBezTo>
                  <a:cubicBezTo>
                    <a:pt x="555" y="67"/>
                    <a:pt x="555" y="67"/>
                    <a:pt x="555" y="67"/>
                  </a:cubicBezTo>
                  <a:cubicBezTo>
                    <a:pt x="555" y="67"/>
                    <a:pt x="554" y="68"/>
                    <a:pt x="553" y="69"/>
                  </a:cubicBezTo>
                  <a:cubicBezTo>
                    <a:pt x="553" y="70"/>
                    <a:pt x="545" y="65"/>
                    <a:pt x="545" y="65"/>
                  </a:cubicBezTo>
                  <a:cubicBezTo>
                    <a:pt x="545" y="65"/>
                    <a:pt x="542" y="69"/>
                    <a:pt x="541" y="70"/>
                  </a:cubicBezTo>
                  <a:cubicBezTo>
                    <a:pt x="541" y="70"/>
                    <a:pt x="533" y="68"/>
                    <a:pt x="533" y="68"/>
                  </a:cubicBezTo>
                  <a:cubicBezTo>
                    <a:pt x="525" y="69"/>
                    <a:pt x="525" y="69"/>
                    <a:pt x="525" y="69"/>
                  </a:cubicBezTo>
                  <a:cubicBezTo>
                    <a:pt x="518" y="70"/>
                    <a:pt x="518" y="70"/>
                    <a:pt x="518" y="70"/>
                  </a:cubicBezTo>
                  <a:cubicBezTo>
                    <a:pt x="512" y="67"/>
                    <a:pt x="512" y="67"/>
                    <a:pt x="512" y="67"/>
                  </a:cubicBezTo>
                  <a:cubicBezTo>
                    <a:pt x="510" y="70"/>
                    <a:pt x="510" y="70"/>
                    <a:pt x="510" y="70"/>
                  </a:cubicBezTo>
                  <a:cubicBezTo>
                    <a:pt x="511" y="75"/>
                    <a:pt x="511" y="75"/>
                    <a:pt x="511" y="75"/>
                  </a:cubicBezTo>
                  <a:cubicBezTo>
                    <a:pt x="506" y="78"/>
                    <a:pt x="506" y="78"/>
                    <a:pt x="506" y="78"/>
                  </a:cubicBezTo>
                  <a:cubicBezTo>
                    <a:pt x="500" y="74"/>
                    <a:pt x="500" y="74"/>
                    <a:pt x="500" y="74"/>
                  </a:cubicBezTo>
                  <a:cubicBezTo>
                    <a:pt x="495" y="73"/>
                    <a:pt x="495" y="73"/>
                    <a:pt x="495" y="73"/>
                  </a:cubicBezTo>
                  <a:cubicBezTo>
                    <a:pt x="488" y="66"/>
                    <a:pt x="488" y="66"/>
                    <a:pt x="488" y="66"/>
                  </a:cubicBezTo>
                  <a:cubicBezTo>
                    <a:pt x="482" y="64"/>
                    <a:pt x="482" y="64"/>
                    <a:pt x="482" y="64"/>
                  </a:cubicBezTo>
                  <a:cubicBezTo>
                    <a:pt x="476" y="61"/>
                    <a:pt x="476" y="61"/>
                    <a:pt x="476" y="61"/>
                  </a:cubicBezTo>
                  <a:cubicBezTo>
                    <a:pt x="476" y="61"/>
                    <a:pt x="473" y="69"/>
                    <a:pt x="472" y="70"/>
                  </a:cubicBezTo>
                  <a:cubicBezTo>
                    <a:pt x="471" y="70"/>
                    <a:pt x="466" y="72"/>
                    <a:pt x="465" y="72"/>
                  </a:cubicBezTo>
                  <a:cubicBezTo>
                    <a:pt x="463" y="73"/>
                    <a:pt x="462" y="78"/>
                    <a:pt x="462" y="78"/>
                  </a:cubicBezTo>
                  <a:cubicBezTo>
                    <a:pt x="457" y="81"/>
                    <a:pt x="457" y="81"/>
                    <a:pt x="457" y="81"/>
                  </a:cubicBezTo>
                  <a:cubicBezTo>
                    <a:pt x="457" y="81"/>
                    <a:pt x="454" y="79"/>
                    <a:pt x="452" y="79"/>
                  </a:cubicBezTo>
                  <a:cubicBezTo>
                    <a:pt x="451" y="79"/>
                    <a:pt x="450" y="80"/>
                    <a:pt x="450" y="80"/>
                  </a:cubicBezTo>
                  <a:cubicBezTo>
                    <a:pt x="448" y="83"/>
                    <a:pt x="448" y="83"/>
                    <a:pt x="448" y="83"/>
                  </a:cubicBezTo>
                  <a:cubicBezTo>
                    <a:pt x="448" y="83"/>
                    <a:pt x="447" y="83"/>
                    <a:pt x="444" y="81"/>
                  </a:cubicBezTo>
                  <a:cubicBezTo>
                    <a:pt x="442" y="80"/>
                    <a:pt x="439" y="78"/>
                    <a:pt x="439" y="78"/>
                  </a:cubicBezTo>
                  <a:cubicBezTo>
                    <a:pt x="436" y="77"/>
                    <a:pt x="436" y="77"/>
                    <a:pt x="436" y="77"/>
                  </a:cubicBezTo>
                  <a:cubicBezTo>
                    <a:pt x="436" y="77"/>
                    <a:pt x="427" y="81"/>
                    <a:pt x="426" y="82"/>
                  </a:cubicBezTo>
                  <a:cubicBezTo>
                    <a:pt x="426" y="83"/>
                    <a:pt x="424" y="86"/>
                    <a:pt x="424" y="86"/>
                  </a:cubicBezTo>
                  <a:cubicBezTo>
                    <a:pt x="419" y="82"/>
                    <a:pt x="419" y="82"/>
                    <a:pt x="419" y="82"/>
                  </a:cubicBezTo>
                  <a:cubicBezTo>
                    <a:pt x="413" y="78"/>
                    <a:pt x="413" y="78"/>
                    <a:pt x="413" y="78"/>
                  </a:cubicBezTo>
                  <a:cubicBezTo>
                    <a:pt x="412" y="71"/>
                    <a:pt x="412" y="71"/>
                    <a:pt x="412" y="71"/>
                  </a:cubicBezTo>
                  <a:cubicBezTo>
                    <a:pt x="401" y="61"/>
                    <a:pt x="401" y="61"/>
                    <a:pt x="401" y="61"/>
                  </a:cubicBezTo>
                  <a:cubicBezTo>
                    <a:pt x="399" y="51"/>
                    <a:pt x="399" y="51"/>
                    <a:pt x="399" y="51"/>
                  </a:cubicBezTo>
                  <a:cubicBezTo>
                    <a:pt x="391" y="45"/>
                    <a:pt x="391" y="45"/>
                    <a:pt x="391" y="45"/>
                  </a:cubicBezTo>
                  <a:cubicBezTo>
                    <a:pt x="386" y="51"/>
                    <a:pt x="386" y="51"/>
                    <a:pt x="386" y="51"/>
                  </a:cubicBezTo>
                  <a:cubicBezTo>
                    <a:pt x="378" y="50"/>
                    <a:pt x="378" y="50"/>
                    <a:pt x="378" y="50"/>
                  </a:cubicBezTo>
                  <a:cubicBezTo>
                    <a:pt x="370" y="52"/>
                    <a:pt x="370" y="52"/>
                    <a:pt x="370" y="52"/>
                  </a:cubicBezTo>
                  <a:cubicBezTo>
                    <a:pt x="370" y="52"/>
                    <a:pt x="365" y="57"/>
                    <a:pt x="365" y="55"/>
                  </a:cubicBezTo>
                  <a:cubicBezTo>
                    <a:pt x="364" y="53"/>
                    <a:pt x="366" y="49"/>
                    <a:pt x="366" y="47"/>
                  </a:cubicBezTo>
                  <a:cubicBezTo>
                    <a:pt x="365" y="46"/>
                    <a:pt x="360" y="49"/>
                    <a:pt x="361" y="45"/>
                  </a:cubicBezTo>
                  <a:cubicBezTo>
                    <a:pt x="362" y="43"/>
                    <a:pt x="361" y="40"/>
                    <a:pt x="360" y="39"/>
                  </a:cubicBezTo>
                  <a:cubicBezTo>
                    <a:pt x="358" y="37"/>
                    <a:pt x="352" y="37"/>
                    <a:pt x="354" y="33"/>
                  </a:cubicBezTo>
                  <a:cubicBezTo>
                    <a:pt x="356" y="30"/>
                    <a:pt x="361" y="28"/>
                    <a:pt x="361" y="28"/>
                  </a:cubicBezTo>
                  <a:cubicBezTo>
                    <a:pt x="361" y="26"/>
                    <a:pt x="361" y="26"/>
                    <a:pt x="361" y="26"/>
                  </a:cubicBezTo>
                  <a:cubicBezTo>
                    <a:pt x="357" y="22"/>
                    <a:pt x="357" y="22"/>
                    <a:pt x="357" y="22"/>
                  </a:cubicBezTo>
                  <a:cubicBezTo>
                    <a:pt x="346" y="17"/>
                    <a:pt x="346" y="17"/>
                    <a:pt x="346" y="17"/>
                  </a:cubicBezTo>
                  <a:cubicBezTo>
                    <a:pt x="346" y="17"/>
                    <a:pt x="345" y="11"/>
                    <a:pt x="343" y="11"/>
                  </a:cubicBezTo>
                  <a:cubicBezTo>
                    <a:pt x="342" y="10"/>
                    <a:pt x="339" y="7"/>
                    <a:pt x="339" y="7"/>
                  </a:cubicBezTo>
                  <a:cubicBezTo>
                    <a:pt x="339" y="7"/>
                    <a:pt x="336" y="3"/>
                    <a:pt x="332" y="2"/>
                  </a:cubicBezTo>
                  <a:cubicBezTo>
                    <a:pt x="328" y="0"/>
                    <a:pt x="325" y="9"/>
                    <a:pt x="325" y="9"/>
                  </a:cubicBezTo>
                  <a:cubicBezTo>
                    <a:pt x="321" y="5"/>
                    <a:pt x="321" y="5"/>
                    <a:pt x="321" y="5"/>
                  </a:cubicBezTo>
                  <a:cubicBezTo>
                    <a:pt x="313" y="8"/>
                    <a:pt x="313" y="8"/>
                    <a:pt x="313" y="8"/>
                  </a:cubicBezTo>
                  <a:cubicBezTo>
                    <a:pt x="307" y="17"/>
                    <a:pt x="307" y="17"/>
                    <a:pt x="307" y="17"/>
                  </a:cubicBezTo>
                  <a:cubicBezTo>
                    <a:pt x="303" y="18"/>
                    <a:pt x="303" y="18"/>
                    <a:pt x="303" y="18"/>
                  </a:cubicBezTo>
                  <a:cubicBezTo>
                    <a:pt x="297" y="19"/>
                    <a:pt x="297" y="19"/>
                    <a:pt x="297" y="19"/>
                  </a:cubicBezTo>
                  <a:cubicBezTo>
                    <a:pt x="288" y="21"/>
                    <a:pt x="288" y="21"/>
                    <a:pt x="288" y="21"/>
                  </a:cubicBezTo>
                  <a:cubicBezTo>
                    <a:pt x="286" y="27"/>
                    <a:pt x="286" y="27"/>
                    <a:pt x="286" y="27"/>
                  </a:cubicBezTo>
                  <a:cubicBezTo>
                    <a:pt x="287" y="33"/>
                    <a:pt x="287" y="33"/>
                    <a:pt x="287" y="33"/>
                  </a:cubicBezTo>
                  <a:cubicBezTo>
                    <a:pt x="282" y="37"/>
                    <a:pt x="282" y="37"/>
                    <a:pt x="282" y="37"/>
                  </a:cubicBezTo>
                  <a:cubicBezTo>
                    <a:pt x="270" y="36"/>
                    <a:pt x="270" y="36"/>
                    <a:pt x="270" y="36"/>
                  </a:cubicBezTo>
                  <a:cubicBezTo>
                    <a:pt x="262" y="38"/>
                    <a:pt x="262" y="38"/>
                    <a:pt x="262" y="38"/>
                  </a:cubicBezTo>
                  <a:cubicBezTo>
                    <a:pt x="258" y="44"/>
                    <a:pt x="258" y="44"/>
                    <a:pt x="258" y="44"/>
                  </a:cubicBezTo>
                  <a:cubicBezTo>
                    <a:pt x="246" y="44"/>
                    <a:pt x="246" y="44"/>
                    <a:pt x="246" y="44"/>
                  </a:cubicBezTo>
                  <a:cubicBezTo>
                    <a:pt x="244" y="56"/>
                    <a:pt x="244" y="56"/>
                    <a:pt x="244" y="56"/>
                  </a:cubicBezTo>
                  <a:cubicBezTo>
                    <a:pt x="241" y="64"/>
                    <a:pt x="241" y="64"/>
                    <a:pt x="241" y="64"/>
                  </a:cubicBezTo>
                  <a:cubicBezTo>
                    <a:pt x="238" y="73"/>
                    <a:pt x="238" y="73"/>
                    <a:pt x="238" y="73"/>
                  </a:cubicBezTo>
                  <a:cubicBezTo>
                    <a:pt x="240" y="78"/>
                    <a:pt x="240" y="78"/>
                    <a:pt x="240" y="78"/>
                  </a:cubicBezTo>
                  <a:cubicBezTo>
                    <a:pt x="243" y="85"/>
                    <a:pt x="243" y="85"/>
                    <a:pt x="243" y="85"/>
                  </a:cubicBezTo>
                  <a:cubicBezTo>
                    <a:pt x="249" y="92"/>
                    <a:pt x="249" y="92"/>
                    <a:pt x="249" y="92"/>
                  </a:cubicBezTo>
                  <a:cubicBezTo>
                    <a:pt x="249" y="92"/>
                    <a:pt x="249" y="92"/>
                    <a:pt x="249" y="92"/>
                  </a:cubicBezTo>
                  <a:cubicBezTo>
                    <a:pt x="243" y="94"/>
                    <a:pt x="243" y="94"/>
                    <a:pt x="243" y="94"/>
                  </a:cubicBezTo>
                  <a:cubicBezTo>
                    <a:pt x="239" y="95"/>
                    <a:pt x="239" y="95"/>
                    <a:pt x="239" y="95"/>
                  </a:cubicBezTo>
                  <a:cubicBezTo>
                    <a:pt x="235" y="89"/>
                    <a:pt x="235" y="89"/>
                    <a:pt x="235" y="89"/>
                  </a:cubicBezTo>
                  <a:cubicBezTo>
                    <a:pt x="229" y="87"/>
                    <a:pt x="229" y="87"/>
                    <a:pt x="229" y="87"/>
                  </a:cubicBezTo>
                  <a:cubicBezTo>
                    <a:pt x="222" y="90"/>
                    <a:pt x="222" y="90"/>
                    <a:pt x="222" y="90"/>
                  </a:cubicBezTo>
                  <a:cubicBezTo>
                    <a:pt x="215" y="92"/>
                    <a:pt x="215" y="92"/>
                    <a:pt x="215" y="92"/>
                  </a:cubicBezTo>
                  <a:cubicBezTo>
                    <a:pt x="213" y="92"/>
                    <a:pt x="213" y="92"/>
                    <a:pt x="213" y="92"/>
                  </a:cubicBezTo>
                  <a:cubicBezTo>
                    <a:pt x="211" y="96"/>
                    <a:pt x="211" y="96"/>
                    <a:pt x="211" y="96"/>
                  </a:cubicBezTo>
                  <a:cubicBezTo>
                    <a:pt x="205" y="99"/>
                    <a:pt x="205" y="99"/>
                    <a:pt x="205" y="99"/>
                  </a:cubicBezTo>
                  <a:cubicBezTo>
                    <a:pt x="205" y="99"/>
                    <a:pt x="203" y="97"/>
                    <a:pt x="202" y="96"/>
                  </a:cubicBezTo>
                  <a:cubicBezTo>
                    <a:pt x="201" y="95"/>
                    <a:pt x="198" y="93"/>
                    <a:pt x="198" y="93"/>
                  </a:cubicBezTo>
                  <a:cubicBezTo>
                    <a:pt x="198" y="93"/>
                    <a:pt x="197" y="91"/>
                    <a:pt x="196" y="90"/>
                  </a:cubicBezTo>
                  <a:cubicBezTo>
                    <a:pt x="195" y="90"/>
                    <a:pt x="189" y="94"/>
                    <a:pt x="189" y="94"/>
                  </a:cubicBezTo>
                  <a:cubicBezTo>
                    <a:pt x="189" y="94"/>
                    <a:pt x="184" y="97"/>
                    <a:pt x="184" y="98"/>
                  </a:cubicBezTo>
                  <a:cubicBezTo>
                    <a:pt x="185" y="98"/>
                    <a:pt x="184" y="103"/>
                    <a:pt x="184" y="103"/>
                  </a:cubicBezTo>
                  <a:cubicBezTo>
                    <a:pt x="177" y="97"/>
                    <a:pt x="177" y="97"/>
                    <a:pt x="177" y="97"/>
                  </a:cubicBezTo>
                  <a:cubicBezTo>
                    <a:pt x="172" y="101"/>
                    <a:pt x="172" y="101"/>
                    <a:pt x="172" y="101"/>
                  </a:cubicBezTo>
                  <a:cubicBezTo>
                    <a:pt x="168" y="98"/>
                    <a:pt x="168" y="98"/>
                    <a:pt x="168" y="98"/>
                  </a:cubicBezTo>
                  <a:cubicBezTo>
                    <a:pt x="166" y="97"/>
                    <a:pt x="166" y="97"/>
                    <a:pt x="166" y="97"/>
                  </a:cubicBezTo>
                  <a:cubicBezTo>
                    <a:pt x="160" y="104"/>
                    <a:pt x="160" y="104"/>
                    <a:pt x="160" y="104"/>
                  </a:cubicBezTo>
                  <a:cubicBezTo>
                    <a:pt x="156" y="102"/>
                    <a:pt x="156" y="102"/>
                    <a:pt x="156" y="102"/>
                  </a:cubicBezTo>
                  <a:cubicBezTo>
                    <a:pt x="154" y="109"/>
                    <a:pt x="154" y="109"/>
                    <a:pt x="154" y="109"/>
                  </a:cubicBezTo>
                  <a:cubicBezTo>
                    <a:pt x="149" y="105"/>
                    <a:pt x="149" y="105"/>
                    <a:pt x="149" y="105"/>
                  </a:cubicBezTo>
                  <a:cubicBezTo>
                    <a:pt x="149" y="105"/>
                    <a:pt x="144" y="104"/>
                    <a:pt x="143" y="104"/>
                  </a:cubicBezTo>
                  <a:cubicBezTo>
                    <a:pt x="142" y="104"/>
                    <a:pt x="139" y="108"/>
                    <a:pt x="139" y="108"/>
                  </a:cubicBezTo>
                  <a:cubicBezTo>
                    <a:pt x="134" y="104"/>
                    <a:pt x="134" y="104"/>
                    <a:pt x="134" y="104"/>
                  </a:cubicBezTo>
                  <a:cubicBezTo>
                    <a:pt x="130" y="101"/>
                    <a:pt x="130" y="101"/>
                    <a:pt x="130" y="101"/>
                  </a:cubicBezTo>
                  <a:cubicBezTo>
                    <a:pt x="130" y="101"/>
                    <a:pt x="119" y="102"/>
                    <a:pt x="118" y="102"/>
                  </a:cubicBezTo>
                  <a:cubicBezTo>
                    <a:pt x="117" y="102"/>
                    <a:pt x="110" y="101"/>
                    <a:pt x="110" y="101"/>
                  </a:cubicBezTo>
                  <a:cubicBezTo>
                    <a:pt x="101" y="103"/>
                    <a:pt x="101" y="103"/>
                    <a:pt x="101" y="103"/>
                  </a:cubicBezTo>
                  <a:cubicBezTo>
                    <a:pt x="88" y="103"/>
                    <a:pt x="88" y="103"/>
                    <a:pt x="88" y="103"/>
                  </a:cubicBezTo>
                  <a:cubicBezTo>
                    <a:pt x="76" y="104"/>
                    <a:pt x="76" y="104"/>
                    <a:pt x="76" y="104"/>
                  </a:cubicBezTo>
                  <a:cubicBezTo>
                    <a:pt x="67" y="104"/>
                    <a:pt x="67" y="104"/>
                    <a:pt x="67" y="104"/>
                  </a:cubicBezTo>
                  <a:cubicBezTo>
                    <a:pt x="60" y="109"/>
                    <a:pt x="60" y="109"/>
                    <a:pt x="60" y="109"/>
                  </a:cubicBezTo>
                  <a:cubicBezTo>
                    <a:pt x="53" y="110"/>
                    <a:pt x="53" y="110"/>
                    <a:pt x="53" y="110"/>
                  </a:cubicBezTo>
                  <a:cubicBezTo>
                    <a:pt x="45" y="111"/>
                    <a:pt x="45" y="111"/>
                    <a:pt x="45" y="111"/>
                  </a:cubicBezTo>
                  <a:cubicBezTo>
                    <a:pt x="44" y="111"/>
                    <a:pt x="44" y="111"/>
                    <a:pt x="44" y="111"/>
                  </a:cubicBezTo>
                  <a:cubicBezTo>
                    <a:pt x="43" y="112"/>
                    <a:pt x="43" y="112"/>
                    <a:pt x="43" y="112"/>
                  </a:cubicBezTo>
                  <a:cubicBezTo>
                    <a:pt x="40" y="114"/>
                    <a:pt x="40" y="114"/>
                    <a:pt x="40" y="114"/>
                  </a:cubicBezTo>
                  <a:cubicBezTo>
                    <a:pt x="40" y="115"/>
                    <a:pt x="40" y="115"/>
                    <a:pt x="40" y="115"/>
                  </a:cubicBezTo>
                  <a:cubicBezTo>
                    <a:pt x="38" y="117"/>
                    <a:pt x="38" y="117"/>
                    <a:pt x="38" y="117"/>
                  </a:cubicBezTo>
                  <a:cubicBezTo>
                    <a:pt x="37" y="122"/>
                    <a:pt x="37" y="122"/>
                    <a:pt x="37" y="122"/>
                  </a:cubicBezTo>
                  <a:cubicBezTo>
                    <a:pt x="36" y="124"/>
                    <a:pt x="34" y="126"/>
                    <a:pt x="33" y="128"/>
                  </a:cubicBezTo>
                  <a:cubicBezTo>
                    <a:pt x="33" y="128"/>
                    <a:pt x="33" y="128"/>
                    <a:pt x="33" y="128"/>
                  </a:cubicBezTo>
                  <a:cubicBezTo>
                    <a:pt x="33" y="128"/>
                    <a:pt x="30" y="127"/>
                    <a:pt x="30" y="129"/>
                  </a:cubicBezTo>
                  <a:cubicBezTo>
                    <a:pt x="30" y="130"/>
                    <a:pt x="30" y="130"/>
                    <a:pt x="30" y="130"/>
                  </a:cubicBezTo>
                  <a:cubicBezTo>
                    <a:pt x="27" y="131"/>
                    <a:pt x="22" y="129"/>
                    <a:pt x="22" y="129"/>
                  </a:cubicBezTo>
                  <a:cubicBezTo>
                    <a:pt x="17" y="132"/>
                    <a:pt x="17" y="132"/>
                    <a:pt x="17" y="132"/>
                  </a:cubicBezTo>
                  <a:cubicBezTo>
                    <a:pt x="17" y="133"/>
                    <a:pt x="17" y="134"/>
                    <a:pt x="18" y="134"/>
                  </a:cubicBezTo>
                  <a:cubicBezTo>
                    <a:pt x="19" y="135"/>
                    <a:pt x="19" y="135"/>
                    <a:pt x="19" y="136"/>
                  </a:cubicBezTo>
                  <a:cubicBezTo>
                    <a:pt x="20" y="136"/>
                    <a:pt x="20" y="137"/>
                    <a:pt x="20" y="137"/>
                  </a:cubicBezTo>
                  <a:cubicBezTo>
                    <a:pt x="22" y="142"/>
                    <a:pt x="22" y="142"/>
                    <a:pt x="22" y="142"/>
                  </a:cubicBezTo>
                  <a:cubicBezTo>
                    <a:pt x="22" y="146"/>
                    <a:pt x="22" y="146"/>
                    <a:pt x="22" y="146"/>
                  </a:cubicBezTo>
                  <a:cubicBezTo>
                    <a:pt x="22" y="146"/>
                    <a:pt x="22" y="149"/>
                    <a:pt x="24" y="149"/>
                  </a:cubicBezTo>
                  <a:cubicBezTo>
                    <a:pt x="26" y="149"/>
                    <a:pt x="27" y="150"/>
                    <a:pt x="27" y="152"/>
                  </a:cubicBezTo>
                  <a:cubicBezTo>
                    <a:pt x="27" y="154"/>
                    <a:pt x="32" y="156"/>
                    <a:pt x="32" y="156"/>
                  </a:cubicBezTo>
                  <a:cubicBezTo>
                    <a:pt x="32" y="156"/>
                    <a:pt x="32" y="160"/>
                    <a:pt x="33" y="161"/>
                  </a:cubicBezTo>
                  <a:cubicBezTo>
                    <a:pt x="35" y="162"/>
                    <a:pt x="37" y="163"/>
                    <a:pt x="40" y="163"/>
                  </a:cubicBezTo>
                  <a:cubicBezTo>
                    <a:pt x="43" y="164"/>
                    <a:pt x="42" y="168"/>
                    <a:pt x="44" y="169"/>
                  </a:cubicBezTo>
                  <a:cubicBezTo>
                    <a:pt x="46" y="170"/>
                    <a:pt x="48" y="172"/>
                    <a:pt x="46" y="172"/>
                  </a:cubicBezTo>
                  <a:cubicBezTo>
                    <a:pt x="45" y="173"/>
                    <a:pt x="42" y="173"/>
                    <a:pt x="42" y="173"/>
                  </a:cubicBezTo>
                  <a:cubicBezTo>
                    <a:pt x="42" y="173"/>
                    <a:pt x="41" y="174"/>
                    <a:pt x="41" y="176"/>
                  </a:cubicBezTo>
                  <a:cubicBezTo>
                    <a:pt x="42" y="177"/>
                    <a:pt x="42" y="177"/>
                    <a:pt x="42" y="177"/>
                  </a:cubicBezTo>
                  <a:cubicBezTo>
                    <a:pt x="46" y="182"/>
                    <a:pt x="46" y="182"/>
                    <a:pt x="46" y="182"/>
                  </a:cubicBezTo>
                  <a:cubicBezTo>
                    <a:pt x="46" y="188"/>
                    <a:pt x="46" y="188"/>
                    <a:pt x="46" y="188"/>
                  </a:cubicBezTo>
                  <a:cubicBezTo>
                    <a:pt x="46" y="188"/>
                    <a:pt x="46" y="190"/>
                    <a:pt x="46" y="192"/>
                  </a:cubicBezTo>
                  <a:cubicBezTo>
                    <a:pt x="46" y="193"/>
                    <a:pt x="45" y="195"/>
                    <a:pt x="43" y="195"/>
                  </a:cubicBezTo>
                  <a:cubicBezTo>
                    <a:pt x="43" y="195"/>
                    <a:pt x="43" y="195"/>
                    <a:pt x="43" y="195"/>
                  </a:cubicBezTo>
                  <a:cubicBezTo>
                    <a:pt x="43" y="195"/>
                    <a:pt x="43" y="195"/>
                    <a:pt x="43" y="195"/>
                  </a:cubicBezTo>
                  <a:cubicBezTo>
                    <a:pt x="42" y="195"/>
                    <a:pt x="42" y="195"/>
                    <a:pt x="42" y="195"/>
                  </a:cubicBezTo>
                  <a:cubicBezTo>
                    <a:pt x="41" y="196"/>
                    <a:pt x="41" y="198"/>
                    <a:pt x="40" y="198"/>
                  </a:cubicBezTo>
                  <a:cubicBezTo>
                    <a:pt x="39" y="199"/>
                    <a:pt x="37" y="196"/>
                    <a:pt x="36" y="199"/>
                  </a:cubicBezTo>
                  <a:cubicBezTo>
                    <a:pt x="35" y="203"/>
                    <a:pt x="33" y="206"/>
                    <a:pt x="33" y="207"/>
                  </a:cubicBezTo>
                  <a:cubicBezTo>
                    <a:pt x="32" y="208"/>
                    <a:pt x="29" y="209"/>
                    <a:pt x="29" y="211"/>
                  </a:cubicBezTo>
                  <a:cubicBezTo>
                    <a:pt x="28" y="213"/>
                    <a:pt x="28" y="211"/>
                    <a:pt x="26" y="216"/>
                  </a:cubicBezTo>
                  <a:cubicBezTo>
                    <a:pt x="24" y="221"/>
                    <a:pt x="23" y="223"/>
                    <a:pt x="23" y="223"/>
                  </a:cubicBezTo>
                  <a:cubicBezTo>
                    <a:pt x="14" y="235"/>
                    <a:pt x="14" y="235"/>
                    <a:pt x="14" y="235"/>
                  </a:cubicBezTo>
                  <a:cubicBezTo>
                    <a:pt x="14" y="235"/>
                    <a:pt x="9" y="243"/>
                    <a:pt x="9" y="244"/>
                  </a:cubicBezTo>
                  <a:cubicBezTo>
                    <a:pt x="9" y="245"/>
                    <a:pt x="9" y="249"/>
                    <a:pt x="9" y="249"/>
                  </a:cubicBezTo>
                  <a:cubicBezTo>
                    <a:pt x="13" y="253"/>
                    <a:pt x="13" y="253"/>
                    <a:pt x="13" y="253"/>
                  </a:cubicBezTo>
                  <a:cubicBezTo>
                    <a:pt x="13" y="257"/>
                    <a:pt x="13" y="257"/>
                    <a:pt x="13" y="257"/>
                  </a:cubicBezTo>
                  <a:cubicBezTo>
                    <a:pt x="13" y="257"/>
                    <a:pt x="13" y="260"/>
                    <a:pt x="14" y="261"/>
                  </a:cubicBezTo>
                  <a:cubicBezTo>
                    <a:pt x="15" y="261"/>
                    <a:pt x="15" y="261"/>
                    <a:pt x="15" y="261"/>
                  </a:cubicBezTo>
                  <a:cubicBezTo>
                    <a:pt x="14" y="264"/>
                    <a:pt x="14" y="264"/>
                    <a:pt x="14" y="264"/>
                  </a:cubicBezTo>
                  <a:cubicBezTo>
                    <a:pt x="14" y="264"/>
                    <a:pt x="15" y="267"/>
                    <a:pt x="16" y="267"/>
                  </a:cubicBezTo>
                  <a:cubicBezTo>
                    <a:pt x="16" y="267"/>
                    <a:pt x="18" y="268"/>
                    <a:pt x="18" y="268"/>
                  </a:cubicBezTo>
                  <a:cubicBezTo>
                    <a:pt x="18" y="268"/>
                    <a:pt x="20" y="270"/>
                    <a:pt x="20" y="270"/>
                  </a:cubicBezTo>
                  <a:cubicBezTo>
                    <a:pt x="21" y="271"/>
                    <a:pt x="20" y="273"/>
                    <a:pt x="20" y="273"/>
                  </a:cubicBezTo>
                  <a:cubicBezTo>
                    <a:pt x="20" y="273"/>
                    <a:pt x="20" y="274"/>
                    <a:pt x="19" y="274"/>
                  </a:cubicBezTo>
                  <a:cubicBezTo>
                    <a:pt x="18" y="274"/>
                    <a:pt x="18" y="274"/>
                    <a:pt x="16" y="274"/>
                  </a:cubicBezTo>
                  <a:cubicBezTo>
                    <a:pt x="16" y="273"/>
                    <a:pt x="16" y="273"/>
                    <a:pt x="15" y="273"/>
                  </a:cubicBezTo>
                  <a:cubicBezTo>
                    <a:pt x="13" y="273"/>
                    <a:pt x="13" y="273"/>
                    <a:pt x="13" y="273"/>
                  </a:cubicBezTo>
                  <a:cubicBezTo>
                    <a:pt x="12" y="273"/>
                    <a:pt x="12" y="273"/>
                    <a:pt x="11" y="273"/>
                  </a:cubicBezTo>
                  <a:cubicBezTo>
                    <a:pt x="10" y="273"/>
                    <a:pt x="10" y="273"/>
                    <a:pt x="10" y="273"/>
                  </a:cubicBezTo>
                  <a:cubicBezTo>
                    <a:pt x="9" y="273"/>
                    <a:pt x="9" y="273"/>
                    <a:pt x="8" y="274"/>
                  </a:cubicBezTo>
                  <a:cubicBezTo>
                    <a:pt x="8" y="275"/>
                    <a:pt x="8" y="275"/>
                    <a:pt x="8" y="275"/>
                  </a:cubicBezTo>
                  <a:cubicBezTo>
                    <a:pt x="8" y="275"/>
                    <a:pt x="7" y="276"/>
                    <a:pt x="7" y="277"/>
                  </a:cubicBezTo>
                  <a:cubicBezTo>
                    <a:pt x="6" y="277"/>
                    <a:pt x="6" y="279"/>
                    <a:pt x="6" y="279"/>
                  </a:cubicBezTo>
                  <a:cubicBezTo>
                    <a:pt x="6" y="279"/>
                    <a:pt x="6" y="280"/>
                    <a:pt x="6" y="280"/>
                  </a:cubicBezTo>
                  <a:cubicBezTo>
                    <a:pt x="6" y="280"/>
                    <a:pt x="6" y="282"/>
                    <a:pt x="6" y="282"/>
                  </a:cubicBezTo>
                  <a:cubicBezTo>
                    <a:pt x="5" y="284"/>
                    <a:pt x="5" y="284"/>
                    <a:pt x="5" y="284"/>
                  </a:cubicBezTo>
                  <a:cubicBezTo>
                    <a:pt x="5" y="284"/>
                    <a:pt x="4" y="285"/>
                    <a:pt x="5" y="286"/>
                  </a:cubicBezTo>
                  <a:cubicBezTo>
                    <a:pt x="5" y="286"/>
                    <a:pt x="5" y="287"/>
                    <a:pt x="5" y="287"/>
                  </a:cubicBezTo>
                  <a:cubicBezTo>
                    <a:pt x="6" y="288"/>
                    <a:pt x="6" y="288"/>
                    <a:pt x="6" y="288"/>
                  </a:cubicBezTo>
                  <a:cubicBezTo>
                    <a:pt x="4" y="290"/>
                    <a:pt x="4" y="290"/>
                    <a:pt x="4" y="290"/>
                  </a:cubicBezTo>
                  <a:cubicBezTo>
                    <a:pt x="4" y="292"/>
                    <a:pt x="4" y="292"/>
                    <a:pt x="4" y="292"/>
                  </a:cubicBezTo>
                  <a:cubicBezTo>
                    <a:pt x="4" y="292"/>
                    <a:pt x="5" y="293"/>
                    <a:pt x="4" y="294"/>
                  </a:cubicBezTo>
                  <a:cubicBezTo>
                    <a:pt x="4" y="294"/>
                    <a:pt x="3" y="295"/>
                    <a:pt x="3" y="295"/>
                  </a:cubicBezTo>
                  <a:cubicBezTo>
                    <a:pt x="3" y="295"/>
                    <a:pt x="1" y="297"/>
                    <a:pt x="1" y="297"/>
                  </a:cubicBezTo>
                  <a:cubicBezTo>
                    <a:pt x="1" y="297"/>
                    <a:pt x="1" y="298"/>
                    <a:pt x="1" y="298"/>
                  </a:cubicBezTo>
                  <a:cubicBezTo>
                    <a:pt x="1" y="298"/>
                    <a:pt x="0" y="300"/>
                    <a:pt x="0" y="300"/>
                  </a:cubicBezTo>
                  <a:cubicBezTo>
                    <a:pt x="0" y="300"/>
                    <a:pt x="0" y="303"/>
                    <a:pt x="0" y="303"/>
                  </a:cubicBezTo>
                  <a:cubicBezTo>
                    <a:pt x="0" y="303"/>
                    <a:pt x="1" y="304"/>
                    <a:pt x="1" y="304"/>
                  </a:cubicBezTo>
                  <a:cubicBezTo>
                    <a:pt x="1" y="304"/>
                    <a:pt x="1" y="305"/>
                    <a:pt x="1" y="306"/>
                  </a:cubicBezTo>
                  <a:cubicBezTo>
                    <a:pt x="0" y="306"/>
                    <a:pt x="1" y="307"/>
                    <a:pt x="1" y="308"/>
                  </a:cubicBezTo>
                  <a:cubicBezTo>
                    <a:pt x="1" y="308"/>
                    <a:pt x="1" y="309"/>
                    <a:pt x="1" y="309"/>
                  </a:cubicBezTo>
                  <a:cubicBezTo>
                    <a:pt x="0" y="311"/>
                    <a:pt x="0" y="311"/>
                    <a:pt x="0" y="311"/>
                  </a:cubicBezTo>
                  <a:cubicBezTo>
                    <a:pt x="0" y="311"/>
                    <a:pt x="0" y="311"/>
                    <a:pt x="0" y="311"/>
                  </a:cubicBezTo>
                  <a:cubicBezTo>
                    <a:pt x="0" y="312"/>
                    <a:pt x="0" y="312"/>
                    <a:pt x="0" y="312"/>
                  </a:cubicBezTo>
                  <a:cubicBezTo>
                    <a:pt x="0" y="314"/>
                    <a:pt x="0" y="314"/>
                    <a:pt x="0" y="314"/>
                  </a:cubicBezTo>
                  <a:cubicBezTo>
                    <a:pt x="2" y="314"/>
                    <a:pt x="2" y="314"/>
                    <a:pt x="2" y="314"/>
                  </a:cubicBezTo>
                  <a:cubicBezTo>
                    <a:pt x="3" y="313"/>
                    <a:pt x="3" y="313"/>
                    <a:pt x="3" y="313"/>
                  </a:cubicBezTo>
                  <a:cubicBezTo>
                    <a:pt x="8" y="311"/>
                    <a:pt x="8" y="311"/>
                    <a:pt x="8" y="311"/>
                  </a:cubicBezTo>
                  <a:cubicBezTo>
                    <a:pt x="11" y="314"/>
                    <a:pt x="11" y="314"/>
                    <a:pt x="11" y="314"/>
                  </a:cubicBezTo>
                  <a:cubicBezTo>
                    <a:pt x="14" y="317"/>
                    <a:pt x="14" y="317"/>
                    <a:pt x="14" y="317"/>
                  </a:cubicBezTo>
                  <a:cubicBezTo>
                    <a:pt x="19" y="317"/>
                    <a:pt x="19" y="317"/>
                    <a:pt x="19" y="317"/>
                  </a:cubicBezTo>
                  <a:cubicBezTo>
                    <a:pt x="22" y="321"/>
                    <a:pt x="22" y="321"/>
                    <a:pt x="22" y="321"/>
                  </a:cubicBezTo>
                  <a:cubicBezTo>
                    <a:pt x="25" y="324"/>
                    <a:pt x="25" y="324"/>
                    <a:pt x="25" y="324"/>
                  </a:cubicBezTo>
                  <a:cubicBezTo>
                    <a:pt x="30" y="323"/>
                    <a:pt x="30" y="323"/>
                    <a:pt x="30" y="323"/>
                  </a:cubicBezTo>
                  <a:cubicBezTo>
                    <a:pt x="35" y="326"/>
                    <a:pt x="35" y="326"/>
                    <a:pt x="35" y="326"/>
                  </a:cubicBezTo>
                  <a:cubicBezTo>
                    <a:pt x="34" y="329"/>
                    <a:pt x="34" y="329"/>
                    <a:pt x="34" y="329"/>
                  </a:cubicBezTo>
                  <a:cubicBezTo>
                    <a:pt x="34" y="329"/>
                    <a:pt x="38" y="324"/>
                    <a:pt x="39" y="323"/>
                  </a:cubicBezTo>
                  <a:cubicBezTo>
                    <a:pt x="40" y="322"/>
                    <a:pt x="44" y="321"/>
                    <a:pt x="44" y="321"/>
                  </a:cubicBezTo>
                  <a:cubicBezTo>
                    <a:pt x="44" y="321"/>
                    <a:pt x="46" y="323"/>
                    <a:pt x="48" y="324"/>
                  </a:cubicBezTo>
                  <a:cubicBezTo>
                    <a:pt x="51" y="324"/>
                    <a:pt x="51" y="324"/>
                    <a:pt x="51" y="324"/>
                  </a:cubicBezTo>
                  <a:cubicBezTo>
                    <a:pt x="53" y="324"/>
                    <a:pt x="61" y="323"/>
                    <a:pt x="61" y="323"/>
                  </a:cubicBezTo>
                  <a:cubicBezTo>
                    <a:pt x="72" y="324"/>
                    <a:pt x="72" y="324"/>
                    <a:pt x="72" y="324"/>
                  </a:cubicBezTo>
                  <a:cubicBezTo>
                    <a:pt x="78" y="321"/>
                    <a:pt x="78" y="321"/>
                    <a:pt x="78" y="321"/>
                  </a:cubicBezTo>
                  <a:cubicBezTo>
                    <a:pt x="90" y="322"/>
                    <a:pt x="90" y="322"/>
                    <a:pt x="90" y="322"/>
                  </a:cubicBezTo>
                  <a:cubicBezTo>
                    <a:pt x="92" y="321"/>
                    <a:pt x="92" y="321"/>
                    <a:pt x="92" y="321"/>
                  </a:cubicBezTo>
                  <a:cubicBezTo>
                    <a:pt x="93" y="322"/>
                    <a:pt x="93" y="322"/>
                    <a:pt x="93" y="322"/>
                  </a:cubicBezTo>
                  <a:cubicBezTo>
                    <a:pt x="97" y="321"/>
                    <a:pt x="97" y="321"/>
                    <a:pt x="97" y="321"/>
                  </a:cubicBezTo>
                  <a:cubicBezTo>
                    <a:pt x="101" y="325"/>
                    <a:pt x="101" y="325"/>
                    <a:pt x="101" y="325"/>
                  </a:cubicBezTo>
                  <a:cubicBezTo>
                    <a:pt x="109" y="324"/>
                    <a:pt x="109" y="324"/>
                    <a:pt x="109" y="324"/>
                  </a:cubicBezTo>
                  <a:cubicBezTo>
                    <a:pt x="114" y="317"/>
                    <a:pt x="114" y="317"/>
                    <a:pt x="114" y="317"/>
                  </a:cubicBezTo>
                  <a:cubicBezTo>
                    <a:pt x="114" y="317"/>
                    <a:pt x="117" y="314"/>
                    <a:pt x="121" y="313"/>
                  </a:cubicBezTo>
                  <a:cubicBezTo>
                    <a:pt x="125" y="313"/>
                    <a:pt x="132" y="310"/>
                    <a:pt x="132" y="310"/>
                  </a:cubicBezTo>
                  <a:lnTo>
                    <a:pt x="141" y="30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26" name="Freeform 92"/>
            <p:cNvSpPr>
              <a:spLocks noEditPoints="1"/>
            </p:cNvSpPr>
            <p:nvPr/>
          </p:nvSpPr>
          <p:spPr bwMode="auto">
            <a:xfrm>
              <a:off x="5078738" y="538527"/>
              <a:ext cx="643167" cy="1694015"/>
            </a:xfrm>
            <a:custGeom>
              <a:avLst/>
              <a:gdLst>
                <a:gd name="T0" fmla="*/ 246 w 282"/>
                <a:gd name="T1" fmla="*/ 59 h 766"/>
                <a:gd name="T2" fmla="*/ 210 w 282"/>
                <a:gd name="T3" fmla="*/ 30 h 766"/>
                <a:gd name="T4" fmla="*/ 183 w 282"/>
                <a:gd name="T5" fmla="*/ 8 h 766"/>
                <a:gd name="T6" fmla="*/ 167 w 282"/>
                <a:gd name="T7" fmla="*/ 32 h 766"/>
                <a:gd name="T8" fmla="*/ 123 w 282"/>
                <a:gd name="T9" fmla="*/ 69 h 766"/>
                <a:gd name="T10" fmla="*/ 100 w 282"/>
                <a:gd name="T11" fmla="*/ 111 h 766"/>
                <a:gd name="T12" fmla="*/ 65 w 282"/>
                <a:gd name="T13" fmla="*/ 180 h 766"/>
                <a:gd name="T14" fmla="*/ 52 w 282"/>
                <a:gd name="T15" fmla="*/ 265 h 766"/>
                <a:gd name="T16" fmla="*/ 15 w 282"/>
                <a:gd name="T17" fmla="*/ 333 h 766"/>
                <a:gd name="T18" fmla="*/ 25 w 282"/>
                <a:gd name="T19" fmla="*/ 418 h 766"/>
                <a:gd name="T20" fmla="*/ 27 w 282"/>
                <a:gd name="T21" fmla="*/ 466 h 766"/>
                <a:gd name="T22" fmla="*/ 29 w 282"/>
                <a:gd name="T23" fmla="*/ 515 h 766"/>
                <a:gd name="T24" fmla="*/ 13 w 282"/>
                <a:gd name="T25" fmla="*/ 535 h 766"/>
                <a:gd name="T26" fmla="*/ 8 w 282"/>
                <a:gd name="T27" fmla="*/ 567 h 766"/>
                <a:gd name="T28" fmla="*/ 10 w 282"/>
                <a:gd name="T29" fmla="*/ 603 h 766"/>
                <a:gd name="T30" fmla="*/ 12 w 282"/>
                <a:gd name="T31" fmla="*/ 616 h 766"/>
                <a:gd name="T32" fmla="*/ 19 w 282"/>
                <a:gd name="T33" fmla="*/ 636 h 766"/>
                <a:gd name="T34" fmla="*/ 25 w 282"/>
                <a:gd name="T35" fmla="*/ 655 h 766"/>
                <a:gd name="T36" fmla="*/ 46 w 282"/>
                <a:gd name="T37" fmla="*/ 685 h 766"/>
                <a:gd name="T38" fmla="*/ 50 w 282"/>
                <a:gd name="T39" fmla="*/ 705 h 766"/>
                <a:gd name="T40" fmla="*/ 60 w 282"/>
                <a:gd name="T41" fmla="*/ 739 h 766"/>
                <a:gd name="T42" fmla="*/ 64 w 282"/>
                <a:gd name="T43" fmla="*/ 764 h 766"/>
                <a:gd name="T44" fmla="*/ 93 w 282"/>
                <a:gd name="T45" fmla="*/ 758 h 766"/>
                <a:gd name="T46" fmla="*/ 107 w 282"/>
                <a:gd name="T47" fmla="*/ 752 h 766"/>
                <a:gd name="T48" fmla="*/ 114 w 282"/>
                <a:gd name="T49" fmla="*/ 729 h 766"/>
                <a:gd name="T50" fmla="*/ 122 w 282"/>
                <a:gd name="T51" fmla="*/ 717 h 766"/>
                <a:gd name="T52" fmla="*/ 158 w 282"/>
                <a:gd name="T53" fmla="*/ 688 h 766"/>
                <a:gd name="T54" fmla="*/ 165 w 282"/>
                <a:gd name="T55" fmla="*/ 629 h 766"/>
                <a:gd name="T56" fmla="*/ 163 w 282"/>
                <a:gd name="T57" fmla="*/ 590 h 766"/>
                <a:gd name="T58" fmla="*/ 182 w 282"/>
                <a:gd name="T59" fmla="*/ 559 h 766"/>
                <a:gd name="T60" fmla="*/ 191 w 282"/>
                <a:gd name="T61" fmla="*/ 558 h 766"/>
                <a:gd name="T62" fmla="*/ 205 w 282"/>
                <a:gd name="T63" fmla="*/ 541 h 766"/>
                <a:gd name="T64" fmla="*/ 207 w 282"/>
                <a:gd name="T65" fmla="*/ 514 h 766"/>
                <a:gd name="T66" fmla="*/ 199 w 282"/>
                <a:gd name="T67" fmla="*/ 493 h 766"/>
                <a:gd name="T68" fmla="*/ 180 w 282"/>
                <a:gd name="T69" fmla="*/ 467 h 766"/>
                <a:gd name="T70" fmla="*/ 161 w 282"/>
                <a:gd name="T71" fmla="*/ 459 h 766"/>
                <a:gd name="T72" fmla="*/ 151 w 282"/>
                <a:gd name="T73" fmla="*/ 424 h 766"/>
                <a:gd name="T74" fmla="*/ 157 w 282"/>
                <a:gd name="T75" fmla="*/ 407 h 766"/>
                <a:gd name="T76" fmla="*/ 154 w 282"/>
                <a:gd name="T77" fmla="*/ 369 h 766"/>
                <a:gd name="T78" fmla="*/ 168 w 282"/>
                <a:gd name="T79" fmla="*/ 350 h 766"/>
                <a:gd name="T80" fmla="*/ 182 w 282"/>
                <a:gd name="T81" fmla="*/ 325 h 766"/>
                <a:gd name="T82" fmla="*/ 196 w 282"/>
                <a:gd name="T83" fmla="*/ 307 h 766"/>
                <a:gd name="T84" fmla="*/ 210 w 282"/>
                <a:gd name="T85" fmla="*/ 295 h 766"/>
                <a:gd name="T86" fmla="*/ 225 w 282"/>
                <a:gd name="T87" fmla="*/ 266 h 766"/>
                <a:gd name="T88" fmla="*/ 229 w 282"/>
                <a:gd name="T89" fmla="*/ 238 h 766"/>
                <a:gd name="T90" fmla="*/ 225 w 282"/>
                <a:gd name="T91" fmla="*/ 219 h 766"/>
                <a:gd name="T92" fmla="*/ 229 w 282"/>
                <a:gd name="T93" fmla="*/ 198 h 766"/>
                <a:gd name="T94" fmla="*/ 242 w 282"/>
                <a:gd name="T95" fmla="*/ 187 h 766"/>
                <a:gd name="T96" fmla="*/ 258 w 282"/>
                <a:gd name="T97" fmla="*/ 170 h 766"/>
                <a:gd name="T98" fmla="*/ 269 w 282"/>
                <a:gd name="T99" fmla="*/ 173 h 766"/>
                <a:gd name="T100" fmla="*/ 275 w 282"/>
                <a:gd name="T101" fmla="*/ 169 h 766"/>
                <a:gd name="T102" fmla="*/ 279 w 282"/>
                <a:gd name="T103" fmla="*/ 165 h 766"/>
                <a:gd name="T104" fmla="*/ 266 w 282"/>
                <a:gd name="T105" fmla="*/ 119 h 766"/>
                <a:gd name="T106" fmla="*/ 164 w 282"/>
                <a:gd name="T107" fmla="*/ 699 h 766"/>
                <a:gd name="T108" fmla="*/ 174 w 282"/>
                <a:gd name="T109" fmla="*/ 650 h 766"/>
                <a:gd name="T110" fmla="*/ 175 w 282"/>
                <a:gd name="T111" fmla="*/ 673 h 766"/>
                <a:gd name="T112" fmla="*/ 165 w 282"/>
                <a:gd name="T113" fmla="*/ 710 h 766"/>
                <a:gd name="T114" fmla="*/ 210 w 282"/>
                <a:gd name="T115" fmla="*/ 625 h 766"/>
                <a:gd name="T116" fmla="*/ 229 w 282"/>
                <a:gd name="T117" fmla="*/ 607 h 766"/>
                <a:gd name="T118" fmla="*/ 224 w 282"/>
                <a:gd name="T119" fmla="*/ 631 h 766"/>
                <a:gd name="T120" fmla="*/ 216 w 282"/>
                <a:gd name="T121" fmla="*/ 66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2" h="766">
                  <a:moveTo>
                    <a:pt x="255" y="88"/>
                  </a:moveTo>
                  <a:cubicBezTo>
                    <a:pt x="255" y="87"/>
                    <a:pt x="255" y="87"/>
                    <a:pt x="255" y="87"/>
                  </a:cubicBezTo>
                  <a:cubicBezTo>
                    <a:pt x="255" y="87"/>
                    <a:pt x="253" y="83"/>
                    <a:pt x="254" y="81"/>
                  </a:cubicBezTo>
                  <a:cubicBezTo>
                    <a:pt x="254" y="81"/>
                    <a:pt x="254" y="81"/>
                    <a:pt x="254" y="80"/>
                  </a:cubicBezTo>
                  <a:cubicBezTo>
                    <a:pt x="254" y="79"/>
                    <a:pt x="254" y="79"/>
                    <a:pt x="254" y="79"/>
                  </a:cubicBezTo>
                  <a:cubicBezTo>
                    <a:pt x="250" y="80"/>
                    <a:pt x="250" y="80"/>
                    <a:pt x="250" y="80"/>
                  </a:cubicBezTo>
                  <a:cubicBezTo>
                    <a:pt x="247" y="76"/>
                    <a:pt x="247" y="76"/>
                    <a:pt x="247" y="76"/>
                  </a:cubicBezTo>
                  <a:cubicBezTo>
                    <a:pt x="248" y="71"/>
                    <a:pt x="248" y="71"/>
                    <a:pt x="248" y="71"/>
                  </a:cubicBezTo>
                  <a:cubicBezTo>
                    <a:pt x="246" y="59"/>
                    <a:pt x="246" y="59"/>
                    <a:pt x="246" y="59"/>
                  </a:cubicBezTo>
                  <a:cubicBezTo>
                    <a:pt x="248" y="53"/>
                    <a:pt x="248" y="53"/>
                    <a:pt x="248" y="53"/>
                  </a:cubicBezTo>
                  <a:cubicBezTo>
                    <a:pt x="242" y="50"/>
                    <a:pt x="242" y="50"/>
                    <a:pt x="242" y="50"/>
                  </a:cubicBezTo>
                  <a:cubicBezTo>
                    <a:pt x="238" y="44"/>
                    <a:pt x="238" y="44"/>
                    <a:pt x="238" y="44"/>
                  </a:cubicBezTo>
                  <a:cubicBezTo>
                    <a:pt x="238" y="44"/>
                    <a:pt x="237" y="46"/>
                    <a:pt x="236" y="45"/>
                  </a:cubicBezTo>
                  <a:cubicBezTo>
                    <a:pt x="235" y="44"/>
                    <a:pt x="230" y="36"/>
                    <a:pt x="230" y="36"/>
                  </a:cubicBezTo>
                  <a:cubicBezTo>
                    <a:pt x="221" y="33"/>
                    <a:pt x="221" y="33"/>
                    <a:pt x="221" y="33"/>
                  </a:cubicBezTo>
                  <a:cubicBezTo>
                    <a:pt x="217" y="31"/>
                    <a:pt x="217" y="31"/>
                    <a:pt x="217" y="31"/>
                  </a:cubicBezTo>
                  <a:cubicBezTo>
                    <a:pt x="212" y="30"/>
                    <a:pt x="212" y="30"/>
                    <a:pt x="212" y="30"/>
                  </a:cubicBezTo>
                  <a:cubicBezTo>
                    <a:pt x="212" y="30"/>
                    <a:pt x="211" y="32"/>
                    <a:pt x="210" y="30"/>
                  </a:cubicBezTo>
                  <a:cubicBezTo>
                    <a:pt x="209" y="28"/>
                    <a:pt x="207" y="26"/>
                    <a:pt x="207" y="26"/>
                  </a:cubicBezTo>
                  <a:cubicBezTo>
                    <a:pt x="203" y="27"/>
                    <a:pt x="203" y="27"/>
                    <a:pt x="203" y="27"/>
                  </a:cubicBezTo>
                  <a:cubicBezTo>
                    <a:pt x="200" y="23"/>
                    <a:pt x="200" y="23"/>
                    <a:pt x="200" y="23"/>
                  </a:cubicBezTo>
                  <a:cubicBezTo>
                    <a:pt x="200" y="23"/>
                    <a:pt x="199" y="23"/>
                    <a:pt x="198" y="23"/>
                  </a:cubicBezTo>
                  <a:cubicBezTo>
                    <a:pt x="197" y="22"/>
                    <a:pt x="195" y="21"/>
                    <a:pt x="195" y="21"/>
                  </a:cubicBezTo>
                  <a:cubicBezTo>
                    <a:pt x="192" y="16"/>
                    <a:pt x="192" y="16"/>
                    <a:pt x="192" y="16"/>
                  </a:cubicBezTo>
                  <a:cubicBezTo>
                    <a:pt x="188" y="14"/>
                    <a:pt x="188" y="14"/>
                    <a:pt x="188" y="14"/>
                  </a:cubicBezTo>
                  <a:cubicBezTo>
                    <a:pt x="183" y="12"/>
                    <a:pt x="183" y="12"/>
                    <a:pt x="183" y="12"/>
                  </a:cubicBezTo>
                  <a:cubicBezTo>
                    <a:pt x="183" y="8"/>
                    <a:pt x="183" y="8"/>
                    <a:pt x="183" y="8"/>
                  </a:cubicBezTo>
                  <a:cubicBezTo>
                    <a:pt x="176" y="4"/>
                    <a:pt x="176" y="4"/>
                    <a:pt x="176" y="4"/>
                  </a:cubicBezTo>
                  <a:cubicBezTo>
                    <a:pt x="176" y="4"/>
                    <a:pt x="175" y="2"/>
                    <a:pt x="176" y="2"/>
                  </a:cubicBezTo>
                  <a:cubicBezTo>
                    <a:pt x="177" y="1"/>
                    <a:pt x="180" y="1"/>
                    <a:pt x="182" y="1"/>
                  </a:cubicBezTo>
                  <a:cubicBezTo>
                    <a:pt x="177" y="0"/>
                    <a:pt x="177" y="0"/>
                    <a:pt x="177" y="0"/>
                  </a:cubicBezTo>
                  <a:cubicBezTo>
                    <a:pt x="171" y="5"/>
                    <a:pt x="171" y="5"/>
                    <a:pt x="171" y="5"/>
                  </a:cubicBezTo>
                  <a:cubicBezTo>
                    <a:pt x="168" y="5"/>
                    <a:pt x="168" y="5"/>
                    <a:pt x="168" y="5"/>
                  </a:cubicBezTo>
                  <a:cubicBezTo>
                    <a:pt x="168" y="5"/>
                    <a:pt x="166" y="6"/>
                    <a:pt x="166" y="7"/>
                  </a:cubicBezTo>
                  <a:cubicBezTo>
                    <a:pt x="167" y="8"/>
                    <a:pt x="169" y="17"/>
                    <a:pt x="170" y="19"/>
                  </a:cubicBezTo>
                  <a:cubicBezTo>
                    <a:pt x="171" y="20"/>
                    <a:pt x="171" y="27"/>
                    <a:pt x="167" y="32"/>
                  </a:cubicBezTo>
                  <a:cubicBezTo>
                    <a:pt x="171" y="36"/>
                    <a:pt x="171" y="36"/>
                    <a:pt x="171" y="36"/>
                  </a:cubicBezTo>
                  <a:cubicBezTo>
                    <a:pt x="167" y="41"/>
                    <a:pt x="167" y="41"/>
                    <a:pt x="167" y="41"/>
                  </a:cubicBezTo>
                  <a:cubicBezTo>
                    <a:pt x="161" y="42"/>
                    <a:pt x="161" y="42"/>
                    <a:pt x="161" y="42"/>
                  </a:cubicBezTo>
                  <a:cubicBezTo>
                    <a:pt x="161" y="42"/>
                    <a:pt x="155" y="41"/>
                    <a:pt x="154" y="40"/>
                  </a:cubicBezTo>
                  <a:cubicBezTo>
                    <a:pt x="153" y="39"/>
                    <a:pt x="148" y="37"/>
                    <a:pt x="147" y="37"/>
                  </a:cubicBezTo>
                  <a:cubicBezTo>
                    <a:pt x="145" y="38"/>
                    <a:pt x="131" y="37"/>
                    <a:pt x="131" y="37"/>
                  </a:cubicBezTo>
                  <a:cubicBezTo>
                    <a:pt x="128" y="41"/>
                    <a:pt x="129" y="62"/>
                    <a:pt x="130" y="65"/>
                  </a:cubicBezTo>
                  <a:cubicBezTo>
                    <a:pt x="128" y="69"/>
                    <a:pt x="128" y="69"/>
                    <a:pt x="128" y="69"/>
                  </a:cubicBezTo>
                  <a:cubicBezTo>
                    <a:pt x="123" y="69"/>
                    <a:pt x="123" y="69"/>
                    <a:pt x="123" y="69"/>
                  </a:cubicBezTo>
                  <a:cubicBezTo>
                    <a:pt x="113" y="64"/>
                    <a:pt x="113" y="64"/>
                    <a:pt x="113" y="64"/>
                  </a:cubicBezTo>
                  <a:cubicBezTo>
                    <a:pt x="109" y="72"/>
                    <a:pt x="109" y="72"/>
                    <a:pt x="109" y="72"/>
                  </a:cubicBezTo>
                  <a:cubicBezTo>
                    <a:pt x="109" y="72"/>
                    <a:pt x="105" y="76"/>
                    <a:pt x="105" y="78"/>
                  </a:cubicBezTo>
                  <a:cubicBezTo>
                    <a:pt x="105" y="79"/>
                    <a:pt x="103" y="83"/>
                    <a:pt x="103" y="83"/>
                  </a:cubicBezTo>
                  <a:cubicBezTo>
                    <a:pt x="103" y="84"/>
                    <a:pt x="103" y="91"/>
                    <a:pt x="103" y="91"/>
                  </a:cubicBezTo>
                  <a:cubicBezTo>
                    <a:pt x="101" y="95"/>
                    <a:pt x="101" y="95"/>
                    <a:pt x="101" y="95"/>
                  </a:cubicBezTo>
                  <a:cubicBezTo>
                    <a:pt x="95" y="99"/>
                    <a:pt x="95" y="99"/>
                    <a:pt x="95" y="99"/>
                  </a:cubicBezTo>
                  <a:cubicBezTo>
                    <a:pt x="95" y="104"/>
                    <a:pt x="95" y="104"/>
                    <a:pt x="95" y="104"/>
                  </a:cubicBezTo>
                  <a:cubicBezTo>
                    <a:pt x="95" y="104"/>
                    <a:pt x="98" y="110"/>
                    <a:pt x="100" y="111"/>
                  </a:cubicBezTo>
                  <a:cubicBezTo>
                    <a:pt x="101" y="113"/>
                    <a:pt x="103" y="121"/>
                    <a:pt x="103" y="121"/>
                  </a:cubicBezTo>
                  <a:cubicBezTo>
                    <a:pt x="103" y="121"/>
                    <a:pt x="100" y="128"/>
                    <a:pt x="99" y="130"/>
                  </a:cubicBezTo>
                  <a:cubicBezTo>
                    <a:pt x="98" y="132"/>
                    <a:pt x="90" y="142"/>
                    <a:pt x="90" y="142"/>
                  </a:cubicBezTo>
                  <a:cubicBezTo>
                    <a:pt x="85" y="155"/>
                    <a:pt x="85" y="155"/>
                    <a:pt x="85" y="155"/>
                  </a:cubicBezTo>
                  <a:cubicBezTo>
                    <a:pt x="85" y="164"/>
                    <a:pt x="85" y="164"/>
                    <a:pt x="85" y="164"/>
                  </a:cubicBezTo>
                  <a:cubicBezTo>
                    <a:pt x="84" y="169"/>
                    <a:pt x="84" y="169"/>
                    <a:pt x="84" y="169"/>
                  </a:cubicBezTo>
                  <a:cubicBezTo>
                    <a:pt x="77" y="176"/>
                    <a:pt x="77" y="176"/>
                    <a:pt x="77" y="176"/>
                  </a:cubicBezTo>
                  <a:cubicBezTo>
                    <a:pt x="68" y="177"/>
                    <a:pt x="68" y="177"/>
                    <a:pt x="68" y="177"/>
                  </a:cubicBezTo>
                  <a:cubicBezTo>
                    <a:pt x="65" y="180"/>
                    <a:pt x="65" y="180"/>
                    <a:pt x="65" y="180"/>
                  </a:cubicBezTo>
                  <a:cubicBezTo>
                    <a:pt x="70" y="197"/>
                    <a:pt x="70" y="197"/>
                    <a:pt x="70" y="197"/>
                  </a:cubicBezTo>
                  <a:cubicBezTo>
                    <a:pt x="68" y="205"/>
                    <a:pt x="68" y="205"/>
                    <a:pt x="68" y="205"/>
                  </a:cubicBezTo>
                  <a:cubicBezTo>
                    <a:pt x="67" y="212"/>
                    <a:pt x="67" y="212"/>
                    <a:pt x="67" y="212"/>
                  </a:cubicBezTo>
                  <a:cubicBezTo>
                    <a:pt x="67" y="212"/>
                    <a:pt x="65" y="218"/>
                    <a:pt x="66" y="219"/>
                  </a:cubicBezTo>
                  <a:cubicBezTo>
                    <a:pt x="67" y="221"/>
                    <a:pt x="68" y="225"/>
                    <a:pt x="68" y="225"/>
                  </a:cubicBezTo>
                  <a:cubicBezTo>
                    <a:pt x="64" y="228"/>
                    <a:pt x="64" y="228"/>
                    <a:pt x="64" y="228"/>
                  </a:cubicBezTo>
                  <a:cubicBezTo>
                    <a:pt x="65" y="234"/>
                    <a:pt x="65" y="234"/>
                    <a:pt x="65" y="234"/>
                  </a:cubicBezTo>
                  <a:cubicBezTo>
                    <a:pt x="50" y="260"/>
                    <a:pt x="50" y="260"/>
                    <a:pt x="50" y="260"/>
                  </a:cubicBezTo>
                  <a:cubicBezTo>
                    <a:pt x="52" y="265"/>
                    <a:pt x="52" y="265"/>
                    <a:pt x="52" y="265"/>
                  </a:cubicBezTo>
                  <a:cubicBezTo>
                    <a:pt x="61" y="267"/>
                    <a:pt x="61" y="267"/>
                    <a:pt x="61" y="267"/>
                  </a:cubicBezTo>
                  <a:cubicBezTo>
                    <a:pt x="62" y="283"/>
                    <a:pt x="62" y="283"/>
                    <a:pt x="62" y="283"/>
                  </a:cubicBezTo>
                  <a:cubicBezTo>
                    <a:pt x="59" y="290"/>
                    <a:pt x="59" y="290"/>
                    <a:pt x="59" y="290"/>
                  </a:cubicBezTo>
                  <a:cubicBezTo>
                    <a:pt x="58" y="292"/>
                    <a:pt x="58" y="292"/>
                    <a:pt x="58" y="292"/>
                  </a:cubicBezTo>
                  <a:cubicBezTo>
                    <a:pt x="34" y="293"/>
                    <a:pt x="34" y="293"/>
                    <a:pt x="34" y="293"/>
                  </a:cubicBezTo>
                  <a:cubicBezTo>
                    <a:pt x="21" y="310"/>
                    <a:pt x="21" y="310"/>
                    <a:pt x="21" y="310"/>
                  </a:cubicBezTo>
                  <a:cubicBezTo>
                    <a:pt x="19" y="320"/>
                    <a:pt x="19" y="320"/>
                    <a:pt x="19" y="320"/>
                  </a:cubicBezTo>
                  <a:cubicBezTo>
                    <a:pt x="18" y="327"/>
                    <a:pt x="18" y="327"/>
                    <a:pt x="18" y="327"/>
                  </a:cubicBezTo>
                  <a:cubicBezTo>
                    <a:pt x="18" y="327"/>
                    <a:pt x="15" y="331"/>
                    <a:pt x="15" y="333"/>
                  </a:cubicBezTo>
                  <a:cubicBezTo>
                    <a:pt x="15" y="334"/>
                    <a:pt x="15" y="340"/>
                    <a:pt x="15" y="340"/>
                  </a:cubicBezTo>
                  <a:cubicBezTo>
                    <a:pt x="19" y="348"/>
                    <a:pt x="19" y="348"/>
                    <a:pt x="19" y="348"/>
                  </a:cubicBezTo>
                  <a:cubicBezTo>
                    <a:pt x="19" y="354"/>
                    <a:pt x="19" y="354"/>
                    <a:pt x="19" y="354"/>
                  </a:cubicBezTo>
                  <a:cubicBezTo>
                    <a:pt x="17" y="357"/>
                    <a:pt x="17" y="357"/>
                    <a:pt x="17" y="357"/>
                  </a:cubicBezTo>
                  <a:cubicBezTo>
                    <a:pt x="18" y="364"/>
                    <a:pt x="18" y="364"/>
                    <a:pt x="18" y="364"/>
                  </a:cubicBezTo>
                  <a:cubicBezTo>
                    <a:pt x="18" y="364"/>
                    <a:pt x="19" y="366"/>
                    <a:pt x="18" y="367"/>
                  </a:cubicBezTo>
                  <a:cubicBezTo>
                    <a:pt x="16" y="369"/>
                    <a:pt x="16" y="371"/>
                    <a:pt x="17" y="373"/>
                  </a:cubicBezTo>
                  <a:cubicBezTo>
                    <a:pt x="17" y="374"/>
                    <a:pt x="24" y="387"/>
                    <a:pt x="24" y="387"/>
                  </a:cubicBezTo>
                  <a:cubicBezTo>
                    <a:pt x="25" y="418"/>
                    <a:pt x="25" y="418"/>
                    <a:pt x="25" y="418"/>
                  </a:cubicBezTo>
                  <a:cubicBezTo>
                    <a:pt x="28" y="426"/>
                    <a:pt x="28" y="426"/>
                    <a:pt x="28" y="426"/>
                  </a:cubicBezTo>
                  <a:cubicBezTo>
                    <a:pt x="35" y="431"/>
                    <a:pt x="35" y="431"/>
                    <a:pt x="35" y="431"/>
                  </a:cubicBezTo>
                  <a:cubicBezTo>
                    <a:pt x="41" y="436"/>
                    <a:pt x="41" y="436"/>
                    <a:pt x="41" y="436"/>
                  </a:cubicBezTo>
                  <a:cubicBezTo>
                    <a:pt x="42" y="445"/>
                    <a:pt x="42" y="445"/>
                    <a:pt x="42" y="445"/>
                  </a:cubicBezTo>
                  <a:cubicBezTo>
                    <a:pt x="42" y="445"/>
                    <a:pt x="40" y="452"/>
                    <a:pt x="40" y="453"/>
                  </a:cubicBezTo>
                  <a:cubicBezTo>
                    <a:pt x="41" y="454"/>
                    <a:pt x="35" y="454"/>
                    <a:pt x="35" y="454"/>
                  </a:cubicBezTo>
                  <a:cubicBezTo>
                    <a:pt x="30" y="455"/>
                    <a:pt x="30" y="455"/>
                    <a:pt x="30" y="455"/>
                  </a:cubicBezTo>
                  <a:cubicBezTo>
                    <a:pt x="25" y="460"/>
                    <a:pt x="25" y="460"/>
                    <a:pt x="25" y="460"/>
                  </a:cubicBezTo>
                  <a:cubicBezTo>
                    <a:pt x="27" y="466"/>
                    <a:pt x="27" y="466"/>
                    <a:pt x="27" y="466"/>
                  </a:cubicBezTo>
                  <a:cubicBezTo>
                    <a:pt x="30" y="475"/>
                    <a:pt x="30" y="475"/>
                    <a:pt x="30" y="475"/>
                  </a:cubicBezTo>
                  <a:cubicBezTo>
                    <a:pt x="36" y="482"/>
                    <a:pt x="36" y="482"/>
                    <a:pt x="36" y="482"/>
                  </a:cubicBezTo>
                  <a:cubicBezTo>
                    <a:pt x="38" y="488"/>
                    <a:pt x="38" y="488"/>
                    <a:pt x="38" y="488"/>
                  </a:cubicBezTo>
                  <a:cubicBezTo>
                    <a:pt x="35" y="494"/>
                    <a:pt x="35" y="494"/>
                    <a:pt x="35" y="494"/>
                  </a:cubicBezTo>
                  <a:cubicBezTo>
                    <a:pt x="33" y="497"/>
                    <a:pt x="33" y="497"/>
                    <a:pt x="33" y="497"/>
                  </a:cubicBezTo>
                  <a:cubicBezTo>
                    <a:pt x="35" y="502"/>
                    <a:pt x="35" y="502"/>
                    <a:pt x="35" y="502"/>
                  </a:cubicBezTo>
                  <a:cubicBezTo>
                    <a:pt x="35" y="507"/>
                    <a:pt x="35" y="507"/>
                    <a:pt x="35" y="507"/>
                  </a:cubicBezTo>
                  <a:cubicBezTo>
                    <a:pt x="35" y="507"/>
                    <a:pt x="33" y="510"/>
                    <a:pt x="33" y="511"/>
                  </a:cubicBezTo>
                  <a:cubicBezTo>
                    <a:pt x="33" y="512"/>
                    <a:pt x="29" y="515"/>
                    <a:pt x="29" y="515"/>
                  </a:cubicBezTo>
                  <a:cubicBezTo>
                    <a:pt x="26" y="518"/>
                    <a:pt x="26" y="518"/>
                    <a:pt x="26" y="518"/>
                  </a:cubicBezTo>
                  <a:cubicBezTo>
                    <a:pt x="23" y="519"/>
                    <a:pt x="23" y="519"/>
                    <a:pt x="23" y="519"/>
                  </a:cubicBezTo>
                  <a:cubicBezTo>
                    <a:pt x="23" y="519"/>
                    <a:pt x="21" y="518"/>
                    <a:pt x="20" y="519"/>
                  </a:cubicBezTo>
                  <a:cubicBezTo>
                    <a:pt x="20" y="519"/>
                    <a:pt x="18" y="521"/>
                    <a:pt x="18" y="521"/>
                  </a:cubicBezTo>
                  <a:cubicBezTo>
                    <a:pt x="18" y="524"/>
                    <a:pt x="18" y="524"/>
                    <a:pt x="18" y="524"/>
                  </a:cubicBezTo>
                  <a:cubicBezTo>
                    <a:pt x="20" y="526"/>
                    <a:pt x="20" y="526"/>
                    <a:pt x="20" y="526"/>
                  </a:cubicBezTo>
                  <a:cubicBezTo>
                    <a:pt x="19" y="531"/>
                    <a:pt x="19" y="531"/>
                    <a:pt x="19" y="531"/>
                  </a:cubicBezTo>
                  <a:cubicBezTo>
                    <a:pt x="16" y="534"/>
                    <a:pt x="16" y="534"/>
                    <a:pt x="16" y="534"/>
                  </a:cubicBezTo>
                  <a:cubicBezTo>
                    <a:pt x="13" y="535"/>
                    <a:pt x="13" y="535"/>
                    <a:pt x="13" y="535"/>
                  </a:cubicBezTo>
                  <a:cubicBezTo>
                    <a:pt x="15" y="541"/>
                    <a:pt x="15" y="541"/>
                    <a:pt x="15" y="541"/>
                  </a:cubicBezTo>
                  <a:cubicBezTo>
                    <a:pt x="19" y="548"/>
                    <a:pt x="19" y="548"/>
                    <a:pt x="19" y="548"/>
                  </a:cubicBezTo>
                  <a:cubicBezTo>
                    <a:pt x="19" y="554"/>
                    <a:pt x="19" y="554"/>
                    <a:pt x="19" y="554"/>
                  </a:cubicBezTo>
                  <a:cubicBezTo>
                    <a:pt x="16" y="560"/>
                    <a:pt x="16" y="560"/>
                    <a:pt x="16" y="560"/>
                  </a:cubicBezTo>
                  <a:cubicBezTo>
                    <a:pt x="15" y="567"/>
                    <a:pt x="15" y="567"/>
                    <a:pt x="15" y="567"/>
                  </a:cubicBezTo>
                  <a:cubicBezTo>
                    <a:pt x="14" y="573"/>
                    <a:pt x="14" y="573"/>
                    <a:pt x="14" y="573"/>
                  </a:cubicBezTo>
                  <a:cubicBezTo>
                    <a:pt x="12" y="574"/>
                    <a:pt x="12" y="574"/>
                    <a:pt x="12" y="574"/>
                  </a:cubicBezTo>
                  <a:cubicBezTo>
                    <a:pt x="9" y="574"/>
                    <a:pt x="9" y="574"/>
                    <a:pt x="9" y="574"/>
                  </a:cubicBezTo>
                  <a:cubicBezTo>
                    <a:pt x="9" y="574"/>
                    <a:pt x="9" y="568"/>
                    <a:pt x="8" y="567"/>
                  </a:cubicBezTo>
                  <a:cubicBezTo>
                    <a:pt x="8" y="567"/>
                    <a:pt x="1" y="561"/>
                    <a:pt x="1" y="561"/>
                  </a:cubicBezTo>
                  <a:cubicBezTo>
                    <a:pt x="1" y="567"/>
                    <a:pt x="1" y="567"/>
                    <a:pt x="1" y="567"/>
                  </a:cubicBezTo>
                  <a:cubicBezTo>
                    <a:pt x="0" y="574"/>
                    <a:pt x="0" y="574"/>
                    <a:pt x="0" y="574"/>
                  </a:cubicBezTo>
                  <a:cubicBezTo>
                    <a:pt x="0" y="574"/>
                    <a:pt x="1" y="578"/>
                    <a:pt x="2" y="579"/>
                  </a:cubicBezTo>
                  <a:cubicBezTo>
                    <a:pt x="3" y="580"/>
                    <a:pt x="4" y="587"/>
                    <a:pt x="4" y="587"/>
                  </a:cubicBezTo>
                  <a:cubicBezTo>
                    <a:pt x="3" y="594"/>
                    <a:pt x="3" y="594"/>
                    <a:pt x="3" y="594"/>
                  </a:cubicBezTo>
                  <a:cubicBezTo>
                    <a:pt x="3" y="594"/>
                    <a:pt x="5" y="599"/>
                    <a:pt x="5" y="599"/>
                  </a:cubicBezTo>
                  <a:cubicBezTo>
                    <a:pt x="5" y="600"/>
                    <a:pt x="6" y="604"/>
                    <a:pt x="6" y="604"/>
                  </a:cubicBezTo>
                  <a:cubicBezTo>
                    <a:pt x="10" y="603"/>
                    <a:pt x="10" y="603"/>
                    <a:pt x="10" y="603"/>
                  </a:cubicBezTo>
                  <a:cubicBezTo>
                    <a:pt x="9" y="600"/>
                    <a:pt x="9" y="600"/>
                    <a:pt x="9" y="600"/>
                  </a:cubicBezTo>
                  <a:cubicBezTo>
                    <a:pt x="12" y="604"/>
                    <a:pt x="12" y="604"/>
                    <a:pt x="12" y="604"/>
                  </a:cubicBezTo>
                  <a:cubicBezTo>
                    <a:pt x="12" y="604"/>
                    <a:pt x="10" y="605"/>
                    <a:pt x="12" y="604"/>
                  </a:cubicBezTo>
                  <a:cubicBezTo>
                    <a:pt x="13" y="604"/>
                    <a:pt x="15" y="602"/>
                    <a:pt x="15" y="602"/>
                  </a:cubicBezTo>
                  <a:cubicBezTo>
                    <a:pt x="14" y="605"/>
                    <a:pt x="14" y="605"/>
                    <a:pt x="14" y="605"/>
                  </a:cubicBezTo>
                  <a:cubicBezTo>
                    <a:pt x="12" y="609"/>
                    <a:pt x="12" y="609"/>
                    <a:pt x="12" y="609"/>
                  </a:cubicBezTo>
                  <a:cubicBezTo>
                    <a:pt x="13" y="610"/>
                    <a:pt x="13" y="610"/>
                    <a:pt x="13" y="610"/>
                  </a:cubicBezTo>
                  <a:cubicBezTo>
                    <a:pt x="16" y="611"/>
                    <a:pt x="16" y="611"/>
                    <a:pt x="16" y="611"/>
                  </a:cubicBezTo>
                  <a:cubicBezTo>
                    <a:pt x="12" y="616"/>
                    <a:pt x="12" y="616"/>
                    <a:pt x="12" y="616"/>
                  </a:cubicBezTo>
                  <a:cubicBezTo>
                    <a:pt x="12" y="616"/>
                    <a:pt x="14" y="619"/>
                    <a:pt x="15" y="620"/>
                  </a:cubicBezTo>
                  <a:cubicBezTo>
                    <a:pt x="15" y="620"/>
                    <a:pt x="19" y="617"/>
                    <a:pt x="19" y="617"/>
                  </a:cubicBezTo>
                  <a:cubicBezTo>
                    <a:pt x="19" y="617"/>
                    <a:pt x="19" y="618"/>
                    <a:pt x="19" y="619"/>
                  </a:cubicBezTo>
                  <a:cubicBezTo>
                    <a:pt x="19" y="619"/>
                    <a:pt x="16" y="622"/>
                    <a:pt x="16" y="624"/>
                  </a:cubicBezTo>
                  <a:cubicBezTo>
                    <a:pt x="17" y="625"/>
                    <a:pt x="22" y="623"/>
                    <a:pt x="21" y="624"/>
                  </a:cubicBezTo>
                  <a:cubicBezTo>
                    <a:pt x="20" y="625"/>
                    <a:pt x="20" y="627"/>
                    <a:pt x="20" y="627"/>
                  </a:cubicBezTo>
                  <a:cubicBezTo>
                    <a:pt x="20" y="627"/>
                    <a:pt x="17" y="630"/>
                    <a:pt x="19" y="631"/>
                  </a:cubicBezTo>
                  <a:cubicBezTo>
                    <a:pt x="20" y="632"/>
                    <a:pt x="23" y="633"/>
                    <a:pt x="22" y="633"/>
                  </a:cubicBezTo>
                  <a:cubicBezTo>
                    <a:pt x="22" y="634"/>
                    <a:pt x="19" y="636"/>
                    <a:pt x="19" y="636"/>
                  </a:cubicBezTo>
                  <a:cubicBezTo>
                    <a:pt x="19" y="636"/>
                    <a:pt x="18" y="638"/>
                    <a:pt x="19" y="639"/>
                  </a:cubicBezTo>
                  <a:cubicBezTo>
                    <a:pt x="20" y="640"/>
                    <a:pt x="23" y="640"/>
                    <a:pt x="23" y="640"/>
                  </a:cubicBezTo>
                  <a:cubicBezTo>
                    <a:pt x="23" y="640"/>
                    <a:pt x="23" y="638"/>
                    <a:pt x="23" y="639"/>
                  </a:cubicBezTo>
                  <a:cubicBezTo>
                    <a:pt x="23" y="640"/>
                    <a:pt x="22" y="642"/>
                    <a:pt x="22" y="642"/>
                  </a:cubicBezTo>
                  <a:cubicBezTo>
                    <a:pt x="22" y="642"/>
                    <a:pt x="21" y="644"/>
                    <a:pt x="22" y="645"/>
                  </a:cubicBezTo>
                  <a:cubicBezTo>
                    <a:pt x="23" y="645"/>
                    <a:pt x="25" y="645"/>
                    <a:pt x="25" y="645"/>
                  </a:cubicBezTo>
                  <a:cubicBezTo>
                    <a:pt x="25" y="645"/>
                    <a:pt x="25" y="646"/>
                    <a:pt x="25" y="648"/>
                  </a:cubicBezTo>
                  <a:cubicBezTo>
                    <a:pt x="25" y="649"/>
                    <a:pt x="25" y="652"/>
                    <a:pt x="25" y="652"/>
                  </a:cubicBezTo>
                  <a:cubicBezTo>
                    <a:pt x="25" y="653"/>
                    <a:pt x="25" y="655"/>
                    <a:pt x="25" y="655"/>
                  </a:cubicBezTo>
                  <a:cubicBezTo>
                    <a:pt x="25" y="655"/>
                    <a:pt x="24" y="656"/>
                    <a:pt x="27" y="656"/>
                  </a:cubicBezTo>
                  <a:cubicBezTo>
                    <a:pt x="29" y="656"/>
                    <a:pt x="29" y="655"/>
                    <a:pt x="30" y="655"/>
                  </a:cubicBezTo>
                  <a:cubicBezTo>
                    <a:pt x="31" y="655"/>
                    <a:pt x="31" y="656"/>
                    <a:pt x="32" y="657"/>
                  </a:cubicBezTo>
                  <a:cubicBezTo>
                    <a:pt x="32" y="659"/>
                    <a:pt x="32" y="660"/>
                    <a:pt x="32" y="661"/>
                  </a:cubicBezTo>
                  <a:cubicBezTo>
                    <a:pt x="33" y="662"/>
                    <a:pt x="37" y="672"/>
                    <a:pt x="37" y="672"/>
                  </a:cubicBezTo>
                  <a:cubicBezTo>
                    <a:pt x="37" y="672"/>
                    <a:pt x="38" y="676"/>
                    <a:pt x="39" y="677"/>
                  </a:cubicBezTo>
                  <a:cubicBezTo>
                    <a:pt x="39" y="678"/>
                    <a:pt x="40" y="679"/>
                    <a:pt x="41" y="680"/>
                  </a:cubicBezTo>
                  <a:cubicBezTo>
                    <a:pt x="41" y="680"/>
                    <a:pt x="43" y="683"/>
                    <a:pt x="43" y="683"/>
                  </a:cubicBezTo>
                  <a:cubicBezTo>
                    <a:pt x="46" y="685"/>
                    <a:pt x="46" y="685"/>
                    <a:pt x="46" y="685"/>
                  </a:cubicBezTo>
                  <a:cubicBezTo>
                    <a:pt x="50" y="692"/>
                    <a:pt x="50" y="692"/>
                    <a:pt x="50" y="692"/>
                  </a:cubicBezTo>
                  <a:cubicBezTo>
                    <a:pt x="50" y="692"/>
                    <a:pt x="53" y="695"/>
                    <a:pt x="53" y="695"/>
                  </a:cubicBezTo>
                  <a:cubicBezTo>
                    <a:pt x="54" y="695"/>
                    <a:pt x="56" y="693"/>
                    <a:pt x="56" y="693"/>
                  </a:cubicBezTo>
                  <a:cubicBezTo>
                    <a:pt x="56" y="693"/>
                    <a:pt x="59" y="694"/>
                    <a:pt x="59" y="695"/>
                  </a:cubicBezTo>
                  <a:cubicBezTo>
                    <a:pt x="58" y="695"/>
                    <a:pt x="57" y="699"/>
                    <a:pt x="57" y="700"/>
                  </a:cubicBezTo>
                  <a:cubicBezTo>
                    <a:pt x="58" y="701"/>
                    <a:pt x="58" y="703"/>
                    <a:pt x="58" y="703"/>
                  </a:cubicBezTo>
                  <a:cubicBezTo>
                    <a:pt x="56" y="704"/>
                    <a:pt x="56" y="704"/>
                    <a:pt x="56" y="704"/>
                  </a:cubicBezTo>
                  <a:cubicBezTo>
                    <a:pt x="54" y="705"/>
                    <a:pt x="54" y="705"/>
                    <a:pt x="54" y="705"/>
                  </a:cubicBezTo>
                  <a:cubicBezTo>
                    <a:pt x="50" y="705"/>
                    <a:pt x="50" y="705"/>
                    <a:pt x="50" y="705"/>
                  </a:cubicBezTo>
                  <a:cubicBezTo>
                    <a:pt x="49" y="709"/>
                    <a:pt x="49" y="709"/>
                    <a:pt x="49" y="709"/>
                  </a:cubicBezTo>
                  <a:cubicBezTo>
                    <a:pt x="53" y="711"/>
                    <a:pt x="53" y="711"/>
                    <a:pt x="53" y="711"/>
                  </a:cubicBezTo>
                  <a:cubicBezTo>
                    <a:pt x="53" y="711"/>
                    <a:pt x="55" y="713"/>
                    <a:pt x="56" y="713"/>
                  </a:cubicBezTo>
                  <a:cubicBezTo>
                    <a:pt x="56" y="714"/>
                    <a:pt x="56" y="718"/>
                    <a:pt x="56" y="718"/>
                  </a:cubicBezTo>
                  <a:cubicBezTo>
                    <a:pt x="55" y="718"/>
                    <a:pt x="51" y="718"/>
                    <a:pt x="51" y="718"/>
                  </a:cubicBezTo>
                  <a:cubicBezTo>
                    <a:pt x="51" y="718"/>
                    <a:pt x="49" y="721"/>
                    <a:pt x="49" y="721"/>
                  </a:cubicBezTo>
                  <a:cubicBezTo>
                    <a:pt x="49" y="722"/>
                    <a:pt x="48" y="722"/>
                    <a:pt x="50" y="725"/>
                  </a:cubicBezTo>
                  <a:cubicBezTo>
                    <a:pt x="51" y="727"/>
                    <a:pt x="56" y="733"/>
                    <a:pt x="56" y="733"/>
                  </a:cubicBezTo>
                  <a:cubicBezTo>
                    <a:pt x="56" y="733"/>
                    <a:pt x="60" y="739"/>
                    <a:pt x="60" y="739"/>
                  </a:cubicBezTo>
                  <a:cubicBezTo>
                    <a:pt x="60" y="740"/>
                    <a:pt x="63" y="744"/>
                    <a:pt x="63" y="744"/>
                  </a:cubicBezTo>
                  <a:cubicBezTo>
                    <a:pt x="64" y="744"/>
                    <a:pt x="64" y="748"/>
                    <a:pt x="64" y="748"/>
                  </a:cubicBezTo>
                  <a:cubicBezTo>
                    <a:pt x="63" y="750"/>
                    <a:pt x="63" y="750"/>
                    <a:pt x="63" y="750"/>
                  </a:cubicBezTo>
                  <a:cubicBezTo>
                    <a:pt x="62" y="753"/>
                    <a:pt x="62" y="753"/>
                    <a:pt x="62" y="753"/>
                  </a:cubicBezTo>
                  <a:cubicBezTo>
                    <a:pt x="61" y="756"/>
                    <a:pt x="61" y="756"/>
                    <a:pt x="61" y="756"/>
                  </a:cubicBezTo>
                  <a:cubicBezTo>
                    <a:pt x="62" y="758"/>
                    <a:pt x="62" y="758"/>
                    <a:pt x="62" y="758"/>
                  </a:cubicBezTo>
                  <a:cubicBezTo>
                    <a:pt x="61" y="760"/>
                    <a:pt x="61" y="760"/>
                    <a:pt x="61" y="760"/>
                  </a:cubicBezTo>
                  <a:cubicBezTo>
                    <a:pt x="59" y="763"/>
                    <a:pt x="59" y="763"/>
                    <a:pt x="59" y="763"/>
                  </a:cubicBezTo>
                  <a:cubicBezTo>
                    <a:pt x="64" y="764"/>
                    <a:pt x="64" y="764"/>
                    <a:pt x="64" y="764"/>
                  </a:cubicBezTo>
                  <a:cubicBezTo>
                    <a:pt x="70" y="763"/>
                    <a:pt x="70" y="763"/>
                    <a:pt x="70" y="763"/>
                  </a:cubicBezTo>
                  <a:cubicBezTo>
                    <a:pt x="70" y="763"/>
                    <a:pt x="71" y="765"/>
                    <a:pt x="71" y="765"/>
                  </a:cubicBezTo>
                  <a:cubicBezTo>
                    <a:pt x="72" y="766"/>
                    <a:pt x="77" y="765"/>
                    <a:pt x="77" y="765"/>
                  </a:cubicBezTo>
                  <a:cubicBezTo>
                    <a:pt x="81" y="763"/>
                    <a:pt x="81" y="763"/>
                    <a:pt x="81" y="763"/>
                  </a:cubicBezTo>
                  <a:cubicBezTo>
                    <a:pt x="84" y="761"/>
                    <a:pt x="84" y="761"/>
                    <a:pt x="84" y="761"/>
                  </a:cubicBezTo>
                  <a:cubicBezTo>
                    <a:pt x="84" y="759"/>
                    <a:pt x="84" y="759"/>
                    <a:pt x="84" y="759"/>
                  </a:cubicBezTo>
                  <a:cubicBezTo>
                    <a:pt x="84" y="759"/>
                    <a:pt x="86" y="756"/>
                    <a:pt x="86" y="756"/>
                  </a:cubicBezTo>
                  <a:cubicBezTo>
                    <a:pt x="87" y="756"/>
                    <a:pt x="90" y="757"/>
                    <a:pt x="90" y="757"/>
                  </a:cubicBezTo>
                  <a:cubicBezTo>
                    <a:pt x="90" y="757"/>
                    <a:pt x="93" y="757"/>
                    <a:pt x="93" y="758"/>
                  </a:cubicBezTo>
                  <a:cubicBezTo>
                    <a:pt x="93" y="759"/>
                    <a:pt x="95" y="760"/>
                    <a:pt x="95" y="760"/>
                  </a:cubicBezTo>
                  <a:cubicBezTo>
                    <a:pt x="98" y="760"/>
                    <a:pt x="98" y="760"/>
                    <a:pt x="98" y="760"/>
                  </a:cubicBezTo>
                  <a:cubicBezTo>
                    <a:pt x="101" y="759"/>
                    <a:pt x="101" y="759"/>
                    <a:pt x="101" y="759"/>
                  </a:cubicBezTo>
                  <a:cubicBezTo>
                    <a:pt x="105" y="758"/>
                    <a:pt x="105" y="758"/>
                    <a:pt x="105" y="758"/>
                  </a:cubicBezTo>
                  <a:cubicBezTo>
                    <a:pt x="105" y="758"/>
                    <a:pt x="104" y="756"/>
                    <a:pt x="105" y="756"/>
                  </a:cubicBezTo>
                  <a:cubicBezTo>
                    <a:pt x="106" y="756"/>
                    <a:pt x="109" y="756"/>
                    <a:pt x="109" y="756"/>
                  </a:cubicBezTo>
                  <a:cubicBezTo>
                    <a:pt x="109" y="756"/>
                    <a:pt x="110" y="758"/>
                    <a:pt x="111" y="758"/>
                  </a:cubicBezTo>
                  <a:cubicBezTo>
                    <a:pt x="111" y="758"/>
                    <a:pt x="113" y="756"/>
                    <a:pt x="112" y="755"/>
                  </a:cubicBezTo>
                  <a:cubicBezTo>
                    <a:pt x="111" y="754"/>
                    <a:pt x="107" y="752"/>
                    <a:pt x="107" y="752"/>
                  </a:cubicBezTo>
                  <a:cubicBezTo>
                    <a:pt x="107" y="752"/>
                    <a:pt x="105" y="749"/>
                    <a:pt x="105" y="748"/>
                  </a:cubicBezTo>
                  <a:cubicBezTo>
                    <a:pt x="104" y="747"/>
                    <a:pt x="104" y="744"/>
                    <a:pt x="103" y="743"/>
                  </a:cubicBezTo>
                  <a:cubicBezTo>
                    <a:pt x="102" y="743"/>
                    <a:pt x="101" y="742"/>
                    <a:pt x="101" y="740"/>
                  </a:cubicBezTo>
                  <a:cubicBezTo>
                    <a:pt x="102" y="737"/>
                    <a:pt x="102" y="736"/>
                    <a:pt x="102" y="736"/>
                  </a:cubicBezTo>
                  <a:cubicBezTo>
                    <a:pt x="102" y="735"/>
                    <a:pt x="102" y="731"/>
                    <a:pt x="102" y="731"/>
                  </a:cubicBezTo>
                  <a:cubicBezTo>
                    <a:pt x="102" y="731"/>
                    <a:pt x="101" y="729"/>
                    <a:pt x="104" y="727"/>
                  </a:cubicBezTo>
                  <a:cubicBezTo>
                    <a:pt x="107" y="725"/>
                    <a:pt x="107" y="723"/>
                    <a:pt x="108" y="724"/>
                  </a:cubicBezTo>
                  <a:cubicBezTo>
                    <a:pt x="109" y="725"/>
                    <a:pt x="111" y="727"/>
                    <a:pt x="112" y="727"/>
                  </a:cubicBezTo>
                  <a:cubicBezTo>
                    <a:pt x="112" y="728"/>
                    <a:pt x="113" y="728"/>
                    <a:pt x="114" y="729"/>
                  </a:cubicBezTo>
                  <a:cubicBezTo>
                    <a:pt x="114" y="730"/>
                    <a:pt x="113" y="731"/>
                    <a:pt x="115" y="731"/>
                  </a:cubicBezTo>
                  <a:cubicBezTo>
                    <a:pt x="116" y="731"/>
                    <a:pt x="118" y="731"/>
                    <a:pt x="118" y="731"/>
                  </a:cubicBezTo>
                  <a:cubicBezTo>
                    <a:pt x="118" y="731"/>
                    <a:pt x="119" y="731"/>
                    <a:pt x="119" y="730"/>
                  </a:cubicBezTo>
                  <a:cubicBezTo>
                    <a:pt x="119" y="729"/>
                    <a:pt x="119" y="726"/>
                    <a:pt x="118" y="726"/>
                  </a:cubicBezTo>
                  <a:cubicBezTo>
                    <a:pt x="117" y="725"/>
                    <a:pt x="116" y="724"/>
                    <a:pt x="116" y="724"/>
                  </a:cubicBezTo>
                  <a:cubicBezTo>
                    <a:pt x="116" y="724"/>
                    <a:pt x="118" y="723"/>
                    <a:pt x="115" y="722"/>
                  </a:cubicBezTo>
                  <a:cubicBezTo>
                    <a:pt x="112" y="720"/>
                    <a:pt x="112" y="719"/>
                    <a:pt x="113" y="718"/>
                  </a:cubicBezTo>
                  <a:cubicBezTo>
                    <a:pt x="115" y="717"/>
                    <a:pt x="119" y="718"/>
                    <a:pt x="119" y="718"/>
                  </a:cubicBezTo>
                  <a:cubicBezTo>
                    <a:pt x="122" y="717"/>
                    <a:pt x="122" y="717"/>
                    <a:pt x="122" y="717"/>
                  </a:cubicBezTo>
                  <a:cubicBezTo>
                    <a:pt x="122" y="717"/>
                    <a:pt x="124" y="715"/>
                    <a:pt x="126" y="716"/>
                  </a:cubicBezTo>
                  <a:cubicBezTo>
                    <a:pt x="127" y="717"/>
                    <a:pt x="131" y="716"/>
                    <a:pt x="131" y="716"/>
                  </a:cubicBezTo>
                  <a:cubicBezTo>
                    <a:pt x="136" y="717"/>
                    <a:pt x="136" y="717"/>
                    <a:pt x="136" y="717"/>
                  </a:cubicBezTo>
                  <a:cubicBezTo>
                    <a:pt x="138" y="715"/>
                    <a:pt x="138" y="715"/>
                    <a:pt x="138" y="715"/>
                  </a:cubicBezTo>
                  <a:cubicBezTo>
                    <a:pt x="143" y="717"/>
                    <a:pt x="143" y="717"/>
                    <a:pt x="143" y="717"/>
                  </a:cubicBezTo>
                  <a:cubicBezTo>
                    <a:pt x="143" y="717"/>
                    <a:pt x="142" y="717"/>
                    <a:pt x="145" y="718"/>
                  </a:cubicBezTo>
                  <a:cubicBezTo>
                    <a:pt x="147" y="718"/>
                    <a:pt x="150" y="716"/>
                    <a:pt x="150" y="715"/>
                  </a:cubicBezTo>
                  <a:cubicBezTo>
                    <a:pt x="151" y="715"/>
                    <a:pt x="155" y="708"/>
                    <a:pt x="155" y="708"/>
                  </a:cubicBezTo>
                  <a:cubicBezTo>
                    <a:pt x="158" y="688"/>
                    <a:pt x="158" y="688"/>
                    <a:pt x="158" y="688"/>
                  </a:cubicBezTo>
                  <a:cubicBezTo>
                    <a:pt x="158" y="688"/>
                    <a:pt x="162" y="685"/>
                    <a:pt x="161" y="685"/>
                  </a:cubicBezTo>
                  <a:cubicBezTo>
                    <a:pt x="161" y="684"/>
                    <a:pt x="161" y="677"/>
                    <a:pt x="161" y="676"/>
                  </a:cubicBezTo>
                  <a:cubicBezTo>
                    <a:pt x="161" y="675"/>
                    <a:pt x="163" y="668"/>
                    <a:pt x="163" y="668"/>
                  </a:cubicBezTo>
                  <a:cubicBezTo>
                    <a:pt x="163" y="668"/>
                    <a:pt x="167" y="665"/>
                    <a:pt x="165" y="662"/>
                  </a:cubicBezTo>
                  <a:cubicBezTo>
                    <a:pt x="164" y="659"/>
                    <a:pt x="163" y="654"/>
                    <a:pt x="163" y="654"/>
                  </a:cubicBezTo>
                  <a:cubicBezTo>
                    <a:pt x="163" y="654"/>
                    <a:pt x="162" y="649"/>
                    <a:pt x="162" y="648"/>
                  </a:cubicBezTo>
                  <a:cubicBezTo>
                    <a:pt x="162" y="647"/>
                    <a:pt x="166" y="642"/>
                    <a:pt x="166" y="642"/>
                  </a:cubicBezTo>
                  <a:cubicBezTo>
                    <a:pt x="163" y="633"/>
                    <a:pt x="163" y="633"/>
                    <a:pt x="163" y="633"/>
                  </a:cubicBezTo>
                  <a:cubicBezTo>
                    <a:pt x="163" y="633"/>
                    <a:pt x="165" y="630"/>
                    <a:pt x="165" y="629"/>
                  </a:cubicBezTo>
                  <a:cubicBezTo>
                    <a:pt x="165" y="628"/>
                    <a:pt x="163" y="619"/>
                    <a:pt x="163" y="619"/>
                  </a:cubicBezTo>
                  <a:cubicBezTo>
                    <a:pt x="163" y="617"/>
                    <a:pt x="163" y="617"/>
                    <a:pt x="163" y="617"/>
                  </a:cubicBezTo>
                  <a:cubicBezTo>
                    <a:pt x="163" y="617"/>
                    <a:pt x="166" y="612"/>
                    <a:pt x="165" y="611"/>
                  </a:cubicBezTo>
                  <a:cubicBezTo>
                    <a:pt x="165" y="610"/>
                    <a:pt x="165" y="605"/>
                    <a:pt x="165" y="605"/>
                  </a:cubicBezTo>
                  <a:cubicBezTo>
                    <a:pt x="163" y="599"/>
                    <a:pt x="163" y="599"/>
                    <a:pt x="163" y="599"/>
                  </a:cubicBezTo>
                  <a:cubicBezTo>
                    <a:pt x="163" y="599"/>
                    <a:pt x="165" y="598"/>
                    <a:pt x="164" y="597"/>
                  </a:cubicBezTo>
                  <a:cubicBezTo>
                    <a:pt x="163" y="595"/>
                    <a:pt x="162" y="594"/>
                    <a:pt x="162" y="594"/>
                  </a:cubicBezTo>
                  <a:cubicBezTo>
                    <a:pt x="162" y="592"/>
                    <a:pt x="162" y="592"/>
                    <a:pt x="162" y="592"/>
                  </a:cubicBezTo>
                  <a:cubicBezTo>
                    <a:pt x="163" y="590"/>
                    <a:pt x="163" y="590"/>
                    <a:pt x="163" y="590"/>
                  </a:cubicBezTo>
                  <a:cubicBezTo>
                    <a:pt x="165" y="588"/>
                    <a:pt x="165" y="588"/>
                    <a:pt x="165" y="588"/>
                  </a:cubicBezTo>
                  <a:cubicBezTo>
                    <a:pt x="164" y="582"/>
                    <a:pt x="164" y="582"/>
                    <a:pt x="164" y="582"/>
                  </a:cubicBezTo>
                  <a:cubicBezTo>
                    <a:pt x="160" y="581"/>
                    <a:pt x="160" y="581"/>
                    <a:pt x="160" y="581"/>
                  </a:cubicBezTo>
                  <a:cubicBezTo>
                    <a:pt x="160" y="581"/>
                    <a:pt x="160" y="579"/>
                    <a:pt x="161" y="579"/>
                  </a:cubicBezTo>
                  <a:cubicBezTo>
                    <a:pt x="163" y="578"/>
                    <a:pt x="170" y="575"/>
                    <a:pt x="170" y="575"/>
                  </a:cubicBezTo>
                  <a:cubicBezTo>
                    <a:pt x="170" y="575"/>
                    <a:pt x="172" y="572"/>
                    <a:pt x="173" y="572"/>
                  </a:cubicBezTo>
                  <a:cubicBezTo>
                    <a:pt x="173" y="571"/>
                    <a:pt x="181" y="566"/>
                    <a:pt x="181" y="566"/>
                  </a:cubicBezTo>
                  <a:cubicBezTo>
                    <a:pt x="181" y="566"/>
                    <a:pt x="181" y="563"/>
                    <a:pt x="181" y="562"/>
                  </a:cubicBezTo>
                  <a:cubicBezTo>
                    <a:pt x="182" y="562"/>
                    <a:pt x="182" y="561"/>
                    <a:pt x="182" y="559"/>
                  </a:cubicBezTo>
                  <a:cubicBezTo>
                    <a:pt x="183" y="559"/>
                    <a:pt x="181" y="550"/>
                    <a:pt x="181" y="547"/>
                  </a:cubicBezTo>
                  <a:cubicBezTo>
                    <a:pt x="182" y="545"/>
                    <a:pt x="184" y="549"/>
                    <a:pt x="184" y="549"/>
                  </a:cubicBezTo>
                  <a:cubicBezTo>
                    <a:pt x="185" y="552"/>
                    <a:pt x="185" y="552"/>
                    <a:pt x="185" y="552"/>
                  </a:cubicBezTo>
                  <a:cubicBezTo>
                    <a:pt x="185" y="558"/>
                    <a:pt x="185" y="558"/>
                    <a:pt x="185" y="558"/>
                  </a:cubicBezTo>
                  <a:cubicBezTo>
                    <a:pt x="188" y="559"/>
                    <a:pt x="188" y="559"/>
                    <a:pt x="188" y="559"/>
                  </a:cubicBezTo>
                  <a:cubicBezTo>
                    <a:pt x="189" y="562"/>
                    <a:pt x="189" y="562"/>
                    <a:pt x="189" y="562"/>
                  </a:cubicBezTo>
                  <a:cubicBezTo>
                    <a:pt x="189" y="562"/>
                    <a:pt x="188" y="565"/>
                    <a:pt x="189" y="565"/>
                  </a:cubicBezTo>
                  <a:cubicBezTo>
                    <a:pt x="190" y="564"/>
                    <a:pt x="190" y="564"/>
                    <a:pt x="190" y="564"/>
                  </a:cubicBezTo>
                  <a:cubicBezTo>
                    <a:pt x="191" y="558"/>
                    <a:pt x="191" y="558"/>
                    <a:pt x="191" y="558"/>
                  </a:cubicBezTo>
                  <a:cubicBezTo>
                    <a:pt x="191" y="558"/>
                    <a:pt x="195" y="558"/>
                    <a:pt x="194" y="556"/>
                  </a:cubicBezTo>
                  <a:cubicBezTo>
                    <a:pt x="194" y="555"/>
                    <a:pt x="193" y="553"/>
                    <a:pt x="194" y="553"/>
                  </a:cubicBezTo>
                  <a:cubicBezTo>
                    <a:pt x="200" y="552"/>
                    <a:pt x="198" y="552"/>
                    <a:pt x="201" y="550"/>
                  </a:cubicBezTo>
                  <a:cubicBezTo>
                    <a:pt x="201" y="550"/>
                    <a:pt x="203" y="546"/>
                    <a:pt x="203" y="546"/>
                  </a:cubicBezTo>
                  <a:cubicBezTo>
                    <a:pt x="203" y="545"/>
                    <a:pt x="204" y="543"/>
                    <a:pt x="204" y="543"/>
                  </a:cubicBezTo>
                  <a:cubicBezTo>
                    <a:pt x="202" y="542"/>
                    <a:pt x="202" y="542"/>
                    <a:pt x="202" y="542"/>
                  </a:cubicBezTo>
                  <a:cubicBezTo>
                    <a:pt x="201" y="539"/>
                    <a:pt x="201" y="539"/>
                    <a:pt x="201" y="539"/>
                  </a:cubicBezTo>
                  <a:cubicBezTo>
                    <a:pt x="201" y="539"/>
                    <a:pt x="202" y="537"/>
                    <a:pt x="203" y="538"/>
                  </a:cubicBezTo>
                  <a:cubicBezTo>
                    <a:pt x="203" y="539"/>
                    <a:pt x="204" y="541"/>
                    <a:pt x="205" y="541"/>
                  </a:cubicBezTo>
                  <a:cubicBezTo>
                    <a:pt x="206" y="541"/>
                    <a:pt x="209" y="538"/>
                    <a:pt x="209" y="538"/>
                  </a:cubicBezTo>
                  <a:cubicBezTo>
                    <a:pt x="209" y="535"/>
                    <a:pt x="202" y="531"/>
                    <a:pt x="200" y="530"/>
                  </a:cubicBezTo>
                  <a:cubicBezTo>
                    <a:pt x="200" y="526"/>
                    <a:pt x="210" y="521"/>
                    <a:pt x="210" y="520"/>
                  </a:cubicBezTo>
                  <a:cubicBezTo>
                    <a:pt x="211" y="519"/>
                    <a:pt x="211" y="519"/>
                    <a:pt x="211" y="518"/>
                  </a:cubicBezTo>
                  <a:cubicBezTo>
                    <a:pt x="211" y="517"/>
                    <a:pt x="210" y="516"/>
                    <a:pt x="209" y="517"/>
                  </a:cubicBezTo>
                  <a:cubicBezTo>
                    <a:pt x="209" y="517"/>
                    <a:pt x="208" y="519"/>
                    <a:pt x="207" y="519"/>
                  </a:cubicBezTo>
                  <a:cubicBezTo>
                    <a:pt x="207" y="519"/>
                    <a:pt x="205" y="519"/>
                    <a:pt x="205" y="519"/>
                  </a:cubicBezTo>
                  <a:cubicBezTo>
                    <a:pt x="205" y="519"/>
                    <a:pt x="204" y="517"/>
                    <a:pt x="205" y="516"/>
                  </a:cubicBezTo>
                  <a:cubicBezTo>
                    <a:pt x="206" y="515"/>
                    <a:pt x="205" y="515"/>
                    <a:pt x="207" y="514"/>
                  </a:cubicBezTo>
                  <a:cubicBezTo>
                    <a:pt x="208" y="513"/>
                    <a:pt x="209" y="513"/>
                    <a:pt x="210" y="513"/>
                  </a:cubicBezTo>
                  <a:cubicBezTo>
                    <a:pt x="210" y="512"/>
                    <a:pt x="211" y="511"/>
                    <a:pt x="212" y="511"/>
                  </a:cubicBezTo>
                  <a:cubicBezTo>
                    <a:pt x="213" y="511"/>
                    <a:pt x="218" y="508"/>
                    <a:pt x="218" y="508"/>
                  </a:cubicBezTo>
                  <a:cubicBezTo>
                    <a:pt x="219" y="506"/>
                    <a:pt x="219" y="506"/>
                    <a:pt x="219" y="506"/>
                  </a:cubicBezTo>
                  <a:cubicBezTo>
                    <a:pt x="219" y="506"/>
                    <a:pt x="216" y="503"/>
                    <a:pt x="216" y="503"/>
                  </a:cubicBezTo>
                  <a:cubicBezTo>
                    <a:pt x="216" y="503"/>
                    <a:pt x="211" y="499"/>
                    <a:pt x="211" y="499"/>
                  </a:cubicBezTo>
                  <a:cubicBezTo>
                    <a:pt x="211" y="499"/>
                    <a:pt x="209" y="499"/>
                    <a:pt x="209" y="498"/>
                  </a:cubicBezTo>
                  <a:cubicBezTo>
                    <a:pt x="209" y="498"/>
                    <a:pt x="207" y="496"/>
                    <a:pt x="207" y="496"/>
                  </a:cubicBezTo>
                  <a:cubicBezTo>
                    <a:pt x="205" y="491"/>
                    <a:pt x="203" y="495"/>
                    <a:pt x="199" y="493"/>
                  </a:cubicBezTo>
                  <a:cubicBezTo>
                    <a:pt x="199" y="493"/>
                    <a:pt x="197" y="489"/>
                    <a:pt x="197" y="489"/>
                  </a:cubicBezTo>
                  <a:cubicBezTo>
                    <a:pt x="197" y="489"/>
                    <a:pt x="199" y="489"/>
                    <a:pt x="199" y="488"/>
                  </a:cubicBezTo>
                  <a:cubicBezTo>
                    <a:pt x="199" y="486"/>
                    <a:pt x="197" y="484"/>
                    <a:pt x="197" y="484"/>
                  </a:cubicBezTo>
                  <a:cubicBezTo>
                    <a:pt x="195" y="482"/>
                    <a:pt x="195" y="482"/>
                    <a:pt x="195" y="482"/>
                  </a:cubicBezTo>
                  <a:cubicBezTo>
                    <a:pt x="191" y="478"/>
                    <a:pt x="192" y="487"/>
                    <a:pt x="189" y="479"/>
                  </a:cubicBezTo>
                  <a:cubicBezTo>
                    <a:pt x="189" y="479"/>
                    <a:pt x="188" y="479"/>
                    <a:pt x="187" y="477"/>
                  </a:cubicBezTo>
                  <a:cubicBezTo>
                    <a:pt x="186" y="476"/>
                    <a:pt x="183" y="473"/>
                    <a:pt x="183" y="473"/>
                  </a:cubicBezTo>
                  <a:cubicBezTo>
                    <a:pt x="183" y="473"/>
                    <a:pt x="182" y="470"/>
                    <a:pt x="182" y="470"/>
                  </a:cubicBezTo>
                  <a:cubicBezTo>
                    <a:pt x="181" y="470"/>
                    <a:pt x="180" y="467"/>
                    <a:pt x="180" y="467"/>
                  </a:cubicBezTo>
                  <a:cubicBezTo>
                    <a:pt x="175" y="470"/>
                    <a:pt x="175" y="470"/>
                    <a:pt x="175" y="470"/>
                  </a:cubicBezTo>
                  <a:cubicBezTo>
                    <a:pt x="172" y="473"/>
                    <a:pt x="172" y="473"/>
                    <a:pt x="172" y="473"/>
                  </a:cubicBezTo>
                  <a:cubicBezTo>
                    <a:pt x="172" y="473"/>
                    <a:pt x="171" y="471"/>
                    <a:pt x="171" y="471"/>
                  </a:cubicBezTo>
                  <a:cubicBezTo>
                    <a:pt x="171" y="471"/>
                    <a:pt x="171" y="467"/>
                    <a:pt x="171" y="467"/>
                  </a:cubicBezTo>
                  <a:cubicBezTo>
                    <a:pt x="171" y="467"/>
                    <a:pt x="168" y="466"/>
                    <a:pt x="167" y="466"/>
                  </a:cubicBezTo>
                  <a:cubicBezTo>
                    <a:pt x="167" y="466"/>
                    <a:pt x="164" y="466"/>
                    <a:pt x="164" y="466"/>
                  </a:cubicBezTo>
                  <a:cubicBezTo>
                    <a:pt x="160" y="465"/>
                    <a:pt x="160" y="465"/>
                    <a:pt x="160" y="465"/>
                  </a:cubicBezTo>
                  <a:cubicBezTo>
                    <a:pt x="160" y="462"/>
                    <a:pt x="160" y="462"/>
                    <a:pt x="160" y="462"/>
                  </a:cubicBezTo>
                  <a:cubicBezTo>
                    <a:pt x="160" y="462"/>
                    <a:pt x="162" y="460"/>
                    <a:pt x="161" y="459"/>
                  </a:cubicBezTo>
                  <a:cubicBezTo>
                    <a:pt x="161" y="458"/>
                    <a:pt x="158" y="456"/>
                    <a:pt x="158" y="456"/>
                  </a:cubicBezTo>
                  <a:cubicBezTo>
                    <a:pt x="158" y="454"/>
                    <a:pt x="158" y="454"/>
                    <a:pt x="158" y="454"/>
                  </a:cubicBezTo>
                  <a:cubicBezTo>
                    <a:pt x="155" y="450"/>
                    <a:pt x="155" y="450"/>
                    <a:pt x="155" y="450"/>
                  </a:cubicBezTo>
                  <a:cubicBezTo>
                    <a:pt x="155" y="450"/>
                    <a:pt x="157" y="447"/>
                    <a:pt x="157" y="447"/>
                  </a:cubicBezTo>
                  <a:cubicBezTo>
                    <a:pt x="157" y="446"/>
                    <a:pt x="153" y="437"/>
                    <a:pt x="153" y="437"/>
                  </a:cubicBezTo>
                  <a:cubicBezTo>
                    <a:pt x="153" y="437"/>
                    <a:pt x="155" y="433"/>
                    <a:pt x="155" y="432"/>
                  </a:cubicBezTo>
                  <a:cubicBezTo>
                    <a:pt x="155" y="432"/>
                    <a:pt x="153" y="428"/>
                    <a:pt x="153" y="428"/>
                  </a:cubicBezTo>
                  <a:cubicBezTo>
                    <a:pt x="151" y="428"/>
                    <a:pt x="151" y="428"/>
                    <a:pt x="151" y="428"/>
                  </a:cubicBezTo>
                  <a:cubicBezTo>
                    <a:pt x="151" y="424"/>
                    <a:pt x="151" y="424"/>
                    <a:pt x="151" y="424"/>
                  </a:cubicBezTo>
                  <a:cubicBezTo>
                    <a:pt x="152" y="421"/>
                    <a:pt x="152" y="421"/>
                    <a:pt x="152" y="421"/>
                  </a:cubicBezTo>
                  <a:cubicBezTo>
                    <a:pt x="150" y="419"/>
                    <a:pt x="150" y="419"/>
                    <a:pt x="150" y="419"/>
                  </a:cubicBezTo>
                  <a:cubicBezTo>
                    <a:pt x="150" y="419"/>
                    <a:pt x="151" y="417"/>
                    <a:pt x="152" y="417"/>
                  </a:cubicBezTo>
                  <a:cubicBezTo>
                    <a:pt x="152" y="417"/>
                    <a:pt x="152" y="413"/>
                    <a:pt x="152" y="413"/>
                  </a:cubicBezTo>
                  <a:cubicBezTo>
                    <a:pt x="152" y="413"/>
                    <a:pt x="153" y="411"/>
                    <a:pt x="154" y="411"/>
                  </a:cubicBezTo>
                  <a:cubicBezTo>
                    <a:pt x="154" y="411"/>
                    <a:pt x="157" y="413"/>
                    <a:pt x="157" y="413"/>
                  </a:cubicBezTo>
                  <a:cubicBezTo>
                    <a:pt x="157" y="413"/>
                    <a:pt x="160" y="414"/>
                    <a:pt x="160" y="413"/>
                  </a:cubicBezTo>
                  <a:cubicBezTo>
                    <a:pt x="160" y="413"/>
                    <a:pt x="159" y="410"/>
                    <a:pt x="159" y="410"/>
                  </a:cubicBezTo>
                  <a:cubicBezTo>
                    <a:pt x="159" y="409"/>
                    <a:pt x="157" y="407"/>
                    <a:pt x="157" y="407"/>
                  </a:cubicBezTo>
                  <a:cubicBezTo>
                    <a:pt x="156" y="406"/>
                    <a:pt x="156" y="401"/>
                    <a:pt x="156" y="401"/>
                  </a:cubicBezTo>
                  <a:cubicBezTo>
                    <a:pt x="156" y="401"/>
                    <a:pt x="154" y="397"/>
                    <a:pt x="155" y="397"/>
                  </a:cubicBezTo>
                  <a:cubicBezTo>
                    <a:pt x="155" y="397"/>
                    <a:pt x="156" y="395"/>
                    <a:pt x="156" y="395"/>
                  </a:cubicBezTo>
                  <a:cubicBezTo>
                    <a:pt x="157" y="388"/>
                    <a:pt x="157" y="388"/>
                    <a:pt x="157" y="388"/>
                  </a:cubicBezTo>
                  <a:cubicBezTo>
                    <a:pt x="158" y="382"/>
                    <a:pt x="158" y="382"/>
                    <a:pt x="158" y="382"/>
                  </a:cubicBezTo>
                  <a:cubicBezTo>
                    <a:pt x="155" y="379"/>
                    <a:pt x="155" y="379"/>
                    <a:pt x="155" y="379"/>
                  </a:cubicBezTo>
                  <a:cubicBezTo>
                    <a:pt x="154" y="377"/>
                    <a:pt x="154" y="377"/>
                    <a:pt x="154" y="377"/>
                  </a:cubicBezTo>
                  <a:cubicBezTo>
                    <a:pt x="152" y="375"/>
                    <a:pt x="152" y="375"/>
                    <a:pt x="152" y="375"/>
                  </a:cubicBezTo>
                  <a:cubicBezTo>
                    <a:pt x="154" y="369"/>
                    <a:pt x="154" y="369"/>
                    <a:pt x="154" y="369"/>
                  </a:cubicBezTo>
                  <a:cubicBezTo>
                    <a:pt x="158" y="369"/>
                    <a:pt x="158" y="369"/>
                    <a:pt x="158" y="369"/>
                  </a:cubicBezTo>
                  <a:cubicBezTo>
                    <a:pt x="160" y="366"/>
                    <a:pt x="160" y="366"/>
                    <a:pt x="160" y="366"/>
                  </a:cubicBezTo>
                  <a:cubicBezTo>
                    <a:pt x="160" y="366"/>
                    <a:pt x="163" y="364"/>
                    <a:pt x="163" y="363"/>
                  </a:cubicBezTo>
                  <a:cubicBezTo>
                    <a:pt x="163" y="363"/>
                    <a:pt x="164" y="359"/>
                    <a:pt x="164" y="359"/>
                  </a:cubicBezTo>
                  <a:cubicBezTo>
                    <a:pt x="163" y="356"/>
                    <a:pt x="163" y="356"/>
                    <a:pt x="163" y="356"/>
                  </a:cubicBezTo>
                  <a:cubicBezTo>
                    <a:pt x="165" y="357"/>
                    <a:pt x="165" y="357"/>
                    <a:pt x="165" y="357"/>
                  </a:cubicBezTo>
                  <a:cubicBezTo>
                    <a:pt x="165" y="354"/>
                    <a:pt x="165" y="354"/>
                    <a:pt x="165" y="354"/>
                  </a:cubicBezTo>
                  <a:cubicBezTo>
                    <a:pt x="165" y="354"/>
                    <a:pt x="166" y="351"/>
                    <a:pt x="166" y="351"/>
                  </a:cubicBezTo>
                  <a:cubicBezTo>
                    <a:pt x="167" y="351"/>
                    <a:pt x="168" y="350"/>
                    <a:pt x="168" y="350"/>
                  </a:cubicBezTo>
                  <a:cubicBezTo>
                    <a:pt x="168" y="350"/>
                    <a:pt x="170" y="346"/>
                    <a:pt x="170" y="346"/>
                  </a:cubicBezTo>
                  <a:cubicBezTo>
                    <a:pt x="170" y="346"/>
                    <a:pt x="171" y="347"/>
                    <a:pt x="172" y="346"/>
                  </a:cubicBezTo>
                  <a:cubicBezTo>
                    <a:pt x="173" y="345"/>
                    <a:pt x="173" y="345"/>
                    <a:pt x="173" y="344"/>
                  </a:cubicBezTo>
                  <a:cubicBezTo>
                    <a:pt x="174" y="342"/>
                    <a:pt x="176" y="338"/>
                    <a:pt x="176" y="338"/>
                  </a:cubicBezTo>
                  <a:cubicBezTo>
                    <a:pt x="176" y="338"/>
                    <a:pt x="176" y="337"/>
                    <a:pt x="176" y="336"/>
                  </a:cubicBezTo>
                  <a:cubicBezTo>
                    <a:pt x="177" y="336"/>
                    <a:pt x="179" y="336"/>
                    <a:pt x="179" y="335"/>
                  </a:cubicBezTo>
                  <a:cubicBezTo>
                    <a:pt x="178" y="334"/>
                    <a:pt x="176" y="331"/>
                    <a:pt x="176" y="331"/>
                  </a:cubicBezTo>
                  <a:cubicBezTo>
                    <a:pt x="179" y="328"/>
                    <a:pt x="179" y="328"/>
                    <a:pt x="179" y="328"/>
                  </a:cubicBezTo>
                  <a:cubicBezTo>
                    <a:pt x="179" y="328"/>
                    <a:pt x="182" y="325"/>
                    <a:pt x="182" y="325"/>
                  </a:cubicBezTo>
                  <a:cubicBezTo>
                    <a:pt x="182" y="326"/>
                    <a:pt x="183" y="326"/>
                    <a:pt x="184" y="325"/>
                  </a:cubicBezTo>
                  <a:cubicBezTo>
                    <a:pt x="184" y="325"/>
                    <a:pt x="185" y="324"/>
                    <a:pt x="186" y="323"/>
                  </a:cubicBezTo>
                  <a:cubicBezTo>
                    <a:pt x="186" y="323"/>
                    <a:pt x="187" y="322"/>
                    <a:pt x="188" y="322"/>
                  </a:cubicBezTo>
                  <a:cubicBezTo>
                    <a:pt x="188" y="321"/>
                    <a:pt x="189" y="319"/>
                    <a:pt x="189" y="318"/>
                  </a:cubicBezTo>
                  <a:cubicBezTo>
                    <a:pt x="189" y="318"/>
                    <a:pt x="191" y="313"/>
                    <a:pt x="191" y="313"/>
                  </a:cubicBezTo>
                  <a:cubicBezTo>
                    <a:pt x="191" y="310"/>
                    <a:pt x="191" y="310"/>
                    <a:pt x="191" y="310"/>
                  </a:cubicBezTo>
                  <a:cubicBezTo>
                    <a:pt x="192" y="309"/>
                    <a:pt x="192" y="309"/>
                    <a:pt x="192" y="309"/>
                  </a:cubicBezTo>
                  <a:cubicBezTo>
                    <a:pt x="194" y="307"/>
                    <a:pt x="194" y="307"/>
                    <a:pt x="194" y="307"/>
                  </a:cubicBezTo>
                  <a:cubicBezTo>
                    <a:pt x="194" y="307"/>
                    <a:pt x="196" y="306"/>
                    <a:pt x="196" y="307"/>
                  </a:cubicBezTo>
                  <a:cubicBezTo>
                    <a:pt x="196" y="307"/>
                    <a:pt x="195" y="309"/>
                    <a:pt x="195" y="309"/>
                  </a:cubicBezTo>
                  <a:cubicBezTo>
                    <a:pt x="198" y="309"/>
                    <a:pt x="198" y="309"/>
                    <a:pt x="198" y="309"/>
                  </a:cubicBezTo>
                  <a:cubicBezTo>
                    <a:pt x="198" y="309"/>
                    <a:pt x="198" y="307"/>
                    <a:pt x="198" y="308"/>
                  </a:cubicBezTo>
                  <a:cubicBezTo>
                    <a:pt x="199" y="308"/>
                    <a:pt x="200" y="309"/>
                    <a:pt x="200" y="309"/>
                  </a:cubicBezTo>
                  <a:cubicBezTo>
                    <a:pt x="200" y="308"/>
                    <a:pt x="201" y="306"/>
                    <a:pt x="201" y="306"/>
                  </a:cubicBezTo>
                  <a:cubicBezTo>
                    <a:pt x="201" y="303"/>
                    <a:pt x="201" y="303"/>
                    <a:pt x="201" y="303"/>
                  </a:cubicBezTo>
                  <a:cubicBezTo>
                    <a:pt x="201" y="303"/>
                    <a:pt x="203" y="301"/>
                    <a:pt x="204" y="300"/>
                  </a:cubicBezTo>
                  <a:cubicBezTo>
                    <a:pt x="204" y="299"/>
                    <a:pt x="207" y="296"/>
                    <a:pt x="207" y="296"/>
                  </a:cubicBezTo>
                  <a:cubicBezTo>
                    <a:pt x="210" y="295"/>
                    <a:pt x="210" y="295"/>
                    <a:pt x="210" y="295"/>
                  </a:cubicBezTo>
                  <a:cubicBezTo>
                    <a:pt x="210" y="295"/>
                    <a:pt x="211" y="294"/>
                    <a:pt x="212" y="294"/>
                  </a:cubicBezTo>
                  <a:cubicBezTo>
                    <a:pt x="212" y="294"/>
                    <a:pt x="215" y="290"/>
                    <a:pt x="215" y="290"/>
                  </a:cubicBezTo>
                  <a:cubicBezTo>
                    <a:pt x="215" y="290"/>
                    <a:pt x="215" y="289"/>
                    <a:pt x="216" y="288"/>
                  </a:cubicBezTo>
                  <a:cubicBezTo>
                    <a:pt x="216" y="287"/>
                    <a:pt x="218" y="287"/>
                    <a:pt x="218" y="286"/>
                  </a:cubicBezTo>
                  <a:cubicBezTo>
                    <a:pt x="219" y="286"/>
                    <a:pt x="221" y="281"/>
                    <a:pt x="221" y="281"/>
                  </a:cubicBezTo>
                  <a:cubicBezTo>
                    <a:pt x="221" y="281"/>
                    <a:pt x="222" y="281"/>
                    <a:pt x="222" y="280"/>
                  </a:cubicBezTo>
                  <a:cubicBezTo>
                    <a:pt x="222" y="278"/>
                    <a:pt x="223" y="276"/>
                    <a:pt x="223" y="276"/>
                  </a:cubicBezTo>
                  <a:cubicBezTo>
                    <a:pt x="225" y="272"/>
                    <a:pt x="225" y="272"/>
                    <a:pt x="225" y="272"/>
                  </a:cubicBezTo>
                  <a:cubicBezTo>
                    <a:pt x="225" y="266"/>
                    <a:pt x="225" y="266"/>
                    <a:pt x="225" y="266"/>
                  </a:cubicBezTo>
                  <a:cubicBezTo>
                    <a:pt x="227" y="261"/>
                    <a:pt x="227" y="261"/>
                    <a:pt x="227" y="261"/>
                  </a:cubicBezTo>
                  <a:cubicBezTo>
                    <a:pt x="227" y="261"/>
                    <a:pt x="228" y="260"/>
                    <a:pt x="228" y="259"/>
                  </a:cubicBezTo>
                  <a:cubicBezTo>
                    <a:pt x="229" y="259"/>
                    <a:pt x="230" y="256"/>
                    <a:pt x="230" y="256"/>
                  </a:cubicBezTo>
                  <a:cubicBezTo>
                    <a:pt x="230" y="256"/>
                    <a:pt x="233" y="252"/>
                    <a:pt x="233" y="252"/>
                  </a:cubicBezTo>
                  <a:cubicBezTo>
                    <a:pt x="233" y="252"/>
                    <a:pt x="234" y="249"/>
                    <a:pt x="234" y="248"/>
                  </a:cubicBezTo>
                  <a:cubicBezTo>
                    <a:pt x="235" y="248"/>
                    <a:pt x="235" y="248"/>
                    <a:pt x="235" y="248"/>
                  </a:cubicBezTo>
                  <a:cubicBezTo>
                    <a:pt x="235" y="245"/>
                    <a:pt x="235" y="245"/>
                    <a:pt x="235" y="245"/>
                  </a:cubicBezTo>
                  <a:cubicBezTo>
                    <a:pt x="233" y="241"/>
                    <a:pt x="233" y="241"/>
                    <a:pt x="233" y="241"/>
                  </a:cubicBezTo>
                  <a:cubicBezTo>
                    <a:pt x="229" y="238"/>
                    <a:pt x="229" y="238"/>
                    <a:pt x="229" y="238"/>
                  </a:cubicBezTo>
                  <a:cubicBezTo>
                    <a:pt x="226" y="238"/>
                    <a:pt x="226" y="238"/>
                    <a:pt x="226" y="238"/>
                  </a:cubicBezTo>
                  <a:cubicBezTo>
                    <a:pt x="224" y="236"/>
                    <a:pt x="224" y="236"/>
                    <a:pt x="224" y="236"/>
                  </a:cubicBezTo>
                  <a:cubicBezTo>
                    <a:pt x="225" y="234"/>
                    <a:pt x="225" y="234"/>
                    <a:pt x="225" y="234"/>
                  </a:cubicBezTo>
                  <a:cubicBezTo>
                    <a:pt x="223" y="231"/>
                    <a:pt x="223" y="231"/>
                    <a:pt x="223" y="231"/>
                  </a:cubicBezTo>
                  <a:cubicBezTo>
                    <a:pt x="222" y="229"/>
                    <a:pt x="222" y="229"/>
                    <a:pt x="222" y="229"/>
                  </a:cubicBezTo>
                  <a:cubicBezTo>
                    <a:pt x="220" y="227"/>
                    <a:pt x="220" y="227"/>
                    <a:pt x="220" y="227"/>
                  </a:cubicBezTo>
                  <a:cubicBezTo>
                    <a:pt x="220" y="227"/>
                    <a:pt x="222" y="224"/>
                    <a:pt x="222" y="224"/>
                  </a:cubicBezTo>
                  <a:cubicBezTo>
                    <a:pt x="222" y="224"/>
                    <a:pt x="223" y="223"/>
                    <a:pt x="223" y="222"/>
                  </a:cubicBezTo>
                  <a:cubicBezTo>
                    <a:pt x="223" y="222"/>
                    <a:pt x="225" y="219"/>
                    <a:pt x="225" y="219"/>
                  </a:cubicBezTo>
                  <a:cubicBezTo>
                    <a:pt x="225" y="219"/>
                    <a:pt x="227" y="216"/>
                    <a:pt x="227" y="216"/>
                  </a:cubicBezTo>
                  <a:cubicBezTo>
                    <a:pt x="227" y="216"/>
                    <a:pt x="228" y="215"/>
                    <a:pt x="228" y="214"/>
                  </a:cubicBezTo>
                  <a:cubicBezTo>
                    <a:pt x="228" y="213"/>
                    <a:pt x="227" y="209"/>
                    <a:pt x="227" y="209"/>
                  </a:cubicBezTo>
                  <a:cubicBezTo>
                    <a:pt x="227" y="209"/>
                    <a:pt x="227" y="206"/>
                    <a:pt x="228" y="206"/>
                  </a:cubicBezTo>
                  <a:cubicBezTo>
                    <a:pt x="228" y="205"/>
                    <a:pt x="229" y="204"/>
                    <a:pt x="229" y="204"/>
                  </a:cubicBezTo>
                  <a:cubicBezTo>
                    <a:pt x="229" y="204"/>
                    <a:pt x="230" y="204"/>
                    <a:pt x="231" y="205"/>
                  </a:cubicBezTo>
                  <a:cubicBezTo>
                    <a:pt x="232" y="205"/>
                    <a:pt x="232" y="203"/>
                    <a:pt x="232" y="203"/>
                  </a:cubicBezTo>
                  <a:cubicBezTo>
                    <a:pt x="232" y="203"/>
                    <a:pt x="232" y="200"/>
                    <a:pt x="231" y="200"/>
                  </a:cubicBezTo>
                  <a:cubicBezTo>
                    <a:pt x="230" y="200"/>
                    <a:pt x="229" y="198"/>
                    <a:pt x="229" y="198"/>
                  </a:cubicBezTo>
                  <a:cubicBezTo>
                    <a:pt x="229" y="198"/>
                    <a:pt x="230" y="197"/>
                    <a:pt x="230" y="197"/>
                  </a:cubicBezTo>
                  <a:cubicBezTo>
                    <a:pt x="230" y="196"/>
                    <a:pt x="232" y="195"/>
                    <a:pt x="232" y="195"/>
                  </a:cubicBezTo>
                  <a:cubicBezTo>
                    <a:pt x="235" y="194"/>
                    <a:pt x="235" y="194"/>
                    <a:pt x="235" y="194"/>
                  </a:cubicBezTo>
                  <a:cubicBezTo>
                    <a:pt x="234" y="191"/>
                    <a:pt x="234" y="191"/>
                    <a:pt x="234" y="191"/>
                  </a:cubicBezTo>
                  <a:cubicBezTo>
                    <a:pt x="234" y="188"/>
                    <a:pt x="234" y="188"/>
                    <a:pt x="234" y="188"/>
                  </a:cubicBezTo>
                  <a:cubicBezTo>
                    <a:pt x="234" y="188"/>
                    <a:pt x="238" y="189"/>
                    <a:pt x="238" y="189"/>
                  </a:cubicBezTo>
                  <a:cubicBezTo>
                    <a:pt x="238" y="190"/>
                    <a:pt x="239" y="192"/>
                    <a:pt x="240" y="192"/>
                  </a:cubicBezTo>
                  <a:cubicBezTo>
                    <a:pt x="240" y="191"/>
                    <a:pt x="240" y="189"/>
                    <a:pt x="240" y="189"/>
                  </a:cubicBezTo>
                  <a:cubicBezTo>
                    <a:pt x="240" y="189"/>
                    <a:pt x="241" y="186"/>
                    <a:pt x="242" y="187"/>
                  </a:cubicBezTo>
                  <a:cubicBezTo>
                    <a:pt x="244" y="188"/>
                    <a:pt x="245" y="186"/>
                    <a:pt x="246" y="186"/>
                  </a:cubicBezTo>
                  <a:cubicBezTo>
                    <a:pt x="246" y="185"/>
                    <a:pt x="247" y="183"/>
                    <a:pt x="247" y="183"/>
                  </a:cubicBezTo>
                  <a:cubicBezTo>
                    <a:pt x="247" y="183"/>
                    <a:pt x="248" y="180"/>
                    <a:pt x="247" y="179"/>
                  </a:cubicBezTo>
                  <a:cubicBezTo>
                    <a:pt x="246" y="179"/>
                    <a:pt x="245" y="179"/>
                    <a:pt x="245" y="178"/>
                  </a:cubicBezTo>
                  <a:cubicBezTo>
                    <a:pt x="245" y="178"/>
                    <a:pt x="246" y="176"/>
                    <a:pt x="247" y="176"/>
                  </a:cubicBezTo>
                  <a:cubicBezTo>
                    <a:pt x="248" y="176"/>
                    <a:pt x="248" y="176"/>
                    <a:pt x="250" y="175"/>
                  </a:cubicBezTo>
                  <a:cubicBezTo>
                    <a:pt x="251" y="174"/>
                    <a:pt x="251" y="173"/>
                    <a:pt x="251" y="173"/>
                  </a:cubicBezTo>
                  <a:cubicBezTo>
                    <a:pt x="251" y="173"/>
                    <a:pt x="254" y="172"/>
                    <a:pt x="254" y="172"/>
                  </a:cubicBezTo>
                  <a:cubicBezTo>
                    <a:pt x="258" y="170"/>
                    <a:pt x="258" y="170"/>
                    <a:pt x="258" y="170"/>
                  </a:cubicBezTo>
                  <a:cubicBezTo>
                    <a:pt x="258" y="168"/>
                    <a:pt x="258" y="168"/>
                    <a:pt x="258" y="168"/>
                  </a:cubicBezTo>
                  <a:cubicBezTo>
                    <a:pt x="258" y="168"/>
                    <a:pt x="260" y="168"/>
                    <a:pt x="260" y="168"/>
                  </a:cubicBezTo>
                  <a:cubicBezTo>
                    <a:pt x="261" y="168"/>
                    <a:pt x="262" y="169"/>
                    <a:pt x="262" y="169"/>
                  </a:cubicBezTo>
                  <a:cubicBezTo>
                    <a:pt x="262" y="169"/>
                    <a:pt x="264" y="169"/>
                    <a:pt x="264" y="169"/>
                  </a:cubicBezTo>
                  <a:cubicBezTo>
                    <a:pt x="264" y="168"/>
                    <a:pt x="263" y="167"/>
                    <a:pt x="264" y="167"/>
                  </a:cubicBezTo>
                  <a:cubicBezTo>
                    <a:pt x="265" y="168"/>
                    <a:pt x="265" y="168"/>
                    <a:pt x="265" y="169"/>
                  </a:cubicBezTo>
                  <a:cubicBezTo>
                    <a:pt x="266" y="169"/>
                    <a:pt x="266" y="169"/>
                    <a:pt x="266" y="169"/>
                  </a:cubicBezTo>
                  <a:cubicBezTo>
                    <a:pt x="267" y="169"/>
                    <a:pt x="268" y="170"/>
                    <a:pt x="269" y="171"/>
                  </a:cubicBezTo>
                  <a:cubicBezTo>
                    <a:pt x="269" y="171"/>
                    <a:pt x="269" y="172"/>
                    <a:pt x="269" y="173"/>
                  </a:cubicBezTo>
                  <a:cubicBezTo>
                    <a:pt x="269" y="174"/>
                    <a:pt x="269" y="174"/>
                    <a:pt x="269" y="175"/>
                  </a:cubicBezTo>
                  <a:cubicBezTo>
                    <a:pt x="269" y="176"/>
                    <a:pt x="269" y="176"/>
                    <a:pt x="269" y="176"/>
                  </a:cubicBezTo>
                  <a:cubicBezTo>
                    <a:pt x="269" y="176"/>
                    <a:pt x="272" y="178"/>
                    <a:pt x="272" y="177"/>
                  </a:cubicBezTo>
                  <a:cubicBezTo>
                    <a:pt x="272" y="176"/>
                    <a:pt x="272" y="177"/>
                    <a:pt x="272" y="175"/>
                  </a:cubicBezTo>
                  <a:cubicBezTo>
                    <a:pt x="271" y="174"/>
                    <a:pt x="272" y="173"/>
                    <a:pt x="272" y="172"/>
                  </a:cubicBezTo>
                  <a:cubicBezTo>
                    <a:pt x="271" y="171"/>
                    <a:pt x="270" y="169"/>
                    <a:pt x="270" y="168"/>
                  </a:cubicBezTo>
                  <a:cubicBezTo>
                    <a:pt x="270" y="168"/>
                    <a:pt x="271" y="167"/>
                    <a:pt x="272" y="167"/>
                  </a:cubicBezTo>
                  <a:cubicBezTo>
                    <a:pt x="273" y="167"/>
                    <a:pt x="272" y="166"/>
                    <a:pt x="273" y="167"/>
                  </a:cubicBezTo>
                  <a:cubicBezTo>
                    <a:pt x="274" y="168"/>
                    <a:pt x="274" y="169"/>
                    <a:pt x="275" y="169"/>
                  </a:cubicBezTo>
                  <a:cubicBezTo>
                    <a:pt x="276" y="169"/>
                    <a:pt x="276" y="169"/>
                    <a:pt x="276" y="169"/>
                  </a:cubicBezTo>
                  <a:cubicBezTo>
                    <a:pt x="276" y="170"/>
                    <a:pt x="277" y="171"/>
                    <a:pt x="277" y="172"/>
                  </a:cubicBezTo>
                  <a:cubicBezTo>
                    <a:pt x="277" y="173"/>
                    <a:pt x="277" y="173"/>
                    <a:pt x="277" y="174"/>
                  </a:cubicBezTo>
                  <a:cubicBezTo>
                    <a:pt x="277" y="174"/>
                    <a:pt x="279" y="177"/>
                    <a:pt x="279" y="177"/>
                  </a:cubicBezTo>
                  <a:cubicBezTo>
                    <a:pt x="279" y="177"/>
                    <a:pt x="281" y="175"/>
                    <a:pt x="281" y="175"/>
                  </a:cubicBezTo>
                  <a:cubicBezTo>
                    <a:pt x="281" y="174"/>
                    <a:pt x="281" y="173"/>
                    <a:pt x="281" y="173"/>
                  </a:cubicBezTo>
                  <a:cubicBezTo>
                    <a:pt x="281" y="172"/>
                    <a:pt x="281" y="171"/>
                    <a:pt x="281" y="171"/>
                  </a:cubicBezTo>
                  <a:cubicBezTo>
                    <a:pt x="281" y="170"/>
                    <a:pt x="278" y="167"/>
                    <a:pt x="278" y="167"/>
                  </a:cubicBezTo>
                  <a:cubicBezTo>
                    <a:pt x="278" y="167"/>
                    <a:pt x="278" y="166"/>
                    <a:pt x="279" y="165"/>
                  </a:cubicBezTo>
                  <a:cubicBezTo>
                    <a:pt x="279" y="165"/>
                    <a:pt x="280" y="164"/>
                    <a:pt x="282" y="163"/>
                  </a:cubicBezTo>
                  <a:cubicBezTo>
                    <a:pt x="276" y="150"/>
                    <a:pt x="276" y="150"/>
                    <a:pt x="276" y="150"/>
                  </a:cubicBezTo>
                  <a:cubicBezTo>
                    <a:pt x="270" y="147"/>
                    <a:pt x="270" y="147"/>
                    <a:pt x="270" y="147"/>
                  </a:cubicBezTo>
                  <a:cubicBezTo>
                    <a:pt x="266" y="143"/>
                    <a:pt x="266" y="143"/>
                    <a:pt x="266" y="143"/>
                  </a:cubicBezTo>
                  <a:cubicBezTo>
                    <a:pt x="266" y="138"/>
                    <a:pt x="266" y="138"/>
                    <a:pt x="266" y="138"/>
                  </a:cubicBezTo>
                  <a:cubicBezTo>
                    <a:pt x="263" y="134"/>
                    <a:pt x="263" y="134"/>
                    <a:pt x="263" y="134"/>
                  </a:cubicBezTo>
                  <a:cubicBezTo>
                    <a:pt x="263" y="134"/>
                    <a:pt x="264" y="131"/>
                    <a:pt x="264" y="130"/>
                  </a:cubicBezTo>
                  <a:cubicBezTo>
                    <a:pt x="265" y="129"/>
                    <a:pt x="267" y="124"/>
                    <a:pt x="267" y="124"/>
                  </a:cubicBezTo>
                  <a:cubicBezTo>
                    <a:pt x="267" y="124"/>
                    <a:pt x="266" y="120"/>
                    <a:pt x="266" y="119"/>
                  </a:cubicBezTo>
                  <a:cubicBezTo>
                    <a:pt x="266" y="118"/>
                    <a:pt x="267" y="113"/>
                    <a:pt x="267" y="113"/>
                  </a:cubicBezTo>
                  <a:cubicBezTo>
                    <a:pt x="266" y="108"/>
                    <a:pt x="266" y="108"/>
                    <a:pt x="266" y="108"/>
                  </a:cubicBezTo>
                  <a:cubicBezTo>
                    <a:pt x="254" y="94"/>
                    <a:pt x="254" y="94"/>
                    <a:pt x="254" y="94"/>
                  </a:cubicBezTo>
                  <a:cubicBezTo>
                    <a:pt x="255" y="88"/>
                    <a:pt x="255" y="88"/>
                    <a:pt x="255" y="88"/>
                  </a:cubicBezTo>
                  <a:cubicBezTo>
                    <a:pt x="255" y="88"/>
                    <a:pt x="255" y="88"/>
                    <a:pt x="255" y="88"/>
                  </a:cubicBezTo>
                  <a:close/>
                  <a:moveTo>
                    <a:pt x="165" y="710"/>
                  </a:moveTo>
                  <a:cubicBezTo>
                    <a:pt x="165" y="710"/>
                    <a:pt x="165" y="710"/>
                    <a:pt x="165" y="710"/>
                  </a:cubicBezTo>
                  <a:cubicBezTo>
                    <a:pt x="166" y="702"/>
                    <a:pt x="166" y="702"/>
                    <a:pt x="166" y="702"/>
                  </a:cubicBezTo>
                  <a:cubicBezTo>
                    <a:pt x="166" y="702"/>
                    <a:pt x="164" y="699"/>
                    <a:pt x="164" y="699"/>
                  </a:cubicBezTo>
                  <a:cubicBezTo>
                    <a:pt x="164" y="698"/>
                    <a:pt x="163" y="696"/>
                    <a:pt x="163" y="693"/>
                  </a:cubicBezTo>
                  <a:cubicBezTo>
                    <a:pt x="164" y="690"/>
                    <a:pt x="164" y="689"/>
                    <a:pt x="165" y="687"/>
                  </a:cubicBezTo>
                  <a:cubicBezTo>
                    <a:pt x="165" y="685"/>
                    <a:pt x="167" y="684"/>
                    <a:pt x="167" y="682"/>
                  </a:cubicBezTo>
                  <a:cubicBezTo>
                    <a:pt x="167" y="679"/>
                    <a:pt x="167" y="678"/>
                    <a:pt x="168" y="676"/>
                  </a:cubicBezTo>
                  <a:cubicBezTo>
                    <a:pt x="168" y="674"/>
                    <a:pt x="169" y="672"/>
                    <a:pt x="170" y="672"/>
                  </a:cubicBezTo>
                  <a:cubicBezTo>
                    <a:pt x="170" y="671"/>
                    <a:pt x="172" y="667"/>
                    <a:pt x="172" y="667"/>
                  </a:cubicBezTo>
                  <a:cubicBezTo>
                    <a:pt x="173" y="662"/>
                    <a:pt x="173" y="662"/>
                    <a:pt x="173" y="662"/>
                  </a:cubicBezTo>
                  <a:cubicBezTo>
                    <a:pt x="173" y="662"/>
                    <a:pt x="175" y="657"/>
                    <a:pt x="175" y="656"/>
                  </a:cubicBezTo>
                  <a:cubicBezTo>
                    <a:pt x="175" y="655"/>
                    <a:pt x="174" y="651"/>
                    <a:pt x="174" y="650"/>
                  </a:cubicBezTo>
                  <a:cubicBezTo>
                    <a:pt x="175" y="649"/>
                    <a:pt x="177" y="647"/>
                    <a:pt x="177" y="647"/>
                  </a:cubicBezTo>
                  <a:cubicBezTo>
                    <a:pt x="180" y="647"/>
                    <a:pt x="180" y="647"/>
                    <a:pt x="180" y="647"/>
                  </a:cubicBezTo>
                  <a:cubicBezTo>
                    <a:pt x="180" y="647"/>
                    <a:pt x="180" y="650"/>
                    <a:pt x="179" y="651"/>
                  </a:cubicBezTo>
                  <a:cubicBezTo>
                    <a:pt x="178" y="651"/>
                    <a:pt x="177" y="652"/>
                    <a:pt x="177" y="652"/>
                  </a:cubicBezTo>
                  <a:cubicBezTo>
                    <a:pt x="177" y="653"/>
                    <a:pt x="179" y="655"/>
                    <a:pt x="179" y="655"/>
                  </a:cubicBezTo>
                  <a:cubicBezTo>
                    <a:pt x="179" y="659"/>
                    <a:pt x="179" y="659"/>
                    <a:pt x="179" y="659"/>
                  </a:cubicBezTo>
                  <a:cubicBezTo>
                    <a:pt x="177" y="663"/>
                    <a:pt x="177" y="663"/>
                    <a:pt x="177" y="663"/>
                  </a:cubicBezTo>
                  <a:cubicBezTo>
                    <a:pt x="175" y="668"/>
                    <a:pt x="175" y="668"/>
                    <a:pt x="175" y="668"/>
                  </a:cubicBezTo>
                  <a:cubicBezTo>
                    <a:pt x="175" y="673"/>
                    <a:pt x="175" y="673"/>
                    <a:pt x="175" y="673"/>
                  </a:cubicBezTo>
                  <a:cubicBezTo>
                    <a:pt x="174" y="676"/>
                    <a:pt x="174" y="676"/>
                    <a:pt x="174" y="676"/>
                  </a:cubicBezTo>
                  <a:cubicBezTo>
                    <a:pt x="173" y="679"/>
                    <a:pt x="173" y="679"/>
                    <a:pt x="173" y="679"/>
                  </a:cubicBezTo>
                  <a:cubicBezTo>
                    <a:pt x="171" y="685"/>
                    <a:pt x="171" y="685"/>
                    <a:pt x="171" y="685"/>
                  </a:cubicBezTo>
                  <a:cubicBezTo>
                    <a:pt x="172" y="690"/>
                    <a:pt x="172" y="690"/>
                    <a:pt x="172" y="690"/>
                  </a:cubicBezTo>
                  <a:cubicBezTo>
                    <a:pt x="169" y="696"/>
                    <a:pt x="169" y="696"/>
                    <a:pt x="169" y="696"/>
                  </a:cubicBezTo>
                  <a:cubicBezTo>
                    <a:pt x="169" y="696"/>
                    <a:pt x="169" y="699"/>
                    <a:pt x="169" y="700"/>
                  </a:cubicBezTo>
                  <a:cubicBezTo>
                    <a:pt x="169" y="701"/>
                    <a:pt x="169" y="707"/>
                    <a:pt x="169" y="707"/>
                  </a:cubicBezTo>
                  <a:cubicBezTo>
                    <a:pt x="169" y="707"/>
                    <a:pt x="169" y="710"/>
                    <a:pt x="168" y="710"/>
                  </a:cubicBezTo>
                  <a:cubicBezTo>
                    <a:pt x="167" y="710"/>
                    <a:pt x="165" y="710"/>
                    <a:pt x="165" y="710"/>
                  </a:cubicBezTo>
                  <a:close/>
                  <a:moveTo>
                    <a:pt x="206" y="649"/>
                  </a:moveTo>
                  <a:cubicBezTo>
                    <a:pt x="206" y="649"/>
                    <a:pt x="206" y="649"/>
                    <a:pt x="206" y="649"/>
                  </a:cubicBezTo>
                  <a:cubicBezTo>
                    <a:pt x="205" y="647"/>
                    <a:pt x="205" y="647"/>
                    <a:pt x="205" y="647"/>
                  </a:cubicBezTo>
                  <a:cubicBezTo>
                    <a:pt x="208" y="646"/>
                    <a:pt x="208" y="646"/>
                    <a:pt x="208" y="646"/>
                  </a:cubicBezTo>
                  <a:cubicBezTo>
                    <a:pt x="208" y="646"/>
                    <a:pt x="207" y="642"/>
                    <a:pt x="207" y="641"/>
                  </a:cubicBezTo>
                  <a:cubicBezTo>
                    <a:pt x="207" y="640"/>
                    <a:pt x="206" y="641"/>
                    <a:pt x="205" y="639"/>
                  </a:cubicBezTo>
                  <a:cubicBezTo>
                    <a:pt x="204" y="638"/>
                    <a:pt x="204" y="635"/>
                    <a:pt x="204" y="635"/>
                  </a:cubicBezTo>
                  <a:cubicBezTo>
                    <a:pt x="204" y="634"/>
                    <a:pt x="205" y="631"/>
                    <a:pt x="205" y="631"/>
                  </a:cubicBezTo>
                  <a:cubicBezTo>
                    <a:pt x="205" y="631"/>
                    <a:pt x="208" y="627"/>
                    <a:pt x="210" y="625"/>
                  </a:cubicBezTo>
                  <a:cubicBezTo>
                    <a:pt x="213" y="622"/>
                    <a:pt x="212" y="622"/>
                    <a:pt x="212" y="620"/>
                  </a:cubicBezTo>
                  <a:cubicBezTo>
                    <a:pt x="211" y="619"/>
                    <a:pt x="213" y="618"/>
                    <a:pt x="213" y="618"/>
                  </a:cubicBezTo>
                  <a:cubicBezTo>
                    <a:pt x="216" y="615"/>
                    <a:pt x="216" y="615"/>
                    <a:pt x="216" y="615"/>
                  </a:cubicBezTo>
                  <a:cubicBezTo>
                    <a:pt x="218" y="610"/>
                    <a:pt x="218" y="610"/>
                    <a:pt x="218" y="610"/>
                  </a:cubicBezTo>
                  <a:cubicBezTo>
                    <a:pt x="218" y="610"/>
                    <a:pt x="221" y="613"/>
                    <a:pt x="221" y="613"/>
                  </a:cubicBezTo>
                  <a:cubicBezTo>
                    <a:pt x="222" y="613"/>
                    <a:pt x="222" y="612"/>
                    <a:pt x="222" y="611"/>
                  </a:cubicBezTo>
                  <a:cubicBezTo>
                    <a:pt x="222" y="610"/>
                    <a:pt x="224" y="610"/>
                    <a:pt x="224" y="610"/>
                  </a:cubicBezTo>
                  <a:cubicBezTo>
                    <a:pt x="225" y="610"/>
                    <a:pt x="228" y="609"/>
                    <a:pt x="228" y="609"/>
                  </a:cubicBezTo>
                  <a:cubicBezTo>
                    <a:pt x="229" y="607"/>
                    <a:pt x="229" y="607"/>
                    <a:pt x="229" y="607"/>
                  </a:cubicBezTo>
                  <a:cubicBezTo>
                    <a:pt x="229" y="607"/>
                    <a:pt x="233" y="606"/>
                    <a:pt x="235" y="607"/>
                  </a:cubicBezTo>
                  <a:cubicBezTo>
                    <a:pt x="236" y="608"/>
                    <a:pt x="234" y="608"/>
                    <a:pt x="234" y="609"/>
                  </a:cubicBezTo>
                  <a:cubicBezTo>
                    <a:pt x="234" y="610"/>
                    <a:pt x="234" y="610"/>
                    <a:pt x="234" y="611"/>
                  </a:cubicBezTo>
                  <a:cubicBezTo>
                    <a:pt x="234" y="612"/>
                    <a:pt x="233" y="613"/>
                    <a:pt x="230" y="613"/>
                  </a:cubicBezTo>
                  <a:cubicBezTo>
                    <a:pt x="227" y="614"/>
                    <a:pt x="229" y="616"/>
                    <a:pt x="229" y="616"/>
                  </a:cubicBezTo>
                  <a:cubicBezTo>
                    <a:pt x="229" y="616"/>
                    <a:pt x="229" y="620"/>
                    <a:pt x="229" y="620"/>
                  </a:cubicBezTo>
                  <a:cubicBezTo>
                    <a:pt x="228" y="621"/>
                    <a:pt x="226" y="623"/>
                    <a:pt x="224" y="623"/>
                  </a:cubicBezTo>
                  <a:cubicBezTo>
                    <a:pt x="223" y="624"/>
                    <a:pt x="223" y="626"/>
                    <a:pt x="223" y="626"/>
                  </a:cubicBezTo>
                  <a:cubicBezTo>
                    <a:pt x="223" y="627"/>
                    <a:pt x="224" y="629"/>
                    <a:pt x="224" y="631"/>
                  </a:cubicBezTo>
                  <a:cubicBezTo>
                    <a:pt x="224" y="632"/>
                    <a:pt x="224" y="632"/>
                    <a:pt x="225" y="634"/>
                  </a:cubicBezTo>
                  <a:cubicBezTo>
                    <a:pt x="225" y="635"/>
                    <a:pt x="227" y="635"/>
                    <a:pt x="228" y="635"/>
                  </a:cubicBezTo>
                  <a:cubicBezTo>
                    <a:pt x="228" y="636"/>
                    <a:pt x="230" y="638"/>
                    <a:pt x="229" y="639"/>
                  </a:cubicBezTo>
                  <a:cubicBezTo>
                    <a:pt x="228" y="640"/>
                    <a:pt x="227" y="641"/>
                    <a:pt x="226" y="641"/>
                  </a:cubicBezTo>
                  <a:cubicBezTo>
                    <a:pt x="226" y="642"/>
                    <a:pt x="224" y="645"/>
                    <a:pt x="224" y="645"/>
                  </a:cubicBezTo>
                  <a:cubicBezTo>
                    <a:pt x="224" y="645"/>
                    <a:pt x="225" y="647"/>
                    <a:pt x="224" y="649"/>
                  </a:cubicBezTo>
                  <a:cubicBezTo>
                    <a:pt x="224" y="651"/>
                    <a:pt x="222" y="650"/>
                    <a:pt x="221" y="651"/>
                  </a:cubicBezTo>
                  <a:cubicBezTo>
                    <a:pt x="221" y="651"/>
                    <a:pt x="218" y="654"/>
                    <a:pt x="218" y="654"/>
                  </a:cubicBezTo>
                  <a:cubicBezTo>
                    <a:pt x="217" y="654"/>
                    <a:pt x="216" y="658"/>
                    <a:pt x="216" y="660"/>
                  </a:cubicBezTo>
                  <a:cubicBezTo>
                    <a:pt x="216" y="661"/>
                    <a:pt x="216" y="663"/>
                    <a:pt x="216" y="664"/>
                  </a:cubicBezTo>
                  <a:cubicBezTo>
                    <a:pt x="216" y="665"/>
                    <a:pt x="216" y="664"/>
                    <a:pt x="214" y="667"/>
                  </a:cubicBezTo>
                  <a:cubicBezTo>
                    <a:pt x="211" y="670"/>
                    <a:pt x="212" y="668"/>
                    <a:pt x="209" y="667"/>
                  </a:cubicBezTo>
                  <a:cubicBezTo>
                    <a:pt x="205" y="667"/>
                    <a:pt x="209" y="666"/>
                    <a:pt x="210" y="664"/>
                  </a:cubicBezTo>
                  <a:cubicBezTo>
                    <a:pt x="211" y="662"/>
                    <a:pt x="212" y="660"/>
                    <a:pt x="212" y="660"/>
                  </a:cubicBezTo>
                  <a:cubicBezTo>
                    <a:pt x="211" y="656"/>
                    <a:pt x="211" y="656"/>
                    <a:pt x="211" y="656"/>
                  </a:cubicBezTo>
                  <a:cubicBezTo>
                    <a:pt x="209" y="653"/>
                    <a:pt x="209" y="653"/>
                    <a:pt x="209" y="653"/>
                  </a:cubicBezTo>
                  <a:lnTo>
                    <a:pt x="206" y="649"/>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0" name="Freeform 96"/>
            <p:cNvSpPr>
              <a:spLocks noEditPoints="1"/>
            </p:cNvSpPr>
            <p:nvPr/>
          </p:nvSpPr>
          <p:spPr bwMode="auto">
            <a:xfrm>
              <a:off x="4686242" y="235948"/>
              <a:ext cx="1226964" cy="1680165"/>
            </a:xfrm>
            <a:custGeom>
              <a:avLst/>
              <a:gdLst>
                <a:gd name="T0" fmla="*/ 383 w 538"/>
                <a:gd name="T1" fmla="*/ 61 h 760"/>
                <a:gd name="T2" fmla="*/ 367 w 538"/>
                <a:gd name="T3" fmla="*/ 127 h 760"/>
                <a:gd name="T4" fmla="*/ 435 w 538"/>
                <a:gd name="T5" fmla="*/ 150 h 760"/>
                <a:gd name="T6" fmla="*/ 438 w 538"/>
                <a:gd name="T7" fmla="*/ 149 h 760"/>
                <a:gd name="T8" fmla="*/ 438 w 538"/>
                <a:gd name="T9" fmla="*/ 148 h 760"/>
                <a:gd name="T10" fmla="*/ 443 w 538"/>
                <a:gd name="T11" fmla="*/ 86 h 760"/>
                <a:gd name="T12" fmla="*/ 500 w 538"/>
                <a:gd name="T13" fmla="*/ 70 h 760"/>
                <a:gd name="T14" fmla="*/ 509 w 538"/>
                <a:gd name="T15" fmla="*/ 106 h 760"/>
                <a:gd name="T16" fmla="*/ 499 w 538"/>
                <a:gd name="T17" fmla="*/ 50 h 760"/>
                <a:gd name="T18" fmla="*/ 468 w 538"/>
                <a:gd name="T19" fmla="*/ 9 h 760"/>
                <a:gd name="T20" fmla="*/ 444 w 538"/>
                <a:gd name="T21" fmla="*/ 21 h 760"/>
                <a:gd name="T22" fmla="*/ 425 w 538"/>
                <a:gd name="T23" fmla="*/ 23 h 760"/>
                <a:gd name="T24" fmla="*/ 400 w 538"/>
                <a:gd name="T25" fmla="*/ 33 h 760"/>
                <a:gd name="T26" fmla="*/ 377 w 538"/>
                <a:gd name="T27" fmla="*/ 69 h 760"/>
                <a:gd name="T28" fmla="*/ 361 w 538"/>
                <a:gd name="T29" fmla="*/ 85 h 760"/>
                <a:gd name="T30" fmla="*/ 328 w 538"/>
                <a:gd name="T31" fmla="*/ 96 h 760"/>
                <a:gd name="T32" fmla="*/ 298 w 538"/>
                <a:gd name="T33" fmla="*/ 115 h 760"/>
                <a:gd name="T34" fmla="*/ 281 w 538"/>
                <a:gd name="T35" fmla="*/ 161 h 760"/>
                <a:gd name="T36" fmla="*/ 241 w 538"/>
                <a:gd name="T37" fmla="*/ 187 h 760"/>
                <a:gd name="T38" fmla="*/ 235 w 538"/>
                <a:gd name="T39" fmla="*/ 201 h 760"/>
                <a:gd name="T40" fmla="*/ 241 w 538"/>
                <a:gd name="T41" fmla="*/ 223 h 760"/>
                <a:gd name="T42" fmla="*/ 235 w 538"/>
                <a:gd name="T43" fmla="*/ 256 h 760"/>
                <a:gd name="T44" fmla="*/ 219 w 538"/>
                <a:gd name="T45" fmla="*/ 306 h 760"/>
                <a:gd name="T46" fmla="*/ 193 w 538"/>
                <a:gd name="T47" fmla="*/ 362 h 760"/>
                <a:gd name="T48" fmla="*/ 174 w 538"/>
                <a:gd name="T49" fmla="*/ 390 h 760"/>
                <a:gd name="T50" fmla="*/ 145 w 538"/>
                <a:gd name="T51" fmla="*/ 436 h 760"/>
                <a:gd name="T52" fmla="*/ 139 w 538"/>
                <a:gd name="T53" fmla="*/ 456 h 760"/>
                <a:gd name="T54" fmla="*/ 97 w 538"/>
                <a:gd name="T55" fmla="*/ 474 h 760"/>
                <a:gd name="T56" fmla="*/ 59 w 538"/>
                <a:gd name="T57" fmla="*/ 500 h 760"/>
                <a:gd name="T58" fmla="*/ 24 w 538"/>
                <a:gd name="T59" fmla="*/ 527 h 760"/>
                <a:gd name="T60" fmla="*/ 14 w 538"/>
                <a:gd name="T61" fmla="*/ 551 h 760"/>
                <a:gd name="T62" fmla="*/ 4 w 538"/>
                <a:gd name="T63" fmla="*/ 599 h 760"/>
                <a:gd name="T64" fmla="*/ 13 w 538"/>
                <a:gd name="T65" fmla="*/ 650 h 760"/>
                <a:gd name="T66" fmla="*/ 22 w 538"/>
                <a:gd name="T67" fmla="*/ 686 h 760"/>
                <a:gd name="T68" fmla="*/ 33 w 538"/>
                <a:gd name="T69" fmla="*/ 742 h 760"/>
                <a:gd name="T70" fmla="*/ 96 w 538"/>
                <a:gd name="T71" fmla="*/ 747 h 760"/>
                <a:gd name="T72" fmla="*/ 173 w 538"/>
                <a:gd name="T73" fmla="*/ 704 h 760"/>
                <a:gd name="T74" fmla="*/ 188 w 538"/>
                <a:gd name="T75" fmla="*/ 671 h 760"/>
                <a:gd name="T76" fmla="*/ 193 w 538"/>
                <a:gd name="T77" fmla="*/ 655 h 760"/>
                <a:gd name="T78" fmla="*/ 193 w 538"/>
                <a:gd name="T79" fmla="*/ 655 h 760"/>
                <a:gd name="T80" fmla="*/ 207 w 538"/>
                <a:gd name="T81" fmla="*/ 644 h 760"/>
                <a:gd name="T82" fmla="*/ 212 w 538"/>
                <a:gd name="T83" fmla="*/ 590 h 760"/>
                <a:gd name="T84" fmla="*/ 213 w 538"/>
                <a:gd name="T85" fmla="*/ 589 h 760"/>
                <a:gd name="T86" fmla="*/ 213 w 538"/>
                <a:gd name="T87" fmla="*/ 586 h 760"/>
                <a:gd name="T88" fmla="*/ 213 w 538"/>
                <a:gd name="T89" fmla="*/ 584 h 760"/>
                <a:gd name="T90" fmla="*/ 214 w 538"/>
                <a:gd name="T91" fmla="*/ 582 h 760"/>
                <a:gd name="T92" fmla="*/ 189 w 538"/>
                <a:gd name="T93" fmla="*/ 510 h 760"/>
                <a:gd name="T94" fmla="*/ 231 w 538"/>
                <a:gd name="T95" fmla="*/ 427 h 760"/>
                <a:gd name="T96" fmla="*/ 240 w 538"/>
                <a:gd name="T97" fmla="*/ 314 h 760"/>
                <a:gd name="T98" fmla="*/ 275 w 538"/>
                <a:gd name="T99" fmla="*/ 228 h 760"/>
                <a:gd name="T100" fmla="*/ 275 w 538"/>
                <a:gd name="T101" fmla="*/ 220 h 760"/>
                <a:gd name="T102" fmla="*/ 275 w 538"/>
                <a:gd name="T103" fmla="*/ 218 h 760"/>
                <a:gd name="T104" fmla="*/ 276 w 538"/>
                <a:gd name="T105" fmla="*/ 217 h 760"/>
                <a:gd name="T106" fmla="*/ 277 w 538"/>
                <a:gd name="T107" fmla="*/ 215 h 760"/>
                <a:gd name="T108" fmla="*/ 302 w 538"/>
                <a:gd name="T109" fmla="*/ 202 h 760"/>
                <a:gd name="T110" fmla="*/ 342 w 538"/>
                <a:gd name="T111" fmla="*/ 142 h 760"/>
                <a:gd name="T112" fmla="*/ 360 w 538"/>
                <a:gd name="T113" fmla="*/ 125 h 760"/>
                <a:gd name="T114" fmla="*/ 361 w 538"/>
                <a:gd name="T115" fmla="*/ 125 h 760"/>
                <a:gd name="T116" fmla="*/ 363 w 538"/>
                <a:gd name="T117" fmla="*/ 125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8" h="760">
                  <a:moveTo>
                    <a:pt x="370" y="57"/>
                  </a:moveTo>
                  <a:cubicBezTo>
                    <a:pt x="368" y="57"/>
                    <a:pt x="365" y="58"/>
                    <a:pt x="365" y="56"/>
                  </a:cubicBezTo>
                  <a:cubicBezTo>
                    <a:pt x="365" y="55"/>
                    <a:pt x="362" y="52"/>
                    <a:pt x="362" y="52"/>
                  </a:cubicBezTo>
                  <a:cubicBezTo>
                    <a:pt x="362" y="51"/>
                    <a:pt x="360" y="49"/>
                    <a:pt x="363" y="48"/>
                  </a:cubicBezTo>
                  <a:cubicBezTo>
                    <a:pt x="365" y="46"/>
                    <a:pt x="372" y="43"/>
                    <a:pt x="373" y="43"/>
                  </a:cubicBezTo>
                  <a:cubicBezTo>
                    <a:pt x="373" y="43"/>
                    <a:pt x="376" y="38"/>
                    <a:pt x="377" y="37"/>
                  </a:cubicBezTo>
                  <a:cubicBezTo>
                    <a:pt x="378" y="37"/>
                    <a:pt x="384" y="37"/>
                    <a:pt x="384" y="37"/>
                  </a:cubicBezTo>
                  <a:cubicBezTo>
                    <a:pt x="384" y="37"/>
                    <a:pt x="385" y="38"/>
                    <a:pt x="387" y="38"/>
                  </a:cubicBezTo>
                  <a:cubicBezTo>
                    <a:pt x="389" y="39"/>
                    <a:pt x="393" y="36"/>
                    <a:pt x="391" y="39"/>
                  </a:cubicBezTo>
                  <a:cubicBezTo>
                    <a:pt x="388" y="41"/>
                    <a:pt x="387" y="42"/>
                    <a:pt x="386" y="42"/>
                  </a:cubicBezTo>
                  <a:cubicBezTo>
                    <a:pt x="385" y="43"/>
                    <a:pt x="380" y="47"/>
                    <a:pt x="380" y="49"/>
                  </a:cubicBezTo>
                  <a:cubicBezTo>
                    <a:pt x="379" y="51"/>
                    <a:pt x="380" y="51"/>
                    <a:pt x="379" y="52"/>
                  </a:cubicBezTo>
                  <a:cubicBezTo>
                    <a:pt x="377" y="53"/>
                    <a:pt x="371" y="56"/>
                    <a:pt x="370" y="57"/>
                  </a:cubicBezTo>
                  <a:close/>
                  <a:moveTo>
                    <a:pt x="383" y="61"/>
                  </a:moveTo>
                  <a:cubicBezTo>
                    <a:pt x="383" y="61"/>
                    <a:pt x="383" y="61"/>
                    <a:pt x="383" y="61"/>
                  </a:cubicBezTo>
                  <a:cubicBezTo>
                    <a:pt x="383" y="61"/>
                    <a:pt x="386" y="62"/>
                    <a:pt x="386" y="61"/>
                  </a:cubicBezTo>
                  <a:cubicBezTo>
                    <a:pt x="386" y="61"/>
                    <a:pt x="387" y="59"/>
                    <a:pt x="387" y="56"/>
                  </a:cubicBezTo>
                  <a:cubicBezTo>
                    <a:pt x="388" y="53"/>
                    <a:pt x="390" y="53"/>
                    <a:pt x="391" y="52"/>
                  </a:cubicBezTo>
                  <a:cubicBezTo>
                    <a:pt x="392" y="51"/>
                    <a:pt x="391" y="51"/>
                    <a:pt x="392" y="49"/>
                  </a:cubicBezTo>
                  <a:cubicBezTo>
                    <a:pt x="392" y="47"/>
                    <a:pt x="391" y="47"/>
                    <a:pt x="389" y="46"/>
                  </a:cubicBezTo>
                  <a:cubicBezTo>
                    <a:pt x="386" y="46"/>
                    <a:pt x="386" y="48"/>
                    <a:pt x="384" y="48"/>
                  </a:cubicBezTo>
                  <a:cubicBezTo>
                    <a:pt x="383" y="49"/>
                    <a:pt x="383" y="51"/>
                    <a:pt x="384" y="52"/>
                  </a:cubicBezTo>
                  <a:cubicBezTo>
                    <a:pt x="384" y="53"/>
                    <a:pt x="382" y="54"/>
                    <a:pt x="380" y="55"/>
                  </a:cubicBezTo>
                  <a:cubicBezTo>
                    <a:pt x="378" y="57"/>
                    <a:pt x="378" y="59"/>
                    <a:pt x="378" y="59"/>
                  </a:cubicBezTo>
                  <a:cubicBezTo>
                    <a:pt x="383" y="61"/>
                    <a:pt x="383" y="61"/>
                    <a:pt x="383" y="61"/>
                  </a:cubicBezTo>
                  <a:close/>
                  <a:moveTo>
                    <a:pt x="363" y="126"/>
                  </a:moveTo>
                  <a:cubicBezTo>
                    <a:pt x="363" y="126"/>
                    <a:pt x="363" y="126"/>
                    <a:pt x="363" y="126"/>
                  </a:cubicBezTo>
                  <a:cubicBezTo>
                    <a:pt x="367" y="127"/>
                    <a:pt x="367" y="127"/>
                    <a:pt x="367" y="127"/>
                  </a:cubicBezTo>
                  <a:cubicBezTo>
                    <a:pt x="374" y="135"/>
                    <a:pt x="374" y="135"/>
                    <a:pt x="374" y="135"/>
                  </a:cubicBezTo>
                  <a:cubicBezTo>
                    <a:pt x="380" y="142"/>
                    <a:pt x="380" y="142"/>
                    <a:pt x="380" y="142"/>
                  </a:cubicBezTo>
                  <a:cubicBezTo>
                    <a:pt x="380" y="142"/>
                    <a:pt x="389" y="149"/>
                    <a:pt x="391" y="150"/>
                  </a:cubicBezTo>
                  <a:cubicBezTo>
                    <a:pt x="393" y="151"/>
                    <a:pt x="404" y="153"/>
                    <a:pt x="405" y="154"/>
                  </a:cubicBezTo>
                  <a:cubicBezTo>
                    <a:pt x="408" y="150"/>
                    <a:pt x="408" y="150"/>
                    <a:pt x="408" y="150"/>
                  </a:cubicBezTo>
                  <a:cubicBezTo>
                    <a:pt x="412" y="147"/>
                    <a:pt x="412" y="147"/>
                    <a:pt x="412" y="147"/>
                  </a:cubicBezTo>
                  <a:cubicBezTo>
                    <a:pt x="411" y="145"/>
                    <a:pt x="411" y="145"/>
                    <a:pt x="411" y="145"/>
                  </a:cubicBezTo>
                  <a:cubicBezTo>
                    <a:pt x="416" y="142"/>
                    <a:pt x="416" y="142"/>
                    <a:pt x="416" y="142"/>
                  </a:cubicBezTo>
                  <a:cubicBezTo>
                    <a:pt x="420" y="145"/>
                    <a:pt x="420" y="145"/>
                    <a:pt x="420" y="145"/>
                  </a:cubicBezTo>
                  <a:cubicBezTo>
                    <a:pt x="430" y="147"/>
                    <a:pt x="430" y="147"/>
                    <a:pt x="430" y="147"/>
                  </a:cubicBezTo>
                  <a:cubicBezTo>
                    <a:pt x="434" y="150"/>
                    <a:pt x="434" y="150"/>
                    <a:pt x="434" y="150"/>
                  </a:cubicBezTo>
                  <a:cubicBezTo>
                    <a:pt x="434" y="150"/>
                    <a:pt x="434" y="150"/>
                    <a:pt x="435" y="150"/>
                  </a:cubicBezTo>
                  <a:cubicBezTo>
                    <a:pt x="435" y="150"/>
                    <a:pt x="435" y="150"/>
                    <a:pt x="435" y="150"/>
                  </a:cubicBezTo>
                  <a:cubicBezTo>
                    <a:pt x="435" y="150"/>
                    <a:pt x="435" y="150"/>
                    <a:pt x="435" y="150"/>
                  </a:cubicBezTo>
                  <a:cubicBezTo>
                    <a:pt x="436" y="149"/>
                    <a:pt x="436" y="149"/>
                    <a:pt x="436" y="149"/>
                  </a:cubicBezTo>
                  <a:cubicBezTo>
                    <a:pt x="436" y="149"/>
                    <a:pt x="436" y="149"/>
                    <a:pt x="436" y="149"/>
                  </a:cubicBezTo>
                  <a:cubicBezTo>
                    <a:pt x="436" y="149"/>
                    <a:pt x="436" y="149"/>
                    <a:pt x="436" y="149"/>
                  </a:cubicBezTo>
                  <a:cubicBezTo>
                    <a:pt x="436" y="149"/>
                    <a:pt x="436" y="149"/>
                    <a:pt x="436" y="149"/>
                  </a:cubicBezTo>
                  <a:cubicBezTo>
                    <a:pt x="436" y="149"/>
                    <a:pt x="437" y="149"/>
                    <a:pt x="437" y="149"/>
                  </a:cubicBezTo>
                  <a:cubicBezTo>
                    <a:pt x="437" y="149"/>
                    <a:pt x="437" y="149"/>
                    <a:pt x="437" y="149"/>
                  </a:cubicBezTo>
                  <a:cubicBezTo>
                    <a:pt x="437" y="149"/>
                    <a:pt x="437" y="149"/>
                    <a:pt x="437" y="149"/>
                  </a:cubicBezTo>
                  <a:cubicBezTo>
                    <a:pt x="437" y="149"/>
                    <a:pt x="437" y="149"/>
                    <a:pt x="437" y="149"/>
                  </a:cubicBezTo>
                  <a:cubicBezTo>
                    <a:pt x="437" y="149"/>
                    <a:pt x="437" y="149"/>
                    <a:pt x="437"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7"/>
                    <a:pt x="438" y="147"/>
                    <a:pt x="438" y="147"/>
                  </a:cubicBezTo>
                  <a:cubicBezTo>
                    <a:pt x="438" y="146"/>
                    <a:pt x="438" y="140"/>
                    <a:pt x="438" y="140"/>
                  </a:cubicBezTo>
                  <a:cubicBezTo>
                    <a:pt x="438" y="140"/>
                    <a:pt x="435" y="138"/>
                    <a:pt x="438" y="136"/>
                  </a:cubicBezTo>
                  <a:cubicBezTo>
                    <a:pt x="441" y="133"/>
                    <a:pt x="445" y="130"/>
                    <a:pt x="445" y="130"/>
                  </a:cubicBezTo>
                  <a:cubicBezTo>
                    <a:pt x="445" y="130"/>
                    <a:pt x="447" y="129"/>
                    <a:pt x="447" y="126"/>
                  </a:cubicBezTo>
                  <a:cubicBezTo>
                    <a:pt x="447" y="123"/>
                    <a:pt x="445" y="115"/>
                    <a:pt x="445" y="115"/>
                  </a:cubicBezTo>
                  <a:cubicBezTo>
                    <a:pt x="445" y="115"/>
                    <a:pt x="443" y="110"/>
                    <a:pt x="443" y="108"/>
                  </a:cubicBezTo>
                  <a:cubicBezTo>
                    <a:pt x="445" y="96"/>
                    <a:pt x="440" y="88"/>
                    <a:pt x="443" y="86"/>
                  </a:cubicBezTo>
                  <a:cubicBezTo>
                    <a:pt x="443" y="86"/>
                    <a:pt x="443" y="86"/>
                    <a:pt x="443" y="86"/>
                  </a:cubicBezTo>
                  <a:cubicBezTo>
                    <a:pt x="443" y="86"/>
                    <a:pt x="443" y="86"/>
                    <a:pt x="443" y="86"/>
                  </a:cubicBezTo>
                  <a:cubicBezTo>
                    <a:pt x="445" y="85"/>
                    <a:pt x="445" y="85"/>
                    <a:pt x="445" y="85"/>
                  </a:cubicBezTo>
                  <a:cubicBezTo>
                    <a:pt x="448" y="83"/>
                    <a:pt x="448" y="83"/>
                    <a:pt x="448" y="83"/>
                  </a:cubicBezTo>
                  <a:cubicBezTo>
                    <a:pt x="448" y="83"/>
                    <a:pt x="448" y="82"/>
                    <a:pt x="448" y="82"/>
                  </a:cubicBezTo>
                  <a:cubicBezTo>
                    <a:pt x="448" y="77"/>
                    <a:pt x="442" y="72"/>
                    <a:pt x="449" y="71"/>
                  </a:cubicBezTo>
                  <a:cubicBezTo>
                    <a:pt x="452" y="69"/>
                    <a:pt x="452" y="69"/>
                    <a:pt x="452" y="69"/>
                  </a:cubicBezTo>
                  <a:cubicBezTo>
                    <a:pt x="461" y="69"/>
                    <a:pt x="461" y="69"/>
                    <a:pt x="461" y="69"/>
                  </a:cubicBezTo>
                  <a:cubicBezTo>
                    <a:pt x="463" y="63"/>
                    <a:pt x="463" y="63"/>
                    <a:pt x="463" y="63"/>
                  </a:cubicBezTo>
                  <a:cubicBezTo>
                    <a:pt x="467" y="59"/>
                    <a:pt x="467" y="59"/>
                    <a:pt x="467" y="59"/>
                  </a:cubicBezTo>
                  <a:cubicBezTo>
                    <a:pt x="470" y="59"/>
                    <a:pt x="474" y="58"/>
                    <a:pt x="476" y="59"/>
                  </a:cubicBezTo>
                  <a:cubicBezTo>
                    <a:pt x="478" y="62"/>
                    <a:pt x="478" y="64"/>
                    <a:pt x="482" y="65"/>
                  </a:cubicBezTo>
                  <a:cubicBezTo>
                    <a:pt x="494" y="69"/>
                    <a:pt x="494" y="69"/>
                    <a:pt x="494" y="69"/>
                  </a:cubicBezTo>
                  <a:cubicBezTo>
                    <a:pt x="500" y="70"/>
                    <a:pt x="500" y="70"/>
                    <a:pt x="500" y="70"/>
                  </a:cubicBezTo>
                  <a:cubicBezTo>
                    <a:pt x="500" y="70"/>
                    <a:pt x="500" y="70"/>
                    <a:pt x="500" y="70"/>
                  </a:cubicBezTo>
                  <a:cubicBezTo>
                    <a:pt x="501" y="70"/>
                    <a:pt x="501" y="70"/>
                    <a:pt x="501" y="70"/>
                  </a:cubicBezTo>
                  <a:cubicBezTo>
                    <a:pt x="501" y="70"/>
                    <a:pt x="501" y="70"/>
                    <a:pt x="501" y="70"/>
                  </a:cubicBezTo>
                  <a:cubicBezTo>
                    <a:pt x="503" y="72"/>
                    <a:pt x="503" y="72"/>
                    <a:pt x="503" y="72"/>
                  </a:cubicBezTo>
                  <a:cubicBezTo>
                    <a:pt x="503" y="72"/>
                    <a:pt x="503" y="72"/>
                    <a:pt x="503" y="72"/>
                  </a:cubicBezTo>
                  <a:cubicBezTo>
                    <a:pt x="503" y="72"/>
                    <a:pt x="503" y="72"/>
                    <a:pt x="503" y="72"/>
                  </a:cubicBezTo>
                  <a:cubicBezTo>
                    <a:pt x="503" y="72"/>
                    <a:pt x="503" y="72"/>
                    <a:pt x="503" y="72"/>
                  </a:cubicBezTo>
                  <a:cubicBezTo>
                    <a:pt x="503" y="74"/>
                    <a:pt x="503" y="76"/>
                    <a:pt x="504" y="77"/>
                  </a:cubicBezTo>
                  <a:cubicBezTo>
                    <a:pt x="504" y="79"/>
                    <a:pt x="505" y="82"/>
                    <a:pt x="505" y="82"/>
                  </a:cubicBezTo>
                  <a:cubicBezTo>
                    <a:pt x="505" y="82"/>
                    <a:pt x="504" y="85"/>
                    <a:pt x="504" y="87"/>
                  </a:cubicBezTo>
                  <a:cubicBezTo>
                    <a:pt x="503" y="88"/>
                    <a:pt x="503" y="91"/>
                    <a:pt x="503" y="92"/>
                  </a:cubicBezTo>
                  <a:cubicBezTo>
                    <a:pt x="503" y="93"/>
                    <a:pt x="503" y="94"/>
                    <a:pt x="503" y="95"/>
                  </a:cubicBezTo>
                  <a:cubicBezTo>
                    <a:pt x="503" y="97"/>
                    <a:pt x="504" y="100"/>
                    <a:pt x="505" y="101"/>
                  </a:cubicBezTo>
                  <a:cubicBezTo>
                    <a:pt x="505" y="102"/>
                    <a:pt x="510" y="105"/>
                    <a:pt x="510" y="105"/>
                  </a:cubicBezTo>
                  <a:cubicBezTo>
                    <a:pt x="510" y="105"/>
                    <a:pt x="510" y="105"/>
                    <a:pt x="509" y="106"/>
                  </a:cubicBezTo>
                  <a:cubicBezTo>
                    <a:pt x="509" y="106"/>
                    <a:pt x="509" y="107"/>
                    <a:pt x="510" y="107"/>
                  </a:cubicBezTo>
                  <a:cubicBezTo>
                    <a:pt x="512" y="107"/>
                    <a:pt x="515" y="106"/>
                    <a:pt x="515" y="106"/>
                  </a:cubicBezTo>
                  <a:cubicBezTo>
                    <a:pt x="515" y="106"/>
                    <a:pt x="515" y="97"/>
                    <a:pt x="514" y="94"/>
                  </a:cubicBezTo>
                  <a:cubicBezTo>
                    <a:pt x="513" y="90"/>
                    <a:pt x="518" y="86"/>
                    <a:pt x="518" y="86"/>
                  </a:cubicBezTo>
                  <a:cubicBezTo>
                    <a:pt x="525" y="79"/>
                    <a:pt x="525" y="79"/>
                    <a:pt x="525" y="79"/>
                  </a:cubicBezTo>
                  <a:cubicBezTo>
                    <a:pt x="524" y="71"/>
                    <a:pt x="524" y="71"/>
                    <a:pt x="524" y="71"/>
                  </a:cubicBezTo>
                  <a:cubicBezTo>
                    <a:pt x="532" y="72"/>
                    <a:pt x="532" y="72"/>
                    <a:pt x="532" y="72"/>
                  </a:cubicBezTo>
                  <a:cubicBezTo>
                    <a:pt x="532" y="72"/>
                    <a:pt x="538" y="69"/>
                    <a:pt x="536" y="65"/>
                  </a:cubicBezTo>
                  <a:cubicBezTo>
                    <a:pt x="534" y="60"/>
                    <a:pt x="532" y="52"/>
                    <a:pt x="530" y="54"/>
                  </a:cubicBezTo>
                  <a:cubicBezTo>
                    <a:pt x="527" y="56"/>
                    <a:pt x="522" y="62"/>
                    <a:pt x="522" y="62"/>
                  </a:cubicBezTo>
                  <a:cubicBezTo>
                    <a:pt x="521" y="52"/>
                    <a:pt x="521" y="52"/>
                    <a:pt x="521" y="52"/>
                  </a:cubicBezTo>
                  <a:cubicBezTo>
                    <a:pt x="513" y="55"/>
                    <a:pt x="513" y="55"/>
                    <a:pt x="513" y="55"/>
                  </a:cubicBezTo>
                  <a:cubicBezTo>
                    <a:pt x="505" y="53"/>
                    <a:pt x="505" y="53"/>
                    <a:pt x="505" y="53"/>
                  </a:cubicBezTo>
                  <a:cubicBezTo>
                    <a:pt x="505" y="53"/>
                    <a:pt x="502" y="49"/>
                    <a:pt x="499" y="50"/>
                  </a:cubicBezTo>
                  <a:cubicBezTo>
                    <a:pt x="496" y="50"/>
                    <a:pt x="491" y="50"/>
                    <a:pt x="491" y="50"/>
                  </a:cubicBezTo>
                  <a:cubicBezTo>
                    <a:pt x="491" y="50"/>
                    <a:pt x="487" y="47"/>
                    <a:pt x="489" y="46"/>
                  </a:cubicBezTo>
                  <a:cubicBezTo>
                    <a:pt x="492" y="46"/>
                    <a:pt x="498" y="47"/>
                    <a:pt x="501" y="46"/>
                  </a:cubicBezTo>
                  <a:cubicBezTo>
                    <a:pt x="503" y="46"/>
                    <a:pt x="519" y="42"/>
                    <a:pt x="519" y="42"/>
                  </a:cubicBezTo>
                  <a:cubicBezTo>
                    <a:pt x="520" y="35"/>
                    <a:pt x="520" y="35"/>
                    <a:pt x="520" y="35"/>
                  </a:cubicBezTo>
                  <a:cubicBezTo>
                    <a:pt x="527" y="29"/>
                    <a:pt x="527" y="29"/>
                    <a:pt x="527" y="29"/>
                  </a:cubicBezTo>
                  <a:cubicBezTo>
                    <a:pt x="515" y="20"/>
                    <a:pt x="515" y="20"/>
                    <a:pt x="515" y="20"/>
                  </a:cubicBezTo>
                  <a:cubicBezTo>
                    <a:pt x="510" y="12"/>
                    <a:pt x="510" y="12"/>
                    <a:pt x="510" y="12"/>
                  </a:cubicBezTo>
                  <a:cubicBezTo>
                    <a:pt x="510" y="12"/>
                    <a:pt x="509" y="9"/>
                    <a:pt x="507" y="9"/>
                  </a:cubicBezTo>
                  <a:cubicBezTo>
                    <a:pt x="504" y="9"/>
                    <a:pt x="496" y="13"/>
                    <a:pt x="496" y="13"/>
                  </a:cubicBezTo>
                  <a:cubicBezTo>
                    <a:pt x="490" y="9"/>
                    <a:pt x="490" y="9"/>
                    <a:pt x="490" y="9"/>
                  </a:cubicBezTo>
                  <a:cubicBezTo>
                    <a:pt x="481" y="10"/>
                    <a:pt x="481" y="10"/>
                    <a:pt x="481" y="10"/>
                  </a:cubicBezTo>
                  <a:cubicBezTo>
                    <a:pt x="468" y="6"/>
                    <a:pt x="468" y="6"/>
                    <a:pt x="468" y="6"/>
                  </a:cubicBezTo>
                  <a:cubicBezTo>
                    <a:pt x="468" y="9"/>
                    <a:pt x="468" y="9"/>
                    <a:pt x="468" y="9"/>
                  </a:cubicBezTo>
                  <a:cubicBezTo>
                    <a:pt x="468" y="9"/>
                    <a:pt x="464" y="8"/>
                    <a:pt x="463" y="6"/>
                  </a:cubicBezTo>
                  <a:cubicBezTo>
                    <a:pt x="463" y="4"/>
                    <a:pt x="463" y="2"/>
                    <a:pt x="463" y="2"/>
                  </a:cubicBezTo>
                  <a:cubicBezTo>
                    <a:pt x="458" y="3"/>
                    <a:pt x="458" y="3"/>
                    <a:pt x="458" y="3"/>
                  </a:cubicBezTo>
                  <a:cubicBezTo>
                    <a:pt x="456" y="3"/>
                    <a:pt x="456" y="3"/>
                    <a:pt x="456" y="3"/>
                  </a:cubicBezTo>
                  <a:cubicBezTo>
                    <a:pt x="450" y="0"/>
                    <a:pt x="450" y="0"/>
                    <a:pt x="450" y="0"/>
                  </a:cubicBezTo>
                  <a:cubicBezTo>
                    <a:pt x="447" y="6"/>
                    <a:pt x="447" y="6"/>
                    <a:pt x="447" y="6"/>
                  </a:cubicBezTo>
                  <a:cubicBezTo>
                    <a:pt x="451" y="13"/>
                    <a:pt x="451" y="13"/>
                    <a:pt x="451" y="13"/>
                  </a:cubicBezTo>
                  <a:cubicBezTo>
                    <a:pt x="447" y="21"/>
                    <a:pt x="447" y="21"/>
                    <a:pt x="447" y="21"/>
                  </a:cubicBezTo>
                  <a:cubicBezTo>
                    <a:pt x="450" y="26"/>
                    <a:pt x="450" y="26"/>
                    <a:pt x="450" y="26"/>
                  </a:cubicBezTo>
                  <a:cubicBezTo>
                    <a:pt x="450" y="33"/>
                    <a:pt x="450" y="33"/>
                    <a:pt x="450" y="33"/>
                  </a:cubicBezTo>
                  <a:cubicBezTo>
                    <a:pt x="446" y="41"/>
                    <a:pt x="446" y="41"/>
                    <a:pt x="446" y="41"/>
                  </a:cubicBezTo>
                  <a:cubicBezTo>
                    <a:pt x="440" y="36"/>
                    <a:pt x="440" y="36"/>
                    <a:pt x="440" y="36"/>
                  </a:cubicBezTo>
                  <a:cubicBezTo>
                    <a:pt x="441" y="29"/>
                    <a:pt x="441" y="29"/>
                    <a:pt x="441" y="29"/>
                  </a:cubicBezTo>
                  <a:cubicBezTo>
                    <a:pt x="444" y="21"/>
                    <a:pt x="444" y="21"/>
                    <a:pt x="444" y="21"/>
                  </a:cubicBezTo>
                  <a:cubicBezTo>
                    <a:pt x="440" y="13"/>
                    <a:pt x="440" y="13"/>
                    <a:pt x="440" y="13"/>
                  </a:cubicBezTo>
                  <a:cubicBezTo>
                    <a:pt x="432" y="20"/>
                    <a:pt x="432" y="20"/>
                    <a:pt x="432" y="20"/>
                  </a:cubicBezTo>
                  <a:cubicBezTo>
                    <a:pt x="432" y="30"/>
                    <a:pt x="432" y="30"/>
                    <a:pt x="432" y="30"/>
                  </a:cubicBezTo>
                  <a:cubicBezTo>
                    <a:pt x="428" y="37"/>
                    <a:pt x="428" y="37"/>
                    <a:pt x="428" y="37"/>
                  </a:cubicBezTo>
                  <a:cubicBezTo>
                    <a:pt x="428" y="46"/>
                    <a:pt x="428" y="46"/>
                    <a:pt x="428" y="46"/>
                  </a:cubicBezTo>
                  <a:cubicBezTo>
                    <a:pt x="426" y="53"/>
                    <a:pt x="426" y="53"/>
                    <a:pt x="426" y="53"/>
                  </a:cubicBezTo>
                  <a:cubicBezTo>
                    <a:pt x="425" y="62"/>
                    <a:pt x="425" y="62"/>
                    <a:pt x="425" y="62"/>
                  </a:cubicBezTo>
                  <a:cubicBezTo>
                    <a:pt x="425" y="62"/>
                    <a:pt x="425" y="64"/>
                    <a:pt x="423" y="64"/>
                  </a:cubicBezTo>
                  <a:cubicBezTo>
                    <a:pt x="421" y="65"/>
                    <a:pt x="417" y="63"/>
                    <a:pt x="417" y="63"/>
                  </a:cubicBezTo>
                  <a:cubicBezTo>
                    <a:pt x="417" y="50"/>
                    <a:pt x="417" y="50"/>
                    <a:pt x="417" y="50"/>
                  </a:cubicBezTo>
                  <a:cubicBezTo>
                    <a:pt x="419" y="43"/>
                    <a:pt x="419" y="43"/>
                    <a:pt x="419" y="43"/>
                  </a:cubicBezTo>
                  <a:cubicBezTo>
                    <a:pt x="422" y="37"/>
                    <a:pt x="422" y="37"/>
                    <a:pt x="422" y="37"/>
                  </a:cubicBezTo>
                  <a:cubicBezTo>
                    <a:pt x="426" y="29"/>
                    <a:pt x="426" y="29"/>
                    <a:pt x="426" y="29"/>
                  </a:cubicBezTo>
                  <a:cubicBezTo>
                    <a:pt x="426" y="29"/>
                    <a:pt x="426" y="24"/>
                    <a:pt x="425" y="23"/>
                  </a:cubicBezTo>
                  <a:cubicBezTo>
                    <a:pt x="425" y="23"/>
                    <a:pt x="423" y="22"/>
                    <a:pt x="424" y="22"/>
                  </a:cubicBezTo>
                  <a:cubicBezTo>
                    <a:pt x="424" y="21"/>
                    <a:pt x="428" y="17"/>
                    <a:pt x="428" y="17"/>
                  </a:cubicBezTo>
                  <a:cubicBezTo>
                    <a:pt x="428" y="17"/>
                    <a:pt x="428" y="14"/>
                    <a:pt x="425" y="12"/>
                  </a:cubicBezTo>
                  <a:cubicBezTo>
                    <a:pt x="423" y="11"/>
                    <a:pt x="421" y="9"/>
                    <a:pt x="419" y="10"/>
                  </a:cubicBezTo>
                  <a:cubicBezTo>
                    <a:pt x="418" y="11"/>
                    <a:pt x="413" y="13"/>
                    <a:pt x="413" y="14"/>
                  </a:cubicBezTo>
                  <a:cubicBezTo>
                    <a:pt x="412" y="15"/>
                    <a:pt x="413" y="17"/>
                    <a:pt x="414" y="18"/>
                  </a:cubicBezTo>
                  <a:cubicBezTo>
                    <a:pt x="415" y="18"/>
                    <a:pt x="416" y="19"/>
                    <a:pt x="417" y="19"/>
                  </a:cubicBezTo>
                  <a:cubicBezTo>
                    <a:pt x="417" y="20"/>
                    <a:pt x="418" y="23"/>
                    <a:pt x="417" y="24"/>
                  </a:cubicBezTo>
                  <a:cubicBezTo>
                    <a:pt x="416" y="25"/>
                    <a:pt x="417" y="28"/>
                    <a:pt x="414" y="27"/>
                  </a:cubicBezTo>
                  <a:cubicBezTo>
                    <a:pt x="412" y="26"/>
                    <a:pt x="406" y="22"/>
                    <a:pt x="406" y="22"/>
                  </a:cubicBezTo>
                  <a:cubicBezTo>
                    <a:pt x="405" y="22"/>
                    <a:pt x="406" y="18"/>
                    <a:pt x="404" y="22"/>
                  </a:cubicBezTo>
                  <a:cubicBezTo>
                    <a:pt x="402" y="25"/>
                    <a:pt x="401" y="26"/>
                    <a:pt x="402" y="28"/>
                  </a:cubicBezTo>
                  <a:cubicBezTo>
                    <a:pt x="403" y="30"/>
                    <a:pt x="404" y="30"/>
                    <a:pt x="404" y="31"/>
                  </a:cubicBezTo>
                  <a:cubicBezTo>
                    <a:pt x="404" y="32"/>
                    <a:pt x="400" y="32"/>
                    <a:pt x="400" y="33"/>
                  </a:cubicBezTo>
                  <a:cubicBezTo>
                    <a:pt x="400" y="34"/>
                    <a:pt x="399" y="35"/>
                    <a:pt x="401" y="37"/>
                  </a:cubicBezTo>
                  <a:cubicBezTo>
                    <a:pt x="403" y="38"/>
                    <a:pt x="405" y="39"/>
                    <a:pt x="405" y="39"/>
                  </a:cubicBezTo>
                  <a:cubicBezTo>
                    <a:pt x="405" y="39"/>
                    <a:pt x="407" y="42"/>
                    <a:pt x="406" y="42"/>
                  </a:cubicBezTo>
                  <a:cubicBezTo>
                    <a:pt x="406" y="43"/>
                    <a:pt x="400" y="42"/>
                    <a:pt x="400" y="43"/>
                  </a:cubicBezTo>
                  <a:cubicBezTo>
                    <a:pt x="400" y="44"/>
                    <a:pt x="400" y="46"/>
                    <a:pt x="400" y="47"/>
                  </a:cubicBezTo>
                  <a:cubicBezTo>
                    <a:pt x="400" y="48"/>
                    <a:pt x="400" y="50"/>
                    <a:pt x="400" y="50"/>
                  </a:cubicBezTo>
                  <a:cubicBezTo>
                    <a:pt x="400" y="51"/>
                    <a:pt x="396" y="51"/>
                    <a:pt x="395" y="52"/>
                  </a:cubicBezTo>
                  <a:cubicBezTo>
                    <a:pt x="393" y="53"/>
                    <a:pt x="392" y="56"/>
                    <a:pt x="392" y="58"/>
                  </a:cubicBezTo>
                  <a:cubicBezTo>
                    <a:pt x="391" y="60"/>
                    <a:pt x="391" y="62"/>
                    <a:pt x="391" y="63"/>
                  </a:cubicBezTo>
                  <a:cubicBezTo>
                    <a:pt x="391" y="64"/>
                    <a:pt x="389" y="66"/>
                    <a:pt x="389" y="66"/>
                  </a:cubicBezTo>
                  <a:cubicBezTo>
                    <a:pt x="389" y="66"/>
                    <a:pt x="389" y="67"/>
                    <a:pt x="387" y="66"/>
                  </a:cubicBezTo>
                  <a:cubicBezTo>
                    <a:pt x="385" y="66"/>
                    <a:pt x="378" y="62"/>
                    <a:pt x="377" y="62"/>
                  </a:cubicBezTo>
                  <a:cubicBezTo>
                    <a:pt x="375" y="62"/>
                    <a:pt x="373" y="63"/>
                    <a:pt x="373" y="65"/>
                  </a:cubicBezTo>
                  <a:cubicBezTo>
                    <a:pt x="373" y="66"/>
                    <a:pt x="376" y="69"/>
                    <a:pt x="377" y="69"/>
                  </a:cubicBezTo>
                  <a:cubicBezTo>
                    <a:pt x="377" y="69"/>
                    <a:pt x="382" y="70"/>
                    <a:pt x="383" y="71"/>
                  </a:cubicBezTo>
                  <a:cubicBezTo>
                    <a:pt x="383" y="72"/>
                    <a:pt x="383" y="79"/>
                    <a:pt x="383" y="79"/>
                  </a:cubicBezTo>
                  <a:cubicBezTo>
                    <a:pt x="383" y="79"/>
                    <a:pt x="387" y="87"/>
                    <a:pt x="380" y="80"/>
                  </a:cubicBezTo>
                  <a:cubicBezTo>
                    <a:pt x="372" y="73"/>
                    <a:pt x="372" y="72"/>
                    <a:pt x="371" y="71"/>
                  </a:cubicBezTo>
                  <a:cubicBezTo>
                    <a:pt x="370" y="71"/>
                    <a:pt x="363" y="69"/>
                    <a:pt x="363" y="69"/>
                  </a:cubicBezTo>
                  <a:cubicBezTo>
                    <a:pt x="363" y="69"/>
                    <a:pt x="362" y="66"/>
                    <a:pt x="361" y="69"/>
                  </a:cubicBezTo>
                  <a:cubicBezTo>
                    <a:pt x="360" y="71"/>
                    <a:pt x="363" y="76"/>
                    <a:pt x="363" y="76"/>
                  </a:cubicBezTo>
                  <a:cubicBezTo>
                    <a:pt x="362" y="75"/>
                    <a:pt x="362" y="75"/>
                    <a:pt x="362" y="75"/>
                  </a:cubicBezTo>
                  <a:cubicBezTo>
                    <a:pt x="362" y="75"/>
                    <a:pt x="359" y="73"/>
                    <a:pt x="357" y="72"/>
                  </a:cubicBezTo>
                  <a:cubicBezTo>
                    <a:pt x="356" y="70"/>
                    <a:pt x="353" y="72"/>
                    <a:pt x="353" y="72"/>
                  </a:cubicBezTo>
                  <a:cubicBezTo>
                    <a:pt x="353" y="72"/>
                    <a:pt x="352" y="73"/>
                    <a:pt x="350" y="75"/>
                  </a:cubicBezTo>
                  <a:cubicBezTo>
                    <a:pt x="349" y="76"/>
                    <a:pt x="345" y="72"/>
                    <a:pt x="349" y="77"/>
                  </a:cubicBezTo>
                  <a:cubicBezTo>
                    <a:pt x="352" y="81"/>
                    <a:pt x="355" y="82"/>
                    <a:pt x="356" y="83"/>
                  </a:cubicBezTo>
                  <a:cubicBezTo>
                    <a:pt x="356" y="83"/>
                    <a:pt x="360" y="84"/>
                    <a:pt x="361" y="85"/>
                  </a:cubicBezTo>
                  <a:cubicBezTo>
                    <a:pt x="362" y="86"/>
                    <a:pt x="362" y="89"/>
                    <a:pt x="362" y="90"/>
                  </a:cubicBezTo>
                  <a:cubicBezTo>
                    <a:pt x="362" y="90"/>
                    <a:pt x="365" y="94"/>
                    <a:pt x="360" y="91"/>
                  </a:cubicBezTo>
                  <a:cubicBezTo>
                    <a:pt x="355" y="87"/>
                    <a:pt x="355" y="86"/>
                    <a:pt x="353" y="86"/>
                  </a:cubicBezTo>
                  <a:cubicBezTo>
                    <a:pt x="352" y="86"/>
                    <a:pt x="350" y="88"/>
                    <a:pt x="350" y="88"/>
                  </a:cubicBezTo>
                  <a:cubicBezTo>
                    <a:pt x="350" y="88"/>
                    <a:pt x="344" y="87"/>
                    <a:pt x="344" y="84"/>
                  </a:cubicBezTo>
                  <a:cubicBezTo>
                    <a:pt x="343" y="81"/>
                    <a:pt x="345" y="76"/>
                    <a:pt x="341" y="77"/>
                  </a:cubicBezTo>
                  <a:cubicBezTo>
                    <a:pt x="336" y="77"/>
                    <a:pt x="335" y="79"/>
                    <a:pt x="335" y="80"/>
                  </a:cubicBezTo>
                  <a:cubicBezTo>
                    <a:pt x="335" y="81"/>
                    <a:pt x="332" y="82"/>
                    <a:pt x="335" y="85"/>
                  </a:cubicBezTo>
                  <a:cubicBezTo>
                    <a:pt x="338" y="88"/>
                    <a:pt x="340" y="90"/>
                    <a:pt x="341" y="90"/>
                  </a:cubicBezTo>
                  <a:cubicBezTo>
                    <a:pt x="341" y="90"/>
                    <a:pt x="347" y="90"/>
                    <a:pt x="344" y="91"/>
                  </a:cubicBezTo>
                  <a:cubicBezTo>
                    <a:pt x="342" y="93"/>
                    <a:pt x="338" y="93"/>
                    <a:pt x="337" y="93"/>
                  </a:cubicBezTo>
                  <a:cubicBezTo>
                    <a:pt x="336" y="93"/>
                    <a:pt x="337" y="92"/>
                    <a:pt x="336" y="93"/>
                  </a:cubicBezTo>
                  <a:cubicBezTo>
                    <a:pt x="334" y="94"/>
                    <a:pt x="329" y="99"/>
                    <a:pt x="329" y="99"/>
                  </a:cubicBezTo>
                  <a:cubicBezTo>
                    <a:pt x="329" y="99"/>
                    <a:pt x="328" y="97"/>
                    <a:pt x="328" y="96"/>
                  </a:cubicBezTo>
                  <a:cubicBezTo>
                    <a:pt x="328" y="95"/>
                    <a:pt x="332" y="93"/>
                    <a:pt x="332" y="91"/>
                  </a:cubicBezTo>
                  <a:cubicBezTo>
                    <a:pt x="332" y="89"/>
                    <a:pt x="330" y="82"/>
                    <a:pt x="330" y="82"/>
                  </a:cubicBezTo>
                  <a:cubicBezTo>
                    <a:pt x="330" y="82"/>
                    <a:pt x="326" y="80"/>
                    <a:pt x="326" y="80"/>
                  </a:cubicBezTo>
                  <a:cubicBezTo>
                    <a:pt x="325" y="79"/>
                    <a:pt x="322" y="77"/>
                    <a:pt x="321" y="78"/>
                  </a:cubicBezTo>
                  <a:cubicBezTo>
                    <a:pt x="320" y="79"/>
                    <a:pt x="318" y="82"/>
                    <a:pt x="320" y="84"/>
                  </a:cubicBezTo>
                  <a:cubicBezTo>
                    <a:pt x="322" y="87"/>
                    <a:pt x="324" y="89"/>
                    <a:pt x="323" y="89"/>
                  </a:cubicBezTo>
                  <a:cubicBezTo>
                    <a:pt x="321" y="90"/>
                    <a:pt x="320" y="91"/>
                    <a:pt x="319" y="90"/>
                  </a:cubicBezTo>
                  <a:cubicBezTo>
                    <a:pt x="318" y="90"/>
                    <a:pt x="316" y="88"/>
                    <a:pt x="313" y="89"/>
                  </a:cubicBezTo>
                  <a:cubicBezTo>
                    <a:pt x="310" y="90"/>
                    <a:pt x="307" y="96"/>
                    <a:pt x="307" y="96"/>
                  </a:cubicBezTo>
                  <a:cubicBezTo>
                    <a:pt x="307" y="96"/>
                    <a:pt x="310" y="102"/>
                    <a:pt x="311" y="103"/>
                  </a:cubicBezTo>
                  <a:cubicBezTo>
                    <a:pt x="312" y="103"/>
                    <a:pt x="313" y="105"/>
                    <a:pt x="313" y="107"/>
                  </a:cubicBezTo>
                  <a:cubicBezTo>
                    <a:pt x="312" y="109"/>
                    <a:pt x="313" y="106"/>
                    <a:pt x="311" y="107"/>
                  </a:cubicBezTo>
                  <a:cubicBezTo>
                    <a:pt x="308" y="108"/>
                    <a:pt x="307" y="109"/>
                    <a:pt x="305" y="109"/>
                  </a:cubicBezTo>
                  <a:cubicBezTo>
                    <a:pt x="303" y="109"/>
                    <a:pt x="298" y="115"/>
                    <a:pt x="298" y="115"/>
                  </a:cubicBezTo>
                  <a:cubicBezTo>
                    <a:pt x="301" y="119"/>
                    <a:pt x="301" y="119"/>
                    <a:pt x="301" y="119"/>
                  </a:cubicBezTo>
                  <a:cubicBezTo>
                    <a:pt x="301" y="119"/>
                    <a:pt x="293" y="122"/>
                    <a:pt x="291" y="123"/>
                  </a:cubicBezTo>
                  <a:cubicBezTo>
                    <a:pt x="290" y="123"/>
                    <a:pt x="294" y="122"/>
                    <a:pt x="289" y="123"/>
                  </a:cubicBezTo>
                  <a:cubicBezTo>
                    <a:pt x="285" y="125"/>
                    <a:pt x="282" y="129"/>
                    <a:pt x="281" y="131"/>
                  </a:cubicBezTo>
                  <a:cubicBezTo>
                    <a:pt x="281" y="132"/>
                    <a:pt x="277" y="132"/>
                    <a:pt x="277" y="135"/>
                  </a:cubicBezTo>
                  <a:cubicBezTo>
                    <a:pt x="277" y="137"/>
                    <a:pt x="278" y="141"/>
                    <a:pt x="277" y="142"/>
                  </a:cubicBezTo>
                  <a:cubicBezTo>
                    <a:pt x="277" y="143"/>
                    <a:pt x="277" y="143"/>
                    <a:pt x="277" y="145"/>
                  </a:cubicBezTo>
                  <a:cubicBezTo>
                    <a:pt x="277" y="147"/>
                    <a:pt x="276" y="149"/>
                    <a:pt x="279" y="149"/>
                  </a:cubicBezTo>
                  <a:cubicBezTo>
                    <a:pt x="282" y="149"/>
                    <a:pt x="286" y="147"/>
                    <a:pt x="287" y="146"/>
                  </a:cubicBezTo>
                  <a:cubicBezTo>
                    <a:pt x="287" y="145"/>
                    <a:pt x="288" y="141"/>
                    <a:pt x="289" y="143"/>
                  </a:cubicBezTo>
                  <a:cubicBezTo>
                    <a:pt x="291" y="144"/>
                    <a:pt x="291" y="148"/>
                    <a:pt x="291" y="148"/>
                  </a:cubicBezTo>
                  <a:cubicBezTo>
                    <a:pt x="291" y="148"/>
                    <a:pt x="291" y="152"/>
                    <a:pt x="291" y="153"/>
                  </a:cubicBezTo>
                  <a:cubicBezTo>
                    <a:pt x="290" y="155"/>
                    <a:pt x="297" y="153"/>
                    <a:pt x="290" y="156"/>
                  </a:cubicBezTo>
                  <a:cubicBezTo>
                    <a:pt x="283" y="160"/>
                    <a:pt x="281" y="160"/>
                    <a:pt x="281" y="161"/>
                  </a:cubicBezTo>
                  <a:cubicBezTo>
                    <a:pt x="281" y="163"/>
                    <a:pt x="285" y="168"/>
                    <a:pt x="280" y="166"/>
                  </a:cubicBezTo>
                  <a:cubicBezTo>
                    <a:pt x="275" y="165"/>
                    <a:pt x="275" y="166"/>
                    <a:pt x="275" y="165"/>
                  </a:cubicBezTo>
                  <a:cubicBezTo>
                    <a:pt x="274" y="164"/>
                    <a:pt x="276" y="170"/>
                    <a:pt x="270" y="161"/>
                  </a:cubicBezTo>
                  <a:cubicBezTo>
                    <a:pt x="264" y="152"/>
                    <a:pt x="264" y="153"/>
                    <a:pt x="264" y="151"/>
                  </a:cubicBezTo>
                  <a:cubicBezTo>
                    <a:pt x="264" y="149"/>
                    <a:pt x="263" y="142"/>
                    <a:pt x="263" y="142"/>
                  </a:cubicBezTo>
                  <a:cubicBezTo>
                    <a:pt x="263" y="142"/>
                    <a:pt x="262" y="135"/>
                    <a:pt x="259" y="138"/>
                  </a:cubicBezTo>
                  <a:cubicBezTo>
                    <a:pt x="255" y="141"/>
                    <a:pt x="255" y="146"/>
                    <a:pt x="255" y="146"/>
                  </a:cubicBezTo>
                  <a:cubicBezTo>
                    <a:pt x="255" y="146"/>
                    <a:pt x="250" y="151"/>
                    <a:pt x="249" y="152"/>
                  </a:cubicBezTo>
                  <a:cubicBezTo>
                    <a:pt x="248" y="152"/>
                    <a:pt x="246" y="152"/>
                    <a:pt x="243" y="154"/>
                  </a:cubicBezTo>
                  <a:cubicBezTo>
                    <a:pt x="241" y="157"/>
                    <a:pt x="234" y="167"/>
                    <a:pt x="234" y="167"/>
                  </a:cubicBezTo>
                  <a:cubicBezTo>
                    <a:pt x="234" y="167"/>
                    <a:pt x="230" y="174"/>
                    <a:pt x="231" y="176"/>
                  </a:cubicBezTo>
                  <a:cubicBezTo>
                    <a:pt x="232" y="178"/>
                    <a:pt x="235" y="181"/>
                    <a:pt x="235" y="181"/>
                  </a:cubicBezTo>
                  <a:cubicBezTo>
                    <a:pt x="235" y="181"/>
                    <a:pt x="236" y="180"/>
                    <a:pt x="236" y="183"/>
                  </a:cubicBezTo>
                  <a:cubicBezTo>
                    <a:pt x="236" y="186"/>
                    <a:pt x="241" y="187"/>
                    <a:pt x="241" y="187"/>
                  </a:cubicBezTo>
                  <a:cubicBezTo>
                    <a:pt x="241" y="187"/>
                    <a:pt x="243" y="188"/>
                    <a:pt x="241" y="190"/>
                  </a:cubicBezTo>
                  <a:cubicBezTo>
                    <a:pt x="238" y="192"/>
                    <a:pt x="230" y="193"/>
                    <a:pt x="230" y="193"/>
                  </a:cubicBezTo>
                  <a:cubicBezTo>
                    <a:pt x="222" y="193"/>
                    <a:pt x="222" y="193"/>
                    <a:pt x="222" y="193"/>
                  </a:cubicBezTo>
                  <a:cubicBezTo>
                    <a:pt x="222" y="193"/>
                    <a:pt x="218" y="198"/>
                    <a:pt x="217" y="198"/>
                  </a:cubicBezTo>
                  <a:cubicBezTo>
                    <a:pt x="215" y="199"/>
                    <a:pt x="212" y="201"/>
                    <a:pt x="211" y="204"/>
                  </a:cubicBezTo>
                  <a:cubicBezTo>
                    <a:pt x="211" y="206"/>
                    <a:pt x="202" y="214"/>
                    <a:pt x="202" y="214"/>
                  </a:cubicBezTo>
                  <a:cubicBezTo>
                    <a:pt x="202" y="214"/>
                    <a:pt x="202" y="217"/>
                    <a:pt x="202" y="218"/>
                  </a:cubicBezTo>
                  <a:cubicBezTo>
                    <a:pt x="202" y="219"/>
                    <a:pt x="198" y="221"/>
                    <a:pt x="200" y="222"/>
                  </a:cubicBezTo>
                  <a:cubicBezTo>
                    <a:pt x="202" y="223"/>
                    <a:pt x="205" y="224"/>
                    <a:pt x="207" y="220"/>
                  </a:cubicBezTo>
                  <a:cubicBezTo>
                    <a:pt x="209" y="217"/>
                    <a:pt x="209" y="212"/>
                    <a:pt x="209" y="212"/>
                  </a:cubicBezTo>
                  <a:cubicBezTo>
                    <a:pt x="209" y="212"/>
                    <a:pt x="211" y="210"/>
                    <a:pt x="213" y="210"/>
                  </a:cubicBezTo>
                  <a:cubicBezTo>
                    <a:pt x="216" y="210"/>
                    <a:pt x="219" y="207"/>
                    <a:pt x="222" y="206"/>
                  </a:cubicBezTo>
                  <a:cubicBezTo>
                    <a:pt x="225" y="206"/>
                    <a:pt x="229" y="201"/>
                    <a:pt x="230" y="201"/>
                  </a:cubicBezTo>
                  <a:cubicBezTo>
                    <a:pt x="232" y="201"/>
                    <a:pt x="231" y="202"/>
                    <a:pt x="235" y="201"/>
                  </a:cubicBezTo>
                  <a:cubicBezTo>
                    <a:pt x="239" y="201"/>
                    <a:pt x="243" y="201"/>
                    <a:pt x="244" y="200"/>
                  </a:cubicBezTo>
                  <a:cubicBezTo>
                    <a:pt x="246" y="199"/>
                    <a:pt x="254" y="204"/>
                    <a:pt x="255" y="205"/>
                  </a:cubicBezTo>
                  <a:cubicBezTo>
                    <a:pt x="255" y="206"/>
                    <a:pt x="248" y="207"/>
                    <a:pt x="251" y="209"/>
                  </a:cubicBezTo>
                  <a:cubicBezTo>
                    <a:pt x="255" y="211"/>
                    <a:pt x="255" y="212"/>
                    <a:pt x="256" y="212"/>
                  </a:cubicBezTo>
                  <a:cubicBezTo>
                    <a:pt x="257" y="212"/>
                    <a:pt x="259" y="211"/>
                    <a:pt x="262" y="210"/>
                  </a:cubicBezTo>
                  <a:cubicBezTo>
                    <a:pt x="264" y="208"/>
                    <a:pt x="260" y="205"/>
                    <a:pt x="266" y="207"/>
                  </a:cubicBezTo>
                  <a:cubicBezTo>
                    <a:pt x="271" y="209"/>
                    <a:pt x="271" y="211"/>
                    <a:pt x="271" y="211"/>
                  </a:cubicBezTo>
                  <a:cubicBezTo>
                    <a:pt x="270" y="213"/>
                    <a:pt x="270" y="213"/>
                    <a:pt x="270" y="213"/>
                  </a:cubicBezTo>
                  <a:cubicBezTo>
                    <a:pt x="266" y="214"/>
                    <a:pt x="266" y="214"/>
                    <a:pt x="266" y="214"/>
                  </a:cubicBezTo>
                  <a:cubicBezTo>
                    <a:pt x="260" y="213"/>
                    <a:pt x="260" y="213"/>
                    <a:pt x="260" y="213"/>
                  </a:cubicBezTo>
                  <a:cubicBezTo>
                    <a:pt x="256" y="215"/>
                    <a:pt x="256" y="215"/>
                    <a:pt x="256" y="215"/>
                  </a:cubicBezTo>
                  <a:cubicBezTo>
                    <a:pt x="256" y="215"/>
                    <a:pt x="255" y="216"/>
                    <a:pt x="254" y="216"/>
                  </a:cubicBezTo>
                  <a:cubicBezTo>
                    <a:pt x="254" y="216"/>
                    <a:pt x="245" y="217"/>
                    <a:pt x="245" y="217"/>
                  </a:cubicBezTo>
                  <a:cubicBezTo>
                    <a:pt x="241" y="223"/>
                    <a:pt x="241" y="223"/>
                    <a:pt x="241" y="223"/>
                  </a:cubicBezTo>
                  <a:cubicBezTo>
                    <a:pt x="241" y="223"/>
                    <a:pt x="244" y="227"/>
                    <a:pt x="244" y="227"/>
                  </a:cubicBezTo>
                  <a:cubicBezTo>
                    <a:pt x="245" y="227"/>
                    <a:pt x="251" y="225"/>
                    <a:pt x="251" y="226"/>
                  </a:cubicBezTo>
                  <a:cubicBezTo>
                    <a:pt x="252" y="226"/>
                    <a:pt x="253" y="228"/>
                    <a:pt x="252" y="229"/>
                  </a:cubicBezTo>
                  <a:cubicBezTo>
                    <a:pt x="252" y="230"/>
                    <a:pt x="248" y="233"/>
                    <a:pt x="248" y="233"/>
                  </a:cubicBezTo>
                  <a:cubicBezTo>
                    <a:pt x="246" y="237"/>
                    <a:pt x="246" y="237"/>
                    <a:pt x="246" y="237"/>
                  </a:cubicBezTo>
                  <a:cubicBezTo>
                    <a:pt x="246" y="237"/>
                    <a:pt x="250" y="238"/>
                    <a:pt x="251" y="238"/>
                  </a:cubicBezTo>
                  <a:cubicBezTo>
                    <a:pt x="251" y="238"/>
                    <a:pt x="257" y="238"/>
                    <a:pt x="256" y="239"/>
                  </a:cubicBezTo>
                  <a:cubicBezTo>
                    <a:pt x="256" y="239"/>
                    <a:pt x="247" y="240"/>
                    <a:pt x="247" y="240"/>
                  </a:cubicBezTo>
                  <a:cubicBezTo>
                    <a:pt x="247" y="240"/>
                    <a:pt x="239" y="239"/>
                    <a:pt x="240" y="239"/>
                  </a:cubicBezTo>
                  <a:cubicBezTo>
                    <a:pt x="240" y="240"/>
                    <a:pt x="239" y="242"/>
                    <a:pt x="239" y="243"/>
                  </a:cubicBezTo>
                  <a:cubicBezTo>
                    <a:pt x="239" y="243"/>
                    <a:pt x="237" y="246"/>
                    <a:pt x="237" y="246"/>
                  </a:cubicBezTo>
                  <a:cubicBezTo>
                    <a:pt x="236" y="246"/>
                    <a:pt x="234" y="246"/>
                    <a:pt x="233" y="247"/>
                  </a:cubicBezTo>
                  <a:cubicBezTo>
                    <a:pt x="233" y="248"/>
                    <a:pt x="232" y="250"/>
                    <a:pt x="232" y="252"/>
                  </a:cubicBezTo>
                  <a:cubicBezTo>
                    <a:pt x="232" y="253"/>
                    <a:pt x="235" y="256"/>
                    <a:pt x="235" y="256"/>
                  </a:cubicBezTo>
                  <a:cubicBezTo>
                    <a:pt x="234" y="258"/>
                    <a:pt x="234" y="258"/>
                    <a:pt x="234" y="258"/>
                  </a:cubicBezTo>
                  <a:cubicBezTo>
                    <a:pt x="230" y="262"/>
                    <a:pt x="230" y="262"/>
                    <a:pt x="230" y="262"/>
                  </a:cubicBezTo>
                  <a:cubicBezTo>
                    <a:pt x="230" y="262"/>
                    <a:pt x="228" y="263"/>
                    <a:pt x="228" y="264"/>
                  </a:cubicBezTo>
                  <a:cubicBezTo>
                    <a:pt x="229" y="264"/>
                    <a:pt x="225" y="266"/>
                    <a:pt x="225" y="266"/>
                  </a:cubicBezTo>
                  <a:cubicBezTo>
                    <a:pt x="218" y="270"/>
                    <a:pt x="218" y="270"/>
                    <a:pt x="218" y="270"/>
                  </a:cubicBezTo>
                  <a:cubicBezTo>
                    <a:pt x="218" y="270"/>
                    <a:pt x="219" y="273"/>
                    <a:pt x="219" y="274"/>
                  </a:cubicBezTo>
                  <a:cubicBezTo>
                    <a:pt x="219" y="274"/>
                    <a:pt x="222" y="276"/>
                    <a:pt x="220" y="278"/>
                  </a:cubicBezTo>
                  <a:cubicBezTo>
                    <a:pt x="218" y="279"/>
                    <a:pt x="216" y="280"/>
                    <a:pt x="215" y="281"/>
                  </a:cubicBezTo>
                  <a:cubicBezTo>
                    <a:pt x="215" y="281"/>
                    <a:pt x="213" y="282"/>
                    <a:pt x="213" y="285"/>
                  </a:cubicBezTo>
                  <a:cubicBezTo>
                    <a:pt x="214" y="287"/>
                    <a:pt x="212" y="290"/>
                    <a:pt x="211" y="290"/>
                  </a:cubicBezTo>
                  <a:cubicBezTo>
                    <a:pt x="211" y="290"/>
                    <a:pt x="209" y="291"/>
                    <a:pt x="209" y="294"/>
                  </a:cubicBezTo>
                  <a:cubicBezTo>
                    <a:pt x="210" y="296"/>
                    <a:pt x="209" y="303"/>
                    <a:pt x="209" y="303"/>
                  </a:cubicBezTo>
                  <a:cubicBezTo>
                    <a:pt x="209" y="303"/>
                    <a:pt x="212" y="307"/>
                    <a:pt x="213" y="307"/>
                  </a:cubicBezTo>
                  <a:cubicBezTo>
                    <a:pt x="213" y="307"/>
                    <a:pt x="218" y="305"/>
                    <a:pt x="219" y="306"/>
                  </a:cubicBezTo>
                  <a:cubicBezTo>
                    <a:pt x="221" y="306"/>
                    <a:pt x="224" y="308"/>
                    <a:pt x="224" y="308"/>
                  </a:cubicBezTo>
                  <a:cubicBezTo>
                    <a:pt x="224" y="308"/>
                    <a:pt x="223" y="313"/>
                    <a:pt x="222" y="314"/>
                  </a:cubicBezTo>
                  <a:cubicBezTo>
                    <a:pt x="221" y="314"/>
                    <a:pt x="215" y="315"/>
                    <a:pt x="215" y="315"/>
                  </a:cubicBezTo>
                  <a:cubicBezTo>
                    <a:pt x="215" y="315"/>
                    <a:pt x="212" y="313"/>
                    <a:pt x="211" y="313"/>
                  </a:cubicBezTo>
                  <a:cubicBezTo>
                    <a:pt x="210" y="314"/>
                    <a:pt x="205" y="319"/>
                    <a:pt x="205" y="319"/>
                  </a:cubicBezTo>
                  <a:cubicBezTo>
                    <a:pt x="205" y="319"/>
                    <a:pt x="205" y="322"/>
                    <a:pt x="204" y="322"/>
                  </a:cubicBezTo>
                  <a:cubicBezTo>
                    <a:pt x="202" y="323"/>
                    <a:pt x="201" y="321"/>
                    <a:pt x="201" y="323"/>
                  </a:cubicBezTo>
                  <a:cubicBezTo>
                    <a:pt x="201" y="324"/>
                    <a:pt x="201" y="327"/>
                    <a:pt x="201" y="328"/>
                  </a:cubicBezTo>
                  <a:cubicBezTo>
                    <a:pt x="201" y="330"/>
                    <a:pt x="201" y="333"/>
                    <a:pt x="201" y="333"/>
                  </a:cubicBezTo>
                  <a:cubicBezTo>
                    <a:pt x="201" y="333"/>
                    <a:pt x="199" y="337"/>
                    <a:pt x="198" y="339"/>
                  </a:cubicBezTo>
                  <a:cubicBezTo>
                    <a:pt x="197" y="341"/>
                    <a:pt x="195" y="346"/>
                    <a:pt x="195" y="347"/>
                  </a:cubicBezTo>
                  <a:cubicBezTo>
                    <a:pt x="196" y="348"/>
                    <a:pt x="198" y="353"/>
                    <a:pt x="198" y="353"/>
                  </a:cubicBezTo>
                  <a:cubicBezTo>
                    <a:pt x="191" y="357"/>
                    <a:pt x="191" y="357"/>
                    <a:pt x="191" y="357"/>
                  </a:cubicBezTo>
                  <a:cubicBezTo>
                    <a:pt x="193" y="362"/>
                    <a:pt x="193" y="362"/>
                    <a:pt x="193" y="362"/>
                  </a:cubicBezTo>
                  <a:cubicBezTo>
                    <a:pt x="193" y="362"/>
                    <a:pt x="194" y="362"/>
                    <a:pt x="194" y="363"/>
                  </a:cubicBezTo>
                  <a:cubicBezTo>
                    <a:pt x="194" y="365"/>
                    <a:pt x="189" y="368"/>
                    <a:pt x="189" y="368"/>
                  </a:cubicBezTo>
                  <a:cubicBezTo>
                    <a:pt x="189" y="368"/>
                    <a:pt x="189" y="373"/>
                    <a:pt x="189" y="374"/>
                  </a:cubicBezTo>
                  <a:cubicBezTo>
                    <a:pt x="189" y="375"/>
                    <a:pt x="184" y="371"/>
                    <a:pt x="184" y="371"/>
                  </a:cubicBezTo>
                  <a:cubicBezTo>
                    <a:pt x="180" y="372"/>
                    <a:pt x="180" y="372"/>
                    <a:pt x="180" y="372"/>
                  </a:cubicBezTo>
                  <a:cubicBezTo>
                    <a:pt x="180" y="376"/>
                    <a:pt x="180" y="376"/>
                    <a:pt x="180" y="376"/>
                  </a:cubicBezTo>
                  <a:cubicBezTo>
                    <a:pt x="178" y="380"/>
                    <a:pt x="178" y="380"/>
                    <a:pt x="178" y="380"/>
                  </a:cubicBezTo>
                  <a:cubicBezTo>
                    <a:pt x="171" y="380"/>
                    <a:pt x="171" y="380"/>
                    <a:pt x="171" y="380"/>
                  </a:cubicBezTo>
                  <a:cubicBezTo>
                    <a:pt x="171" y="380"/>
                    <a:pt x="165" y="384"/>
                    <a:pt x="165" y="384"/>
                  </a:cubicBezTo>
                  <a:cubicBezTo>
                    <a:pt x="166" y="385"/>
                    <a:pt x="163" y="388"/>
                    <a:pt x="166" y="388"/>
                  </a:cubicBezTo>
                  <a:cubicBezTo>
                    <a:pt x="168" y="388"/>
                    <a:pt x="169" y="388"/>
                    <a:pt x="170" y="388"/>
                  </a:cubicBezTo>
                  <a:cubicBezTo>
                    <a:pt x="172" y="387"/>
                    <a:pt x="176" y="385"/>
                    <a:pt x="177" y="385"/>
                  </a:cubicBezTo>
                  <a:cubicBezTo>
                    <a:pt x="178" y="385"/>
                    <a:pt x="181" y="385"/>
                    <a:pt x="179" y="387"/>
                  </a:cubicBezTo>
                  <a:cubicBezTo>
                    <a:pt x="177" y="389"/>
                    <a:pt x="175" y="389"/>
                    <a:pt x="174" y="390"/>
                  </a:cubicBezTo>
                  <a:cubicBezTo>
                    <a:pt x="172" y="391"/>
                    <a:pt x="169" y="391"/>
                    <a:pt x="169" y="394"/>
                  </a:cubicBezTo>
                  <a:cubicBezTo>
                    <a:pt x="169" y="397"/>
                    <a:pt x="168" y="400"/>
                    <a:pt x="168" y="400"/>
                  </a:cubicBezTo>
                  <a:cubicBezTo>
                    <a:pt x="175" y="398"/>
                    <a:pt x="175" y="398"/>
                    <a:pt x="175" y="398"/>
                  </a:cubicBezTo>
                  <a:cubicBezTo>
                    <a:pt x="175" y="398"/>
                    <a:pt x="177" y="397"/>
                    <a:pt x="177" y="400"/>
                  </a:cubicBezTo>
                  <a:cubicBezTo>
                    <a:pt x="178" y="404"/>
                    <a:pt x="175" y="405"/>
                    <a:pt x="173" y="405"/>
                  </a:cubicBezTo>
                  <a:cubicBezTo>
                    <a:pt x="172" y="405"/>
                    <a:pt x="167" y="401"/>
                    <a:pt x="167" y="401"/>
                  </a:cubicBezTo>
                  <a:cubicBezTo>
                    <a:pt x="163" y="404"/>
                    <a:pt x="163" y="404"/>
                    <a:pt x="163" y="404"/>
                  </a:cubicBezTo>
                  <a:cubicBezTo>
                    <a:pt x="163" y="404"/>
                    <a:pt x="162" y="403"/>
                    <a:pt x="158" y="406"/>
                  </a:cubicBezTo>
                  <a:cubicBezTo>
                    <a:pt x="154" y="410"/>
                    <a:pt x="152" y="415"/>
                    <a:pt x="152" y="416"/>
                  </a:cubicBezTo>
                  <a:cubicBezTo>
                    <a:pt x="152" y="417"/>
                    <a:pt x="152" y="419"/>
                    <a:pt x="149" y="421"/>
                  </a:cubicBezTo>
                  <a:cubicBezTo>
                    <a:pt x="147" y="422"/>
                    <a:pt x="144" y="425"/>
                    <a:pt x="144" y="425"/>
                  </a:cubicBezTo>
                  <a:cubicBezTo>
                    <a:pt x="144" y="425"/>
                    <a:pt x="143" y="428"/>
                    <a:pt x="142" y="430"/>
                  </a:cubicBezTo>
                  <a:cubicBezTo>
                    <a:pt x="141" y="432"/>
                    <a:pt x="141" y="432"/>
                    <a:pt x="141" y="432"/>
                  </a:cubicBezTo>
                  <a:cubicBezTo>
                    <a:pt x="145" y="436"/>
                    <a:pt x="145" y="436"/>
                    <a:pt x="145" y="436"/>
                  </a:cubicBezTo>
                  <a:cubicBezTo>
                    <a:pt x="138" y="440"/>
                    <a:pt x="138" y="440"/>
                    <a:pt x="138" y="440"/>
                  </a:cubicBezTo>
                  <a:cubicBezTo>
                    <a:pt x="135" y="442"/>
                    <a:pt x="135" y="442"/>
                    <a:pt x="135" y="442"/>
                  </a:cubicBezTo>
                  <a:cubicBezTo>
                    <a:pt x="135" y="442"/>
                    <a:pt x="129" y="448"/>
                    <a:pt x="133" y="449"/>
                  </a:cubicBezTo>
                  <a:cubicBezTo>
                    <a:pt x="138" y="450"/>
                    <a:pt x="141" y="450"/>
                    <a:pt x="141" y="450"/>
                  </a:cubicBezTo>
                  <a:cubicBezTo>
                    <a:pt x="141" y="450"/>
                    <a:pt x="140" y="456"/>
                    <a:pt x="141" y="456"/>
                  </a:cubicBezTo>
                  <a:cubicBezTo>
                    <a:pt x="142" y="456"/>
                    <a:pt x="151" y="456"/>
                    <a:pt x="151" y="456"/>
                  </a:cubicBezTo>
                  <a:cubicBezTo>
                    <a:pt x="156" y="452"/>
                    <a:pt x="156" y="452"/>
                    <a:pt x="156" y="452"/>
                  </a:cubicBezTo>
                  <a:cubicBezTo>
                    <a:pt x="159" y="450"/>
                    <a:pt x="159" y="450"/>
                    <a:pt x="159" y="450"/>
                  </a:cubicBezTo>
                  <a:cubicBezTo>
                    <a:pt x="161" y="454"/>
                    <a:pt x="161" y="454"/>
                    <a:pt x="161" y="454"/>
                  </a:cubicBezTo>
                  <a:cubicBezTo>
                    <a:pt x="161" y="454"/>
                    <a:pt x="159" y="457"/>
                    <a:pt x="157" y="457"/>
                  </a:cubicBezTo>
                  <a:cubicBezTo>
                    <a:pt x="154" y="457"/>
                    <a:pt x="155" y="457"/>
                    <a:pt x="153" y="459"/>
                  </a:cubicBezTo>
                  <a:cubicBezTo>
                    <a:pt x="150" y="462"/>
                    <a:pt x="149" y="463"/>
                    <a:pt x="147" y="463"/>
                  </a:cubicBezTo>
                  <a:cubicBezTo>
                    <a:pt x="146" y="463"/>
                    <a:pt x="144" y="466"/>
                    <a:pt x="142" y="462"/>
                  </a:cubicBezTo>
                  <a:cubicBezTo>
                    <a:pt x="141" y="459"/>
                    <a:pt x="139" y="456"/>
                    <a:pt x="139" y="456"/>
                  </a:cubicBezTo>
                  <a:cubicBezTo>
                    <a:pt x="130" y="452"/>
                    <a:pt x="130" y="452"/>
                    <a:pt x="130" y="452"/>
                  </a:cubicBezTo>
                  <a:cubicBezTo>
                    <a:pt x="128" y="453"/>
                    <a:pt x="128" y="453"/>
                    <a:pt x="128" y="453"/>
                  </a:cubicBezTo>
                  <a:cubicBezTo>
                    <a:pt x="128" y="453"/>
                    <a:pt x="127" y="457"/>
                    <a:pt x="126" y="457"/>
                  </a:cubicBezTo>
                  <a:cubicBezTo>
                    <a:pt x="125" y="457"/>
                    <a:pt x="119" y="457"/>
                    <a:pt x="117" y="457"/>
                  </a:cubicBezTo>
                  <a:cubicBezTo>
                    <a:pt x="116" y="457"/>
                    <a:pt x="114" y="457"/>
                    <a:pt x="114" y="456"/>
                  </a:cubicBezTo>
                  <a:cubicBezTo>
                    <a:pt x="113" y="454"/>
                    <a:pt x="114" y="454"/>
                    <a:pt x="113" y="453"/>
                  </a:cubicBezTo>
                  <a:cubicBezTo>
                    <a:pt x="112" y="452"/>
                    <a:pt x="110" y="448"/>
                    <a:pt x="108" y="449"/>
                  </a:cubicBezTo>
                  <a:cubicBezTo>
                    <a:pt x="107" y="449"/>
                    <a:pt x="102" y="451"/>
                    <a:pt x="102" y="451"/>
                  </a:cubicBezTo>
                  <a:cubicBezTo>
                    <a:pt x="101" y="459"/>
                    <a:pt x="101" y="459"/>
                    <a:pt x="101" y="459"/>
                  </a:cubicBezTo>
                  <a:cubicBezTo>
                    <a:pt x="101" y="459"/>
                    <a:pt x="98" y="459"/>
                    <a:pt x="99" y="461"/>
                  </a:cubicBezTo>
                  <a:cubicBezTo>
                    <a:pt x="99" y="463"/>
                    <a:pt x="103" y="465"/>
                    <a:pt x="103" y="465"/>
                  </a:cubicBezTo>
                  <a:cubicBezTo>
                    <a:pt x="103" y="465"/>
                    <a:pt x="105" y="467"/>
                    <a:pt x="105" y="468"/>
                  </a:cubicBezTo>
                  <a:cubicBezTo>
                    <a:pt x="106" y="470"/>
                    <a:pt x="103" y="472"/>
                    <a:pt x="103" y="472"/>
                  </a:cubicBezTo>
                  <a:cubicBezTo>
                    <a:pt x="103" y="472"/>
                    <a:pt x="98" y="472"/>
                    <a:pt x="97" y="474"/>
                  </a:cubicBezTo>
                  <a:cubicBezTo>
                    <a:pt x="97" y="475"/>
                    <a:pt x="98" y="478"/>
                    <a:pt x="97" y="478"/>
                  </a:cubicBezTo>
                  <a:cubicBezTo>
                    <a:pt x="96" y="479"/>
                    <a:pt x="95" y="481"/>
                    <a:pt x="95" y="482"/>
                  </a:cubicBezTo>
                  <a:cubicBezTo>
                    <a:pt x="95" y="482"/>
                    <a:pt x="97" y="487"/>
                    <a:pt x="97" y="487"/>
                  </a:cubicBezTo>
                  <a:cubicBezTo>
                    <a:pt x="97" y="487"/>
                    <a:pt x="97" y="491"/>
                    <a:pt x="95" y="489"/>
                  </a:cubicBezTo>
                  <a:cubicBezTo>
                    <a:pt x="93" y="487"/>
                    <a:pt x="87" y="484"/>
                    <a:pt x="87" y="484"/>
                  </a:cubicBezTo>
                  <a:cubicBezTo>
                    <a:pt x="83" y="481"/>
                    <a:pt x="83" y="481"/>
                    <a:pt x="83" y="481"/>
                  </a:cubicBezTo>
                  <a:cubicBezTo>
                    <a:pt x="83" y="481"/>
                    <a:pt x="79" y="484"/>
                    <a:pt x="78" y="484"/>
                  </a:cubicBezTo>
                  <a:cubicBezTo>
                    <a:pt x="78" y="485"/>
                    <a:pt x="71" y="484"/>
                    <a:pt x="69" y="485"/>
                  </a:cubicBezTo>
                  <a:cubicBezTo>
                    <a:pt x="68" y="486"/>
                    <a:pt x="68" y="487"/>
                    <a:pt x="67" y="489"/>
                  </a:cubicBezTo>
                  <a:cubicBezTo>
                    <a:pt x="65" y="491"/>
                    <a:pt x="62" y="491"/>
                    <a:pt x="65" y="494"/>
                  </a:cubicBezTo>
                  <a:cubicBezTo>
                    <a:pt x="67" y="497"/>
                    <a:pt x="72" y="498"/>
                    <a:pt x="72" y="498"/>
                  </a:cubicBezTo>
                  <a:cubicBezTo>
                    <a:pt x="72" y="498"/>
                    <a:pt x="74" y="499"/>
                    <a:pt x="72" y="502"/>
                  </a:cubicBezTo>
                  <a:cubicBezTo>
                    <a:pt x="70" y="506"/>
                    <a:pt x="66" y="503"/>
                    <a:pt x="65" y="503"/>
                  </a:cubicBezTo>
                  <a:cubicBezTo>
                    <a:pt x="64" y="502"/>
                    <a:pt x="60" y="499"/>
                    <a:pt x="59" y="500"/>
                  </a:cubicBezTo>
                  <a:cubicBezTo>
                    <a:pt x="58" y="501"/>
                    <a:pt x="55" y="506"/>
                    <a:pt x="55" y="506"/>
                  </a:cubicBezTo>
                  <a:cubicBezTo>
                    <a:pt x="55" y="506"/>
                    <a:pt x="52" y="507"/>
                    <a:pt x="51" y="506"/>
                  </a:cubicBezTo>
                  <a:cubicBezTo>
                    <a:pt x="50" y="506"/>
                    <a:pt x="47" y="501"/>
                    <a:pt x="46" y="502"/>
                  </a:cubicBezTo>
                  <a:cubicBezTo>
                    <a:pt x="45" y="503"/>
                    <a:pt x="44" y="505"/>
                    <a:pt x="44" y="506"/>
                  </a:cubicBezTo>
                  <a:cubicBezTo>
                    <a:pt x="44" y="507"/>
                    <a:pt x="46" y="509"/>
                    <a:pt x="45" y="510"/>
                  </a:cubicBezTo>
                  <a:cubicBezTo>
                    <a:pt x="45" y="511"/>
                    <a:pt x="40" y="512"/>
                    <a:pt x="39" y="513"/>
                  </a:cubicBezTo>
                  <a:cubicBezTo>
                    <a:pt x="39" y="514"/>
                    <a:pt x="39" y="512"/>
                    <a:pt x="37" y="516"/>
                  </a:cubicBezTo>
                  <a:cubicBezTo>
                    <a:pt x="36" y="520"/>
                    <a:pt x="37" y="520"/>
                    <a:pt x="36" y="520"/>
                  </a:cubicBezTo>
                  <a:cubicBezTo>
                    <a:pt x="34" y="521"/>
                    <a:pt x="30" y="518"/>
                    <a:pt x="30" y="518"/>
                  </a:cubicBezTo>
                  <a:cubicBezTo>
                    <a:pt x="30" y="518"/>
                    <a:pt x="27" y="515"/>
                    <a:pt x="27" y="518"/>
                  </a:cubicBezTo>
                  <a:cubicBezTo>
                    <a:pt x="27" y="522"/>
                    <a:pt x="26" y="526"/>
                    <a:pt x="26" y="526"/>
                  </a:cubicBezTo>
                  <a:cubicBezTo>
                    <a:pt x="29" y="528"/>
                    <a:pt x="29" y="528"/>
                    <a:pt x="29" y="528"/>
                  </a:cubicBezTo>
                  <a:cubicBezTo>
                    <a:pt x="29" y="528"/>
                    <a:pt x="28" y="530"/>
                    <a:pt x="27" y="530"/>
                  </a:cubicBezTo>
                  <a:cubicBezTo>
                    <a:pt x="27" y="530"/>
                    <a:pt x="25" y="529"/>
                    <a:pt x="24" y="527"/>
                  </a:cubicBezTo>
                  <a:cubicBezTo>
                    <a:pt x="23" y="526"/>
                    <a:pt x="24" y="526"/>
                    <a:pt x="21" y="525"/>
                  </a:cubicBezTo>
                  <a:cubicBezTo>
                    <a:pt x="18" y="524"/>
                    <a:pt x="16" y="522"/>
                    <a:pt x="16" y="524"/>
                  </a:cubicBezTo>
                  <a:cubicBezTo>
                    <a:pt x="16" y="525"/>
                    <a:pt x="15" y="527"/>
                    <a:pt x="16" y="528"/>
                  </a:cubicBezTo>
                  <a:cubicBezTo>
                    <a:pt x="17" y="530"/>
                    <a:pt x="19" y="532"/>
                    <a:pt x="19" y="532"/>
                  </a:cubicBezTo>
                  <a:cubicBezTo>
                    <a:pt x="20" y="532"/>
                    <a:pt x="20" y="532"/>
                    <a:pt x="20" y="532"/>
                  </a:cubicBezTo>
                  <a:cubicBezTo>
                    <a:pt x="20" y="532"/>
                    <a:pt x="19" y="535"/>
                    <a:pt x="18" y="535"/>
                  </a:cubicBezTo>
                  <a:cubicBezTo>
                    <a:pt x="17" y="536"/>
                    <a:pt x="16" y="534"/>
                    <a:pt x="15" y="534"/>
                  </a:cubicBezTo>
                  <a:cubicBezTo>
                    <a:pt x="15" y="534"/>
                    <a:pt x="12" y="536"/>
                    <a:pt x="12" y="536"/>
                  </a:cubicBezTo>
                  <a:cubicBezTo>
                    <a:pt x="12" y="536"/>
                    <a:pt x="13" y="538"/>
                    <a:pt x="13" y="539"/>
                  </a:cubicBezTo>
                  <a:cubicBezTo>
                    <a:pt x="13" y="540"/>
                    <a:pt x="10" y="541"/>
                    <a:pt x="10" y="542"/>
                  </a:cubicBezTo>
                  <a:cubicBezTo>
                    <a:pt x="9" y="542"/>
                    <a:pt x="8" y="543"/>
                    <a:pt x="8" y="544"/>
                  </a:cubicBezTo>
                  <a:cubicBezTo>
                    <a:pt x="8" y="545"/>
                    <a:pt x="9" y="548"/>
                    <a:pt x="10" y="547"/>
                  </a:cubicBezTo>
                  <a:cubicBezTo>
                    <a:pt x="11" y="547"/>
                    <a:pt x="16" y="548"/>
                    <a:pt x="16" y="548"/>
                  </a:cubicBezTo>
                  <a:cubicBezTo>
                    <a:pt x="16" y="548"/>
                    <a:pt x="15" y="550"/>
                    <a:pt x="14" y="551"/>
                  </a:cubicBezTo>
                  <a:cubicBezTo>
                    <a:pt x="13" y="551"/>
                    <a:pt x="12" y="553"/>
                    <a:pt x="11" y="554"/>
                  </a:cubicBezTo>
                  <a:cubicBezTo>
                    <a:pt x="10" y="556"/>
                    <a:pt x="12" y="560"/>
                    <a:pt x="14" y="561"/>
                  </a:cubicBezTo>
                  <a:cubicBezTo>
                    <a:pt x="17" y="562"/>
                    <a:pt x="20" y="562"/>
                    <a:pt x="20" y="564"/>
                  </a:cubicBezTo>
                  <a:cubicBezTo>
                    <a:pt x="19" y="565"/>
                    <a:pt x="14" y="569"/>
                    <a:pt x="13" y="570"/>
                  </a:cubicBezTo>
                  <a:cubicBezTo>
                    <a:pt x="12" y="570"/>
                    <a:pt x="10" y="571"/>
                    <a:pt x="10" y="573"/>
                  </a:cubicBezTo>
                  <a:cubicBezTo>
                    <a:pt x="10" y="575"/>
                    <a:pt x="10" y="576"/>
                    <a:pt x="8" y="577"/>
                  </a:cubicBezTo>
                  <a:cubicBezTo>
                    <a:pt x="6" y="578"/>
                    <a:pt x="5" y="577"/>
                    <a:pt x="5" y="580"/>
                  </a:cubicBezTo>
                  <a:cubicBezTo>
                    <a:pt x="5" y="582"/>
                    <a:pt x="6" y="583"/>
                    <a:pt x="7" y="583"/>
                  </a:cubicBezTo>
                  <a:cubicBezTo>
                    <a:pt x="8" y="583"/>
                    <a:pt x="8" y="583"/>
                    <a:pt x="8" y="583"/>
                  </a:cubicBezTo>
                  <a:cubicBezTo>
                    <a:pt x="16" y="582"/>
                    <a:pt x="16" y="582"/>
                    <a:pt x="16" y="582"/>
                  </a:cubicBezTo>
                  <a:cubicBezTo>
                    <a:pt x="16" y="582"/>
                    <a:pt x="15" y="585"/>
                    <a:pt x="15" y="586"/>
                  </a:cubicBezTo>
                  <a:cubicBezTo>
                    <a:pt x="15" y="587"/>
                    <a:pt x="9" y="593"/>
                    <a:pt x="9" y="593"/>
                  </a:cubicBezTo>
                  <a:cubicBezTo>
                    <a:pt x="9" y="593"/>
                    <a:pt x="10" y="596"/>
                    <a:pt x="9" y="596"/>
                  </a:cubicBezTo>
                  <a:cubicBezTo>
                    <a:pt x="7" y="597"/>
                    <a:pt x="5" y="598"/>
                    <a:pt x="4" y="599"/>
                  </a:cubicBezTo>
                  <a:cubicBezTo>
                    <a:pt x="4" y="600"/>
                    <a:pt x="4" y="602"/>
                    <a:pt x="4" y="603"/>
                  </a:cubicBezTo>
                  <a:cubicBezTo>
                    <a:pt x="5" y="605"/>
                    <a:pt x="7" y="608"/>
                    <a:pt x="7" y="609"/>
                  </a:cubicBezTo>
                  <a:cubicBezTo>
                    <a:pt x="8" y="610"/>
                    <a:pt x="6" y="612"/>
                    <a:pt x="6" y="612"/>
                  </a:cubicBezTo>
                  <a:cubicBezTo>
                    <a:pt x="4" y="620"/>
                    <a:pt x="4" y="620"/>
                    <a:pt x="4" y="620"/>
                  </a:cubicBezTo>
                  <a:cubicBezTo>
                    <a:pt x="4" y="620"/>
                    <a:pt x="4" y="624"/>
                    <a:pt x="4" y="625"/>
                  </a:cubicBezTo>
                  <a:cubicBezTo>
                    <a:pt x="4" y="626"/>
                    <a:pt x="0" y="627"/>
                    <a:pt x="2" y="630"/>
                  </a:cubicBezTo>
                  <a:cubicBezTo>
                    <a:pt x="4" y="632"/>
                    <a:pt x="5" y="633"/>
                    <a:pt x="6" y="634"/>
                  </a:cubicBezTo>
                  <a:cubicBezTo>
                    <a:pt x="8" y="634"/>
                    <a:pt x="13" y="634"/>
                    <a:pt x="13" y="635"/>
                  </a:cubicBezTo>
                  <a:cubicBezTo>
                    <a:pt x="13" y="635"/>
                    <a:pt x="13" y="636"/>
                    <a:pt x="10" y="637"/>
                  </a:cubicBezTo>
                  <a:cubicBezTo>
                    <a:pt x="8" y="637"/>
                    <a:pt x="6" y="636"/>
                    <a:pt x="6" y="638"/>
                  </a:cubicBezTo>
                  <a:cubicBezTo>
                    <a:pt x="5" y="639"/>
                    <a:pt x="1" y="645"/>
                    <a:pt x="1" y="645"/>
                  </a:cubicBezTo>
                  <a:cubicBezTo>
                    <a:pt x="6" y="651"/>
                    <a:pt x="6" y="651"/>
                    <a:pt x="6" y="651"/>
                  </a:cubicBezTo>
                  <a:cubicBezTo>
                    <a:pt x="6" y="651"/>
                    <a:pt x="8" y="649"/>
                    <a:pt x="9" y="649"/>
                  </a:cubicBezTo>
                  <a:cubicBezTo>
                    <a:pt x="10" y="648"/>
                    <a:pt x="13" y="649"/>
                    <a:pt x="13" y="650"/>
                  </a:cubicBezTo>
                  <a:cubicBezTo>
                    <a:pt x="13" y="650"/>
                    <a:pt x="11" y="653"/>
                    <a:pt x="10" y="653"/>
                  </a:cubicBezTo>
                  <a:cubicBezTo>
                    <a:pt x="10" y="654"/>
                    <a:pt x="7" y="655"/>
                    <a:pt x="7" y="656"/>
                  </a:cubicBezTo>
                  <a:cubicBezTo>
                    <a:pt x="7" y="656"/>
                    <a:pt x="10" y="660"/>
                    <a:pt x="10" y="660"/>
                  </a:cubicBezTo>
                  <a:cubicBezTo>
                    <a:pt x="10" y="660"/>
                    <a:pt x="12" y="660"/>
                    <a:pt x="12" y="662"/>
                  </a:cubicBezTo>
                  <a:cubicBezTo>
                    <a:pt x="12" y="663"/>
                    <a:pt x="8" y="665"/>
                    <a:pt x="8" y="665"/>
                  </a:cubicBezTo>
                  <a:cubicBezTo>
                    <a:pt x="9" y="668"/>
                    <a:pt x="9" y="668"/>
                    <a:pt x="9" y="668"/>
                  </a:cubicBezTo>
                  <a:cubicBezTo>
                    <a:pt x="6" y="674"/>
                    <a:pt x="6" y="674"/>
                    <a:pt x="6" y="674"/>
                  </a:cubicBezTo>
                  <a:cubicBezTo>
                    <a:pt x="11" y="677"/>
                    <a:pt x="11" y="677"/>
                    <a:pt x="11" y="677"/>
                  </a:cubicBezTo>
                  <a:cubicBezTo>
                    <a:pt x="11" y="677"/>
                    <a:pt x="15" y="677"/>
                    <a:pt x="14" y="680"/>
                  </a:cubicBezTo>
                  <a:cubicBezTo>
                    <a:pt x="12" y="682"/>
                    <a:pt x="9" y="684"/>
                    <a:pt x="9" y="685"/>
                  </a:cubicBezTo>
                  <a:cubicBezTo>
                    <a:pt x="9" y="687"/>
                    <a:pt x="8" y="689"/>
                    <a:pt x="10" y="690"/>
                  </a:cubicBezTo>
                  <a:cubicBezTo>
                    <a:pt x="12" y="690"/>
                    <a:pt x="12" y="691"/>
                    <a:pt x="13" y="690"/>
                  </a:cubicBezTo>
                  <a:cubicBezTo>
                    <a:pt x="15" y="689"/>
                    <a:pt x="17" y="688"/>
                    <a:pt x="17" y="688"/>
                  </a:cubicBezTo>
                  <a:cubicBezTo>
                    <a:pt x="17" y="688"/>
                    <a:pt x="20" y="686"/>
                    <a:pt x="22" y="686"/>
                  </a:cubicBezTo>
                  <a:cubicBezTo>
                    <a:pt x="23" y="686"/>
                    <a:pt x="25" y="687"/>
                    <a:pt x="26" y="688"/>
                  </a:cubicBezTo>
                  <a:cubicBezTo>
                    <a:pt x="26" y="689"/>
                    <a:pt x="26" y="690"/>
                    <a:pt x="27" y="691"/>
                  </a:cubicBezTo>
                  <a:cubicBezTo>
                    <a:pt x="28" y="691"/>
                    <a:pt x="26" y="696"/>
                    <a:pt x="26" y="696"/>
                  </a:cubicBezTo>
                  <a:cubicBezTo>
                    <a:pt x="23" y="700"/>
                    <a:pt x="23" y="700"/>
                    <a:pt x="23" y="700"/>
                  </a:cubicBezTo>
                  <a:cubicBezTo>
                    <a:pt x="23" y="700"/>
                    <a:pt x="26" y="704"/>
                    <a:pt x="25" y="704"/>
                  </a:cubicBezTo>
                  <a:cubicBezTo>
                    <a:pt x="25" y="704"/>
                    <a:pt x="20" y="705"/>
                    <a:pt x="19" y="705"/>
                  </a:cubicBezTo>
                  <a:cubicBezTo>
                    <a:pt x="18" y="705"/>
                    <a:pt x="17" y="704"/>
                    <a:pt x="17" y="706"/>
                  </a:cubicBezTo>
                  <a:cubicBezTo>
                    <a:pt x="16" y="708"/>
                    <a:pt x="13" y="713"/>
                    <a:pt x="13" y="713"/>
                  </a:cubicBezTo>
                  <a:cubicBezTo>
                    <a:pt x="13" y="713"/>
                    <a:pt x="12" y="715"/>
                    <a:pt x="13" y="717"/>
                  </a:cubicBezTo>
                  <a:cubicBezTo>
                    <a:pt x="14" y="719"/>
                    <a:pt x="18" y="726"/>
                    <a:pt x="18" y="726"/>
                  </a:cubicBezTo>
                  <a:cubicBezTo>
                    <a:pt x="18" y="727"/>
                    <a:pt x="20" y="730"/>
                    <a:pt x="23" y="732"/>
                  </a:cubicBezTo>
                  <a:cubicBezTo>
                    <a:pt x="26" y="734"/>
                    <a:pt x="28" y="734"/>
                    <a:pt x="28" y="736"/>
                  </a:cubicBezTo>
                  <a:cubicBezTo>
                    <a:pt x="29" y="738"/>
                    <a:pt x="29" y="738"/>
                    <a:pt x="29" y="738"/>
                  </a:cubicBezTo>
                  <a:cubicBezTo>
                    <a:pt x="33" y="742"/>
                    <a:pt x="33" y="742"/>
                    <a:pt x="33" y="742"/>
                  </a:cubicBezTo>
                  <a:cubicBezTo>
                    <a:pt x="33" y="742"/>
                    <a:pt x="35" y="743"/>
                    <a:pt x="38" y="743"/>
                  </a:cubicBezTo>
                  <a:cubicBezTo>
                    <a:pt x="41" y="744"/>
                    <a:pt x="45" y="744"/>
                    <a:pt x="45" y="745"/>
                  </a:cubicBezTo>
                  <a:cubicBezTo>
                    <a:pt x="46" y="745"/>
                    <a:pt x="42" y="748"/>
                    <a:pt x="42" y="748"/>
                  </a:cubicBezTo>
                  <a:cubicBezTo>
                    <a:pt x="42" y="748"/>
                    <a:pt x="37" y="752"/>
                    <a:pt x="39" y="753"/>
                  </a:cubicBezTo>
                  <a:cubicBezTo>
                    <a:pt x="41" y="754"/>
                    <a:pt x="55" y="757"/>
                    <a:pt x="55" y="757"/>
                  </a:cubicBezTo>
                  <a:cubicBezTo>
                    <a:pt x="55" y="757"/>
                    <a:pt x="57" y="758"/>
                    <a:pt x="57" y="759"/>
                  </a:cubicBezTo>
                  <a:cubicBezTo>
                    <a:pt x="57" y="760"/>
                    <a:pt x="60" y="758"/>
                    <a:pt x="60" y="758"/>
                  </a:cubicBezTo>
                  <a:cubicBezTo>
                    <a:pt x="61" y="757"/>
                    <a:pt x="65" y="759"/>
                    <a:pt x="66" y="759"/>
                  </a:cubicBezTo>
                  <a:cubicBezTo>
                    <a:pt x="66" y="759"/>
                    <a:pt x="72" y="758"/>
                    <a:pt x="72" y="758"/>
                  </a:cubicBezTo>
                  <a:cubicBezTo>
                    <a:pt x="77" y="756"/>
                    <a:pt x="77" y="756"/>
                    <a:pt x="77" y="756"/>
                  </a:cubicBezTo>
                  <a:cubicBezTo>
                    <a:pt x="77" y="756"/>
                    <a:pt x="80" y="751"/>
                    <a:pt x="82" y="752"/>
                  </a:cubicBezTo>
                  <a:cubicBezTo>
                    <a:pt x="85" y="753"/>
                    <a:pt x="84" y="755"/>
                    <a:pt x="86" y="755"/>
                  </a:cubicBezTo>
                  <a:cubicBezTo>
                    <a:pt x="87" y="755"/>
                    <a:pt x="89" y="755"/>
                    <a:pt x="91" y="752"/>
                  </a:cubicBezTo>
                  <a:cubicBezTo>
                    <a:pt x="93" y="750"/>
                    <a:pt x="95" y="748"/>
                    <a:pt x="96" y="747"/>
                  </a:cubicBezTo>
                  <a:cubicBezTo>
                    <a:pt x="97" y="747"/>
                    <a:pt x="109" y="740"/>
                    <a:pt x="109" y="740"/>
                  </a:cubicBezTo>
                  <a:cubicBezTo>
                    <a:pt x="117" y="726"/>
                    <a:pt x="117" y="726"/>
                    <a:pt x="117" y="726"/>
                  </a:cubicBezTo>
                  <a:cubicBezTo>
                    <a:pt x="120" y="716"/>
                    <a:pt x="120" y="716"/>
                    <a:pt x="120" y="716"/>
                  </a:cubicBezTo>
                  <a:cubicBezTo>
                    <a:pt x="120" y="716"/>
                    <a:pt x="124" y="711"/>
                    <a:pt x="127" y="711"/>
                  </a:cubicBezTo>
                  <a:cubicBezTo>
                    <a:pt x="129" y="711"/>
                    <a:pt x="136" y="708"/>
                    <a:pt x="135" y="706"/>
                  </a:cubicBezTo>
                  <a:cubicBezTo>
                    <a:pt x="135" y="703"/>
                    <a:pt x="138" y="702"/>
                    <a:pt x="138" y="706"/>
                  </a:cubicBezTo>
                  <a:cubicBezTo>
                    <a:pt x="139" y="710"/>
                    <a:pt x="138" y="714"/>
                    <a:pt x="140" y="712"/>
                  </a:cubicBezTo>
                  <a:cubicBezTo>
                    <a:pt x="143" y="710"/>
                    <a:pt x="148" y="704"/>
                    <a:pt x="148" y="704"/>
                  </a:cubicBezTo>
                  <a:cubicBezTo>
                    <a:pt x="148" y="704"/>
                    <a:pt x="151" y="701"/>
                    <a:pt x="153" y="700"/>
                  </a:cubicBezTo>
                  <a:cubicBezTo>
                    <a:pt x="155" y="700"/>
                    <a:pt x="158" y="693"/>
                    <a:pt x="158" y="693"/>
                  </a:cubicBezTo>
                  <a:cubicBezTo>
                    <a:pt x="158" y="693"/>
                    <a:pt x="162" y="690"/>
                    <a:pt x="164" y="693"/>
                  </a:cubicBezTo>
                  <a:cubicBezTo>
                    <a:pt x="165" y="697"/>
                    <a:pt x="169" y="702"/>
                    <a:pt x="169" y="704"/>
                  </a:cubicBezTo>
                  <a:cubicBezTo>
                    <a:pt x="169" y="704"/>
                    <a:pt x="171" y="705"/>
                    <a:pt x="173" y="706"/>
                  </a:cubicBezTo>
                  <a:cubicBezTo>
                    <a:pt x="173" y="704"/>
                    <a:pt x="173" y="704"/>
                    <a:pt x="173" y="704"/>
                  </a:cubicBezTo>
                  <a:cubicBezTo>
                    <a:pt x="173" y="698"/>
                    <a:pt x="173" y="698"/>
                    <a:pt x="173" y="698"/>
                  </a:cubicBezTo>
                  <a:cubicBezTo>
                    <a:pt x="173" y="698"/>
                    <a:pt x="180" y="704"/>
                    <a:pt x="180" y="704"/>
                  </a:cubicBezTo>
                  <a:cubicBezTo>
                    <a:pt x="181" y="705"/>
                    <a:pt x="181" y="711"/>
                    <a:pt x="181" y="711"/>
                  </a:cubicBezTo>
                  <a:cubicBezTo>
                    <a:pt x="183" y="711"/>
                    <a:pt x="183" y="711"/>
                    <a:pt x="183" y="711"/>
                  </a:cubicBezTo>
                  <a:cubicBezTo>
                    <a:pt x="183" y="710"/>
                    <a:pt x="183" y="710"/>
                    <a:pt x="183" y="710"/>
                  </a:cubicBezTo>
                  <a:cubicBezTo>
                    <a:pt x="185" y="711"/>
                    <a:pt x="185" y="711"/>
                    <a:pt x="185" y="711"/>
                  </a:cubicBezTo>
                  <a:cubicBezTo>
                    <a:pt x="186" y="710"/>
                    <a:pt x="186" y="710"/>
                    <a:pt x="186" y="710"/>
                  </a:cubicBezTo>
                  <a:cubicBezTo>
                    <a:pt x="187" y="704"/>
                    <a:pt x="187" y="704"/>
                    <a:pt x="187" y="704"/>
                  </a:cubicBezTo>
                  <a:cubicBezTo>
                    <a:pt x="188" y="697"/>
                    <a:pt x="188" y="697"/>
                    <a:pt x="188" y="697"/>
                  </a:cubicBezTo>
                  <a:cubicBezTo>
                    <a:pt x="191" y="691"/>
                    <a:pt x="191" y="691"/>
                    <a:pt x="191" y="691"/>
                  </a:cubicBezTo>
                  <a:cubicBezTo>
                    <a:pt x="191" y="685"/>
                    <a:pt x="191" y="685"/>
                    <a:pt x="191" y="685"/>
                  </a:cubicBezTo>
                  <a:cubicBezTo>
                    <a:pt x="187" y="678"/>
                    <a:pt x="187" y="678"/>
                    <a:pt x="187" y="678"/>
                  </a:cubicBezTo>
                  <a:cubicBezTo>
                    <a:pt x="185" y="672"/>
                    <a:pt x="185" y="672"/>
                    <a:pt x="185" y="672"/>
                  </a:cubicBezTo>
                  <a:cubicBezTo>
                    <a:pt x="188" y="671"/>
                    <a:pt x="188" y="671"/>
                    <a:pt x="188" y="671"/>
                  </a:cubicBezTo>
                  <a:cubicBezTo>
                    <a:pt x="188" y="670"/>
                    <a:pt x="188" y="670"/>
                    <a:pt x="188" y="670"/>
                  </a:cubicBezTo>
                  <a:cubicBezTo>
                    <a:pt x="189" y="670"/>
                    <a:pt x="189" y="670"/>
                    <a:pt x="189" y="670"/>
                  </a:cubicBezTo>
                  <a:cubicBezTo>
                    <a:pt x="191" y="668"/>
                    <a:pt x="191" y="668"/>
                    <a:pt x="191" y="668"/>
                  </a:cubicBezTo>
                  <a:cubicBezTo>
                    <a:pt x="192" y="663"/>
                    <a:pt x="192" y="663"/>
                    <a:pt x="192" y="663"/>
                  </a:cubicBezTo>
                  <a:cubicBezTo>
                    <a:pt x="190" y="661"/>
                    <a:pt x="190" y="661"/>
                    <a:pt x="190" y="661"/>
                  </a:cubicBezTo>
                  <a:cubicBezTo>
                    <a:pt x="190" y="658"/>
                    <a:pt x="190" y="658"/>
                    <a:pt x="190" y="658"/>
                  </a:cubicBezTo>
                  <a:cubicBezTo>
                    <a:pt x="190" y="658"/>
                    <a:pt x="192" y="656"/>
                    <a:pt x="192" y="656"/>
                  </a:cubicBezTo>
                  <a:cubicBezTo>
                    <a:pt x="192" y="656"/>
                    <a:pt x="192" y="656"/>
                    <a:pt x="192" y="656"/>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4" y="655"/>
                    <a:pt x="194" y="655"/>
                    <a:pt x="194" y="655"/>
                  </a:cubicBezTo>
                  <a:cubicBezTo>
                    <a:pt x="194" y="655"/>
                    <a:pt x="194" y="655"/>
                    <a:pt x="194" y="655"/>
                  </a:cubicBezTo>
                  <a:cubicBezTo>
                    <a:pt x="194" y="655"/>
                    <a:pt x="194" y="655"/>
                    <a:pt x="194" y="655"/>
                  </a:cubicBezTo>
                  <a:cubicBezTo>
                    <a:pt x="194" y="655"/>
                    <a:pt x="194" y="655"/>
                    <a:pt x="194" y="655"/>
                  </a:cubicBezTo>
                  <a:cubicBezTo>
                    <a:pt x="194" y="655"/>
                    <a:pt x="195" y="654"/>
                    <a:pt x="195" y="654"/>
                  </a:cubicBezTo>
                  <a:cubicBezTo>
                    <a:pt x="196" y="654"/>
                    <a:pt x="198" y="654"/>
                    <a:pt x="198" y="654"/>
                  </a:cubicBezTo>
                  <a:cubicBezTo>
                    <a:pt x="199" y="654"/>
                    <a:pt x="199" y="654"/>
                    <a:pt x="199" y="654"/>
                  </a:cubicBezTo>
                  <a:cubicBezTo>
                    <a:pt x="201" y="652"/>
                    <a:pt x="201" y="652"/>
                    <a:pt x="201" y="652"/>
                  </a:cubicBezTo>
                  <a:cubicBezTo>
                    <a:pt x="201" y="652"/>
                    <a:pt x="205" y="649"/>
                    <a:pt x="205" y="648"/>
                  </a:cubicBezTo>
                  <a:cubicBezTo>
                    <a:pt x="205" y="647"/>
                    <a:pt x="207" y="644"/>
                    <a:pt x="207" y="644"/>
                  </a:cubicBezTo>
                  <a:cubicBezTo>
                    <a:pt x="207" y="639"/>
                    <a:pt x="207" y="639"/>
                    <a:pt x="207" y="639"/>
                  </a:cubicBezTo>
                  <a:cubicBezTo>
                    <a:pt x="205" y="634"/>
                    <a:pt x="205" y="634"/>
                    <a:pt x="205" y="634"/>
                  </a:cubicBezTo>
                  <a:cubicBezTo>
                    <a:pt x="207" y="631"/>
                    <a:pt x="207" y="631"/>
                    <a:pt x="207" y="631"/>
                  </a:cubicBezTo>
                  <a:cubicBezTo>
                    <a:pt x="210" y="625"/>
                    <a:pt x="210" y="625"/>
                    <a:pt x="210" y="625"/>
                  </a:cubicBezTo>
                  <a:cubicBezTo>
                    <a:pt x="208" y="619"/>
                    <a:pt x="208" y="619"/>
                    <a:pt x="208" y="619"/>
                  </a:cubicBezTo>
                  <a:cubicBezTo>
                    <a:pt x="202" y="612"/>
                    <a:pt x="202" y="612"/>
                    <a:pt x="202" y="612"/>
                  </a:cubicBezTo>
                  <a:cubicBezTo>
                    <a:pt x="199" y="603"/>
                    <a:pt x="199" y="603"/>
                    <a:pt x="199" y="603"/>
                  </a:cubicBezTo>
                  <a:cubicBezTo>
                    <a:pt x="197" y="597"/>
                    <a:pt x="197" y="597"/>
                    <a:pt x="197" y="597"/>
                  </a:cubicBezTo>
                  <a:cubicBezTo>
                    <a:pt x="202" y="592"/>
                    <a:pt x="202" y="592"/>
                    <a:pt x="202" y="592"/>
                  </a:cubicBezTo>
                  <a:cubicBezTo>
                    <a:pt x="203" y="591"/>
                    <a:pt x="203" y="591"/>
                    <a:pt x="203" y="591"/>
                  </a:cubicBezTo>
                  <a:cubicBezTo>
                    <a:pt x="203" y="591"/>
                    <a:pt x="203" y="591"/>
                    <a:pt x="203" y="591"/>
                  </a:cubicBezTo>
                  <a:cubicBezTo>
                    <a:pt x="204" y="591"/>
                    <a:pt x="204" y="591"/>
                    <a:pt x="204" y="591"/>
                  </a:cubicBezTo>
                  <a:cubicBezTo>
                    <a:pt x="207" y="591"/>
                    <a:pt x="207" y="591"/>
                    <a:pt x="207" y="591"/>
                  </a:cubicBezTo>
                  <a:cubicBezTo>
                    <a:pt x="207" y="591"/>
                    <a:pt x="212" y="591"/>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89"/>
                    <a:pt x="212" y="589"/>
                    <a:pt x="212" y="589"/>
                  </a:cubicBezTo>
                  <a:cubicBezTo>
                    <a:pt x="212" y="589"/>
                    <a:pt x="212" y="589"/>
                    <a:pt x="212" y="589"/>
                  </a:cubicBezTo>
                  <a:cubicBezTo>
                    <a:pt x="212" y="589"/>
                    <a:pt x="212" y="589"/>
                    <a:pt x="212" y="589"/>
                  </a:cubicBezTo>
                  <a:cubicBezTo>
                    <a:pt x="212" y="589"/>
                    <a:pt x="212" y="589"/>
                    <a:pt x="212"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4" y="583"/>
                    <a:pt x="214" y="583"/>
                    <a:pt x="214" y="583"/>
                  </a:cubicBezTo>
                  <a:cubicBezTo>
                    <a:pt x="214" y="583"/>
                    <a:pt x="214" y="583"/>
                    <a:pt x="214" y="583"/>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3" y="573"/>
                    <a:pt x="213" y="573"/>
                    <a:pt x="213" y="573"/>
                  </a:cubicBezTo>
                  <a:cubicBezTo>
                    <a:pt x="207" y="568"/>
                    <a:pt x="207" y="568"/>
                    <a:pt x="207" y="568"/>
                  </a:cubicBezTo>
                  <a:cubicBezTo>
                    <a:pt x="200" y="563"/>
                    <a:pt x="200" y="563"/>
                    <a:pt x="200" y="563"/>
                  </a:cubicBezTo>
                  <a:cubicBezTo>
                    <a:pt x="197" y="555"/>
                    <a:pt x="197" y="555"/>
                    <a:pt x="197" y="555"/>
                  </a:cubicBezTo>
                  <a:cubicBezTo>
                    <a:pt x="196" y="524"/>
                    <a:pt x="196" y="524"/>
                    <a:pt x="196" y="524"/>
                  </a:cubicBezTo>
                  <a:cubicBezTo>
                    <a:pt x="196" y="524"/>
                    <a:pt x="189" y="511"/>
                    <a:pt x="189" y="510"/>
                  </a:cubicBezTo>
                  <a:cubicBezTo>
                    <a:pt x="188" y="508"/>
                    <a:pt x="188" y="506"/>
                    <a:pt x="190" y="504"/>
                  </a:cubicBezTo>
                  <a:cubicBezTo>
                    <a:pt x="191" y="503"/>
                    <a:pt x="190" y="501"/>
                    <a:pt x="190" y="501"/>
                  </a:cubicBezTo>
                  <a:cubicBezTo>
                    <a:pt x="189" y="494"/>
                    <a:pt x="189" y="494"/>
                    <a:pt x="189" y="494"/>
                  </a:cubicBezTo>
                  <a:cubicBezTo>
                    <a:pt x="191" y="491"/>
                    <a:pt x="191" y="491"/>
                    <a:pt x="191" y="491"/>
                  </a:cubicBezTo>
                  <a:cubicBezTo>
                    <a:pt x="191" y="485"/>
                    <a:pt x="191" y="485"/>
                    <a:pt x="191" y="485"/>
                  </a:cubicBezTo>
                  <a:cubicBezTo>
                    <a:pt x="187" y="477"/>
                    <a:pt x="187" y="477"/>
                    <a:pt x="187" y="477"/>
                  </a:cubicBezTo>
                  <a:cubicBezTo>
                    <a:pt x="187" y="477"/>
                    <a:pt x="187" y="471"/>
                    <a:pt x="187" y="470"/>
                  </a:cubicBezTo>
                  <a:cubicBezTo>
                    <a:pt x="187" y="468"/>
                    <a:pt x="190" y="464"/>
                    <a:pt x="190" y="464"/>
                  </a:cubicBezTo>
                  <a:cubicBezTo>
                    <a:pt x="191" y="457"/>
                    <a:pt x="191" y="457"/>
                    <a:pt x="191" y="457"/>
                  </a:cubicBezTo>
                  <a:cubicBezTo>
                    <a:pt x="193" y="447"/>
                    <a:pt x="193" y="447"/>
                    <a:pt x="193" y="447"/>
                  </a:cubicBezTo>
                  <a:cubicBezTo>
                    <a:pt x="206" y="430"/>
                    <a:pt x="206" y="430"/>
                    <a:pt x="206" y="430"/>
                  </a:cubicBezTo>
                  <a:cubicBezTo>
                    <a:pt x="209" y="430"/>
                    <a:pt x="209" y="430"/>
                    <a:pt x="209" y="430"/>
                  </a:cubicBezTo>
                  <a:cubicBezTo>
                    <a:pt x="230" y="429"/>
                    <a:pt x="230" y="429"/>
                    <a:pt x="230" y="429"/>
                  </a:cubicBezTo>
                  <a:cubicBezTo>
                    <a:pt x="231" y="427"/>
                    <a:pt x="231" y="427"/>
                    <a:pt x="231" y="427"/>
                  </a:cubicBezTo>
                  <a:cubicBezTo>
                    <a:pt x="232" y="426"/>
                    <a:pt x="232" y="426"/>
                    <a:pt x="232" y="426"/>
                  </a:cubicBezTo>
                  <a:cubicBezTo>
                    <a:pt x="234" y="420"/>
                    <a:pt x="234" y="420"/>
                    <a:pt x="234" y="420"/>
                  </a:cubicBezTo>
                  <a:cubicBezTo>
                    <a:pt x="233" y="404"/>
                    <a:pt x="233" y="404"/>
                    <a:pt x="233" y="404"/>
                  </a:cubicBezTo>
                  <a:cubicBezTo>
                    <a:pt x="224" y="402"/>
                    <a:pt x="224" y="402"/>
                    <a:pt x="224" y="402"/>
                  </a:cubicBezTo>
                  <a:cubicBezTo>
                    <a:pt x="222" y="397"/>
                    <a:pt x="222" y="397"/>
                    <a:pt x="222" y="397"/>
                  </a:cubicBezTo>
                  <a:cubicBezTo>
                    <a:pt x="237" y="371"/>
                    <a:pt x="237" y="371"/>
                    <a:pt x="237" y="371"/>
                  </a:cubicBezTo>
                  <a:cubicBezTo>
                    <a:pt x="236" y="365"/>
                    <a:pt x="236" y="365"/>
                    <a:pt x="236" y="365"/>
                  </a:cubicBezTo>
                  <a:cubicBezTo>
                    <a:pt x="240" y="362"/>
                    <a:pt x="240" y="362"/>
                    <a:pt x="240" y="362"/>
                  </a:cubicBezTo>
                  <a:cubicBezTo>
                    <a:pt x="240" y="362"/>
                    <a:pt x="239" y="358"/>
                    <a:pt x="238" y="356"/>
                  </a:cubicBezTo>
                  <a:cubicBezTo>
                    <a:pt x="237" y="355"/>
                    <a:pt x="239" y="349"/>
                    <a:pt x="239" y="349"/>
                  </a:cubicBezTo>
                  <a:cubicBezTo>
                    <a:pt x="240" y="342"/>
                    <a:pt x="240" y="342"/>
                    <a:pt x="240" y="342"/>
                  </a:cubicBezTo>
                  <a:cubicBezTo>
                    <a:pt x="242" y="334"/>
                    <a:pt x="242" y="334"/>
                    <a:pt x="242" y="334"/>
                  </a:cubicBezTo>
                  <a:cubicBezTo>
                    <a:pt x="237" y="317"/>
                    <a:pt x="237" y="317"/>
                    <a:pt x="237" y="317"/>
                  </a:cubicBezTo>
                  <a:cubicBezTo>
                    <a:pt x="240" y="314"/>
                    <a:pt x="240" y="314"/>
                    <a:pt x="240" y="314"/>
                  </a:cubicBezTo>
                  <a:cubicBezTo>
                    <a:pt x="244" y="314"/>
                    <a:pt x="244" y="314"/>
                    <a:pt x="244" y="314"/>
                  </a:cubicBezTo>
                  <a:cubicBezTo>
                    <a:pt x="245" y="314"/>
                    <a:pt x="247" y="313"/>
                    <a:pt x="249" y="313"/>
                  </a:cubicBezTo>
                  <a:cubicBezTo>
                    <a:pt x="251" y="312"/>
                    <a:pt x="252" y="311"/>
                    <a:pt x="255" y="308"/>
                  </a:cubicBezTo>
                  <a:cubicBezTo>
                    <a:pt x="256" y="306"/>
                    <a:pt x="256" y="306"/>
                    <a:pt x="256" y="306"/>
                  </a:cubicBezTo>
                  <a:cubicBezTo>
                    <a:pt x="257" y="301"/>
                    <a:pt x="257" y="301"/>
                    <a:pt x="257" y="301"/>
                  </a:cubicBezTo>
                  <a:cubicBezTo>
                    <a:pt x="257" y="292"/>
                    <a:pt x="257" y="292"/>
                    <a:pt x="257" y="292"/>
                  </a:cubicBezTo>
                  <a:cubicBezTo>
                    <a:pt x="262" y="279"/>
                    <a:pt x="262" y="279"/>
                    <a:pt x="262" y="279"/>
                  </a:cubicBezTo>
                  <a:cubicBezTo>
                    <a:pt x="262" y="279"/>
                    <a:pt x="270" y="269"/>
                    <a:pt x="271" y="267"/>
                  </a:cubicBezTo>
                  <a:cubicBezTo>
                    <a:pt x="272" y="265"/>
                    <a:pt x="275" y="258"/>
                    <a:pt x="275" y="258"/>
                  </a:cubicBezTo>
                  <a:cubicBezTo>
                    <a:pt x="275" y="258"/>
                    <a:pt x="273" y="250"/>
                    <a:pt x="272" y="248"/>
                  </a:cubicBezTo>
                  <a:cubicBezTo>
                    <a:pt x="270" y="247"/>
                    <a:pt x="267" y="241"/>
                    <a:pt x="267" y="241"/>
                  </a:cubicBezTo>
                  <a:cubicBezTo>
                    <a:pt x="267" y="236"/>
                    <a:pt x="267" y="236"/>
                    <a:pt x="267" y="236"/>
                  </a:cubicBezTo>
                  <a:cubicBezTo>
                    <a:pt x="273" y="232"/>
                    <a:pt x="273" y="232"/>
                    <a:pt x="273" y="232"/>
                  </a:cubicBezTo>
                  <a:cubicBezTo>
                    <a:pt x="275" y="228"/>
                    <a:pt x="275" y="228"/>
                    <a:pt x="275" y="228"/>
                  </a:cubicBezTo>
                  <a:cubicBezTo>
                    <a:pt x="275" y="228"/>
                    <a:pt x="275" y="221"/>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8"/>
                    <a:pt x="275" y="218"/>
                    <a:pt x="275" y="218"/>
                  </a:cubicBezTo>
                  <a:cubicBezTo>
                    <a:pt x="275" y="218"/>
                    <a:pt x="275" y="218"/>
                    <a:pt x="275" y="218"/>
                  </a:cubicBezTo>
                  <a:cubicBezTo>
                    <a:pt x="275" y="218"/>
                    <a:pt x="275" y="218"/>
                    <a:pt x="275" y="218"/>
                  </a:cubicBezTo>
                  <a:cubicBezTo>
                    <a:pt x="275" y="218"/>
                    <a:pt x="275" y="218"/>
                    <a:pt x="275"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7" y="216"/>
                    <a:pt x="277" y="216"/>
                    <a:pt x="277" y="216"/>
                  </a:cubicBezTo>
                  <a:cubicBezTo>
                    <a:pt x="277" y="216"/>
                    <a:pt x="277" y="216"/>
                    <a:pt x="277" y="216"/>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3"/>
                    <a:pt x="281" y="209"/>
                    <a:pt x="281" y="209"/>
                  </a:cubicBezTo>
                  <a:cubicBezTo>
                    <a:pt x="285" y="201"/>
                    <a:pt x="285" y="201"/>
                    <a:pt x="285" y="201"/>
                  </a:cubicBezTo>
                  <a:cubicBezTo>
                    <a:pt x="295" y="206"/>
                    <a:pt x="295" y="206"/>
                    <a:pt x="295" y="206"/>
                  </a:cubicBezTo>
                  <a:cubicBezTo>
                    <a:pt x="300" y="206"/>
                    <a:pt x="300" y="206"/>
                    <a:pt x="300" y="206"/>
                  </a:cubicBezTo>
                  <a:cubicBezTo>
                    <a:pt x="302" y="202"/>
                    <a:pt x="302" y="202"/>
                    <a:pt x="302" y="202"/>
                  </a:cubicBezTo>
                  <a:cubicBezTo>
                    <a:pt x="301" y="199"/>
                    <a:pt x="300" y="178"/>
                    <a:pt x="303" y="174"/>
                  </a:cubicBezTo>
                  <a:cubicBezTo>
                    <a:pt x="303" y="174"/>
                    <a:pt x="317" y="175"/>
                    <a:pt x="319" y="174"/>
                  </a:cubicBezTo>
                  <a:cubicBezTo>
                    <a:pt x="320" y="174"/>
                    <a:pt x="325" y="176"/>
                    <a:pt x="326" y="177"/>
                  </a:cubicBezTo>
                  <a:cubicBezTo>
                    <a:pt x="326" y="177"/>
                    <a:pt x="326" y="177"/>
                    <a:pt x="326" y="177"/>
                  </a:cubicBezTo>
                  <a:cubicBezTo>
                    <a:pt x="326" y="177"/>
                    <a:pt x="326" y="177"/>
                    <a:pt x="326" y="177"/>
                  </a:cubicBezTo>
                  <a:cubicBezTo>
                    <a:pt x="327" y="178"/>
                    <a:pt x="328" y="178"/>
                    <a:pt x="329" y="178"/>
                  </a:cubicBezTo>
                  <a:cubicBezTo>
                    <a:pt x="331" y="179"/>
                    <a:pt x="333" y="179"/>
                    <a:pt x="333" y="179"/>
                  </a:cubicBezTo>
                  <a:cubicBezTo>
                    <a:pt x="339" y="178"/>
                    <a:pt x="339" y="178"/>
                    <a:pt x="339" y="178"/>
                  </a:cubicBezTo>
                  <a:cubicBezTo>
                    <a:pt x="343" y="173"/>
                    <a:pt x="343" y="173"/>
                    <a:pt x="343" y="173"/>
                  </a:cubicBezTo>
                  <a:cubicBezTo>
                    <a:pt x="339" y="169"/>
                    <a:pt x="339" y="169"/>
                    <a:pt x="339" y="169"/>
                  </a:cubicBezTo>
                  <a:cubicBezTo>
                    <a:pt x="343" y="164"/>
                    <a:pt x="343" y="157"/>
                    <a:pt x="342" y="156"/>
                  </a:cubicBezTo>
                  <a:cubicBezTo>
                    <a:pt x="341" y="154"/>
                    <a:pt x="339" y="145"/>
                    <a:pt x="338" y="144"/>
                  </a:cubicBezTo>
                  <a:cubicBezTo>
                    <a:pt x="338" y="143"/>
                    <a:pt x="340" y="142"/>
                    <a:pt x="340" y="142"/>
                  </a:cubicBezTo>
                  <a:cubicBezTo>
                    <a:pt x="342" y="142"/>
                    <a:pt x="342" y="142"/>
                    <a:pt x="342" y="142"/>
                  </a:cubicBezTo>
                  <a:cubicBezTo>
                    <a:pt x="342" y="142"/>
                    <a:pt x="343" y="141"/>
                    <a:pt x="344" y="141"/>
                  </a:cubicBezTo>
                  <a:cubicBezTo>
                    <a:pt x="349" y="137"/>
                    <a:pt x="349" y="137"/>
                    <a:pt x="349" y="137"/>
                  </a:cubicBezTo>
                  <a:cubicBezTo>
                    <a:pt x="354" y="138"/>
                    <a:pt x="354" y="138"/>
                    <a:pt x="354" y="138"/>
                  </a:cubicBezTo>
                  <a:cubicBezTo>
                    <a:pt x="354" y="138"/>
                    <a:pt x="354" y="137"/>
                    <a:pt x="355" y="137"/>
                  </a:cubicBezTo>
                  <a:cubicBezTo>
                    <a:pt x="356" y="137"/>
                    <a:pt x="356" y="136"/>
                    <a:pt x="356" y="136"/>
                  </a:cubicBezTo>
                  <a:cubicBezTo>
                    <a:pt x="356" y="136"/>
                    <a:pt x="353" y="130"/>
                    <a:pt x="355" y="127"/>
                  </a:cubicBezTo>
                  <a:cubicBezTo>
                    <a:pt x="356" y="125"/>
                    <a:pt x="357"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2" y="125"/>
                    <a:pt x="362" y="125"/>
                    <a:pt x="362" y="125"/>
                  </a:cubicBezTo>
                  <a:cubicBezTo>
                    <a:pt x="362" y="125"/>
                    <a:pt x="362" y="125"/>
                    <a:pt x="362" y="125"/>
                  </a:cubicBezTo>
                  <a:cubicBezTo>
                    <a:pt x="362" y="125"/>
                    <a:pt x="362" y="125"/>
                    <a:pt x="362" y="125"/>
                  </a:cubicBezTo>
                  <a:cubicBezTo>
                    <a:pt x="362" y="125"/>
                    <a:pt x="362" y="125"/>
                    <a:pt x="362" y="125"/>
                  </a:cubicBezTo>
                  <a:cubicBezTo>
                    <a:pt x="363" y="125"/>
                    <a:pt x="363" y="125"/>
                    <a:pt x="363" y="125"/>
                  </a:cubicBezTo>
                  <a:cubicBezTo>
                    <a:pt x="363" y="125"/>
                    <a:pt x="363" y="125"/>
                    <a:pt x="363" y="125"/>
                  </a:cubicBezTo>
                  <a:cubicBezTo>
                    <a:pt x="363" y="125"/>
                    <a:pt x="363" y="125"/>
                    <a:pt x="363" y="125"/>
                  </a:cubicBezTo>
                  <a:cubicBezTo>
                    <a:pt x="363" y="125"/>
                    <a:pt x="363" y="125"/>
                    <a:pt x="363" y="125"/>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3" name="Freeform 109"/>
            <p:cNvSpPr>
              <a:spLocks noEditPoints="1"/>
            </p:cNvSpPr>
            <p:nvPr/>
          </p:nvSpPr>
          <p:spPr bwMode="auto">
            <a:xfrm>
              <a:off x="3733036" y="1542151"/>
              <a:ext cx="664056" cy="1216708"/>
            </a:xfrm>
            <a:custGeom>
              <a:avLst/>
              <a:gdLst>
                <a:gd name="T0" fmla="*/ 29 w 291"/>
                <a:gd name="T1" fmla="*/ 540 h 550"/>
                <a:gd name="T2" fmla="*/ 96 w 291"/>
                <a:gd name="T3" fmla="*/ 541 h 550"/>
                <a:gd name="T4" fmla="*/ 173 w 291"/>
                <a:gd name="T5" fmla="*/ 531 h 550"/>
                <a:gd name="T6" fmla="*/ 212 w 291"/>
                <a:gd name="T7" fmla="*/ 534 h 550"/>
                <a:gd name="T8" fmla="*/ 254 w 291"/>
                <a:gd name="T9" fmla="*/ 506 h 550"/>
                <a:gd name="T10" fmla="*/ 285 w 291"/>
                <a:gd name="T11" fmla="*/ 469 h 550"/>
                <a:gd name="T12" fmla="*/ 250 w 291"/>
                <a:gd name="T13" fmla="*/ 407 h 550"/>
                <a:gd name="T14" fmla="*/ 238 w 291"/>
                <a:gd name="T15" fmla="*/ 368 h 550"/>
                <a:gd name="T16" fmla="*/ 207 w 291"/>
                <a:gd name="T17" fmla="*/ 282 h 550"/>
                <a:gd name="T18" fmla="*/ 158 w 291"/>
                <a:gd name="T19" fmla="*/ 243 h 550"/>
                <a:gd name="T20" fmla="*/ 165 w 291"/>
                <a:gd name="T21" fmla="*/ 227 h 550"/>
                <a:gd name="T22" fmla="*/ 220 w 291"/>
                <a:gd name="T23" fmla="*/ 173 h 550"/>
                <a:gd name="T24" fmla="*/ 167 w 291"/>
                <a:gd name="T25" fmla="*/ 157 h 550"/>
                <a:gd name="T26" fmla="*/ 143 w 291"/>
                <a:gd name="T27" fmla="*/ 156 h 550"/>
                <a:gd name="T28" fmla="*/ 166 w 291"/>
                <a:gd name="T29" fmla="*/ 136 h 550"/>
                <a:gd name="T30" fmla="*/ 157 w 291"/>
                <a:gd name="T31" fmla="*/ 107 h 550"/>
                <a:gd name="T32" fmla="*/ 136 w 291"/>
                <a:gd name="T33" fmla="*/ 106 h 550"/>
                <a:gd name="T34" fmla="*/ 128 w 291"/>
                <a:gd name="T35" fmla="*/ 138 h 550"/>
                <a:gd name="T36" fmla="*/ 111 w 291"/>
                <a:gd name="T37" fmla="*/ 142 h 550"/>
                <a:gd name="T38" fmla="*/ 107 w 291"/>
                <a:gd name="T39" fmla="*/ 165 h 550"/>
                <a:gd name="T40" fmla="*/ 90 w 291"/>
                <a:gd name="T41" fmla="*/ 144 h 550"/>
                <a:gd name="T42" fmla="*/ 84 w 291"/>
                <a:gd name="T43" fmla="*/ 159 h 550"/>
                <a:gd name="T44" fmla="*/ 104 w 291"/>
                <a:gd name="T45" fmla="*/ 172 h 550"/>
                <a:gd name="T46" fmla="*/ 84 w 291"/>
                <a:gd name="T47" fmla="*/ 191 h 550"/>
                <a:gd name="T48" fmla="*/ 95 w 291"/>
                <a:gd name="T49" fmla="*/ 210 h 550"/>
                <a:gd name="T50" fmla="*/ 65 w 291"/>
                <a:gd name="T51" fmla="*/ 241 h 550"/>
                <a:gd name="T52" fmla="*/ 87 w 291"/>
                <a:gd name="T53" fmla="*/ 231 h 550"/>
                <a:gd name="T54" fmla="*/ 83 w 291"/>
                <a:gd name="T55" fmla="*/ 256 h 550"/>
                <a:gd name="T56" fmla="*/ 101 w 291"/>
                <a:gd name="T57" fmla="*/ 237 h 550"/>
                <a:gd name="T58" fmla="*/ 98 w 291"/>
                <a:gd name="T59" fmla="*/ 306 h 550"/>
                <a:gd name="T60" fmla="*/ 133 w 291"/>
                <a:gd name="T61" fmla="*/ 306 h 550"/>
                <a:gd name="T62" fmla="*/ 142 w 291"/>
                <a:gd name="T63" fmla="*/ 337 h 550"/>
                <a:gd name="T64" fmla="*/ 144 w 291"/>
                <a:gd name="T65" fmla="*/ 382 h 550"/>
                <a:gd name="T66" fmla="*/ 97 w 291"/>
                <a:gd name="T67" fmla="*/ 376 h 550"/>
                <a:gd name="T68" fmla="*/ 103 w 291"/>
                <a:gd name="T69" fmla="*/ 422 h 550"/>
                <a:gd name="T70" fmla="*/ 62 w 291"/>
                <a:gd name="T71" fmla="*/ 461 h 550"/>
                <a:gd name="T72" fmla="*/ 101 w 291"/>
                <a:gd name="T73" fmla="*/ 472 h 550"/>
                <a:gd name="T74" fmla="*/ 139 w 291"/>
                <a:gd name="T75" fmla="*/ 482 h 550"/>
                <a:gd name="T76" fmla="*/ 50 w 291"/>
                <a:gd name="T77" fmla="*/ 266 h 550"/>
                <a:gd name="T78" fmla="*/ 80 w 291"/>
                <a:gd name="T79" fmla="*/ 314 h 550"/>
                <a:gd name="T80" fmla="*/ 41 w 291"/>
                <a:gd name="T81" fmla="*/ 324 h 550"/>
                <a:gd name="T82" fmla="*/ 13 w 291"/>
                <a:gd name="T83" fmla="*/ 287 h 550"/>
                <a:gd name="T84" fmla="*/ 75 w 291"/>
                <a:gd name="T85" fmla="*/ 227 h 550"/>
                <a:gd name="T86" fmla="*/ 103 w 291"/>
                <a:gd name="T87" fmla="*/ 263 h 550"/>
                <a:gd name="T88" fmla="*/ 65 w 291"/>
                <a:gd name="T89" fmla="*/ 199 h 550"/>
                <a:gd name="T90" fmla="*/ 78 w 291"/>
                <a:gd name="T91" fmla="*/ 171 h 550"/>
                <a:gd name="T92" fmla="*/ 46 w 291"/>
                <a:gd name="T93" fmla="*/ 177 h 550"/>
                <a:gd name="T94" fmla="*/ 59 w 291"/>
                <a:gd name="T95" fmla="*/ 158 h 550"/>
                <a:gd name="T96" fmla="*/ 69 w 291"/>
                <a:gd name="T97" fmla="*/ 132 h 550"/>
                <a:gd name="T98" fmla="*/ 80 w 291"/>
                <a:gd name="T99" fmla="*/ 106 h 550"/>
                <a:gd name="T100" fmla="*/ 94 w 291"/>
                <a:gd name="T101" fmla="*/ 116 h 550"/>
                <a:gd name="T102" fmla="*/ 267 w 291"/>
                <a:gd name="T103" fmla="*/ 15 h 550"/>
                <a:gd name="T104" fmla="*/ 245 w 291"/>
                <a:gd name="T105" fmla="*/ 27 h 550"/>
                <a:gd name="T106" fmla="*/ 269 w 291"/>
                <a:gd name="T107" fmla="*/ 2 h 550"/>
                <a:gd name="T108" fmla="*/ 259 w 291"/>
                <a:gd name="T109" fmla="*/ 29 h 550"/>
                <a:gd name="T110" fmla="*/ 243 w 291"/>
                <a:gd name="T111" fmla="*/ 64 h 550"/>
                <a:gd name="T112" fmla="*/ 221 w 291"/>
                <a:gd name="T113" fmla="*/ 72 h 550"/>
                <a:gd name="T114" fmla="*/ 205 w 291"/>
                <a:gd name="T115" fmla="*/ 80 h 550"/>
                <a:gd name="T116" fmla="*/ 204 w 291"/>
                <a:gd name="T117" fmla="*/ 75 h 550"/>
                <a:gd name="T118" fmla="*/ 191 w 291"/>
                <a:gd name="T119" fmla="*/ 91 h 550"/>
                <a:gd name="T120" fmla="*/ 187 w 291"/>
                <a:gd name="T121" fmla="*/ 9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1" h="550">
                  <a:moveTo>
                    <a:pt x="73" y="501"/>
                  </a:moveTo>
                  <a:cubicBezTo>
                    <a:pt x="69" y="504"/>
                    <a:pt x="69" y="504"/>
                    <a:pt x="69" y="504"/>
                  </a:cubicBezTo>
                  <a:cubicBezTo>
                    <a:pt x="69" y="508"/>
                    <a:pt x="69" y="508"/>
                    <a:pt x="69" y="508"/>
                  </a:cubicBezTo>
                  <a:cubicBezTo>
                    <a:pt x="67" y="512"/>
                    <a:pt x="67" y="512"/>
                    <a:pt x="67" y="512"/>
                  </a:cubicBezTo>
                  <a:cubicBezTo>
                    <a:pt x="67" y="512"/>
                    <a:pt x="65" y="513"/>
                    <a:pt x="65" y="514"/>
                  </a:cubicBezTo>
                  <a:cubicBezTo>
                    <a:pt x="64" y="515"/>
                    <a:pt x="60" y="518"/>
                    <a:pt x="60" y="518"/>
                  </a:cubicBezTo>
                  <a:cubicBezTo>
                    <a:pt x="60" y="518"/>
                    <a:pt x="60" y="519"/>
                    <a:pt x="59" y="519"/>
                  </a:cubicBezTo>
                  <a:cubicBezTo>
                    <a:pt x="58" y="519"/>
                    <a:pt x="51" y="522"/>
                    <a:pt x="51" y="522"/>
                  </a:cubicBezTo>
                  <a:cubicBezTo>
                    <a:pt x="49" y="526"/>
                    <a:pt x="49" y="526"/>
                    <a:pt x="49" y="526"/>
                  </a:cubicBezTo>
                  <a:cubicBezTo>
                    <a:pt x="45" y="527"/>
                    <a:pt x="45" y="527"/>
                    <a:pt x="45" y="527"/>
                  </a:cubicBezTo>
                  <a:cubicBezTo>
                    <a:pt x="42" y="532"/>
                    <a:pt x="42" y="532"/>
                    <a:pt x="42" y="532"/>
                  </a:cubicBezTo>
                  <a:cubicBezTo>
                    <a:pt x="37" y="534"/>
                    <a:pt x="37" y="534"/>
                    <a:pt x="37" y="534"/>
                  </a:cubicBezTo>
                  <a:cubicBezTo>
                    <a:pt x="33" y="535"/>
                    <a:pt x="33" y="535"/>
                    <a:pt x="33" y="535"/>
                  </a:cubicBezTo>
                  <a:cubicBezTo>
                    <a:pt x="29" y="533"/>
                    <a:pt x="29" y="533"/>
                    <a:pt x="29" y="533"/>
                  </a:cubicBezTo>
                  <a:cubicBezTo>
                    <a:pt x="26" y="535"/>
                    <a:pt x="26" y="535"/>
                    <a:pt x="26" y="535"/>
                  </a:cubicBezTo>
                  <a:cubicBezTo>
                    <a:pt x="23" y="537"/>
                    <a:pt x="23" y="537"/>
                    <a:pt x="23" y="537"/>
                  </a:cubicBezTo>
                  <a:cubicBezTo>
                    <a:pt x="24" y="541"/>
                    <a:pt x="24" y="541"/>
                    <a:pt x="24" y="541"/>
                  </a:cubicBezTo>
                  <a:cubicBezTo>
                    <a:pt x="27" y="543"/>
                    <a:pt x="27" y="543"/>
                    <a:pt x="27" y="543"/>
                  </a:cubicBezTo>
                  <a:cubicBezTo>
                    <a:pt x="29" y="540"/>
                    <a:pt x="29" y="540"/>
                    <a:pt x="29" y="540"/>
                  </a:cubicBezTo>
                  <a:cubicBezTo>
                    <a:pt x="35" y="542"/>
                    <a:pt x="35" y="542"/>
                    <a:pt x="35" y="542"/>
                  </a:cubicBezTo>
                  <a:cubicBezTo>
                    <a:pt x="35" y="542"/>
                    <a:pt x="37" y="545"/>
                    <a:pt x="38" y="546"/>
                  </a:cubicBezTo>
                  <a:cubicBezTo>
                    <a:pt x="38" y="547"/>
                    <a:pt x="38" y="550"/>
                    <a:pt x="39" y="550"/>
                  </a:cubicBezTo>
                  <a:cubicBezTo>
                    <a:pt x="40" y="549"/>
                    <a:pt x="45" y="546"/>
                    <a:pt x="45" y="546"/>
                  </a:cubicBezTo>
                  <a:cubicBezTo>
                    <a:pt x="43" y="542"/>
                    <a:pt x="43" y="542"/>
                    <a:pt x="43" y="542"/>
                  </a:cubicBezTo>
                  <a:cubicBezTo>
                    <a:pt x="43" y="542"/>
                    <a:pt x="46" y="541"/>
                    <a:pt x="48" y="541"/>
                  </a:cubicBezTo>
                  <a:cubicBezTo>
                    <a:pt x="50" y="541"/>
                    <a:pt x="52" y="542"/>
                    <a:pt x="53" y="540"/>
                  </a:cubicBezTo>
                  <a:cubicBezTo>
                    <a:pt x="53" y="539"/>
                    <a:pt x="56" y="539"/>
                    <a:pt x="56" y="539"/>
                  </a:cubicBezTo>
                  <a:cubicBezTo>
                    <a:pt x="56" y="539"/>
                    <a:pt x="58" y="536"/>
                    <a:pt x="58" y="536"/>
                  </a:cubicBezTo>
                  <a:cubicBezTo>
                    <a:pt x="58" y="535"/>
                    <a:pt x="61" y="533"/>
                    <a:pt x="61" y="533"/>
                  </a:cubicBezTo>
                  <a:cubicBezTo>
                    <a:pt x="61" y="533"/>
                    <a:pt x="68" y="536"/>
                    <a:pt x="69" y="536"/>
                  </a:cubicBezTo>
                  <a:cubicBezTo>
                    <a:pt x="70" y="536"/>
                    <a:pt x="77" y="534"/>
                    <a:pt x="77" y="534"/>
                  </a:cubicBezTo>
                  <a:cubicBezTo>
                    <a:pt x="80" y="537"/>
                    <a:pt x="80" y="537"/>
                    <a:pt x="80" y="537"/>
                  </a:cubicBezTo>
                  <a:cubicBezTo>
                    <a:pt x="80" y="537"/>
                    <a:pt x="80" y="539"/>
                    <a:pt x="82" y="540"/>
                  </a:cubicBezTo>
                  <a:cubicBezTo>
                    <a:pt x="84" y="540"/>
                    <a:pt x="85" y="540"/>
                    <a:pt x="85" y="540"/>
                  </a:cubicBezTo>
                  <a:cubicBezTo>
                    <a:pt x="88" y="544"/>
                    <a:pt x="88" y="544"/>
                    <a:pt x="88" y="544"/>
                  </a:cubicBezTo>
                  <a:cubicBezTo>
                    <a:pt x="91" y="546"/>
                    <a:pt x="91" y="546"/>
                    <a:pt x="91" y="546"/>
                  </a:cubicBezTo>
                  <a:cubicBezTo>
                    <a:pt x="91" y="546"/>
                    <a:pt x="94" y="546"/>
                    <a:pt x="94" y="545"/>
                  </a:cubicBezTo>
                  <a:cubicBezTo>
                    <a:pt x="94" y="544"/>
                    <a:pt x="95" y="542"/>
                    <a:pt x="96" y="541"/>
                  </a:cubicBezTo>
                  <a:cubicBezTo>
                    <a:pt x="97" y="541"/>
                    <a:pt x="100" y="540"/>
                    <a:pt x="100" y="540"/>
                  </a:cubicBezTo>
                  <a:cubicBezTo>
                    <a:pt x="100" y="540"/>
                    <a:pt x="100" y="538"/>
                    <a:pt x="100" y="537"/>
                  </a:cubicBezTo>
                  <a:cubicBezTo>
                    <a:pt x="100" y="535"/>
                    <a:pt x="100" y="532"/>
                    <a:pt x="101" y="531"/>
                  </a:cubicBezTo>
                  <a:cubicBezTo>
                    <a:pt x="101" y="531"/>
                    <a:pt x="104" y="527"/>
                    <a:pt x="104" y="527"/>
                  </a:cubicBezTo>
                  <a:cubicBezTo>
                    <a:pt x="109" y="526"/>
                    <a:pt x="109" y="526"/>
                    <a:pt x="109" y="526"/>
                  </a:cubicBezTo>
                  <a:cubicBezTo>
                    <a:pt x="121" y="525"/>
                    <a:pt x="121" y="525"/>
                    <a:pt x="121" y="525"/>
                  </a:cubicBezTo>
                  <a:cubicBezTo>
                    <a:pt x="125" y="525"/>
                    <a:pt x="125" y="525"/>
                    <a:pt x="125" y="525"/>
                  </a:cubicBezTo>
                  <a:cubicBezTo>
                    <a:pt x="130" y="529"/>
                    <a:pt x="130" y="529"/>
                    <a:pt x="130" y="529"/>
                  </a:cubicBezTo>
                  <a:cubicBezTo>
                    <a:pt x="135" y="534"/>
                    <a:pt x="135" y="534"/>
                    <a:pt x="135" y="534"/>
                  </a:cubicBezTo>
                  <a:cubicBezTo>
                    <a:pt x="135" y="534"/>
                    <a:pt x="138" y="538"/>
                    <a:pt x="138" y="537"/>
                  </a:cubicBezTo>
                  <a:cubicBezTo>
                    <a:pt x="139" y="535"/>
                    <a:pt x="140" y="531"/>
                    <a:pt x="141" y="531"/>
                  </a:cubicBezTo>
                  <a:cubicBezTo>
                    <a:pt x="142" y="531"/>
                    <a:pt x="145" y="535"/>
                    <a:pt x="145" y="535"/>
                  </a:cubicBezTo>
                  <a:cubicBezTo>
                    <a:pt x="149" y="536"/>
                    <a:pt x="149" y="536"/>
                    <a:pt x="149" y="536"/>
                  </a:cubicBezTo>
                  <a:cubicBezTo>
                    <a:pt x="152" y="536"/>
                    <a:pt x="152" y="536"/>
                    <a:pt x="152" y="536"/>
                  </a:cubicBezTo>
                  <a:cubicBezTo>
                    <a:pt x="155" y="533"/>
                    <a:pt x="155" y="533"/>
                    <a:pt x="155" y="533"/>
                  </a:cubicBezTo>
                  <a:cubicBezTo>
                    <a:pt x="153" y="530"/>
                    <a:pt x="153" y="530"/>
                    <a:pt x="153" y="530"/>
                  </a:cubicBezTo>
                  <a:cubicBezTo>
                    <a:pt x="157" y="531"/>
                    <a:pt x="157" y="531"/>
                    <a:pt x="157" y="531"/>
                  </a:cubicBezTo>
                  <a:cubicBezTo>
                    <a:pt x="168" y="532"/>
                    <a:pt x="168" y="532"/>
                    <a:pt x="168" y="532"/>
                  </a:cubicBezTo>
                  <a:cubicBezTo>
                    <a:pt x="173" y="531"/>
                    <a:pt x="173" y="531"/>
                    <a:pt x="173" y="531"/>
                  </a:cubicBezTo>
                  <a:cubicBezTo>
                    <a:pt x="177" y="530"/>
                    <a:pt x="177" y="530"/>
                    <a:pt x="177" y="530"/>
                  </a:cubicBezTo>
                  <a:cubicBezTo>
                    <a:pt x="177" y="532"/>
                    <a:pt x="177" y="532"/>
                    <a:pt x="177" y="532"/>
                  </a:cubicBezTo>
                  <a:cubicBezTo>
                    <a:pt x="171" y="534"/>
                    <a:pt x="171" y="534"/>
                    <a:pt x="171" y="534"/>
                  </a:cubicBezTo>
                  <a:cubicBezTo>
                    <a:pt x="171" y="534"/>
                    <a:pt x="168" y="534"/>
                    <a:pt x="169" y="535"/>
                  </a:cubicBezTo>
                  <a:cubicBezTo>
                    <a:pt x="170" y="537"/>
                    <a:pt x="175" y="539"/>
                    <a:pt x="175" y="539"/>
                  </a:cubicBezTo>
                  <a:cubicBezTo>
                    <a:pt x="175" y="539"/>
                    <a:pt x="172" y="540"/>
                    <a:pt x="176" y="540"/>
                  </a:cubicBezTo>
                  <a:cubicBezTo>
                    <a:pt x="180" y="540"/>
                    <a:pt x="182" y="539"/>
                    <a:pt x="182" y="539"/>
                  </a:cubicBezTo>
                  <a:cubicBezTo>
                    <a:pt x="185" y="536"/>
                    <a:pt x="185" y="536"/>
                    <a:pt x="185" y="536"/>
                  </a:cubicBezTo>
                  <a:cubicBezTo>
                    <a:pt x="183" y="534"/>
                    <a:pt x="183" y="534"/>
                    <a:pt x="183" y="534"/>
                  </a:cubicBezTo>
                  <a:cubicBezTo>
                    <a:pt x="178" y="533"/>
                    <a:pt x="178" y="533"/>
                    <a:pt x="178" y="533"/>
                  </a:cubicBezTo>
                  <a:cubicBezTo>
                    <a:pt x="179" y="529"/>
                    <a:pt x="179" y="529"/>
                    <a:pt x="179" y="529"/>
                  </a:cubicBezTo>
                  <a:cubicBezTo>
                    <a:pt x="180" y="529"/>
                    <a:pt x="180" y="529"/>
                    <a:pt x="180" y="529"/>
                  </a:cubicBezTo>
                  <a:cubicBezTo>
                    <a:pt x="183" y="532"/>
                    <a:pt x="183" y="532"/>
                    <a:pt x="183" y="532"/>
                  </a:cubicBezTo>
                  <a:cubicBezTo>
                    <a:pt x="186" y="530"/>
                    <a:pt x="186" y="530"/>
                    <a:pt x="186" y="530"/>
                  </a:cubicBezTo>
                  <a:cubicBezTo>
                    <a:pt x="190" y="531"/>
                    <a:pt x="190" y="531"/>
                    <a:pt x="190" y="531"/>
                  </a:cubicBezTo>
                  <a:cubicBezTo>
                    <a:pt x="192" y="535"/>
                    <a:pt x="192" y="535"/>
                    <a:pt x="192" y="535"/>
                  </a:cubicBezTo>
                  <a:cubicBezTo>
                    <a:pt x="192" y="535"/>
                    <a:pt x="194" y="537"/>
                    <a:pt x="196" y="535"/>
                  </a:cubicBezTo>
                  <a:cubicBezTo>
                    <a:pt x="198" y="534"/>
                    <a:pt x="200" y="533"/>
                    <a:pt x="200" y="533"/>
                  </a:cubicBezTo>
                  <a:cubicBezTo>
                    <a:pt x="212" y="534"/>
                    <a:pt x="212" y="534"/>
                    <a:pt x="212" y="534"/>
                  </a:cubicBezTo>
                  <a:cubicBezTo>
                    <a:pt x="212" y="534"/>
                    <a:pt x="218" y="533"/>
                    <a:pt x="219" y="535"/>
                  </a:cubicBezTo>
                  <a:cubicBezTo>
                    <a:pt x="220" y="536"/>
                    <a:pt x="223" y="538"/>
                    <a:pt x="223" y="538"/>
                  </a:cubicBezTo>
                  <a:cubicBezTo>
                    <a:pt x="228" y="539"/>
                    <a:pt x="228" y="539"/>
                    <a:pt x="228" y="539"/>
                  </a:cubicBezTo>
                  <a:cubicBezTo>
                    <a:pt x="233" y="539"/>
                    <a:pt x="233" y="539"/>
                    <a:pt x="233" y="539"/>
                  </a:cubicBezTo>
                  <a:cubicBezTo>
                    <a:pt x="233" y="539"/>
                    <a:pt x="235" y="537"/>
                    <a:pt x="236" y="536"/>
                  </a:cubicBezTo>
                  <a:cubicBezTo>
                    <a:pt x="238" y="536"/>
                    <a:pt x="241" y="534"/>
                    <a:pt x="242" y="534"/>
                  </a:cubicBezTo>
                  <a:cubicBezTo>
                    <a:pt x="244" y="534"/>
                    <a:pt x="249" y="533"/>
                    <a:pt x="249" y="533"/>
                  </a:cubicBezTo>
                  <a:cubicBezTo>
                    <a:pt x="250" y="533"/>
                    <a:pt x="251" y="534"/>
                    <a:pt x="253" y="533"/>
                  </a:cubicBezTo>
                  <a:cubicBezTo>
                    <a:pt x="254" y="533"/>
                    <a:pt x="257" y="528"/>
                    <a:pt x="257" y="528"/>
                  </a:cubicBezTo>
                  <a:cubicBezTo>
                    <a:pt x="257" y="528"/>
                    <a:pt x="258" y="526"/>
                    <a:pt x="260" y="526"/>
                  </a:cubicBezTo>
                  <a:cubicBezTo>
                    <a:pt x="262" y="526"/>
                    <a:pt x="265" y="526"/>
                    <a:pt x="266" y="525"/>
                  </a:cubicBezTo>
                  <a:cubicBezTo>
                    <a:pt x="267" y="523"/>
                    <a:pt x="268" y="522"/>
                    <a:pt x="269" y="521"/>
                  </a:cubicBezTo>
                  <a:cubicBezTo>
                    <a:pt x="270" y="520"/>
                    <a:pt x="272" y="517"/>
                    <a:pt x="271" y="516"/>
                  </a:cubicBezTo>
                  <a:cubicBezTo>
                    <a:pt x="271" y="515"/>
                    <a:pt x="272" y="511"/>
                    <a:pt x="272" y="511"/>
                  </a:cubicBezTo>
                  <a:cubicBezTo>
                    <a:pt x="272" y="511"/>
                    <a:pt x="269" y="511"/>
                    <a:pt x="268" y="511"/>
                  </a:cubicBezTo>
                  <a:cubicBezTo>
                    <a:pt x="267" y="510"/>
                    <a:pt x="263" y="511"/>
                    <a:pt x="262" y="510"/>
                  </a:cubicBezTo>
                  <a:cubicBezTo>
                    <a:pt x="261" y="510"/>
                    <a:pt x="257" y="510"/>
                    <a:pt x="257" y="510"/>
                  </a:cubicBezTo>
                  <a:cubicBezTo>
                    <a:pt x="256" y="508"/>
                    <a:pt x="256" y="508"/>
                    <a:pt x="256" y="508"/>
                  </a:cubicBezTo>
                  <a:cubicBezTo>
                    <a:pt x="256" y="508"/>
                    <a:pt x="255" y="507"/>
                    <a:pt x="254" y="506"/>
                  </a:cubicBezTo>
                  <a:cubicBezTo>
                    <a:pt x="253" y="506"/>
                    <a:pt x="254" y="506"/>
                    <a:pt x="252" y="505"/>
                  </a:cubicBezTo>
                  <a:cubicBezTo>
                    <a:pt x="251" y="505"/>
                    <a:pt x="249" y="503"/>
                    <a:pt x="249" y="503"/>
                  </a:cubicBezTo>
                  <a:cubicBezTo>
                    <a:pt x="246" y="502"/>
                    <a:pt x="246" y="502"/>
                    <a:pt x="246" y="502"/>
                  </a:cubicBezTo>
                  <a:cubicBezTo>
                    <a:pt x="242" y="502"/>
                    <a:pt x="242" y="502"/>
                    <a:pt x="242" y="502"/>
                  </a:cubicBezTo>
                  <a:cubicBezTo>
                    <a:pt x="246" y="500"/>
                    <a:pt x="246" y="500"/>
                    <a:pt x="246" y="500"/>
                  </a:cubicBezTo>
                  <a:cubicBezTo>
                    <a:pt x="246" y="500"/>
                    <a:pt x="250" y="500"/>
                    <a:pt x="251" y="500"/>
                  </a:cubicBezTo>
                  <a:cubicBezTo>
                    <a:pt x="252" y="501"/>
                    <a:pt x="256" y="501"/>
                    <a:pt x="256" y="500"/>
                  </a:cubicBezTo>
                  <a:cubicBezTo>
                    <a:pt x="257" y="500"/>
                    <a:pt x="260" y="495"/>
                    <a:pt x="260" y="495"/>
                  </a:cubicBezTo>
                  <a:cubicBezTo>
                    <a:pt x="259" y="492"/>
                    <a:pt x="259" y="492"/>
                    <a:pt x="259" y="492"/>
                  </a:cubicBezTo>
                  <a:cubicBezTo>
                    <a:pt x="257" y="490"/>
                    <a:pt x="257" y="490"/>
                    <a:pt x="257" y="490"/>
                  </a:cubicBezTo>
                  <a:cubicBezTo>
                    <a:pt x="253" y="491"/>
                    <a:pt x="253" y="491"/>
                    <a:pt x="253" y="491"/>
                  </a:cubicBezTo>
                  <a:cubicBezTo>
                    <a:pt x="259" y="488"/>
                    <a:pt x="259" y="488"/>
                    <a:pt x="259" y="488"/>
                  </a:cubicBezTo>
                  <a:cubicBezTo>
                    <a:pt x="261" y="486"/>
                    <a:pt x="261" y="486"/>
                    <a:pt x="261" y="486"/>
                  </a:cubicBezTo>
                  <a:cubicBezTo>
                    <a:pt x="264" y="488"/>
                    <a:pt x="264" y="488"/>
                    <a:pt x="264" y="488"/>
                  </a:cubicBezTo>
                  <a:cubicBezTo>
                    <a:pt x="264" y="488"/>
                    <a:pt x="269" y="489"/>
                    <a:pt x="269" y="488"/>
                  </a:cubicBezTo>
                  <a:cubicBezTo>
                    <a:pt x="270" y="487"/>
                    <a:pt x="271" y="485"/>
                    <a:pt x="271" y="485"/>
                  </a:cubicBezTo>
                  <a:cubicBezTo>
                    <a:pt x="271" y="482"/>
                    <a:pt x="271" y="482"/>
                    <a:pt x="271" y="482"/>
                  </a:cubicBezTo>
                  <a:cubicBezTo>
                    <a:pt x="281" y="475"/>
                    <a:pt x="281" y="475"/>
                    <a:pt x="281" y="475"/>
                  </a:cubicBezTo>
                  <a:cubicBezTo>
                    <a:pt x="285" y="469"/>
                    <a:pt x="285" y="469"/>
                    <a:pt x="285" y="469"/>
                  </a:cubicBezTo>
                  <a:cubicBezTo>
                    <a:pt x="286" y="463"/>
                    <a:pt x="286" y="463"/>
                    <a:pt x="286" y="463"/>
                  </a:cubicBezTo>
                  <a:cubicBezTo>
                    <a:pt x="291" y="454"/>
                    <a:pt x="291" y="454"/>
                    <a:pt x="291" y="454"/>
                  </a:cubicBezTo>
                  <a:cubicBezTo>
                    <a:pt x="290" y="442"/>
                    <a:pt x="290" y="442"/>
                    <a:pt x="290" y="442"/>
                  </a:cubicBezTo>
                  <a:cubicBezTo>
                    <a:pt x="285" y="434"/>
                    <a:pt x="285" y="434"/>
                    <a:pt x="285" y="434"/>
                  </a:cubicBezTo>
                  <a:cubicBezTo>
                    <a:pt x="285" y="434"/>
                    <a:pt x="279" y="429"/>
                    <a:pt x="277" y="428"/>
                  </a:cubicBezTo>
                  <a:cubicBezTo>
                    <a:pt x="275" y="428"/>
                    <a:pt x="264" y="425"/>
                    <a:pt x="264" y="425"/>
                  </a:cubicBezTo>
                  <a:cubicBezTo>
                    <a:pt x="256" y="423"/>
                    <a:pt x="256" y="423"/>
                    <a:pt x="256" y="423"/>
                  </a:cubicBezTo>
                  <a:cubicBezTo>
                    <a:pt x="252" y="425"/>
                    <a:pt x="252" y="425"/>
                    <a:pt x="252" y="425"/>
                  </a:cubicBezTo>
                  <a:cubicBezTo>
                    <a:pt x="251" y="428"/>
                    <a:pt x="251" y="428"/>
                    <a:pt x="251" y="428"/>
                  </a:cubicBezTo>
                  <a:cubicBezTo>
                    <a:pt x="248" y="430"/>
                    <a:pt x="248" y="430"/>
                    <a:pt x="248" y="430"/>
                  </a:cubicBezTo>
                  <a:cubicBezTo>
                    <a:pt x="248" y="430"/>
                    <a:pt x="245" y="432"/>
                    <a:pt x="245" y="432"/>
                  </a:cubicBezTo>
                  <a:cubicBezTo>
                    <a:pt x="244" y="432"/>
                    <a:pt x="242" y="429"/>
                    <a:pt x="242" y="429"/>
                  </a:cubicBezTo>
                  <a:cubicBezTo>
                    <a:pt x="242" y="429"/>
                    <a:pt x="239" y="426"/>
                    <a:pt x="239" y="426"/>
                  </a:cubicBezTo>
                  <a:cubicBezTo>
                    <a:pt x="238" y="426"/>
                    <a:pt x="235" y="425"/>
                    <a:pt x="235" y="425"/>
                  </a:cubicBezTo>
                  <a:cubicBezTo>
                    <a:pt x="239" y="422"/>
                    <a:pt x="239" y="422"/>
                    <a:pt x="239" y="422"/>
                  </a:cubicBezTo>
                  <a:cubicBezTo>
                    <a:pt x="244" y="420"/>
                    <a:pt x="244" y="420"/>
                    <a:pt x="244" y="420"/>
                  </a:cubicBezTo>
                  <a:cubicBezTo>
                    <a:pt x="244" y="420"/>
                    <a:pt x="246" y="418"/>
                    <a:pt x="246" y="417"/>
                  </a:cubicBezTo>
                  <a:cubicBezTo>
                    <a:pt x="247" y="417"/>
                    <a:pt x="249" y="415"/>
                    <a:pt x="249" y="415"/>
                  </a:cubicBezTo>
                  <a:cubicBezTo>
                    <a:pt x="250" y="407"/>
                    <a:pt x="250" y="407"/>
                    <a:pt x="250" y="407"/>
                  </a:cubicBezTo>
                  <a:cubicBezTo>
                    <a:pt x="248" y="399"/>
                    <a:pt x="248" y="399"/>
                    <a:pt x="248" y="399"/>
                  </a:cubicBezTo>
                  <a:cubicBezTo>
                    <a:pt x="245" y="395"/>
                    <a:pt x="245" y="395"/>
                    <a:pt x="245" y="395"/>
                  </a:cubicBezTo>
                  <a:cubicBezTo>
                    <a:pt x="243" y="391"/>
                    <a:pt x="243" y="391"/>
                    <a:pt x="243" y="391"/>
                  </a:cubicBezTo>
                  <a:cubicBezTo>
                    <a:pt x="241" y="391"/>
                    <a:pt x="241" y="391"/>
                    <a:pt x="241" y="391"/>
                  </a:cubicBezTo>
                  <a:cubicBezTo>
                    <a:pt x="237" y="388"/>
                    <a:pt x="237" y="388"/>
                    <a:pt x="237" y="388"/>
                  </a:cubicBezTo>
                  <a:cubicBezTo>
                    <a:pt x="234" y="384"/>
                    <a:pt x="234" y="384"/>
                    <a:pt x="234" y="384"/>
                  </a:cubicBezTo>
                  <a:cubicBezTo>
                    <a:pt x="233" y="381"/>
                    <a:pt x="233" y="381"/>
                    <a:pt x="233" y="381"/>
                  </a:cubicBezTo>
                  <a:cubicBezTo>
                    <a:pt x="234" y="379"/>
                    <a:pt x="234" y="379"/>
                    <a:pt x="234" y="379"/>
                  </a:cubicBezTo>
                  <a:cubicBezTo>
                    <a:pt x="235" y="380"/>
                    <a:pt x="235" y="380"/>
                    <a:pt x="235" y="380"/>
                  </a:cubicBezTo>
                  <a:cubicBezTo>
                    <a:pt x="235" y="380"/>
                    <a:pt x="235" y="382"/>
                    <a:pt x="236" y="382"/>
                  </a:cubicBezTo>
                  <a:cubicBezTo>
                    <a:pt x="236" y="383"/>
                    <a:pt x="237" y="384"/>
                    <a:pt x="237" y="384"/>
                  </a:cubicBezTo>
                  <a:cubicBezTo>
                    <a:pt x="238" y="385"/>
                    <a:pt x="242" y="387"/>
                    <a:pt x="242" y="387"/>
                  </a:cubicBezTo>
                  <a:cubicBezTo>
                    <a:pt x="244" y="387"/>
                    <a:pt x="244" y="387"/>
                    <a:pt x="244" y="387"/>
                  </a:cubicBezTo>
                  <a:cubicBezTo>
                    <a:pt x="246" y="390"/>
                    <a:pt x="246" y="390"/>
                    <a:pt x="246" y="390"/>
                  </a:cubicBezTo>
                  <a:cubicBezTo>
                    <a:pt x="246" y="390"/>
                    <a:pt x="247" y="387"/>
                    <a:pt x="247" y="387"/>
                  </a:cubicBezTo>
                  <a:cubicBezTo>
                    <a:pt x="247" y="386"/>
                    <a:pt x="244" y="382"/>
                    <a:pt x="244" y="382"/>
                  </a:cubicBezTo>
                  <a:cubicBezTo>
                    <a:pt x="243" y="382"/>
                    <a:pt x="242" y="378"/>
                    <a:pt x="242" y="378"/>
                  </a:cubicBezTo>
                  <a:cubicBezTo>
                    <a:pt x="241" y="377"/>
                    <a:pt x="239" y="371"/>
                    <a:pt x="239" y="371"/>
                  </a:cubicBezTo>
                  <a:cubicBezTo>
                    <a:pt x="239" y="371"/>
                    <a:pt x="238" y="369"/>
                    <a:pt x="238" y="368"/>
                  </a:cubicBezTo>
                  <a:cubicBezTo>
                    <a:pt x="238" y="368"/>
                    <a:pt x="238" y="363"/>
                    <a:pt x="238" y="363"/>
                  </a:cubicBezTo>
                  <a:cubicBezTo>
                    <a:pt x="240" y="362"/>
                    <a:pt x="240" y="362"/>
                    <a:pt x="240" y="362"/>
                  </a:cubicBezTo>
                  <a:cubicBezTo>
                    <a:pt x="242" y="360"/>
                    <a:pt x="242" y="360"/>
                    <a:pt x="242" y="360"/>
                  </a:cubicBezTo>
                  <a:cubicBezTo>
                    <a:pt x="242" y="360"/>
                    <a:pt x="241" y="360"/>
                    <a:pt x="241" y="359"/>
                  </a:cubicBezTo>
                  <a:cubicBezTo>
                    <a:pt x="240" y="357"/>
                    <a:pt x="238" y="355"/>
                    <a:pt x="238" y="355"/>
                  </a:cubicBezTo>
                  <a:cubicBezTo>
                    <a:pt x="238" y="355"/>
                    <a:pt x="236" y="354"/>
                    <a:pt x="235" y="353"/>
                  </a:cubicBezTo>
                  <a:cubicBezTo>
                    <a:pt x="235" y="351"/>
                    <a:pt x="234" y="349"/>
                    <a:pt x="234" y="349"/>
                  </a:cubicBezTo>
                  <a:cubicBezTo>
                    <a:pt x="234" y="348"/>
                    <a:pt x="233" y="342"/>
                    <a:pt x="233" y="342"/>
                  </a:cubicBezTo>
                  <a:cubicBezTo>
                    <a:pt x="228" y="337"/>
                    <a:pt x="228" y="337"/>
                    <a:pt x="228" y="337"/>
                  </a:cubicBezTo>
                  <a:cubicBezTo>
                    <a:pt x="228" y="337"/>
                    <a:pt x="226" y="335"/>
                    <a:pt x="225" y="334"/>
                  </a:cubicBezTo>
                  <a:cubicBezTo>
                    <a:pt x="225" y="334"/>
                    <a:pt x="222" y="333"/>
                    <a:pt x="222" y="333"/>
                  </a:cubicBezTo>
                  <a:cubicBezTo>
                    <a:pt x="221" y="333"/>
                    <a:pt x="216" y="330"/>
                    <a:pt x="216" y="330"/>
                  </a:cubicBezTo>
                  <a:cubicBezTo>
                    <a:pt x="216" y="330"/>
                    <a:pt x="212" y="325"/>
                    <a:pt x="212" y="324"/>
                  </a:cubicBezTo>
                  <a:cubicBezTo>
                    <a:pt x="212" y="323"/>
                    <a:pt x="210" y="317"/>
                    <a:pt x="210" y="317"/>
                  </a:cubicBezTo>
                  <a:cubicBezTo>
                    <a:pt x="210" y="313"/>
                    <a:pt x="210" y="313"/>
                    <a:pt x="210" y="313"/>
                  </a:cubicBezTo>
                  <a:cubicBezTo>
                    <a:pt x="208" y="305"/>
                    <a:pt x="208" y="305"/>
                    <a:pt x="208" y="305"/>
                  </a:cubicBezTo>
                  <a:cubicBezTo>
                    <a:pt x="207" y="297"/>
                    <a:pt x="207" y="297"/>
                    <a:pt x="207" y="297"/>
                  </a:cubicBezTo>
                  <a:cubicBezTo>
                    <a:pt x="207" y="289"/>
                    <a:pt x="207" y="289"/>
                    <a:pt x="207" y="289"/>
                  </a:cubicBezTo>
                  <a:cubicBezTo>
                    <a:pt x="207" y="282"/>
                    <a:pt x="207" y="282"/>
                    <a:pt x="207" y="282"/>
                  </a:cubicBezTo>
                  <a:cubicBezTo>
                    <a:pt x="207" y="276"/>
                    <a:pt x="207" y="276"/>
                    <a:pt x="207" y="276"/>
                  </a:cubicBezTo>
                  <a:cubicBezTo>
                    <a:pt x="202" y="270"/>
                    <a:pt x="202" y="270"/>
                    <a:pt x="202" y="270"/>
                  </a:cubicBezTo>
                  <a:cubicBezTo>
                    <a:pt x="200" y="264"/>
                    <a:pt x="200" y="264"/>
                    <a:pt x="200" y="264"/>
                  </a:cubicBezTo>
                  <a:cubicBezTo>
                    <a:pt x="194" y="258"/>
                    <a:pt x="194" y="258"/>
                    <a:pt x="194" y="258"/>
                  </a:cubicBezTo>
                  <a:cubicBezTo>
                    <a:pt x="190" y="253"/>
                    <a:pt x="190" y="253"/>
                    <a:pt x="190" y="253"/>
                  </a:cubicBezTo>
                  <a:cubicBezTo>
                    <a:pt x="187" y="252"/>
                    <a:pt x="187" y="252"/>
                    <a:pt x="187" y="252"/>
                  </a:cubicBezTo>
                  <a:cubicBezTo>
                    <a:pt x="182" y="246"/>
                    <a:pt x="182" y="246"/>
                    <a:pt x="182" y="246"/>
                  </a:cubicBezTo>
                  <a:cubicBezTo>
                    <a:pt x="178" y="245"/>
                    <a:pt x="178" y="245"/>
                    <a:pt x="178" y="245"/>
                  </a:cubicBezTo>
                  <a:cubicBezTo>
                    <a:pt x="174" y="247"/>
                    <a:pt x="174" y="247"/>
                    <a:pt x="174" y="247"/>
                  </a:cubicBezTo>
                  <a:cubicBezTo>
                    <a:pt x="170" y="248"/>
                    <a:pt x="170" y="248"/>
                    <a:pt x="170" y="248"/>
                  </a:cubicBezTo>
                  <a:cubicBezTo>
                    <a:pt x="166" y="249"/>
                    <a:pt x="166" y="249"/>
                    <a:pt x="166" y="249"/>
                  </a:cubicBezTo>
                  <a:cubicBezTo>
                    <a:pt x="159" y="246"/>
                    <a:pt x="159" y="246"/>
                    <a:pt x="159" y="246"/>
                  </a:cubicBezTo>
                  <a:cubicBezTo>
                    <a:pt x="156" y="243"/>
                    <a:pt x="156" y="243"/>
                    <a:pt x="156" y="243"/>
                  </a:cubicBezTo>
                  <a:cubicBezTo>
                    <a:pt x="152" y="242"/>
                    <a:pt x="152" y="242"/>
                    <a:pt x="152" y="242"/>
                  </a:cubicBezTo>
                  <a:cubicBezTo>
                    <a:pt x="150" y="242"/>
                    <a:pt x="150" y="242"/>
                    <a:pt x="150" y="242"/>
                  </a:cubicBezTo>
                  <a:cubicBezTo>
                    <a:pt x="150" y="242"/>
                    <a:pt x="150" y="241"/>
                    <a:pt x="150" y="241"/>
                  </a:cubicBezTo>
                  <a:cubicBezTo>
                    <a:pt x="150" y="241"/>
                    <a:pt x="152" y="241"/>
                    <a:pt x="152" y="241"/>
                  </a:cubicBezTo>
                  <a:cubicBezTo>
                    <a:pt x="152" y="241"/>
                    <a:pt x="154" y="242"/>
                    <a:pt x="155" y="242"/>
                  </a:cubicBezTo>
                  <a:cubicBezTo>
                    <a:pt x="155" y="242"/>
                    <a:pt x="158" y="243"/>
                    <a:pt x="158" y="243"/>
                  </a:cubicBezTo>
                  <a:cubicBezTo>
                    <a:pt x="158" y="243"/>
                    <a:pt x="159" y="244"/>
                    <a:pt x="160" y="244"/>
                  </a:cubicBezTo>
                  <a:cubicBezTo>
                    <a:pt x="161" y="244"/>
                    <a:pt x="164" y="244"/>
                    <a:pt x="164" y="244"/>
                  </a:cubicBezTo>
                  <a:cubicBezTo>
                    <a:pt x="167" y="242"/>
                    <a:pt x="167" y="242"/>
                    <a:pt x="167" y="242"/>
                  </a:cubicBezTo>
                  <a:cubicBezTo>
                    <a:pt x="168" y="239"/>
                    <a:pt x="168" y="239"/>
                    <a:pt x="168" y="239"/>
                  </a:cubicBezTo>
                  <a:cubicBezTo>
                    <a:pt x="171" y="238"/>
                    <a:pt x="171" y="238"/>
                    <a:pt x="171" y="238"/>
                  </a:cubicBezTo>
                  <a:cubicBezTo>
                    <a:pt x="173" y="237"/>
                    <a:pt x="173" y="237"/>
                    <a:pt x="173" y="237"/>
                  </a:cubicBezTo>
                  <a:cubicBezTo>
                    <a:pt x="175" y="237"/>
                    <a:pt x="175" y="237"/>
                    <a:pt x="175" y="237"/>
                  </a:cubicBezTo>
                  <a:cubicBezTo>
                    <a:pt x="175" y="237"/>
                    <a:pt x="176" y="239"/>
                    <a:pt x="178" y="238"/>
                  </a:cubicBezTo>
                  <a:cubicBezTo>
                    <a:pt x="180" y="238"/>
                    <a:pt x="181" y="237"/>
                    <a:pt x="181" y="237"/>
                  </a:cubicBezTo>
                  <a:cubicBezTo>
                    <a:pt x="181" y="237"/>
                    <a:pt x="185" y="235"/>
                    <a:pt x="184" y="235"/>
                  </a:cubicBezTo>
                  <a:cubicBezTo>
                    <a:pt x="184" y="234"/>
                    <a:pt x="184" y="233"/>
                    <a:pt x="183" y="233"/>
                  </a:cubicBezTo>
                  <a:cubicBezTo>
                    <a:pt x="183" y="232"/>
                    <a:pt x="181" y="230"/>
                    <a:pt x="181" y="230"/>
                  </a:cubicBezTo>
                  <a:cubicBezTo>
                    <a:pt x="181" y="230"/>
                    <a:pt x="180" y="230"/>
                    <a:pt x="180" y="229"/>
                  </a:cubicBezTo>
                  <a:cubicBezTo>
                    <a:pt x="180" y="228"/>
                    <a:pt x="180" y="226"/>
                    <a:pt x="180" y="226"/>
                  </a:cubicBezTo>
                  <a:cubicBezTo>
                    <a:pt x="178" y="224"/>
                    <a:pt x="178" y="224"/>
                    <a:pt x="178" y="224"/>
                  </a:cubicBezTo>
                  <a:cubicBezTo>
                    <a:pt x="178" y="224"/>
                    <a:pt x="177" y="224"/>
                    <a:pt x="176" y="224"/>
                  </a:cubicBezTo>
                  <a:cubicBezTo>
                    <a:pt x="175" y="224"/>
                    <a:pt x="174" y="225"/>
                    <a:pt x="174" y="225"/>
                  </a:cubicBezTo>
                  <a:cubicBezTo>
                    <a:pt x="170" y="226"/>
                    <a:pt x="170" y="226"/>
                    <a:pt x="170" y="226"/>
                  </a:cubicBezTo>
                  <a:cubicBezTo>
                    <a:pt x="165" y="227"/>
                    <a:pt x="165" y="227"/>
                    <a:pt x="165" y="227"/>
                  </a:cubicBezTo>
                  <a:cubicBezTo>
                    <a:pt x="165" y="226"/>
                    <a:pt x="165" y="226"/>
                    <a:pt x="165" y="226"/>
                  </a:cubicBezTo>
                  <a:cubicBezTo>
                    <a:pt x="170" y="225"/>
                    <a:pt x="170" y="225"/>
                    <a:pt x="170" y="225"/>
                  </a:cubicBezTo>
                  <a:cubicBezTo>
                    <a:pt x="173" y="223"/>
                    <a:pt x="173" y="223"/>
                    <a:pt x="173" y="223"/>
                  </a:cubicBezTo>
                  <a:cubicBezTo>
                    <a:pt x="173" y="223"/>
                    <a:pt x="173" y="222"/>
                    <a:pt x="174" y="222"/>
                  </a:cubicBezTo>
                  <a:cubicBezTo>
                    <a:pt x="175" y="222"/>
                    <a:pt x="178" y="223"/>
                    <a:pt x="178" y="223"/>
                  </a:cubicBezTo>
                  <a:cubicBezTo>
                    <a:pt x="179" y="223"/>
                    <a:pt x="183" y="223"/>
                    <a:pt x="183" y="223"/>
                  </a:cubicBezTo>
                  <a:cubicBezTo>
                    <a:pt x="183" y="223"/>
                    <a:pt x="186" y="221"/>
                    <a:pt x="186" y="220"/>
                  </a:cubicBezTo>
                  <a:cubicBezTo>
                    <a:pt x="187" y="220"/>
                    <a:pt x="191" y="218"/>
                    <a:pt x="191" y="218"/>
                  </a:cubicBezTo>
                  <a:cubicBezTo>
                    <a:pt x="191" y="215"/>
                    <a:pt x="191" y="215"/>
                    <a:pt x="191" y="215"/>
                  </a:cubicBezTo>
                  <a:cubicBezTo>
                    <a:pt x="191" y="215"/>
                    <a:pt x="192" y="212"/>
                    <a:pt x="193" y="212"/>
                  </a:cubicBezTo>
                  <a:cubicBezTo>
                    <a:pt x="193" y="212"/>
                    <a:pt x="197" y="209"/>
                    <a:pt x="197" y="209"/>
                  </a:cubicBezTo>
                  <a:cubicBezTo>
                    <a:pt x="201" y="205"/>
                    <a:pt x="201" y="205"/>
                    <a:pt x="201" y="205"/>
                  </a:cubicBezTo>
                  <a:cubicBezTo>
                    <a:pt x="203" y="200"/>
                    <a:pt x="203" y="200"/>
                    <a:pt x="203" y="200"/>
                  </a:cubicBezTo>
                  <a:cubicBezTo>
                    <a:pt x="205" y="196"/>
                    <a:pt x="205" y="196"/>
                    <a:pt x="205" y="196"/>
                  </a:cubicBezTo>
                  <a:cubicBezTo>
                    <a:pt x="205" y="196"/>
                    <a:pt x="209" y="193"/>
                    <a:pt x="208" y="192"/>
                  </a:cubicBezTo>
                  <a:cubicBezTo>
                    <a:pt x="208" y="190"/>
                    <a:pt x="208" y="187"/>
                    <a:pt x="208" y="187"/>
                  </a:cubicBezTo>
                  <a:cubicBezTo>
                    <a:pt x="208" y="187"/>
                    <a:pt x="211" y="185"/>
                    <a:pt x="212" y="184"/>
                  </a:cubicBezTo>
                  <a:cubicBezTo>
                    <a:pt x="212" y="183"/>
                    <a:pt x="219" y="178"/>
                    <a:pt x="219" y="178"/>
                  </a:cubicBezTo>
                  <a:cubicBezTo>
                    <a:pt x="220" y="173"/>
                    <a:pt x="220" y="173"/>
                    <a:pt x="220" y="173"/>
                  </a:cubicBezTo>
                  <a:cubicBezTo>
                    <a:pt x="219" y="171"/>
                    <a:pt x="219" y="171"/>
                    <a:pt x="219" y="171"/>
                  </a:cubicBezTo>
                  <a:cubicBezTo>
                    <a:pt x="218" y="168"/>
                    <a:pt x="218" y="168"/>
                    <a:pt x="218" y="168"/>
                  </a:cubicBezTo>
                  <a:cubicBezTo>
                    <a:pt x="216" y="165"/>
                    <a:pt x="216" y="165"/>
                    <a:pt x="216" y="165"/>
                  </a:cubicBezTo>
                  <a:cubicBezTo>
                    <a:pt x="214" y="162"/>
                    <a:pt x="214" y="162"/>
                    <a:pt x="214" y="162"/>
                  </a:cubicBezTo>
                  <a:cubicBezTo>
                    <a:pt x="210" y="162"/>
                    <a:pt x="210" y="162"/>
                    <a:pt x="210" y="162"/>
                  </a:cubicBezTo>
                  <a:cubicBezTo>
                    <a:pt x="210" y="162"/>
                    <a:pt x="209" y="164"/>
                    <a:pt x="209" y="163"/>
                  </a:cubicBezTo>
                  <a:cubicBezTo>
                    <a:pt x="208" y="163"/>
                    <a:pt x="206" y="161"/>
                    <a:pt x="206" y="161"/>
                  </a:cubicBezTo>
                  <a:cubicBezTo>
                    <a:pt x="202" y="162"/>
                    <a:pt x="202" y="162"/>
                    <a:pt x="202" y="162"/>
                  </a:cubicBezTo>
                  <a:cubicBezTo>
                    <a:pt x="197" y="161"/>
                    <a:pt x="197" y="161"/>
                    <a:pt x="197" y="161"/>
                  </a:cubicBezTo>
                  <a:cubicBezTo>
                    <a:pt x="196" y="159"/>
                    <a:pt x="196" y="159"/>
                    <a:pt x="196" y="159"/>
                  </a:cubicBezTo>
                  <a:cubicBezTo>
                    <a:pt x="192" y="159"/>
                    <a:pt x="192" y="159"/>
                    <a:pt x="192" y="159"/>
                  </a:cubicBezTo>
                  <a:cubicBezTo>
                    <a:pt x="190" y="158"/>
                    <a:pt x="190" y="158"/>
                    <a:pt x="190" y="158"/>
                  </a:cubicBezTo>
                  <a:cubicBezTo>
                    <a:pt x="186" y="159"/>
                    <a:pt x="186" y="159"/>
                    <a:pt x="186" y="159"/>
                  </a:cubicBezTo>
                  <a:cubicBezTo>
                    <a:pt x="183" y="159"/>
                    <a:pt x="183" y="159"/>
                    <a:pt x="183" y="159"/>
                  </a:cubicBezTo>
                  <a:cubicBezTo>
                    <a:pt x="181" y="158"/>
                    <a:pt x="181" y="158"/>
                    <a:pt x="181" y="158"/>
                  </a:cubicBezTo>
                  <a:cubicBezTo>
                    <a:pt x="178" y="155"/>
                    <a:pt x="178" y="155"/>
                    <a:pt x="178" y="155"/>
                  </a:cubicBezTo>
                  <a:cubicBezTo>
                    <a:pt x="172" y="155"/>
                    <a:pt x="172" y="155"/>
                    <a:pt x="172" y="155"/>
                  </a:cubicBezTo>
                  <a:cubicBezTo>
                    <a:pt x="171" y="157"/>
                    <a:pt x="171" y="157"/>
                    <a:pt x="171" y="157"/>
                  </a:cubicBezTo>
                  <a:cubicBezTo>
                    <a:pt x="167" y="157"/>
                    <a:pt x="167" y="157"/>
                    <a:pt x="167" y="157"/>
                  </a:cubicBezTo>
                  <a:cubicBezTo>
                    <a:pt x="167" y="157"/>
                    <a:pt x="166" y="157"/>
                    <a:pt x="165" y="157"/>
                  </a:cubicBezTo>
                  <a:cubicBezTo>
                    <a:pt x="165" y="157"/>
                    <a:pt x="163" y="158"/>
                    <a:pt x="163" y="158"/>
                  </a:cubicBezTo>
                  <a:cubicBezTo>
                    <a:pt x="161" y="159"/>
                    <a:pt x="161" y="159"/>
                    <a:pt x="161" y="159"/>
                  </a:cubicBezTo>
                  <a:cubicBezTo>
                    <a:pt x="159" y="159"/>
                    <a:pt x="159" y="159"/>
                    <a:pt x="159" y="159"/>
                  </a:cubicBezTo>
                  <a:cubicBezTo>
                    <a:pt x="155" y="158"/>
                    <a:pt x="155" y="158"/>
                    <a:pt x="155" y="158"/>
                  </a:cubicBezTo>
                  <a:cubicBezTo>
                    <a:pt x="153" y="161"/>
                    <a:pt x="153" y="161"/>
                    <a:pt x="153" y="161"/>
                  </a:cubicBezTo>
                  <a:cubicBezTo>
                    <a:pt x="150" y="162"/>
                    <a:pt x="150" y="162"/>
                    <a:pt x="150" y="162"/>
                  </a:cubicBezTo>
                  <a:cubicBezTo>
                    <a:pt x="147" y="165"/>
                    <a:pt x="147" y="165"/>
                    <a:pt x="147" y="165"/>
                  </a:cubicBezTo>
                  <a:cubicBezTo>
                    <a:pt x="148" y="162"/>
                    <a:pt x="148" y="162"/>
                    <a:pt x="148" y="162"/>
                  </a:cubicBezTo>
                  <a:cubicBezTo>
                    <a:pt x="150" y="160"/>
                    <a:pt x="150" y="160"/>
                    <a:pt x="150" y="160"/>
                  </a:cubicBezTo>
                  <a:cubicBezTo>
                    <a:pt x="153" y="159"/>
                    <a:pt x="153" y="159"/>
                    <a:pt x="153" y="159"/>
                  </a:cubicBezTo>
                  <a:cubicBezTo>
                    <a:pt x="155" y="156"/>
                    <a:pt x="155" y="156"/>
                    <a:pt x="155" y="156"/>
                  </a:cubicBezTo>
                  <a:cubicBezTo>
                    <a:pt x="155" y="156"/>
                    <a:pt x="157" y="155"/>
                    <a:pt x="157" y="154"/>
                  </a:cubicBezTo>
                  <a:cubicBezTo>
                    <a:pt x="158" y="154"/>
                    <a:pt x="160" y="152"/>
                    <a:pt x="160" y="152"/>
                  </a:cubicBezTo>
                  <a:cubicBezTo>
                    <a:pt x="157" y="151"/>
                    <a:pt x="157" y="151"/>
                    <a:pt x="157" y="151"/>
                  </a:cubicBezTo>
                  <a:cubicBezTo>
                    <a:pt x="154" y="153"/>
                    <a:pt x="154" y="153"/>
                    <a:pt x="154" y="153"/>
                  </a:cubicBezTo>
                  <a:cubicBezTo>
                    <a:pt x="154" y="153"/>
                    <a:pt x="153" y="153"/>
                    <a:pt x="152" y="153"/>
                  </a:cubicBezTo>
                  <a:cubicBezTo>
                    <a:pt x="152" y="153"/>
                    <a:pt x="149" y="154"/>
                    <a:pt x="149" y="154"/>
                  </a:cubicBezTo>
                  <a:cubicBezTo>
                    <a:pt x="143" y="156"/>
                    <a:pt x="143" y="156"/>
                    <a:pt x="143" y="156"/>
                  </a:cubicBezTo>
                  <a:cubicBezTo>
                    <a:pt x="149" y="153"/>
                    <a:pt x="149" y="153"/>
                    <a:pt x="149" y="153"/>
                  </a:cubicBezTo>
                  <a:cubicBezTo>
                    <a:pt x="149" y="153"/>
                    <a:pt x="151" y="152"/>
                    <a:pt x="152" y="151"/>
                  </a:cubicBezTo>
                  <a:cubicBezTo>
                    <a:pt x="153" y="151"/>
                    <a:pt x="155" y="150"/>
                    <a:pt x="155" y="150"/>
                  </a:cubicBezTo>
                  <a:cubicBezTo>
                    <a:pt x="156" y="150"/>
                    <a:pt x="158" y="149"/>
                    <a:pt x="158" y="149"/>
                  </a:cubicBezTo>
                  <a:cubicBezTo>
                    <a:pt x="159" y="150"/>
                    <a:pt x="161" y="151"/>
                    <a:pt x="162" y="150"/>
                  </a:cubicBezTo>
                  <a:cubicBezTo>
                    <a:pt x="162" y="150"/>
                    <a:pt x="163" y="148"/>
                    <a:pt x="164" y="148"/>
                  </a:cubicBezTo>
                  <a:cubicBezTo>
                    <a:pt x="164" y="147"/>
                    <a:pt x="166" y="145"/>
                    <a:pt x="166" y="145"/>
                  </a:cubicBezTo>
                  <a:cubicBezTo>
                    <a:pt x="160" y="145"/>
                    <a:pt x="160" y="145"/>
                    <a:pt x="160" y="145"/>
                  </a:cubicBezTo>
                  <a:cubicBezTo>
                    <a:pt x="160" y="145"/>
                    <a:pt x="159" y="146"/>
                    <a:pt x="158" y="146"/>
                  </a:cubicBezTo>
                  <a:cubicBezTo>
                    <a:pt x="157" y="145"/>
                    <a:pt x="155" y="145"/>
                    <a:pt x="154" y="144"/>
                  </a:cubicBezTo>
                  <a:cubicBezTo>
                    <a:pt x="154" y="144"/>
                    <a:pt x="153" y="143"/>
                    <a:pt x="153" y="143"/>
                  </a:cubicBezTo>
                  <a:cubicBezTo>
                    <a:pt x="152" y="143"/>
                    <a:pt x="150" y="141"/>
                    <a:pt x="150" y="141"/>
                  </a:cubicBezTo>
                  <a:cubicBezTo>
                    <a:pt x="151" y="140"/>
                    <a:pt x="151" y="140"/>
                    <a:pt x="151" y="140"/>
                  </a:cubicBezTo>
                  <a:cubicBezTo>
                    <a:pt x="153" y="142"/>
                    <a:pt x="153" y="142"/>
                    <a:pt x="153" y="142"/>
                  </a:cubicBezTo>
                  <a:cubicBezTo>
                    <a:pt x="153" y="142"/>
                    <a:pt x="154" y="143"/>
                    <a:pt x="155" y="143"/>
                  </a:cubicBezTo>
                  <a:cubicBezTo>
                    <a:pt x="156" y="143"/>
                    <a:pt x="157" y="142"/>
                    <a:pt x="159" y="142"/>
                  </a:cubicBezTo>
                  <a:cubicBezTo>
                    <a:pt x="160" y="143"/>
                    <a:pt x="162" y="140"/>
                    <a:pt x="162" y="140"/>
                  </a:cubicBezTo>
                  <a:cubicBezTo>
                    <a:pt x="162" y="140"/>
                    <a:pt x="160" y="140"/>
                    <a:pt x="163" y="139"/>
                  </a:cubicBezTo>
                  <a:cubicBezTo>
                    <a:pt x="165" y="137"/>
                    <a:pt x="164" y="138"/>
                    <a:pt x="166" y="136"/>
                  </a:cubicBezTo>
                  <a:cubicBezTo>
                    <a:pt x="168" y="135"/>
                    <a:pt x="173" y="132"/>
                    <a:pt x="173" y="132"/>
                  </a:cubicBezTo>
                  <a:cubicBezTo>
                    <a:pt x="179" y="130"/>
                    <a:pt x="179" y="130"/>
                    <a:pt x="179" y="130"/>
                  </a:cubicBezTo>
                  <a:cubicBezTo>
                    <a:pt x="183" y="125"/>
                    <a:pt x="183" y="125"/>
                    <a:pt x="183" y="125"/>
                  </a:cubicBezTo>
                  <a:cubicBezTo>
                    <a:pt x="186" y="125"/>
                    <a:pt x="186" y="125"/>
                    <a:pt x="186" y="125"/>
                  </a:cubicBezTo>
                  <a:cubicBezTo>
                    <a:pt x="190" y="121"/>
                    <a:pt x="190" y="121"/>
                    <a:pt x="190" y="121"/>
                  </a:cubicBezTo>
                  <a:cubicBezTo>
                    <a:pt x="192" y="119"/>
                    <a:pt x="192" y="119"/>
                    <a:pt x="192" y="119"/>
                  </a:cubicBezTo>
                  <a:cubicBezTo>
                    <a:pt x="191" y="114"/>
                    <a:pt x="191" y="114"/>
                    <a:pt x="191" y="114"/>
                  </a:cubicBezTo>
                  <a:cubicBezTo>
                    <a:pt x="193" y="110"/>
                    <a:pt x="193" y="110"/>
                    <a:pt x="193" y="110"/>
                  </a:cubicBezTo>
                  <a:cubicBezTo>
                    <a:pt x="193" y="107"/>
                    <a:pt x="193" y="107"/>
                    <a:pt x="193" y="107"/>
                  </a:cubicBezTo>
                  <a:cubicBezTo>
                    <a:pt x="190" y="106"/>
                    <a:pt x="190" y="106"/>
                    <a:pt x="190" y="106"/>
                  </a:cubicBezTo>
                  <a:cubicBezTo>
                    <a:pt x="184" y="106"/>
                    <a:pt x="184" y="106"/>
                    <a:pt x="184" y="106"/>
                  </a:cubicBezTo>
                  <a:cubicBezTo>
                    <a:pt x="184" y="106"/>
                    <a:pt x="183" y="109"/>
                    <a:pt x="182" y="108"/>
                  </a:cubicBezTo>
                  <a:cubicBezTo>
                    <a:pt x="182" y="108"/>
                    <a:pt x="178" y="105"/>
                    <a:pt x="177" y="105"/>
                  </a:cubicBezTo>
                  <a:cubicBezTo>
                    <a:pt x="177" y="105"/>
                    <a:pt x="173" y="108"/>
                    <a:pt x="173" y="108"/>
                  </a:cubicBezTo>
                  <a:cubicBezTo>
                    <a:pt x="171" y="108"/>
                    <a:pt x="171" y="108"/>
                    <a:pt x="171" y="108"/>
                  </a:cubicBezTo>
                  <a:cubicBezTo>
                    <a:pt x="171" y="108"/>
                    <a:pt x="170" y="108"/>
                    <a:pt x="168" y="108"/>
                  </a:cubicBezTo>
                  <a:cubicBezTo>
                    <a:pt x="166" y="107"/>
                    <a:pt x="162" y="106"/>
                    <a:pt x="162" y="106"/>
                  </a:cubicBezTo>
                  <a:cubicBezTo>
                    <a:pt x="159" y="108"/>
                    <a:pt x="159" y="108"/>
                    <a:pt x="159" y="108"/>
                  </a:cubicBezTo>
                  <a:cubicBezTo>
                    <a:pt x="157" y="107"/>
                    <a:pt x="157" y="107"/>
                    <a:pt x="157" y="107"/>
                  </a:cubicBezTo>
                  <a:cubicBezTo>
                    <a:pt x="153" y="110"/>
                    <a:pt x="153" y="110"/>
                    <a:pt x="153" y="110"/>
                  </a:cubicBezTo>
                  <a:cubicBezTo>
                    <a:pt x="153" y="108"/>
                    <a:pt x="153" y="108"/>
                    <a:pt x="153" y="108"/>
                  </a:cubicBezTo>
                  <a:cubicBezTo>
                    <a:pt x="155" y="105"/>
                    <a:pt x="155" y="105"/>
                    <a:pt x="155" y="105"/>
                  </a:cubicBezTo>
                  <a:cubicBezTo>
                    <a:pt x="155" y="105"/>
                    <a:pt x="154" y="104"/>
                    <a:pt x="153" y="104"/>
                  </a:cubicBezTo>
                  <a:cubicBezTo>
                    <a:pt x="153" y="104"/>
                    <a:pt x="151" y="103"/>
                    <a:pt x="151" y="103"/>
                  </a:cubicBezTo>
                  <a:cubicBezTo>
                    <a:pt x="149" y="106"/>
                    <a:pt x="149" y="106"/>
                    <a:pt x="149" y="106"/>
                  </a:cubicBezTo>
                  <a:cubicBezTo>
                    <a:pt x="145" y="108"/>
                    <a:pt x="145" y="108"/>
                    <a:pt x="145" y="108"/>
                  </a:cubicBezTo>
                  <a:cubicBezTo>
                    <a:pt x="146" y="107"/>
                    <a:pt x="146" y="107"/>
                    <a:pt x="146" y="107"/>
                  </a:cubicBezTo>
                  <a:cubicBezTo>
                    <a:pt x="149" y="105"/>
                    <a:pt x="149" y="105"/>
                    <a:pt x="149" y="105"/>
                  </a:cubicBezTo>
                  <a:cubicBezTo>
                    <a:pt x="149" y="103"/>
                    <a:pt x="149" y="103"/>
                    <a:pt x="149" y="103"/>
                  </a:cubicBezTo>
                  <a:cubicBezTo>
                    <a:pt x="149" y="103"/>
                    <a:pt x="148" y="103"/>
                    <a:pt x="148" y="103"/>
                  </a:cubicBezTo>
                  <a:cubicBezTo>
                    <a:pt x="147" y="103"/>
                    <a:pt x="146" y="102"/>
                    <a:pt x="146" y="102"/>
                  </a:cubicBezTo>
                  <a:cubicBezTo>
                    <a:pt x="144" y="101"/>
                    <a:pt x="144" y="101"/>
                    <a:pt x="144" y="101"/>
                  </a:cubicBezTo>
                  <a:cubicBezTo>
                    <a:pt x="143" y="99"/>
                    <a:pt x="143" y="99"/>
                    <a:pt x="143" y="99"/>
                  </a:cubicBezTo>
                  <a:cubicBezTo>
                    <a:pt x="140" y="100"/>
                    <a:pt x="140" y="100"/>
                    <a:pt x="140" y="100"/>
                  </a:cubicBezTo>
                  <a:cubicBezTo>
                    <a:pt x="139" y="102"/>
                    <a:pt x="139" y="102"/>
                    <a:pt x="139" y="102"/>
                  </a:cubicBezTo>
                  <a:cubicBezTo>
                    <a:pt x="137" y="103"/>
                    <a:pt x="137" y="103"/>
                    <a:pt x="137" y="103"/>
                  </a:cubicBezTo>
                  <a:cubicBezTo>
                    <a:pt x="135" y="103"/>
                    <a:pt x="135" y="103"/>
                    <a:pt x="135" y="103"/>
                  </a:cubicBezTo>
                  <a:cubicBezTo>
                    <a:pt x="136" y="106"/>
                    <a:pt x="136" y="106"/>
                    <a:pt x="136" y="106"/>
                  </a:cubicBezTo>
                  <a:cubicBezTo>
                    <a:pt x="135" y="109"/>
                    <a:pt x="135" y="109"/>
                    <a:pt x="135" y="109"/>
                  </a:cubicBezTo>
                  <a:cubicBezTo>
                    <a:pt x="132" y="109"/>
                    <a:pt x="132" y="109"/>
                    <a:pt x="132" y="109"/>
                  </a:cubicBezTo>
                  <a:cubicBezTo>
                    <a:pt x="132" y="109"/>
                    <a:pt x="132" y="113"/>
                    <a:pt x="133" y="113"/>
                  </a:cubicBezTo>
                  <a:cubicBezTo>
                    <a:pt x="133" y="113"/>
                    <a:pt x="134" y="115"/>
                    <a:pt x="134" y="115"/>
                  </a:cubicBezTo>
                  <a:cubicBezTo>
                    <a:pt x="134" y="117"/>
                    <a:pt x="134" y="117"/>
                    <a:pt x="134" y="117"/>
                  </a:cubicBezTo>
                  <a:cubicBezTo>
                    <a:pt x="135" y="118"/>
                    <a:pt x="135" y="118"/>
                    <a:pt x="135" y="118"/>
                  </a:cubicBezTo>
                  <a:cubicBezTo>
                    <a:pt x="135" y="118"/>
                    <a:pt x="134" y="118"/>
                    <a:pt x="133" y="118"/>
                  </a:cubicBezTo>
                  <a:cubicBezTo>
                    <a:pt x="133" y="118"/>
                    <a:pt x="132" y="116"/>
                    <a:pt x="132" y="116"/>
                  </a:cubicBezTo>
                  <a:cubicBezTo>
                    <a:pt x="128" y="116"/>
                    <a:pt x="128" y="116"/>
                    <a:pt x="128" y="116"/>
                  </a:cubicBezTo>
                  <a:cubicBezTo>
                    <a:pt x="127" y="116"/>
                    <a:pt x="127" y="116"/>
                    <a:pt x="127" y="116"/>
                  </a:cubicBezTo>
                  <a:cubicBezTo>
                    <a:pt x="126" y="119"/>
                    <a:pt x="126" y="119"/>
                    <a:pt x="126" y="119"/>
                  </a:cubicBezTo>
                  <a:cubicBezTo>
                    <a:pt x="127" y="122"/>
                    <a:pt x="127" y="122"/>
                    <a:pt x="127" y="122"/>
                  </a:cubicBezTo>
                  <a:cubicBezTo>
                    <a:pt x="126" y="124"/>
                    <a:pt x="126" y="124"/>
                    <a:pt x="126" y="124"/>
                  </a:cubicBezTo>
                  <a:cubicBezTo>
                    <a:pt x="125" y="125"/>
                    <a:pt x="125" y="125"/>
                    <a:pt x="125" y="125"/>
                  </a:cubicBezTo>
                  <a:cubicBezTo>
                    <a:pt x="125" y="125"/>
                    <a:pt x="123" y="127"/>
                    <a:pt x="123" y="127"/>
                  </a:cubicBezTo>
                  <a:cubicBezTo>
                    <a:pt x="123" y="128"/>
                    <a:pt x="124" y="131"/>
                    <a:pt x="124" y="131"/>
                  </a:cubicBezTo>
                  <a:cubicBezTo>
                    <a:pt x="124" y="131"/>
                    <a:pt x="125" y="133"/>
                    <a:pt x="126" y="133"/>
                  </a:cubicBezTo>
                  <a:cubicBezTo>
                    <a:pt x="126" y="134"/>
                    <a:pt x="128" y="135"/>
                    <a:pt x="128" y="135"/>
                  </a:cubicBezTo>
                  <a:cubicBezTo>
                    <a:pt x="128" y="138"/>
                    <a:pt x="128" y="138"/>
                    <a:pt x="128" y="138"/>
                  </a:cubicBezTo>
                  <a:cubicBezTo>
                    <a:pt x="126" y="135"/>
                    <a:pt x="126" y="135"/>
                    <a:pt x="126" y="135"/>
                  </a:cubicBezTo>
                  <a:cubicBezTo>
                    <a:pt x="126" y="135"/>
                    <a:pt x="125" y="134"/>
                    <a:pt x="124" y="133"/>
                  </a:cubicBezTo>
                  <a:cubicBezTo>
                    <a:pt x="124" y="133"/>
                    <a:pt x="123" y="131"/>
                    <a:pt x="123" y="131"/>
                  </a:cubicBezTo>
                  <a:cubicBezTo>
                    <a:pt x="123" y="131"/>
                    <a:pt x="121" y="132"/>
                    <a:pt x="121" y="132"/>
                  </a:cubicBezTo>
                  <a:cubicBezTo>
                    <a:pt x="121" y="132"/>
                    <a:pt x="120" y="132"/>
                    <a:pt x="121" y="133"/>
                  </a:cubicBezTo>
                  <a:cubicBezTo>
                    <a:pt x="121" y="134"/>
                    <a:pt x="119" y="135"/>
                    <a:pt x="119" y="135"/>
                  </a:cubicBezTo>
                  <a:cubicBezTo>
                    <a:pt x="119" y="135"/>
                    <a:pt x="116" y="136"/>
                    <a:pt x="116" y="135"/>
                  </a:cubicBezTo>
                  <a:cubicBezTo>
                    <a:pt x="116" y="134"/>
                    <a:pt x="116" y="133"/>
                    <a:pt x="115" y="132"/>
                  </a:cubicBezTo>
                  <a:cubicBezTo>
                    <a:pt x="115" y="132"/>
                    <a:pt x="114" y="132"/>
                    <a:pt x="114" y="132"/>
                  </a:cubicBezTo>
                  <a:cubicBezTo>
                    <a:pt x="114" y="133"/>
                    <a:pt x="113" y="134"/>
                    <a:pt x="113" y="134"/>
                  </a:cubicBezTo>
                  <a:cubicBezTo>
                    <a:pt x="114" y="137"/>
                    <a:pt x="114" y="137"/>
                    <a:pt x="114" y="137"/>
                  </a:cubicBezTo>
                  <a:cubicBezTo>
                    <a:pt x="114" y="137"/>
                    <a:pt x="113" y="139"/>
                    <a:pt x="113" y="139"/>
                  </a:cubicBezTo>
                  <a:cubicBezTo>
                    <a:pt x="113" y="138"/>
                    <a:pt x="112" y="136"/>
                    <a:pt x="112" y="135"/>
                  </a:cubicBezTo>
                  <a:cubicBezTo>
                    <a:pt x="112" y="135"/>
                    <a:pt x="112" y="133"/>
                    <a:pt x="111" y="133"/>
                  </a:cubicBezTo>
                  <a:cubicBezTo>
                    <a:pt x="111" y="133"/>
                    <a:pt x="109" y="135"/>
                    <a:pt x="109" y="135"/>
                  </a:cubicBezTo>
                  <a:cubicBezTo>
                    <a:pt x="109" y="135"/>
                    <a:pt x="108" y="135"/>
                    <a:pt x="108" y="136"/>
                  </a:cubicBezTo>
                  <a:cubicBezTo>
                    <a:pt x="108" y="136"/>
                    <a:pt x="107" y="139"/>
                    <a:pt x="108" y="140"/>
                  </a:cubicBezTo>
                  <a:cubicBezTo>
                    <a:pt x="109" y="141"/>
                    <a:pt x="109" y="141"/>
                    <a:pt x="110" y="141"/>
                  </a:cubicBezTo>
                  <a:cubicBezTo>
                    <a:pt x="111" y="141"/>
                    <a:pt x="111" y="142"/>
                    <a:pt x="111" y="142"/>
                  </a:cubicBezTo>
                  <a:cubicBezTo>
                    <a:pt x="107" y="142"/>
                    <a:pt x="107" y="142"/>
                    <a:pt x="107" y="142"/>
                  </a:cubicBezTo>
                  <a:cubicBezTo>
                    <a:pt x="107" y="142"/>
                    <a:pt x="106" y="143"/>
                    <a:pt x="107" y="144"/>
                  </a:cubicBezTo>
                  <a:cubicBezTo>
                    <a:pt x="107" y="144"/>
                    <a:pt x="107" y="146"/>
                    <a:pt x="107" y="146"/>
                  </a:cubicBezTo>
                  <a:cubicBezTo>
                    <a:pt x="107" y="146"/>
                    <a:pt x="109" y="148"/>
                    <a:pt x="109" y="148"/>
                  </a:cubicBezTo>
                  <a:cubicBezTo>
                    <a:pt x="109" y="148"/>
                    <a:pt x="108" y="150"/>
                    <a:pt x="108" y="150"/>
                  </a:cubicBezTo>
                  <a:cubicBezTo>
                    <a:pt x="108" y="150"/>
                    <a:pt x="106" y="149"/>
                    <a:pt x="106" y="149"/>
                  </a:cubicBezTo>
                  <a:cubicBezTo>
                    <a:pt x="105" y="148"/>
                    <a:pt x="105" y="149"/>
                    <a:pt x="104" y="149"/>
                  </a:cubicBezTo>
                  <a:cubicBezTo>
                    <a:pt x="104" y="150"/>
                    <a:pt x="103" y="151"/>
                    <a:pt x="103" y="152"/>
                  </a:cubicBezTo>
                  <a:cubicBezTo>
                    <a:pt x="103" y="152"/>
                    <a:pt x="104" y="153"/>
                    <a:pt x="104" y="154"/>
                  </a:cubicBezTo>
                  <a:cubicBezTo>
                    <a:pt x="103" y="156"/>
                    <a:pt x="103" y="158"/>
                    <a:pt x="103" y="158"/>
                  </a:cubicBezTo>
                  <a:cubicBezTo>
                    <a:pt x="103" y="158"/>
                    <a:pt x="102" y="158"/>
                    <a:pt x="103" y="159"/>
                  </a:cubicBezTo>
                  <a:cubicBezTo>
                    <a:pt x="104" y="160"/>
                    <a:pt x="106" y="160"/>
                    <a:pt x="107" y="160"/>
                  </a:cubicBezTo>
                  <a:cubicBezTo>
                    <a:pt x="108" y="160"/>
                    <a:pt x="108" y="160"/>
                    <a:pt x="108" y="160"/>
                  </a:cubicBezTo>
                  <a:cubicBezTo>
                    <a:pt x="109" y="160"/>
                    <a:pt x="110" y="160"/>
                    <a:pt x="111" y="161"/>
                  </a:cubicBezTo>
                  <a:cubicBezTo>
                    <a:pt x="111" y="161"/>
                    <a:pt x="112" y="161"/>
                    <a:pt x="112" y="161"/>
                  </a:cubicBezTo>
                  <a:cubicBezTo>
                    <a:pt x="112" y="161"/>
                    <a:pt x="111" y="163"/>
                    <a:pt x="110" y="162"/>
                  </a:cubicBezTo>
                  <a:cubicBezTo>
                    <a:pt x="109" y="161"/>
                    <a:pt x="107" y="161"/>
                    <a:pt x="106" y="161"/>
                  </a:cubicBezTo>
                  <a:cubicBezTo>
                    <a:pt x="105" y="161"/>
                    <a:pt x="106" y="163"/>
                    <a:pt x="106" y="163"/>
                  </a:cubicBezTo>
                  <a:cubicBezTo>
                    <a:pt x="107" y="165"/>
                    <a:pt x="107" y="165"/>
                    <a:pt x="107" y="165"/>
                  </a:cubicBezTo>
                  <a:cubicBezTo>
                    <a:pt x="107" y="165"/>
                    <a:pt x="108" y="166"/>
                    <a:pt x="107" y="166"/>
                  </a:cubicBezTo>
                  <a:cubicBezTo>
                    <a:pt x="106" y="166"/>
                    <a:pt x="104" y="165"/>
                    <a:pt x="104" y="165"/>
                  </a:cubicBezTo>
                  <a:cubicBezTo>
                    <a:pt x="104" y="165"/>
                    <a:pt x="104" y="165"/>
                    <a:pt x="103" y="165"/>
                  </a:cubicBezTo>
                  <a:cubicBezTo>
                    <a:pt x="103" y="165"/>
                    <a:pt x="102" y="166"/>
                    <a:pt x="101" y="166"/>
                  </a:cubicBezTo>
                  <a:cubicBezTo>
                    <a:pt x="100" y="166"/>
                    <a:pt x="100" y="166"/>
                    <a:pt x="99" y="165"/>
                  </a:cubicBezTo>
                  <a:cubicBezTo>
                    <a:pt x="98" y="165"/>
                    <a:pt x="96" y="163"/>
                    <a:pt x="96" y="163"/>
                  </a:cubicBezTo>
                  <a:cubicBezTo>
                    <a:pt x="96" y="163"/>
                    <a:pt x="95" y="163"/>
                    <a:pt x="95" y="162"/>
                  </a:cubicBezTo>
                  <a:cubicBezTo>
                    <a:pt x="95" y="161"/>
                    <a:pt x="96" y="159"/>
                    <a:pt x="96" y="159"/>
                  </a:cubicBezTo>
                  <a:cubicBezTo>
                    <a:pt x="97" y="158"/>
                    <a:pt x="96" y="158"/>
                    <a:pt x="97" y="158"/>
                  </a:cubicBezTo>
                  <a:cubicBezTo>
                    <a:pt x="98" y="158"/>
                    <a:pt x="101" y="158"/>
                    <a:pt x="99" y="156"/>
                  </a:cubicBezTo>
                  <a:cubicBezTo>
                    <a:pt x="98" y="154"/>
                    <a:pt x="98" y="154"/>
                    <a:pt x="97" y="154"/>
                  </a:cubicBezTo>
                  <a:cubicBezTo>
                    <a:pt x="96" y="155"/>
                    <a:pt x="94" y="156"/>
                    <a:pt x="94" y="156"/>
                  </a:cubicBezTo>
                  <a:cubicBezTo>
                    <a:pt x="94" y="156"/>
                    <a:pt x="93" y="155"/>
                    <a:pt x="94" y="152"/>
                  </a:cubicBezTo>
                  <a:cubicBezTo>
                    <a:pt x="95" y="149"/>
                    <a:pt x="94" y="149"/>
                    <a:pt x="95" y="148"/>
                  </a:cubicBezTo>
                  <a:cubicBezTo>
                    <a:pt x="96" y="147"/>
                    <a:pt x="97" y="146"/>
                    <a:pt x="97" y="146"/>
                  </a:cubicBezTo>
                  <a:cubicBezTo>
                    <a:pt x="97" y="146"/>
                    <a:pt x="97" y="145"/>
                    <a:pt x="95" y="143"/>
                  </a:cubicBezTo>
                  <a:cubicBezTo>
                    <a:pt x="94" y="141"/>
                    <a:pt x="93" y="139"/>
                    <a:pt x="93" y="139"/>
                  </a:cubicBezTo>
                  <a:cubicBezTo>
                    <a:pt x="92" y="138"/>
                    <a:pt x="90" y="140"/>
                    <a:pt x="90" y="140"/>
                  </a:cubicBezTo>
                  <a:cubicBezTo>
                    <a:pt x="90" y="141"/>
                    <a:pt x="89" y="143"/>
                    <a:pt x="90" y="144"/>
                  </a:cubicBezTo>
                  <a:cubicBezTo>
                    <a:pt x="90" y="145"/>
                    <a:pt x="90" y="146"/>
                    <a:pt x="89" y="147"/>
                  </a:cubicBezTo>
                  <a:cubicBezTo>
                    <a:pt x="88" y="147"/>
                    <a:pt x="88" y="148"/>
                    <a:pt x="87" y="147"/>
                  </a:cubicBezTo>
                  <a:cubicBezTo>
                    <a:pt x="86" y="146"/>
                    <a:pt x="87" y="147"/>
                    <a:pt x="86" y="145"/>
                  </a:cubicBezTo>
                  <a:cubicBezTo>
                    <a:pt x="85" y="144"/>
                    <a:pt x="86" y="144"/>
                    <a:pt x="85" y="144"/>
                  </a:cubicBezTo>
                  <a:cubicBezTo>
                    <a:pt x="84" y="143"/>
                    <a:pt x="83" y="142"/>
                    <a:pt x="83" y="142"/>
                  </a:cubicBezTo>
                  <a:cubicBezTo>
                    <a:pt x="83" y="142"/>
                    <a:pt x="80" y="141"/>
                    <a:pt x="80" y="142"/>
                  </a:cubicBezTo>
                  <a:cubicBezTo>
                    <a:pt x="80" y="143"/>
                    <a:pt x="80" y="143"/>
                    <a:pt x="81" y="144"/>
                  </a:cubicBezTo>
                  <a:cubicBezTo>
                    <a:pt x="81" y="145"/>
                    <a:pt x="82" y="145"/>
                    <a:pt x="82" y="146"/>
                  </a:cubicBezTo>
                  <a:cubicBezTo>
                    <a:pt x="82" y="147"/>
                    <a:pt x="81" y="147"/>
                    <a:pt x="81" y="147"/>
                  </a:cubicBezTo>
                  <a:cubicBezTo>
                    <a:pt x="81" y="147"/>
                    <a:pt x="80" y="146"/>
                    <a:pt x="79" y="146"/>
                  </a:cubicBezTo>
                  <a:cubicBezTo>
                    <a:pt x="79" y="146"/>
                    <a:pt x="77" y="148"/>
                    <a:pt x="77" y="148"/>
                  </a:cubicBezTo>
                  <a:cubicBezTo>
                    <a:pt x="77" y="148"/>
                    <a:pt x="77" y="149"/>
                    <a:pt x="77" y="150"/>
                  </a:cubicBezTo>
                  <a:cubicBezTo>
                    <a:pt x="77" y="150"/>
                    <a:pt x="77" y="151"/>
                    <a:pt x="77" y="152"/>
                  </a:cubicBezTo>
                  <a:cubicBezTo>
                    <a:pt x="78" y="153"/>
                    <a:pt x="78" y="155"/>
                    <a:pt x="79" y="155"/>
                  </a:cubicBezTo>
                  <a:cubicBezTo>
                    <a:pt x="81" y="155"/>
                    <a:pt x="85" y="153"/>
                    <a:pt x="85" y="153"/>
                  </a:cubicBezTo>
                  <a:cubicBezTo>
                    <a:pt x="85" y="154"/>
                    <a:pt x="87" y="155"/>
                    <a:pt x="88" y="156"/>
                  </a:cubicBezTo>
                  <a:cubicBezTo>
                    <a:pt x="88" y="156"/>
                    <a:pt x="88" y="158"/>
                    <a:pt x="88" y="158"/>
                  </a:cubicBezTo>
                  <a:cubicBezTo>
                    <a:pt x="88" y="158"/>
                    <a:pt x="87" y="159"/>
                    <a:pt x="86" y="159"/>
                  </a:cubicBezTo>
                  <a:cubicBezTo>
                    <a:pt x="85" y="159"/>
                    <a:pt x="84" y="157"/>
                    <a:pt x="84" y="159"/>
                  </a:cubicBezTo>
                  <a:cubicBezTo>
                    <a:pt x="84" y="160"/>
                    <a:pt x="83" y="162"/>
                    <a:pt x="84" y="163"/>
                  </a:cubicBezTo>
                  <a:cubicBezTo>
                    <a:pt x="85" y="164"/>
                    <a:pt x="85" y="166"/>
                    <a:pt x="87" y="166"/>
                  </a:cubicBezTo>
                  <a:cubicBezTo>
                    <a:pt x="89" y="167"/>
                    <a:pt x="89" y="168"/>
                    <a:pt x="90" y="167"/>
                  </a:cubicBezTo>
                  <a:cubicBezTo>
                    <a:pt x="91" y="166"/>
                    <a:pt x="91" y="165"/>
                    <a:pt x="92" y="166"/>
                  </a:cubicBezTo>
                  <a:cubicBezTo>
                    <a:pt x="93" y="166"/>
                    <a:pt x="94" y="166"/>
                    <a:pt x="95" y="167"/>
                  </a:cubicBezTo>
                  <a:cubicBezTo>
                    <a:pt x="95" y="168"/>
                    <a:pt x="94" y="168"/>
                    <a:pt x="94" y="168"/>
                  </a:cubicBezTo>
                  <a:cubicBezTo>
                    <a:pt x="94" y="168"/>
                    <a:pt x="93" y="168"/>
                    <a:pt x="93" y="169"/>
                  </a:cubicBezTo>
                  <a:cubicBezTo>
                    <a:pt x="93" y="169"/>
                    <a:pt x="92" y="170"/>
                    <a:pt x="93" y="170"/>
                  </a:cubicBezTo>
                  <a:cubicBezTo>
                    <a:pt x="95" y="170"/>
                    <a:pt x="96" y="170"/>
                    <a:pt x="96" y="170"/>
                  </a:cubicBezTo>
                  <a:cubicBezTo>
                    <a:pt x="96" y="170"/>
                    <a:pt x="97" y="168"/>
                    <a:pt x="98" y="169"/>
                  </a:cubicBezTo>
                  <a:cubicBezTo>
                    <a:pt x="98" y="170"/>
                    <a:pt x="97" y="170"/>
                    <a:pt x="96" y="171"/>
                  </a:cubicBezTo>
                  <a:cubicBezTo>
                    <a:pt x="95" y="172"/>
                    <a:pt x="95" y="172"/>
                    <a:pt x="95" y="173"/>
                  </a:cubicBezTo>
                  <a:cubicBezTo>
                    <a:pt x="95" y="174"/>
                    <a:pt x="94" y="174"/>
                    <a:pt x="94" y="175"/>
                  </a:cubicBezTo>
                  <a:cubicBezTo>
                    <a:pt x="94" y="176"/>
                    <a:pt x="92" y="180"/>
                    <a:pt x="95" y="177"/>
                  </a:cubicBezTo>
                  <a:cubicBezTo>
                    <a:pt x="99" y="174"/>
                    <a:pt x="99" y="175"/>
                    <a:pt x="99" y="174"/>
                  </a:cubicBezTo>
                  <a:cubicBezTo>
                    <a:pt x="99" y="173"/>
                    <a:pt x="99" y="173"/>
                    <a:pt x="101" y="172"/>
                  </a:cubicBezTo>
                  <a:cubicBezTo>
                    <a:pt x="102" y="171"/>
                    <a:pt x="103" y="171"/>
                    <a:pt x="104" y="171"/>
                  </a:cubicBezTo>
                  <a:cubicBezTo>
                    <a:pt x="104" y="170"/>
                    <a:pt x="106" y="170"/>
                    <a:pt x="105" y="171"/>
                  </a:cubicBezTo>
                  <a:cubicBezTo>
                    <a:pt x="104" y="172"/>
                    <a:pt x="103" y="171"/>
                    <a:pt x="104" y="172"/>
                  </a:cubicBezTo>
                  <a:cubicBezTo>
                    <a:pt x="105" y="173"/>
                    <a:pt x="105" y="174"/>
                    <a:pt x="106" y="174"/>
                  </a:cubicBezTo>
                  <a:cubicBezTo>
                    <a:pt x="107" y="174"/>
                    <a:pt x="107" y="174"/>
                    <a:pt x="107" y="174"/>
                  </a:cubicBezTo>
                  <a:cubicBezTo>
                    <a:pt x="107" y="174"/>
                    <a:pt x="105" y="174"/>
                    <a:pt x="104" y="174"/>
                  </a:cubicBezTo>
                  <a:cubicBezTo>
                    <a:pt x="104" y="174"/>
                    <a:pt x="103" y="174"/>
                    <a:pt x="103" y="174"/>
                  </a:cubicBezTo>
                  <a:cubicBezTo>
                    <a:pt x="102" y="174"/>
                    <a:pt x="102" y="175"/>
                    <a:pt x="102" y="175"/>
                  </a:cubicBezTo>
                  <a:cubicBezTo>
                    <a:pt x="101" y="176"/>
                    <a:pt x="101" y="176"/>
                    <a:pt x="101" y="176"/>
                  </a:cubicBezTo>
                  <a:cubicBezTo>
                    <a:pt x="101" y="176"/>
                    <a:pt x="102" y="177"/>
                    <a:pt x="102" y="178"/>
                  </a:cubicBezTo>
                  <a:cubicBezTo>
                    <a:pt x="102" y="178"/>
                    <a:pt x="102" y="178"/>
                    <a:pt x="101" y="178"/>
                  </a:cubicBezTo>
                  <a:cubicBezTo>
                    <a:pt x="100" y="178"/>
                    <a:pt x="101" y="177"/>
                    <a:pt x="99" y="178"/>
                  </a:cubicBezTo>
                  <a:cubicBezTo>
                    <a:pt x="97" y="178"/>
                    <a:pt x="98" y="176"/>
                    <a:pt x="97" y="179"/>
                  </a:cubicBezTo>
                  <a:cubicBezTo>
                    <a:pt x="96" y="182"/>
                    <a:pt x="95" y="182"/>
                    <a:pt x="95" y="182"/>
                  </a:cubicBezTo>
                  <a:cubicBezTo>
                    <a:pt x="95" y="182"/>
                    <a:pt x="95" y="182"/>
                    <a:pt x="95" y="183"/>
                  </a:cubicBezTo>
                  <a:cubicBezTo>
                    <a:pt x="95" y="183"/>
                    <a:pt x="96" y="184"/>
                    <a:pt x="97" y="185"/>
                  </a:cubicBezTo>
                  <a:cubicBezTo>
                    <a:pt x="99" y="186"/>
                    <a:pt x="100" y="187"/>
                    <a:pt x="100" y="187"/>
                  </a:cubicBezTo>
                  <a:cubicBezTo>
                    <a:pt x="100" y="187"/>
                    <a:pt x="99" y="187"/>
                    <a:pt x="98" y="187"/>
                  </a:cubicBezTo>
                  <a:cubicBezTo>
                    <a:pt x="96" y="188"/>
                    <a:pt x="95" y="188"/>
                    <a:pt x="94" y="189"/>
                  </a:cubicBezTo>
                  <a:cubicBezTo>
                    <a:pt x="94" y="189"/>
                    <a:pt x="93" y="190"/>
                    <a:pt x="92" y="190"/>
                  </a:cubicBezTo>
                  <a:cubicBezTo>
                    <a:pt x="91" y="190"/>
                    <a:pt x="88" y="189"/>
                    <a:pt x="87" y="190"/>
                  </a:cubicBezTo>
                  <a:cubicBezTo>
                    <a:pt x="86" y="190"/>
                    <a:pt x="85" y="190"/>
                    <a:pt x="84" y="191"/>
                  </a:cubicBezTo>
                  <a:cubicBezTo>
                    <a:pt x="84" y="191"/>
                    <a:pt x="84" y="192"/>
                    <a:pt x="84" y="192"/>
                  </a:cubicBezTo>
                  <a:cubicBezTo>
                    <a:pt x="84" y="192"/>
                    <a:pt x="83" y="193"/>
                    <a:pt x="84" y="193"/>
                  </a:cubicBezTo>
                  <a:cubicBezTo>
                    <a:pt x="85" y="193"/>
                    <a:pt x="89" y="193"/>
                    <a:pt x="89" y="193"/>
                  </a:cubicBezTo>
                  <a:cubicBezTo>
                    <a:pt x="90" y="193"/>
                    <a:pt x="90" y="194"/>
                    <a:pt x="90" y="194"/>
                  </a:cubicBezTo>
                  <a:cubicBezTo>
                    <a:pt x="88" y="194"/>
                    <a:pt x="88" y="194"/>
                    <a:pt x="88" y="194"/>
                  </a:cubicBezTo>
                  <a:cubicBezTo>
                    <a:pt x="88" y="194"/>
                    <a:pt x="86" y="194"/>
                    <a:pt x="85" y="194"/>
                  </a:cubicBezTo>
                  <a:cubicBezTo>
                    <a:pt x="85" y="194"/>
                    <a:pt x="82" y="195"/>
                    <a:pt x="82" y="195"/>
                  </a:cubicBezTo>
                  <a:cubicBezTo>
                    <a:pt x="82" y="195"/>
                    <a:pt x="80" y="197"/>
                    <a:pt x="80" y="198"/>
                  </a:cubicBezTo>
                  <a:cubicBezTo>
                    <a:pt x="80" y="198"/>
                    <a:pt x="80" y="199"/>
                    <a:pt x="81" y="201"/>
                  </a:cubicBezTo>
                  <a:cubicBezTo>
                    <a:pt x="83" y="202"/>
                    <a:pt x="83" y="203"/>
                    <a:pt x="83" y="204"/>
                  </a:cubicBezTo>
                  <a:cubicBezTo>
                    <a:pt x="83" y="204"/>
                    <a:pt x="83" y="204"/>
                    <a:pt x="83" y="205"/>
                  </a:cubicBezTo>
                  <a:cubicBezTo>
                    <a:pt x="82" y="205"/>
                    <a:pt x="80" y="207"/>
                    <a:pt x="80" y="207"/>
                  </a:cubicBezTo>
                  <a:cubicBezTo>
                    <a:pt x="80" y="207"/>
                    <a:pt x="80" y="207"/>
                    <a:pt x="80" y="209"/>
                  </a:cubicBezTo>
                  <a:cubicBezTo>
                    <a:pt x="79" y="210"/>
                    <a:pt x="77" y="213"/>
                    <a:pt x="79" y="213"/>
                  </a:cubicBezTo>
                  <a:cubicBezTo>
                    <a:pt x="81" y="214"/>
                    <a:pt x="80" y="215"/>
                    <a:pt x="82" y="214"/>
                  </a:cubicBezTo>
                  <a:cubicBezTo>
                    <a:pt x="85" y="213"/>
                    <a:pt x="82" y="212"/>
                    <a:pt x="86" y="213"/>
                  </a:cubicBezTo>
                  <a:cubicBezTo>
                    <a:pt x="90" y="214"/>
                    <a:pt x="91" y="213"/>
                    <a:pt x="92" y="213"/>
                  </a:cubicBezTo>
                  <a:cubicBezTo>
                    <a:pt x="93" y="212"/>
                    <a:pt x="93" y="212"/>
                    <a:pt x="94" y="211"/>
                  </a:cubicBezTo>
                  <a:cubicBezTo>
                    <a:pt x="94" y="211"/>
                    <a:pt x="92" y="210"/>
                    <a:pt x="95" y="210"/>
                  </a:cubicBezTo>
                  <a:cubicBezTo>
                    <a:pt x="98" y="209"/>
                    <a:pt x="98" y="209"/>
                    <a:pt x="98" y="209"/>
                  </a:cubicBezTo>
                  <a:cubicBezTo>
                    <a:pt x="98" y="209"/>
                    <a:pt x="96" y="206"/>
                    <a:pt x="98" y="208"/>
                  </a:cubicBezTo>
                  <a:cubicBezTo>
                    <a:pt x="101" y="210"/>
                    <a:pt x="101" y="211"/>
                    <a:pt x="101" y="211"/>
                  </a:cubicBezTo>
                  <a:cubicBezTo>
                    <a:pt x="99" y="213"/>
                    <a:pt x="99" y="213"/>
                    <a:pt x="99" y="213"/>
                  </a:cubicBezTo>
                  <a:cubicBezTo>
                    <a:pt x="99" y="214"/>
                    <a:pt x="99" y="214"/>
                    <a:pt x="99" y="214"/>
                  </a:cubicBezTo>
                  <a:cubicBezTo>
                    <a:pt x="99" y="214"/>
                    <a:pt x="97" y="214"/>
                    <a:pt x="96" y="216"/>
                  </a:cubicBezTo>
                  <a:cubicBezTo>
                    <a:pt x="95" y="218"/>
                    <a:pt x="92" y="221"/>
                    <a:pt x="92" y="222"/>
                  </a:cubicBezTo>
                  <a:cubicBezTo>
                    <a:pt x="92" y="222"/>
                    <a:pt x="93" y="221"/>
                    <a:pt x="91" y="223"/>
                  </a:cubicBezTo>
                  <a:cubicBezTo>
                    <a:pt x="88" y="225"/>
                    <a:pt x="87" y="225"/>
                    <a:pt x="85" y="226"/>
                  </a:cubicBezTo>
                  <a:cubicBezTo>
                    <a:pt x="84" y="228"/>
                    <a:pt x="84" y="227"/>
                    <a:pt x="83" y="228"/>
                  </a:cubicBezTo>
                  <a:cubicBezTo>
                    <a:pt x="83" y="229"/>
                    <a:pt x="82" y="230"/>
                    <a:pt x="82" y="230"/>
                  </a:cubicBezTo>
                  <a:cubicBezTo>
                    <a:pt x="81" y="232"/>
                    <a:pt x="81" y="232"/>
                    <a:pt x="81" y="232"/>
                  </a:cubicBezTo>
                  <a:cubicBezTo>
                    <a:pt x="78" y="233"/>
                    <a:pt x="78" y="233"/>
                    <a:pt x="78" y="233"/>
                  </a:cubicBezTo>
                  <a:cubicBezTo>
                    <a:pt x="75" y="232"/>
                    <a:pt x="75" y="232"/>
                    <a:pt x="75" y="232"/>
                  </a:cubicBezTo>
                  <a:cubicBezTo>
                    <a:pt x="73" y="234"/>
                    <a:pt x="73" y="234"/>
                    <a:pt x="73" y="234"/>
                  </a:cubicBezTo>
                  <a:cubicBezTo>
                    <a:pt x="73" y="234"/>
                    <a:pt x="70" y="233"/>
                    <a:pt x="69" y="233"/>
                  </a:cubicBezTo>
                  <a:cubicBezTo>
                    <a:pt x="68" y="234"/>
                    <a:pt x="67" y="235"/>
                    <a:pt x="67" y="235"/>
                  </a:cubicBezTo>
                  <a:cubicBezTo>
                    <a:pt x="67" y="235"/>
                    <a:pt x="66" y="235"/>
                    <a:pt x="66" y="237"/>
                  </a:cubicBezTo>
                  <a:cubicBezTo>
                    <a:pt x="66" y="238"/>
                    <a:pt x="65" y="241"/>
                    <a:pt x="65" y="241"/>
                  </a:cubicBezTo>
                  <a:cubicBezTo>
                    <a:pt x="63" y="243"/>
                    <a:pt x="63" y="243"/>
                    <a:pt x="63" y="243"/>
                  </a:cubicBezTo>
                  <a:cubicBezTo>
                    <a:pt x="63" y="243"/>
                    <a:pt x="62" y="245"/>
                    <a:pt x="64" y="244"/>
                  </a:cubicBezTo>
                  <a:cubicBezTo>
                    <a:pt x="66" y="243"/>
                    <a:pt x="67" y="242"/>
                    <a:pt x="68" y="241"/>
                  </a:cubicBezTo>
                  <a:cubicBezTo>
                    <a:pt x="68" y="241"/>
                    <a:pt x="70" y="240"/>
                    <a:pt x="70" y="240"/>
                  </a:cubicBezTo>
                  <a:cubicBezTo>
                    <a:pt x="70" y="242"/>
                    <a:pt x="70" y="242"/>
                    <a:pt x="70" y="242"/>
                  </a:cubicBezTo>
                  <a:cubicBezTo>
                    <a:pt x="69" y="246"/>
                    <a:pt x="69" y="246"/>
                    <a:pt x="69" y="246"/>
                  </a:cubicBezTo>
                  <a:cubicBezTo>
                    <a:pt x="68" y="247"/>
                    <a:pt x="68" y="247"/>
                    <a:pt x="68" y="247"/>
                  </a:cubicBezTo>
                  <a:cubicBezTo>
                    <a:pt x="67" y="248"/>
                    <a:pt x="67" y="248"/>
                    <a:pt x="67" y="248"/>
                  </a:cubicBezTo>
                  <a:cubicBezTo>
                    <a:pt x="67" y="248"/>
                    <a:pt x="65" y="252"/>
                    <a:pt x="67" y="252"/>
                  </a:cubicBezTo>
                  <a:cubicBezTo>
                    <a:pt x="69" y="251"/>
                    <a:pt x="68" y="251"/>
                    <a:pt x="70" y="250"/>
                  </a:cubicBezTo>
                  <a:cubicBezTo>
                    <a:pt x="72" y="250"/>
                    <a:pt x="71" y="249"/>
                    <a:pt x="75" y="248"/>
                  </a:cubicBezTo>
                  <a:cubicBezTo>
                    <a:pt x="78" y="248"/>
                    <a:pt x="78" y="246"/>
                    <a:pt x="78" y="245"/>
                  </a:cubicBezTo>
                  <a:cubicBezTo>
                    <a:pt x="78" y="245"/>
                    <a:pt x="78" y="244"/>
                    <a:pt x="78" y="243"/>
                  </a:cubicBezTo>
                  <a:cubicBezTo>
                    <a:pt x="78" y="242"/>
                    <a:pt x="76" y="241"/>
                    <a:pt x="79" y="240"/>
                  </a:cubicBezTo>
                  <a:cubicBezTo>
                    <a:pt x="81" y="240"/>
                    <a:pt x="80" y="241"/>
                    <a:pt x="81" y="240"/>
                  </a:cubicBezTo>
                  <a:cubicBezTo>
                    <a:pt x="82" y="239"/>
                    <a:pt x="82" y="241"/>
                    <a:pt x="82" y="238"/>
                  </a:cubicBezTo>
                  <a:cubicBezTo>
                    <a:pt x="82" y="236"/>
                    <a:pt x="82" y="236"/>
                    <a:pt x="84" y="235"/>
                  </a:cubicBezTo>
                  <a:cubicBezTo>
                    <a:pt x="86" y="233"/>
                    <a:pt x="85" y="234"/>
                    <a:pt x="86" y="233"/>
                  </a:cubicBezTo>
                  <a:cubicBezTo>
                    <a:pt x="87" y="232"/>
                    <a:pt x="86" y="232"/>
                    <a:pt x="87" y="231"/>
                  </a:cubicBezTo>
                  <a:cubicBezTo>
                    <a:pt x="89" y="230"/>
                    <a:pt x="89" y="230"/>
                    <a:pt x="89" y="230"/>
                  </a:cubicBezTo>
                  <a:cubicBezTo>
                    <a:pt x="89" y="229"/>
                    <a:pt x="92" y="227"/>
                    <a:pt x="92" y="227"/>
                  </a:cubicBezTo>
                  <a:cubicBezTo>
                    <a:pt x="92" y="225"/>
                    <a:pt x="92" y="225"/>
                    <a:pt x="92" y="225"/>
                  </a:cubicBezTo>
                  <a:cubicBezTo>
                    <a:pt x="96" y="223"/>
                    <a:pt x="96" y="223"/>
                    <a:pt x="96" y="223"/>
                  </a:cubicBezTo>
                  <a:cubicBezTo>
                    <a:pt x="96" y="223"/>
                    <a:pt x="97" y="222"/>
                    <a:pt x="97" y="223"/>
                  </a:cubicBezTo>
                  <a:cubicBezTo>
                    <a:pt x="96" y="224"/>
                    <a:pt x="95" y="226"/>
                    <a:pt x="95" y="226"/>
                  </a:cubicBezTo>
                  <a:cubicBezTo>
                    <a:pt x="95" y="228"/>
                    <a:pt x="95" y="228"/>
                    <a:pt x="95" y="228"/>
                  </a:cubicBezTo>
                  <a:cubicBezTo>
                    <a:pt x="92" y="230"/>
                    <a:pt x="92" y="230"/>
                    <a:pt x="92" y="230"/>
                  </a:cubicBezTo>
                  <a:cubicBezTo>
                    <a:pt x="92" y="230"/>
                    <a:pt x="94" y="231"/>
                    <a:pt x="93" y="232"/>
                  </a:cubicBezTo>
                  <a:cubicBezTo>
                    <a:pt x="92" y="233"/>
                    <a:pt x="90" y="234"/>
                    <a:pt x="90" y="234"/>
                  </a:cubicBezTo>
                  <a:cubicBezTo>
                    <a:pt x="90" y="236"/>
                    <a:pt x="90" y="236"/>
                    <a:pt x="90" y="236"/>
                  </a:cubicBezTo>
                  <a:cubicBezTo>
                    <a:pt x="91" y="237"/>
                    <a:pt x="91" y="237"/>
                    <a:pt x="91" y="237"/>
                  </a:cubicBezTo>
                  <a:cubicBezTo>
                    <a:pt x="89" y="241"/>
                    <a:pt x="89" y="241"/>
                    <a:pt x="89" y="241"/>
                  </a:cubicBezTo>
                  <a:cubicBezTo>
                    <a:pt x="91" y="243"/>
                    <a:pt x="91" y="243"/>
                    <a:pt x="91" y="243"/>
                  </a:cubicBezTo>
                  <a:cubicBezTo>
                    <a:pt x="92" y="245"/>
                    <a:pt x="92" y="245"/>
                    <a:pt x="92" y="245"/>
                  </a:cubicBezTo>
                  <a:cubicBezTo>
                    <a:pt x="92" y="245"/>
                    <a:pt x="91" y="246"/>
                    <a:pt x="90" y="247"/>
                  </a:cubicBezTo>
                  <a:cubicBezTo>
                    <a:pt x="89" y="247"/>
                    <a:pt x="87" y="250"/>
                    <a:pt x="87" y="250"/>
                  </a:cubicBezTo>
                  <a:cubicBezTo>
                    <a:pt x="85" y="253"/>
                    <a:pt x="85" y="253"/>
                    <a:pt x="85" y="253"/>
                  </a:cubicBezTo>
                  <a:cubicBezTo>
                    <a:pt x="83" y="256"/>
                    <a:pt x="83" y="256"/>
                    <a:pt x="83" y="256"/>
                  </a:cubicBezTo>
                  <a:cubicBezTo>
                    <a:pt x="83" y="259"/>
                    <a:pt x="83" y="259"/>
                    <a:pt x="83" y="259"/>
                  </a:cubicBezTo>
                  <a:cubicBezTo>
                    <a:pt x="82" y="263"/>
                    <a:pt x="82" y="263"/>
                    <a:pt x="82" y="263"/>
                  </a:cubicBezTo>
                  <a:cubicBezTo>
                    <a:pt x="80" y="264"/>
                    <a:pt x="80" y="264"/>
                    <a:pt x="80" y="264"/>
                  </a:cubicBezTo>
                  <a:cubicBezTo>
                    <a:pt x="80" y="264"/>
                    <a:pt x="79" y="267"/>
                    <a:pt x="81" y="267"/>
                  </a:cubicBezTo>
                  <a:cubicBezTo>
                    <a:pt x="83" y="268"/>
                    <a:pt x="83" y="268"/>
                    <a:pt x="84" y="268"/>
                  </a:cubicBezTo>
                  <a:cubicBezTo>
                    <a:pt x="86" y="268"/>
                    <a:pt x="85" y="268"/>
                    <a:pt x="86" y="268"/>
                  </a:cubicBezTo>
                  <a:cubicBezTo>
                    <a:pt x="87" y="268"/>
                    <a:pt x="89" y="268"/>
                    <a:pt x="89" y="266"/>
                  </a:cubicBezTo>
                  <a:cubicBezTo>
                    <a:pt x="89" y="264"/>
                    <a:pt x="89" y="262"/>
                    <a:pt x="89" y="261"/>
                  </a:cubicBezTo>
                  <a:cubicBezTo>
                    <a:pt x="89" y="261"/>
                    <a:pt x="91" y="258"/>
                    <a:pt x="91" y="258"/>
                  </a:cubicBezTo>
                  <a:cubicBezTo>
                    <a:pt x="91" y="254"/>
                    <a:pt x="91" y="254"/>
                    <a:pt x="91" y="254"/>
                  </a:cubicBezTo>
                  <a:cubicBezTo>
                    <a:pt x="91" y="254"/>
                    <a:pt x="91" y="253"/>
                    <a:pt x="93" y="251"/>
                  </a:cubicBezTo>
                  <a:cubicBezTo>
                    <a:pt x="95" y="250"/>
                    <a:pt x="94" y="250"/>
                    <a:pt x="95" y="250"/>
                  </a:cubicBezTo>
                  <a:cubicBezTo>
                    <a:pt x="96" y="249"/>
                    <a:pt x="96" y="248"/>
                    <a:pt x="96" y="247"/>
                  </a:cubicBezTo>
                  <a:cubicBezTo>
                    <a:pt x="97" y="246"/>
                    <a:pt x="97" y="246"/>
                    <a:pt x="97" y="246"/>
                  </a:cubicBezTo>
                  <a:cubicBezTo>
                    <a:pt x="98" y="244"/>
                    <a:pt x="98" y="244"/>
                    <a:pt x="98" y="244"/>
                  </a:cubicBezTo>
                  <a:cubicBezTo>
                    <a:pt x="98" y="236"/>
                    <a:pt x="98" y="236"/>
                    <a:pt x="98" y="236"/>
                  </a:cubicBezTo>
                  <a:cubicBezTo>
                    <a:pt x="98" y="236"/>
                    <a:pt x="98" y="234"/>
                    <a:pt x="99" y="234"/>
                  </a:cubicBezTo>
                  <a:cubicBezTo>
                    <a:pt x="100" y="234"/>
                    <a:pt x="101" y="234"/>
                    <a:pt x="101" y="234"/>
                  </a:cubicBezTo>
                  <a:cubicBezTo>
                    <a:pt x="101" y="234"/>
                    <a:pt x="101" y="235"/>
                    <a:pt x="101" y="237"/>
                  </a:cubicBezTo>
                  <a:cubicBezTo>
                    <a:pt x="100" y="239"/>
                    <a:pt x="101" y="242"/>
                    <a:pt x="101" y="242"/>
                  </a:cubicBezTo>
                  <a:cubicBezTo>
                    <a:pt x="108" y="248"/>
                    <a:pt x="108" y="248"/>
                    <a:pt x="108" y="248"/>
                  </a:cubicBezTo>
                  <a:cubicBezTo>
                    <a:pt x="108" y="248"/>
                    <a:pt x="111" y="253"/>
                    <a:pt x="111" y="254"/>
                  </a:cubicBezTo>
                  <a:cubicBezTo>
                    <a:pt x="111" y="254"/>
                    <a:pt x="116" y="258"/>
                    <a:pt x="116" y="258"/>
                  </a:cubicBezTo>
                  <a:cubicBezTo>
                    <a:pt x="116" y="258"/>
                    <a:pt x="117" y="259"/>
                    <a:pt x="116" y="260"/>
                  </a:cubicBezTo>
                  <a:cubicBezTo>
                    <a:pt x="116" y="261"/>
                    <a:pt x="117" y="262"/>
                    <a:pt x="117" y="263"/>
                  </a:cubicBezTo>
                  <a:cubicBezTo>
                    <a:pt x="116" y="264"/>
                    <a:pt x="115" y="267"/>
                    <a:pt x="115" y="267"/>
                  </a:cubicBezTo>
                  <a:cubicBezTo>
                    <a:pt x="113" y="268"/>
                    <a:pt x="113" y="268"/>
                    <a:pt x="113" y="268"/>
                  </a:cubicBezTo>
                  <a:cubicBezTo>
                    <a:pt x="110" y="271"/>
                    <a:pt x="110" y="271"/>
                    <a:pt x="110" y="271"/>
                  </a:cubicBezTo>
                  <a:cubicBezTo>
                    <a:pt x="109" y="275"/>
                    <a:pt x="109" y="275"/>
                    <a:pt x="109" y="275"/>
                  </a:cubicBezTo>
                  <a:cubicBezTo>
                    <a:pt x="107" y="278"/>
                    <a:pt x="107" y="278"/>
                    <a:pt x="107" y="278"/>
                  </a:cubicBezTo>
                  <a:cubicBezTo>
                    <a:pt x="103" y="280"/>
                    <a:pt x="103" y="280"/>
                    <a:pt x="103" y="280"/>
                  </a:cubicBezTo>
                  <a:cubicBezTo>
                    <a:pt x="98" y="285"/>
                    <a:pt x="98" y="285"/>
                    <a:pt x="98" y="285"/>
                  </a:cubicBezTo>
                  <a:cubicBezTo>
                    <a:pt x="96" y="289"/>
                    <a:pt x="96" y="289"/>
                    <a:pt x="96" y="289"/>
                  </a:cubicBezTo>
                  <a:cubicBezTo>
                    <a:pt x="93" y="293"/>
                    <a:pt x="93" y="293"/>
                    <a:pt x="93" y="293"/>
                  </a:cubicBezTo>
                  <a:cubicBezTo>
                    <a:pt x="93" y="296"/>
                    <a:pt x="93" y="296"/>
                    <a:pt x="93" y="296"/>
                  </a:cubicBezTo>
                  <a:cubicBezTo>
                    <a:pt x="93" y="296"/>
                    <a:pt x="95" y="300"/>
                    <a:pt x="96" y="300"/>
                  </a:cubicBezTo>
                  <a:cubicBezTo>
                    <a:pt x="96" y="300"/>
                    <a:pt x="97" y="301"/>
                    <a:pt x="97" y="301"/>
                  </a:cubicBezTo>
                  <a:cubicBezTo>
                    <a:pt x="98" y="306"/>
                    <a:pt x="98" y="306"/>
                    <a:pt x="98" y="306"/>
                  </a:cubicBezTo>
                  <a:cubicBezTo>
                    <a:pt x="98" y="306"/>
                    <a:pt x="98" y="309"/>
                    <a:pt x="99" y="309"/>
                  </a:cubicBezTo>
                  <a:cubicBezTo>
                    <a:pt x="100" y="308"/>
                    <a:pt x="101" y="305"/>
                    <a:pt x="101" y="305"/>
                  </a:cubicBezTo>
                  <a:cubicBezTo>
                    <a:pt x="101" y="305"/>
                    <a:pt x="99" y="303"/>
                    <a:pt x="99" y="301"/>
                  </a:cubicBezTo>
                  <a:cubicBezTo>
                    <a:pt x="99" y="299"/>
                    <a:pt x="101" y="296"/>
                    <a:pt x="101" y="296"/>
                  </a:cubicBezTo>
                  <a:cubicBezTo>
                    <a:pt x="103" y="295"/>
                    <a:pt x="103" y="295"/>
                    <a:pt x="103" y="295"/>
                  </a:cubicBezTo>
                  <a:cubicBezTo>
                    <a:pt x="103" y="295"/>
                    <a:pt x="102" y="295"/>
                    <a:pt x="103" y="296"/>
                  </a:cubicBezTo>
                  <a:cubicBezTo>
                    <a:pt x="104" y="298"/>
                    <a:pt x="104" y="297"/>
                    <a:pt x="105" y="298"/>
                  </a:cubicBezTo>
                  <a:cubicBezTo>
                    <a:pt x="105" y="299"/>
                    <a:pt x="108" y="302"/>
                    <a:pt x="108" y="302"/>
                  </a:cubicBezTo>
                  <a:cubicBezTo>
                    <a:pt x="108" y="302"/>
                    <a:pt x="111" y="305"/>
                    <a:pt x="112" y="306"/>
                  </a:cubicBezTo>
                  <a:cubicBezTo>
                    <a:pt x="113" y="307"/>
                    <a:pt x="114" y="309"/>
                    <a:pt x="115" y="309"/>
                  </a:cubicBezTo>
                  <a:cubicBezTo>
                    <a:pt x="116" y="308"/>
                    <a:pt x="117" y="309"/>
                    <a:pt x="117" y="307"/>
                  </a:cubicBezTo>
                  <a:cubicBezTo>
                    <a:pt x="117" y="305"/>
                    <a:pt x="118" y="305"/>
                    <a:pt x="118" y="303"/>
                  </a:cubicBezTo>
                  <a:cubicBezTo>
                    <a:pt x="117" y="302"/>
                    <a:pt x="117" y="299"/>
                    <a:pt x="117" y="299"/>
                  </a:cubicBezTo>
                  <a:cubicBezTo>
                    <a:pt x="117" y="299"/>
                    <a:pt x="117" y="298"/>
                    <a:pt x="118" y="298"/>
                  </a:cubicBezTo>
                  <a:cubicBezTo>
                    <a:pt x="120" y="298"/>
                    <a:pt x="120" y="300"/>
                    <a:pt x="120" y="300"/>
                  </a:cubicBezTo>
                  <a:cubicBezTo>
                    <a:pt x="120" y="300"/>
                    <a:pt x="121" y="303"/>
                    <a:pt x="122" y="304"/>
                  </a:cubicBezTo>
                  <a:cubicBezTo>
                    <a:pt x="123" y="304"/>
                    <a:pt x="124" y="304"/>
                    <a:pt x="125" y="305"/>
                  </a:cubicBezTo>
                  <a:cubicBezTo>
                    <a:pt x="126" y="307"/>
                    <a:pt x="131" y="308"/>
                    <a:pt x="131" y="308"/>
                  </a:cubicBezTo>
                  <a:cubicBezTo>
                    <a:pt x="131" y="308"/>
                    <a:pt x="132" y="307"/>
                    <a:pt x="133" y="306"/>
                  </a:cubicBezTo>
                  <a:cubicBezTo>
                    <a:pt x="133" y="305"/>
                    <a:pt x="135" y="305"/>
                    <a:pt x="135" y="305"/>
                  </a:cubicBezTo>
                  <a:cubicBezTo>
                    <a:pt x="135" y="305"/>
                    <a:pt x="134" y="303"/>
                    <a:pt x="137" y="304"/>
                  </a:cubicBezTo>
                  <a:cubicBezTo>
                    <a:pt x="139" y="304"/>
                    <a:pt x="140" y="305"/>
                    <a:pt x="140" y="304"/>
                  </a:cubicBezTo>
                  <a:cubicBezTo>
                    <a:pt x="141" y="303"/>
                    <a:pt x="143" y="299"/>
                    <a:pt x="143" y="299"/>
                  </a:cubicBezTo>
                  <a:cubicBezTo>
                    <a:pt x="143" y="299"/>
                    <a:pt x="142" y="296"/>
                    <a:pt x="145" y="297"/>
                  </a:cubicBezTo>
                  <a:cubicBezTo>
                    <a:pt x="147" y="299"/>
                    <a:pt x="158" y="301"/>
                    <a:pt x="158" y="301"/>
                  </a:cubicBezTo>
                  <a:cubicBezTo>
                    <a:pt x="157" y="303"/>
                    <a:pt x="157" y="303"/>
                    <a:pt x="157" y="303"/>
                  </a:cubicBezTo>
                  <a:cubicBezTo>
                    <a:pt x="153" y="302"/>
                    <a:pt x="153" y="302"/>
                    <a:pt x="153" y="302"/>
                  </a:cubicBezTo>
                  <a:cubicBezTo>
                    <a:pt x="150" y="303"/>
                    <a:pt x="150" y="303"/>
                    <a:pt x="150" y="303"/>
                  </a:cubicBezTo>
                  <a:cubicBezTo>
                    <a:pt x="150" y="303"/>
                    <a:pt x="149" y="303"/>
                    <a:pt x="148" y="305"/>
                  </a:cubicBezTo>
                  <a:cubicBezTo>
                    <a:pt x="148" y="306"/>
                    <a:pt x="148" y="307"/>
                    <a:pt x="147" y="308"/>
                  </a:cubicBezTo>
                  <a:cubicBezTo>
                    <a:pt x="147" y="309"/>
                    <a:pt x="146" y="310"/>
                    <a:pt x="145" y="310"/>
                  </a:cubicBezTo>
                  <a:cubicBezTo>
                    <a:pt x="145" y="311"/>
                    <a:pt x="141" y="314"/>
                    <a:pt x="141" y="314"/>
                  </a:cubicBezTo>
                  <a:cubicBezTo>
                    <a:pt x="139" y="317"/>
                    <a:pt x="139" y="317"/>
                    <a:pt x="139" y="317"/>
                  </a:cubicBezTo>
                  <a:cubicBezTo>
                    <a:pt x="137" y="322"/>
                    <a:pt x="137" y="322"/>
                    <a:pt x="137" y="322"/>
                  </a:cubicBezTo>
                  <a:cubicBezTo>
                    <a:pt x="137" y="322"/>
                    <a:pt x="137" y="326"/>
                    <a:pt x="138" y="326"/>
                  </a:cubicBezTo>
                  <a:cubicBezTo>
                    <a:pt x="139" y="327"/>
                    <a:pt x="141" y="330"/>
                    <a:pt x="141" y="330"/>
                  </a:cubicBezTo>
                  <a:cubicBezTo>
                    <a:pt x="141" y="330"/>
                    <a:pt x="141" y="332"/>
                    <a:pt x="141" y="333"/>
                  </a:cubicBezTo>
                  <a:cubicBezTo>
                    <a:pt x="141" y="334"/>
                    <a:pt x="141" y="335"/>
                    <a:pt x="142" y="337"/>
                  </a:cubicBezTo>
                  <a:cubicBezTo>
                    <a:pt x="143" y="338"/>
                    <a:pt x="144" y="342"/>
                    <a:pt x="144" y="342"/>
                  </a:cubicBezTo>
                  <a:cubicBezTo>
                    <a:pt x="145" y="342"/>
                    <a:pt x="145" y="342"/>
                    <a:pt x="145" y="342"/>
                  </a:cubicBezTo>
                  <a:cubicBezTo>
                    <a:pt x="145" y="345"/>
                    <a:pt x="145" y="345"/>
                    <a:pt x="145" y="345"/>
                  </a:cubicBezTo>
                  <a:cubicBezTo>
                    <a:pt x="145" y="345"/>
                    <a:pt x="145" y="348"/>
                    <a:pt x="146" y="348"/>
                  </a:cubicBezTo>
                  <a:cubicBezTo>
                    <a:pt x="148" y="348"/>
                    <a:pt x="151" y="346"/>
                    <a:pt x="151" y="346"/>
                  </a:cubicBezTo>
                  <a:cubicBezTo>
                    <a:pt x="159" y="344"/>
                    <a:pt x="159" y="344"/>
                    <a:pt x="159" y="344"/>
                  </a:cubicBezTo>
                  <a:cubicBezTo>
                    <a:pt x="159" y="344"/>
                    <a:pt x="158" y="348"/>
                    <a:pt x="158" y="349"/>
                  </a:cubicBezTo>
                  <a:cubicBezTo>
                    <a:pt x="158" y="350"/>
                    <a:pt x="156" y="350"/>
                    <a:pt x="155" y="351"/>
                  </a:cubicBezTo>
                  <a:cubicBezTo>
                    <a:pt x="155" y="352"/>
                    <a:pt x="155" y="353"/>
                    <a:pt x="155" y="353"/>
                  </a:cubicBezTo>
                  <a:cubicBezTo>
                    <a:pt x="155" y="353"/>
                    <a:pt x="154" y="356"/>
                    <a:pt x="153" y="356"/>
                  </a:cubicBezTo>
                  <a:cubicBezTo>
                    <a:pt x="151" y="356"/>
                    <a:pt x="149" y="357"/>
                    <a:pt x="149" y="357"/>
                  </a:cubicBezTo>
                  <a:cubicBezTo>
                    <a:pt x="149" y="357"/>
                    <a:pt x="148" y="355"/>
                    <a:pt x="148" y="358"/>
                  </a:cubicBezTo>
                  <a:cubicBezTo>
                    <a:pt x="147" y="360"/>
                    <a:pt x="146" y="362"/>
                    <a:pt x="146" y="363"/>
                  </a:cubicBezTo>
                  <a:cubicBezTo>
                    <a:pt x="146" y="364"/>
                    <a:pt x="144" y="365"/>
                    <a:pt x="147" y="366"/>
                  </a:cubicBezTo>
                  <a:cubicBezTo>
                    <a:pt x="149" y="366"/>
                    <a:pt x="149" y="369"/>
                    <a:pt x="149" y="369"/>
                  </a:cubicBezTo>
                  <a:cubicBezTo>
                    <a:pt x="149" y="369"/>
                    <a:pt x="147" y="371"/>
                    <a:pt x="146" y="372"/>
                  </a:cubicBezTo>
                  <a:cubicBezTo>
                    <a:pt x="145" y="373"/>
                    <a:pt x="144" y="372"/>
                    <a:pt x="144" y="373"/>
                  </a:cubicBezTo>
                  <a:cubicBezTo>
                    <a:pt x="144" y="374"/>
                    <a:pt x="146" y="379"/>
                    <a:pt x="146" y="379"/>
                  </a:cubicBezTo>
                  <a:cubicBezTo>
                    <a:pt x="146" y="379"/>
                    <a:pt x="146" y="382"/>
                    <a:pt x="144" y="382"/>
                  </a:cubicBezTo>
                  <a:cubicBezTo>
                    <a:pt x="142" y="382"/>
                    <a:pt x="142" y="382"/>
                    <a:pt x="141" y="382"/>
                  </a:cubicBezTo>
                  <a:cubicBezTo>
                    <a:pt x="140" y="382"/>
                    <a:pt x="139" y="382"/>
                    <a:pt x="139" y="382"/>
                  </a:cubicBezTo>
                  <a:cubicBezTo>
                    <a:pt x="139" y="382"/>
                    <a:pt x="140" y="383"/>
                    <a:pt x="140" y="385"/>
                  </a:cubicBezTo>
                  <a:cubicBezTo>
                    <a:pt x="140" y="387"/>
                    <a:pt x="140" y="389"/>
                    <a:pt x="140" y="389"/>
                  </a:cubicBezTo>
                  <a:cubicBezTo>
                    <a:pt x="137" y="388"/>
                    <a:pt x="137" y="388"/>
                    <a:pt x="137" y="388"/>
                  </a:cubicBezTo>
                  <a:cubicBezTo>
                    <a:pt x="134" y="385"/>
                    <a:pt x="134" y="385"/>
                    <a:pt x="134" y="385"/>
                  </a:cubicBezTo>
                  <a:cubicBezTo>
                    <a:pt x="134" y="385"/>
                    <a:pt x="131" y="385"/>
                    <a:pt x="130" y="385"/>
                  </a:cubicBezTo>
                  <a:cubicBezTo>
                    <a:pt x="129" y="386"/>
                    <a:pt x="126" y="386"/>
                    <a:pt x="126" y="386"/>
                  </a:cubicBezTo>
                  <a:cubicBezTo>
                    <a:pt x="126" y="386"/>
                    <a:pt x="121" y="384"/>
                    <a:pt x="120" y="383"/>
                  </a:cubicBezTo>
                  <a:cubicBezTo>
                    <a:pt x="120" y="382"/>
                    <a:pt x="120" y="382"/>
                    <a:pt x="119" y="383"/>
                  </a:cubicBezTo>
                  <a:cubicBezTo>
                    <a:pt x="119" y="383"/>
                    <a:pt x="120" y="383"/>
                    <a:pt x="119" y="383"/>
                  </a:cubicBezTo>
                  <a:cubicBezTo>
                    <a:pt x="118" y="384"/>
                    <a:pt x="120" y="384"/>
                    <a:pt x="116" y="384"/>
                  </a:cubicBezTo>
                  <a:cubicBezTo>
                    <a:pt x="112" y="385"/>
                    <a:pt x="108" y="386"/>
                    <a:pt x="108" y="386"/>
                  </a:cubicBezTo>
                  <a:cubicBezTo>
                    <a:pt x="108" y="386"/>
                    <a:pt x="111" y="383"/>
                    <a:pt x="110" y="382"/>
                  </a:cubicBezTo>
                  <a:cubicBezTo>
                    <a:pt x="109" y="381"/>
                    <a:pt x="110" y="382"/>
                    <a:pt x="108" y="381"/>
                  </a:cubicBezTo>
                  <a:cubicBezTo>
                    <a:pt x="107" y="380"/>
                    <a:pt x="105" y="378"/>
                    <a:pt x="105" y="377"/>
                  </a:cubicBezTo>
                  <a:cubicBezTo>
                    <a:pt x="105" y="376"/>
                    <a:pt x="105" y="374"/>
                    <a:pt x="103" y="374"/>
                  </a:cubicBezTo>
                  <a:cubicBezTo>
                    <a:pt x="102" y="374"/>
                    <a:pt x="101" y="372"/>
                    <a:pt x="99" y="374"/>
                  </a:cubicBezTo>
                  <a:cubicBezTo>
                    <a:pt x="98" y="375"/>
                    <a:pt x="97" y="375"/>
                    <a:pt x="97" y="376"/>
                  </a:cubicBezTo>
                  <a:cubicBezTo>
                    <a:pt x="96" y="377"/>
                    <a:pt x="92" y="378"/>
                    <a:pt x="92" y="378"/>
                  </a:cubicBezTo>
                  <a:cubicBezTo>
                    <a:pt x="92" y="378"/>
                    <a:pt x="95" y="382"/>
                    <a:pt x="95" y="383"/>
                  </a:cubicBezTo>
                  <a:cubicBezTo>
                    <a:pt x="95" y="384"/>
                    <a:pt x="97" y="388"/>
                    <a:pt x="97" y="388"/>
                  </a:cubicBezTo>
                  <a:cubicBezTo>
                    <a:pt x="104" y="388"/>
                    <a:pt x="104" y="388"/>
                    <a:pt x="104" y="388"/>
                  </a:cubicBezTo>
                  <a:cubicBezTo>
                    <a:pt x="104" y="388"/>
                    <a:pt x="99" y="390"/>
                    <a:pt x="99" y="392"/>
                  </a:cubicBezTo>
                  <a:cubicBezTo>
                    <a:pt x="98" y="393"/>
                    <a:pt x="98" y="394"/>
                    <a:pt x="97" y="395"/>
                  </a:cubicBezTo>
                  <a:cubicBezTo>
                    <a:pt x="96" y="396"/>
                    <a:pt x="96" y="397"/>
                    <a:pt x="94" y="398"/>
                  </a:cubicBezTo>
                  <a:cubicBezTo>
                    <a:pt x="91" y="398"/>
                    <a:pt x="88" y="399"/>
                    <a:pt x="86" y="400"/>
                  </a:cubicBezTo>
                  <a:cubicBezTo>
                    <a:pt x="85" y="401"/>
                    <a:pt x="84" y="401"/>
                    <a:pt x="84" y="402"/>
                  </a:cubicBezTo>
                  <a:cubicBezTo>
                    <a:pt x="84" y="404"/>
                    <a:pt x="78" y="403"/>
                    <a:pt x="84" y="405"/>
                  </a:cubicBezTo>
                  <a:cubicBezTo>
                    <a:pt x="90" y="406"/>
                    <a:pt x="91" y="407"/>
                    <a:pt x="91" y="407"/>
                  </a:cubicBezTo>
                  <a:cubicBezTo>
                    <a:pt x="91" y="407"/>
                    <a:pt x="94" y="404"/>
                    <a:pt x="95" y="403"/>
                  </a:cubicBezTo>
                  <a:cubicBezTo>
                    <a:pt x="97" y="401"/>
                    <a:pt x="97" y="401"/>
                    <a:pt x="101" y="401"/>
                  </a:cubicBezTo>
                  <a:cubicBezTo>
                    <a:pt x="105" y="402"/>
                    <a:pt x="105" y="401"/>
                    <a:pt x="105" y="402"/>
                  </a:cubicBezTo>
                  <a:cubicBezTo>
                    <a:pt x="105" y="404"/>
                    <a:pt x="105" y="405"/>
                    <a:pt x="105" y="407"/>
                  </a:cubicBezTo>
                  <a:cubicBezTo>
                    <a:pt x="104" y="409"/>
                    <a:pt x="102" y="410"/>
                    <a:pt x="104" y="413"/>
                  </a:cubicBezTo>
                  <a:cubicBezTo>
                    <a:pt x="106" y="415"/>
                    <a:pt x="103" y="417"/>
                    <a:pt x="103" y="418"/>
                  </a:cubicBezTo>
                  <a:cubicBezTo>
                    <a:pt x="103" y="418"/>
                    <a:pt x="101" y="421"/>
                    <a:pt x="102" y="421"/>
                  </a:cubicBezTo>
                  <a:cubicBezTo>
                    <a:pt x="103" y="422"/>
                    <a:pt x="103" y="422"/>
                    <a:pt x="103" y="422"/>
                  </a:cubicBezTo>
                  <a:cubicBezTo>
                    <a:pt x="103" y="422"/>
                    <a:pt x="101" y="427"/>
                    <a:pt x="101" y="428"/>
                  </a:cubicBezTo>
                  <a:cubicBezTo>
                    <a:pt x="101" y="428"/>
                    <a:pt x="98" y="434"/>
                    <a:pt x="97" y="434"/>
                  </a:cubicBezTo>
                  <a:cubicBezTo>
                    <a:pt x="96" y="435"/>
                    <a:pt x="98" y="435"/>
                    <a:pt x="92" y="437"/>
                  </a:cubicBezTo>
                  <a:cubicBezTo>
                    <a:pt x="86" y="438"/>
                    <a:pt x="83" y="439"/>
                    <a:pt x="83" y="439"/>
                  </a:cubicBezTo>
                  <a:cubicBezTo>
                    <a:pt x="78" y="441"/>
                    <a:pt x="78" y="441"/>
                    <a:pt x="78" y="441"/>
                  </a:cubicBezTo>
                  <a:cubicBezTo>
                    <a:pt x="74" y="444"/>
                    <a:pt x="74" y="444"/>
                    <a:pt x="74" y="444"/>
                  </a:cubicBezTo>
                  <a:cubicBezTo>
                    <a:pt x="71" y="444"/>
                    <a:pt x="71" y="444"/>
                    <a:pt x="71" y="444"/>
                  </a:cubicBezTo>
                  <a:cubicBezTo>
                    <a:pt x="66" y="443"/>
                    <a:pt x="66" y="443"/>
                    <a:pt x="66" y="443"/>
                  </a:cubicBezTo>
                  <a:cubicBezTo>
                    <a:pt x="66" y="443"/>
                    <a:pt x="61" y="446"/>
                    <a:pt x="61" y="447"/>
                  </a:cubicBezTo>
                  <a:cubicBezTo>
                    <a:pt x="61" y="447"/>
                    <a:pt x="58" y="448"/>
                    <a:pt x="57" y="449"/>
                  </a:cubicBezTo>
                  <a:cubicBezTo>
                    <a:pt x="57" y="450"/>
                    <a:pt x="62" y="452"/>
                    <a:pt x="62" y="452"/>
                  </a:cubicBezTo>
                  <a:cubicBezTo>
                    <a:pt x="63" y="455"/>
                    <a:pt x="63" y="455"/>
                    <a:pt x="63" y="455"/>
                  </a:cubicBezTo>
                  <a:cubicBezTo>
                    <a:pt x="61" y="455"/>
                    <a:pt x="61" y="455"/>
                    <a:pt x="61" y="455"/>
                  </a:cubicBezTo>
                  <a:cubicBezTo>
                    <a:pt x="57" y="456"/>
                    <a:pt x="57" y="456"/>
                    <a:pt x="57" y="456"/>
                  </a:cubicBezTo>
                  <a:cubicBezTo>
                    <a:pt x="57" y="458"/>
                    <a:pt x="57" y="458"/>
                    <a:pt x="57" y="458"/>
                  </a:cubicBezTo>
                  <a:cubicBezTo>
                    <a:pt x="59" y="459"/>
                    <a:pt x="59" y="459"/>
                    <a:pt x="59" y="459"/>
                  </a:cubicBezTo>
                  <a:cubicBezTo>
                    <a:pt x="59" y="459"/>
                    <a:pt x="60" y="460"/>
                    <a:pt x="61" y="460"/>
                  </a:cubicBezTo>
                  <a:cubicBezTo>
                    <a:pt x="63" y="460"/>
                    <a:pt x="67" y="458"/>
                    <a:pt x="67" y="458"/>
                  </a:cubicBezTo>
                  <a:cubicBezTo>
                    <a:pt x="62" y="461"/>
                    <a:pt x="62" y="461"/>
                    <a:pt x="62" y="461"/>
                  </a:cubicBezTo>
                  <a:cubicBezTo>
                    <a:pt x="61" y="464"/>
                    <a:pt x="61" y="464"/>
                    <a:pt x="61" y="464"/>
                  </a:cubicBezTo>
                  <a:cubicBezTo>
                    <a:pt x="61" y="464"/>
                    <a:pt x="60" y="466"/>
                    <a:pt x="62" y="466"/>
                  </a:cubicBezTo>
                  <a:cubicBezTo>
                    <a:pt x="64" y="466"/>
                    <a:pt x="66" y="466"/>
                    <a:pt x="66" y="466"/>
                  </a:cubicBezTo>
                  <a:cubicBezTo>
                    <a:pt x="66" y="466"/>
                    <a:pt x="67" y="464"/>
                    <a:pt x="69" y="464"/>
                  </a:cubicBezTo>
                  <a:cubicBezTo>
                    <a:pt x="72" y="465"/>
                    <a:pt x="72" y="465"/>
                    <a:pt x="72" y="465"/>
                  </a:cubicBezTo>
                  <a:cubicBezTo>
                    <a:pt x="72" y="465"/>
                    <a:pt x="73" y="462"/>
                    <a:pt x="74" y="462"/>
                  </a:cubicBezTo>
                  <a:cubicBezTo>
                    <a:pt x="74" y="462"/>
                    <a:pt x="73" y="462"/>
                    <a:pt x="76" y="462"/>
                  </a:cubicBezTo>
                  <a:cubicBezTo>
                    <a:pt x="78" y="463"/>
                    <a:pt x="85" y="462"/>
                    <a:pt x="85" y="462"/>
                  </a:cubicBezTo>
                  <a:cubicBezTo>
                    <a:pt x="85" y="462"/>
                    <a:pt x="86" y="462"/>
                    <a:pt x="86" y="463"/>
                  </a:cubicBezTo>
                  <a:cubicBezTo>
                    <a:pt x="86" y="465"/>
                    <a:pt x="88" y="465"/>
                    <a:pt x="89" y="467"/>
                  </a:cubicBezTo>
                  <a:cubicBezTo>
                    <a:pt x="91" y="468"/>
                    <a:pt x="95" y="469"/>
                    <a:pt x="95" y="469"/>
                  </a:cubicBezTo>
                  <a:cubicBezTo>
                    <a:pt x="92" y="470"/>
                    <a:pt x="92" y="470"/>
                    <a:pt x="92" y="470"/>
                  </a:cubicBezTo>
                  <a:cubicBezTo>
                    <a:pt x="88" y="469"/>
                    <a:pt x="88" y="469"/>
                    <a:pt x="88" y="469"/>
                  </a:cubicBezTo>
                  <a:cubicBezTo>
                    <a:pt x="88" y="469"/>
                    <a:pt x="86" y="468"/>
                    <a:pt x="86" y="469"/>
                  </a:cubicBezTo>
                  <a:cubicBezTo>
                    <a:pt x="86" y="471"/>
                    <a:pt x="85" y="474"/>
                    <a:pt x="85" y="474"/>
                  </a:cubicBezTo>
                  <a:cubicBezTo>
                    <a:pt x="86" y="474"/>
                    <a:pt x="91" y="475"/>
                    <a:pt x="91" y="475"/>
                  </a:cubicBezTo>
                  <a:cubicBezTo>
                    <a:pt x="96" y="475"/>
                    <a:pt x="96" y="475"/>
                    <a:pt x="96" y="475"/>
                  </a:cubicBezTo>
                  <a:cubicBezTo>
                    <a:pt x="98" y="474"/>
                    <a:pt x="98" y="474"/>
                    <a:pt x="98" y="474"/>
                  </a:cubicBezTo>
                  <a:cubicBezTo>
                    <a:pt x="101" y="472"/>
                    <a:pt x="101" y="472"/>
                    <a:pt x="101" y="472"/>
                  </a:cubicBezTo>
                  <a:cubicBezTo>
                    <a:pt x="101" y="472"/>
                    <a:pt x="102" y="474"/>
                    <a:pt x="101" y="474"/>
                  </a:cubicBezTo>
                  <a:cubicBezTo>
                    <a:pt x="101" y="475"/>
                    <a:pt x="102" y="477"/>
                    <a:pt x="102" y="477"/>
                  </a:cubicBezTo>
                  <a:cubicBezTo>
                    <a:pt x="102" y="477"/>
                    <a:pt x="102" y="480"/>
                    <a:pt x="103" y="480"/>
                  </a:cubicBezTo>
                  <a:cubicBezTo>
                    <a:pt x="104" y="480"/>
                    <a:pt x="106" y="483"/>
                    <a:pt x="106" y="483"/>
                  </a:cubicBezTo>
                  <a:cubicBezTo>
                    <a:pt x="108" y="486"/>
                    <a:pt x="108" y="486"/>
                    <a:pt x="108" y="486"/>
                  </a:cubicBezTo>
                  <a:cubicBezTo>
                    <a:pt x="112" y="487"/>
                    <a:pt x="112" y="487"/>
                    <a:pt x="112" y="487"/>
                  </a:cubicBezTo>
                  <a:cubicBezTo>
                    <a:pt x="112" y="487"/>
                    <a:pt x="115" y="487"/>
                    <a:pt x="116" y="487"/>
                  </a:cubicBezTo>
                  <a:cubicBezTo>
                    <a:pt x="117" y="488"/>
                    <a:pt x="119" y="489"/>
                    <a:pt x="119" y="488"/>
                  </a:cubicBezTo>
                  <a:cubicBezTo>
                    <a:pt x="120" y="487"/>
                    <a:pt x="122" y="485"/>
                    <a:pt x="122" y="485"/>
                  </a:cubicBezTo>
                  <a:cubicBezTo>
                    <a:pt x="126" y="482"/>
                    <a:pt x="126" y="482"/>
                    <a:pt x="126" y="482"/>
                  </a:cubicBezTo>
                  <a:cubicBezTo>
                    <a:pt x="126" y="482"/>
                    <a:pt x="128" y="482"/>
                    <a:pt x="130" y="482"/>
                  </a:cubicBezTo>
                  <a:cubicBezTo>
                    <a:pt x="131" y="482"/>
                    <a:pt x="138" y="481"/>
                    <a:pt x="138" y="481"/>
                  </a:cubicBezTo>
                  <a:cubicBezTo>
                    <a:pt x="138" y="481"/>
                    <a:pt x="139" y="479"/>
                    <a:pt x="141" y="478"/>
                  </a:cubicBezTo>
                  <a:cubicBezTo>
                    <a:pt x="142" y="477"/>
                    <a:pt x="146" y="475"/>
                    <a:pt x="146" y="475"/>
                  </a:cubicBezTo>
                  <a:cubicBezTo>
                    <a:pt x="153" y="473"/>
                    <a:pt x="153" y="473"/>
                    <a:pt x="153" y="473"/>
                  </a:cubicBezTo>
                  <a:cubicBezTo>
                    <a:pt x="147" y="475"/>
                    <a:pt x="147" y="475"/>
                    <a:pt x="147" y="475"/>
                  </a:cubicBezTo>
                  <a:cubicBezTo>
                    <a:pt x="145" y="477"/>
                    <a:pt x="145" y="477"/>
                    <a:pt x="145" y="477"/>
                  </a:cubicBezTo>
                  <a:cubicBezTo>
                    <a:pt x="141" y="480"/>
                    <a:pt x="141" y="480"/>
                    <a:pt x="141" y="480"/>
                  </a:cubicBezTo>
                  <a:cubicBezTo>
                    <a:pt x="139" y="482"/>
                    <a:pt x="139" y="482"/>
                    <a:pt x="139" y="482"/>
                  </a:cubicBezTo>
                  <a:cubicBezTo>
                    <a:pt x="139" y="482"/>
                    <a:pt x="137" y="483"/>
                    <a:pt x="136" y="484"/>
                  </a:cubicBezTo>
                  <a:cubicBezTo>
                    <a:pt x="136" y="484"/>
                    <a:pt x="133" y="489"/>
                    <a:pt x="133" y="489"/>
                  </a:cubicBezTo>
                  <a:cubicBezTo>
                    <a:pt x="130" y="490"/>
                    <a:pt x="130" y="490"/>
                    <a:pt x="130" y="490"/>
                  </a:cubicBezTo>
                  <a:cubicBezTo>
                    <a:pt x="130" y="490"/>
                    <a:pt x="127" y="492"/>
                    <a:pt x="126" y="494"/>
                  </a:cubicBezTo>
                  <a:cubicBezTo>
                    <a:pt x="125" y="495"/>
                    <a:pt x="124" y="496"/>
                    <a:pt x="124" y="496"/>
                  </a:cubicBezTo>
                  <a:cubicBezTo>
                    <a:pt x="124" y="496"/>
                    <a:pt x="125" y="498"/>
                    <a:pt x="120" y="498"/>
                  </a:cubicBezTo>
                  <a:cubicBezTo>
                    <a:pt x="115" y="497"/>
                    <a:pt x="111" y="496"/>
                    <a:pt x="111" y="496"/>
                  </a:cubicBezTo>
                  <a:cubicBezTo>
                    <a:pt x="111" y="496"/>
                    <a:pt x="106" y="495"/>
                    <a:pt x="105" y="495"/>
                  </a:cubicBezTo>
                  <a:cubicBezTo>
                    <a:pt x="104" y="494"/>
                    <a:pt x="104" y="494"/>
                    <a:pt x="101" y="494"/>
                  </a:cubicBezTo>
                  <a:cubicBezTo>
                    <a:pt x="99" y="494"/>
                    <a:pt x="89" y="491"/>
                    <a:pt x="89" y="491"/>
                  </a:cubicBezTo>
                  <a:cubicBezTo>
                    <a:pt x="89" y="491"/>
                    <a:pt x="87" y="491"/>
                    <a:pt x="86" y="492"/>
                  </a:cubicBezTo>
                  <a:cubicBezTo>
                    <a:pt x="85" y="493"/>
                    <a:pt x="83" y="493"/>
                    <a:pt x="83" y="494"/>
                  </a:cubicBezTo>
                  <a:cubicBezTo>
                    <a:pt x="83" y="496"/>
                    <a:pt x="83" y="497"/>
                    <a:pt x="83" y="497"/>
                  </a:cubicBezTo>
                  <a:cubicBezTo>
                    <a:pt x="82" y="500"/>
                    <a:pt x="82" y="500"/>
                    <a:pt x="82" y="500"/>
                  </a:cubicBezTo>
                  <a:cubicBezTo>
                    <a:pt x="78" y="501"/>
                    <a:pt x="78" y="501"/>
                    <a:pt x="78" y="501"/>
                  </a:cubicBezTo>
                  <a:cubicBezTo>
                    <a:pt x="73" y="501"/>
                    <a:pt x="73" y="501"/>
                    <a:pt x="73" y="501"/>
                  </a:cubicBezTo>
                  <a:close/>
                  <a:moveTo>
                    <a:pt x="43" y="266"/>
                  </a:moveTo>
                  <a:cubicBezTo>
                    <a:pt x="43" y="266"/>
                    <a:pt x="43" y="266"/>
                    <a:pt x="43" y="266"/>
                  </a:cubicBezTo>
                  <a:cubicBezTo>
                    <a:pt x="44" y="266"/>
                    <a:pt x="50" y="266"/>
                    <a:pt x="50" y="266"/>
                  </a:cubicBezTo>
                  <a:cubicBezTo>
                    <a:pt x="54" y="266"/>
                    <a:pt x="54" y="266"/>
                    <a:pt x="54" y="266"/>
                  </a:cubicBezTo>
                  <a:cubicBezTo>
                    <a:pt x="54" y="266"/>
                    <a:pt x="59" y="266"/>
                    <a:pt x="60" y="266"/>
                  </a:cubicBezTo>
                  <a:cubicBezTo>
                    <a:pt x="61" y="266"/>
                    <a:pt x="62" y="267"/>
                    <a:pt x="62" y="267"/>
                  </a:cubicBezTo>
                  <a:cubicBezTo>
                    <a:pt x="62" y="267"/>
                    <a:pt x="64" y="265"/>
                    <a:pt x="65" y="266"/>
                  </a:cubicBezTo>
                  <a:cubicBezTo>
                    <a:pt x="66" y="266"/>
                    <a:pt x="68" y="269"/>
                    <a:pt x="68" y="269"/>
                  </a:cubicBezTo>
                  <a:cubicBezTo>
                    <a:pt x="70" y="274"/>
                    <a:pt x="70" y="274"/>
                    <a:pt x="70" y="274"/>
                  </a:cubicBezTo>
                  <a:cubicBezTo>
                    <a:pt x="71" y="280"/>
                    <a:pt x="71" y="280"/>
                    <a:pt x="71" y="280"/>
                  </a:cubicBezTo>
                  <a:cubicBezTo>
                    <a:pt x="72" y="285"/>
                    <a:pt x="72" y="285"/>
                    <a:pt x="72" y="285"/>
                  </a:cubicBezTo>
                  <a:cubicBezTo>
                    <a:pt x="76" y="290"/>
                    <a:pt x="76" y="290"/>
                    <a:pt x="76" y="290"/>
                  </a:cubicBezTo>
                  <a:cubicBezTo>
                    <a:pt x="74" y="293"/>
                    <a:pt x="74" y="293"/>
                    <a:pt x="74" y="293"/>
                  </a:cubicBezTo>
                  <a:cubicBezTo>
                    <a:pt x="74" y="293"/>
                    <a:pt x="74" y="297"/>
                    <a:pt x="74" y="297"/>
                  </a:cubicBezTo>
                  <a:cubicBezTo>
                    <a:pt x="73" y="297"/>
                    <a:pt x="70" y="298"/>
                    <a:pt x="70" y="298"/>
                  </a:cubicBezTo>
                  <a:cubicBezTo>
                    <a:pt x="69" y="299"/>
                    <a:pt x="68" y="302"/>
                    <a:pt x="68" y="302"/>
                  </a:cubicBezTo>
                  <a:cubicBezTo>
                    <a:pt x="68" y="302"/>
                    <a:pt x="72" y="298"/>
                    <a:pt x="73" y="299"/>
                  </a:cubicBezTo>
                  <a:cubicBezTo>
                    <a:pt x="74" y="299"/>
                    <a:pt x="77" y="299"/>
                    <a:pt x="77" y="299"/>
                  </a:cubicBezTo>
                  <a:cubicBezTo>
                    <a:pt x="79" y="301"/>
                    <a:pt x="79" y="301"/>
                    <a:pt x="79" y="301"/>
                  </a:cubicBezTo>
                  <a:cubicBezTo>
                    <a:pt x="81" y="305"/>
                    <a:pt x="81" y="305"/>
                    <a:pt x="81" y="305"/>
                  </a:cubicBezTo>
                  <a:cubicBezTo>
                    <a:pt x="81" y="310"/>
                    <a:pt x="81" y="310"/>
                    <a:pt x="81" y="310"/>
                  </a:cubicBezTo>
                  <a:cubicBezTo>
                    <a:pt x="81" y="310"/>
                    <a:pt x="81" y="314"/>
                    <a:pt x="80" y="314"/>
                  </a:cubicBezTo>
                  <a:cubicBezTo>
                    <a:pt x="80" y="315"/>
                    <a:pt x="79" y="316"/>
                    <a:pt x="78" y="316"/>
                  </a:cubicBezTo>
                  <a:cubicBezTo>
                    <a:pt x="77" y="316"/>
                    <a:pt x="76" y="316"/>
                    <a:pt x="77" y="314"/>
                  </a:cubicBezTo>
                  <a:cubicBezTo>
                    <a:pt x="77" y="312"/>
                    <a:pt x="78" y="310"/>
                    <a:pt x="78" y="310"/>
                  </a:cubicBezTo>
                  <a:cubicBezTo>
                    <a:pt x="78" y="309"/>
                    <a:pt x="79" y="305"/>
                    <a:pt x="78" y="305"/>
                  </a:cubicBezTo>
                  <a:cubicBezTo>
                    <a:pt x="76" y="305"/>
                    <a:pt x="75" y="303"/>
                    <a:pt x="75" y="305"/>
                  </a:cubicBezTo>
                  <a:cubicBezTo>
                    <a:pt x="74" y="306"/>
                    <a:pt x="75" y="310"/>
                    <a:pt x="75" y="310"/>
                  </a:cubicBezTo>
                  <a:cubicBezTo>
                    <a:pt x="75" y="310"/>
                    <a:pt x="76" y="311"/>
                    <a:pt x="76" y="312"/>
                  </a:cubicBezTo>
                  <a:cubicBezTo>
                    <a:pt x="75" y="313"/>
                    <a:pt x="75" y="312"/>
                    <a:pt x="74" y="314"/>
                  </a:cubicBezTo>
                  <a:cubicBezTo>
                    <a:pt x="72" y="315"/>
                    <a:pt x="75" y="316"/>
                    <a:pt x="75" y="316"/>
                  </a:cubicBezTo>
                  <a:cubicBezTo>
                    <a:pt x="76" y="318"/>
                    <a:pt x="76" y="318"/>
                    <a:pt x="76" y="318"/>
                  </a:cubicBezTo>
                  <a:cubicBezTo>
                    <a:pt x="76" y="318"/>
                    <a:pt x="76" y="321"/>
                    <a:pt x="75" y="321"/>
                  </a:cubicBezTo>
                  <a:cubicBezTo>
                    <a:pt x="74" y="322"/>
                    <a:pt x="74" y="323"/>
                    <a:pt x="70" y="321"/>
                  </a:cubicBezTo>
                  <a:cubicBezTo>
                    <a:pt x="66" y="320"/>
                    <a:pt x="65" y="319"/>
                    <a:pt x="65" y="319"/>
                  </a:cubicBezTo>
                  <a:cubicBezTo>
                    <a:pt x="64" y="324"/>
                    <a:pt x="64" y="324"/>
                    <a:pt x="64" y="324"/>
                  </a:cubicBezTo>
                  <a:cubicBezTo>
                    <a:pt x="62" y="328"/>
                    <a:pt x="62" y="328"/>
                    <a:pt x="62" y="328"/>
                  </a:cubicBezTo>
                  <a:cubicBezTo>
                    <a:pt x="55" y="330"/>
                    <a:pt x="55" y="330"/>
                    <a:pt x="55" y="330"/>
                  </a:cubicBezTo>
                  <a:cubicBezTo>
                    <a:pt x="51" y="325"/>
                    <a:pt x="51" y="325"/>
                    <a:pt x="51" y="325"/>
                  </a:cubicBezTo>
                  <a:cubicBezTo>
                    <a:pt x="51" y="325"/>
                    <a:pt x="48" y="326"/>
                    <a:pt x="47" y="326"/>
                  </a:cubicBezTo>
                  <a:cubicBezTo>
                    <a:pt x="46" y="325"/>
                    <a:pt x="41" y="324"/>
                    <a:pt x="41" y="324"/>
                  </a:cubicBezTo>
                  <a:cubicBezTo>
                    <a:pt x="40" y="319"/>
                    <a:pt x="40" y="319"/>
                    <a:pt x="40" y="319"/>
                  </a:cubicBezTo>
                  <a:cubicBezTo>
                    <a:pt x="35" y="314"/>
                    <a:pt x="35" y="314"/>
                    <a:pt x="35" y="314"/>
                  </a:cubicBezTo>
                  <a:cubicBezTo>
                    <a:pt x="36" y="310"/>
                    <a:pt x="36" y="310"/>
                    <a:pt x="36" y="310"/>
                  </a:cubicBezTo>
                  <a:cubicBezTo>
                    <a:pt x="33" y="304"/>
                    <a:pt x="33" y="304"/>
                    <a:pt x="33" y="304"/>
                  </a:cubicBezTo>
                  <a:cubicBezTo>
                    <a:pt x="27" y="305"/>
                    <a:pt x="27" y="305"/>
                    <a:pt x="27" y="305"/>
                  </a:cubicBezTo>
                  <a:cubicBezTo>
                    <a:pt x="25" y="310"/>
                    <a:pt x="25" y="310"/>
                    <a:pt x="25" y="310"/>
                  </a:cubicBezTo>
                  <a:cubicBezTo>
                    <a:pt x="25" y="310"/>
                    <a:pt x="27" y="312"/>
                    <a:pt x="25" y="313"/>
                  </a:cubicBezTo>
                  <a:cubicBezTo>
                    <a:pt x="23" y="313"/>
                    <a:pt x="19" y="314"/>
                    <a:pt x="19" y="314"/>
                  </a:cubicBezTo>
                  <a:cubicBezTo>
                    <a:pt x="19" y="314"/>
                    <a:pt x="14" y="315"/>
                    <a:pt x="13" y="315"/>
                  </a:cubicBezTo>
                  <a:cubicBezTo>
                    <a:pt x="13" y="315"/>
                    <a:pt x="9" y="309"/>
                    <a:pt x="9" y="309"/>
                  </a:cubicBezTo>
                  <a:cubicBezTo>
                    <a:pt x="9" y="309"/>
                    <a:pt x="7" y="309"/>
                    <a:pt x="6" y="309"/>
                  </a:cubicBezTo>
                  <a:cubicBezTo>
                    <a:pt x="5" y="309"/>
                    <a:pt x="5" y="310"/>
                    <a:pt x="5" y="308"/>
                  </a:cubicBezTo>
                  <a:cubicBezTo>
                    <a:pt x="5" y="306"/>
                    <a:pt x="4" y="303"/>
                    <a:pt x="4" y="303"/>
                  </a:cubicBezTo>
                  <a:cubicBezTo>
                    <a:pt x="4" y="303"/>
                    <a:pt x="7" y="306"/>
                    <a:pt x="4" y="302"/>
                  </a:cubicBezTo>
                  <a:cubicBezTo>
                    <a:pt x="1" y="298"/>
                    <a:pt x="0" y="294"/>
                    <a:pt x="0" y="294"/>
                  </a:cubicBezTo>
                  <a:cubicBezTo>
                    <a:pt x="5" y="291"/>
                    <a:pt x="5" y="291"/>
                    <a:pt x="5" y="291"/>
                  </a:cubicBezTo>
                  <a:cubicBezTo>
                    <a:pt x="5" y="291"/>
                    <a:pt x="10" y="291"/>
                    <a:pt x="11" y="292"/>
                  </a:cubicBezTo>
                  <a:cubicBezTo>
                    <a:pt x="12" y="292"/>
                    <a:pt x="13" y="290"/>
                    <a:pt x="13" y="290"/>
                  </a:cubicBezTo>
                  <a:cubicBezTo>
                    <a:pt x="13" y="290"/>
                    <a:pt x="15" y="288"/>
                    <a:pt x="13" y="287"/>
                  </a:cubicBezTo>
                  <a:cubicBezTo>
                    <a:pt x="12" y="287"/>
                    <a:pt x="10" y="285"/>
                    <a:pt x="10" y="285"/>
                  </a:cubicBezTo>
                  <a:cubicBezTo>
                    <a:pt x="10" y="285"/>
                    <a:pt x="8" y="283"/>
                    <a:pt x="11" y="282"/>
                  </a:cubicBezTo>
                  <a:cubicBezTo>
                    <a:pt x="14" y="282"/>
                    <a:pt x="14" y="282"/>
                    <a:pt x="16" y="282"/>
                  </a:cubicBezTo>
                  <a:cubicBezTo>
                    <a:pt x="18" y="283"/>
                    <a:pt x="19" y="286"/>
                    <a:pt x="20" y="282"/>
                  </a:cubicBezTo>
                  <a:cubicBezTo>
                    <a:pt x="21" y="279"/>
                    <a:pt x="19" y="279"/>
                    <a:pt x="22" y="278"/>
                  </a:cubicBezTo>
                  <a:cubicBezTo>
                    <a:pt x="25" y="278"/>
                    <a:pt x="27" y="277"/>
                    <a:pt x="27" y="276"/>
                  </a:cubicBezTo>
                  <a:cubicBezTo>
                    <a:pt x="27" y="275"/>
                    <a:pt x="27" y="271"/>
                    <a:pt x="28" y="271"/>
                  </a:cubicBezTo>
                  <a:cubicBezTo>
                    <a:pt x="29" y="271"/>
                    <a:pt x="34" y="272"/>
                    <a:pt x="34" y="272"/>
                  </a:cubicBezTo>
                  <a:cubicBezTo>
                    <a:pt x="34" y="272"/>
                    <a:pt x="36" y="270"/>
                    <a:pt x="38" y="271"/>
                  </a:cubicBezTo>
                  <a:cubicBezTo>
                    <a:pt x="40" y="271"/>
                    <a:pt x="41" y="270"/>
                    <a:pt x="41" y="270"/>
                  </a:cubicBezTo>
                  <a:cubicBezTo>
                    <a:pt x="41" y="270"/>
                    <a:pt x="43" y="266"/>
                    <a:pt x="43" y="266"/>
                  </a:cubicBezTo>
                  <a:close/>
                  <a:moveTo>
                    <a:pt x="74" y="227"/>
                  </a:moveTo>
                  <a:cubicBezTo>
                    <a:pt x="74" y="227"/>
                    <a:pt x="74" y="227"/>
                    <a:pt x="74" y="227"/>
                  </a:cubicBezTo>
                  <a:cubicBezTo>
                    <a:pt x="74" y="227"/>
                    <a:pt x="73" y="224"/>
                    <a:pt x="74" y="224"/>
                  </a:cubicBezTo>
                  <a:cubicBezTo>
                    <a:pt x="75" y="224"/>
                    <a:pt x="78" y="223"/>
                    <a:pt x="78" y="223"/>
                  </a:cubicBezTo>
                  <a:cubicBezTo>
                    <a:pt x="78" y="223"/>
                    <a:pt x="79" y="221"/>
                    <a:pt x="79" y="222"/>
                  </a:cubicBezTo>
                  <a:cubicBezTo>
                    <a:pt x="80" y="222"/>
                    <a:pt x="80" y="224"/>
                    <a:pt x="79" y="224"/>
                  </a:cubicBezTo>
                  <a:cubicBezTo>
                    <a:pt x="79" y="224"/>
                    <a:pt x="77" y="226"/>
                    <a:pt x="77" y="226"/>
                  </a:cubicBezTo>
                  <a:cubicBezTo>
                    <a:pt x="77" y="226"/>
                    <a:pt x="75" y="227"/>
                    <a:pt x="75" y="227"/>
                  </a:cubicBezTo>
                  <a:cubicBezTo>
                    <a:pt x="74" y="227"/>
                    <a:pt x="74" y="227"/>
                    <a:pt x="74" y="227"/>
                  </a:cubicBezTo>
                  <a:close/>
                  <a:moveTo>
                    <a:pt x="87" y="248"/>
                  </a:moveTo>
                  <a:cubicBezTo>
                    <a:pt x="87" y="248"/>
                    <a:pt x="87" y="248"/>
                    <a:pt x="87" y="248"/>
                  </a:cubicBezTo>
                  <a:cubicBezTo>
                    <a:pt x="87" y="248"/>
                    <a:pt x="87" y="249"/>
                    <a:pt x="86" y="249"/>
                  </a:cubicBezTo>
                  <a:cubicBezTo>
                    <a:pt x="85" y="249"/>
                    <a:pt x="83" y="249"/>
                    <a:pt x="83" y="248"/>
                  </a:cubicBezTo>
                  <a:cubicBezTo>
                    <a:pt x="83" y="248"/>
                    <a:pt x="84" y="246"/>
                    <a:pt x="85" y="246"/>
                  </a:cubicBezTo>
                  <a:cubicBezTo>
                    <a:pt x="85" y="246"/>
                    <a:pt x="86" y="245"/>
                    <a:pt x="86" y="245"/>
                  </a:cubicBezTo>
                  <a:cubicBezTo>
                    <a:pt x="86" y="245"/>
                    <a:pt x="86" y="244"/>
                    <a:pt x="86" y="244"/>
                  </a:cubicBezTo>
                  <a:cubicBezTo>
                    <a:pt x="87" y="244"/>
                    <a:pt x="88" y="246"/>
                    <a:pt x="88" y="246"/>
                  </a:cubicBezTo>
                  <a:cubicBezTo>
                    <a:pt x="87" y="248"/>
                    <a:pt x="87" y="248"/>
                    <a:pt x="87" y="248"/>
                  </a:cubicBezTo>
                  <a:close/>
                  <a:moveTo>
                    <a:pt x="95" y="255"/>
                  </a:moveTo>
                  <a:cubicBezTo>
                    <a:pt x="95" y="255"/>
                    <a:pt x="95" y="255"/>
                    <a:pt x="95" y="255"/>
                  </a:cubicBezTo>
                  <a:cubicBezTo>
                    <a:pt x="95" y="254"/>
                    <a:pt x="97" y="252"/>
                    <a:pt x="97" y="251"/>
                  </a:cubicBezTo>
                  <a:cubicBezTo>
                    <a:pt x="98" y="251"/>
                    <a:pt x="98" y="250"/>
                    <a:pt x="98" y="250"/>
                  </a:cubicBezTo>
                  <a:cubicBezTo>
                    <a:pt x="99" y="249"/>
                    <a:pt x="100" y="249"/>
                    <a:pt x="101" y="249"/>
                  </a:cubicBezTo>
                  <a:cubicBezTo>
                    <a:pt x="103" y="250"/>
                    <a:pt x="105" y="252"/>
                    <a:pt x="104" y="252"/>
                  </a:cubicBezTo>
                  <a:cubicBezTo>
                    <a:pt x="104" y="253"/>
                    <a:pt x="103" y="252"/>
                    <a:pt x="103" y="255"/>
                  </a:cubicBezTo>
                  <a:cubicBezTo>
                    <a:pt x="103" y="258"/>
                    <a:pt x="103" y="258"/>
                    <a:pt x="103" y="259"/>
                  </a:cubicBezTo>
                  <a:cubicBezTo>
                    <a:pt x="104" y="260"/>
                    <a:pt x="103" y="263"/>
                    <a:pt x="103" y="263"/>
                  </a:cubicBezTo>
                  <a:cubicBezTo>
                    <a:pt x="103" y="263"/>
                    <a:pt x="102" y="265"/>
                    <a:pt x="101" y="265"/>
                  </a:cubicBezTo>
                  <a:cubicBezTo>
                    <a:pt x="101" y="265"/>
                    <a:pt x="101" y="265"/>
                    <a:pt x="99" y="264"/>
                  </a:cubicBezTo>
                  <a:cubicBezTo>
                    <a:pt x="98" y="264"/>
                    <a:pt x="95" y="262"/>
                    <a:pt x="95" y="262"/>
                  </a:cubicBezTo>
                  <a:cubicBezTo>
                    <a:pt x="95" y="262"/>
                    <a:pt x="95" y="257"/>
                    <a:pt x="95" y="257"/>
                  </a:cubicBezTo>
                  <a:cubicBezTo>
                    <a:pt x="95" y="256"/>
                    <a:pt x="94" y="255"/>
                    <a:pt x="94" y="255"/>
                  </a:cubicBezTo>
                  <a:cubicBezTo>
                    <a:pt x="95" y="255"/>
                    <a:pt x="95" y="255"/>
                    <a:pt x="95" y="255"/>
                  </a:cubicBezTo>
                  <a:close/>
                  <a:moveTo>
                    <a:pt x="74" y="210"/>
                  </a:moveTo>
                  <a:cubicBezTo>
                    <a:pt x="74" y="210"/>
                    <a:pt x="74" y="210"/>
                    <a:pt x="74" y="210"/>
                  </a:cubicBezTo>
                  <a:cubicBezTo>
                    <a:pt x="74" y="210"/>
                    <a:pt x="74" y="209"/>
                    <a:pt x="76" y="209"/>
                  </a:cubicBezTo>
                  <a:cubicBezTo>
                    <a:pt x="77" y="210"/>
                    <a:pt x="77" y="211"/>
                    <a:pt x="77" y="212"/>
                  </a:cubicBezTo>
                  <a:cubicBezTo>
                    <a:pt x="77" y="213"/>
                    <a:pt x="80" y="213"/>
                    <a:pt x="79" y="214"/>
                  </a:cubicBezTo>
                  <a:cubicBezTo>
                    <a:pt x="77" y="215"/>
                    <a:pt x="76" y="215"/>
                    <a:pt x="76" y="215"/>
                  </a:cubicBezTo>
                  <a:cubicBezTo>
                    <a:pt x="76" y="214"/>
                    <a:pt x="75" y="215"/>
                    <a:pt x="75" y="214"/>
                  </a:cubicBezTo>
                  <a:cubicBezTo>
                    <a:pt x="75" y="213"/>
                    <a:pt x="73" y="212"/>
                    <a:pt x="73" y="212"/>
                  </a:cubicBezTo>
                  <a:cubicBezTo>
                    <a:pt x="73" y="212"/>
                    <a:pt x="74" y="210"/>
                    <a:pt x="74" y="210"/>
                  </a:cubicBezTo>
                  <a:close/>
                  <a:moveTo>
                    <a:pt x="61" y="196"/>
                  </a:moveTo>
                  <a:cubicBezTo>
                    <a:pt x="61" y="196"/>
                    <a:pt x="61" y="196"/>
                    <a:pt x="61" y="196"/>
                  </a:cubicBezTo>
                  <a:cubicBezTo>
                    <a:pt x="63" y="197"/>
                    <a:pt x="64" y="196"/>
                    <a:pt x="64" y="197"/>
                  </a:cubicBezTo>
                  <a:cubicBezTo>
                    <a:pt x="65" y="197"/>
                    <a:pt x="66" y="198"/>
                    <a:pt x="65" y="199"/>
                  </a:cubicBezTo>
                  <a:cubicBezTo>
                    <a:pt x="63" y="200"/>
                    <a:pt x="63" y="200"/>
                    <a:pt x="61" y="200"/>
                  </a:cubicBezTo>
                  <a:cubicBezTo>
                    <a:pt x="60" y="200"/>
                    <a:pt x="62" y="200"/>
                    <a:pt x="60" y="200"/>
                  </a:cubicBezTo>
                  <a:cubicBezTo>
                    <a:pt x="58" y="200"/>
                    <a:pt x="55" y="202"/>
                    <a:pt x="57" y="199"/>
                  </a:cubicBezTo>
                  <a:cubicBezTo>
                    <a:pt x="59" y="197"/>
                    <a:pt x="61" y="196"/>
                    <a:pt x="61" y="196"/>
                  </a:cubicBezTo>
                  <a:close/>
                  <a:moveTo>
                    <a:pt x="72" y="191"/>
                  </a:moveTo>
                  <a:cubicBezTo>
                    <a:pt x="72" y="191"/>
                    <a:pt x="72" y="191"/>
                    <a:pt x="72" y="191"/>
                  </a:cubicBezTo>
                  <a:cubicBezTo>
                    <a:pt x="73" y="191"/>
                    <a:pt x="74" y="189"/>
                    <a:pt x="75" y="190"/>
                  </a:cubicBezTo>
                  <a:cubicBezTo>
                    <a:pt x="76" y="191"/>
                    <a:pt x="78" y="192"/>
                    <a:pt x="76" y="193"/>
                  </a:cubicBezTo>
                  <a:cubicBezTo>
                    <a:pt x="74" y="194"/>
                    <a:pt x="74" y="194"/>
                    <a:pt x="73" y="195"/>
                  </a:cubicBezTo>
                  <a:cubicBezTo>
                    <a:pt x="71" y="196"/>
                    <a:pt x="69" y="197"/>
                    <a:pt x="68" y="197"/>
                  </a:cubicBezTo>
                  <a:cubicBezTo>
                    <a:pt x="67" y="197"/>
                    <a:pt x="66" y="195"/>
                    <a:pt x="67" y="195"/>
                  </a:cubicBezTo>
                  <a:cubicBezTo>
                    <a:pt x="68" y="195"/>
                    <a:pt x="69" y="194"/>
                    <a:pt x="70" y="194"/>
                  </a:cubicBezTo>
                  <a:cubicBezTo>
                    <a:pt x="70" y="193"/>
                    <a:pt x="72" y="191"/>
                    <a:pt x="72" y="191"/>
                  </a:cubicBezTo>
                  <a:close/>
                  <a:moveTo>
                    <a:pt x="78" y="171"/>
                  </a:moveTo>
                  <a:cubicBezTo>
                    <a:pt x="78" y="171"/>
                    <a:pt x="78" y="171"/>
                    <a:pt x="78" y="171"/>
                  </a:cubicBezTo>
                  <a:cubicBezTo>
                    <a:pt x="78" y="171"/>
                    <a:pt x="78" y="168"/>
                    <a:pt x="79" y="169"/>
                  </a:cubicBezTo>
                  <a:cubicBezTo>
                    <a:pt x="81" y="169"/>
                    <a:pt x="81" y="169"/>
                    <a:pt x="81" y="170"/>
                  </a:cubicBezTo>
                  <a:cubicBezTo>
                    <a:pt x="81" y="171"/>
                    <a:pt x="83" y="170"/>
                    <a:pt x="81" y="171"/>
                  </a:cubicBezTo>
                  <a:cubicBezTo>
                    <a:pt x="80" y="171"/>
                    <a:pt x="78" y="171"/>
                    <a:pt x="78" y="171"/>
                  </a:cubicBezTo>
                  <a:close/>
                  <a:moveTo>
                    <a:pt x="87" y="181"/>
                  </a:moveTo>
                  <a:cubicBezTo>
                    <a:pt x="87" y="181"/>
                    <a:pt x="87" y="181"/>
                    <a:pt x="87" y="181"/>
                  </a:cubicBezTo>
                  <a:cubicBezTo>
                    <a:pt x="87" y="181"/>
                    <a:pt x="88" y="179"/>
                    <a:pt x="89" y="179"/>
                  </a:cubicBezTo>
                  <a:cubicBezTo>
                    <a:pt x="89" y="179"/>
                    <a:pt x="90" y="179"/>
                    <a:pt x="90" y="180"/>
                  </a:cubicBezTo>
                  <a:cubicBezTo>
                    <a:pt x="90" y="181"/>
                    <a:pt x="90" y="183"/>
                    <a:pt x="89" y="183"/>
                  </a:cubicBezTo>
                  <a:cubicBezTo>
                    <a:pt x="88" y="183"/>
                    <a:pt x="88" y="184"/>
                    <a:pt x="87" y="183"/>
                  </a:cubicBezTo>
                  <a:cubicBezTo>
                    <a:pt x="86" y="183"/>
                    <a:pt x="87" y="181"/>
                    <a:pt x="87" y="181"/>
                  </a:cubicBezTo>
                  <a:close/>
                  <a:moveTo>
                    <a:pt x="82" y="177"/>
                  </a:moveTo>
                  <a:cubicBezTo>
                    <a:pt x="82" y="177"/>
                    <a:pt x="82" y="177"/>
                    <a:pt x="82" y="177"/>
                  </a:cubicBezTo>
                  <a:cubicBezTo>
                    <a:pt x="82" y="177"/>
                    <a:pt x="81" y="173"/>
                    <a:pt x="83" y="173"/>
                  </a:cubicBezTo>
                  <a:cubicBezTo>
                    <a:pt x="85" y="172"/>
                    <a:pt x="86" y="172"/>
                    <a:pt x="86" y="172"/>
                  </a:cubicBezTo>
                  <a:cubicBezTo>
                    <a:pt x="86" y="172"/>
                    <a:pt x="89" y="176"/>
                    <a:pt x="89" y="176"/>
                  </a:cubicBezTo>
                  <a:cubicBezTo>
                    <a:pt x="88" y="177"/>
                    <a:pt x="88" y="178"/>
                    <a:pt x="86" y="178"/>
                  </a:cubicBezTo>
                  <a:cubicBezTo>
                    <a:pt x="85" y="178"/>
                    <a:pt x="84" y="179"/>
                    <a:pt x="84" y="178"/>
                  </a:cubicBezTo>
                  <a:cubicBezTo>
                    <a:pt x="83" y="177"/>
                    <a:pt x="82" y="177"/>
                    <a:pt x="82" y="177"/>
                  </a:cubicBezTo>
                  <a:close/>
                  <a:moveTo>
                    <a:pt x="45" y="174"/>
                  </a:moveTo>
                  <a:cubicBezTo>
                    <a:pt x="45" y="174"/>
                    <a:pt x="45" y="174"/>
                    <a:pt x="45" y="174"/>
                  </a:cubicBezTo>
                  <a:cubicBezTo>
                    <a:pt x="46" y="174"/>
                    <a:pt x="46" y="173"/>
                    <a:pt x="46" y="175"/>
                  </a:cubicBezTo>
                  <a:cubicBezTo>
                    <a:pt x="46" y="176"/>
                    <a:pt x="46" y="177"/>
                    <a:pt x="46" y="177"/>
                  </a:cubicBezTo>
                  <a:cubicBezTo>
                    <a:pt x="46" y="177"/>
                    <a:pt x="45" y="179"/>
                    <a:pt x="44" y="178"/>
                  </a:cubicBezTo>
                  <a:cubicBezTo>
                    <a:pt x="43" y="177"/>
                    <a:pt x="43" y="176"/>
                    <a:pt x="43" y="176"/>
                  </a:cubicBezTo>
                  <a:cubicBezTo>
                    <a:pt x="45" y="174"/>
                    <a:pt x="45" y="174"/>
                    <a:pt x="45" y="174"/>
                  </a:cubicBezTo>
                  <a:close/>
                  <a:moveTo>
                    <a:pt x="53" y="164"/>
                  </a:moveTo>
                  <a:cubicBezTo>
                    <a:pt x="53" y="164"/>
                    <a:pt x="53" y="164"/>
                    <a:pt x="53" y="164"/>
                  </a:cubicBezTo>
                  <a:cubicBezTo>
                    <a:pt x="54" y="165"/>
                    <a:pt x="56" y="167"/>
                    <a:pt x="56" y="167"/>
                  </a:cubicBezTo>
                  <a:cubicBezTo>
                    <a:pt x="53" y="170"/>
                    <a:pt x="53" y="170"/>
                    <a:pt x="53" y="170"/>
                  </a:cubicBezTo>
                  <a:cubicBezTo>
                    <a:pt x="53" y="170"/>
                    <a:pt x="50" y="171"/>
                    <a:pt x="50" y="172"/>
                  </a:cubicBezTo>
                  <a:cubicBezTo>
                    <a:pt x="49" y="172"/>
                    <a:pt x="51" y="175"/>
                    <a:pt x="49" y="174"/>
                  </a:cubicBezTo>
                  <a:cubicBezTo>
                    <a:pt x="47" y="173"/>
                    <a:pt x="46" y="171"/>
                    <a:pt x="47" y="171"/>
                  </a:cubicBezTo>
                  <a:cubicBezTo>
                    <a:pt x="48" y="170"/>
                    <a:pt x="48" y="170"/>
                    <a:pt x="49" y="169"/>
                  </a:cubicBezTo>
                  <a:cubicBezTo>
                    <a:pt x="50" y="168"/>
                    <a:pt x="52" y="165"/>
                    <a:pt x="52" y="165"/>
                  </a:cubicBezTo>
                  <a:cubicBezTo>
                    <a:pt x="53" y="164"/>
                    <a:pt x="53" y="164"/>
                    <a:pt x="53" y="164"/>
                  </a:cubicBezTo>
                  <a:close/>
                  <a:moveTo>
                    <a:pt x="58" y="150"/>
                  </a:moveTo>
                  <a:cubicBezTo>
                    <a:pt x="58" y="150"/>
                    <a:pt x="58" y="150"/>
                    <a:pt x="58" y="150"/>
                  </a:cubicBezTo>
                  <a:cubicBezTo>
                    <a:pt x="58" y="150"/>
                    <a:pt x="60" y="150"/>
                    <a:pt x="61" y="151"/>
                  </a:cubicBezTo>
                  <a:cubicBezTo>
                    <a:pt x="61" y="151"/>
                    <a:pt x="62" y="154"/>
                    <a:pt x="62" y="154"/>
                  </a:cubicBezTo>
                  <a:cubicBezTo>
                    <a:pt x="62" y="154"/>
                    <a:pt x="63" y="155"/>
                    <a:pt x="62" y="156"/>
                  </a:cubicBezTo>
                  <a:cubicBezTo>
                    <a:pt x="61" y="157"/>
                    <a:pt x="59" y="158"/>
                    <a:pt x="59" y="158"/>
                  </a:cubicBezTo>
                  <a:cubicBezTo>
                    <a:pt x="59" y="163"/>
                    <a:pt x="59" y="163"/>
                    <a:pt x="59" y="163"/>
                  </a:cubicBezTo>
                  <a:cubicBezTo>
                    <a:pt x="58" y="165"/>
                    <a:pt x="58" y="165"/>
                    <a:pt x="58" y="165"/>
                  </a:cubicBezTo>
                  <a:cubicBezTo>
                    <a:pt x="55" y="164"/>
                    <a:pt x="55" y="164"/>
                    <a:pt x="55" y="164"/>
                  </a:cubicBezTo>
                  <a:cubicBezTo>
                    <a:pt x="55" y="158"/>
                    <a:pt x="55" y="158"/>
                    <a:pt x="55" y="158"/>
                  </a:cubicBezTo>
                  <a:cubicBezTo>
                    <a:pt x="54" y="155"/>
                    <a:pt x="54" y="155"/>
                    <a:pt x="54" y="155"/>
                  </a:cubicBezTo>
                  <a:cubicBezTo>
                    <a:pt x="57" y="152"/>
                    <a:pt x="57" y="152"/>
                    <a:pt x="57" y="152"/>
                  </a:cubicBezTo>
                  <a:cubicBezTo>
                    <a:pt x="58" y="150"/>
                    <a:pt x="58" y="150"/>
                    <a:pt x="58" y="150"/>
                  </a:cubicBezTo>
                  <a:close/>
                  <a:moveTo>
                    <a:pt x="60" y="142"/>
                  </a:moveTo>
                  <a:cubicBezTo>
                    <a:pt x="60" y="142"/>
                    <a:pt x="60" y="142"/>
                    <a:pt x="60" y="142"/>
                  </a:cubicBezTo>
                  <a:cubicBezTo>
                    <a:pt x="60" y="142"/>
                    <a:pt x="62" y="141"/>
                    <a:pt x="63" y="142"/>
                  </a:cubicBezTo>
                  <a:cubicBezTo>
                    <a:pt x="64" y="143"/>
                    <a:pt x="64" y="141"/>
                    <a:pt x="65" y="143"/>
                  </a:cubicBezTo>
                  <a:cubicBezTo>
                    <a:pt x="66" y="145"/>
                    <a:pt x="67" y="145"/>
                    <a:pt x="66" y="146"/>
                  </a:cubicBezTo>
                  <a:cubicBezTo>
                    <a:pt x="66" y="147"/>
                    <a:pt x="66" y="148"/>
                    <a:pt x="65" y="149"/>
                  </a:cubicBezTo>
                  <a:cubicBezTo>
                    <a:pt x="64" y="150"/>
                    <a:pt x="65" y="151"/>
                    <a:pt x="63" y="150"/>
                  </a:cubicBezTo>
                  <a:cubicBezTo>
                    <a:pt x="61" y="149"/>
                    <a:pt x="61" y="149"/>
                    <a:pt x="60" y="148"/>
                  </a:cubicBezTo>
                  <a:cubicBezTo>
                    <a:pt x="59" y="147"/>
                    <a:pt x="59" y="147"/>
                    <a:pt x="59" y="147"/>
                  </a:cubicBezTo>
                  <a:cubicBezTo>
                    <a:pt x="60" y="142"/>
                    <a:pt x="60" y="142"/>
                    <a:pt x="60" y="142"/>
                  </a:cubicBezTo>
                  <a:close/>
                  <a:moveTo>
                    <a:pt x="69" y="132"/>
                  </a:moveTo>
                  <a:cubicBezTo>
                    <a:pt x="69" y="132"/>
                    <a:pt x="69" y="132"/>
                    <a:pt x="69" y="132"/>
                  </a:cubicBezTo>
                  <a:cubicBezTo>
                    <a:pt x="69" y="132"/>
                    <a:pt x="70" y="131"/>
                    <a:pt x="69" y="133"/>
                  </a:cubicBezTo>
                  <a:cubicBezTo>
                    <a:pt x="67" y="136"/>
                    <a:pt x="67" y="137"/>
                    <a:pt x="68" y="137"/>
                  </a:cubicBezTo>
                  <a:cubicBezTo>
                    <a:pt x="68" y="137"/>
                    <a:pt x="69" y="137"/>
                    <a:pt x="69" y="137"/>
                  </a:cubicBezTo>
                  <a:cubicBezTo>
                    <a:pt x="69" y="141"/>
                    <a:pt x="69" y="141"/>
                    <a:pt x="69" y="141"/>
                  </a:cubicBezTo>
                  <a:cubicBezTo>
                    <a:pt x="69" y="141"/>
                    <a:pt x="69" y="142"/>
                    <a:pt x="66" y="141"/>
                  </a:cubicBezTo>
                  <a:cubicBezTo>
                    <a:pt x="63" y="141"/>
                    <a:pt x="61" y="140"/>
                    <a:pt x="61" y="140"/>
                  </a:cubicBezTo>
                  <a:cubicBezTo>
                    <a:pt x="58" y="137"/>
                    <a:pt x="58" y="137"/>
                    <a:pt x="58" y="137"/>
                  </a:cubicBezTo>
                  <a:cubicBezTo>
                    <a:pt x="58" y="137"/>
                    <a:pt x="57" y="136"/>
                    <a:pt x="59" y="134"/>
                  </a:cubicBezTo>
                  <a:cubicBezTo>
                    <a:pt x="60" y="132"/>
                    <a:pt x="63" y="133"/>
                    <a:pt x="63" y="133"/>
                  </a:cubicBezTo>
                  <a:cubicBezTo>
                    <a:pt x="63" y="133"/>
                    <a:pt x="64" y="135"/>
                    <a:pt x="65" y="133"/>
                  </a:cubicBezTo>
                  <a:cubicBezTo>
                    <a:pt x="66" y="131"/>
                    <a:pt x="66" y="129"/>
                    <a:pt x="67" y="130"/>
                  </a:cubicBezTo>
                  <a:cubicBezTo>
                    <a:pt x="68" y="131"/>
                    <a:pt x="69" y="132"/>
                    <a:pt x="69" y="132"/>
                  </a:cubicBezTo>
                  <a:close/>
                  <a:moveTo>
                    <a:pt x="77" y="121"/>
                  </a:moveTo>
                  <a:cubicBezTo>
                    <a:pt x="77" y="121"/>
                    <a:pt x="77" y="121"/>
                    <a:pt x="77" y="121"/>
                  </a:cubicBezTo>
                  <a:cubicBezTo>
                    <a:pt x="76" y="120"/>
                    <a:pt x="76" y="118"/>
                    <a:pt x="76" y="118"/>
                  </a:cubicBezTo>
                  <a:cubicBezTo>
                    <a:pt x="77" y="116"/>
                    <a:pt x="77" y="116"/>
                    <a:pt x="77" y="116"/>
                  </a:cubicBezTo>
                  <a:cubicBezTo>
                    <a:pt x="77" y="116"/>
                    <a:pt x="75" y="114"/>
                    <a:pt x="75" y="113"/>
                  </a:cubicBezTo>
                  <a:cubicBezTo>
                    <a:pt x="75" y="112"/>
                    <a:pt x="75" y="110"/>
                    <a:pt x="77" y="109"/>
                  </a:cubicBezTo>
                  <a:cubicBezTo>
                    <a:pt x="78" y="108"/>
                    <a:pt x="79" y="106"/>
                    <a:pt x="80" y="106"/>
                  </a:cubicBezTo>
                  <a:cubicBezTo>
                    <a:pt x="80" y="107"/>
                    <a:pt x="80" y="107"/>
                    <a:pt x="81" y="109"/>
                  </a:cubicBezTo>
                  <a:cubicBezTo>
                    <a:pt x="82" y="110"/>
                    <a:pt x="82" y="112"/>
                    <a:pt x="83" y="111"/>
                  </a:cubicBezTo>
                  <a:cubicBezTo>
                    <a:pt x="84" y="110"/>
                    <a:pt x="84" y="109"/>
                    <a:pt x="85" y="108"/>
                  </a:cubicBezTo>
                  <a:cubicBezTo>
                    <a:pt x="86" y="107"/>
                    <a:pt x="87" y="104"/>
                    <a:pt x="87" y="104"/>
                  </a:cubicBezTo>
                  <a:cubicBezTo>
                    <a:pt x="87" y="104"/>
                    <a:pt x="89" y="105"/>
                    <a:pt x="90" y="104"/>
                  </a:cubicBezTo>
                  <a:cubicBezTo>
                    <a:pt x="92" y="103"/>
                    <a:pt x="90" y="103"/>
                    <a:pt x="93" y="102"/>
                  </a:cubicBezTo>
                  <a:cubicBezTo>
                    <a:pt x="96" y="102"/>
                    <a:pt x="97" y="102"/>
                    <a:pt x="98" y="100"/>
                  </a:cubicBezTo>
                  <a:cubicBezTo>
                    <a:pt x="99" y="99"/>
                    <a:pt x="99" y="100"/>
                    <a:pt x="100" y="99"/>
                  </a:cubicBezTo>
                  <a:cubicBezTo>
                    <a:pt x="101" y="98"/>
                    <a:pt x="102" y="97"/>
                    <a:pt x="103" y="97"/>
                  </a:cubicBezTo>
                  <a:cubicBezTo>
                    <a:pt x="104" y="98"/>
                    <a:pt x="105" y="99"/>
                    <a:pt x="105" y="100"/>
                  </a:cubicBezTo>
                  <a:cubicBezTo>
                    <a:pt x="105" y="101"/>
                    <a:pt x="106" y="103"/>
                    <a:pt x="105" y="104"/>
                  </a:cubicBezTo>
                  <a:cubicBezTo>
                    <a:pt x="104" y="105"/>
                    <a:pt x="104" y="106"/>
                    <a:pt x="103" y="106"/>
                  </a:cubicBezTo>
                  <a:cubicBezTo>
                    <a:pt x="102" y="107"/>
                    <a:pt x="99" y="109"/>
                    <a:pt x="99" y="109"/>
                  </a:cubicBezTo>
                  <a:cubicBezTo>
                    <a:pt x="99" y="109"/>
                    <a:pt x="99" y="111"/>
                    <a:pt x="100" y="111"/>
                  </a:cubicBezTo>
                  <a:cubicBezTo>
                    <a:pt x="101" y="111"/>
                    <a:pt x="103" y="108"/>
                    <a:pt x="103" y="110"/>
                  </a:cubicBezTo>
                  <a:cubicBezTo>
                    <a:pt x="102" y="112"/>
                    <a:pt x="105" y="113"/>
                    <a:pt x="102" y="114"/>
                  </a:cubicBezTo>
                  <a:cubicBezTo>
                    <a:pt x="100" y="114"/>
                    <a:pt x="98" y="113"/>
                    <a:pt x="98" y="113"/>
                  </a:cubicBezTo>
                  <a:cubicBezTo>
                    <a:pt x="96" y="116"/>
                    <a:pt x="96" y="116"/>
                    <a:pt x="96" y="116"/>
                  </a:cubicBezTo>
                  <a:cubicBezTo>
                    <a:pt x="96" y="116"/>
                    <a:pt x="94" y="115"/>
                    <a:pt x="94" y="116"/>
                  </a:cubicBezTo>
                  <a:cubicBezTo>
                    <a:pt x="94" y="117"/>
                    <a:pt x="95" y="119"/>
                    <a:pt x="95" y="119"/>
                  </a:cubicBezTo>
                  <a:cubicBezTo>
                    <a:pt x="93" y="121"/>
                    <a:pt x="93" y="121"/>
                    <a:pt x="93" y="121"/>
                  </a:cubicBezTo>
                  <a:cubicBezTo>
                    <a:pt x="93" y="121"/>
                    <a:pt x="90" y="120"/>
                    <a:pt x="90" y="121"/>
                  </a:cubicBezTo>
                  <a:cubicBezTo>
                    <a:pt x="91" y="122"/>
                    <a:pt x="92" y="124"/>
                    <a:pt x="92" y="124"/>
                  </a:cubicBezTo>
                  <a:cubicBezTo>
                    <a:pt x="92" y="124"/>
                    <a:pt x="92" y="126"/>
                    <a:pt x="90" y="126"/>
                  </a:cubicBezTo>
                  <a:cubicBezTo>
                    <a:pt x="88" y="126"/>
                    <a:pt x="86" y="126"/>
                    <a:pt x="85" y="126"/>
                  </a:cubicBezTo>
                  <a:cubicBezTo>
                    <a:pt x="84" y="125"/>
                    <a:pt x="84" y="125"/>
                    <a:pt x="84" y="125"/>
                  </a:cubicBezTo>
                  <a:cubicBezTo>
                    <a:pt x="83" y="128"/>
                    <a:pt x="83" y="128"/>
                    <a:pt x="83" y="128"/>
                  </a:cubicBezTo>
                  <a:cubicBezTo>
                    <a:pt x="83" y="128"/>
                    <a:pt x="84" y="129"/>
                    <a:pt x="83" y="130"/>
                  </a:cubicBezTo>
                  <a:cubicBezTo>
                    <a:pt x="82" y="131"/>
                    <a:pt x="79" y="131"/>
                    <a:pt x="79" y="131"/>
                  </a:cubicBezTo>
                  <a:cubicBezTo>
                    <a:pt x="79" y="131"/>
                    <a:pt x="78" y="131"/>
                    <a:pt x="78" y="131"/>
                  </a:cubicBezTo>
                  <a:cubicBezTo>
                    <a:pt x="78" y="132"/>
                    <a:pt x="77" y="134"/>
                    <a:pt x="76" y="134"/>
                  </a:cubicBezTo>
                  <a:cubicBezTo>
                    <a:pt x="75" y="133"/>
                    <a:pt x="73" y="132"/>
                    <a:pt x="72" y="131"/>
                  </a:cubicBezTo>
                  <a:cubicBezTo>
                    <a:pt x="72" y="130"/>
                    <a:pt x="71" y="126"/>
                    <a:pt x="73" y="127"/>
                  </a:cubicBezTo>
                  <a:cubicBezTo>
                    <a:pt x="75" y="127"/>
                    <a:pt x="77" y="128"/>
                    <a:pt x="77" y="126"/>
                  </a:cubicBezTo>
                  <a:cubicBezTo>
                    <a:pt x="77" y="124"/>
                    <a:pt x="76" y="123"/>
                    <a:pt x="76" y="123"/>
                  </a:cubicBezTo>
                  <a:cubicBezTo>
                    <a:pt x="77" y="121"/>
                    <a:pt x="77" y="121"/>
                    <a:pt x="77" y="121"/>
                  </a:cubicBezTo>
                  <a:close/>
                  <a:moveTo>
                    <a:pt x="267" y="15"/>
                  </a:moveTo>
                  <a:cubicBezTo>
                    <a:pt x="267" y="15"/>
                    <a:pt x="267" y="15"/>
                    <a:pt x="267" y="15"/>
                  </a:cubicBezTo>
                  <a:cubicBezTo>
                    <a:pt x="268" y="15"/>
                    <a:pt x="271" y="16"/>
                    <a:pt x="271" y="15"/>
                  </a:cubicBezTo>
                  <a:cubicBezTo>
                    <a:pt x="271" y="15"/>
                    <a:pt x="272" y="13"/>
                    <a:pt x="272" y="13"/>
                  </a:cubicBezTo>
                  <a:cubicBezTo>
                    <a:pt x="271" y="12"/>
                    <a:pt x="270" y="11"/>
                    <a:pt x="269" y="12"/>
                  </a:cubicBezTo>
                  <a:cubicBezTo>
                    <a:pt x="268" y="12"/>
                    <a:pt x="267" y="13"/>
                    <a:pt x="267" y="13"/>
                  </a:cubicBezTo>
                  <a:cubicBezTo>
                    <a:pt x="267" y="14"/>
                    <a:pt x="267" y="15"/>
                    <a:pt x="267" y="15"/>
                  </a:cubicBezTo>
                  <a:close/>
                  <a:moveTo>
                    <a:pt x="235" y="32"/>
                  </a:moveTo>
                  <a:cubicBezTo>
                    <a:pt x="235" y="32"/>
                    <a:pt x="235" y="32"/>
                    <a:pt x="235" y="32"/>
                  </a:cubicBezTo>
                  <a:cubicBezTo>
                    <a:pt x="236" y="32"/>
                    <a:pt x="237" y="30"/>
                    <a:pt x="237" y="31"/>
                  </a:cubicBezTo>
                  <a:cubicBezTo>
                    <a:pt x="237" y="33"/>
                    <a:pt x="238" y="33"/>
                    <a:pt x="237" y="34"/>
                  </a:cubicBezTo>
                  <a:cubicBezTo>
                    <a:pt x="236" y="34"/>
                    <a:pt x="234" y="36"/>
                    <a:pt x="233" y="35"/>
                  </a:cubicBezTo>
                  <a:cubicBezTo>
                    <a:pt x="233" y="35"/>
                    <a:pt x="234" y="31"/>
                    <a:pt x="234" y="31"/>
                  </a:cubicBezTo>
                  <a:cubicBezTo>
                    <a:pt x="235" y="32"/>
                    <a:pt x="235" y="32"/>
                    <a:pt x="235" y="32"/>
                  </a:cubicBezTo>
                  <a:close/>
                  <a:moveTo>
                    <a:pt x="254" y="34"/>
                  </a:moveTo>
                  <a:cubicBezTo>
                    <a:pt x="254" y="34"/>
                    <a:pt x="254" y="34"/>
                    <a:pt x="254" y="34"/>
                  </a:cubicBezTo>
                  <a:cubicBezTo>
                    <a:pt x="254" y="34"/>
                    <a:pt x="254" y="35"/>
                    <a:pt x="252" y="34"/>
                  </a:cubicBezTo>
                  <a:cubicBezTo>
                    <a:pt x="249" y="34"/>
                    <a:pt x="248" y="35"/>
                    <a:pt x="248" y="33"/>
                  </a:cubicBezTo>
                  <a:cubicBezTo>
                    <a:pt x="248" y="32"/>
                    <a:pt x="249" y="31"/>
                    <a:pt x="247" y="30"/>
                  </a:cubicBezTo>
                  <a:cubicBezTo>
                    <a:pt x="245" y="30"/>
                    <a:pt x="245" y="30"/>
                    <a:pt x="245" y="30"/>
                  </a:cubicBezTo>
                  <a:cubicBezTo>
                    <a:pt x="245" y="30"/>
                    <a:pt x="244" y="28"/>
                    <a:pt x="245" y="27"/>
                  </a:cubicBezTo>
                  <a:cubicBezTo>
                    <a:pt x="247" y="25"/>
                    <a:pt x="247" y="26"/>
                    <a:pt x="248" y="26"/>
                  </a:cubicBezTo>
                  <a:cubicBezTo>
                    <a:pt x="250" y="26"/>
                    <a:pt x="249" y="26"/>
                    <a:pt x="251" y="27"/>
                  </a:cubicBezTo>
                  <a:cubicBezTo>
                    <a:pt x="253" y="27"/>
                    <a:pt x="254" y="28"/>
                    <a:pt x="254" y="26"/>
                  </a:cubicBezTo>
                  <a:cubicBezTo>
                    <a:pt x="254" y="25"/>
                    <a:pt x="255" y="25"/>
                    <a:pt x="253" y="23"/>
                  </a:cubicBezTo>
                  <a:cubicBezTo>
                    <a:pt x="252" y="21"/>
                    <a:pt x="252" y="22"/>
                    <a:pt x="251" y="21"/>
                  </a:cubicBezTo>
                  <a:cubicBezTo>
                    <a:pt x="250" y="19"/>
                    <a:pt x="248" y="17"/>
                    <a:pt x="249" y="16"/>
                  </a:cubicBezTo>
                  <a:cubicBezTo>
                    <a:pt x="249" y="15"/>
                    <a:pt x="248" y="15"/>
                    <a:pt x="250" y="13"/>
                  </a:cubicBezTo>
                  <a:cubicBezTo>
                    <a:pt x="253" y="12"/>
                    <a:pt x="255" y="10"/>
                    <a:pt x="256" y="10"/>
                  </a:cubicBezTo>
                  <a:cubicBezTo>
                    <a:pt x="257" y="10"/>
                    <a:pt x="258" y="10"/>
                    <a:pt x="258" y="11"/>
                  </a:cubicBezTo>
                  <a:cubicBezTo>
                    <a:pt x="258" y="13"/>
                    <a:pt x="258" y="14"/>
                    <a:pt x="257" y="15"/>
                  </a:cubicBezTo>
                  <a:cubicBezTo>
                    <a:pt x="256" y="15"/>
                    <a:pt x="256" y="16"/>
                    <a:pt x="256" y="16"/>
                  </a:cubicBezTo>
                  <a:cubicBezTo>
                    <a:pt x="256" y="16"/>
                    <a:pt x="255" y="19"/>
                    <a:pt x="257" y="19"/>
                  </a:cubicBezTo>
                  <a:cubicBezTo>
                    <a:pt x="259" y="18"/>
                    <a:pt x="260" y="16"/>
                    <a:pt x="260" y="15"/>
                  </a:cubicBezTo>
                  <a:cubicBezTo>
                    <a:pt x="261" y="14"/>
                    <a:pt x="262" y="15"/>
                    <a:pt x="261" y="13"/>
                  </a:cubicBezTo>
                  <a:cubicBezTo>
                    <a:pt x="261" y="11"/>
                    <a:pt x="260" y="10"/>
                    <a:pt x="261" y="10"/>
                  </a:cubicBezTo>
                  <a:cubicBezTo>
                    <a:pt x="262" y="10"/>
                    <a:pt x="263" y="12"/>
                    <a:pt x="264" y="10"/>
                  </a:cubicBezTo>
                  <a:cubicBezTo>
                    <a:pt x="266" y="7"/>
                    <a:pt x="266" y="6"/>
                    <a:pt x="266" y="6"/>
                  </a:cubicBezTo>
                  <a:cubicBezTo>
                    <a:pt x="266" y="6"/>
                    <a:pt x="265" y="6"/>
                    <a:pt x="267" y="5"/>
                  </a:cubicBezTo>
                  <a:cubicBezTo>
                    <a:pt x="269" y="4"/>
                    <a:pt x="268" y="3"/>
                    <a:pt x="269" y="2"/>
                  </a:cubicBezTo>
                  <a:cubicBezTo>
                    <a:pt x="270" y="1"/>
                    <a:pt x="268" y="0"/>
                    <a:pt x="271" y="0"/>
                  </a:cubicBezTo>
                  <a:cubicBezTo>
                    <a:pt x="273" y="1"/>
                    <a:pt x="273" y="1"/>
                    <a:pt x="274" y="2"/>
                  </a:cubicBezTo>
                  <a:cubicBezTo>
                    <a:pt x="275" y="2"/>
                    <a:pt x="273" y="6"/>
                    <a:pt x="272" y="6"/>
                  </a:cubicBezTo>
                  <a:cubicBezTo>
                    <a:pt x="271" y="6"/>
                    <a:pt x="271" y="5"/>
                    <a:pt x="269" y="6"/>
                  </a:cubicBezTo>
                  <a:cubicBezTo>
                    <a:pt x="268" y="7"/>
                    <a:pt x="270" y="9"/>
                    <a:pt x="269" y="10"/>
                  </a:cubicBezTo>
                  <a:cubicBezTo>
                    <a:pt x="268" y="11"/>
                    <a:pt x="267" y="10"/>
                    <a:pt x="266" y="11"/>
                  </a:cubicBezTo>
                  <a:cubicBezTo>
                    <a:pt x="265" y="12"/>
                    <a:pt x="265" y="12"/>
                    <a:pt x="265" y="13"/>
                  </a:cubicBezTo>
                  <a:cubicBezTo>
                    <a:pt x="265" y="14"/>
                    <a:pt x="264" y="15"/>
                    <a:pt x="263" y="16"/>
                  </a:cubicBezTo>
                  <a:cubicBezTo>
                    <a:pt x="263" y="16"/>
                    <a:pt x="260" y="14"/>
                    <a:pt x="263" y="16"/>
                  </a:cubicBezTo>
                  <a:cubicBezTo>
                    <a:pt x="266" y="18"/>
                    <a:pt x="267" y="18"/>
                    <a:pt x="266" y="19"/>
                  </a:cubicBezTo>
                  <a:cubicBezTo>
                    <a:pt x="265" y="19"/>
                    <a:pt x="263" y="19"/>
                    <a:pt x="262" y="20"/>
                  </a:cubicBezTo>
                  <a:cubicBezTo>
                    <a:pt x="261" y="20"/>
                    <a:pt x="260" y="21"/>
                    <a:pt x="262" y="22"/>
                  </a:cubicBezTo>
                  <a:cubicBezTo>
                    <a:pt x="264" y="23"/>
                    <a:pt x="263" y="23"/>
                    <a:pt x="264" y="23"/>
                  </a:cubicBezTo>
                  <a:cubicBezTo>
                    <a:pt x="265" y="22"/>
                    <a:pt x="270" y="22"/>
                    <a:pt x="270" y="23"/>
                  </a:cubicBezTo>
                  <a:cubicBezTo>
                    <a:pt x="269" y="25"/>
                    <a:pt x="270" y="25"/>
                    <a:pt x="268" y="26"/>
                  </a:cubicBezTo>
                  <a:cubicBezTo>
                    <a:pt x="265" y="27"/>
                    <a:pt x="263" y="26"/>
                    <a:pt x="262" y="25"/>
                  </a:cubicBezTo>
                  <a:cubicBezTo>
                    <a:pt x="261" y="25"/>
                    <a:pt x="261" y="23"/>
                    <a:pt x="261" y="26"/>
                  </a:cubicBezTo>
                  <a:cubicBezTo>
                    <a:pt x="262" y="29"/>
                    <a:pt x="264" y="29"/>
                    <a:pt x="263" y="29"/>
                  </a:cubicBezTo>
                  <a:cubicBezTo>
                    <a:pt x="261" y="29"/>
                    <a:pt x="259" y="29"/>
                    <a:pt x="259" y="29"/>
                  </a:cubicBezTo>
                  <a:cubicBezTo>
                    <a:pt x="259" y="29"/>
                    <a:pt x="258" y="27"/>
                    <a:pt x="259" y="30"/>
                  </a:cubicBezTo>
                  <a:cubicBezTo>
                    <a:pt x="260" y="33"/>
                    <a:pt x="260" y="33"/>
                    <a:pt x="260" y="33"/>
                  </a:cubicBezTo>
                  <a:cubicBezTo>
                    <a:pt x="260" y="33"/>
                    <a:pt x="258" y="34"/>
                    <a:pt x="258" y="34"/>
                  </a:cubicBezTo>
                  <a:cubicBezTo>
                    <a:pt x="258" y="35"/>
                    <a:pt x="259" y="37"/>
                    <a:pt x="260" y="38"/>
                  </a:cubicBezTo>
                  <a:cubicBezTo>
                    <a:pt x="260" y="38"/>
                    <a:pt x="259" y="42"/>
                    <a:pt x="258" y="42"/>
                  </a:cubicBezTo>
                  <a:cubicBezTo>
                    <a:pt x="258" y="42"/>
                    <a:pt x="258" y="43"/>
                    <a:pt x="257" y="44"/>
                  </a:cubicBezTo>
                  <a:cubicBezTo>
                    <a:pt x="256" y="45"/>
                    <a:pt x="255" y="46"/>
                    <a:pt x="255" y="46"/>
                  </a:cubicBezTo>
                  <a:cubicBezTo>
                    <a:pt x="253" y="52"/>
                    <a:pt x="253" y="52"/>
                    <a:pt x="253" y="52"/>
                  </a:cubicBezTo>
                  <a:cubicBezTo>
                    <a:pt x="253" y="52"/>
                    <a:pt x="252" y="54"/>
                    <a:pt x="251" y="52"/>
                  </a:cubicBezTo>
                  <a:cubicBezTo>
                    <a:pt x="251" y="50"/>
                    <a:pt x="250" y="50"/>
                    <a:pt x="251" y="49"/>
                  </a:cubicBezTo>
                  <a:cubicBezTo>
                    <a:pt x="252" y="49"/>
                    <a:pt x="252" y="47"/>
                    <a:pt x="253" y="46"/>
                  </a:cubicBezTo>
                  <a:cubicBezTo>
                    <a:pt x="253" y="45"/>
                    <a:pt x="254" y="41"/>
                    <a:pt x="254" y="41"/>
                  </a:cubicBezTo>
                  <a:cubicBezTo>
                    <a:pt x="254" y="41"/>
                    <a:pt x="256" y="41"/>
                    <a:pt x="257" y="40"/>
                  </a:cubicBezTo>
                  <a:cubicBezTo>
                    <a:pt x="257" y="40"/>
                    <a:pt x="255" y="36"/>
                    <a:pt x="255" y="36"/>
                  </a:cubicBezTo>
                  <a:cubicBezTo>
                    <a:pt x="256" y="34"/>
                    <a:pt x="256" y="34"/>
                    <a:pt x="256" y="34"/>
                  </a:cubicBezTo>
                  <a:cubicBezTo>
                    <a:pt x="254" y="34"/>
                    <a:pt x="254" y="34"/>
                    <a:pt x="254" y="34"/>
                  </a:cubicBezTo>
                  <a:close/>
                  <a:moveTo>
                    <a:pt x="239" y="67"/>
                  </a:moveTo>
                  <a:cubicBezTo>
                    <a:pt x="239" y="67"/>
                    <a:pt x="239" y="67"/>
                    <a:pt x="239" y="67"/>
                  </a:cubicBezTo>
                  <a:cubicBezTo>
                    <a:pt x="239" y="67"/>
                    <a:pt x="242" y="63"/>
                    <a:pt x="243" y="64"/>
                  </a:cubicBezTo>
                  <a:cubicBezTo>
                    <a:pt x="243" y="64"/>
                    <a:pt x="243" y="65"/>
                    <a:pt x="243" y="66"/>
                  </a:cubicBezTo>
                  <a:cubicBezTo>
                    <a:pt x="243" y="66"/>
                    <a:pt x="244" y="68"/>
                    <a:pt x="243" y="68"/>
                  </a:cubicBezTo>
                  <a:cubicBezTo>
                    <a:pt x="242" y="68"/>
                    <a:pt x="241" y="68"/>
                    <a:pt x="240" y="68"/>
                  </a:cubicBezTo>
                  <a:cubicBezTo>
                    <a:pt x="240" y="68"/>
                    <a:pt x="239" y="67"/>
                    <a:pt x="239" y="67"/>
                  </a:cubicBezTo>
                  <a:close/>
                  <a:moveTo>
                    <a:pt x="196" y="98"/>
                  </a:moveTo>
                  <a:cubicBezTo>
                    <a:pt x="196" y="98"/>
                    <a:pt x="196" y="98"/>
                    <a:pt x="196" y="98"/>
                  </a:cubicBezTo>
                  <a:cubicBezTo>
                    <a:pt x="198" y="96"/>
                    <a:pt x="198" y="96"/>
                    <a:pt x="198" y="96"/>
                  </a:cubicBezTo>
                  <a:cubicBezTo>
                    <a:pt x="201" y="97"/>
                    <a:pt x="201" y="97"/>
                    <a:pt x="201" y="97"/>
                  </a:cubicBezTo>
                  <a:cubicBezTo>
                    <a:pt x="201" y="97"/>
                    <a:pt x="202" y="95"/>
                    <a:pt x="202" y="97"/>
                  </a:cubicBezTo>
                  <a:cubicBezTo>
                    <a:pt x="201" y="99"/>
                    <a:pt x="199" y="102"/>
                    <a:pt x="199" y="102"/>
                  </a:cubicBezTo>
                  <a:cubicBezTo>
                    <a:pt x="199" y="102"/>
                    <a:pt x="200" y="102"/>
                    <a:pt x="198" y="103"/>
                  </a:cubicBezTo>
                  <a:cubicBezTo>
                    <a:pt x="196" y="104"/>
                    <a:pt x="196" y="105"/>
                    <a:pt x="195" y="103"/>
                  </a:cubicBezTo>
                  <a:cubicBezTo>
                    <a:pt x="194" y="102"/>
                    <a:pt x="193" y="102"/>
                    <a:pt x="193" y="101"/>
                  </a:cubicBezTo>
                  <a:cubicBezTo>
                    <a:pt x="194" y="100"/>
                    <a:pt x="194" y="98"/>
                    <a:pt x="194" y="98"/>
                  </a:cubicBezTo>
                  <a:cubicBezTo>
                    <a:pt x="196" y="98"/>
                    <a:pt x="196" y="98"/>
                    <a:pt x="196" y="98"/>
                  </a:cubicBezTo>
                  <a:close/>
                  <a:moveTo>
                    <a:pt x="217" y="72"/>
                  </a:moveTo>
                  <a:cubicBezTo>
                    <a:pt x="217" y="72"/>
                    <a:pt x="217" y="72"/>
                    <a:pt x="217" y="72"/>
                  </a:cubicBezTo>
                  <a:cubicBezTo>
                    <a:pt x="217" y="72"/>
                    <a:pt x="218" y="70"/>
                    <a:pt x="219" y="70"/>
                  </a:cubicBezTo>
                  <a:cubicBezTo>
                    <a:pt x="220" y="71"/>
                    <a:pt x="221" y="71"/>
                    <a:pt x="221" y="72"/>
                  </a:cubicBezTo>
                  <a:cubicBezTo>
                    <a:pt x="220" y="73"/>
                    <a:pt x="219" y="74"/>
                    <a:pt x="218" y="74"/>
                  </a:cubicBezTo>
                  <a:cubicBezTo>
                    <a:pt x="217" y="74"/>
                    <a:pt x="217" y="72"/>
                    <a:pt x="217" y="72"/>
                  </a:cubicBezTo>
                  <a:close/>
                  <a:moveTo>
                    <a:pt x="213" y="77"/>
                  </a:moveTo>
                  <a:cubicBezTo>
                    <a:pt x="213" y="77"/>
                    <a:pt x="213" y="77"/>
                    <a:pt x="213" y="77"/>
                  </a:cubicBezTo>
                  <a:cubicBezTo>
                    <a:pt x="213" y="77"/>
                    <a:pt x="215" y="75"/>
                    <a:pt x="216" y="76"/>
                  </a:cubicBezTo>
                  <a:cubicBezTo>
                    <a:pt x="216" y="76"/>
                    <a:pt x="217" y="76"/>
                    <a:pt x="216" y="77"/>
                  </a:cubicBezTo>
                  <a:cubicBezTo>
                    <a:pt x="216" y="78"/>
                    <a:pt x="218" y="77"/>
                    <a:pt x="215" y="78"/>
                  </a:cubicBezTo>
                  <a:cubicBezTo>
                    <a:pt x="213" y="80"/>
                    <a:pt x="214" y="81"/>
                    <a:pt x="212" y="80"/>
                  </a:cubicBezTo>
                  <a:cubicBezTo>
                    <a:pt x="211" y="79"/>
                    <a:pt x="211" y="78"/>
                    <a:pt x="211" y="77"/>
                  </a:cubicBezTo>
                  <a:cubicBezTo>
                    <a:pt x="211" y="77"/>
                    <a:pt x="212" y="75"/>
                    <a:pt x="212" y="75"/>
                  </a:cubicBezTo>
                  <a:cubicBezTo>
                    <a:pt x="213" y="76"/>
                    <a:pt x="213" y="77"/>
                    <a:pt x="213" y="77"/>
                  </a:cubicBezTo>
                  <a:close/>
                  <a:moveTo>
                    <a:pt x="205" y="80"/>
                  </a:moveTo>
                  <a:cubicBezTo>
                    <a:pt x="205" y="80"/>
                    <a:pt x="205" y="80"/>
                    <a:pt x="205" y="80"/>
                  </a:cubicBezTo>
                  <a:cubicBezTo>
                    <a:pt x="205" y="80"/>
                    <a:pt x="207" y="81"/>
                    <a:pt x="207" y="81"/>
                  </a:cubicBezTo>
                  <a:cubicBezTo>
                    <a:pt x="208" y="82"/>
                    <a:pt x="208" y="81"/>
                    <a:pt x="209" y="80"/>
                  </a:cubicBezTo>
                  <a:cubicBezTo>
                    <a:pt x="211" y="80"/>
                    <a:pt x="209" y="80"/>
                    <a:pt x="210" y="79"/>
                  </a:cubicBezTo>
                  <a:cubicBezTo>
                    <a:pt x="211" y="77"/>
                    <a:pt x="210" y="78"/>
                    <a:pt x="210" y="77"/>
                  </a:cubicBezTo>
                  <a:cubicBezTo>
                    <a:pt x="209" y="77"/>
                    <a:pt x="209" y="77"/>
                    <a:pt x="208" y="77"/>
                  </a:cubicBezTo>
                  <a:cubicBezTo>
                    <a:pt x="206" y="77"/>
                    <a:pt x="205" y="80"/>
                    <a:pt x="205" y="80"/>
                  </a:cubicBezTo>
                  <a:close/>
                  <a:moveTo>
                    <a:pt x="209" y="86"/>
                  </a:moveTo>
                  <a:cubicBezTo>
                    <a:pt x="209" y="86"/>
                    <a:pt x="209" y="86"/>
                    <a:pt x="209" y="86"/>
                  </a:cubicBezTo>
                  <a:cubicBezTo>
                    <a:pt x="209" y="86"/>
                    <a:pt x="210" y="83"/>
                    <a:pt x="211" y="83"/>
                  </a:cubicBezTo>
                  <a:cubicBezTo>
                    <a:pt x="212" y="84"/>
                    <a:pt x="212" y="83"/>
                    <a:pt x="212" y="84"/>
                  </a:cubicBezTo>
                  <a:cubicBezTo>
                    <a:pt x="212" y="85"/>
                    <a:pt x="212" y="87"/>
                    <a:pt x="211" y="87"/>
                  </a:cubicBezTo>
                  <a:cubicBezTo>
                    <a:pt x="210" y="87"/>
                    <a:pt x="209" y="86"/>
                    <a:pt x="209" y="86"/>
                  </a:cubicBezTo>
                  <a:close/>
                  <a:moveTo>
                    <a:pt x="201" y="86"/>
                  </a:moveTo>
                  <a:cubicBezTo>
                    <a:pt x="201" y="86"/>
                    <a:pt x="201" y="86"/>
                    <a:pt x="201" y="86"/>
                  </a:cubicBezTo>
                  <a:cubicBezTo>
                    <a:pt x="202" y="84"/>
                    <a:pt x="202" y="84"/>
                    <a:pt x="202" y="84"/>
                  </a:cubicBezTo>
                  <a:cubicBezTo>
                    <a:pt x="204" y="85"/>
                    <a:pt x="204" y="85"/>
                    <a:pt x="204" y="85"/>
                  </a:cubicBezTo>
                  <a:cubicBezTo>
                    <a:pt x="204" y="85"/>
                    <a:pt x="205" y="86"/>
                    <a:pt x="204" y="86"/>
                  </a:cubicBezTo>
                  <a:cubicBezTo>
                    <a:pt x="204" y="87"/>
                    <a:pt x="203" y="87"/>
                    <a:pt x="203" y="88"/>
                  </a:cubicBezTo>
                  <a:cubicBezTo>
                    <a:pt x="202" y="88"/>
                    <a:pt x="201" y="87"/>
                    <a:pt x="201" y="87"/>
                  </a:cubicBezTo>
                  <a:cubicBezTo>
                    <a:pt x="201" y="86"/>
                    <a:pt x="201" y="86"/>
                    <a:pt x="201" y="86"/>
                  </a:cubicBezTo>
                  <a:close/>
                  <a:moveTo>
                    <a:pt x="201" y="73"/>
                  </a:moveTo>
                  <a:cubicBezTo>
                    <a:pt x="201" y="73"/>
                    <a:pt x="201" y="73"/>
                    <a:pt x="201" y="73"/>
                  </a:cubicBezTo>
                  <a:cubicBezTo>
                    <a:pt x="201" y="73"/>
                    <a:pt x="203" y="70"/>
                    <a:pt x="203" y="70"/>
                  </a:cubicBezTo>
                  <a:cubicBezTo>
                    <a:pt x="204" y="70"/>
                    <a:pt x="205" y="69"/>
                    <a:pt x="205" y="71"/>
                  </a:cubicBezTo>
                  <a:cubicBezTo>
                    <a:pt x="205" y="73"/>
                    <a:pt x="207" y="75"/>
                    <a:pt x="204" y="75"/>
                  </a:cubicBezTo>
                  <a:cubicBezTo>
                    <a:pt x="202" y="75"/>
                    <a:pt x="201" y="76"/>
                    <a:pt x="201" y="75"/>
                  </a:cubicBezTo>
                  <a:cubicBezTo>
                    <a:pt x="200" y="74"/>
                    <a:pt x="201" y="73"/>
                    <a:pt x="201" y="73"/>
                  </a:cubicBezTo>
                  <a:close/>
                  <a:moveTo>
                    <a:pt x="197" y="79"/>
                  </a:moveTo>
                  <a:cubicBezTo>
                    <a:pt x="197" y="79"/>
                    <a:pt x="197" y="79"/>
                    <a:pt x="197" y="79"/>
                  </a:cubicBezTo>
                  <a:cubicBezTo>
                    <a:pt x="197" y="79"/>
                    <a:pt x="199" y="77"/>
                    <a:pt x="200" y="77"/>
                  </a:cubicBezTo>
                  <a:cubicBezTo>
                    <a:pt x="201" y="78"/>
                    <a:pt x="202" y="78"/>
                    <a:pt x="202" y="79"/>
                  </a:cubicBezTo>
                  <a:cubicBezTo>
                    <a:pt x="202" y="80"/>
                    <a:pt x="202" y="80"/>
                    <a:pt x="201" y="81"/>
                  </a:cubicBezTo>
                  <a:cubicBezTo>
                    <a:pt x="201" y="82"/>
                    <a:pt x="200" y="82"/>
                    <a:pt x="199" y="82"/>
                  </a:cubicBezTo>
                  <a:cubicBezTo>
                    <a:pt x="199" y="82"/>
                    <a:pt x="197" y="79"/>
                    <a:pt x="197" y="79"/>
                  </a:cubicBezTo>
                  <a:close/>
                  <a:moveTo>
                    <a:pt x="200" y="91"/>
                  </a:moveTo>
                  <a:cubicBezTo>
                    <a:pt x="200" y="91"/>
                    <a:pt x="200" y="91"/>
                    <a:pt x="200" y="91"/>
                  </a:cubicBezTo>
                  <a:cubicBezTo>
                    <a:pt x="200" y="91"/>
                    <a:pt x="199" y="94"/>
                    <a:pt x="199" y="95"/>
                  </a:cubicBezTo>
                  <a:cubicBezTo>
                    <a:pt x="199" y="96"/>
                    <a:pt x="202" y="96"/>
                    <a:pt x="203" y="95"/>
                  </a:cubicBezTo>
                  <a:cubicBezTo>
                    <a:pt x="203" y="95"/>
                    <a:pt x="204" y="93"/>
                    <a:pt x="204" y="93"/>
                  </a:cubicBezTo>
                  <a:cubicBezTo>
                    <a:pt x="204" y="93"/>
                    <a:pt x="203" y="91"/>
                    <a:pt x="202" y="90"/>
                  </a:cubicBezTo>
                  <a:cubicBezTo>
                    <a:pt x="201" y="89"/>
                    <a:pt x="200" y="91"/>
                    <a:pt x="200" y="91"/>
                  </a:cubicBezTo>
                  <a:close/>
                  <a:moveTo>
                    <a:pt x="191" y="88"/>
                  </a:moveTo>
                  <a:cubicBezTo>
                    <a:pt x="191" y="88"/>
                    <a:pt x="191" y="88"/>
                    <a:pt x="191" y="88"/>
                  </a:cubicBezTo>
                  <a:cubicBezTo>
                    <a:pt x="191" y="91"/>
                    <a:pt x="191" y="91"/>
                    <a:pt x="191" y="91"/>
                  </a:cubicBezTo>
                  <a:cubicBezTo>
                    <a:pt x="191" y="91"/>
                    <a:pt x="193" y="93"/>
                    <a:pt x="194" y="93"/>
                  </a:cubicBezTo>
                  <a:cubicBezTo>
                    <a:pt x="195" y="94"/>
                    <a:pt x="195" y="93"/>
                    <a:pt x="197" y="94"/>
                  </a:cubicBezTo>
                  <a:cubicBezTo>
                    <a:pt x="198" y="94"/>
                    <a:pt x="198" y="93"/>
                    <a:pt x="198" y="93"/>
                  </a:cubicBezTo>
                  <a:cubicBezTo>
                    <a:pt x="199" y="93"/>
                    <a:pt x="199" y="93"/>
                    <a:pt x="199" y="92"/>
                  </a:cubicBezTo>
                  <a:cubicBezTo>
                    <a:pt x="199" y="92"/>
                    <a:pt x="197" y="91"/>
                    <a:pt x="196" y="90"/>
                  </a:cubicBezTo>
                  <a:cubicBezTo>
                    <a:pt x="196" y="89"/>
                    <a:pt x="196" y="89"/>
                    <a:pt x="196" y="88"/>
                  </a:cubicBezTo>
                  <a:cubicBezTo>
                    <a:pt x="196" y="88"/>
                    <a:pt x="197" y="87"/>
                    <a:pt x="198" y="87"/>
                  </a:cubicBezTo>
                  <a:cubicBezTo>
                    <a:pt x="198" y="86"/>
                    <a:pt x="198" y="84"/>
                    <a:pt x="198" y="84"/>
                  </a:cubicBezTo>
                  <a:cubicBezTo>
                    <a:pt x="198" y="84"/>
                    <a:pt x="196" y="84"/>
                    <a:pt x="196" y="83"/>
                  </a:cubicBezTo>
                  <a:cubicBezTo>
                    <a:pt x="196" y="83"/>
                    <a:pt x="195" y="82"/>
                    <a:pt x="194" y="81"/>
                  </a:cubicBezTo>
                  <a:cubicBezTo>
                    <a:pt x="194" y="80"/>
                    <a:pt x="192" y="80"/>
                    <a:pt x="191" y="80"/>
                  </a:cubicBezTo>
                  <a:cubicBezTo>
                    <a:pt x="191" y="80"/>
                    <a:pt x="190" y="83"/>
                    <a:pt x="189" y="84"/>
                  </a:cubicBezTo>
                  <a:cubicBezTo>
                    <a:pt x="189" y="84"/>
                    <a:pt x="188" y="86"/>
                    <a:pt x="188" y="86"/>
                  </a:cubicBezTo>
                  <a:cubicBezTo>
                    <a:pt x="188" y="87"/>
                    <a:pt x="188" y="88"/>
                    <a:pt x="189" y="89"/>
                  </a:cubicBezTo>
                  <a:cubicBezTo>
                    <a:pt x="190" y="89"/>
                    <a:pt x="191" y="88"/>
                    <a:pt x="191" y="88"/>
                  </a:cubicBezTo>
                  <a:close/>
                  <a:moveTo>
                    <a:pt x="188" y="96"/>
                  </a:moveTo>
                  <a:cubicBezTo>
                    <a:pt x="188" y="96"/>
                    <a:pt x="188" y="96"/>
                    <a:pt x="188" y="96"/>
                  </a:cubicBezTo>
                  <a:cubicBezTo>
                    <a:pt x="187" y="96"/>
                    <a:pt x="185" y="94"/>
                    <a:pt x="185" y="94"/>
                  </a:cubicBezTo>
                  <a:cubicBezTo>
                    <a:pt x="185" y="94"/>
                    <a:pt x="187" y="93"/>
                    <a:pt x="187" y="92"/>
                  </a:cubicBezTo>
                  <a:cubicBezTo>
                    <a:pt x="188" y="92"/>
                    <a:pt x="187" y="91"/>
                    <a:pt x="189" y="91"/>
                  </a:cubicBezTo>
                  <a:cubicBezTo>
                    <a:pt x="191" y="92"/>
                    <a:pt x="191" y="93"/>
                    <a:pt x="191" y="93"/>
                  </a:cubicBezTo>
                  <a:cubicBezTo>
                    <a:pt x="191" y="93"/>
                    <a:pt x="192" y="95"/>
                    <a:pt x="192" y="96"/>
                  </a:cubicBezTo>
                  <a:cubicBezTo>
                    <a:pt x="192" y="96"/>
                    <a:pt x="192" y="97"/>
                    <a:pt x="192" y="97"/>
                  </a:cubicBezTo>
                  <a:cubicBezTo>
                    <a:pt x="192" y="98"/>
                    <a:pt x="194" y="99"/>
                    <a:pt x="191" y="99"/>
                  </a:cubicBezTo>
                  <a:cubicBezTo>
                    <a:pt x="189" y="99"/>
                    <a:pt x="189" y="99"/>
                    <a:pt x="189" y="99"/>
                  </a:cubicBezTo>
                  <a:lnTo>
                    <a:pt x="188" y="96"/>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3" name="Freeform 139"/>
            <p:cNvSpPr>
              <a:spLocks noEditPoints="1"/>
            </p:cNvSpPr>
            <p:nvPr/>
          </p:nvSpPr>
          <p:spPr bwMode="auto">
            <a:xfrm>
              <a:off x="3278971" y="3425810"/>
              <a:ext cx="1218169" cy="970596"/>
            </a:xfrm>
            <a:custGeom>
              <a:avLst/>
              <a:gdLst>
                <a:gd name="T0" fmla="*/ 432 w 534"/>
                <a:gd name="T1" fmla="*/ 208 h 439"/>
                <a:gd name="T2" fmla="*/ 350 w 534"/>
                <a:gd name="T3" fmla="*/ 268 h 439"/>
                <a:gd name="T4" fmla="*/ 305 w 534"/>
                <a:gd name="T5" fmla="*/ 368 h 439"/>
                <a:gd name="T6" fmla="*/ 243 w 534"/>
                <a:gd name="T7" fmla="*/ 412 h 439"/>
                <a:gd name="T8" fmla="*/ 174 w 534"/>
                <a:gd name="T9" fmla="*/ 422 h 439"/>
                <a:gd name="T10" fmla="*/ 78 w 534"/>
                <a:gd name="T11" fmla="*/ 433 h 439"/>
                <a:gd name="T12" fmla="*/ 40 w 534"/>
                <a:gd name="T13" fmla="*/ 384 h 439"/>
                <a:gd name="T14" fmla="*/ 1 w 534"/>
                <a:gd name="T15" fmla="*/ 348 h 439"/>
                <a:gd name="T16" fmla="*/ 2 w 534"/>
                <a:gd name="T17" fmla="*/ 334 h 439"/>
                <a:gd name="T18" fmla="*/ 15 w 534"/>
                <a:gd name="T19" fmla="*/ 321 h 439"/>
                <a:gd name="T20" fmla="*/ 26 w 534"/>
                <a:gd name="T21" fmla="*/ 316 h 439"/>
                <a:gd name="T22" fmla="*/ 31 w 534"/>
                <a:gd name="T23" fmla="*/ 307 h 439"/>
                <a:gd name="T24" fmla="*/ 23 w 534"/>
                <a:gd name="T25" fmla="*/ 297 h 439"/>
                <a:gd name="T26" fmla="*/ 21 w 534"/>
                <a:gd name="T27" fmla="*/ 287 h 439"/>
                <a:gd name="T28" fmla="*/ 28 w 534"/>
                <a:gd name="T29" fmla="*/ 275 h 439"/>
                <a:gd name="T30" fmla="*/ 38 w 534"/>
                <a:gd name="T31" fmla="*/ 268 h 439"/>
                <a:gd name="T32" fmla="*/ 40 w 534"/>
                <a:gd name="T33" fmla="*/ 257 h 439"/>
                <a:gd name="T34" fmla="*/ 34 w 534"/>
                <a:gd name="T35" fmla="*/ 251 h 439"/>
                <a:gd name="T36" fmla="*/ 32 w 534"/>
                <a:gd name="T37" fmla="*/ 240 h 439"/>
                <a:gd name="T38" fmla="*/ 29 w 534"/>
                <a:gd name="T39" fmla="*/ 230 h 439"/>
                <a:gd name="T40" fmla="*/ 33 w 534"/>
                <a:gd name="T41" fmla="*/ 225 h 439"/>
                <a:gd name="T42" fmla="*/ 44 w 534"/>
                <a:gd name="T43" fmla="*/ 227 h 439"/>
                <a:gd name="T44" fmla="*/ 51 w 534"/>
                <a:gd name="T45" fmla="*/ 223 h 439"/>
                <a:gd name="T46" fmla="*/ 58 w 534"/>
                <a:gd name="T47" fmla="*/ 213 h 439"/>
                <a:gd name="T48" fmla="*/ 55 w 534"/>
                <a:gd name="T49" fmla="*/ 200 h 439"/>
                <a:gd name="T50" fmla="*/ 65 w 534"/>
                <a:gd name="T51" fmla="*/ 195 h 439"/>
                <a:gd name="T52" fmla="*/ 68 w 534"/>
                <a:gd name="T53" fmla="*/ 182 h 439"/>
                <a:gd name="T54" fmla="*/ 70 w 534"/>
                <a:gd name="T55" fmla="*/ 169 h 439"/>
                <a:gd name="T56" fmla="*/ 70 w 534"/>
                <a:gd name="T57" fmla="*/ 157 h 439"/>
                <a:gd name="T58" fmla="*/ 82 w 534"/>
                <a:gd name="T59" fmla="*/ 149 h 439"/>
                <a:gd name="T60" fmla="*/ 97 w 534"/>
                <a:gd name="T61" fmla="*/ 142 h 439"/>
                <a:gd name="T62" fmla="*/ 105 w 534"/>
                <a:gd name="T63" fmla="*/ 130 h 439"/>
                <a:gd name="T64" fmla="*/ 94 w 534"/>
                <a:gd name="T65" fmla="*/ 122 h 439"/>
                <a:gd name="T66" fmla="*/ 96 w 534"/>
                <a:gd name="T67" fmla="*/ 112 h 439"/>
                <a:gd name="T68" fmla="*/ 87 w 534"/>
                <a:gd name="T69" fmla="*/ 106 h 439"/>
                <a:gd name="T70" fmla="*/ 75 w 534"/>
                <a:gd name="T71" fmla="*/ 103 h 439"/>
                <a:gd name="T72" fmla="*/ 63 w 534"/>
                <a:gd name="T73" fmla="*/ 108 h 439"/>
                <a:gd name="T74" fmla="*/ 54 w 534"/>
                <a:gd name="T75" fmla="*/ 108 h 439"/>
                <a:gd name="T76" fmla="*/ 44 w 534"/>
                <a:gd name="T77" fmla="*/ 102 h 439"/>
                <a:gd name="T78" fmla="*/ 34 w 534"/>
                <a:gd name="T79" fmla="*/ 102 h 439"/>
                <a:gd name="T80" fmla="*/ 33 w 534"/>
                <a:gd name="T81" fmla="*/ 93 h 439"/>
                <a:gd name="T82" fmla="*/ 29 w 534"/>
                <a:gd name="T83" fmla="*/ 84 h 439"/>
                <a:gd name="T84" fmla="*/ 13 w 534"/>
                <a:gd name="T85" fmla="*/ 86 h 439"/>
                <a:gd name="T86" fmla="*/ 6 w 534"/>
                <a:gd name="T87" fmla="*/ 77 h 439"/>
                <a:gd name="T88" fmla="*/ 6 w 534"/>
                <a:gd name="T89" fmla="*/ 41 h 439"/>
                <a:gd name="T90" fmla="*/ 35 w 534"/>
                <a:gd name="T91" fmla="*/ 17 h 439"/>
                <a:gd name="T92" fmla="*/ 130 w 534"/>
                <a:gd name="T93" fmla="*/ 26 h 439"/>
                <a:gd name="T94" fmla="*/ 280 w 534"/>
                <a:gd name="T95" fmla="*/ 72 h 439"/>
                <a:gd name="T96" fmla="*/ 366 w 534"/>
                <a:gd name="T97" fmla="*/ 119 h 439"/>
                <a:gd name="T98" fmla="*/ 424 w 534"/>
                <a:gd name="T99" fmla="*/ 134 h 439"/>
                <a:gd name="T100" fmla="*/ 424 w 534"/>
                <a:gd name="T101" fmla="*/ 138 h 439"/>
                <a:gd name="T102" fmla="*/ 426 w 534"/>
                <a:gd name="T103" fmla="*/ 141 h 439"/>
                <a:gd name="T104" fmla="*/ 456 w 534"/>
                <a:gd name="T105" fmla="*/ 145 h 439"/>
                <a:gd name="T106" fmla="*/ 521 w 534"/>
                <a:gd name="T107" fmla="*/ 289 h 439"/>
                <a:gd name="T108" fmla="*/ 460 w 534"/>
                <a:gd name="T109" fmla="*/ 299 h 439"/>
                <a:gd name="T110" fmla="*/ 478 w 534"/>
                <a:gd name="T111" fmla="*/ 282 h 439"/>
                <a:gd name="T112" fmla="*/ 411 w 534"/>
                <a:gd name="T113" fmla="*/ 326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34" h="439">
                  <a:moveTo>
                    <a:pt x="496" y="159"/>
                  </a:moveTo>
                  <a:cubicBezTo>
                    <a:pt x="493" y="161"/>
                    <a:pt x="492" y="156"/>
                    <a:pt x="490" y="159"/>
                  </a:cubicBezTo>
                  <a:cubicBezTo>
                    <a:pt x="487" y="163"/>
                    <a:pt x="495" y="172"/>
                    <a:pt x="492" y="177"/>
                  </a:cubicBezTo>
                  <a:cubicBezTo>
                    <a:pt x="488" y="182"/>
                    <a:pt x="480" y="189"/>
                    <a:pt x="469" y="191"/>
                  </a:cubicBezTo>
                  <a:cubicBezTo>
                    <a:pt x="464" y="192"/>
                    <a:pt x="460" y="197"/>
                    <a:pt x="456" y="196"/>
                  </a:cubicBezTo>
                  <a:cubicBezTo>
                    <a:pt x="453" y="196"/>
                    <a:pt x="446" y="203"/>
                    <a:pt x="445" y="205"/>
                  </a:cubicBezTo>
                  <a:cubicBezTo>
                    <a:pt x="443" y="208"/>
                    <a:pt x="437" y="205"/>
                    <a:pt x="432" y="208"/>
                  </a:cubicBezTo>
                  <a:cubicBezTo>
                    <a:pt x="425" y="211"/>
                    <a:pt x="429" y="207"/>
                    <a:pt x="404" y="214"/>
                  </a:cubicBezTo>
                  <a:cubicBezTo>
                    <a:pt x="399" y="215"/>
                    <a:pt x="395" y="217"/>
                    <a:pt x="391" y="218"/>
                  </a:cubicBezTo>
                  <a:cubicBezTo>
                    <a:pt x="387" y="220"/>
                    <a:pt x="383" y="219"/>
                    <a:pt x="383" y="227"/>
                  </a:cubicBezTo>
                  <a:cubicBezTo>
                    <a:pt x="384" y="231"/>
                    <a:pt x="389" y="228"/>
                    <a:pt x="388" y="232"/>
                  </a:cubicBezTo>
                  <a:cubicBezTo>
                    <a:pt x="388" y="235"/>
                    <a:pt x="381" y="234"/>
                    <a:pt x="374" y="238"/>
                  </a:cubicBezTo>
                  <a:cubicBezTo>
                    <a:pt x="371" y="240"/>
                    <a:pt x="369" y="247"/>
                    <a:pt x="367" y="249"/>
                  </a:cubicBezTo>
                  <a:cubicBezTo>
                    <a:pt x="357" y="255"/>
                    <a:pt x="350" y="268"/>
                    <a:pt x="350" y="268"/>
                  </a:cubicBezTo>
                  <a:cubicBezTo>
                    <a:pt x="345" y="273"/>
                    <a:pt x="339" y="277"/>
                    <a:pt x="336" y="283"/>
                  </a:cubicBezTo>
                  <a:cubicBezTo>
                    <a:pt x="329" y="296"/>
                    <a:pt x="327" y="289"/>
                    <a:pt x="331" y="305"/>
                  </a:cubicBezTo>
                  <a:cubicBezTo>
                    <a:pt x="332" y="307"/>
                    <a:pt x="332" y="314"/>
                    <a:pt x="335" y="319"/>
                  </a:cubicBezTo>
                  <a:cubicBezTo>
                    <a:pt x="340" y="326"/>
                    <a:pt x="351" y="333"/>
                    <a:pt x="348" y="335"/>
                  </a:cubicBezTo>
                  <a:cubicBezTo>
                    <a:pt x="346" y="336"/>
                    <a:pt x="334" y="344"/>
                    <a:pt x="330" y="344"/>
                  </a:cubicBezTo>
                  <a:cubicBezTo>
                    <a:pt x="324" y="345"/>
                    <a:pt x="321" y="349"/>
                    <a:pt x="313" y="358"/>
                  </a:cubicBezTo>
                  <a:cubicBezTo>
                    <a:pt x="309" y="361"/>
                    <a:pt x="308" y="364"/>
                    <a:pt x="305" y="368"/>
                  </a:cubicBezTo>
                  <a:cubicBezTo>
                    <a:pt x="300" y="374"/>
                    <a:pt x="302" y="373"/>
                    <a:pt x="298" y="380"/>
                  </a:cubicBezTo>
                  <a:cubicBezTo>
                    <a:pt x="297" y="382"/>
                    <a:pt x="298" y="389"/>
                    <a:pt x="298" y="392"/>
                  </a:cubicBezTo>
                  <a:cubicBezTo>
                    <a:pt x="288" y="393"/>
                    <a:pt x="288" y="393"/>
                    <a:pt x="288" y="393"/>
                  </a:cubicBezTo>
                  <a:cubicBezTo>
                    <a:pt x="271" y="388"/>
                    <a:pt x="271" y="388"/>
                    <a:pt x="271" y="388"/>
                  </a:cubicBezTo>
                  <a:cubicBezTo>
                    <a:pt x="261" y="397"/>
                    <a:pt x="261" y="397"/>
                    <a:pt x="261" y="397"/>
                  </a:cubicBezTo>
                  <a:cubicBezTo>
                    <a:pt x="257" y="400"/>
                    <a:pt x="251" y="398"/>
                    <a:pt x="247" y="401"/>
                  </a:cubicBezTo>
                  <a:cubicBezTo>
                    <a:pt x="247" y="401"/>
                    <a:pt x="244" y="410"/>
                    <a:pt x="243" y="412"/>
                  </a:cubicBezTo>
                  <a:cubicBezTo>
                    <a:pt x="243" y="415"/>
                    <a:pt x="236" y="423"/>
                    <a:pt x="236" y="423"/>
                  </a:cubicBezTo>
                  <a:cubicBezTo>
                    <a:pt x="235" y="424"/>
                    <a:pt x="230" y="429"/>
                    <a:pt x="228" y="430"/>
                  </a:cubicBezTo>
                  <a:cubicBezTo>
                    <a:pt x="225" y="431"/>
                    <a:pt x="223" y="423"/>
                    <a:pt x="221" y="423"/>
                  </a:cubicBezTo>
                  <a:cubicBezTo>
                    <a:pt x="217" y="423"/>
                    <a:pt x="217" y="422"/>
                    <a:pt x="213" y="421"/>
                  </a:cubicBezTo>
                  <a:cubicBezTo>
                    <a:pt x="208" y="421"/>
                    <a:pt x="207" y="428"/>
                    <a:pt x="202" y="428"/>
                  </a:cubicBezTo>
                  <a:cubicBezTo>
                    <a:pt x="194" y="427"/>
                    <a:pt x="180" y="419"/>
                    <a:pt x="180" y="419"/>
                  </a:cubicBezTo>
                  <a:cubicBezTo>
                    <a:pt x="177" y="418"/>
                    <a:pt x="177" y="422"/>
                    <a:pt x="174" y="422"/>
                  </a:cubicBezTo>
                  <a:cubicBezTo>
                    <a:pt x="168" y="421"/>
                    <a:pt x="160" y="417"/>
                    <a:pt x="152" y="415"/>
                  </a:cubicBezTo>
                  <a:cubicBezTo>
                    <a:pt x="146" y="414"/>
                    <a:pt x="134" y="412"/>
                    <a:pt x="134" y="412"/>
                  </a:cubicBezTo>
                  <a:cubicBezTo>
                    <a:pt x="131" y="414"/>
                    <a:pt x="128" y="414"/>
                    <a:pt x="125" y="415"/>
                  </a:cubicBezTo>
                  <a:cubicBezTo>
                    <a:pt x="121" y="417"/>
                    <a:pt x="117" y="420"/>
                    <a:pt x="114" y="421"/>
                  </a:cubicBezTo>
                  <a:cubicBezTo>
                    <a:pt x="111" y="422"/>
                    <a:pt x="105" y="417"/>
                    <a:pt x="96" y="422"/>
                  </a:cubicBezTo>
                  <a:cubicBezTo>
                    <a:pt x="93" y="423"/>
                    <a:pt x="89" y="422"/>
                    <a:pt x="87" y="424"/>
                  </a:cubicBezTo>
                  <a:cubicBezTo>
                    <a:pt x="84" y="427"/>
                    <a:pt x="83" y="431"/>
                    <a:pt x="78" y="433"/>
                  </a:cubicBezTo>
                  <a:cubicBezTo>
                    <a:pt x="75" y="434"/>
                    <a:pt x="71" y="438"/>
                    <a:pt x="69" y="439"/>
                  </a:cubicBezTo>
                  <a:cubicBezTo>
                    <a:pt x="64" y="436"/>
                    <a:pt x="57" y="436"/>
                    <a:pt x="55" y="428"/>
                  </a:cubicBezTo>
                  <a:cubicBezTo>
                    <a:pt x="54" y="425"/>
                    <a:pt x="51" y="428"/>
                    <a:pt x="49" y="425"/>
                  </a:cubicBezTo>
                  <a:cubicBezTo>
                    <a:pt x="45" y="421"/>
                    <a:pt x="42" y="412"/>
                    <a:pt x="42" y="408"/>
                  </a:cubicBezTo>
                  <a:cubicBezTo>
                    <a:pt x="42" y="408"/>
                    <a:pt x="45" y="404"/>
                    <a:pt x="42" y="400"/>
                  </a:cubicBezTo>
                  <a:cubicBezTo>
                    <a:pt x="40" y="396"/>
                    <a:pt x="37" y="395"/>
                    <a:pt x="38" y="391"/>
                  </a:cubicBezTo>
                  <a:cubicBezTo>
                    <a:pt x="41" y="391"/>
                    <a:pt x="40" y="384"/>
                    <a:pt x="40" y="384"/>
                  </a:cubicBezTo>
                  <a:cubicBezTo>
                    <a:pt x="40" y="382"/>
                    <a:pt x="33" y="370"/>
                    <a:pt x="31" y="368"/>
                  </a:cubicBezTo>
                  <a:cubicBezTo>
                    <a:pt x="26" y="365"/>
                    <a:pt x="20" y="361"/>
                    <a:pt x="14" y="360"/>
                  </a:cubicBezTo>
                  <a:cubicBezTo>
                    <a:pt x="0" y="358"/>
                    <a:pt x="0" y="358"/>
                    <a:pt x="0" y="358"/>
                  </a:cubicBezTo>
                  <a:cubicBezTo>
                    <a:pt x="0" y="354"/>
                    <a:pt x="0" y="354"/>
                    <a:pt x="0" y="354"/>
                  </a:cubicBezTo>
                  <a:cubicBezTo>
                    <a:pt x="0" y="352"/>
                    <a:pt x="0" y="352"/>
                    <a:pt x="0" y="352"/>
                  </a:cubicBezTo>
                  <a:cubicBezTo>
                    <a:pt x="0" y="351"/>
                    <a:pt x="0" y="351"/>
                    <a:pt x="0" y="351"/>
                  </a:cubicBezTo>
                  <a:cubicBezTo>
                    <a:pt x="1" y="348"/>
                    <a:pt x="1" y="348"/>
                    <a:pt x="1" y="348"/>
                  </a:cubicBezTo>
                  <a:cubicBezTo>
                    <a:pt x="2" y="346"/>
                    <a:pt x="2" y="346"/>
                    <a:pt x="2" y="346"/>
                  </a:cubicBezTo>
                  <a:cubicBezTo>
                    <a:pt x="1" y="344"/>
                    <a:pt x="1" y="344"/>
                    <a:pt x="1" y="344"/>
                  </a:cubicBezTo>
                  <a:cubicBezTo>
                    <a:pt x="1" y="342"/>
                    <a:pt x="1" y="342"/>
                    <a:pt x="1" y="342"/>
                  </a:cubicBezTo>
                  <a:cubicBezTo>
                    <a:pt x="1" y="339"/>
                    <a:pt x="1" y="339"/>
                    <a:pt x="1" y="339"/>
                  </a:cubicBezTo>
                  <a:cubicBezTo>
                    <a:pt x="1" y="339"/>
                    <a:pt x="0" y="337"/>
                    <a:pt x="0" y="337"/>
                  </a:cubicBezTo>
                  <a:cubicBezTo>
                    <a:pt x="0" y="337"/>
                    <a:pt x="0" y="335"/>
                    <a:pt x="0" y="335"/>
                  </a:cubicBezTo>
                  <a:cubicBezTo>
                    <a:pt x="0" y="335"/>
                    <a:pt x="2" y="334"/>
                    <a:pt x="2" y="334"/>
                  </a:cubicBezTo>
                  <a:cubicBezTo>
                    <a:pt x="2" y="333"/>
                    <a:pt x="4" y="332"/>
                    <a:pt x="4" y="332"/>
                  </a:cubicBezTo>
                  <a:cubicBezTo>
                    <a:pt x="4" y="332"/>
                    <a:pt x="5" y="329"/>
                    <a:pt x="5" y="328"/>
                  </a:cubicBezTo>
                  <a:cubicBezTo>
                    <a:pt x="5" y="328"/>
                    <a:pt x="6" y="327"/>
                    <a:pt x="6" y="327"/>
                  </a:cubicBezTo>
                  <a:cubicBezTo>
                    <a:pt x="9" y="326"/>
                    <a:pt x="9" y="326"/>
                    <a:pt x="9" y="326"/>
                  </a:cubicBezTo>
                  <a:cubicBezTo>
                    <a:pt x="11" y="324"/>
                    <a:pt x="11" y="324"/>
                    <a:pt x="11" y="324"/>
                  </a:cubicBezTo>
                  <a:cubicBezTo>
                    <a:pt x="13" y="323"/>
                    <a:pt x="13" y="323"/>
                    <a:pt x="13" y="323"/>
                  </a:cubicBezTo>
                  <a:cubicBezTo>
                    <a:pt x="15" y="321"/>
                    <a:pt x="15" y="321"/>
                    <a:pt x="15" y="321"/>
                  </a:cubicBezTo>
                  <a:cubicBezTo>
                    <a:pt x="16" y="317"/>
                    <a:pt x="16" y="317"/>
                    <a:pt x="16" y="317"/>
                  </a:cubicBezTo>
                  <a:cubicBezTo>
                    <a:pt x="17" y="316"/>
                    <a:pt x="17" y="316"/>
                    <a:pt x="17" y="316"/>
                  </a:cubicBezTo>
                  <a:cubicBezTo>
                    <a:pt x="17" y="316"/>
                    <a:pt x="20" y="316"/>
                    <a:pt x="20" y="316"/>
                  </a:cubicBezTo>
                  <a:cubicBezTo>
                    <a:pt x="20" y="316"/>
                    <a:pt x="22" y="316"/>
                    <a:pt x="22" y="316"/>
                  </a:cubicBezTo>
                  <a:cubicBezTo>
                    <a:pt x="22" y="315"/>
                    <a:pt x="22" y="315"/>
                    <a:pt x="22" y="315"/>
                  </a:cubicBezTo>
                  <a:cubicBezTo>
                    <a:pt x="24" y="314"/>
                    <a:pt x="24" y="314"/>
                    <a:pt x="24" y="314"/>
                  </a:cubicBezTo>
                  <a:cubicBezTo>
                    <a:pt x="26" y="316"/>
                    <a:pt x="26" y="316"/>
                    <a:pt x="26" y="316"/>
                  </a:cubicBezTo>
                  <a:cubicBezTo>
                    <a:pt x="26" y="316"/>
                    <a:pt x="27" y="316"/>
                    <a:pt x="28" y="316"/>
                  </a:cubicBezTo>
                  <a:cubicBezTo>
                    <a:pt x="28" y="316"/>
                    <a:pt x="29" y="316"/>
                    <a:pt x="29" y="316"/>
                  </a:cubicBezTo>
                  <a:cubicBezTo>
                    <a:pt x="29" y="313"/>
                    <a:pt x="29" y="313"/>
                    <a:pt x="29" y="313"/>
                  </a:cubicBezTo>
                  <a:cubicBezTo>
                    <a:pt x="33" y="309"/>
                    <a:pt x="33" y="309"/>
                    <a:pt x="33" y="309"/>
                  </a:cubicBezTo>
                  <a:cubicBezTo>
                    <a:pt x="33" y="309"/>
                    <a:pt x="33" y="308"/>
                    <a:pt x="33" y="308"/>
                  </a:cubicBezTo>
                  <a:cubicBezTo>
                    <a:pt x="33" y="308"/>
                    <a:pt x="33" y="307"/>
                    <a:pt x="33" y="307"/>
                  </a:cubicBezTo>
                  <a:cubicBezTo>
                    <a:pt x="32" y="306"/>
                    <a:pt x="31" y="307"/>
                    <a:pt x="31" y="307"/>
                  </a:cubicBezTo>
                  <a:cubicBezTo>
                    <a:pt x="31" y="307"/>
                    <a:pt x="29" y="307"/>
                    <a:pt x="29" y="307"/>
                  </a:cubicBezTo>
                  <a:cubicBezTo>
                    <a:pt x="29" y="307"/>
                    <a:pt x="27" y="307"/>
                    <a:pt x="26" y="307"/>
                  </a:cubicBezTo>
                  <a:cubicBezTo>
                    <a:pt x="26" y="307"/>
                    <a:pt x="26" y="306"/>
                    <a:pt x="26" y="306"/>
                  </a:cubicBezTo>
                  <a:cubicBezTo>
                    <a:pt x="25" y="304"/>
                    <a:pt x="25" y="304"/>
                    <a:pt x="25" y="304"/>
                  </a:cubicBezTo>
                  <a:cubicBezTo>
                    <a:pt x="25" y="304"/>
                    <a:pt x="24" y="302"/>
                    <a:pt x="24" y="301"/>
                  </a:cubicBezTo>
                  <a:cubicBezTo>
                    <a:pt x="24" y="300"/>
                    <a:pt x="24" y="299"/>
                    <a:pt x="24" y="298"/>
                  </a:cubicBezTo>
                  <a:cubicBezTo>
                    <a:pt x="24" y="298"/>
                    <a:pt x="23" y="297"/>
                    <a:pt x="23" y="297"/>
                  </a:cubicBezTo>
                  <a:cubicBezTo>
                    <a:pt x="23" y="297"/>
                    <a:pt x="22" y="296"/>
                    <a:pt x="22" y="295"/>
                  </a:cubicBezTo>
                  <a:cubicBezTo>
                    <a:pt x="22" y="295"/>
                    <a:pt x="21" y="292"/>
                    <a:pt x="21" y="292"/>
                  </a:cubicBezTo>
                  <a:cubicBezTo>
                    <a:pt x="20" y="291"/>
                    <a:pt x="20" y="291"/>
                    <a:pt x="20" y="291"/>
                  </a:cubicBezTo>
                  <a:cubicBezTo>
                    <a:pt x="21" y="290"/>
                    <a:pt x="21" y="290"/>
                    <a:pt x="21" y="290"/>
                  </a:cubicBezTo>
                  <a:cubicBezTo>
                    <a:pt x="20" y="288"/>
                    <a:pt x="20" y="288"/>
                    <a:pt x="20" y="288"/>
                  </a:cubicBezTo>
                  <a:cubicBezTo>
                    <a:pt x="22" y="288"/>
                    <a:pt x="22" y="288"/>
                    <a:pt x="22" y="288"/>
                  </a:cubicBezTo>
                  <a:cubicBezTo>
                    <a:pt x="21" y="287"/>
                    <a:pt x="21" y="287"/>
                    <a:pt x="21" y="287"/>
                  </a:cubicBezTo>
                  <a:cubicBezTo>
                    <a:pt x="22" y="285"/>
                    <a:pt x="22" y="285"/>
                    <a:pt x="22" y="285"/>
                  </a:cubicBezTo>
                  <a:cubicBezTo>
                    <a:pt x="22" y="285"/>
                    <a:pt x="24" y="284"/>
                    <a:pt x="24" y="284"/>
                  </a:cubicBezTo>
                  <a:cubicBezTo>
                    <a:pt x="24" y="284"/>
                    <a:pt x="26" y="282"/>
                    <a:pt x="26" y="282"/>
                  </a:cubicBezTo>
                  <a:cubicBezTo>
                    <a:pt x="26" y="282"/>
                    <a:pt x="25" y="281"/>
                    <a:pt x="25" y="281"/>
                  </a:cubicBezTo>
                  <a:cubicBezTo>
                    <a:pt x="25" y="281"/>
                    <a:pt x="25" y="279"/>
                    <a:pt x="25" y="279"/>
                  </a:cubicBezTo>
                  <a:cubicBezTo>
                    <a:pt x="27" y="275"/>
                    <a:pt x="27" y="275"/>
                    <a:pt x="27" y="275"/>
                  </a:cubicBezTo>
                  <a:cubicBezTo>
                    <a:pt x="28" y="275"/>
                    <a:pt x="28" y="275"/>
                    <a:pt x="28" y="275"/>
                  </a:cubicBezTo>
                  <a:cubicBezTo>
                    <a:pt x="31" y="274"/>
                    <a:pt x="31" y="274"/>
                    <a:pt x="31" y="274"/>
                  </a:cubicBezTo>
                  <a:cubicBezTo>
                    <a:pt x="32" y="273"/>
                    <a:pt x="32" y="273"/>
                    <a:pt x="32" y="273"/>
                  </a:cubicBezTo>
                  <a:cubicBezTo>
                    <a:pt x="33" y="273"/>
                    <a:pt x="33" y="273"/>
                    <a:pt x="33" y="273"/>
                  </a:cubicBezTo>
                  <a:cubicBezTo>
                    <a:pt x="35" y="272"/>
                    <a:pt x="35" y="272"/>
                    <a:pt x="35" y="272"/>
                  </a:cubicBezTo>
                  <a:cubicBezTo>
                    <a:pt x="37" y="271"/>
                    <a:pt x="37" y="271"/>
                    <a:pt x="37" y="271"/>
                  </a:cubicBezTo>
                  <a:cubicBezTo>
                    <a:pt x="38" y="270"/>
                    <a:pt x="38" y="270"/>
                    <a:pt x="38" y="270"/>
                  </a:cubicBezTo>
                  <a:cubicBezTo>
                    <a:pt x="38" y="268"/>
                    <a:pt x="38" y="268"/>
                    <a:pt x="38" y="268"/>
                  </a:cubicBezTo>
                  <a:cubicBezTo>
                    <a:pt x="39" y="267"/>
                    <a:pt x="39" y="267"/>
                    <a:pt x="39" y="267"/>
                  </a:cubicBezTo>
                  <a:cubicBezTo>
                    <a:pt x="41" y="265"/>
                    <a:pt x="41" y="265"/>
                    <a:pt x="41" y="265"/>
                  </a:cubicBezTo>
                  <a:cubicBezTo>
                    <a:pt x="43" y="263"/>
                    <a:pt x="43" y="263"/>
                    <a:pt x="43" y="263"/>
                  </a:cubicBezTo>
                  <a:cubicBezTo>
                    <a:pt x="43" y="261"/>
                    <a:pt x="43" y="261"/>
                    <a:pt x="43" y="261"/>
                  </a:cubicBezTo>
                  <a:cubicBezTo>
                    <a:pt x="42" y="260"/>
                    <a:pt x="42" y="260"/>
                    <a:pt x="42" y="260"/>
                  </a:cubicBezTo>
                  <a:cubicBezTo>
                    <a:pt x="42" y="260"/>
                    <a:pt x="41" y="258"/>
                    <a:pt x="41" y="257"/>
                  </a:cubicBezTo>
                  <a:cubicBezTo>
                    <a:pt x="41" y="257"/>
                    <a:pt x="40" y="257"/>
                    <a:pt x="40" y="257"/>
                  </a:cubicBezTo>
                  <a:cubicBezTo>
                    <a:pt x="38" y="258"/>
                    <a:pt x="38" y="258"/>
                    <a:pt x="38" y="258"/>
                  </a:cubicBezTo>
                  <a:cubicBezTo>
                    <a:pt x="38" y="258"/>
                    <a:pt x="37" y="257"/>
                    <a:pt x="36" y="257"/>
                  </a:cubicBezTo>
                  <a:cubicBezTo>
                    <a:pt x="36" y="257"/>
                    <a:pt x="36" y="256"/>
                    <a:pt x="36" y="256"/>
                  </a:cubicBezTo>
                  <a:cubicBezTo>
                    <a:pt x="37" y="255"/>
                    <a:pt x="37" y="255"/>
                    <a:pt x="37" y="255"/>
                  </a:cubicBezTo>
                  <a:cubicBezTo>
                    <a:pt x="37" y="253"/>
                    <a:pt x="37" y="253"/>
                    <a:pt x="37" y="253"/>
                  </a:cubicBezTo>
                  <a:cubicBezTo>
                    <a:pt x="35" y="253"/>
                    <a:pt x="35" y="253"/>
                    <a:pt x="35" y="253"/>
                  </a:cubicBezTo>
                  <a:cubicBezTo>
                    <a:pt x="34" y="251"/>
                    <a:pt x="34" y="251"/>
                    <a:pt x="34" y="251"/>
                  </a:cubicBezTo>
                  <a:cubicBezTo>
                    <a:pt x="33" y="249"/>
                    <a:pt x="33" y="249"/>
                    <a:pt x="33" y="249"/>
                  </a:cubicBezTo>
                  <a:cubicBezTo>
                    <a:pt x="33" y="247"/>
                    <a:pt x="33" y="247"/>
                    <a:pt x="33" y="247"/>
                  </a:cubicBezTo>
                  <a:cubicBezTo>
                    <a:pt x="34" y="246"/>
                    <a:pt x="34" y="246"/>
                    <a:pt x="34" y="246"/>
                  </a:cubicBezTo>
                  <a:cubicBezTo>
                    <a:pt x="34" y="245"/>
                    <a:pt x="34" y="245"/>
                    <a:pt x="34" y="245"/>
                  </a:cubicBezTo>
                  <a:cubicBezTo>
                    <a:pt x="33" y="244"/>
                    <a:pt x="33" y="244"/>
                    <a:pt x="33" y="244"/>
                  </a:cubicBezTo>
                  <a:cubicBezTo>
                    <a:pt x="33" y="242"/>
                    <a:pt x="33" y="242"/>
                    <a:pt x="33" y="242"/>
                  </a:cubicBezTo>
                  <a:cubicBezTo>
                    <a:pt x="32" y="240"/>
                    <a:pt x="32" y="240"/>
                    <a:pt x="32" y="240"/>
                  </a:cubicBezTo>
                  <a:cubicBezTo>
                    <a:pt x="33" y="239"/>
                    <a:pt x="33" y="239"/>
                    <a:pt x="33" y="239"/>
                  </a:cubicBezTo>
                  <a:cubicBezTo>
                    <a:pt x="34" y="238"/>
                    <a:pt x="34" y="238"/>
                    <a:pt x="34" y="238"/>
                  </a:cubicBezTo>
                  <a:cubicBezTo>
                    <a:pt x="34" y="236"/>
                    <a:pt x="34" y="236"/>
                    <a:pt x="34" y="236"/>
                  </a:cubicBezTo>
                  <a:cubicBezTo>
                    <a:pt x="34" y="236"/>
                    <a:pt x="32" y="235"/>
                    <a:pt x="32" y="235"/>
                  </a:cubicBezTo>
                  <a:cubicBezTo>
                    <a:pt x="32" y="235"/>
                    <a:pt x="31" y="233"/>
                    <a:pt x="31" y="233"/>
                  </a:cubicBezTo>
                  <a:cubicBezTo>
                    <a:pt x="31" y="232"/>
                    <a:pt x="31" y="232"/>
                    <a:pt x="31" y="232"/>
                  </a:cubicBezTo>
                  <a:cubicBezTo>
                    <a:pt x="31" y="232"/>
                    <a:pt x="29" y="230"/>
                    <a:pt x="29" y="230"/>
                  </a:cubicBezTo>
                  <a:cubicBezTo>
                    <a:pt x="29" y="230"/>
                    <a:pt x="29" y="228"/>
                    <a:pt x="29" y="228"/>
                  </a:cubicBezTo>
                  <a:cubicBezTo>
                    <a:pt x="29" y="228"/>
                    <a:pt x="28" y="226"/>
                    <a:pt x="28" y="226"/>
                  </a:cubicBezTo>
                  <a:cubicBezTo>
                    <a:pt x="27" y="225"/>
                    <a:pt x="27" y="224"/>
                    <a:pt x="27" y="224"/>
                  </a:cubicBezTo>
                  <a:cubicBezTo>
                    <a:pt x="29" y="224"/>
                    <a:pt x="29" y="224"/>
                    <a:pt x="29" y="224"/>
                  </a:cubicBezTo>
                  <a:cubicBezTo>
                    <a:pt x="31" y="224"/>
                    <a:pt x="31" y="224"/>
                    <a:pt x="31" y="224"/>
                  </a:cubicBezTo>
                  <a:cubicBezTo>
                    <a:pt x="32" y="226"/>
                    <a:pt x="32" y="226"/>
                    <a:pt x="32" y="226"/>
                  </a:cubicBezTo>
                  <a:cubicBezTo>
                    <a:pt x="33" y="225"/>
                    <a:pt x="33" y="225"/>
                    <a:pt x="33" y="225"/>
                  </a:cubicBezTo>
                  <a:cubicBezTo>
                    <a:pt x="33" y="226"/>
                    <a:pt x="33" y="226"/>
                    <a:pt x="33" y="226"/>
                  </a:cubicBezTo>
                  <a:cubicBezTo>
                    <a:pt x="35" y="226"/>
                    <a:pt x="35" y="226"/>
                    <a:pt x="35" y="226"/>
                  </a:cubicBezTo>
                  <a:cubicBezTo>
                    <a:pt x="38" y="226"/>
                    <a:pt x="38" y="226"/>
                    <a:pt x="38" y="226"/>
                  </a:cubicBezTo>
                  <a:cubicBezTo>
                    <a:pt x="40" y="226"/>
                    <a:pt x="40" y="226"/>
                    <a:pt x="40" y="226"/>
                  </a:cubicBezTo>
                  <a:cubicBezTo>
                    <a:pt x="41" y="226"/>
                    <a:pt x="41" y="226"/>
                    <a:pt x="41" y="226"/>
                  </a:cubicBezTo>
                  <a:cubicBezTo>
                    <a:pt x="41" y="226"/>
                    <a:pt x="42" y="227"/>
                    <a:pt x="42" y="227"/>
                  </a:cubicBezTo>
                  <a:cubicBezTo>
                    <a:pt x="43" y="228"/>
                    <a:pt x="44" y="227"/>
                    <a:pt x="44" y="227"/>
                  </a:cubicBezTo>
                  <a:cubicBezTo>
                    <a:pt x="44" y="228"/>
                    <a:pt x="46" y="228"/>
                    <a:pt x="46" y="228"/>
                  </a:cubicBezTo>
                  <a:cubicBezTo>
                    <a:pt x="46" y="228"/>
                    <a:pt x="47" y="227"/>
                    <a:pt x="48" y="227"/>
                  </a:cubicBezTo>
                  <a:cubicBezTo>
                    <a:pt x="48" y="227"/>
                    <a:pt x="49" y="227"/>
                    <a:pt x="49" y="227"/>
                  </a:cubicBezTo>
                  <a:cubicBezTo>
                    <a:pt x="50" y="226"/>
                    <a:pt x="50" y="226"/>
                    <a:pt x="50" y="226"/>
                  </a:cubicBezTo>
                  <a:cubicBezTo>
                    <a:pt x="50" y="224"/>
                    <a:pt x="50" y="224"/>
                    <a:pt x="50" y="224"/>
                  </a:cubicBezTo>
                  <a:cubicBezTo>
                    <a:pt x="51" y="224"/>
                    <a:pt x="51" y="224"/>
                    <a:pt x="51" y="224"/>
                  </a:cubicBezTo>
                  <a:cubicBezTo>
                    <a:pt x="51" y="223"/>
                    <a:pt x="51" y="223"/>
                    <a:pt x="51" y="223"/>
                  </a:cubicBezTo>
                  <a:cubicBezTo>
                    <a:pt x="52" y="221"/>
                    <a:pt x="52" y="221"/>
                    <a:pt x="52" y="221"/>
                  </a:cubicBezTo>
                  <a:cubicBezTo>
                    <a:pt x="52" y="220"/>
                    <a:pt x="52" y="220"/>
                    <a:pt x="52" y="220"/>
                  </a:cubicBezTo>
                  <a:cubicBezTo>
                    <a:pt x="54" y="220"/>
                    <a:pt x="54" y="220"/>
                    <a:pt x="54" y="220"/>
                  </a:cubicBezTo>
                  <a:cubicBezTo>
                    <a:pt x="55" y="219"/>
                    <a:pt x="55" y="219"/>
                    <a:pt x="55" y="219"/>
                  </a:cubicBezTo>
                  <a:cubicBezTo>
                    <a:pt x="56" y="217"/>
                    <a:pt x="56" y="217"/>
                    <a:pt x="56" y="217"/>
                  </a:cubicBezTo>
                  <a:cubicBezTo>
                    <a:pt x="57" y="215"/>
                    <a:pt x="57" y="215"/>
                    <a:pt x="57" y="215"/>
                  </a:cubicBezTo>
                  <a:cubicBezTo>
                    <a:pt x="57" y="215"/>
                    <a:pt x="58" y="213"/>
                    <a:pt x="58" y="213"/>
                  </a:cubicBezTo>
                  <a:cubicBezTo>
                    <a:pt x="58" y="213"/>
                    <a:pt x="59" y="211"/>
                    <a:pt x="59" y="211"/>
                  </a:cubicBezTo>
                  <a:cubicBezTo>
                    <a:pt x="58" y="208"/>
                    <a:pt x="58" y="208"/>
                    <a:pt x="58" y="208"/>
                  </a:cubicBezTo>
                  <a:cubicBezTo>
                    <a:pt x="57" y="206"/>
                    <a:pt x="57" y="206"/>
                    <a:pt x="57" y="206"/>
                  </a:cubicBezTo>
                  <a:cubicBezTo>
                    <a:pt x="56" y="204"/>
                    <a:pt x="56" y="204"/>
                    <a:pt x="56" y="204"/>
                  </a:cubicBezTo>
                  <a:cubicBezTo>
                    <a:pt x="56" y="204"/>
                    <a:pt x="56" y="203"/>
                    <a:pt x="55" y="203"/>
                  </a:cubicBezTo>
                  <a:cubicBezTo>
                    <a:pt x="55" y="203"/>
                    <a:pt x="55" y="202"/>
                    <a:pt x="55" y="202"/>
                  </a:cubicBezTo>
                  <a:cubicBezTo>
                    <a:pt x="55" y="200"/>
                    <a:pt x="55" y="200"/>
                    <a:pt x="55" y="200"/>
                  </a:cubicBezTo>
                  <a:cubicBezTo>
                    <a:pt x="56" y="199"/>
                    <a:pt x="56" y="199"/>
                    <a:pt x="56" y="199"/>
                  </a:cubicBezTo>
                  <a:cubicBezTo>
                    <a:pt x="57" y="199"/>
                    <a:pt x="57" y="199"/>
                    <a:pt x="57" y="199"/>
                  </a:cubicBezTo>
                  <a:cubicBezTo>
                    <a:pt x="59" y="197"/>
                    <a:pt x="59" y="197"/>
                    <a:pt x="59" y="197"/>
                  </a:cubicBezTo>
                  <a:cubicBezTo>
                    <a:pt x="60" y="197"/>
                    <a:pt x="60" y="197"/>
                    <a:pt x="60" y="197"/>
                  </a:cubicBezTo>
                  <a:cubicBezTo>
                    <a:pt x="62" y="197"/>
                    <a:pt x="62" y="197"/>
                    <a:pt x="62" y="197"/>
                  </a:cubicBezTo>
                  <a:cubicBezTo>
                    <a:pt x="64" y="195"/>
                    <a:pt x="64" y="195"/>
                    <a:pt x="64" y="195"/>
                  </a:cubicBezTo>
                  <a:cubicBezTo>
                    <a:pt x="65" y="195"/>
                    <a:pt x="65" y="195"/>
                    <a:pt x="65" y="195"/>
                  </a:cubicBezTo>
                  <a:cubicBezTo>
                    <a:pt x="66" y="194"/>
                    <a:pt x="66" y="194"/>
                    <a:pt x="66" y="194"/>
                  </a:cubicBezTo>
                  <a:cubicBezTo>
                    <a:pt x="67" y="192"/>
                    <a:pt x="67" y="192"/>
                    <a:pt x="67" y="192"/>
                  </a:cubicBezTo>
                  <a:cubicBezTo>
                    <a:pt x="66" y="190"/>
                    <a:pt x="66" y="190"/>
                    <a:pt x="66" y="190"/>
                  </a:cubicBezTo>
                  <a:cubicBezTo>
                    <a:pt x="65" y="189"/>
                    <a:pt x="65" y="189"/>
                    <a:pt x="65" y="189"/>
                  </a:cubicBezTo>
                  <a:cubicBezTo>
                    <a:pt x="66" y="186"/>
                    <a:pt x="66" y="186"/>
                    <a:pt x="66" y="186"/>
                  </a:cubicBezTo>
                  <a:cubicBezTo>
                    <a:pt x="68" y="185"/>
                    <a:pt x="68" y="185"/>
                    <a:pt x="68" y="185"/>
                  </a:cubicBezTo>
                  <a:cubicBezTo>
                    <a:pt x="68" y="182"/>
                    <a:pt x="68" y="182"/>
                    <a:pt x="68" y="182"/>
                  </a:cubicBezTo>
                  <a:cubicBezTo>
                    <a:pt x="67" y="181"/>
                    <a:pt x="67" y="181"/>
                    <a:pt x="67" y="181"/>
                  </a:cubicBezTo>
                  <a:cubicBezTo>
                    <a:pt x="68" y="179"/>
                    <a:pt x="68" y="179"/>
                    <a:pt x="68" y="179"/>
                  </a:cubicBezTo>
                  <a:cubicBezTo>
                    <a:pt x="69" y="178"/>
                    <a:pt x="69" y="178"/>
                    <a:pt x="69" y="178"/>
                  </a:cubicBezTo>
                  <a:cubicBezTo>
                    <a:pt x="69" y="178"/>
                    <a:pt x="70" y="176"/>
                    <a:pt x="70" y="175"/>
                  </a:cubicBezTo>
                  <a:cubicBezTo>
                    <a:pt x="71" y="175"/>
                    <a:pt x="71" y="172"/>
                    <a:pt x="71" y="172"/>
                  </a:cubicBezTo>
                  <a:cubicBezTo>
                    <a:pt x="70" y="170"/>
                    <a:pt x="70" y="170"/>
                    <a:pt x="70" y="170"/>
                  </a:cubicBezTo>
                  <a:cubicBezTo>
                    <a:pt x="70" y="169"/>
                    <a:pt x="70" y="169"/>
                    <a:pt x="70" y="169"/>
                  </a:cubicBezTo>
                  <a:cubicBezTo>
                    <a:pt x="70" y="169"/>
                    <a:pt x="72" y="168"/>
                    <a:pt x="72" y="168"/>
                  </a:cubicBezTo>
                  <a:cubicBezTo>
                    <a:pt x="73" y="168"/>
                    <a:pt x="73" y="165"/>
                    <a:pt x="73" y="165"/>
                  </a:cubicBezTo>
                  <a:cubicBezTo>
                    <a:pt x="71" y="164"/>
                    <a:pt x="71" y="164"/>
                    <a:pt x="71" y="164"/>
                  </a:cubicBezTo>
                  <a:cubicBezTo>
                    <a:pt x="71" y="164"/>
                    <a:pt x="71" y="162"/>
                    <a:pt x="71" y="161"/>
                  </a:cubicBezTo>
                  <a:cubicBezTo>
                    <a:pt x="71" y="161"/>
                    <a:pt x="71" y="159"/>
                    <a:pt x="71" y="159"/>
                  </a:cubicBezTo>
                  <a:cubicBezTo>
                    <a:pt x="70" y="159"/>
                    <a:pt x="70" y="159"/>
                    <a:pt x="70" y="159"/>
                  </a:cubicBezTo>
                  <a:cubicBezTo>
                    <a:pt x="70" y="157"/>
                    <a:pt x="70" y="157"/>
                    <a:pt x="70" y="157"/>
                  </a:cubicBezTo>
                  <a:cubicBezTo>
                    <a:pt x="71" y="156"/>
                    <a:pt x="71" y="156"/>
                    <a:pt x="71" y="156"/>
                  </a:cubicBezTo>
                  <a:cubicBezTo>
                    <a:pt x="73" y="157"/>
                    <a:pt x="73" y="157"/>
                    <a:pt x="73" y="157"/>
                  </a:cubicBezTo>
                  <a:cubicBezTo>
                    <a:pt x="73" y="157"/>
                    <a:pt x="74" y="156"/>
                    <a:pt x="75" y="156"/>
                  </a:cubicBezTo>
                  <a:cubicBezTo>
                    <a:pt x="75" y="155"/>
                    <a:pt x="77" y="155"/>
                    <a:pt x="77" y="155"/>
                  </a:cubicBezTo>
                  <a:cubicBezTo>
                    <a:pt x="78" y="152"/>
                    <a:pt x="78" y="152"/>
                    <a:pt x="78" y="152"/>
                  </a:cubicBezTo>
                  <a:cubicBezTo>
                    <a:pt x="82" y="150"/>
                    <a:pt x="82" y="150"/>
                    <a:pt x="82" y="150"/>
                  </a:cubicBezTo>
                  <a:cubicBezTo>
                    <a:pt x="82" y="149"/>
                    <a:pt x="82" y="149"/>
                    <a:pt x="82" y="149"/>
                  </a:cubicBezTo>
                  <a:cubicBezTo>
                    <a:pt x="85" y="148"/>
                    <a:pt x="85" y="148"/>
                    <a:pt x="85" y="148"/>
                  </a:cubicBezTo>
                  <a:cubicBezTo>
                    <a:pt x="87" y="149"/>
                    <a:pt x="87" y="149"/>
                    <a:pt x="87" y="149"/>
                  </a:cubicBezTo>
                  <a:cubicBezTo>
                    <a:pt x="89" y="147"/>
                    <a:pt x="89" y="147"/>
                    <a:pt x="89" y="147"/>
                  </a:cubicBezTo>
                  <a:cubicBezTo>
                    <a:pt x="90" y="147"/>
                    <a:pt x="90" y="147"/>
                    <a:pt x="90" y="147"/>
                  </a:cubicBezTo>
                  <a:cubicBezTo>
                    <a:pt x="92" y="146"/>
                    <a:pt x="92" y="146"/>
                    <a:pt x="92" y="146"/>
                  </a:cubicBezTo>
                  <a:cubicBezTo>
                    <a:pt x="94" y="145"/>
                    <a:pt x="94" y="145"/>
                    <a:pt x="94" y="145"/>
                  </a:cubicBezTo>
                  <a:cubicBezTo>
                    <a:pt x="97" y="142"/>
                    <a:pt x="97" y="142"/>
                    <a:pt x="97" y="142"/>
                  </a:cubicBezTo>
                  <a:cubicBezTo>
                    <a:pt x="98" y="142"/>
                    <a:pt x="98" y="142"/>
                    <a:pt x="98" y="142"/>
                  </a:cubicBezTo>
                  <a:cubicBezTo>
                    <a:pt x="98" y="142"/>
                    <a:pt x="100" y="141"/>
                    <a:pt x="100" y="141"/>
                  </a:cubicBezTo>
                  <a:cubicBezTo>
                    <a:pt x="100" y="141"/>
                    <a:pt x="101" y="139"/>
                    <a:pt x="101" y="139"/>
                  </a:cubicBezTo>
                  <a:cubicBezTo>
                    <a:pt x="103" y="138"/>
                    <a:pt x="103" y="138"/>
                    <a:pt x="103" y="138"/>
                  </a:cubicBezTo>
                  <a:cubicBezTo>
                    <a:pt x="105" y="135"/>
                    <a:pt x="105" y="135"/>
                    <a:pt x="105" y="135"/>
                  </a:cubicBezTo>
                  <a:cubicBezTo>
                    <a:pt x="107" y="133"/>
                    <a:pt x="107" y="133"/>
                    <a:pt x="107" y="133"/>
                  </a:cubicBezTo>
                  <a:cubicBezTo>
                    <a:pt x="105" y="130"/>
                    <a:pt x="105" y="130"/>
                    <a:pt x="105" y="130"/>
                  </a:cubicBezTo>
                  <a:cubicBezTo>
                    <a:pt x="105" y="130"/>
                    <a:pt x="103" y="128"/>
                    <a:pt x="102" y="128"/>
                  </a:cubicBezTo>
                  <a:cubicBezTo>
                    <a:pt x="102" y="127"/>
                    <a:pt x="100" y="126"/>
                    <a:pt x="100" y="126"/>
                  </a:cubicBezTo>
                  <a:cubicBezTo>
                    <a:pt x="100" y="126"/>
                    <a:pt x="97" y="125"/>
                    <a:pt x="97" y="125"/>
                  </a:cubicBezTo>
                  <a:cubicBezTo>
                    <a:pt x="97" y="125"/>
                    <a:pt x="95" y="126"/>
                    <a:pt x="95" y="126"/>
                  </a:cubicBezTo>
                  <a:cubicBezTo>
                    <a:pt x="94" y="125"/>
                    <a:pt x="94" y="125"/>
                    <a:pt x="94" y="125"/>
                  </a:cubicBezTo>
                  <a:cubicBezTo>
                    <a:pt x="94" y="125"/>
                    <a:pt x="93" y="123"/>
                    <a:pt x="94" y="123"/>
                  </a:cubicBezTo>
                  <a:cubicBezTo>
                    <a:pt x="94" y="123"/>
                    <a:pt x="94" y="122"/>
                    <a:pt x="94" y="122"/>
                  </a:cubicBezTo>
                  <a:cubicBezTo>
                    <a:pt x="94" y="121"/>
                    <a:pt x="94" y="121"/>
                    <a:pt x="94" y="121"/>
                  </a:cubicBezTo>
                  <a:cubicBezTo>
                    <a:pt x="94" y="120"/>
                    <a:pt x="94" y="120"/>
                    <a:pt x="94" y="120"/>
                  </a:cubicBezTo>
                  <a:cubicBezTo>
                    <a:pt x="95" y="119"/>
                    <a:pt x="95" y="119"/>
                    <a:pt x="95" y="119"/>
                  </a:cubicBezTo>
                  <a:cubicBezTo>
                    <a:pt x="95" y="119"/>
                    <a:pt x="96" y="118"/>
                    <a:pt x="96" y="117"/>
                  </a:cubicBezTo>
                  <a:cubicBezTo>
                    <a:pt x="96" y="117"/>
                    <a:pt x="97" y="115"/>
                    <a:pt x="97" y="115"/>
                  </a:cubicBezTo>
                  <a:cubicBezTo>
                    <a:pt x="97" y="115"/>
                    <a:pt x="96" y="114"/>
                    <a:pt x="96" y="113"/>
                  </a:cubicBezTo>
                  <a:cubicBezTo>
                    <a:pt x="95" y="113"/>
                    <a:pt x="95" y="113"/>
                    <a:pt x="96" y="112"/>
                  </a:cubicBezTo>
                  <a:cubicBezTo>
                    <a:pt x="96" y="112"/>
                    <a:pt x="96" y="111"/>
                    <a:pt x="96" y="111"/>
                  </a:cubicBezTo>
                  <a:cubicBezTo>
                    <a:pt x="96" y="111"/>
                    <a:pt x="96" y="109"/>
                    <a:pt x="95" y="109"/>
                  </a:cubicBezTo>
                  <a:cubicBezTo>
                    <a:pt x="95" y="109"/>
                    <a:pt x="93" y="110"/>
                    <a:pt x="93" y="110"/>
                  </a:cubicBezTo>
                  <a:cubicBezTo>
                    <a:pt x="93" y="110"/>
                    <a:pt x="90" y="109"/>
                    <a:pt x="90" y="109"/>
                  </a:cubicBezTo>
                  <a:cubicBezTo>
                    <a:pt x="90" y="109"/>
                    <a:pt x="89" y="108"/>
                    <a:pt x="89" y="108"/>
                  </a:cubicBezTo>
                  <a:cubicBezTo>
                    <a:pt x="89" y="108"/>
                    <a:pt x="89" y="106"/>
                    <a:pt x="88" y="106"/>
                  </a:cubicBezTo>
                  <a:cubicBezTo>
                    <a:pt x="87" y="105"/>
                    <a:pt x="87" y="106"/>
                    <a:pt x="87" y="106"/>
                  </a:cubicBezTo>
                  <a:cubicBezTo>
                    <a:pt x="86" y="108"/>
                    <a:pt x="86" y="108"/>
                    <a:pt x="86" y="108"/>
                  </a:cubicBezTo>
                  <a:cubicBezTo>
                    <a:pt x="86" y="108"/>
                    <a:pt x="84" y="108"/>
                    <a:pt x="83" y="107"/>
                  </a:cubicBezTo>
                  <a:cubicBezTo>
                    <a:pt x="83" y="107"/>
                    <a:pt x="82" y="107"/>
                    <a:pt x="82" y="107"/>
                  </a:cubicBezTo>
                  <a:cubicBezTo>
                    <a:pt x="81" y="107"/>
                    <a:pt x="81" y="106"/>
                    <a:pt x="81" y="105"/>
                  </a:cubicBezTo>
                  <a:cubicBezTo>
                    <a:pt x="80" y="104"/>
                    <a:pt x="80" y="105"/>
                    <a:pt x="79" y="105"/>
                  </a:cubicBezTo>
                  <a:cubicBezTo>
                    <a:pt x="79" y="105"/>
                    <a:pt x="77" y="105"/>
                    <a:pt x="77" y="105"/>
                  </a:cubicBezTo>
                  <a:cubicBezTo>
                    <a:pt x="77" y="105"/>
                    <a:pt x="75" y="103"/>
                    <a:pt x="75" y="103"/>
                  </a:cubicBezTo>
                  <a:cubicBezTo>
                    <a:pt x="75" y="102"/>
                    <a:pt x="74" y="102"/>
                    <a:pt x="74" y="102"/>
                  </a:cubicBezTo>
                  <a:cubicBezTo>
                    <a:pt x="74" y="102"/>
                    <a:pt x="72" y="103"/>
                    <a:pt x="72" y="103"/>
                  </a:cubicBezTo>
                  <a:cubicBezTo>
                    <a:pt x="72" y="104"/>
                    <a:pt x="72" y="104"/>
                    <a:pt x="72" y="104"/>
                  </a:cubicBezTo>
                  <a:cubicBezTo>
                    <a:pt x="71" y="107"/>
                    <a:pt x="71" y="107"/>
                    <a:pt x="71" y="107"/>
                  </a:cubicBezTo>
                  <a:cubicBezTo>
                    <a:pt x="68" y="109"/>
                    <a:pt x="68" y="109"/>
                    <a:pt x="68" y="109"/>
                  </a:cubicBezTo>
                  <a:cubicBezTo>
                    <a:pt x="68" y="109"/>
                    <a:pt x="65" y="109"/>
                    <a:pt x="64" y="108"/>
                  </a:cubicBezTo>
                  <a:cubicBezTo>
                    <a:pt x="64" y="108"/>
                    <a:pt x="64" y="108"/>
                    <a:pt x="63" y="108"/>
                  </a:cubicBezTo>
                  <a:cubicBezTo>
                    <a:pt x="62" y="108"/>
                    <a:pt x="62" y="108"/>
                    <a:pt x="62" y="108"/>
                  </a:cubicBezTo>
                  <a:cubicBezTo>
                    <a:pt x="62" y="108"/>
                    <a:pt x="60" y="109"/>
                    <a:pt x="60" y="109"/>
                  </a:cubicBezTo>
                  <a:cubicBezTo>
                    <a:pt x="60" y="109"/>
                    <a:pt x="59" y="107"/>
                    <a:pt x="59" y="107"/>
                  </a:cubicBezTo>
                  <a:cubicBezTo>
                    <a:pt x="59" y="107"/>
                    <a:pt x="57" y="106"/>
                    <a:pt x="57" y="105"/>
                  </a:cubicBezTo>
                  <a:cubicBezTo>
                    <a:pt x="57" y="105"/>
                    <a:pt x="57" y="106"/>
                    <a:pt x="57" y="106"/>
                  </a:cubicBezTo>
                  <a:cubicBezTo>
                    <a:pt x="57" y="106"/>
                    <a:pt x="56" y="107"/>
                    <a:pt x="55" y="107"/>
                  </a:cubicBezTo>
                  <a:cubicBezTo>
                    <a:pt x="55" y="107"/>
                    <a:pt x="54" y="108"/>
                    <a:pt x="54" y="108"/>
                  </a:cubicBezTo>
                  <a:cubicBezTo>
                    <a:pt x="53" y="108"/>
                    <a:pt x="54" y="106"/>
                    <a:pt x="54" y="106"/>
                  </a:cubicBezTo>
                  <a:cubicBezTo>
                    <a:pt x="55" y="104"/>
                    <a:pt x="55" y="104"/>
                    <a:pt x="55" y="104"/>
                  </a:cubicBezTo>
                  <a:cubicBezTo>
                    <a:pt x="55" y="104"/>
                    <a:pt x="52" y="103"/>
                    <a:pt x="52" y="102"/>
                  </a:cubicBezTo>
                  <a:cubicBezTo>
                    <a:pt x="51" y="102"/>
                    <a:pt x="50" y="101"/>
                    <a:pt x="50" y="101"/>
                  </a:cubicBezTo>
                  <a:cubicBezTo>
                    <a:pt x="50" y="101"/>
                    <a:pt x="48" y="101"/>
                    <a:pt x="48" y="101"/>
                  </a:cubicBezTo>
                  <a:cubicBezTo>
                    <a:pt x="46" y="101"/>
                    <a:pt x="46" y="101"/>
                    <a:pt x="46" y="101"/>
                  </a:cubicBezTo>
                  <a:cubicBezTo>
                    <a:pt x="46" y="101"/>
                    <a:pt x="45" y="101"/>
                    <a:pt x="44" y="102"/>
                  </a:cubicBezTo>
                  <a:cubicBezTo>
                    <a:pt x="44" y="102"/>
                    <a:pt x="43" y="103"/>
                    <a:pt x="42" y="102"/>
                  </a:cubicBezTo>
                  <a:cubicBezTo>
                    <a:pt x="42" y="102"/>
                    <a:pt x="43" y="100"/>
                    <a:pt x="43" y="100"/>
                  </a:cubicBezTo>
                  <a:cubicBezTo>
                    <a:pt x="43" y="100"/>
                    <a:pt x="43" y="98"/>
                    <a:pt x="43" y="98"/>
                  </a:cubicBezTo>
                  <a:cubicBezTo>
                    <a:pt x="42" y="97"/>
                    <a:pt x="42" y="99"/>
                    <a:pt x="42" y="99"/>
                  </a:cubicBezTo>
                  <a:cubicBezTo>
                    <a:pt x="42" y="99"/>
                    <a:pt x="40" y="100"/>
                    <a:pt x="39" y="101"/>
                  </a:cubicBezTo>
                  <a:cubicBezTo>
                    <a:pt x="39" y="101"/>
                    <a:pt x="38" y="101"/>
                    <a:pt x="38" y="101"/>
                  </a:cubicBezTo>
                  <a:cubicBezTo>
                    <a:pt x="37" y="101"/>
                    <a:pt x="36" y="102"/>
                    <a:pt x="34" y="102"/>
                  </a:cubicBezTo>
                  <a:cubicBezTo>
                    <a:pt x="33" y="102"/>
                    <a:pt x="32" y="103"/>
                    <a:pt x="32" y="102"/>
                  </a:cubicBezTo>
                  <a:cubicBezTo>
                    <a:pt x="31" y="102"/>
                    <a:pt x="31" y="101"/>
                    <a:pt x="31" y="101"/>
                  </a:cubicBezTo>
                  <a:cubicBezTo>
                    <a:pt x="31" y="99"/>
                    <a:pt x="31" y="99"/>
                    <a:pt x="31" y="99"/>
                  </a:cubicBezTo>
                  <a:cubicBezTo>
                    <a:pt x="31" y="99"/>
                    <a:pt x="30" y="98"/>
                    <a:pt x="30" y="97"/>
                  </a:cubicBezTo>
                  <a:cubicBezTo>
                    <a:pt x="29" y="96"/>
                    <a:pt x="30" y="96"/>
                    <a:pt x="30" y="95"/>
                  </a:cubicBezTo>
                  <a:cubicBezTo>
                    <a:pt x="30" y="95"/>
                    <a:pt x="32" y="94"/>
                    <a:pt x="32" y="94"/>
                  </a:cubicBezTo>
                  <a:cubicBezTo>
                    <a:pt x="32" y="93"/>
                    <a:pt x="33" y="93"/>
                    <a:pt x="33" y="93"/>
                  </a:cubicBezTo>
                  <a:cubicBezTo>
                    <a:pt x="36" y="92"/>
                    <a:pt x="36" y="92"/>
                    <a:pt x="36" y="92"/>
                  </a:cubicBezTo>
                  <a:cubicBezTo>
                    <a:pt x="36" y="92"/>
                    <a:pt x="36" y="89"/>
                    <a:pt x="36" y="88"/>
                  </a:cubicBezTo>
                  <a:cubicBezTo>
                    <a:pt x="36" y="88"/>
                    <a:pt x="36" y="88"/>
                    <a:pt x="35" y="88"/>
                  </a:cubicBezTo>
                  <a:cubicBezTo>
                    <a:pt x="34" y="88"/>
                    <a:pt x="34" y="87"/>
                    <a:pt x="34" y="87"/>
                  </a:cubicBezTo>
                  <a:cubicBezTo>
                    <a:pt x="34" y="87"/>
                    <a:pt x="34" y="85"/>
                    <a:pt x="34" y="85"/>
                  </a:cubicBezTo>
                  <a:cubicBezTo>
                    <a:pt x="33" y="83"/>
                    <a:pt x="33" y="83"/>
                    <a:pt x="33" y="83"/>
                  </a:cubicBezTo>
                  <a:cubicBezTo>
                    <a:pt x="29" y="84"/>
                    <a:pt x="29" y="84"/>
                    <a:pt x="29" y="84"/>
                  </a:cubicBezTo>
                  <a:cubicBezTo>
                    <a:pt x="29" y="84"/>
                    <a:pt x="27" y="85"/>
                    <a:pt x="26" y="85"/>
                  </a:cubicBezTo>
                  <a:cubicBezTo>
                    <a:pt x="26" y="85"/>
                    <a:pt x="24" y="85"/>
                    <a:pt x="24" y="85"/>
                  </a:cubicBezTo>
                  <a:cubicBezTo>
                    <a:pt x="23" y="85"/>
                    <a:pt x="22" y="84"/>
                    <a:pt x="22" y="84"/>
                  </a:cubicBezTo>
                  <a:cubicBezTo>
                    <a:pt x="22" y="84"/>
                    <a:pt x="18" y="85"/>
                    <a:pt x="18" y="85"/>
                  </a:cubicBezTo>
                  <a:cubicBezTo>
                    <a:pt x="18" y="85"/>
                    <a:pt x="17" y="85"/>
                    <a:pt x="17" y="85"/>
                  </a:cubicBezTo>
                  <a:cubicBezTo>
                    <a:pt x="15" y="85"/>
                    <a:pt x="15" y="85"/>
                    <a:pt x="15" y="85"/>
                  </a:cubicBezTo>
                  <a:cubicBezTo>
                    <a:pt x="13" y="86"/>
                    <a:pt x="13" y="86"/>
                    <a:pt x="13" y="86"/>
                  </a:cubicBezTo>
                  <a:cubicBezTo>
                    <a:pt x="12" y="87"/>
                    <a:pt x="12" y="87"/>
                    <a:pt x="12" y="87"/>
                  </a:cubicBezTo>
                  <a:cubicBezTo>
                    <a:pt x="12" y="87"/>
                    <a:pt x="11" y="88"/>
                    <a:pt x="11" y="88"/>
                  </a:cubicBezTo>
                  <a:cubicBezTo>
                    <a:pt x="10" y="88"/>
                    <a:pt x="9" y="88"/>
                    <a:pt x="8" y="88"/>
                  </a:cubicBezTo>
                  <a:cubicBezTo>
                    <a:pt x="8" y="88"/>
                    <a:pt x="7" y="89"/>
                    <a:pt x="7" y="89"/>
                  </a:cubicBezTo>
                  <a:cubicBezTo>
                    <a:pt x="7" y="89"/>
                    <a:pt x="5" y="90"/>
                    <a:pt x="4" y="91"/>
                  </a:cubicBezTo>
                  <a:cubicBezTo>
                    <a:pt x="3" y="86"/>
                    <a:pt x="3" y="86"/>
                    <a:pt x="3" y="86"/>
                  </a:cubicBezTo>
                  <a:cubicBezTo>
                    <a:pt x="6" y="77"/>
                    <a:pt x="6" y="77"/>
                    <a:pt x="6" y="77"/>
                  </a:cubicBezTo>
                  <a:cubicBezTo>
                    <a:pt x="11" y="73"/>
                    <a:pt x="11" y="73"/>
                    <a:pt x="11" y="73"/>
                  </a:cubicBezTo>
                  <a:cubicBezTo>
                    <a:pt x="13" y="65"/>
                    <a:pt x="13" y="65"/>
                    <a:pt x="13" y="65"/>
                  </a:cubicBezTo>
                  <a:cubicBezTo>
                    <a:pt x="10" y="62"/>
                    <a:pt x="10" y="62"/>
                    <a:pt x="10" y="62"/>
                  </a:cubicBezTo>
                  <a:cubicBezTo>
                    <a:pt x="10" y="59"/>
                    <a:pt x="19" y="53"/>
                    <a:pt x="18" y="50"/>
                  </a:cubicBezTo>
                  <a:cubicBezTo>
                    <a:pt x="17" y="47"/>
                    <a:pt x="6" y="56"/>
                    <a:pt x="5" y="53"/>
                  </a:cubicBezTo>
                  <a:cubicBezTo>
                    <a:pt x="4" y="47"/>
                    <a:pt x="7" y="48"/>
                    <a:pt x="12" y="43"/>
                  </a:cubicBezTo>
                  <a:cubicBezTo>
                    <a:pt x="6" y="41"/>
                    <a:pt x="6" y="41"/>
                    <a:pt x="6" y="41"/>
                  </a:cubicBezTo>
                  <a:cubicBezTo>
                    <a:pt x="6" y="35"/>
                    <a:pt x="6" y="35"/>
                    <a:pt x="6" y="35"/>
                  </a:cubicBezTo>
                  <a:cubicBezTo>
                    <a:pt x="2" y="33"/>
                    <a:pt x="2" y="33"/>
                    <a:pt x="2" y="33"/>
                  </a:cubicBezTo>
                  <a:cubicBezTo>
                    <a:pt x="2" y="33"/>
                    <a:pt x="3" y="30"/>
                    <a:pt x="3" y="27"/>
                  </a:cubicBezTo>
                  <a:cubicBezTo>
                    <a:pt x="3" y="24"/>
                    <a:pt x="6" y="23"/>
                    <a:pt x="6" y="23"/>
                  </a:cubicBezTo>
                  <a:cubicBezTo>
                    <a:pt x="9" y="22"/>
                    <a:pt x="11" y="20"/>
                    <a:pt x="14" y="18"/>
                  </a:cubicBezTo>
                  <a:cubicBezTo>
                    <a:pt x="17" y="14"/>
                    <a:pt x="20" y="16"/>
                    <a:pt x="22" y="15"/>
                  </a:cubicBezTo>
                  <a:cubicBezTo>
                    <a:pt x="25" y="13"/>
                    <a:pt x="25" y="15"/>
                    <a:pt x="35" y="17"/>
                  </a:cubicBezTo>
                  <a:cubicBezTo>
                    <a:pt x="37" y="16"/>
                    <a:pt x="41" y="16"/>
                    <a:pt x="42" y="14"/>
                  </a:cubicBezTo>
                  <a:cubicBezTo>
                    <a:pt x="44" y="12"/>
                    <a:pt x="47" y="13"/>
                    <a:pt x="47" y="9"/>
                  </a:cubicBezTo>
                  <a:cubicBezTo>
                    <a:pt x="48" y="3"/>
                    <a:pt x="59" y="7"/>
                    <a:pt x="59" y="5"/>
                  </a:cubicBezTo>
                  <a:cubicBezTo>
                    <a:pt x="61" y="5"/>
                    <a:pt x="63" y="0"/>
                    <a:pt x="68" y="0"/>
                  </a:cubicBezTo>
                  <a:cubicBezTo>
                    <a:pt x="72" y="1"/>
                    <a:pt x="73" y="2"/>
                    <a:pt x="76" y="3"/>
                  </a:cubicBezTo>
                  <a:cubicBezTo>
                    <a:pt x="87" y="10"/>
                    <a:pt x="82" y="14"/>
                    <a:pt x="95" y="18"/>
                  </a:cubicBezTo>
                  <a:cubicBezTo>
                    <a:pt x="106" y="21"/>
                    <a:pt x="119" y="24"/>
                    <a:pt x="130" y="26"/>
                  </a:cubicBezTo>
                  <a:cubicBezTo>
                    <a:pt x="140" y="27"/>
                    <a:pt x="150" y="31"/>
                    <a:pt x="160" y="35"/>
                  </a:cubicBezTo>
                  <a:cubicBezTo>
                    <a:pt x="160" y="35"/>
                    <a:pt x="197" y="52"/>
                    <a:pt x="198" y="53"/>
                  </a:cubicBezTo>
                  <a:cubicBezTo>
                    <a:pt x="199" y="53"/>
                    <a:pt x="220" y="49"/>
                    <a:pt x="221" y="49"/>
                  </a:cubicBezTo>
                  <a:cubicBezTo>
                    <a:pt x="222" y="49"/>
                    <a:pt x="229" y="50"/>
                    <a:pt x="234" y="53"/>
                  </a:cubicBezTo>
                  <a:cubicBezTo>
                    <a:pt x="237" y="56"/>
                    <a:pt x="247" y="63"/>
                    <a:pt x="247" y="63"/>
                  </a:cubicBezTo>
                  <a:cubicBezTo>
                    <a:pt x="249" y="64"/>
                    <a:pt x="261" y="62"/>
                    <a:pt x="261" y="62"/>
                  </a:cubicBezTo>
                  <a:cubicBezTo>
                    <a:pt x="269" y="62"/>
                    <a:pt x="276" y="71"/>
                    <a:pt x="280" y="72"/>
                  </a:cubicBezTo>
                  <a:cubicBezTo>
                    <a:pt x="285" y="73"/>
                    <a:pt x="297" y="67"/>
                    <a:pt x="302" y="72"/>
                  </a:cubicBezTo>
                  <a:cubicBezTo>
                    <a:pt x="302" y="72"/>
                    <a:pt x="312" y="73"/>
                    <a:pt x="313" y="78"/>
                  </a:cubicBezTo>
                  <a:cubicBezTo>
                    <a:pt x="315" y="83"/>
                    <a:pt x="319" y="91"/>
                    <a:pt x="319" y="91"/>
                  </a:cubicBezTo>
                  <a:cubicBezTo>
                    <a:pt x="332" y="96"/>
                    <a:pt x="332" y="96"/>
                    <a:pt x="332" y="96"/>
                  </a:cubicBezTo>
                  <a:cubicBezTo>
                    <a:pt x="332" y="96"/>
                    <a:pt x="339" y="102"/>
                    <a:pt x="340" y="104"/>
                  </a:cubicBezTo>
                  <a:cubicBezTo>
                    <a:pt x="341" y="105"/>
                    <a:pt x="356" y="110"/>
                    <a:pt x="356" y="110"/>
                  </a:cubicBezTo>
                  <a:cubicBezTo>
                    <a:pt x="366" y="119"/>
                    <a:pt x="366" y="119"/>
                    <a:pt x="366" y="119"/>
                  </a:cubicBezTo>
                  <a:cubicBezTo>
                    <a:pt x="381" y="119"/>
                    <a:pt x="381" y="119"/>
                    <a:pt x="381" y="119"/>
                  </a:cubicBezTo>
                  <a:cubicBezTo>
                    <a:pt x="391" y="121"/>
                    <a:pt x="391" y="121"/>
                    <a:pt x="391" y="121"/>
                  </a:cubicBezTo>
                  <a:cubicBezTo>
                    <a:pt x="396" y="115"/>
                    <a:pt x="396" y="115"/>
                    <a:pt x="396" y="115"/>
                  </a:cubicBezTo>
                  <a:cubicBezTo>
                    <a:pt x="396" y="115"/>
                    <a:pt x="421" y="127"/>
                    <a:pt x="422" y="127"/>
                  </a:cubicBezTo>
                  <a:cubicBezTo>
                    <a:pt x="423" y="127"/>
                    <a:pt x="423" y="130"/>
                    <a:pt x="424" y="133"/>
                  </a:cubicBezTo>
                  <a:cubicBezTo>
                    <a:pt x="424" y="134"/>
                    <a:pt x="424" y="134"/>
                    <a:pt x="424" y="134"/>
                  </a:cubicBezTo>
                  <a:cubicBezTo>
                    <a:pt x="423" y="134"/>
                    <a:pt x="424" y="134"/>
                    <a:pt x="424" y="134"/>
                  </a:cubicBezTo>
                  <a:cubicBezTo>
                    <a:pt x="424" y="134"/>
                    <a:pt x="424" y="134"/>
                    <a:pt x="424" y="134"/>
                  </a:cubicBezTo>
                  <a:cubicBezTo>
                    <a:pt x="424" y="136"/>
                    <a:pt x="424" y="136"/>
                    <a:pt x="424" y="136"/>
                  </a:cubicBezTo>
                  <a:cubicBezTo>
                    <a:pt x="424" y="137"/>
                    <a:pt x="424" y="137"/>
                    <a:pt x="424" y="137"/>
                  </a:cubicBezTo>
                  <a:cubicBezTo>
                    <a:pt x="423" y="137"/>
                    <a:pt x="423" y="137"/>
                    <a:pt x="423" y="137"/>
                  </a:cubicBezTo>
                  <a:cubicBezTo>
                    <a:pt x="423" y="137"/>
                    <a:pt x="423" y="137"/>
                    <a:pt x="423" y="137"/>
                  </a:cubicBezTo>
                  <a:cubicBezTo>
                    <a:pt x="424" y="138"/>
                    <a:pt x="424" y="138"/>
                    <a:pt x="424" y="138"/>
                  </a:cubicBezTo>
                  <a:cubicBezTo>
                    <a:pt x="424" y="138"/>
                    <a:pt x="424" y="138"/>
                    <a:pt x="424" y="138"/>
                  </a:cubicBezTo>
                  <a:cubicBezTo>
                    <a:pt x="424" y="138"/>
                    <a:pt x="424" y="138"/>
                    <a:pt x="424" y="139"/>
                  </a:cubicBezTo>
                  <a:cubicBezTo>
                    <a:pt x="424" y="139"/>
                    <a:pt x="424" y="139"/>
                    <a:pt x="424" y="139"/>
                  </a:cubicBezTo>
                  <a:cubicBezTo>
                    <a:pt x="424" y="139"/>
                    <a:pt x="424" y="139"/>
                    <a:pt x="424" y="140"/>
                  </a:cubicBezTo>
                  <a:cubicBezTo>
                    <a:pt x="424" y="140"/>
                    <a:pt x="424" y="140"/>
                    <a:pt x="424" y="140"/>
                  </a:cubicBezTo>
                  <a:cubicBezTo>
                    <a:pt x="425" y="140"/>
                    <a:pt x="425" y="140"/>
                    <a:pt x="425" y="140"/>
                  </a:cubicBezTo>
                  <a:cubicBezTo>
                    <a:pt x="425" y="140"/>
                    <a:pt x="425" y="140"/>
                    <a:pt x="425" y="140"/>
                  </a:cubicBezTo>
                  <a:cubicBezTo>
                    <a:pt x="425" y="140"/>
                    <a:pt x="426" y="141"/>
                    <a:pt x="426" y="141"/>
                  </a:cubicBezTo>
                  <a:cubicBezTo>
                    <a:pt x="426" y="141"/>
                    <a:pt x="426" y="141"/>
                    <a:pt x="427" y="141"/>
                  </a:cubicBezTo>
                  <a:cubicBezTo>
                    <a:pt x="427" y="141"/>
                    <a:pt x="427" y="141"/>
                    <a:pt x="428" y="141"/>
                  </a:cubicBezTo>
                  <a:cubicBezTo>
                    <a:pt x="428" y="141"/>
                    <a:pt x="428" y="141"/>
                    <a:pt x="428" y="141"/>
                  </a:cubicBezTo>
                  <a:cubicBezTo>
                    <a:pt x="428" y="141"/>
                    <a:pt x="429" y="141"/>
                    <a:pt x="429" y="140"/>
                  </a:cubicBezTo>
                  <a:cubicBezTo>
                    <a:pt x="442" y="143"/>
                    <a:pt x="442" y="143"/>
                    <a:pt x="442" y="143"/>
                  </a:cubicBezTo>
                  <a:cubicBezTo>
                    <a:pt x="445" y="144"/>
                    <a:pt x="445" y="146"/>
                    <a:pt x="448" y="148"/>
                  </a:cubicBezTo>
                  <a:cubicBezTo>
                    <a:pt x="456" y="145"/>
                    <a:pt x="456" y="145"/>
                    <a:pt x="456" y="145"/>
                  </a:cubicBezTo>
                  <a:cubicBezTo>
                    <a:pt x="466" y="152"/>
                    <a:pt x="466" y="152"/>
                    <a:pt x="466" y="152"/>
                  </a:cubicBezTo>
                  <a:cubicBezTo>
                    <a:pt x="475" y="149"/>
                    <a:pt x="475" y="149"/>
                    <a:pt x="475" y="149"/>
                  </a:cubicBezTo>
                  <a:cubicBezTo>
                    <a:pt x="484" y="149"/>
                    <a:pt x="484" y="149"/>
                    <a:pt x="484" y="149"/>
                  </a:cubicBezTo>
                  <a:cubicBezTo>
                    <a:pt x="484" y="147"/>
                    <a:pt x="505" y="149"/>
                    <a:pt x="496" y="159"/>
                  </a:cubicBezTo>
                  <a:close/>
                  <a:moveTo>
                    <a:pt x="506" y="281"/>
                  </a:moveTo>
                  <a:cubicBezTo>
                    <a:pt x="506" y="281"/>
                    <a:pt x="506" y="281"/>
                    <a:pt x="506" y="281"/>
                  </a:cubicBezTo>
                  <a:cubicBezTo>
                    <a:pt x="506" y="287"/>
                    <a:pt x="516" y="285"/>
                    <a:pt x="521" y="289"/>
                  </a:cubicBezTo>
                  <a:cubicBezTo>
                    <a:pt x="523" y="291"/>
                    <a:pt x="521" y="296"/>
                    <a:pt x="524" y="297"/>
                  </a:cubicBezTo>
                  <a:cubicBezTo>
                    <a:pt x="531" y="303"/>
                    <a:pt x="534" y="292"/>
                    <a:pt x="528" y="281"/>
                  </a:cubicBezTo>
                  <a:cubicBezTo>
                    <a:pt x="526" y="279"/>
                    <a:pt x="523" y="279"/>
                    <a:pt x="520" y="279"/>
                  </a:cubicBezTo>
                  <a:cubicBezTo>
                    <a:pt x="515" y="279"/>
                    <a:pt x="505" y="276"/>
                    <a:pt x="506" y="281"/>
                  </a:cubicBezTo>
                  <a:close/>
                  <a:moveTo>
                    <a:pt x="448" y="300"/>
                  </a:moveTo>
                  <a:cubicBezTo>
                    <a:pt x="448" y="300"/>
                    <a:pt x="448" y="300"/>
                    <a:pt x="448" y="300"/>
                  </a:cubicBezTo>
                  <a:cubicBezTo>
                    <a:pt x="452" y="301"/>
                    <a:pt x="456" y="297"/>
                    <a:pt x="460" y="299"/>
                  </a:cubicBezTo>
                  <a:cubicBezTo>
                    <a:pt x="462" y="301"/>
                    <a:pt x="461" y="305"/>
                    <a:pt x="462" y="308"/>
                  </a:cubicBezTo>
                  <a:cubicBezTo>
                    <a:pt x="456" y="314"/>
                    <a:pt x="472" y="313"/>
                    <a:pt x="473" y="313"/>
                  </a:cubicBezTo>
                  <a:cubicBezTo>
                    <a:pt x="473" y="315"/>
                    <a:pt x="475" y="320"/>
                    <a:pt x="478" y="318"/>
                  </a:cubicBezTo>
                  <a:cubicBezTo>
                    <a:pt x="494" y="299"/>
                    <a:pt x="494" y="299"/>
                    <a:pt x="494" y="299"/>
                  </a:cubicBezTo>
                  <a:cubicBezTo>
                    <a:pt x="494" y="297"/>
                    <a:pt x="493" y="295"/>
                    <a:pt x="491" y="295"/>
                  </a:cubicBezTo>
                  <a:cubicBezTo>
                    <a:pt x="487" y="293"/>
                    <a:pt x="482" y="297"/>
                    <a:pt x="479" y="295"/>
                  </a:cubicBezTo>
                  <a:cubicBezTo>
                    <a:pt x="476" y="293"/>
                    <a:pt x="482" y="285"/>
                    <a:pt x="478" y="282"/>
                  </a:cubicBezTo>
                  <a:cubicBezTo>
                    <a:pt x="470" y="276"/>
                    <a:pt x="467" y="283"/>
                    <a:pt x="461" y="288"/>
                  </a:cubicBezTo>
                  <a:cubicBezTo>
                    <a:pt x="457" y="291"/>
                    <a:pt x="451" y="292"/>
                    <a:pt x="447" y="296"/>
                  </a:cubicBezTo>
                  <a:cubicBezTo>
                    <a:pt x="446" y="297"/>
                    <a:pt x="447" y="300"/>
                    <a:pt x="448" y="300"/>
                  </a:cubicBezTo>
                  <a:close/>
                  <a:moveTo>
                    <a:pt x="391" y="329"/>
                  </a:moveTo>
                  <a:cubicBezTo>
                    <a:pt x="391" y="329"/>
                    <a:pt x="391" y="329"/>
                    <a:pt x="391" y="329"/>
                  </a:cubicBezTo>
                  <a:cubicBezTo>
                    <a:pt x="387" y="332"/>
                    <a:pt x="395" y="337"/>
                    <a:pt x="397" y="337"/>
                  </a:cubicBezTo>
                  <a:cubicBezTo>
                    <a:pt x="399" y="337"/>
                    <a:pt x="411" y="329"/>
                    <a:pt x="411" y="326"/>
                  </a:cubicBezTo>
                  <a:cubicBezTo>
                    <a:pt x="410" y="322"/>
                    <a:pt x="405" y="321"/>
                    <a:pt x="402" y="321"/>
                  </a:cubicBezTo>
                  <a:cubicBezTo>
                    <a:pt x="398" y="322"/>
                    <a:pt x="394" y="326"/>
                    <a:pt x="391" y="329"/>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80" name="Freeform 146"/>
            <p:cNvSpPr>
              <a:spLocks noEditPoints="1"/>
            </p:cNvSpPr>
            <p:nvPr/>
          </p:nvSpPr>
          <p:spPr bwMode="auto">
            <a:xfrm>
              <a:off x="5979172" y="3676183"/>
              <a:ext cx="930118" cy="839550"/>
            </a:xfrm>
            <a:custGeom>
              <a:avLst/>
              <a:gdLst>
                <a:gd name="T0" fmla="*/ 263 w 408"/>
                <a:gd name="T1" fmla="*/ 27 h 380"/>
                <a:gd name="T2" fmla="*/ 184 w 408"/>
                <a:gd name="T3" fmla="*/ 62 h 380"/>
                <a:gd name="T4" fmla="*/ 187 w 408"/>
                <a:gd name="T5" fmla="*/ 95 h 380"/>
                <a:gd name="T6" fmla="*/ 179 w 408"/>
                <a:gd name="T7" fmla="*/ 109 h 380"/>
                <a:gd name="T8" fmla="*/ 168 w 408"/>
                <a:gd name="T9" fmla="*/ 118 h 380"/>
                <a:gd name="T10" fmla="*/ 128 w 408"/>
                <a:gd name="T11" fmla="*/ 89 h 380"/>
                <a:gd name="T12" fmla="*/ 141 w 408"/>
                <a:gd name="T13" fmla="*/ 145 h 380"/>
                <a:gd name="T14" fmla="*/ 138 w 408"/>
                <a:gd name="T15" fmla="*/ 166 h 380"/>
                <a:gd name="T16" fmla="*/ 152 w 408"/>
                <a:gd name="T17" fmla="*/ 191 h 380"/>
                <a:gd name="T18" fmla="*/ 154 w 408"/>
                <a:gd name="T19" fmla="*/ 172 h 380"/>
                <a:gd name="T20" fmla="*/ 214 w 408"/>
                <a:gd name="T21" fmla="*/ 210 h 380"/>
                <a:gd name="T22" fmla="*/ 187 w 408"/>
                <a:gd name="T23" fmla="*/ 202 h 380"/>
                <a:gd name="T24" fmla="*/ 199 w 408"/>
                <a:gd name="T25" fmla="*/ 234 h 380"/>
                <a:gd name="T26" fmla="*/ 164 w 408"/>
                <a:gd name="T27" fmla="*/ 233 h 380"/>
                <a:gd name="T28" fmla="*/ 133 w 408"/>
                <a:gd name="T29" fmla="*/ 212 h 380"/>
                <a:gd name="T30" fmla="*/ 67 w 408"/>
                <a:gd name="T31" fmla="*/ 211 h 380"/>
                <a:gd name="T32" fmla="*/ 71 w 408"/>
                <a:gd name="T33" fmla="*/ 194 h 380"/>
                <a:gd name="T34" fmla="*/ 29 w 408"/>
                <a:gd name="T35" fmla="*/ 157 h 380"/>
                <a:gd name="T36" fmla="*/ 89 w 408"/>
                <a:gd name="T37" fmla="*/ 68 h 380"/>
                <a:gd name="T38" fmla="*/ 195 w 408"/>
                <a:gd name="T39" fmla="*/ 33 h 380"/>
                <a:gd name="T40" fmla="*/ 184 w 408"/>
                <a:gd name="T41" fmla="*/ 157 h 380"/>
                <a:gd name="T42" fmla="*/ 353 w 408"/>
                <a:gd name="T43" fmla="*/ 252 h 380"/>
                <a:gd name="T44" fmla="*/ 393 w 408"/>
                <a:gd name="T45" fmla="*/ 297 h 380"/>
                <a:gd name="T46" fmla="*/ 373 w 408"/>
                <a:gd name="T47" fmla="*/ 331 h 380"/>
                <a:gd name="T48" fmla="*/ 370 w 408"/>
                <a:gd name="T49" fmla="*/ 333 h 380"/>
                <a:gd name="T50" fmla="*/ 174 w 408"/>
                <a:gd name="T51" fmla="*/ 162 h 380"/>
                <a:gd name="T52" fmla="*/ 262 w 408"/>
                <a:gd name="T53" fmla="*/ 176 h 380"/>
                <a:gd name="T54" fmla="*/ 205 w 408"/>
                <a:gd name="T55" fmla="*/ 72 h 380"/>
                <a:gd name="T56" fmla="*/ 233 w 408"/>
                <a:gd name="T57" fmla="*/ 105 h 380"/>
                <a:gd name="T58" fmla="*/ 281 w 408"/>
                <a:gd name="T59" fmla="*/ 146 h 380"/>
                <a:gd name="T60" fmla="*/ 277 w 408"/>
                <a:gd name="T61" fmla="*/ 131 h 380"/>
                <a:gd name="T62" fmla="*/ 288 w 408"/>
                <a:gd name="T63" fmla="*/ 180 h 380"/>
                <a:gd name="T64" fmla="*/ 288 w 408"/>
                <a:gd name="T65" fmla="*/ 190 h 380"/>
                <a:gd name="T66" fmla="*/ 315 w 408"/>
                <a:gd name="T67" fmla="*/ 213 h 380"/>
                <a:gd name="T68" fmla="*/ 279 w 408"/>
                <a:gd name="T69" fmla="*/ 292 h 380"/>
                <a:gd name="T70" fmla="*/ 239 w 408"/>
                <a:gd name="T71" fmla="*/ 288 h 380"/>
                <a:gd name="T72" fmla="*/ 255 w 408"/>
                <a:gd name="T73" fmla="*/ 287 h 380"/>
                <a:gd name="T74" fmla="*/ 274 w 408"/>
                <a:gd name="T75" fmla="*/ 259 h 380"/>
                <a:gd name="T76" fmla="*/ 267 w 408"/>
                <a:gd name="T77" fmla="*/ 256 h 380"/>
                <a:gd name="T78" fmla="*/ 244 w 408"/>
                <a:gd name="T79" fmla="*/ 271 h 380"/>
                <a:gd name="T80" fmla="*/ 219 w 408"/>
                <a:gd name="T81" fmla="*/ 239 h 380"/>
                <a:gd name="T82" fmla="*/ 245 w 408"/>
                <a:gd name="T83" fmla="*/ 240 h 380"/>
                <a:gd name="T84" fmla="*/ 270 w 408"/>
                <a:gd name="T85" fmla="*/ 236 h 380"/>
                <a:gd name="T86" fmla="*/ 245 w 408"/>
                <a:gd name="T87" fmla="*/ 222 h 380"/>
                <a:gd name="T88" fmla="*/ 221 w 408"/>
                <a:gd name="T89" fmla="*/ 357 h 380"/>
                <a:gd name="T90" fmla="*/ 282 w 408"/>
                <a:gd name="T91" fmla="*/ 356 h 380"/>
                <a:gd name="T92" fmla="*/ 335 w 408"/>
                <a:gd name="T93" fmla="*/ 353 h 380"/>
                <a:gd name="T94" fmla="*/ 260 w 408"/>
                <a:gd name="T95" fmla="*/ 372 h 380"/>
                <a:gd name="T96" fmla="*/ 172 w 408"/>
                <a:gd name="T97" fmla="*/ 319 h 380"/>
                <a:gd name="T98" fmla="*/ 87 w 408"/>
                <a:gd name="T99" fmla="*/ 238 h 380"/>
                <a:gd name="T100" fmla="*/ 107 w 408"/>
                <a:gd name="T101" fmla="*/ 292 h 380"/>
                <a:gd name="T102" fmla="*/ 138 w 408"/>
                <a:gd name="T103" fmla="*/ 298 h 380"/>
                <a:gd name="T104" fmla="*/ 163 w 408"/>
                <a:gd name="T105" fmla="*/ 298 h 380"/>
                <a:gd name="T106" fmla="*/ 174 w 408"/>
                <a:gd name="T107" fmla="*/ 293 h 380"/>
                <a:gd name="T108" fmla="*/ 169 w 408"/>
                <a:gd name="T109" fmla="*/ 263 h 380"/>
                <a:gd name="T110" fmla="*/ 178 w 408"/>
                <a:gd name="T111" fmla="*/ 247 h 380"/>
                <a:gd name="T112" fmla="*/ 115 w 408"/>
                <a:gd name="T113" fmla="*/ 223 h 380"/>
                <a:gd name="T114" fmla="*/ 66 w 408"/>
                <a:gd name="T115" fmla="*/ 265 h 380"/>
                <a:gd name="T116" fmla="*/ 65 w 408"/>
                <a:gd name="T117" fmla="*/ 242 h 380"/>
                <a:gd name="T118" fmla="*/ 11 w 408"/>
                <a:gd name="T119" fmla="*/ 161 h 380"/>
                <a:gd name="T120" fmla="*/ 11 w 408"/>
                <a:gd name="T121" fmla="*/ 157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8" h="380">
                  <a:moveTo>
                    <a:pt x="222" y="32"/>
                  </a:moveTo>
                  <a:cubicBezTo>
                    <a:pt x="227" y="30"/>
                    <a:pt x="227" y="30"/>
                    <a:pt x="227" y="30"/>
                  </a:cubicBezTo>
                  <a:cubicBezTo>
                    <a:pt x="227" y="30"/>
                    <a:pt x="233" y="28"/>
                    <a:pt x="234" y="28"/>
                  </a:cubicBezTo>
                  <a:cubicBezTo>
                    <a:pt x="235" y="28"/>
                    <a:pt x="240" y="27"/>
                    <a:pt x="241" y="26"/>
                  </a:cubicBezTo>
                  <a:cubicBezTo>
                    <a:pt x="242" y="26"/>
                    <a:pt x="245" y="24"/>
                    <a:pt x="246" y="23"/>
                  </a:cubicBezTo>
                  <a:cubicBezTo>
                    <a:pt x="247" y="23"/>
                    <a:pt x="249" y="23"/>
                    <a:pt x="251" y="21"/>
                  </a:cubicBezTo>
                  <a:cubicBezTo>
                    <a:pt x="252" y="20"/>
                    <a:pt x="253" y="17"/>
                    <a:pt x="253" y="16"/>
                  </a:cubicBezTo>
                  <a:cubicBezTo>
                    <a:pt x="253" y="15"/>
                    <a:pt x="252" y="15"/>
                    <a:pt x="251" y="12"/>
                  </a:cubicBezTo>
                  <a:cubicBezTo>
                    <a:pt x="249" y="9"/>
                    <a:pt x="247" y="7"/>
                    <a:pt x="247" y="6"/>
                  </a:cubicBezTo>
                  <a:cubicBezTo>
                    <a:pt x="246" y="4"/>
                    <a:pt x="246" y="2"/>
                    <a:pt x="247" y="2"/>
                  </a:cubicBezTo>
                  <a:cubicBezTo>
                    <a:pt x="248" y="1"/>
                    <a:pt x="251" y="0"/>
                    <a:pt x="253" y="0"/>
                  </a:cubicBezTo>
                  <a:cubicBezTo>
                    <a:pt x="255" y="1"/>
                    <a:pt x="260" y="2"/>
                    <a:pt x="261" y="2"/>
                  </a:cubicBezTo>
                  <a:cubicBezTo>
                    <a:pt x="262" y="2"/>
                    <a:pt x="267" y="5"/>
                    <a:pt x="267" y="5"/>
                  </a:cubicBezTo>
                  <a:cubicBezTo>
                    <a:pt x="267" y="5"/>
                    <a:pt x="269" y="10"/>
                    <a:pt x="269" y="11"/>
                  </a:cubicBezTo>
                  <a:cubicBezTo>
                    <a:pt x="269" y="12"/>
                    <a:pt x="274" y="18"/>
                    <a:pt x="272" y="18"/>
                  </a:cubicBezTo>
                  <a:cubicBezTo>
                    <a:pt x="271" y="18"/>
                    <a:pt x="267" y="19"/>
                    <a:pt x="267" y="19"/>
                  </a:cubicBezTo>
                  <a:cubicBezTo>
                    <a:pt x="265" y="22"/>
                    <a:pt x="265" y="22"/>
                    <a:pt x="265" y="22"/>
                  </a:cubicBezTo>
                  <a:cubicBezTo>
                    <a:pt x="265" y="22"/>
                    <a:pt x="263" y="26"/>
                    <a:pt x="263" y="27"/>
                  </a:cubicBezTo>
                  <a:cubicBezTo>
                    <a:pt x="263" y="28"/>
                    <a:pt x="262" y="33"/>
                    <a:pt x="262" y="33"/>
                  </a:cubicBezTo>
                  <a:cubicBezTo>
                    <a:pt x="267" y="44"/>
                    <a:pt x="267" y="44"/>
                    <a:pt x="267" y="44"/>
                  </a:cubicBezTo>
                  <a:cubicBezTo>
                    <a:pt x="262" y="51"/>
                    <a:pt x="262" y="51"/>
                    <a:pt x="262" y="51"/>
                  </a:cubicBezTo>
                  <a:cubicBezTo>
                    <a:pt x="258" y="55"/>
                    <a:pt x="258" y="55"/>
                    <a:pt x="258" y="55"/>
                  </a:cubicBezTo>
                  <a:cubicBezTo>
                    <a:pt x="258" y="55"/>
                    <a:pt x="252" y="55"/>
                    <a:pt x="252" y="54"/>
                  </a:cubicBezTo>
                  <a:cubicBezTo>
                    <a:pt x="252" y="53"/>
                    <a:pt x="248" y="51"/>
                    <a:pt x="248" y="51"/>
                  </a:cubicBezTo>
                  <a:cubicBezTo>
                    <a:pt x="248" y="51"/>
                    <a:pt x="242" y="52"/>
                    <a:pt x="241" y="53"/>
                  </a:cubicBezTo>
                  <a:cubicBezTo>
                    <a:pt x="240" y="53"/>
                    <a:pt x="226" y="54"/>
                    <a:pt x="226" y="54"/>
                  </a:cubicBezTo>
                  <a:cubicBezTo>
                    <a:pt x="226" y="54"/>
                    <a:pt x="223" y="53"/>
                    <a:pt x="222" y="53"/>
                  </a:cubicBezTo>
                  <a:cubicBezTo>
                    <a:pt x="221" y="53"/>
                    <a:pt x="216" y="53"/>
                    <a:pt x="216" y="53"/>
                  </a:cubicBezTo>
                  <a:cubicBezTo>
                    <a:pt x="215" y="49"/>
                    <a:pt x="215" y="49"/>
                    <a:pt x="215" y="49"/>
                  </a:cubicBezTo>
                  <a:cubicBezTo>
                    <a:pt x="211" y="50"/>
                    <a:pt x="211" y="50"/>
                    <a:pt x="211" y="50"/>
                  </a:cubicBezTo>
                  <a:cubicBezTo>
                    <a:pt x="210" y="54"/>
                    <a:pt x="210" y="54"/>
                    <a:pt x="210" y="54"/>
                  </a:cubicBezTo>
                  <a:cubicBezTo>
                    <a:pt x="205" y="57"/>
                    <a:pt x="205" y="57"/>
                    <a:pt x="205" y="57"/>
                  </a:cubicBezTo>
                  <a:cubicBezTo>
                    <a:pt x="200" y="60"/>
                    <a:pt x="200" y="60"/>
                    <a:pt x="200" y="60"/>
                  </a:cubicBezTo>
                  <a:cubicBezTo>
                    <a:pt x="190" y="60"/>
                    <a:pt x="190" y="60"/>
                    <a:pt x="190" y="60"/>
                  </a:cubicBezTo>
                  <a:cubicBezTo>
                    <a:pt x="184" y="60"/>
                    <a:pt x="184" y="60"/>
                    <a:pt x="184" y="60"/>
                  </a:cubicBezTo>
                  <a:cubicBezTo>
                    <a:pt x="184" y="62"/>
                    <a:pt x="184" y="62"/>
                    <a:pt x="184" y="62"/>
                  </a:cubicBezTo>
                  <a:cubicBezTo>
                    <a:pt x="181" y="68"/>
                    <a:pt x="181" y="68"/>
                    <a:pt x="181" y="68"/>
                  </a:cubicBezTo>
                  <a:cubicBezTo>
                    <a:pt x="177" y="71"/>
                    <a:pt x="177" y="71"/>
                    <a:pt x="177" y="71"/>
                  </a:cubicBezTo>
                  <a:cubicBezTo>
                    <a:pt x="177" y="71"/>
                    <a:pt x="171" y="73"/>
                    <a:pt x="170" y="74"/>
                  </a:cubicBezTo>
                  <a:cubicBezTo>
                    <a:pt x="170" y="74"/>
                    <a:pt x="166" y="73"/>
                    <a:pt x="166" y="73"/>
                  </a:cubicBezTo>
                  <a:cubicBezTo>
                    <a:pt x="161" y="76"/>
                    <a:pt x="161" y="76"/>
                    <a:pt x="161" y="76"/>
                  </a:cubicBezTo>
                  <a:cubicBezTo>
                    <a:pt x="160" y="79"/>
                    <a:pt x="160" y="79"/>
                    <a:pt x="160" y="79"/>
                  </a:cubicBezTo>
                  <a:cubicBezTo>
                    <a:pt x="162" y="81"/>
                    <a:pt x="162" y="81"/>
                    <a:pt x="162" y="81"/>
                  </a:cubicBezTo>
                  <a:cubicBezTo>
                    <a:pt x="166" y="83"/>
                    <a:pt x="166" y="83"/>
                    <a:pt x="166" y="83"/>
                  </a:cubicBezTo>
                  <a:cubicBezTo>
                    <a:pt x="166" y="83"/>
                    <a:pt x="169" y="84"/>
                    <a:pt x="169" y="85"/>
                  </a:cubicBezTo>
                  <a:cubicBezTo>
                    <a:pt x="169" y="85"/>
                    <a:pt x="168" y="87"/>
                    <a:pt x="168" y="87"/>
                  </a:cubicBezTo>
                  <a:cubicBezTo>
                    <a:pt x="168" y="92"/>
                    <a:pt x="168" y="92"/>
                    <a:pt x="168" y="92"/>
                  </a:cubicBezTo>
                  <a:cubicBezTo>
                    <a:pt x="168" y="92"/>
                    <a:pt x="171" y="93"/>
                    <a:pt x="172" y="93"/>
                  </a:cubicBezTo>
                  <a:cubicBezTo>
                    <a:pt x="172" y="93"/>
                    <a:pt x="175" y="91"/>
                    <a:pt x="175" y="91"/>
                  </a:cubicBezTo>
                  <a:cubicBezTo>
                    <a:pt x="175" y="90"/>
                    <a:pt x="176" y="89"/>
                    <a:pt x="176" y="89"/>
                  </a:cubicBezTo>
                  <a:cubicBezTo>
                    <a:pt x="178" y="91"/>
                    <a:pt x="178" y="91"/>
                    <a:pt x="178" y="91"/>
                  </a:cubicBezTo>
                  <a:cubicBezTo>
                    <a:pt x="178" y="91"/>
                    <a:pt x="179" y="93"/>
                    <a:pt x="180" y="93"/>
                  </a:cubicBezTo>
                  <a:cubicBezTo>
                    <a:pt x="180" y="93"/>
                    <a:pt x="183" y="93"/>
                    <a:pt x="183" y="93"/>
                  </a:cubicBezTo>
                  <a:cubicBezTo>
                    <a:pt x="187" y="95"/>
                    <a:pt x="187" y="95"/>
                    <a:pt x="187" y="95"/>
                  </a:cubicBezTo>
                  <a:cubicBezTo>
                    <a:pt x="192" y="99"/>
                    <a:pt x="192" y="99"/>
                    <a:pt x="192" y="99"/>
                  </a:cubicBezTo>
                  <a:cubicBezTo>
                    <a:pt x="192" y="99"/>
                    <a:pt x="196" y="101"/>
                    <a:pt x="195" y="102"/>
                  </a:cubicBezTo>
                  <a:cubicBezTo>
                    <a:pt x="193" y="103"/>
                    <a:pt x="191" y="104"/>
                    <a:pt x="190" y="104"/>
                  </a:cubicBezTo>
                  <a:cubicBezTo>
                    <a:pt x="190" y="104"/>
                    <a:pt x="188" y="103"/>
                    <a:pt x="188" y="102"/>
                  </a:cubicBezTo>
                  <a:cubicBezTo>
                    <a:pt x="188" y="100"/>
                    <a:pt x="187" y="99"/>
                    <a:pt x="186" y="99"/>
                  </a:cubicBezTo>
                  <a:cubicBezTo>
                    <a:pt x="185" y="99"/>
                    <a:pt x="183" y="97"/>
                    <a:pt x="183" y="97"/>
                  </a:cubicBezTo>
                  <a:cubicBezTo>
                    <a:pt x="182" y="97"/>
                    <a:pt x="180" y="97"/>
                    <a:pt x="179" y="98"/>
                  </a:cubicBezTo>
                  <a:cubicBezTo>
                    <a:pt x="178" y="98"/>
                    <a:pt x="176" y="98"/>
                    <a:pt x="176" y="97"/>
                  </a:cubicBezTo>
                  <a:cubicBezTo>
                    <a:pt x="175" y="97"/>
                    <a:pt x="174" y="94"/>
                    <a:pt x="174" y="94"/>
                  </a:cubicBezTo>
                  <a:cubicBezTo>
                    <a:pt x="169" y="93"/>
                    <a:pt x="169" y="93"/>
                    <a:pt x="169" y="93"/>
                  </a:cubicBezTo>
                  <a:cubicBezTo>
                    <a:pt x="169" y="93"/>
                    <a:pt x="168" y="94"/>
                    <a:pt x="168" y="95"/>
                  </a:cubicBezTo>
                  <a:cubicBezTo>
                    <a:pt x="168" y="95"/>
                    <a:pt x="166" y="97"/>
                    <a:pt x="166" y="97"/>
                  </a:cubicBezTo>
                  <a:cubicBezTo>
                    <a:pt x="165" y="98"/>
                    <a:pt x="165" y="98"/>
                    <a:pt x="165" y="98"/>
                  </a:cubicBezTo>
                  <a:cubicBezTo>
                    <a:pt x="165" y="100"/>
                    <a:pt x="165" y="100"/>
                    <a:pt x="165" y="100"/>
                  </a:cubicBezTo>
                  <a:cubicBezTo>
                    <a:pt x="167" y="102"/>
                    <a:pt x="167" y="102"/>
                    <a:pt x="167" y="102"/>
                  </a:cubicBezTo>
                  <a:cubicBezTo>
                    <a:pt x="171" y="105"/>
                    <a:pt x="171" y="105"/>
                    <a:pt x="171" y="105"/>
                  </a:cubicBezTo>
                  <a:cubicBezTo>
                    <a:pt x="171" y="105"/>
                    <a:pt x="176" y="106"/>
                    <a:pt x="176" y="106"/>
                  </a:cubicBezTo>
                  <a:cubicBezTo>
                    <a:pt x="177" y="106"/>
                    <a:pt x="179" y="109"/>
                    <a:pt x="179" y="109"/>
                  </a:cubicBezTo>
                  <a:cubicBezTo>
                    <a:pt x="179" y="112"/>
                    <a:pt x="179" y="112"/>
                    <a:pt x="179" y="112"/>
                  </a:cubicBezTo>
                  <a:cubicBezTo>
                    <a:pt x="178" y="115"/>
                    <a:pt x="178" y="115"/>
                    <a:pt x="178" y="115"/>
                  </a:cubicBezTo>
                  <a:cubicBezTo>
                    <a:pt x="178" y="115"/>
                    <a:pt x="178" y="117"/>
                    <a:pt x="176" y="116"/>
                  </a:cubicBezTo>
                  <a:cubicBezTo>
                    <a:pt x="174" y="115"/>
                    <a:pt x="173" y="114"/>
                    <a:pt x="173" y="114"/>
                  </a:cubicBezTo>
                  <a:cubicBezTo>
                    <a:pt x="170" y="113"/>
                    <a:pt x="170" y="113"/>
                    <a:pt x="170" y="113"/>
                  </a:cubicBezTo>
                  <a:cubicBezTo>
                    <a:pt x="169" y="109"/>
                    <a:pt x="169" y="109"/>
                    <a:pt x="169" y="109"/>
                  </a:cubicBezTo>
                  <a:cubicBezTo>
                    <a:pt x="169" y="109"/>
                    <a:pt x="167" y="107"/>
                    <a:pt x="167" y="107"/>
                  </a:cubicBezTo>
                  <a:cubicBezTo>
                    <a:pt x="166" y="107"/>
                    <a:pt x="161" y="104"/>
                    <a:pt x="161" y="104"/>
                  </a:cubicBezTo>
                  <a:cubicBezTo>
                    <a:pt x="155" y="104"/>
                    <a:pt x="155" y="104"/>
                    <a:pt x="155" y="104"/>
                  </a:cubicBezTo>
                  <a:cubicBezTo>
                    <a:pt x="151" y="104"/>
                    <a:pt x="151" y="104"/>
                    <a:pt x="151" y="104"/>
                  </a:cubicBezTo>
                  <a:cubicBezTo>
                    <a:pt x="150" y="107"/>
                    <a:pt x="150" y="107"/>
                    <a:pt x="150" y="107"/>
                  </a:cubicBezTo>
                  <a:cubicBezTo>
                    <a:pt x="150" y="107"/>
                    <a:pt x="150" y="109"/>
                    <a:pt x="151" y="109"/>
                  </a:cubicBezTo>
                  <a:cubicBezTo>
                    <a:pt x="151" y="110"/>
                    <a:pt x="154" y="112"/>
                    <a:pt x="154" y="112"/>
                  </a:cubicBezTo>
                  <a:cubicBezTo>
                    <a:pt x="154" y="112"/>
                    <a:pt x="156" y="112"/>
                    <a:pt x="156" y="113"/>
                  </a:cubicBezTo>
                  <a:cubicBezTo>
                    <a:pt x="157" y="114"/>
                    <a:pt x="159" y="116"/>
                    <a:pt x="159" y="116"/>
                  </a:cubicBezTo>
                  <a:cubicBezTo>
                    <a:pt x="159" y="116"/>
                    <a:pt x="160" y="116"/>
                    <a:pt x="161" y="116"/>
                  </a:cubicBezTo>
                  <a:cubicBezTo>
                    <a:pt x="163" y="116"/>
                    <a:pt x="165" y="117"/>
                    <a:pt x="165" y="117"/>
                  </a:cubicBezTo>
                  <a:cubicBezTo>
                    <a:pt x="168" y="118"/>
                    <a:pt x="168" y="118"/>
                    <a:pt x="168" y="118"/>
                  </a:cubicBezTo>
                  <a:cubicBezTo>
                    <a:pt x="169" y="119"/>
                    <a:pt x="169" y="119"/>
                    <a:pt x="169" y="119"/>
                  </a:cubicBezTo>
                  <a:cubicBezTo>
                    <a:pt x="169" y="119"/>
                    <a:pt x="166" y="120"/>
                    <a:pt x="165" y="120"/>
                  </a:cubicBezTo>
                  <a:cubicBezTo>
                    <a:pt x="164" y="121"/>
                    <a:pt x="161" y="121"/>
                    <a:pt x="161" y="121"/>
                  </a:cubicBezTo>
                  <a:cubicBezTo>
                    <a:pt x="161" y="121"/>
                    <a:pt x="159" y="119"/>
                    <a:pt x="158" y="119"/>
                  </a:cubicBezTo>
                  <a:cubicBezTo>
                    <a:pt x="158" y="119"/>
                    <a:pt x="155" y="120"/>
                    <a:pt x="155" y="120"/>
                  </a:cubicBezTo>
                  <a:cubicBezTo>
                    <a:pt x="155" y="120"/>
                    <a:pt x="153" y="122"/>
                    <a:pt x="152" y="120"/>
                  </a:cubicBezTo>
                  <a:cubicBezTo>
                    <a:pt x="151" y="118"/>
                    <a:pt x="150" y="116"/>
                    <a:pt x="150" y="116"/>
                  </a:cubicBezTo>
                  <a:cubicBezTo>
                    <a:pt x="150" y="114"/>
                    <a:pt x="150" y="114"/>
                    <a:pt x="150" y="114"/>
                  </a:cubicBezTo>
                  <a:cubicBezTo>
                    <a:pt x="150" y="111"/>
                    <a:pt x="150" y="111"/>
                    <a:pt x="150" y="111"/>
                  </a:cubicBezTo>
                  <a:cubicBezTo>
                    <a:pt x="149" y="108"/>
                    <a:pt x="149" y="108"/>
                    <a:pt x="149" y="108"/>
                  </a:cubicBezTo>
                  <a:cubicBezTo>
                    <a:pt x="145" y="106"/>
                    <a:pt x="145" y="106"/>
                    <a:pt x="145" y="106"/>
                  </a:cubicBezTo>
                  <a:cubicBezTo>
                    <a:pt x="140" y="106"/>
                    <a:pt x="140" y="106"/>
                    <a:pt x="140" y="106"/>
                  </a:cubicBezTo>
                  <a:cubicBezTo>
                    <a:pt x="135" y="103"/>
                    <a:pt x="135" y="103"/>
                    <a:pt x="135" y="103"/>
                  </a:cubicBezTo>
                  <a:cubicBezTo>
                    <a:pt x="129" y="101"/>
                    <a:pt x="129" y="101"/>
                    <a:pt x="129" y="101"/>
                  </a:cubicBezTo>
                  <a:cubicBezTo>
                    <a:pt x="127" y="97"/>
                    <a:pt x="127" y="97"/>
                    <a:pt x="127" y="97"/>
                  </a:cubicBezTo>
                  <a:cubicBezTo>
                    <a:pt x="131" y="94"/>
                    <a:pt x="131" y="94"/>
                    <a:pt x="131" y="94"/>
                  </a:cubicBezTo>
                  <a:cubicBezTo>
                    <a:pt x="130" y="91"/>
                    <a:pt x="130" y="91"/>
                    <a:pt x="130" y="91"/>
                  </a:cubicBezTo>
                  <a:cubicBezTo>
                    <a:pt x="128" y="89"/>
                    <a:pt x="128" y="89"/>
                    <a:pt x="128" y="89"/>
                  </a:cubicBezTo>
                  <a:cubicBezTo>
                    <a:pt x="123" y="92"/>
                    <a:pt x="123" y="92"/>
                    <a:pt x="123" y="92"/>
                  </a:cubicBezTo>
                  <a:cubicBezTo>
                    <a:pt x="123" y="95"/>
                    <a:pt x="123" y="95"/>
                    <a:pt x="123" y="95"/>
                  </a:cubicBezTo>
                  <a:cubicBezTo>
                    <a:pt x="118" y="97"/>
                    <a:pt x="118" y="97"/>
                    <a:pt x="118" y="97"/>
                  </a:cubicBezTo>
                  <a:cubicBezTo>
                    <a:pt x="116" y="101"/>
                    <a:pt x="116" y="101"/>
                    <a:pt x="116" y="101"/>
                  </a:cubicBezTo>
                  <a:cubicBezTo>
                    <a:pt x="119" y="104"/>
                    <a:pt x="119" y="104"/>
                    <a:pt x="119" y="104"/>
                  </a:cubicBezTo>
                  <a:cubicBezTo>
                    <a:pt x="119" y="109"/>
                    <a:pt x="119" y="109"/>
                    <a:pt x="119" y="109"/>
                  </a:cubicBezTo>
                  <a:cubicBezTo>
                    <a:pt x="119" y="109"/>
                    <a:pt x="118" y="114"/>
                    <a:pt x="119" y="115"/>
                  </a:cubicBezTo>
                  <a:cubicBezTo>
                    <a:pt x="119" y="115"/>
                    <a:pt x="118" y="118"/>
                    <a:pt x="118" y="120"/>
                  </a:cubicBezTo>
                  <a:cubicBezTo>
                    <a:pt x="119" y="121"/>
                    <a:pt x="119" y="122"/>
                    <a:pt x="121" y="123"/>
                  </a:cubicBezTo>
                  <a:cubicBezTo>
                    <a:pt x="122" y="124"/>
                    <a:pt x="122" y="124"/>
                    <a:pt x="124" y="125"/>
                  </a:cubicBezTo>
                  <a:cubicBezTo>
                    <a:pt x="126" y="126"/>
                    <a:pt x="127" y="127"/>
                    <a:pt x="127" y="127"/>
                  </a:cubicBezTo>
                  <a:cubicBezTo>
                    <a:pt x="129" y="131"/>
                    <a:pt x="129" y="131"/>
                    <a:pt x="129" y="131"/>
                  </a:cubicBezTo>
                  <a:cubicBezTo>
                    <a:pt x="129" y="131"/>
                    <a:pt x="130" y="132"/>
                    <a:pt x="131" y="132"/>
                  </a:cubicBezTo>
                  <a:cubicBezTo>
                    <a:pt x="132" y="133"/>
                    <a:pt x="135" y="134"/>
                    <a:pt x="135" y="135"/>
                  </a:cubicBezTo>
                  <a:cubicBezTo>
                    <a:pt x="135" y="137"/>
                    <a:pt x="136" y="139"/>
                    <a:pt x="136" y="139"/>
                  </a:cubicBezTo>
                  <a:cubicBezTo>
                    <a:pt x="136" y="139"/>
                    <a:pt x="137" y="141"/>
                    <a:pt x="137" y="141"/>
                  </a:cubicBezTo>
                  <a:cubicBezTo>
                    <a:pt x="138" y="142"/>
                    <a:pt x="139" y="141"/>
                    <a:pt x="139" y="142"/>
                  </a:cubicBezTo>
                  <a:cubicBezTo>
                    <a:pt x="140" y="143"/>
                    <a:pt x="139" y="144"/>
                    <a:pt x="141" y="145"/>
                  </a:cubicBezTo>
                  <a:cubicBezTo>
                    <a:pt x="142" y="147"/>
                    <a:pt x="144" y="148"/>
                    <a:pt x="144" y="148"/>
                  </a:cubicBezTo>
                  <a:cubicBezTo>
                    <a:pt x="145" y="148"/>
                    <a:pt x="147" y="149"/>
                    <a:pt x="147" y="149"/>
                  </a:cubicBezTo>
                  <a:cubicBezTo>
                    <a:pt x="153" y="153"/>
                    <a:pt x="153" y="153"/>
                    <a:pt x="153" y="153"/>
                  </a:cubicBezTo>
                  <a:cubicBezTo>
                    <a:pt x="157" y="158"/>
                    <a:pt x="157" y="158"/>
                    <a:pt x="157" y="158"/>
                  </a:cubicBezTo>
                  <a:cubicBezTo>
                    <a:pt x="160" y="161"/>
                    <a:pt x="160" y="161"/>
                    <a:pt x="160" y="161"/>
                  </a:cubicBezTo>
                  <a:cubicBezTo>
                    <a:pt x="159" y="165"/>
                    <a:pt x="159" y="165"/>
                    <a:pt x="159" y="165"/>
                  </a:cubicBezTo>
                  <a:cubicBezTo>
                    <a:pt x="158" y="167"/>
                    <a:pt x="158" y="167"/>
                    <a:pt x="158" y="167"/>
                  </a:cubicBezTo>
                  <a:cubicBezTo>
                    <a:pt x="158" y="167"/>
                    <a:pt x="156" y="168"/>
                    <a:pt x="155" y="168"/>
                  </a:cubicBezTo>
                  <a:cubicBezTo>
                    <a:pt x="155" y="168"/>
                    <a:pt x="153" y="169"/>
                    <a:pt x="153" y="169"/>
                  </a:cubicBezTo>
                  <a:cubicBezTo>
                    <a:pt x="153" y="169"/>
                    <a:pt x="152" y="168"/>
                    <a:pt x="152" y="168"/>
                  </a:cubicBezTo>
                  <a:cubicBezTo>
                    <a:pt x="153" y="167"/>
                    <a:pt x="156" y="166"/>
                    <a:pt x="156" y="166"/>
                  </a:cubicBezTo>
                  <a:cubicBezTo>
                    <a:pt x="156" y="166"/>
                    <a:pt x="156" y="163"/>
                    <a:pt x="155" y="163"/>
                  </a:cubicBezTo>
                  <a:cubicBezTo>
                    <a:pt x="154" y="162"/>
                    <a:pt x="151" y="160"/>
                    <a:pt x="151" y="160"/>
                  </a:cubicBezTo>
                  <a:cubicBezTo>
                    <a:pt x="149" y="158"/>
                    <a:pt x="149" y="158"/>
                    <a:pt x="149" y="158"/>
                  </a:cubicBezTo>
                  <a:cubicBezTo>
                    <a:pt x="146" y="158"/>
                    <a:pt x="146" y="158"/>
                    <a:pt x="146" y="158"/>
                  </a:cubicBezTo>
                  <a:cubicBezTo>
                    <a:pt x="146" y="158"/>
                    <a:pt x="144" y="158"/>
                    <a:pt x="144" y="159"/>
                  </a:cubicBezTo>
                  <a:cubicBezTo>
                    <a:pt x="143" y="160"/>
                    <a:pt x="140" y="162"/>
                    <a:pt x="140" y="162"/>
                  </a:cubicBezTo>
                  <a:cubicBezTo>
                    <a:pt x="138" y="166"/>
                    <a:pt x="138" y="166"/>
                    <a:pt x="138" y="166"/>
                  </a:cubicBezTo>
                  <a:cubicBezTo>
                    <a:pt x="143" y="167"/>
                    <a:pt x="143" y="167"/>
                    <a:pt x="143" y="167"/>
                  </a:cubicBezTo>
                  <a:cubicBezTo>
                    <a:pt x="143" y="167"/>
                    <a:pt x="145" y="169"/>
                    <a:pt x="145" y="169"/>
                  </a:cubicBezTo>
                  <a:cubicBezTo>
                    <a:pt x="145" y="170"/>
                    <a:pt x="147" y="172"/>
                    <a:pt x="147" y="172"/>
                  </a:cubicBezTo>
                  <a:cubicBezTo>
                    <a:pt x="149" y="173"/>
                    <a:pt x="149" y="173"/>
                    <a:pt x="149" y="173"/>
                  </a:cubicBezTo>
                  <a:cubicBezTo>
                    <a:pt x="149" y="175"/>
                    <a:pt x="149" y="175"/>
                    <a:pt x="149" y="175"/>
                  </a:cubicBezTo>
                  <a:cubicBezTo>
                    <a:pt x="148" y="178"/>
                    <a:pt x="148" y="178"/>
                    <a:pt x="148" y="178"/>
                  </a:cubicBezTo>
                  <a:cubicBezTo>
                    <a:pt x="145" y="182"/>
                    <a:pt x="145" y="182"/>
                    <a:pt x="145" y="182"/>
                  </a:cubicBezTo>
                  <a:cubicBezTo>
                    <a:pt x="145" y="182"/>
                    <a:pt x="143" y="183"/>
                    <a:pt x="143" y="183"/>
                  </a:cubicBezTo>
                  <a:cubicBezTo>
                    <a:pt x="142" y="183"/>
                    <a:pt x="140" y="185"/>
                    <a:pt x="140" y="185"/>
                  </a:cubicBezTo>
                  <a:cubicBezTo>
                    <a:pt x="140" y="185"/>
                    <a:pt x="139" y="185"/>
                    <a:pt x="139" y="185"/>
                  </a:cubicBezTo>
                  <a:cubicBezTo>
                    <a:pt x="138" y="185"/>
                    <a:pt x="136" y="184"/>
                    <a:pt x="135" y="184"/>
                  </a:cubicBezTo>
                  <a:cubicBezTo>
                    <a:pt x="135" y="184"/>
                    <a:pt x="133" y="185"/>
                    <a:pt x="133" y="185"/>
                  </a:cubicBezTo>
                  <a:cubicBezTo>
                    <a:pt x="133" y="185"/>
                    <a:pt x="130" y="187"/>
                    <a:pt x="134" y="188"/>
                  </a:cubicBezTo>
                  <a:cubicBezTo>
                    <a:pt x="138" y="188"/>
                    <a:pt x="139" y="188"/>
                    <a:pt x="140" y="188"/>
                  </a:cubicBezTo>
                  <a:cubicBezTo>
                    <a:pt x="140" y="188"/>
                    <a:pt x="144" y="188"/>
                    <a:pt x="144" y="188"/>
                  </a:cubicBezTo>
                  <a:cubicBezTo>
                    <a:pt x="144" y="188"/>
                    <a:pt x="145" y="188"/>
                    <a:pt x="146" y="189"/>
                  </a:cubicBezTo>
                  <a:cubicBezTo>
                    <a:pt x="148" y="189"/>
                    <a:pt x="149" y="189"/>
                    <a:pt x="150" y="190"/>
                  </a:cubicBezTo>
                  <a:cubicBezTo>
                    <a:pt x="151" y="190"/>
                    <a:pt x="152" y="191"/>
                    <a:pt x="152" y="191"/>
                  </a:cubicBezTo>
                  <a:cubicBezTo>
                    <a:pt x="152" y="192"/>
                    <a:pt x="152" y="192"/>
                    <a:pt x="153" y="192"/>
                  </a:cubicBezTo>
                  <a:cubicBezTo>
                    <a:pt x="154" y="192"/>
                    <a:pt x="155" y="193"/>
                    <a:pt x="155" y="193"/>
                  </a:cubicBezTo>
                  <a:cubicBezTo>
                    <a:pt x="156" y="193"/>
                    <a:pt x="156" y="193"/>
                    <a:pt x="156" y="193"/>
                  </a:cubicBezTo>
                  <a:cubicBezTo>
                    <a:pt x="156" y="193"/>
                    <a:pt x="157" y="193"/>
                    <a:pt x="158" y="193"/>
                  </a:cubicBezTo>
                  <a:cubicBezTo>
                    <a:pt x="159" y="193"/>
                    <a:pt x="159" y="192"/>
                    <a:pt x="160" y="192"/>
                  </a:cubicBezTo>
                  <a:cubicBezTo>
                    <a:pt x="161" y="192"/>
                    <a:pt x="164" y="192"/>
                    <a:pt x="164" y="192"/>
                  </a:cubicBezTo>
                  <a:cubicBezTo>
                    <a:pt x="166" y="196"/>
                    <a:pt x="166" y="196"/>
                    <a:pt x="166" y="196"/>
                  </a:cubicBezTo>
                  <a:cubicBezTo>
                    <a:pt x="166" y="196"/>
                    <a:pt x="166" y="197"/>
                    <a:pt x="167" y="197"/>
                  </a:cubicBezTo>
                  <a:cubicBezTo>
                    <a:pt x="167" y="198"/>
                    <a:pt x="169" y="199"/>
                    <a:pt x="170" y="199"/>
                  </a:cubicBezTo>
                  <a:cubicBezTo>
                    <a:pt x="171" y="199"/>
                    <a:pt x="179" y="197"/>
                    <a:pt x="179" y="197"/>
                  </a:cubicBezTo>
                  <a:cubicBezTo>
                    <a:pt x="175" y="194"/>
                    <a:pt x="175" y="194"/>
                    <a:pt x="175" y="194"/>
                  </a:cubicBezTo>
                  <a:cubicBezTo>
                    <a:pt x="175" y="194"/>
                    <a:pt x="173" y="192"/>
                    <a:pt x="172" y="191"/>
                  </a:cubicBezTo>
                  <a:cubicBezTo>
                    <a:pt x="172" y="190"/>
                    <a:pt x="167" y="187"/>
                    <a:pt x="167" y="187"/>
                  </a:cubicBezTo>
                  <a:cubicBezTo>
                    <a:pt x="162" y="186"/>
                    <a:pt x="162" y="186"/>
                    <a:pt x="162" y="186"/>
                  </a:cubicBezTo>
                  <a:cubicBezTo>
                    <a:pt x="156" y="183"/>
                    <a:pt x="156" y="183"/>
                    <a:pt x="156" y="183"/>
                  </a:cubicBezTo>
                  <a:cubicBezTo>
                    <a:pt x="150" y="181"/>
                    <a:pt x="150" y="181"/>
                    <a:pt x="150" y="181"/>
                  </a:cubicBezTo>
                  <a:cubicBezTo>
                    <a:pt x="150" y="181"/>
                    <a:pt x="152" y="177"/>
                    <a:pt x="153" y="176"/>
                  </a:cubicBezTo>
                  <a:cubicBezTo>
                    <a:pt x="153" y="175"/>
                    <a:pt x="153" y="172"/>
                    <a:pt x="154" y="172"/>
                  </a:cubicBezTo>
                  <a:cubicBezTo>
                    <a:pt x="155" y="173"/>
                    <a:pt x="157" y="173"/>
                    <a:pt x="158" y="173"/>
                  </a:cubicBezTo>
                  <a:cubicBezTo>
                    <a:pt x="159" y="173"/>
                    <a:pt x="161" y="172"/>
                    <a:pt x="162" y="172"/>
                  </a:cubicBezTo>
                  <a:cubicBezTo>
                    <a:pt x="163" y="172"/>
                    <a:pt x="165" y="173"/>
                    <a:pt x="165" y="173"/>
                  </a:cubicBezTo>
                  <a:cubicBezTo>
                    <a:pt x="165" y="173"/>
                    <a:pt x="166" y="175"/>
                    <a:pt x="166" y="176"/>
                  </a:cubicBezTo>
                  <a:cubicBezTo>
                    <a:pt x="167" y="176"/>
                    <a:pt x="167" y="178"/>
                    <a:pt x="168" y="179"/>
                  </a:cubicBezTo>
                  <a:cubicBezTo>
                    <a:pt x="169" y="179"/>
                    <a:pt x="174" y="181"/>
                    <a:pt x="174" y="181"/>
                  </a:cubicBezTo>
                  <a:cubicBezTo>
                    <a:pt x="174" y="181"/>
                    <a:pt x="180" y="183"/>
                    <a:pt x="180" y="183"/>
                  </a:cubicBezTo>
                  <a:cubicBezTo>
                    <a:pt x="181" y="183"/>
                    <a:pt x="183" y="183"/>
                    <a:pt x="183" y="183"/>
                  </a:cubicBezTo>
                  <a:cubicBezTo>
                    <a:pt x="186" y="186"/>
                    <a:pt x="186" y="186"/>
                    <a:pt x="186" y="186"/>
                  </a:cubicBezTo>
                  <a:cubicBezTo>
                    <a:pt x="192" y="185"/>
                    <a:pt x="192" y="185"/>
                    <a:pt x="192" y="185"/>
                  </a:cubicBezTo>
                  <a:cubicBezTo>
                    <a:pt x="198" y="184"/>
                    <a:pt x="198" y="184"/>
                    <a:pt x="198" y="184"/>
                  </a:cubicBezTo>
                  <a:cubicBezTo>
                    <a:pt x="199" y="186"/>
                    <a:pt x="199" y="186"/>
                    <a:pt x="199" y="186"/>
                  </a:cubicBezTo>
                  <a:cubicBezTo>
                    <a:pt x="199" y="186"/>
                    <a:pt x="202" y="188"/>
                    <a:pt x="202" y="188"/>
                  </a:cubicBezTo>
                  <a:cubicBezTo>
                    <a:pt x="202" y="189"/>
                    <a:pt x="204" y="193"/>
                    <a:pt x="204" y="193"/>
                  </a:cubicBezTo>
                  <a:cubicBezTo>
                    <a:pt x="204" y="193"/>
                    <a:pt x="204" y="196"/>
                    <a:pt x="204" y="196"/>
                  </a:cubicBezTo>
                  <a:cubicBezTo>
                    <a:pt x="204" y="197"/>
                    <a:pt x="206" y="201"/>
                    <a:pt x="206" y="201"/>
                  </a:cubicBezTo>
                  <a:cubicBezTo>
                    <a:pt x="207" y="202"/>
                    <a:pt x="211" y="206"/>
                    <a:pt x="211" y="207"/>
                  </a:cubicBezTo>
                  <a:cubicBezTo>
                    <a:pt x="211" y="207"/>
                    <a:pt x="213" y="210"/>
                    <a:pt x="214" y="210"/>
                  </a:cubicBezTo>
                  <a:cubicBezTo>
                    <a:pt x="214" y="210"/>
                    <a:pt x="215" y="209"/>
                    <a:pt x="215" y="209"/>
                  </a:cubicBezTo>
                  <a:cubicBezTo>
                    <a:pt x="216" y="209"/>
                    <a:pt x="219" y="207"/>
                    <a:pt x="219" y="207"/>
                  </a:cubicBezTo>
                  <a:cubicBezTo>
                    <a:pt x="219" y="207"/>
                    <a:pt x="222" y="207"/>
                    <a:pt x="222" y="208"/>
                  </a:cubicBezTo>
                  <a:cubicBezTo>
                    <a:pt x="222" y="209"/>
                    <a:pt x="226" y="212"/>
                    <a:pt x="226" y="212"/>
                  </a:cubicBezTo>
                  <a:cubicBezTo>
                    <a:pt x="226" y="212"/>
                    <a:pt x="227" y="216"/>
                    <a:pt x="227" y="216"/>
                  </a:cubicBezTo>
                  <a:cubicBezTo>
                    <a:pt x="226" y="217"/>
                    <a:pt x="223" y="218"/>
                    <a:pt x="223" y="219"/>
                  </a:cubicBezTo>
                  <a:cubicBezTo>
                    <a:pt x="222" y="219"/>
                    <a:pt x="219" y="219"/>
                    <a:pt x="219" y="219"/>
                  </a:cubicBezTo>
                  <a:cubicBezTo>
                    <a:pt x="218" y="220"/>
                    <a:pt x="214" y="221"/>
                    <a:pt x="214" y="221"/>
                  </a:cubicBezTo>
                  <a:cubicBezTo>
                    <a:pt x="214" y="217"/>
                    <a:pt x="214" y="217"/>
                    <a:pt x="214" y="217"/>
                  </a:cubicBezTo>
                  <a:cubicBezTo>
                    <a:pt x="214" y="217"/>
                    <a:pt x="214" y="216"/>
                    <a:pt x="213" y="216"/>
                  </a:cubicBezTo>
                  <a:cubicBezTo>
                    <a:pt x="213" y="216"/>
                    <a:pt x="207" y="214"/>
                    <a:pt x="207" y="214"/>
                  </a:cubicBezTo>
                  <a:cubicBezTo>
                    <a:pt x="206" y="209"/>
                    <a:pt x="206" y="209"/>
                    <a:pt x="206" y="209"/>
                  </a:cubicBezTo>
                  <a:cubicBezTo>
                    <a:pt x="203" y="206"/>
                    <a:pt x="203" y="206"/>
                    <a:pt x="203" y="206"/>
                  </a:cubicBezTo>
                  <a:cubicBezTo>
                    <a:pt x="200" y="204"/>
                    <a:pt x="200" y="204"/>
                    <a:pt x="200" y="204"/>
                  </a:cubicBezTo>
                  <a:cubicBezTo>
                    <a:pt x="198" y="201"/>
                    <a:pt x="198" y="201"/>
                    <a:pt x="198" y="201"/>
                  </a:cubicBezTo>
                  <a:cubicBezTo>
                    <a:pt x="194" y="201"/>
                    <a:pt x="194" y="201"/>
                    <a:pt x="194" y="201"/>
                  </a:cubicBezTo>
                  <a:cubicBezTo>
                    <a:pt x="194" y="201"/>
                    <a:pt x="192" y="202"/>
                    <a:pt x="192" y="202"/>
                  </a:cubicBezTo>
                  <a:cubicBezTo>
                    <a:pt x="191" y="203"/>
                    <a:pt x="187" y="202"/>
                    <a:pt x="187" y="202"/>
                  </a:cubicBezTo>
                  <a:cubicBezTo>
                    <a:pt x="184" y="203"/>
                    <a:pt x="184" y="203"/>
                    <a:pt x="184" y="203"/>
                  </a:cubicBezTo>
                  <a:cubicBezTo>
                    <a:pt x="184" y="205"/>
                    <a:pt x="184" y="205"/>
                    <a:pt x="184" y="205"/>
                  </a:cubicBezTo>
                  <a:cubicBezTo>
                    <a:pt x="189" y="205"/>
                    <a:pt x="189" y="205"/>
                    <a:pt x="189" y="205"/>
                  </a:cubicBezTo>
                  <a:cubicBezTo>
                    <a:pt x="193" y="206"/>
                    <a:pt x="193" y="206"/>
                    <a:pt x="193" y="206"/>
                  </a:cubicBezTo>
                  <a:cubicBezTo>
                    <a:pt x="199" y="207"/>
                    <a:pt x="199" y="207"/>
                    <a:pt x="199" y="207"/>
                  </a:cubicBezTo>
                  <a:cubicBezTo>
                    <a:pt x="199" y="211"/>
                    <a:pt x="199" y="211"/>
                    <a:pt x="199" y="211"/>
                  </a:cubicBezTo>
                  <a:cubicBezTo>
                    <a:pt x="199" y="211"/>
                    <a:pt x="200" y="213"/>
                    <a:pt x="200" y="214"/>
                  </a:cubicBezTo>
                  <a:cubicBezTo>
                    <a:pt x="200" y="215"/>
                    <a:pt x="202" y="219"/>
                    <a:pt x="202" y="219"/>
                  </a:cubicBezTo>
                  <a:cubicBezTo>
                    <a:pt x="204" y="225"/>
                    <a:pt x="204" y="225"/>
                    <a:pt x="204" y="225"/>
                  </a:cubicBezTo>
                  <a:cubicBezTo>
                    <a:pt x="206" y="229"/>
                    <a:pt x="206" y="229"/>
                    <a:pt x="206" y="229"/>
                  </a:cubicBezTo>
                  <a:cubicBezTo>
                    <a:pt x="208" y="230"/>
                    <a:pt x="208" y="230"/>
                    <a:pt x="208" y="230"/>
                  </a:cubicBezTo>
                  <a:cubicBezTo>
                    <a:pt x="208" y="234"/>
                    <a:pt x="208" y="234"/>
                    <a:pt x="208" y="234"/>
                  </a:cubicBezTo>
                  <a:cubicBezTo>
                    <a:pt x="210" y="235"/>
                    <a:pt x="210" y="235"/>
                    <a:pt x="210" y="235"/>
                  </a:cubicBezTo>
                  <a:cubicBezTo>
                    <a:pt x="210" y="235"/>
                    <a:pt x="209" y="236"/>
                    <a:pt x="209" y="237"/>
                  </a:cubicBezTo>
                  <a:cubicBezTo>
                    <a:pt x="209" y="237"/>
                    <a:pt x="207" y="240"/>
                    <a:pt x="207" y="240"/>
                  </a:cubicBezTo>
                  <a:cubicBezTo>
                    <a:pt x="207" y="240"/>
                    <a:pt x="205" y="240"/>
                    <a:pt x="204" y="240"/>
                  </a:cubicBezTo>
                  <a:cubicBezTo>
                    <a:pt x="204" y="239"/>
                    <a:pt x="203" y="237"/>
                    <a:pt x="202" y="237"/>
                  </a:cubicBezTo>
                  <a:cubicBezTo>
                    <a:pt x="200" y="236"/>
                    <a:pt x="200" y="234"/>
                    <a:pt x="199" y="234"/>
                  </a:cubicBezTo>
                  <a:cubicBezTo>
                    <a:pt x="198" y="234"/>
                    <a:pt x="195" y="234"/>
                    <a:pt x="195" y="234"/>
                  </a:cubicBezTo>
                  <a:cubicBezTo>
                    <a:pt x="195" y="234"/>
                    <a:pt x="193" y="231"/>
                    <a:pt x="192" y="230"/>
                  </a:cubicBezTo>
                  <a:cubicBezTo>
                    <a:pt x="192" y="230"/>
                    <a:pt x="191" y="229"/>
                    <a:pt x="190" y="228"/>
                  </a:cubicBezTo>
                  <a:cubicBezTo>
                    <a:pt x="189" y="227"/>
                    <a:pt x="187" y="224"/>
                    <a:pt x="187" y="225"/>
                  </a:cubicBezTo>
                  <a:cubicBezTo>
                    <a:pt x="187" y="227"/>
                    <a:pt x="188" y="229"/>
                    <a:pt x="187" y="229"/>
                  </a:cubicBezTo>
                  <a:cubicBezTo>
                    <a:pt x="185" y="229"/>
                    <a:pt x="184" y="229"/>
                    <a:pt x="184" y="229"/>
                  </a:cubicBezTo>
                  <a:cubicBezTo>
                    <a:pt x="184" y="229"/>
                    <a:pt x="182" y="231"/>
                    <a:pt x="181" y="232"/>
                  </a:cubicBezTo>
                  <a:cubicBezTo>
                    <a:pt x="181" y="232"/>
                    <a:pt x="182" y="232"/>
                    <a:pt x="180" y="233"/>
                  </a:cubicBezTo>
                  <a:cubicBezTo>
                    <a:pt x="179" y="233"/>
                    <a:pt x="177" y="233"/>
                    <a:pt x="177" y="233"/>
                  </a:cubicBezTo>
                  <a:cubicBezTo>
                    <a:pt x="177" y="232"/>
                    <a:pt x="177" y="232"/>
                    <a:pt x="177" y="231"/>
                  </a:cubicBezTo>
                  <a:cubicBezTo>
                    <a:pt x="178" y="230"/>
                    <a:pt x="184" y="227"/>
                    <a:pt x="184" y="227"/>
                  </a:cubicBezTo>
                  <a:cubicBezTo>
                    <a:pt x="184" y="226"/>
                    <a:pt x="182" y="223"/>
                    <a:pt x="182" y="223"/>
                  </a:cubicBezTo>
                  <a:cubicBezTo>
                    <a:pt x="181" y="224"/>
                    <a:pt x="181" y="224"/>
                    <a:pt x="181" y="224"/>
                  </a:cubicBezTo>
                  <a:cubicBezTo>
                    <a:pt x="178" y="226"/>
                    <a:pt x="178" y="226"/>
                    <a:pt x="178" y="226"/>
                  </a:cubicBezTo>
                  <a:cubicBezTo>
                    <a:pt x="174" y="229"/>
                    <a:pt x="174" y="229"/>
                    <a:pt x="174" y="229"/>
                  </a:cubicBezTo>
                  <a:cubicBezTo>
                    <a:pt x="171" y="230"/>
                    <a:pt x="171" y="230"/>
                    <a:pt x="171" y="230"/>
                  </a:cubicBezTo>
                  <a:cubicBezTo>
                    <a:pt x="168" y="232"/>
                    <a:pt x="168" y="232"/>
                    <a:pt x="168" y="232"/>
                  </a:cubicBezTo>
                  <a:cubicBezTo>
                    <a:pt x="164" y="233"/>
                    <a:pt x="164" y="233"/>
                    <a:pt x="164" y="233"/>
                  </a:cubicBezTo>
                  <a:cubicBezTo>
                    <a:pt x="160" y="233"/>
                    <a:pt x="160" y="233"/>
                    <a:pt x="160" y="233"/>
                  </a:cubicBezTo>
                  <a:cubicBezTo>
                    <a:pt x="158" y="232"/>
                    <a:pt x="158" y="232"/>
                    <a:pt x="158" y="232"/>
                  </a:cubicBezTo>
                  <a:cubicBezTo>
                    <a:pt x="156" y="229"/>
                    <a:pt x="156" y="229"/>
                    <a:pt x="156" y="229"/>
                  </a:cubicBezTo>
                  <a:cubicBezTo>
                    <a:pt x="155" y="229"/>
                    <a:pt x="155" y="229"/>
                    <a:pt x="155" y="229"/>
                  </a:cubicBezTo>
                  <a:cubicBezTo>
                    <a:pt x="155" y="229"/>
                    <a:pt x="154" y="227"/>
                    <a:pt x="155" y="226"/>
                  </a:cubicBezTo>
                  <a:cubicBezTo>
                    <a:pt x="155" y="226"/>
                    <a:pt x="156" y="225"/>
                    <a:pt x="158" y="225"/>
                  </a:cubicBezTo>
                  <a:cubicBezTo>
                    <a:pt x="160" y="225"/>
                    <a:pt x="161" y="225"/>
                    <a:pt x="162" y="225"/>
                  </a:cubicBezTo>
                  <a:cubicBezTo>
                    <a:pt x="163" y="225"/>
                    <a:pt x="164" y="224"/>
                    <a:pt x="164" y="224"/>
                  </a:cubicBezTo>
                  <a:cubicBezTo>
                    <a:pt x="164" y="224"/>
                    <a:pt x="165" y="224"/>
                    <a:pt x="165" y="223"/>
                  </a:cubicBezTo>
                  <a:cubicBezTo>
                    <a:pt x="165" y="222"/>
                    <a:pt x="162" y="218"/>
                    <a:pt x="162" y="218"/>
                  </a:cubicBezTo>
                  <a:cubicBezTo>
                    <a:pt x="162" y="218"/>
                    <a:pt x="158" y="218"/>
                    <a:pt x="157" y="219"/>
                  </a:cubicBezTo>
                  <a:cubicBezTo>
                    <a:pt x="155" y="219"/>
                    <a:pt x="155" y="221"/>
                    <a:pt x="153" y="220"/>
                  </a:cubicBezTo>
                  <a:cubicBezTo>
                    <a:pt x="151" y="219"/>
                    <a:pt x="146" y="217"/>
                    <a:pt x="146" y="217"/>
                  </a:cubicBezTo>
                  <a:cubicBezTo>
                    <a:pt x="142" y="213"/>
                    <a:pt x="142" y="213"/>
                    <a:pt x="142" y="213"/>
                  </a:cubicBezTo>
                  <a:cubicBezTo>
                    <a:pt x="140" y="215"/>
                    <a:pt x="140" y="215"/>
                    <a:pt x="140" y="215"/>
                  </a:cubicBezTo>
                  <a:cubicBezTo>
                    <a:pt x="137" y="217"/>
                    <a:pt x="137" y="217"/>
                    <a:pt x="137" y="217"/>
                  </a:cubicBezTo>
                  <a:cubicBezTo>
                    <a:pt x="137" y="217"/>
                    <a:pt x="137" y="219"/>
                    <a:pt x="135" y="217"/>
                  </a:cubicBezTo>
                  <a:cubicBezTo>
                    <a:pt x="133" y="214"/>
                    <a:pt x="133" y="212"/>
                    <a:pt x="133" y="212"/>
                  </a:cubicBezTo>
                  <a:cubicBezTo>
                    <a:pt x="130" y="212"/>
                    <a:pt x="130" y="212"/>
                    <a:pt x="130" y="212"/>
                  </a:cubicBezTo>
                  <a:cubicBezTo>
                    <a:pt x="129" y="215"/>
                    <a:pt x="129" y="215"/>
                    <a:pt x="129" y="215"/>
                  </a:cubicBezTo>
                  <a:cubicBezTo>
                    <a:pt x="129" y="215"/>
                    <a:pt x="127" y="218"/>
                    <a:pt x="127" y="218"/>
                  </a:cubicBezTo>
                  <a:cubicBezTo>
                    <a:pt x="126" y="218"/>
                    <a:pt x="123" y="218"/>
                    <a:pt x="122" y="219"/>
                  </a:cubicBezTo>
                  <a:cubicBezTo>
                    <a:pt x="122" y="219"/>
                    <a:pt x="117" y="219"/>
                    <a:pt x="117" y="219"/>
                  </a:cubicBezTo>
                  <a:cubicBezTo>
                    <a:pt x="110" y="217"/>
                    <a:pt x="110" y="217"/>
                    <a:pt x="110" y="217"/>
                  </a:cubicBezTo>
                  <a:cubicBezTo>
                    <a:pt x="110" y="217"/>
                    <a:pt x="108" y="218"/>
                    <a:pt x="108" y="218"/>
                  </a:cubicBezTo>
                  <a:cubicBezTo>
                    <a:pt x="107" y="219"/>
                    <a:pt x="97" y="221"/>
                    <a:pt x="97" y="221"/>
                  </a:cubicBezTo>
                  <a:cubicBezTo>
                    <a:pt x="92" y="224"/>
                    <a:pt x="92" y="224"/>
                    <a:pt x="92" y="224"/>
                  </a:cubicBezTo>
                  <a:cubicBezTo>
                    <a:pt x="89" y="224"/>
                    <a:pt x="89" y="224"/>
                    <a:pt x="89" y="224"/>
                  </a:cubicBezTo>
                  <a:cubicBezTo>
                    <a:pt x="86" y="220"/>
                    <a:pt x="86" y="220"/>
                    <a:pt x="86" y="220"/>
                  </a:cubicBezTo>
                  <a:cubicBezTo>
                    <a:pt x="84" y="217"/>
                    <a:pt x="84" y="217"/>
                    <a:pt x="84" y="217"/>
                  </a:cubicBezTo>
                  <a:cubicBezTo>
                    <a:pt x="84" y="221"/>
                    <a:pt x="84" y="221"/>
                    <a:pt x="84" y="221"/>
                  </a:cubicBezTo>
                  <a:cubicBezTo>
                    <a:pt x="83" y="223"/>
                    <a:pt x="83" y="223"/>
                    <a:pt x="83" y="223"/>
                  </a:cubicBezTo>
                  <a:cubicBezTo>
                    <a:pt x="83" y="223"/>
                    <a:pt x="79" y="227"/>
                    <a:pt x="78" y="228"/>
                  </a:cubicBezTo>
                  <a:cubicBezTo>
                    <a:pt x="78" y="228"/>
                    <a:pt x="73" y="223"/>
                    <a:pt x="73" y="223"/>
                  </a:cubicBezTo>
                  <a:cubicBezTo>
                    <a:pt x="72" y="216"/>
                    <a:pt x="72" y="216"/>
                    <a:pt x="72" y="216"/>
                  </a:cubicBezTo>
                  <a:cubicBezTo>
                    <a:pt x="67" y="211"/>
                    <a:pt x="67" y="211"/>
                    <a:pt x="67" y="211"/>
                  </a:cubicBezTo>
                  <a:cubicBezTo>
                    <a:pt x="64" y="212"/>
                    <a:pt x="64" y="212"/>
                    <a:pt x="64" y="212"/>
                  </a:cubicBezTo>
                  <a:cubicBezTo>
                    <a:pt x="63" y="207"/>
                    <a:pt x="63" y="207"/>
                    <a:pt x="63" y="207"/>
                  </a:cubicBezTo>
                  <a:cubicBezTo>
                    <a:pt x="61" y="204"/>
                    <a:pt x="61" y="204"/>
                    <a:pt x="61" y="204"/>
                  </a:cubicBezTo>
                  <a:cubicBezTo>
                    <a:pt x="57" y="204"/>
                    <a:pt x="57" y="204"/>
                    <a:pt x="57" y="204"/>
                  </a:cubicBezTo>
                  <a:cubicBezTo>
                    <a:pt x="56" y="206"/>
                    <a:pt x="56" y="206"/>
                    <a:pt x="56" y="206"/>
                  </a:cubicBezTo>
                  <a:cubicBezTo>
                    <a:pt x="55" y="209"/>
                    <a:pt x="55" y="209"/>
                    <a:pt x="55" y="209"/>
                  </a:cubicBezTo>
                  <a:cubicBezTo>
                    <a:pt x="55" y="209"/>
                    <a:pt x="56" y="212"/>
                    <a:pt x="56" y="212"/>
                  </a:cubicBezTo>
                  <a:cubicBezTo>
                    <a:pt x="56" y="213"/>
                    <a:pt x="55" y="214"/>
                    <a:pt x="54" y="214"/>
                  </a:cubicBezTo>
                  <a:cubicBezTo>
                    <a:pt x="54" y="214"/>
                    <a:pt x="49" y="216"/>
                    <a:pt x="49" y="216"/>
                  </a:cubicBezTo>
                  <a:cubicBezTo>
                    <a:pt x="49" y="216"/>
                    <a:pt x="48" y="213"/>
                    <a:pt x="48" y="212"/>
                  </a:cubicBezTo>
                  <a:cubicBezTo>
                    <a:pt x="48" y="210"/>
                    <a:pt x="48" y="207"/>
                    <a:pt x="48" y="207"/>
                  </a:cubicBezTo>
                  <a:cubicBezTo>
                    <a:pt x="48" y="207"/>
                    <a:pt x="52" y="205"/>
                    <a:pt x="52" y="205"/>
                  </a:cubicBezTo>
                  <a:cubicBezTo>
                    <a:pt x="52" y="204"/>
                    <a:pt x="55" y="199"/>
                    <a:pt x="55" y="199"/>
                  </a:cubicBezTo>
                  <a:cubicBezTo>
                    <a:pt x="55" y="196"/>
                    <a:pt x="55" y="196"/>
                    <a:pt x="55" y="196"/>
                  </a:cubicBezTo>
                  <a:cubicBezTo>
                    <a:pt x="55" y="196"/>
                    <a:pt x="59" y="195"/>
                    <a:pt x="60" y="195"/>
                  </a:cubicBezTo>
                  <a:cubicBezTo>
                    <a:pt x="61" y="195"/>
                    <a:pt x="63" y="195"/>
                    <a:pt x="64" y="196"/>
                  </a:cubicBezTo>
                  <a:cubicBezTo>
                    <a:pt x="66" y="197"/>
                    <a:pt x="65" y="197"/>
                    <a:pt x="67" y="197"/>
                  </a:cubicBezTo>
                  <a:cubicBezTo>
                    <a:pt x="69" y="196"/>
                    <a:pt x="71" y="195"/>
                    <a:pt x="71" y="194"/>
                  </a:cubicBezTo>
                  <a:cubicBezTo>
                    <a:pt x="71" y="193"/>
                    <a:pt x="72" y="189"/>
                    <a:pt x="69" y="189"/>
                  </a:cubicBezTo>
                  <a:cubicBezTo>
                    <a:pt x="67" y="189"/>
                    <a:pt x="64" y="191"/>
                    <a:pt x="63" y="191"/>
                  </a:cubicBezTo>
                  <a:cubicBezTo>
                    <a:pt x="62" y="192"/>
                    <a:pt x="61" y="191"/>
                    <a:pt x="59" y="190"/>
                  </a:cubicBezTo>
                  <a:cubicBezTo>
                    <a:pt x="58" y="190"/>
                    <a:pt x="56" y="189"/>
                    <a:pt x="56" y="189"/>
                  </a:cubicBezTo>
                  <a:cubicBezTo>
                    <a:pt x="53" y="192"/>
                    <a:pt x="53" y="192"/>
                    <a:pt x="53" y="192"/>
                  </a:cubicBezTo>
                  <a:cubicBezTo>
                    <a:pt x="53" y="192"/>
                    <a:pt x="55" y="196"/>
                    <a:pt x="51" y="193"/>
                  </a:cubicBezTo>
                  <a:cubicBezTo>
                    <a:pt x="47" y="191"/>
                    <a:pt x="47" y="190"/>
                    <a:pt x="47" y="190"/>
                  </a:cubicBezTo>
                  <a:cubicBezTo>
                    <a:pt x="43" y="186"/>
                    <a:pt x="43" y="186"/>
                    <a:pt x="43" y="186"/>
                  </a:cubicBezTo>
                  <a:cubicBezTo>
                    <a:pt x="41" y="179"/>
                    <a:pt x="41" y="179"/>
                    <a:pt x="41" y="179"/>
                  </a:cubicBezTo>
                  <a:cubicBezTo>
                    <a:pt x="38" y="175"/>
                    <a:pt x="38" y="175"/>
                    <a:pt x="38" y="175"/>
                  </a:cubicBezTo>
                  <a:cubicBezTo>
                    <a:pt x="38" y="175"/>
                    <a:pt x="37" y="177"/>
                    <a:pt x="36" y="179"/>
                  </a:cubicBezTo>
                  <a:cubicBezTo>
                    <a:pt x="35" y="180"/>
                    <a:pt x="33" y="180"/>
                    <a:pt x="32" y="179"/>
                  </a:cubicBezTo>
                  <a:cubicBezTo>
                    <a:pt x="32" y="177"/>
                    <a:pt x="29" y="173"/>
                    <a:pt x="29" y="173"/>
                  </a:cubicBezTo>
                  <a:cubicBezTo>
                    <a:pt x="30" y="169"/>
                    <a:pt x="30" y="169"/>
                    <a:pt x="30" y="169"/>
                  </a:cubicBezTo>
                  <a:cubicBezTo>
                    <a:pt x="26" y="168"/>
                    <a:pt x="26" y="168"/>
                    <a:pt x="26" y="168"/>
                  </a:cubicBezTo>
                  <a:cubicBezTo>
                    <a:pt x="26" y="168"/>
                    <a:pt x="24" y="167"/>
                    <a:pt x="24" y="166"/>
                  </a:cubicBezTo>
                  <a:cubicBezTo>
                    <a:pt x="25" y="164"/>
                    <a:pt x="27" y="161"/>
                    <a:pt x="27" y="161"/>
                  </a:cubicBezTo>
                  <a:cubicBezTo>
                    <a:pt x="29" y="157"/>
                    <a:pt x="29" y="157"/>
                    <a:pt x="29" y="157"/>
                  </a:cubicBezTo>
                  <a:cubicBezTo>
                    <a:pt x="29" y="157"/>
                    <a:pt x="29" y="154"/>
                    <a:pt x="28" y="153"/>
                  </a:cubicBezTo>
                  <a:cubicBezTo>
                    <a:pt x="28" y="152"/>
                    <a:pt x="27" y="139"/>
                    <a:pt x="27" y="139"/>
                  </a:cubicBezTo>
                  <a:cubicBezTo>
                    <a:pt x="35" y="134"/>
                    <a:pt x="35" y="134"/>
                    <a:pt x="35" y="134"/>
                  </a:cubicBezTo>
                  <a:cubicBezTo>
                    <a:pt x="40" y="126"/>
                    <a:pt x="40" y="126"/>
                    <a:pt x="40" y="126"/>
                  </a:cubicBezTo>
                  <a:cubicBezTo>
                    <a:pt x="42" y="117"/>
                    <a:pt x="42" y="117"/>
                    <a:pt x="42" y="117"/>
                  </a:cubicBezTo>
                  <a:cubicBezTo>
                    <a:pt x="45" y="109"/>
                    <a:pt x="45" y="109"/>
                    <a:pt x="45" y="109"/>
                  </a:cubicBezTo>
                  <a:cubicBezTo>
                    <a:pt x="45" y="109"/>
                    <a:pt x="49" y="105"/>
                    <a:pt x="49" y="106"/>
                  </a:cubicBezTo>
                  <a:cubicBezTo>
                    <a:pt x="50" y="107"/>
                    <a:pt x="49" y="98"/>
                    <a:pt x="49" y="98"/>
                  </a:cubicBezTo>
                  <a:cubicBezTo>
                    <a:pt x="46" y="95"/>
                    <a:pt x="46" y="95"/>
                    <a:pt x="46" y="95"/>
                  </a:cubicBezTo>
                  <a:cubicBezTo>
                    <a:pt x="46" y="90"/>
                    <a:pt x="46" y="90"/>
                    <a:pt x="46" y="90"/>
                  </a:cubicBezTo>
                  <a:cubicBezTo>
                    <a:pt x="46" y="90"/>
                    <a:pt x="51" y="89"/>
                    <a:pt x="52" y="89"/>
                  </a:cubicBezTo>
                  <a:cubicBezTo>
                    <a:pt x="53" y="89"/>
                    <a:pt x="55" y="88"/>
                    <a:pt x="58" y="87"/>
                  </a:cubicBezTo>
                  <a:cubicBezTo>
                    <a:pt x="60" y="87"/>
                    <a:pt x="62" y="85"/>
                    <a:pt x="64" y="85"/>
                  </a:cubicBezTo>
                  <a:cubicBezTo>
                    <a:pt x="65" y="85"/>
                    <a:pt x="70" y="85"/>
                    <a:pt x="70" y="85"/>
                  </a:cubicBezTo>
                  <a:cubicBezTo>
                    <a:pt x="70" y="85"/>
                    <a:pt x="75" y="82"/>
                    <a:pt x="76" y="81"/>
                  </a:cubicBezTo>
                  <a:cubicBezTo>
                    <a:pt x="77" y="80"/>
                    <a:pt x="80" y="76"/>
                    <a:pt x="80" y="76"/>
                  </a:cubicBezTo>
                  <a:cubicBezTo>
                    <a:pt x="80" y="76"/>
                    <a:pt x="81" y="71"/>
                    <a:pt x="83" y="70"/>
                  </a:cubicBezTo>
                  <a:cubicBezTo>
                    <a:pt x="84" y="70"/>
                    <a:pt x="87" y="68"/>
                    <a:pt x="89" y="68"/>
                  </a:cubicBezTo>
                  <a:cubicBezTo>
                    <a:pt x="91" y="67"/>
                    <a:pt x="96" y="66"/>
                    <a:pt x="97" y="66"/>
                  </a:cubicBezTo>
                  <a:cubicBezTo>
                    <a:pt x="98" y="66"/>
                    <a:pt x="110" y="64"/>
                    <a:pt x="110" y="64"/>
                  </a:cubicBezTo>
                  <a:cubicBezTo>
                    <a:pt x="115" y="60"/>
                    <a:pt x="115" y="60"/>
                    <a:pt x="115" y="60"/>
                  </a:cubicBezTo>
                  <a:cubicBezTo>
                    <a:pt x="114" y="51"/>
                    <a:pt x="114" y="51"/>
                    <a:pt x="114" y="51"/>
                  </a:cubicBezTo>
                  <a:cubicBezTo>
                    <a:pt x="129" y="49"/>
                    <a:pt x="129" y="49"/>
                    <a:pt x="129" y="49"/>
                  </a:cubicBezTo>
                  <a:cubicBezTo>
                    <a:pt x="135" y="45"/>
                    <a:pt x="135" y="45"/>
                    <a:pt x="135" y="45"/>
                  </a:cubicBezTo>
                  <a:cubicBezTo>
                    <a:pt x="135" y="45"/>
                    <a:pt x="138" y="42"/>
                    <a:pt x="139" y="42"/>
                  </a:cubicBezTo>
                  <a:cubicBezTo>
                    <a:pt x="140" y="43"/>
                    <a:pt x="142" y="42"/>
                    <a:pt x="142" y="42"/>
                  </a:cubicBezTo>
                  <a:cubicBezTo>
                    <a:pt x="149" y="40"/>
                    <a:pt x="149" y="40"/>
                    <a:pt x="149" y="40"/>
                  </a:cubicBezTo>
                  <a:cubicBezTo>
                    <a:pt x="149" y="40"/>
                    <a:pt x="158" y="37"/>
                    <a:pt x="159" y="36"/>
                  </a:cubicBezTo>
                  <a:cubicBezTo>
                    <a:pt x="159" y="36"/>
                    <a:pt x="164" y="34"/>
                    <a:pt x="164" y="34"/>
                  </a:cubicBezTo>
                  <a:cubicBezTo>
                    <a:pt x="166" y="30"/>
                    <a:pt x="166" y="30"/>
                    <a:pt x="166" y="30"/>
                  </a:cubicBezTo>
                  <a:cubicBezTo>
                    <a:pt x="166" y="30"/>
                    <a:pt x="168" y="28"/>
                    <a:pt x="171" y="28"/>
                  </a:cubicBezTo>
                  <a:cubicBezTo>
                    <a:pt x="173" y="28"/>
                    <a:pt x="175" y="28"/>
                    <a:pt x="176" y="28"/>
                  </a:cubicBezTo>
                  <a:cubicBezTo>
                    <a:pt x="176" y="27"/>
                    <a:pt x="177" y="25"/>
                    <a:pt x="178" y="25"/>
                  </a:cubicBezTo>
                  <a:cubicBezTo>
                    <a:pt x="179" y="25"/>
                    <a:pt x="185" y="24"/>
                    <a:pt x="185" y="24"/>
                  </a:cubicBezTo>
                  <a:cubicBezTo>
                    <a:pt x="188" y="29"/>
                    <a:pt x="188" y="29"/>
                    <a:pt x="188" y="29"/>
                  </a:cubicBezTo>
                  <a:cubicBezTo>
                    <a:pt x="188" y="29"/>
                    <a:pt x="194" y="33"/>
                    <a:pt x="195" y="33"/>
                  </a:cubicBezTo>
                  <a:cubicBezTo>
                    <a:pt x="196" y="33"/>
                    <a:pt x="201" y="29"/>
                    <a:pt x="201" y="29"/>
                  </a:cubicBezTo>
                  <a:cubicBezTo>
                    <a:pt x="211" y="32"/>
                    <a:pt x="211" y="32"/>
                    <a:pt x="211" y="32"/>
                  </a:cubicBezTo>
                  <a:cubicBezTo>
                    <a:pt x="219" y="34"/>
                    <a:pt x="219" y="34"/>
                    <a:pt x="219" y="34"/>
                  </a:cubicBezTo>
                  <a:cubicBezTo>
                    <a:pt x="222" y="32"/>
                    <a:pt x="222" y="32"/>
                    <a:pt x="222" y="32"/>
                  </a:cubicBezTo>
                  <a:close/>
                  <a:moveTo>
                    <a:pt x="188" y="149"/>
                  </a:moveTo>
                  <a:cubicBezTo>
                    <a:pt x="188" y="149"/>
                    <a:pt x="188" y="149"/>
                    <a:pt x="188" y="149"/>
                  </a:cubicBezTo>
                  <a:cubicBezTo>
                    <a:pt x="189" y="150"/>
                    <a:pt x="189" y="150"/>
                    <a:pt x="189" y="150"/>
                  </a:cubicBezTo>
                  <a:cubicBezTo>
                    <a:pt x="189" y="150"/>
                    <a:pt x="191" y="150"/>
                    <a:pt x="192" y="149"/>
                  </a:cubicBezTo>
                  <a:cubicBezTo>
                    <a:pt x="193" y="149"/>
                    <a:pt x="191" y="148"/>
                    <a:pt x="191" y="148"/>
                  </a:cubicBezTo>
                  <a:cubicBezTo>
                    <a:pt x="189" y="148"/>
                    <a:pt x="189" y="148"/>
                    <a:pt x="189" y="148"/>
                  </a:cubicBezTo>
                  <a:cubicBezTo>
                    <a:pt x="189" y="148"/>
                    <a:pt x="188" y="149"/>
                    <a:pt x="188" y="149"/>
                  </a:cubicBezTo>
                  <a:close/>
                  <a:moveTo>
                    <a:pt x="184" y="157"/>
                  </a:moveTo>
                  <a:cubicBezTo>
                    <a:pt x="184" y="157"/>
                    <a:pt x="184" y="157"/>
                    <a:pt x="184" y="157"/>
                  </a:cubicBezTo>
                  <a:cubicBezTo>
                    <a:pt x="185" y="158"/>
                    <a:pt x="185" y="158"/>
                    <a:pt x="185" y="158"/>
                  </a:cubicBezTo>
                  <a:cubicBezTo>
                    <a:pt x="185" y="158"/>
                    <a:pt x="186" y="155"/>
                    <a:pt x="187" y="154"/>
                  </a:cubicBezTo>
                  <a:cubicBezTo>
                    <a:pt x="188" y="152"/>
                    <a:pt x="186" y="153"/>
                    <a:pt x="186" y="153"/>
                  </a:cubicBezTo>
                  <a:cubicBezTo>
                    <a:pt x="185" y="154"/>
                    <a:pt x="185" y="154"/>
                    <a:pt x="185" y="154"/>
                  </a:cubicBezTo>
                  <a:cubicBezTo>
                    <a:pt x="185" y="154"/>
                    <a:pt x="184" y="157"/>
                    <a:pt x="184" y="157"/>
                  </a:cubicBezTo>
                  <a:close/>
                  <a:moveTo>
                    <a:pt x="318" y="231"/>
                  </a:moveTo>
                  <a:cubicBezTo>
                    <a:pt x="318" y="231"/>
                    <a:pt x="318" y="231"/>
                    <a:pt x="318" y="231"/>
                  </a:cubicBezTo>
                  <a:cubicBezTo>
                    <a:pt x="318" y="231"/>
                    <a:pt x="321" y="233"/>
                    <a:pt x="321" y="233"/>
                  </a:cubicBezTo>
                  <a:cubicBezTo>
                    <a:pt x="319" y="237"/>
                    <a:pt x="319" y="237"/>
                    <a:pt x="319" y="237"/>
                  </a:cubicBezTo>
                  <a:cubicBezTo>
                    <a:pt x="316" y="235"/>
                    <a:pt x="316" y="235"/>
                    <a:pt x="316" y="235"/>
                  </a:cubicBezTo>
                  <a:cubicBezTo>
                    <a:pt x="318" y="231"/>
                    <a:pt x="318" y="231"/>
                    <a:pt x="318" y="231"/>
                  </a:cubicBezTo>
                  <a:close/>
                  <a:moveTo>
                    <a:pt x="342" y="250"/>
                  </a:moveTo>
                  <a:cubicBezTo>
                    <a:pt x="342" y="250"/>
                    <a:pt x="342" y="250"/>
                    <a:pt x="342" y="250"/>
                  </a:cubicBezTo>
                  <a:cubicBezTo>
                    <a:pt x="342" y="250"/>
                    <a:pt x="347" y="251"/>
                    <a:pt x="347" y="250"/>
                  </a:cubicBezTo>
                  <a:cubicBezTo>
                    <a:pt x="347" y="249"/>
                    <a:pt x="348" y="247"/>
                    <a:pt x="348" y="247"/>
                  </a:cubicBezTo>
                  <a:cubicBezTo>
                    <a:pt x="347" y="246"/>
                    <a:pt x="344" y="245"/>
                    <a:pt x="344" y="245"/>
                  </a:cubicBezTo>
                  <a:cubicBezTo>
                    <a:pt x="343" y="245"/>
                    <a:pt x="342" y="245"/>
                    <a:pt x="341" y="244"/>
                  </a:cubicBezTo>
                  <a:cubicBezTo>
                    <a:pt x="335" y="237"/>
                    <a:pt x="339" y="246"/>
                    <a:pt x="342" y="247"/>
                  </a:cubicBezTo>
                  <a:cubicBezTo>
                    <a:pt x="342" y="248"/>
                    <a:pt x="342" y="248"/>
                    <a:pt x="342" y="248"/>
                  </a:cubicBezTo>
                  <a:cubicBezTo>
                    <a:pt x="342" y="250"/>
                    <a:pt x="342" y="250"/>
                    <a:pt x="342" y="250"/>
                  </a:cubicBezTo>
                  <a:close/>
                  <a:moveTo>
                    <a:pt x="349" y="257"/>
                  </a:moveTo>
                  <a:cubicBezTo>
                    <a:pt x="349" y="257"/>
                    <a:pt x="349" y="257"/>
                    <a:pt x="349" y="257"/>
                  </a:cubicBezTo>
                  <a:cubicBezTo>
                    <a:pt x="353" y="252"/>
                    <a:pt x="353" y="252"/>
                    <a:pt x="353" y="252"/>
                  </a:cubicBezTo>
                  <a:cubicBezTo>
                    <a:pt x="353" y="252"/>
                    <a:pt x="355" y="250"/>
                    <a:pt x="356" y="250"/>
                  </a:cubicBezTo>
                  <a:cubicBezTo>
                    <a:pt x="357" y="250"/>
                    <a:pt x="361" y="249"/>
                    <a:pt x="361" y="249"/>
                  </a:cubicBezTo>
                  <a:cubicBezTo>
                    <a:pt x="361" y="249"/>
                    <a:pt x="364" y="250"/>
                    <a:pt x="362" y="251"/>
                  </a:cubicBezTo>
                  <a:cubicBezTo>
                    <a:pt x="361" y="252"/>
                    <a:pt x="358" y="254"/>
                    <a:pt x="357" y="254"/>
                  </a:cubicBezTo>
                  <a:cubicBezTo>
                    <a:pt x="356" y="255"/>
                    <a:pt x="354" y="258"/>
                    <a:pt x="354" y="258"/>
                  </a:cubicBezTo>
                  <a:cubicBezTo>
                    <a:pt x="350" y="259"/>
                    <a:pt x="350" y="259"/>
                    <a:pt x="350" y="259"/>
                  </a:cubicBezTo>
                  <a:cubicBezTo>
                    <a:pt x="346" y="261"/>
                    <a:pt x="346" y="261"/>
                    <a:pt x="346" y="261"/>
                  </a:cubicBezTo>
                  <a:cubicBezTo>
                    <a:pt x="347" y="265"/>
                    <a:pt x="347" y="265"/>
                    <a:pt x="347" y="265"/>
                  </a:cubicBezTo>
                  <a:cubicBezTo>
                    <a:pt x="347" y="265"/>
                    <a:pt x="346" y="266"/>
                    <a:pt x="345" y="266"/>
                  </a:cubicBezTo>
                  <a:cubicBezTo>
                    <a:pt x="345" y="265"/>
                    <a:pt x="342" y="263"/>
                    <a:pt x="342" y="263"/>
                  </a:cubicBezTo>
                  <a:cubicBezTo>
                    <a:pt x="343" y="258"/>
                    <a:pt x="343" y="258"/>
                    <a:pt x="343" y="258"/>
                  </a:cubicBezTo>
                  <a:cubicBezTo>
                    <a:pt x="347" y="258"/>
                    <a:pt x="347" y="258"/>
                    <a:pt x="347" y="258"/>
                  </a:cubicBezTo>
                  <a:cubicBezTo>
                    <a:pt x="349" y="257"/>
                    <a:pt x="349" y="257"/>
                    <a:pt x="349" y="257"/>
                  </a:cubicBezTo>
                  <a:close/>
                  <a:moveTo>
                    <a:pt x="388" y="286"/>
                  </a:moveTo>
                  <a:cubicBezTo>
                    <a:pt x="388" y="286"/>
                    <a:pt x="388" y="286"/>
                    <a:pt x="388" y="286"/>
                  </a:cubicBezTo>
                  <a:cubicBezTo>
                    <a:pt x="388" y="286"/>
                    <a:pt x="392" y="290"/>
                    <a:pt x="392" y="290"/>
                  </a:cubicBezTo>
                  <a:cubicBezTo>
                    <a:pt x="391" y="295"/>
                    <a:pt x="391" y="295"/>
                    <a:pt x="391" y="295"/>
                  </a:cubicBezTo>
                  <a:cubicBezTo>
                    <a:pt x="391" y="295"/>
                    <a:pt x="391" y="297"/>
                    <a:pt x="393" y="297"/>
                  </a:cubicBezTo>
                  <a:cubicBezTo>
                    <a:pt x="395" y="298"/>
                    <a:pt x="398" y="298"/>
                    <a:pt x="398" y="296"/>
                  </a:cubicBezTo>
                  <a:cubicBezTo>
                    <a:pt x="398" y="294"/>
                    <a:pt x="399" y="292"/>
                    <a:pt x="400" y="291"/>
                  </a:cubicBezTo>
                  <a:cubicBezTo>
                    <a:pt x="401" y="289"/>
                    <a:pt x="403" y="286"/>
                    <a:pt x="403" y="286"/>
                  </a:cubicBezTo>
                  <a:cubicBezTo>
                    <a:pt x="403" y="286"/>
                    <a:pt x="404" y="286"/>
                    <a:pt x="405" y="285"/>
                  </a:cubicBezTo>
                  <a:cubicBezTo>
                    <a:pt x="406" y="285"/>
                    <a:pt x="404" y="282"/>
                    <a:pt x="404" y="282"/>
                  </a:cubicBezTo>
                  <a:cubicBezTo>
                    <a:pt x="404" y="282"/>
                    <a:pt x="403" y="282"/>
                    <a:pt x="405" y="278"/>
                  </a:cubicBezTo>
                  <a:cubicBezTo>
                    <a:pt x="407" y="275"/>
                    <a:pt x="407" y="275"/>
                    <a:pt x="407" y="275"/>
                  </a:cubicBezTo>
                  <a:cubicBezTo>
                    <a:pt x="407" y="274"/>
                    <a:pt x="408" y="271"/>
                    <a:pt x="408" y="270"/>
                  </a:cubicBezTo>
                  <a:cubicBezTo>
                    <a:pt x="407" y="268"/>
                    <a:pt x="406" y="263"/>
                    <a:pt x="406" y="263"/>
                  </a:cubicBezTo>
                  <a:cubicBezTo>
                    <a:pt x="404" y="265"/>
                    <a:pt x="404" y="265"/>
                    <a:pt x="404" y="265"/>
                  </a:cubicBezTo>
                  <a:cubicBezTo>
                    <a:pt x="404" y="265"/>
                    <a:pt x="402" y="267"/>
                    <a:pt x="400" y="267"/>
                  </a:cubicBezTo>
                  <a:cubicBezTo>
                    <a:pt x="398" y="268"/>
                    <a:pt x="396" y="269"/>
                    <a:pt x="396" y="270"/>
                  </a:cubicBezTo>
                  <a:cubicBezTo>
                    <a:pt x="396" y="270"/>
                    <a:pt x="396" y="273"/>
                    <a:pt x="395" y="274"/>
                  </a:cubicBezTo>
                  <a:cubicBezTo>
                    <a:pt x="394" y="275"/>
                    <a:pt x="391" y="278"/>
                    <a:pt x="391" y="278"/>
                  </a:cubicBezTo>
                  <a:cubicBezTo>
                    <a:pt x="389" y="283"/>
                    <a:pt x="389" y="283"/>
                    <a:pt x="389" y="283"/>
                  </a:cubicBezTo>
                  <a:cubicBezTo>
                    <a:pt x="389" y="283"/>
                    <a:pt x="388" y="286"/>
                    <a:pt x="388" y="286"/>
                  </a:cubicBezTo>
                  <a:close/>
                  <a:moveTo>
                    <a:pt x="373" y="331"/>
                  </a:moveTo>
                  <a:cubicBezTo>
                    <a:pt x="373" y="331"/>
                    <a:pt x="373" y="331"/>
                    <a:pt x="373" y="331"/>
                  </a:cubicBezTo>
                  <a:cubicBezTo>
                    <a:pt x="371" y="330"/>
                    <a:pt x="369" y="328"/>
                    <a:pt x="369" y="326"/>
                  </a:cubicBezTo>
                  <a:cubicBezTo>
                    <a:pt x="369" y="325"/>
                    <a:pt x="370" y="323"/>
                    <a:pt x="370" y="323"/>
                  </a:cubicBezTo>
                  <a:cubicBezTo>
                    <a:pt x="370" y="323"/>
                    <a:pt x="368" y="322"/>
                    <a:pt x="368" y="321"/>
                  </a:cubicBezTo>
                  <a:cubicBezTo>
                    <a:pt x="368" y="321"/>
                    <a:pt x="370" y="317"/>
                    <a:pt x="370" y="315"/>
                  </a:cubicBezTo>
                  <a:cubicBezTo>
                    <a:pt x="369" y="314"/>
                    <a:pt x="370" y="308"/>
                    <a:pt x="370" y="308"/>
                  </a:cubicBezTo>
                  <a:cubicBezTo>
                    <a:pt x="370" y="308"/>
                    <a:pt x="373" y="307"/>
                    <a:pt x="373" y="308"/>
                  </a:cubicBezTo>
                  <a:cubicBezTo>
                    <a:pt x="373" y="309"/>
                    <a:pt x="372" y="312"/>
                    <a:pt x="372" y="313"/>
                  </a:cubicBezTo>
                  <a:cubicBezTo>
                    <a:pt x="372" y="314"/>
                    <a:pt x="371" y="318"/>
                    <a:pt x="371" y="319"/>
                  </a:cubicBezTo>
                  <a:cubicBezTo>
                    <a:pt x="371" y="319"/>
                    <a:pt x="372" y="318"/>
                    <a:pt x="374" y="320"/>
                  </a:cubicBezTo>
                  <a:cubicBezTo>
                    <a:pt x="376" y="322"/>
                    <a:pt x="376" y="325"/>
                    <a:pt x="376" y="325"/>
                  </a:cubicBezTo>
                  <a:cubicBezTo>
                    <a:pt x="374" y="327"/>
                    <a:pt x="374" y="327"/>
                    <a:pt x="374" y="327"/>
                  </a:cubicBezTo>
                  <a:cubicBezTo>
                    <a:pt x="373" y="331"/>
                    <a:pt x="373" y="331"/>
                    <a:pt x="373" y="331"/>
                  </a:cubicBezTo>
                  <a:close/>
                  <a:moveTo>
                    <a:pt x="361" y="333"/>
                  </a:moveTo>
                  <a:cubicBezTo>
                    <a:pt x="361" y="333"/>
                    <a:pt x="361" y="333"/>
                    <a:pt x="361" y="333"/>
                  </a:cubicBezTo>
                  <a:cubicBezTo>
                    <a:pt x="361" y="333"/>
                    <a:pt x="360" y="337"/>
                    <a:pt x="360" y="338"/>
                  </a:cubicBezTo>
                  <a:cubicBezTo>
                    <a:pt x="360" y="338"/>
                    <a:pt x="361" y="338"/>
                    <a:pt x="362" y="338"/>
                  </a:cubicBezTo>
                  <a:cubicBezTo>
                    <a:pt x="363" y="337"/>
                    <a:pt x="364" y="337"/>
                    <a:pt x="365" y="336"/>
                  </a:cubicBezTo>
                  <a:cubicBezTo>
                    <a:pt x="366" y="335"/>
                    <a:pt x="369" y="333"/>
                    <a:pt x="370" y="333"/>
                  </a:cubicBezTo>
                  <a:cubicBezTo>
                    <a:pt x="371" y="332"/>
                    <a:pt x="366" y="330"/>
                    <a:pt x="366" y="330"/>
                  </a:cubicBezTo>
                  <a:cubicBezTo>
                    <a:pt x="361" y="333"/>
                    <a:pt x="361" y="333"/>
                    <a:pt x="361" y="333"/>
                  </a:cubicBezTo>
                  <a:close/>
                  <a:moveTo>
                    <a:pt x="225" y="132"/>
                  </a:moveTo>
                  <a:cubicBezTo>
                    <a:pt x="225" y="132"/>
                    <a:pt x="225" y="132"/>
                    <a:pt x="225" y="132"/>
                  </a:cubicBezTo>
                  <a:cubicBezTo>
                    <a:pt x="227" y="133"/>
                    <a:pt x="227" y="133"/>
                    <a:pt x="227" y="133"/>
                  </a:cubicBezTo>
                  <a:cubicBezTo>
                    <a:pt x="227" y="133"/>
                    <a:pt x="228" y="132"/>
                    <a:pt x="229" y="131"/>
                  </a:cubicBezTo>
                  <a:cubicBezTo>
                    <a:pt x="230" y="130"/>
                    <a:pt x="228" y="129"/>
                    <a:pt x="228" y="129"/>
                  </a:cubicBezTo>
                  <a:cubicBezTo>
                    <a:pt x="227" y="130"/>
                    <a:pt x="227" y="130"/>
                    <a:pt x="227" y="130"/>
                  </a:cubicBezTo>
                  <a:cubicBezTo>
                    <a:pt x="227" y="130"/>
                    <a:pt x="225" y="132"/>
                    <a:pt x="225" y="132"/>
                  </a:cubicBezTo>
                  <a:close/>
                  <a:moveTo>
                    <a:pt x="164" y="164"/>
                  </a:moveTo>
                  <a:cubicBezTo>
                    <a:pt x="164" y="164"/>
                    <a:pt x="164" y="164"/>
                    <a:pt x="164" y="164"/>
                  </a:cubicBezTo>
                  <a:cubicBezTo>
                    <a:pt x="165" y="165"/>
                    <a:pt x="165" y="165"/>
                    <a:pt x="165" y="165"/>
                  </a:cubicBezTo>
                  <a:cubicBezTo>
                    <a:pt x="165" y="165"/>
                    <a:pt x="166" y="163"/>
                    <a:pt x="168" y="162"/>
                  </a:cubicBezTo>
                  <a:cubicBezTo>
                    <a:pt x="169" y="161"/>
                    <a:pt x="167" y="161"/>
                    <a:pt x="167" y="161"/>
                  </a:cubicBezTo>
                  <a:cubicBezTo>
                    <a:pt x="165" y="162"/>
                    <a:pt x="165" y="162"/>
                    <a:pt x="165" y="162"/>
                  </a:cubicBezTo>
                  <a:cubicBezTo>
                    <a:pt x="165" y="162"/>
                    <a:pt x="164" y="163"/>
                    <a:pt x="164" y="164"/>
                  </a:cubicBezTo>
                  <a:close/>
                  <a:moveTo>
                    <a:pt x="174" y="162"/>
                  </a:moveTo>
                  <a:cubicBezTo>
                    <a:pt x="174" y="162"/>
                    <a:pt x="174" y="162"/>
                    <a:pt x="174" y="162"/>
                  </a:cubicBezTo>
                  <a:cubicBezTo>
                    <a:pt x="174" y="164"/>
                    <a:pt x="174" y="164"/>
                    <a:pt x="174" y="164"/>
                  </a:cubicBezTo>
                  <a:cubicBezTo>
                    <a:pt x="174" y="164"/>
                    <a:pt x="177" y="165"/>
                    <a:pt x="179" y="166"/>
                  </a:cubicBezTo>
                  <a:cubicBezTo>
                    <a:pt x="182" y="167"/>
                    <a:pt x="180" y="164"/>
                    <a:pt x="180" y="164"/>
                  </a:cubicBezTo>
                  <a:cubicBezTo>
                    <a:pt x="178" y="162"/>
                    <a:pt x="178" y="162"/>
                    <a:pt x="178" y="162"/>
                  </a:cubicBezTo>
                  <a:cubicBezTo>
                    <a:pt x="178" y="162"/>
                    <a:pt x="175" y="161"/>
                    <a:pt x="174" y="162"/>
                  </a:cubicBezTo>
                  <a:close/>
                  <a:moveTo>
                    <a:pt x="211" y="164"/>
                  </a:moveTo>
                  <a:cubicBezTo>
                    <a:pt x="211" y="164"/>
                    <a:pt x="211" y="164"/>
                    <a:pt x="211" y="164"/>
                  </a:cubicBezTo>
                  <a:cubicBezTo>
                    <a:pt x="210" y="166"/>
                    <a:pt x="210" y="166"/>
                    <a:pt x="210" y="166"/>
                  </a:cubicBezTo>
                  <a:cubicBezTo>
                    <a:pt x="210" y="166"/>
                    <a:pt x="212" y="168"/>
                    <a:pt x="213" y="170"/>
                  </a:cubicBezTo>
                  <a:cubicBezTo>
                    <a:pt x="214" y="170"/>
                    <a:pt x="218" y="174"/>
                    <a:pt x="220" y="174"/>
                  </a:cubicBezTo>
                  <a:cubicBezTo>
                    <a:pt x="228" y="177"/>
                    <a:pt x="215" y="167"/>
                    <a:pt x="214" y="166"/>
                  </a:cubicBezTo>
                  <a:cubicBezTo>
                    <a:pt x="214" y="166"/>
                    <a:pt x="211" y="163"/>
                    <a:pt x="211" y="164"/>
                  </a:cubicBezTo>
                  <a:close/>
                  <a:moveTo>
                    <a:pt x="258" y="178"/>
                  </a:moveTo>
                  <a:cubicBezTo>
                    <a:pt x="258" y="178"/>
                    <a:pt x="258" y="178"/>
                    <a:pt x="258" y="178"/>
                  </a:cubicBezTo>
                  <a:cubicBezTo>
                    <a:pt x="260" y="180"/>
                    <a:pt x="260" y="180"/>
                    <a:pt x="260" y="180"/>
                  </a:cubicBezTo>
                  <a:cubicBezTo>
                    <a:pt x="260" y="180"/>
                    <a:pt x="263" y="179"/>
                    <a:pt x="265" y="178"/>
                  </a:cubicBezTo>
                  <a:cubicBezTo>
                    <a:pt x="267" y="178"/>
                    <a:pt x="265" y="176"/>
                    <a:pt x="265" y="176"/>
                  </a:cubicBezTo>
                  <a:cubicBezTo>
                    <a:pt x="262" y="176"/>
                    <a:pt x="262" y="176"/>
                    <a:pt x="262" y="176"/>
                  </a:cubicBezTo>
                  <a:cubicBezTo>
                    <a:pt x="262" y="176"/>
                    <a:pt x="258" y="177"/>
                    <a:pt x="258" y="178"/>
                  </a:cubicBezTo>
                  <a:close/>
                  <a:moveTo>
                    <a:pt x="238" y="73"/>
                  </a:moveTo>
                  <a:cubicBezTo>
                    <a:pt x="238" y="73"/>
                    <a:pt x="238" y="73"/>
                    <a:pt x="238" y="73"/>
                  </a:cubicBezTo>
                  <a:cubicBezTo>
                    <a:pt x="238" y="73"/>
                    <a:pt x="234" y="75"/>
                    <a:pt x="234" y="75"/>
                  </a:cubicBezTo>
                  <a:cubicBezTo>
                    <a:pt x="233" y="75"/>
                    <a:pt x="234" y="77"/>
                    <a:pt x="235" y="77"/>
                  </a:cubicBezTo>
                  <a:cubicBezTo>
                    <a:pt x="236" y="78"/>
                    <a:pt x="239" y="79"/>
                    <a:pt x="239" y="79"/>
                  </a:cubicBezTo>
                  <a:cubicBezTo>
                    <a:pt x="240" y="79"/>
                    <a:pt x="243" y="77"/>
                    <a:pt x="245" y="75"/>
                  </a:cubicBezTo>
                  <a:cubicBezTo>
                    <a:pt x="247" y="74"/>
                    <a:pt x="243" y="73"/>
                    <a:pt x="243" y="73"/>
                  </a:cubicBezTo>
                  <a:cubicBezTo>
                    <a:pt x="238" y="73"/>
                    <a:pt x="238" y="73"/>
                    <a:pt x="238" y="73"/>
                  </a:cubicBezTo>
                  <a:close/>
                  <a:moveTo>
                    <a:pt x="202" y="66"/>
                  </a:moveTo>
                  <a:cubicBezTo>
                    <a:pt x="202" y="66"/>
                    <a:pt x="202" y="66"/>
                    <a:pt x="202" y="66"/>
                  </a:cubicBezTo>
                  <a:cubicBezTo>
                    <a:pt x="202" y="66"/>
                    <a:pt x="198" y="66"/>
                    <a:pt x="197" y="66"/>
                  </a:cubicBezTo>
                  <a:cubicBezTo>
                    <a:pt x="197" y="66"/>
                    <a:pt x="196" y="67"/>
                    <a:pt x="195" y="68"/>
                  </a:cubicBezTo>
                  <a:cubicBezTo>
                    <a:pt x="194" y="69"/>
                    <a:pt x="194" y="71"/>
                    <a:pt x="193" y="73"/>
                  </a:cubicBezTo>
                  <a:cubicBezTo>
                    <a:pt x="193" y="75"/>
                    <a:pt x="194" y="75"/>
                    <a:pt x="194" y="75"/>
                  </a:cubicBezTo>
                  <a:cubicBezTo>
                    <a:pt x="195" y="76"/>
                    <a:pt x="195" y="76"/>
                    <a:pt x="197" y="78"/>
                  </a:cubicBezTo>
                  <a:cubicBezTo>
                    <a:pt x="199" y="79"/>
                    <a:pt x="201" y="77"/>
                    <a:pt x="203" y="76"/>
                  </a:cubicBezTo>
                  <a:cubicBezTo>
                    <a:pt x="206" y="75"/>
                    <a:pt x="204" y="74"/>
                    <a:pt x="205" y="72"/>
                  </a:cubicBezTo>
                  <a:cubicBezTo>
                    <a:pt x="205" y="71"/>
                    <a:pt x="204" y="68"/>
                    <a:pt x="204" y="68"/>
                  </a:cubicBezTo>
                  <a:cubicBezTo>
                    <a:pt x="204" y="67"/>
                    <a:pt x="202" y="66"/>
                    <a:pt x="202" y="66"/>
                  </a:cubicBezTo>
                  <a:close/>
                  <a:moveTo>
                    <a:pt x="236" y="103"/>
                  </a:moveTo>
                  <a:cubicBezTo>
                    <a:pt x="236" y="103"/>
                    <a:pt x="236" y="103"/>
                    <a:pt x="236" y="103"/>
                  </a:cubicBezTo>
                  <a:cubicBezTo>
                    <a:pt x="236" y="103"/>
                    <a:pt x="235" y="105"/>
                    <a:pt x="235" y="105"/>
                  </a:cubicBezTo>
                  <a:cubicBezTo>
                    <a:pt x="235" y="105"/>
                    <a:pt x="235" y="107"/>
                    <a:pt x="235" y="107"/>
                  </a:cubicBezTo>
                  <a:cubicBezTo>
                    <a:pt x="235" y="107"/>
                    <a:pt x="234" y="108"/>
                    <a:pt x="233" y="109"/>
                  </a:cubicBezTo>
                  <a:cubicBezTo>
                    <a:pt x="231" y="111"/>
                    <a:pt x="233" y="111"/>
                    <a:pt x="234" y="112"/>
                  </a:cubicBezTo>
                  <a:cubicBezTo>
                    <a:pt x="235" y="114"/>
                    <a:pt x="234" y="113"/>
                    <a:pt x="235" y="113"/>
                  </a:cubicBezTo>
                  <a:cubicBezTo>
                    <a:pt x="235" y="114"/>
                    <a:pt x="236" y="113"/>
                    <a:pt x="238" y="112"/>
                  </a:cubicBezTo>
                  <a:cubicBezTo>
                    <a:pt x="240" y="111"/>
                    <a:pt x="239" y="111"/>
                    <a:pt x="239" y="111"/>
                  </a:cubicBezTo>
                  <a:cubicBezTo>
                    <a:pt x="239" y="111"/>
                    <a:pt x="237" y="108"/>
                    <a:pt x="237" y="108"/>
                  </a:cubicBezTo>
                  <a:cubicBezTo>
                    <a:pt x="237" y="108"/>
                    <a:pt x="237" y="107"/>
                    <a:pt x="237" y="107"/>
                  </a:cubicBezTo>
                  <a:cubicBezTo>
                    <a:pt x="237" y="106"/>
                    <a:pt x="238" y="106"/>
                    <a:pt x="239" y="105"/>
                  </a:cubicBezTo>
                  <a:cubicBezTo>
                    <a:pt x="240" y="103"/>
                    <a:pt x="240" y="102"/>
                    <a:pt x="240" y="102"/>
                  </a:cubicBezTo>
                  <a:cubicBezTo>
                    <a:pt x="240" y="101"/>
                    <a:pt x="238" y="101"/>
                    <a:pt x="238" y="101"/>
                  </a:cubicBezTo>
                  <a:cubicBezTo>
                    <a:pt x="238" y="101"/>
                    <a:pt x="236" y="102"/>
                    <a:pt x="236" y="103"/>
                  </a:cubicBezTo>
                  <a:close/>
                  <a:moveTo>
                    <a:pt x="233" y="105"/>
                  </a:moveTo>
                  <a:cubicBezTo>
                    <a:pt x="233" y="105"/>
                    <a:pt x="233" y="105"/>
                    <a:pt x="233" y="105"/>
                  </a:cubicBezTo>
                  <a:cubicBezTo>
                    <a:pt x="232" y="103"/>
                    <a:pt x="232" y="103"/>
                    <a:pt x="232" y="103"/>
                  </a:cubicBezTo>
                  <a:cubicBezTo>
                    <a:pt x="232" y="103"/>
                    <a:pt x="231" y="102"/>
                    <a:pt x="228" y="102"/>
                  </a:cubicBezTo>
                  <a:cubicBezTo>
                    <a:pt x="226" y="102"/>
                    <a:pt x="226" y="103"/>
                    <a:pt x="224" y="103"/>
                  </a:cubicBezTo>
                  <a:cubicBezTo>
                    <a:pt x="222" y="103"/>
                    <a:pt x="222" y="105"/>
                    <a:pt x="222" y="106"/>
                  </a:cubicBezTo>
                  <a:cubicBezTo>
                    <a:pt x="221" y="108"/>
                    <a:pt x="222" y="107"/>
                    <a:pt x="223" y="108"/>
                  </a:cubicBezTo>
                  <a:cubicBezTo>
                    <a:pt x="224" y="109"/>
                    <a:pt x="223" y="109"/>
                    <a:pt x="224" y="112"/>
                  </a:cubicBezTo>
                  <a:cubicBezTo>
                    <a:pt x="224" y="114"/>
                    <a:pt x="225" y="113"/>
                    <a:pt x="225" y="113"/>
                  </a:cubicBezTo>
                  <a:cubicBezTo>
                    <a:pt x="226" y="114"/>
                    <a:pt x="227" y="113"/>
                    <a:pt x="229" y="112"/>
                  </a:cubicBezTo>
                  <a:cubicBezTo>
                    <a:pt x="231" y="110"/>
                    <a:pt x="229" y="110"/>
                    <a:pt x="229" y="110"/>
                  </a:cubicBezTo>
                  <a:cubicBezTo>
                    <a:pt x="229" y="110"/>
                    <a:pt x="231" y="109"/>
                    <a:pt x="233" y="107"/>
                  </a:cubicBezTo>
                  <a:cubicBezTo>
                    <a:pt x="234" y="105"/>
                    <a:pt x="233" y="105"/>
                    <a:pt x="233" y="105"/>
                  </a:cubicBezTo>
                  <a:close/>
                  <a:moveTo>
                    <a:pt x="284" y="139"/>
                  </a:moveTo>
                  <a:cubicBezTo>
                    <a:pt x="284" y="139"/>
                    <a:pt x="284" y="139"/>
                    <a:pt x="284" y="139"/>
                  </a:cubicBezTo>
                  <a:cubicBezTo>
                    <a:pt x="283" y="139"/>
                    <a:pt x="282" y="141"/>
                    <a:pt x="282" y="141"/>
                  </a:cubicBezTo>
                  <a:cubicBezTo>
                    <a:pt x="282" y="141"/>
                    <a:pt x="281" y="142"/>
                    <a:pt x="281" y="143"/>
                  </a:cubicBezTo>
                  <a:cubicBezTo>
                    <a:pt x="280" y="143"/>
                    <a:pt x="279" y="145"/>
                    <a:pt x="279" y="145"/>
                  </a:cubicBezTo>
                  <a:cubicBezTo>
                    <a:pt x="279" y="145"/>
                    <a:pt x="280" y="146"/>
                    <a:pt x="281" y="146"/>
                  </a:cubicBezTo>
                  <a:cubicBezTo>
                    <a:pt x="282" y="147"/>
                    <a:pt x="282" y="147"/>
                    <a:pt x="283" y="147"/>
                  </a:cubicBezTo>
                  <a:cubicBezTo>
                    <a:pt x="284" y="147"/>
                    <a:pt x="284" y="147"/>
                    <a:pt x="287" y="147"/>
                  </a:cubicBezTo>
                  <a:cubicBezTo>
                    <a:pt x="291" y="147"/>
                    <a:pt x="294" y="147"/>
                    <a:pt x="295" y="147"/>
                  </a:cubicBezTo>
                  <a:cubicBezTo>
                    <a:pt x="295" y="147"/>
                    <a:pt x="297" y="146"/>
                    <a:pt x="297" y="146"/>
                  </a:cubicBezTo>
                  <a:cubicBezTo>
                    <a:pt x="297" y="145"/>
                    <a:pt x="297" y="145"/>
                    <a:pt x="296" y="144"/>
                  </a:cubicBezTo>
                  <a:cubicBezTo>
                    <a:pt x="295" y="142"/>
                    <a:pt x="293" y="141"/>
                    <a:pt x="293" y="141"/>
                  </a:cubicBezTo>
                  <a:cubicBezTo>
                    <a:pt x="292" y="141"/>
                    <a:pt x="293" y="139"/>
                    <a:pt x="294" y="140"/>
                  </a:cubicBezTo>
                  <a:cubicBezTo>
                    <a:pt x="294" y="140"/>
                    <a:pt x="297" y="143"/>
                    <a:pt x="297" y="143"/>
                  </a:cubicBezTo>
                  <a:cubicBezTo>
                    <a:pt x="298" y="143"/>
                    <a:pt x="300" y="143"/>
                    <a:pt x="300" y="141"/>
                  </a:cubicBezTo>
                  <a:cubicBezTo>
                    <a:pt x="299" y="140"/>
                    <a:pt x="301" y="138"/>
                    <a:pt x="298" y="137"/>
                  </a:cubicBezTo>
                  <a:cubicBezTo>
                    <a:pt x="296" y="136"/>
                    <a:pt x="295" y="135"/>
                    <a:pt x="294" y="135"/>
                  </a:cubicBezTo>
                  <a:cubicBezTo>
                    <a:pt x="292" y="135"/>
                    <a:pt x="295" y="136"/>
                    <a:pt x="291" y="133"/>
                  </a:cubicBezTo>
                  <a:cubicBezTo>
                    <a:pt x="287" y="130"/>
                    <a:pt x="287" y="131"/>
                    <a:pt x="287" y="131"/>
                  </a:cubicBezTo>
                  <a:cubicBezTo>
                    <a:pt x="287" y="131"/>
                    <a:pt x="289" y="128"/>
                    <a:pt x="288" y="127"/>
                  </a:cubicBezTo>
                  <a:cubicBezTo>
                    <a:pt x="288" y="127"/>
                    <a:pt x="284" y="126"/>
                    <a:pt x="284" y="126"/>
                  </a:cubicBezTo>
                  <a:cubicBezTo>
                    <a:pt x="284" y="126"/>
                    <a:pt x="279" y="127"/>
                    <a:pt x="279" y="127"/>
                  </a:cubicBezTo>
                  <a:cubicBezTo>
                    <a:pt x="278" y="128"/>
                    <a:pt x="277" y="129"/>
                    <a:pt x="277" y="129"/>
                  </a:cubicBezTo>
                  <a:cubicBezTo>
                    <a:pt x="277" y="131"/>
                    <a:pt x="277" y="131"/>
                    <a:pt x="277" y="131"/>
                  </a:cubicBezTo>
                  <a:cubicBezTo>
                    <a:pt x="275" y="132"/>
                    <a:pt x="275" y="132"/>
                    <a:pt x="275" y="132"/>
                  </a:cubicBezTo>
                  <a:cubicBezTo>
                    <a:pt x="275" y="132"/>
                    <a:pt x="274" y="134"/>
                    <a:pt x="274" y="134"/>
                  </a:cubicBezTo>
                  <a:cubicBezTo>
                    <a:pt x="273" y="134"/>
                    <a:pt x="271" y="135"/>
                    <a:pt x="271" y="135"/>
                  </a:cubicBezTo>
                  <a:cubicBezTo>
                    <a:pt x="270" y="135"/>
                    <a:pt x="268" y="135"/>
                    <a:pt x="268" y="136"/>
                  </a:cubicBezTo>
                  <a:cubicBezTo>
                    <a:pt x="267" y="137"/>
                    <a:pt x="264" y="138"/>
                    <a:pt x="264" y="138"/>
                  </a:cubicBezTo>
                  <a:cubicBezTo>
                    <a:pt x="264" y="138"/>
                    <a:pt x="263" y="139"/>
                    <a:pt x="265" y="141"/>
                  </a:cubicBezTo>
                  <a:cubicBezTo>
                    <a:pt x="267" y="142"/>
                    <a:pt x="269" y="142"/>
                    <a:pt x="269" y="143"/>
                  </a:cubicBezTo>
                  <a:cubicBezTo>
                    <a:pt x="270" y="143"/>
                    <a:pt x="270" y="143"/>
                    <a:pt x="271" y="143"/>
                  </a:cubicBezTo>
                  <a:cubicBezTo>
                    <a:pt x="272" y="144"/>
                    <a:pt x="272" y="144"/>
                    <a:pt x="274" y="144"/>
                  </a:cubicBezTo>
                  <a:cubicBezTo>
                    <a:pt x="275" y="143"/>
                    <a:pt x="277" y="143"/>
                    <a:pt x="277" y="142"/>
                  </a:cubicBezTo>
                  <a:cubicBezTo>
                    <a:pt x="278" y="141"/>
                    <a:pt x="278" y="140"/>
                    <a:pt x="279" y="139"/>
                  </a:cubicBezTo>
                  <a:cubicBezTo>
                    <a:pt x="279" y="138"/>
                    <a:pt x="279" y="137"/>
                    <a:pt x="281" y="137"/>
                  </a:cubicBezTo>
                  <a:cubicBezTo>
                    <a:pt x="282" y="137"/>
                    <a:pt x="284" y="136"/>
                    <a:pt x="284" y="136"/>
                  </a:cubicBezTo>
                  <a:cubicBezTo>
                    <a:pt x="284" y="136"/>
                    <a:pt x="284" y="139"/>
                    <a:pt x="284" y="139"/>
                  </a:cubicBezTo>
                  <a:close/>
                  <a:moveTo>
                    <a:pt x="289" y="182"/>
                  </a:moveTo>
                  <a:cubicBezTo>
                    <a:pt x="289" y="182"/>
                    <a:pt x="289" y="182"/>
                    <a:pt x="289" y="182"/>
                  </a:cubicBezTo>
                  <a:cubicBezTo>
                    <a:pt x="288" y="181"/>
                    <a:pt x="288" y="181"/>
                    <a:pt x="288" y="181"/>
                  </a:cubicBezTo>
                  <a:cubicBezTo>
                    <a:pt x="288" y="180"/>
                    <a:pt x="288" y="180"/>
                    <a:pt x="288" y="180"/>
                  </a:cubicBezTo>
                  <a:cubicBezTo>
                    <a:pt x="285" y="177"/>
                    <a:pt x="285" y="177"/>
                    <a:pt x="285" y="177"/>
                  </a:cubicBezTo>
                  <a:cubicBezTo>
                    <a:pt x="285" y="177"/>
                    <a:pt x="289" y="176"/>
                    <a:pt x="291" y="175"/>
                  </a:cubicBezTo>
                  <a:cubicBezTo>
                    <a:pt x="294" y="174"/>
                    <a:pt x="291" y="173"/>
                    <a:pt x="291" y="172"/>
                  </a:cubicBezTo>
                  <a:cubicBezTo>
                    <a:pt x="291" y="172"/>
                    <a:pt x="290" y="172"/>
                    <a:pt x="288" y="172"/>
                  </a:cubicBezTo>
                  <a:cubicBezTo>
                    <a:pt x="287" y="172"/>
                    <a:pt x="286" y="172"/>
                    <a:pt x="284" y="173"/>
                  </a:cubicBezTo>
                  <a:cubicBezTo>
                    <a:pt x="283" y="173"/>
                    <a:pt x="282" y="171"/>
                    <a:pt x="282" y="171"/>
                  </a:cubicBezTo>
                  <a:cubicBezTo>
                    <a:pt x="281" y="171"/>
                    <a:pt x="277" y="171"/>
                    <a:pt x="276" y="171"/>
                  </a:cubicBezTo>
                  <a:cubicBezTo>
                    <a:pt x="276" y="171"/>
                    <a:pt x="275" y="173"/>
                    <a:pt x="274" y="174"/>
                  </a:cubicBezTo>
                  <a:cubicBezTo>
                    <a:pt x="273" y="175"/>
                    <a:pt x="272" y="176"/>
                    <a:pt x="271" y="176"/>
                  </a:cubicBezTo>
                  <a:cubicBezTo>
                    <a:pt x="270" y="177"/>
                    <a:pt x="274" y="179"/>
                    <a:pt x="275" y="179"/>
                  </a:cubicBezTo>
                  <a:cubicBezTo>
                    <a:pt x="275" y="180"/>
                    <a:pt x="278" y="180"/>
                    <a:pt x="278" y="181"/>
                  </a:cubicBezTo>
                  <a:cubicBezTo>
                    <a:pt x="279" y="181"/>
                    <a:pt x="282" y="183"/>
                    <a:pt x="283" y="183"/>
                  </a:cubicBezTo>
                  <a:cubicBezTo>
                    <a:pt x="284" y="184"/>
                    <a:pt x="282" y="185"/>
                    <a:pt x="281" y="187"/>
                  </a:cubicBezTo>
                  <a:cubicBezTo>
                    <a:pt x="280" y="189"/>
                    <a:pt x="279" y="189"/>
                    <a:pt x="278" y="190"/>
                  </a:cubicBezTo>
                  <a:cubicBezTo>
                    <a:pt x="277" y="191"/>
                    <a:pt x="279" y="192"/>
                    <a:pt x="280" y="193"/>
                  </a:cubicBezTo>
                  <a:cubicBezTo>
                    <a:pt x="281" y="194"/>
                    <a:pt x="283" y="195"/>
                    <a:pt x="283" y="195"/>
                  </a:cubicBezTo>
                  <a:cubicBezTo>
                    <a:pt x="284" y="195"/>
                    <a:pt x="287" y="193"/>
                    <a:pt x="287" y="193"/>
                  </a:cubicBezTo>
                  <a:cubicBezTo>
                    <a:pt x="287" y="193"/>
                    <a:pt x="288" y="190"/>
                    <a:pt x="288" y="190"/>
                  </a:cubicBezTo>
                  <a:cubicBezTo>
                    <a:pt x="288" y="189"/>
                    <a:pt x="289" y="187"/>
                    <a:pt x="289" y="187"/>
                  </a:cubicBezTo>
                  <a:cubicBezTo>
                    <a:pt x="290" y="186"/>
                    <a:pt x="290" y="186"/>
                    <a:pt x="290" y="186"/>
                  </a:cubicBezTo>
                  <a:cubicBezTo>
                    <a:pt x="289" y="182"/>
                    <a:pt x="289" y="182"/>
                    <a:pt x="289" y="182"/>
                  </a:cubicBezTo>
                  <a:close/>
                  <a:moveTo>
                    <a:pt x="316" y="209"/>
                  </a:moveTo>
                  <a:cubicBezTo>
                    <a:pt x="316" y="209"/>
                    <a:pt x="316" y="209"/>
                    <a:pt x="316" y="209"/>
                  </a:cubicBezTo>
                  <a:cubicBezTo>
                    <a:pt x="317" y="208"/>
                    <a:pt x="319" y="206"/>
                    <a:pt x="319" y="205"/>
                  </a:cubicBezTo>
                  <a:cubicBezTo>
                    <a:pt x="319" y="205"/>
                    <a:pt x="321" y="205"/>
                    <a:pt x="322" y="205"/>
                  </a:cubicBezTo>
                  <a:cubicBezTo>
                    <a:pt x="322" y="205"/>
                    <a:pt x="326" y="206"/>
                    <a:pt x="326" y="206"/>
                  </a:cubicBezTo>
                  <a:cubicBezTo>
                    <a:pt x="326" y="206"/>
                    <a:pt x="329" y="206"/>
                    <a:pt x="329" y="206"/>
                  </a:cubicBezTo>
                  <a:cubicBezTo>
                    <a:pt x="329" y="206"/>
                    <a:pt x="332" y="204"/>
                    <a:pt x="332" y="204"/>
                  </a:cubicBezTo>
                  <a:cubicBezTo>
                    <a:pt x="333" y="204"/>
                    <a:pt x="336" y="207"/>
                    <a:pt x="336" y="207"/>
                  </a:cubicBezTo>
                  <a:cubicBezTo>
                    <a:pt x="336" y="207"/>
                    <a:pt x="334" y="210"/>
                    <a:pt x="333" y="210"/>
                  </a:cubicBezTo>
                  <a:cubicBezTo>
                    <a:pt x="332" y="211"/>
                    <a:pt x="331" y="211"/>
                    <a:pt x="330" y="212"/>
                  </a:cubicBezTo>
                  <a:cubicBezTo>
                    <a:pt x="329" y="214"/>
                    <a:pt x="329" y="214"/>
                    <a:pt x="329" y="215"/>
                  </a:cubicBezTo>
                  <a:cubicBezTo>
                    <a:pt x="328" y="215"/>
                    <a:pt x="327" y="217"/>
                    <a:pt x="325" y="215"/>
                  </a:cubicBezTo>
                  <a:cubicBezTo>
                    <a:pt x="323" y="214"/>
                    <a:pt x="321" y="212"/>
                    <a:pt x="321" y="212"/>
                  </a:cubicBezTo>
                  <a:cubicBezTo>
                    <a:pt x="321" y="212"/>
                    <a:pt x="319" y="213"/>
                    <a:pt x="318" y="213"/>
                  </a:cubicBezTo>
                  <a:cubicBezTo>
                    <a:pt x="317" y="214"/>
                    <a:pt x="315" y="213"/>
                    <a:pt x="315" y="213"/>
                  </a:cubicBezTo>
                  <a:cubicBezTo>
                    <a:pt x="316" y="212"/>
                    <a:pt x="315" y="210"/>
                    <a:pt x="316" y="209"/>
                  </a:cubicBezTo>
                  <a:close/>
                  <a:moveTo>
                    <a:pt x="295" y="229"/>
                  </a:moveTo>
                  <a:cubicBezTo>
                    <a:pt x="295" y="229"/>
                    <a:pt x="295" y="229"/>
                    <a:pt x="295" y="229"/>
                  </a:cubicBezTo>
                  <a:cubicBezTo>
                    <a:pt x="295" y="229"/>
                    <a:pt x="291" y="227"/>
                    <a:pt x="292" y="226"/>
                  </a:cubicBezTo>
                  <a:cubicBezTo>
                    <a:pt x="293" y="224"/>
                    <a:pt x="297" y="220"/>
                    <a:pt x="298" y="219"/>
                  </a:cubicBezTo>
                  <a:cubicBezTo>
                    <a:pt x="298" y="219"/>
                    <a:pt x="301" y="220"/>
                    <a:pt x="301" y="220"/>
                  </a:cubicBezTo>
                  <a:cubicBezTo>
                    <a:pt x="302" y="220"/>
                    <a:pt x="303" y="217"/>
                    <a:pt x="304" y="217"/>
                  </a:cubicBezTo>
                  <a:cubicBezTo>
                    <a:pt x="304" y="217"/>
                    <a:pt x="308" y="217"/>
                    <a:pt x="308" y="217"/>
                  </a:cubicBezTo>
                  <a:cubicBezTo>
                    <a:pt x="308" y="217"/>
                    <a:pt x="306" y="221"/>
                    <a:pt x="304" y="222"/>
                  </a:cubicBezTo>
                  <a:cubicBezTo>
                    <a:pt x="302" y="223"/>
                    <a:pt x="301" y="223"/>
                    <a:pt x="301" y="224"/>
                  </a:cubicBezTo>
                  <a:cubicBezTo>
                    <a:pt x="300" y="225"/>
                    <a:pt x="299" y="226"/>
                    <a:pt x="299" y="227"/>
                  </a:cubicBezTo>
                  <a:cubicBezTo>
                    <a:pt x="298" y="227"/>
                    <a:pt x="295" y="229"/>
                    <a:pt x="295" y="229"/>
                  </a:cubicBezTo>
                  <a:close/>
                  <a:moveTo>
                    <a:pt x="282" y="268"/>
                  </a:moveTo>
                  <a:cubicBezTo>
                    <a:pt x="282" y="268"/>
                    <a:pt x="282" y="268"/>
                    <a:pt x="282" y="268"/>
                  </a:cubicBezTo>
                  <a:cubicBezTo>
                    <a:pt x="283" y="269"/>
                    <a:pt x="281" y="273"/>
                    <a:pt x="278" y="271"/>
                  </a:cubicBezTo>
                  <a:cubicBezTo>
                    <a:pt x="278" y="271"/>
                    <a:pt x="277" y="269"/>
                    <a:pt x="279" y="268"/>
                  </a:cubicBezTo>
                  <a:cubicBezTo>
                    <a:pt x="280" y="268"/>
                    <a:pt x="282" y="268"/>
                    <a:pt x="282" y="268"/>
                  </a:cubicBezTo>
                  <a:close/>
                  <a:moveTo>
                    <a:pt x="279" y="292"/>
                  </a:moveTo>
                  <a:cubicBezTo>
                    <a:pt x="279" y="292"/>
                    <a:pt x="279" y="292"/>
                    <a:pt x="279" y="292"/>
                  </a:cubicBezTo>
                  <a:cubicBezTo>
                    <a:pt x="279" y="292"/>
                    <a:pt x="281" y="290"/>
                    <a:pt x="281" y="290"/>
                  </a:cubicBezTo>
                  <a:cubicBezTo>
                    <a:pt x="282" y="290"/>
                    <a:pt x="283" y="291"/>
                    <a:pt x="283" y="291"/>
                  </a:cubicBezTo>
                  <a:cubicBezTo>
                    <a:pt x="283" y="291"/>
                    <a:pt x="286" y="293"/>
                    <a:pt x="286" y="293"/>
                  </a:cubicBezTo>
                  <a:cubicBezTo>
                    <a:pt x="286" y="294"/>
                    <a:pt x="287" y="296"/>
                    <a:pt x="286" y="296"/>
                  </a:cubicBezTo>
                  <a:cubicBezTo>
                    <a:pt x="285" y="297"/>
                    <a:pt x="284" y="298"/>
                    <a:pt x="283" y="297"/>
                  </a:cubicBezTo>
                  <a:cubicBezTo>
                    <a:pt x="282" y="297"/>
                    <a:pt x="281" y="297"/>
                    <a:pt x="281" y="296"/>
                  </a:cubicBezTo>
                  <a:cubicBezTo>
                    <a:pt x="281" y="295"/>
                    <a:pt x="281" y="295"/>
                    <a:pt x="281" y="294"/>
                  </a:cubicBezTo>
                  <a:cubicBezTo>
                    <a:pt x="281" y="294"/>
                    <a:pt x="279" y="294"/>
                    <a:pt x="279" y="294"/>
                  </a:cubicBezTo>
                  <a:cubicBezTo>
                    <a:pt x="279" y="292"/>
                    <a:pt x="279" y="292"/>
                    <a:pt x="279" y="292"/>
                  </a:cubicBezTo>
                  <a:close/>
                  <a:moveTo>
                    <a:pt x="238" y="279"/>
                  </a:moveTo>
                  <a:cubicBezTo>
                    <a:pt x="238" y="279"/>
                    <a:pt x="238" y="279"/>
                    <a:pt x="238" y="279"/>
                  </a:cubicBezTo>
                  <a:cubicBezTo>
                    <a:pt x="239" y="279"/>
                    <a:pt x="241" y="278"/>
                    <a:pt x="241" y="279"/>
                  </a:cubicBezTo>
                  <a:cubicBezTo>
                    <a:pt x="242" y="280"/>
                    <a:pt x="243" y="280"/>
                    <a:pt x="243" y="281"/>
                  </a:cubicBezTo>
                  <a:cubicBezTo>
                    <a:pt x="243" y="281"/>
                    <a:pt x="244" y="282"/>
                    <a:pt x="242" y="283"/>
                  </a:cubicBezTo>
                  <a:cubicBezTo>
                    <a:pt x="240" y="283"/>
                    <a:pt x="239" y="283"/>
                    <a:pt x="239" y="283"/>
                  </a:cubicBezTo>
                  <a:cubicBezTo>
                    <a:pt x="240" y="286"/>
                    <a:pt x="240" y="286"/>
                    <a:pt x="240" y="286"/>
                  </a:cubicBezTo>
                  <a:cubicBezTo>
                    <a:pt x="240" y="286"/>
                    <a:pt x="242" y="286"/>
                    <a:pt x="239" y="288"/>
                  </a:cubicBezTo>
                  <a:cubicBezTo>
                    <a:pt x="237" y="290"/>
                    <a:pt x="235" y="290"/>
                    <a:pt x="235" y="290"/>
                  </a:cubicBezTo>
                  <a:cubicBezTo>
                    <a:pt x="235" y="289"/>
                    <a:pt x="235" y="289"/>
                    <a:pt x="235" y="289"/>
                  </a:cubicBezTo>
                  <a:cubicBezTo>
                    <a:pt x="232" y="290"/>
                    <a:pt x="232" y="290"/>
                    <a:pt x="232" y="290"/>
                  </a:cubicBezTo>
                  <a:cubicBezTo>
                    <a:pt x="232" y="290"/>
                    <a:pt x="231" y="291"/>
                    <a:pt x="231" y="290"/>
                  </a:cubicBezTo>
                  <a:cubicBezTo>
                    <a:pt x="230" y="288"/>
                    <a:pt x="229" y="286"/>
                    <a:pt x="231" y="286"/>
                  </a:cubicBezTo>
                  <a:cubicBezTo>
                    <a:pt x="233" y="285"/>
                    <a:pt x="233" y="284"/>
                    <a:pt x="234" y="285"/>
                  </a:cubicBezTo>
                  <a:cubicBezTo>
                    <a:pt x="235" y="286"/>
                    <a:pt x="235" y="287"/>
                    <a:pt x="235" y="287"/>
                  </a:cubicBezTo>
                  <a:cubicBezTo>
                    <a:pt x="236" y="284"/>
                    <a:pt x="236" y="284"/>
                    <a:pt x="236" y="284"/>
                  </a:cubicBezTo>
                  <a:cubicBezTo>
                    <a:pt x="236" y="284"/>
                    <a:pt x="235" y="284"/>
                    <a:pt x="235" y="283"/>
                  </a:cubicBezTo>
                  <a:cubicBezTo>
                    <a:pt x="236" y="282"/>
                    <a:pt x="236" y="282"/>
                    <a:pt x="237" y="281"/>
                  </a:cubicBezTo>
                  <a:cubicBezTo>
                    <a:pt x="238" y="281"/>
                    <a:pt x="239" y="282"/>
                    <a:pt x="239" y="282"/>
                  </a:cubicBezTo>
                  <a:cubicBezTo>
                    <a:pt x="238" y="279"/>
                    <a:pt x="238" y="279"/>
                    <a:pt x="238" y="279"/>
                  </a:cubicBezTo>
                  <a:close/>
                  <a:moveTo>
                    <a:pt x="258" y="286"/>
                  </a:moveTo>
                  <a:cubicBezTo>
                    <a:pt x="258" y="286"/>
                    <a:pt x="258" y="286"/>
                    <a:pt x="258" y="286"/>
                  </a:cubicBezTo>
                  <a:cubicBezTo>
                    <a:pt x="258" y="286"/>
                    <a:pt x="259" y="286"/>
                    <a:pt x="259" y="287"/>
                  </a:cubicBezTo>
                  <a:cubicBezTo>
                    <a:pt x="260" y="288"/>
                    <a:pt x="260" y="288"/>
                    <a:pt x="259" y="288"/>
                  </a:cubicBezTo>
                  <a:cubicBezTo>
                    <a:pt x="259" y="288"/>
                    <a:pt x="256" y="288"/>
                    <a:pt x="256" y="288"/>
                  </a:cubicBezTo>
                  <a:cubicBezTo>
                    <a:pt x="256" y="288"/>
                    <a:pt x="255" y="289"/>
                    <a:pt x="255" y="287"/>
                  </a:cubicBezTo>
                  <a:cubicBezTo>
                    <a:pt x="255" y="286"/>
                    <a:pt x="255" y="285"/>
                    <a:pt x="255" y="285"/>
                  </a:cubicBezTo>
                  <a:cubicBezTo>
                    <a:pt x="258" y="286"/>
                    <a:pt x="258" y="286"/>
                    <a:pt x="258" y="286"/>
                  </a:cubicBezTo>
                  <a:close/>
                  <a:moveTo>
                    <a:pt x="265" y="282"/>
                  </a:moveTo>
                  <a:cubicBezTo>
                    <a:pt x="265" y="282"/>
                    <a:pt x="265" y="282"/>
                    <a:pt x="265" y="282"/>
                  </a:cubicBezTo>
                  <a:cubicBezTo>
                    <a:pt x="269" y="279"/>
                    <a:pt x="269" y="279"/>
                    <a:pt x="269" y="279"/>
                  </a:cubicBezTo>
                  <a:cubicBezTo>
                    <a:pt x="269" y="279"/>
                    <a:pt x="270" y="282"/>
                    <a:pt x="268" y="283"/>
                  </a:cubicBezTo>
                  <a:cubicBezTo>
                    <a:pt x="267" y="284"/>
                    <a:pt x="266" y="284"/>
                    <a:pt x="266" y="284"/>
                  </a:cubicBezTo>
                  <a:cubicBezTo>
                    <a:pt x="264" y="283"/>
                    <a:pt x="264" y="283"/>
                    <a:pt x="264" y="283"/>
                  </a:cubicBezTo>
                  <a:cubicBezTo>
                    <a:pt x="265" y="282"/>
                    <a:pt x="265" y="282"/>
                    <a:pt x="265" y="282"/>
                  </a:cubicBezTo>
                  <a:close/>
                  <a:moveTo>
                    <a:pt x="273" y="275"/>
                  </a:moveTo>
                  <a:cubicBezTo>
                    <a:pt x="273" y="275"/>
                    <a:pt x="273" y="275"/>
                    <a:pt x="273" y="275"/>
                  </a:cubicBezTo>
                  <a:cubicBezTo>
                    <a:pt x="273" y="275"/>
                    <a:pt x="272" y="278"/>
                    <a:pt x="273" y="280"/>
                  </a:cubicBezTo>
                  <a:cubicBezTo>
                    <a:pt x="273" y="281"/>
                    <a:pt x="273" y="281"/>
                    <a:pt x="274" y="281"/>
                  </a:cubicBezTo>
                  <a:cubicBezTo>
                    <a:pt x="275" y="282"/>
                    <a:pt x="276" y="282"/>
                    <a:pt x="277" y="281"/>
                  </a:cubicBezTo>
                  <a:cubicBezTo>
                    <a:pt x="278" y="281"/>
                    <a:pt x="278" y="278"/>
                    <a:pt x="278" y="278"/>
                  </a:cubicBezTo>
                  <a:cubicBezTo>
                    <a:pt x="278" y="278"/>
                    <a:pt x="278" y="277"/>
                    <a:pt x="277" y="275"/>
                  </a:cubicBezTo>
                  <a:cubicBezTo>
                    <a:pt x="276" y="272"/>
                    <a:pt x="274" y="275"/>
                    <a:pt x="273" y="275"/>
                  </a:cubicBezTo>
                  <a:close/>
                  <a:moveTo>
                    <a:pt x="274" y="259"/>
                  </a:moveTo>
                  <a:cubicBezTo>
                    <a:pt x="274" y="259"/>
                    <a:pt x="274" y="259"/>
                    <a:pt x="274" y="259"/>
                  </a:cubicBezTo>
                  <a:cubicBezTo>
                    <a:pt x="274" y="258"/>
                    <a:pt x="274" y="255"/>
                    <a:pt x="275" y="254"/>
                  </a:cubicBezTo>
                  <a:cubicBezTo>
                    <a:pt x="276" y="254"/>
                    <a:pt x="276" y="253"/>
                    <a:pt x="277" y="252"/>
                  </a:cubicBezTo>
                  <a:cubicBezTo>
                    <a:pt x="277" y="251"/>
                    <a:pt x="281" y="251"/>
                    <a:pt x="281" y="251"/>
                  </a:cubicBezTo>
                  <a:cubicBezTo>
                    <a:pt x="282" y="253"/>
                    <a:pt x="282" y="253"/>
                    <a:pt x="282" y="253"/>
                  </a:cubicBezTo>
                  <a:cubicBezTo>
                    <a:pt x="282" y="253"/>
                    <a:pt x="282" y="255"/>
                    <a:pt x="282" y="256"/>
                  </a:cubicBezTo>
                  <a:cubicBezTo>
                    <a:pt x="282" y="257"/>
                    <a:pt x="282" y="257"/>
                    <a:pt x="283" y="259"/>
                  </a:cubicBezTo>
                  <a:cubicBezTo>
                    <a:pt x="283" y="260"/>
                    <a:pt x="282" y="262"/>
                    <a:pt x="282" y="263"/>
                  </a:cubicBezTo>
                  <a:cubicBezTo>
                    <a:pt x="281" y="264"/>
                    <a:pt x="281" y="265"/>
                    <a:pt x="280" y="265"/>
                  </a:cubicBezTo>
                  <a:cubicBezTo>
                    <a:pt x="279" y="266"/>
                    <a:pt x="279" y="267"/>
                    <a:pt x="278" y="266"/>
                  </a:cubicBezTo>
                  <a:cubicBezTo>
                    <a:pt x="277" y="265"/>
                    <a:pt x="274" y="264"/>
                    <a:pt x="274" y="263"/>
                  </a:cubicBezTo>
                  <a:cubicBezTo>
                    <a:pt x="274" y="263"/>
                    <a:pt x="274" y="261"/>
                    <a:pt x="274" y="261"/>
                  </a:cubicBezTo>
                  <a:cubicBezTo>
                    <a:pt x="274" y="259"/>
                    <a:pt x="274" y="259"/>
                    <a:pt x="274" y="259"/>
                  </a:cubicBezTo>
                  <a:close/>
                  <a:moveTo>
                    <a:pt x="262" y="264"/>
                  </a:moveTo>
                  <a:cubicBezTo>
                    <a:pt x="262" y="264"/>
                    <a:pt x="262" y="264"/>
                    <a:pt x="262" y="264"/>
                  </a:cubicBezTo>
                  <a:cubicBezTo>
                    <a:pt x="262" y="263"/>
                    <a:pt x="263" y="259"/>
                    <a:pt x="263" y="259"/>
                  </a:cubicBezTo>
                  <a:cubicBezTo>
                    <a:pt x="263" y="259"/>
                    <a:pt x="263" y="257"/>
                    <a:pt x="265" y="256"/>
                  </a:cubicBezTo>
                  <a:cubicBezTo>
                    <a:pt x="266" y="256"/>
                    <a:pt x="266" y="255"/>
                    <a:pt x="267" y="256"/>
                  </a:cubicBezTo>
                  <a:cubicBezTo>
                    <a:pt x="268" y="257"/>
                    <a:pt x="269" y="258"/>
                    <a:pt x="269" y="258"/>
                  </a:cubicBezTo>
                  <a:cubicBezTo>
                    <a:pt x="269" y="258"/>
                    <a:pt x="268" y="258"/>
                    <a:pt x="268" y="259"/>
                  </a:cubicBezTo>
                  <a:cubicBezTo>
                    <a:pt x="268" y="259"/>
                    <a:pt x="269" y="261"/>
                    <a:pt x="269" y="261"/>
                  </a:cubicBezTo>
                  <a:cubicBezTo>
                    <a:pt x="268" y="262"/>
                    <a:pt x="267" y="263"/>
                    <a:pt x="266" y="264"/>
                  </a:cubicBezTo>
                  <a:cubicBezTo>
                    <a:pt x="266" y="265"/>
                    <a:pt x="264" y="266"/>
                    <a:pt x="264" y="266"/>
                  </a:cubicBezTo>
                  <a:cubicBezTo>
                    <a:pt x="261" y="268"/>
                    <a:pt x="261" y="268"/>
                    <a:pt x="261" y="268"/>
                  </a:cubicBezTo>
                  <a:cubicBezTo>
                    <a:pt x="261" y="269"/>
                    <a:pt x="261" y="269"/>
                    <a:pt x="261" y="269"/>
                  </a:cubicBezTo>
                  <a:cubicBezTo>
                    <a:pt x="260" y="269"/>
                    <a:pt x="260" y="269"/>
                    <a:pt x="260" y="269"/>
                  </a:cubicBezTo>
                  <a:cubicBezTo>
                    <a:pt x="258" y="266"/>
                    <a:pt x="258" y="266"/>
                    <a:pt x="258" y="266"/>
                  </a:cubicBezTo>
                  <a:cubicBezTo>
                    <a:pt x="261" y="264"/>
                    <a:pt x="261" y="264"/>
                    <a:pt x="261" y="264"/>
                  </a:cubicBezTo>
                  <a:cubicBezTo>
                    <a:pt x="262" y="264"/>
                    <a:pt x="262" y="264"/>
                    <a:pt x="262" y="264"/>
                  </a:cubicBezTo>
                  <a:close/>
                  <a:moveTo>
                    <a:pt x="242" y="268"/>
                  </a:moveTo>
                  <a:cubicBezTo>
                    <a:pt x="242" y="268"/>
                    <a:pt x="242" y="268"/>
                    <a:pt x="242" y="268"/>
                  </a:cubicBezTo>
                  <a:cubicBezTo>
                    <a:pt x="245" y="267"/>
                    <a:pt x="245" y="267"/>
                    <a:pt x="245" y="267"/>
                  </a:cubicBezTo>
                  <a:cubicBezTo>
                    <a:pt x="248" y="269"/>
                    <a:pt x="248" y="269"/>
                    <a:pt x="248" y="269"/>
                  </a:cubicBezTo>
                  <a:cubicBezTo>
                    <a:pt x="248" y="272"/>
                    <a:pt x="248" y="272"/>
                    <a:pt x="248" y="272"/>
                  </a:cubicBezTo>
                  <a:cubicBezTo>
                    <a:pt x="248" y="272"/>
                    <a:pt x="246" y="276"/>
                    <a:pt x="245" y="275"/>
                  </a:cubicBezTo>
                  <a:cubicBezTo>
                    <a:pt x="244" y="273"/>
                    <a:pt x="244" y="271"/>
                    <a:pt x="244" y="271"/>
                  </a:cubicBezTo>
                  <a:cubicBezTo>
                    <a:pt x="242" y="268"/>
                    <a:pt x="242" y="268"/>
                    <a:pt x="242" y="268"/>
                  </a:cubicBezTo>
                  <a:close/>
                  <a:moveTo>
                    <a:pt x="229" y="260"/>
                  </a:moveTo>
                  <a:cubicBezTo>
                    <a:pt x="229" y="260"/>
                    <a:pt x="229" y="260"/>
                    <a:pt x="229" y="260"/>
                  </a:cubicBezTo>
                  <a:cubicBezTo>
                    <a:pt x="229" y="260"/>
                    <a:pt x="234" y="259"/>
                    <a:pt x="234" y="260"/>
                  </a:cubicBezTo>
                  <a:cubicBezTo>
                    <a:pt x="234" y="260"/>
                    <a:pt x="234" y="262"/>
                    <a:pt x="235" y="262"/>
                  </a:cubicBezTo>
                  <a:cubicBezTo>
                    <a:pt x="235" y="263"/>
                    <a:pt x="232" y="266"/>
                    <a:pt x="231" y="266"/>
                  </a:cubicBezTo>
                  <a:cubicBezTo>
                    <a:pt x="231" y="266"/>
                    <a:pt x="230" y="265"/>
                    <a:pt x="230" y="265"/>
                  </a:cubicBezTo>
                  <a:cubicBezTo>
                    <a:pt x="229" y="260"/>
                    <a:pt x="229" y="260"/>
                    <a:pt x="229" y="260"/>
                  </a:cubicBezTo>
                  <a:close/>
                  <a:moveTo>
                    <a:pt x="225" y="247"/>
                  </a:moveTo>
                  <a:cubicBezTo>
                    <a:pt x="225" y="247"/>
                    <a:pt x="225" y="247"/>
                    <a:pt x="225" y="247"/>
                  </a:cubicBezTo>
                  <a:cubicBezTo>
                    <a:pt x="225" y="247"/>
                    <a:pt x="226" y="246"/>
                    <a:pt x="227" y="246"/>
                  </a:cubicBezTo>
                  <a:cubicBezTo>
                    <a:pt x="228" y="247"/>
                    <a:pt x="228" y="250"/>
                    <a:pt x="228" y="250"/>
                  </a:cubicBezTo>
                  <a:cubicBezTo>
                    <a:pt x="227" y="253"/>
                    <a:pt x="227" y="253"/>
                    <a:pt x="227" y="253"/>
                  </a:cubicBezTo>
                  <a:cubicBezTo>
                    <a:pt x="227" y="253"/>
                    <a:pt x="225" y="256"/>
                    <a:pt x="225" y="256"/>
                  </a:cubicBezTo>
                  <a:cubicBezTo>
                    <a:pt x="225" y="255"/>
                    <a:pt x="224" y="250"/>
                    <a:pt x="224" y="250"/>
                  </a:cubicBezTo>
                  <a:cubicBezTo>
                    <a:pt x="225" y="247"/>
                    <a:pt x="225" y="247"/>
                    <a:pt x="225" y="247"/>
                  </a:cubicBezTo>
                  <a:close/>
                  <a:moveTo>
                    <a:pt x="219" y="239"/>
                  </a:moveTo>
                  <a:cubicBezTo>
                    <a:pt x="219" y="239"/>
                    <a:pt x="219" y="239"/>
                    <a:pt x="219" y="239"/>
                  </a:cubicBezTo>
                  <a:cubicBezTo>
                    <a:pt x="219" y="239"/>
                    <a:pt x="218" y="242"/>
                    <a:pt x="218" y="243"/>
                  </a:cubicBezTo>
                  <a:cubicBezTo>
                    <a:pt x="218" y="243"/>
                    <a:pt x="219" y="245"/>
                    <a:pt x="219" y="245"/>
                  </a:cubicBezTo>
                  <a:cubicBezTo>
                    <a:pt x="219" y="246"/>
                    <a:pt x="219" y="245"/>
                    <a:pt x="220" y="244"/>
                  </a:cubicBezTo>
                  <a:cubicBezTo>
                    <a:pt x="221" y="243"/>
                    <a:pt x="221" y="242"/>
                    <a:pt x="221" y="242"/>
                  </a:cubicBezTo>
                  <a:cubicBezTo>
                    <a:pt x="221" y="242"/>
                    <a:pt x="223" y="241"/>
                    <a:pt x="223" y="240"/>
                  </a:cubicBezTo>
                  <a:cubicBezTo>
                    <a:pt x="224" y="240"/>
                    <a:pt x="224" y="237"/>
                    <a:pt x="224" y="237"/>
                  </a:cubicBezTo>
                  <a:cubicBezTo>
                    <a:pt x="224" y="237"/>
                    <a:pt x="221" y="235"/>
                    <a:pt x="221" y="236"/>
                  </a:cubicBezTo>
                  <a:cubicBezTo>
                    <a:pt x="220" y="236"/>
                    <a:pt x="219" y="239"/>
                    <a:pt x="219" y="239"/>
                  </a:cubicBezTo>
                  <a:close/>
                  <a:moveTo>
                    <a:pt x="233" y="237"/>
                  </a:moveTo>
                  <a:cubicBezTo>
                    <a:pt x="233" y="237"/>
                    <a:pt x="233" y="237"/>
                    <a:pt x="233" y="237"/>
                  </a:cubicBezTo>
                  <a:cubicBezTo>
                    <a:pt x="234" y="237"/>
                    <a:pt x="234" y="237"/>
                    <a:pt x="234" y="237"/>
                  </a:cubicBezTo>
                  <a:cubicBezTo>
                    <a:pt x="234" y="238"/>
                    <a:pt x="234" y="238"/>
                    <a:pt x="234" y="238"/>
                  </a:cubicBezTo>
                  <a:cubicBezTo>
                    <a:pt x="234" y="238"/>
                    <a:pt x="237" y="237"/>
                    <a:pt x="238" y="237"/>
                  </a:cubicBezTo>
                  <a:cubicBezTo>
                    <a:pt x="239" y="236"/>
                    <a:pt x="238" y="235"/>
                    <a:pt x="238" y="234"/>
                  </a:cubicBezTo>
                  <a:cubicBezTo>
                    <a:pt x="237" y="233"/>
                    <a:pt x="233" y="237"/>
                    <a:pt x="233" y="237"/>
                  </a:cubicBezTo>
                  <a:close/>
                  <a:moveTo>
                    <a:pt x="247" y="241"/>
                  </a:moveTo>
                  <a:cubicBezTo>
                    <a:pt x="247" y="241"/>
                    <a:pt x="247" y="241"/>
                    <a:pt x="247" y="241"/>
                  </a:cubicBezTo>
                  <a:cubicBezTo>
                    <a:pt x="245" y="240"/>
                    <a:pt x="245" y="240"/>
                    <a:pt x="245" y="240"/>
                  </a:cubicBezTo>
                  <a:cubicBezTo>
                    <a:pt x="245" y="242"/>
                    <a:pt x="245" y="242"/>
                    <a:pt x="245" y="242"/>
                  </a:cubicBezTo>
                  <a:cubicBezTo>
                    <a:pt x="245" y="242"/>
                    <a:pt x="246" y="244"/>
                    <a:pt x="247" y="245"/>
                  </a:cubicBezTo>
                  <a:cubicBezTo>
                    <a:pt x="247" y="245"/>
                    <a:pt x="245" y="247"/>
                    <a:pt x="245" y="247"/>
                  </a:cubicBezTo>
                  <a:cubicBezTo>
                    <a:pt x="247" y="250"/>
                    <a:pt x="247" y="250"/>
                    <a:pt x="247" y="250"/>
                  </a:cubicBezTo>
                  <a:cubicBezTo>
                    <a:pt x="250" y="245"/>
                    <a:pt x="250" y="245"/>
                    <a:pt x="250" y="245"/>
                  </a:cubicBezTo>
                  <a:cubicBezTo>
                    <a:pt x="250" y="245"/>
                    <a:pt x="249" y="243"/>
                    <a:pt x="249" y="243"/>
                  </a:cubicBezTo>
                  <a:cubicBezTo>
                    <a:pt x="249" y="242"/>
                    <a:pt x="247" y="241"/>
                    <a:pt x="247" y="241"/>
                  </a:cubicBezTo>
                  <a:close/>
                  <a:moveTo>
                    <a:pt x="261" y="241"/>
                  </a:moveTo>
                  <a:cubicBezTo>
                    <a:pt x="261" y="241"/>
                    <a:pt x="261" y="241"/>
                    <a:pt x="261" y="241"/>
                  </a:cubicBezTo>
                  <a:cubicBezTo>
                    <a:pt x="262" y="243"/>
                    <a:pt x="262" y="243"/>
                    <a:pt x="262" y="243"/>
                  </a:cubicBezTo>
                  <a:cubicBezTo>
                    <a:pt x="262" y="243"/>
                    <a:pt x="261" y="245"/>
                    <a:pt x="260" y="245"/>
                  </a:cubicBezTo>
                  <a:cubicBezTo>
                    <a:pt x="260" y="245"/>
                    <a:pt x="259" y="244"/>
                    <a:pt x="259" y="244"/>
                  </a:cubicBezTo>
                  <a:cubicBezTo>
                    <a:pt x="261" y="241"/>
                    <a:pt x="261" y="241"/>
                    <a:pt x="261" y="241"/>
                  </a:cubicBezTo>
                  <a:close/>
                  <a:moveTo>
                    <a:pt x="264" y="238"/>
                  </a:moveTo>
                  <a:cubicBezTo>
                    <a:pt x="264" y="238"/>
                    <a:pt x="264" y="238"/>
                    <a:pt x="264" y="238"/>
                  </a:cubicBezTo>
                  <a:cubicBezTo>
                    <a:pt x="265" y="240"/>
                    <a:pt x="265" y="240"/>
                    <a:pt x="265" y="240"/>
                  </a:cubicBezTo>
                  <a:cubicBezTo>
                    <a:pt x="265" y="240"/>
                    <a:pt x="268" y="239"/>
                    <a:pt x="270" y="238"/>
                  </a:cubicBezTo>
                  <a:cubicBezTo>
                    <a:pt x="273" y="237"/>
                    <a:pt x="270" y="236"/>
                    <a:pt x="270" y="236"/>
                  </a:cubicBezTo>
                  <a:cubicBezTo>
                    <a:pt x="267" y="236"/>
                    <a:pt x="267" y="236"/>
                    <a:pt x="267" y="236"/>
                  </a:cubicBezTo>
                  <a:cubicBezTo>
                    <a:pt x="267" y="236"/>
                    <a:pt x="264" y="237"/>
                    <a:pt x="264" y="238"/>
                  </a:cubicBezTo>
                  <a:close/>
                  <a:moveTo>
                    <a:pt x="247" y="230"/>
                  </a:moveTo>
                  <a:cubicBezTo>
                    <a:pt x="247" y="230"/>
                    <a:pt x="247" y="230"/>
                    <a:pt x="247" y="230"/>
                  </a:cubicBezTo>
                  <a:cubicBezTo>
                    <a:pt x="250" y="233"/>
                    <a:pt x="250" y="233"/>
                    <a:pt x="250" y="233"/>
                  </a:cubicBezTo>
                  <a:cubicBezTo>
                    <a:pt x="250" y="233"/>
                    <a:pt x="254" y="235"/>
                    <a:pt x="255" y="235"/>
                  </a:cubicBezTo>
                  <a:cubicBezTo>
                    <a:pt x="255" y="236"/>
                    <a:pt x="257" y="235"/>
                    <a:pt x="259" y="235"/>
                  </a:cubicBezTo>
                  <a:cubicBezTo>
                    <a:pt x="260" y="234"/>
                    <a:pt x="260" y="234"/>
                    <a:pt x="260" y="233"/>
                  </a:cubicBezTo>
                  <a:cubicBezTo>
                    <a:pt x="260" y="233"/>
                    <a:pt x="259" y="232"/>
                    <a:pt x="259" y="232"/>
                  </a:cubicBezTo>
                  <a:cubicBezTo>
                    <a:pt x="259" y="232"/>
                    <a:pt x="258" y="230"/>
                    <a:pt x="255" y="230"/>
                  </a:cubicBezTo>
                  <a:cubicBezTo>
                    <a:pt x="253" y="231"/>
                    <a:pt x="253" y="230"/>
                    <a:pt x="253" y="230"/>
                  </a:cubicBezTo>
                  <a:cubicBezTo>
                    <a:pt x="253" y="230"/>
                    <a:pt x="252" y="230"/>
                    <a:pt x="249" y="229"/>
                  </a:cubicBezTo>
                  <a:cubicBezTo>
                    <a:pt x="247" y="229"/>
                    <a:pt x="248" y="230"/>
                    <a:pt x="247" y="230"/>
                  </a:cubicBezTo>
                  <a:close/>
                  <a:moveTo>
                    <a:pt x="245" y="229"/>
                  </a:moveTo>
                  <a:cubicBezTo>
                    <a:pt x="245" y="229"/>
                    <a:pt x="245" y="229"/>
                    <a:pt x="245" y="229"/>
                  </a:cubicBezTo>
                  <a:cubicBezTo>
                    <a:pt x="246" y="228"/>
                    <a:pt x="246" y="228"/>
                    <a:pt x="246" y="228"/>
                  </a:cubicBezTo>
                  <a:cubicBezTo>
                    <a:pt x="246" y="228"/>
                    <a:pt x="246" y="226"/>
                    <a:pt x="246" y="223"/>
                  </a:cubicBezTo>
                  <a:cubicBezTo>
                    <a:pt x="246" y="221"/>
                    <a:pt x="245" y="222"/>
                    <a:pt x="245" y="222"/>
                  </a:cubicBezTo>
                  <a:cubicBezTo>
                    <a:pt x="245" y="221"/>
                    <a:pt x="245" y="220"/>
                    <a:pt x="244" y="218"/>
                  </a:cubicBezTo>
                  <a:cubicBezTo>
                    <a:pt x="243" y="217"/>
                    <a:pt x="243" y="218"/>
                    <a:pt x="242" y="218"/>
                  </a:cubicBezTo>
                  <a:cubicBezTo>
                    <a:pt x="242" y="218"/>
                    <a:pt x="241" y="219"/>
                    <a:pt x="239" y="219"/>
                  </a:cubicBezTo>
                  <a:cubicBezTo>
                    <a:pt x="237" y="219"/>
                    <a:pt x="238" y="217"/>
                    <a:pt x="237" y="216"/>
                  </a:cubicBezTo>
                  <a:cubicBezTo>
                    <a:pt x="236" y="215"/>
                    <a:pt x="234" y="215"/>
                    <a:pt x="234" y="215"/>
                  </a:cubicBezTo>
                  <a:cubicBezTo>
                    <a:pt x="233" y="215"/>
                    <a:pt x="231" y="218"/>
                    <a:pt x="231" y="219"/>
                  </a:cubicBezTo>
                  <a:cubicBezTo>
                    <a:pt x="231" y="220"/>
                    <a:pt x="232" y="220"/>
                    <a:pt x="235" y="223"/>
                  </a:cubicBezTo>
                  <a:cubicBezTo>
                    <a:pt x="238" y="225"/>
                    <a:pt x="239" y="225"/>
                    <a:pt x="240" y="225"/>
                  </a:cubicBezTo>
                  <a:cubicBezTo>
                    <a:pt x="241" y="226"/>
                    <a:pt x="244" y="228"/>
                    <a:pt x="245" y="229"/>
                  </a:cubicBezTo>
                  <a:close/>
                  <a:moveTo>
                    <a:pt x="216" y="360"/>
                  </a:moveTo>
                  <a:cubicBezTo>
                    <a:pt x="216" y="360"/>
                    <a:pt x="216" y="360"/>
                    <a:pt x="216" y="360"/>
                  </a:cubicBezTo>
                  <a:cubicBezTo>
                    <a:pt x="217" y="357"/>
                    <a:pt x="217" y="357"/>
                    <a:pt x="217" y="357"/>
                  </a:cubicBezTo>
                  <a:cubicBezTo>
                    <a:pt x="215" y="354"/>
                    <a:pt x="215" y="354"/>
                    <a:pt x="215" y="354"/>
                  </a:cubicBezTo>
                  <a:cubicBezTo>
                    <a:pt x="215" y="350"/>
                    <a:pt x="215" y="350"/>
                    <a:pt x="215" y="350"/>
                  </a:cubicBezTo>
                  <a:cubicBezTo>
                    <a:pt x="216" y="349"/>
                    <a:pt x="216" y="349"/>
                    <a:pt x="216" y="349"/>
                  </a:cubicBezTo>
                  <a:cubicBezTo>
                    <a:pt x="216" y="349"/>
                    <a:pt x="218" y="351"/>
                    <a:pt x="218" y="352"/>
                  </a:cubicBezTo>
                  <a:cubicBezTo>
                    <a:pt x="218" y="353"/>
                    <a:pt x="218" y="355"/>
                    <a:pt x="218" y="355"/>
                  </a:cubicBezTo>
                  <a:cubicBezTo>
                    <a:pt x="218" y="355"/>
                    <a:pt x="221" y="357"/>
                    <a:pt x="221" y="357"/>
                  </a:cubicBezTo>
                  <a:cubicBezTo>
                    <a:pt x="222" y="357"/>
                    <a:pt x="228" y="356"/>
                    <a:pt x="228" y="356"/>
                  </a:cubicBezTo>
                  <a:cubicBezTo>
                    <a:pt x="228" y="356"/>
                    <a:pt x="230" y="353"/>
                    <a:pt x="230" y="353"/>
                  </a:cubicBezTo>
                  <a:cubicBezTo>
                    <a:pt x="231" y="352"/>
                    <a:pt x="234" y="350"/>
                    <a:pt x="234" y="350"/>
                  </a:cubicBezTo>
                  <a:cubicBezTo>
                    <a:pt x="234" y="350"/>
                    <a:pt x="234" y="349"/>
                    <a:pt x="236" y="351"/>
                  </a:cubicBezTo>
                  <a:cubicBezTo>
                    <a:pt x="238" y="352"/>
                    <a:pt x="236" y="355"/>
                    <a:pt x="236" y="355"/>
                  </a:cubicBezTo>
                  <a:cubicBezTo>
                    <a:pt x="235" y="355"/>
                    <a:pt x="235" y="356"/>
                    <a:pt x="235" y="356"/>
                  </a:cubicBezTo>
                  <a:cubicBezTo>
                    <a:pt x="237" y="358"/>
                    <a:pt x="237" y="358"/>
                    <a:pt x="237" y="358"/>
                  </a:cubicBezTo>
                  <a:cubicBezTo>
                    <a:pt x="237" y="358"/>
                    <a:pt x="237" y="356"/>
                    <a:pt x="238" y="356"/>
                  </a:cubicBezTo>
                  <a:cubicBezTo>
                    <a:pt x="239" y="356"/>
                    <a:pt x="239" y="355"/>
                    <a:pt x="240" y="355"/>
                  </a:cubicBezTo>
                  <a:cubicBezTo>
                    <a:pt x="240" y="356"/>
                    <a:pt x="242" y="358"/>
                    <a:pt x="242" y="358"/>
                  </a:cubicBezTo>
                  <a:cubicBezTo>
                    <a:pt x="242" y="358"/>
                    <a:pt x="242" y="361"/>
                    <a:pt x="243" y="361"/>
                  </a:cubicBezTo>
                  <a:cubicBezTo>
                    <a:pt x="244" y="360"/>
                    <a:pt x="246" y="361"/>
                    <a:pt x="247" y="360"/>
                  </a:cubicBezTo>
                  <a:cubicBezTo>
                    <a:pt x="248" y="360"/>
                    <a:pt x="258" y="357"/>
                    <a:pt x="258" y="357"/>
                  </a:cubicBezTo>
                  <a:cubicBezTo>
                    <a:pt x="261" y="355"/>
                    <a:pt x="261" y="355"/>
                    <a:pt x="261" y="355"/>
                  </a:cubicBezTo>
                  <a:cubicBezTo>
                    <a:pt x="261" y="355"/>
                    <a:pt x="263" y="354"/>
                    <a:pt x="265" y="354"/>
                  </a:cubicBezTo>
                  <a:cubicBezTo>
                    <a:pt x="266" y="354"/>
                    <a:pt x="272" y="352"/>
                    <a:pt x="272" y="352"/>
                  </a:cubicBezTo>
                  <a:cubicBezTo>
                    <a:pt x="272" y="352"/>
                    <a:pt x="275" y="350"/>
                    <a:pt x="277" y="351"/>
                  </a:cubicBezTo>
                  <a:cubicBezTo>
                    <a:pt x="278" y="353"/>
                    <a:pt x="282" y="356"/>
                    <a:pt x="282" y="356"/>
                  </a:cubicBezTo>
                  <a:cubicBezTo>
                    <a:pt x="288" y="355"/>
                    <a:pt x="288" y="355"/>
                    <a:pt x="288" y="355"/>
                  </a:cubicBezTo>
                  <a:cubicBezTo>
                    <a:pt x="288" y="355"/>
                    <a:pt x="290" y="354"/>
                    <a:pt x="290" y="354"/>
                  </a:cubicBezTo>
                  <a:cubicBezTo>
                    <a:pt x="291" y="355"/>
                    <a:pt x="297" y="354"/>
                    <a:pt x="297" y="354"/>
                  </a:cubicBezTo>
                  <a:cubicBezTo>
                    <a:pt x="297" y="354"/>
                    <a:pt x="300" y="351"/>
                    <a:pt x="301" y="351"/>
                  </a:cubicBezTo>
                  <a:cubicBezTo>
                    <a:pt x="301" y="351"/>
                    <a:pt x="308" y="349"/>
                    <a:pt x="308" y="349"/>
                  </a:cubicBezTo>
                  <a:cubicBezTo>
                    <a:pt x="308" y="349"/>
                    <a:pt x="309" y="349"/>
                    <a:pt x="309" y="351"/>
                  </a:cubicBezTo>
                  <a:cubicBezTo>
                    <a:pt x="309" y="353"/>
                    <a:pt x="309" y="356"/>
                    <a:pt x="309" y="357"/>
                  </a:cubicBezTo>
                  <a:cubicBezTo>
                    <a:pt x="310" y="358"/>
                    <a:pt x="309" y="360"/>
                    <a:pt x="311" y="360"/>
                  </a:cubicBezTo>
                  <a:cubicBezTo>
                    <a:pt x="313" y="359"/>
                    <a:pt x="315" y="358"/>
                    <a:pt x="315" y="358"/>
                  </a:cubicBezTo>
                  <a:cubicBezTo>
                    <a:pt x="315" y="358"/>
                    <a:pt x="313" y="358"/>
                    <a:pt x="317" y="356"/>
                  </a:cubicBezTo>
                  <a:cubicBezTo>
                    <a:pt x="320" y="354"/>
                    <a:pt x="321" y="353"/>
                    <a:pt x="322" y="353"/>
                  </a:cubicBezTo>
                  <a:cubicBezTo>
                    <a:pt x="323" y="353"/>
                    <a:pt x="323" y="352"/>
                    <a:pt x="324" y="352"/>
                  </a:cubicBezTo>
                  <a:cubicBezTo>
                    <a:pt x="326" y="352"/>
                    <a:pt x="326" y="352"/>
                    <a:pt x="327" y="352"/>
                  </a:cubicBezTo>
                  <a:cubicBezTo>
                    <a:pt x="328" y="351"/>
                    <a:pt x="330" y="348"/>
                    <a:pt x="330" y="348"/>
                  </a:cubicBezTo>
                  <a:cubicBezTo>
                    <a:pt x="330" y="348"/>
                    <a:pt x="331" y="346"/>
                    <a:pt x="332" y="346"/>
                  </a:cubicBezTo>
                  <a:cubicBezTo>
                    <a:pt x="332" y="346"/>
                    <a:pt x="334" y="345"/>
                    <a:pt x="334" y="345"/>
                  </a:cubicBezTo>
                  <a:cubicBezTo>
                    <a:pt x="333" y="348"/>
                    <a:pt x="333" y="348"/>
                    <a:pt x="333" y="348"/>
                  </a:cubicBezTo>
                  <a:cubicBezTo>
                    <a:pt x="333" y="348"/>
                    <a:pt x="335" y="352"/>
                    <a:pt x="335" y="353"/>
                  </a:cubicBezTo>
                  <a:cubicBezTo>
                    <a:pt x="335" y="353"/>
                    <a:pt x="335" y="354"/>
                    <a:pt x="334" y="355"/>
                  </a:cubicBezTo>
                  <a:cubicBezTo>
                    <a:pt x="334" y="357"/>
                    <a:pt x="334" y="358"/>
                    <a:pt x="334" y="358"/>
                  </a:cubicBezTo>
                  <a:cubicBezTo>
                    <a:pt x="333" y="359"/>
                    <a:pt x="333" y="360"/>
                    <a:pt x="333" y="361"/>
                  </a:cubicBezTo>
                  <a:cubicBezTo>
                    <a:pt x="332" y="361"/>
                    <a:pt x="329" y="363"/>
                    <a:pt x="329" y="363"/>
                  </a:cubicBezTo>
                  <a:cubicBezTo>
                    <a:pt x="324" y="362"/>
                    <a:pt x="324" y="362"/>
                    <a:pt x="324" y="362"/>
                  </a:cubicBezTo>
                  <a:cubicBezTo>
                    <a:pt x="324" y="362"/>
                    <a:pt x="322" y="363"/>
                    <a:pt x="321" y="364"/>
                  </a:cubicBezTo>
                  <a:cubicBezTo>
                    <a:pt x="319" y="364"/>
                    <a:pt x="316" y="367"/>
                    <a:pt x="315" y="367"/>
                  </a:cubicBezTo>
                  <a:cubicBezTo>
                    <a:pt x="314" y="367"/>
                    <a:pt x="311" y="367"/>
                    <a:pt x="308" y="367"/>
                  </a:cubicBezTo>
                  <a:cubicBezTo>
                    <a:pt x="305" y="368"/>
                    <a:pt x="297" y="370"/>
                    <a:pt x="297" y="370"/>
                  </a:cubicBezTo>
                  <a:cubicBezTo>
                    <a:pt x="297" y="370"/>
                    <a:pt x="296" y="371"/>
                    <a:pt x="295" y="372"/>
                  </a:cubicBezTo>
                  <a:cubicBezTo>
                    <a:pt x="293" y="372"/>
                    <a:pt x="289" y="374"/>
                    <a:pt x="288" y="374"/>
                  </a:cubicBezTo>
                  <a:cubicBezTo>
                    <a:pt x="287" y="375"/>
                    <a:pt x="284" y="377"/>
                    <a:pt x="283" y="377"/>
                  </a:cubicBezTo>
                  <a:cubicBezTo>
                    <a:pt x="282" y="377"/>
                    <a:pt x="281" y="378"/>
                    <a:pt x="277" y="378"/>
                  </a:cubicBezTo>
                  <a:cubicBezTo>
                    <a:pt x="272" y="379"/>
                    <a:pt x="271" y="380"/>
                    <a:pt x="271" y="380"/>
                  </a:cubicBezTo>
                  <a:cubicBezTo>
                    <a:pt x="268" y="380"/>
                    <a:pt x="268" y="380"/>
                    <a:pt x="268" y="380"/>
                  </a:cubicBezTo>
                  <a:cubicBezTo>
                    <a:pt x="268" y="373"/>
                    <a:pt x="268" y="373"/>
                    <a:pt x="268" y="373"/>
                  </a:cubicBezTo>
                  <a:cubicBezTo>
                    <a:pt x="268" y="373"/>
                    <a:pt x="268" y="370"/>
                    <a:pt x="265" y="371"/>
                  </a:cubicBezTo>
                  <a:cubicBezTo>
                    <a:pt x="262" y="372"/>
                    <a:pt x="266" y="371"/>
                    <a:pt x="260" y="372"/>
                  </a:cubicBezTo>
                  <a:cubicBezTo>
                    <a:pt x="255" y="373"/>
                    <a:pt x="252" y="370"/>
                    <a:pt x="252" y="370"/>
                  </a:cubicBezTo>
                  <a:cubicBezTo>
                    <a:pt x="252" y="370"/>
                    <a:pt x="247" y="370"/>
                    <a:pt x="245" y="371"/>
                  </a:cubicBezTo>
                  <a:cubicBezTo>
                    <a:pt x="243" y="371"/>
                    <a:pt x="240" y="371"/>
                    <a:pt x="239" y="371"/>
                  </a:cubicBezTo>
                  <a:cubicBezTo>
                    <a:pt x="238" y="372"/>
                    <a:pt x="238" y="371"/>
                    <a:pt x="235" y="372"/>
                  </a:cubicBezTo>
                  <a:cubicBezTo>
                    <a:pt x="232" y="372"/>
                    <a:pt x="229" y="373"/>
                    <a:pt x="229" y="373"/>
                  </a:cubicBezTo>
                  <a:cubicBezTo>
                    <a:pt x="226" y="371"/>
                    <a:pt x="226" y="371"/>
                    <a:pt x="226" y="371"/>
                  </a:cubicBezTo>
                  <a:cubicBezTo>
                    <a:pt x="226" y="371"/>
                    <a:pt x="223" y="371"/>
                    <a:pt x="222" y="372"/>
                  </a:cubicBezTo>
                  <a:cubicBezTo>
                    <a:pt x="220" y="373"/>
                    <a:pt x="221" y="374"/>
                    <a:pt x="219" y="374"/>
                  </a:cubicBezTo>
                  <a:cubicBezTo>
                    <a:pt x="217" y="374"/>
                    <a:pt x="218" y="375"/>
                    <a:pt x="216" y="374"/>
                  </a:cubicBezTo>
                  <a:cubicBezTo>
                    <a:pt x="213" y="373"/>
                    <a:pt x="211" y="372"/>
                    <a:pt x="211" y="372"/>
                  </a:cubicBezTo>
                  <a:cubicBezTo>
                    <a:pt x="210" y="366"/>
                    <a:pt x="210" y="366"/>
                    <a:pt x="210" y="366"/>
                  </a:cubicBezTo>
                  <a:cubicBezTo>
                    <a:pt x="210" y="366"/>
                    <a:pt x="210" y="366"/>
                    <a:pt x="210" y="363"/>
                  </a:cubicBezTo>
                  <a:cubicBezTo>
                    <a:pt x="209" y="361"/>
                    <a:pt x="208" y="357"/>
                    <a:pt x="208" y="357"/>
                  </a:cubicBezTo>
                  <a:cubicBezTo>
                    <a:pt x="210" y="354"/>
                    <a:pt x="210" y="354"/>
                    <a:pt x="210" y="354"/>
                  </a:cubicBezTo>
                  <a:cubicBezTo>
                    <a:pt x="210" y="354"/>
                    <a:pt x="211" y="356"/>
                    <a:pt x="211" y="357"/>
                  </a:cubicBezTo>
                  <a:cubicBezTo>
                    <a:pt x="211" y="357"/>
                    <a:pt x="211" y="360"/>
                    <a:pt x="212" y="360"/>
                  </a:cubicBezTo>
                  <a:cubicBezTo>
                    <a:pt x="214" y="360"/>
                    <a:pt x="216" y="360"/>
                    <a:pt x="216" y="360"/>
                  </a:cubicBezTo>
                  <a:close/>
                  <a:moveTo>
                    <a:pt x="172" y="319"/>
                  </a:moveTo>
                  <a:cubicBezTo>
                    <a:pt x="172" y="319"/>
                    <a:pt x="172" y="319"/>
                    <a:pt x="172" y="319"/>
                  </a:cubicBezTo>
                  <a:cubicBezTo>
                    <a:pt x="175" y="318"/>
                    <a:pt x="175" y="318"/>
                    <a:pt x="175" y="318"/>
                  </a:cubicBezTo>
                  <a:cubicBezTo>
                    <a:pt x="176" y="321"/>
                    <a:pt x="176" y="321"/>
                    <a:pt x="176" y="321"/>
                  </a:cubicBezTo>
                  <a:cubicBezTo>
                    <a:pt x="179" y="322"/>
                    <a:pt x="179" y="322"/>
                    <a:pt x="179" y="322"/>
                  </a:cubicBezTo>
                  <a:cubicBezTo>
                    <a:pt x="179" y="322"/>
                    <a:pt x="183" y="324"/>
                    <a:pt x="183" y="325"/>
                  </a:cubicBezTo>
                  <a:cubicBezTo>
                    <a:pt x="183" y="325"/>
                    <a:pt x="181" y="328"/>
                    <a:pt x="181" y="328"/>
                  </a:cubicBezTo>
                  <a:cubicBezTo>
                    <a:pt x="181" y="328"/>
                    <a:pt x="181" y="330"/>
                    <a:pt x="181" y="331"/>
                  </a:cubicBezTo>
                  <a:cubicBezTo>
                    <a:pt x="181" y="331"/>
                    <a:pt x="179" y="331"/>
                    <a:pt x="178" y="331"/>
                  </a:cubicBezTo>
                  <a:cubicBezTo>
                    <a:pt x="177" y="330"/>
                    <a:pt x="174" y="329"/>
                    <a:pt x="174" y="329"/>
                  </a:cubicBezTo>
                  <a:cubicBezTo>
                    <a:pt x="174" y="325"/>
                    <a:pt x="174" y="325"/>
                    <a:pt x="174" y="325"/>
                  </a:cubicBezTo>
                  <a:cubicBezTo>
                    <a:pt x="171" y="322"/>
                    <a:pt x="171" y="322"/>
                    <a:pt x="171" y="322"/>
                  </a:cubicBezTo>
                  <a:cubicBezTo>
                    <a:pt x="172" y="319"/>
                    <a:pt x="172" y="319"/>
                    <a:pt x="172" y="319"/>
                  </a:cubicBezTo>
                  <a:close/>
                  <a:moveTo>
                    <a:pt x="92" y="232"/>
                  </a:moveTo>
                  <a:cubicBezTo>
                    <a:pt x="92" y="232"/>
                    <a:pt x="92" y="232"/>
                    <a:pt x="92" y="232"/>
                  </a:cubicBezTo>
                  <a:cubicBezTo>
                    <a:pt x="92" y="232"/>
                    <a:pt x="90" y="232"/>
                    <a:pt x="90" y="232"/>
                  </a:cubicBezTo>
                  <a:cubicBezTo>
                    <a:pt x="89" y="232"/>
                    <a:pt x="88" y="232"/>
                    <a:pt x="87" y="232"/>
                  </a:cubicBezTo>
                  <a:cubicBezTo>
                    <a:pt x="86" y="232"/>
                    <a:pt x="87" y="234"/>
                    <a:pt x="87" y="235"/>
                  </a:cubicBezTo>
                  <a:cubicBezTo>
                    <a:pt x="87" y="235"/>
                    <a:pt x="87" y="237"/>
                    <a:pt x="87" y="238"/>
                  </a:cubicBezTo>
                  <a:cubicBezTo>
                    <a:pt x="86" y="239"/>
                    <a:pt x="85" y="240"/>
                    <a:pt x="85" y="241"/>
                  </a:cubicBezTo>
                  <a:cubicBezTo>
                    <a:pt x="85" y="241"/>
                    <a:pt x="85" y="243"/>
                    <a:pt x="85" y="244"/>
                  </a:cubicBezTo>
                  <a:cubicBezTo>
                    <a:pt x="84" y="244"/>
                    <a:pt x="82" y="246"/>
                    <a:pt x="81" y="246"/>
                  </a:cubicBezTo>
                  <a:cubicBezTo>
                    <a:pt x="80" y="247"/>
                    <a:pt x="78" y="248"/>
                    <a:pt x="78" y="248"/>
                  </a:cubicBezTo>
                  <a:cubicBezTo>
                    <a:pt x="80" y="253"/>
                    <a:pt x="80" y="253"/>
                    <a:pt x="80" y="253"/>
                  </a:cubicBezTo>
                  <a:cubicBezTo>
                    <a:pt x="80" y="253"/>
                    <a:pt x="82" y="252"/>
                    <a:pt x="83" y="253"/>
                  </a:cubicBezTo>
                  <a:cubicBezTo>
                    <a:pt x="84" y="254"/>
                    <a:pt x="87" y="256"/>
                    <a:pt x="88" y="256"/>
                  </a:cubicBezTo>
                  <a:cubicBezTo>
                    <a:pt x="88" y="256"/>
                    <a:pt x="90" y="262"/>
                    <a:pt x="90" y="262"/>
                  </a:cubicBezTo>
                  <a:cubicBezTo>
                    <a:pt x="91" y="263"/>
                    <a:pt x="92" y="262"/>
                    <a:pt x="92" y="262"/>
                  </a:cubicBezTo>
                  <a:cubicBezTo>
                    <a:pt x="92" y="262"/>
                    <a:pt x="94" y="263"/>
                    <a:pt x="95" y="264"/>
                  </a:cubicBezTo>
                  <a:cubicBezTo>
                    <a:pt x="96" y="264"/>
                    <a:pt x="98" y="265"/>
                    <a:pt x="99" y="266"/>
                  </a:cubicBezTo>
                  <a:cubicBezTo>
                    <a:pt x="100" y="266"/>
                    <a:pt x="102" y="269"/>
                    <a:pt x="103" y="269"/>
                  </a:cubicBezTo>
                  <a:cubicBezTo>
                    <a:pt x="104" y="270"/>
                    <a:pt x="106" y="272"/>
                    <a:pt x="106" y="272"/>
                  </a:cubicBezTo>
                  <a:cubicBezTo>
                    <a:pt x="106" y="272"/>
                    <a:pt x="108" y="275"/>
                    <a:pt x="109" y="277"/>
                  </a:cubicBezTo>
                  <a:cubicBezTo>
                    <a:pt x="109" y="278"/>
                    <a:pt x="109" y="278"/>
                    <a:pt x="108" y="279"/>
                  </a:cubicBezTo>
                  <a:cubicBezTo>
                    <a:pt x="107" y="280"/>
                    <a:pt x="107" y="281"/>
                    <a:pt x="106" y="283"/>
                  </a:cubicBezTo>
                  <a:cubicBezTo>
                    <a:pt x="105" y="285"/>
                    <a:pt x="107" y="287"/>
                    <a:pt x="107" y="287"/>
                  </a:cubicBezTo>
                  <a:cubicBezTo>
                    <a:pt x="107" y="292"/>
                    <a:pt x="107" y="292"/>
                    <a:pt x="107" y="292"/>
                  </a:cubicBezTo>
                  <a:cubicBezTo>
                    <a:pt x="108" y="294"/>
                    <a:pt x="108" y="294"/>
                    <a:pt x="108" y="294"/>
                  </a:cubicBezTo>
                  <a:cubicBezTo>
                    <a:pt x="108" y="294"/>
                    <a:pt x="109" y="295"/>
                    <a:pt x="110" y="295"/>
                  </a:cubicBezTo>
                  <a:cubicBezTo>
                    <a:pt x="111" y="296"/>
                    <a:pt x="111" y="296"/>
                    <a:pt x="111" y="296"/>
                  </a:cubicBezTo>
                  <a:cubicBezTo>
                    <a:pt x="111" y="296"/>
                    <a:pt x="113" y="298"/>
                    <a:pt x="114" y="299"/>
                  </a:cubicBezTo>
                  <a:cubicBezTo>
                    <a:pt x="114" y="300"/>
                    <a:pt x="113" y="301"/>
                    <a:pt x="113" y="302"/>
                  </a:cubicBezTo>
                  <a:cubicBezTo>
                    <a:pt x="113" y="303"/>
                    <a:pt x="114" y="307"/>
                    <a:pt x="114" y="307"/>
                  </a:cubicBezTo>
                  <a:cubicBezTo>
                    <a:pt x="114" y="307"/>
                    <a:pt x="116" y="306"/>
                    <a:pt x="118" y="305"/>
                  </a:cubicBezTo>
                  <a:cubicBezTo>
                    <a:pt x="119" y="305"/>
                    <a:pt x="120" y="306"/>
                    <a:pt x="121" y="306"/>
                  </a:cubicBezTo>
                  <a:cubicBezTo>
                    <a:pt x="122" y="307"/>
                    <a:pt x="122" y="308"/>
                    <a:pt x="122" y="308"/>
                  </a:cubicBezTo>
                  <a:cubicBezTo>
                    <a:pt x="122" y="308"/>
                    <a:pt x="125" y="306"/>
                    <a:pt x="125" y="305"/>
                  </a:cubicBezTo>
                  <a:cubicBezTo>
                    <a:pt x="125" y="305"/>
                    <a:pt x="125" y="303"/>
                    <a:pt x="125" y="303"/>
                  </a:cubicBezTo>
                  <a:cubicBezTo>
                    <a:pt x="125" y="303"/>
                    <a:pt x="125" y="299"/>
                    <a:pt x="125" y="298"/>
                  </a:cubicBezTo>
                  <a:cubicBezTo>
                    <a:pt x="125" y="297"/>
                    <a:pt x="124" y="294"/>
                    <a:pt x="124" y="293"/>
                  </a:cubicBezTo>
                  <a:cubicBezTo>
                    <a:pt x="124" y="293"/>
                    <a:pt x="125" y="291"/>
                    <a:pt x="125" y="291"/>
                  </a:cubicBezTo>
                  <a:cubicBezTo>
                    <a:pt x="125" y="291"/>
                    <a:pt x="128" y="290"/>
                    <a:pt x="129" y="290"/>
                  </a:cubicBezTo>
                  <a:cubicBezTo>
                    <a:pt x="130" y="290"/>
                    <a:pt x="131" y="291"/>
                    <a:pt x="132" y="292"/>
                  </a:cubicBezTo>
                  <a:cubicBezTo>
                    <a:pt x="132" y="293"/>
                    <a:pt x="132" y="297"/>
                    <a:pt x="132" y="297"/>
                  </a:cubicBezTo>
                  <a:cubicBezTo>
                    <a:pt x="138" y="298"/>
                    <a:pt x="138" y="298"/>
                    <a:pt x="138" y="298"/>
                  </a:cubicBezTo>
                  <a:cubicBezTo>
                    <a:pt x="138" y="298"/>
                    <a:pt x="140" y="299"/>
                    <a:pt x="140" y="299"/>
                  </a:cubicBezTo>
                  <a:cubicBezTo>
                    <a:pt x="140" y="300"/>
                    <a:pt x="141" y="302"/>
                    <a:pt x="142" y="303"/>
                  </a:cubicBezTo>
                  <a:cubicBezTo>
                    <a:pt x="143" y="304"/>
                    <a:pt x="144" y="305"/>
                    <a:pt x="144" y="305"/>
                  </a:cubicBezTo>
                  <a:cubicBezTo>
                    <a:pt x="144" y="305"/>
                    <a:pt x="146" y="310"/>
                    <a:pt x="147" y="311"/>
                  </a:cubicBezTo>
                  <a:cubicBezTo>
                    <a:pt x="147" y="312"/>
                    <a:pt x="147" y="314"/>
                    <a:pt x="147" y="316"/>
                  </a:cubicBezTo>
                  <a:cubicBezTo>
                    <a:pt x="147" y="318"/>
                    <a:pt x="147" y="318"/>
                    <a:pt x="147" y="318"/>
                  </a:cubicBezTo>
                  <a:cubicBezTo>
                    <a:pt x="147" y="318"/>
                    <a:pt x="150" y="319"/>
                    <a:pt x="151" y="320"/>
                  </a:cubicBezTo>
                  <a:cubicBezTo>
                    <a:pt x="153" y="321"/>
                    <a:pt x="152" y="320"/>
                    <a:pt x="153" y="319"/>
                  </a:cubicBezTo>
                  <a:cubicBezTo>
                    <a:pt x="154" y="318"/>
                    <a:pt x="153" y="317"/>
                    <a:pt x="153" y="316"/>
                  </a:cubicBezTo>
                  <a:cubicBezTo>
                    <a:pt x="153" y="315"/>
                    <a:pt x="153" y="313"/>
                    <a:pt x="152" y="311"/>
                  </a:cubicBezTo>
                  <a:cubicBezTo>
                    <a:pt x="152" y="310"/>
                    <a:pt x="152" y="309"/>
                    <a:pt x="152" y="309"/>
                  </a:cubicBezTo>
                  <a:cubicBezTo>
                    <a:pt x="152" y="309"/>
                    <a:pt x="153" y="307"/>
                    <a:pt x="153" y="306"/>
                  </a:cubicBezTo>
                  <a:cubicBezTo>
                    <a:pt x="153" y="306"/>
                    <a:pt x="153" y="304"/>
                    <a:pt x="153" y="303"/>
                  </a:cubicBezTo>
                  <a:cubicBezTo>
                    <a:pt x="153" y="302"/>
                    <a:pt x="155" y="301"/>
                    <a:pt x="155" y="301"/>
                  </a:cubicBezTo>
                  <a:cubicBezTo>
                    <a:pt x="155" y="301"/>
                    <a:pt x="155" y="300"/>
                    <a:pt x="156" y="298"/>
                  </a:cubicBezTo>
                  <a:cubicBezTo>
                    <a:pt x="157" y="297"/>
                    <a:pt x="156" y="298"/>
                    <a:pt x="157" y="298"/>
                  </a:cubicBezTo>
                  <a:cubicBezTo>
                    <a:pt x="158" y="297"/>
                    <a:pt x="159" y="297"/>
                    <a:pt x="161" y="297"/>
                  </a:cubicBezTo>
                  <a:cubicBezTo>
                    <a:pt x="162" y="297"/>
                    <a:pt x="163" y="298"/>
                    <a:pt x="163" y="298"/>
                  </a:cubicBezTo>
                  <a:cubicBezTo>
                    <a:pt x="165" y="301"/>
                    <a:pt x="165" y="301"/>
                    <a:pt x="165" y="301"/>
                  </a:cubicBezTo>
                  <a:cubicBezTo>
                    <a:pt x="165" y="301"/>
                    <a:pt x="165" y="301"/>
                    <a:pt x="165" y="302"/>
                  </a:cubicBezTo>
                  <a:cubicBezTo>
                    <a:pt x="165" y="303"/>
                    <a:pt x="167" y="305"/>
                    <a:pt x="167" y="305"/>
                  </a:cubicBezTo>
                  <a:cubicBezTo>
                    <a:pt x="171" y="308"/>
                    <a:pt x="171" y="308"/>
                    <a:pt x="171" y="308"/>
                  </a:cubicBezTo>
                  <a:cubicBezTo>
                    <a:pt x="171" y="308"/>
                    <a:pt x="171" y="309"/>
                    <a:pt x="171" y="309"/>
                  </a:cubicBezTo>
                  <a:cubicBezTo>
                    <a:pt x="171" y="310"/>
                    <a:pt x="172" y="312"/>
                    <a:pt x="173" y="313"/>
                  </a:cubicBezTo>
                  <a:cubicBezTo>
                    <a:pt x="174" y="315"/>
                    <a:pt x="173" y="312"/>
                    <a:pt x="174" y="312"/>
                  </a:cubicBezTo>
                  <a:cubicBezTo>
                    <a:pt x="174" y="311"/>
                    <a:pt x="175" y="310"/>
                    <a:pt x="175" y="310"/>
                  </a:cubicBezTo>
                  <a:cubicBezTo>
                    <a:pt x="177" y="313"/>
                    <a:pt x="177" y="313"/>
                    <a:pt x="177" y="313"/>
                  </a:cubicBezTo>
                  <a:cubicBezTo>
                    <a:pt x="177" y="313"/>
                    <a:pt x="181" y="314"/>
                    <a:pt x="182" y="314"/>
                  </a:cubicBezTo>
                  <a:cubicBezTo>
                    <a:pt x="183" y="313"/>
                    <a:pt x="184" y="312"/>
                    <a:pt x="184" y="312"/>
                  </a:cubicBezTo>
                  <a:cubicBezTo>
                    <a:pt x="182" y="310"/>
                    <a:pt x="182" y="310"/>
                    <a:pt x="182" y="310"/>
                  </a:cubicBezTo>
                  <a:cubicBezTo>
                    <a:pt x="180" y="307"/>
                    <a:pt x="180" y="307"/>
                    <a:pt x="180" y="307"/>
                  </a:cubicBezTo>
                  <a:cubicBezTo>
                    <a:pt x="180" y="307"/>
                    <a:pt x="177" y="304"/>
                    <a:pt x="176" y="304"/>
                  </a:cubicBezTo>
                  <a:cubicBezTo>
                    <a:pt x="175" y="303"/>
                    <a:pt x="174" y="302"/>
                    <a:pt x="174" y="301"/>
                  </a:cubicBezTo>
                  <a:cubicBezTo>
                    <a:pt x="173" y="300"/>
                    <a:pt x="173" y="298"/>
                    <a:pt x="173" y="298"/>
                  </a:cubicBezTo>
                  <a:cubicBezTo>
                    <a:pt x="174" y="297"/>
                    <a:pt x="174" y="295"/>
                    <a:pt x="175" y="293"/>
                  </a:cubicBezTo>
                  <a:cubicBezTo>
                    <a:pt x="176" y="291"/>
                    <a:pt x="174" y="293"/>
                    <a:pt x="174" y="293"/>
                  </a:cubicBezTo>
                  <a:cubicBezTo>
                    <a:pt x="174" y="293"/>
                    <a:pt x="172" y="290"/>
                    <a:pt x="173" y="289"/>
                  </a:cubicBezTo>
                  <a:cubicBezTo>
                    <a:pt x="173" y="289"/>
                    <a:pt x="169" y="283"/>
                    <a:pt x="169" y="283"/>
                  </a:cubicBezTo>
                  <a:cubicBezTo>
                    <a:pt x="169" y="283"/>
                    <a:pt x="168" y="281"/>
                    <a:pt x="168" y="281"/>
                  </a:cubicBezTo>
                  <a:cubicBezTo>
                    <a:pt x="168" y="281"/>
                    <a:pt x="165" y="279"/>
                    <a:pt x="164" y="279"/>
                  </a:cubicBezTo>
                  <a:cubicBezTo>
                    <a:pt x="163" y="278"/>
                    <a:pt x="162" y="277"/>
                    <a:pt x="162" y="277"/>
                  </a:cubicBezTo>
                  <a:cubicBezTo>
                    <a:pt x="162" y="276"/>
                    <a:pt x="162" y="274"/>
                    <a:pt x="162" y="273"/>
                  </a:cubicBezTo>
                  <a:cubicBezTo>
                    <a:pt x="161" y="272"/>
                    <a:pt x="160" y="270"/>
                    <a:pt x="159" y="269"/>
                  </a:cubicBezTo>
                  <a:cubicBezTo>
                    <a:pt x="158" y="268"/>
                    <a:pt x="157" y="266"/>
                    <a:pt x="156" y="264"/>
                  </a:cubicBezTo>
                  <a:cubicBezTo>
                    <a:pt x="155" y="263"/>
                    <a:pt x="154" y="261"/>
                    <a:pt x="154" y="261"/>
                  </a:cubicBezTo>
                  <a:cubicBezTo>
                    <a:pt x="153" y="257"/>
                    <a:pt x="153" y="257"/>
                    <a:pt x="153" y="257"/>
                  </a:cubicBezTo>
                  <a:cubicBezTo>
                    <a:pt x="153" y="255"/>
                    <a:pt x="153" y="255"/>
                    <a:pt x="153" y="255"/>
                  </a:cubicBezTo>
                  <a:cubicBezTo>
                    <a:pt x="156" y="257"/>
                    <a:pt x="156" y="257"/>
                    <a:pt x="156" y="257"/>
                  </a:cubicBezTo>
                  <a:cubicBezTo>
                    <a:pt x="156" y="257"/>
                    <a:pt x="158" y="256"/>
                    <a:pt x="159" y="256"/>
                  </a:cubicBezTo>
                  <a:cubicBezTo>
                    <a:pt x="160" y="256"/>
                    <a:pt x="163" y="257"/>
                    <a:pt x="163" y="257"/>
                  </a:cubicBezTo>
                  <a:cubicBezTo>
                    <a:pt x="163" y="257"/>
                    <a:pt x="165" y="258"/>
                    <a:pt x="166" y="258"/>
                  </a:cubicBezTo>
                  <a:cubicBezTo>
                    <a:pt x="166" y="258"/>
                    <a:pt x="167" y="259"/>
                    <a:pt x="168" y="258"/>
                  </a:cubicBezTo>
                  <a:cubicBezTo>
                    <a:pt x="169" y="258"/>
                    <a:pt x="170" y="260"/>
                    <a:pt x="170" y="261"/>
                  </a:cubicBezTo>
                  <a:cubicBezTo>
                    <a:pt x="170" y="262"/>
                    <a:pt x="169" y="263"/>
                    <a:pt x="169" y="263"/>
                  </a:cubicBezTo>
                  <a:cubicBezTo>
                    <a:pt x="169" y="264"/>
                    <a:pt x="169" y="265"/>
                    <a:pt x="169" y="265"/>
                  </a:cubicBezTo>
                  <a:cubicBezTo>
                    <a:pt x="169" y="265"/>
                    <a:pt x="171" y="266"/>
                    <a:pt x="172" y="266"/>
                  </a:cubicBezTo>
                  <a:cubicBezTo>
                    <a:pt x="172" y="267"/>
                    <a:pt x="171" y="268"/>
                    <a:pt x="171" y="268"/>
                  </a:cubicBezTo>
                  <a:cubicBezTo>
                    <a:pt x="171" y="268"/>
                    <a:pt x="171" y="270"/>
                    <a:pt x="171" y="271"/>
                  </a:cubicBezTo>
                  <a:cubicBezTo>
                    <a:pt x="172" y="271"/>
                    <a:pt x="173" y="269"/>
                    <a:pt x="173" y="269"/>
                  </a:cubicBezTo>
                  <a:cubicBezTo>
                    <a:pt x="173" y="269"/>
                    <a:pt x="174" y="267"/>
                    <a:pt x="174" y="266"/>
                  </a:cubicBezTo>
                  <a:cubicBezTo>
                    <a:pt x="174" y="265"/>
                    <a:pt x="176" y="264"/>
                    <a:pt x="176" y="264"/>
                  </a:cubicBezTo>
                  <a:cubicBezTo>
                    <a:pt x="178" y="260"/>
                    <a:pt x="178" y="260"/>
                    <a:pt x="178" y="260"/>
                  </a:cubicBezTo>
                  <a:cubicBezTo>
                    <a:pt x="180" y="258"/>
                    <a:pt x="180" y="258"/>
                    <a:pt x="180" y="258"/>
                  </a:cubicBezTo>
                  <a:cubicBezTo>
                    <a:pt x="180" y="258"/>
                    <a:pt x="184" y="257"/>
                    <a:pt x="185" y="256"/>
                  </a:cubicBezTo>
                  <a:cubicBezTo>
                    <a:pt x="186" y="255"/>
                    <a:pt x="186" y="256"/>
                    <a:pt x="186" y="255"/>
                  </a:cubicBezTo>
                  <a:cubicBezTo>
                    <a:pt x="187" y="255"/>
                    <a:pt x="187" y="253"/>
                    <a:pt x="187" y="253"/>
                  </a:cubicBezTo>
                  <a:cubicBezTo>
                    <a:pt x="185" y="251"/>
                    <a:pt x="185" y="251"/>
                    <a:pt x="185" y="251"/>
                  </a:cubicBezTo>
                  <a:cubicBezTo>
                    <a:pt x="181" y="252"/>
                    <a:pt x="181" y="252"/>
                    <a:pt x="181" y="252"/>
                  </a:cubicBezTo>
                  <a:cubicBezTo>
                    <a:pt x="180" y="250"/>
                    <a:pt x="180" y="250"/>
                    <a:pt x="180" y="250"/>
                  </a:cubicBezTo>
                  <a:cubicBezTo>
                    <a:pt x="180" y="250"/>
                    <a:pt x="180" y="250"/>
                    <a:pt x="181" y="250"/>
                  </a:cubicBezTo>
                  <a:cubicBezTo>
                    <a:pt x="181" y="250"/>
                    <a:pt x="181" y="246"/>
                    <a:pt x="181" y="246"/>
                  </a:cubicBezTo>
                  <a:cubicBezTo>
                    <a:pt x="181" y="246"/>
                    <a:pt x="179" y="247"/>
                    <a:pt x="178" y="247"/>
                  </a:cubicBezTo>
                  <a:cubicBezTo>
                    <a:pt x="177" y="247"/>
                    <a:pt x="178" y="250"/>
                    <a:pt x="178" y="250"/>
                  </a:cubicBezTo>
                  <a:cubicBezTo>
                    <a:pt x="178" y="250"/>
                    <a:pt x="173" y="249"/>
                    <a:pt x="172" y="249"/>
                  </a:cubicBezTo>
                  <a:cubicBezTo>
                    <a:pt x="171" y="248"/>
                    <a:pt x="171" y="247"/>
                    <a:pt x="171" y="247"/>
                  </a:cubicBezTo>
                  <a:cubicBezTo>
                    <a:pt x="170" y="246"/>
                    <a:pt x="172" y="243"/>
                    <a:pt x="172" y="243"/>
                  </a:cubicBezTo>
                  <a:cubicBezTo>
                    <a:pt x="173" y="239"/>
                    <a:pt x="173" y="239"/>
                    <a:pt x="173" y="239"/>
                  </a:cubicBezTo>
                  <a:cubicBezTo>
                    <a:pt x="173" y="239"/>
                    <a:pt x="168" y="238"/>
                    <a:pt x="168" y="237"/>
                  </a:cubicBezTo>
                  <a:cubicBezTo>
                    <a:pt x="168" y="236"/>
                    <a:pt x="163" y="239"/>
                    <a:pt x="161" y="237"/>
                  </a:cubicBezTo>
                  <a:cubicBezTo>
                    <a:pt x="160" y="235"/>
                    <a:pt x="160" y="235"/>
                    <a:pt x="160" y="235"/>
                  </a:cubicBezTo>
                  <a:cubicBezTo>
                    <a:pt x="158" y="233"/>
                    <a:pt x="158" y="233"/>
                    <a:pt x="158" y="233"/>
                  </a:cubicBezTo>
                  <a:cubicBezTo>
                    <a:pt x="156" y="233"/>
                    <a:pt x="156" y="233"/>
                    <a:pt x="156" y="233"/>
                  </a:cubicBezTo>
                  <a:cubicBezTo>
                    <a:pt x="156" y="233"/>
                    <a:pt x="153" y="234"/>
                    <a:pt x="152" y="234"/>
                  </a:cubicBezTo>
                  <a:cubicBezTo>
                    <a:pt x="151" y="234"/>
                    <a:pt x="151" y="232"/>
                    <a:pt x="151" y="232"/>
                  </a:cubicBezTo>
                  <a:cubicBezTo>
                    <a:pt x="146" y="230"/>
                    <a:pt x="146" y="230"/>
                    <a:pt x="146" y="230"/>
                  </a:cubicBezTo>
                  <a:cubicBezTo>
                    <a:pt x="141" y="229"/>
                    <a:pt x="141" y="229"/>
                    <a:pt x="141" y="229"/>
                  </a:cubicBezTo>
                  <a:cubicBezTo>
                    <a:pt x="141" y="229"/>
                    <a:pt x="135" y="228"/>
                    <a:pt x="133" y="227"/>
                  </a:cubicBezTo>
                  <a:cubicBezTo>
                    <a:pt x="132" y="227"/>
                    <a:pt x="127" y="226"/>
                    <a:pt x="125" y="226"/>
                  </a:cubicBezTo>
                  <a:cubicBezTo>
                    <a:pt x="123" y="226"/>
                    <a:pt x="121" y="226"/>
                    <a:pt x="119" y="225"/>
                  </a:cubicBezTo>
                  <a:cubicBezTo>
                    <a:pt x="118" y="224"/>
                    <a:pt x="115" y="223"/>
                    <a:pt x="115" y="223"/>
                  </a:cubicBezTo>
                  <a:cubicBezTo>
                    <a:pt x="115" y="223"/>
                    <a:pt x="109" y="221"/>
                    <a:pt x="109" y="221"/>
                  </a:cubicBezTo>
                  <a:cubicBezTo>
                    <a:pt x="108" y="221"/>
                    <a:pt x="107" y="221"/>
                    <a:pt x="107" y="221"/>
                  </a:cubicBezTo>
                  <a:cubicBezTo>
                    <a:pt x="106" y="221"/>
                    <a:pt x="104" y="224"/>
                    <a:pt x="102" y="225"/>
                  </a:cubicBezTo>
                  <a:cubicBezTo>
                    <a:pt x="101" y="225"/>
                    <a:pt x="101" y="228"/>
                    <a:pt x="100" y="229"/>
                  </a:cubicBezTo>
                  <a:cubicBezTo>
                    <a:pt x="100" y="231"/>
                    <a:pt x="99" y="232"/>
                    <a:pt x="98" y="232"/>
                  </a:cubicBezTo>
                  <a:cubicBezTo>
                    <a:pt x="98" y="233"/>
                    <a:pt x="92" y="231"/>
                    <a:pt x="92" y="232"/>
                  </a:cubicBezTo>
                  <a:close/>
                  <a:moveTo>
                    <a:pt x="60" y="252"/>
                  </a:moveTo>
                  <a:cubicBezTo>
                    <a:pt x="60" y="252"/>
                    <a:pt x="60" y="252"/>
                    <a:pt x="60" y="252"/>
                  </a:cubicBezTo>
                  <a:cubicBezTo>
                    <a:pt x="60" y="252"/>
                    <a:pt x="62" y="251"/>
                    <a:pt x="62" y="252"/>
                  </a:cubicBezTo>
                  <a:cubicBezTo>
                    <a:pt x="62" y="252"/>
                    <a:pt x="63" y="253"/>
                    <a:pt x="63" y="254"/>
                  </a:cubicBezTo>
                  <a:cubicBezTo>
                    <a:pt x="64" y="254"/>
                    <a:pt x="66" y="256"/>
                    <a:pt x="67" y="256"/>
                  </a:cubicBezTo>
                  <a:cubicBezTo>
                    <a:pt x="68" y="256"/>
                    <a:pt x="71" y="256"/>
                    <a:pt x="71" y="256"/>
                  </a:cubicBezTo>
                  <a:cubicBezTo>
                    <a:pt x="74" y="259"/>
                    <a:pt x="74" y="259"/>
                    <a:pt x="74" y="259"/>
                  </a:cubicBezTo>
                  <a:cubicBezTo>
                    <a:pt x="74" y="259"/>
                    <a:pt x="77" y="260"/>
                    <a:pt x="77" y="261"/>
                  </a:cubicBezTo>
                  <a:cubicBezTo>
                    <a:pt x="77" y="261"/>
                    <a:pt x="72" y="264"/>
                    <a:pt x="72" y="264"/>
                  </a:cubicBezTo>
                  <a:cubicBezTo>
                    <a:pt x="71" y="265"/>
                    <a:pt x="71" y="265"/>
                    <a:pt x="71" y="265"/>
                  </a:cubicBezTo>
                  <a:cubicBezTo>
                    <a:pt x="71" y="265"/>
                    <a:pt x="71" y="267"/>
                    <a:pt x="69" y="266"/>
                  </a:cubicBezTo>
                  <a:cubicBezTo>
                    <a:pt x="68" y="266"/>
                    <a:pt x="67" y="266"/>
                    <a:pt x="66" y="265"/>
                  </a:cubicBezTo>
                  <a:cubicBezTo>
                    <a:pt x="66" y="264"/>
                    <a:pt x="66" y="264"/>
                    <a:pt x="65" y="263"/>
                  </a:cubicBezTo>
                  <a:cubicBezTo>
                    <a:pt x="63" y="262"/>
                    <a:pt x="59" y="259"/>
                    <a:pt x="59" y="259"/>
                  </a:cubicBezTo>
                  <a:cubicBezTo>
                    <a:pt x="59" y="256"/>
                    <a:pt x="59" y="256"/>
                    <a:pt x="59" y="256"/>
                  </a:cubicBezTo>
                  <a:cubicBezTo>
                    <a:pt x="59" y="254"/>
                    <a:pt x="59" y="254"/>
                    <a:pt x="59" y="254"/>
                  </a:cubicBezTo>
                  <a:cubicBezTo>
                    <a:pt x="60" y="252"/>
                    <a:pt x="60" y="252"/>
                    <a:pt x="60" y="252"/>
                  </a:cubicBezTo>
                  <a:close/>
                  <a:moveTo>
                    <a:pt x="48" y="234"/>
                  </a:moveTo>
                  <a:cubicBezTo>
                    <a:pt x="48" y="234"/>
                    <a:pt x="48" y="234"/>
                    <a:pt x="48" y="234"/>
                  </a:cubicBezTo>
                  <a:cubicBezTo>
                    <a:pt x="45" y="230"/>
                    <a:pt x="45" y="230"/>
                    <a:pt x="45" y="230"/>
                  </a:cubicBezTo>
                  <a:cubicBezTo>
                    <a:pt x="43" y="234"/>
                    <a:pt x="43" y="234"/>
                    <a:pt x="43" y="234"/>
                  </a:cubicBezTo>
                  <a:cubicBezTo>
                    <a:pt x="42" y="238"/>
                    <a:pt x="42" y="238"/>
                    <a:pt x="42" y="238"/>
                  </a:cubicBezTo>
                  <a:cubicBezTo>
                    <a:pt x="45" y="240"/>
                    <a:pt x="45" y="240"/>
                    <a:pt x="45" y="240"/>
                  </a:cubicBezTo>
                  <a:cubicBezTo>
                    <a:pt x="46" y="240"/>
                    <a:pt x="46" y="240"/>
                    <a:pt x="46" y="240"/>
                  </a:cubicBezTo>
                  <a:cubicBezTo>
                    <a:pt x="48" y="237"/>
                    <a:pt x="48" y="237"/>
                    <a:pt x="48" y="237"/>
                  </a:cubicBezTo>
                  <a:cubicBezTo>
                    <a:pt x="50" y="240"/>
                    <a:pt x="50" y="240"/>
                    <a:pt x="50" y="240"/>
                  </a:cubicBezTo>
                  <a:cubicBezTo>
                    <a:pt x="52" y="244"/>
                    <a:pt x="52" y="244"/>
                    <a:pt x="52" y="244"/>
                  </a:cubicBezTo>
                  <a:cubicBezTo>
                    <a:pt x="52" y="244"/>
                    <a:pt x="54" y="242"/>
                    <a:pt x="55" y="241"/>
                  </a:cubicBezTo>
                  <a:cubicBezTo>
                    <a:pt x="56" y="241"/>
                    <a:pt x="60" y="244"/>
                    <a:pt x="60" y="244"/>
                  </a:cubicBezTo>
                  <a:cubicBezTo>
                    <a:pt x="60" y="244"/>
                    <a:pt x="64" y="242"/>
                    <a:pt x="65" y="242"/>
                  </a:cubicBezTo>
                  <a:cubicBezTo>
                    <a:pt x="66" y="242"/>
                    <a:pt x="63" y="239"/>
                    <a:pt x="63" y="239"/>
                  </a:cubicBezTo>
                  <a:cubicBezTo>
                    <a:pt x="60" y="236"/>
                    <a:pt x="60" y="236"/>
                    <a:pt x="60" y="236"/>
                  </a:cubicBezTo>
                  <a:cubicBezTo>
                    <a:pt x="58" y="234"/>
                    <a:pt x="58" y="234"/>
                    <a:pt x="58" y="234"/>
                  </a:cubicBezTo>
                  <a:cubicBezTo>
                    <a:pt x="54" y="232"/>
                    <a:pt x="54" y="232"/>
                    <a:pt x="54" y="232"/>
                  </a:cubicBezTo>
                  <a:cubicBezTo>
                    <a:pt x="54" y="231"/>
                    <a:pt x="54" y="231"/>
                    <a:pt x="54" y="231"/>
                  </a:cubicBezTo>
                  <a:cubicBezTo>
                    <a:pt x="55" y="229"/>
                    <a:pt x="55" y="229"/>
                    <a:pt x="55" y="229"/>
                  </a:cubicBezTo>
                  <a:cubicBezTo>
                    <a:pt x="55" y="229"/>
                    <a:pt x="55" y="231"/>
                    <a:pt x="57" y="230"/>
                  </a:cubicBezTo>
                  <a:cubicBezTo>
                    <a:pt x="59" y="230"/>
                    <a:pt x="59" y="230"/>
                    <a:pt x="59" y="229"/>
                  </a:cubicBezTo>
                  <a:cubicBezTo>
                    <a:pt x="60" y="229"/>
                    <a:pt x="59" y="228"/>
                    <a:pt x="59" y="228"/>
                  </a:cubicBezTo>
                  <a:cubicBezTo>
                    <a:pt x="56" y="226"/>
                    <a:pt x="56" y="226"/>
                    <a:pt x="56" y="226"/>
                  </a:cubicBezTo>
                  <a:cubicBezTo>
                    <a:pt x="57" y="223"/>
                    <a:pt x="57" y="223"/>
                    <a:pt x="57" y="223"/>
                  </a:cubicBezTo>
                  <a:cubicBezTo>
                    <a:pt x="54" y="221"/>
                    <a:pt x="54" y="221"/>
                    <a:pt x="54" y="221"/>
                  </a:cubicBezTo>
                  <a:cubicBezTo>
                    <a:pt x="53" y="224"/>
                    <a:pt x="53" y="224"/>
                    <a:pt x="53" y="224"/>
                  </a:cubicBezTo>
                  <a:cubicBezTo>
                    <a:pt x="50" y="223"/>
                    <a:pt x="50" y="223"/>
                    <a:pt x="50" y="223"/>
                  </a:cubicBezTo>
                  <a:cubicBezTo>
                    <a:pt x="50" y="223"/>
                    <a:pt x="49" y="225"/>
                    <a:pt x="49" y="225"/>
                  </a:cubicBezTo>
                  <a:cubicBezTo>
                    <a:pt x="49" y="226"/>
                    <a:pt x="50" y="229"/>
                    <a:pt x="50" y="229"/>
                  </a:cubicBezTo>
                  <a:cubicBezTo>
                    <a:pt x="48" y="234"/>
                    <a:pt x="48" y="234"/>
                    <a:pt x="48" y="234"/>
                  </a:cubicBezTo>
                  <a:close/>
                  <a:moveTo>
                    <a:pt x="11" y="161"/>
                  </a:moveTo>
                  <a:cubicBezTo>
                    <a:pt x="11" y="161"/>
                    <a:pt x="11" y="161"/>
                    <a:pt x="11" y="161"/>
                  </a:cubicBezTo>
                  <a:cubicBezTo>
                    <a:pt x="9" y="161"/>
                    <a:pt x="9" y="161"/>
                    <a:pt x="9" y="161"/>
                  </a:cubicBezTo>
                  <a:cubicBezTo>
                    <a:pt x="9" y="161"/>
                    <a:pt x="9" y="162"/>
                    <a:pt x="10" y="163"/>
                  </a:cubicBezTo>
                  <a:cubicBezTo>
                    <a:pt x="11" y="164"/>
                    <a:pt x="13" y="170"/>
                    <a:pt x="13" y="170"/>
                  </a:cubicBezTo>
                  <a:cubicBezTo>
                    <a:pt x="15" y="171"/>
                    <a:pt x="15" y="171"/>
                    <a:pt x="15" y="171"/>
                  </a:cubicBezTo>
                  <a:cubicBezTo>
                    <a:pt x="19" y="173"/>
                    <a:pt x="19" y="173"/>
                    <a:pt x="19" y="173"/>
                  </a:cubicBezTo>
                  <a:cubicBezTo>
                    <a:pt x="22" y="176"/>
                    <a:pt x="22" y="176"/>
                    <a:pt x="22" y="176"/>
                  </a:cubicBezTo>
                  <a:cubicBezTo>
                    <a:pt x="22" y="176"/>
                    <a:pt x="24" y="179"/>
                    <a:pt x="21" y="178"/>
                  </a:cubicBezTo>
                  <a:cubicBezTo>
                    <a:pt x="18" y="177"/>
                    <a:pt x="15" y="175"/>
                    <a:pt x="14" y="174"/>
                  </a:cubicBezTo>
                  <a:cubicBezTo>
                    <a:pt x="12" y="174"/>
                    <a:pt x="10" y="173"/>
                    <a:pt x="10" y="173"/>
                  </a:cubicBezTo>
                  <a:cubicBezTo>
                    <a:pt x="10" y="173"/>
                    <a:pt x="9" y="168"/>
                    <a:pt x="9" y="167"/>
                  </a:cubicBezTo>
                  <a:cubicBezTo>
                    <a:pt x="8" y="167"/>
                    <a:pt x="6" y="166"/>
                    <a:pt x="6" y="166"/>
                  </a:cubicBezTo>
                  <a:cubicBezTo>
                    <a:pt x="0" y="163"/>
                    <a:pt x="0" y="163"/>
                    <a:pt x="0" y="163"/>
                  </a:cubicBezTo>
                  <a:cubicBezTo>
                    <a:pt x="0" y="163"/>
                    <a:pt x="0" y="159"/>
                    <a:pt x="1" y="158"/>
                  </a:cubicBezTo>
                  <a:cubicBezTo>
                    <a:pt x="1" y="158"/>
                    <a:pt x="1" y="156"/>
                    <a:pt x="3" y="156"/>
                  </a:cubicBezTo>
                  <a:cubicBezTo>
                    <a:pt x="4" y="155"/>
                    <a:pt x="7" y="155"/>
                    <a:pt x="7" y="155"/>
                  </a:cubicBezTo>
                  <a:cubicBezTo>
                    <a:pt x="7" y="155"/>
                    <a:pt x="7" y="152"/>
                    <a:pt x="8" y="153"/>
                  </a:cubicBezTo>
                  <a:cubicBezTo>
                    <a:pt x="9" y="154"/>
                    <a:pt x="11" y="157"/>
                    <a:pt x="11" y="157"/>
                  </a:cubicBezTo>
                  <a:lnTo>
                    <a:pt x="11" y="161"/>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 name="Freeform 210"/>
            <p:cNvSpPr>
              <a:spLocks noEditPoints="1"/>
            </p:cNvSpPr>
            <p:nvPr/>
          </p:nvSpPr>
          <p:spPr bwMode="auto">
            <a:xfrm>
              <a:off x="6551975" y="3312876"/>
              <a:ext cx="1810762" cy="943961"/>
            </a:xfrm>
            <a:custGeom>
              <a:avLst/>
              <a:gdLst>
                <a:gd name="T0" fmla="*/ 742 w 794"/>
                <a:gd name="T1" fmla="*/ 116 h 427"/>
                <a:gd name="T2" fmla="*/ 780 w 794"/>
                <a:gd name="T3" fmla="*/ 173 h 427"/>
                <a:gd name="T4" fmla="*/ 770 w 794"/>
                <a:gd name="T5" fmla="*/ 188 h 427"/>
                <a:gd name="T6" fmla="*/ 699 w 794"/>
                <a:gd name="T7" fmla="*/ 222 h 427"/>
                <a:gd name="T8" fmla="*/ 627 w 794"/>
                <a:gd name="T9" fmla="*/ 256 h 427"/>
                <a:gd name="T10" fmla="*/ 498 w 794"/>
                <a:gd name="T11" fmla="*/ 320 h 427"/>
                <a:gd name="T12" fmla="*/ 472 w 794"/>
                <a:gd name="T13" fmla="*/ 373 h 427"/>
                <a:gd name="T14" fmla="*/ 438 w 794"/>
                <a:gd name="T15" fmla="*/ 333 h 427"/>
                <a:gd name="T16" fmla="*/ 374 w 794"/>
                <a:gd name="T17" fmla="*/ 377 h 427"/>
                <a:gd name="T18" fmla="*/ 261 w 794"/>
                <a:gd name="T19" fmla="*/ 378 h 427"/>
                <a:gd name="T20" fmla="*/ 178 w 794"/>
                <a:gd name="T21" fmla="*/ 417 h 427"/>
                <a:gd name="T22" fmla="*/ 129 w 794"/>
                <a:gd name="T23" fmla="*/ 413 h 427"/>
                <a:gd name="T24" fmla="*/ 100 w 794"/>
                <a:gd name="T25" fmla="*/ 401 h 427"/>
                <a:gd name="T26" fmla="*/ 84 w 794"/>
                <a:gd name="T27" fmla="*/ 373 h 427"/>
                <a:gd name="T28" fmla="*/ 94 w 794"/>
                <a:gd name="T29" fmla="*/ 369 h 427"/>
                <a:gd name="T30" fmla="*/ 66 w 794"/>
                <a:gd name="T31" fmla="*/ 348 h 427"/>
                <a:gd name="T32" fmla="*/ 45 w 794"/>
                <a:gd name="T33" fmla="*/ 343 h 427"/>
                <a:gd name="T34" fmla="*/ 49 w 794"/>
                <a:gd name="T35" fmla="*/ 326 h 427"/>
                <a:gd name="T36" fmla="*/ 70 w 794"/>
                <a:gd name="T37" fmla="*/ 333 h 427"/>
                <a:gd name="T38" fmla="*/ 65 w 794"/>
                <a:gd name="T39" fmla="*/ 316 h 427"/>
                <a:gd name="T40" fmla="*/ 55 w 794"/>
                <a:gd name="T41" fmla="*/ 299 h 427"/>
                <a:gd name="T42" fmla="*/ 43 w 794"/>
                <a:gd name="T43" fmla="*/ 278 h 427"/>
                <a:gd name="T44" fmla="*/ 22 w 794"/>
                <a:gd name="T45" fmla="*/ 277 h 427"/>
                <a:gd name="T46" fmla="*/ 22 w 794"/>
                <a:gd name="T47" fmla="*/ 246 h 427"/>
                <a:gd name="T48" fmla="*/ 47 w 794"/>
                <a:gd name="T49" fmla="*/ 225 h 427"/>
                <a:gd name="T50" fmla="*/ 79 w 794"/>
                <a:gd name="T51" fmla="*/ 220 h 427"/>
                <a:gd name="T52" fmla="*/ 83 w 794"/>
                <a:gd name="T53" fmla="*/ 218 h 427"/>
                <a:gd name="T54" fmla="*/ 123 w 794"/>
                <a:gd name="T55" fmla="*/ 207 h 427"/>
                <a:gd name="T56" fmla="*/ 120 w 794"/>
                <a:gd name="T57" fmla="*/ 197 h 427"/>
                <a:gd name="T58" fmla="*/ 154 w 794"/>
                <a:gd name="T59" fmla="*/ 177 h 427"/>
                <a:gd name="T60" fmla="*/ 88 w 794"/>
                <a:gd name="T61" fmla="*/ 179 h 427"/>
                <a:gd name="T62" fmla="*/ 48 w 794"/>
                <a:gd name="T63" fmla="*/ 214 h 427"/>
                <a:gd name="T64" fmla="*/ 18 w 794"/>
                <a:gd name="T65" fmla="*/ 248 h 427"/>
                <a:gd name="T66" fmla="*/ 15 w 794"/>
                <a:gd name="T67" fmla="*/ 240 h 427"/>
                <a:gd name="T68" fmla="*/ 33 w 794"/>
                <a:gd name="T69" fmla="*/ 217 h 427"/>
                <a:gd name="T70" fmla="*/ 0 w 794"/>
                <a:gd name="T71" fmla="*/ 217 h 427"/>
                <a:gd name="T72" fmla="*/ 11 w 794"/>
                <a:gd name="T73" fmla="*/ 197 h 427"/>
                <a:gd name="T74" fmla="*/ 18 w 794"/>
                <a:gd name="T75" fmla="*/ 175 h 427"/>
                <a:gd name="T76" fmla="*/ 1 w 794"/>
                <a:gd name="T77" fmla="*/ 162 h 427"/>
                <a:gd name="T78" fmla="*/ 5 w 794"/>
                <a:gd name="T79" fmla="*/ 158 h 427"/>
                <a:gd name="T80" fmla="*/ 32 w 794"/>
                <a:gd name="T81" fmla="*/ 135 h 427"/>
                <a:gd name="T82" fmla="*/ 65 w 794"/>
                <a:gd name="T83" fmla="*/ 131 h 427"/>
                <a:gd name="T84" fmla="*/ 106 w 794"/>
                <a:gd name="T85" fmla="*/ 157 h 427"/>
                <a:gd name="T86" fmla="*/ 159 w 794"/>
                <a:gd name="T87" fmla="*/ 154 h 427"/>
                <a:gd name="T88" fmla="*/ 203 w 794"/>
                <a:gd name="T89" fmla="*/ 143 h 427"/>
                <a:gd name="T90" fmla="*/ 235 w 794"/>
                <a:gd name="T91" fmla="*/ 107 h 427"/>
                <a:gd name="T92" fmla="*/ 325 w 794"/>
                <a:gd name="T93" fmla="*/ 69 h 427"/>
                <a:gd name="T94" fmla="*/ 358 w 794"/>
                <a:gd name="T95" fmla="*/ 81 h 427"/>
                <a:gd name="T96" fmla="*/ 390 w 794"/>
                <a:gd name="T97" fmla="*/ 93 h 427"/>
                <a:gd name="T98" fmla="*/ 427 w 794"/>
                <a:gd name="T99" fmla="*/ 89 h 427"/>
                <a:gd name="T100" fmla="*/ 454 w 794"/>
                <a:gd name="T101" fmla="*/ 87 h 427"/>
                <a:gd name="T102" fmla="*/ 490 w 794"/>
                <a:gd name="T103" fmla="*/ 75 h 427"/>
                <a:gd name="T104" fmla="*/ 516 w 794"/>
                <a:gd name="T105" fmla="*/ 67 h 427"/>
                <a:gd name="T106" fmla="*/ 554 w 794"/>
                <a:gd name="T107" fmla="*/ 51 h 427"/>
                <a:gd name="T108" fmla="*/ 575 w 794"/>
                <a:gd name="T109" fmla="*/ 27 h 427"/>
                <a:gd name="T110" fmla="*/ 606 w 794"/>
                <a:gd name="T111" fmla="*/ 14 h 427"/>
                <a:gd name="T112" fmla="*/ 642 w 794"/>
                <a:gd name="T113" fmla="*/ 9 h 427"/>
                <a:gd name="T114" fmla="*/ 671 w 794"/>
                <a:gd name="T115" fmla="*/ 16 h 427"/>
                <a:gd name="T116" fmla="*/ 674 w 794"/>
                <a:gd name="T117" fmla="*/ 40 h 427"/>
                <a:gd name="T118" fmla="*/ 685 w 794"/>
                <a:gd name="T119" fmla="*/ 59 h 427"/>
                <a:gd name="T120" fmla="*/ 708 w 794"/>
                <a:gd name="T121" fmla="*/ 58 h 427"/>
                <a:gd name="T122" fmla="*/ 727 w 794"/>
                <a:gd name="T123" fmla="*/ 8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4" h="427">
                  <a:moveTo>
                    <a:pt x="727" y="80"/>
                  </a:moveTo>
                  <a:cubicBezTo>
                    <a:pt x="717" y="84"/>
                    <a:pt x="717" y="84"/>
                    <a:pt x="717" y="84"/>
                  </a:cubicBezTo>
                  <a:cubicBezTo>
                    <a:pt x="717" y="86"/>
                    <a:pt x="717" y="86"/>
                    <a:pt x="717" y="86"/>
                  </a:cubicBezTo>
                  <a:cubicBezTo>
                    <a:pt x="723" y="93"/>
                    <a:pt x="723" y="93"/>
                    <a:pt x="723" y="93"/>
                  </a:cubicBezTo>
                  <a:cubicBezTo>
                    <a:pt x="729" y="95"/>
                    <a:pt x="729" y="95"/>
                    <a:pt x="729" y="95"/>
                  </a:cubicBezTo>
                  <a:cubicBezTo>
                    <a:pt x="733" y="105"/>
                    <a:pt x="733" y="105"/>
                    <a:pt x="733" y="105"/>
                  </a:cubicBezTo>
                  <a:cubicBezTo>
                    <a:pt x="742" y="116"/>
                    <a:pt x="742" y="116"/>
                    <a:pt x="742" y="116"/>
                  </a:cubicBezTo>
                  <a:cubicBezTo>
                    <a:pt x="748" y="129"/>
                    <a:pt x="748" y="129"/>
                    <a:pt x="748" y="129"/>
                  </a:cubicBezTo>
                  <a:cubicBezTo>
                    <a:pt x="756" y="130"/>
                    <a:pt x="756" y="130"/>
                    <a:pt x="756" y="130"/>
                  </a:cubicBezTo>
                  <a:cubicBezTo>
                    <a:pt x="758" y="135"/>
                    <a:pt x="756" y="128"/>
                    <a:pt x="756" y="136"/>
                  </a:cubicBezTo>
                  <a:cubicBezTo>
                    <a:pt x="754" y="148"/>
                    <a:pt x="753" y="140"/>
                    <a:pt x="756" y="154"/>
                  </a:cubicBezTo>
                  <a:cubicBezTo>
                    <a:pt x="756" y="158"/>
                    <a:pt x="771" y="156"/>
                    <a:pt x="772" y="156"/>
                  </a:cubicBezTo>
                  <a:cubicBezTo>
                    <a:pt x="771" y="157"/>
                    <a:pt x="777" y="160"/>
                    <a:pt x="775" y="165"/>
                  </a:cubicBezTo>
                  <a:cubicBezTo>
                    <a:pt x="773" y="169"/>
                    <a:pt x="783" y="167"/>
                    <a:pt x="780" y="173"/>
                  </a:cubicBezTo>
                  <a:cubicBezTo>
                    <a:pt x="779" y="175"/>
                    <a:pt x="787" y="173"/>
                    <a:pt x="791" y="175"/>
                  </a:cubicBezTo>
                  <a:cubicBezTo>
                    <a:pt x="794" y="176"/>
                    <a:pt x="794" y="181"/>
                    <a:pt x="793" y="182"/>
                  </a:cubicBezTo>
                  <a:cubicBezTo>
                    <a:pt x="791" y="185"/>
                    <a:pt x="790" y="183"/>
                    <a:pt x="786" y="187"/>
                  </a:cubicBezTo>
                  <a:cubicBezTo>
                    <a:pt x="780" y="191"/>
                    <a:pt x="783" y="194"/>
                    <a:pt x="783" y="195"/>
                  </a:cubicBezTo>
                  <a:cubicBezTo>
                    <a:pt x="782" y="198"/>
                    <a:pt x="780" y="199"/>
                    <a:pt x="779" y="200"/>
                  </a:cubicBezTo>
                  <a:cubicBezTo>
                    <a:pt x="772" y="196"/>
                    <a:pt x="772" y="196"/>
                    <a:pt x="772" y="196"/>
                  </a:cubicBezTo>
                  <a:cubicBezTo>
                    <a:pt x="770" y="188"/>
                    <a:pt x="770" y="188"/>
                    <a:pt x="770" y="188"/>
                  </a:cubicBezTo>
                  <a:cubicBezTo>
                    <a:pt x="761" y="188"/>
                    <a:pt x="761" y="188"/>
                    <a:pt x="761" y="188"/>
                  </a:cubicBezTo>
                  <a:cubicBezTo>
                    <a:pt x="757" y="196"/>
                    <a:pt x="757" y="196"/>
                    <a:pt x="757" y="196"/>
                  </a:cubicBezTo>
                  <a:cubicBezTo>
                    <a:pt x="737" y="198"/>
                    <a:pt x="737" y="198"/>
                    <a:pt x="737" y="198"/>
                  </a:cubicBezTo>
                  <a:cubicBezTo>
                    <a:pt x="730" y="203"/>
                    <a:pt x="726" y="194"/>
                    <a:pt x="722" y="202"/>
                  </a:cubicBezTo>
                  <a:cubicBezTo>
                    <a:pt x="713" y="203"/>
                    <a:pt x="721" y="205"/>
                    <a:pt x="712" y="204"/>
                  </a:cubicBezTo>
                  <a:cubicBezTo>
                    <a:pt x="710" y="204"/>
                    <a:pt x="711" y="216"/>
                    <a:pt x="706" y="219"/>
                  </a:cubicBezTo>
                  <a:cubicBezTo>
                    <a:pt x="703" y="220"/>
                    <a:pt x="703" y="222"/>
                    <a:pt x="699" y="222"/>
                  </a:cubicBezTo>
                  <a:cubicBezTo>
                    <a:pt x="693" y="221"/>
                    <a:pt x="697" y="217"/>
                    <a:pt x="696" y="217"/>
                  </a:cubicBezTo>
                  <a:cubicBezTo>
                    <a:pt x="690" y="216"/>
                    <a:pt x="690" y="216"/>
                    <a:pt x="690" y="216"/>
                  </a:cubicBezTo>
                  <a:cubicBezTo>
                    <a:pt x="685" y="228"/>
                    <a:pt x="685" y="228"/>
                    <a:pt x="685" y="228"/>
                  </a:cubicBezTo>
                  <a:cubicBezTo>
                    <a:pt x="670" y="234"/>
                    <a:pt x="670" y="234"/>
                    <a:pt x="670" y="234"/>
                  </a:cubicBezTo>
                  <a:cubicBezTo>
                    <a:pt x="659" y="240"/>
                    <a:pt x="659" y="240"/>
                    <a:pt x="659" y="240"/>
                  </a:cubicBezTo>
                  <a:cubicBezTo>
                    <a:pt x="638" y="246"/>
                    <a:pt x="638" y="246"/>
                    <a:pt x="638" y="246"/>
                  </a:cubicBezTo>
                  <a:cubicBezTo>
                    <a:pt x="627" y="256"/>
                    <a:pt x="627" y="256"/>
                    <a:pt x="627" y="256"/>
                  </a:cubicBezTo>
                  <a:cubicBezTo>
                    <a:pt x="610" y="261"/>
                    <a:pt x="625" y="261"/>
                    <a:pt x="609" y="276"/>
                  </a:cubicBezTo>
                  <a:cubicBezTo>
                    <a:pt x="598" y="287"/>
                    <a:pt x="580" y="290"/>
                    <a:pt x="564" y="295"/>
                  </a:cubicBezTo>
                  <a:cubicBezTo>
                    <a:pt x="551" y="288"/>
                    <a:pt x="551" y="288"/>
                    <a:pt x="551" y="288"/>
                  </a:cubicBezTo>
                  <a:cubicBezTo>
                    <a:pt x="551" y="288"/>
                    <a:pt x="545" y="290"/>
                    <a:pt x="542" y="290"/>
                  </a:cubicBezTo>
                  <a:cubicBezTo>
                    <a:pt x="539" y="291"/>
                    <a:pt x="529" y="302"/>
                    <a:pt x="529" y="302"/>
                  </a:cubicBezTo>
                  <a:cubicBezTo>
                    <a:pt x="516" y="314"/>
                    <a:pt x="516" y="314"/>
                    <a:pt x="516" y="314"/>
                  </a:cubicBezTo>
                  <a:cubicBezTo>
                    <a:pt x="511" y="317"/>
                    <a:pt x="505" y="320"/>
                    <a:pt x="498" y="320"/>
                  </a:cubicBezTo>
                  <a:cubicBezTo>
                    <a:pt x="489" y="314"/>
                    <a:pt x="489" y="314"/>
                    <a:pt x="489" y="314"/>
                  </a:cubicBezTo>
                  <a:cubicBezTo>
                    <a:pt x="480" y="314"/>
                    <a:pt x="476" y="319"/>
                    <a:pt x="481" y="326"/>
                  </a:cubicBezTo>
                  <a:cubicBezTo>
                    <a:pt x="483" y="329"/>
                    <a:pt x="481" y="331"/>
                    <a:pt x="482" y="334"/>
                  </a:cubicBezTo>
                  <a:cubicBezTo>
                    <a:pt x="482" y="339"/>
                    <a:pt x="491" y="341"/>
                    <a:pt x="490" y="345"/>
                  </a:cubicBezTo>
                  <a:cubicBezTo>
                    <a:pt x="489" y="347"/>
                    <a:pt x="484" y="347"/>
                    <a:pt x="480" y="350"/>
                  </a:cubicBezTo>
                  <a:cubicBezTo>
                    <a:pt x="477" y="352"/>
                    <a:pt x="483" y="363"/>
                    <a:pt x="481" y="363"/>
                  </a:cubicBezTo>
                  <a:cubicBezTo>
                    <a:pt x="481" y="363"/>
                    <a:pt x="476" y="375"/>
                    <a:pt x="472" y="373"/>
                  </a:cubicBezTo>
                  <a:cubicBezTo>
                    <a:pt x="470" y="371"/>
                    <a:pt x="467" y="368"/>
                    <a:pt x="465" y="364"/>
                  </a:cubicBezTo>
                  <a:cubicBezTo>
                    <a:pt x="463" y="361"/>
                    <a:pt x="456" y="358"/>
                    <a:pt x="455" y="354"/>
                  </a:cubicBezTo>
                  <a:cubicBezTo>
                    <a:pt x="452" y="350"/>
                    <a:pt x="465" y="334"/>
                    <a:pt x="464" y="333"/>
                  </a:cubicBezTo>
                  <a:cubicBezTo>
                    <a:pt x="465" y="330"/>
                    <a:pt x="465" y="330"/>
                    <a:pt x="463" y="324"/>
                  </a:cubicBezTo>
                  <a:cubicBezTo>
                    <a:pt x="463" y="321"/>
                    <a:pt x="454" y="320"/>
                    <a:pt x="452" y="317"/>
                  </a:cubicBezTo>
                  <a:cubicBezTo>
                    <a:pt x="446" y="328"/>
                    <a:pt x="446" y="328"/>
                    <a:pt x="446" y="328"/>
                  </a:cubicBezTo>
                  <a:cubicBezTo>
                    <a:pt x="438" y="333"/>
                    <a:pt x="438" y="333"/>
                    <a:pt x="438" y="333"/>
                  </a:cubicBezTo>
                  <a:cubicBezTo>
                    <a:pt x="430" y="334"/>
                    <a:pt x="443" y="343"/>
                    <a:pt x="437" y="342"/>
                  </a:cubicBezTo>
                  <a:cubicBezTo>
                    <a:pt x="436" y="341"/>
                    <a:pt x="429" y="347"/>
                    <a:pt x="423" y="344"/>
                  </a:cubicBezTo>
                  <a:cubicBezTo>
                    <a:pt x="416" y="340"/>
                    <a:pt x="407" y="339"/>
                    <a:pt x="404" y="339"/>
                  </a:cubicBezTo>
                  <a:cubicBezTo>
                    <a:pt x="395" y="343"/>
                    <a:pt x="395" y="343"/>
                    <a:pt x="395" y="343"/>
                  </a:cubicBezTo>
                  <a:cubicBezTo>
                    <a:pt x="392" y="348"/>
                    <a:pt x="391" y="354"/>
                    <a:pt x="389" y="357"/>
                  </a:cubicBezTo>
                  <a:cubicBezTo>
                    <a:pt x="381" y="368"/>
                    <a:pt x="381" y="368"/>
                    <a:pt x="381" y="368"/>
                  </a:cubicBezTo>
                  <a:cubicBezTo>
                    <a:pt x="370" y="372"/>
                    <a:pt x="379" y="375"/>
                    <a:pt x="374" y="377"/>
                  </a:cubicBezTo>
                  <a:cubicBezTo>
                    <a:pt x="372" y="378"/>
                    <a:pt x="369" y="385"/>
                    <a:pt x="362" y="387"/>
                  </a:cubicBezTo>
                  <a:cubicBezTo>
                    <a:pt x="358" y="388"/>
                    <a:pt x="352" y="393"/>
                    <a:pt x="347" y="393"/>
                  </a:cubicBezTo>
                  <a:cubicBezTo>
                    <a:pt x="345" y="393"/>
                    <a:pt x="334" y="401"/>
                    <a:pt x="333" y="403"/>
                  </a:cubicBezTo>
                  <a:cubicBezTo>
                    <a:pt x="325" y="401"/>
                    <a:pt x="303" y="395"/>
                    <a:pt x="301" y="387"/>
                  </a:cubicBezTo>
                  <a:cubicBezTo>
                    <a:pt x="299" y="380"/>
                    <a:pt x="292" y="390"/>
                    <a:pt x="286" y="383"/>
                  </a:cubicBezTo>
                  <a:cubicBezTo>
                    <a:pt x="271" y="378"/>
                    <a:pt x="271" y="378"/>
                    <a:pt x="271" y="378"/>
                  </a:cubicBezTo>
                  <a:cubicBezTo>
                    <a:pt x="261" y="378"/>
                    <a:pt x="261" y="378"/>
                    <a:pt x="261" y="378"/>
                  </a:cubicBezTo>
                  <a:cubicBezTo>
                    <a:pt x="257" y="378"/>
                    <a:pt x="239" y="380"/>
                    <a:pt x="235" y="382"/>
                  </a:cubicBezTo>
                  <a:cubicBezTo>
                    <a:pt x="238" y="393"/>
                    <a:pt x="237" y="385"/>
                    <a:pt x="237" y="398"/>
                  </a:cubicBezTo>
                  <a:cubicBezTo>
                    <a:pt x="231" y="399"/>
                    <a:pt x="238" y="412"/>
                    <a:pt x="233" y="416"/>
                  </a:cubicBezTo>
                  <a:cubicBezTo>
                    <a:pt x="216" y="420"/>
                    <a:pt x="216" y="420"/>
                    <a:pt x="216" y="420"/>
                  </a:cubicBezTo>
                  <a:cubicBezTo>
                    <a:pt x="206" y="426"/>
                    <a:pt x="206" y="426"/>
                    <a:pt x="206" y="426"/>
                  </a:cubicBezTo>
                  <a:cubicBezTo>
                    <a:pt x="188" y="426"/>
                    <a:pt x="188" y="426"/>
                    <a:pt x="188" y="426"/>
                  </a:cubicBezTo>
                  <a:cubicBezTo>
                    <a:pt x="188" y="427"/>
                    <a:pt x="179" y="421"/>
                    <a:pt x="178" y="417"/>
                  </a:cubicBezTo>
                  <a:cubicBezTo>
                    <a:pt x="173" y="404"/>
                    <a:pt x="176" y="406"/>
                    <a:pt x="172" y="404"/>
                  </a:cubicBezTo>
                  <a:cubicBezTo>
                    <a:pt x="165" y="402"/>
                    <a:pt x="165" y="405"/>
                    <a:pt x="163" y="404"/>
                  </a:cubicBezTo>
                  <a:cubicBezTo>
                    <a:pt x="163" y="403"/>
                    <a:pt x="159" y="404"/>
                    <a:pt x="153" y="409"/>
                  </a:cubicBezTo>
                  <a:cubicBezTo>
                    <a:pt x="151" y="412"/>
                    <a:pt x="147" y="420"/>
                    <a:pt x="145" y="421"/>
                  </a:cubicBezTo>
                  <a:cubicBezTo>
                    <a:pt x="143" y="423"/>
                    <a:pt x="143" y="416"/>
                    <a:pt x="141" y="417"/>
                  </a:cubicBezTo>
                  <a:cubicBezTo>
                    <a:pt x="137" y="419"/>
                    <a:pt x="138" y="413"/>
                    <a:pt x="130" y="418"/>
                  </a:cubicBezTo>
                  <a:cubicBezTo>
                    <a:pt x="127" y="420"/>
                    <a:pt x="117" y="417"/>
                    <a:pt x="129" y="413"/>
                  </a:cubicBezTo>
                  <a:cubicBezTo>
                    <a:pt x="131" y="413"/>
                    <a:pt x="147" y="401"/>
                    <a:pt x="147" y="400"/>
                  </a:cubicBezTo>
                  <a:cubicBezTo>
                    <a:pt x="148" y="398"/>
                    <a:pt x="137" y="393"/>
                    <a:pt x="136" y="393"/>
                  </a:cubicBezTo>
                  <a:cubicBezTo>
                    <a:pt x="135" y="393"/>
                    <a:pt x="130" y="401"/>
                    <a:pt x="125" y="403"/>
                  </a:cubicBezTo>
                  <a:cubicBezTo>
                    <a:pt x="117" y="405"/>
                    <a:pt x="117" y="406"/>
                    <a:pt x="113" y="407"/>
                  </a:cubicBezTo>
                  <a:cubicBezTo>
                    <a:pt x="110" y="408"/>
                    <a:pt x="109" y="404"/>
                    <a:pt x="107" y="405"/>
                  </a:cubicBezTo>
                  <a:cubicBezTo>
                    <a:pt x="104" y="406"/>
                    <a:pt x="104" y="408"/>
                    <a:pt x="102" y="408"/>
                  </a:cubicBezTo>
                  <a:cubicBezTo>
                    <a:pt x="97" y="408"/>
                    <a:pt x="100" y="401"/>
                    <a:pt x="100" y="401"/>
                  </a:cubicBezTo>
                  <a:cubicBezTo>
                    <a:pt x="104" y="399"/>
                    <a:pt x="103" y="401"/>
                    <a:pt x="109" y="399"/>
                  </a:cubicBezTo>
                  <a:cubicBezTo>
                    <a:pt x="111" y="398"/>
                    <a:pt x="117" y="396"/>
                    <a:pt x="117" y="393"/>
                  </a:cubicBezTo>
                  <a:cubicBezTo>
                    <a:pt x="114" y="382"/>
                    <a:pt x="109" y="392"/>
                    <a:pt x="107" y="388"/>
                  </a:cubicBezTo>
                  <a:cubicBezTo>
                    <a:pt x="105" y="384"/>
                    <a:pt x="102" y="386"/>
                    <a:pt x="101" y="384"/>
                  </a:cubicBezTo>
                  <a:cubicBezTo>
                    <a:pt x="99" y="379"/>
                    <a:pt x="99" y="398"/>
                    <a:pt x="95" y="384"/>
                  </a:cubicBezTo>
                  <a:cubicBezTo>
                    <a:pt x="93" y="377"/>
                    <a:pt x="98" y="377"/>
                    <a:pt x="87" y="374"/>
                  </a:cubicBezTo>
                  <a:cubicBezTo>
                    <a:pt x="87" y="374"/>
                    <a:pt x="85" y="373"/>
                    <a:pt x="84" y="373"/>
                  </a:cubicBezTo>
                  <a:cubicBezTo>
                    <a:pt x="84" y="372"/>
                    <a:pt x="85" y="371"/>
                    <a:pt x="85" y="371"/>
                  </a:cubicBezTo>
                  <a:cubicBezTo>
                    <a:pt x="85" y="371"/>
                    <a:pt x="82" y="368"/>
                    <a:pt x="81" y="368"/>
                  </a:cubicBezTo>
                  <a:cubicBezTo>
                    <a:pt x="81" y="368"/>
                    <a:pt x="78" y="370"/>
                    <a:pt x="78" y="370"/>
                  </a:cubicBezTo>
                  <a:cubicBezTo>
                    <a:pt x="78" y="370"/>
                    <a:pt x="77" y="370"/>
                    <a:pt x="76" y="370"/>
                  </a:cubicBezTo>
                  <a:cubicBezTo>
                    <a:pt x="76" y="369"/>
                    <a:pt x="79" y="369"/>
                    <a:pt x="83" y="367"/>
                  </a:cubicBezTo>
                  <a:cubicBezTo>
                    <a:pt x="85" y="367"/>
                    <a:pt x="86" y="370"/>
                    <a:pt x="88" y="370"/>
                  </a:cubicBezTo>
                  <a:cubicBezTo>
                    <a:pt x="90" y="371"/>
                    <a:pt x="94" y="370"/>
                    <a:pt x="94" y="369"/>
                  </a:cubicBezTo>
                  <a:cubicBezTo>
                    <a:pt x="95" y="368"/>
                    <a:pt x="90" y="365"/>
                    <a:pt x="91" y="360"/>
                  </a:cubicBezTo>
                  <a:cubicBezTo>
                    <a:pt x="91" y="358"/>
                    <a:pt x="93" y="358"/>
                    <a:pt x="91" y="357"/>
                  </a:cubicBezTo>
                  <a:cubicBezTo>
                    <a:pt x="89" y="356"/>
                    <a:pt x="89" y="355"/>
                    <a:pt x="89" y="355"/>
                  </a:cubicBezTo>
                  <a:cubicBezTo>
                    <a:pt x="76" y="354"/>
                    <a:pt x="76" y="354"/>
                    <a:pt x="76" y="354"/>
                  </a:cubicBezTo>
                  <a:cubicBezTo>
                    <a:pt x="76" y="354"/>
                    <a:pt x="76" y="354"/>
                    <a:pt x="74" y="353"/>
                  </a:cubicBezTo>
                  <a:cubicBezTo>
                    <a:pt x="72" y="352"/>
                    <a:pt x="70" y="351"/>
                    <a:pt x="70" y="351"/>
                  </a:cubicBezTo>
                  <a:cubicBezTo>
                    <a:pt x="66" y="348"/>
                    <a:pt x="66" y="348"/>
                    <a:pt x="66" y="348"/>
                  </a:cubicBezTo>
                  <a:cubicBezTo>
                    <a:pt x="66" y="348"/>
                    <a:pt x="62" y="349"/>
                    <a:pt x="61" y="349"/>
                  </a:cubicBezTo>
                  <a:cubicBezTo>
                    <a:pt x="61" y="349"/>
                    <a:pt x="62" y="353"/>
                    <a:pt x="62" y="353"/>
                  </a:cubicBezTo>
                  <a:cubicBezTo>
                    <a:pt x="61" y="354"/>
                    <a:pt x="61" y="358"/>
                    <a:pt x="57" y="355"/>
                  </a:cubicBezTo>
                  <a:cubicBezTo>
                    <a:pt x="56" y="354"/>
                    <a:pt x="53" y="351"/>
                    <a:pt x="52" y="351"/>
                  </a:cubicBezTo>
                  <a:cubicBezTo>
                    <a:pt x="51" y="352"/>
                    <a:pt x="47" y="351"/>
                    <a:pt x="47" y="350"/>
                  </a:cubicBezTo>
                  <a:cubicBezTo>
                    <a:pt x="46" y="349"/>
                    <a:pt x="43" y="348"/>
                    <a:pt x="43" y="348"/>
                  </a:cubicBezTo>
                  <a:cubicBezTo>
                    <a:pt x="43" y="348"/>
                    <a:pt x="46" y="344"/>
                    <a:pt x="45" y="343"/>
                  </a:cubicBezTo>
                  <a:cubicBezTo>
                    <a:pt x="44" y="343"/>
                    <a:pt x="50" y="345"/>
                    <a:pt x="50" y="345"/>
                  </a:cubicBezTo>
                  <a:cubicBezTo>
                    <a:pt x="50" y="345"/>
                    <a:pt x="50" y="340"/>
                    <a:pt x="51" y="340"/>
                  </a:cubicBezTo>
                  <a:cubicBezTo>
                    <a:pt x="52" y="339"/>
                    <a:pt x="49" y="339"/>
                    <a:pt x="48" y="338"/>
                  </a:cubicBezTo>
                  <a:cubicBezTo>
                    <a:pt x="47" y="337"/>
                    <a:pt x="46" y="334"/>
                    <a:pt x="46" y="334"/>
                  </a:cubicBezTo>
                  <a:cubicBezTo>
                    <a:pt x="46" y="334"/>
                    <a:pt x="44" y="333"/>
                    <a:pt x="44" y="332"/>
                  </a:cubicBezTo>
                  <a:cubicBezTo>
                    <a:pt x="43" y="328"/>
                    <a:pt x="46" y="325"/>
                    <a:pt x="47" y="325"/>
                  </a:cubicBezTo>
                  <a:cubicBezTo>
                    <a:pt x="48" y="326"/>
                    <a:pt x="48" y="326"/>
                    <a:pt x="49" y="326"/>
                  </a:cubicBezTo>
                  <a:cubicBezTo>
                    <a:pt x="51" y="327"/>
                    <a:pt x="51" y="327"/>
                    <a:pt x="51" y="327"/>
                  </a:cubicBezTo>
                  <a:cubicBezTo>
                    <a:pt x="51" y="327"/>
                    <a:pt x="53" y="330"/>
                    <a:pt x="53" y="330"/>
                  </a:cubicBezTo>
                  <a:cubicBezTo>
                    <a:pt x="54" y="330"/>
                    <a:pt x="57" y="333"/>
                    <a:pt x="57" y="333"/>
                  </a:cubicBezTo>
                  <a:cubicBezTo>
                    <a:pt x="57" y="333"/>
                    <a:pt x="59" y="337"/>
                    <a:pt x="60" y="338"/>
                  </a:cubicBezTo>
                  <a:cubicBezTo>
                    <a:pt x="61" y="338"/>
                    <a:pt x="61" y="336"/>
                    <a:pt x="63" y="336"/>
                  </a:cubicBezTo>
                  <a:cubicBezTo>
                    <a:pt x="65" y="337"/>
                    <a:pt x="67" y="339"/>
                    <a:pt x="68" y="338"/>
                  </a:cubicBezTo>
                  <a:cubicBezTo>
                    <a:pt x="69" y="338"/>
                    <a:pt x="70" y="333"/>
                    <a:pt x="70" y="333"/>
                  </a:cubicBezTo>
                  <a:cubicBezTo>
                    <a:pt x="70" y="333"/>
                    <a:pt x="64" y="329"/>
                    <a:pt x="63" y="329"/>
                  </a:cubicBezTo>
                  <a:cubicBezTo>
                    <a:pt x="63" y="328"/>
                    <a:pt x="61" y="327"/>
                    <a:pt x="61" y="326"/>
                  </a:cubicBezTo>
                  <a:cubicBezTo>
                    <a:pt x="60" y="326"/>
                    <a:pt x="58" y="325"/>
                    <a:pt x="58" y="325"/>
                  </a:cubicBezTo>
                  <a:cubicBezTo>
                    <a:pt x="58" y="325"/>
                    <a:pt x="57" y="322"/>
                    <a:pt x="57" y="322"/>
                  </a:cubicBezTo>
                  <a:cubicBezTo>
                    <a:pt x="56" y="321"/>
                    <a:pt x="57" y="319"/>
                    <a:pt x="57" y="319"/>
                  </a:cubicBezTo>
                  <a:cubicBezTo>
                    <a:pt x="58" y="318"/>
                    <a:pt x="60" y="317"/>
                    <a:pt x="61" y="317"/>
                  </a:cubicBezTo>
                  <a:cubicBezTo>
                    <a:pt x="62" y="317"/>
                    <a:pt x="65" y="316"/>
                    <a:pt x="65" y="316"/>
                  </a:cubicBezTo>
                  <a:cubicBezTo>
                    <a:pt x="66" y="311"/>
                    <a:pt x="66" y="311"/>
                    <a:pt x="66" y="311"/>
                  </a:cubicBezTo>
                  <a:cubicBezTo>
                    <a:pt x="66" y="311"/>
                    <a:pt x="68" y="307"/>
                    <a:pt x="68" y="307"/>
                  </a:cubicBezTo>
                  <a:cubicBezTo>
                    <a:pt x="67" y="307"/>
                    <a:pt x="60" y="310"/>
                    <a:pt x="60" y="309"/>
                  </a:cubicBezTo>
                  <a:cubicBezTo>
                    <a:pt x="59" y="309"/>
                    <a:pt x="57" y="309"/>
                    <a:pt x="57" y="308"/>
                  </a:cubicBezTo>
                  <a:cubicBezTo>
                    <a:pt x="56" y="307"/>
                    <a:pt x="56" y="305"/>
                    <a:pt x="56" y="304"/>
                  </a:cubicBezTo>
                  <a:cubicBezTo>
                    <a:pt x="56" y="303"/>
                    <a:pt x="57" y="301"/>
                    <a:pt x="57" y="301"/>
                  </a:cubicBezTo>
                  <a:cubicBezTo>
                    <a:pt x="57" y="301"/>
                    <a:pt x="56" y="299"/>
                    <a:pt x="55" y="299"/>
                  </a:cubicBezTo>
                  <a:cubicBezTo>
                    <a:pt x="55" y="298"/>
                    <a:pt x="54" y="296"/>
                    <a:pt x="54" y="296"/>
                  </a:cubicBezTo>
                  <a:cubicBezTo>
                    <a:pt x="54" y="296"/>
                    <a:pt x="47" y="292"/>
                    <a:pt x="47" y="292"/>
                  </a:cubicBezTo>
                  <a:cubicBezTo>
                    <a:pt x="47" y="291"/>
                    <a:pt x="47" y="288"/>
                    <a:pt x="48" y="288"/>
                  </a:cubicBezTo>
                  <a:cubicBezTo>
                    <a:pt x="48" y="287"/>
                    <a:pt x="47" y="285"/>
                    <a:pt x="49" y="283"/>
                  </a:cubicBezTo>
                  <a:cubicBezTo>
                    <a:pt x="52" y="281"/>
                    <a:pt x="54" y="275"/>
                    <a:pt x="54" y="275"/>
                  </a:cubicBezTo>
                  <a:cubicBezTo>
                    <a:pt x="54" y="275"/>
                    <a:pt x="47" y="274"/>
                    <a:pt x="47" y="274"/>
                  </a:cubicBezTo>
                  <a:cubicBezTo>
                    <a:pt x="46" y="274"/>
                    <a:pt x="43" y="278"/>
                    <a:pt x="43" y="278"/>
                  </a:cubicBezTo>
                  <a:cubicBezTo>
                    <a:pt x="43" y="278"/>
                    <a:pt x="39" y="279"/>
                    <a:pt x="39" y="280"/>
                  </a:cubicBezTo>
                  <a:cubicBezTo>
                    <a:pt x="38" y="280"/>
                    <a:pt x="33" y="281"/>
                    <a:pt x="33" y="282"/>
                  </a:cubicBezTo>
                  <a:cubicBezTo>
                    <a:pt x="32" y="282"/>
                    <a:pt x="30" y="284"/>
                    <a:pt x="29" y="284"/>
                  </a:cubicBezTo>
                  <a:cubicBezTo>
                    <a:pt x="28" y="285"/>
                    <a:pt x="24" y="287"/>
                    <a:pt x="24" y="287"/>
                  </a:cubicBezTo>
                  <a:cubicBezTo>
                    <a:pt x="24" y="287"/>
                    <a:pt x="20" y="287"/>
                    <a:pt x="20" y="287"/>
                  </a:cubicBezTo>
                  <a:cubicBezTo>
                    <a:pt x="20" y="286"/>
                    <a:pt x="20" y="279"/>
                    <a:pt x="20" y="279"/>
                  </a:cubicBezTo>
                  <a:cubicBezTo>
                    <a:pt x="20" y="279"/>
                    <a:pt x="22" y="278"/>
                    <a:pt x="22" y="277"/>
                  </a:cubicBezTo>
                  <a:cubicBezTo>
                    <a:pt x="22" y="277"/>
                    <a:pt x="21" y="273"/>
                    <a:pt x="20" y="272"/>
                  </a:cubicBezTo>
                  <a:cubicBezTo>
                    <a:pt x="20" y="272"/>
                    <a:pt x="20" y="267"/>
                    <a:pt x="20" y="266"/>
                  </a:cubicBezTo>
                  <a:cubicBezTo>
                    <a:pt x="20" y="264"/>
                    <a:pt x="19" y="261"/>
                    <a:pt x="19" y="261"/>
                  </a:cubicBezTo>
                  <a:cubicBezTo>
                    <a:pt x="18" y="256"/>
                    <a:pt x="18" y="256"/>
                    <a:pt x="18" y="256"/>
                  </a:cubicBezTo>
                  <a:cubicBezTo>
                    <a:pt x="19" y="252"/>
                    <a:pt x="19" y="252"/>
                    <a:pt x="19" y="252"/>
                  </a:cubicBezTo>
                  <a:cubicBezTo>
                    <a:pt x="20" y="250"/>
                    <a:pt x="20" y="250"/>
                    <a:pt x="20" y="250"/>
                  </a:cubicBezTo>
                  <a:cubicBezTo>
                    <a:pt x="20" y="250"/>
                    <a:pt x="22" y="246"/>
                    <a:pt x="22" y="246"/>
                  </a:cubicBezTo>
                  <a:cubicBezTo>
                    <a:pt x="22" y="245"/>
                    <a:pt x="24" y="241"/>
                    <a:pt x="24" y="241"/>
                  </a:cubicBezTo>
                  <a:cubicBezTo>
                    <a:pt x="25" y="240"/>
                    <a:pt x="31" y="234"/>
                    <a:pt x="31" y="234"/>
                  </a:cubicBezTo>
                  <a:cubicBezTo>
                    <a:pt x="34" y="230"/>
                    <a:pt x="34" y="230"/>
                    <a:pt x="34" y="230"/>
                  </a:cubicBezTo>
                  <a:cubicBezTo>
                    <a:pt x="34" y="230"/>
                    <a:pt x="38" y="230"/>
                    <a:pt x="39" y="230"/>
                  </a:cubicBezTo>
                  <a:cubicBezTo>
                    <a:pt x="39" y="230"/>
                    <a:pt x="43" y="227"/>
                    <a:pt x="43" y="227"/>
                  </a:cubicBezTo>
                  <a:cubicBezTo>
                    <a:pt x="44" y="225"/>
                    <a:pt x="44" y="225"/>
                    <a:pt x="44" y="225"/>
                  </a:cubicBezTo>
                  <a:cubicBezTo>
                    <a:pt x="47" y="225"/>
                    <a:pt x="47" y="225"/>
                    <a:pt x="47" y="225"/>
                  </a:cubicBezTo>
                  <a:cubicBezTo>
                    <a:pt x="47" y="225"/>
                    <a:pt x="49" y="223"/>
                    <a:pt x="50" y="223"/>
                  </a:cubicBezTo>
                  <a:cubicBezTo>
                    <a:pt x="50" y="223"/>
                    <a:pt x="52" y="223"/>
                    <a:pt x="54" y="223"/>
                  </a:cubicBezTo>
                  <a:cubicBezTo>
                    <a:pt x="56" y="223"/>
                    <a:pt x="57" y="222"/>
                    <a:pt x="58" y="222"/>
                  </a:cubicBezTo>
                  <a:cubicBezTo>
                    <a:pt x="58" y="223"/>
                    <a:pt x="62" y="227"/>
                    <a:pt x="62" y="227"/>
                  </a:cubicBezTo>
                  <a:cubicBezTo>
                    <a:pt x="74" y="225"/>
                    <a:pt x="74" y="225"/>
                    <a:pt x="74" y="225"/>
                  </a:cubicBezTo>
                  <a:cubicBezTo>
                    <a:pt x="79" y="223"/>
                    <a:pt x="79" y="223"/>
                    <a:pt x="79" y="223"/>
                  </a:cubicBezTo>
                  <a:cubicBezTo>
                    <a:pt x="79" y="223"/>
                    <a:pt x="79" y="220"/>
                    <a:pt x="79" y="220"/>
                  </a:cubicBezTo>
                  <a:cubicBezTo>
                    <a:pt x="78" y="219"/>
                    <a:pt x="73" y="218"/>
                    <a:pt x="73" y="218"/>
                  </a:cubicBezTo>
                  <a:cubicBezTo>
                    <a:pt x="73" y="218"/>
                    <a:pt x="72" y="218"/>
                    <a:pt x="73" y="218"/>
                  </a:cubicBezTo>
                  <a:cubicBezTo>
                    <a:pt x="73" y="217"/>
                    <a:pt x="75" y="213"/>
                    <a:pt x="75" y="213"/>
                  </a:cubicBezTo>
                  <a:cubicBezTo>
                    <a:pt x="76" y="213"/>
                    <a:pt x="77" y="213"/>
                    <a:pt x="79" y="213"/>
                  </a:cubicBezTo>
                  <a:cubicBezTo>
                    <a:pt x="81" y="213"/>
                    <a:pt x="85" y="213"/>
                    <a:pt x="85" y="213"/>
                  </a:cubicBezTo>
                  <a:cubicBezTo>
                    <a:pt x="85" y="213"/>
                    <a:pt x="87" y="215"/>
                    <a:pt x="85" y="216"/>
                  </a:cubicBezTo>
                  <a:cubicBezTo>
                    <a:pt x="84" y="217"/>
                    <a:pt x="83" y="217"/>
                    <a:pt x="83" y="218"/>
                  </a:cubicBezTo>
                  <a:cubicBezTo>
                    <a:pt x="83" y="218"/>
                    <a:pt x="83" y="220"/>
                    <a:pt x="84" y="220"/>
                  </a:cubicBezTo>
                  <a:cubicBezTo>
                    <a:pt x="84" y="220"/>
                    <a:pt x="89" y="219"/>
                    <a:pt x="89" y="219"/>
                  </a:cubicBezTo>
                  <a:cubicBezTo>
                    <a:pt x="89" y="219"/>
                    <a:pt x="90" y="217"/>
                    <a:pt x="92" y="217"/>
                  </a:cubicBezTo>
                  <a:cubicBezTo>
                    <a:pt x="93" y="216"/>
                    <a:pt x="96" y="215"/>
                    <a:pt x="96" y="215"/>
                  </a:cubicBezTo>
                  <a:cubicBezTo>
                    <a:pt x="106" y="214"/>
                    <a:pt x="106" y="214"/>
                    <a:pt x="106" y="214"/>
                  </a:cubicBezTo>
                  <a:cubicBezTo>
                    <a:pt x="113" y="212"/>
                    <a:pt x="113" y="212"/>
                    <a:pt x="113" y="212"/>
                  </a:cubicBezTo>
                  <a:cubicBezTo>
                    <a:pt x="113" y="212"/>
                    <a:pt x="121" y="207"/>
                    <a:pt x="123" y="207"/>
                  </a:cubicBezTo>
                  <a:cubicBezTo>
                    <a:pt x="126" y="208"/>
                    <a:pt x="128" y="208"/>
                    <a:pt x="129" y="207"/>
                  </a:cubicBezTo>
                  <a:cubicBezTo>
                    <a:pt x="130" y="206"/>
                    <a:pt x="132" y="203"/>
                    <a:pt x="132" y="203"/>
                  </a:cubicBezTo>
                  <a:cubicBezTo>
                    <a:pt x="130" y="202"/>
                    <a:pt x="130" y="202"/>
                    <a:pt x="130" y="202"/>
                  </a:cubicBezTo>
                  <a:cubicBezTo>
                    <a:pt x="125" y="202"/>
                    <a:pt x="125" y="202"/>
                    <a:pt x="125" y="202"/>
                  </a:cubicBezTo>
                  <a:cubicBezTo>
                    <a:pt x="125" y="202"/>
                    <a:pt x="120" y="203"/>
                    <a:pt x="120" y="203"/>
                  </a:cubicBezTo>
                  <a:cubicBezTo>
                    <a:pt x="119" y="202"/>
                    <a:pt x="116" y="202"/>
                    <a:pt x="117" y="201"/>
                  </a:cubicBezTo>
                  <a:cubicBezTo>
                    <a:pt x="118" y="199"/>
                    <a:pt x="118" y="199"/>
                    <a:pt x="120" y="197"/>
                  </a:cubicBezTo>
                  <a:cubicBezTo>
                    <a:pt x="121" y="196"/>
                    <a:pt x="122" y="195"/>
                    <a:pt x="123" y="194"/>
                  </a:cubicBezTo>
                  <a:cubicBezTo>
                    <a:pt x="125" y="194"/>
                    <a:pt x="125" y="193"/>
                    <a:pt x="127" y="192"/>
                  </a:cubicBezTo>
                  <a:cubicBezTo>
                    <a:pt x="129" y="191"/>
                    <a:pt x="129" y="191"/>
                    <a:pt x="133" y="189"/>
                  </a:cubicBezTo>
                  <a:cubicBezTo>
                    <a:pt x="137" y="188"/>
                    <a:pt x="145" y="182"/>
                    <a:pt x="146" y="182"/>
                  </a:cubicBezTo>
                  <a:cubicBezTo>
                    <a:pt x="147" y="182"/>
                    <a:pt x="148" y="183"/>
                    <a:pt x="152" y="181"/>
                  </a:cubicBezTo>
                  <a:cubicBezTo>
                    <a:pt x="157" y="180"/>
                    <a:pt x="160" y="177"/>
                    <a:pt x="159" y="177"/>
                  </a:cubicBezTo>
                  <a:cubicBezTo>
                    <a:pt x="158" y="177"/>
                    <a:pt x="156" y="176"/>
                    <a:pt x="154" y="177"/>
                  </a:cubicBezTo>
                  <a:cubicBezTo>
                    <a:pt x="151" y="178"/>
                    <a:pt x="153" y="176"/>
                    <a:pt x="149" y="178"/>
                  </a:cubicBezTo>
                  <a:cubicBezTo>
                    <a:pt x="144" y="181"/>
                    <a:pt x="137" y="183"/>
                    <a:pt x="135" y="183"/>
                  </a:cubicBezTo>
                  <a:cubicBezTo>
                    <a:pt x="133" y="182"/>
                    <a:pt x="131" y="181"/>
                    <a:pt x="129" y="179"/>
                  </a:cubicBezTo>
                  <a:cubicBezTo>
                    <a:pt x="126" y="177"/>
                    <a:pt x="120" y="177"/>
                    <a:pt x="120" y="176"/>
                  </a:cubicBezTo>
                  <a:cubicBezTo>
                    <a:pt x="119" y="176"/>
                    <a:pt x="111" y="179"/>
                    <a:pt x="111" y="179"/>
                  </a:cubicBezTo>
                  <a:cubicBezTo>
                    <a:pt x="111" y="179"/>
                    <a:pt x="100" y="180"/>
                    <a:pt x="97" y="180"/>
                  </a:cubicBezTo>
                  <a:cubicBezTo>
                    <a:pt x="95" y="180"/>
                    <a:pt x="89" y="179"/>
                    <a:pt x="88" y="179"/>
                  </a:cubicBezTo>
                  <a:cubicBezTo>
                    <a:pt x="88" y="179"/>
                    <a:pt x="82" y="181"/>
                    <a:pt x="82" y="181"/>
                  </a:cubicBezTo>
                  <a:cubicBezTo>
                    <a:pt x="81" y="181"/>
                    <a:pt x="77" y="187"/>
                    <a:pt x="75" y="188"/>
                  </a:cubicBezTo>
                  <a:cubicBezTo>
                    <a:pt x="73" y="189"/>
                    <a:pt x="68" y="188"/>
                    <a:pt x="68" y="188"/>
                  </a:cubicBezTo>
                  <a:cubicBezTo>
                    <a:pt x="68" y="188"/>
                    <a:pt x="66" y="190"/>
                    <a:pt x="64" y="191"/>
                  </a:cubicBezTo>
                  <a:cubicBezTo>
                    <a:pt x="62" y="192"/>
                    <a:pt x="59" y="194"/>
                    <a:pt x="57" y="195"/>
                  </a:cubicBezTo>
                  <a:cubicBezTo>
                    <a:pt x="55" y="196"/>
                    <a:pt x="54" y="204"/>
                    <a:pt x="54" y="205"/>
                  </a:cubicBezTo>
                  <a:cubicBezTo>
                    <a:pt x="53" y="207"/>
                    <a:pt x="48" y="214"/>
                    <a:pt x="48" y="214"/>
                  </a:cubicBezTo>
                  <a:cubicBezTo>
                    <a:pt x="43" y="219"/>
                    <a:pt x="43" y="219"/>
                    <a:pt x="43" y="219"/>
                  </a:cubicBezTo>
                  <a:cubicBezTo>
                    <a:pt x="43" y="219"/>
                    <a:pt x="39" y="223"/>
                    <a:pt x="38" y="223"/>
                  </a:cubicBezTo>
                  <a:cubicBezTo>
                    <a:pt x="37" y="224"/>
                    <a:pt x="31" y="230"/>
                    <a:pt x="31" y="230"/>
                  </a:cubicBezTo>
                  <a:cubicBezTo>
                    <a:pt x="31" y="230"/>
                    <a:pt x="29" y="229"/>
                    <a:pt x="29" y="229"/>
                  </a:cubicBezTo>
                  <a:cubicBezTo>
                    <a:pt x="29" y="229"/>
                    <a:pt x="25" y="235"/>
                    <a:pt x="25" y="235"/>
                  </a:cubicBezTo>
                  <a:cubicBezTo>
                    <a:pt x="25" y="235"/>
                    <a:pt x="23" y="240"/>
                    <a:pt x="22" y="241"/>
                  </a:cubicBezTo>
                  <a:cubicBezTo>
                    <a:pt x="22" y="242"/>
                    <a:pt x="18" y="248"/>
                    <a:pt x="18" y="248"/>
                  </a:cubicBezTo>
                  <a:cubicBezTo>
                    <a:pt x="17" y="250"/>
                    <a:pt x="17" y="250"/>
                    <a:pt x="17" y="250"/>
                  </a:cubicBezTo>
                  <a:cubicBezTo>
                    <a:pt x="16" y="254"/>
                    <a:pt x="16" y="254"/>
                    <a:pt x="16" y="254"/>
                  </a:cubicBezTo>
                  <a:cubicBezTo>
                    <a:pt x="16" y="254"/>
                    <a:pt x="14" y="256"/>
                    <a:pt x="14" y="255"/>
                  </a:cubicBezTo>
                  <a:cubicBezTo>
                    <a:pt x="14" y="254"/>
                    <a:pt x="14" y="250"/>
                    <a:pt x="15" y="249"/>
                  </a:cubicBezTo>
                  <a:cubicBezTo>
                    <a:pt x="16" y="248"/>
                    <a:pt x="16" y="246"/>
                    <a:pt x="16" y="246"/>
                  </a:cubicBezTo>
                  <a:cubicBezTo>
                    <a:pt x="15" y="241"/>
                    <a:pt x="15" y="241"/>
                    <a:pt x="15" y="241"/>
                  </a:cubicBezTo>
                  <a:cubicBezTo>
                    <a:pt x="15" y="241"/>
                    <a:pt x="14" y="243"/>
                    <a:pt x="15" y="240"/>
                  </a:cubicBezTo>
                  <a:cubicBezTo>
                    <a:pt x="16" y="237"/>
                    <a:pt x="15" y="237"/>
                    <a:pt x="16" y="236"/>
                  </a:cubicBezTo>
                  <a:cubicBezTo>
                    <a:pt x="18" y="235"/>
                    <a:pt x="17" y="235"/>
                    <a:pt x="20" y="233"/>
                  </a:cubicBezTo>
                  <a:cubicBezTo>
                    <a:pt x="22" y="231"/>
                    <a:pt x="21" y="230"/>
                    <a:pt x="22" y="230"/>
                  </a:cubicBezTo>
                  <a:cubicBezTo>
                    <a:pt x="24" y="229"/>
                    <a:pt x="24" y="229"/>
                    <a:pt x="26" y="228"/>
                  </a:cubicBezTo>
                  <a:cubicBezTo>
                    <a:pt x="29" y="226"/>
                    <a:pt x="30" y="225"/>
                    <a:pt x="31" y="224"/>
                  </a:cubicBezTo>
                  <a:cubicBezTo>
                    <a:pt x="31" y="223"/>
                    <a:pt x="36" y="221"/>
                    <a:pt x="35" y="220"/>
                  </a:cubicBezTo>
                  <a:cubicBezTo>
                    <a:pt x="35" y="219"/>
                    <a:pt x="36" y="217"/>
                    <a:pt x="33" y="217"/>
                  </a:cubicBezTo>
                  <a:cubicBezTo>
                    <a:pt x="31" y="217"/>
                    <a:pt x="27" y="219"/>
                    <a:pt x="25" y="220"/>
                  </a:cubicBezTo>
                  <a:cubicBezTo>
                    <a:pt x="22" y="221"/>
                    <a:pt x="19" y="223"/>
                    <a:pt x="19" y="223"/>
                  </a:cubicBezTo>
                  <a:cubicBezTo>
                    <a:pt x="19" y="223"/>
                    <a:pt x="12" y="225"/>
                    <a:pt x="11" y="225"/>
                  </a:cubicBezTo>
                  <a:cubicBezTo>
                    <a:pt x="10" y="224"/>
                    <a:pt x="8" y="225"/>
                    <a:pt x="7" y="225"/>
                  </a:cubicBezTo>
                  <a:cubicBezTo>
                    <a:pt x="5" y="226"/>
                    <a:pt x="1" y="224"/>
                    <a:pt x="1" y="224"/>
                  </a:cubicBezTo>
                  <a:cubicBezTo>
                    <a:pt x="0" y="217"/>
                    <a:pt x="0" y="217"/>
                    <a:pt x="0" y="217"/>
                  </a:cubicBezTo>
                  <a:cubicBezTo>
                    <a:pt x="0" y="217"/>
                    <a:pt x="0" y="217"/>
                    <a:pt x="0" y="217"/>
                  </a:cubicBezTo>
                  <a:cubicBezTo>
                    <a:pt x="1" y="217"/>
                    <a:pt x="1" y="218"/>
                    <a:pt x="1" y="218"/>
                  </a:cubicBezTo>
                  <a:cubicBezTo>
                    <a:pt x="1" y="218"/>
                    <a:pt x="1" y="218"/>
                    <a:pt x="1" y="218"/>
                  </a:cubicBezTo>
                  <a:cubicBezTo>
                    <a:pt x="2" y="219"/>
                    <a:pt x="7" y="219"/>
                    <a:pt x="7" y="219"/>
                  </a:cubicBezTo>
                  <a:cubicBezTo>
                    <a:pt x="11" y="215"/>
                    <a:pt x="11" y="215"/>
                    <a:pt x="11" y="215"/>
                  </a:cubicBezTo>
                  <a:cubicBezTo>
                    <a:pt x="16" y="208"/>
                    <a:pt x="16" y="208"/>
                    <a:pt x="16" y="208"/>
                  </a:cubicBezTo>
                  <a:cubicBezTo>
                    <a:pt x="11" y="197"/>
                    <a:pt x="11" y="197"/>
                    <a:pt x="11" y="197"/>
                  </a:cubicBezTo>
                  <a:cubicBezTo>
                    <a:pt x="11" y="197"/>
                    <a:pt x="11" y="197"/>
                    <a:pt x="11" y="197"/>
                  </a:cubicBezTo>
                  <a:cubicBezTo>
                    <a:pt x="11" y="197"/>
                    <a:pt x="11" y="197"/>
                    <a:pt x="11" y="197"/>
                  </a:cubicBezTo>
                  <a:cubicBezTo>
                    <a:pt x="11" y="197"/>
                    <a:pt x="11" y="197"/>
                    <a:pt x="11" y="197"/>
                  </a:cubicBezTo>
                  <a:cubicBezTo>
                    <a:pt x="11" y="196"/>
                    <a:pt x="12" y="192"/>
                    <a:pt x="12" y="191"/>
                  </a:cubicBezTo>
                  <a:cubicBezTo>
                    <a:pt x="12" y="190"/>
                    <a:pt x="14" y="186"/>
                    <a:pt x="14" y="186"/>
                  </a:cubicBezTo>
                  <a:cubicBezTo>
                    <a:pt x="16" y="183"/>
                    <a:pt x="16" y="183"/>
                    <a:pt x="16" y="183"/>
                  </a:cubicBezTo>
                  <a:cubicBezTo>
                    <a:pt x="16" y="183"/>
                    <a:pt x="20" y="182"/>
                    <a:pt x="21" y="182"/>
                  </a:cubicBezTo>
                  <a:cubicBezTo>
                    <a:pt x="23" y="182"/>
                    <a:pt x="18" y="176"/>
                    <a:pt x="18" y="175"/>
                  </a:cubicBezTo>
                  <a:cubicBezTo>
                    <a:pt x="18" y="174"/>
                    <a:pt x="16" y="169"/>
                    <a:pt x="16" y="169"/>
                  </a:cubicBezTo>
                  <a:cubicBezTo>
                    <a:pt x="16" y="169"/>
                    <a:pt x="11" y="166"/>
                    <a:pt x="10" y="166"/>
                  </a:cubicBezTo>
                  <a:cubicBezTo>
                    <a:pt x="9" y="166"/>
                    <a:pt x="4" y="165"/>
                    <a:pt x="2" y="164"/>
                  </a:cubicBezTo>
                  <a:cubicBezTo>
                    <a:pt x="2" y="164"/>
                    <a:pt x="2" y="164"/>
                    <a:pt x="2" y="164"/>
                  </a:cubicBezTo>
                  <a:cubicBezTo>
                    <a:pt x="2" y="164"/>
                    <a:pt x="2" y="164"/>
                    <a:pt x="2" y="164"/>
                  </a:cubicBezTo>
                  <a:cubicBezTo>
                    <a:pt x="2" y="164"/>
                    <a:pt x="1" y="163"/>
                    <a:pt x="1" y="162"/>
                  </a:cubicBezTo>
                  <a:cubicBezTo>
                    <a:pt x="1" y="162"/>
                    <a:pt x="1" y="162"/>
                    <a:pt x="1" y="162"/>
                  </a:cubicBezTo>
                  <a:cubicBezTo>
                    <a:pt x="1" y="162"/>
                    <a:pt x="1" y="162"/>
                    <a:pt x="1" y="162"/>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2" y="159"/>
                    <a:pt x="5" y="158"/>
                    <a:pt x="5" y="158"/>
                  </a:cubicBezTo>
                  <a:cubicBezTo>
                    <a:pt x="9" y="155"/>
                    <a:pt x="9" y="155"/>
                    <a:pt x="9" y="155"/>
                  </a:cubicBezTo>
                  <a:cubicBezTo>
                    <a:pt x="8" y="151"/>
                    <a:pt x="8" y="151"/>
                    <a:pt x="8" y="151"/>
                  </a:cubicBezTo>
                  <a:cubicBezTo>
                    <a:pt x="8" y="151"/>
                    <a:pt x="12" y="148"/>
                    <a:pt x="13" y="147"/>
                  </a:cubicBezTo>
                  <a:cubicBezTo>
                    <a:pt x="15" y="146"/>
                    <a:pt x="22" y="144"/>
                    <a:pt x="22" y="144"/>
                  </a:cubicBezTo>
                  <a:cubicBezTo>
                    <a:pt x="25" y="139"/>
                    <a:pt x="25" y="139"/>
                    <a:pt x="25" y="139"/>
                  </a:cubicBezTo>
                  <a:cubicBezTo>
                    <a:pt x="30" y="138"/>
                    <a:pt x="30" y="138"/>
                    <a:pt x="30" y="138"/>
                  </a:cubicBezTo>
                  <a:cubicBezTo>
                    <a:pt x="32" y="135"/>
                    <a:pt x="32" y="135"/>
                    <a:pt x="32" y="135"/>
                  </a:cubicBezTo>
                  <a:cubicBezTo>
                    <a:pt x="37" y="136"/>
                    <a:pt x="37" y="136"/>
                    <a:pt x="37" y="136"/>
                  </a:cubicBezTo>
                  <a:cubicBezTo>
                    <a:pt x="45" y="141"/>
                    <a:pt x="45" y="141"/>
                    <a:pt x="45" y="141"/>
                  </a:cubicBezTo>
                  <a:cubicBezTo>
                    <a:pt x="45" y="141"/>
                    <a:pt x="51" y="138"/>
                    <a:pt x="52" y="137"/>
                  </a:cubicBezTo>
                  <a:cubicBezTo>
                    <a:pt x="54" y="136"/>
                    <a:pt x="56" y="136"/>
                    <a:pt x="56" y="136"/>
                  </a:cubicBezTo>
                  <a:cubicBezTo>
                    <a:pt x="59" y="134"/>
                    <a:pt x="59" y="134"/>
                    <a:pt x="59" y="134"/>
                  </a:cubicBezTo>
                  <a:cubicBezTo>
                    <a:pt x="59" y="134"/>
                    <a:pt x="64" y="132"/>
                    <a:pt x="65" y="131"/>
                  </a:cubicBezTo>
                  <a:cubicBezTo>
                    <a:pt x="65" y="131"/>
                    <a:pt x="65" y="131"/>
                    <a:pt x="65" y="131"/>
                  </a:cubicBezTo>
                  <a:cubicBezTo>
                    <a:pt x="65" y="131"/>
                    <a:pt x="65" y="131"/>
                    <a:pt x="65" y="131"/>
                  </a:cubicBezTo>
                  <a:cubicBezTo>
                    <a:pt x="67" y="150"/>
                    <a:pt x="62" y="140"/>
                    <a:pt x="72" y="147"/>
                  </a:cubicBezTo>
                  <a:cubicBezTo>
                    <a:pt x="73" y="148"/>
                    <a:pt x="72" y="149"/>
                    <a:pt x="73" y="150"/>
                  </a:cubicBezTo>
                  <a:cubicBezTo>
                    <a:pt x="73" y="152"/>
                    <a:pt x="80" y="155"/>
                    <a:pt x="80" y="155"/>
                  </a:cubicBezTo>
                  <a:cubicBezTo>
                    <a:pt x="80" y="155"/>
                    <a:pt x="86" y="155"/>
                    <a:pt x="86" y="156"/>
                  </a:cubicBezTo>
                  <a:cubicBezTo>
                    <a:pt x="87" y="157"/>
                    <a:pt x="93" y="160"/>
                    <a:pt x="93" y="160"/>
                  </a:cubicBezTo>
                  <a:cubicBezTo>
                    <a:pt x="106" y="157"/>
                    <a:pt x="106" y="157"/>
                    <a:pt x="106" y="157"/>
                  </a:cubicBezTo>
                  <a:cubicBezTo>
                    <a:pt x="112" y="163"/>
                    <a:pt x="112" y="163"/>
                    <a:pt x="112" y="163"/>
                  </a:cubicBezTo>
                  <a:cubicBezTo>
                    <a:pt x="119" y="161"/>
                    <a:pt x="119" y="161"/>
                    <a:pt x="119" y="161"/>
                  </a:cubicBezTo>
                  <a:cubicBezTo>
                    <a:pt x="119" y="161"/>
                    <a:pt x="122" y="162"/>
                    <a:pt x="124" y="163"/>
                  </a:cubicBezTo>
                  <a:cubicBezTo>
                    <a:pt x="126" y="164"/>
                    <a:pt x="132" y="163"/>
                    <a:pt x="134" y="162"/>
                  </a:cubicBezTo>
                  <a:cubicBezTo>
                    <a:pt x="136" y="162"/>
                    <a:pt x="141" y="159"/>
                    <a:pt x="143" y="160"/>
                  </a:cubicBezTo>
                  <a:cubicBezTo>
                    <a:pt x="145" y="160"/>
                    <a:pt x="154" y="158"/>
                    <a:pt x="154" y="158"/>
                  </a:cubicBezTo>
                  <a:cubicBezTo>
                    <a:pt x="159" y="154"/>
                    <a:pt x="159" y="154"/>
                    <a:pt x="159" y="154"/>
                  </a:cubicBezTo>
                  <a:cubicBezTo>
                    <a:pt x="169" y="149"/>
                    <a:pt x="169" y="149"/>
                    <a:pt x="169" y="149"/>
                  </a:cubicBezTo>
                  <a:cubicBezTo>
                    <a:pt x="180" y="161"/>
                    <a:pt x="180" y="161"/>
                    <a:pt x="180" y="161"/>
                  </a:cubicBezTo>
                  <a:cubicBezTo>
                    <a:pt x="180" y="161"/>
                    <a:pt x="191" y="159"/>
                    <a:pt x="192" y="159"/>
                  </a:cubicBezTo>
                  <a:cubicBezTo>
                    <a:pt x="194" y="159"/>
                    <a:pt x="202" y="156"/>
                    <a:pt x="202" y="156"/>
                  </a:cubicBezTo>
                  <a:cubicBezTo>
                    <a:pt x="202" y="156"/>
                    <a:pt x="204" y="153"/>
                    <a:pt x="203" y="150"/>
                  </a:cubicBezTo>
                  <a:cubicBezTo>
                    <a:pt x="203" y="148"/>
                    <a:pt x="202" y="146"/>
                    <a:pt x="202" y="146"/>
                  </a:cubicBezTo>
                  <a:cubicBezTo>
                    <a:pt x="202" y="146"/>
                    <a:pt x="200" y="144"/>
                    <a:pt x="203" y="143"/>
                  </a:cubicBezTo>
                  <a:cubicBezTo>
                    <a:pt x="206" y="142"/>
                    <a:pt x="207" y="140"/>
                    <a:pt x="209" y="139"/>
                  </a:cubicBezTo>
                  <a:cubicBezTo>
                    <a:pt x="212" y="137"/>
                    <a:pt x="214" y="134"/>
                    <a:pt x="215" y="133"/>
                  </a:cubicBezTo>
                  <a:cubicBezTo>
                    <a:pt x="216" y="133"/>
                    <a:pt x="218" y="129"/>
                    <a:pt x="219" y="129"/>
                  </a:cubicBezTo>
                  <a:cubicBezTo>
                    <a:pt x="219" y="128"/>
                    <a:pt x="221" y="125"/>
                    <a:pt x="221" y="124"/>
                  </a:cubicBezTo>
                  <a:cubicBezTo>
                    <a:pt x="222" y="124"/>
                    <a:pt x="227" y="119"/>
                    <a:pt x="227" y="119"/>
                  </a:cubicBezTo>
                  <a:cubicBezTo>
                    <a:pt x="229" y="116"/>
                    <a:pt x="229" y="116"/>
                    <a:pt x="229" y="116"/>
                  </a:cubicBezTo>
                  <a:cubicBezTo>
                    <a:pt x="229" y="116"/>
                    <a:pt x="233" y="108"/>
                    <a:pt x="235" y="107"/>
                  </a:cubicBezTo>
                  <a:cubicBezTo>
                    <a:pt x="237" y="107"/>
                    <a:pt x="248" y="98"/>
                    <a:pt x="250" y="99"/>
                  </a:cubicBezTo>
                  <a:cubicBezTo>
                    <a:pt x="252" y="99"/>
                    <a:pt x="259" y="93"/>
                    <a:pt x="261" y="91"/>
                  </a:cubicBezTo>
                  <a:cubicBezTo>
                    <a:pt x="263" y="90"/>
                    <a:pt x="263" y="88"/>
                    <a:pt x="268" y="87"/>
                  </a:cubicBezTo>
                  <a:cubicBezTo>
                    <a:pt x="272" y="87"/>
                    <a:pt x="300" y="83"/>
                    <a:pt x="300" y="83"/>
                  </a:cubicBezTo>
                  <a:cubicBezTo>
                    <a:pt x="316" y="78"/>
                    <a:pt x="316" y="78"/>
                    <a:pt x="316" y="78"/>
                  </a:cubicBezTo>
                  <a:cubicBezTo>
                    <a:pt x="324" y="72"/>
                    <a:pt x="324" y="72"/>
                    <a:pt x="324" y="72"/>
                  </a:cubicBezTo>
                  <a:cubicBezTo>
                    <a:pt x="325" y="69"/>
                    <a:pt x="325" y="69"/>
                    <a:pt x="325" y="69"/>
                  </a:cubicBezTo>
                  <a:cubicBezTo>
                    <a:pt x="334" y="69"/>
                    <a:pt x="334" y="69"/>
                    <a:pt x="334" y="69"/>
                  </a:cubicBezTo>
                  <a:cubicBezTo>
                    <a:pt x="334" y="69"/>
                    <a:pt x="333" y="73"/>
                    <a:pt x="333" y="73"/>
                  </a:cubicBezTo>
                  <a:cubicBezTo>
                    <a:pt x="333" y="74"/>
                    <a:pt x="332" y="75"/>
                    <a:pt x="335" y="76"/>
                  </a:cubicBezTo>
                  <a:cubicBezTo>
                    <a:pt x="338" y="78"/>
                    <a:pt x="341" y="80"/>
                    <a:pt x="342" y="80"/>
                  </a:cubicBezTo>
                  <a:cubicBezTo>
                    <a:pt x="343" y="80"/>
                    <a:pt x="345" y="81"/>
                    <a:pt x="346" y="81"/>
                  </a:cubicBezTo>
                  <a:cubicBezTo>
                    <a:pt x="347" y="82"/>
                    <a:pt x="352" y="83"/>
                    <a:pt x="352" y="83"/>
                  </a:cubicBezTo>
                  <a:cubicBezTo>
                    <a:pt x="352" y="83"/>
                    <a:pt x="358" y="81"/>
                    <a:pt x="358" y="81"/>
                  </a:cubicBezTo>
                  <a:cubicBezTo>
                    <a:pt x="358" y="80"/>
                    <a:pt x="361" y="79"/>
                    <a:pt x="363" y="78"/>
                  </a:cubicBezTo>
                  <a:cubicBezTo>
                    <a:pt x="365" y="77"/>
                    <a:pt x="373" y="75"/>
                    <a:pt x="373" y="75"/>
                  </a:cubicBezTo>
                  <a:cubicBezTo>
                    <a:pt x="373" y="75"/>
                    <a:pt x="375" y="78"/>
                    <a:pt x="376" y="78"/>
                  </a:cubicBezTo>
                  <a:cubicBezTo>
                    <a:pt x="376" y="79"/>
                    <a:pt x="380" y="81"/>
                    <a:pt x="379" y="83"/>
                  </a:cubicBezTo>
                  <a:cubicBezTo>
                    <a:pt x="379" y="84"/>
                    <a:pt x="379" y="87"/>
                    <a:pt x="379" y="87"/>
                  </a:cubicBezTo>
                  <a:cubicBezTo>
                    <a:pt x="385" y="90"/>
                    <a:pt x="385" y="90"/>
                    <a:pt x="385" y="90"/>
                  </a:cubicBezTo>
                  <a:cubicBezTo>
                    <a:pt x="385" y="90"/>
                    <a:pt x="389" y="92"/>
                    <a:pt x="390" y="93"/>
                  </a:cubicBezTo>
                  <a:cubicBezTo>
                    <a:pt x="391" y="93"/>
                    <a:pt x="397" y="94"/>
                    <a:pt x="397" y="94"/>
                  </a:cubicBezTo>
                  <a:cubicBezTo>
                    <a:pt x="398" y="87"/>
                    <a:pt x="398" y="87"/>
                    <a:pt x="398" y="87"/>
                  </a:cubicBezTo>
                  <a:cubicBezTo>
                    <a:pt x="398" y="87"/>
                    <a:pt x="400" y="85"/>
                    <a:pt x="403" y="85"/>
                  </a:cubicBezTo>
                  <a:cubicBezTo>
                    <a:pt x="406" y="85"/>
                    <a:pt x="411" y="85"/>
                    <a:pt x="411" y="85"/>
                  </a:cubicBezTo>
                  <a:cubicBezTo>
                    <a:pt x="411" y="85"/>
                    <a:pt x="415" y="86"/>
                    <a:pt x="415" y="87"/>
                  </a:cubicBezTo>
                  <a:cubicBezTo>
                    <a:pt x="415" y="88"/>
                    <a:pt x="420" y="91"/>
                    <a:pt x="420" y="91"/>
                  </a:cubicBezTo>
                  <a:cubicBezTo>
                    <a:pt x="427" y="89"/>
                    <a:pt x="427" y="89"/>
                    <a:pt x="427" y="89"/>
                  </a:cubicBezTo>
                  <a:cubicBezTo>
                    <a:pt x="430" y="90"/>
                    <a:pt x="430" y="90"/>
                    <a:pt x="430" y="90"/>
                  </a:cubicBezTo>
                  <a:cubicBezTo>
                    <a:pt x="439" y="91"/>
                    <a:pt x="439" y="91"/>
                    <a:pt x="439" y="91"/>
                  </a:cubicBezTo>
                  <a:cubicBezTo>
                    <a:pt x="439" y="91"/>
                    <a:pt x="441" y="91"/>
                    <a:pt x="441" y="90"/>
                  </a:cubicBezTo>
                  <a:cubicBezTo>
                    <a:pt x="442" y="89"/>
                    <a:pt x="442" y="86"/>
                    <a:pt x="442" y="86"/>
                  </a:cubicBezTo>
                  <a:cubicBezTo>
                    <a:pt x="442" y="86"/>
                    <a:pt x="441" y="86"/>
                    <a:pt x="444" y="85"/>
                  </a:cubicBezTo>
                  <a:cubicBezTo>
                    <a:pt x="447" y="85"/>
                    <a:pt x="446" y="84"/>
                    <a:pt x="447" y="85"/>
                  </a:cubicBezTo>
                  <a:cubicBezTo>
                    <a:pt x="448" y="86"/>
                    <a:pt x="452" y="86"/>
                    <a:pt x="454" y="87"/>
                  </a:cubicBezTo>
                  <a:cubicBezTo>
                    <a:pt x="455" y="87"/>
                    <a:pt x="459" y="88"/>
                    <a:pt x="460" y="88"/>
                  </a:cubicBezTo>
                  <a:cubicBezTo>
                    <a:pt x="461" y="88"/>
                    <a:pt x="471" y="87"/>
                    <a:pt x="471" y="87"/>
                  </a:cubicBezTo>
                  <a:cubicBezTo>
                    <a:pt x="471" y="87"/>
                    <a:pt x="469" y="88"/>
                    <a:pt x="473" y="86"/>
                  </a:cubicBezTo>
                  <a:cubicBezTo>
                    <a:pt x="477" y="84"/>
                    <a:pt x="482" y="81"/>
                    <a:pt x="482" y="81"/>
                  </a:cubicBezTo>
                  <a:cubicBezTo>
                    <a:pt x="482" y="81"/>
                    <a:pt x="482" y="81"/>
                    <a:pt x="485" y="80"/>
                  </a:cubicBezTo>
                  <a:cubicBezTo>
                    <a:pt x="488" y="79"/>
                    <a:pt x="488" y="75"/>
                    <a:pt x="488" y="75"/>
                  </a:cubicBezTo>
                  <a:cubicBezTo>
                    <a:pt x="488" y="75"/>
                    <a:pt x="488" y="75"/>
                    <a:pt x="490" y="75"/>
                  </a:cubicBezTo>
                  <a:cubicBezTo>
                    <a:pt x="491" y="74"/>
                    <a:pt x="497" y="73"/>
                    <a:pt x="497" y="73"/>
                  </a:cubicBezTo>
                  <a:cubicBezTo>
                    <a:pt x="497" y="73"/>
                    <a:pt x="498" y="71"/>
                    <a:pt x="499" y="70"/>
                  </a:cubicBezTo>
                  <a:cubicBezTo>
                    <a:pt x="500" y="70"/>
                    <a:pt x="502" y="68"/>
                    <a:pt x="502" y="68"/>
                  </a:cubicBezTo>
                  <a:cubicBezTo>
                    <a:pt x="503" y="68"/>
                    <a:pt x="503" y="68"/>
                    <a:pt x="503" y="68"/>
                  </a:cubicBezTo>
                  <a:cubicBezTo>
                    <a:pt x="507" y="67"/>
                    <a:pt x="507" y="67"/>
                    <a:pt x="507" y="67"/>
                  </a:cubicBezTo>
                  <a:cubicBezTo>
                    <a:pt x="508" y="65"/>
                    <a:pt x="508" y="65"/>
                    <a:pt x="508" y="65"/>
                  </a:cubicBezTo>
                  <a:cubicBezTo>
                    <a:pt x="516" y="67"/>
                    <a:pt x="516" y="67"/>
                    <a:pt x="516" y="67"/>
                  </a:cubicBezTo>
                  <a:cubicBezTo>
                    <a:pt x="516" y="67"/>
                    <a:pt x="523" y="68"/>
                    <a:pt x="524" y="67"/>
                  </a:cubicBezTo>
                  <a:cubicBezTo>
                    <a:pt x="526" y="67"/>
                    <a:pt x="529" y="62"/>
                    <a:pt x="531" y="63"/>
                  </a:cubicBezTo>
                  <a:cubicBezTo>
                    <a:pt x="532" y="63"/>
                    <a:pt x="534" y="65"/>
                    <a:pt x="535" y="64"/>
                  </a:cubicBezTo>
                  <a:cubicBezTo>
                    <a:pt x="536" y="64"/>
                    <a:pt x="537" y="66"/>
                    <a:pt x="540" y="64"/>
                  </a:cubicBezTo>
                  <a:cubicBezTo>
                    <a:pt x="544" y="61"/>
                    <a:pt x="547" y="57"/>
                    <a:pt x="547" y="57"/>
                  </a:cubicBezTo>
                  <a:cubicBezTo>
                    <a:pt x="547" y="57"/>
                    <a:pt x="546" y="55"/>
                    <a:pt x="549" y="54"/>
                  </a:cubicBezTo>
                  <a:cubicBezTo>
                    <a:pt x="552" y="52"/>
                    <a:pt x="552" y="51"/>
                    <a:pt x="554" y="51"/>
                  </a:cubicBezTo>
                  <a:cubicBezTo>
                    <a:pt x="556" y="50"/>
                    <a:pt x="556" y="51"/>
                    <a:pt x="557" y="49"/>
                  </a:cubicBezTo>
                  <a:cubicBezTo>
                    <a:pt x="557" y="47"/>
                    <a:pt x="557" y="45"/>
                    <a:pt x="558" y="44"/>
                  </a:cubicBezTo>
                  <a:cubicBezTo>
                    <a:pt x="559" y="44"/>
                    <a:pt x="560" y="42"/>
                    <a:pt x="562" y="42"/>
                  </a:cubicBezTo>
                  <a:cubicBezTo>
                    <a:pt x="563" y="41"/>
                    <a:pt x="565" y="40"/>
                    <a:pt x="565" y="38"/>
                  </a:cubicBezTo>
                  <a:cubicBezTo>
                    <a:pt x="566" y="36"/>
                    <a:pt x="564" y="37"/>
                    <a:pt x="566" y="36"/>
                  </a:cubicBezTo>
                  <a:cubicBezTo>
                    <a:pt x="568" y="34"/>
                    <a:pt x="569" y="33"/>
                    <a:pt x="571" y="31"/>
                  </a:cubicBezTo>
                  <a:cubicBezTo>
                    <a:pt x="573" y="30"/>
                    <a:pt x="574" y="29"/>
                    <a:pt x="575" y="27"/>
                  </a:cubicBezTo>
                  <a:cubicBezTo>
                    <a:pt x="575" y="25"/>
                    <a:pt x="575" y="24"/>
                    <a:pt x="576" y="21"/>
                  </a:cubicBezTo>
                  <a:cubicBezTo>
                    <a:pt x="578" y="18"/>
                    <a:pt x="576" y="16"/>
                    <a:pt x="579" y="16"/>
                  </a:cubicBezTo>
                  <a:cubicBezTo>
                    <a:pt x="580" y="16"/>
                    <a:pt x="580" y="16"/>
                    <a:pt x="581" y="16"/>
                  </a:cubicBezTo>
                  <a:cubicBezTo>
                    <a:pt x="581" y="18"/>
                    <a:pt x="583" y="19"/>
                    <a:pt x="585" y="20"/>
                  </a:cubicBezTo>
                  <a:cubicBezTo>
                    <a:pt x="588" y="21"/>
                    <a:pt x="596" y="17"/>
                    <a:pt x="596" y="17"/>
                  </a:cubicBezTo>
                  <a:cubicBezTo>
                    <a:pt x="601" y="15"/>
                    <a:pt x="601" y="15"/>
                    <a:pt x="601" y="15"/>
                  </a:cubicBezTo>
                  <a:cubicBezTo>
                    <a:pt x="606" y="14"/>
                    <a:pt x="606" y="14"/>
                    <a:pt x="606" y="14"/>
                  </a:cubicBezTo>
                  <a:cubicBezTo>
                    <a:pt x="606" y="14"/>
                    <a:pt x="618" y="13"/>
                    <a:pt x="620" y="12"/>
                  </a:cubicBezTo>
                  <a:cubicBezTo>
                    <a:pt x="623" y="10"/>
                    <a:pt x="623" y="8"/>
                    <a:pt x="623" y="8"/>
                  </a:cubicBezTo>
                  <a:cubicBezTo>
                    <a:pt x="622" y="5"/>
                    <a:pt x="622" y="5"/>
                    <a:pt x="622" y="5"/>
                  </a:cubicBezTo>
                  <a:cubicBezTo>
                    <a:pt x="622" y="5"/>
                    <a:pt x="628" y="2"/>
                    <a:pt x="631" y="1"/>
                  </a:cubicBezTo>
                  <a:cubicBezTo>
                    <a:pt x="633" y="0"/>
                    <a:pt x="635" y="2"/>
                    <a:pt x="635" y="2"/>
                  </a:cubicBezTo>
                  <a:cubicBezTo>
                    <a:pt x="638" y="5"/>
                    <a:pt x="638" y="5"/>
                    <a:pt x="638" y="5"/>
                  </a:cubicBezTo>
                  <a:cubicBezTo>
                    <a:pt x="642" y="9"/>
                    <a:pt x="642" y="9"/>
                    <a:pt x="642" y="9"/>
                  </a:cubicBezTo>
                  <a:cubicBezTo>
                    <a:pt x="647" y="10"/>
                    <a:pt x="647" y="10"/>
                    <a:pt x="647" y="10"/>
                  </a:cubicBezTo>
                  <a:cubicBezTo>
                    <a:pt x="647" y="10"/>
                    <a:pt x="650" y="13"/>
                    <a:pt x="651" y="14"/>
                  </a:cubicBezTo>
                  <a:cubicBezTo>
                    <a:pt x="651" y="16"/>
                    <a:pt x="651" y="16"/>
                    <a:pt x="651" y="16"/>
                  </a:cubicBezTo>
                  <a:cubicBezTo>
                    <a:pt x="657" y="16"/>
                    <a:pt x="657" y="16"/>
                    <a:pt x="657" y="16"/>
                  </a:cubicBezTo>
                  <a:cubicBezTo>
                    <a:pt x="662" y="14"/>
                    <a:pt x="662" y="14"/>
                    <a:pt x="662" y="14"/>
                  </a:cubicBezTo>
                  <a:cubicBezTo>
                    <a:pt x="667" y="17"/>
                    <a:pt x="667" y="17"/>
                    <a:pt x="667" y="17"/>
                  </a:cubicBezTo>
                  <a:cubicBezTo>
                    <a:pt x="671" y="16"/>
                    <a:pt x="671" y="16"/>
                    <a:pt x="671" y="16"/>
                  </a:cubicBezTo>
                  <a:cubicBezTo>
                    <a:pt x="672" y="16"/>
                    <a:pt x="672" y="17"/>
                    <a:pt x="673" y="17"/>
                  </a:cubicBezTo>
                  <a:cubicBezTo>
                    <a:pt x="673" y="18"/>
                    <a:pt x="673" y="19"/>
                    <a:pt x="673" y="20"/>
                  </a:cubicBezTo>
                  <a:cubicBezTo>
                    <a:pt x="674" y="22"/>
                    <a:pt x="675" y="22"/>
                    <a:pt x="675" y="22"/>
                  </a:cubicBezTo>
                  <a:cubicBezTo>
                    <a:pt x="677" y="25"/>
                    <a:pt x="677" y="25"/>
                    <a:pt x="677" y="25"/>
                  </a:cubicBezTo>
                  <a:cubicBezTo>
                    <a:pt x="678" y="28"/>
                    <a:pt x="678" y="28"/>
                    <a:pt x="678" y="28"/>
                  </a:cubicBezTo>
                  <a:cubicBezTo>
                    <a:pt x="677" y="33"/>
                    <a:pt x="677" y="33"/>
                    <a:pt x="677" y="33"/>
                  </a:cubicBezTo>
                  <a:cubicBezTo>
                    <a:pt x="677" y="33"/>
                    <a:pt x="675" y="38"/>
                    <a:pt x="674" y="40"/>
                  </a:cubicBezTo>
                  <a:cubicBezTo>
                    <a:pt x="673" y="42"/>
                    <a:pt x="676" y="44"/>
                    <a:pt x="676" y="44"/>
                  </a:cubicBezTo>
                  <a:cubicBezTo>
                    <a:pt x="677" y="46"/>
                    <a:pt x="677" y="46"/>
                    <a:pt x="677" y="46"/>
                  </a:cubicBezTo>
                  <a:cubicBezTo>
                    <a:pt x="677" y="46"/>
                    <a:pt x="678" y="49"/>
                    <a:pt x="679" y="50"/>
                  </a:cubicBezTo>
                  <a:cubicBezTo>
                    <a:pt x="679" y="51"/>
                    <a:pt x="679" y="51"/>
                    <a:pt x="679" y="51"/>
                  </a:cubicBezTo>
                  <a:cubicBezTo>
                    <a:pt x="679" y="51"/>
                    <a:pt x="682" y="53"/>
                    <a:pt x="683" y="54"/>
                  </a:cubicBezTo>
                  <a:cubicBezTo>
                    <a:pt x="684" y="54"/>
                    <a:pt x="684" y="55"/>
                    <a:pt x="685" y="56"/>
                  </a:cubicBezTo>
                  <a:cubicBezTo>
                    <a:pt x="686" y="57"/>
                    <a:pt x="685" y="59"/>
                    <a:pt x="685" y="59"/>
                  </a:cubicBezTo>
                  <a:cubicBezTo>
                    <a:pt x="682" y="62"/>
                    <a:pt x="682" y="62"/>
                    <a:pt x="682" y="62"/>
                  </a:cubicBezTo>
                  <a:cubicBezTo>
                    <a:pt x="682" y="62"/>
                    <a:pt x="687" y="62"/>
                    <a:pt x="689" y="62"/>
                  </a:cubicBezTo>
                  <a:cubicBezTo>
                    <a:pt x="691" y="62"/>
                    <a:pt x="691" y="62"/>
                    <a:pt x="692" y="62"/>
                  </a:cubicBezTo>
                  <a:cubicBezTo>
                    <a:pt x="693" y="62"/>
                    <a:pt x="697" y="63"/>
                    <a:pt x="697" y="63"/>
                  </a:cubicBezTo>
                  <a:cubicBezTo>
                    <a:pt x="697" y="63"/>
                    <a:pt x="699" y="62"/>
                    <a:pt x="700" y="62"/>
                  </a:cubicBezTo>
                  <a:cubicBezTo>
                    <a:pt x="702" y="61"/>
                    <a:pt x="704" y="61"/>
                    <a:pt x="704" y="61"/>
                  </a:cubicBezTo>
                  <a:cubicBezTo>
                    <a:pt x="708" y="58"/>
                    <a:pt x="708" y="58"/>
                    <a:pt x="708" y="58"/>
                  </a:cubicBezTo>
                  <a:cubicBezTo>
                    <a:pt x="708" y="58"/>
                    <a:pt x="713" y="59"/>
                    <a:pt x="715" y="59"/>
                  </a:cubicBezTo>
                  <a:cubicBezTo>
                    <a:pt x="716" y="59"/>
                    <a:pt x="719" y="59"/>
                    <a:pt x="720" y="58"/>
                  </a:cubicBezTo>
                  <a:cubicBezTo>
                    <a:pt x="721" y="58"/>
                    <a:pt x="725" y="60"/>
                    <a:pt x="725" y="60"/>
                  </a:cubicBezTo>
                  <a:cubicBezTo>
                    <a:pt x="725" y="60"/>
                    <a:pt x="727" y="62"/>
                    <a:pt x="728" y="63"/>
                  </a:cubicBezTo>
                  <a:cubicBezTo>
                    <a:pt x="727" y="66"/>
                    <a:pt x="726" y="68"/>
                    <a:pt x="726" y="69"/>
                  </a:cubicBezTo>
                  <a:cubicBezTo>
                    <a:pt x="727" y="70"/>
                    <a:pt x="730" y="72"/>
                    <a:pt x="731" y="74"/>
                  </a:cubicBezTo>
                  <a:cubicBezTo>
                    <a:pt x="731" y="75"/>
                    <a:pt x="727" y="80"/>
                    <a:pt x="727" y="80"/>
                  </a:cubicBezTo>
                  <a:close/>
                  <a:moveTo>
                    <a:pt x="0" y="164"/>
                  </a:moveTo>
                  <a:cubicBezTo>
                    <a:pt x="0" y="164"/>
                    <a:pt x="0" y="164"/>
                    <a:pt x="0" y="164"/>
                  </a:cubicBezTo>
                  <a:cubicBezTo>
                    <a:pt x="0" y="164"/>
                    <a:pt x="0" y="164"/>
                    <a:pt x="0" y="164"/>
                  </a:cubicBezTo>
                  <a:cubicBezTo>
                    <a:pt x="0" y="164"/>
                    <a:pt x="0" y="164"/>
                    <a:pt x="0" y="164"/>
                  </a:cubicBezTo>
                  <a:cubicBezTo>
                    <a:pt x="0" y="164"/>
                    <a:pt x="0" y="164"/>
                    <a:pt x="0" y="164"/>
                  </a:cubicBezTo>
                  <a:cubicBezTo>
                    <a:pt x="0" y="164"/>
                    <a:pt x="0" y="164"/>
                    <a:pt x="0" y="16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 name="Freeform 223"/>
            <p:cNvSpPr>
              <a:spLocks noEditPoints="1"/>
            </p:cNvSpPr>
            <p:nvPr/>
          </p:nvSpPr>
          <p:spPr bwMode="auto">
            <a:xfrm>
              <a:off x="5477832" y="363798"/>
              <a:ext cx="722326" cy="1278502"/>
            </a:xfrm>
            <a:custGeom>
              <a:avLst/>
              <a:gdLst>
                <a:gd name="T0" fmla="*/ 7 w 317"/>
                <a:gd name="T1" fmla="*/ 80 h 578"/>
                <a:gd name="T2" fmla="*/ 20 w 317"/>
                <a:gd name="T3" fmla="*/ 69 h 578"/>
                <a:gd name="T4" fmla="*/ 69 w 317"/>
                <a:gd name="T5" fmla="*/ 84 h 578"/>
                <a:gd name="T6" fmla="*/ 91 w 317"/>
                <a:gd name="T7" fmla="*/ 90 h 578"/>
                <a:gd name="T8" fmla="*/ 100 w 317"/>
                <a:gd name="T9" fmla="*/ 68 h 578"/>
                <a:gd name="T10" fmla="*/ 102 w 317"/>
                <a:gd name="T11" fmla="*/ 13 h 578"/>
                <a:gd name="T12" fmla="*/ 154 w 317"/>
                <a:gd name="T13" fmla="*/ 12 h 578"/>
                <a:gd name="T14" fmla="*/ 158 w 317"/>
                <a:gd name="T15" fmla="*/ 43 h 578"/>
                <a:gd name="T16" fmla="*/ 157 w 317"/>
                <a:gd name="T17" fmla="*/ 78 h 578"/>
                <a:gd name="T18" fmla="*/ 203 w 317"/>
                <a:gd name="T19" fmla="*/ 116 h 578"/>
                <a:gd name="T20" fmla="*/ 216 w 317"/>
                <a:gd name="T21" fmla="*/ 184 h 578"/>
                <a:gd name="T22" fmla="*/ 233 w 317"/>
                <a:gd name="T23" fmla="*/ 227 h 578"/>
                <a:gd name="T24" fmla="*/ 248 w 317"/>
                <a:gd name="T25" fmla="*/ 263 h 578"/>
                <a:gd name="T26" fmla="*/ 270 w 317"/>
                <a:gd name="T27" fmla="*/ 292 h 578"/>
                <a:gd name="T28" fmla="*/ 295 w 317"/>
                <a:gd name="T29" fmla="*/ 333 h 578"/>
                <a:gd name="T30" fmla="*/ 303 w 317"/>
                <a:gd name="T31" fmla="*/ 407 h 578"/>
                <a:gd name="T32" fmla="*/ 266 w 317"/>
                <a:gd name="T33" fmla="*/ 493 h 578"/>
                <a:gd name="T34" fmla="*/ 242 w 317"/>
                <a:gd name="T35" fmla="*/ 508 h 578"/>
                <a:gd name="T36" fmla="*/ 224 w 317"/>
                <a:gd name="T37" fmla="*/ 519 h 578"/>
                <a:gd name="T38" fmla="*/ 210 w 317"/>
                <a:gd name="T39" fmla="*/ 527 h 578"/>
                <a:gd name="T40" fmla="*/ 191 w 317"/>
                <a:gd name="T41" fmla="*/ 544 h 578"/>
                <a:gd name="T42" fmla="*/ 173 w 317"/>
                <a:gd name="T43" fmla="*/ 551 h 578"/>
                <a:gd name="T44" fmla="*/ 155 w 317"/>
                <a:gd name="T45" fmla="*/ 561 h 578"/>
                <a:gd name="T46" fmla="*/ 147 w 317"/>
                <a:gd name="T47" fmla="*/ 567 h 578"/>
                <a:gd name="T48" fmla="*/ 143 w 317"/>
                <a:gd name="T49" fmla="*/ 560 h 578"/>
                <a:gd name="T50" fmla="*/ 132 w 317"/>
                <a:gd name="T51" fmla="*/ 561 h 578"/>
                <a:gd name="T52" fmla="*/ 126 w 317"/>
                <a:gd name="T53" fmla="*/ 559 h 578"/>
                <a:gd name="T54" fmla="*/ 120 w 317"/>
                <a:gd name="T55" fmla="*/ 552 h 578"/>
                <a:gd name="T56" fmla="*/ 118 w 317"/>
                <a:gd name="T57" fmla="*/ 542 h 578"/>
                <a:gd name="T58" fmla="*/ 110 w 317"/>
                <a:gd name="T59" fmla="*/ 541 h 578"/>
                <a:gd name="T60" fmla="*/ 98 w 317"/>
                <a:gd name="T61" fmla="*/ 540 h 578"/>
                <a:gd name="T62" fmla="*/ 94 w 317"/>
                <a:gd name="T63" fmla="*/ 529 h 578"/>
                <a:gd name="T64" fmla="*/ 87 w 317"/>
                <a:gd name="T65" fmla="*/ 521 h 578"/>
                <a:gd name="T66" fmla="*/ 89 w 317"/>
                <a:gd name="T67" fmla="*/ 502 h 578"/>
                <a:gd name="T68" fmla="*/ 89 w 317"/>
                <a:gd name="T69" fmla="*/ 485 h 578"/>
                <a:gd name="T70" fmla="*/ 81 w 317"/>
                <a:gd name="T71" fmla="*/ 459 h 578"/>
                <a:gd name="T72" fmla="*/ 72 w 317"/>
                <a:gd name="T73" fmla="*/ 430 h 578"/>
                <a:gd name="T74" fmla="*/ 75 w 317"/>
                <a:gd name="T75" fmla="*/ 399 h 578"/>
                <a:gd name="T76" fmla="*/ 73 w 317"/>
                <a:gd name="T77" fmla="*/ 393 h 578"/>
                <a:gd name="T78" fmla="*/ 89 w 317"/>
                <a:gd name="T79" fmla="*/ 386 h 578"/>
                <a:gd name="T80" fmla="*/ 95 w 317"/>
                <a:gd name="T81" fmla="*/ 365 h 578"/>
                <a:gd name="T82" fmla="*/ 106 w 317"/>
                <a:gd name="T83" fmla="*/ 351 h 578"/>
                <a:gd name="T84" fmla="*/ 126 w 317"/>
                <a:gd name="T85" fmla="*/ 306 h 578"/>
                <a:gd name="T86" fmla="*/ 143 w 317"/>
                <a:gd name="T87" fmla="*/ 280 h 578"/>
                <a:gd name="T88" fmla="*/ 123 w 317"/>
                <a:gd name="T89" fmla="*/ 248 h 578"/>
                <a:gd name="T90" fmla="*/ 91 w 317"/>
                <a:gd name="T91" fmla="*/ 217 h 578"/>
                <a:gd name="T92" fmla="*/ 80 w 317"/>
                <a:gd name="T93" fmla="*/ 167 h 578"/>
                <a:gd name="T94" fmla="*/ 73 w 317"/>
                <a:gd name="T95" fmla="*/ 132 h 578"/>
                <a:gd name="T96" fmla="*/ 35 w 317"/>
                <a:gd name="T97" fmla="*/ 109 h 578"/>
                <a:gd name="T98" fmla="*/ 142 w 317"/>
                <a:gd name="T99" fmla="*/ 570 h 578"/>
                <a:gd name="T100" fmla="*/ 129 w 317"/>
                <a:gd name="T101" fmla="*/ 570 h 578"/>
                <a:gd name="T102" fmla="*/ 104 w 317"/>
                <a:gd name="T103" fmla="*/ 557 h 578"/>
                <a:gd name="T104" fmla="*/ 114 w 317"/>
                <a:gd name="T105" fmla="*/ 553 h 578"/>
                <a:gd name="T106" fmla="*/ 97 w 317"/>
                <a:gd name="T107" fmla="*/ 556 h 578"/>
                <a:gd name="T108" fmla="*/ 92 w 317"/>
                <a:gd name="T109" fmla="*/ 544 h 578"/>
                <a:gd name="T110" fmla="*/ 83 w 317"/>
                <a:gd name="T111" fmla="*/ 558 h 578"/>
                <a:gd name="T112" fmla="*/ 80 w 317"/>
                <a:gd name="T113" fmla="*/ 563 h 578"/>
                <a:gd name="T114" fmla="*/ 79 w 317"/>
                <a:gd name="T115" fmla="*/ 570 h 578"/>
                <a:gd name="T116" fmla="*/ 48 w 317"/>
                <a:gd name="T117" fmla="*/ 577 h 578"/>
                <a:gd name="T118" fmla="*/ 53 w 317"/>
                <a:gd name="T119" fmla="*/ 558 h 578"/>
                <a:gd name="T120" fmla="*/ 65 w 317"/>
                <a:gd name="T121" fmla="*/ 573 h 578"/>
                <a:gd name="T122" fmla="*/ 68 w 317"/>
                <a:gd name="T123" fmla="*/ 561 h 578"/>
                <a:gd name="T124" fmla="*/ 57 w 317"/>
                <a:gd name="T125" fmla="*/ 553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7" h="578">
                  <a:moveTo>
                    <a:pt x="20" y="100"/>
                  </a:moveTo>
                  <a:cubicBezTo>
                    <a:pt x="17" y="95"/>
                    <a:pt x="17" y="95"/>
                    <a:pt x="17" y="95"/>
                  </a:cubicBezTo>
                  <a:cubicBezTo>
                    <a:pt x="13" y="93"/>
                    <a:pt x="13" y="93"/>
                    <a:pt x="13" y="93"/>
                  </a:cubicBezTo>
                  <a:cubicBezTo>
                    <a:pt x="8" y="91"/>
                    <a:pt x="8" y="91"/>
                    <a:pt x="8" y="91"/>
                  </a:cubicBezTo>
                  <a:cubicBezTo>
                    <a:pt x="8" y="87"/>
                    <a:pt x="8" y="87"/>
                    <a:pt x="8" y="87"/>
                  </a:cubicBezTo>
                  <a:cubicBezTo>
                    <a:pt x="1" y="83"/>
                    <a:pt x="1" y="83"/>
                    <a:pt x="1" y="83"/>
                  </a:cubicBezTo>
                  <a:cubicBezTo>
                    <a:pt x="1" y="83"/>
                    <a:pt x="0" y="81"/>
                    <a:pt x="1" y="81"/>
                  </a:cubicBezTo>
                  <a:cubicBezTo>
                    <a:pt x="2" y="80"/>
                    <a:pt x="6" y="80"/>
                    <a:pt x="7" y="80"/>
                  </a:cubicBezTo>
                  <a:cubicBezTo>
                    <a:pt x="7" y="79"/>
                    <a:pt x="7" y="79"/>
                    <a:pt x="7" y="79"/>
                  </a:cubicBezTo>
                  <a:cubicBezTo>
                    <a:pt x="8" y="79"/>
                    <a:pt x="8" y="79"/>
                    <a:pt x="8" y="79"/>
                  </a:cubicBezTo>
                  <a:cubicBezTo>
                    <a:pt x="9" y="79"/>
                    <a:pt x="9" y="78"/>
                    <a:pt x="9" y="78"/>
                  </a:cubicBezTo>
                  <a:cubicBezTo>
                    <a:pt x="9" y="78"/>
                    <a:pt x="6" y="72"/>
                    <a:pt x="8" y="69"/>
                  </a:cubicBezTo>
                  <a:cubicBezTo>
                    <a:pt x="8" y="68"/>
                    <a:pt x="8" y="68"/>
                    <a:pt x="8" y="68"/>
                  </a:cubicBezTo>
                  <a:cubicBezTo>
                    <a:pt x="8" y="68"/>
                    <a:pt x="8" y="68"/>
                    <a:pt x="8" y="68"/>
                  </a:cubicBezTo>
                  <a:cubicBezTo>
                    <a:pt x="10" y="66"/>
                    <a:pt x="14" y="66"/>
                    <a:pt x="16" y="68"/>
                  </a:cubicBezTo>
                  <a:cubicBezTo>
                    <a:pt x="20" y="69"/>
                    <a:pt x="20" y="69"/>
                    <a:pt x="20" y="69"/>
                  </a:cubicBezTo>
                  <a:cubicBezTo>
                    <a:pt x="27" y="77"/>
                    <a:pt x="27" y="77"/>
                    <a:pt x="27" y="77"/>
                  </a:cubicBezTo>
                  <a:cubicBezTo>
                    <a:pt x="33" y="84"/>
                    <a:pt x="33" y="84"/>
                    <a:pt x="33" y="84"/>
                  </a:cubicBezTo>
                  <a:cubicBezTo>
                    <a:pt x="33" y="84"/>
                    <a:pt x="42" y="91"/>
                    <a:pt x="44" y="92"/>
                  </a:cubicBezTo>
                  <a:cubicBezTo>
                    <a:pt x="46" y="93"/>
                    <a:pt x="57" y="95"/>
                    <a:pt x="58" y="96"/>
                  </a:cubicBezTo>
                  <a:cubicBezTo>
                    <a:pt x="61" y="92"/>
                    <a:pt x="61" y="92"/>
                    <a:pt x="61" y="92"/>
                  </a:cubicBezTo>
                  <a:cubicBezTo>
                    <a:pt x="65" y="89"/>
                    <a:pt x="65" y="89"/>
                    <a:pt x="65" y="89"/>
                  </a:cubicBezTo>
                  <a:cubicBezTo>
                    <a:pt x="64" y="87"/>
                    <a:pt x="64" y="87"/>
                    <a:pt x="64" y="87"/>
                  </a:cubicBezTo>
                  <a:cubicBezTo>
                    <a:pt x="69" y="84"/>
                    <a:pt x="69" y="84"/>
                    <a:pt x="69" y="84"/>
                  </a:cubicBezTo>
                  <a:cubicBezTo>
                    <a:pt x="73" y="87"/>
                    <a:pt x="73" y="87"/>
                    <a:pt x="73" y="87"/>
                  </a:cubicBezTo>
                  <a:cubicBezTo>
                    <a:pt x="83" y="89"/>
                    <a:pt x="83" y="89"/>
                    <a:pt x="83" y="89"/>
                  </a:cubicBezTo>
                  <a:cubicBezTo>
                    <a:pt x="87" y="92"/>
                    <a:pt x="87" y="92"/>
                    <a:pt x="87" y="92"/>
                  </a:cubicBezTo>
                  <a:cubicBezTo>
                    <a:pt x="87" y="92"/>
                    <a:pt x="88" y="92"/>
                    <a:pt x="89" y="91"/>
                  </a:cubicBezTo>
                  <a:cubicBezTo>
                    <a:pt x="89" y="91"/>
                    <a:pt x="89" y="91"/>
                    <a:pt x="89" y="91"/>
                  </a:cubicBezTo>
                  <a:cubicBezTo>
                    <a:pt x="90" y="91"/>
                    <a:pt x="90" y="91"/>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89"/>
                    <a:pt x="91" y="89"/>
                    <a:pt x="91" y="89"/>
                  </a:cubicBezTo>
                  <a:cubicBezTo>
                    <a:pt x="91" y="88"/>
                    <a:pt x="91" y="82"/>
                    <a:pt x="91" y="82"/>
                  </a:cubicBezTo>
                  <a:cubicBezTo>
                    <a:pt x="91" y="82"/>
                    <a:pt x="88" y="80"/>
                    <a:pt x="91" y="78"/>
                  </a:cubicBezTo>
                  <a:cubicBezTo>
                    <a:pt x="94" y="75"/>
                    <a:pt x="98" y="72"/>
                    <a:pt x="98" y="72"/>
                  </a:cubicBezTo>
                  <a:cubicBezTo>
                    <a:pt x="98" y="72"/>
                    <a:pt x="100" y="71"/>
                    <a:pt x="100" y="68"/>
                  </a:cubicBezTo>
                  <a:cubicBezTo>
                    <a:pt x="100" y="65"/>
                    <a:pt x="98" y="57"/>
                    <a:pt x="98" y="57"/>
                  </a:cubicBezTo>
                  <a:cubicBezTo>
                    <a:pt x="98" y="57"/>
                    <a:pt x="96" y="52"/>
                    <a:pt x="96" y="50"/>
                  </a:cubicBezTo>
                  <a:cubicBezTo>
                    <a:pt x="98" y="38"/>
                    <a:pt x="93" y="29"/>
                    <a:pt x="96" y="28"/>
                  </a:cubicBezTo>
                  <a:cubicBezTo>
                    <a:pt x="96" y="28"/>
                    <a:pt x="96" y="28"/>
                    <a:pt x="96" y="28"/>
                  </a:cubicBezTo>
                  <a:cubicBezTo>
                    <a:pt x="98" y="27"/>
                    <a:pt x="98" y="27"/>
                    <a:pt x="98" y="27"/>
                  </a:cubicBezTo>
                  <a:cubicBezTo>
                    <a:pt x="101" y="25"/>
                    <a:pt x="101" y="25"/>
                    <a:pt x="101" y="25"/>
                  </a:cubicBezTo>
                  <a:cubicBezTo>
                    <a:pt x="101" y="25"/>
                    <a:pt x="101" y="24"/>
                    <a:pt x="101" y="24"/>
                  </a:cubicBezTo>
                  <a:cubicBezTo>
                    <a:pt x="101" y="19"/>
                    <a:pt x="95" y="14"/>
                    <a:pt x="102" y="13"/>
                  </a:cubicBezTo>
                  <a:cubicBezTo>
                    <a:pt x="105" y="11"/>
                    <a:pt x="105" y="11"/>
                    <a:pt x="105" y="11"/>
                  </a:cubicBezTo>
                  <a:cubicBezTo>
                    <a:pt x="114" y="11"/>
                    <a:pt x="114" y="11"/>
                    <a:pt x="114" y="11"/>
                  </a:cubicBezTo>
                  <a:cubicBezTo>
                    <a:pt x="116" y="5"/>
                    <a:pt x="116" y="5"/>
                    <a:pt x="116" y="5"/>
                  </a:cubicBezTo>
                  <a:cubicBezTo>
                    <a:pt x="120" y="1"/>
                    <a:pt x="120" y="1"/>
                    <a:pt x="120" y="1"/>
                  </a:cubicBezTo>
                  <a:cubicBezTo>
                    <a:pt x="123" y="1"/>
                    <a:pt x="127" y="0"/>
                    <a:pt x="129" y="1"/>
                  </a:cubicBezTo>
                  <a:cubicBezTo>
                    <a:pt x="131" y="4"/>
                    <a:pt x="131" y="6"/>
                    <a:pt x="135" y="7"/>
                  </a:cubicBezTo>
                  <a:cubicBezTo>
                    <a:pt x="147" y="11"/>
                    <a:pt x="147" y="11"/>
                    <a:pt x="147" y="11"/>
                  </a:cubicBezTo>
                  <a:cubicBezTo>
                    <a:pt x="154" y="12"/>
                    <a:pt x="154" y="12"/>
                    <a:pt x="154" y="12"/>
                  </a:cubicBezTo>
                  <a:cubicBezTo>
                    <a:pt x="156" y="14"/>
                    <a:pt x="156" y="14"/>
                    <a:pt x="156" y="14"/>
                  </a:cubicBezTo>
                  <a:cubicBezTo>
                    <a:pt x="156" y="14"/>
                    <a:pt x="156" y="14"/>
                    <a:pt x="156" y="14"/>
                  </a:cubicBezTo>
                  <a:cubicBezTo>
                    <a:pt x="156" y="16"/>
                    <a:pt x="156" y="18"/>
                    <a:pt x="157" y="19"/>
                  </a:cubicBezTo>
                  <a:cubicBezTo>
                    <a:pt x="157" y="21"/>
                    <a:pt x="158" y="24"/>
                    <a:pt x="158" y="24"/>
                  </a:cubicBezTo>
                  <a:cubicBezTo>
                    <a:pt x="158" y="24"/>
                    <a:pt x="157" y="27"/>
                    <a:pt x="157" y="29"/>
                  </a:cubicBezTo>
                  <a:cubicBezTo>
                    <a:pt x="156" y="30"/>
                    <a:pt x="156" y="33"/>
                    <a:pt x="156" y="34"/>
                  </a:cubicBezTo>
                  <a:cubicBezTo>
                    <a:pt x="156" y="35"/>
                    <a:pt x="156" y="36"/>
                    <a:pt x="156" y="37"/>
                  </a:cubicBezTo>
                  <a:cubicBezTo>
                    <a:pt x="156" y="39"/>
                    <a:pt x="157" y="42"/>
                    <a:pt x="158" y="43"/>
                  </a:cubicBezTo>
                  <a:cubicBezTo>
                    <a:pt x="158" y="44"/>
                    <a:pt x="163" y="47"/>
                    <a:pt x="163" y="47"/>
                  </a:cubicBezTo>
                  <a:cubicBezTo>
                    <a:pt x="163" y="47"/>
                    <a:pt x="163" y="48"/>
                    <a:pt x="158" y="52"/>
                  </a:cubicBezTo>
                  <a:cubicBezTo>
                    <a:pt x="154" y="57"/>
                    <a:pt x="154" y="57"/>
                    <a:pt x="154" y="57"/>
                  </a:cubicBezTo>
                  <a:cubicBezTo>
                    <a:pt x="161" y="59"/>
                    <a:pt x="161" y="59"/>
                    <a:pt x="161" y="59"/>
                  </a:cubicBezTo>
                  <a:cubicBezTo>
                    <a:pt x="161" y="64"/>
                    <a:pt x="161" y="64"/>
                    <a:pt x="161" y="64"/>
                  </a:cubicBezTo>
                  <a:cubicBezTo>
                    <a:pt x="161" y="68"/>
                    <a:pt x="161" y="68"/>
                    <a:pt x="161" y="68"/>
                  </a:cubicBezTo>
                  <a:cubicBezTo>
                    <a:pt x="160" y="74"/>
                    <a:pt x="160" y="74"/>
                    <a:pt x="160" y="74"/>
                  </a:cubicBezTo>
                  <a:cubicBezTo>
                    <a:pt x="157" y="78"/>
                    <a:pt x="157" y="78"/>
                    <a:pt x="157" y="78"/>
                  </a:cubicBezTo>
                  <a:cubicBezTo>
                    <a:pt x="161" y="84"/>
                    <a:pt x="161" y="84"/>
                    <a:pt x="161" y="84"/>
                  </a:cubicBezTo>
                  <a:cubicBezTo>
                    <a:pt x="166" y="92"/>
                    <a:pt x="166" y="92"/>
                    <a:pt x="166" y="92"/>
                  </a:cubicBezTo>
                  <a:cubicBezTo>
                    <a:pt x="173" y="96"/>
                    <a:pt x="173" y="96"/>
                    <a:pt x="173" y="96"/>
                  </a:cubicBezTo>
                  <a:cubicBezTo>
                    <a:pt x="173" y="96"/>
                    <a:pt x="174" y="95"/>
                    <a:pt x="181" y="96"/>
                  </a:cubicBezTo>
                  <a:cubicBezTo>
                    <a:pt x="188" y="98"/>
                    <a:pt x="190" y="104"/>
                    <a:pt x="190" y="104"/>
                  </a:cubicBezTo>
                  <a:cubicBezTo>
                    <a:pt x="194" y="109"/>
                    <a:pt x="194" y="109"/>
                    <a:pt x="194" y="109"/>
                  </a:cubicBezTo>
                  <a:cubicBezTo>
                    <a:pt x="200" y="113"/>
                    <a:pt x="200" y="113"/>
                    <a:pt x="200" y="113"/>
                  </a:cubicBezTo>
                  <a:cubicBezTo>
                    <a:pt x="203" y="116"/>
                    <a:pt x="203" y="116"/>
                    <a:pt x="203" y="116"/>
                  </a:cubicBezTo>
                  <a:cubicBezTo>
                    <a:pt x="202" y="125"/>
                    <a:pt x="202" y="125"/>
                    <a:pt x="202" y="125"/>
                  </a:cubicBezTo>
                  <a:cubicBezTo>
                    <a:pt x="202" y="125"/>
                    <a:pt x="199" y="130"/>
                    <a:pt x="200" y="134"/>
                  </a:cubicBezTo>
                  <a:cubicBezTo>
                    <a:pt x="200" y="139"/>
                    <a:pt x="197" y="146"/>
                    <a:pt x="197" y="148"/>
                  </a:cubicBezTo>
                  <a:cubicBezTo>
                    <a:pt x="197" y="149"/>
                    <a:pt x="195" y="157"/>
                    <a:pt x="195" y="157"/>
                  </a:cubicBezTo>
                  <a:cubicBezTo>
                    <a:pt x="198" y="164"/>
                    <a:pt x="198" y="164"/>
                    <a:pt x="198" y="164"/>
                  </a:cubicBezTo>
                  <a:cubicBezTo>
                    <a:pt x="202" y="168"/>
                    <a:pt x="202" y="168"/>
                    <a:pt x="202" y="168"/>
                  </a:cubicBezTo>
                  <a:cubicBezTo>
                    <a:pt x="208" y="175"/>
                    <a:pt x="208" y="175"/>
                    <a:pt x="208" y="175"/>
                  </a:cubicBezTo>
                  <a:cubicBezTo>
                    <a:pt x="216" y="184"/>
                    <a:pt x="216" y="184"/>
                    <a:pt x="216" y="184"/>
                  </a:cubicBezTo>
                  <a:cubicBezTo>
                    <a:pt x="219" y="191"/>
                    <a:pt x="219" y="191"/>
                    <a:pt x="219" y="191"/>
                  </a:cubicBezTo>
                  <a:cubicBezTo>
                    <a:pt x="219" y="191"/>
                    <a:pt x="227" y="196"/>
                    <a:pt x="227" y="197"/>
                  </a:cubicBezTo>
                  <a:cubicBezTo>
                    <a:pt x="227" y="198"/>
                    <a:pt x="230" y="203"/>
                    <a:pt x="230" y="203"/>
                  </a:cubicBezTo>
                  <a:cubicBezTo>
                    <a:pt x="234" y="210"/>
                    <a:pt x="234" y="210"/>
                    <a:pt x="234" y="210"/>
                  </a:cubicBezTo>
                  <a:cubicBezTo>
                    <a:pt x="233" y="215"/>
                    <a:pt x="233" y="215"/>
                    <a:pt x="233" y="215"/>
                  </a:cubicBezTo>
                  <a:cubicBezTo>
                    <a:pt x="230" y="220"/>
                    <a:pt x="230" y="220"/>
                    <a:pt x="230" y="220"/>
                  </a:cubicBezTo>
                  <a:cubicBezTo>
                    <a:pt x="230" y="223"/>
                    <a:pt x="230" y="223"/>
                    <a:pt x="230" y="223"/>
                  </a:cubicBezTo>
                  <a:cubicBezTo>
                    <a:pt x="233" y="227"/>
                    <a:pt x="233" y="227"/>
                    <a:pt x="233" y="227"/>
                  </a:cubicBezTo>
                  <a:cubicBezTo>
                    <a:pt x="232" y="231"/>
                    <a:pt x="232" y="231"/>
                    <a:pt x="232" y="231"/>
                  </a:cubicBezTo>
                  <a:cubicBezTo>
                    <a:pt x="235" y="237"/>
                    <a:pt x="235" y="237"/>
                    <a:pt x="235" y="237"/>
                  </a:cubicBezTo>
                  <a:cubicBezTo>
                    <a:pt x="233" y="241"/>
                    <a:pt x="233" y="241"/>
                    <a:pt x="233" y="241"/>
                  </a:cubicBezTo>
                  <a:cubicBezTo>
                    <a:pt x="238" y="243"/>
                    <a:pt x="238" y="243"/>
                    <a:pt x="238" y="243"/>
                  </a:cubicBezTo>
                  <a:cubicBezTo>
                    <a:pt x="238" y="243"/>
                    <a:pt x="239" y="244"/>
                    <a:pt x="238" y="246"/>
                  </a:cubicBezTo>
                  <a:cubicBezTo>
                    <a:pt x="237" y="247"/>
                    <a:pt x="236" y="254"/>
                    <a:pt x="236" y="254"/>
                  </a:cubicBezTo>
                  <a:cubicBezTo>
                    <a:pt x="241" y="262"/>
                    <a:pt x="241" y="262"/>
                    <a:pt x="241" y="262"/>
                  </a:cubicBezTo>
                  <a:cubicBezTo>
                    <a:pt x="248" y="263"/>
                    <a:pt x="248" y="263"/>
                    <a:pt x="248" y="263"/>
                  </a:cubicBezTo>
                  <a:cubicBezTo>
                    <a:pt x="248" y="263"/>
                    <a:pt x="252" y="263"/>
                    <a:pt x="252" y="264"/>
                  </a:cubicBezTo>
                  <a:cubicBezTo>
                    <a:pt x="253" y="265"/>
                    <a:pt x="254" y="268"/>
                    <a:pt x="254" y="268"/>
                  </a:cubicBezTo>
                  <a:cubicBezTo>
                    <a:pt x="251" y="274"/>
                    <a:pt x="251" y="274"/>
                    <a:pt x="251" y="274"/>
                  </a:cubicBezTo>
                  <a:cubicBezTo>
                    <a:pt x="251" y="274"/>
                    <a:pt x="252" y="277"/>
                    <a:pt x="255" y="279"/>
                  </a:cubicBezTo>
                  <a:cubicBezTo>
                    <a:pt x="257" y="280"/>
                    <a:pt x="259" y="280"/>
                    <a:pt x="259" y="282"/>
                  </a:cubicBezTo>
                  <a:cubicBezTo>
                    <a:pt x="260" y="284"/>
                    <a:pt x="260" y="287"/>
                    <a:pt x="261" y="286"/>
                  </a:cubicBezTo>
                  <a:cubicBezTo>
                    <a:pt x="263" y="286"/>
                    <a:pt x="267" y="287"/>
                    <a:pt x="267" y="287"/>
                  </a:cubicBezTo>
                  <a:cubicBezTo>
                    <a:pt x="270" y="292"/>
                    <a:pt x="270" y="292"/>
                    <a:pt x="270" y="292"/>
                  </a:cubicBezTo>
                  <a:cubicBezTo>
                    <a:pt x="272" y="296"/>
                    <a:pt x="272" y="296"/>
                    <a:pt x="272" y="296"/>
                  </a:cubicBezTo>
                  <a:cubicBezTo>
                    <a:pt x="272" y="296"/>
                    <a:pt x="272" y="299"/>
                    <a:pt x="272" y="300"/>
                  </a:cubicBezTo>
                  <a:cubicBezTo>
                    <a:pt x="272" y="302"/>
                    <a:pt x="271" y="308"/>
                    <a:pt x="271" y="308"/>
                  </a:cubicBezTo>
                  <a:cubicBezTo>
                    <a:pt x="266" y="316"/>
                    <a:pt x="266" y="316"/>
                    <a:pt x="266" y="316"/>
                  </a:cubicBezTo>
                  <a:cubicBezTo>
                    <a:pt x="266" y="316"/>
                    <a:pt x="270" y="321"/>
                    <a:pt x="273" y="323"/>
                  </a:cubicBezTo>
                  <a:cubicBezTo>
                    <a:pt x="276" y="325"/>
                    <a:pt x="280" y="328"/>
                    <a:pt x="281" y="328"/>
                  </a:cubicBezTo>
                  <a:cubicBezTo>
                    <a:pt x="282" y="328"/>
                    <a:pt x="287" y="329"/>
                    <a:pt x="289" y="330"/>
                  </a:cubicBezTo>
                  <a:cubicBezTo>
                    <a:pt x="290" y="330"/>
                    <a:pt x="294" y="332"/>
                    <a:pt x="295" y="333"/>
                  </a:cubicBezTo>
                  <a:cubicBezTo>
                    <a:pt x="296" y="334"/>
                    <a:pt x="303" y="338"/>
                    <a:pt x="303" y="338"/>
                  </a:cubicBezTo>
                  <a:cubicBezTo>
                    <a:pt x="309" y="341"/>
                    <a:pt x="309" y="341"/>
                    <a:pt x="309" y="341"/>
                  </a:cubicBezTo>
                  <a:cubicBezTo>
                    <a:pt x="315" y="346"/>
                    <a:pt x="315" y="346"/>
                    <a:pt x="315" y="346"/>
                  </a:cubicBezTo>
                  <a:cubicBezTo>
                    <a:pt x="317" y="358"/>
                    <a:pt x="317" y="358"/>
                    <a:pt x="317" y="358"/>
                  </a:cubicBezTo>
                  <a:cubicBezTo>
                    <a:pt x="317" y="358"/>
                    <a:pt x="315" y="376"/>
                    <a:pt x="314" y="378"/>
                  </a:cubicBezTo>
                  <a:cubicBezTo>
                    <a:pt x="314" y="380"/>
                    <a:pt x="311" y="389"/>
                    <a:pt x="310" y="390"/>
                  </a:cubicBezTo>
                  <a:cubicBezTo>
                    <a:pt x="308" y="391"/>
                    <a:pt x="306" y="392"/>
                    <a:pt x="306" y="394"/>
                  </a:cubicBezTo>
                  <a:cubicBezTo>
                    <a:pt x="306" y="396"/>
                    <a:pt x="303" y="407"/>
                    <a:pt x="303" y="407"/>
                  </a:cubicBezTo>
                  <a:cubicBezTo>
                    <a:pt x="303" y="407"/>
                    <a:pt x="300" y="414"/>
                    <a:pt x="300" y="416"/>
                  </a:cubicBezTo>
                  <a:cubicBezTo>
                    <a:pt x="300" y="418"/>
                    <a:pt x="297" y="424"/>
                    <a:pt x="297" y="426"/>
                  </a:cubicBezTo>
                  <a:cubicBezTo>
                    <a:pt x="296" y="427"/>
                    <a:pt x="294" y="435"/>
                    <a:pt x="294" y="435"/>
                  </a:cubicBezTo>
                  <a:cubicBezTo>
                    <a:pt x="281" y="461"/>
                    <a:pt x="281" y="461"/>
                    <a:pt x="281" y="461"/>
                  </a:cubicBezTo>
                  <a:cubicBezTo>
                    <a:pt x="278" y="471"/>
                    <a:pt x="278" y="471"/>
                    <a:pt x="278" y="471"/>
                  </a:cubicBezTo>
                  <a:cubicBezTo>
                    <a:pt x="278" y="471"/>
                    <a:pt x="275" y="472"/>
                    <a:pt x="274" y="474"/>
                  </a:cubicBezTo>
                  <a:cubicBezTo>
                    <a:pt x="273" y="477"/>
                    <a:pt x="272" y="479"/>
                    <a:pt x="271" y="482"/>
                  </a:cubicBezTo>
                  <a:cubicBezTo>
                    <a:pt x="271" y="484"/>
                    <a:pt x="266" y="493"/>
                    <a:pt x="266" y="493"/>
                  </a:cubicBezTo>
                  <a:cubicBezTo>
                    <a:pt x="264" y="498"/>
                    <a:pt x="264" y="498"/>
                    <a:pt x="264" y="498"/>
                  </a:cubicBezTo>
                  <a:cubicBezTo>
                    <a:pt x="260" y="503"/>
                    <a:pt x="260" y="503"/>
                    <a:pt x="260" y="503"/>
                  </a:cubicBezTo>
                  <a:cubicBezTo>
                    <a:pt x="260" y="503"/>
                    <a:pt x="257" y="505"/>
                    <a:pt x="257" y="505"/>
                  </a:cubicBezTo>
                  <a:cubicBezTo>
                    <a:pt x="257" y="505"/>
                    <a:pt x="255" y="505"/>
                    <a:pt x="255" y="505"/>
                  </a:cubicBezTo>
                  <a:cubicBezTo>
                    <a:pt x="250" y="505"/>
                    <a:pt x="250" y="505"/>
                    <a:pt x="250" y="505"/>
                  </a:cubicBezTo>
                  <a:cubicBezTo>
                    <a:pt x="247" y="503"/>
                    <a:pt x="247" y="503"/>
                    <a:pt x="247" y="503"/>
                  </a:cubicBezTo>
                  <a:cubicBezTo>
                    <a:pt x="247" y="503"/>
                    <a:pt x="244" y="505"/>
                    <a:pt x="244" y="505"/>
                  </a:cubicBezTo>
                  <a:cubicBezTo>
                    <a:pt x="244" y="506"/>
                    <a:pt x="242" y="507"/>
                    <a:pt x="242" y="508"/>
                  </a:cubicBezTo>
                  <a:cubicBezTo>
                    <a:pt x="242" y="508"/>
                    <a:pt x="241" y="510"/>
                    <a:pt x="240" y="510"/>
                  </a:cubicBezTo>
                  <a:cubicBezTo>
                    <a:pt x="239" y="511"/>
                    <a:pt x="238" y="512"/>
                    <a:pt x="237" y="512"/>
                  </a:cubicBezTo>
                  <a:cubicBezTo>
                    <a:pt x="237" y="513"/>
                    <a:pt x="235" y="513"/>
                    <a:pt x="235" y="513"/>
                  </a:cubicBezTo>
                  <a:cubicBezTo>
                    <a:pt x="235" y="513"/>
                    <a:pt x="235" y="514"/>
                    <a:pt x="234" y="515"/>
                  </a:cubicBezTo>
                  <a:cubicBezTo>
                    <a:pt x="234" y="515"/>
                    <a:pt x="231" y="515"/>
                    <a:pt x="230" y="514"/>
                  </a:cubicBezTo>
                  <a:cubicBezTo>
                    <a:pt x="229" y="513"/>
                    <a:pt x="227" y="512"/>
                    <a:pt x="228" y="512"/>
                  </a:cubicBezTo>
                  <a:cubicBezTo>
                    <a:pt x="228" y="513"/>
                    <a:pt x="227" y="515"/>
                    <a:pt x="227" y="515"/>
                  </a:cubicBezTo>
                  <a:cubicBezTo>
                    <a:pt x="227" y="516"/>
                    <a:pt x="225" y="519"/>
                    <a:pt x="224" y="519"/>
                  </a:cubicBezTo>
                  <a:cubicBezTo>
                    <a:pt x="223" y="519"/>
                    <a:pt x="221" y="518"/>
                    <a:pt x="220" y="517"/>
                  </a:cubicBezTo>
                  <a:cubicBezTo>
                    <a:pt x="219" y="517"/>
                    <a:pt x="218" y="517"/>
                    <a:pt x="218" y="517"/>
                  </a:cubicBezTo>
                  <a:cubicBezTo>
                    <a:pt x="218" y="518"/>
                    <a:pt x="218" y="521"/>
                    <a:pt x="218" y="522"/>
                  </a:cubicBezTo>
                  <a:cubicBezTo>
                    <a:pt x="218" y="522"/>
                    <a:pt x="218" y="523"/>
                    <a:pt x="218" y="524"/>
                  </a:cubicBezTo>
                  <a:cubicBezTo>
                    <a:pt x="217" y="524"/>
                    <a:pt x="215" y="525"/>
                    <a:pt x="215" y="525"/>
                  </a:cubicBezTo>
                  <a:cubicBezTo>
                    <a:pt x="215" y="525"/>
                    <a:pt x="216" y="527"/>
                    <a:pt x="215" y="527"/>
                  </a:cubicBezTo>
                  <a:cubicBezTo>
                    <a:pt x="214" y="528"/>
                    <a:pt x="213" y="529"/>
                    <a:pt x="212" y="529"/>
                  </a:cubicBezTo>
                  <a:cubicBezTo>
                    <a:pt x="212" y="528"/>
                    <a:pt x="210" y="527"/>
                    <a:pt x="210" y="527"/>
                  </a:cubicBezTo>
                  <a:cubicBezTo>
                    <a:pt x="209" y="528"/>
                    <a:pt x="208" y="530"/>
                    <a:pt x="208" y="530"/>
                  </a:cubicBezTo>
                  <a:cubicBezTo>
                    <a:pt x="208" y="531"/>
                    <a:pt x="207" y="532"/>
                    <a:pt x="207" y="532"/>
                  </a:cubicBezTo>
                  <a:cubicBezTo>
                    <a:pt x="207" y="532"/>
                    <a:pt x="200" y="540"/>
                    <a:pt x="200" y="540"/>
                  </a:cubicBezTo>
                  <a:cubicBezTo>
                    <a:pt x="199" y="540"/>
                    <a:pt x="197" y="537"/>
                    <a:pt x="197" y="537"/>
                  </a:cubicBezTo>
                  <a:cubicBezTo>
                    <a:pt x="197" y="538"/>
                    <a:pt x="197" y="540"/>
                    <a:pt x="197" y="540"/>
                  </a:cubicBezTo>
                  <a:cubicBezTo>
                    <a:pt x="196" y="541"/>
                    <a:pt x="194" y="542"/>
                    <a:pt x="194" y="542"/>
                  </a:cubicBezTo>
                  <a:cubicBezTo>
                    <a:pt x="194" y="543"/>
                    <a:pt x="193" y="542"/>
                    <a:pt x="192" y="542"/>
                  </a:cubicBezTo>
                  <a:cubicBezTo>
                    <a:pt x="192" y="543"/>
                    <a:pt x="191" y="543"/>
                    <a:pt x="191" y="544"/>
                  </a:cubicBezTo>
                  <a:cubicBezTo>
                    <a:pt x="191" y="545"/>
                    <a:pt x="190" y="546"/>
                    <a:pt x="190" y="546"/>
                  </a:cubicBezTo>
                  <a:cubicBezTo>
                    <a:pt x="190" y="546"/>
                    <a:pt x="188" y="547"/>
                    <a:pt x="188" y="548"/>
                  </a:cubicBezTo>
                  <a:cubicBezTo>
                    <a:pt x="187" y="549"/>
                    <a:pt x="185" y="550"/>
                    <a:pt x="185" y="550"/>
                  </a:cubicBezTo>
                  <a:cubicBezTo>
                    <a:pt x="185" y="550"/>
                    <a:pt x="184" y="551"/>
                    <a:pt x="183" y="550"/>
                  </a:cubicBezTo>
                  <a:cubicBezTo>
                    <a:pt x="182" y="550"/>
                    <a:pt x="180" y="547"/>
                    <a:pt x="180" y="547"/>
                  </a:cubicBezTo>
                  <a:cubicBezTo>
                    <a:pt x="180" y="547"/>
                    <a:pt x="178" y="547"/>
                    <a:pt x="178" y="548"/>
                  </a:cubicBezTo>
                  <a:cubicBezTo>
                    <a:pt x="177" y="549"/>
                    <a:pt x="177" y="550"/>
                    <a:pt x="176" y="550"/>
                  </a:cubicBezTo>
                  <a:cubicBezTo>
                    <a:pt x="175" y="551"/>
                    <a:pt x="174" y="551"/>
                    <a:pt x="173" y="551"/>
                  </a:cubicBezTo>
                  <a:cubicBezTo>
                    <a:pt x="172" y="552"/>
                    <a:pt x="170" y="552"/>
                    <a:pt x="170" y="553"/>
                  </a:cubicBezTo>
                  <a:cubicBezTo>
                    <a:pt x="169" y="553"/>
                    <a:pt x="168" y="555"/>
                    <a:pt x="168" y="556"/>
                  </a:cubicBezTo>
                  <a:cubicBezTo>
                    <a:pt x="168" y="557"/>
                    <a:pt x="170" y="557"/>
                    <a:pt x="168" y="557"/>
                  </a:cubicBezTo>
                  <a:cubicBezTo>
                    <a:pt x="166" y="558"/>
                    <a:pt x="163" y="558"/>
                    <a:pt x="163" y="558"/>
                  </a:cubicBezTo>
                  <a:cubicBezTo>
                    <a:pt x="163" y="558"/>
                    <a:pt x="161" y="559"/>
                    <a:pt x="161" y="560"/>
                  </a:cubicBezTo>
                  <a:cubicBezTo>
                    <a:pt x="160" y="561"/>
                    <a:pt x="161" y="561"/>
                    <a:pt x="159" y="562"/>
                  </a:cubicBezTo>
                  <a:cubicBezTo>
                    <a:pt x="158" y="562"/>
                    <a:pt x="157" y="563"/>
                    <a:pt x="157" y="563"/>
                  </a:cubicBezTo>
                  <a:cubicBezTo>
                    <a:pt x="155" y="561"/>
                    <a:pt x="155" y="561"/>
                    <a:pt x="155" y="561"/>
                  </a:cubicBezTo>
                  <a:cubicBezTo>
                    <a:pt x="156" y="559"/>
                    <a:pt x="156" y="559"/>
                    <a:pt x="156" y="559"/>
                  </a:cubicBezTo>
                  <a:cubicBezTo>
                    <a:pt x="156" y="559"/>
                    <a:pt x="155" y="557"/>
                    <a:pt x="155" y="558"/>
                  </a:cubicBezTo>
                  <a:cubicBezTo>
                    <a:pt x="154" y="560"/>
                    <a:pt x="155" y="561"/>
                    <a:pt x="155" y="561"/>
                  </a:cubicBezTo>
                  <a:cubicBezTo>
                    <a:pt x="155" y="561"/>
                    <a:pt x="154" y="561"/>
                    <a:pt x="154" y="562"/>
                  </a:cubicBezTo>
                  <a:cubicBezTo>
                    <a:pt x="153" y="563"/>
                    <a:pt x="154" y="563"/>
                    <a:pt x="153" y="564"/>
                  </a:cubicBezTo>
                  <a:cubicBezTo>
                    <a:pt x="153" y="565"/>
                    <a:pt x="152" y="566"/>
                    <a:pt x="151" y="566"/>
                  </a:cubicBezTo>
                  <a:cubicBezTo>
                    <a:pt x="151" y="567"/>
                    <a:pt x="150" y="567"/>
                    <a:pt x="149" y="567"/>
                  </a:cubicBezTo>
                  <a:cubicBezTo>
                    <a:pt x="149" y="567"/>
                    <a:pt x="147" y="567"/>
                    <a:pt x="147" y="567"/>
                  </a:cubicBezTo>
                  <a:cubicBezTo>
                    <a:pt x="146" y="567"/>
                    <a:pt x="145" y="566"/>
                    <a:pt x="146" y="566"/>
                  </a:cubicBezTo>
                  <a:cubicBezTo>
                    <a:pt x="146" y="566"/>
                    <a:pt x="148" y="565"/>
                    <a:pt x="148" y="565"/>
                  </a:cubicBezTo>
                  <a:cubicBezTo>
                    <a:pt x="148" y="565"/>
                    <a:pt x="149" y="564"/>
                    <a:pt x="148" y="564"/>
                  </a:cubicBezTo>
                  <a:cubicBezTo>
                    <a:pt x="147" y="563"/>
                    <a:pt x="146" y="562"/>
                    <a:pt x="146" y="562"/>
                  </a:cubicBezTo>
                  <a:cubicBezTo>
                    <a:pt x="146" y="562"/>
                    <a:pt x="147" y="563"/>
                    <a:pt x="144" y="563"/>
                  </a:cubicBezTo>
                  <a:cubicBezTo>
                    <a:pt x="142" y="564"/>
                    <a:pt x="141" y="564"/>
                    <a:pt x="141" y="563"/>
                  </a:cubicBezTo>
                  <a:cubicBezTo>
                    <a:pt x="141" y="563"/>
                    <a:pt x="139" y="563"/>
                    <a:pt x="140" y="562"/>
                  </a:cubicBezTo>
                  <a:cubicBezTo>
                    <a:pt x="142" y="561"/>
                    <a:pt x="142" y="560"/>
                    <a:pt x="143" y="560"/>
                  </a:cubicBezTo>
                  <a:cubicBezTo>
                    <a:pt x="144" y="560"/>
                    <a:pt x="144" y="558"/>
                    <a:pt x="144" y="557"/>
                  </a:cubicBezTo>
                  <a:cubicBezTo>
                    <a:pt x="144" y="557"/>
                    <a:pt x="146" y="559"/>
                    <a:pt x="143" y="557"/>
                  </a:cubicBezTo>
                  <a:cubicBezTo>
                    <a:pt x="141" y="554"/>
                    <a:pt x="141" y="554"/>
                    <a:pt x="141" y="554"/>
                  </a:cubicBezTo>
                  <a:cubicBezTo>
                    <a:pt x="141" y="554"/>
                    <a:pt x="140" y="555"/>
                    <a:pt x="140" y="556"/>
                  </a:cubicBezTo>
                  <a:cubicBezTo>
                    <a:pt x="141" y="557"/>
                    <a:pt x="143" y="558"/>
                    <a:pt x="140" y="559"/>
                  </a:cubicBezTo>
                  <a:cubicBezTo>
                    <a:pt x="137" y="559"/>
                    <a:pt x="137" y="559"/>
                    <a:pt x="137" y="559"/>
                  </a:cubicBezTo>
                  <a:cubicBezTo>
                    <a:pt x="136" y="560"/>
                    <a:pt x="133" y="560"/>
                    <a:pt x="133" y="560"/>
                  </a:cubicBezTo>
                  <a:cubicBezTo>
                    <a:pt x="133" y="560"/>
                    <a:pt x="131" y="560"/>
                    <a:pt x="132" y="561"/>
                  </a:cubicBezTo>
                  <a:cubicBezTo>
                    <a:pt x="132" y="562"/>
                    <a:pt x="134" y="563"/>
                    <a:pt x="134" y="563"/>
                  </a:cubicBezTo>
                  <a:cubicBezTo>
                    <a:pt x="134" y="563"/>
                    <a:pt x="134" y="564"/>
                    <a:pt x="132" y="564"/>
                  </a:cubicBezTo>
                  <a:cubicBezTo>
                    <a:pt x="131" y="565"/>
                    <a:pt x="129" y="565"/>
                    <a:pt x="129" y="565"/>
                  </a:cubicBezTo>
                  <a:cubicBezTo>
                    <a:pt x="128" y="566"/>
                    <a:pt x="128" y="566"/>
                    <a:pt x="128" y="566"/>
                  </a:cubicBezTo>
                  <a:cubicBezTo>
                    <a:pt x="128" y="566"/>
                    <a:pt x="127" y="566"/>
                    <a:pt x="127" y="565"/>
                  </a:cubicBezTo>
                  <a:cubicBezTo>
                    <a:pt x="127" y="565"/>
                    <a:pt x="128" y="564"/>
                    <a:pt x="128" y="563"/>
                  </a:cubicBezTo>
                  <a:cubicBezTo>
                    <a:pt x="128" y="562"/>
                    <a:pt x="129" y="563"/>
                    <a:pt x="128" y="562"/>
                  </a:cubicBezTo>
                  <a:cubicBezTo>
                    <a:pt x="127" y="560"/>
                    <a:pt x="126" y="560"/>
                    <a:pt x="126" y="559"/>
                  </a:cubicBezTo>
                  <a:cubicBezTo>
                    <a:pt x="127" y="558"/>
                    <a:pt x="129" y="557"/>
                    <a:pt x="129" y="557"/>
                  </a:cubicBezTo>
                  <a:cubicBezTo>
                    <a:pt x="129" y="556"/>
                    <a:pt x="129" y="555"/>
                    <a:pt x="129" y="555"/>
                  </a:cubicBezTo>
                  <a:cubicBezTo>
                    <a:pt x="129" y="555"/>
                    <a:pt x="128" y="555"/>
                    <a:pt x="129" y="554"/>
                  </a:cubicBezTo>
                  <a:cubicBezTo>
                    <a:pt x="130" y="552"/>
                    <a:pt x="131" y="551"/>
                    <a:pt x="131" y="551"/>
                  </a:cubicBezTo>
                  <a:cubicBezTo>
                    <a:pt x="131" y="550"/>
                    <a:pt x="130" y="549"/>
                    <a:pt x="129" y="549"/>
                  </a:cubicBezTo>
                  <a:cubicBezTo>
                    <a:pt x="129" y="549"/>
                    <a:pt x="128" y="551"/>
                    <a:pt x="128" y="552"/>
                  </a:cubicBezTo>
                  <a:cubicBezTo>
                    <a:pt x="128" y="552"/>
                    <a:pt x="129" y="554"/>
                    <a:pt x="126" y="553"/>
                  </a:cubicBezTo>
                  <a:cubicBezTo>
                    <a:pt x="123" y="553"/>
                    <a:pt x="121" y="553"/>
                    <a:pt x="120" y="552"/>
                  </a:cubicBezTo>
                  <a:cubicBezTo>
                    <a:pt x="120" y="551"/>
                    <a:pt x="118" y="550"/>
                    <a:pt x="121" y="550"/>
                  </a:cubicBezTo>
                  <a:cubicBezTo>
                    <a:pt x="124" y="549"/>
                    <a:pt x="124" y="549"/>
                    <a:pt x="124" y="549"/>
                  </a:cubicBezTo>
                  <a:cubicBezTo>
                    <a:pt x="125" y="548"/>
                    <a:pt x="125" y="547"/>
                    <a:pt x="125" y="546"/>
                  </a:cubicBezTo>
                  <a:cubicBezTo>
                    <a:pt x="124" y="546"/>
                    <a:pt x="123" y="544"/>
                    <a:pt x="123" y="545"/>
                  </a:cubicBezTo>
                  <a:cubicBezTo>
                    <a:pt x="122" y="547"/>
                    <a:pt x="122" y="548"/>
                    <a:pt x="122" y="548"/>
                  </a:cubicBezTo>
                  <a:cubicBezTo>
                    <a:pt x="122" y="548"/>
                    <a:pt x="118" y="548"/>
                    <a:pt x="118" y="548"/>
                  </a:cubicBezTo>
                  <a:cubicBezTo>
                    <a:pt x="118" y="548"/>
                    <a:pt x="117" y="547"/>
                    <a:pt x="117" y="546"/>
                  </a:cubicBezTo>
                  <a:cubicBezTo>
                    <a:pt x="117" y="546"/>
                    <a:pt x="118" y="542"/>
                    <a:pt x="118" y="542"/>
                  </a:cubicBezTo>
                  <a:cubicBezTo>
                    <a:pt x="118" y="542"/>
                    <a:pt x="120" y="541"/>
                    <a:pt x="119" y="541"/>
                  </a:cubicBezTo>
                  <a:cubicBezTo>
                    <a:pt x="119" y="541"/>
                    <a:pt x="117" y="540"/>
                    <a:pt x="117" y="541"/>
                  </a:cubicBezTo>
                  <a:cubicBezTo>
                    <a:pt x="116" y="541"/>
                    <a:pt x="117" y="542"/>
                    <a:pt x="117" y="543"/>
                  </a:cubicBezTo>
                  <a:cubicBezTo>
                    <a:pt x="117" y="544"/>
                    <a:pt x="117" y="545"/>
                    <a:pt x="116" y="545"/>
                  </a:cubicBezTo>
                  <a:cubicBezTo>
                    <a:pt x="115" y="546"/>
                    <a:pt x="111" y="546"/>
                    <a:pt x="111" y="546"/>
                  </a:cubicBezTo>
                  <a:cubicBezTo>
                    <a:pt x="111" y="545"/>
                    <a:pt x="110" y="545"/>
                    <a:pt x="111" y="544"/>
                  </a:cubicBezTo>
                  <a:cubicBezTo>
                    <a:pt x="111" y="543"/>
                    <a:pt x="111" y="542"/>
                    <a:pt x="111" y="542"/>
                  </a:cubicBezTo>
                  <a:cubicBezTo>
                    <a:pt x="111" y="542"/>
                    <a:pt x="110" y="540"/>
                    <a:pt x="110" y="541"/>
                  </a:cubicBezTo>
                  <a:cubicBezTo>
                    <a:pt x="109" y="541"/>
                    <a:pt x="108" y="541"/>
                    <a:pt x="108" y="541"/>
                  </a:cubicBezTo>
                  <a:cubicBezTo>
                    <a:pt x="108" y="539"/>
                    <a:pt x="108" y="539"/>
                    <a:pt x="108" y="539"/>
                  </a:cubicBezTo>
                  <a:cubicBezTo>
                    <a:pt x="106" y="539"/>
                    <a:pt x="106" y="539"/>
                    <a:pt x="106" y="539"/>
                  </a:cubicBezTo>
                  <a:cubicBezTo>
                    <a:pt x="105" y="539"/>
                    <a:pt x="105" y="539"/>
                    <a:pt x="105" y="539"/>
                  </a:cubicBezTo>
                  <a:cubicBezTo>
                    <a:pt x="105" y="539"/>
                    <a:pt x="104" y="538"/>
                    <a:pt x="104" y="538"/>
                  </a:cubicBezTo>
                  <a:cubicBezTo>
                    <a:pt x="103" y="538"/>
                    <a:pt x="103" y="538"/>
                    <a:pt x="103" y="539"/>
                  </a:cubicBezTo>
                  <a:cubicBezTo>
                    <a:pt x="102" y="539"/>
                    <a:pt x="99" y="540"/>
                    <a:pt x="99" y="540"/>
                  </a:cubicBezTo>
                  <a:cubicBezTo>
                    <a:pt x="99" y="540"/>
                    <a:pt x="99" y="538"/>
                    <a:pt x="98" y="540"/>
                  </a:cubicBezTo>
                  <a:cubicBezTo>
                    <a:pt x="98" y="541"/>
                    <a:pt x="93" y="541"/>
                    <a:pt x="93" y="541"/>
                  </a:cubicBezTo>
                  <a:cubicBezTo>
                    <a:pt x="93" y="541"/>
                    <a:pt x="92" y="539"/>
                    <a:pt x="92" y="538"/>
                  </a:cubicBezTo>
                  <a:cubicBezTo>
                    <a:pt x="92" y="538"/>
                    <a:pt x="93" y="535"/>
                    <a:pt x="93" y="535"/>
                  </a:cubicBezTo>
                  <a:cubicBezTo>
                    <a:pt x="94" y="534"/>
                    <a:pt x="94" y="534"/>
                    <a:pt x="94" y="534"/>
                  </a:cubicBezTo>
                  <a:cubicBezTo>
                    <a:pt x="93" y="533"/>
                    <a:pt x="93" y="533"/>
                    <a:pt x="93" y="533"/>
                  </a:cubicBezTo>
                  <a:cubicBezTo>
                    <a:pt x="93" y="533"/>
                    <a:pt x="90" y="533"/>
                    <a:pt x="91" y="533"/>
                  </a:cubicBezTo>
                  <a:cubicBezTo>
                    <a:pt x="91" y="532"/>
                    <a:pt x="93" y="530"/>
                    <a:pt x="93" y="530"/>
                  </a:cubicBezTo>
                  <a:cubicBezTo>
                    <a:pt x="93" y="530"/>
                    <a:pt x="94" y="529"/>
                    <a:pt x="94" y="529"/>
                  </a:cubicBezTo>
                  <a:cubicBezTo>
                    <a:pt x="95" y="528"/>
                    <a:pt x="97" y="528"/>
                    <a:pt x="96" y="527"/>
                  </a:cubicBezTo>
                  <a:cubicBezTo>
                    <a:pt x="95" y="527"/>
                    <a:pt x="94" y="526"/>
                    <a:pt x="94" y="526"/>
                  </a:cubicBezTo>
                  <a:cubicBezTo>
                    <a:pt x="94" y="526"/>
                    <a:pt x="93" y="526"/>
                    <a:pt x="93" y="525"/>
                  </a:cubicBezTo>
                  <a:cubicBezTo>
                    <a:pt x="93" y="525"/>
                    <a:pt x="94" y="523"/>
                    <a:pt x="94" y="522"/>
                  </a:cubicBezTo>
                  <a:cubicBezTo>
                    <a:pt x="94" y="521"/>
                    <a:pt x="93" y="520"/>
                    <a:pt x="93" y="520"/>
                  </a:cubicBezTo>
                  <a:cubicBezTo>
                    <a:pt x="92" y="520"/>
                    <a:pt x="93" y="521"/>
                    <a:pt x="91" y="521"/>
                  </a:cubicBezTo>
                  <a:cubicBezTo>
                    <a:pt x="90" y="522"/>
                    <a:pt x="87" y="524"/>
                    <a:pt x="87" y="524"/>
                  </a:cubicBezTo>
                  <a:cubicBezTo>
                    <a:pt x="87" y="523"/>
                    <a:pt x="87" y="522"/>
                    <a:pt x="87" y="521"/>
                  </a:cubicBezTo>
                  <a:cubicBezTo>
                    <a:pt x="88" y="520"/>
                    <a:pt x="91" y="520"/>
                    <a:pt x="92" y="519"/>
                  </a:cubicBezTo>
                  <a:cubicBezTo>
                    <a:pt x="92" y="518"/>
                    <a:pt x="90" y="515"/>
                    <a:pt x="90" y="515"/>
                  </a:cubicBezTo>
                  <a:cubicBezTo>
                    <a:pt x="90" y="515"/>
                    <a:pt x="92" y="516"/>
                    <a:pt x="91" y="514"/>
                  </a:cubicBezTo>
                  <a:cubicBezTo>
                    <a:pt x="89" y="513"/>
                    <a:pt x="89" y="513"/>
                    <a:pt x="89" y="513"/>
                  </a:cubicBezTo>
                  <a:cubicBezTo>
                    <a:pt x="89" y="512"/>
                    <a:pt x="89" y="511"/>
                    <a:pt x="90" y="510"/>
                  </a:cubicBezTo>
                  <a:cubicBezTo>
                    <a:pt x="91" y="508"/>
                    <a:pt x="92" y="508"/>
                    <a:pt x="92" y="507"/>
                  </a:cubicBezTo>
                  <a:cubicBezTo>
                    <a:pt x="92" y="507"/>
                    <a:pt x="89" y="506"/>
                    <a:pt x="89" y="505"/>
                  </a:cubicBezTo>
                  <a:cubicBezTo>
                    <a:pt x="89" y="504"/>
                    <a:pt x="87" y="504"/>
                    <a:pt x="89" y="502"/>
                  </a:cubicBezTo>
                  <a:cubicBezTo>
                    <a:pt x="90" y="501"/>
                    <a:pt x="91" y="501"/>
                    <a:pt x="91" y="501"/>
                  </a:cubicBezTo>
                  <a:cubicBezTo>
                    <a:pt x="91" y="501"/>
                    <a:pt x="91" y="498"/>
                    <a:pt x="91" y="497"/>
                  </a:cubicBezTo>
                  <a:cubicBezTo>
                    <a:pt x="91" y="496"/>
                    <a:pt x="92" y="496"/>
                    <a:pt x="92" y="495"/>
                  </a:cubicBezTo>
                  <a:cubicBezTo>
                    <a:pt x="91" y="494"/>
                    <a:pt x="90" y="494"/>
                    <a:pt x="89" y="492"/>
                  </a:cubicBezTo>
                  <a:cubicBezTo>
                    <a:pt x="89" y="491"/>
                    <a:pt x="89" y="491"/>
                    <a:pt x="89" y="490"/>
                  </a:cubicBezTo>
                  <a:cubicBezTo>
                    <a:pt x="90" y="490"/>
                    <a:pt x="91" y="489"/>
                    <a:pt x="90" y="489"/>
                  </a:cubicBezTo>
                  <a:cubicBezTo>
                    <a:pt x="90" y="488"/>
                    <a:pt x="90" y="487"/>
                    <a:pt x="90" y="487"/>
                  </a:cubicBezTo>
                  <a:cubicBezTo>
                    <a:pt x="90" y="487"/>
                    <a:pt x="90" y="487"/>
                    <a:pt x="89" y="485"/>
                  </a:cubicBezTo>
                  <a:cubicBezTo>
                    <a:pt x="88" y="484"/>
                    <a:pt x="88" y="482"/>
                    <a:pt x="88" y="481"/>
                  </a:cubicBezTo>
                  <a:cubicBezTo>
                    <a:pt x="88" y="480"/>
                    <a:pt x="89" y="476"/>
                    <a:pt x="89" y="476"/>
                  </a:cubicBezTo>
                  <a:cubicBezTo>
                    <a:pt x="89" y="476"/>
                    <a:pt x="89" y="473"/>
                    <a:pt x="87" y="472"/>
                  </a:cubicBezTo>
                  <a:cubicBezTo>
                    <a:pt x="86" y="470"/>
                    <a:pt x="84" y="469"/>
                    <a:pt x="84" y="469"/>
                  </a:cubicBezTo>
                  <a:cubicBezTo>
                    <a:pt x="84" y="469"/>
                    <a:pt x="84" y="467"/>
                    <a:pt x="84" y="466"/>
                  </a:cubicBezTo>
                  <a:cubicBezTo>
                    <a:pt x="84" y="466"/>
                    <a:pt x="82" y="465"/>
                    <a:pt x="82" y="464"/>
                  </a:cubicBezTo>
                  <a:cubicBezTo>
                    <a:pt x="82" y="463"/>
                    <a:pt x="81" y="461"/>
                    <a:pt x="81" y="461"/>
                  </a:cubicBezTo>
                  <a:cubicBezTo>
                    <a:pt x="81" y="461"/>
                    <a:pt x="80" y="461"/>
                    <a:pt x="81" y="459"/>
                  </a:cubicBezTo>
                  <a:cubicBezTo>
                    <a:pt x="81" y="456"/>
                    <a:pt x="81" y="455"/>
                    <a:pt x="81" y="454"/>
                  </a:cubicBezTo>
                  <a:cubicBezTo>
                    <a:pt x="80" y="453"/>
                    <a:pt x="79" y="451"/>
                    <a:pt x="79" y="450"/>
                  </a:cubicBezTo>
                  <a:cubicBezTo>
                    <a:pt x="79" y="449"/>
                    <a:pt x="79" y="447"/>
                    <a:pt x="79" y="447"/>
                  </a:cubicBezTo>
                  <a:cubicBezTo>
                    <a:pt x="79" y="447"/>
                    <a:pt x="79" y="446"/>
                    <a:pt x="78" y="445"/>
                  </a:cubicBezTo>
                  <a:cubicBezTo>
                    <a:pt x="77" y="444"/>
                    <a:pt x="74" y="439"/>
                    <a:pt x="74" y="439"/>
                  </a:cubicBezTo>
                  <a:cubicBezTo>
                    <a:pt x="74" y="439"/>
                    <a:pt x="73" y="439"/>
                    <a:pt x="73" y="437"/>
                  </a:cubicBezTo>
                  <a:cubicBezTo>
                    <a:pt x="72" y="435"/>
                    <a:pt x="72" y="433"/>
                    <a:pt x="72" y="433"/>
                  </a:cubicBezTo>
                  <a:cubicBezTo>
                    <a:pt x="72" y="433"/>
                    <a:pt x="72" y="430"/>
                    <a:pt x="72" y="430"/>
                  </a:cubicBezTo>
                  <a:cubicBezTo>
                    <a:pt x="69" y="427"/>
                    <a:pt x="69" y="427"/>
                    <a:pt x="69" y="427"/>
                  </a:cubicBezTo>
                  <a:cubicBezTo>
                    <a:pt x="70" y="423"/>
                    <a:pt x="70" y="423"/>
                    <a:pt x="70" y="423"/>
                  </a:cubicBezTo>
                  <a:cubicBezTo>
                    <a:pt x="70" y="419"/>
                    <a:pt x="70" y="419"/>
                    <a:pt x="70" y="419"/>
                  </a:cubicBezTo>
                  <a:cubicBezTo>
                    <a:pt x="70" y="419"/>
                    <a:pt x="70" y="414"/>
                    <a:pt x="71" y="414"/>
                  </a:cubicBezTo>
                  <a:cubicBezTo>
                    <a:pt x="72" y="414"/>
                    <a:pt x="74" y="411"/>
                    <a:pt x="74" y="411"/>
                  </a:cubicBezTo>
                  <a:cubicBezTo>
                    <a:pt x="74" y="411"/>
                    <a:pt x="76" y="408"/>
                    <a:pt x="75" y="407"/>
                  </a:cubicBezTo>
                  <a:cubicBezTo>
                    <a:pt x="75" y="406"/>
                    <a:pt x="74" y="402"/>
                    <a:pt x="74" y="402"/>
                  </a:cubicBezTo>
                  <a:cubicBezTo>
                    <a:pt x="74" y="402"/>
                    <a:pt x="76" y="399"/>
                    <a:pt x="75" y="399"/>
                  </a:cubicBezTo>
                  <a:cubicBezTo>
                    <a:pt x="75" y="398"/>
                    <a:pt x="73" y="394"/>
                    <a:pt x="73" y="394"/>
                  </a:cubicBezTo>
                  <a:cubicBezTo>
                    <a:pt x="70" y="397"/>
                    <a:pt x="70" y="397"/>
                    <a:pt x="70" y="397"/>
                  </a:cubicBezTo>
                  <a:cubicBezTo>
                    <a:pt x="68" y="396"/>
                    <a:pt x="68" y="396"/>
                    <a:pt x="68" y="396"/>
                  </a:cubicBezTo>
                  <a:cubicBezTo>
                    <a:pt x="69" y="392"/>
                    <a:pt x="69" y="392"/>
                    <a:pt x="69" y="392"/>
                  </a:cubicBezTo>
                  <a:cubicBezTo>
                    <a:pt x="69" y="392"/>
                    <a:pt x="67" y="390"/>
                    <a:pt x="67" y="389"/>
                  </a:cubicBezTo>
                  <a:cubicBezTo>
                    <a:pt x="67" y="388"/>
                    <a:pt x="69" y="386"/>
                    <a:pt x="69" y="386"/>
                  </a:cubicBezTo>
                  <a:cubicBezTo>
                    <a:pt x="69" y="386"/>
                    <a:pt x="71" y="390"/>
                    <a:pt x="71" y="391"/>
                  </a:cubicBezTo>
                  <a:cubicBezTo>
                    <a:pt x="71" y="392"/>
                    <a:pt x="73" y="393"/>
                    <a:pt x="73" y="393"/>
                  </a:cubicBezTo>
                  <a:cubicBezTo>
                    <a:pt x="74" y="392"/>
                    <a:pt x="74" y="390"/>
                    <a:pt x="75" y="390"/>
                  </a:cubicBezTo>
                  <a:cubicBezTo>
                    <a:pt x="76" y="390"/>
                    <a:pt x="77" y="391"/>
                    <a:pt x="77" y="392"/>
                  </a:cubicBezTo>
                  <a:cubicBezTo>
                    <a:pt x="77" y="392"/>
                    <a:pt x="81" y="391"/>
                    <a:pt x="81" y="391"/>
                  </a:cubicBezTo>
                  <a:cubicBezTo>
                    <a:pt x="81" y="391"/>
                    <a:pt x="80" y="390"/>
                    <a:pt x="83" y="390"/>
                  </a:cubicBezTo>
                  <a:cubicBezTo>
                    <a:pt x="86" y="391"/>
                    <a:pt x="86" y="390"/>
                    <a:pt x="86" y="388"/>
                  </a:cubicBezTo>
                  <a:cubicBezTo>
                    <a:pt x="86" y="387"/>
                    <a:pt x="83" y="383"/>
                    <a:pt x="85" y="383"/>
                  </a:cubicBezTo>
                  <a:cubicBezTo>
                    <a:pt x="88" y="383"/>
                    <a:pt x="89" y="384"/>
                    <a:pt x="89" y="384"/>
                  </a:cubicBezTo>
                  <a:cubicBezTo>
                    <a:pt x="89" y="384"/>
                    <a:pt x="89" y="385"/>
                    <a:pt x="89" y="386"/>
                  </a:cubicBezTo>
                  <a:cubicBezTo>
                    <a:pt x="89" y="388"/>
                    <a:pt x="92" y="390"/>
                    <a:pt x="92" y="388"/>
                  </a:cubicBezTo>
                  <a:cubicBezTo>
                    <a:pt x="93" y="386"/>
                    <a:pt x="93" y="387"/>
                    <a:pt x="93" y="385"/>
                  </a:cubicBezTo>
                  <a:cubicBezTo>
                    <a:pt x="93" y="383"/>
                    <a:pt x="91" y="383"/>
                    <a:pt x="90" y="381"/>
                  </a:cubicBezTo>
                  <a:cubicBezTo>
                    <a:pt x="90" y="380"/>
                    <a:pt x="89" y="382"/>
                    <a:pt x="89" y="379"/>
                  </a:cubicBezTo>
                  <a:cubicBezTo>
                    <a:pt x="90" y="376"/>
                    <a:pt x="90" y="375"/>
                    <a:pt x="91" y="375"/>
                  </a:cubicBezTo>
                  <a:cubicBezTo>
                    <a:pt x="93" y="374"/>
                    <a:pt x="91" y="375"/>
                    <a:pt x="93" y="374"/>
                  </a:cubicBezTo>
                  <a:cubicBezTo>
                    <a:pt x="95" y="374"/>
                    <a:pt x="96" y="372"/>
                    <a:pt x="95" y="369"/>
                  </a:cubicBezTo>
                  <a:cubicBezTo>
                    <a:pt x="95" y="367"/>
                    <a:pt x="94" y="366"/>
                    <a:pt x="95" y="365"/>
                  </a:cubicBezTo>
                  <a:cubicBezTo>
                    <a:pt x="97" y="364"/>
                    <a:pt x="96" y="363"/>
                    <a:pt x="98" y="364"/>
                  </a:cubicBezTo>
                  <a:cubicBezTo>
                    <a:pt x="100" y="365"/>
                    <a:pt x="99" y="365"/>
                    <a:pt x="101" y="365"/>
                  </a:cubicBezTo>
                  <a:cubicBezTo>
                    <a:pt x="102" y="364"/>
                    <a:pt x="102" y="359"/>
                    <a:pt x="102" y="359"/>
                  </a:cubicBezTo>
                  <a:cubicBezTo>
                    <a:pt x="101" y="360"/>
                    <a:pt x="99" y="358"/>
                    <a:pt x="99" y="358"/>
                  </a:cubicBezTo>
                  <a:cubicBezTo>
                    <a:pt x="98" y="358"/>
                    <a:pt x="98" y="356"/>
                    <a:pt x="99" y="355"/>
                  </a:cubicBezTo>
                  <a:cubicBezTo>
                    <a:pt x="99" y="355"/>
                    <a:pt x="99" y="353"/>
                    <a:pt x="100" y="353"/>
                  </a:cubicBezTo>
                  <a:cubicBezTo>
                    <a:pt x="102" y="353"/>
                    <a:pt x="102" y="354"/>
                    <a:pt x="104" y="353"/>
                  </a:cubicBezTo>
                  <a:cubicBezTo>
                    <a:pt x="105" y="352"/>
                    <a:pt x="105" y="352"/>
                    <a:pt x="106" y="351"/>
                  </a:cubicBezTo>
                  <a:cubicBezTo>
                    <a:pt x="107" y="350"/>
                    <a:pt x="108" y="350"/>
                    <a:pt x="109" y="348"/>
                  </a:cubicBezTo>
                  <a:cubicBezTo>
                    <a:pt x="109" y="347"/>
                    <a:pt x="110" y="341"/>
                    <a:pt x="110" y="341"/>
                  </a:cubicBezTo>
                  <a:cubicBezTo>
                    <a:pt x="109" y="340"/>
                    <a:pt x="111" y="341"/>
                    <a:pt x="113" y="340"/>
                  </a:cubicBezTo>
                  <a:cubicBezTo>
                    <a:pt x="114" y="339"/>
                    <a:pt x="115" y="333"/>
                    <a:pt x="116" y="332"/>
                  </a:cubicBezTo>
                  <a:cubicBezTo>
                    <a:pt x="117" y="330"/>
                    <a:pt x="120" y="326"/>
                    <a:pt x="120" y="325"/>
                  </a:cubicBezTo>
                  <a:cubicBezTo>
                    <a:pt x="120" y="324"/>
                    <a:pt x="123" y="317"/>
                    <a:pt x="123" y="317"/>
                  </a:cubicBezTo>
                  <a:cubicBezTo>
                    <a:pt x="127" y="310"/>
                    <a:pt x="127" y="310"/>
                    <a:pt x="127" y="310"/>
                  </a:cubicBezTo>
                  <a:cubicBezTo>
                    <a:pt x="127" y="310"/>
                    <a:pt x="127" y="308"/>
                    <a:pt x="126" y="306"/>
                  </a:cubicBezTo>
                  <a:cubicBezTo>
                    <a:pt x="126" y="305"/>
                    <a:pt x="125" y="301"/>
                    <a:pt x="126" y="300"/>
                  </a:cubicBezTo>
                  <a:cubicBezTo>
                    <a:pt x="127" y="300"/>
                    <a:pt x="128" y="297"/>
                    <a:pt x="128" y="297"/>
                  </a:cubicBezTo>
                  <a:cubicBezTo>
                    <a:pt x="128" y="293"/>
                    <a:pt x="128" y="293"/>
                    <a:pt x="128" y="293"/>
                  </a:cubicBezTo>
                  <a:cubicBezTo>
                    <a:pt x="128" y="293"/>
                    <a:pt x="133" y="290"/>
                    <a:pt x="133" y="290"/>
                  </a:cubicBezTo>
                  <a:cubicBezTo>
                    <a:pt x="139" y="289"/>
                    <a:pt x="135" y="286"/>
                    <a:pt x="142" y="289"/>
                  </a:cubicBezTo>
                  <a:cubicBezTo>
                    <a:pt x="142" y="289"/>
                    <a:pt x="146" y="288"/>
                    <a:pt x="145" y="287"/>
                  </a:cubicBezTo>
                  <a:cubicBezTo>
                    <a:pt x="145" y="287"/>
                    <a:pt x="141" y="283"/>
                    <a:pt x="141" y="283"/>
                  </a:cubicBezTo>
                  <a:cubicBezTo>
                    <a:pt x="143" y="280"/>
                    <a:pt x="143" y="280"/>
                    <a:pt x="143" y="280"/>
                  </a:cubicBezTo>
                  <a:cubicBezTo>
                    <a:pt x="143" y="280"/>
                    <a:pt x="146" y="278"/>
                    <a:pt x="143" y="277"/>
                  </a:cubicBezTo>
                  <a:cubicBezTo>
                    <a:pt x="141" y="276"/>
                    <a:pt x="139" y="275"/>
                    <a:pt x="139" y="274"/>
                  </a:cubicBezTo>
                  <a:cubicBezTo>
                    <a:pt x="139" y="274"/>
                    <a:pt x="138" y="270"/>
                    <a:pt x="138" y="269"/>
                  </a:cubicBezTo>
                  <a:cubicBezTo>
                    <a:pt x="138" y="268"/>
                    <a:pt x="137" y="265"/>
                    <a:pt x="137" y="265"/>
                  </a:cubicBezTo>
                  <a:cubicBezTo>
                    <a:pt x="137" y="265"/>
                    <a:pt x="137" y="261"/>
                    <a:pt x="137" y="260"/>
                  </a:cubicBezTo>
                  <a:cubicBezTo>
                    <a:pt x="137" y="259"/>
                    <a:pt x="136" y="256"/>
                    <a:pt x="135" y="255"/>
                  </a:cubicBezTo>
                  <a:cubicBezTo>
                    <a:pt x="134" y="254"/>
                    <a:pt x="130" y="251"/>
                    <a:pt x="130" y="251"/>
                  </a:cubicBezTo>
                  <a:cubicBezTo>
                    <a:pt x="123" y="248"/>
                    <a:pt x="123" y="248"/>
                    <a:pt x="123" y="248"/>
                  </a:cubicBezTo>
                  <a:cubicBezTo>
                    <a:pt x="121" y="250"/>
                    <a:pt x="121" y="250"/>
                    <a:pt x="121" y="250"/>
                  </a:cubicBezTo>
                  <a:cubicBezTo>
                    <a:pt x="116" y="245"/>
                    <a:pt x="116" y="245"/>
                    <a:pt x="116" y="245"/>
                  </a:cubicBezTo>
                  <a:cubicBezTo>
                    <a:pt x="112" y="244"/>
                    <a:pt x="112" y="244"/>
                    <a:pt x="112" y="244"/>
                  </a:cubicBezTo>
                  <a:cubicBezTo>
                    <a:pt x="108" y="244"/>
                    <a:pt x="108" y="244"/>
                    <a:pt x="108" y="244"/>
                  </a:cubicBezTo>
                  <a:cubicBezTo>
                    <a:pt x="101" y="229"/>
                    <a:pt x="101" y="229"/>
                    <a:pt x="101" y="229"/>
                  </a:cubicBezTo>
                  <a:cubicBezTo>
                    <a:pt x="95" y="226"/>
                    <a:pt x="95" y="226"/>
                    <a:pt x="95" y="226"/>
                  </a:cubicBezTo>
                  <a:cubicBezTo>
                    <a:pt x="91" y="222"/>
                    <a:pt x="91" y="222"/>
                    <a:pt x="91" y="222"/>
                  </a:cubicBezTo>
                  <a:cubicBezTo>
                    <a:pt x="91" y="217"/>
                    <a:pt x="91" y="217"/>
                    <a:pt x="91" y="217"/>
                  </a:cubicBezTo>
                  <a:cubicBezTo>
                    <a:pt x="88" y="213"/>
                    <a:pt x="88" y="213"/>
                    <a:pt x="88" y="213"/>
                  </a:cubicBezTo>
                  <a:cubicBezTo>
                    <a:pt x="88" y="213"/>
                    <a:pt x="89" y="210"/>
                    <a:pt x="89" y="209"/>
                  </a:cubicBezTo>
                  <a:cubicBezTo>
                    <a:pt x="90" y="208"/>
                    <a:pt x="92" y="203"/>
                    <a:pt x="92" y="203"/>
                  </a:cubicBezTo>
                  <a:cubicBezTo>
                    <a:pt x="92" y="203"/>
                    <a:pt x="91" y="199"/>
                    <a:pt x="91" y="198"/>
                  </a:cubicBezTo>
                  <a:cubicBezTo>
                    <a:pt x="91" y="197"/>
                    <a:pt x="92" y="192"/>
                    <a:pt x="92" y="192"/>
                  </a:cubicBezTo>
                  <a:cubicBezTo>
                    <a:pt x="91" y="187"/>
                    <a:pt x="91" y="187"/>
                    <a:pt x="91" y="187"/>
                  </a:cubicBezTo>
                  <a:cubicBezTo>
                    <a:pt x="79" y="173"/>
                    <a:pt x="79" y="173"/>
                    <a:pt x="79" y="173"/>
                  </a:cubicBezTo>
                  <a:cubicBezTo>
                    <a:pt x="80" y="167"/>
                    <a:pt x="80" y="167"/>
                    <a:pt x="80" y="167"/>
                  </a:cubicBezTo>
                  <a:cubicBezTo>
                    <a:pt x="79" y="164"/>
                    <a:pt x="79" y="164"/>
                    <a:pt x="79" y="164"/>
                  </a:cubicBezTo>
                  <a:cubicBezTo>
                    <a:pt x="78" y="161"/>
                    <a:pt x="78" y="161"/>
                    <a:pt x="79" y="159"/>
                  </a:cubicBezTo>
                  <a:cubicBezTo>
                    <a:pt x="79" y="158"/>
                    <a:pt x="79" y="158"/>
                    <a:pt x="79" y="158"/>
                  </a:cubicBezTo>
                  <a:cubicBezTo>
                    <a:pt x="75" y="159"/>
                    <a:pt x="75" y="159"/>
                    <a:pt x="75" y="159"/>
                  </a:cubicBezTo>
                  <a:cubicBezTo>
                    <a:pt x="72" y="155"/>
                    <a:pt x="72" y="155"/>
                    <a:pt x="72" y="155"/>
                  </a:cubicBezTo>
                  <a:cubicBezTo>
                    <a:pt x="73" y="150"/>
                    <a:pt x="73" y="150"/>
                    <a:pt x="73" y="150"/>
                  </a:cubicBezTo>
                  <a:cubicBezTo>
                    <a:pt x="71" y="138"/>
                    <a:pt x="71" y="138"/>
                    <a:pt x="71" y="138"/>
                  </a:cubicBezTo>
                  <a:cubicBezTo>
                    <a:pt x="73" y="132"/>
                    <a:pt x="73" y="132"/>
                    <a:pt x="73" y="132"/>
                  </a:cubicBezTo>
                  <a:cubicBezTo>
                    <a:pt x="67" y="129"/>
                    <a:pt x="67" y="129"/>
                    <a:pt x="67" y="129"/>
                  </a:cubicBezTo>
                  <a:cubicBezTo>
                    <a:pt x="63" y="123"/>
                    <a:pt x="63" y="123"/>
                    <a:pt x="63" y="123"/>
                  </a:cubicBezTo>
                  <a:cubicBezTo>
                    <a:pt x="63" y="123"/>
                    <a:pt x="62" y="125"/>
                    <a:pt x="61" y="124"/>
                  </a:cubicBezTo>
                  <a:cubicBezTo>
                    <a:pt x="60" y="123"/>
                    <a:pt x="55" y="115"/>
                    <a:pt x="55" y="115"/>
                  </a:cubicBezTo>
                  <a:cubicBezTo>
                    <a:pt x="46" y="112"/>
                    <a:pt x="46" y="112"/>
                    <a:pt x="46" y="112"/>
                  </a:cubicBezTo>
                  <a:cubicBezTo>
                    <a:pt x="42" y="110"/>
                    <a:pt x="42" y="110"/>
                    <a:pt x="42" y="110"/>
                  </a:cubicBezTo>
                  <a:cubicBezTo>
                    <a:pt x="37" y="109"/>
                    <a:pt x="37" y="109"/>
                    <a:pt x="37" y="109"/>
                  </a:cubicBezTo>
                  <a:cubicBezTo>
                    <a:pt x="37" y="109"/>
                    <a:pt x="36" y="111"/>
                    <a:pt x="35" y="109"/>
                  </a:cubicBezTo>
                  <a:cubicBezTo>
                    <a:pt x="34" y="107"/>
                    <a:pt x="32" y="105"/>
                    <a:pt x="32" y="105"/>
                  </a:cubicBezTo>
                  <a:cubicBezTo>
                    <a:pt x="28" y="106"/>
                    <a:pt x="28" y="106"/>
                    <a:pt x="28" y="106"/>
                  </a:cubicBezTo>
                  <a:cubicBezTo>
                    <a:pt x="25" y="102"/>
                    <a:pt x="25" y="102"/>
                    <a:pt x="25" y="102"/>
                  </a:cubicBezTo>
                  <a:cubicBezTo>
                    <a:pt x="25" y="102"/>
                    <a:pt x="24" y="102"/>
                    <a:pt x="23" y="102"/>
                  </a:cubicBezTo>
                  <a:cubicBezTo>
                    <a:pt x="22" y="101"/>
                    <a:pt x="20" y="100"/>
                    <a:pt x="20" y="100"/>
                  </a:cubicBezTo>
                  <a:close/>
                  <a:moveTo>
                    <a:pt x="142" y="568"/>
                  </a:moveTo>
                  <a:cubicBezTo>
                    <a:pt x="142" y="568"/>
                    <a:pt x="142" y="568"/>
                    <a:pt x="142" y="568"/>
                  </a:cubicBezTo>
                  <a:cubicBezTo>
                    <a:pt x="142" y="568"/>
                    <a:pt x="142" y="569"/>
                    <a:pt x="142" y="570"/>
                  </a:cubicBezTo>
                  <a:cubicBezTo>
                    <a:pt x="142" y="570"/>
                    <a:pt x="143" y="571"/>
                    <a:pt x="144" y="571"/>
                  </a:cubicBezTo>
                  <a:cubicBezTo>
                    <a:pt x="144" y="571"/>
                    <a:pt x="146" y="570"/>
                    <a:pt x="147" y="569"/>
                  </a:cubicBezTo>
                  <a:cubicBezTo>
                    <a:pt x="149" y="568"/>
                    <a:pt x="147" y="569"/>
                    <a:pt x="147" y="569"/>
                  </a:cubicBezTo>
                  <a:cubicBezTo>
                    <a:pt x="145" y="567"/>
                    <a:pt x="145" y="567"/>
                    <a:pt x="145" y="567"/>
                  </a:cubicBezTo>
                  <a:cubicBezTo>
                    <a:pt x="145" y="567"/>
                    <a:pt x="143" y="568"/>
                    <a:pt x="142" y="568"/>
                  </a:cubicBezTo>
                  <a:close/>
                  <a:moveTo>
                    <a:pt x="129" y="568"/>
                  </a:moveTo>
                  <a:cubicBezTo>
                    <a:pt x="129" y="568"/>
                    <a:pt x="129" y="568"/>
                    <a:pt x="129" y="568"/>
                  </a:cubicBezTo>
                  <a:cubicBezTo>
                    <a:pt x="129" y="568"/>
                    <a:pt x="129" y="570"/>
                    <a:pt x="129" y="570"/>
                  </a:cubicBezTo>
                  <a:cubicBezTo>
                    <a:pt x="129" y="571"/>
                    <a:pt x="130" y="571"/>
                    <a:pt x="131" y="570"/>
                  </a:cubicBezTo>
                  <a:cubicBezTo>
                    <a:pt x="131" y="570"/>
                    <a:pt x="132" y="570"/>
                    <a:pt x="133" y="569"/>
                  </a:cubicBezTo>
                  <a:cubicBezTo>
                    <a:pt x="134" y="568"/>
                    <a:pt x="133" y="567"/>
                    <a:pt x="132" y="567"/>
                  </a:cubicBezTo>
                  <a:cubicBezTo>
                    <a:pt x="132" y="566"/>
                    <a:pt x="131" y="567"/>
                    <a:pt x="131" y="567"/>
                  </a:cubicBezTo>
                  <a:cubicBezTo>
                    <a:pt x="130" y="567"/>
                    <a:pt x="129" y="568"/>
                    <a:pt x="129" y="568"/>
                  </a:cubicBezTo>
                  <a:close/>
                  <a:moveTo>
                    <a:pt x="105" y="556"/>
                  </a:moveTo>
                  <a:cubicBezTo>
                    <a:pt x="105" y="556"/>
                    <a:pt x="105" y="556"/>
                    <a:pt x="105" y="556"/>
                  </a:cubicBezTo>
                  <a:cubicBezTo>
                    <a:pt x="104" y="557"/>
                    <a:pt x="104" y="557"/>
                    <a:pt x="104" y="557"/>
                  </a:cubicBezTo>
                  <a:cubicBezTo>
                    <a:pt x="104" y="557"/>
                    <a:pt x="103" y="558"/>
                    <a:pt x="104" y="559"/>
                  </a:cubicBezTo>
                  <a:cubicBezTo>
                    <a:pt x="104" y="561"/>
                    <a:pt x="105" y="561"/>
                    <a:pt x="105" y="561"/>
                  </a:cubicBezTo>
                  <a:cubicBezTo>
                    <a:pt x="105" y="561"/>
                    <a:pt x="106" y="560"/>
                    <a:pt x="108" y="560"/>
                  </a:cubicBezTo>
                  <a:cubicBezTo>
                    <a:pt x="109" y="560"/>
                    <a:pt x="111" y="558"/>
                    <a:pt x="111" y="557"/>
                  </a:cubicBezTo>
                  <a:cubicBezTo>
                    <a:pt x="112" y="557"/>
                    <a:pt x="112" y="555"/>
                    <a:pt x="113" y="555"/>
                  </a:cubicBezTo>
                  <a:cubicBezTo>
                    <a:pt x="114" y="555"/>
                    <a:pt x="117" y="556"/>
                    <a:pt x="118" y="556"/>
                  </a:cubicBezTo>
                  <a:cubicBezTo>
                    <a:pt x="119" y="556"/>
                    <a:pt x="117" y="553"/>
                    <a:pt x="117" y="553"/>
                  </a:cubicBezTo>
                  <a:cubicBezTo>
                    <a:pt x="117" y="552"/>
                    <a:pt x="114" y="553"/>
                    <a:pt x="114" y="553"/>
                  </a:cubicBezTo>
                  <a:cubicBezTo>
                    <a:pt x="114" y="553"/>
                    <a:pt x="112" y="553"/>
                    <a:pt x="111" y="552"/>
                  </a:cubicBezTo>
                  <a:cubicBezTo>
                    <a:pt x="110" y="552"/>
                    <a:pt x="110" y="552"/>
                    <a:pt x="110" y="552"/>
                  </a:cubicBezTo>
                  <a:cubicBezTo>
                    <a:pt x="109" y="553"/>
                    <a:pt x="109" y="554"/>
                    <a:pt x="108" y="555"/>
                  </a:cubicBezTo>
                  <a:cubicBezTo>
                    <a:pt x="107" y="556"/>
                    <a:pt x="107" y="555"/>
                    <a:pt x="107" y="554"/>
                  </a:cubicBezTo>
                  <a:cubicBezTo>
                    <a:pt x="107" y="554"/>
                    <a:pt x="105" y="553"/>
                    <a:pt x="104" y="554"/>
                  </a:cubicBezTo>
                  <a:cubicBezTo>
                    <a:pt x="104" y="554"/>
                    <a:pt x="105" y="555"/>
                    <a:pt x="105" y="556"/>
                  </a:cubicBezTo>
                  <a:close/>
                  <a:moveTo>
                    <a:pt x="97" y="556"/>
                  </a:moveTo>
                  <a:cubicBezTo>
                    <a:pt x="97" y="556"/>
                    <a:pt x="97" y="556"/>
                    <a:pt x="97" y="556"/>
                  </a:cubicBezTo>
                  <a:cubicBezTo>
                    <a:pt x="97" y="556"/>
                    <a:pt x="99" y="557"/>
                    <a:pt x="101" y="557"/>
                  </a:cubicBezTo>
                  <a:cubicBezTo>
                    <a:pt x="102" y="557"/>
                    <a:pt x="101" y="556"/>
                    <a:pt x="102" y="555"/>
                  </a:cubicBezTo>
                  <a:cubicBezTo>
                    <a:pt x="102" y="554"/>
                    <a:pt x="101" y="555"/>
                    <a:pt x="100" y="554"/>
                  </a:cubicBezTo>
                  <a:cubicBezTo>
                    <a:pt x="99" y="554"/>
                    <a:pt x="99" y="554"/>
                    <a:pt x="98" y="554"/>
                  </a:cubicBezTo>
                  <a:cubicBezTo>
                    <a:pt x="96" y="554"/>
                    <a:pt x="97" y="556"/>
                    <a:pt x="97" y="556"/>
                  </a:cubicBezTo>
                  <a:close/>
                  <a:moveTo>
                    <a:pt x="88" y="545"/>
                  </a:moveTo>
                  <a:cubicBezTo>
                    <a:pt x="88" y="545"/>
                    <a:pt x="88" y="545"/>
                    <a:pt x="88" y="545"/>
                  </a:cubicBezTo>
                  <a:cubicBezTo>
                    <a:pt x="87" y="550"/>
                    <a:pt x="92" y="547"/>
                    <a:pt x="92" y="544"/>
                  </a:cubicBezTo>
                  <a:cubicBezTo>
                    <a:pt x="91" y="542"/>
                    <a:pt x="92" y="542"/>
                    <a:pt x="90" y="540"/>
                  </a:cubicBezTo>
                  <a:cubicBezTo>
                    <a:pt x="89" y="537"/>
                    <a:pt x="89" y="540"/>
                    <a:pt x="88" y="541"/>
                  </a:cubicBezTo>
                  <a:cubicBezTo>
                    <a:pt x="87" y="543"/>
                    <a:pt x="89" y="543"/>
                    <a:pt x="89" y="544"/>
                  </a:cubicBezTo>
                  <a:cubicBezTo>
                    <a:pt x="89" y="545"/>
                    <a:pt x="88" y="544"/>
                    <a:pt x="88" y="545"/>
                  </a:cubicBezTo>
                  <a:close/>
                  <a:moveTo>
                    <a:pt x="80" y="557"/>
                  </a:moveTo>
                  <a:cubicBezTo>
                    <a:pt x="80" y="557"/>
                    <a:pt x="80" y="557"/>
                    <a:pt x="80" y="557"/>
                  </a:cubicBezTo>
                  <a:cubicBezTo>
                    <a:pt x="80" y="557"/>
                    <a:pt x="79" y="558"/>
                    <a:pt x="80" y="560"/>
                  </a:cubicBezTo>
                  <a:cubicBezTo>
                    <a:pt x="80" y="561"/>
                    <a:pt x="80" y="560"/>
                    <a:pt x="83" y="558"/>
                  </a:cubicBezTo>
                  <a:cubicBezTo>
                    <a:pt x="85" y="556"/>
                    <a:pt x="82" y="557"/>
                    <a:pt x="82" y="557"/>
                  </a:cubicBezTo>
                  <a:cubicBezTo>
                    <a:pt x="82" y="556"/>
                    <a:pt x="81" y="557"/>
                    <a:pt x="80" y="557"/>
                  </a:cubicBezTo>
                  <a:close/>
                  <a:moveTo>
                    <a:pt x="80" y="563"/>
                  </a:moveTo>
                  <a:cubicBezTo>
                    <a:pt x="80" y="563"/>
                    <a:pt x="80" y="563"/>
                    <a:pt x="80" y="563"/>
                  </a:cubicBezTo>
                  <a:cubicBezTo>
                    <a:pt x="80" y="563"/>
                    <a:pt x="80" y="565"/>
                    <a:pt x="81" y="565"/>
                  </a:cubicBezTo>
                  <a:cubicBezTo>
                    <a:pt x="82" y="565"/>
                    <a:pt x="82" y="564"/>
                    <a:pt x="83" y="563"/>
                  </a:cubicBezTo>
                  <a:cubicBezTo>
                    <a:pt x="83" y="562"/>
                    <a:pt x="82" y="562"/>
                    <a:pt x="82" y="561"/>
                  </a:cubicBezTo>
                  <a:cubicBezTo>
                    <a:pt x="81" y="561"/>
                    <a:pt x="80" y="562"/>
                    <a:pt x="80" y="563"/>
                  </a:cubicBezTo>
                  <a:close/>
                  <a:moveTo>
                    <a:pt x="77" y="568"/>
                  </a:moveTo>
                  <a:cubicBezTo>
                    <a:pt x="77" y="568"/>
                    <a:pt x="77" y="568"/>
                    <a:pt x="77" y="568"/>
                  </a:cubicBezTo>
                  <a:cubicBezTo>
                    <a:pt x="75" y="568"/>
                    <a:pt x="75" y="568"/>
                    <a:pt x="75" y="568"/>
                  </a:cubicBezTo>
                  <a:cubicBezTo>
                    <a:pt x="75" y="568"/>
                    <a:pt x="75" y="568"/>
                    <a:pt x="72" y="570"/>
                  </a:cubicBezTo>
                  <a:cubicBezTo>
                    <a:pt x="69" y="571"/>
                    <a:pt x="71" y="572"/>
                    <a:pt x="71" y="573"/>
                  </a:cubicBezTo>
                  <a:cubicBezTo>
                    <a:pt x="71" y="575"/>
                    <a:pt x="74" y="573"/>
                    <a:pt x="76" y="572"/>
                  </a:cubicBezTo>
                  <a:cubicBezTo>
                    <a:pt x="77" y="572"/>
                    <a:pt x="76" y="571"/>
                    <a:pt x="77" y="571"/>
                  </a:cubicBezTo>
                  <a:cubicBezTo>
                    <a:pt x="77" y="571"/>
                    <a:pt x="77" y="571"/>
                    <a:pt x="79" y="570"/>
                  </a:cubicBezTo>
                  <a:cubicBezTo>
                    <a:pt x="81" y="569"/>
                    <a:pt x="80" y="569"/>
                    <a:pt x="80" y="568"/>
                  </a:cubicBezTo>
                  <a:cubicBezTo>
                    <a:pt x="80" y="568"/>
                    <a:pt x="78" y="567"/>
                    <a:pt x="77" y="568"/>
                  </a:cubicBezTo>
                  <a:close/>
                  <a:moveTo>
                    <a:pt x="51" y="573"/>
                  </a:moveTo>
                  <a:cubicBezTo>
                    <a:pt x="51" y="573"/>
                    <a:pt x="51" y="573"/>
                    <a:pt x="51" y="573"/>
                  </a:cubicBezTo>
                  <a:cubicBezTo>
                    <a:pt x="52" y="573"/>
                    <a:pt x="53" y="572"/>
                    <a:pt x="54" y="573"/>
                  </a:cubicBezTo>
                  <a:cubicBezTo>
                    <a:pt x="55" y="574"/>
                    <a:pt x="54" y="576"/>
                    <a:pt x="54" y="576"/>
                  </a:cubicBezTo>
                  <a:cubicBezTo>
                    <a:pt x="53" y="577"/>
                    <a:pt x="52" y="578"/>
                    <a:pt x="51" y="578"/>
                  </a:cubicBezTo>
                  <a:cubicBezTo>
                    <a:pt x="50" y="578"/>
                    <a:pt x="49" y="578"/>
                    <a:pt x="48" y="577"/>
                  </a:cubicBezTo>
                  <a:cubicBezTo>
                    <a:pt x="48" y="576"/>
                    <a:pt x="48" y="573"/>
                    <a:pt x="48" y="573"/>
                  </a:cubicBezTo>
                  <a:cubicBezTo>
                    <a:pt x="49" y="573"/>
                    <a:pt x="51" y="573"/>
                    <a:pt x="51" y="573"/>
                  </a:cubicBezTo>
                  <a:close/>
                  <a:moveTo>
                    <a:pt x="59" y="558"/>
                  </a:moveTo>
                  <a:cubicBezTo>
                    <a:pt x="59" y="558"/>
                    <a:pt x="59" y="558"/>
                    <a:pt x="59" y="558"/>
                  </a:cubicBezTo>
                  <a:cubicBezTo>
                    <a:pt x="59" y="558"/>
                    <a:pt x="59" y="558"/>
                    <a:pt x="59" y="558"/>
                  </a:cubicBezTo>
                  <a:cubicBezTo>
                    <a:pt x="59" y="558"/>
                    <a:pt x="59" y="560"/>
                    <a:pt x="58" y="560"/>
                  </a:cubicBezTo>
                  <a:cubicBezTo>
                    <a:pt x="56" y="561"/>
                    <a:pt x="57" y="558"/>
                    <a:pt x="57" y="557"/>
                  </a:cubicBezTo>
                  <a:cubicBezTo>
                    <a:pt x="57" y="556"/>
                    <a:pt x="53" y="558"/>
                    <a:pt x="53" y="558"/>
                  </a:cubicBezTo>
                  <a:cubicBezTo>
                    <a:pt x="53" y="558"/>
                    <a:pt x="53" y="561"/>
                    <a:pt x="52" y="562"/>
                  </a:cubicBezTo>
                  <a:cubicBezTo>
                    <a:pt x="51" y="562"/>
                    <a:pt x="51" y="562"/>
                    <a:pt x="50" y="563"/>
                  </a:cubicBezTo>
                  <a:cubicBezTo>
                    <a:pt x="49" y="564"/>
                    <a:pt x="49" y="566"/>
                    <a:pt x="49" y="566"/>
                  </a:cubicBezTo>
                  <a:cubicBezTo>
                    <a:pt x="50" y="567"/>
                    <a:pt x="52" y="567"/>
                    <a:pt x="52" y="567"/>
                  </a:cubicBezTo>
                  <a:cubicBezTo>
                    <a:pt x="53" y="567"/>
                    <a:pt x="53" y="567"/>
                    <a:pt x="56" y="569"/>
                  </a:cubicBezTo>
                  <a:cubicBezTo>
                    <a:pt x="60" y="570"/>
                    <a:pt x="57" y="569"/>
                    <a:pt x="60" y="569"/>
                  </a:cubicBezTo>
                  <a:cubicBezTo>
                    <a:pt x="62" y="569"/>
                    <a:pt x="61" y="570"/>
                    <a:pt x="62" y="570"/>
                  </a:cubicBezTo>
                  <a:cubicBezTo>
                    <a:pt x="63" y="570"/>
                    <a:pt x="64" y="572"/>
                    <a:pt x="65" y="573"/>
                  </a:cubicBezTo>
                  <a:cubicBezTo>
                    <a:pt x="67" y="574"/>
                    <a:pt x="68" y="572"/>
                    <a:pt x="69" y="572"/>
                  </a:cubicBezTo>
                  <a:cubicBezTo>
                    <a:pt x="69" y="571"/>
                    <a:pt x="71" y="568"/>
                    <a:pt x="71" y="568"/>
                  </a:cubicBezTo>
                  <a:cubicBezTo>
                    <a:pt x="71" y="568"/>
                    <a:pt x="65" y="566"/>
                    <a:pt x="65" y="566"/>
                  </a:cubicBezTo>
                  <a:cubicBezTo>
                    <a:pt x="64" y="566"/>
                    <a:pt x="63" y="563"/>
                    <a:pt x="65" y="563"/>
                  </a:cubicBezTo>
                  <a:cubicBezTo>
                    <a:pt x="66" y="563"/>
                    <a:pt x="66" y="564"/>
                    <a:pt x="67" y="565"/>
                  </a:cubicBezTo>
                  <a:cubicBezTo>
                    <a:pt x="67" y="566"/>
                    <a:pt x="68" y="566"/>
                    <a:pt x="69" y="566"/>
                  </a:cubicBezTo>
                  <a:cubicBezTo>
                    <a:pt x="70" y="566"/>
                    <a:pt x="71" y="565"/>
                    <a:pt x="71" y="564"/>
                  </a:cubicBezTo>
                  <a:cubicBezTo>
                    <a:pt x="71" y="563"/>
                    <a:pt x="70" y="564"/>
                    <a:pt x="68" y="561"/>
                  </a:cubicBezTo>
                  <a:cubicBezTo>
                    <a:pt x="65" y="558"/>
                    <a:pt x="68" y="559"/>
                    <a:pt x="69" y="559"/>
                  </a:cubicBezTo>
                  <a:cubicBezTo>
                    <a:pt x="69" y="558"/>
                    <a:pt x="71" y="556"/>
                    <a:pt x="71" y="556"/>
                  </a:cubicBezTo>
                  <a:cubicBezTo>
                    <a:pt x="72" y="555"/>
                    <a:pt x="69" y="555"/>
                    <a:pt x="68" y="554"/>
                  </a:cubicBezTo>
                  <a:cubicBezTo>
                    <a:pt x="67" y="554"/>
                    <a:pt x="67" y="554"/>
                    <a:pt x="67" y="554"/>
                  </a:cubicBezTo>
                  <a:cubicBezTo>
                    <a:pt x="67" y="555"/>
                    <a:pt x="64" y="554"/>
                    <a:pt x="63" y="553"/>
                  </a:cubicBezTo>
                  <a:cubicBezTo>
                    <a:pt x="63" y="553"/>
                    <a:pt x="63" y="551"/>
                    <a:pt x="62" y="550"/>
                  </a:cubicBezTo>
                  <a:cubicBezTo>
                    <a:pt x="62" y="550"/>
                    <a:pt x="60" y="550"/>
                    <a:pt x="58" y="550"/>
                  </a:cubicBezTo>
                  <a:cubicBezTo>
                    <a:pt x="56" y="550"/>
                    <a:pt x="57" y="553"/>
                    <a:pt x="57" y="553"/>
                  </a:cubicBezTo>
                  <a:cubicBezTo>
                    <a:pt x="57" y="553"/>
                    <a:pt x="58" y="555"/>
                    <a:pt x="59" y="556"/>
                  </a:cubicBezTo>
                  <a:cubicBezTo>
                    <a:pt x="59" y="556"/>
                    <a:pt x="59" y="558"/>
                    <a:pt x="59" y="558"/>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49" name="Rectangle 48"/>
          <p:cNvSpPr/>
          <p:nvPr/>
        </p:nvSpPr>
        <p:spPr>
          <a:xfrm>
            <a:off x="695400" y="795790"/>
            <a:ext cx="2703295" cy="3577340"/>
          </a:xfrm>
          <a:prstGeom prst="rect">
            <a:avLst/>
          </a:prstGeom>
        </p:spPr>
        <p:txBody>
          <a:bodyPr wrap="square" lIns="73152" tIns="0" rIns="0" bIns="0">
            <a:spAutoFit/>
          </a:bodyPr>
          <a:lstStyle/>
          <a:p>
            <a:pPr>
              <a:lnSpc>
                <a:spcPct val="150000"/>
              </a:lnSpc>
            </a:pPr>
            <a:r>
              <a:rPr lang="en-US" sz="2000" dirty="0">
                <a:latin typeface="Open Sans" panose="020B0606030504020204" pitchFamily="34" charset="0"/>
                <a:ea typeface="Open Sans" panose="020B0606030504020204" pitchFamily="34" charset="0"/>
                <a:cs typeface="Open Sans" panose="020B0606030504020204" pitchFamily="34" charset="0"/>
              </a:rPr>
              <a:t>OUR WEEKLY REPORT IS BRIEF BUT PACKED WITH INSIGHTS</a:t>
            </a:r>
          </a:p>
          <a:p>
            <a:pPr>
              <a:lnSpc>
                <a:spcPct val="95000"/>
              </a:lnSpc>
            </a:pPr>
            <a:endParaRPr lang="en-US" sz="3733" dirty="0">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sz="1200" dirty="0">
                <a:latin typeface="Open Sans" panose="020B0606030504020204" pitchFamily="34" charset="0"/>
                <a:ea typeface="Open Sans" panose="020B0606030504020204" pitchFamily="34" charset="0"/>
                <a:cs typeface="Open Sans" panose="020B0606030504020204" pitchFamily="34" charset="0"/>
              </a:rPr>
              <a:t>Insights that will help you forge stronger relationships at work to advance your career. We only focus on identifying and reporting the latest insights and trends that will allow our subscribers to succeed.</a:t>
            </a:r>
            <a:endParaRPr lang="en-US" sz="1200" dirty="0">
              <a:solidFill>
                <a:schemeClr val="tx1">
                  <a:lumMod val="60000"/>
                  <a:lumOff val="40000"/>
                </a:schemeClr>
              </a:solidFill>
            </a:endParaRPr>
          </a:p>
        </p:txBody>
      </p:sp>
      <p:sp>
        <p:nvSpPr>
          <p:cNvPr id="70" name="Oval 69"/>
          <p:cNvSpPr/>
          <p:nvPr/>
        </p:nvSpPr>
        <p:spPr>
          <a:xfrm>
            <a:off x="5227812" y="3462889"/>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9" name="Oval 88"/>
          <p:cNvSpPr/>
          <p:nvPr/>
        </p:nvSpPr>
        <p:spPr>
          <a:xfrm flipH="1">
            <a:off x="7153518" y="296519"/>
            <a:ext cx="1351525" cy="1351525"/>
          </a:xfrm>
          <a:prstGeom prst="ellipse">
            <a:avLst/>
          </a:prstGeom>
          <a:solidFill>
            <a:schemeClr val="bg1">
              <a:lumMod val="75000"/>
              <a:alpha val="90000"/>
            </a:schemeClr>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98" name="Oval 97"/>
          <p:cNvSpPr/>
          <p:nvPr/>
        </p:nvSpPr>
        <p:spPr>
          <a:xfrm>
            <a:off x="3743739" y="296519"/>
            <a:ext cx="1351525" cy="1351525"/>
          </a:xfrm>
          <a:prstGeom prst="ellipse">
            <a:avLst/>
          </a:prstGeom>
          <a:solidFill>
            <a:schemeClr val="bg1">
              <a:lumMod val="75000"/>
              <a:alpha val="90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99" name="Oval 98"/>
          <p:cNvSpPr/>
          <p:nvPr/>
        </p:nvSpPr>
        <p:spPr>
          <a:xfrm flipH="1">
            <a:off x="5320539" y="296519"/>
            <a:ext cx="1351525" cy="1351525"/>
          </a:xfrm>
          <a:prstGeom prst="ellipse">
            <a:avLst/>
          </a:prstGeom>
          <a:solidFill>
            <a:schemeClr val="bg1">
              <a:lumMod val="75000"/>
              <a:alpha val="90000"/>
            </a:schemeClr>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101" name="Pie 100"/>
          <p:cNvSpPr/>
          <p:nvPr/>
        </p:nvSpPr>
        <p:spPr>
          <a:xfrm flipH="1">
            <a:off x="7153518" y="296519"/>
            <a:ext cx="1351525" cy="1351525"/>
          </a:xfrm>
          <a:prstGeom prst="pie">
            <a:avLst>
              <a:gd name="adj1" fmla="val 20669961"/>
              <a:gd name="adj2" fmla="val 1620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102" name="Pie 101"/>
          <p:cNvSpPr/>
          <p:nvPr/>
        </p:nvSpPr>
        <p:spPr>
          <a:xfrm flipH="1">
            <a:off x="3743739" y="296519"/>
            <a:ext cx="1351525" cy="1351525"/>
          </a:xfrm>
          <a:prstGeom prst="pie">
            <a:avLst>
              <a:gd name="adj1" fmla="val 12620797"/>
              <a:gd name="adj2" fmla="val 162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103" name="Pie 102"/>
          <p:cNvSpPr/>
          <p:nvPr/>
        </p:nvSpPr>
        <p:spPr>
          <a:xfrm flipH="1">
            <a:off x="5320539" y="296519"/>
            <a:ext cx="1351525" cy="1351525"/>
          </a:xfrm>
          <a:prstGeom prst="pie">
            <a:avLst>
              <a:gd name="adj1" fmla="val 13101652"/>
              <a:gd name="adj2" fmla="val 1620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105" name="Oval 104"/>
          <p:cNvSpPr/>
          <p:nvPr/>
        </p:nvSpPr>
        <p:spPr>
          <a:xfrm>
            <a:off x="7261342" y="404343"/>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40%</a:t>
            </a:r>
          </a:p>
          <a:p>
            <a:pPr algn="ctr"/>
            <a:r>
              <a:rPr lang="en-US" sz="1050" dirty="0">
                <a:solidFill>
                  <a:schemeClr val="tx1"/>
                </a:solidFill>
              </a:rPr>
              <a:t>Germany</a:t>
            </a:r>
          </a:p>
        </p:txBody>
      </p:sp>
      <p:sp>
        <p:nvSpPr>
          <p:cNvPr id="106" name="Oval 105"/>
          <p:cNvSpPr/>
          <p:nvPr/>
        </p:nvSpPr>
        <p:spPr>
          <a:xfrm>
            <a:off x="3851563" y="404343"/>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20%</a:t>
            </a:r>
          </a:p>
          <a:p>
            <a:pPr algn="ctr"/>
            <a:r>
              <a:rPr lang="en-US" sz="1050" dirty="0">
                <a:solidFill>
                  <a:schemeClr val="tx1"/>
                </a:solidFill>
              </a:rPr>
              <a:t>UK</a:t>
            </a:r>
          </a:p>
        </p:txBody>
      </p:sp>
      <p:sp>
        <p:nvSpPr>
          <p:cNvPr id="107" name="Oval 106"/>
          <p:cNvSpPr/>
          <p:nvPr/>
        </p:nvSpPr>
        <p:spPr>
          <a:xfrm>
            <a:off x="5428363" y="404343"/>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18%</a:t>
            </a:r>
          </a:p>
          <a:p>
            <a:pPr algn="ctr"/>
            <a:r>
              <a:rPr lang="en-US" sz="1050" dirty="0">
                <a:solidFill>
                  <a:schemeClr val="tx1"/>
                </a:solidFill>
              </a:rPr>
              <a:t>France</a:t>
            </a:r>
          </a:p>
        </p:txBody>
      </p:sp>
      <p:cxnSp>
        <p:nvCxnSpPr>
          <p:cNvPr id="109" name="Straight Connector 108"/>
          <p:cNvCxnSpPr>
            <a:stCxn id="98" idx="4"/>
          </p:cNvCxnSpPr>
          <p:nvPr/>
        </p:nvCxnSpPr>
        <p:spPr>
          <a:xfrm>
            <a:off x="4419502" y="1648044"/>
            <a:ext cx="939543" cy="1814846"/>
          </a:xfrm>
          <a:prstGeom prst="line">
            <a:avLst/>
          </a:prstGeom>
        </p:spPr>
        <p:style>
          <a:lnRef idx="1">
            <a:schemeClr val="accent1"/>
          </a:lnRef>
          <a:fillRef idx="0">
            <a:schemeClr val="accent1"/>
          </a:fillRef>
          <a:effectRef idx="0">
            <a:schemeClr val="accent1"/>
          </a:effectRef>
          <a:fontRef idx="minor">
            <a:schemeClr val="tx1"/>
          </a:fontRef>
        </p:style>
      </p:cxnSp>
      <p:sp>
        <p:nvSpPr>
          <p:cNvPr id="110" name="Oval 109"/>
          <p:cNvSpPr/>
          <p:nvPr/>
        </p:nvSpPr>
        <p:spPr>
          <a:xfrm>
            <a:off x="5502060" y="4171520"/>
            <a:ext cx="262467" cy="262467"/>
          </a:xfrm>
          <a:prstGeom prst="ellipse">
            <a:avLst/>
          </a:prstGeom>
          <a:solidFill>
            <a:schemeClr val="bg1"/>
          </a:solidFill>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1" name="Oval 110"/>
          <p:cNvSpPr/>
          <p:nvPr/>
        </p:nvSpPr>
        <p:spPr>
          <a:xfrm>
            <a:off x="6400492" y="3588439"/>
            <a:ext cx="262467" cy="262467"/>
          </a:xfrm>
          <a:prstGeom prst="ellipse">
            <a:avLst/>
          </a:prstGeom>
          <a:solidFill>
            <a:schemeClr val="bg1"/>
          </a:solid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115" name="Straight Connector 114"/>
          <p:cNvCxnSpPr>
            <a:stCxn id="103" idx="1"/>
            <a:endCxn id="110" idx="0"/>
          </p:cNvCxnSpPr>
          <p:nvPr/>
        </p:nvCxnSpPr>
        <p:spPr>
          <a:xfrm flipH="1">
            <a:off x="5633294" y="1648044"/>
            <a:ext cx="363007" cy="2523476"/>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a:stCxn id="101" idx="1"/>
            <a:endCxn id="111" idx="0"/>
          </p:cNvCxnSpPr>
          <p:nvPr/>
        </p:nvCxnSpPr>
        <p:spPr>
          <a:xfrm flipH="1">
            <a:off x="6531726" y="1648044"/>
            <a:ext cx="1297554" cy="194039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72803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200"/>
                                        <p:tgtEl>
                                          <p:spTgt spid="7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8"/>
                                        </p:tgtEl>
                                        <p:attrNameLst>
                                          <p:attrName>style.visibility</p:attrName>
                                        </p:attrNameLst>
                                      </p:cBhvr>
                                      <p:to>
                                        <p:strVal val="visible"/>
                                      </p:to>
                                    </p:set>
                                    <p:animEffect transition="in" filter="fade">
                                      <p:cBhvr>
                                        <p:cTn id="10" dur="200"/>
                                        <p:tgtEl>
                                          <p:spTgt spid="9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2"/>
                                        </p:tgtEl>
                                        <p:attrNameLst>
                                          <p:attrName>style.visibility</p:attrName>
                                        </p:attrNameLst>
                                      </p:cBhvr>
                                      <p:to>
                                        <p:strVal val="visible"/>
                                      </p:to>
                                    </p:set>
                                    <p:animEffect transition="in" filter="fade">
                                      <p:cBhvr>
                                        <p:cTn id="13" dur="200"/>
                                        <p:tgtEl>
                                          <p:spTgt spid="10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6"/>
                                        </p:tgtEl>
                                        <p:attrNameLst>
                                          <p:attrName>style.visibility</p:attrName>
                                        </p:attrNameLst>
                                      </p:cBhvr>
                                      <p:to>
                                        <p:strVal val="visible"/>
                                      </p:to>
                                    </p:set>
                                    <p:animEffect transition="in" filter="fade">
                                      <p:cBhvr>
                                        <p:cTn id="16" dur="200"/>
                                        <p:tgtEl>
                                          <p:spTgt spid="106"/>
                                        </p:tgtEl>
                                      </p:cBhvr>
                                    </p:animEffect>
                                  </p:childTnLst>
                                </p:cTn>
                              </p:par>
                              <p:par>
                                <p:cTn id="17" presetID="10" presetClass="entr" presetSubtype="0" fill="hold" nodeType="withEffect">
                                  <p:stCondLst>
                                    <p:cond delay="0"/>
                                  </p:stCondLst>
                                  <p:childTnLst>
                                    <p:set>
                                      <p:cBhvr>
                                        <p:cTn id="18" dur="1" fill="hold">
                                          <p:stCondLst>
                                            <p:cond delay="0"/>
                                          </p:stCondLst>
                                        </p:cTn>
                                        <p:tgtEl>
                                          <p:spTgt spid="109"/>
                                        </p:tgtEl>
                                        <p:attrNameLst>
                                          <p:attrName>style.visibility</p:attrName>
                                        </p:attrNameLst>
                                      </p:cBhvr>
                                      <p:to>
                                        <p:strVal val="visible"/>
                                      </p:to>
                                    </p:set>
                                    <p:animEffect transition="in" filter="fade">
                                      <p:cBhvr>
                                        <p:cTn id="19" dur="200"/>
                                        <p:tgtEl>
                                          <p:spTgt spid="10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9"/>
                                        </p:tgtEl>
                                        <p:attrNameLst>
                                          <p:attrName>style.visibility</p:attrName>
                                        </p:attrNameLst>
                                      </p:cBhvr>
                                      <p:to>
                                        <p:strVal val="visible"/>
                                      </p:to>
                                    </p:set>
                                    <p:animEffect transition="in" filter="fade">
                                      <p:cBhvr>
                                        <p:cTn id="24" dur="200"/>
                                        <p:tgtEl>
                                          <p:spTgt spid="9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03"/>
                                        </p:tgtEl>
                                        <p:attrNameLst>
                                          <p:attrName>style.visibility</p:attrName>
                                        </p:attrNameLst>
                                      </p:cBhvr>
                                      <p:to>
                                        <p:strVal val="visible"/>
                                      </p:to>
                                    </p:set>
                                    <p:animEffect transition="in" filter="fade">
                                      <p:cBhvr>
                                        <p:cTn id="27" dur="200"/>
                                        <p:tgtEl>
                                          <p:spTgt spid="10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07"/>
                                        </p:tgtEl>
                                        <p:attrNameLst>
                                          <p:attrName>style.visibility</p:attrName>
                                        </p:attrNameLst>
                                      </p:cBhvr>
                                      <p:to>
                                        <p:strVal val="visible"/>
                                      </p:to>
                                    </p:set>
                                    <p:animEffect transition="in" filter="fade">
                                      <p:cBhvr>
                                        <p:cTn id="30" dur="200"/>
                                        <p:tgtEl>
                                          <p:spTgt spid="10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10"/>
                                        </p:tgtEl>
                                        <p:attrNameLst>
                                          <p:attrName>style.visibility</p:attrName>
                                        </p:attrNameLst>
                                      </p:cBhvr>
                                      <p:to>
                                        <p:strVal val="visible"/>
                                      </p:to>
                                    </p:set>
                                    <p:animEffect transition="in" filter="fade">
                                      <p:cBhvr>
                                        <p:cTn id="33" dur="200"/>
                                        <p:tgtEl>
                                          <p:spTgt spid="110"/>
                                        </p:tgtEl>
                                      </p:cBhvr>
                                    </p:animEffect>
                                  </p:childTnLst>
                                </p:cTn>
                              </p:par>
                              <p:par>
                                <p:cTn id="34" presetID="10" presetClass="entr" presetSubtype="0" fill="hold" nodeType="withEffect">
                                  <p:stCondLst>
                                    <p:cond delay="0"/>
                                  </p:stCondLst>
                                  <p:childTnLst>
                                    <p:set>
                                      <p:cBhvr>
                                        <p:cTn id="35" dur="1" fill="hold">
                                          <p:stCondLst>
                                            <p:cond delay="0"/>
                                          </p:stCondLst>
                                        </p:cTn>
                                        <p:tgtEl>
                                          <p:spTgt spid="115"/>
                                        </p:tgtEl>
                                        <p:attrNameLst>
                                          <p:attrName>style.visibility</p:attrName>
                                        </p:attrNameLst>
                                      </p:cBhvr>
                                      <p:to>
                                        <p:strVal val="visible"/>
                                      </p:to>
                                    </p:set>
                                    <p:animEffect transition="in" filter="fade">
                                      <p:cBhvr>
                                        <p:cTn id="36" dur="200"/>
                                        <p:tgtEl>
                                          <p:spTgt spid="115"/>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89"/>
                                        </p:tgtEl>
                                        <p:attrNameLst>
                                          <p:attrName>style.visibility</p:attrName>
                                        </p:attrNameLst>
                                      </p:cBhvr>
                                      <p:to>
                                        <p:strVal val="visible"/>
                                      </p:to>
                                    </p:set>
                                    <p:animEffect transition="in" filter="fade">
                                      <p:cBhvr>
                                        <p:cTn id="41" dur="200"/>
                                        <p:tgtEl>
                                          <p:spTgt spid="8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01"/>
                                        </p:tgtEl>
                                        <p:attrNameLst>
                                          <p:attrName>style.visibility</p:attrName>
                                        </p:attrNameLst>
                                      </p:cBhvr>
                                      <p:to>
                                        <p:strVal val="visible"/>
                                      </p:to>
                                    </p:set>
                                    <p:animEffect transition="in" filter="fade">
                                      <p:cBhvr>
                                        <p:cTn id="44" dur="200"/>
                                        <p:tgtEl>
                                          <p:spTgt spid="10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05"/>
                                        </p:tgtEl>
                                        <p:attrNameLst>
                                          <p:attrName>style.visibility</p:attrName>
                                        </p:attrNameLst>
                                      </p:cBhvr>
                                      <p:to>
                                        <p:strVal val="visible"/>
                                      </p:to>
                                    </p:set>
                                    <p:animEffect transition="in" filter="fade">
                                      <p:cBhvr>
                                        <p:cTn id="47" dur="200"/>
                                        <p:tgtEl>
                                          <p:spTgt spid="10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11"/>
                                        </p:tgtEl>
                                        <p:attrNameLst>
                                          <p:attrName>style.visibility</p:attrName>
                                        </p:attrNameLst>
                                      </p:cBhvr>
                                      <p:to>
                                        <p:strVal val="visible"/>
                                      </p:to>
                                    </p:set>
                                    <p:animEffect transition="in" filter="fade">
                                      <p:cBhvr>
                                        <p:cTn id="50" dur="200"/>
                                        <p:tgtEl>
                                          <p:spTgt spid="111"/>
                                        </p:tgtEl>
                                      </p:cBhvr>
                                    </p:animEffect>
                                  </p:childTnLst>
                                </p:cTn>
                              </p:par>
                              <p:par>
                                <p:cTn id="51" presetID="10" presetClass="entr" presetSubtype="0" fill="hold" nodeType="withEffect">
                                  <p:stCondLst>
                                    <p:cond delay="0"/>
                                  </p:stCondLst>
                                  <p:childTnLst>
                                    <p:set>
                                      <p:cBhvr>
                                        <p:cTn id="52" dur="1" fill="hold">
                                          <p:stCondLst>
                                            <p:cond delay="0"/>
                                          </p:stCondLst>
                                        </p:cTn>
                                        <p:tgtEl>
                                          <p:spTgt spid="116"/>
                                        </p:tgtEl>
                                        <p:attrNameLst>
                                          <p:attrName>style.visibility</p:attrName>
                                        </p:attrNameLst>
                                      </p:cBhvr>
                                      <p:to>
                                        <p:strVal val="visible"/>
                                      </p:to>
                                    </p:set>
                                    <p:animEffect transition="in" filter="fade">
                                      <p:cBhvr>
                                        <p:cTn id="53" dur="2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89" grpId="0" animBg="1"/>
      <p:bldP spid="98" grpId="0" animBg="1"/>
      <p:bldP spid="99" grpId="0" animBg="1"/>
      <p:bldP spid="101" grpId="0" animBg="1"/>
      <p:bldP spid="102" grpId="0" animBg="1"/>
      <p:bldP spid="103" grpId="0" animBg="1"/>
      <p:bldP spid="105" grpId="0" animBg="1"/>
      <p:bldP spid="106" grpId="0" animBg="1"/>
      <p:bldP spid="107" grpId="0" animBg="1"/>
      <p:bldP spid="110" grpId="0" animBg="1"/>
      <p:bldP spid="1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TRAFFIC BY REFERER</a:t>
            </a:r>
          </a:p>
        </p:txBody>
      </p:sp>
      <p:graphicFrame>
        <p:nvGraphicFramePr>
          <p:cNvPr id="19" name="Chart Placeholder 18"/>
          <p:cNvGraphicFramePr>
            <a:graphicFrameLocks noGrp="1"/>
          </p:cNvGraphicFramePr>
          <p:nvPr>
            <p:ph sz="half" idx="1"/>
            <p:extLst/>
          </p:nvPr>
        </p:nvGraphicFramePr>
        <p:xfrm>
          <a:off x="914400" y="1452034"/>
          <a:ext cx="5080000" cy="452543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Placeholder 2"/>
          <p:cNvGraphicFramePr>
            <a:graphicFrameLocks noGrp="1"/>
          </p:cNvGraphicFramePr>
          <p:nvPr>
            <p:ph sz="half" idx="2"/>
            <p:extLst/>
          </p:nvPr>
        </p:nvGraphicFramePr>
        <p:xfrm>
          <a:off x="6440603" y="1452034"/>
          <a:ext cx="5080000" cy="4525433"/>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r>
              <a:rPr lang="en-US" dirty="0"/>
              <a:t>Summarized by source and type </a:t>
            </a:r>
          </a:p>
        </p:txBody>
      </p:sp>
      <p:sp>
        <p:nvSpPr>
          <p:cNvPr id="15" name="Freeform 14"/>
          <p:cNvSpPr/>
          <p:nvPr/>
        </p:nvSpPr>
        <p:spPr>
          <a:xfrm flipH="1" flipV="1">
            <a:off x="3996619" y="4644960"/>
            <a:ext cx="600287" cy="272627"/>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25915 w 525915"/>
              <a:gd name="connsiteY0" fmla="*/ 265258 h 265258"/>
              <a:gd name="connsiteX1" fmla="*/ 345440 w 525915"/>
              <a:gd name="connsiteY1" fmla="*/ 0 h 265258"/>
              <a:gd name="connsiteX2" fmla="*/ 0 w 525915"/>
              <a:gd name="connsiteY2" fmla="*/ 0 h 265258"/>
            </a:gdLst>
            <a:ahLst/>
            <a:cxnLst>
              <a:cxn ang="0">
                <a:pos x="connsiteX0" y="connsiteY0"/>
              </a:cxn>
              <a:cxn ang="0">
                <a:pos x="connsiteX1" y="connsiteY1"/>
              </a:cxn>
              <a:cxn ang="0">
                <a:pos x="connsiteX2" y="connsiteY2"/>
              </a:cxn>
            </a:cxnLst>
            <a:rect l="l" t="t" r="r" b="b"/>
            <a:pathLst>
              <a:path w="525915" h="265258">
                <a:moveTo>
                  <a:pt x="525915" y="265258"/>
                </a:moveTo>
                <a:lnTo>
                  <a:pt x="345440" y="0"/>
                </a:lnTo>
                <a:lnTo>
                  <a:pt x="0" y="0"/>
                </a:lnTo>
              </a:path>
            </a:pathLst>
          </a:custGeom>
          <a:noFill/>
          <a:ln w="3175">
            <a:solidFill>
              <a:schemeClr val="accent2"/>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Rectangle 34"/>
          <p:cNvSpPr/>
          <p:nvPr/>
        </p:nvSpPr>
        <p:spPr>
          <a:xfrm>
            <a:off x="1026867" y="1855193"/>
            <a:ext cx="585097"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23%</a:t>
            </a:r>
            <a:endParaRPr lang="en-US" sz="1100" dirty="0">
              <a:ea typeface="Open Sans Extrabold" pitchFamily="34" charset="0"/>
              <a:cs typeface="Open Sans Extrabold" pitchFamily="34" charset="0"/>
            </a:endParaRPr>
          </a:p>
          <a:p>
            <a:pPr algn="r">
              <a:lnSpc>
                <a:spcPct val="85000"/>
              </a:lnSpc>
            </a:pPr>
            <a:r>
              <a:rPr lang="en-US" sz="1100" dirty="0" err="1"/>
              <a:t>Xxxxx</a:t>
            </a:r>
            <a:endParaRPr lang="en-US" sz="1100" dirty="0"/>
          </a:p>
        </p:txBody>
      </p:sp>
      <p:sp>
        <p:nvSpPr>
          <p:cNvPr id="20" name="Rectangle 19"/>
          <p:cNvSpPr/>
          <p:nvPr/>
        </p:nvSpPr>
        <p:spPr>
          <a:xfrm>
            <a:off x="1130074" y="3753036"/>
            <a:ext cx="418383"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2%</a:t>
            </a:r>
            <a:endParaRPr lang="en-US" sz="1100" dirty="0">
              <a:ea typeface="Open Sans Extrabold" pitchFamily="34" charset="0"/>
              <a:cs typeface="Open Sans Extrabold" pitchFamily="34" charset="0"/>
            </a:endParaRPr>
          </a:p>
          <a:p>
            <a:pPr algn="r">
              <a:lnSpc>
                <a:spcPct val="85000"/>
              </a:lnSpc>
            </a:pPr>
            <a:r>
              <a:rPr lang="en-US" sz="1100" dirty="0" err="1"/>
              <a:t>Xxxx</a:t>
            </a:r>
            <a:endParaRPr lang="en-US" sz="1100" dirty="0"/>
          </a:p>
        </p:txBody>
      </p:sp>
      <p:sp>
        <p:nvSpPr>
          <p:cNvPr id="21" name="Rectangle 20"/>
          <p:cNvSpPr/>
          <p:nvPr/>
        </p:nvSpPr>
        <p:spPr>
          <a:xfrm>
            <a:off x="1026868" y="4678671"/>
            <a:ext cx="585096"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19%</a:t>
            </a:r>
            <a:endParaRPr lang="en-US" sz="1100" dirty="0">
              <a:ea typeface="Open Sans Extrabold" pitchFamily="34" charset="0"/>
              <a:cs typeface="Open Sans Extrabold" pitchFamily="34" charset="0"/>
            </a:endParaRPr>
          </a:p>
          <a:p>
            <a:pPr algn="r">
              <a:lnSpc>
                <a:spcPct val="85000"/>
              </a:lnSpc>
            </a:pPr>
            <a:r>
              <a:rPr lang="en-US" sz="1100" dirty="0"/>
              <a:t>Xxx </a:t>
            </a:r>
            <a:r>
              <a:rPr lang="en-US" sz="1100" dirty="0" err="1"/>
              <a:t>xxxx</a:t>
            </a:r>
            <a:endParaRPr lang="en-US" sz="1100" dirty="0"/>
          </a:p>
        </p:txBody>
      </p:sp>
      <p:sp>
        <p:nvSpPr>
          <p:cNvPr id="22" name="Rectangle 21"/>
          <p:cNvSpPr/>
          <p:nvPr/>
        </p:nvSpPr>
        <p:spPr>
          <a:xfrm>
            <a:off x="4780402" y="4678671"/>
            <a:ext cx="585097" cy="457818"/>
          </a:xfrm>
          <a:prstGeom prst="rect">
            <a:avLst/>
          </a:prstGeom>
        </p:spPr>
        <p:txBody>
          <a:bodyPr wrap="none" lIns="0" tIns="0" rIns="0" bIns="0">
            <a:spAutoFit/>
          </a:bodyPr>
          <a:lstStyle/>
          <a:p>
            <a:pPr>
              <a:lnSpc>
                <a:spcPct val="85000"/>
              </a:lnSpc>
            </a:pPr>
            <a:r>
              <a:rPr lang="en-US" dirty="0">
                <a:ea typeface="Open Sans Extrabold" pitchFamily="34" charset="0"/>
                <a:cs typeface="Open Sans Extrabold" pitchFamily="34" charset="0"/>
              </a:rPr>
              <a:t>24%</a:t>
            </a:r>
            <a:endParaRPr lang="en-US" sz="1100" dirty="0">
              <a:ea typeface="Open Sans Extrabold" pitchFamily="34" charset="0"/>
              <a:cs typeface="Open Sans Extrabold" pitchFamily="34" charset="0"/>
            </a:endParaRPr>
          </a:p>
          <a:p>
            <a:pPr>
              <a:lnSpc>
                <a:spcPct val="85000"/>
              </a:lnSpc>
            </a:pPr>
            <a:r>
              <a:rPr lang="en-US" sz="1100" dirty="0" err="1"/>
              <a:t>Xxxxxx</a:t>
            </a:r>
            <a:endParaRPr lang="en-US" sz="1100" dirty="0"/>
          </a:p>
        </p:txBody>
      </p:sp>
      <p:sp>
        <p:nvSpPr>
          <p:cNvPr id="23" name="Rectangle 22"/>
          <p:cNvSpPr/>
          <p:nvPr/>
        </p:nvSpPr>
        <p:spPr>
          <a:xfrm>
            <a:off x="4797738" y="1861965"/>
            <a:ext cx="585097" cy="457818"/>
          </a:xfrm>
          <a:prstGeom prst="rect">
            <a:avLst/>
          </a:prstGeom>
        </p:spPr>
        <p:txBody>
          <a:bodyPr wrap="none" lIns="0" tIns="0" rIns="0" bIns="0">
            <a:spAutoFit/>
          </a:bodyPr>
          <a:lstStyle/>
          <a:p>
            <a:pPr>
              <a:lnSpc>
                <a:spcPct val="85000"/>
              </a:lnSpc>
            </a:pPr>
            <a:r>
              <a:rPr lang="en-US" dirty="0">
                <a:ea typeface="Open Sans Extrabold" pitchFamily="34" charset="0"/>
                <a:cs typeface="Open Sans Extrabold" pitchFamily="34" charset="0"/>
              </a:rPr>
              <a:t>23%</a:t>
            </a:r>
            <a:endParaRPr lang="en-US" sz="1100" dirty="0">
              <a:ea typeface="Open Sans Extrabold" pitchFamily="34" charset="0"/>
              <a:cs typeface="Open Sans Extrabold" pitchFamily="34" charset="0"/>
            </a:endParaRPr>
          </a:p>
          <a:p>
            <a:pPr>
              <a:lnSpc>
                <a:spcPct val="85000"/>
              </a:lnSpc>
            </a:pPr>
            <a:r>
              <a:rPr lang="en-US" sz="1100" dirty="0" err="1"/>
              <a:t>Xxxx</a:t>
            </a:r>
            <a:r>
              <a:rPr lang="en-US" sz="1100" dirty="0"/>
              <a:t> xxx</a:t>
            </a:r>
          </a:p>
        </p:txBody>
      </p:sp>
      <p:sp>
        <p:nvSpPr>
          <p:cNvPr id="24" name="Freeform 23"/>
          <p:cNvSpPr/>
          <p:nvPr/>
        </p:nvSpPr>
        <p:spPr>
          <a:xfrm flipV="1">
            <a:off x="1808479" y="4581128"/>
            <a:ext cx="927148" cy="336459"/>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52619 w 552619"/>
              <a:gd name="connsiteY0" fmla="*/ 255373 h 255373"/>
              <a:gd name="connsiteX1" fmla="*/ 345440 w 552619"/>
              <a:gd name="connsiteY1" fmla="*/ 0 h 255373"/>
              <a:gd name="connsiteX2" fmla="*/ 0 w 552619"/>
              <a:gd name="connsiteY2" fmla="*/ 0 h 255373"/>
            </a:gdLst>
            <a:ahLst/>
            <a:cxnLst>
              <a:cxn ang="0">
                <a:pos x="connsiteX0" y="connsiteY0"/>
              </a:cxn>
              <a:cxn ang="0">
                <a:pos x="connsiteX1" y="connsiteY1"/>
              </a:cxn>
              <a:cxn ang="0">
                <a:pos x="connsiteX2" y="connsiteY2"/>
              </a:cxn>
            </a:cxnLst>
            <a:rect l="l" t="t" r="r" b="b"/>
            <a:pathLst>
              <a:path w="552619" h="255373">
                <a:moveTo>
                  <a:pt x="552619" y="255373"/>
                </a:moveTo>
                <a:lnTo>
                  <a:pt x="345440" y="0"/>
                </a:lnTo>
                <a:lnTo>
                  <a:pt x="0" y="0"/>
                </a:lnTo>
              </a:path>
            </a:pathLst>
          </a:custGeom>
          <a:noFill/>
          <a:ln w="3175">
            <a:solidFill>
              <a:schemeClr val="accent3"/>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17"/>
          <p:cNvSpPr/>
          <p:nvPr/>
        </p:nvSpPr>
        <p:spPr>
          <a:xfrm flipH="1">
            <a:off x="9699376" y="2085495"/>
            <a:ext cx="720987" cy="527415"/>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626054 w 626054"/>
              <a:gd name="connsiteY0" fmla="*/ 265258 h 265258"/>
              <a:gd name="connsiteX1" fmla="*/ 345440 w 626054"/>
              <a:gd name="connsiteY1" fmla="*/ 0 h 265258"/>
              <a:gd name="connsiteX2" fmla="*/ 0 w 626054"/>
              <a:gd name="connsiteY2" fmla="*/ 0 h 265258"/>
              <a:gd name="connsiteX0" fmla="*/ 626054 w 626054"/>
              <a:gd name="connsiteY0" fmla="*/ 278439 h 278439"/>
              <a:gd name="connsiteX1" fmla="*/ 345440 w 626054"/>
              <a:gd name="connsiteY1" fmla="*/ 0 h 278439"/>
              <a:gd name="connsiteX2" fmla="*/ 0 w 626054"/>
              <a:gd name="connsiteY2" fmla="*/ 0 h 278439"/>
              <a:gd name="connsiteX0" fmla="*/ 548910 w 548910"/>
              <a:gd name="connsiteY0" fmla="*/ 304800 h 304800"/>
              <a:gd name="connsiteX1" fmla="*/ 345440 w 548910"/>
              <a:gd name="connsiteY1" fmla="*/ 0 h 304800"/>
              <a:gd name="connsiteX2" fmla="*/ 0 w 548910"/>
              <a:gd name="connsiteY2" fmla="*/ 0 h 304800"/>
            </a:gdLst>
            <a:ahLst/>
            <a:cxnLst>
              <a:cxn ang="0">
                <a:pos x="connsiteX0" y="connsiteY0"/>
              </a:cxn>
              <a:cxn ang="0">
                <a:pos x="connsiteX1" y="connsiteY1"/>
              </a:cxn>
              <a:cxn ang="0">
                <a:pos x="connsiteX2" y="connsiteY2"/>
              </a:cxn>
            </a:cxnLst>
            <a:rect l="l" t="t" r="r" b="b"/>
            <a:pathLst>
              <a:path w="548910" h="304800">
                <a:moveTo>
                  <a:pt x="548910" y="304800"/>
                </a:moveTo>
                <a:lnTo>
                  <a:pt x="345440" y="0"/>
                </a:lnTo>
                <a:lnTo>
                  <a:pt x="0" y="0"/>
                </a:lnTo>
              </a:path>
            </a:pathLst>
          </a:custGeom>
          <a:noFill/>
          <a:ln w="3175">
            <a:solidFill>
              <a:schemeClr val="accent1"/>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10574966" y="1861965"/>
            <a:ext cx="585097" cy="457818"/>
          </a:xfrm>
          <a:prstGeom prst="rect">
            <a:avLst/>
          </a:prstGeom>
        </p:spPr>
        <p:txBody>
          <a:bodyPr wrap="none" lIns="0" tIns="0" rIns="0" bIns="0">
            <a:spAutoFit/>
          </a:bodyPr>
          <a:lstStyle/>
          <a:p>
            <a:pPr>
              <a:lnSpc>
                <a:spcPct val="85000"/>
              </a:lnSpc>
            </a:pPr>
            <a:r>
              <a:rPr lang="en-US" dirty="0">
                <a:ea typeface="Open Sans Extrabold" pitchFamily="34" charset="0"/>
                <a:cs typeface="Open Sans Extrabold" pitchFamily="34" charset="0"/>
              </a:rPr>
              <a:t>45%</a:t>
            </a:r>
            <a:endParaRPr lang="en-US" sz="1100" dirty="0">
              <a:ea typeface="Open Sans Extrabold" pitchFamily="34" charset="0"/>
              <a:cs typeface="Open Sans Extrabold" pitchFamily="34" charset="0"/>
            </a:endParaRPr>
          </a:p>
          <a:p>
            <a:pPr>
              <a:lnSpc>
                <a:spcPct val="85000"/>
              </a:lnSpc>
            </a:pPr>
            <a:r>
              <a:rPr lang="en-US" sz="1100" dirty="0" err="1"/>
              <a:t>Xxxx</a:t>
            </a:r>
            <a:endParaRPr lang="en-US" sz="1100" dirty="0"/>
          </a:p>
        </p:txBody>
      </p:sp>
      <p:sp>
        <p:nvSpPr>
          <p:cNvPr id="26" name="Freeform 25"/>
          <p:cNvSpPr/>
          <p:nvPr/>
        </p:nvSpPr>
        <p:spPr>
          <a:xfrm flipV="1">
            <a:off x="8514055" y="4815233"/>
            <a:ext cx="311175" cy="557439"/>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81897 w 581897"/>
              <a:gd name="connsiteY0" fmla="*/ 220430 h 220430"/>
              <a:gd name="connsiteX1" fmla="*/ 345440 w 581897"/>
              <a:gd name="connsiteY1" fmla="*/ 0 h 220430"/>
              <a:gd name="connsiteX2" fmla="*/ 0 w 581897"/>
              <a:gd name="connsiteY2" fmla="*/ 0 h 220430"/>
            </a:gdLst>
            <a:ahLst/>
            <a:cxnLst>
              <a:cxn ang="0">
                <a:pos x="connsiteX0" y="connsiteY0"/>
              </a:cxn>
              <a:cxn ang="0">
                <a:pos x="connsiteX1" y="connsiteY1"/>
              </a:cxn>
              <a:cxn ang="0">
                <a:pos x="connsiteX2" y="connsiteY2"/>
              </a:cxn>
            </a:cxnLst>
            <a:rect l="l" t="t" r="r" b="b"/>
            <a:pathLst>
              <a:path w="581897" h="220430">
                <a:moveTo>
                  <a:pt x="581897" y="220430"/>
                </a:moveTo>
                <a:lnTo>
                  <a:pt x="345440" y="0"/>
                </a:lnTo>
                <a:lnTo>
                  <a:pt x="0" y="0"/>
                </a:lnTo>
              </a:path>
            </a:pathLst>
          </a:custGeom>
          <a:noFill/>
          <a:ln w="3175">
            <a:solidFill>
              <a:schemeClr val="accent2"/>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Rectangle 26"/>
          <p:cNvSpPr/>
          <p:nvPr/>
        </p:nvSpPr>
        <p:spPr>
          <a:xfrm>
            <a:off x="7715354" y="5133759"/>
            <a:ext cx="634789"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23%</a:t>
            </a:r>
            <a:endParaRPr lang="en-US" sz="1100" dirty="0">
              <a:ea typeface="Open Sans Extrabold" pitchFamily="34" charset="0"/>
              <a:cs typeface="Open Sans Extrabold" pitchFamily="34" charset="0"/>
            </a:endParaRPr>
          </a:p>
          <a:p>
            <a:pPr algn="r">
              <a:lnSpc>
                <a:spcPct val="85000"/>
              </a:lnSpc>
            </a:pPr>
            <a:r>
              <a:rPr lang="en-US" sz="1100" dirty="0" err="1"/>
              <a:t>Xxxxx</a:t>
            </a:r>
            <a:r>
              <a:rPr lang="en-US" sz="1100" dirty="0"/>
              <a:t> </a:t>
            </a:r>
            <a:r>
              <a:rPr lang="en-US" sz="1100" dirty="0" err="1"/>
              <a:t>xxxx</a:t>
            </a:r>
            <a:endParaRPr lang="en-US" sz="1100" dirty="0"/>
          </a:p>
        </p:txBody>
      </p:sp>
      <p:sp>
        <p:nvSpPr>
          <p:cNvPr id="31" name="Freeform 30"/>
          <p:cNvSpPr/>
          <p:nvPr/>
        </p:nvSpPr>
        <p:spPr>
          <a:xfrm flipV="1">
            <a:off x="7755695" y="4445908"/>
            <a:ext cx="455516" cy="206768"/>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477892 w 477892"/>
              <a:gd name="connsiteY0" fmla="*/ 124716 h 124716"/>
              <a:gd name="connsiteX1" fmla="*/ 345440 w 477892"/>
              <a:gd name="connsiteY1" fmla="*/ 0 h 124716"/>
              <a:gd name="connsiteX2" fmla="*/ 0 w 477892"/>
              <a:gd name="connsiteY2" fmla="*/ 0 h 124716"/>
            </a:gdLst>
            <a:ahLst/>
            <a:cxnLst>
              <a:cxn ang="0">
                <a:pos x="connsiteX0" y="connsiteY0"/>
              </a:cxn>
              <a:cxn ang="0">
                <a:pos x="connsiteX1" y="connsiteY1"/>
              </a:cxn>
              <a:cxn ang="0">
                <a:pos x="connsiteX2" y="connsiteY2"/>
              </a:cxn>
            </a:cxnLst>
            <a:rect l="l" t="t" r="r" b="b"/>
            <a:pathLst>
              <a:path w="477892" h="124716">
                <a:moveTo>
                  <a:pt x="477892" y="124716"/>
                </a:moveTo>
                <a:lnTo>
                  <a:pt x="345440" y="0"/>
                </a:lnTo>
                <a:lnTo>
                  <a:pt x="0" y="0"/>
                </a:lnTo>
              </a:path>
            </a:pathLst>
          </a:custGeom>
          <a:noFill/>
          <a:ln w="3175">
            <a:solidFill>
              <a:schemeClr val="accent3"/>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Rectangle 31"/>
          <p:cNvSpPr/>
          <p:nvPr/>
        </p:nvSpPr>
        <p:spPr>
          <a:xfrm>
            <a:off x="7131319" y="4445909"/>
            <a:ext cx="418384"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7%</a:t>
            </a:r>
            <a:endParaRPr lang="en-US" sz="1100" dirty="0">
              <a:ea typeface="Open Sans Extrabold" pitchFamily="34" charset="0"/>
              <a:cs typeface="Open Sans Extrabold" pitchFamily="34" charset="0"/>
            </a:endParaRPr>
          </a:p>
          <a:p>
            <a:pPr algn="r">
              <a:lnSpc>
                <a:spcPct val="85000"/>
              </a:lnSpc>
            </a:pPr>
            <a:r>
              <a:rPr lang="en-US" sz="1100" dirty="0" err="1"/>
              <a:t>Xxxxx</a:t>
            </a:r>
            <a:endParaRPr lang="en-US" sz="1100" dirty="0"/>
          </a:p>
        </p:txBody>
      </p:sp>
      <p:sp>
        <p:nvSpPr>
          <p:cNvPr id="33" name="Freeform 32"/>
          <p:cNvSpPr/>
          <p:nvPr/>
        </p:nvSpPr>
        <p:spPr>
          <a:xfrm flipV="1">
            <a:off x="7355002" y="3935493"/>
            <a:ext cx="594993" cy="52448"/>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12910 w 512910"/>
              <a:gd name="connsiteY0" fmla="*/ 145300 h 145300"/>
              <a:gd name="connsiteX1" fmla="*/ 345440 w 512910"/>
              <a:gd name="connsiteY1" fmla="*/ 0 h 145300"/>
              <a:gd name="connsiteX2" fmla="*/ 0 w 512910"/>
              <a:gd name="connsiteY2" fmla="*/ 0 h 145300"/>
            </a:gdLst>
            <a:ahLst/>
            <a:cxnLst>
              <a:cxn ang="0">
                <a:pos x="connsiteX0" y="connsiteY0"/>
              </a:cxn>
              <a:cxn ang="0">
                <a:pos x="connsiteX1" y="connsiteY1"/>
              </a:cxn>
              <a:cxn ang="0">
                <a:pos x="connsiteX2" y="connsiteY2"/>
              </a:cxn>
            </a:cxnLst>
            <a:rect l="l" t="t" r="r" b="b"/>
            <a:pathLst>
              <a:path w="512910" h="145300">
                <a:moveTo>
                  <a:pt x="512910" y="145300"/>
                </a:moveTo>
                <a:lnTo>
                  <a:pt x="345440" y="0"/>
                </a:lnTo>
                <a:lnTo>
                  <a:pt x="0" y="0"/>
                </a:lnTo>
              </a:path>
            </a:pathLst>
          </a:custGeom>
          <a:noFill/>
          <a:ln w="3175">
            <a:solidFill>
              <a:schemeClr val="accent4"/>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Rectangle 33"/>
          <p:cNvSpPr/>
          <p:nvPr/>
        </p:nvSpPr>
        <p:spPr>
          <a:xfrm>
            <a:off x="6755369" y="3749033"/>
            <a:ext cx="418384"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6%</a:t>
            </a:r>
            <a:endParaRPr lang="en-US" sz="1100" dirty="0">
              <a:ea typeface="Open Sans Extrabold" pitchFamily="34" charset="0"/>
              <a:cs typeface="Open Sans Extrabold" pitchFamily="34" charset="0"/>
            </a:endParaRPr>
          </a:p>
          <a:p>
            <a:pPr algn="r">
              <a:lnSpc>
                <a:spcPct val="85000"/>
              </a:lnSpc>
            </a:pPr>
            <a:r>
              <a:rPr lang="en-US" sz="1100" dirty="0" err="1"/>
              <a:t>Xxxxx</a:t>
            </a:r>
            <a:endParaRPr lang="en-US" sz="1100" dirty="0"/>
          </a:p>
        </p:txBody>
      </p:sp>
      <p:sp>
        <p:nvSpPr>
          <p:cNvPr id="38" name="Freeform 37"/>
          <p:cNvSpPr/>
          <p:nvPr/>
        </p:nvSpPr>
        <p:spPr>
          <a:xfrm>
            <a:off x="7355003" y="2768742"/>
            <a:ext cx="677333" cy="163241"/>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58800 w 558800"/>
              <a:gd name="connsiteY0" fmla="*/ 206341 h 206341"/>
              <a:gd name="connsiteX1" fmla="*/ 345440 w 558800"/>
              <a:gd name="connsiteY1" fmla="*/ 0 h 206341"/>
              <a:gd name="connsiteX2" fmla="*/ 0 w 558800"/>
              <a:gd name="connsiteY2" fmla="*/ 0 h 206341"/>
            </a:gdLst>
            <a:ahLst/>
            <a:cxnLst>
              <a:cxn ang="0">
                <a:pos x="connsiteX0" y="connsiteY0"/>
              </a:cxn>
              <a:cxn ang="0">
                <a:pos x="connsiteX1" y="connsiteY1"/>
              </a:cxn>
              <a:cxn ang="0">
                <a:pos x="connsiteX2" y="connsiteY2"/>
              </a:cxn>
            </a:cxnLst>
            <a:rect l="l" t="t" r="r" b="b"/>
            <a:pathLst>
              <a:path w="558800" h="206341">
                <a:moveTo>
                  <a:pt x="558800" y="206341"/>
                </a:moveTo>
                <a:lnTo>
                  <a:pt x="345440" y="0"/>
                </a:lnTo>
                <a:lnTo>
                  <a:pt x="0" y="0"/>
                </a:lnTo>
              </a:path>
            </a:pathLst>
          </a:custGeom>
          <a:noFill/>
          <a:ln w="3175">
            <a:solidFill>
              <a:schemeClr val="accent5"/>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Rectangle 38"/>
          <p:cNvSpPr/>
          <p:nvPr/>
        </p:nvSpPr>
        <p:spPr>
          <a:xfrm>
            <a:off x="6588656" y="2529834"/>
            <a:ext cx="585097"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16%</a:t>
            </a:r>
            <a:endParaRPr lang="en-US" sz="1100" dirty="0">
              <a:ea typeface="Open Sans Extrabold" pitchFamily="34" charset="0"/>
              <a:cs typeface="Open Sans Extrabold" pitchFamily="34" charset="0"/>
            </a:endParaRPr>
          </a:p>
          <a:p>
            <a:pPr algn="r">
              <a:lnSpc>
                <a:spcPct val="85000"/>
              </a:lnSpc>
            </a:pPr>
            <a:r>
              <a:rPr lang="en-US" sz="1100" dirty="0" err="1"/>
              <a:t>Xxxxxx</a:t>
            </a:r>
            <a:endParaRPr lang="en-US" sz="1100" dirty="0"/>
          </a:p>
        </p:txBody>
      </p:sp>
      <p:sp>
        <p:nvSpPr>
          <p:cNvPr id="40" name="Freeform 39"/>
          <p:cNvSpPr/>
          <p:nvPr/>
        </p:nvSpPr>
        <p:spPr>
          <a:xfrm>
            <a:off x="7609003" y="2085495"/>
            <a:ext cx="948829" cy="457323"/>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481054 w 481054"/>
              <a:gd name="connsiteY0" fmla="*/ 290855 h 290855"/>
              <a:gd name="connsiteX1" fmla="*/ 345440 w 481054"/>
              <a:gd name="connsiteY1" fmla="*/ 0 h 290855"/>
              <a:gd name="connsiteX2" fmla="*/ 0 w 481054"/>
              <a:gd name="connsiteY2" fmla="*/ 0 h 290855"/>
              <a:gd name="connsiteX0" fmla="*/ 435573 w 435573"/>
              <a:gd name="connsiteY0" fmla="*/ 192310 h 192310"/>
              <a:gd name="connsiteX1" fmla="*/ 345440 w 435573"/>
              <a:gd name="connsiteY1" fmla="*/ 0 h 192310"/>
              <a:gd name="connsiteX2" fmla="*/ 0 w 435573"/>
              <a:gd name="connsiteY2" fmla="*/ 0 h 192310"/>
              <a:gd name="connsiteX0" fmla="*/ 438683 w 438683"/>
              <a:gd name="connsiteY0" fmla="*/ 199747 h 199747"/>
              <a:gd name="connsiteX1" fmla="*/ 345440 w 438683"/>
              <a:gd name="connsiteY1" fmla="*/ 0 h 199747"/>
              <a:gd name="connsiteX2" fmla="*/ 0 w 438683"/>
              <a:gd name="connsiteY2" fmla="*/ 0 h 199747"/>
            </a:gdLst>
            <a:ahLst/>
            <a:cxnLst>
              <a:cxn ang="0">
                <a:pos x="connsiteX0" y="connsiteY0"/>
              </a:cxn>
              <a:cxn ang="0">
                <a:pos x="connsiteX1" y="connsiteY1"/>
              </a:cxn>
              <a:cxn ang="0">
                <a:pos x="connsiteX2" y="connsiteY2"/>
              </a:cxn>
            </a:cxnLst>
            <a:rect l="l" t="t" r="r" b="b"/>
            <a:pathLst>
              <a:path w="438683" h="199747">
                <a:moveTo>
                  <a:pt x="438683" y="199747"/>
                </a:moveTo>
                <a:lnTo>
                  <a:pt x="345440" y="0"/>
                </a:lnTo>
                <a:lnTo>
                  <a:pt x="0" y="0"/>
                </a:lnTo>
              </a:path>
            </a:pathLst>
          </a:custGeom>
          <a:noFill/>
          <a:ln w="3175">
            <a:solidFill>
              <a:schemeClr val="accent6"/>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Rectangle 40"/>
          <p:cNvSpPr/>
          <p:nvPr/>
        </p:nvSpPr>
        <p:spPr>
          <a:xfrm>
            <a:off x="6805560" y="1861965"/>
            <a:ext cx="585097"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11%</a:t>
            </a:r>
            <a:endParaRPr lang="en-US" sz="1100" dirty="0">
              <a:ea typeface="Open Sans Extrabold" pitchFamily="34" charset="0"/>
              <a:cs typeface="Open Sans Extrabold" pitchFamily="34" charset="0"/>
            </a:endParaRPr>
          </a:p>
          <a:p>
            <a:pPr algn="r">
              <a:lnSpc>
                <a:spcPct val="85000"/>
              </a:lnSpc>
            </a:pPr>
            <a:r>
              <a:rPr lang="en-US" sz="1100" dirty="0" err="1"/>
              <a:t>Xxxxxxx</a:t>
            </a:r>
            <a:endParaRPr lang="en-US" sz="1100" dirty="0"/>
          </a:p>
        </p:txBody>
      </p:sp>
      <p:cxnSp>
        <p:nvCxnSpPr>
          <p:cNvPr id="43" name="Straight Connector 42"/>
          <p:cNvCxnSpPr/>
          <p:nvPr/>
        </p:nvCxnSpPr>
        <p:spPr>
          <a:xfrm flipH="1">
            <a:off x="1700522" y="3897052"/>
            <a:ext cx="603057" cy="0"/>
          </a:xfrm>
          <a:prstGeom prst="line">
            <a:avLst/>
          </a:prstGeom>
          <a:noFill/>
          <a:ln w="3175">
            <a:solidFill>
              <a:schemeClr val="accent4"/>
            </a:solidFill>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36" name="Freeform 35"/>
          <p:cNvSpPr/>
          <p:nvPr/>
        </p:nvSpPr>
        <p:spPr>
          <a:xfrm flipH="1">
            <a:off x="3962399" y="2085495"/>
            <a:ext cx="646007" cy="457323"/>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626054 w 626054"/>
              <a:gd name="connsiteY0" fmla="*/ 265258 h 265258"/>
              <a:gd name="connsiteX1" fmla="*/ 345440 w 626054"/>
              <a:gd name="connsiteY1" fmla="*/ 0 h 265258"/>
              <a:gd name="connsiteX2" fmla="*/ 0 w 626054"/>
              <a:gd name="connsiteY2" fmla="*/ 0 h 265258"/>
              <a:gd name="connsiteX0" fmla="*/ 626054 w 626054"/>
              <a:gd name="connsiteY0" fmla="*/ 278439 h 278439"/>
              <a:gd name="connsiteX1" fmla="*/ 345440 w 626054"/>
              <a:gd name="connsiteY1" fmla="*/ 0 h 278439"/>
              <a:gd name="connsiteX2" fmla="*/ 0 w 626054"/>
              <a:gd name="connsiteY2" fmla="*/ 0 h 278439"/>
              <a:gd name="connsiteX0" fmla="*/ 548910 w 548910"/>
              <a:gd name="connsiteY0" fmla="*/ 304800 h 304800"/>
              <a:gd name="connsiteX1" fmla="*/ 345440 w 548910"/>
              <a:gd name="connsiteY1" fmla="*/ 0 h 304800"/>
              <a:gd name="connsiteX2" fmla="*/ 0 w 548910"/>
              <a:gd name="connsiteY2" fmla="*/ 0 h 304800"/>
            </a:gdLst>
            <a:ahLst/>
            <a:cxnLst>
              <a:cxn ang="0">
                <a:pos x="connsiteX0" y="connsiteY0"/>
              </a:cxn>
              <a:cxn ang="0">
                <a:pos x="connsiteX1" y="connsiteY1"/>
              </a:cxn>
              <a:cxn ang="0">
                <a:pos x="connsiteX2" y="connsiteY2"/>
              </a:cxn>
            </a:cxnLst>
            <a:rect l="l" t="t" r="r" b="b"/>
            <a:pathLst>
              <a:path w="548910" h="304800">
                <a:moveTo>
                  <a:pt x="548910" y="304800"/>
                </a:moveTo>
                <a:lnTo>
                  <a:pt x="345440" y="0"/>
                </a:lnTo>
                <a:lnTo>
                  <a:pt x="0" y="0"/>
                </a:lnTo>
              </a:path>
            </a:pathLst>
          </a:custGeom>
          <a:noFill/>
          <a:ln w="3175">
            <a:solidFill>
              <a:schemeClr val="accent1"/>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Freeform 36"/>
          <p:cNvSpPr/>
          <p:nvPr/>
        </p:nvSpPr>
        <p:spPr>
          <a:xfrm>
            <a:off x="1808479" y="2085495"/>
            <a:ext cx="980259" cy="527415"/>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481054 w 481054"/>
              <a:gd name="connsiteY0" fmla="*/ 290855 h 290855"/>
              <a:gd name="connsiteX1" fmla="*/ 345440 w 481054"/>
              <a:gd name="connsiteY1" fmla="*/ 0 h 290855"/>
              <a:gd name="connsiteX2" fmla="*/ 0 w 481054"/>
              <a:gd name="connsiteY2" fmla="*/ 0 h 290855"/>
              <a:gd name="connsiteX0" fmla="*/ 435573 w 435573"/>
              <a:gd name="connsiteY0" fmla="*/ 192310 h 192310"/>
              <a:gd name="connsiteX1" fmla="*/ 345440 w 435573"/>
              <a:gd name="connsiteY1" fmla="*/ 0 h 192310"/>
              <a:gd name="connsiteX2" fmla="*/ 0 w 435573"/>
              <a:gd name="connsiteY2" fmla="*/ 0 h 192310"/>
              <a:gd name="connsiteX0" fmla="*/ 438683 w 438683"/>
              <a:gd name="connsiteY0" fmla="*/ 199747 h 199747"/>
              <a:gd name="connsiteX1" fmla="*/ 345440 w 438683"/>
              <a:gd name="connsiteY1" fmla="*/ 0 h 199747"/>
              <a:gd name="connsiteX2" fmla="*/ 0 w 438683"/>
              <a:gd name="connsiteY2" fmla="*/ 0 h 199747"/>
              <a:gd name="connsiteX0" fmla="*/ 482551 w 482551"/>
              <a:gd name="connsiteY0" fmla="*/ 226698 h 226698"/>
              <a:gd name="connsiteX1" fmla="*/ 345440 w 482551"/>
              <a:gd name="connsiteY1" fmla="*/ 0 h 226698"/>
              <a:gd name="connsiteX2" fmla="*/ 0 w 482551"/>
              <a:gd name="connsiteY2" fmla="*/ 0 h 226698"/>
            </a:gdLst>
            <a:ahLst/>
            <a:cxnLst>
              <a:cxn ang="0">
                <a:pos x="connsiteX0" y="connsiteY0"/>
              </a:cxn>
              <a:cxn ang="0">
                <a:pos x="connsiteX1" y="connsiteY1"/>
              </a:cxn>
              <a:cxn ang="0">
                <a:pos x="connsiteX2" y="connsiteY2"/>
              </a:cxn>
            </a:cxnLst>
            <a:rect l="l" t="t" r="r" b="b"/>
            <a:pathLst>
              <a:path w="482551" h="226698">
                <a:moveTo>
                  <a:pt x="482551" y="226698"/>
                </a:moveTo>
                <a:lnTo>
                  <a:pt x="345440" y="0"/>
                </a:lnTo>
                <a:lnTo>
                  <a:pt x="0" y="0"/>
                </a:lnTo>
              </a:path>
            </a:pathLst>
          </a:custGeom>
          <a:noFill/>
          <a:ln w="3175">
            <a:solidFill>
              <a:schemeClr val="accent5"/>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37146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EFFECTIVENESS</a:t>
            </a:r>
          </a:p>
        </p:txBody>
      </p:sp>
      <p:sp>
        <p:nvSpPr>
          <p:cNvPr id="3" name="Text Placeholder 2"/>
          <p:cNvSpPr>
            <a:spLocks noGrp="1"/>
          </p:cNvSpPr>
          <p:nvPr>
            <p:ph type="body" sz="quarter" idx="10"/>
          </p:nvPr>
        </p:nvSpPr>
        <p:spPr/>
        <p:txBody>
          <a:bodyPr/>
          <a:lstStyle/>
          <a:p>
            <a:r>
              <a:rPr lang="en-US" dirty="0"/>
              <a:t>Resources vs. Interviews vs. Articles vs. Insights</a:t>
            </a:r>
          </a:p>
        </p:txBody>
      </p:sp>
      <p:sp>
        <p:nvSpPr>
          <p:cNvPr id="5" name="Rectangle 4"/>
          <p:cNvSpPr/>
          <p:nvPr/>
        </p:nvSpPr>
        <p:spPr>
          <a:xfrm>
            <a:off x="1462427"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Rectangle 5"/>
          <p:cNvSpPr/>
          <p:nvPr/>
        </p:nvSpPr>
        <p:spPr>
          <a:xfrm>
            <a:off x="1462427"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Rectangle 6"/>
          <p:cNvSpPr/>
          <p:nvPr/>
        </p:nvSpPr>
        <p:spPr>
          <a:xfrm>
            <a:off x="1462427" y="2767632"/>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ectangle 7"/>
          <p:cNvSpPr/>
          <p:nvPr/>
        </p:nvSpPr>
        <p:spPr>
          <a:xfrm>
            <a:off x="1462427"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Rectangle 8"/>
          <p:cNvSpPr/>
          <p:nvPr/>
        </p:nvSpPr>
        <p:spPr>
          <a:xfrm>
            <a:off x="1462427"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Rectangle 9"/>
          <p:cNvSpPr/>
          <p:nvPr/>
        </p:nvSpPr>
        <p:spPr>
          <a:xfrm>
            <a:off x="1462427"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Rectangle 10"/>
          <p:cNvSpPr/>
          <p:nvPr/>
        </p:nvSpPr>
        <p:spPr>
          <a:xfrm>
            <a:off x="1462427"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Rectangle 11"/>
          <p:cNvSpPr/>
          <p:nvPr/>
        </p:nvSpPr>
        <p:spPr>
          <a:xfrm>
            <a:off x="1462427"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Rectangle 12"/>
          <p:cNvSpPr/>
          <p:nvPr/>
        </p:nvSpPr>
        <p:spPr>
          <a:xfrm>
            <a:off x="1462427"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Rectangle 13"/>
          <p:cNvSpPr/>
          <p:nvPr/>
        </p:nvSpPr>
        <p:spPr>
          <a:xfrm>
            <a:off x="1462427"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Rectangle 14"/>
          <p:cNvSpPr/>
          <p:nvPr/>
        </p:nvSpPr>
        <p:spPr>
          <a:xfrm>
            <a:off x="1462427"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Rectangle 15"/>
          <p:cNvSpPr/>
          <p:nvPr/>
        </p:nvSpPr>
        <p:spPr>
          <a:xfrm>
            <a:off x="1462427"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Rectangle 16"/>
          <p:cNvSpPr/>
          <p:nvPr/>
        </p:nvSpPr>
        <p:spPr>
          <a:xfrm>
            <a:off x="1462427"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Rectangle 17"/>
          <p:cNvSpPr/>
          <p:nvPr/>
        </p:nvSpPr>
        <p:spPr>
          <a:xfrm>
            <a:off x="1462427"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462427"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ectangle 19"/>
          <p:cNvSpPr/>
          <p:nvPr/>
        </p:nvSpPr>
        <p:spPr>
          <a:xfrm>
            <a:off x="1462427"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1" name="Rectangle 20"/>
          <p:cNvSpPr/>
          <p:nvPr/>
        </p:nvSpPr>
        <p:spPr>
          <a:xfrm>
            <a:off x="1462427"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Rectangle 21"/>
          <p:cNvSpPr/>
          <p:nvPr/>
        </p:nvSpPr>
        <p:spPr>
          <a:xfrm>
            <a:off x="1462427"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Rectangle 22"/>
          <p:cNvSpPr/>
          <p:nvPr/>
        </p:nvSpPr>
        <p:spPr>
          <a:xfrm>
            <a:off x="1462427"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Rectangle 23"/>
          <p:cNvSpPr/>
          <p:nvPr/>
        </p:nvSpPr>
        <p:spPr>
          <a:xfrm>
            <a:off x="1462427"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5" name="Rectangle 24"/>
          <p:cNvSpPr/>
          <p:nvPr/>
        </p:nvSpPr>
        <p:spPr>
          <a:xfrm>
            <a:off x="2355087"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Rectangle 25"/>
          <p:cNvSpPr/>
          <p:nvPr/>
        </p:nvSpPr>
        <p:spPr>
          <a:xfrm>
            <a:off x="2355087"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7" name="Rectangle 26"/>
          <p:cNvSpPr/>
          <p:nvPr/>
        </p:nvSpPr>
        <p:spPr>
          <a:xfrm>
            <a:off x="2355087" y="2767632"/>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8" name="Rectangle 27"/>
          <p:cNvSpPr/>
          <p:nvPr/>
        </p:nvSpPr>
        <p:spPr>
          <a:xfrm>
            <a:off x="2355087"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Rectangle 28"/>
          <p:cNvSpPr/>
          <p:nvPr/>
        </p:nvSpPr>
        <p:spPr>
          <a:xfrm>
            <a:off x="2355087"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0" name="Rectangle 29"/>
          <p:cNvSpPr/>
          <p:nvPr/>
        </p:nvSpPr>
        <p:spPr>
          <a:xfrm>
            <a:off x="2355087"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1" name="Rectangle 30"/>
          <p:cNvSpPr/>
          <p:nvPr/>
        </p:nvSpPr>
        <p:spPr>
          <a:xfrm>
            <a:off x="2355087"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2" name="Rectangle 31"/>
          <p:cNvSpPr/>
          <p:nvPr/>
        </p:nvSpPr>
        <p:spPr>
          <a:xfrm>
            <a:off x="2355087"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Rectangle 32"/>
          <p:cNvSpPr/>
          <p:nvPr/>
        </p:nvSpPr>
        <p:spPr>
          <a:xfrm>
            <a:off x="2355087"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Rectangle 33"/>
          <p:cNvSpPr/>
          <p:nvPr/>
        </p:nvSpPr>
        <p:spPr>
          <a:xfrm>
            <a:off x="2355087"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Rectangle 34"/>
          <p:cNvSpPr/>
          <p:nvPr/>
        </p:nvSpPr>
        <p:spPr>
          <a:xfrm>
            <a:off x="2355087"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Rectangle 35"/>
          <p:cNvSpPr/>
          <p:nvPr/>
        </p:nvSpPr>
        <p:spPr>
          <a:xfrm>
            <a:off x="2355087"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ectangle 36"/>
          <p:cNvSpPr/>
          <p:nvPr/>
        </p:nvSpPr>
        <p:spPr>
          <a:xfrm>
            <a:off x="2355087"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Rectangle 37"/>
          <p:cNvSpPr/>
          <p:nvPr/>
        </p:nvSpPr>
        <p:spPr>
          <a:xfrm>
            <a:off x="2355087"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Rectangle 38"/>
          <p:cNvSpPr/>
          <p:nvPr/>
        </p:nvSpPr>
        <p:spPr>
          <a:xfrm>
            <a:off x="2355087"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Rectangle 39"/>
          <p:cNvSpPr/>
          <p:nvPr/>
        </p:nvSpPr>
        <p:spPr>
          <a:xfrm>
            <a:off x="2355087"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1" name="Rectangle 40"/>
          <p:cNvSpPr/>
          <p:nvPr/>
        </p:nvSpPr>
        <p:spPr>
          <a:xfrm>
            <a:off x="2355087"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Rectangle 41"/>
          <p:cNvSpPr/>
          <p:nvPr/>
        </p:nvSpPr>
        <p:spPr>
          <a:xfrm>
            <a:off x="2355087"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3" name="Rectangle 42"/>
          <p:cNvSpPr/>
          <p:nvPr/>
        </p:nvSpPr>
        <p:spPr>
          <a:xfrm>
            <a:off x="2355087"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4" name="Rectangle 43"/>
          <p:cNvSpPr/>
          <p:nvPr/>
        </p:nvSpPr>
        <p:spPr>
          <a:xfrm>
            <a:off x="2355087"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Rectangle 44"/>
          <p:cNvSpPr/>
          <p:nvPr/>
        </p:nvSpPr>
        <p:spPr>
          <a:xfrm>
            <a:off x="3247746"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Rectangle 45"/>
          <p:cNvSpPr/>
          <p:nvPr/>
        </p:nvSpPr>
        <p:spPr>
          <a:xfrm>
            <a:off x="3247746"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Rectangle 46"/>
          <p:cNvSpPr/>
          <p:nvPr/>
        </p:nvSpPr>
        <p:spPr>
          <a:xfrm>
            <a:off x="3247746" y="2767632"/>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8" name="Rectangle 47"/>
          <p:cNvSpPr/>
          <p:nvPr/>
        </p:nvSpPr>
        <p:spPr>
          <a:xfrm>
            <a:off x="3247746"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9" name="Rectangle 48"/>
          <p:cNvSpPr/>
          <p:nvPr/>
        </p:nvSpPr>
        <p:spPr>
          <a:xfrm>
            <a:off x="3247746"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0" name="Rectangle 49"/>
          <p:cNvSpPr/>
          <p:nvPr/>
        </p:nvSpPr>
        <p:spPr>
          <a:xfrm>
            <a:off x="3247746"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Rectangle 50"/>
          <p:cNvSpPr/>
          <p:nvPr/>
        </p:nvSpPr>
        <p:spPr>
          <a:xfrm>
            <a:off x="3247746"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Rectangle 51"/>
          <p:cNvSpPr/>
          <p:nvPr/>
        </p:nvSpPr>
        <p:spPr>
          <a:xfrm>
            <a:off x="3247746"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3" name="Rectangle 52"/>
          <p:cNvSpPr/>
          <p:nvPr/>
        </p:nvSpPr>
        <p:spPr>
          <a:xfrm>
            <a:off x="3247746"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4" name="Rectangle 53"/>
          <p:cNvSpPr/>
          <p:nvPr/>
        </p:nvSpPr>
        <p:spPr>
          <a:xfrm>
            <a:off x="3247746"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5" name="Rectangle 54"/>
          <p:cNvSpPr/>
          <p:nvPr/>
        </p:nvSpPr>
        <p:spPr>
          <a:xfrm>
            <a:off x="3247746"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6" name="Rectangle 55"/>
          <p:cNvSpPr/>
          <p:nvPr/>
        </p:nvSpPr>
        <p:spPr>
          <a:xfrm>
            <a:off x="3247746"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Rectangle 56"/>
          <p:cNvSpPr/>
          <p:nvPr/>
        </p:nvSpPr>
        <p:spPr>
          <a:xfrm>
            <a:off x="3247746"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Rectangle 57"/>
          <p:cNvSpPr/>
          <p:nvPr/>
        </p:nvSpPr>
        <p:spPr>
          <a:xfrm>
            <a:off x="3247746"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Rectangle 58"/>
          <p:cNvSpPr/>
          <p:nvPr/>
        </p:nvSpPr>
        <p:spPr>
          <a:xfrm>
            <a:off x="3247746"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Rectangle 59"/>
          <p:cNvSpPr/>
          <p:nvPr/>
        </p:nvSpPr>
        <p:spPr>
          <a:xfrm>
            <a:off x="3247746"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1" name="Rectangle 60"/>
          <p:cNvSpPr/>
          <p:nvPr/>
        </p:nvSpPr>
        <p:spPr>
          <a:xfrm>
            <a:off x="3247746"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Rectangle 61"/>
          <p:cNvSpPr/>
          <p:nvPr/>
        </p:nvSpPr>
        <p:spPr>
          <a:xfrm>
            <a:off x="3247746"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3" name="Rectangle 62"/>
          <p:cNvSpPr/>
          <p:nvPr/>
        </p:nvSpPr>
        <p:spPr>
          <a:xfrm>
            <a:off x="3247746"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4" name="Rectangle 63"/>
          <p:cNvSpPr/>
          <p:nvPr/>
        </p:nvSpPr>
        <p:spPr>
          <a:xfrm>
            <a:off x="3247746"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6" name="Rectangle 85"/>
          <p:cNvSpPr/>
          <p:nvPr/>
        </p:nvSpPr>
        <p:spPr>
          <a:xfrm>
            <a:off x="4129769"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9" name="Rectangle 88"/>
          <p:cNvSpPr/>
          <p:nvPr/>
        </p:nvSpPr>
        <p:spPr>
          <a:xfrm>
            <a:off x="4129769"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0" name="Rectangle 89"/>
          <p:cNvSpPr/>
          <p:nvPr/>
        </p:nvSpPr>
        <p:spPr>
          <a:xfrm>
            <a:off x="4129769"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1" name="Rectangle 90"/>
          <p:cNvSpPr/>
          <p:nvPr/>
        </p:nvSpPr>
        <p:spPr>
          <a:xfrm>
            <a:off x="4129769"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2" name="Rectangle 91"/>
          <p:cNvSpPr/>
          <p:nvPr/>
        </p:nvSpPr>
        <p:spPr>
          <a:xfrm>
            <a:off x="4129769"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3" name="Rectangle 92"/>
          <p:cNvSpPr/>
          <p:nvPr/>
        </p:nvSpPr>
        <p:spPr>
          <a:xfrm>
            <a:off x="4129769"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4" name="Rectangle 93"/>
          <p:cNvSpPr/>
          <p:nvPr/>
        </p:nvSpPr>
        <p:spPr>
          <a:xfrm>
            <a:off x="4129769"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5" name="Rectangle 94"/>
          <p:cNvSpPr/>
          <p:nvPr/>
        </p:nvSpPr>
        <p:spPr>
          <a:xfrm>
            <a:off x="4129769"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6" name="Rectangle 95"/>
          <p:cNvSpPr/>
          <p:nvPr/>
        </p:nvSpPr>
        <p:spPr>
          <a:xfrm>
            <a:off x="4129769"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7" name="Rectangle 96"/>
          <p:cNvSpPr/>
          <p:nvPr/>
        </p:nvSpPr>
        <p:spPr>
          <a:xfrm>
            <a:off x="4129769"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8" name="Rectangle 97"/>
          <p:cNvSpPr/>
          <p:nvPr/>
        </p:nvSpPr>
        <p:spPr>
          <a:xfrm>
            <a:off x="4129769"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9" name="Rectangle 98"/>
          <p:cNvSpPr/>
          <p:nvPr/>
        </p:nvSpPr>
        <p:spPr>
          <a:xfrm>
            <a:off x="4129769"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0" name="Rectangle 99"/>
          <p:cNvSpPr/>
          <p:nvPr/>
        </p:nvSpPr>
        <p:spPr>
          <a:xfrm>
            <a:off x="4129769"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1" name="Rectangle 100"/>
          <p:cNvSpPr/>
          <p:nvPr/>
        </p:nvSpPr>
        <p:spPr>
          <a:xfrm>
            <a:off x="4129769"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2" name="Rectangle 101"/>
          <p:cNvSpPr/>
          <p:nvPr/>
        </p:nvSpPr>
        <p:spPr>
          <a:xfrm>
            <a:off x="4129769"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3" name="Rectangle 102"/>
          <p:cNvSpPr/>
          <p:nvPr/>
        </p:nvSpPr>
        <p:spPr>
          <a:xfrm>
            <a:off x="4129769"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4" name="Rectangle 103"/>
          <p:cNvSpPr/>
          <p:nvPr/>
        </p:nvSpPr>
        <p:spPr>
          <a:xfrm>
            <a:off x="4129769"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aphicFrame>
        <p:nvGraphicFramePr>
          <p:cNvPr id="105" name="Content Placeholder 3"/>
          <p:cNvGraphicFramePr>
            <a:graphicFrameLocks/>
          </p:cNvGraphicFramePr>
          <p:nvPr>
            <p:extLst/>
          </p:nvPr>
        </p:nvGraphicFramePr>
        <p:xfrm>
          <a:off x="5537763" y="1741827"/>
          <a:ext cx="2743200" cy="1648460"/>
        </p:xfrm>
        <a:graphic>
          <a:graphicData uri="http://schemas.openxmlformats.org/drawingml/2006/chart">
            <c:chart xmlns:c="http://schemas.openxmlformats.org/drawingml/2006/chart" xmlns:r="http://schemas.openxmlformats.org/officeDocument/2006/relationships" r:id="rId2"/>
          </a:graphicData>
        </a:graphic>
      </p:graphicFrame>
      <p:sp>
        <p:nvSpPr>
          <p:cNvPr id="106" name="Rectangle 105"/>
          <p:cNvSpPr/>
          <p:nvPr/>
        </p:nvSpPr>
        <p:spPr>
          <a:xfrm>
            <a:off x="1462427" y="4441121"/>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7" name="Rectangle 106"/>
          <p:cNvSpPr/>
          <p:nvPr/>
        </p:nvSpPr>
        <p:spPr>
          <a:xfrm>
            <a:off x="1462427" y="4580578"/>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8" name="Rectangle 107"/>
          <p:cNvSpPr/>
          <p:nvPr/>
        </p:nvSpPr>
        <p:spPr>
          <a:xfrm>
            <a:off x="1462427" y="4162206"/>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9" name="Rectangle 108"/>
          <p:cNvSpPr/>
          <p:nvPr/>
        </p:nvSpPr>
        <p:spPr>
          <a:xfrm>
            <a:off x="1462427" y="4301663"/>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0" name="Rectangle 109"/>
          <p:cNvSpPr/>
          <p:nvPr/>
        </p:nvSpPr>
        <p:spPr>
          <a:xfrm>
            <a:off x="1462427" y="4022749"/>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1" name="Rectangle 110"/>
          <p:cNvSpPr/>
          <p:nvPr/>
        </p:nvSpPr>
        <p:spPr>
          <a:xfrm>
            <a:off x="1462427" y="4720037"/>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2" name="Rectangle 111"/>
          <p:cNvSpPr/>
          <p:nvPr/>
        </p:nvSpPr>
        <p:spPr>
          <a:xfrm>
            <a:off x="1462427" y="4859483"/>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3" name="Rectangle 112"/>
          <p:cNvSpPr/>
          <p:nvPr/>
        </p:nvSpPr>
        <p:spPr>
          <a:xfrm>
            <a:off x="2355087" y="4441121"/>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4" name="Rectangle 113"/>
          <p:cNvSpPr/>
          <p:nvPr/>
        </p:nvSpPr>
        <p:spPr>
          <a:xfrm>
            <a:off x="2355087" y="4580578"/>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5" name="Rectangle 114"/>
          <p:cNvSpPr/>
          <p:nvPr/>
        </p:nvSpPr>
        <p:spPr>
          <a:xfrm>
            <a:off x="2355087" y="4301663"/>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6" name="Rectangle 115"/>
          <p:cNvSpPr/>
          <p:nvPr/>
        </p:nvSpPr>
        <p:spPr>
          <a:xfrm>
            <a:off x="2355087" y="4720037"/>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7" name="Rectangle 116"/>
          <p:cNvSpPr/>
          <p:nvPr/>
        </p:nvSpPr>
        <p:spPr>
          <a:xfrm>
            <a:off x="2355087" y="4859483"/>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8" name="Rectangle 117"/>
          <p:cNvSpPr/>
          <p:nvPr/>
        </p:nvSpPr>
        <p:spPr>
          <a:xfrm>
            <a:off x="3247746" y="3046546"/>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9" name="Rectangle 118"/>
          <p:cNvSpPr/>
          <p:nvPr/>
        </p:nvSpPr>
        <p:spPr>
          <a:xfrm>
            <a:off x="3247746" y="318600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0" name="Rectangle 119"/>
          <p:cNvSpPr/>
          <p:nvPr/>
        </p:nvSpPr>
        <p:spPr>
          <a:xfrm>
            <a:off x="3247746" y="332546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1" name="Rectangle 120"/>
          <p:cNvSpPr/>
          <p:nvPr/>
        </p:nvSpPr>
        <p:spPr>
          <a:xfrm>
            <a:off x="3247746" y="3464918"/>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2" name="Rectangle 121"/>
          <p:cNvSpPr/>
          <p:nvPr/>
        </p:nvSpPr>
        <p:spPr>
          <a:xfrm>
            <a:off x="3247746" y="444112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3" name="Rectangle 122"/>
          <p:cNvSpPr/>
          <p:nvPr/>
        </p:nvSpPr>
        <p:spPr>
          <a:xfrm>
            <a:off x="3247746" y="4580578"/>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4" name="Rectangle 123"/>
          <p:cNvSpPr/>
          <p:nvPr/>
        </p:nvSpPr>
        <p:spPr>
          <a:xfrm>
            <a:off x="3247746" y="4162206"/>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5" name="Rectangle 124"/>
          <p:cNvSpPr/>
          <p:nvPr/>
        </p:nvSpPr>
        <p:spPr>
          <a:xfrm>
            <a:off x="3247746" y="430166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6" name="Rectangle 125"/>
          <p:cNvSpPr/>
          <p:nvPr/>
        </p:nvSpPr>
        <p:spPr>
          <a:xfrm>
            <a:off x="3247746" y="388329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7" name="Rectangle 126"/>
          <p:cNvSpPr/>
          <p:nvPr/>
        </p:nvSpPr>
        <p:spPr>
          <a:xfrm>
            <a:off x="3247746" y="4022749"/>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8" name="Rectangle 127"/>
          <p:cNvSpPr/>
          <p:nvPr/>
        </p:nvSpPr>
        <p:spPr>
          <a:xfrm>
            <a:off x="3247746" y="3604375"/>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9" name="Rectangle 128"/>
          <p:cNvSpPr/>
          <p:nvPr/>
        </p:nvSpPr>
        <p:spPr>
          <a:xfrm>
            <a:off x="3247746" y="3743834"/>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0" name="Rectangle 129"/>
          <p:cNvSpPr/>
          <p:nvPr/>
        </p:nvSpPr>
        <p:spPr>
          <a:xfrm>
            <a:off x="3247746" y="4720037"/>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1" name="Rectangle 130"/>
          <p:cNvSpPr/>
          <p:nvPr/>
        </p:nvSpPr>
        <p:spPr>
          <a:xfrm>
            <a:off x="3247746" y="485948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2" name="Rectangle 141"/>
          <p:cNvSpPr/>
          <p:nvPr/>
        </p:nvSpPr>
        <p:spPr>
          <a:xfrm>
            <a:off x="4129770" y="318600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5" name="Rectangle 144"/>
          <p:cNvSpPr/>
          <p:nvPr/>
        </p:nvSpPr>
        <p:spPr>
          <a:xfrm>
            <a:off x="4129770" y="332546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6" name="Rectangle 145"/>
          <p:cNvSpPr/>
          <p:nvPr/>
        </p:nvSpPr>
        <p:spPr>
          <a:xfrm>
            <a:off x="4129770" y="346491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7" name="Rectangle 146"/>
          <p:cNvSpPr/>
          <p:nvPr/>
        </p:nvSpPr>
        <p:spPr>
          <a:xfrm>
            <a:off x="4129770" y="444112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8" name="Rectangle 147"/>
          <p:cNvSpPr/>
          <p:nvPr/>
        </p:nvSpPr>
        <p:spPr>
          <a:xfrm>
            <a:off x="4129770" y="458057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9" name="Rectangle 148"/>
          <p:cNvSpPr/>
          <p:nvPr/>
        </p:nvSpPr>
        <p:spPr>
          <a:xfrm>
            <a:off x="4129770" y="4162206"/>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0" name="Rectangle 149"/>
          <p:cNvSpPr/>
          <p:nvPr/>
        </p:nvSpPr>
        <p:spPr>
          <a:xfrm>
            <a:off x="4129770" y="430166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1" name="Rectangle 150"/>
          <p:cNvSpPr/>
          <p:nvPr/>
        </p:nvSpPr>
        <p:spPr>
          <a:xfrm>
            <a:off x="4129770" y="388329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2" name="Rectangle 151"/>
          <p:cNvSpPr/>
          <p:nvPr/>
        </p:nvSpPr>
        <p:spPr>
          <a:xfrm>
            <a:off x="4129770" y="4022749"/>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3" name="Rectangle 152"/>
          <p:cNvSpPr/>
          <p:nvPr/>
        </p:nvSpPr>
        <p:spPr>
          <a:xfrm>
            <a:off x="4129770" y="3604375"/>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4" name="Rectangle 153"/>
          <p:cNvSpPr/>
          <p:nvPr/>
        </p:nvSpPr>
        <p:spPr>
          <a:xfrm>
            <a:off x="4129770" y="3743834"/>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5" name="Rectangle 154"/>
          <p:cNvSpPr/>
          <p:nvPr/>
        </p:nvSpPr>
        <p:spPr>
          <a:xfrm>
            <a:off x="4129770" y="4720037"/>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6" name="Rectangle 155"/>
          <p:cNvSpPr/>
          <p:nvPr/>
        </p:nvSpPr>
        <p:spPr>
          <a:xfrm>
            <a:off x="4129770" y="485948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7" name="TextBox 156"/>
          <p:cNvSpPr txBox="1"/>
          <p:nvPr/>
        </p:nvSpPr>
        <p:spPr>
          <a:xfrm>
            <a:off x="1464838" y="1772684"/>
            <a:ext cx="561580" cy="420576"/>
          </a:xfrm>
          <a:prstGeom prst="rect">
            <a:avLst/>
          </a:prstGeom>
          <a:noFill/>
        </p:spPr>
        <p:txBody>
          <a:bodyPr wrap="none" rtlCol="0">
            <a:spAutoFit/>
          </a:bodyPr>
          <a:lstStyle/>
          <a:p>
            <a:pPr algn="ctr"/>
            <a:r>
              <a:rPr lang="en-US" sz="2133" dirty="0"/>
              <a:t>3%</a:t>
            </a:r>
          </a:p>
        </p:txBody>
      </p:sp>
      <p:sp>
        <p:nvSpPr>
          <p:cNvPr id="158" name="TextBox 157"/>
          <p:cNvSpPr txBox="1"/>
          <p:nvPr/>
        </p:nvSpPr>
        <p:spPr>
          <a:xfrm>
            <a:off x="2261003" y="1772684"/>
            <a:ext cx="717714" cy="420576"/>
          </a:xfrm>
          <a:prstGeom prst="rect">
            <a:avLst/>
          </a:prstGeom>
          <a:noFill/>
        </p:spPr>
        <p:txBody>
          <a:bodyPr wrap="none" rtlCol="0">
            <a:spAutoFit/>
          </a:bodyPr>
          <a:lstStyle/>
          <a:p>
            <a:pPr algn="ctr"/>
            <a:r>
              <a:rPr lang="en-US" sz="2133" dirty="0"/>
              <a:t>45%</a:t>
            </a:r>
          </a:p>
        </p:txBody>
      </p:sp>
      <p:sp>
        <p:nvSpPr>
          <p:cNvPr id="159" name="TextBox 158"/>
          <p:cNvSpPr txBox="1"/>
          <p:nvPr/>
        </p:nvSpPr>
        <p:spPr>
          <a:xfrm>
            <a:off x="3159289" y="1772684"/>
            <a:ext cx="716863" cy="420564"/>
          </a:xfrm>
          <a:prstGeom prst="rect">
            <a:avLst/>
          </a:prstGeom>
          <a:noFill/>
        </p:spPr>
        <p:txBody>
          <a:bodyPr wrap="none" rtlCol="0">
            <a:spAutoFit/>
          </a:bodyPr>
          <a:lstStyle/>
          <a:p>
            <a:pPr algn="ctr"/>
            <a:r>
              <a:rPr lang="en-US" sz="2133" dirty="0"/>
              <a:t>60%</a:t>
            </a:r>
          </a:p>
        </p:txBody>
      </p:sp>
      <p:sp>
        <p:nvSpPr>
          <p:cNvPr id="161" name="TextBox 160"/>
          <p:cNvSpPr txBox="1"/>
          <p:nvPr/>
        </p:nvSpPr>
        <p:spPr>
          <a:xfrm>
            <a:off x="4046563" y="1772684"/>
            <a:ext cx="717714" cy="420576"/>
          </a:xfrm>
          <a:prstGeom prst="rect">
            <a:avLst/>
          </a:prstGeom>
          <a:noFill/>
        </p:spPr>
        <p:txBody>
          <a:bodyPr wrap="none" rtlCol="0">
            <a:spAutoFit/>
          </a:bodyPr>
          <a:lstStyle/>
          <a:p>
            <a:pPr algn="ctr"/>
            <a:r>
              <a:rPr lang="en-US" sz="2133" dirty="0"/>
              <a:t>55%</a:t>
            </a:r>
          </a:p>
        </p:txBody>
      </p:sp>
      <p:sp>
        <p:nvSpPr>
          <p:cNvPr id="162" name="TextBox 161"/>
          <p:cNvSpPr txBox="1"/>
          <p:nvPr/>
        </p:nvSpPr>
        <p:spPr>
          <a:xfrm>
            <a:off x="7671363" y="1881312"/>
            <a:ext cx="1184289" cy="707886"/>
          </a:xfrm>
          <a:prstGeom prst="rect">
            <a:avLst/>
          </a:prstGeom>
          <a:noFill/>
        </p:spPr>
        <p:txBody>
          <a:bodyPr wrap="none" rtlCol="0">
            <a:spAutoFit/>
          </a:bodyPr>
          <a:lstStyle/>
          <a:p>
            <a:r>
              <a:rPr lang="en-US" sz="4000" dirty="0"/>
              <a:t>45%</a:t>
            </a:r>
          </a:p>
        </p:txBody>
      </p:sp>
      <p:sp>
        <p:nvSpPr>
          <p:cNvPr id="163" name="TextBox 162"/>
          <p:cNvSpPr txBox="1"/>
          <p:nvPr/>
        </p:nvSpPr>
        <p:spPr>
          <a:xfrm>
            <a:off x="7671363" y="2413503"/>
            <a:ext cx="3606237" cy="318087"/>
          </a:xfrm>
          <a:prstGeom prst="rect">
            <a:avLst/>
          </a:prstGeom>
          <a:noFill/>
        </p:spPr>
        <p:txBody>
          <a:bodyPr wrap="square" rtlCol="0">
            <a:spAutoFit/>
          </a:bodyPr>
          <a:lstStyle/>
          <a:p>
            <a:r>
              <a:rPr lang="en-US" sz="1467" dirty="0" err="1"/>
              <a:t>Xxxxxx</a:t>
            </a:r>
            <a:r>
              <a:rPr lang="en-US" sz="1467" dirty="0"/>
              <a:t> x </a:t>
            </a:r>
            <a:r>
              <a:rPr lang="en-US" sz="1467" dirty="0" err="1"/>
              <a:t>xxxxxx</a:t>
            </a:r>
            <a:r>
              <a:rPr lang="en-US" sz="1467" dirty="0"/>
              <a:t> x xxx x xxx xx xxx x </a:t>
            </a:r>
          </a:p>
        </p:txBody>
      </p:sp>
      <p:sp>
        <p:nvSpPr>
          <p:cNvPr id="164" name="TextBox 163"/>
          <p:cNvSpPr txBox="1"/>
          <p:nvPr/>
        </p:nvSpPr>
        <p:spPr>
          <a:xfrm>
            <a:off x="7671363" y="3663728"/>
            <a:ext cx="1184940" cy="707886"/>
          </a:xfrm>
          <a:prstGeom prst="rect">
            <a:avLst/>
          </a:prstGeom>
          <a:noFill/>
        </p:spPr>
        <p:txBody>
          <a:bodyPr wrap="none" rtlCol="0">
            <a:spAutoFit/>
          </a:bodyPr>
          <a:lstStyle/>
          <a:p>
            <a:r>
              <a:rPr lang="en-US" sz="4000" dirty="0"/>
              <a:t>90%</a:t>
            </a:r>
          </a:p>
        </p:txBody>
      </p:sp>
      <p:sp>
        <p:nvSpPr>
          <p:cNvPr id="165" name="TextBox 164"/>
          <p:cNvSpPr txBox="1"/>
          <p:nvPr/>
        </p:nvSpPr>
        <p:spPr>
          <a:xfrm>
            <a:off x="7671363" y="4195919"/>
            <a:ext cx="3606237" cy="318087"/>
          </a:xfrm>
          <a:prstGeom prst="rect">
            <a:avLst/>
          </a:prstGeom>
          <a:noFill/>
        </p:spPr>
        <p:txBody>
          <a:bodyPr wrap="square" rtlCol="0">
            <a:spAutoFit/>
          </a:bodyPr>
          <a:lstStyle/>
          <a:p>
            <a:r>
              <a:rPr lang="en-US" sz="1467" dirty="0"/>
              <a:t>Xx </a:t>
            </a:r>
            <a:r>
              <a:rPr lang="en-US" sz="1467" dirty="0" err="1"/>
              <a:t>xxxxxx</a:t>
            </a:r>
            <a:r>
              <a:rPr lang="en-US" sz="1467" dirty="0"/>
              <a:t> </a:t>
            </a:r>
            <a:r>
              <a:rPr lang="en-US" sz="1467" dirty="0" err="1"/>
              <a:t>xxxxxxxx</a:t>
            </a:r>
            <a:r>
              <a:rPr lang="en-US" sz="1467" dirty="0"/>
              <a:t> x </a:t>
            </a:r>
            <a:r>
              <a:rPr lang="en-US" sz="1467" dirty="0" err="1"/>
              <a:t>xxxx</a:t>
            </a:r>
            <a:r>
              <a:rPr lang="en-US" sz="1467" dirty="0"/>
              <a:t> </a:t>
            </a:r>
            <a:r>
              <a:rPr lang="en-US" sz="1467" dirty="0" err="1"/>
              <a:t>xxxxx</a:t>
            </a:r>
            <a:endParaRPr lang="en-US" sz="1467" dirty="0"/>
          </a:p>
        </p:txBody>
      </p:sp>
      <p:graphicFrame>
        <p:nvGraphicFramePr>
          <p:cNvPr id="166" name="Content Placeholder 3"/>
          <p:cNvGraphicFramePr>
            <a:graphicFrameLocks/>
          </p:cNvGraphicFramePr>
          <p:nvPr>
            <p:extLst/>
          </p:nvPr>
        </p:nvGraphicFramePr>
        <p:xfrm>
          <a:off x="5537763" y="3530601"/>
          <a:ext cx="2743200" cy="1648460"/>
        </p:xfrm>
        <a:graphic>
          <a:graphicData uri="http://schemas.openxmlformats.org/drawingml/2006/chart">
            <c:chart xmlns:c="http://schemas.openxmlformats.org/drawingml/2006/chart" xmlns:r="http://schemas.openxmlformats.org/officeDocument/2006/relationships" r:id="rId3"/>
          </a:graphicData>
        </a:graphic>
      </p:graphicFrame>
      <p:sp>
        <p:nvSpPr>
          <p:cNvPr id="167" name="Rectangle 166"/>
          <p:cNvSpPr/>
          <p:nvPr/>
        </p:nvSpPr>
        <p:spPr>
          <a:xfrm>
            <a:off x="2355087" y="374384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8" name="Rectangle 167"/>
          <p:cNvSpPr/>
          <p:nvPr/>
        </p:nvSpPr>
        <p:spPr>
          <a:xfrm>
            <a:off x="2355087" y="38833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9" name="Rectangle 168"/>
          <p:cNvSpPr/>
          <p:nvPr/>
        </p:nvSpPr>
        <p:spPr>
          <a:xfrm>
            <a:off x="2355087" y="360438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0" name="Rectangle 169"/>
          <p:cNvSpPr/>
          <p:nvPr/>
        </p:nvSpPr>
        <p:spPr>
          <a:xfrm>
            <a:off x="2355087" y="4022760"/>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1" name="Rectangle 170"/>
          <p:cNvSpPr/>
          <p:nvPr/>
        </p:nvSpPr>
        <p:spPr>
          <a:xfrm>
            <a:off x="2355087"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2" name="Rectangle 171"/>
          <p:cNvSpPr/>
          <p:nvPr/>
        </p:nvSpPr>
        <p:spPr>
          <a:xfrm>
            <a:off x="2355087" y="3743844"/>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3" name="Rectangle 172"/>
          <p:cNvSpPr/>
          <p:nvPr/>
        </p:nvSpPr>
        <p:spPr>
          <a:xfrm>
            <a:off x="2355087" y="3883301"/>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4" name="Rectangle 173"/>
          <p:cNvSpPr/>
          <p:nvPr/>
        </p:nvSpPr>
        <p:spPr>
          <a:xfrm>
            <a:off x="2355087" y="3604386"/>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5" name="Rectangle 174"/>
          <p:cNvSpPr/>
          <p:nvPr/>
        </p:nvSpPr>
        <p:spPr>
          <a:xfrm>
            <a:off x="2355087" y="4022760"/>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6" name="Rectangle 175"/>
          <p:cNvSpPr/>
          <p:nvPr/>
        </p:nvSpPr>
        <p:spPr>
          <a:xfrm>
            <a:off x="2355087" y="4162206"/>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0" name="Rectangle 179"/>
          <p:cNvSpPr/>
          <p:nvPr/>
        </p:nvSpPr>
        <p:spPr>
          <a:xfrm>
            <a:off x="4129769"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1" name="Rectangle 180"/>
          <p:cNvSpPr/>
          <p:nvPr/>
        </p:nvSpPr>
        <p:spPr>
          <a:xfrm>
            <a:off x="4129769"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2" name="Rectangle 181"/>
          <p:cNvSpPr/>
          <p:nvPr/>
        </p:nvSpPr>
        <p:spPr>
          <a:xfrm>
            <a:off x="4129769" y="276763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3" name="Rectangle 182"/>
          <p:cNvSpPr/>
          <p:nvPr/>
        </p:nvSpPr>
        <p:spPr>
          <a:xfrm>
            <a:off x="1163452" y="5036842"/>
            <a:ext cx="1133555" cy="284437"/>
          </a:xfrm>
          <a:prstGeom prst="rect">
            <a:avLst/>
          </a:prstGeom>
        </p:spPr>
        <p:txBody>
          <a:bodyPr wrap="square" lIns="243840" rIns="243840" bIns="97536">
            <a:spAutoFit/>
          </a:bodyPr>
          <a:lstStyle/>
          <a:p>
            <a:pPr algn="ctr">
              <a:lnSpc>
                <a:spcPct val="89000"/>
              </a:lnSpc>
            </a:pPr>
            <a:r>
              <a:rPr lang="en-US" sz="1000" dirty="0"/>
              <a:t>Insights</a:t>
            </a:r>
          </a:p>
        </p:txBody>
      </p:sp>
      <p:sp>
        <p:nvSpPr>
          <p:cNvPr id="184" name="Rectangle 183"/>
          <p:cNvSpPr/>
          <p:nvPr/>
        </p:nvSpPr>
        <p:spPr>
          <a:xfrm>
            <a:off x="2054813" y="5036842"/>
            <a:ext cx="1133555" cy="284437"/>
          </a:xfrm>
          <a:prstGeom prst="rect">
            <a:avLst/>
          </a:prstGeom>
        </p:spPr>
        <p:txBody>
          <a:bodyPr wrap="square" lIns="243840" rIns="243840" bIns="97536">
            <a:spAutoFit/>
          </a:bodyPr>
          <a:lstStyle/>
          <a:p>
            <a:pPr algn="ctr">
              <a:lnSpc>
                <a:spcPct val="89000"/>
              </a:lnSpc>
            </a:pPr>
            <a:r>
              <a:rPr lang="en-US" sz="1000" dirty="0"/>
              <a:t>Articles</a:t>
            </a:r>
          </a:p>
        </p:txBody>
      </p:sp>
      <p:sp>
        <p:nvSpPr>
          <p:cNvPr id="185" name="Rectangle 184"/>
          <p:cNvSpPr/>
          <p:nvPr/>
        </p:nvSpPr>
        <p:spPr>
          <a:xfrm>
            <a:off x="2943168" y="5047023"/>
            <a:ext cx="1133555" cy="284437"/>
          </a:xfrm>
          <a:prstGeom prst="rect">
            <a:avLst/>
          </a:prstGeom>
        </p:spPr>
        <p:txBody>
          <a:bodyPr wrap="square" lIns="243840" rIns="243840" bIns="97536">
            <a:spAutoFit/>
          </a:bodyPr>
          <a:lstStyle/>
          <a:p>
            <a:pPr algn="ctr">
              <a:lnSpc>
                <a:spcPct val="89000"/>
              </a:lnSpc>
            </a:pPr>
            <a:r>
              <a:rPr lang="en-US" sz="1000" dirty="0"/>
              <a:t>Interviews</a:t>
            </a:r>
          </a:p>
        </p:txBody>
      </p:sp>
      <p:sp>
        <p:nvSpPr>
          <p:cNvPr id="186" name="Rectangle 185"/>
          <p:cNvSpPr/>
          <p:nvPr/>
        </p:nvSpPr>
        <p:spPr>
          <a:xfrm>
            <a:off x="3823165" y="5047023"/>
            <a:ext cx="1133555" cy="284437"/>
          </a:xfrm>
          <a:prstGeom prst="rect">
            <a:avLst/>
          </a:prstGeom>
        </p:spPr>
        <p:txBody>
          <a:bodyPr wrap="square" lIns="243840" rIns="243840" bIns="97536">
            <a:spAutoFit/>
          </a:bodyPr>
          <a:lstStyle/>
          <a:p>
            <a:pPr algn="ctr">
              <a:lnSpc>
                <a:spcPct val="89000"/>
              </a:lnSpc>
            </a:pPr>
            <a:r>
              <a:rPr lang="en-US" sz="1000" dirty="0"/>
              <a:t>Resources</a:t>
            </a:r>
          </a:p>
        </p:txBody>
      </p:sp>
    </p:spTree>
    <p:extLst>
      <p:ext uri="{BB962C8B-B14F-4D97-AF65-F5344CB8AC3E}">
        <p14:creationId xmlns:p14="http://schemas.microsoft.com/office/powerpoint/2010/main" val="2367058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GENDER USAGE DISTRIBUTION</a:t>
            </a:r>
          </a:p>
        </p:txBody>
      </p:sp>
      <p:sp>
        <p:nvSpPr>
          <p:cNvPr id="3" name="Text Placeholder 2"/>
          <p:cNvSpPr>
            <a:spLocks noGrp="1"/>
          </p:cNvSpPr>
          <p:nvPr>
            <p:ph type="body" sz="quarter" idx="10"/>
          </p:nvPr>
        </p:nvSpPr>
        <p:spPr/>
        <p:txBody>
          <a:bodyPr/>
          <a:lstStyle/>
          <a:p>
            <a:r>
              <a:rPr lang="en-US" dirty="0"/>
              <a:t>How different genders use </a:t>
            </a:r>
            <a:r>
              <a:rPr lang="en-US"/>
              <a:t>our content</a:t>
            </a:r>
            <a:endParaRPr lang="en-US" dirty="0"/>
          </a:p>
        </p:txBody>
      </p:sp>
      <p:grpSp>
        <p:nvGrpSpPr>
          <p:cNvPr id="4" name="Group 3"/>
          <p:cNvGrpSpPr>
            <a:grpSpLocks noChangeAspect="1"/>
          </p:cNvGrpSpPr>
          <p:nvPr/>
        </p:nvGrpSpPr>
        <p:grpSpPr>
          <a:xfrm>
            <a:off x="3048000" y="2107640"/>
            <a:ext cx="2637264" cy="2787587"/>
            <a:chOff x="3447877" y="1592601"/>
            <a:chExt cx="2251499" cy="2379835"/>
          </a:xfrm>
        </p:grpSpPr>
        <p:sp>
          <p:nvSpPr>
            <p:cNvPr id="15" name="Oval 14"/>
            <p:cNvSpPr>
              <a:spLocks noChangeAspect="1"/>
            </p:cNvSpPr>
            <p:nvPr/>
          </p:nvSpPr>
          <p:spPr>
            <a:xfrm>
              <a:off x="3447877" y="1720938"/>
              <a:ext cx="2251499" cy="2251498"/>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16" name="Oval 15"/>
            <p:cNvSpPr>
              <a:spLocks noChangeAspect="1"/>
            </p:cNvSpPr>
            <p:nvPr/>
          </p:nvSpPr>
          <p:spPr>
            <a:xfrm>
              <a:off x="3666805" y="1939867"/>
              <a:ext cx="1813644" cy="1813642"/>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solidFill>
                  <a:srgbClr val="FFFFFF"/>
                </a:solidFill>
              </a:endParaRPr>
            </a:p>
          </p:txBody>
        </p:sp>
        <p:sp>
          <p:nvSpPr>
            <p:cNvPr id="17" name="Oval 16"/>
            <p:cNvSpPr>
              <a:spLocks noChangeAspect="1"/>
            </p:cNvSpPr>
            <p:nvPr/>
          </p:nvSpPr>
          <p:spPr>
            <a:xfrm>
              <a:off x="3883020" y="2156080"/>
              <a:ext cx="1381216" cy="1381216"/>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6" name="Arc 5"/>
            <p:cNvSpPr>
              <a:spLocks noChangeAspect="1"/>
            </p:cNvSpPr>
            <p:nvPr/>
          </p:nvSpPr>
          <p:spPr>
            <a:xfrm>
              <a:off x="3447877" y="1720938"/>
              <a:ext cx="2251499" cy="2251498"/>
            </a:xfrm>
            <a:prstGeom prst="arc">
              <a:avLst>
                <a:gd name="adj1" fmla="val 16200000"/>
                <a:gd name="adj2" fmla="val 8736715"/>
              </a:avLst>
            </a:prstGeom>
            <a:ln w="266700" cap="rnd" cmpd="sng">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7" name="Arc 6"/>
            <p:cNvSpPr>
              <a:spLocks noChangeAspect="1"/>
            </p:cNvSpPr>
            <p:nvPr/>
          </p:nvSpPr>
          <p:spPr>
            <a:xfrm>
              <a:off x="3666805" y="1939867"/>
              <a:ext cx="1813644" cy="1813642"/>
            </a:xfrm>
            <a:prstGeom prst="arc">
              <a:avLst>
                <a:gd name="adj1" fmla="val 16200000"/>
                <a:gd name="adj2" fmla="val 10218877"/>
              </a:avLst>
            </a:prstGeom>
            <a:ln w="266700" cap="rnd" cmpd="sng">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8" name="Arc 7"/>
            <p:cNvSpPr>
              <a:spLocks noChangeAspect="1"/>
            </p:cNvSpPr>
            <p:nvPr/>
          </p:nvSpPr>
          <p:spPr>
            <a:xfrm>
              <a:off x="3883020" y="2156080"/>
              <a:ext cx="1381216" cy="1381216"/>
            </a:xfrm>
            <a:prstGeom prst="arc">
              <a:avLst>
                <a:gd name="adj1" fmla="val 16200000"/>
                <a:gd name="adj2" fmla="val 850526"/>
              </a:avLst>
            </a:prstGeom>
            <a:ln w="266700" cap="rnd" cmpd="sng">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54" name="Rectangle 53"/>
            <p:cNvSpPr>
              <a:spLocks noChangeAspect="1"/>
            </p:cNvSpPr>
            <p:nvPr/>
          </p:nvSpPr>
          <p:spPr>
            <a:xfrm>
              <a:off x="4450046" y="1592601"/>
              <a:ext cx="263031" cy="265932"/>
            </a:xfrm>
            <a:prstGeom prst="rect">
              <a:avLst/>
            </a:prstGeom>
          </p:spPr>
          <p:txBody>
            <a:bodyPr wrap="none">
              <a:spAutoFit/>
            </a:bodyPr>
            <a:lstStyle/>
            <a:p>
              <a:pPr>
                <a:lnSpc>
                  <a:spcPct val="89000"/>
                </a:lnSpc>
              </a:pPr>
              <a:r>
                <a:rPr lang="en-US" sz="1600" dirty="0">
                  <a:solidFill>
                    <a:srgbClr val="FFFFFF"/>
                  </a:solidFill>
                </a:rPr>
                <a:t>X</a:t>
              </a:r>
            </a:p>
          </p:txBody>
        </p:sp>
        <p:sp>
          <p:nvSpPr>
            <p:cNvPr id="55" name="Rectangle 54"/>
            <p:cNvSpPr>
              <a:spLocks noChangeAspect="1"/>
            </p:cNvSpPr>
            <p:nvPr/>
          </p:nvSpPr>
          <p:spPr>
            <a:xfrm>
              <a:off x="4456458" y="1815476"/>
              <a:ext cx="267136" cy="265932"/>
            </a:xfrm>
            <a:prstGeom prst="rect">
              <a:avLst/>
            </a:prstGeom>
          </p:spPr>
          <p:txBody>
            <a:bodyPr wrap="none">
              <a:spAutoFit/>
            </a:bodyPr>
            <a:lstStyle/>
            <a:p>
              <a:pPr>
                <a:lnSpc>
                  <a:spcPct val="89000"/>
                </a:lnSpc>
              </a:pPr>
              <a:r>
                <a:rPr lang="en-US" sz="1600" dirty="0">
                  <a:solidFill>
                    <a:srgbClr val="FFFFFF"/>
                  </a:solidFill>
                </a:rPr>
                <a:t>X</a:t>
              </a:r>
            </a:p>
          </p:txBody>
        </p:sp>
        <p:sp>
          <p:nvSpPr>
            <p:cNvPr id="56" name="Rectangle 55"/>
            <p:cNvSpPr>
              <a:spLocks noChangeAspect="1"/>
            </p:cNvSpPr>
            <p:nvPr/>
          </p:nvSpPr>
          <p:spPr>
            <a:xfrm>
              <a:off x="4456458" y="2038350"/>
              <a:ext cx="267136" cy="265932"/>
            </a:xfrm>
            <a:prstGeom prst="rect">
              <a:avLst/>
            </a:prstGeom>
          </p:spPr>
          <p:txBody>
            <a:bodyPr wrap="none">
              <a:spAutoFit/>
            </a:bodyPr>
            <a:lstStyle/>
            <a:p>
              <a:pPr>
                <a:lnSpc>
                  <a:spcPct val="89000"/>
                </a:lnSpc>
              </a:pPr>
              <a:r>
                <a:rPr lang="en-US" sz="1600" dirty="0">
                  <a:solidFill>
                    <a:srgbClr val="FFFFFF"/>
                  </a:solidFill>
                </a:rPr>
                <a:t>X</a:t>
              </a:r>
            </a:p>
          </p:txBody>
        </p:sp>
      </p:grpSp>
      <p:grpSp>
        <p:nvGrpSpPr>
          <p:cNvPr id="34" name="Group 33"/>
          <p:cNvGrpSpPr>
            <a:grpSpLocks noChangeAspect="1"/>
          </p:cNvGrpSpPr>
          <p:nvPr/>
        </p:nvGrpSpPr>
        <p:grpSpPr>
          <a:xfrm>
            <a:off x="6502400" y="2107640"/>
            <a:ext cx="2637264" cy="2787587"/>
            <a:chOff x="3447877" y="1592601"/>
            <a:chExt cx="2251499" cy="2379835"/>
          </a:xfrm>
        </p:grpSpPr>
        <p:sp>
          <p:nvSpPr>
            <p:cNvPr id="36" name="Oval 35"/>
            <p:cNvSpPr>
              <a:spLocks noChangeAspect="1"/>
            </p:cNvSpPr>
            <p:nvPr/>
          </p:nvSpPr>
          <p:spPr>
            <a:xfrm>
              <a:off x="3447877" y="1720938"/>
              <a:ext cx="2251499" cy="2251498"/>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38" name="Oval 37"/>
            <p:cNvSpPr>
              <a:spLocks noChangeAspect="1"/>
            </p:cNvSpPr>
            <p:nvPr/>
          </p:nvSpPr>
          <p:spPr>
            <a:xfrm>
              <a:off x="3666805" y="1939867"/>
              <a:ext cx="1813644" cy="1813642"/>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solidFill>
                  <a:srgbClr val="FFFFFF"/>
                </a:solidFill>
              </a:endParaRPr>
            </a:p>
          </p:txBody>
        </p:sp>
        <p:sp>
          <p:nvSpPr>
            <p:cNvPr id="39" name="Oval 38"/>
            <p:cNvSpPr>
              <a:spLocks noChangeAspect="1"/>
            </p:cNvSpPr>
            <p:nvPr/>
          </p:nvSpPr>
          <p:spPr>
            <a:xfrm>
              <a:off x="3883020" y="2156080"/>
              <a:ext cx="1381216" cy="1381216"/>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0" name="Arc 39"/>
            <p:cNvSpPr>
              <a:spLocks noChangeAspect="1"/>
            </p:cNvSpPr>
            <p:nvPr/>
          </p:nvSpPr>
          <p:spPr>
            <a:xfrm>
              <a:off x="3447877" y="1720938"/>
              <a:ext cx="2251499" cy="2251498"/>
            </a:xfrm>
            <a:prstGeom prst="arc">
              <a:avLst>
                <a:gd name="adj1" fmla="val 16200000"/>
                <a:gd name="adj2" fmla="val 1233616"/>
              </a:avLst>
            </a:prstGeom>
            <a:ln w="266700" cap="rnd" cmpd="sng">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1" name="Arc 40"/>
            <p:cNvSpPr>
              <a:spLocks noChangeAspect="1"/>
            </p:cNvSpPr>
            <p:nvPr/>
          </p:nvSpPr>
          <p:spPr>
            <a:xfrm>
              <a:off x="3666805" y="1939867"/>
              <a:ext cx="1813644" cy="1813642"/>
            </a:xfrm>
            <a:prstGeom prst="arc">
              <a:avLst>
                <a:gd name="adj1" fmla="val 16200000"/>
                <a:gd name="adj2" fmla="val 2012699"/>
              </a:avLst>
            </a:prstGeom>
            <a:ln w="266700" cap="rnd" cmpd="sng">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4" name="Arc 43"/>
            <p:cNvSpPr>
              <a:spLocks noChangeAspect="1"/>
            </p:cNvSpPr>
            <p:nvPr/>
          </p:nvSpPr>
          <p:spPr>
            <a:xfrm>
              <a:off x="3883020" y="2156079"/>
              <a:ext cx="1381216" cy="1381216"/>
            </a:xfrm>
            <a:prstGeom prst="arc">
              <a:avLst>
                <a:gd name="adj1" fmla="val 16200000"/>
                <a:gd name="adj2" fmla="val 985007"/>
              </a:avLst>
            </a:prstGeom>
            <a:ln w="266700" cap="rnd" cmpd="sng">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5" name="Rectangle 44"/>
            <p:cNvSpPr>
              <a:spLocks noChangeAspect="1"/>
            </p:cNvSpPr>
            <p:nvPr/>
          </p:nvSpPr>
          <p:spPr>
            <a:xfrm>
              <a:off x="4450046" y="1592601"/>
              <a:ext cx="263031" cy="265932"/>
            </a:xfrm>
            <a:prstGeom prst="rect">
              <a:avLst/>
            </a:prstGeom>
          </p:spPr>
          <p:txBody>
            <a:bodyPr wrap="none">
              <a:spAutoFit/>
            </a:bodyPr>
            <a:lstStyle/>
            <a:p>
              <a:pPr>
                <a:lnSpc>
                  <a:spcPct val="89000"/>
                </a:lnSpc>
              </a:pPr>
              <a:r>
                <a:rPr lang="en-US" sz="1600" dirty="0">
                  <a:solidFill>
                    <a:srgbClr val="FFFFFF"/>
                  </a:solidFill>
                </a:rPr>
                <a:t>X</a:t>
              </a:r>
            </a:p>
          </p:txBody>
        </p:sp>
        <p:sp>
          <p:nvSpPr>
            <p:cNvPr id="46" name="Rectangle 45"/>
            <p:cNvSpPr>
              <a:spLocks noChangeAspect="1"/>
            </p:cNvSpPr>
            <p:nvPr/>
          </p:nvSpPr>
          <p:spPr>
            <a:xfrm>
              <a:off x="4456458" y="1815476"/>
              <a:ext cx="267136" cy="265932"/>
            </a:xfrm>
            <a:prstGeom prst="rect">
              <a:avLst/>
            </a:prstGeom>
          </p:spPr>
          <p:txBody>
            <a:bodyPr wrap="none">
              <a:spAutoFit/>
            </a:bodyPr>
            <a:lstStyle/>
            <a:p>
              <a:pPr>
                <a:lnSpc>
                  <a:spcPct val="89000"/>
                </a:lnSpc>
              </a:pPr>
              <a:r>
                <a:rPr lang="en-US" sz="1600" dirty="0">
                  <a:solidFill>
                    <a:srgbClr val="FFFFFF"/>
                  </a:solidFill>
                </a:rPr>
                <a:t>X</a:t>
              </a:r>
            </a:p>
          </p:txBody>
        </p:sp>
        <p:sp>
          <p:nvSpPr>
            <p:cNvPr id="57" name="Rectangle 56"/>
            <p:cNvSpPr>
              <a:spLocks noChangeAspect="1"/>
            </p:cNvSpPr>
            <p:nvPr/>
          </p:nvSpPr>
          <p:spPr>
            <a:xfrm>
              <a:off x="4456458" y="2038350"/>
              <a:ext cx="267136" cy="265932"/>
            </a:xfrm>
            <a:prstGeom prst="rect">
              <a:avLst/>
            </a:prstGeom>
          </p:spPr>
          <p:txBody>
            <a:bodyPr wrap="none">
              <a:spAutoFit/>
            </a:bodyPr>
            <a:lstStyle/>
            <a:p>
              <a:pPr>
                <a:lnSpc>
                  <a:spcPct val="89000"/>
                </a:lnSpc>
              </a:pPr>
              <a:r>
                <a:rPr lang="en-US" sz="1600" dirty="0">
                  <a:solidFill>
                    <a:srgbClr val="FFFFFF"/>
                  </a:solidFill>
                </a:rPr>
                <a:t>X</a:t>
              </a:r>
            </a:p>
          </p:txBody>
        </p:sp>
      </p:grpSp>
      <p:sp>
        <p:nvSpPr>
          <p:cNvPr id="59" name="Rectangle 58"/>
          <p:cNvSpPr/>
          <p:nvPr/>
        </p:nvSpPr>
        <p:spPr>
          <a:xfrm>
            <a:off x="4569606" y="5264772"/>
            <a:ext cx="3231699" cy="747512"/>
          </a:xfrm>
          <a:prstGeom prst="rect">
            <a:avLst/>
          </a:prstGeom>
        </p:spPr>
        <p:txBody>
          <a:bodyPr wrap="square" lIns="243840" rIns="243840" bIns="97536">
            <a:spAutoFit/>
          </a:bodyPr>
          <a:lstStyle/>
          <a:p>
            <a:pPr algn="ct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xxx </a:t>
            </a:r>
            <a:r>
              <a:rPr lang="en-US" sz="1467" dirty="0" err="1"/>
              <a:t>Xxxxx</a:t>
            </a:r>
            <a:r>
              <a:rPr lang="en-US" sz="1467" dirty="0"/>
              <a:t> </a:t>
            </a:r>
            <a:r>
              <a:rPr lang="en-US" sz="1467" dirty="0" err="1"/>
              <a:t>xxxx</a:t>
            </a:r>
            <a:r>
              <a:rPr lang="en-US" sz="1467" dirty="0"/>
              <a:t> xxx x </a:t>
            </a:r>
            <a:r>
              <a:rPr lang="en-US" sz="1467" dirty="0" err="1"/>
              <a:t>xxxxxx</a:t>
            </a:r>
            <a:r>
              <a:rPr lang="en-US" sz="1467" dirty="0"/>
              <a:t> xx</a:t>
            </a:r>
          </a:p>
        </p:txBody>
      </p:sp>
      <p:cxnSp>
        <p:nvCxnSpPr>
          <p:cNvPr id="26" name="Straight Connector 25"/>
          <p:cNvCxnSpPr/>
          <p:nvPr/>
        </p:nvCxnSpPr>
        <p:spPr>
          <a:xfrm flipH="1">
            <a:off x="8448262" y="4150392"/>
            <a:ext cx="1270765" cy="0"/>
          </a:xfrm>
          <a:prstGeom prst="line">
            <a:avLst/>
          </a:prstGeom>
          <a:ln w="635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8883228" y="3210055"/>
            <a:ext cx="835801" cy="0"/>
          </a:xfrm>
          <a:prstGeom prst="line">
            <a:avLst/>
          </a:prstGeom>
          <a:ln w="63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H="1">
            <a:off x="8153623" y="2292463"/>
            <a:ext cx="1565407"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29" name="Oval 12"/>
          <p:cNvSpPr>
            <a:spLocks noChangeArrowheads="1"/>
          </p:cNvSpPr>
          <p:nvPr/>
        </p:nvSpPr>
        <p:spPr bwMode="auto">
          <a:xfrm>
            <a:off x="9719028" y="1892829"/>
            <a:ext cx="751403" cy="751403"/>
          </a:xfrm>
          <a:prstGeom prst="ellipse">
            <a:avLst/>
          </a:prstGeom>
          <a:solidFill>
            <a:schemeClr val="accent1"/>
          </a:solidFill>
          <a:ln w="9525">
            <a:noFill/>
            <a:round/>
            <a:headEnd/>
            <a:tailEnd/>
          </a:ln>
          <a:extLst/>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30%</a:t>
            </a:r>
          </a:p>
        </p:txBody>
      </p:sp>
      <p:sp>
        <p:nvSpPr>
          <p:cNvPr id="30" name="Oval 12"/>
          <p:cNvSpPr>
            <a:spLocks noChangeArrowheads="1"/>
          </p:cNvSpPr>
          <p:nvPr/>
        </p:nvSpPr>
        <p:spPr bwMode="auto">
          <a:xfrm>
            <a:off x="9719027" y="2834352"/>
            <a:ext cx="751403" cy="751403"/>
          </a:xfrm>
          <a:prstGeom prst="ellipse">
            <a:avLst/>
          </a:prstGeom>
          <a:solidFill>
            <a:schemeClr val="accent3"/>
          </a:solidFill>
          <a:ln w="9525">
            <a:noFill/>
            <a:round/>
            <a:headEnd/>
            <a:tailEnd/>
          </a:ln>
          <a:extLst/>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38%</a:t>
            </a:r>
          </a:p>
        </p:txBody>
      </p:sp>
      <p:sp>
        <p:nvSpPr>
          <p:cNvPr id="31" name="Oval 12"/>
          <p:cNvSpPr>
            <a:spLocks noChangeArrowheads="1"/>
          </p:cNvSpPr>
          <p:nvPr/>
        </p:nvSpPr>
        <p:spPr bwMode="auto">
          <a:xfrm>
            <a:off x="9719027" y="3774691"/>
            <a:ext cx="751403" cy="751403"/>
          </a:xfrm>
          <a:prstGeom prst="ellipse">
            <a:avLst/>
          </a:prstGeom>
          <a:solidFill>
            <a:schemeClr val="accent5"/>
          </a:solidFill>
          <a:ln w="9525">
            <a:noFill/>
            <a:round/>
            <a:headEnd/>
            <a:tailEnd/>
          </a:ln>
          <a:extLst/>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26%</a:t>
            </a:r>
          </a:p>
        </p:txBody>
      </p:sp>
      <p:cxnSp>
        <p:nvCxnSpPr>
          <p:cNvPr id="37" name="Straight Connector 36"/>
          <p:cNvCxnSpPr>
            <a:stCxn id="49" idx="6"/>
            <a:endCxn id="17" idx="0"/>
          </p:cNvCxnSpPr>
          <p:nvPr/>
        </p:nvCxnSpPr>
        <p:spPr>
          <a:xfrm flipV="1">
            <a:off x="1950443" y="2767664"/>
            <a:ext cx="2416191" cy="1382729"/>
          </a:xfrm>
          <a:prstGeom prst="line">
            <a:avLst/>
          </a:prstGeom>
          <a:ln w="635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a:stCxn id="48" idx="6"/>
            <a:endCxn id="16" idx="0"/>
          </p:cNvCxnSpPr>
          <p:nvPr/>
        </p:nvCxnSpPr>
        <p:spPr>
          <a:xfrm flipV="1">
            <a:off x="1950443" y="2514405"/>
            <a:ext cx="2416191" cy="695648"/>
          </a:xfrm>
          <a:prstGeom prst="line">
            <a:avLst/>
          </a:prstGeom>
          <a:ln w="63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a:stCxn id="15" idx="0"/>
            <a:endCxn id="47" idx="6"/>
          </p:cNvCxnSpPr>
          <p:nvPr/>
        </p:nvCxnSpPr>
        <p:spPr>
          <a:xfrm flipH="1" flipV="1">
            <a:off x="1950445" y="2255829"/>
            <a:ext cx="2416188" cy="2136"/>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47" name="Oval 12"/>
          <p:cNvSpPr>
            <a:spLocks noChangeArrowheads="1"/>
          </p:cNvSpPr>
          <p:nvPr/>
        </p:nvSpPr>
        <p:spPr bwMode="auto">
          <a:xfrm>
            <a:off x="1199041" y="1880128"/>
            <a:ext cx="751403" cy="751403"/>
          </a:xfrm>
          <a:prstGeom prst="ellipse">
            <a:avLst/>
          </a:prstGeom>
          <a:solidFill>
            <a:schemeClr val="accent1"/>
          </a:solidFill>
          <a:ln w="9525">
            <a:noFill/>
            <a:round/>
            <a:headEnd/>
            <a:tailEnd/>
          </a:ln>
          <a:extLst/>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65%</a:t>
            </a:r>
          </a:p>
        </p:txBody>
      </p:sp>
      <p:sp>
        <p:nvSpPr>
          <p:cNvPr id="48" name="Oval 12"/>
          <p:cNvSpPr>
            <a:spLocks noChangeArrowheads="1"/>
          </p:cNvSpPr>
          <p:nvPr/>
        </p:nvSpPr>
        <p:spPr bwMode="auto">
          <a:xfrm>
            <a:off x="1199040" y="2834352"/>
            <a:ext cx="751403" cy="751403"/>
          </a:xfrm>
          <a:prstGeom prst="ellipse">
            <a:avLst/>
          </a:prstGeom>
          <a:solidFill>
            <a:schemeClr val="accent3"/>
          </a:solidFill>
          <a:ln w="9525">
            <a:noFill/>
            <a:round/>
            <a:headEnd/>
            <a:tailEnd/>
          </a:ln>
          <a:extLst/>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72%</a:t>
            </a:r>
          </a:p>
        </p:txBody>
      </p:sp>
      <p:sp>
        <p:nvSpPr>
          <p:cNvPr id="49" name="Oval 12"/>
          <p:cNvSpPr>
            <a:spLocks noChangeArrowheads="1"/>
          </p:cNvSpPr>
          <p:nvPr/>
        </p:nvSpPr>
        <p:spPr bwMode="auto">
          <a:xfrm>
            <a:off x="1199040" y="3774691"/>
            <a:ext cx="751403" cy="751403"/>
          </a:xfrm>
          <a:prstGeom prst="ellipse">
            <a:avLst/>
          </a:prstGeom>
          <a:solidFill>
            <a:schemeClr val="accent5"/>
          </a:solidFill>
          <a:ln w="9525">
            <a:noFill/>
            <a:round/>
            <a:headEnd/>
            <a:tailEnd/>
          </a:ln>
          <a:extLst/>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28%</a:t>
            </a:r>
          </a:p>
        </p:txBody>
      </p:sp>
    </p:spTree>
    <p:extLst>
      <p:ext uri="{BB962C8B-B14F-4D97-AF65-F5344CB8AC3E}">
        <p14:creationId xmlns:p14="http://schemas.microsoft.com/office/powerpoint/2010/main" val="34257297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348028" y="2749859"/>
            <a:ext cx="6336704" cy="830997"/>
          </a:xfrm>
          <a:prstGeom prst="rect">
            <a:avLst/>
          </a:prstGeom>
          <a:noFill/>
        </p:spPr>
        <p:txBody>
          <a:bodyPr wrap="square" lIns="0" tIns="0" rIns="0" bIns="0" rtlCol="0" anchor="ctr" anchorCtr="0">
            <a:spAutoFit/>
          </a:bodyPr>
          <a:lstStyle/>
          <a:p>
            <a:r>
              <a:rPr lang="en-US" sz="5400" dirty="0">
                <a:solidFill>
                  <a:schemeClr val="bg1"/>
                </a:solidFill>
              </a:rPr>
              <a:t>Questions</a:t>
            </a:r>
          </a:p>
        </p:txBody>
      </p:sp>
      <p:pic>
        <p:nvPicPr>
          <p:cNvPr id="4" name="Picture 3">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813" y="-497885"/>
            <a:ext cx="4112534" cy="2736206"/>
          </a:xfrm>
          <a:prstGeom prst="rect">
            <a:avLst/>
          </a:prstGeom>
        </p:spPr>
      </p:pic>
      <p:pic>
        <p:nvPicPr>
          <p:cNvPr id="6" name="Picture 5">
            <a:hlinkClick r:id="rId2"/>
          </p:cNvPr>
          <p:cNvPicPr>
            <a:picLocks noChangeAspect="1"/>
          </p:cNvPicPr>
          <p:nvPr/>
        </p:nvPicPr>
        <p:blipFill>
          <a:blip r:embed="rId4"/>
          <a:stretch>
            <a:fillRect/>
          </a:stretch>
        </p:blipFill>
        <p:spPr>
          <a:xfrm>
            <a:off x="-60684" y="2238321"/>
            <a:ext cx="4122406" cy="2729032"/>
          </a:xfrm>
          <a:prstGeom prst="rect">
            <a:avLst/>
          </a:prstGeom>
        </p:spPr>
      </p:pic>
      <p:pic>
        <p:nvPicPr>
          <p:cNvPr id="8" name="Picture 7">
            <a:hlinkClick r:id="rId2"/>
          </p:cNvPr>
          <p:cNvPicPr>
            <a:picLocks noChangeAspect="1"/>
          </p:cNvPicPr>
          <p:nvPr/>
        </p:nvPicPr>
        <p:blipFill>
          <a:blip r:embed="rId5"/>
          <a:stretch>
            <a:fillRect/>
          </a:stretch>
        </p:blipFill>
        <p:spPr>
          <a:xfrm>
            <a:off x="-50813" y="4974528"/>
            <a:ext cx="4112535" cy="2738948"/>
          </a:xfrm>
          <a:prstGeom prst="rect">
            <a:avLst/>
          </a:prstGeom>
        </p:spPr>
      </p:pic>
    </p:spTree>
    <p:extLst>
      <p:ext uri="{BB962C8B-B14F-4D97-AF65-F5344CB8AC3E}">
        <p14:creationId xmlns:p14="http://schemas.microsoft.com/office/powerpoint/2010/main" val="22389835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63648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hevron 6"/>
          <p:cNvSpPr/>
          <p:nvPr/>
        </p:nvSpPr>
        <p:spPr>
          <a:xfrm rot="5400000">
            <a:off x="5164125" y="4218999"/>
            <a:ext cx="1863752" cy="2880320"/>
          </a:xfrm>
          <a:prstGeom prst="chevron">
            <a:avLst>
              <a:gd name="adj" fmla="val 20758"/>
            </a:avLst>
          </a:prstGeom>
          <a:solidFill>
            <a:schemeClr val="bg2"/>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210312" rtlCol="0" anchor="t" anchorCtr="0"/>
          <a:lstStyle/>
          <a:p>
            <a:pPr algn="ctr"/>
            <a:r>
              <a:rPr lang="en-US" sz="3200" dirty="0" err="1">
                <a:solidFill>
                  <a:srgbClr val="FFFFFF"/>
                </a:solidFill>
              </a:rPr>
              <a:t>Xxxx</a:t>
            </a:r>
            <a:r>
              <a:rPr lang="en-US" sz="3200" dirty="0">
                <a:solidFill>
                  <a:srgbClr val="FFFFFF"/>
                </a:solidFill>
              </a:rPr>
              <a:t> 04</a:t>
            </a:r>
          </a:p>
          <a:p>
            <a:pPr algn="ctr"/>
            <a:r>
              <a:rPr lang="en-US" sz="1333" dirty="0" err="1">
                <a:solidFill>
                  <a:srgbClr val="FFFFFF"/>
                </a:solidFill>
              </a:rPr>
              <a:t>Xxxxx</a:t>
            </a:r>
            <a:r>
              <a:rPr lang="en-US" sz="1333" dirty="0">
                <a:solidFill>
                  <a:srgbClr val="FFFFFF"/>
                </a:solidFill>
              </a:rPr>
              <a:t> </a:t>
            </a:r>
            <a:r>
              <a:rPr lang="en-US" sz="1333" dirty="0" err="1">
                <a:solidFill>
                  <a:srgbClr val="FFFFFF"/>
                </a:solidFill>
              </a:rPr>
              <a:t>xxxxx</a:t>
            </a:r>
            <a:r>
              <a:rPr lang="en-US" sz="1333" dirty="0">
                <a:solidFill>
                  <a:srgbClr val="FFFFFF"/>
                </a:solidFill>
              </a:rPr>
              <a:t> </a:t>
            </a:r>
            <a:r>
              <a:rPr lang="en-US" sz="1333" dirty="0" err="1">
                <a:solidFill>
                  <a:srgbClr val="FFFFFF"/>
                </a:solidFill>
              </a:rPr>
              <a:t>xxxxxx</a:t>
            </a:r>
            <a:r>
              <a:rPr lang="en-US" sz="1333" dirty="0">
                <a:solidFill>
                  <a:srgbClr val="FFFFFF"/>
                </a:solidFill>
              </a:rPr>
              <a:t> xxx xx </a:t>
            </a:r>
            <a:r>
              <a:rPr lang="en-US" sz="1333" dirty="0" err="1">
                <a:solidFill>
                  <a:srgbClr val="FFFFFF"/>
                </a:solidFill>
              </a:rPr>
              <a:t>xxxxxxxx</a:t>
            </a:r>
            <a:r>
              <a:rPr lang="en-US" sz="1333" dirty="0">
                <a:solidFill>
                  <a:srgbClr val="FFFFFF"/>
                </a:solidFill>
              </a:rPr>
              <a:t> </a:t>
            </a:r>
            <a:r>
              <a:rPr lang="en-US" sz="1333" dirty="0" err="1">
                <a:solidFill>
                  <a:srgbClr val="FFFFFF"/>
                </a:solidFill>
              </a:rPr>
              <a:t>xxxxxx</a:t>
            </a:r>
            <a:r>
              <a:rPr lang="en-US" sz="1333" dirty="0">
                <a:solidFill>
                  <a:srgbClr val="FFFFFF"/>
                </a:solidFill>
              </a:rPr>
              <a:t> x xx </a:t>
            </a:r>
          </a:p>
        </p:txBody>
      </p:sp>
      <p:sp>
        <p:nvSpPr>
          <p:cNvPr id="21" name="Chevron 20"/>
          <p:cNvSpPr/>
          <p:nvPr/>
        </p:nvSpPr>
        <p:spPr>
          <a:xfrm rot="5400000">
            <a:off x="5164125" y="2941496"/>
            <a:ext cx="1863752" cy="2880320"/>
          </a:xfrm>
          <a:prstGeom prst="chevron">
            <a:avLst>
              <a:gd name="adj" fmla="val 20758"/>
            </a:avLst>
          </a:prstGeom>
          <a:solidFill>
            <a:schemeClr val="accent5"/>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210312" rtlCol="0" anchor="t" anchorCtr="0"/>
          <a:lstStyle/>
          <a:p>
            <a:pPr algn="ctr"/>
            <a:r>
              <a:rPr lang="en-US" sz="3200" dirty="0" err="1">
                <a:solidFill>
                  <a:srgbClr val="FFFFFF"/>
                </a:solidFill>
              </a:rPr>
              <a:t>Xxxx</a:t>
            </a:r>
            <a:r>
              <a:rPr lang="en-US" sz="3200" dirty="0">
                <a:solidFill>
                  <a:srgbClr val="FFFFFF"/>
                </a:solidFill>
              </a:rPr>
              <a:t> 03</a:t>
            </a:r>
          </a:p>
          <a:p>
            <a:pPr algn="ctr"/>
            <a:r>
              <a:rPr lang="en-US" sz="1333" dirty="0" err="1">
                <a:solidFill>
                  <a:srgbClr val="FFFFFF"/>
                </a:solidFill>
              </a:rPr>
              <a:t>Xxxxx</a:t>
            </a:r>
            <a:r>
              <a:rPr lang="en-US" sz="1333" dirty="0">
                <a:solidFill>
                  <a:srgbClr val="FFFFFF"/>
                </a:solidFill>
              </a:rPr>
              <a:t> </a:t>
            </a:r>
            <a:r>
              <a:rPr lang="en-US" sz="1333" dirty="0" err="1">
                <a:solidFill>
                  <a:srgbClr val="FFFFFF"/>
                </a:solidFill>
              </a:rPr>
              <a:t>xxxxx</a:t>
            </a:r>
            <a:r>
              <a:rPr lang="en-US" sz="1333" dirty="0">
                <a:solidFill>
                  <a:srgbClr val="FFFFFF"/>
                </a:solidFill>
              </a:rPr>
              <a:t> </a:t>
            </a:r>
            <a:r>
              <a:rPr lang="en-US" sz="1333" dirty="0" err="1">
                <a:solidFill>
                  <a:srgbClr val="FFFFFF"/>
                </a:solidFill>
              </a:rPr>
              <a:t>xxxxxx</a:t>
            </a:r>
            <a:r>
              <a:rPr lang="en-US" sz="1333" dirty="0">
                <a:solidFill>
                  <a:srgbClr val="FFFFFF"/>
                </a:solidFill>
              </a:rPr>
              <a:t> xxx xx </a:t>
            </a:r>
            <a:r>
              <a:rPr lang="en-US" sz="1333" dirty="0" err="1">
                <a:solidFill>
                  <a:srgbClr val="FFFFFF"/>
                </a:solidFill>
              </a:rPr>
              <a:t>xxxxxxxx</a:t>
            </a:r>
            <a:r>
              <a:rPr lang="en-US" sz="1333" dirty="0">
                <a:solidFill>
                  <a:srgbClr val="FFFFFF"/>
                </a:solidFill>
              </a:rPr>
              <a:t> </a:t>
            </a:r>
            <a:r>
              <a:rPr lang="en-US" sz="1333" dirty="0" err="1">
                <a:solidFill>
                  <a:srgbClr val="FFFFFF"/>
                </a:solidFill>
              </a:rPr>
              <a:t>xxxxxx</a:t>
            </a:r>
            <a:r>
              <a:rPr lang="en-US" sz="1333" dirty="0">
                <a:solidFill>
                  <a:srgbClr val="FFFFFF"/>
                </a:solidFill>
              </a:rPr>
              <a:t> x xx </a:t>
            </a:r>
          </a:p>
        </p:txBody>
      </p:sp>
      <p:sp>
        <p:nvSpPr>
          <p:cNvPr id="22" name="Chevron 21"/>
          <p:cNvSpPr/>
          <p:nvPr/>
        </p:nvSpPr>
        <p:spPr>
          <a:xfrm rot="5400000">
            <a:off x="5164124" y="1658920"/>
            <a:ext cx="1863753" cy="2880320"/>
          </a:xfrm>
          <a:prstGeom prst="chevron">
            <a:avLst>
              <a:gd name="adj" fmla="val 20758"/>
            </a:avLst>
          </a:prstGeom>
          <a:solidFill>
            <a:schemeClr val="accent3"/>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210312" rtlCol="0" anchor="t" anchorCtr="0"/>
          <a:lstStyle/>
          <a:p>
            <a:pPr algn="ctr"/>
            <a:r>
              <a:rPr lang="en-US" sz="3200" dirty="0" err="1">
                <a:solidFill>
                  <a:srgbClr val="FFFFFF"/>
                </a:solidFill>
              </a:rPr>
              <a:t>Xxxx</a:t>
            </a:r>
            <a:r>
              <a:rPr lang="en-US" sz="3200" dirty="0">
                <a:solidFill>
                  <a:srgbClr val="FFFFFF"/>
                </a:solidFill>
              </a:rPr>
              <a:t> 02</a:t>
            </a:r>
          </a:p>
          <a:p>
            <a:pPr algn="ctr"/>
            <a:r>
              <a:rPr lang="en-US" sz="1333" dirty="0" err="1">
                <a:solidFill>
                  <a:srgbClr val="FFFFFF"/>
                </a:solidFill>
              </a:rPr>
              <a:t>Xxxxx</a:t>
            </a:r>
            <a:r>
              <a:rPr lang="en-US" sz="1333" dirty="0">
                <a:solidFill>
                  <a:srgbClr val="FFFFFF"/>
                </a:solidFill>
              </a:rPr>
              <a:t> </a:t>
            </a:r>
            <a:r>
              <a:rPr lang="en-US" sz="1333" dirty="0" err="1">
                <a:solidFill>
                  <a:srgbClr val="FFFFFF"/>
                </a:solidFill>
              </a:rPr>
              <a:t>xxxxx</a:t>
            </a:r>
            <a:r>
              <a:rPr lang="en-US" sz="1333" dirty="0">
                <a:solidFill>
                  <a:srgbClr val="FFFFFF"/>
                </a:solidFill>
              </a:rPr>
              <a:t> </a:t>
            </a:r>
            <a:r>
              <a:rPr lang="en-US" sz="1333" dirty="0" err="1">
                <a:solidFill>
                  <a:srgbClr val="FFFFFF"/>
                </a:solidFill>
              </a:rPr>
              <a:t>xxxxxx</a:t>
            </a:r>
            <a:r>
              <a:rPr lang="en-US" sz="1333" dirty="0">
                <a:solidFill>
                  <a:srgbClr val="FFFFFF"/>
                </a:solidFill>
              </a:rPr>
              <a:t> xxx xx </a:t>
            </a:r>
            <a:r>
              <a:rPr lang="en-US" sz="1333" dirty="0" err="1">
                <a:solidFill>
                  <a:srgbClr val="FFFFFF"/>
                </a:solidFill>
              </a:rPr>
              <a:t>xxxxxxxx</a:t>
            </a:r>
            <a:r>
              <a:rPr lang="en-US" sz="1333" dirty="0">
                <a:solidFill>
                  <a:srgbClr val="FFFFFF"/>
                </a:solidFill>
              </a:rPr>
              <a:t> </a:t>
            </a:r>
            <a:r>
              <a:rPr lang="en-US" sz="1333" dirty="0" err="1">
                <a:solidFill>
                  <a:srgbClr val="FFFFFF"/>
                </a:solidFill>
              </a:rPr>
              <a:t>xxxxxx</a:t>
            </a:r>
            <a:r>
              <a:rPr lang="en-US" sz="1333" dirty="0">
                <a:solidFill>
                  <a:srgbClr val="FFFFFF"/>
                </a:solidFill>
              </a:rPr>
              <a:t> x xx </a:t>
            </a:r>
          </a:p>
        </p:txBody>
      </p:sp>
      <p:sp>
        <p:nvSpPr>
          <p:cNvPr id="4" name="Pentagon 3"/>
          <p:cNvSpPr/>
          <p:nvPr/>
        </p:nvSpPr>
        <p:spPr>
          <a:xfrm rot="5400000">
            <a:off x="5312852" y="533618"/>
            <a:ext cx="1566298" cy="2880320"/>
          </a:xfrm>
          <a:prstGeom prst="homePlate">
            <a:avLst>
              <a:gd name="adj" fmla="val 22102"/>
            </a:avLst>
          </a:prstGeom>
          <a:solidFill>
            <a:schemeClr val="accent1"/>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182880" rtlCol="0" anchor="ctr" anchorCtr="0"/>
          <a:lstStyle/>
          <a:p>
            <a:pPr algn="ctr"/>
            <a:r>
              <a:rPr lang="en-US" sz="3200" dirty="0" err="1">
                <a:solidFill>
                  <a:srgbClr val="FFFFFF"/>
                </a:solidFill>
              </a:rPr>
              <a:t>Xxxx</a:t>
            </a:r>
            <a:r>
              <a:rPr lang="en-US" sz="3200" dirty="0">
                <a:solidFill>
                  <a:srgbClr val="FFFFFF"/>
                </a:solidFill>
              </a:rPr>
              <a:t> 01</a:t>
            </a:r>
          </a:p>
          <a:p>
            <a:pPr algn="ctr">
              <a:lnSpc>
                <a:spcPct val="90000"/>
              </a:lnSpc>
            </a:pPr>
            <a:r>
              <a:rPr lang="en-US" sz="1333" dirty="0" err="1">
                <a:solidFill>
                  <a:srgbClr val="FFFFFF"/>
                </a:solidFill>
              </a:rPr>
              <a:t>Xxxxx</a:t>
            </a:r>
            <a:r>
              <a:rPr lang="en-US" sz="1333" dirty="0">
                <a:solidFill>
                  <a:srgbClr val="FFFFFF"/>
                </a:solidFill>
              </a:rPr>
              <a:t> </a:t>
            </a:r>
            <a:r>
              <a:rPr lang="en-US" sz="1333" dirty="0" err="1">
                <a:solidFill>
                  <a:srgbClr val="FFFFFF"/>
                </a:solidFill>
              </a:rPr>
              <a:t>xxxxx</a:t>
            </a:r>
            <a:r>
              <a:rPr lang="en-US" sz="1333" dirty="0">
                <a:solidFill>
                  <a:srgbClr val="FFFFFF"/>
                </a:solidFill>
              </a:rPr>
              <a:t> </a:t>
            </a:r>
            <a:r>
              <a:rPr lang="en-US" sz="1333" dirty="0" err="1">
                <a:solidFill>
                  <a:srgbClr val="FFFFFF"/>
                </a:solidFill>
              </a:rPr>
              <a:t>xxxxxx</a:t>
            </a:r>
            <a:r>
              <a:rPr lang="en-US" sz="1333" dirty="0">
                <a:solidFill>
                  <a:srgbClr val="FFFFFF"/>
                </a:solidFill>
              </a:rPr>
              <a:t> xxx xx </a:t>
            </a:r>
            <a:r>
              <a:rPr lang="en-US" sz="1333" dirty="0" err="1">
                <a:solidFill>
                  <a:srgbClr val="FFFFFF"/>
                </a:solidFill>
              </a:rPr>
              <a:t>xxxxxxxx</a:t>
            </a:r>
            <a:r>
              <a:rPr lang="en-US" sz="1333" dirty="0">
                <a:solidFill>
                  <a:srgbClr val="FFFFFF"/>
                </a:solidFill>
              </a:rPr>
              <a:t> </a:t>
            </a:r>
            <a:r>
              <a:rPr lang="en-US" sz="1333" dirty="0" err="1">
                <a:solidFill>
                  <a:srgbClr val="FFFFFF"/>
                </a:solidFill>
              </a:rPr>
              <a:t>xxxxxx</a:t>
            </a:r>
            <a:r>
              <a:rPr lang="en-US" sz="1333" dirty="0">
                <a:solidFill>
                  <a:srgbClr val="FFFFFF"/>
                </a:solidFill>
              </a:rPr>
              <a:t> x xx </a:t>
            </a:r>
          </a:p>
        </p:txBody>
      </p:sp>
      <p:sp useBgFill="1">
        <p:nvSpPr>
          <p:cNvPr id="3" name="Rectangle 2"/>
          <p:cNvSpPr/>
          <p:nvPr/>
        </p:nvSpPr>
        <p:spPr>
          <a:xfrm>
            <a:off x="3038475" y="-123825"/>
            <a:ext cx="6419850" cy="1392585"/>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err="1"/>
              <a:t>Xxxxxxx</a:t>
            </a:r>
            <a:r>
              <a:rPr lang="en-US" dirty="0"/>
              <a:t> </a:t>
            </a:r>
            <a:r>
              <a:rPr lang="en-US" dirty="0" err="1"/>
              <a:t>xxxx</a:t>
            </a:r>
            <a:r>
              <a:rPr lang="en-US" dirty="0"/>
              <a:t> </a:t>
            </a:r>
            <a:r>
              <a:rPr lang="en-US" dirty="0" err="1"/>
              <a:t>xxxx</a:t>
            </a:r>
            <a:endParaRPr lang="en-US" dirty="0"/>
          </a:p>
        </p:txBody>
      </p:sp>
      <p:sp>
        <p:nvSpPr>
          <p:cNvPr id="10" name="Oval 9"/>
          <p:cNvSpPr/>
          <p:nvPr/>
        </p:nvSpPr>
        <p:spPr>
          <a:xfrm>
            <a:off x="3448151" y="1472571"/>
            <a:ext cx="768085" cy="7680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Oval 10"/>
          <p:cNvSpPr/>
          <p:nvPr/>
        </p:nvSpPr>
        <p:spPr>
          <a:xfrm>
            <a:off x="7975764" y="2720710"/>
            <a:ext cx="768085" cy="76808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Oval 11"/>
          <p:cNvSpPr/>
          <p:nvPr/>
        </p:nvSpPr>
        <p:spPr>
          <a:xfrm>
            <a:off x="3448151" y="3974884"/>
            <a:ext cx="768085" cy="768085"/>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Oval 12"/>
          <p:cNvSpPr/>
          <p:nvPr/>
        </p:nvSpPr>
        <p:spPr>
          <a:xfrm>
            <a:off x="7975764" y="5205198"/>
            <a:ext cx="768085" cy="768085"/>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15" name="Straight Connector 14"/>
          <p:cNvCxnSpPr/>
          <p:nvPr/>
        </p:nvCxnSpPr>
        <p:spPr>
          <a:xfrm flipH="1" flipV="1">
            <a:off x="7536161" y="3104641"/>
            <a:ext cx="439604" cy="225"/>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flipV="1">
            <a:off x="7536161" y="5589129"/>
            <a:ext cx="439604" cy="22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H="1" flipV="1">
            <a:off x="4213602" y="1856502"/>
            <a:ext cx="439604" cy="22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H="1" flipV="1">
            <a:off x="4213602" y="4358816"/>
            <a:ext cx="439604" cy="22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pic>
        <p:nvPicPr>
          <p:cNvPr id="23" name="Picture 2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193017" y="5362578"/>
            <a:ext cx="333579" cy="453325"/>
          </a:xfrm>
          <a:prstGeom prst="rect">
            <a:avLst/>
          </a:prstGeom>
        </p:spPr>
      </p:pic>
      <p:pic>
        <p:nvPicPr>
          <p:cNvPr id="24" name="Picture 2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610620" y="4137353"/>
            <a:ext cx="443147" cy="443147"/>
          </a:xfrm>
          <a:prstGeom prst="rect">
            <a:avLst/>
          </a:prstGeom>
        </p:spPr>
      </p:pic>
      <p:pic>
        <p:nvPicPr>
          <p:cNvPr id="25" name="Picture 2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597384" y="1706471"/>
            <a:ext cx="469619" cy="300285"/>
          </a:xfrm>
          <a:prstGeom prst="rect">
            <a:avLst/>
          </a:prstGeom>
        </p:spPr>
      </p:pic>
      <p:pic>
        <p:nvPicPr>
          <p:cNvPr id="26" name="Picture 2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120016" y="2862720"/>
            <a:ext cx="479581" cy="484064"/>
          </a:xfrm>
          <a:prstGeom prst="rect">
            <a:avLst/>
          </a:prstGeom>
        </p:spPr>
      </p:pic>
      <p:sp>
        <p:nvSpPr>
          <p:cNvPr id="27" name="Rectangle 26"/>
          <p:cNvSpPr/>
          <p:nvPr/>
        </p:nvSpPr>
        <p:spPr>
          <a:xfrm>
            <a:off x="458051" y="1594148"/>
            <a:ext cx="3064717" cy="509627"/>
          </a:xfrm>
          <a:prstGeom prst="rect">
            <a:avLst/>
          </a:prstGeom>
        </p:spPr>
        <p:txBody>
          <a:bodyPr wrap="square" lIns="243840" rIns="243840" bIns="6096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29" name="Rectangle 28"/>
          <p:cNvSpPr/>
          <p:nvPr/>
        </p:nvSpPr>
        <p:spPr>
          <a:xfrm>
            <a:off x="458051" y="4096461"/>
            <a:ext cx="3064717" cy="509627"/>
          </a:xfrm>
          <a:prstGeom prst="rect">
            <a:avLst/>
          </a:prstGeom>
        </p:spPr>
        <p:txBody>
          <a:bodyPr wrap="square" lIns="243840" rIns="243840" bIns="6096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30" name="Rectangle 29"/>
          <p:cNvSpPr/>
          <p:nvPr/>
        </p:nvSpPr>
        <p:spPr>
          <a:xfrm>
            <a:off x="8695912" y="2842287"/>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31" name="Rectangle 30"/>
          <p:cNvSpPr/>
          <p:nvPr/>
        </p:nvSpPr>
        <p:spPr>
          <a:xfrm>
            <a:off x="8695912" y="5326775"/>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Tree>
    <p:extLst>
      <p:ext uri="{BB962C8B-B14F-4D97-AF65-F5344CB8AC3E}">
        <p14:creationId xmlns:p14="http://schemas.microsoft.com/office/powerpoint/2010/main" val="230091507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14:presetBounceEnd="55556">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5556">
                                          <p:cBhvr additive="base">
                                            <p:cTn id="7" dur="900" fill="hold"/>
                                            <p:tgtEl>
                                              <p:spTgt spid="4"/>
                                            </p:tgtEl>
                                            <p:attrNameLst>
                                              <p:attrName>ppt_x</p:attrName>
                                            </p:attrNameLst>
                                          </p:cBhvr>
                                          <p:tavLst>
                                            <p:tav tm="0">
                                              <p:val>
                                                <p:strVal val="#ppt_x"/>
                                              </p:val>
                                            </p:tav>
                                            <p:tav tm="100000">
                                              <p:val>
                                                <p:strVal val="#ppt_x"/>
                                              </p:val>
                                            </p:tav>
                                          </p:tavLst>
                                        </p:anim>
                                        <p:anim calcmode="lin" valueType="num" p14:bounceEnd="55556">
                                          <p:cBhvr additive="base">
                                            <p:cTn id="8" dur="9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55556">
                                      <p:stCondLst>
                                        <p:cond delay="300"/>
                                      </p:stCondLst>
                                      <p:childTnLst>
                                        <p:set>
                                          <p:cBhvr>
                                            <p:cTn id="10" dur="1" fill="hold">
                                              <p:stCondLst>
                                                <p:cond delay="0"/>
                                              </p:stCondLst>
                                            </p:cTn>
                                            <p:tgtEl>
                                              <p:spTgt spid="22"/>
                                            </p:tgtEl>
                                            <p:attrNameLst>
                                              <p:attrName>style.visibility</p:attrName>
                                            </p:attrNameLst>
                                          </p:cBhvr>
                                          <p:to>
                                            <p:strVal val="visible"/>
                                          </p:to>
                                        </p:set>
                                        <p:anim calcmode="lin" valueType="num" p14:bounceEnd="55556">
                                          <p:cBhvr additive="base">
                                            <p:cTn id="11" dur="1000" fill="hold"/>
                                            <p:tgtEl>
                                              <p:spTgt spid="22"/>
                                            </p:tgtEl>
                                            <p:attrNameLst>
                                              <p:attrName>ppt_x</p:attrName>
                                            </p:attrNameLst>
                                          </p:cBhvr>
                                          <p:tavLst>
                                            <p:tav tm="0">
                                              <p:val>
                                                <p:strVal val="#ppt_x"/>
                                              </p:val>
                                            </p:tav>
                                            <p:tav tm="100000">
                                              <p:val>
                                                <p:strVal val="#ppt_x"/>
                                              </p:val>
                                            </p:tav>
                                          </p:tavLst>
                                        </p:anim>
                                        <p:anim calcmode="lin" valueType="num" p14:bounceEnd="55556">
                                          <p:cBhvr additive="base">
                                            <p:cTn id="12" dur="1000" fill="hold"/>
                                            <p:tgtEl>
                                              <p:spTgt spid="22"/>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55556">
                                      <p:stCondLst>
                                        <p:cond delay="600"/>
                                      </p:stCondLst>
                                      <p:childTnLst>
                                        <p:set>
                                          <p:cBhvr>
                                            <p:cTn id="14" dur="1" fill="hold">
                                              <p:stCondLst>
                                                <p:cond delay="0"/>
                                              </p:stCondLst>
                                            </p:cTn>
                                            <p:tgtEl>
                                              <p:spTgt spid="21"/>
                                            </p:tgtEl>
                                            <p:attrNameLst>
                                              <p:attrName>style.visibility</p:attrName>
                                            </p:attrNameLst>
                                          </p:cBhvr>
                                          <p:to>
                                            <p:strVal val="visible"/>
                                          </p:to>
                                        </p:set>
                                        <p:anim calcmode="lin" valueType="num" p14:bounceEnd="55556">
                                          <p:cBhvr additive="base">
                                            <p:cTn id="15" dur="1100" fill="hold"/>
                                            <p:tgtEl>
                                              <p:spTgt spid="21"/>
                                            </p:tgtEl>
                                            <p:attrNameLst>
                                              <p:attrName>ppt_x</p:attrName>
                                            </p:attrNameLst>
                                          </p:cBhvr>
                                          <p:tavLst>
                                            <p:tav tm="0">
                                              <p:val>
                                                <p:strVal val="#ppt_x"/>
                                              </p:val>
                                            </p:tav>
                                            <p:tav tm="100000">
                                              <p:val>
                                                <p:strVal val="#ppt_x"/>
                                              </p:val>
                                            </p:tav>
                                          </p:tavLst>
                                        </p:anim>
                                        <p:anim calcmode="lin" valueType="num" p14:bounceEnd="55556">
                                          <p:cBhvr additive="base">
                                            <p:cTn id="16" dur="11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55556">
                                      <p:stCondLst>
                                        <p:cond delay="1000"/>
                                      </p:stCondLst>
                                      <p:childTnLst>
                                        <p:set>
                                          <p:cBhvr>
                                            <p:cTn id="18" dur="1" fill="hold">
                                              <p:stCondLst>
                                                <p:cond delay="0"/>
                                              </p:stCondLst>
                                            </p:cTn>
                                            <p:tgtEl>
                                              <p:spTgt spid="7"/>
                                            </p:tgtEl>
                                            <p:attrNameLst>
                                              <p:attrName>style.visibility</p:attrName>
                                            </p:attrNameLst>
                                          </p:cBhvr>
                                          <p:to>
                                            <p:strVal val="visible"/>
                                          </p:to>
                                        </p:set>
                                        <p:anim calcmode="lin" valueType="num" p14:bounceEnd="55556">
                                          <p:cBhvr additive="base">
                                            <p:cTn id="19" dur="1200" fill="hold"/>
                                            <p:tgtEl>
                                              <p:spTgt spid="7"/>
                                            </p:tgtEl>
                                            <p:attrNameLst>
                                              <p:attrName>ppt_x</p:attrName>
                                            </p:attrNameLst>
                                          </p:cBhvr>
                                          <p:tavLst>
                                            <p:tav tm="0">
                                              <p:val>
                                                <p:strVal val="#ppt_x"/>
                                              </p:val>
                                            </p:tav>
                                            <p:tav tm="100000">
                                              <p:val>
                                                <p:strVal val="#ppt_x"/>
                                              </p:val>
                                            </p:tav>
                                          </p:tavLst>
                                        </p:anim>
                                        <p:anim calcmode="lin" valueType="num" p14:bounceEnd="55556">
                                          <p:cBhvr additive="base">
                                            <p:cTn id="20" dur="1200" fill="hold"/>
                                            <p:tgtEl>
                                              <p:spTgt spid="7"/>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60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nodeType="withEffect">
                                      <p:stCondLst>
                                        <p:cond delay="60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par>
                                    <p:cTn id="30" presetID="10" presetClass="entr" presetSubtype="0" fill="hold" grpId="0" nodeType="withEffect">
                                      <p:stCondLst>
                                        <p:cond delay="60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childTnLst>
                                    </p:cTn>
                                  </p:par>
                                  <p:par>
                                    <p:cTn id="33" presetID="10" presetClass="entr" presetSubtype="0" fill="hold" grpId="0" nodeType="withEffect">
                                      <p:stCondLst>
                                        <p:cond delay="90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par>
                                    <p:cTn id="36" presetID="10" presetClass="entr" presetSubtype="0" fill="hold" nodeType="withEffect">
                                      <p:stCondLst>
                                        <p:cond delay="90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nodeType="withEffect">
                                      <p:stCondLst>
                                        <p:cond delay="90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500"/>
                                            <p:tgtEl>
                                              <p:spTgt spid="26"/>
                                            </p:tgtEl>
                                          </p:cBhvr>
                                        </p:animEffect>
                                      </p:childTnLst>
                                    </p:cTn>
                                  </p:par>
                                  <p:par>
                                    <p:cTn id="42" presetID="10" presetClass="entr" presetSubtype="0" fill="hold" grpId="0" nodeType="withEffect">
                                      <p:stCondLst>
                                        <p:cond delay="900"/>
                                      </p:stCondLst>
                                      <p:childTnLst>
                                        <p:set>
                                          <p:cBhvr>
                                            <p:cTn id="43" dur="1" fill="hold">
                                              <p:stCondLst>
                                                <p:cond delay="0"/>
                                              </p:stCondLst>
                                            </p:cTn>
                                            <p:tgtEl>
                                              <p:spTgt spid="30"/>
                                            </p:tgtEl>
                                            <p:attrNameLst>
                                              <p:attrName>style.visibility</p:attrName>
                                            </p:attrNameLst>
                                          </p:cBhvr>
                                          <p:to>
                                            <p:strVal val="visible"/>
                                          </p:to>
                                        </p:set>
                                        <p:animEffect transition="in" filter="fade">
                                          <p:cBhvr>
                                            <p:cTn id="44" dur="500"/>
                                            <p:tgtEl>
                                              <p:spTgt spid="30"/>
                                            </p:tgtEl>
                                          </p:cBhvr>
                                        </p:animEffect>
                                      </p:childTnLst>
                                    </p:cTn>
                                  </p:par>
                                  <p:par>
                                    <p:cTn id="45" presetID="10" presetClass="entr" presetSubtype="0" fill="hold" grpId="0" nodeType="withEffect">
                                      <p:stCondLst>
                                        <p:cond delay="12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par>
                                    <p:cTn id="48" presetID="10" presetClass="entr" presetSubtype="0" fill="hold" nodeType="withEffect">
                                      <p:stCondLst>
                                        <p:cond delay="120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nodeType="withEffect">
                                      <p:stCondLst>
                                        <p:cond delay="120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par>
                                    <p:cTn id="54" presetID="10" presetClass="entr" presetSubtype="0" fill="hold" grpId="0" nodeType="withEffect">
                                      <p:stCondLst>
                                        <p:cond delay="120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500"/>
                                            <p:tgtEl>
                                              <p:spTgt spid="29"/>
                                            </p:tgtEl>
                                          </p:cBhvr>
                                        </p:animEffect>
                                      </p:childTnLst>
                                    </p:cTn>
                                  </p:par>
                                  <p:par>
                                    <p:cTn id="57" presetID="10" presetClass="entr" presetSubtype="0" fill="hold" grpId="0" nodeType="withEffect">
                                      <p:stCondLst>
                                        <p:cond delay="150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500"/>
                                            <p:tgtEl>
                                              <p:spTgt spid="13"/>
                                            </p:tgtEl>
                                          </p:cBhvr>
                                        </p:animEffect>
                                      </p:childTnLst>
                                    </p:cTn>
                                  </p:par>
                                  <p:par>
                                    <p:cTn id="60" presetID="10" presetClass="entr" presetSubtype="0" fill="hold" nodeType="withEffect">
                                      <p:stCondLst>
                                        <p:cond delay="150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500"/>
                                            <p:tgtEl>
                                              <p:spTgt spid="17"/>
                                            </p:tgtEl>
                                          </p:cBhvr>
                                        </p:animEffect>
                                      </p:childTnLst>
                                    </p:cTn>
                                  </p:par>
                                  <p:par>
                                    <p:cTn id="63" presetID="10" presetClass="entr" presetSubtype="0" fill="hold" nodeType="withEffect">
                                      <p:stCondLst>
                                        <p:cond delay="1500"/>
                                      </p:stCondLst>
                                      <p:childTnLst>
                                        <p:set>
                                          <p:cBhvr>
                                            <p:cTn id="64" dur="1" fill="hold">
                                              <p:stCondLst>
                                                <p:cond delay="0"/>
                                              </p:stCondLst>
                                            </p:cTn>
                                            <p:tgtEl>
                                              <p:spTgt spid="23"/>
                                            </p:tgtEl>
                                            <p:attrNameLst>
                                              <p:attrName>style.visibility</p:attrName>
                                            </p:attrNameLst>
                                          </p:cBhvr>
                                          <p:to>
                                            <p:strVal val="visible"/>
                                          </p:to>
                                        </p:set>
                                        <p:animEffect transition="in" filter="fade">
                                          <p:cBhvr>
                                            <p:cTn id="65" dur="500"/>
                                            <p:tgtEl>
                                              <p:spTgt spid="23"/>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31"/>
                                            </p:tgtEl>
                                            <p:attrNameLst>
                                              <p:attrName>style.visibility</p:attrName>
                                            </p:attrNameLst>
                                          </p:cBhvr>
                                          <p:to>
                                            <p:strVal val="visible"/>
                                          </p:to>
                                        </p:set>
                                        <p:animEffect transition="in" filter="fade">
                                          <p:cBhvr>
                                            <p:cTn id="6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22" grpId="0" animBg="1"/>
          <p:bldP spid="4" grpId="0" animBg="1"/>
          <p:bldP spid="10" grpId="0" animBg="1"/>
          <p:bldP spid="11" grpId="0" animBg="1"/>
          <p:bldP spid="12" grpId="0" animBg="1"/>
          <p:bldP spid="13" grpId="0" animBg="1"/>
          <p:bldP spid="27" grpId="0"/>
          <p:bldP spid="29" grpId="0"/>
          <p:bldP spid="30"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900" fill="hold"/>
                                            <p:tgtEl>
                                              <p:spTgt spid="4"/>
                                            </p:tgtEl>
                                            <p:attrNameLst>
                                              <p:attrName>ppt_x</p:attrName>
                                            </p:attrNameLst>
                                          </p:cBhvr>
                                          <p:tavLst>
                                            <p:tav tm="0">
                                              <p:val>
                                                <p:strVal val="#ppt_x"/>
                                              </p:val>
                                            </p:tav>
                                            <p:tav tm="100000">
                                              <p:val>
                                                <p:strVal val="#ppt_x"/>
                                              </p:val>
                                            </p:tav>
                                          </p:tavLst>
                                        </p:anim>
                                        <p:anim calcmode="lin" valueType="num">
                                          <p:cBhvr additive="base">
                                            <p:cTn id="8" dur="9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30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1000" fill="hold"/>
                                            <p:tgtEl>
                                              <p:spTgt spid="22"/>
                                            </p:tgtEl>
                                            <p:attrNameLst>
                                              <p:attrName>ppt_x</p:attrName>
                                            </p:attrNameLst>
                                          </p:cBhvr>
                                          <p:tavLst>
                                            <p:tav tm="0">
                                              <p:val>
                                                <p:strVal val="#ppt_x"/>
                                              </p:val>
                                            </p:tav>
                                            <p:tav tm="100000">
                                              <p:val>
                                                <p:strVal val="#ppt_x"/>
                                              </p:val>
                                            </p:tav>
                                          </p:tavLst>
                                        </p:anim>
                                        <p:anim calcmode="lin" valueType="num">
                                          <p:cBhvr additive="base">
                                            <p:cTn id="12" dur="1000" fill="hold"/>
                                            <p:tgtEl>
                                              <p:spTgt spid="22"/>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6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100" fill="hold"/>
                                            <p:tgtEl>
                                              <p:spTgt spid="21"/>
                                            </p:tgtEl>
                                            <p:attrNameLst>
                                              <p:attrName>ppt_x</p:attrName>
                                            </p:attrNameLst>
                                          </p:cBhvr>
                                          <p:tavLst>
                                            <p:tav tm="0">
                                              <p:val>
                                                <p:strVal val="#ppt_x"/>
                                              </p:val>
                                            </p:tav>
                                            <p:tav tm="100000">
                                              <p:val>
                                                <p:strVal val="#ppt_x"/>
                                              </p:val>
                                            </p:tav>
                                          </p:tavLst>
                                        </p:anim>
                                        <p:anim calcmode="lin" valueType="num">
                                          <p:cBhvr additive="base">
                                            <p:cTn id="16" dur="1100" fill="hold"/>
                                            <p:tgtEl>
                                              <p:spTgt spid="21"/>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10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200" fill="hold"/>
                                            <p:tgtEl>
                                              <p:spTgt spid="7"/>
                                            </p:tgtEl>
                                            <p:attrNameLst>
                                              <p:attrName>ppt_x</p:attrName>
                                            </p:attrNameLst>
                                          </p:cBhvr>
                                          <p:tavLst>
                                            <p:tav tm="0">
                                              <p:val>
                                                <p:strVal val="#ppt_x"/>
                                              </p:val>
                                            </p:tav>
                                            <p:tav tm="100000">
                                              <p:val>
                                                <p:strVal val="#ppt_x"/>
                                              </p:val>
                                            </p:tav>
                                          </p:tavLst>
                                        </p:anim>
                                        <p:anim calcmode="lin" valueType="num">
                                          <p:cBhvr additive="base">
                                            <p:cTn id="20" dur="1200" fill="hold"/>
                                            <p:tgtEl>
                                              <p:spTgt spid="7"/>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60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nodeType="withEffect">
                                      <p:stCondLst>
                                        <p:cond delay="60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par>
                                    <p:cTn id="30" presetID="10" presetClass="entr" presetSubtype="0" fill="hold" grpId="0" nodeType="withEffect">
                                      <p:stCondLst>
                                        <p:cond delay="60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childTnLst>
                                    </p:cTn>
                                  </p:par>
                                  <p:par>
                                    <p:cTn id="33" presetID="10" presetClass="entr" presetSubtype="0" fill="hold" grpId="0" nodeType="withEffect">
                                      <p:stCondLst>
                                        <p:cond delay="90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par>
                                    <p:cTn id="36" presetID="10" presetClass="entr" presetSubtype="0" fill="hold" nodeType="withEffect">
                                      <p:stCondLst>
                                        <p:cond delay="90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nodeType="withEffect">
                                      <p:stCondLst>
                                        <p:cond delay="90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500"/>
                                            <p:tgtEl>
                                              <p:spTgt spid="26"/>
                                            </p:tgtEl>
                                          </p:cBhvr>
                                        </p:animEffect>
                                      </p:childTnLst>
                                    </p:cTn>
                                  </p:par>
                                  <p:par>
                                    <p:cTn id="42" presetID="10" presetClass="entr" presetSubtype="0" fill="hold" grpId="0" nodeType="withEffect">
                                      <p:stCondLst>
                                        <p:cond delay="900"/>
                                      </p:stCondLst>
                                      <p:childTnLst>
                                        <p:set>
                                          <p:cBhvr>
                                            <p:cTn id="43" dur="1" fill="hold">
                                              <p:stCondLst>
                                                <p:cond delay="0"/>
                                              </p:stCondLst>
                                            </p:cTn>
                                            <p:tgtEl>
                                              <p:spTgt spid="30"/>
                                            </p:tgtEl>
                                            <p:attrNameLst>
                                              <p:attrName>style.visibility</p:attrName>
                                            </p:attrNameLst>
                                          </p:cBhvr>
                                          <p:to>
                                            <p:strVal val="visible"/>
                                          </p:to>
                                        </p:set>
                                        <p:animEffect transition="in" filter="fade">
                                          <p:cBhvr>
                                            <p:cTn id="44" dur="500"/>
                                            <p:tgtEl>
                                              <p:spTgt spid="30"/>
                                            </p:tgtEl>
                                          </p:cBhvr>
                                        </p:animEffect>
                                      </p:childTnLst>
                                    </p:cTn>
                                  </p:par>
                                  <p:par>
                                    <p:cTn id="45" presetID="10" presetClass="entr" presetSubtype="0" fill="hold" grpId="0" nodeType="withEffect">
                                      <p:stCondLst>
                                        <p:cond delay="12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par>
                                    <p:cTn id="48" presetID="10" presetClass="entr" presetSubtype="0" fill="hold" nodeType="withEffect">
                                      <p:stCondLst>
                                        <p:cond delay="120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nodeType="withEffect">
                                      <p:stCondLst>
                                        <p:cond delay="120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par>
                                    <p:cTn id="54" presetID="10" presetClass="entr" presetSubtype="0" fill="hold" grpId="0" nodeType="withEffect">
                                      <p:stCondLst>
                                        <p:cond delay="120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500"/>
                                            <p:tgtEl>
                                              <p:spTgt spid="29"/>
                                            </p:tgtEl>
                                          </p:cBhvr>
                                        </p:animEffect>
                                      </p:childTnLst>
                                    </p:cTn>
                                  </p:par>
                                  <p:par>
                                    <p:cTn id="57" presetID="10" presetClass="entr" presetSubtype="0" fill="hold" grpId="0" nodeType="withEffect">
                                      <p:stCondLst>
                                        <p:cond delay="150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500"/>
                                            <p:tgtEl>
                                              <p:spTgt spid="13"/>
                                            </p:tgtEl>
                                          </p:cBhvr>
                                        </p:animEffect>
                                      </p:childTnLst>
                                    </p:cTn>
                                  </p:par>
                                  <p:par>
                                    <p:cTn id="60" presetID="10" presetClass="entr" presetSubtype="0" fill="hold" nodeType="withEffect">
                                      <p:stCondLst>
                                        <p:cond delay="150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500"/>
                                            <p:tgtEl>
                                              <p:spTgt spid="17"/>
                                            </p:tgtEl>
                                          </p:cBhvr>
                                        </p:animEffect>
                                      </p:childTnLst>
                                    </p:cTn>
                                  </p:par>
                                  <p:par>
                                    <p:cTn id="63" presetID="10" presetClass="entr" presetSubtype="0" fill="hold" nodeType="withEffect">
                                      <p:stCondLst>
                                        <p:cond delay="1500"/>
                                      </p:stCondLst>
                                      <p:childTnLst>
                                        <p:set>
                                          <p:cBhvr>
                                            <p:cTn id="64" dur="1" fill="hold">
                                              <p:stCondLst>
                                                <p:cond delay="0"/>
                                              </p:stCondLst>
                                            </p:cTn>
                                            <p:tgtEl>
                                              <p:spTgt spid="23"/>
                                            </p:tgtEl>
                                            <p:attrNameLst>
                                              <p:attrName>style.visibility</p:attrName>
                                            </p:attrNameLst>
                                          </p:cBhvr>
                                          <p:to>
                                            <p:strVal val="visible"/>
                                          </p:to>
                                        </p:set>
                                        <p:animEffect transition="in" filter="fade">
                                          <p:cBhvr>
                                            <p:cTn id="65" dur="500"/>
                                            <p:tgtEl>
                                              <p:spTgt spid="23"/>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31"/>
                                            </p:tgtEl>
                                            <p:attrNameLst>
                                              <p:attrName>style.visibility</p:attrName>
                                            </p:attrNameLst>
                                          </p:cBhvr>
                                          <p:to>
                                            <p:strVal val="visible"/>
                                          </p:to>
                                        </p:set>
                                        <p:animEffect transition="in" filter="fade">
                                          <p:cBhvr>
                                            <p:cTn id="6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22" grpId="0" animBg="1"/>
          <p:bldP spid="4" grpId="0" animBg="1"/>
          <p:bldP spid="10" grpId="0" animBg="1"/>
          <p:bldP spid="11" grpId="0" animBg="1"/>
          <p:bldP spid="12" grpId="0" animBg="1"/>
          <p:bldP spid="13" grpId="0" animBg="1"/>
          <p:bldP spid="27" grpId="0"/>
          <p:bldP spid="29" grpId="0"/>
          <p:bldP spid="30" grpId="0"/>
          <p:bldP spid="31" grpId="0"/>
        </p:bldLst>
      </p:timing>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a:t>
            </a:r>
            <a:r>
              <a:rPr lang="en-US" dirty="0"/>
              <a:t> </a:t>
            </a:r>
            <a:r>
              <a:rPr lang="en-US" dirty="0" err="1"/>
              <a:t>xxxx</a:t>
            </a:r>
            <a:r>
              <a:rPr lang="en-US" dirty="0"/>
              <a:t> </a:t>
            </a:r>
            <a:r>
              <a:rPr lang="en-US" dirty="0" err="1"/>
              <a:t>xxxx</a:t>
            </a:r>
            <a:r>
              <a:rPr lang="en-US" dirty="0"/>
              <a:t> </a:t>
            </a:r>
            <a:r>
              <a:rPr lang="en-US" dirty="0" err="1"/>
              <a:t>xxxx</a:t>
            </a:r>
            <a:r>
              <a:rPr lang="en-US" dirty="0"/>
              <a:t> </a:t>
            </a:r>
            <a:r>
              <a:rPr lang="en-US" dirty="0" err="1"/>
              <a:t>xxxx</a:t>
            </a:r>
            <a:r>
              <a:rPr lang="en-US" dirty="0"/>
              <a:t> xxx x</a:t>
            </a:r>
          </a:p>
        </p:txBody>
      </p:sp>
      <p:grpSp>
        <p:nvGrpSpPr>
          <p:cNvPr id="7" name="Group 6"/>
          <p:cNvGrpSpPr/>
          <p:nvPr/>
        </p:nvGrpSpPr>
        <p:grpSpPr>
          <a:xfrm>
            <a:off x="1032926" y="1700559"/>
            <a:ext cx="2928325" cy="3936687"/>
            <a:chOff x="755576" y="1338821"/>
            <a:chExt cx="1872208" cy="2952515"/>
          </a:xfrm>
        </p:grpSpPr>
        <p:sp>
          <p:nvSpPr>
            <p:cNvPr id="4" name="Isosceles Triangle 3"/>
            <p:cNvSpPr>
              <a:spLocks noChangeAspect="1"/>
            </p:cNvSpPr>
            <p:nvPr/>
          </p:nvSpPr>
          <p:spPr>
            <a:xfrm>
              <a:off x="755576" y="1338822"/>
              <a:ext cx="1872208" cy="1476164"/>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5" name="Isosceles Triangle 4"/>
            <p:cNvSpPr>
              <a:spLocks noChangeAspect="1"/>
            </p:cNvSpPr>
            <p:nvPr/>
          </p:nvSpPr>
          <p:spPr>
            <a:xfrm rot="10800000">
              <a:off x="1091939" y="1338821"/>
              <a:ext cx="606090" cy="477879"/>
            </a:xfrm>
            <a:prstGeom prst="triangle">
              <a:avLst/>
            </a:prstGeom>
            <a:gradFill flip="none" rotWithShape="1">
              <a:gsLst>
                <a:gs pos="0">
                  <a:schemeClr val="accent1">
                    <a:lumMod val="75000"/>
                  </a:schemeClr>
                </a:gs>
                <a:gs pos="100000">
                  <a:schemeClr val="accent1">
                    <a:shade val="100000"/>
                    <a:satMod val="115000"/>
                  </a:schemeClr>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6" name="Isosceles Triangle 5"/>
            <p:cNvSpPr>
              <a:spLocks noChangeAspect="1"/>
            </p:cNvSpPr>
            <p:nvPr/>
          </p:nvSpPr>
          <p:spPr>
            <a:xfrm rot="10800000">
              <a:off x="755576" y="2815172"/>
              <a:ext cx="1872208" cy="1476164"/>
            </a:xfrm>
            <a:prstGeom prst="triangle">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grpSp>
      <p:grpSp>
        <p:nvGrpSpPr>
          <p:cNvPr id="8" name="Group 7"/>
          <p:cNvGrpSpPr/>
          <p:nvPr/>
        </p:nvGrpSpPr>
        <p:grpSpPr>
          <a:xfrm>
            <a:off x="3438288" y="1700559"/>
            <a:ext cx="2928325" cy="3936687"/>
            <a:chOff x="755576" y="1338821"/>
            <a:chExt cx="1872208" cy="2952515"/>
          </a:xfrm>
        </p:grpSpPr>
        <p:sp>
          <p:nvSpPr>
            <p:cNvPr id="9" name="Isosceles Triangle 8"/>
            <p:cNvSpPr>
              <a:spLocks noChangeAspect="1"/>
            </p:cNvSpPr>
            <p:nvPr/>
          </p:nvSpPr>
          <p:spPr>
            <a:xfrm>
              <a:off x="755576" y="1338822"/>
              <a:ext cx="1872208" cy="1476164"/>
            </a:xfrm>
            <a:prstGeom prst="triangl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10" name="Isosceles Triangle 9"/>
            <p:cNvSpPr>
              <a:spLocks noChangeAspect="1"/>
            </p:cNvSpPr>
            <p:nvPr/>
          </p:nvSpPr>
          <p:spPr>
            <a:xfrm rot="10800000">
              <a:off x="1091939" y="1338821"/>
              <a:ext cx="606090" cy="477879"/>
            </a:xfrm>
            <a:prstGeom prst="triangle">
              <a:avLst/>
            </a:prstGeom>
            <a:gradFill flip="none" rotWithShape="1">
              <a:gsLst>
                <a:gs pos="0">
                  <a:schemeClr val="accent3">
                    <a:lumMod val="75000"/>
                  </a:schemeClr>
                </a:gs>
                <a:gs pos="100000">
                  <a:schemeClr val="accent3"/>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11" name="Isosceles Triangle 10"/>
            <p:cNvSpPr>
              <a:spLocks noChangeAspect="1"/>
            </p:cNvSpPr>
            <p:nvPr/>
          </p:nvSpPr>
          <p:spPr>
            <a:xfrm rot="10800000">
              <a:off x="755576" y="2815172"/>
              <a:ext cx="1872208" cy="1476164"/>
            </a:xfrm>
            <a:prstGeom prst="triangle">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grpSp>
      <p:grpSp>
        <p:nvGrpSpPr>
          <p:cNvPr id="12" name="Group 11"/>
          <p:cNvGrpSpPr/>
          <p:nvPr/>
        </p:nvGrpSpPr>
        <p:grpSpPr>
          <a:xfrm>
            <a:off x="5845362" y="1700559"/>
            <a:ext cx="2928325" cy="3936687"/>
            <a:chOff x="755576" y="1338821"/>
            <a:chExt cx="1872208" cy="2952515"/>
          </a:xfrm>
        </p:grpSpPr>
        <p:sp>
          <p:nvSpPr>
            <p:cNvPr id="13" name="Isosceles Triangle 12"/>
            <p:cNvSpPr>
              <a:spLocks noChangeAspect="1"/>
            </p:cNvSpPr>
            <p:nvPr/>
          </p:nvSpPr>
          <p:spPr>
            <a:xfrm>
              <a:off x="755576" y="1338822"/>
              <a:ext cx="1872208" cy="1476164"/>
            </a:xfrm>
            <a:prstGeom prst="triangl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14" name="Isosceles Triangle 13"/>
            <p:cNvSpPr>
              <a:spLocks noChangeAspect="1"/>
            </p:cNvSpPr>
            <p:nvPr/>
          </p:nvSpPr>
          <p:spPr>
            <a:xfrm rot="10800000">
              <a:off x="1091939" y="1338821"/>
              <a:ext cx="606090" cy="477879"/>
            </a:xfrm>
            <a:prstGeom prst="triangle">
              <a:avLst/>
            </a:prstGeom>
            <a:gradFill flip="none" rotWithShape="1">
              <a:gsLst>
                <a:gs pos="0">
                  <a:schemeClr val="accent5">
                    <a:lumMod val="75000"/>
                  </a:schemeClr>
                </a:gs>
                <a:gs pos="100000">
                  <a:schemeClr val="accent5"/>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15" name="Isosceles Triangle 14"/>
            <p:cNvSpPr>
              <a:spLocks noChangeAspect="1"/>
            </p:cNvSpPr>
            <p:nvPr/>
          </p:nvSpPr>
          <p:spPr>
            <a:xfrm rot="10800000">
              <a:off x="755576" y="2815172"/>
              <a:ext cx="1872208" cy="1476164"/>
            </a:xfrm>
            <a:prstGeom prst="triangle">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grpSp>
      <p:grpSp>
        <p:nvGrpSpPr>
          <p:cNvPr id="16" name="Group 15"/>
          <p:cNvGrpSpPr/>
          <p:nvPr/>
        </p:nvGrpSpPr>
        <p:grpSpPr>
          <a:xfrm>
            <a:off x="8228890" y="1700559"/>
            <a:ext cx="2928325" cy="3936687"/>
            <a:chOff x="755576" y="1338821"/>
            <a:chExt cx="1872208" cy="2952515"/>
          </a:xfrm>
        </p:grpSpPr>
        <p:sp>
          <p:nvSpPr>
            <p:cNvPr id="17" name="Isosceles Triangle 16"/>
            <p:cNvSpPr>
              <a:spLocks noChangeAspect="1"/>
            </p:cNvSpPr>
            <p:nvPr/>
          </p:nvSpPr>
          <p:spPr>
            <a:xfrm>
              <a:off x="755576" y="1338822"/>
              <a:ext cx="1872208" cy="1476164"/>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18" name="Isosceles Triangle 17"/>
            <p:cNvSpPr>
              <a:spLocks noChangeAspect="1"/>
            </p:cNvSpPr>
            <p:nvPr/>
          </p:nvSpPr>
          <p:spPr>
            <a:xfrm rot="10800000">
              <a:off x="1091939" y="1338821"/>
              <a:ext cx="606090" cy="477879"/>
            </a:xfrm>
            <a:prstGeom prst="triangle">
              <a:avLst/>
            </a:prstGeom>
            <a:gradFill flip="none" rotWithShape="1">
              <a:gsLst>
                <a:gs pos="0">
                  <a:schemeClr val="tx2">
                    <a:lumMod val="75000"/>
                  </a:schemeClr>
                </a:gs>
                <a:gs pos="100000">
                  <a:schemeClr val="tx2"/>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19" name="Isosceles Triangle 18"/>
            <p:cNvSpPr>
              <a:spLocks noChangeAspect="1"/>
            </p:cNvSpPr>
            <p:nvPr/>
          </p:nvSpPr>
          <p:spPr>
            <a:xfrm rot="10800000">
              <a:off x="755576" y="2815172"/>
              <a:ext cx="1872208" cy="1476164"/>
            </a:xfrm>
            <a:prstGeom prst="triangle">
              <a:avLst/>
            </a:prstGeom>
            <a:solidFill>
              <a:schemeClr val="tx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grpSp>
      <p:sp>
        <p:nvSpPr>
          <p:cNvPr id="22" name="TextBox 21"/>
          <p:cNvSpPr txBox="1"/>
          <p:nvPr/>
        </p:nvSpPr>
        <p:spPr>
          <a:xfrm>
            <a:off x="1764234" y="1766868"/>
            <a:ext cx="572535" cy="338554"/>
          </a:xfrm>
          <a:prstGeom prst="rect">
            <a:avLst/>
          </a:prstGeom>
          <a:noFill/>
        </p:spPr>
        <p:txBody>
          <a:bodyPr wrap="square" rtlCol="0">
            <a:spAutoFit/>
          </a:bodyPr>
          <a:lstStyle/>
          <a:p>
            <a:pPr algn="ctr"/>
            <a:r>
              <a:rPr lang="en-US" sz="1600" dirty="0">
                <a:solidFill>
                  <a:srgbClr val="FFFFFF"/>
                </a:solidFill>
              </a:rPr>
              <a:t>01</a:t>
            </a:r>
          </a:p>
        </p:txBody>
      </p:sp>
      <p:sp>
        <p:nvSpPr>
          <p:cNvPr id="23" name="TextBox 22"/>
          <p:cNvSpPr txBox="1"/>
          <p:nvPr/>
        </p:nvSpPr>
        <p:spPr>
          <a:xfrm>
            <a:off x="4160114" y="1766868"/>
            <a:ext cx="572535" cy="338554"/>
          </a:xfrm>
          <a:prstGeom prst="rect">
            <a:avLst/>
          </a:prstGeom>
          <a:noFill/>
        </p:spPr>
        <p:txBody>
          <a:bodyPr wrap="square" rtlCol="0">
            <a:spAutoFit/>
          </a:bodyPr>
          <a:lstStyle/>
          <a:p>
            <a:pPr algn="ctr"/>
            <a:r>
              <a:rPr lang="en-US" sz="1600" dirty="0">
                <a:solidFill>
                  <a:srgbClr val="FFFFFF"/>
                </a:solidFill>
              </a:rPr>
              <a:t>02</a:t>
            </a:r>
          </a:p>
        </p:txBody>
      </p:sp>
      <p:sp>
        <p:nvSpPr>
          <p:cNvPr id="25" name="TextBox 24"/>
          <p:cNvSpPr txBox="1"/>
          <p:nvPr/>
        </p:nvSpPr>
        <p:spPr>
          <a:xfrm>
            <a:off x="6559389" y="1766868"/>
            <a:ext cx="572535" cy="338554"/>
          </a:xfrm>
          <a:prstGeom prst="rect">
            <a:avLst/>
          </a:prstGeom>
          <a:noFill/>
        </p:spPr>
        <p:txBody>
          <a:bodyPr wrap="square" rtlCol="0">
            <a:spAutoFit/>
          </a:bodyPr>
          <a:lstStyle/>
          <a:p>
            <a:pPr algn="ctr"/>
            <a:r>
              <a:rPr lang="en-US" sz="1600" dirty="0">
                <a:solidFill>
                  <a:srgbClr val="FFFFFF"/>
                </a:solidFill>
              </a:rPr>
              <a:t>03</a:t>
            </a:r>
          </a:p>
        </p:txBody>
      </p:sp>
      <p:sp>
        <p:nvSpPr>
          <p:cNvPr id="26" name="TextBox 25"/>
          <p:cNvSpPr txBox="1"/>
          <p:nvPr/>
        </p:nvSpPr>
        <p:spPr>
          <a:xfrm>
            <a:off x="8975026" y="1766868"/>
            <a:ext cx="572535" cy="338554"/>
          </a:xfrm>
          <a:prstGeom prst="rect">
            <a:avLst/>
          </a:prstGeom>
          <a:noFill/>
        </p:spPr>
        <p:txBody>
          <a:bodyPr wrap="square" rtlCol="0">
            <a:spAutoFit/>
          </a:bodyPr>
          <a:lstStyle/>
          <a:p>
            <a:pPr algn="ctr"/>
            <a:r>
              <a:rPr lang="en-US" sz="1600" dirty="0">
                <a:solidFill>
                  <a:srgbClr val="FFFFFF"/>
                </a:solidFill>
              </a:rPr>
              <a:t>04</a:t>
            </a:r>
          </a:p>
        </p:txBody>
      </p:sp>
      <p:sp>
        <p:nvSpPr>
          <p:cNvPr id="27" name="TextBox 26"/>
          <p:cNvSpPr txBox="1"/>
          <p:nvPr/>
        </p:nvSpPr>
        <p:spPr>
          <a:xfrm>
            <a:off x="1034398" y="3169616"/>
            <a:ext cx="2925381" cy="420564"/>
          </a:xfrm>
          <a:prstGeom prst="rect">
            <a:avLst/>
          </a:prstGeom>
          <a:noFill/>
        </p:spPr>
        <p:txBody>
          <a:bodyPr wrap="square" rtlCol="0">
            <a:spAutoFit/>
          </a:bodyPr>
          <a:lstStyle/>
          <a:p>
            <a:pPr algn="ctr"/>
            <a:r>
              <a:rPr lang="en-US" sz="2133" dirty="0">
                <a:solidFill>
                  <a:srgbClr val="FFFFFF"/>
                </a:solidFill>
              </a:rPr>
              <a:t>XXXXXXXXX</a:t>
            </a:r>
          </a:p>
        </p:txBody>
      </p:sp>
      <p:sp>
        <p:nvSpPr>
          <p:cNvPr id="28" name="TextBox 27"/>
          <p:cNvSpPr txBox="1"/>
          <p:nvPr/>
        </p:nvSpPr>
        <p:spPr>
          <a:xfrm>
            <a:off x="3439760" y="3169616"/>
            <a:ext cx="2925381" cy="420564"/>
          </a:xfrm>
          <a:prstGeom prst="rect">
            <a:avLst/>
          </a:prstGeom>
          <a:noFill/>
        </p:spPr>
        <p:txBody>
          <a:bodyPr wrap="square" rtlCol="0">
            <a:spAutoFit/>
          </a:bodyPr>
          <a:lstStyle/>
          <a:p>
            <a:pPr algn="ctr"/>
            <a:r>
              <a:rPr lang="en-US" sz="2133" dirty="0">
                <a:solidFill>
                  <a:srgbClr val="FFFFFF"/>
                </a:solidFill>
              </a:rPr>
              <a:t>XXXXXXXXX</a:t>
            </a:r>
          </a:p>
        </p:txBody>
      </p:sp>
      <p:sp>
        <p:nvSpPr>
          <p:cNvPr id="29" name="TextBox 28"/>
          <p:cNvSpPr txBox="1"/>
          <p:nvPr/>
        </p:nvSpPr>
        <p:spPr>
          <a:xfrm>
            <a:off x="5846834" y="3169616"/>
            <a:ext cx="2925381" cy="420564"/>
          </a:xfrm>
          <a:prstGeom prst="rect">
            <a:avLst/>
          </a:prstGeom>
          <a:noFill/>
        </p:spPr>
        <p:txBody>
          <a:bodyPr wrap="square" rtlCol="0">
            <a:spAutoFit/>
          </a:bodyPr>
          <a:lstStyle/>
          <a:p>
            <a:pPr algn="ctr"/>
            <a:r>
              <a:rPr lang="en-US" sz="2133" dirty="0">
                <a:solidFill>
                  <a:srgbClr val="FFFFFF"/>
                </a:solidFill>
              </a:rPr>
              <a:t>XXXXXXXXX</a:t>
            </a:r>
          </a:p>
        </p:txBody>
      </p:sp>
      <p:sp>
        <p:nvSpPr>
          <p:cNvPr id="30" name="TextBox 29"/>
          <p:cNvSpPr txBox="1"/>
          <p:nvPr/>
        </p:nvSpPr>
        <p:spPr>
          <a:xfrm>
            <a:off x="8230362" y="3169616"/>
            <a:ext cx="2925381" cy="420564"/>
          </a:xfrm>
          <a:prstGeom prst="rect">
            <a:avLst/>
          </a:prstGeom>
          <a:noFill/>
        </p:spPr>
        <p:txBody>
          <a:bodyPr wrap="square" rtlCol="0">
            <a:spAutoFit/>
          </a:bodyPr>
          <a:lstStyle/>
          <a:p>
            <a:pPr algn="ctr"/>
            <a:r>
              <a:rPr lang="en-US" sz="2133" dirty="0">
                <a:solidFill>
                  <a:srgbClr val="FFFFFF"/>
                </a:solidFill>
              </a:rPr>
              <a:t>XXXXXXXXX</a:t>
            </a:r>
          </a:p>
        </p:txBody>
      </p:sp>
      <p:sp>
        <p:nvSpPr>
          <p:cNvPr id="31" name="TextBox 30"/>
          <p:cNvSpPr txBox="1"/>
          <p:nvPr/>
        </p:nvSpPr>
        <p:spPr>
          <a:xfrm>
            <a:off x="1034398" y="3809045"/>
            <a:ext cx="2925381" cy="995401"/>
          </a:xfrm>
          <a:prstGeom prst="rect">
            <a:avLst/>
          </a:prstGeom>
          <a:noFill/>
        </p:spPr>
        <p:txBody>
          <a:bodyPr wrap="square" rtlCol="0">
            <a:spAutoFit/>
          </a:bodyPr>
          <a:lstStyle/>
          <a:p>
            <a:pPr algn="ct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endParaRPr lang="en-US" sz="1467" dirty="0">
              <a:solidFill>
                <a:srgbClr val="FFFFFF"/>
              </a:solidFill>
            </a:endParaRPr>
          </a:p>
          <a:p>
            <a:pPr algn="ctr"/>
            <a:r>
              <a:rPr lang="en-US" sz="1467" dirty="0">
                <a:solidFill>
                  <a:srgbClr val="FFFFFF"/>
                </a:solidFill>
              </a:rPr>
              <a:t> </a:t>
            </a:r>
            <a:r>
              <a:rPr lang="en-US" sz="1467" dirty="0" err="1">
                <a:solidFill>
                  <a:srgbClr val="FFFFFF"/>
                </a:solidFill>
              </a:rPr>
              <a:t>xxxxxxxxxxxxx</a:t>
            </a:r>
            <a:endParaRPr lang="en-US" sz="1467" dirty="0">
              <a:solidFill>
                <a:srgbClr val="FFFFFF"/>
              </a:solidFill>
            </a:endParaRPr>
          </a:p>
          <a:p>
            <a:pPr algn="ctr"/>
            <a:r>
              <a:rPr lang="en-US" sz="1467" dirty="0" err="1">
                <a:solidFill>
                  <a:srgbClr val="FFFFFF"/>
                </a:solidFill>
              </a:rPr>
              <a:t>xxxxxx</a:t>
            </a:r>
            <a:endParaRPr lang="en-US" sz="1467" dirty="0">
              <a:solidFill>
                <a:srgbClr val="FFFFFF"/>
              </a:solidFill>
            </a:endParaRPr>
          </a:p>
          <a:p>
            <a:pPr algn="ctr"/>
            <a:r>
              <a:rPr lang="en-US" sz="1467" dirty="0">
                <a:solidFill>
                  <a:srgbClr val="FFFFFF"/>
                </a:solidFill>
              </a:rPr>
              <a:t>x xx </a:t>
            </a:r>
          </a:p>
        </p:txBody>
      </p:sp>
      <p:sp>
        <p:nvSpPr>
          <p:cNvPr id="35" name="TextBox 34"/>
          <p:cNvSpPr txBox="1"/>
          <p:nvPr/>
        </p:nvSpPr>
        <p:spPr>
          <a:xfrm>
            <a:off x="3439760" y="3809045"/>
            <a:ext cx="2925381" cy="995401"/>
          </a:xfrm>
          <a:prstGeom prst="rect">
            <a:avLst/>
          </a:prstGeom>
          <a:noFill/>
        </p:spPr>
        <p:txBody>
          <a:bodyPr wrap="square" rtlCol="0">
            <a:spAutoFit/>
          </a:bodyPr>
          <a:lstStyle/>
          <a:p>
            <a:pPr algn="ct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endParaRPr lang="en-US" sz="1467" dirty="0">
              <a:solidFill>
                <a:srgbClr val="FFFFFF"/>
              </a:solidFill>
            </a:endParaRPr>
          </a:p>
          <a:p>
            <a:pPr algn="ctr"/>
            <a:r>
              <a:rPr lang="en-US" sz="1467" dirty="0">
                <a:solidFill>
                  <a:srgbClr val="FFFFFF"/>
                </a:solidFill>
              </a:rPr>
              <a:t> </a:t>
            </a:r>
            <a:r>
              <a:rPr lang="en-US" sz="1467" dirty="0" err="1">
                <a:solidFill>
                  <a:srgbClr val="FFFFFF"/>
                </a:solidFill>
              </a:rPr>
              <a:t>xxxxxxxxxxxxx</a:t>
            </a:r>
            <a:endParaRPr lang="en-US" sz="1467" dirty="0">
              <a:solidFill>
                <a:srgbClr val="FFFFFF"/>
              </a:solidFill>
            </a:endParaRPr>
          </a:p>
          <a:p>
            <a:pPr algn="ctr"/>
            <a:r>
              <a:rPr lang="en-US" sz="1467" dirty="0" err="1">
                <a:solidFill>
                  <a:srgbClr val="FFFFFF"/>
                </a:solidFill>
              </a:rPr>
              <a:t>xxxxxx</a:t>
            </a:r>
            <a:endParaRPr lang="en-US" sz="1467" dirty="0">
              <a:solidFill>
                <a:srgbClr val="FFFFFF"/>
              </a:solidFill>
            </a:endParaRPr>
          </a:p>
          <a:p>
            <a:pPr algn="ctr"/>
            <a:r>
              <a:rPr lang="en-US" sz="1467" dirty="0">
                <a:solidFill>
                  <a:srgbClr val="FFFFFF"/>
                </a:solidFill>
              </a:rPr>
              <a:t>x xx </a:t>
            </a:r>
          </a:p>
        </p:txBody>
      </p:sp>
      <p:sp>
        <p:nvSpPr>
          <p:cNvPr id="36" name="TextBox 35"/>
          <p:cNvSpPr txBox="1"/>
          <p:nvPr/>
        </p:nvSpPr>
        <p:spPr>
          <a:xfrm>
            <a:off x="5846834" y="3809045"/>
            <a:ext cx="2925381" cy="995401"/>
          </a:xfrm>
          <a:prstGeom prst="rect">
            <a:avLst/>
          </a:prstGeom>
          <a:noFill/>
        </p:spPr>
        <p:txBody>
          <a:bodyPr wrap="square" rtlCol="0">
            <a:spAutoFit/>
          </a:bodyPr>
          <a:lstStyle/>
          <a:p>
            <a:pPr algn="ct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endParaRPr lang="en-US" sz="1467" dirty="0">
              <a:solidFill>
                <a:srgbClr val="FFFFFF"/>
              </a:solidFill>
            </a:endParaRPr>
          </a:p>
          <a:p>
            <a:pPr algn="ctr"/>
            <a:r>
              <a:rPr lang="en-US" sz="1467" dirty="0">
                <a:solidFill>
                  <a:srgbClr val="FFFFFF"/>
                </a:solidFill>
              </a:rPr>
              <a:t> </a:t>
            </a:r>
            <a:r>
              <a:rPr lang="en-US" sz="1467" dirty="0" err="1">
                <a:solidFill>
                  <a:srgbClr val="FFFFFF"/>
                </a:solidFill>
              </a:rPr>
              <a:t>xxxxxxxxxxxxx</a:t>
            </a:r>
            <a:endParaRPr lang="en-US" sz="1467" dirty="0">
              <a:solidFill>
                <a:srgbClr val="FFFFFF"/>
              </a:solidFill>
            </a:endParaRPr>
          </a:p>
          <a:p>
            <a:pPr algn="ctr"/>
            <a:r>
              <a:rPr lang="en-US" sz="1467" dirty="0" err="1">
                <a:solidFill>
                  <a:srgbClr val="FFFFFF"/>
                </a:solidFill>
              </a:rPr>
              <a:t>xxxxxx</a:t>
            </a:r>
            <a:endParaRPr lang="en-US" sz="1467" dirty="0">
              <a:solidFill>
                <a:srgbClr val="FFFFFF"/>
              </a:solidFill>
            </a:endParaRPr>
          </a:p>
          <a:p>
            <a:pPr algn="ctr"/>
            <a:r>
              <a:rPr lang="en-US" sz="1467" dirty="0">
                <a:solidFill>
                  <a:srgbClr val="FFFFFF"/>
                </a:solidFill>
              </a:rPr>
              <a:t>x xx </a:t>
            </a:r>
          </a:p>
        </p:txBody>
      </p:sp>
      <p:sp>
        <p:nvSpPr>
          <p:cNvPr id="37" name="TextBox 36"/>
          <p:cNvSpPr txBox="1"/>
          <p:nvPr/>
        </p:nvSpPr>
        <p:spPr>
          <a:xfrm>
            <a:off x="8230362" y="3809045"/>
            <a:ext cx="2925381" cy="995401"/>
          </a:xfrm>
          <a:prstGeom prst="rect">
            <a:avLst/>
          </a:prstGeom>
          <a:noFill/>
        </p:spPr>
        <p:txBody>
          <a:bodyPr wrap="square" rtlCol="0">
            <a:spAutoFit/>
          </a:bodyPr>
          <a:lstStyle/>
          <a:p>
            <a:pPr algn="ct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endParaRPr lang="en-US" sz="1467" dirty="0">
              <a:solidFill>
                <a:srgbClr val="FFFFFF"/>
              </a:solidFill>
            </a:endParaRPr>
          </a:p>
          <a:p>
            <a:pPr algn="ctr"/>
            <a:r>
              <a:rPr lang="en-US" sz="1467" dirty="0">
                <a:solidFill>
                  <a:srgbClr val="FFFFFF"/>
                </a:solidFill>
              </a:rPr>
              <a:t> </a:t>
            </a:r>
            <a:r>
              <a:rPr lang="en-US" sz="1467" dirty="0" err="1">
                <a:solidFill>
                  <a:srgbClr val="FFFFFF"/>
                </a:solidFill>
              </a:rPr>
              <a:t>xxxxxxxxxxxxx</a:t>
            </a:r>
            <a:endParaRPr lang="en-US" sz="1467" dirty="0">
              <a:solidFill>
                <a:srgbClr val="FFFFFF"/>
              </a:solidFill>
            </a:endParaRPr>
          </a:p>
          <a:p>
            <a:pPr algn="ctr"/>
            <a:r>
              <a:rPr lang="en-US" sz="1467" dirty="0" err="1">
                <a:solidFill>
                  <a:srgbClr val="FFFFFF"/>
                </a:solidFill>
              </a:rPr>
              <a:t>xxxxxx</a:t>
            </a:r>
            <a:endParaRPr lang="en-US" sz="1467" dirty="0">
              <a:solidFill>
                <a:srgbClr val="FFFFFF"/>
              </a:solidFill>
            </a:endParaRPr>
          </a:p>
          <a:p>
            <a:pPr algn="ctr"/>
            <a:r>
              <a:rPr lang="en-US" sz="1467" dirty="0">
                <a:solidFill>
                  <a:srgbClr val="FFFFFF"/>
                </a:solidFill>
              </a:rPr>
              <a:t>x xx </a:t>
            </a:r>
          </a:p>
        </p:txBody>
      </p:sp>
      <p:sp>
        <p:nvSpPr>
          <p:cNvPr id="43" name="Freeform 6"/>
          <p:cNvSpPr>
            <a:spLocks noChangeAspect="1" noEditPoints="1"/>
          </p:cNvSpPr>
          <p:nvPr/>
        </p:nvSpPr>
        <p:spPr bwMode="auto">
          <a:xfrm>
            <a:off x="9341876" y="2539001"/>
            <a:ext cx="702352" cy="588827"/>
          </a:xfrm>
          <a:custGeom>
            <a:avLst/>
            <a:gdLst>
              <a:gd name="T0" fmla="*/ 188 w 204"/>
              <a:gd name="T1" fmla="*/ 79 h 171"/>
              <a:gd name="T2" fmla="*/ 188 w 204"/>
              <a:gd name="T3" fmla="*/ 79 h 171"/>
              <a:gd name="T4" fmla="*/ 188 w 204"/>
              <a:gd name="T5" fmla="*/ 79 h 171"/>
              <a:gd name="T6" fmla="*/ 156 w 204"/>
              <a:gd name="T7" fmla="*/ 64 h 171"/>
              <a:gd name="T8" fmla="*/ 147 w 204"/>
              <a:gd name="T9" fmla="*/ 16 h 171"/>
              <a:gd name="T10" fmla="*/ 87 w 204"/>
              <a:gd name="T11" fmla="*/ 16 h 171"/>
              <a:gd name="T12" fmla="*/ 51 w 204"/>
              <a:gd name="T13" fmla="*/ 52 h 171"/>
              <a:gd name="T14" fmla="*/ 51 w 204"/>
              <a:gd name="T15" fmla="*/ 52 h 171"/>
              <a:gd name="T16" fmla="*/ 48 w 204"/>
              <a:gd name="T17" fmla="*/ 52 h 171"/>
              <a:gd name="T18" fmla="*/ 13 w 204"/>
              <a:gd name="T19" fmla="*/ 87 h 171"/>
              <a:gd name="T20" fmla="*/ 0 w 204"/>
              <a:gd name="T21" fmla="*/ 119 h 171"/>
              <a:gd name="T22" fmla="*/ 13 w 204"/>
              <a:gd name="T23" fmla="*/ 150 h 171"/>
              <a:gd name="T24" fmla="*/ 45 w 204"/>
              <a:gd name="T25" fmla="*/ 164 h 171"/>
              <a:gd name="T26" fmla="*/ 76 w 204"/>
              <a:gd name="T27" fmla="*/ 150 h 171"/>
              <a:gd name="T28" fmla="*/ 98 w 204"/>
              <a:gd name="T29" fmla="*/ 129 h 171"/>
              <a:gd name="T30" fmla="*/ 112 w 204"/>
              <a:gd name="T31" fmla="*/ 155 h 171"/>
              <a:gd name="T32" fmla="*/ 112 w 204"/>
              <a:gd name="T33" fmla="*/ 155 h 171"/>
              <a:gd name="T34" fmla="*/ 112 w 204"/>
              <a:gd name="T35" fmla="*/ 155 h 171"/>
              <a:gd name="T36" fmla="*/ 150 w 204"/>
              <a:gd name="T37" fmla="*/ 171 h 171"/>
              <a:gd name="T38" fmla="*/ 204 w 204"/>
              <a:gd name="T39" fmla="*/ 117 h 171"/>
              <a:gd name="T40" fmla="*/ 188 w 204"/>
              <a:gd name="T41" fmla="*/ 79 h 171"/>
              <a:gd name="T42" fmla="*/ 114 w 204"/>
              <a:gd name="T43" fmla="*/ 150 h 171"/>
              <a:gd name="T44" fmla="*/ 101 w 204"/>
              <a:gd name="T45" fmla="*/ 117 h 171"/>
              <a:gd name="T46" fmla="*/ 102 w 204"/>
              <a:gd name="T47" fmla="*/ 106 h 171"/>
              <a:gd name="T48" fmla="*/ 102 w 204"/>
              <a:gd name="T49" fmla="*/ 105 h 171"/>
              <a:gd name="T50" fmla="*/ 115 w 204"/>
              <a:gd name="T51" fmla="*/ 82 h 171"/>
              <a:gd name="T52" fmla="*/ 150 w 204"/>
              <a:gd name="T53" fmla="*/ 68 h 171"/>
              <a:gd name="T54" fmla="*/ 152 w 204"/>
              <a:gd name="T55" fmla="*/ 68 h 171"/>
              <a:gd name="T56" fmla="*/ 152 w 204"/>
              <a:gd name="T57" fmla="*/ 68 h 171"/>
              <a:gd name="T58" fmla="*/ 152 w 204"/>
              <a:gd name="T59" fmla="*/ 68 h 171"/>
              <a:gd name="T60" fmla="*/ 183 w 204"/>
              <a:gd name="T61" fmla="*/ 81 h 171"/>
              <a:gd name="T62" fmla="*/ 114 w 204"/>
              <a:gd name="T63" fmla="*/ 150 h 171"/>
              <a:gd name="T64" fmla="*/ 90 w 204"/>
              <a:gd name="T65" fmla="*/ 20 h 171"/>
              <a:gd name="T66" fmla="*/ 144 w 204"/>
              <a:gd name="T67" fmla="*/ 20 h 171"/>
              <a:gd name="T68" fmla="*/ 151 w 204"/>
              <a:gd name="T69" fmla="*/ 63 h 171"/>
              <a:gd name="T70" fmla="*/ 150 w 204"/>
              <a:gd name="T71" fmla="*/ 63 h 171"/>
              <a:gd name="T72" fmla="*/ 112 w 204"/>
              <a:gd name="T73" fmla="*/ 79 h 171"/>
              <a:gd name="T74" fmla="*/ 99 w 204"/>
              <a:gd name="T75" fmla="*/ 100 h 171"/>
              <a:gd name="T76" fmla="*/ 54 w 204"/>
              <a:gd name="T77" fmla="*/ 56 h 171"/>
              <a:gd name="T78" fmla="*/ 90 w 204"/>
              <a:gd name="T79" fmla="*/ 20 h 171"/>
              <a:gd name="T80" fmla="*/ 73 w 204"/>
              <a:gd name="T81" fmla="*/ 147 h 171"/>
              <a:gd name="T82" fmla="*/ 45 w 204"/>
              <a:gd name="T83" fmla="*/ 159 h 171"/>
              <a:gd name="T84" fmla="*/ 16 w 204"/>
              <a:gd name="T85" fmla="*/ 147 h 171"/>
              <a:gd name="T86" fmla="*/ 16 w 204"/>
              <a:gd name="T87" fmla="*/ 90 h 171"/>
              <a:gd name="T88" fmla="*/ 49 w 204"/>
              <a:gd name="T89" fmla="*/ 57 h 171"/>
              <a:gd name="T90" fmla="*/ 98 w 204"/>
              <a:gd name="T91" fmla="*/ 106 h 171"/>
              <a:gd name="T92" fmla="*/ 96 w 204"/>
              <a:gd name="T93" fmla="*/ 117 h 171"/>
              <a:gd name="T94" fmla="*/ 97 w 204"/>
              <a:gd name="T95" fmla="*/ 124 h 171"/>
              <a:gd name="T96" fmla="*/ 73 w 204"/>
              <a:gd name="T97" fmla="*/ 147 h 171"/>
              <a:gd name="T98" fmla="*/ 150 w 204"/>
              <a:gd name="T99" fmla="*/ 166 h 171"/>
              <a:gd name="T100" fmla="*/ 117 w 204"/>
              <a:gd name="T101" fmla="*/ 153 h 171"/>
              <a:gd name="T102" fmla="*/ 186 w 204"/>
              <a:gd name="T103" fmla="*/ 84 h 171"/>
              <a:gd name="T104" fmla="*/ 199 w 204"/>
              <a:gd name="T105" fmla="*/ 117 h 171"/>
              <a:gd name="T106" fmla="*/ 150 w 204"/>
              <a:gd name="T107" fmla="*/ 166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4" h="171">
                <a:moveTo>
                  <a:pt x="188" y="79"/>
                </a:moveTo>
                <a:cubicBezTo>
                  <a:pt x="188" y="79"/>
                  <a:pt x="188" y="79"/>
                  <a:pt x="188" y="79"/>
                </a:cubicBezTo>
                <a:cubicBezTo>
                  <a:pt x="188" y="79"/>
                  <a:pt x="188" y="79"/>
                  <a:pt x="188" y="79"/>
                </a:cubicBezTo>
                <a:cubicBezTo>
                  <a:pt x="179" y="71"/>
                  <a:pt x="168" y="65"/>
                  <a:pt x="156" y="64"/>
                </a:cubicBezTo>
                <a:cubicBezTo>
                  <a:pt x="163" y="48"/>
                  <a:pt x="159" y="29"/>
                  <a:pt x="147" y="16"/>
                </a:cubicBezTo>
                <a:cubicBezTo>
                  <a:pt x="130" y="0"/>
                  <a:pt x="103" y="0"/>
                  <a:pt x="87" y="16"/>
                </a:cubicBezTo>
                <a:cubicBezTo>
                  <a:pt x="51" y="52"/>
                  <a:pt x="51" y="52"/>
                  <a:pt x="51" y="52"/>
                </a:cubicBezTo>
                <a:cubicBezTo>
                  <a:pt x="51" y="52"/>
                  <a:pt x="51" y="52"/>
                  <a:pt x="51" y="52"/>
                </a:cubicBezTo>
                <a:cubicBezTo>
                  <a:pt x="50" y="51"/>
                  <a:pt x="48" y="51"/>
                  <a:pt x="48" y="52"/>
                </a:cubicBezTo>
                <a:cubicBezTo>
                  <a:pt x="13" y="87"/>
                  <a:pt x="13" y="87"/>
                  <a:pt x="13" y="87"/>
                </a:cubicBezTo>
                <a:cubicBezTo>
                  <a:pt x="4" y="95"/>
                  <a:pt x="0" y="107"/>
                  <a:pt x="0" y="119"/>
                </a:cubicBezTo>
                <a:cubicBezTo>
                  <a:pt x="0" y="131"/>
                  <a:pt x="4" y="142"/>
                  <a:pt x="13" y="150"/>
                </a:cubicBezTo>
                <a:cubicBezTo>
                  <a:pt x="21" y="159"/>
                  <a:pt x="33" y="164"/>
                  <a:pt x="45" y="164"/>
                </a:cubicBezTo>
                <a:cubicBezTo>
                  <a:pt x="57" y="164"/>
                  <a:pt x="68" y="159"/>
                  <a:pt x="76" y="150"/>
                </a:cubicBezTo>
                <a:cubicBezTo>
                  <a:pt x="98" y="129"/>
                  <a:pt x="98" y="129"/>
                  <a:pt x="98" y="129"/>
                </a:cubicBezTo>
                <a:cubicBezTo>
                  <a:pt x="100" y="139"/>
                  <a:pt x="105" y="148"/>
                  <a:pt x="112" y="155"/>
                </a:cubicBezTo>
                <a:cubicBezTo>
                  <a:pt x="112" y="155"/>
                  <a:pt x="112" y="155"/>
                  <a:pt x="112" y="155"/>
                </a:cubicBezTo>
                <a:cubicBezTo>
                  <a:pt x="112" y="155"/>
                  <a:pt x="112" y="155"/>
                  <a:pt x="112" y="155"/>
                </a:cubicBezTo>
                <a:cubicBezTo>
                  <a:pt x="122" y="165"/>
                  <a:pt x="135" y="171"/>
                  <a:pt x="150" y="171"/>
                </a:cubicBezTo>
                <a:cubicBezTo>
                  <a:pt x="180" y="171"/>
                  <a:pt x="204" y="147"/>
                  <a:pt x="204" y="117"/>
                </a:cubicBezTo>
                <a:cubicBezTo>
                  <a:pt x="204" y="102"/>
                  <a:pt x="198" y="89"/>
                  <a:pt x="188" y="79"/>
                </a:cubicBezTo>
                <a:close/>
                <a:moveTo>
                  <a:pt x="114" y="150"/>
                </a:moveTo>
                <a:cubicBezTo>
                  <a:pt x="106" y="141"/>
                  <a:pt x="101" y="130"/>
                  <a:pt x="101" y="117"/>
                </a:cubicBezTo>
                <a:cubicBezTo>
                  <a:pt x="101" y="113"/>
                  <a:pt x="101" y="109"/>
                  <a:pt x="102" y="106"/>
                </a:cubicBezTo>
                <a:cubicBezTo>
                  <a:pt x="102" y="105"/>
                  <a:pt x="102" y="105"/>
                  <a:pt x="102" y="105"/>
                </a:cubicBezTo>
                <a:cubicBezTo>
                  <a:pt x="105" y="97"/>
                  <a:pt x="109" y="89"/>
                  <a:pt x="115" y="82"/>
                </a:cubicBezTo>
                <a:cubicBezTo>
                  <a:pt x="125" y="73"/>
                  <a:pt x="137" y="68"/>
                  <a:pt x="150" y="68"/>
                </a:cubicBezTo>
                <a:cubicBezTo>
                  <a:pt x="151" y="68"/>
                  <a:pt x="151" y="68"/>
                  <a:pt x="152" y="68"/>
                </a:cubicBezTo>
                <a:cubicBezTo>
                  <a:pt x="152" y="68"/>
                  <a:pt x="152" y="68"/>
                  <a:pt x="152" y="68"/>
                </a:cubicBezTo>
                <a:cubicBezTo>
                  <a:pt x="152" y="68"/>
                  <a:pt x="152" y="68"/>
                  <a:pt x="152" y="68"/>
                </a:cubicBezTo>
                <a:cubicBezTo>
                  <a:pt x="164" y="69"/>
                  <a:pt x="175" y="73"/>
                  <a:pt x="183" y="81"/>
                </a:cubicBezTo>
                <a:lnTo>
                  <a:pt x="114" y="150"/>
                </a:lnTo>
                <a:close/>
                <a:moveTo>
                  <a:pt x="90" y="20"/>
                </a:moveTo>
                <a:cubicBezTo>
                  <a:pt x="105" y="5"/>
                  <a:pt x="129" y="5"/>
                  <a:pt x="144" y="20"/>
                </a:cubicBezTo>
                <a:cubicBezTo>
                  <a:pt x="155" y="31"/>
                  <a:pt x="158" y="49"/>
                  <a:pt x="151" y="63"/>
                </a:cubicBezTo>
                <a:cubicBezTo>
                  <a:pt x="150" y="63"/>
                  <a:pt x="150" y="63"/>
                  <a:pt x="150" y="63"/>
                </a:cubicBezTo>
                <a:cubicBezTo>
                  <a:pt x="136" y="63"/>
                  <a:pt x="122" y="69"/>
                  <a:pt x="112" y="79"/>
                </a:cubicBezTo>
                <a:cubicBezTo>
                  <a:pt x="106" y="85"/>
                  <a:pt x="102" y="92"/>
                  <a:pt x="99" y="100"/>
                </a:cubicBezTo>
                <a:cubicBezTo>
                  <a:pt x="54" y="56"/>
                  <a:pt x="54" y="56"/>
                  <a:pt x="54" y="56"/>
                </a:cubicBezTo>
                <a:lnTo>
                  <a:pt x="90" y="20"/>
                </a:lnTo>
                <a:close/>
                <a:moveTo>
                  <a:pt x="73" y="147"/>
                </a:moveTo>
                <a:cubicBezTo>
                  <a:pt x="66" y="155"/>
                  <a:pt x="55" y="159"/>
                  <a:pt x="45" y="159"/>
                </a:cubicBezTo>
                <a:cubicBezTo>
                  <a:pt x="34" y="159"/>
                  <a:pt x="24" y="155"/>
                  <a:pt x="16" y="147"/>
                </a:cubicBezTo>
                <a:cubicBezTo>
                  <a:pt x="1" y="131"/>
                  <a:pt x="1" y="106"/>
                  <a:pt x="16" y="90"/>
                </a:cubicBezTo>
                <a:cubicBezTo>
                  <a:pt x="49" y="57"/>
                  <a:pt x="49" y="57"/>
                  <a:pt x="49" y="57"/>
                </a:cubicBezTo>
                <a:cubicBezTo>
                  <a:pt x="98" y="106"/>
                  <a:pt x="98" y="106"/>
                  <a:pt x="98" y="106"/>
                </a:cubicBezTo>
                <a:cubicBezTo>
                  <a:pt x="97" y="109"/>
                  <a:pt x="96" y="113"/>
                  <a:pt x="96" y="117"/>
                </a:cubicBezTo>
                <a:cubicBezTo>
                  <a:pt x="96" y="119"/>
                  <a:pt x="96" y="121"/>
                  <a:pt x="97" y="124"/>
                </a:cubicBezTo>
                <a:lnTo>
                  <a:pt x="73" y="147"/>
                </a:lnTo>
                <a:close/>
                <a:moveTo>
                  <a:pt x="150" y="166"/>
                </a:moveTo>
                <a:cubicBezTo>
                  <a:pt x="137" y="166"/>
                  <a:pt x="126" y="161"/>
                  <a:pt x="117" y="153"/>
                </a:cubicBezTo>
                <a:cubicBezTo>
                  <a:pt x="186" y="84"/>
                  <a:pt x="186" y="84"/>
                  <a:pt x="186" y="84"/>
                </a:cubicBezTo>
                <a:cubicBezTo>
                  <a:pt x="194" y="93"/>
                  <a:pt x="199" y="104"/>
                  <a:pt x="199" y="117"/>
                </a:cubicBezTo>
                <a:cubicBezTo>
                  <a:pt x="199" y="144"/>
                  <a:pt x="177" y="166"/>
                  <a:pt x="150" y="16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endParaRPr>
          </a:p>
        </p:txBody>
      </p:sp>
      <p:grpSp>
        <p:nvGrpSpPr>
          <p:cNvPr id="62" name="Group 61"/>
          <p:cNvGrpSpPr>
            <a:grpSpLocks noChangeAspect="1"/>
          </p:cNvGrpSpPr>
          <p:nvPr/>
        </p:nvGrpSpPr>
        <p:grpSpPr>
          <a:xfrm>
            <a:off x="2177371" y="2440672"/>
            <a:ext cx="639435" cy="679099"/>
            <a:chOff x="476250" y="5167313"/>
            <a:chExt cx="1484313" cy="1576387"/>
          </a:xfrm>
        </p:grpSpPr>
        <p:sp>
          <p:nvSpPr>
            <p:cNvPr id="49" name="Freeform 13"/>
            <p:cNvSpPr>
              <a:spLocks noEditPoints="1"/>
            </p:cNvSpPr>
            <p:nvPr/>
          </p:nvSpPr>
          <p:spPr bwMode="auto">
            <a:xfrm>
              <a:off x="476250" y="5167313"/>
              <a:ext cx="1484313" cy="1576387"/>
            </a:xfrm>
            <a:custGeom>
              <a:avLst/>
              <a:gdLst>
                <a:gd name="T0" fmla="*/ 177 w 185"/>
                <a:gd name="T1" fmla="*/ 153 h 196"/>
                <a:gd name="T2" fmla="*/ 123 w 185"/>
                <a:gd name="T3" fmla="*/ 42 h 196"/>
                <a:gd name="T4" fmla="*/ 123 w 185"/>
                <a:gd name="T5" fmla="*/ 23 h 196"/>
                <a:gd name="T6" fmla="*/ 130 w 185"/>
                <a:gd name="T7" fmla="*/ 23 h 196"/>
                <a:gd name="T8" fmla="*/ 133 w 185"/>
                <a:gd name="T9" fmla="*/ 21 h 196"/>
                <a:gd name="T10" fmla="*/ 133 w 185"/>
                <a:gd name="T11" fmla="*/ 2 h 196"/>
                <a:gd name="T12" fmla="*/ 130 w 185"/>
                <a:gd name="T13" fmla="*/ 0 h 196"/>
                <a:gd name="T14" fmla="*/ 53 w 185"/>
                <a:gd name="T15" fmla="*/ 0 h 196"/>
                <a:gd name="T16" fmla="*/ 51 w 185"/>
                <a:gd name="T17" fmla="*/ 2 h 196"/>
                <a:gd name="T18" fmla="*/ 51 w 185"/>
                <a:gd name="T19" fmla="*/ 21 h 196"/>
                <a:gd name="T20" fmla="*/ 53 w 185"/>
                <a:gd name="T21" fmla="*/ 23 h 196"/>
                <a:gd name="T22" fmla="*/ 62 w 185"/>
                <a:gd name="T23" fmla="*/ 23 h 196"/>
                <a:gd name="T24" fmla="*/ 62 w 185"/>
                <a:gd name="T25" fmla="*/ 42 h 196"/>
                <a:gd name="T26" fmla="*/ 8 w 185"/>
                <a:gd name="T27" fmla="*/ 153 h 196"/>
                <a:gd name="T28" fmla="*/ 5 w 185"/>
                <a:gd name="T29" fmla="*/ 188 h 196"/>
                <a:gd name="T30" fmla="*/ 24 w 185"/>
                <a:gd name="T31" fmla="*/ 196 h 196"/>
                <a:gd name="T32" fmla="*/ 162 w 185"/>
                <a:gd name="T33" fmla="*/ 196 h 196"/>
                <a:gd name="T34" fmla="*/ 180 w 185"/>
                <a:gd name="T35" fmla="*/ 188 h 196"/>
                <a:gd name="T36" fmla="*/ 177 w 185"/>
                <a:gd name="T37" fmla="*/ 153 h 196"/>
                <a:gd name="T38" fmla="*/ 55 w 185"/>
                <a:gd name="T39" fmla="*/ 4 h 196"/>
                <a:gd name="T40" fmla="*/ 128 w 185"/>
                <a:gd name="T41" fmla="*/ 4 h 196"/>
                <a:gd name="T42" fmla="*/ 128 w 185"/>
                <a:gd name="T43" fmla="*/ 18 h 196"/>
                <a:gd name="T44" fmla="*/ 121 w 185"/>
                <a:gd name="T45" fmla="*/ 18 h 196"/>
                <a:gd name="T46" fmla="*/ 65 w 185"/>
                <a:gd name="T47" fmla="*/ 18 h 196"/>
                <a:gd name="T48" fmla="*/ 55 w 185"/>
                <a:gd name="T49" fmla="*/ 18 h 196"/>
                <a:gd name="T50" fmla="*/ 55 w 185"/>
                <a:gd name="T51" fmla="*/ 4 h 196"/>
                <a:gd name="T52" fmla="*/ 176 w 185"/>
                <a:gd name="T53" fmla="*/ 185 h 196"/>
                <a:gd name="T54" fmla="*/ 162 w 185"/>
                <a:gd name="T55" fmla="*/ 191 h 196"/>
                <a:gd name="T56" fmla="*/ 24 w 185"/>
                <a:gd name="T57" fmla="*/ 191 h 196"/>
                <a:gd name="T58" fmla="*/ 9 w 185"/>
                <a:gd name="T59" fmla="*/ 185 h 196"/>
                <a:gd name="T60" fmla="*/ 13 w 185"/>
                <a:gd name="T61" fmla="*/ 155 h 196"/>
                <a:gd name="T62" fmla="*/ 67 w 185"/>
                <a:gd name="T63" fmla="*/ 44 h 196"/>
                <a:gd name="T64" fmla="*/ 67 w 185"/>
                <a:gd name="T65" fmla="*/ 43 h 196"/>
                <a:gd name="T66" fmla="*/ 67 w 185"/>
                <a:gd name="T67" fmla="*/ 23 h 196"/>
                <a:gd name="T68" fmla="*/ 118 w 185"/>
                <a:gd name="T69" fmla="*/ 23 h 196"/>
                <a:gd name="T70" fmla="*/ 118 w 185"/>
                <a:gd name="T71" fmla="*/ 43 h 196"/>
                <a:gd name="T72" fmla="*/ 119 w 185"/>
                <a:gd name="T73" fmla="*/ 44 h 196"/>
                <a:gd name="T74" fmla="*/ 173 w 185"/>
                <a:gd name="T75" fmla="*/ 155 h 196"/>
                <a:gd name="T76" fmla="*/ 176 w 185"/>
                <a:gd name="T77" fmla="*/ 185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5" h="196">
                  <a:moveTo>
                    <a:pt x="177" y="153"/>
                  </a:moveTo>
                  <a:cubicBezTo>
                    <a:pt x="123" y="42"/>
                    <a:pt x="123" y="42"/>
                    <a:pt x="123" y="42"/>
                  </a:cubicBezTo>
                  <a:cubicBezTo>
                    <a:pt x="123" y="23"/>
                    <a:pt x="123" y="23"/>
                    <a:pt x="123" y="23"/>
                  </a:cubicBezTo>
                  <a:cubicBezTo>
                    <a:pt x="130" y="23"/>
                    <a:pt x="130" y="23"/>
                    <a:pt x="130" y="23"/>
                  </a:cubicBezTo>
                  <a:cubicBezTo>
                    <a:pt x="132" y="23"/>
                    <a:pt x="133" y="22"/>
                    <a:pt x="133" y="21"/>
                  </a:cubicBezTo>
                  <a:cubicBezTo>
                    <a:pt x="133" y="2"/>
                    <a:pt x="133" y="2"/>
                    <a:pt x="133" y="2"/>
                  </a:cubicBezTo>
                  <a:cubicBezTo>
                    <a:pt x="133" y="1"/>
                    <a:pt x="132" y="0"/>
                    <a:pt x="130" y="0"/>
                  </a:cubicBezTo>
                  <a:cubicBezTo>
                    <a:pt x="53" y="0"/>
                    <a:pt x="53" y="0"/>
                    <a:pt x="53" y="0"/>
                  </a:cubicBezTo>
                  <a:cubicBezTo>
                    <a:pt x="52" y="0"/>
                    <a:pt x="51" y="1"/>
                    <a:pt x="51" y="2"/>
                  </a:cubicBezTo>
                  <a:cubicBezTo>
                    <a:pt x="51" y="21"/>
                    <a:pt x="51" y="21"/>
                    <a:pt x="51" y="21"/>
                  </a:cubicBezTo>
                  <a:cubicBezTo>
                    <a:pt x="51" y="22"/>
                    <a:pt x="52" y="23"/>
                    <a:pt x="53" y="23"/>
                  </a:cubicBezTo>
                  <a:cubicBezTo>
                    <a:pt x="62" y="23"/>
                    <a:pt x="62" y="23"/>
                    <a:pt x="62" y="23"/>
                  </a:cubicBezTo>
                  <a:cubicBezTo>
                    <a:pt x="62" y="42"/>
                    <a:pt x="62" y="42"/>
                    <a:pt x="62" y="42"/>
                  </a:cubicBezTo>
                  <a:cubicBezTo>
                    <a:pt x="8" y="153"/>
                    <a:pt x="8" y="153"/>
                    <a:pt x="8" y="153"/>
                  </a:cubicBezTo>
                  <a:cubicBezTo>
                    <a:pt x="1" y="169"/>
                    <a:pt x="0" y="181"/>
                    <a:pt x="5" y="188"/>
                  </a:cubicBezTo>
                  <a:cubicBezTo>
                    <a:pt x="9" y="193"/>
                    <a:pt x="15" y="196"/>
                    <a:pt x="24" y="196"/>
                  </a:cubicBezTo>
                  <a:cubicBezTo>
                    <a:pt x="162" y="196"/>
                    <a:pt x="162" y="196"/>
                    <a:pt x="162" y="196"/>
                  </a:cubicBezTo>
                  <a:cubicBezTo>
                    <a:pt x="171" y="196"/>
                    <a:pt x="177" y="193"/>
                    <a:pt x="180" y="188"/>
                  </a:cubicBezTo>
                  <a:cubicBezTo>
                    <a:pt x="185" y="181"/>
                    <a:pt x="184" y="169"/>
                    <a:pt x="177" y="153"/>
                  </a:cubicBezTo>
                  <a:close/>
                  <a:moveTo>
                    <a:pt x="55" y="4"/>
                  </a:moveTo>
                  <a:cubicBezTo>
                    <a:pt x="128" y="4"/>
                    <a:pt x="128" y="4"/>
                    <a:pt x="128" y="4"/>
                  </a:cubicBezTo>
                  <a:cubicBezTo>
                    <a:pt x="128" y="18"/>
                    <a:pt x="128" y="18"/>
                    <a:pt x="128" y="18"/>
                  </a:cubicBezTo>
                  <a:cubicBezTo>
                    <a:pt x="121" y="18"/>
                    <a:pt x="121" y="18"/>
                    <a:pt x="121" y="18"/>
                  </a:cubicBezTo>
                  <a:cubicBezTo>
                    <a:pt x="65" y="18"/>
                    <a:pt x="65" y="18"/>
                    <a:pt x="65" y="18"/>
                  </a:cubicBezTo>
                  <a:cubicBezTo>
                    <a:pt x="55" y="18"/>
                    <a:pt x="55" y="18"/>
                    <a:pt x="55" y="18"/>
                  </a:cubicBezTo>
                  <a:lnTo>
                    <a:pt x="55" y="4"/>
                  </a:lnTo>
                  <a:close/>
                  <a:moveTo>
                    <a:pt x="176" y="185"/>
                  </a:moveTo>
                  <a:cubicBezTo>
                    <a:pt x="174" y="189"/>
                    <a:pt x="169" y="191"/>
                    <a:pt x="162" y="191"/>
                  </a:cubicBezTo>
                  <a:cubicBezTo>
                    <a:pt x="24" y="191"/>
                    <a:pt x="24" y="191"/>
                    <a:pt x="24" y="191"/>
                  </a:cubicBezTo>
                  <a:cubicBezTo>
                    <a:pt x="16" y="191"/>
                    <a:pt x="12" y="189"/>
                    <a:pt x="9" y="185"/>
                  </a:cubicBezTo>
                  <a:cubicBezTo>
                    <a:pt x="5" y="180"/>
                    <a:pt x="7" y="169"/>
                    <a:pt x="13" y="155"/>
                  </a:cubicBezTo>
                  <a:cubicBezTo>
                    <a:pt x="67" y="44"/>
                    <a:pt x="67" y="44"/>
                    <a:pt x="67" y="44"/>
                  </a:cubicBezTo>
                  <a:cubicBezTo>
                    <a:pt x="67" y="44"/>
                    <a:pt x="67" y="43"/>
                    <a:pt x="67" y="43"/>
                  </a:cubicBezTo>
                  <a:cubicBezTo>
                    <a:pt x="67" y="23"/>
                    <a:pt x="67" y="23"/>
                    <a:pt x="67" y="23"/>
                  </a:cubicBezTo>
                  <a:cubicBezTo>
                    <a:pt x="118" y="23"/>
                    <a:pt x="118" y="23"/>
                    <a:pt x="118" y="23"/>
                  </a:cubicBezTo>
                  <a:cubicBezTo>
                    <a:pt x="118" y="43"/>
                    <a:pt x="118" y="43"/>
                    <a:pt x="118" y="43"/>
                  </a:cubicBezTo>
                  <a:cubicBezTo>
                    <a:pt x="118" y="43"/>
                    <a:pt x="118" y="44"/>
                    <a:pt x="119" y="44"/>
                  </a:cubicBezTo>
                  <a:cubicBezTo>
                    <a:pt x="173" y="155"/>
                    <a:pt x="173" y="155"/>
                    <a:pt x="173" y="155"/>
                  </a:cubicBezTo>
                  <a:cubicBezTo>
                    <a:pt x="179" y="169"/>
                    <a:pt x="180" y="180"/>
                    <a:pt x="176" y="1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50" name="Freeform 14"/>
            <p:cNvSpPr>
              <a:spLocks noEditPoints="1"/>
            </p:cNvSpPr>
            <p:nvPr/>
          </p:nvSpPr>
          <p:spPr bwMode="auto">
            <a:xfrm>
              <a:off x="812800" y="5770563"/>
              <a:ext cx="811213" cy="812800"/>
            </a:xfrm>
            <a:custGeom>
              <a:avLst/>
              <a:gdLst>
                <a:gd name="T0" fmla="*/ 99 w 101"/>
                <a:gd name="T1" fmla="*/ 35 h 101"/>
                <a:gd name="T2" fmla="*/ 99 w 101"/>
                <a:gd name="T3" fmla="*/ 35 h 101"/>
                <a:gd name="T4" fmla="*/ 99 w 101"/>
                <a:gd name="T5" fmla="*/ 35 h 101"/>
                <a:gd name="T6" fmla="*/ 99 w 101"/>
                <a:gd name="T7" fmla="*/ 35 h 101"/>
                <a:gd name="T8" fmla="*/ 98 w 101"/>
                <a:gd name="T9" fmla="*/ 35 h 101"/>
                <a:gd name="T10" fmla="*/ 98 w 101"/>
                <a:gd name="T11" fmla="*/ 35 h 101"/>
                <a:gd name="T12" fmla="*/ 98 w 101"/>
                <a:gd name="T13" fmla="*/ 34 h 101"/>
                <a:gd name="T14" fmla="*/ 98 w 101"/>
                <a:gd name="T15" fmla="*/ 34 h 101"/>
                <a:gd name="T16" fmla="*/ 98 w 101"/>
                <a:gd name="T17" fmla="*/ 34 h 101"/>
                <a:gd name="T18" fmla="*/ 98 w 101"/>
                <a:gd name="T19" fmla="*/ 34 h 101"/>
                <a:gd name="T20" fmla="*/ 97 w 101"/>
                <a:gd name="T21" fmla="*/ 34 h 101"/>
                <a:gd name="T22" fmla="*/ 97 w 101"/>
                <a:gd name="T23" fmla="*/ 34 h 101"/>
                <a:gd name="T24" fmla="*/ 96 w 101"/>
                <a:gd name="T25" fmla="*/ 34 h 101"/>
                <a:gd name="T26" fmla="*/ 74 w 101"/>
                <a:gd name="T27" fmla="*/ 40 h 101"/>
                <a:gd name="T28" fmla="*/ 51 w 101"/>
                <a:gd name="T29" fmla="*/ 0 h 101"/>
                <a:gd name="T30" fmla="*/ 26 w 101"/>
                <a:gd name="T31" fmla="*/ 39 h 101"/>
                <a:gd name="T32" fmla="*/ 6 w 101"/>
                <a:gd name="T33" fmla="*/ 34 h 101"/>
                <a:gd name="T34" fmla="*/ 6 w 101"/>
                <a:gd name="T35" fmla="*/ 33 h 101"/>
                <a:gd name="T36" fmla="*/ 3 w 101"/>
                <a:gd name="T37" fmla="*/ 35 h 101"/>
                <a:gd name="T38" fmla="*/ 3 w 101"/>
                <a:gd name="T39" fmla="*/ 35 h 101"/>
                <a:gd name="T40" fmla="*/ 3 w 101"/>
                <a:gd name="T41" fmla="*/ 35 h 101"/>
                <a:gd name="T42" fmla="*/ 0 w 101"/>
                <a:gd name="T43" fmla="*/ 50 h 101"/>
                <a:gd name="T44" fmla="*/ 51 w 101"/>
                <a:gd name="T45" fmla="*/ 101 h 101"/>
                <a:gd name="T46" fmla="*/ 101 w 101"/>
                <a:gd name="T47" fmla="*/ 50 h 101"/>
                <a:gd name="T48" fmla="*/ 99 w 101"/>
                <a:gd name="T49" fmla="*/ 35 h 101"/>
                <a:gd name="T50" fmla="*/ 99 w 101"/>
                <a:gd name="T51" fmla="*/ 35 h 101"/>
                <a:gd name="T52" fmla="*/ 51 w 101"/>
                <a:gd name="T53" fmla="*/ 5 h 101"/>
                <a:gd name="T54" fmla="*/ 70 w 101"/>
                <a:gd name="T55" fmla="*/ 42 h 101"/>
                <a:gd name="T56" fmla="*/ 52 w 101"/>
                <a:gd name="T57" fmla="*/ 60 h 101"/>
                <a:gd name="T58" fmla="*/ 31 w 101"/>
                <a:gd name="T59" fmla="*/ 41 h 101"/>
                <a:gd name="T60" fmla="*/ 51 w 101"/>
                <a:gd name="T61" fmla="*/ 5 h 101"/>
                <a:gd name="T62" fmla="*/ 5 w 101"/>
                <a:gd name="T63" fmla="*/ 50 h 101"/>
                <a:gd name="T64" fmla="*/ 7 w 101"/>
                <a:gd name="T65" fmla="*/ 38 h 101"/>
                <a:gd name="T66" fmla="*/ 49 w 101"/>
                <a:gd name="T67" fmla="*/ 64 h 101"/>
                <a:gd name="T68" fmla="*/ 41 w 101"/>
                <a:gd name="T69" fmla="*/ 93 h 101"/>
                <a:gd name="T70" fmla="*/ 41 w 101"/>
                <a:gd name="T71" fmla="*/ 95 h 101"/>
                <a:gd name="T72" fmla="*/ 5 w 101"/>
                <a:gd name="T73" fmla="*/ 50 h 101"/>
                <a:gd name="T74" fmla="*/ 51 w 101"/>
                <a:gd name="T75" fmla="*/ 96 h 101"/>
                <a:gd name="T76" fmla="*/ 46 w 101"/>
                <a:gd name="T77" fmla="*/ 96 h 101"/>
                <a:gd name="T78" fmla="*/ 46 w 101"/>
                <a:gd name="T79" fmla="*/ 93 h 101"/>
                <a:gd name="T80" fmla="*/ 95 w 101"/>
                <a:gd name="T81" fmla="*/ 39 h 101"/>
                <a:gd name="T82" fmla="*/ 96 w 101"/>
                <a:gd name="T83" fmla="*/ 50 h 101"/>
                <a:gd name="T84" fmla="*/ 51 w 101"/>
                <a:gd name="T85" fmla="*/ 9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1" h="101">
                  <a:moveTo>
                    <a:pt x="99" y="35"/>
                  </a:moveTo>
                  <a:cubicBezTo>
                    <a:pt x="99" y="35"/>
                    <a:pt x="99" y="35"/>
                    <a:pt x="99" y="35"/>
                  </a:cubicBezTo>
                  <a:cubicBezTo>
                    <a:pt x="99" y="35"/>
                    <a:pt x="99" y="35"/>
                    <a:pt x="99" y="35"/>
                  </a:cubicBezTo>
                  <a:cubicBezTo>
                    <a:pt x="99" y="35"/>
                    <a:pt x="99" y="35"/>
                    <a:pt x="99" y="35"/>
                  </a:cubicBezTo>
                  <a:cubicBezTo>
                    <a:pt x="98" y="35"/>
                    <a:pt x="98" y="35"/>
                    <a:pt x="98" y="35"/>
                  </a:cubicBezTo>
                  <a:cubicBezTo>
                    <a:pt x="98" y="35"/>
                    <a:pt x="98" y="35"/>
                    <a:pt x="98" y="35"/>
                  </a:cubicBezTo>
                  <a:cubicBezTo>
                    <a:pt x="98" y="34"/>
                    <a:pt x="98" y="34"/>
                    <a:pt x="98" y="34"/>
                  </a:cubicBezTo>
                  <a:cubicBezTo>
                    <a:pt x="98" y="34"/>
                    <a:pt x="98" y="34"/>
                    <a:pt x="98" y="34"/>
                  </a:cubicBezTo>
                  <a:cubicBezTo>
                    <a:pt x="98" y="34"/>
                    <a:pt x="98" y="34"/>
                    <a:pt x="98" y="34"/>
                  </a:cubicBezTo>
                  <a:cubicBezTo>
                    <a:pt x="98" y="34"/>
                    <a:pt x="98" y="34"/>
                    <a:pt x="98" y="34"/>
                  </a:cubicBezTo>
                  <a:cubicBezTo>
                    <a:pt x="97" y="34"/>
                    <a:pt x="97" y="34"/>
                    <a:pt x="97" y="34"/>
                  </a:cubicBezTo>
                  <a:cubicBezTo>
                    <a:pt x="97" y="34"/>
                    <a:pt x="97" y="34"/>
                    <a:pt x="97" y="34"/>
                  </a:cubicBezTo>
                  <a:cubicBezTo>
                    <a:pt x="97" y="34"/>
                    <a:pt x="96" y="34"/>
                    <a:pt x="96" y="34"/>
                  </a:cubicBezTo>
                  <a:cubicBezTo>
                    <a:pt x="88" y="34"/>
                    <a:pt x="81" y="36"/>
                    <a:pt x="74" y="40"/>
                  </a:cubicBezTo>
                  <a:cubicBezTo>
                    <a:pt x="69" y="17"/>
                    <a:pt x="56" y="0"/>
                    <a:pt x="51" y="0"/>
                  </a:cubicBezTo>
                  <a:cubicBezTo>
                    <a:pt x="46" y="0"/>
                    <a:pt x="30" y="15"/>
                    <a:pt x="26" y="39"/>
                  </a:cubicBezTo>
                  <a:cubicBezTo>
                    <a:pt x="20" y="36"/>
                    <a:pt x="13" y="34"/>
                    <a:pt x="6" y="34"/>
                  </a:cubicBezTo>
                  <a:cubicBezTo>
                    <a:pt x="6" y="33"/>
                    <a:pt x="6" y="33"/>
                    <a:pt x="6" y="33"/>
                  </a:cubicBezTo>
                  <a:cubicBezTo>
                    <a:pt x="5" y="33"/>
                    <a:pt x="3" y="34"/>
                    <a:pt x="3" y="35"/>
                  </a:cubicBezTo>
                  <a:cubicBezTo>
                    <a:pt x="3" y="35"/>
                    <a:pt x="3" y="35"/>
                    <a:pt x="3" y="35"/>
                  </a:cubicBezTo>
                  <a:cubicBezTo>
                    <a:pt x="3" y="35"/>
                    <a:pt x="3" y="35"/>
                    <a:pt x="3" y="35"/>
                  </a:cubicBezTo>
                  <a:cubicBezTo>
                    <a:pt x="1" y="40"/>
                    <a:pt x="0" y="45"/>
                    <a:pt x="0" y="50"/>
                  </a:cubicBezTo>
                  <a:cubicBezTo>
                    <a:pt x="0" y="78"/>
                    <a:pt x="23" y="101"/>
                    <a:pt x="51" y="101"/>
                  </a:cubicBezTo>
                  <a:cubicBezTo>
                    <a:pt x="78" y="101"/>
                    <a:pt x="101" y="78"/>
                    <a:pt x="101" y="50"/>
                  </a:cubicBezTo>
                  <a:cubicBezTo>
                    <a:pt x="101" y="45"/>
                    <a:pt x="100" y="40"/>
                    <a:pt x="99" y="35"/>
                  </a:cubicBezTo>
                  <a:cubicBezTo>
                    <a:pt x="99" y="35"/>
                    <a:pt x="99" y="35"/>
                    <a:pt x="99" y="35"/>
                  </a:cubicBezTo>
                  <a:close/>
                  <a:moveTo>
                    <a:pt x="51" y="5"/>
                  </a:moveTo>
                  <a:cubicBezTo>
                    <a:pt x="53" y="6"/>
                    <a:pt x="66" y="20"/>
                    <a:pt x="70" y="42"/>
                  </a:cubicBezTo>
                  <a:cubicBezTo>
                    <a:pt x="63" y="47"/>
                    <a:pt x="57" y="53"/>
                    <a:pt x="52" y="60"/>
                  </a:cubicBezTo>
                  <a:cubicBezTo>
                    <a:pt x="46" y="52"/>
                    <a:pt x="39" y="45"/>
                    <a:pt x="31" y="41"/>
                  </a:cubicBezTo>
                  <a:cubicBezTo>
                    <a:pt x="34" y="19"/>
                    <a:pt x="48" y="5"/>
                    <a:pt x="51" y="5"/>
                  </a:cubicBezTo>
                  <a:close/>
                  <a:moveTo>
                    <a:pt x="5" y="50"/>
                  </a:moveTo>
                  <a:cubicBezTo>
                    <a:pt x="5" y="46"/>
                    <a:pt x="6" y="42"/>
                    <a:pt x="7" y="38"/>
                  </a:cubicBezTo>
                  <a:cubicBezTo>
                    <a:pt x="24" y="40"/>
                    <a:pt x="40" y="49"/>
                    <a:pt x="49" y="64"/>
                  </a:cubicBezTo>
                  <a:cubicBezTo>
                    <a:pt x="44" y="73"/>
                    <a:pt x="41" y="83"/>
                    <a:pt x="41" y="93"/>
                  </a:cubicBezTo>
                  <a:cubicBezTo>
                    <a:pt x="41" y="94"/>
                    <a:pt x="41" y="94"/>
                    <a:pt x="41" y="95"/>
                  </a:cubicBezTo>
                  <a:cubicBezTo>
                    <a:pt x="21" y="91"/>
                    <a:pt x="5" y="72"/>
                    <a:pt x="5" y="50"/>
                  </a:cubicBezTo>
                  <a:close/>
                  <a:moveTo>
                    <a:pt x="51" y="96"/>
                  </a:moveTo>
                  <a:cubicBezTo>
                    <a:pt x="49" y="96"/>
                    <a:pt x="48" y="96"/>
                    <a:pt x="46" y="96"/>
                  </a:cubicBezTo>
                  <a:cubicBezTo>
                    <a:pt x="46" y="95"/>
                    <a:pt x="46" y="94"/>
                    <a:pt x="46" y="93"/>
                  </a:cubicBezTo>
                  <a:cubicBezTo>
                    <a:pt x="46" y="65"/>
                    <a:pt x="67" y="42"/>
                    <a:pt x="95" y="39"/>
                  </a:cubicBezTo>
                  <a:cubicBezTo>
                    <a:pt x="96" y="42"/>
                    <a:pt x="96" y="46"/>
                    <a:pt x="96" y="50"/>
                  </a:cubicBezTo>
                  <a:cubicBezTo>
                    <a:pt x="96" y="75"/>
                    <a:pt x="76" y="96"/>
                    <a:pt x="51"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grpSp>
        <p:nvGrpSpPr>
          <p:cNvPr id="60" name="Group 59"/>
          <p:cNvGrpSpPr>
            <a:grpSpLocks noChangeAspect="1"/>
          </p:cNvGrpSpPr>
          <p:nvPr/>
        </p:nvGrpSpPr>
        <p:grpSpPr>
          <a:xfrm>
            <a:off x="6920392" y="2372883"/>
            <a:ext cx="778264" cy="741333"/>
            <a:chOff x="6705600" y="5022850"/>
            <a:chExt cx="1806575" cy="1720850"/>
          </a:xfrm>
        </p:grpSpPr>
        <p:sp>
          <p:nvSpPr>
            <p:cNvPr id="51" name="Freeform 15"/>
            <p:cNvSpPr>
              <a:spLocks noEditPoints="1"/>
            </p:cNvSpPr>
            <p:nvPr/>
          </p:nvSpPr>
          <p:spPr bwMode="auto">
            <a:xfrm>
              <a:off x="6705600" y="5248275"/>
              <a:ext cx="1806575" cy="1495425"/>
            </a:xfrm>
            <a:custGeom>
              <a:avLst/>
              <a:gdLst>
                <a:gd name="T0" fmla="*/ 225 w 225"/>
                <a:gd name="T1" fmla="*/ 102 h 186"/>
                <a:gd name="T2" fmla="*/ 225 w 225"/>
                <a:gd name="T3" fmla="*/ 101 h 186"/>
                <a:gd name="T4" fmla="*/ 172 w 225"/>
                <a:gd name="T5" fmla="*/ 33 h 186"/>
                <a:gd name="T6" fmla="*/ 124 w 225"/>
                <a:gd name="T7" fmla="*/ 16 h 186"/>
                <a:gd name="T8" fmla="*/ 93 w 225"/>
                <a:gd name="T9" fmla="*/ 16 h 186"/>
                <a:gd name="T10" fmla="*/ 2 w 225"/>
                <a:gd name="T11" fmla="*/ 33 h 186"/>
                <a:gd name="T12" fmla="*/ 0 w 225"/>
                <a:gd name="T13" fmla="*/ 159 h 186"/>
                <a:gd name="T14" fmla="*/ 29 w 225"/>
                <a:gd name="T15" fmla="*/ 162 h 186"/>
                <a:gd name="T16" fmla="*/ 83 w 225"/>
                <a:gd name="T17" fmla="*/ 162 h 186"/>
                <a:gd name="T18" fmla="*/ 170 w 225"/>
                <a:gd name="T19" fmla="*/ 186 h 186"/>
                <a:gd name="T20" fmla="*/ 223 w 225"/>
                <a:gd name="T21" fmla="*/ 162 h 186"/>
                <a:gd name="T22" fmla="*/ 225 w 225"/>
                <a:gd name="T23" fmla="*/ 102 h 186"/>
                <a:gd name="T24" fmla="*/ 218 w 225"/>
                <a:gd name="T25" fmla="*/ 100 h 186"/>
                <a:gd name="T26" fmla="*/ 153 w 225"/>
                <a:gd name="T27" fmla="*/ 54 h 186"/>
                <a:gd name="T28" fmla="*/ 218 w 225"/>
                <a:gd name="T29" fmla="*/ 100 h 186"/>
                <a:gd name="T30" fmla="*/ 109 w 225"/>
                <a:gd name="T31" fmla="*/ 5 h 186"/>
                <a:gd name="T32" fmla="*/ 120 w 225"/>
                <a:gd name="T33" fmla="*/ 33 h 186"/>
                <a:gd name="T34" fmla="*/ 98 w 225"/>
                <a:gd name="T35" fmla="*/ 16 h 186"/>
                <a:gd name="T36" fmla="*/ 33 w 225"/>
                <a:gd name="T37" fmla="*/ 159 h 186"/>
                <a:gd name="T38" fmla="*/ 78 w 225"/>
                <a:gd name="T39" fmla="*/ 159 h 186"/>
                <a:gd name="T40" fmla="*/ 170 w 225"/>
                <a:gd name="T41" fmla="*/ 182 h 186"/>
                <a:gd name="T42" fmla="*/ 148 w 225"/>
                <a:gd name="T43" fmla="*/ 159 h 186"/>
                <a:gd name="T44" fmla="*/ 170 w 225"/>
                <a:gd name="T45" fmla="*/ 137 h 186"/>
                <a:gd name="T46" fmla="*/ 170 w 225"/>
                <a:gd name="T47" fmla="*/ 182 h 186"/>
                <a:gd name="T48" fmla="*/ 170 w 225"/>
                <a:gd name="T49" fmla="*/ 132 h 186"/>
                <a:gd name="T50" fmla="*/ 83 w 225"/>
                <a:gd name="T51" fmla="*/ 157 h 186"/>
                <a:gd name="T52" fmla="*/ 29 w 225"/>
                <a:gd name="T53" fmla="*/ 157 h 186"/>
                <a:gd name="T54" fmla="*/ 5 w 225"/>
                <a:gd name="T55" fmla="*/ 38 h 186"/>
                <a:gd name="T56" fmla="*/ 179 w 225"/>
                <a:gd name="T57" fmla="*/ 50 h 186"/>
                <a:gd name="T58" fmla="*/ 149 w 225"/>
                <a:gd name="T59" fmla="*/ 52 h 186"/>
                <a:gd name="T60" fmla="*/ 151 w 225"/>
                <a:gd name="T61" fmla="*/ 105 h 186"/>
                <a:gd name="T62" fmla="*/ 221 w 225"/>
                <a:gd name="T63" fmla="*/ 15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5" h="186">
                  <a:moveTo>
                    <a:pt x="225" y="102"/>
                  </a:moveTo>
                  <a:cubicBezTo>
                    <a:pt x="225" y="102"/>
                    <a:pt x="225" y="102"/>
                    <a:pt x="225" y="102"/>
                  </a:cubicBezTo>
                  <a:cubicBezTo>
                    <a:pt x="225" y="101"/>
                    <a:pt x="225" y="101"/>
                    <a:pt x="225" y="101"/>
                  </a:cubicBezTo>
                  <a:cubicBezTo>
                    <a:pt x="225" y="101"/>
                    <a:pt x="225" y="101"/>
                    <a:pt x="225" y="101"/>
                  </a:cubicBezTo>
                  <a:cubicBezTo>
                    <a:pt x="174" y="34"/>
                    <a:pt x="174" y="34"/>
                    <a:pt x="174" y="34"/>
                  </a:cubicBezTo>
                  <a:cubicBezTo>
                    <a:pt x="173" y="34"/>
                    <a:pt x="173" y="33"/>
                    <a:pt x="172" y="33"/>
                  </a:cubicBezTo>
                  <a:cubicBezTo>
                    <a:pt x="124" y="33"/>
                    <a:pt x="124" y="33"/>
                    <a:pt x="124" y="33"/>
                  </a:cubicBezTo>
                  <a:cubicBezTo>
                    <a:pt x="124" y="16"/>
                    <a:pt x="124" y="16"/>
                    <a:pt x="124" y="16"/>
                  </a:cubicBezTo>
                  <a:cubicBezTo>
                    <a:pt x="124" y="7"/>
                    <a:pt x="118" y="0"/>
                    <a:pt x="109" y="0"/>
                  </a:cubicBezTo>
                  <a:cubicBezTo>
                    <a:pt x="100" y="0"/>
                    <a:pt x="93" y="7"/>
                    <a:pt x="93" y="16"/>
                  </a:cubicBezTo>
                  <a:cubicBezTo>
                    <a:pt x="93" y="33"/>
                    <a:pt x="93" y="33"/>
                    <a:pt x="93" y="33"/>
                  </a:cubicBezTo>
                  <a:cubicBezTo>
                    <a:pt x="2" y="33"/>
                    <a:pt x="2" y="33"/>
                    <a:pt x="2" y="33"/>
                  </a:cubicBezTo>
                  <a:cubicBezTo>
                    <a:pt x="1" y="33"/>
                    <a:pt x="0" y="35"/>
                    <a:pt x="0" y="36"/>
                  </a:cubicBezTo>
                  <a:cubicBezTo>
                    <a:pt x="0" y="159"/>
                    <a:pt x="0" y="159"/>
                    <a:pt x="0" y="159"/>
                  </a:cubicBezTo>
                  <a:cubicBezTo>
                    <a:pt x="0" y="160"/>
                    <a:pt x="1" y="162"/>
                    <a:pt x="2" y="162"/>
                  </a:cubicBezTo>
                  <a:cubicBezTo>
                    <a:pt x="29" y="162"/>
                    <a:pt x="29" y="162"/>
                    <a:pt x="29" y="162"/>
                  </a:cubicBezTo>
                  <a:cubicBezTo>
                    <a:pt x="30" y="175"/>
                    <a:pt x="41" y="186"/>
                    <a:pt x="56" y="186"/>
                  </a:cubicBezTo>
                  <a:cubicBezTo>
                    <a:pt x="70" y="186"/>
                    <a:pt x="82" y="175"/>
                    <a:pt x="83" y="162"/>
                  </a:cubicBezTo>
                  <a:cubicBezTo>
                    <a:pt x="143" y="162"/>
                    <a:pt x="143" y="162"/>
                    <a:pt x="143" y="162"/>
                  </a:cubicBezTo>
                  <a:cubicBezTo>
                    <a:pt x="144" y="175"/>
                    <a:pt x="156" y="186"/>
                    <a:pt x="170" y="186"/>
                  </a:cubicBezTo>
                  <a:cubicBezTo>
                    <a:pt x="185" y="186"/>
                    <a:pt x="196" y="175"/>
                    <a:pt x="197" y="162"/>
                  </a:cubicBezTo>
                  <a:cubicBezTo>
                    <a:pt x="223" y="162"/>
                    <a:pt x="223" y="162"/>
                    <a:pt x="223" y="162"/>
                  </a:cubicBezTo>
                  <a:cubicBezTo>
                    <a:pt x="224" y="162"/>
                    <a:pt x="225" y="160"/>
                    <a:pt x="225" y="159"/>
                  </a:cubicBezTo>
                  <a:cubicBezTo>
                    <a:pt x="225" y="102"/>
                    <a:pt x="225" y="102"/>
                    <a:pt x="225" y="102"/>
                  </a:cubicBezTo>
                  <a:cubicBezTo>
                    <a:pt x="225" y="102"/>
                    <a:pt x="225" y="102"/>
                    <a:pt x="225" y="102"/>
                  </a:cubicBezTo>
                  <a:close/>
                  <a:moveTo>
                    <a:pt x="218" y="100"/>
                  </a:moveTo>
                  <a:cubicBezTo>
                    <a:pt x="153" y="100"/>
                    <a:pt x="153" y="100"/>
                    <a:pt x="153" y="100"/>
                  </a:cubicBezTo>
                  <a:cubicBezTo>
                    <a:pt x="153" y="54"/>
                    <a:pt x="153" y="54"/>
                    <a:pt x="153" y="54"/>
                  </a:cubicBezTo>
                  <a:cubicBezTo>
                    <a:pt x="183" y="54"/>
                    <a:pt x="183" y="54"/>
                    <a:pt x="183" y="54"/>
                  </a:cubicBezTo>
                  <a:lnTo>
                    <a:pt x="218" y="100"/>
                  </a:lnTo>
                  <a:close/>
                  <a:moveTo>
                    <a:pt x="98" y="16"/>
                  </a:moveTo>
                  <a:cubicBezTo>
                    <a:pt x="98" y="10"/>
                    <a:pt x="103" y="5"/>
                    <a:pt x="109" y="5"/>
                  </a:cubicBezTo>
                  <a:cubicBezTo>
                    <a:pt x="115" y="5"/>
                    <a:pt x="120" y="10"/>
                    <a:pt x="120" y="16"/>
                  </a:cubicBezTo>
                  <a:cubicBezTo>
                    <a:pt x="120" y="33"/>
                    <a:pt x="120" y="33"/>
                    <a:pt x="120" y="33"/>
                  </a:cubicBezTo>
                  <a:cubicBezTo>
                    <a:pt x="98" y="33"/>
                    <a:pt x="98" y="33"/>
                    <a:pt x="98" y="33"/>
                  </a:cubicBezTo>
                  <a:lnTo>
                    <a:pt x="98" y="16"/>
                  </a:lnTo>
                  <a:close/>
                  <a:moveTo>
                    <a:pt x="56" y="182"/>
                  </a:moveTo>
                  <a:cubicBezTo>
                    <a:pt x="43" y="182"/>
                    <a:pt x="33" y="172"/>
                    <a:pt x="33" y="159"/>
                  </a:cubicBezTo>
                  <a:cubicBezTo>
                    <a:pt x="33" y="147"/>
                    <a:pt x="43" y="137"/>
                    <a:pt x="56" y="137"/>
                  </a:cubicBezTo>
                  <a:cubicBezTo>
                    <a:pt x="68" y="137"/>
                    <a:pt x="78" y="147"/>
                    <a:pt x="78" y="159"/>
                  </a:cubicBezTo>
                  <a:cubicBezTo>
                    <a:pt x="78" y="172"/>
                    <a:pt x="68" y="182"/>
                    <a:pt x="56" y="182"/>
                  </a:cubicBezTo>
                  <a:close/>
                  <a:moveTo>
                    <a:pt x="170" y="182"/>
                  </a:moveTo>
                  <a:cubicBezTo>
                    <a:pt x="158" y="182"/>
                    <a:pt x="148" y="172"/>
                    <a:pt x="148" y="160"/>
                  </a:cubicBezTo>
                  <a:cubicBezTo>
                    <a:pt x="148" y="160"/>
                    <a:pt x="148" y="160"/>
                    <a:pt x="148" y="159"/>
                  </a:cubicBezTo>
                  <a:cubicBezTo>
                    <a:pt x="148" y="159"/>
                    <a:pt x="148" y="158"/>
                    <a:pt x="148" y="158"/>
                  </a:cubicBezTo>
                  <a:cubicBezTo>
                    <a:pt x="148" y="146"/>
                    <a:pt x="158" y="137"/>
                    <a:pt x="170" y="137"/>
                  </a:cubicBezTo>
                  <a:cubicBezTo>
                    <a:pt x="183" y="137"/>
                    <a:pt x="193" y="147"/>
                    <a:pt x="193" y="159"/>
                  </a:cubicBezTo>
                  <a:cubicBezTo>
                    <a:pt x="193" y="172"/>
                    <a:pt x="183" y="182"/>
                    <a:pt x="170" y="182"/>
                  </a:cubicBezTo>
                  <a:close/>
                  <a:moveTo>
                    <a:pt x="197" y="157"/>
                  </a:moveTo>
                  <a:cubicBezTo>
                    <a:pt x="196" y="143"/>
                    <a:pt x="185" y="132"/>
                    <a:pt x="170" y="132"/>
                  </a:cubicBezTo>
                  <a:cubicBezTo>
                    <a:pt x="156" y="132"/>
                    <a:pt x="144" y="143"/>
                    <a:pt x="143" y="157"/>
                  </a:cubicBezTo>
                  <a:cubicBezTo>
                    <a:pt x="83" y="157"/>
                    <a:pt x="83" y="157"/>
                    <a:pt x="83" y="157"/>
                  </a:cubicBezTo>
                  <a:cubicBezTo>
                    <a:pt x="82" y="143"/>
                    <a:pt x="70" y="132"/>
                    <a:pt x="56" y="132"/>
                  </a:cubicBezTo>
                  <a:cubicBezTo>
                    <a:pt x="41" y="132"/>
                    <a:pt x="30" y="143"/>
                    <a:pt x="29" y="157"/>
                  </a:cubicBezTo>
                  <a:cubicBezTo>
                    <a:pt x="5" y="157"/>
                    <a:pt x="5" y="157"/>
                    <a:pt x="5" y="157"/>
                  </a:cubicBezTo>
                  <a:cubicBezTo>
                    <a:pt x="5" y="38"/>
                    <a:pt x="5" y="38"/>
                    <a:pt x="5" y="38"/>
                  </a:cubicBezTo>
                  <a:cubicBezTo>
                    <a:pt x="171" y="38"/>
                    <a:pt x="171" y="38"/>
                    <a:pt x="171" y="38"/>
                  </a:cubicBezTo>
                  <a:cubicBezTo>
                    <a:pt x="179" y="50"/>
                    <a:pt x="179" y="50"/>
                    <a:pt x="179" y="50"/>
                  </a:cubicBezTo>
                  <a:cubicBezTo>
                    <a:pt x="151" y="50"/>
                    <a:pt x="151" y="50"/>
                    <a:pt x="151" y="50"/>
                  </a:cubicBezTo>
                  <a:cubicBezTo>
                    <a:pt x="150" y="50"/>
                    <a:pt x="149" y="51"/>
                    <a:pt x="149" y="52"/>
                  </a:cubicBezTo>
                  <a:cubicBezTo>
                    <a:pt x="149" y="102"/>
                    <a:pt x="149" y="102"/>
                    <a:pt x="149" y="102"/>
                  </a:cubicBezTo>
                  <a:cubicBezTo>
                    <a:pt x="149" y="104"/>
                    <a:pt x="150" y="105"/>
                    <a:pt x="151" y="105"/>
                  </a:cubicBezTo>
                  <a:cubicBezTo>
                    <a:pt x="221" y="105"/>
                    <a:pt x="221" y="105"/>
                    <a:pt x="221" y="105"/>
                  </a:cubicBezTo>
                  <a:cubicBezTo>
                    <a:pt x="221" y="157"/>
                    <a:pt x="221" y="157"/>
                    <a:pt x="221" y="157"/>
                  </a:cubicBezTo>
                  <a:lnTo>
                    <a:pt x="197" y="15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endParaRPr>
            </a:p>
          </p:txBody>
        </p:sp>
        <p:sp>
          <p:nvSpPr>
            <p:cNvPr id="52" name="Freeform 16"/>
            <p:cNvSpPr>
              <a:spLocks/>
            </p:cNvSpPr>
            <p:nvPr/>
          </p:nvSpPr>
          <p:spPr bwMode="auto">
            <a:xfrm>
              <a:off x="7196138" y="5384800"/>
              <a:ext cx="152400" cy="39687"/>
            </a:xfrm>
            <a:custGeom>
              <a:avLst/>
              <a:gdLst>
                <a:gd name="T0" fmla="*/ 3 w 19"/>
                <a:gd name="T1" fmla="*/ 5 h 5"/>
                <a:gd name="T2" fmla="*/ 17 w 19"/>
                <a:gd name="T3" fmla="*/ 5 h 5"/>
                <a:gd name="T4" fmla="*/ 19 w 19"/>
                <a:gd name="T5" fmla="*/ 2 h 5"/>
                <a:gd name="T6" fmla="*/ 17 w 19"/>
                <a:gd name="T7" fmla="*/ 0 h 5"/>
                <a:gd name="T8" fmla="*/ 3 w 19"/>
                <a:gd name="T9" fmla="*/ 0 h 5"/>
                <a:gd name="T10" fmla="*/ 0 w 19"/>
                <a:gd name="T11" fmla="*/ 2 h 5"/>
                <a:gd name="T12" fmla="*/ 3 w 19"/>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9" h="5">
                  <a:moveTo>
                    <a:pt x="3" y="5"/>
                  </a:moveTo>
                  <a:cubicBezTo>
                    <a:pt x="17" y="5"/>
                    <a:pt x="17" y="5"/>
                    <a:pt x="17" y="5"/>
                  </a:cubicBezTo>
                  <a:cubicBezTo>
                    <a:pt x="18" y="5"/>
                    <a:pt x="19" y="3"/>
                    <a:pt x="19" y="2"/>
                  </a:cubicBezTo>
                  <a:cubicBezTo>
                    <a:pt x="19" y="1"/>
                    <a:pt x="18" y="0"/>
                    <a:pt x="17" y="0"/>
                  </a:cubicBezTo>
                  <a:cubicBezTo>
                    <a:pt x="3" y="0"/>
                    <a:pt x="3" y="0"/>
                    <a:pt x="3" y="0"/>
                  </a:cubicBezTo>
                  <a:cubicBezTo>
                    <a:pt x="1" y="0"/>
                    <a:pt x="0" y="1"/>
                    <a:pt x="0" y="2"/>
                  </a:cubicBezTo>
                  <a:cubicBezTo>
                    <a:pt x="0" y="3"/>
                    <a:pt x="1" y="5"/>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endParaRPr>
            </a:p>
          </p:txBody>
        </p:sp>
        <p:sp>
          <p:nvSpPr>
            <p:cNvPr id="53" name="Freeform 17"/>
            <p:cNvSpPr>
              <a:spLocks/>
            </p:cNvSpPr>
            <p:nvPr/>
          </p:nvSpPr>
          <p:spPr bwMode="auto">
            <a:xfrm>
              <a:off x="7813675" y="5384800"/>
              <a:ext cx="152400" cy="39687"/>
            </a:xfrm>
            <a:custGeom>
              <a:avLst/>
              <a:gdLst>
                <a:gd name="T0" fmla="*/ 0 w 19"/>
                <a:gd name="T1" fmla="*/ 2 h 5"/>
                <a:gd name="T2" fmla="*/ 2 w 19"/>
                <a:gd name="T3" fmla="*/ 5 h 5"/>
                <a:gd name="T4" fmla="*/ 16 w 19"/>
                <a:gd name="T5" fmla="*/ 5 h 5"/>
                <a:gd name="T6" fmla="*/ 19 w 19"/>
                <a:gd name="T7" fmla="*/ 2 h 5"/>
                <a:gd name="T8" fmla="*/ 16 w 19"/>
                <a:gd name="T9" fmla="*/ 0 h 5"/>
                <a:gd name="T10" fmla="*/ 2 w 19"/>
                <a:gd name="T11" fmla="*/ 0 h 5"/>
                <a:gd name="T12" fmla="*/ 0 w 19"/>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19" h="5">
                  <a:moveTo>
                    <a:pt x="0" y="2"/>
                  </a:moveTo>
                  <a:cubicBezTo>
                    <a:pt x="0" y="3"/>
                    <a:pt x="1" y="5"/>
                    <a:pt x="2" y="5"/>
                  </a:cubicBezTo>
                  <a:cubicBezTo>
                    <a:pt x="16" y="5"/>
                    <a:pt x="16" y="5"/>
                    <a:pt x="16" y="5"/>
                  </a:cubicBezTo>
                  <a:cubicBezTo>
                    <a:pt x="17" y="5"/>
                    <a:pt x="19" y="3"/>
                    <a:pt x="19" y="2"/>
                  </a:cubicBezTo>
                  <a:cubicBezTo>
                    <a:pt x="19" y="1"/>
                    <a:pt x="17" y="0"/>
                    <a:pt x="16"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endParaRPr>
            </a:p>
          </p:txBody>
        </p:sp>
        <p:sp>
          <p:nvSpPr>
            <p:cNvPr id="54" name="Freeform 18"/>
            <p:cNvSpPr>
              <a:spLocks/>
            </p:cNvSpPr>
            <p:nvPr/>
          </p:nvSpPr>
          <p:spPr bwMode="auto">
            <a:xfrm>
              <a:off x="7299325" y="5127625"/>
              <a:ext cx="128588" cy="120650"/>
            </a:xfrm>
            <a:custGeom>
              <a:avLst/>
              <a:gdLst>
                <a:gd name="T0" fmla="*/ 12 w 16"/>
                <a:gd name="T1" fmla="*/ 14 h 15"/>
                <a:gd name="T2" fmla="*/ 13 w 16"/>
                <a:gd name="T3" fmla="*/ 15 h 15"/>
                <a:gd name="T4" fmla="*/ 15 w 16"/>
                <a:gd name="T5" fmla="*/ 14 h 15"/>
                <a:gd name="T6" fmla="*/ 15 w 16"/>
                <a:gd name="T7" fmla="*/ 11 h 15"/>
                <a:gd name="T8" fmla="*/ 5 w 16"/>
                <a:gd name="T9" fmla="*/ 1 h 15"/>
                <a:gd name="T10" fmla="*/ 1 w 16"/>
                <a:gd name="T11" fmla="*/ 1 h 15"/>
                <a:gd name="T12" fmla="*/ 1 w 16"/>
                <a:gd name="T13" fmla="*/ 4 h 15"/>
                <a:gd name="T14" fmla="*/ 12 w 16"/>
                <a:gd name="T15" fmla="*/ 14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
                  <a:moveTo>
                    <a:pt x="12" y="14"/>
                  </a:moveTo>
                  <a:cubicBezTo>
                    <a:pt x="12" y="14"/>
                    <a:pt x="13" y="15"/>
                    <a:pt x="13" y="15"/>
                  </a:cubicBezTo>
                  <a:cubicBezTo>
                    <a:pt x="14" y="15"/>
                    <a:pt x="14" y="14"/>
                    <a:pt x="15" y="14"/>
                  </a:cubicBezTo>
                  <a:cubicBezTo>
                    <a:pt x="16" y="13"/>
                    <a:pt x="16" y="12"/>
                    <a:pt x="15" y="11"/>
                  </a:cubicBezTo>
                  <a:cubicBezTo>
                    <a:pt x="5" y="1"/>
                    <a:pt x="5" y="1"/>
                    <a:pt x="5" y="1"/>
                  </a:cubicBezTo>
                  <a:cubicBezTo>
                    <a:pt x="4" y="0"/>
                    <a:pt x="2" y="0"/>
                    <a:pt x="1" y="1"/>
                  </a:cubicBezTo>
                  <a:cubicBezTo>
                    <a:pt x="0" y="1"/>
                    <a:pt x="0" y="3"/>
                    <a:pt x="1" y="4"/>
                  </a:cubicBezTo>
                  <a:lnTo>
                    <a:pt x="12"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endParaRPr>
            </a:p>
          </p:txBody>
        </p:sp>
        <p:sp>
          <p:nvSpPr>
            <p:cNvPr id="55" name="Freeform 19"/>
            <p:cNvSpPr>
              <a:spLocks/>
            </p:cNvSpPr>
            <p:nvPr/>
          </p:nvSpPr>
          <p:spPr bwMode="auto">
            <a:xfrm>
              <a:off x="7732713" y="5127625"/>
              <a:ext cx="128588" cy="120650"/>
            </a:xfrm>
            <a:custGeom>
              <a:avLst/>
              <a:gdLst>
                <a:gd name="T0" fmla="*/ 3 w 16"/>
                <a:gd name="T1" fmla="*/ 15 h 15"/>
                <a:gd name="T2" fmla="*/ 4 w 16"/>
                <a:gd name="T3" fmla="*/ 14 h 15"/>
                <a:gd name="T4" fmla="*/ 15 w 16"/>
                <a:gd name="T5" fmla="*/ 4 h 15"/>
                <a:gd name="T6" fmla="*/ 15 w 16"/>
                <a:gd name="T7" fmla="*/ 1 h 15"/>
                <a:gd name="T8" fmla="*/ 11 w 16"/>
                <a:gd name="T9" fmla="*/ 1 h 15"/>
                <a:gd name="T10" fmla="*/ 1 w 16"/>
                <a:gd name="T11" fmla="*/ 11 h 15"/>
                <a:gd name="T12" fmla="*/ 1 w 16"/>
                <a:gd name="T13" fmla="*/ 14 h 15"/>
                <a:gd name="T14" fmla="*/ 3 w 16"/>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
                  <a:moveTo>
                    <a:pt x="3" y="15"/>
                  </a:moveTo>
                  <a:cubicBezTo>
                    <a:pt x="3" y="15"/>
                    <a:pt x="4" y="14"/>
                    <a:pt x="4" y="14"/>
                  </a:cubicBezTo>
                  <a:cubicBezTo>
                    <a:pt x="15" y="4"/>
                    <a:pt x="15" y="4"/>
                    <a:pt x="15" y="4"/>
                  </a:cubicBezTo>
                  <a:cubicBezTo>
                    <a:pt x="16" y="3"/>
                    <a:pt x="16" y="1"/>
                    <a:pt x="15" y="1"/>
                  </a:cubicBezTo>
                  <a:cubicBezTo>
                    <a:pt x="14" y="0"/>
                    <a:pt x="12" y="0"/>
                    <a:pt x="11" y="1"/>
                  </a:cubicBezTo>
                  <a:cubicBezTo>
                    <a:pt x="1" y="11"/>
                    <a:pt x="1" y="11"/>
                    <a:pt x="1" y="11"/>
                  </a:cubicBezTo>
                  <a:cubicBezTo>
                    <a:pt x="0" y="12"/>
                    <a:pt x="0" y="13"/>
                    <a:pt x="1" y="14"/>
                  </a:cubicBezTo>
                  <a:cubicBezTo>
                    <a:pt x="2" y="14"/>
                    <a:pt x="2" y="15"/>
                    <a:pt x="3"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endParaRPr>
            </a:p>
          </p:txBody>
        </p:sp>
        <p:sp>
          <p:nvSpPr>
            <p:cNvPr id="56" name="Freeform 20"/>
            <p:cNvSpPr>
              <a:spLocks/>
            </p:cNvSpPr>
            <p:nvPr/>
          </p:nvSpPr>
          <p:spPr bwMode="auto">
            <a:xfrm>
              <a:off x="7564438" y="5022850"/>
              <a:ext cx="31750" cy="152400"/>
            </a:xfrm>
            <a:custGeom>
              <a:avLst/>
              <a:gdLst>
                <a:gd name="T0" fmla="*/ 2 w 4"/>
                <a:gd name="T1" fmla="*/ 19 h 19"/>
                <a:gd name="T2" fmla="*/ 4 w 4"/>
                <a:gd name="T3" fmla="*/ 16 h 19"/>
                <a:gd name="T4" fmla="*/ 4 w 4"/>
                <a:gd name="T5" fmla="*/ 2 h 19"/>
                <a:gd name="T6" fmla="*/ 2 w 4"/>
                <a:gd name="T7" fmla="*/ 0 h 19"/>
                <a:gd name="T8" fmla="*/ 0 w 4"/>
                <a:gd name="T9" fmla="*/ 2 h 19"/>
                <a:gd name="T10" fmla="*/ 0 w 4"/>
                <a:gd name="T11" fmla="*/ 16 h 19"/>
                <a:gd name="T12" fmla="*/ 2 w 4"/>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4" h="19">
                  <a:moveTo>
                    <a:pt x="2" y="19"/>
                  </a:moveTo>
                  <a:cubicBezTo>
                    <a:pt x="3" y="19"/>
                    <a:pt x="4" y="18"/>
                    <a:pt x="4" y="16"/>
                  </a:cubicBezTo>
                  <a:cubicBezTo>
                    <a:pt x="4" y="2"/>
                    <a:pt x="4" y="2"/>
                    <a:pt x="4" y="2"/>
                  </a:cubicBezTo>
                  <a:cubicBezTo>
                    <a:pt x="4" y="1"/>
                    <a:pt x="3" y="0"/>
                    <a:pt x="2" y="0"/>
                  </a:cubicBezTo>
                  <a:cubicBezTo>
                    <a:pt x="1" y="0"/>
                    <a:pt x="0" y="1"/>
                    <a:pt x="0" y="2"/>
                  </a:cubicBezTo>
                  <a:cubicBezTo>
                    <a:pt x="0" y="16"/>
                    <a:pt x="0" y="16"/>
                    <a:pt x="0" y="16"/>
                  </a:cubicBezTo>
                  <a:cubicBezTo>
                    <a:pt x="0" y="18"/>
                    <a:pt x="1" y="19"/>
                    <a:pt x="2"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endParaRPr>
            </a:p>
          </p:txBody>
        </p:sp>
        <p:sp>
          <p:nvSpPr>
            <p:cNvPr id="57" name="Freeform 21"/>
            <p:cNvSpPr>
              <a:spLocks/>
            </p:cNvSpPr>
            <p:nvPr/>
          </p:nvSpPr>
          <p:spPr bwMode="auto">
            <a:xfrm>
              <a:off x="6865938" y="5689600"/>
              <a:ext cx="393700" cy="403225"/>
            </a:xfrm>
            <a:custGeom>
              <a:avLst/>
              <a:gdLst>
                <a:gd name="T0" fmla="*/ 47 w 49"/>
                <a:gd name="T1" fmla="*/ 23 h 50"/>
                <a:gd name="T2" fmla="*/ 27 w 49"/>
                <a:gd name="T3" fmla="*/ 23 h 50"/>
                <a:gd name="T4" fmla="*/ 27 w 49"/>
                <a:gd name="T5" fmla="*/ 2 h 50"/>
                <a:gd name="T6" fmla="*/ 24 w 49"/>
                <a:gd name="T7" fmla="*/ 0 h 50"/>
                <a:gd name="T8" fmla="*/ 22 w 49"/>
                <a:gd name="T9" fmla="*/ 2 h 50"/>
                <a:gd name="T10" fmla="*/ 22 w 49"/>
                <a:gd name="T11" fmla="*/ 23 h 50"/>
                <a:gd name="T12" fmla="*/ 2 w 49"/>
                <a:gd name="T13" fmla="*/ 23 h 50"/>
                <a:gd name="T14" fmla="*/ 0 w 49"/>
                <a:gd name="T15" fmla="*/ 25 h 50"/>
                <a:gd name="T16" fmla="*/ 2 w 49"/>
                <a:gd name="T17" fmla="*/ 27 h 50"/>
                <a:gd name="T18" fmla="*/ 22 w 49"/>
                <a:gd name="T19" fmla="*/ 27 h 50"/>
                <a:gd name="T20" fmla="*/ 22 w 49"/>
                <a:gd name="T21" fmla="*/ 47 h 50"/>
                <a:gd name="T22" fmla="*/ 24 w 49"/>
                <a:gd name="T23" fmla="*/ 50 h 50"/>
                <a:gd name="T24" fmla="*/ 27 w 49"/>
                <a:gd name="T25" fmla="*/ 47 h 50"/>
                <a:gd name="T26" fmla="*/ 27 w 49"/>
                <a:gd name="T27" fmla="*/ 27 h 50"/>
                <a:gd name="T28" fmla="*/ 47 w 49"/>
                <a:gd name="T29" fmla="*/ 27 h 50"/>
                <a:gd name="T30" fmla="*/ 49 w 49"/>
                <a:gd name="T31" fmla="*/ 25 h 50"/>
                <a:gd name="T32" fmla="*/ 47 w 49"/>
                <a:gd name="T33" fmla="*/ 2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47" y="23"/>
                  </a:moveTo>
                  <a:cubicBezTo>
                    <a:pt x="27" y="23"/>
                    <a:pt x="27" y="23"/>
                    <a:pt x="27" y="23"/>
                  </a:cubicBezTo>
                  <a:cubicBezTo>
                    <a:pt x="27" y="2"/>
                    <a:pt x="27" y="2"/>
                    <a:pt x="27" y="2"/>
                  </a:cubicBezTo>
                  <a:cubicBezTo>
                    <a:pt x="27" y="1"/>
                    <a:pt x="26" y="0"/>
                    <a:pt x="24" y="0"/>
                  </a:cubicBezTo>
                  <a:cubicBezTo>
                    <a:pt x="23" y="0"/>
                    <a:pt x="22" y="1"/>
                    <a:pt x="22" y="2"/>
                  </a:cubicBezTo>
                  <a:cubicBezTo>
                    <a:pt x="22" y="23"/>
                    <a:pt x="22" y="23"/>
                    <a:pt x="22" y="23"/>
                  </a:cubicBezTo>
                  <a:cubicBezTo>
                    <a:pt x="2" y="23"/>
                    <a:pt x="2" y="23"/>
                    <a:pt x="2" y="23"/>
                  </a:cubicBezTo>
                  <a:cubicBezTo>
                    <a:pt x="1" y="23"/>
                    <a:pt x="0" y="24"/>
                    <a:pt x="0" y="25"/>
                  </a:cubicBezTo>
                  <a:cubicBezTo>
                    <a:pt x="0" y="26"/>
                    <a:pt x="1" y="27"/>
                    <a:pt x="2" y="27"/>
                  </a:cubicBezTo>
                  <a:cubicBezTo>
                    <a:pt x="22" y="27"/>
                    <a:pt x="22" y="27"/>
                    <a:pt x="22" y="27"/>
                  </a:cubicBezTo>
                  <a:cubicBezTo>
                    <a:pt x="22" y="47"/>
                    <a:pt x="22" y="47"/>
                    <a:pt x="22" y="47"/>
                  </a:cubicBezTo>
                  <a:cubicBezTo>
                    <a:pt x="22" y="49"/>
                    <a:pt x="23" y="50"/>
                    <a:pt x="24" y="50"/>
                  </a:cubicBezTo>
                  <a:cubicBezTo>
                    <a:pt x="26" y="50"/>
                    <a:pt x="27" y="49"/>
                    <a:pt x="27" y="47"/>
                  </a:cubicBezTo>
                  <a:cubicBezTo>
                    <a:pt x="27" y="27"/>
                    <a:pt x="27" y="27"/>
                    <a:pt x="27" y="27"/>
                  </a:cubicBezTo>
                  <a:cubicBezTo>
                    <a:pt x="47" y="27"/>
                    <a:pt x="47" y="27"/>
                    <a:pt x="47" y="27"/>
                  </a:cubicBezTo>
                  <a:cubicBezTo>
                    <a:pt x="48" y="27"/>
                    <a:pt x="49" y="26"/>
                    <a:pt x="49" y="25"/>
                  </a:cubicBezTo>
                  <a:cubicBezTo>
                    <a:pt x="49" y="24"/>
                    <a:pt x="48" y="23"/>
                    <a:pt x="47"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endParaRPr>
            </a:p>
          </p:txBody>
        </p:sp>
      </p:grpSp>
      <p:grpSp>
        <p:nvGrpSpPr>
          <p:cNvPr id="61" name="Group 60"/>
          <p:cNvGrpSpPr>
            <a:grpSpLocks noChangeAspect="1"/>
          </p:cNvGrpSpPr>
          <p:nvPr/>
        </p:nvGrpSpPr>
        <p:grpSpPr>
          <a:xfrm>
            <a:off x="4508189" y="2433221"/>
            <a:ext cx="788523" cy="685939"/>
            <a:chOff x="3486150" y="5151438"/>
            <a:chExt cx="1830388" cy="1592262"/>
          </a:xfrm>
        </p:grpSpPr>
        <p:sp>
          <p:nvSpPr>
            <p:cNvPr id="58" name="Freeform 22"/>
            <p:cNvSpPr>
              <a:spLocks noEditPoints="1"/>
            </p:cNvSpPr>
            <p:nvPr/>
          </p:nvSpPr>
          <p:spPr bwMode="auto">
            <a:xfrm>
              <a:off x="3486150" y="5151438"/>
              <a:ext cx="1830388" cy="1592262"/>
            </a:xfrm>
            <a:custGeom>
              <a:avLst/>
              <a:gdLst>
                <a:gd name="T0" fmla="*/ 226 w 228"/>
                <a:gd name="T1" fmla="*/ 75 h 198"/>
                <a:gd name="T2" fmla="*/ 211 w 228"/>
                <a:gd name="T3" fmla="*/ 64 h 198"/>
                <a:gd name="T4" fmla="*/ 211 w 228"/>
                <a:gd name="T5" fmla="*/ 64 h 198"/>
                <a:gd name="T6" fmla="*/ 115 w 228"/>
                <a:gd name="T7" fmla="*/ 0 h 198"/>
                <a:gd name="T8" fmla="*/ 112 w 228"/>
                <a:gd name="T9" fmla="*/ 0 h 198"/>
                <a:gd name="T10" fmla="*/ 71 w 228"/>
                <a:gd name="T11" fmla="*/ 28 h 198"/>
                <a:gd name="T12" fmla="*/ 71 w 228"/>
                <a:gd name="T13" fmla="*/ 10 h 198"/>
                <a:gd name="T14" fmla="*/ 69 w 228"/>
                <a:gd name="T15" fmla="*/ 8 h 198"/>
                <a:gd name="T16" fmla="*/ 41 w 228"/>
                <a:gd name="T17" fmla="*/ 8 h 198"/>
                <a:gd name="T18" fmla="*/ 41 w 228"/>
                <a:gd name="T19" fmla="*/ 8 h 198"/>
                <a:gd name="T20" fmla="*/ 40 w 228"/>
                <a:gd name="T21" fmla="*/ 9 h 198"/>
                <a:gd name="T22" fmla="*/ 39 w 228"/>
                <a:gd name="T23" fmla="*/ 10 h 198"/>
                <a:gd name="T24" fmla="*/ 39 w 228"/>
                <a:gd name="T25" fmla="*/ 49 h 198"/>
                <a:gd name="T26" fmla="*/ 1 w 228"/>
                <a:gd name="T27" fmla="*/ 75 h 198"/>
                <a:gd name="T28" fmla="*/ 1 w 228"/>
                <a:gd name="T29" fmla="*/ 78 h 198"/>
                <a:gd name="T30" fmla="*/ 4 w 228"/>
                <a:gd name="T31" fmla="*/ 78 h 198"/>
                <a:gd name="T32" fmla="*/ 19 w 228"/>
                <a:gd name="T33" fmla="*/ 68 h 198"/>
                <a:gd name="T34" fmla="*/ 19 w 228"/>
                <a:gd name="T35" fmla="*/ 196 h 198"/>
                <a:gd name="T36" fmla="*/ 22 w 228"/>
                <a:gd name="T37" fmla="*/ 198 h 198"/>
                <a:gd name="T38" fmla="*/ 209 w 228"/>
                <a:gd name="T39" fmla="*/ 198 h 198"/>
                <a:gd name="T40" fmla="*/ 212 w 228"/>
                <a:gd name="T41" fmla="*/ 196 h 198"/>
                <a:gd name="T42" fmla="*/ 212 w 228"/>
                <a:gd name="T43" fmla="*/ 70 h 198"/>
                <a:gd name="T44" fmla="*/ 224 w 228"/>
                <a:gd name="T45" fmla="*/ 78 h 198"/>
                <a:gd name="T46" fmla="*/ 225 w 228"/>
                <a:gd name="T47" fmla="*/ 79 h 198"/>
                <a:gd name="T48" fmla="*/ 227 w 228"/>
                <a:gd name="T49" fmla="*/ 78 h 198"/>
                <a:gd name="T50" fmla="*/ 226 w 228"/>
                <a:gd name="T51" fmla="*/ 75 h 198"/>
                <a:gd name="T52" fmla="*/ 44 w 228"/>
                <a:gd name="T53" fmla="*/ 13 h 198"/>
                <a:gd name="T54" fmla="*/ 67 w 228"/>
                <a:gd name="T55" fmla="*/ 13 h 198"/>
                <a:gd name="T56" fmla="*/ 67 w 228"/>
                <a:gd name="T57" fmla="*/ 31 h 198"/>
                <a:gd name="T58" fmla="*/ 44 w 228"/>
                <a:gd name="T59" fmla="*/ 46 h 198"/>
                <a:gd name="T60" fmla="*/ 44 w 228"/>
                <a:gd name="T61" fmla="*/ 13 h 198"/>
                <a:gd name="T62" fmla="*/ 207 w 228"/>
                <a:gd name="T63" fmla="*/ 194 h 198"/>
                <a:gd name="T64" fmla="*/ 24 w 228"/>
                <a:gd name="T65" fmla="*/ 194 h 198"/>
                <a:gd name="T66" fmla="*/ 24 w 228"/>
                <a:gd name="T67" fmla="*/ 65 h 198"/>
                <a:gd name="T68" fmla="*/ 43 w 228"/>
                <a:gd name="T69" fmla="*/ 53 h 198"/>
                <a:gd name="T70" fmla="*/ 43 w 228"/>
                <a:gd name="T71" fmla="*/ 53 h 198"/>
                <a:gd name="T72" fmla="*/ 70 w 228"/>
                <a:gd name="T73" fmla="*/ 34 h 198"/>
                <a:gd name="T74" fmla="*/ 70 w 228"/>
                <a:gd name="T75" fmla="*/ 34 h 198"/>
                <a:gd name="T76" fmla="*/ 114 w 228"/>
                <a:gd name="T77" fmla="*/ 5 h 198"/>
                <a:gd name="T78" fmla="*/ 207 w 228"/>
                <a:gd name="T79" fmla="*/ 67 h 198"/>
                <a:gd name="T80" fmla="*/ 207 w 228"/>
                <a:gd name="T81" fmla="*/ 19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8" h="198">
                  <a:moveTo>
                    <a:pt x="226" y="75"/>
                  </a:moveTo>
                  <a:cubicBezTo>
                    <a:pt x="211" y="64"/>
                    <a:pt x="211" y="64"/>
                    <a:pt x="211" y="64"/>
                  </a:cubicBezTo>
                  <a:cubicBezTo>
                    <a:pt x="211" y="64"/>
                    <a:pt x="211" y="64"/>
                    <a:pt x="211" y="64"/>
                  </a:cubicBezTo>
                  <a:cubicBezTo>
                    <a:pt x="115" y="0"/>
                    <a:pt x="115" y="0"/>
                    <a:pt x="115" y="0"/>
                  </a:cubicBezTo>
                  <a:cubicBezTo>
                    <a:pt x="114" y="0"/>
                    <a:pt x="113" y="0"/>
                    <a:pt x="112" y="0"/>
                  </a:cubicBezTo>
                  <a:cubicBezTo>
                    <a:pt x="71" y="28"/>
                    <a:pt x="71" y="28"/>
                    <a:pt x="71" y="28"/>
                  </a:cubicBezTo>
                  <a:cubicBezTo>
                    <a:pt x="71" y="10"/>
                    <a:pt x="71" y="10"/>
                    <a:pt x="71" y="10"/>
                  </a:cubicBezTo>
                  <a:cubicBezTo>
                    <a:pt x="71" y="9"/>
                    <a:pt x="70" y="8"/>
                    <a:pt x="69" y="8"/>
                  </a:cubicBezTo>
                  <a:cubicBezTo>
                    <a:pt x="41" y="8"/>
                    <a:pt x="41" y="8"/>
                    <a:pt x="41" y="8"/>
                  </a:cubicBezTo>
                  <a:cubicBezTo>
                    <a:pt x="41" y="8"/>
                    <a:pt x="41" y="8"/>
                    <a:pt x="41" y="8"/>
                  </a:cubicBezTo>
                  <a:cubicBezTo>
                    <a:pt x="41" y="8"/>
                    <a:pt x="40" y="8"/>
                    <a:pt x="40" y="9"/>
                  </a:cubicBezTo>
                  <a:cubicBezTo>
                    <a:pt x="39" y="9"/>
                    <a:pt x="39" y="10"/>
                    <a:pt x="39" y="10"/>
                  </a:cubicBezTo>
                  <a:cubicBezTo>
                    <a:pt x="39" y="49"/>
                    <a:pt x="39" y="49"/>
                    <a:pt x="39" y="49"/>
                  </a:cubicBezTo>
                  <a:cubicBezTo>
                    <a:pt x="1" y="75"/>
                    <a:pt x="1" y="75"/>
                    <a:pt x="1" y="75"/>
                  </a:cubicBezTo>
                  <a:cubicBezTo>
                    <a:pt x="0" y="75"/>
                    <a:pt x="0" y="77"/>
                    <a:pt x="1" y="78"/>
                  </a:cubicBezTo>
                  <a:cubicBezTo>
                    <a:pt x="1" y="79"/>
                    <a:pt x="3" y="79"/>
                    <a:pt x="4" y="78"/>
                  </a:cubicBezTo>
                  <a:cubicBezTo>
                    <a:pt x="19" y="68"/>
                    <a:pt x="19" y="68"/>
                    <a:pt x="19" y="68"/>
                  </a:cubicBezTo>
                  <a:cubicBezTo>
                    <a:pt x="19" y="196"/>
                    <a:pt x="19" y="196"/>
                    <a:pt x="19" y="196"/>
                  </a:cubicBezTo>
                  <a:cubicBezTo>
                    <a:pt x="19" y="197"/>
                    <a:pt x="20" y="198"/>
                    <a:pt x="22" y="198"/>
                  </a:cubicBezTo>
                  <a:cubicBezTo>
                    <a:pt x="209" y="198"/>
                    <a:pt x="209" y="198"/>
                    <a:pt x="209" y="198"/>
                  </a:cubicBezTo>
                  <a:cubicBezTo>
                    <a:pt x="211" y="198"/>
                    <a:pt x="212" y="197"/>
                    <a:pt x="212" y="196"/>
                  </a:cubicBezTo>
                  <a:cubicBezTo>
                    <a:pt x="212" y="70"/>
                    <a:pt x="212" y="70"/>
                    <a:pt x="212" y="70"/>
                  </a:cubicBezTo>
                  <a:cubicBezTo>
                    <a:pt x="224" y="78"/>
                    <a:pt x="224" y="78"/>
                    <a:pt x="224" y="78"/>
                  </a:cubicBezTo>
                  <a:cubicBezTo>
                    <a:pt x="224" y="79"/>
                    <a:pt x="225" y="79"/>
                    <a:pt x="225" y="79"/>
                  </a:cubicBezTo>
                  <a:cubicBezTo>
                    <a:pt x="226" y="79"/>
                    <a:pt x="226" y="78"/>
                    <a:pt x="227" y="78"/>
                  </a:cubicBezTo>
                  <a:cubicBezTo>
                    <a:pt x="228" y="77"/>
                    <a:pt x="227" y="75"/>
                    <a:pt x="226" y="75"/>
                  </a:cubicBezTo>
                  <a:close/>
                  <a:moveTo>
                    <a:pt x="44" y="13"/>
                  </a:moveTo>
                  <a:cubicBezTo>
                    <a:pt x="67" y="13"/>
                    <a:pt x="67" y="13"/>
                    <a:pt x="67" y="13"/>
                  </a:cubicBezTo>
                  <a:cubicBezTo>
                    <a:pt x="67" y="31"/>
                    <a:pt x="67" y="31"/>
                    <a:pt x="67" y="31"/>
                  </a:cubicBezTo>
                  <a:cubicBezTo>
                    <a:pt x="44" y="46"/>
                    <a:pt x="44" y="46"/>
                    <a:pt x="44" y="46"/>
                  </a:cubicBezTo>
                  <a:lnTo>
                    <a:pt x="44" y="13"/>
                  </a:lnTo>
                  <a:close/>
                  <a:moveTo>
                    <a:pt x="207" y="194"/>
                  </a:moveTo>
                  <a:cubicBezTo>
                    <a:pt x="24" y="194"/>
                    <a:pt x="24" y="194"/>
                    <a:pt x="24" y="194"/>
                  </a:cubicBezTo>
                  <a:cubicBezTo>
                    <a:pt x="24" y="65"/>
                    <a:pt x="24" y="65"/>
                    <a:pt x="24" y="65"/>
                  </a:cubicBezTo>
                  <a:cubicBezTo>
                    <a:pt x="43" y="53"/>
                    <a:pt x="43" y="53"/>
                    <a:pt x="43" y="53"/>
                  </a:cubicBezTo>
                  <a:cubicBezTo>
                    <a:pt x="43" y="53"/>
                    <a:pt x="43" y="53"/>
                    <a:pt x="43" y="53"/>
                  </a:cubicBezTo>
                  <a:cubicBezTo>
                    <a:pt x="70" y="34"/>
                    <a:pt x="70" y="34"/>
                    <a:pt x="70" y="34"/>
                  </a:cubicBezTo>
                  <a:cubicBezTo>
                    <a:pt x="70" y="34"/>
                    <a:pt x="70" y="34"/>
                    <a:pt x="70" y="34"/>
                  </a:cubicBezTo>
                  <a:cubicBezTo>
                    <a:pt x="114" y="5"/>
                    <a:pt x="114" y="5"/>
                    <a:pt x="114" y="5"/>
                  </a:cubicBezTo>
                  <a:cubicBezTo>
                    <a:pt x="207" y="67"/>
                    <a:pt x="207" y="67"/>
                    <a:pt x="207" y="67"/>
                  </a:cubicBezTo>
                  <a:lnTo>
                    <a:pt x="207" y="19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59" name="Freeform 23"/>
            <p:cNvSpPr>
              <a:spLocks noEditPoints="1"/>
            </p:cNvSpPr>
            <p:nvPr/>
          </p:nvSpPr>
          <p:spPr bwMode="auto">
            <a:xfrm>
              <a:off x="4105275" y="5649913"/>
              <a:ext cx="593725" cy="587375"/>
            </a:xfrm>
            <a:custGeom>
              <a:avLst/>
              <a:gdLst>
                <a:gd name="T0" fmla="*/ 24 w 74"/>
                <a:gd name="T1" fmla="*/ 2 h 73"/>
                <a:gd name="T2" fmla="*/ 24 w 74"/>
                <a:gd name="T3" fmla="*/ 24 h 73"/>
                <a:gd name="T4" fmla="*/ 2 w 74"/>
                <a:gd name="T5" fmla="*/ 24 h 73"/>
                <a:gd name="T6" fmla="*/ 1 w 74"/>
                <a:gd name="T7" fmla="*/ 25 h 73"/>
                <a:gd name="T8" fmla="*/ 0 w 74"/>
                <a:gd name="T9" fmla="*/ 26 h 73"/>
                <a:gd name="T10" fmla="*/ 0 w 74"/>
                <a:gd name="T11" fmla="*/ 47 h 73"/>
                <a:gd name="T12" fmla="*/ 2 w 74"/>
                <a:gd name="T13" fmla="*/ 49 h 73"/>
                <a:gd name="T14" fmla="*/ 24 w 74"/>
                <a:gd name="T15" fmla="*/ 49 h 73"/>
                <a:gd name="T16" fmla="*/ 24 w 74"/>
                <a:gd name="T17" fmla="*/ 71 h 73"/>
                <a:gd name="T18" fmla="*/ 26 w 74"/>
                <a:gd name="T19" fmla="*/ 73 h 73"/>
                <a:gd name="T20" fmla="*/ 47 w 74"/>
                <a:gd name="T21" fmla="*/ 73 h 73"/>
                <a:gd name="T22" fmla="*/ 49 w 74"/>
                <a:gd name="T23" fmla="*/ 71 h 73"/>
                <a:gd name="T24" fmla="*/ 49 w 74"/>
                <a:gd name="T25" fmla="*/ 49 h 73"/>
                <a:gd name="T26" fmla="*/ 71 w 74"/>
                <a:gd name="T27" fmla="*/ 49 h 73"/>
                <a:gd name="T28" fmla="*/ 73 w 74"/>
                <a:gd name="T29" fmla="*/ 48 h 73"/>
                <a:gd name="T30" fmla="*/ 74 w 74"/>
                <a:gd name="T31" fmla="*/ 47 h 73"/>
                <a:gd name="T32" fmla="*/ 74 w 74"/>
                <a:gd name="T33" fmla="*/ 26 h 73"/>
                <a:gd name="T34" fmla="*/ 71 w 74"/>
                <a:gd name="T35" fmla="*/ 24 h 73"/>
                <a:gd name="T36" fmla="*/ 49 w 74"/>
                <a:gd name="T37" fmla="*/ 24 h 73"/>
                <a:gd name="T38" fmla="*/ 49 w 74"/>
                <a:gd name="T39" fmla="*/ 2 h 73"/>
                <a:gd name="T40" fmla="*/ 47 w 74"/>
                <a:gd name="T41" fmla="*/ 0 h 73"/>
                <a:gd name="T42" fmla="*/ 26 w 74"/>
                <a:gd name="T43" fmla="*/ 0 h 73"/>
                <a:gd name="T44" fmla="*/ 24 w 74"/>
                <a:gd name="T45" fmla="*/ 2 h 73"/>
                <a:gd name="T46" fmla="*/ 29 w 74"/>
                <a:gd name="T47" fmla="*/ 26 h 73"/>
                <a:gd name="T48" fmla="*/ 29 w 74"/>
                <a:gd name="T49" fmla="*/ 4 h 73"/>
                <a:gd name="T50" fmla="*/ 45 w 74"/>
                <a:gd name="T51" fmla="*/ 4 h 73"/>
                <a:gd name="T52" fmla="*/ 45 w 74"/>
                <a:gd name="T53" fmla="*/ 26 h 73"/>
                <a:gd name="T54" fmla="*/ 47 w 74"/>
                <a:gd name="T55" fmla="*/ 29 h 73"/>
                <a:gd name="T56" fmla="*/ 69 w 74"/>
                <a:gd name="T57" fmla="*/ 29 h 73"/>
                <a:gd name="T58" fmla="*/ 69 w 74"/>
                <a:gd name="T59" fmla="*/ 45 h 73"/>
                <a:gd name="T60" fmla="*/ 47 w 74"/>
                <a:gd name="T61" fmla="*/ 45 h 73"/>
                <a:gd name="T62" fmla="*/ 45 w 74"/>
                <a:gd name="T63" fmla="*/ 47 h 73"/>
                <a:gd name="T64" fmla="*/ 45 w 74"/>
                <a:gd name="T65" fmla="*/ 69 h 73"/>
                <a:gd name="T66" fmla="*/ 29 w 74"/>
                <a:gd name="T67" fmla="*/ 69 h 73"/>
                <a:gd name="T68" fmla="*/ 29 w 74"/>
                <a:gd name="T69" fmla="*/ 47 h 73"/>
                <a:gd name="T70" fmla="*/ 26 w 74"/>
                <a:gd name="T71" fmla="*/ 45 h 73"/>
                <a:gd name="T72" fmla="*/ 5 w 74"/>
                <a:gd name="T73" fmla="*/ 45 h 73"/>
                <a:gd name="T74" fmla="*/ 5 w 74"/>
                <a:gd name="T75" fmla="*/ 29 h 73"/>
                <a:gd name="T76" fmla="*/ 26 w 74"/>
                <a:gd name="T77" fmla="*/ 29 h 73"/>
                <a:gd name="T78" fmla="*/ 29 w 74"/>
                <a:gd name="T79" fmla="*/ 2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4" h="73">
                  <a:moveTo>
                    <a:pt x="24" y="2"/>
                  </a:moveTo>
                  <a:cubicBezTo>
                    <a:pt x="24" y="24"/>
                    <a:pt x="24" y="24"/>
                    <a:pt x="24" y="24"/>
                  </a:cubicBezTo>
                  <a:cubicBezTo>
                    <a:pt x="2" y="24"/>
                    <a:pt x="2" y="24"/>
                    <a:pt x="2" y="24"/>
                  </a:cubicBezTo>
                  <a:cubicBezTo>
                    <a:pt x="2" y="24"/>
                    <a:pt x="1" y="24"/>
                    <a:pt x="1" y="25"/>
                  </a:cubicBezTo>
                  <a:cubicBezTo>
                    <a:pt x="0" y="25"/>
                    <a:pt x="0" y="26"/>
                    <a:pt x="0" y="26"/>
                  </a:cubicBezTo>
                  <a:cubicBezTo>
                    <a:pt x="0" y="47"/>
                    <a:pt x="0" y="47"/>
                    <a:pt x="0" y="47"/>
                  </a:cubicBezTo>
                  <a:cubicBezTo>
                    <a:pt x="0" y="48"/>
                    <a:pt x="1" y="49"/>
                    <a:pt x="2" y="49"/>
                  </a:cubicBezTo>
                  <a:cubicBezTo>
                    <a:pt x="24" y="49"/>
                    <a:pt x="24" y="49"/>
                    <a:pt x="24" y="49"/>
                  </a:cubicBezTo>
                  <a:cubicBezTo>
                    <a:pt x="24" y="71"/>
                    <a:pt x="24" y="71"/>
                    <a:pt x="24" y="71"/>
                  </a:cubicBezTo>
                  <a:cubicBezTo>
                    <a:pt x="24" y="72"/>
                    <a:pt x="25" y="73"/>
                    <a:pt x="26" y="73"/>
                  </a:cubicBezTo>
                  <a:cubicBezTo>
                    <a:pt x="47" y="73"/>
                    <a:pt x="47" y="73"/>
                    <a:pt x="47" y="73"/>
                  </a:cubicBezTo>
                  <a:cubicBezTo>
                    <a:pt x="48" y="73"/>
                    <a:pt x="49" y="72"/>
                    <a:pt x="49" y="71"/>
                  </a:cubicBezTo>
                  <a:cubicBezTo>
                    <a:pt x="49" y="49"/>
                    <a:pt x="49" y="49"/>
                    <a:pt x="49" y="49"/>
                  </a:cubicBezTo>
                  <a:cubicBezTo>
                    <a:pt x="71" y="49"/>
                    <a:pt x="71" y="49"/>
                    <a:pt x="71" y="49"/>
                  </a:cubicBezTo>
                  <a:cubicBezTo>
                    <a:pt x="72" y="49"/>
                    <a:pt x="73" y="49"/>
                    <a:pt x="73" y="48"/>
                  </a:cubicBezTo>
                  <a:cubicBezTo>
                    <a:pt x="73" y="48"/>
                    <a:pt x="74" y="47"/>
                    <a:pt x="74" y="47"/>
                  </a:cubicBezTo>
                  <a:cubicBezTo>
                    <a:pt x="74" y="26"/>
                    <a:pt x="74" y="26"/>
                    <a:pt x="74" y="26"/>
                  </a:cubicBezTo>
                  <a:cubicBezTo>
                    <a:pt x="74" y="25"/>
                    <a:pt x="73" y="24"/>
                    <a:pt x="71" y="24"/>
                  </a:cubicBezTo>
                  <a:cubicBezTo>
                    <a:pt x="49" y="24"/>
                    <a:pt x="49" y="24"/>
                    <a:pt x="49" y="24"/>
                  </a:cubicBezTo>
                  <a:cubicBezTo>
                    <a:pt x="49" y="2"/>
                    <a:pt x="49" y="2"/>
                    <a:pt x="49" y="2"/>
                  </a:cubicBezTo>
                  <a:cubicBezTo>
                    <a:pt x="49" y="1"/>
                    <a:pt x="48" y="0"/>
                    <a:pt x="47" y="0"/>
                  </a:cubicBezTo>
                  <a:cubicBezTo>
                    <a:pt x="26" y="0"/>
                    <a:pt x="26" y="0"/>
                    <a:pt x="26" y="0"/>
                  </a:cubicBezTo>
                  <a:cubicBezTo>
                    <a:pt x="25" y="0"/>
                    <a:pt x="24" y="1"/>
                    <a:pt x="24" y="2"/>
                  </a:cubicBezTo>
                  <a:close/>
                  <a:moveTo>
                    <a:pt x="29" y="26"/>
                  </a:moveTo>
                  <a:cubicBezTo>
                    <a:pt x="29" y="4"/>
                    <a:pt x="29" y="4"/>
                    <a:pt x="29" y="4"/>
                  </a:cubicBezTo>
                  <a:cubicBezTo>
                    <a:pt x="45" y="4"/>
                    <a:pt x="45" y="4"/>
                    <a:pt x="45" y="4"/>
                  </a:cubicBezTo>
                  <a:cubicBezTo>
                    <a:pt x="45" y="26"/>
                    <a:pt x="45" y="26"/>
                    <a:pt x="45" y="26"/>
                  </a:cubicBezTo>
                  <a:cubicBezTo>
                    <a:pt x="45" y="28"/>
                    <a:pt x="46" y="29"/>
                    <a:pt x="47" y="29"/>
                  </a:cubicBezTo>
                  <a:cubicBezTo>
                    <a:pt x="69" y="29"/>
                    <a:pt x="69" y="29"/>
                    <a:pt x="69" y="29"/>
                  </a:cubicBezTo>
                  <a:cubicBezTo>
                    <a:pt x="69" y="45"/>
                    <a:pt x="69" y="45"/>
                    <a:pt x="69" y="45"/>
                  </a:cubicBezTo>
                  <a:cubicBezTo>
                    <a:pt x="47" y="45"/>
                    <a:pt x="47" y="45"/>
                    <a:pt x="47" y="45"/>
                  </a:cubicBezTo>
                  <a:cubicBezTo>
                    <a:pt x="46" y="45"/>
                    <a:pt x="45" y="46"/>
                    <a:pt x="45" y="47"/>
                  </a:cubicBezTo>
                  <a:cubicBezTo>
                    <a:pt x="45" y="69"/>
                    <a:pt x="45" y="69"/>
                    <a:pt x="45" y="69"/>
                  </a:cubicBezTo>
                  <a:cubicBezTo>
                    <a:pt x="29" y="69"/>
                    <a:pt x="29" y="69"/>
                    <a:pt x="29" y="69"/>
                  </a:cubicBezTo>
                  <a:cubicBezTo>
                    <a:pt x="29" y="47"/>
                    <a:pt x="29" y="47"/>
                    <a:pt x="29" y="47"/>
                  </a:cubicBezTo>
                  <a:cubicBezTo>
                    <a:pt x="29" y="46"/>
                    <a:pt x="28" y="45"/>
                    <a:pt x="26" y="45"/>
                  </a:cubicBezTo>
                  <a:cubicBezTo>
                    <a:pt x="5" y="45"/>
                    <a:pt x="5" y="45"/>
                    <a:pt x="5" y="45"/>
                  </a:cubicBezTo>
                  <a:cubicBezTo>
                    <a:pt x="5" y="29"/>
                    <a:pt x="5" y="29"/>
                    <a:pt x="5" y="29"/>
                  </a:cubicBezTo>
                  <a:cubicBezTo>
                    <a:pt x="26" y="29"/>
                    <a:pt x="26" y="29"/>
                    <a:pt x="26" y="29"/>
                  </a:cubicBezTo>
                  <a:cubicBezTo>
                    <a:pt x="28" y="29"/>
                    <a:pt x="29" y="28"/>
                    <a:pt x="29"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sp>
        <p:nvSpPr>
          <p:cNvPr id="63" name="Isosceles Triangle 62"/>
          <p:cNvSpPr>
            <a:spLocks noChangeAspect="1"/>
          </p:cNvSpPr>
          <p:nvPr/>
        </p:nvSpPr>
        <p:spPr>
          <a:xfrm rot="10800000">
            <a:off x="7148159" y="5159907"/>
            <a:ext cx="311789" cy="209563"/>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64" name="Isosceles Triangle 63"/>
          <p:cNvSpPr>
            <a:spLocks noChangeAspect="1"/>
          </p:cNvSpPr>
          <p:nvPr/>
        </p:nvSpPr>
        <p:spPr>
          <a:xfrm rot="10800000">
            <a:off x="9525150" y="5159907"/>
            <a:ext cx="311789" cy="209563"/>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65" name="Isosceles Triangle 64"/>
          <p:cNvSpPr>
            <a:spLocks noChangeAspect="1"/>
          </p:cNvSpPr>
          <p:nvPr/>
        </p:nvSpPr>
        <p:spPr>
          <a:xfrm rot="10800000">
            <a:off x="4746558" y="5176201"/>
            <a:ext cx="311789" cy="209563"/>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66" name="Isosceles Triangle 65"/>
          <p:cNvSpPr>
            <a:spLocks noChangeAspect="1"/>
          </p:cNvSpPr>
          <p:nvPr/>
        </p:nvSpPr>
        <p:spPr>
          <a:xfrm rot="10800000">
            <a:off x="2341194" y="5176201"/>
            <a:ext cx="311789" cy="209563"/>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Tree>
    <p:extLst>
      <p:ext uri="{BB962C8B-B14F-4D97-AF65-F5344CB8AC3E}">
        <p14:creationId xmlns:p14="http://schemas.microsoft.com/office/powerpoint/2010/main" val="86844162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par>
                                <p:cTn id="17" presetID="10" presetClass="entr" presetSubtype="0" fill="hold" nodeType="withEffect">
                                  <p:stCondLst>
                                    <p:cond delay="0"/>
                                  </p:stCondLst>
                                  <p:childTnLst>
                                    <p:set>
                                      <p:cBhvr>
                                        <p:cTn id="18" dur="1" fill="hold">
                                          <p:stCondLst>
                                            <p:cond delay="0"/>
                                          </p:stCondLst>
                                        </p:cTn>
                                        <p:tgtEl>
                                          <p:spTgt spid="62"/>
                                        </p:tgtEl>
                                        <p:attrNameLst>
                                          <p:attrName>style.visibility</p:attrName>
                                        </p:attrNameLst>
                                      </p:cBhvr>
                                      <p:to>
                                        <p:strVal val="visible"/>
                                      </p:to>
                                    </p:set>
                                    <p:animEffect transition="in" filter="fade">
                                      <p:cBhvr>
                                        <p:cTn id="19" dur="500"/>
                                        <p:tgtEl>
                                          <p:spTgt spid="62"/>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6"/>
                                        </p:tgtEl>
                                        <p:attrNameLst>
                                          <p:attrName>style.visibility</p:attrName>
                                        </p:attrNameLst>
                                      </p:cBhvr>
                                      <p:to>
                                        <p:strVal val="visible"/>
                                      </p:to>
                                    </p:set>
                                    <p:animEffect transition="in" filter="fade">
                                      <p:cBhvr>
                                        <p:cTn id="22" dur="500"/>
                                        <p:tgtEl>
                                          <p:spTgt spid="6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fade">
                                      <p:cBhvr>
                                        <p:cTn id="36" dur="500"/>
                                        <p:tgtEl>
                                          <p:spTgt spid="35"/>
                                        </p:tgtEl>
                                      </p:cBhvr>
                                    </p:animEffect>
                                  </p:childTnLst>
                                </p:cTn>
                              </p:par>
                              <p:par>
                                <p:cTn id="37" presetID="10" presetClass="entr" presetSubtype="0" fill="hold" nodeType="withEffect">
                                  <p:stCondLst>
                                    <p:cond delay="0"/>
                                  </p:stCondLst>
                                  <p:childTnLst>
                                    <p:set>
                                      <p:cBhvr>
                                        <p:cTn id="38" dur="1" fill="hold">
                                          <p:stCondLst>
                                            <p:cond delay="0"/>
                                          </p:stCondLst>
                                        </p:cTn>
                                        <p:tgtEl>
                                          <p:spTgt spid="61"/>
                                        </p:tgtEl>
                                        <p:attrNameLst>
                                          <p:attrName>style.visibility</p:attrName>
                                        </p:attrNameLst>
                                      </p:cBhvr>
                                      <p:to>
                                        <p:strVal val="visible"/>
                                      </p:to>
                                    </p:set>
                                    <p:animEffect transition="in" filter="fade">
                                      <p:cBhvr>
                                        <p:cTn id="39" dur="500"/>
                                        <p:tgtEl>
                                          <p:spTgt spid="6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5"/>
                                        </p:tgtEl>
                                        <p:attrNameLst>
                                          <p:attrName>style.visibility</p:attrName>
                                        </p:attrNameLst>
                                      </p:cBhvr>
                                      <p:to>
                                        <p:strVal val="visible"/>
                                      </p:to>
                                    </p:set>
                                    <p:animEffect transition="in" filter="fade">
                                      <p:cBhvr>
                                        <p:cTn id="42" dur="500"/>
                                        <p:tgtEl>
                                          <p:spTgt spid="6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fade">
                                      <p:cBhvr>
                                        <p:cTn id="53" dur="500"/>
                                        <p:tgtEl>
                                          <p:spTgt spid="29"/>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6"/>
                                        </p:tgtEl>
                                        <p:attrNameLst>
                                          <p:attrName>style.visibility</p:attrName>
                                        </p:attrNameLst>
                                      </p:cBhvr>
                                      <p:to>
                                        <p:strVal val="visible"/>
                                      </p:to>
                                    </p:set>
                                    <p:animEffect transition="in" filter="fade">
                                      <p:cBhvr>
                                        <p:cTn id="56" dur="500"/>
                                        <p:tgtEl>
                                          <p:spTgt spid="36"/>
                                        </p:tgtEl>
                                      </p:cBhvr>
                                    </p:animEffect>
                                  </p:childTnLst>
                                </p:cTn>
                              </p:par>
                              <p:par>
                                <p:cTn id="57" presetID="10" presetClass="entr" presetSubtype="0" fill="hold" nodeType="withEffect">
                                  <p:stCondLst>
                                    <p:cond delay="0"/>
                                  </p:stCondLst>
                                  <p:childTnLst>
                                    <p:set>
                                      <p:cBhvr>
                                        <p:cTn id="58" dur="1" fill="hold">
                                          <p:stCondLst>
                                            <p:cond delay="0"/>
                                          </p:stCondLst>
                                        </p:cTn>
                                        <p:tgtEl>
                                          <p:spTgt spid="60"/>
                                        </p:tgtEl>
                                        <p:attrNameLst>
                                          <p:attrName>style.visibility</p:attrName>
                                        </p:attrNameLst>
                                      </p:cBhvr>
                                      <p:to>
                                        <p:strVal val="visible"/>
                                      </p:to>
                                    </p:set>
                                    <p:animEffect transition="in" filter="fade">
                                      <p:cBhvr>
                                        <p:cTn id="59" dur="500"/>
                                        <p:tgtEl>
                                          <p:spTgt spid="60"/>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63"/>
                                        </p:tgtEl>
                                        <p:attrNameLst>
                                          <p:attrName>style.visibility</p:attrName>
                                        </p:attrNameLst>
                                      </p:cBhvr>
                                      <p:to>
                                        <p:strVal val="visible"/>
                                      </p:to>
                                    </p:set>
                                    <p:animEffect transition="in" filter="fade">
                                      <p:cBhvr>
                                        <p:cTn id="62" dur="500"/>
                                        <p:tgtEl>
                                          <p:spTgt spid="63"/>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fade">
                                      <p:cBhvr>
                                        <p:cTn id="67" dur="500"/>
                                        <p:tgtEl>
                                          <p:spTgt spid="1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6"/>
                                        </p:tgtEl>
                                        <p:attrNameLst>
                                          <p:attrName>style.visibility</p:attrName>
                                        </p:attrNameLst>
                                      </p:cBhvr>
                                      <p:to>
                                        <p:strVal val="visible"/>
                                      </p:to>
                                    </p:set>
                                    <p:animEffect transition="in" filter="fade">
                                      <p:cBhvr>
                                        <p:cTn id="70" dur="500"/>
                                        <p:tgtEl>
                                          <p:spTgt spid="26"/>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7"/>
                                        </p:tgtEl>
                                        <p:attrNameLst>
                                          <p:attrName>style.visibility</p:attrName>
                                        </p:attrNameLst>
                                      </p:cBhvr>
                                      <p:to>
                                        <p:strVal val="visible"/>
                                      </p:to>
                                    </p:set>
                                    <p:animEffect transition="in" filter="fade">
                                      <p:cBhvr>
                                        <p:cTn id="76" dur="500"/>
                                        <p:tgtEl>
                                          <p:spTgt spid="37"/>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43"/>
                                        </p:tgtEl>
                                        <p:attrNameLst>
                                          <p:attrName>style.visibility</p:attrName>
                                        </p:attrNameLst>
                                      </p:cBhvr>
                                      <p:to>
                                        <p:strVal val="visible"/>
                                      </p:to>
                                    </p:set>
                                    <p:animEffect transition="in" filter="fade">
                                      <p:cBhvr>
                                        <p:cTn id="79" dur="500"/>
                                        <p:tgtEl>
                                          <p:spTgt spid="43"/>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64"/>
                                        </p:tgtEl>
                                        <p:attrNameLst>
                                          <p:attrName>style.visibility</p:attrName>
                                        </p:attrNameLst>
                                      </p:cBhvr>
                                      <p:to>
                                        <p:strVal val="visible"/>
                                      </p:to>
                                    </p:set>
                                    <p:animEffect transition="in" filter="fade">
                                      <p:cBhvr>
                                        <p:cTn id="82"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5" grpId="0"/>
      <p:bldP spid="26" grpId="0"/>
      <p:bldP spid="27" grpId="0"/>
      <p:bldP spid="28" grpId="0"/>
      <p:bldP spid="29" grpId="0"/>
      <p:bldP spid="30" grpId="0"/>
      <p:bldP spid="31" grpId="0"/>
      <p:bldP spid="35" grpId="0"/>
      <p:bldP spid="36" grpId="0"/>
      <p:bldP spid="37" grpId="0"/>
      <p:bldP spid="43" grpId="0" animBg="1"/>
      <p:bldP spid="63" grpId="0" animBg="1"/>
      <p:bldP spid="64" grpId="0" animBg="1"/>
      <p:bldP spid="65" grpId="0" animBg="1"/>
      <p:bldP spid="6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373718" y="4246034"/>
            <a:ext cx="2563284" cy="1087967"/>
            <a:chOff x="1030288" y="3184525"/>
            <a:chExt cx="1922463" cy="815975"/>
          </a:xfrm>
        </p:grpSpPr>
        <p:sp>
          <p:nvSpPr>
            <p:cNvPr id="5" name="Freeform 5"/>
            <p:cNvSpPr>
              <a:spLocks/>
            </p:cNvSpPr>
            <p:nvPr/>
          </p:nvSpPr>
          <p:spPr bwMode="auto">
            <a:xfrm>
              <a:off x="1030288" y="3184525"/>
              <a:ext cx="1922463" cy="650875"/>
            </a:xfrm>
            <a:custGeom>
              <a:avLst/>
              <a:gdLst>
                <a:gd name="T0" fmla="*/ 1211 w 1211"/>
                <a:gd name="T1" fmla="*/ 0 h 410"/>
                <a:gd name="T2" fmla="*/ 1035 w 1211"/>
                <a:gd name="T3" fmla="*/ 410 h 410"/>
                <a:gd name="T4" fmla="*/ 0 w 1211"/>
                <a:gd name="T5" fmla="*/ 410 h 410"/>
                <a:gd name="T6" fmla="*/ 329 w 1211"/>
                <a:gd name="T7" fmla="*/ 0 h 410"/>
                <a:gd name="T8" fmla="*/ 1211 w 1211"/>
                <a:gd name="T9" fmla="*/ 0 h 410"/>
              </a:gdLst>
              <a:ahLst/>
              <a:cxnLst>
                <a:cxn ang="0">
                  <a:pos x="T0" y="T1"/>
                </a:cxn>
                <a:cxn ang="0">
                  <a:pos x="T2" y="T3"/>
                </a:cxn>
                <a:cxn ang="0">
                  <a:pos x="T4" y="T5"/>
                </a:cxn>
                <a:cxn ang="0">
                  <a:pos x="T6" y="T7"/>
                </a:cxn>
                <a:cxn ang="0">
                  <a:pos x="T8" y="T9"/>
                </a:cxn>
              </a:cxnLst>
              <a:rect l="0" t="0" r="r" b="b"/>
              <a:pathLst>
                <a:path w="1211" h="410">
                  <a:moveTo>
                    <a:pt x="1211" y="0"/>
                  </a:moveTo>
                  <a:lnTo>
                    <a:pt x="1035" y="410"/>
                  </a:lnTo>
                  <a:lnTo>
                    <a:pt x="0" y="410"/>
                  </a:lnTo>
                  <a:lnTo>
                    <a:pt x="329" y="0"/>
                  </a:lnTo>
                  <a:lnTo>
                    <a:pt x="121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 name="Rectangle 6"/>
            <p:cNvSpPr>
              <a:spLocks noChangeArrowheads="1"/>
            </p:cNvSpPr>
            <p:nvPr/>
          </p:nvSpPr>
          <p:spPr bwMode="auto">
            <a:xfrm>
              <a:off x="1030288" y="3835400"/>
              <a:ext cx="1643063" cy="165100"/>
            </a:xfrm>
            <a:prstGeom prst="rect">
              <a:avLst/>
            </a:prstGeom>
            <a:solidFill>
              <a:schemeClr val="accent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 name="Freeform 7"/>
            <p:cNvSpPr>
              <a:spLocks/>
            </p:cNvSpPr>
            <p:nvPr/>
          </p:nvSpPr>
          <p:spPr bwMode="auto">
            <a:xfrm>
              <a:off x="2673351" y="3184525"/>
              <a:ext cx="279400" cy="815975"/>
            </a:xfrm>
            <a:custGeom>
              <a:avLst/>
              <a:gdLst>
                <a:gd name="T0" fmla="*/ 0 w 176"/>
                <a:gd name="T1" fmla="*/ 410 h 514"/>
                <a:gd name="T2" fmla="*/ 0 w 176"/>
                <a:gd name="T3" fmla="*/ 514 h 514"/>
                <a:gd name="T4" fmla="*/ 176 w 176"/>
                <a:gd name="T5" fmla="*/ 99 h 514"/>
                <a:gd name="T6" fmla="*/ 176 w 176"/>
                <a:gd name="T7" fmla="*/ 0 h 514"/>
                <a:gd name="T8" fmla="*/ 0 w 176"/>
                <a:gd name="T9" fmla="*/ 410 h 514"/>
              </a:gdLst>
              <a:ahLst/>
              <a:cxnLst>
                <a:cxn ang="0">
                  <a:pos x="T0" y="T1"/>
                </a:cxn>
                <a:cxn ang="0">
                  <a:pos x="T2" y="T3"/>
                </a:cxn>
                <a:cxn ang="0">
                  <a:pos x="T4" y="T5"/>
                </a:cxn>
                <a:cxn ang="0">
                  <a:pos x="T6" y="T7"/>
                </a:cxn>
                <a:cxn ang="0">
                  <a:pos x="T8" y="T9"/>
                </a:cxn>
              </a:cxnLst>
              <a:rect l="0" t="0" r="r" b="b"/>
              <a:pathLst>
                <a:path w="176" h="514">
                  <a:moveTo>
                    <a:pt x="0" y="410"/>
                  </a:moveTo>
                  <a:lnTo>
                    <a:pt x="0" y="514"/>
                  </a:lnTo>
                  <a:lnTo>
                    <a:pt x="176" y="99"/>
                  </a:lnTo>
                  <a:lnTo>
                    <a:pt x="176" y="0"/>
                  </a:lnTo>
                  <a:lnTo>
                    <a:pt x="0" y="410"/>
                  </a:ln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8" name="Group 17"/>
          <p:cNvGrpSpPr/>
          <p:nvPr/>
        </p:nvGrpSpPr>
        <p:grpSpPr>
          <a:xfrm>
            <a:off x="3822702" y="3443818"/>
            <a:ext cx="2171700" cy="973665"/>
            <a:chOff x="2867026" y="2582863"/>
            <a:chExt cx="1628775" cy="730249"/>
          </a:xfrm>
        </p:grpSpPr>
        <p:sp>
          <p:nvSpPr>
            <p:cNvPr id="8" name="Freeform 8"/>
            <p:cNvSpPr>
              <a:spLocks/>
            </p:cNvSpPr>
            <p:nvPr/>
          </p:nvSpPr>
          <p:spPr bwMode="auto">
            <a:xfrm>
              <a:off x="2867026" y="2582863"/>
              <a:ext cx="1628775" cy="579437"/>
            </a:xfrm>
            <a:custGeom>
              <a:avLst/>
              <a:gdLst>
                <a:gd name="T0" fmla="*/ 1026 w 1026"/>
                <a:gd name="T1" fmla="*/ 0 h 365"/>
                <a:gd name="T2" fmla="*/ 1026 w 1026"/>
                <a:gd name="T3" fmla="*/ 365 h 365"/>
                <a:gd name="T4" fmla="*/ 0 w 1026"/>
                <a:gd name="T5" fmla="*/ 365 h 365"/>
                <a:gd name="T6" fmla="*/ 153 w 1026"/>
                <a:gd name="T7" fmla="*/ 0 h 365"/>
                <a:gd name="T8" fmla="*/ 1026 w 1026"/>
                <a:gd name="T9" fmla="*/ 0 h 365"/>
              </a:gdLst>
              <a:ahLst/>
              <a:cxnLst>
                <a:cxn ang="0">
                  <a:pos x="T0" y="T1"/>
                </a:cxn>
                <a:cxn ang="0">
                  <a:pos x="T2" y="T3"/>
                </a:cxn>
                <a:cxn ang="0">
                  <a:pos x="T4" y="T5"/>
                </a:cxn>
                <a:cxn ang="0">
                  <a:pos x="T6" y="T7"/>
                </a:cxn>
                <a:cxn ang="0">
                  <a:pos x="T8" y="T9"/>
                </a:cxn>
              </a:cxnLst>
              <a:rect l="0" t="0" r="r" b="b"/>
              <a:pathLst>
                <a:path w="1026" h="365">
                  <a:moveTo>
                    <a:pt x="1026" y="0"/>
                  </a:moveTo>
                  <a:lnTo>
                    <a:pt x="1026" y="365"/>
                  </a:lnTo>
                  <a:lnTo>
                    <a:pt x="0" y="365"/>
                  </a:lnTo>
                  <a:lnTo>
                    <a:pt x="153" y="0"/>
                  </a:lnTo>
                  <a:lnTo>
                    <a:pt x="1026"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 name="Rectangle 9"/>
            <p:cNvSpPr>
              <a:spLocks noChangeArrowheads="1"/>
            </p:cNvSpPr>
            <p:nvPr/>
          </p:nvSpPr>
          <p:spPr bwMode="auto">
            <a:xfrm>
              <a:off x="2867026" y="3162300"/>
              <a:ext cx="1628775" cy="150812"/>
            </a:xfrm>
            <a:prstGeom prst="rect">
              <a:avLst/>
            </a:prstGeom>
            <a:solidFill>
              <a:schemeClr val="accent3">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20" name="Group 19"/>
          <p:cNvGrpSpPr/>
          <p:nvPr/>
        </p:nvGrpSpPr>
        <p:grpSpPr>
          <a:xfrm>
            <a:off x="8263468" y="2250018"/>
            <a:ext cx="2533651" cy="850900"/>
            <a:chOff x="6197601" y="1687513"/>
            <a:chExt cx="1900238" cy="638175"/>
          </a:xfrm>
        </p:grpSpPr>
        <p:sp>
          <p:nvSpPr>
            <p:cNvPr id="12" name="Freeform 12"/>
            <p:cNvSpPr>
              <a:spLocks/>
            </p:cNvSpPr>
            <p:nvPr/>
          </p:nvSpPr>
          <p:spPr bwMode="auto">
            <a:xfrm>
              <a:off x="6197601" y="1687513"/>
              <a:ext cx="268849" cy="638175"/>
            </a:xfrm>
            <a:custGeom>
              <a:avLst/>
              <a:gdLst>
                <a:gd name="T0" fmla="*/ 166 w 166"/>
                <a:gd name="T1" fmla="*/ 320 h 402"/>
                <a:gd name="T2" fmla="*/ 166 w 166"/>
                <a:gd name="T3" fmla="*/ 402 h 402"/>
                <a:gd name="T4" fmla="*/ 0 w 166"/>
                <a:gd name="T5" fmla="*/ 77 h 402"/>
                <a:gd name="T6" fmla="*/ 0 w 166"/>
                <a:gd name="T7" fmla="*/ 0 h 402"/>
                <a:gd name="T8" fmla="*/ 166 w 166"/>
                <a:gd name="T9" fmla="*/ 320 h 402"/>
                <a:gd name="connsiteX0" fmla="*/ 12779 w 12779"/>
                <a:gd name="connsiteY0" fmla="*/ 7564 h 10000"/>
                <a:gd name="connsiteX1" fmla="*/ 10000 w 12779"/>
                <a:gd name="connsiteY1" fmla="*/ 10000 h 10000"/>
                <a:gd name="connsiteX2" fmla="*/ 0 w 12779"/>
                <a:gd name="connsiteY2" fmla="*/ 1915 h 10000"/>
                <a:gd name="connsiteX3" fmla="*/ 0 w 12779"/>
                <a:gd name="connsiteY3" fmla="*/ 0 h 10000"/>
                <a:gd name="connsiteX4" fmla="*/ 12779 w 12779"/>
                <a:gd name="connsiteY4" fmla="*/ 7564 h 10000"/>
                <a:gd name="connsiteX0" fmla="*/ 10151 w 10151"/>
                <a:gd name="connsiteY0" fmla="*/ 8086 h 10000"/>
                <a:gd name="connsiteX1" fmla="*/ 10000 w 10151"/>
                <a:gd name="connsiteY1" fmla="*/ 10000 h 10000"/>
                <a:gd name="connsiteX2" fmla="*/ 0 w 10151"/>
                <a:gd name="connsiteY2" fmla="*/ 1915 h 10000"/>
                <a:gd name="connsiteX3" fmla="*/ 0 w 10151"/>
                <a:gd name="connsiteY3" fmla="*/ 0 h 10000"/>
                <a:gd name="connsiteX4" fmla="*/ 10151 w 10151"/>
                <a:gd name="connsiteY4" fmla="*/ 8086 h 10000"/>
                <a:gd name="connsiteX0" fmla="*/ 10202 w 10202"/>
                <a:gd name="connsiteY0" fmla="*/ 7919 h 10000"/>
                <a:gd name="connsiteX1" fmla="*/ 10000 w 10202"/>
                <a:gd name="connsiteY1" fmla="*/ 10000 h 10000"/>
                <a:gd name="connsiteX2" fmla="*/ 0 w 10202"/>
                <a:gd name="connsiteY2" fmla="*/ 1915 h 10000"/>
                <a:gd name="connsiteX3" fmla="*/ 0 w 10202"/>
                <a:gd name="connsiteY3" fmla="*/ 0 h 10000"/>
                <a:gd name="connsiteX4" fmla="*/ 10202 w 10202"/>
                <a:gd name="connsiteY4" fmla="*/ 7919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02" h="10000">
                  <a:moveTo>
                    <a:pt x="10202" y="7919"/>
                  </a:moveTo>
                  <a:cubicBezTo>
                    <a:pt x="10152" y="8557"/>
                    <a:pt x="10050" y="9362"/>
                    <a:pt x="10000" y="10000"/>
                  </a:cubicBezTo>
                  <a:lnTo>
                    <a:pt x="0" y="1915"/>
                  </a:lnTo>
                  <a:lnTo>
                    <a:pt x="0" y="0"/>
                  </a:lnTo>
                  <a:lnTo>
                    <a:pt x="10202" y="7919"/>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0" name="Freeform 10"/>
            <p:cNvSpPr>
              <a:spLocks/>
            </p:cNvSpPr>
            <p:nvPr/>
          </p:nvSpPr>
          <p:spPr bwMode="auto">
            <a:xfrm>
              <a:off x="6197601" y="1687513"/>
              <a:ext cx="1900238" cy="508000"/>
            </a:xfrm>
            <a:custGeom>
              <a:avLst/>
              <a:gdLst>
                <a:gd name="T0" fmla="*/ 0 w 1197"/>
                <a:gd name="T1" fmla="*/ 0 h 320"/>
                <a:gd name="T2" fmla="*/ 166 w 1197"/>
                <a:gd name="T3" fmla="*/ 320 h 320"/>
                <a:gd name="T4" fmla="*/ 1197 w 1197"/>
                <a:gd name="T5" fmla="*/ 320 h 320"/>
                <a:gd name="T6" fmla="*/ 877 w 1197"/>
                <a:gd name="T7" fmla="*/ 0 h 320"/>
                <a:gd name="T8" fmla="*/ 0 w 1197"/>
                <a:gd name="T9" fmla="*/ 0 h 320"/>
              </a:gdLst>
              <a:ahLst/>
              <a:cxnLst>
                <a:cxn ang="0">
                  <a:pos x="T0" y="T1"/>
                </a:cxn>
                <a:cxn ang="0">
                  <a:pos x="T2" y="T3"/>
                </a:cxn>
                <a:cxn ang="0">
                  <a:pos x="T4" y="T5"/>
                </a:cxn>
                <a:cxn ang="0">
                  <a:pos x="T6" y="T7"/>
                </a:cxn>
                <a:cxn ang="0">
                  <a:pos x="T8" y="T9"/>
                </a:cxn>
              </a:cxnLst>
              <a:rect l="0" t="0" r="r" b="b"/>
              <a:pathLst>
                <a:path w="1197" h="320">
                  <a:moveTo>
                    <a:pt x="0" y="0"/>
                  </a:moveTo>
                  <a:lnTo>
                    <a:pt x="166" y="320"/>
                  </a:lnTo>
                  <a:lnTo>
                    <a:pt x="1197" y="320"/>
                  </a:lnTo>
                  <a:lnTo>
                    <a:pt x="877" y="0"/>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1" name="Rectangle 11"/>
            <p:cNvSpPr>
              <a:spLocks noChangeArrowheads="1"/>
            </p:cNvSpPr>
            <p:nvPr/>
          </p:nvSpPr>
          <p:spPr bwMode="auto">
            <a:xfrm>
              <a:off x="6461126" y="2195513"/>
              <a:ext cx="1636713" cy="130175"/>
            </a:xfrm>
            <a:prstGeom prst="rect">
              <a:avLst/>
            </a:prstGeom>
            <a:solidFill>
              <a:schemeClr val="tx2">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9" name="Group 18"/>
          <p:cNvGrpSpPr/>
          <p:nvPr/>
        </p:nvGrpSpPr>
        <p:grpSpPr>
          <a:xfrm>
            <a:off x="6184902" y="2831208"/>
            <a:ext cx="2173817" cy="927992"/>
            <a:chOff x="4638676" y="2123406"/>
            <a:chExt cx="1630363" cy="695994"/>
          </a:xfrm>
        </p:grpSpPr>
        <p:sp>
          <p:nvSpPr>
            <p:cNvPr id="13" name="Freeform 13"/>
            <p:cNvSpPr>
              <a:spLocks/>
            </p:cNvSpPr>
            <p:nvPr/>
          </p:nvSpPr>
          <p:spPr bwMode="auto">
            <a:xfrm>
              <a:off x="4638676" y="2123406"/>
              <a:ext cx="1630363" cy="550862"/>
            </a:xfrm>
            <a:custGeom>
              <a:avLst/>
              <a:gdLst>
                <a:gd name="T0" fmla="*/ 0 w 1027"/>
                <a:gd name="T1" fmla="*/ 0 h 347"/>
                <a:gd name="T2" fmla="*/ 0 w 1027"/>
                <a:gd name="T3" fmla="*/ 347 h 347"/>
                <a:gd name="T4" fmla="*/ 1027 w 1027"/>
                <a:gd name="T5" fmla="*/ 347 h 347"/>
                <a:gd name="T6" fmla="*/ 869 w 1027"/>
                <a:gd name="T7" fmla="*/ 0 h 347"/>
                <a:gd name="T8" fmla="*/ 0 w 1027"/>
                <a:gd name="T9" fmla="*/ 0 h 347"/>
              </a:gdLst>
              <a:ahLst/>
              <a:cxnLst>
                <a:cxn ang="0">
                  <a:pos x="T0" y="T1"/>
                </a:cxn>
                <a:cxn ang="0">
                  <a:pos x="T2" y="T3"/>
                </a:cxn>
                <a:cxn ang="0">
                  <a:pos x="T4" y="T5"/>
                </a:cxn>
                <a:cxn ang="0">
                  <a:pos x="T6" y="T7"/>
                </a:cxn>
                <a:cxn ang="0">
                  <a:pos x="T8" y="T9"/>
                </a:cxn>
              </a:cxnLst>
              <a:rect l="0" t="0" r="r" b="b"/>
              <a:pathLst>
                <a:path w="1027" h="347">
                  <a:moveTo>
                    <a:pt x="0" y="0"/>
                  </a:moveTo>
                  <a:lnTo>
                    <a:pt x="0" y="347"/>
                  </a:lnTo>
                  <a:lnTo>
                    <a:pt x="1027" y="347"/>
                  </a:lnTo>
                  <a:lnTo>
                    <a:pt x="869" y="0"/>
                  </a:lnTo>
                  <a:lnTo>
                    <a:pt x="0" y="0"/>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 name="Rectangle 14"/>
            <p:cNvSpPr>
              <a:spLocks noChangeArrowheads="1"/>
            </p:cNvSpPr>
            <p:nvPr/>
          </p:nvSpPr>
          <p:spPr bwMode="auto">
            <a:xfrm>
              <a:off x="4638676" y="2668588"/>
              <a:ext cx="1630363" cy="150812"/>
            </a:xfrm>
            <a:prstGeom prst="rect">
              <a:avLst/>
            </a:prstGeom>
            <a:solidFill>
              <a:schemeClr val="accent5">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15" name="Title 14"/>
          <p:cNvSpPr>
            <a:spLocks noGrp="1"/>
          </p:cNvSpPr>
          <p:nvPr>
            <p:ph type="title"/>
          </p:nvPr>
        </p:nvSpPr>
        <p:spPr/>
        <p:txBody>
          <a:bodyPr/>
          <a:lstStyle/>
          <a:p>
            <a:r>
              <a:rPr lang="en-US" dirty="0" err="1"/>
              <a:t>Xxxxxxx</a:t>
            </a:r>
            <a:r>
              <a:rPr lang="en-US" dirty="0"/>
              <a:t> </a:t>
            </a:r>
            <a:r>
              <a:rPr lang="en-US" dirty="0" err="1"/>
              <a:t>xxxxx</a:t>
            </a:r>
            <a:endParaRPr lang="en-US" dirty="0"/>
          </a:p>
        </p:txBody>
      </p:sp>
      <p:sp>
        <p:nvSpPr>
          <p:cNvPr id="72" name="Rectangle 71"/>
          <p:cNvSpPr/>
          <p:nvPr/>
        </p:nvSpPr>
        <p:spPr>
          <a:xfrm>
            <a:off x="1256534" y="5458748"/>
            <a:ext cx="3064717" cy="509627"/>
          </a:xfrm>
          <a:prstGeom prst="rect">
            <a:avLst/>
          </a:prstGeom>
        </p:spPr>
        <p:txBody>
          <a:bodyPr wrap="square" lIns="121920" rIns="12192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73" name="Rectangle 72"/>
          <p:cNvSpPr/>
          <p:nvPr/>
        </p:nvSpPr>
        <p:spPr>
          <a:xfrm>
            <a:off x="3781139" y="4642873"/>
            <a:ext cx="3064717" cy="509627"/>
          </a:xfrm>
          <a:prstGeom prst="rect">
            <a:avLst/>
          </a:prstGeom>
        </p:spPr>
        <p:txBody>
          <a:bodyPr wrap="square" lIns="121920" rIns="12192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74" name="Rectangle 73"/>
          <p:cNvSpPr/>
          <p:nvPr/>
        </p:nvSpPr>
        <p:spPr>
          <a:xfrm>
            <a:off x="6059447" y="3950145"/>
            <a:ext cx="3064717" cy="509627"/>
          </a:xfrm>
          <a:prstGeom prst="rect">
            <a:avLst/>
          </a:prstGeom>
        </p:spPr>
        <p:txBody>
          <a:bodyPr wrap="square" lIns="121920" rIns="12192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75" name="Rectangle 74"/>
          <p:cNvSpPr/>
          <p:nvPr/>
        </p:nvSpPr>
        <p:spPr>
          <a:xfrm>
            <a:off x="8476299" y="3195843"/>
            <a:ext cx="3064717" cy="509627"/>
          </a:xfrm>
          <a:prstGeom prst="rect">
            <a:avLst/>
          </a:prstGeom>
        </p:spPr>
        <p:txBody>
          <a:bodyPr wrap="square" lIns="121920" rIns="12192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cxnSp>
        <p:nvCxnSpPr>
          <p:cNvPr id="78" name="Straight Arrow Connector 77"/>
          <p:cNvCxnSpPr/>
          <p:nvPr/>
        </p:nvCxnSpPr>
        <p:spPr>
          <a:xfrm>
            <a:off x="5038455" y="3078023"/>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a:off x="2867905" y="3893905"/>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71" name="Group 70"/>
          <p:cNvGrpSpPr/>
          <p:nvPr/>
        </p:nvGrpSpPr>
        <p:grpSpPr>
          <a:xfrm>
            <a:off x="2425052" y="3008180"/>
            <a:ext cx="885712" cy="885712"/>
            <a:chOff x="1721162" y="1842168"/>
            <a:chExt cx="859538" cy="859538"/>
          </a:xfrm>
        </p:grpSpPr>
        <p:sp>
          <p:nvSpPr>
            <p:cNvPr id="66" name="Oval 12"/>
            <p:cNvSpPr>
              <a:spLocks noChangeArrowheads="1"/>
            </p:cNvSpPr>
            <p:nvPr/>
          </p:nvSpPr>
          <p:spPr bwMode="auto">
            <a:xfrm>
              <a:off x="1721162" y="1842168"/>
              <a:ext cx="859538" cy="859538"/>
            </a:xfrm>
            <a:prstGeom prst="ellipse">
              <a:avLst/>
            </a:prstGeom>
            <a:solidFill>
              <a:schemeClr val="accent1"/>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grpSp>
          <p:nvGrpSpPr>
            <p:cNvPr id="36" name="Group 35"/>
            <p:cNvGrpSpPr/>
            <p:nvPr/>
          </p:nvGrpSpPr>
          <p:grpSpPr>
            <a:xfrm>
              <a:off x="1928383" y="2049721"/>
              <a:ext cx="445098" cy="444432"/>
              <a:chOff x="6131296" y="4321478"/>
              <a:chExt cx="387563" cy="386984"/>
            </a:xfrm>
          </p:grpSpPr>
          <p:sp>
            <p:nvSpPr>
              <p:cNvPr id="37" name="Freeform 126"/>
              <p:cNvSpPr>
                <a:spLocks/>
              </p:cNvSpPr>
              <p:nvPr/>
            </p:nvSpPr>
            <p:spPr bwMode="auto">
              <a:xfrm>
                <a:off x="6218258" y="4321478"/>
                <a:ext cx="300601" cy="300021"/>
              </a:xfrm>
              <a:custGeom>
                <a:avLst/>
                <a:gdLst>
                  <a:gd name="T0" fmla="*/ 205 w 439"/>
                  <a:gd name="T1" fmla="*/ 96 h 438"/>
                  <a:gd name="T2" fmla="*/ 422 w 439"/>
                  <a:gd name="T3" fmla="*/ 16 h 438"/>
                  <a:gd name="T4" fmla="*/ 342 w 439"/>
                  <a:gd name="T5" fmla="*/ 233 h 438"/>
                  <a:gd name="T6" fmla="*/ 126 w 439"/>
                  <a:gd name="T7" fmla="*/ 429 h 438"/>
                  <a:gd name="T8" fmla="*/ 51 w 439"/>
                  <a:gd name="T9" fmla="*/ 387 h 438"/>
                  <a:gd name="T10" fmla="*/ 9 w 439"/>
                  <a:gd name="T11" fmla="*/ 312 h 438"/>
                  <a:gd name="T12" fmla="*/ 205 w 439"/>
                  <a:gd name="T13" fmla="*/ 96 h 438"/>
                </a:gdLst>
                <a:ahLst/>
                <a:cxnLst>
                  <a:cxn ang="0">
                    <a:pos x="T0" y="T1"/>
                  </a:cxn>
                  <a:cxn ang="0">
                    <a:pos x="T2" y="T3"/>
                  </a:cxn>
                  <a:cxn ang="0">
                    <a:pos x="T4" y="T5"/>
                  </a:cxn>
                  <a:cxn ang="0">
                    <a:pos x="T6" y="T7"/>
                  </a:cxn>
                  <a:cxn ang="0">
                    <a:pos x="T8" y="T9"/>
                  </a:cxn>
                  <a:cxn ang="0">
                    <a:pos x="T10" y="T11"/>
                  </a:cxn>
                  <a:cxn ang="0">
                    <a:pos x="T12" y="T13"/>
                  </a:cxn>
                </a:cxnLst>
                <a:rect l="0" t="0" r="r" b="b"/>
                <a:pathLst>
                  <a:path w="439" h="438">
                    <a:moveTo>
                      <a:pt x="205" y="96"/>
                    </a:moveTo>
                    <a:cubicBezTo>
                      <a:pt x="287" y="14"/>
                      <a:pt x="405" y="0"/>
                      <a:pt x="422" y="16"/>
                    </a:cubicBezTo>
                    <a:cubicBezTo>
                      <a:pt x="439" y="33"/>
                      <a:pt x="424" y="151"/>
                      <a:pt x="342" y="233"/>
                    </a:cubicBezTo>
                    <a:cubicBezTo>
                      <a:pt x="126" y="429"/>
                      <a:pt x="126" y="429"/>
                      <a:pt x="126" y="429"/>
                    </a:cubicBezTo>
                    <a:cubicBezTo>
                      <a:pt x="117" y="438"/>
                      <a:pt x="83" y="419"/>
                      <a:pt x="51" y="387"/>
                    </a:cubicBezTo>
                    <a:cubicBezTo>
                      <a:pt x="19" y="355"/>
                      <a:pt x="0" y="322"/>
                      <a:pt x="9" y="312"/>
                    </a:cubicBezTo>
                    <a:lnTo>
                      <a:pt x="205" y="96"/>
                    </a:lnTo>
                    <a:close/>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127"/>
              <p:cNvSpPr>
                <a:spLocks/>
              </p:cNvSpPr>
              <p:nvPr/>
            </p:nvSpPr>
            <p:spPr bwMode="auto">
              <a:xfrm>
                <a:off x="6198257" y="4551639"/>
                <a:ext cx="89572" cy="89572"/>
              </a:xfrm>
              <a:custGeom>
                <a:avLst/>
                <a:gdLst>
                  <a:gd name="T0" fmla="*/ 41 w 131"/>
                  <a:gd name="T1" fmla="*/ 0 h 131"/>
                  <a:gd name="T2" fmla="*/ 8 w 131"/>
                  <a:gd name="T3" fmla="*/ 34 h 131"/>
                  <a:gd name="T4" fmla="*/ 38 w 131"/>
                  <a:gd name="T5" fmla="*/ 93 h 131"/>
                  <a:gd name="T6" fmla="*/ 97 w 131"/>
                  <a:gd name="T7" fmla="*/ 123 h 131"/>
                  <a:gd name="T8" fmla="*/ 131 w 131"/>
                  <a:gd name="T9" fmla="*/ 90 h 131"/>
                </a:gdLst>
                <a:ahLst/>
                <a:cxnLst>
                  <a:cxn ang="0">
                    <a:pos x="T0" y="T1"/>
                  </a:cxn>
                  <a:cxn ang="0">
                    <a:pos x="T2" y="T3"/>
                  </a:cxn>
                  <a:cxn ang="0">
                    <a:pos x="T4" y="T5"/>
                  </a:cxn>
                  <a:cxn ang="0">
                    <a:pos x="T6" y="T7"/>
                  </a:cxn>
                  <a:cxn ang="0">
                    <a:pos x="T8" y="T9"/>
                  </a:cxn>
                </a:cxnLst>
                <a:rect l="0" t="0" r="r" b="b"/>
                <a:pathLst>
                  <a:path w="131" h="131">
                    <a:moveTo>
                      <a:pt x="41" y="0"/>
                    </a:moveTo>
                    <a:cubicBezTo>
                      <a:pt x="8" y="34"/>
                      <a:pt x="8" y="34"/>
                      <a:pt x="8" y="34"/>
                    </a:cubicBezTo>
                    <a:cubicBezTo>
                      <a:pt x="0" y="42"/>
                      <a:pt x="14" y="68"/>
                      <a:pt x="38" y="93"/>
                    </a:cubicBezTo>
                    <a:cubicBezTo>
                      <a:pt x="63" y="117"/>
                      <a:pt x="89" y="131"/>
                      <a:pt x="97" y="123"/>
                    </a:cubicBezTo>
                    <a:cubicBezTo>
                      <a:pt x="131" y="90"/>
                      <a:pt x="131" y="90"/>
                      <a:pt x="131" y="90"/>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128"/>
              <p:cNvSpPr>
                <a:spLocks/>
              </p:cNvSpPr>
              <p:nvPr/>
            </p:nvSpPr>
            <p:spPr bwMode="auto">
              <a:xfrm>
                <a:off x="6315367" y="4549610"/>
                <a:ext cx="66382" cy="129864"/>
              </a:xfrm>
              <a:custGeom>
                <a:avLst/>
                <a:gdLst>
                  <a:gd name="T0" fmla="*/ 90 w 97"/>
                  <a:gd name="T1" fmla="*/ 0 h 190"/>
                  <a:gd name="T2" fmla="*/ 82 w 97"/>
                  <a:gd name="T3" fmla="*/ 121 h 190"/>
                  <a:gd name="T4" fmla="*/ 5 w 97"/>
                  <a:gd name="T5" fmla="*/ 190 h 190"/>
                  <a:gd name="T6" fmla="*/ 0 w 97"/>
                  <a:gd name="T7" fmla="*/ 82 h 190"/>
                </a:gdLst>
                <a:ahLst/>
                <a:cxnLst>
                  <a:cxn ang="0">
                    <a:pos x="T0" y="T1"/>
                  </a:cxn>
                  <a:cxn ang="0">
                    <a:pos x="T2" y="T3"/>
                  </a:cxn>
                  <a:cxn ang="0">
                    <a:pos x="T4" y="T5"/>
                  </a:cxn>
                  <a:cxn ang="0">
                    <a:pos x="T6" y="T7"/>
                  </a:cxn>
                </a:cxnLst>
                <a:rect l="0" t="0" r="r" b="b"/>
                <a:pathLst>
                  <a:path w="97" h="190">
                    <a:moveTo>
                      <a:pt x="90" y="0"/>
                    </a:moveTo>
                    <a:cubicBezTo>
                      <a:pt x="90" y="0"/>
                      <a:pt x="97" y="81"/>
                      <a:pt x="82" y="121"/>
                    </a:cubicBezTo>
                    <a:cubicBezTo>
                      <a:pt x="68" y="161"/>
                      <a:pt x="5" y="190"/>
                      <a:pt x="5" y="190"/>
                    </a:cubicBezTo>
                    <a:cubicBezTo>
                      <a:pt x="22" y="136"/>
                      <a:pt x="0" y="82"/>
                      <a:pt x="0" y="82"/>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129"/>
              <p:cNvSpPr>
                <a:spLocks/>
              </p:cNvSpPr>
              <p:nvPr/>
            </p:nvSpPr>
            <p:spPr bwMode="auto">
              <a:xfrm>
                <a:off x="6159993" y="4457720"/>
                <a:ext cx="130154" cy="66961"/>
              </a:xfrm>
              <a:custGeom>
                <a:avLst/>
                <a:gdLst>
                  <a:gd name="T0" fmla="*/ 190 w 190"/>
                  <a:gd name="T1" fmla="*/ 7 h 98"/>
                  <a:gd name="T2" fmla="*/ 69 w 190"/>
                  <a:gd name="T3" fmla="*/ 15 h 98"/>
                  <a:gd name="T4" fmla="*/ 0 w 190"/>
                  <a:gd name="T5" fmla="*/ 92 h 98"/>
                  <a:gd name="T6" fmla="*/ 108 w 190"/>
                  <a:gd name="T7" fmla="*/ 98 h 98"/>
                </a:gdLst>
                <a:ahLst/>
                <a:cxnLst>
                  <a:cxn ang="0">
                    <a:pos x="T0" y="T1"/>
                  </a:cxn>
                  <a:cxn ang="0">
                    <a:pos x="T2" y="T3"/>
                  </a:cxn>
                  <a:cxn ang="0">
                    <a:pos x="T4" y="T5"/>
                  </a:cxn>
                  <a:cxn ang="0">
                    <a:pos x="T6" y="T7"/>
                  </a:cxn>
                </a:cxnLst>
                <a:rect l="0" t="0" r="r" b="b"/>
                <a:pathLst>
                  <a:path w="190" h="98">
                    <a:moveTo>
                      <a:pt x="190" y="7"/>
                    </a:moveTo>
                    <a:cubicBezTo>
                      <a:pt x="190" y="7"/>
                      <a:pt x="109" y="0"/>
                      <a:pt x="69" y="15"/>
                    </a:cubicBezTo>
                    <a:cubicBezTo>
                      <a:pt x="29" y="30"/>
                      <a:pt x="0" y="92"/>
                      <a:pt x="0" y="92"/>
                    </a:cubicBezTo>
                    <a:cubicBezTo>
                      <a:pt x="54" y="75"/>
                      <a:pt x="108" y="98"/>
                      <a:pt x="108" y="98"/>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130"/>
              <p:cNvSpPr>
                <a:spLocks/>
              </p:cNvSpPr>
              <p:nvPr/>
            </p:nvSpPr>
            <p:spPr bwMode="auto">
              <a:xfrm>
                <a:off x="6366675" y="4411919"/>
                <a:ext cx="60874" cy="60874"/>
              </a:xfrm>
              <a:custGeom>
                <a:avLst/>
                <a:gdLst>
                  <a:gd name="T0" fmla="*/ 73 w 89"/>
                  <a:gd name="T1" fmla="*/ 73 h 89"/>
                  <a:gd name="T2" fmla="*/ 16 w 89"/>
                  <a:gd name="T3" fmla="*/ 73 h 89"/>
                  <a:gd name="T4" fmla="*/ 16 w 89"/>
                  <a:gd name="T5" fmla="*/ 16 h 89"/>
                  <a:gd name="T6" fmla="*/ 73 w 89"/>
                  <a:gd name="T7" fmla="*/ 16 h 89"/>
                  <a:gd name="T8" fmla="*/ 73 w 89"/>
                  <a:gd name="T9" fmla="*/ 73 h 89"/>
                </a:gdLst>
                <a:ahLst/>
                <a:cxnLst>
                  <a:cxn ang="0">
                    <a:pos x="T0" y="T1"/>
                  </a:cxn>
                  <a:cxn ang="0">
                    <a:pos x="T2" y="T3"/>
                  </a:cxn>
                  <a:cxn ang="0">
                    <a:pos x="T4" y="T5"/>
                  </a:cxn>
                  <a:cxn ang="0">
                    <a:pos x="T6" y="T7"/>
                  </a:cxn>
                  <a:cxn ang="0">
                    <a:pos x="T8" y="T9"/>
                  </a:cxn>
                </a:cxnLst>
                <a:rect l="0" t="0" r="r" b="b"/>
                <a:pathLst>
                  <a:path w="89" h="89">
                    <a:moveTo>
                      <a:pt x="73" y="73"/>
                    </a:moveTo>
                    <a:cubicBezTo>
                      <a:pt x="57" y="89"/>
                      <a:pt x="32" y="89"/>
                      <a:pt x="16" y="73"/>
                    </a:cubicBezTo>
                    <a:cubicBezTo>
                      <a:pt x="0" y="57"/>
                      <a:pt x="0" y="32"/>
                      <a:pt x="16" y="16"/>
                    </a:cubicBezTo>
                    <a:cubicBezTo>
                      <a:pt x="32" y="0"/>
                      <a:pt x="57" y="0"/>
                      <a:pt x="73" y="16"/>
                    </a:cubicBezTo>
                    <a:cubicBezTo>
                      <a:pt x="89" y="32"/>
                      <a:pt x="89" y="57"/>
                      <a:pt x="73" y="73"/>
                    </a:cubicBezTo>
                    <a:close/>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131"/>
              <p:cNvSpPr>
                <a:spLocks/>
              </p:cNvSpPr>
              <p:nvPr/>
            </p:nvSpPr>
            <p:spPr bwMode="auto">
              <a:xfrm>
                <a:off x="6131296" y="4613093"/>
                <a:ext cx="95079" cy="95369"/>
              </a:xfrm>
              <a:custGeom>
                <a:avLst/>
                <a:gdLst>
                  <a:gd name="T0" fmla="*/ 92 w 139"/>
                  <a:gd name="T1" fmla="*/ 5 h 139"/>
                  <a:gd name="T2" fmla="*/ 35 w 139"/>
                  <a:gd name="T3" fmla="*/ 24 h 139"/>
                  <a:gd name="T4" fmla="*/ 0 w 139"/>
                  <a:gd name="T5" fmla="*/ 139 h 139"/>
                  <a:gd name="T6" fmla="*/ 115 w 139"/>
                  <a:gd name="T7" fmla="*/ 104 h 139"/>
                  <a:gd name="T8" fmla="*/ 134 w 139"/>
                  <a:gd name="T9" fmla="*/ 47 h 139"/>
                </a:gdLst>
                <a:ahLst/>
                <a:cxnLst>
                  <a:cxn ang="0">
                    <a:pos x="T0" y="T1"/>
                  </a:cxn>
                  <a:cxn ang="0">
                    <a:pos x="T2" y="T3"/>
                  </a:cxn>
                  <a:cxn ang="0">
                    <a:pos x="T4" y="T5"/>
                  </a:cxn>
                  <a:cxn ang="0">
                    <a:pos x="T6" y="T7"/>
                  </a:cxn>
                  <a:cxn ang="0">
                    <a:pos x="T8" y="T9"/>
                  </a:cxn>
                </a:cxnLst>
                <a:rect l="0" t="0" r="r" b="b"/>
                <a:pathLst>
                  <a:path w="139" h="139">
                    <a:moveTo>
                      <a:pt x="92" y="5"/>
                    </a:moveTo>
                    <a:cubicBezTo>
                      <a:pt x="74" y="0"/>
                      <a:pt x="54" y="5"/>
                      <a:pt x="35" y="24"/>
                    </a:cubicBezTo>
                    <a:cubicBezTo>
                      <a:pt x="7" y="53"/>
                      <a:pt x="11" y="103"/>
                      <a:pt x="0" y="139"/>
                    </a:cubicBezTo>
                    <a:cubicBezTo>
                      <a:pt x="37" y="125"/>
                      <a:pt x="86" y="132"/>
                      <a:pt x="115" y="104"/>
                    </a:cubicBezTo>
                    <a:cubicBezTo>
                      <a:pt x="134" y="85"/>
                      <a:pt x="139" y="65"/>
                      <a:pt x="134" y="47"/>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0" name="Group 69"/>
          <p:cNvGrpSpPr/>
          <p:nvPr/>
        </p:nvGrpSpPr>
        <p:grpSpPr>
          <a:xfrm>
            <a:off x="4588376" y="2232332"/>
            <a:ext cx="885712" cy="885712"/>
            <a:chOff x="3309018" y="1537368"/>
            <a:chExt cx="859538" cy="859538"/>
          </a:xfrm>
        </p:grpSpPr>
        <p:sp>
          <p:nvSpPr>
            <p:cNvPr id="63" name="Oval 12"/>
            <p:cNvSpPr>
              <a:spLocks noChangeArrowheads="1"/>
            </p:cNvSpPr>
            <p:nvPr/>
          </p:nvSpPr>
          <p:spPr bwMode="auto">
            <a:xfrm>
              <a:off x="3309018" y="1537368"/>
              <a:ext cx="859538" cy="859538"/>
            </a:xfrm>
            <a:prstGeom prst="ellipse">
              <a:avLst/>
            </a:prstGeom>
            <a:solidFill>
              <a:schemeClr val="accent3"/>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grpSp>
          <p:nvGrpSpPr>
            <p:cNvPr id="43" name="Group 42"/>
            <p:cNvGrpSpPr/>
            <p:nvPr/>
          </p:nvGrpSpPr>
          <p:grpSpPr>
            <a:xfrm>
              <a:off x="3574863" y="1751180"/>
              <a:ext cx="327849" cy="431914"/>
              <a:chOff x="1214719" y="1763038"/>
              <a:chExt cx="327849" cy="431914"/>
            </a:xfrm>
          </p:grpSpPr>
          <p:sp>
            <p:nvSpPr>
              <p:cNvPr id="44" name="Freeform 262"/>
              <p:cNvSpPr>
                <a:spLocks/>
              </p:cNvSpPr>
              <p:nvPr/>
            </p:nvSpPr>
            <p:spPr bwMode="auto">
              <a:xfrm>
                <a:off x="1399370" y="1799272"/>
                <a:ext cx="116530" cy="360025"/>
              </a:xfrm>
              <a:custGeom>
                <a:avLst/>
                <a:gdLst>
                  <a:gd name="T0" fmla="*/ 168 w 170"/>
                  <a:gd name="T1" fmla="*/ 526 h 526"/>
                  <a:gd name="T2" fmla="*/ 0 w 170"/>
                  <a:gd name="T3" fmla="*/ 276 h 526"/>
                  <a:gd name="T4" fmla="*/ 0 w 170"/>
                  <a:gd name="T5" fmla="*/ 253 h 526"/>
                  <a:gd name="T6" fmla="*/ 170 w 170"/>
                  <a:gd name="T7" fmla="*/ 0 h 526"/>
                </a:gdLst>
                <a:ahLst/>
                <a:cxnLst>
                  <a:cxn ang="0">
                    <a:pos x="T0" y="T1"/>
                  </a:cxn>
                  <a:cxn ang="0">
                    <a:pos x="T2" y="T3"/>
                  </a:cxn>
                  <a:cxn ang="0">
                    <a:pos x="T4" y="T5"/>
                  </a:cxn>
                  <a:cxn ang="0">
                    <a:pos x="T6" y="T7"/>
                  </a:cxn>
                </a:cxnLst>
                <a:rect l="0" t="0" r="r" b="b"/>
                <a:pathLst>
                  <a:path w="170" h="526">
                    <a:moveTo>
                      <a:pt x="168" y="526"/>
                    </a:moveTo>
                    <a:cubicBezTo>
                      <a:pt x="153" y="407"/>
                      <a:pt x="73" y="314"/>
                      <a:pt x="0" y="276"/>
                    </a:cubicBezTo>
                    <a:cubicBezTo>
                      <a:pt x="0" y="253"/>
                      <a:pt x="0" y="253"/>
                      <a:pt x="0" y="253"/>
                    </a:cubicBezTo>
                    <a:cubicBezTo>
                      <a:pt x="74" y="215"/>
                      <a:pt x="155" y="120"/>
                      <a:pt x="170"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263"/>
              <p:cNvSpPr>
                <a:spLocks/>
              </p:cNvSpPr>
              <p:nvPr/>
            </p:nvSpPr>
            <p:spPr bwMode="auto">
              <a:xfrm>
                <a:off x="1214719" y="2159297"/>
                <a:ext cx="327849" cy="35655"/>
              </a:xfrm>
              <a:custGeom>
                <a:avLst/>
                <a:gdLst>
                  <a:gd name="T0" fmla="*/ 27 w 479"/>
                  <a:gd name="T1" fmla="*/ 0 h 52"/>
                  <a:gd name="T2" fmla="*/ 0 w 479"/>
                  <a:gd name="T3" fmla="*/ 26 h 52"/>
                  <a:gd name="T4" fmla="*/ 27 w 479"/>
                  <a:gd name="T5" fmla="*/ 52 h 52"/>
                  <a:gd name="T6" fmla="*/ 453 w 479"/>
                  <a:gd name="T7" fmla="*/ 52 h 52"/>
                  <a:gd name="T8" fmla="*/ 479 w 479"/>
                  <a:gd name="T9" fmla="*/ 26 h 52"/>
                  <a:gd name="T10" fmla="*/ 453 w 479"/>
                  <a:gd name="T11" fmla="*/ 0 h 52"/>
                  <a:gd name="T12" fmla="*/ 27 w 47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479" h="52">
                    <a:moveTo>
                      <a:pt x="27" y="0"/>
                    </a:moveTo>
                    <a:cubicBezTo>
                      <a:pt x="12" y="0"/>
                      <a:pt x="0" y="11"/>
                      <a:pt x="0" y="26"/>
                    </a:cubicBezTo>
                    <a:cubicBezTo>
                      <a:pt x="0" y="41"/>
                      <a:pt x="12" y="52"/>
                      <a:pt x="27" y="52"/>
                    </a:cubicBezTo>
                    <a:cubicBezTo>
                      <a:pt x="453" y="52"/>
                      <a:pt x="453" y="52"/>
                      <a:pt x="453" y="52"/>
                    </a:cubicBezTo>
                    <a:cubicBezTo>
                      <a:pt x="467" y="52"/>
                      <a:pt x="479" y="41"/>
                      <a:pt x="479" y="26"/>
                    </a:cubicBezTo>
                    <a:cubicBezTo>
                      <a:pt x="479" y="11"/>
                      <a:pt x="467" y="0"/>
                      <a:pt x="453" y="0"/>
                    </a:cubicBezTo>
                    <a:lnTo>
                      <a:pt x="27" y="0"/>
                    </a:lnTo>
                    <a:close/>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264"/>
              <p:cNvSpPr>
                <a:spLocks/>
              </p:cNvSpPr>
              <p:nvPr/>
            </p:nvSpPr>
            <p:spPr bwMode="auto">
              <a:xfrm>
                <a:off x="1243996" y="1799272"/>
                <a:ext cx="115081" cy="360025"/>
              </a:xfrm>
              <a:custGeom>
                <a:avLst/>
                <a:gdLst>
                  <a:gd name="T0" fmla="*/ 0 w 168"/>
                  <a:gd name="T1" fmla="*/ 0 h 526"/>
                  <a:gd name="T2" fmla="*/ 168 w 168"/>
                  <a:gd name="T3" fmla="*/ 253 h 526"/>
                  <a:gd name="T4" fmla="*/ 168 w 168"/>
                  <a:gd name="T5" fmla="*/ 276 h 526"/>
                  <a:gd name="T6" fmla="*/ 0 w 168"/>
                  <a:gd name="T7" fmla="*/ 526 h 526"/>
                </a:gdLst>
                <a:ahLst/>
                <a:cxnLst>
                  <a:cxn ang="0">
                    <a:pos x="T0" y="T1"/>
                  </a:cxn>
                  <a:cxn ang="0">
                    <a:pos x="T2" y="T3"/>
                  </a:cxn>
                  <a:cxn ang="0">
                    <a:pos x="T4" y="T5"/>
                  </a:cxn>
                  <a:cxn ang="0">
                    <a:pos x="T6" y="T7"/>
                  </a:cxn>
                </a:cxnLst>
                <a:rect l="0" t="0" r="r" b="b"/>
                <a:pathLst>
                  <a:path w="168" h="526">
                    <a:moveTo>
                      <a:pt x="0" y="0"/>
                    </a:moveTo>
                    <a:cubicBezTo>
                      <a:pt x="14" y="120"/>
                      <a:pt x="95" y="215"/>
                      <a:pt x="168" y="253"/>
                    </a:cubicBezTo>
                    <a:cubicBezTo>
                      <a:pt x="168" y="276"/>
                      <a:pt x="168" y="276"/>
                      <a:pt x="168" y="276"/>
                    </a:cubicBezTo>
                    <a:cubicBezTo>
                      <a:pt x="96" y="314"/>
                      <a:pt x="16" y="407"/>
                      <a:pt x="0" y="526"/>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265"/>
              <p:cNvSpPr>
                <a:spLocks/>
              </p:cNvSpPr>
              <p:nvPr/>
            </p:nvSpPr>
            <p:spPr bwMode="auto">
              <a:xfrm>
                <a:off x="1214719" y="1763038"/>
                <a:ext cx="327849" cy="36234"/>
              </a:xfrm>
              <a:custGeom>
                <a:avLst/>
                <a:gdLst>
                  <a:gd name="T0" fmla="*/ 453 w 479"/>
                  <a:gd name="T1" fmla="*/ 53 h 53"/>
                  <a:gd name="T2" fmla="*/ 479 w 479"/>
                  <a:gd name="T3" fmla="*/ 26 h 53"/>
                  <a:gd name="T4" fmla="*/ 453 w 479"/>
                  <a:gd name="T5" fmla="*/ 0 h 53"/>
                  <a:gd name="T6" fmla="*/ 27 w 479"/>
                  <a:gd name="T7" fmla="*/ 0 h 53"/>
                  <a:gd name="T8" fmla="*/ 0 w 479"/>
                  <a:gd name="T9" fmla="*/ 26 h 53"/>
                  <a:gd name="T10" fmla="*/ 27 w 479"/>
                  <a:gd name="T11" fmla="*/ 53 h 53"/>
                  <a:gd name="T12" fmla="*/ 453 w 479"/>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479" h="53">
                    <a:moveTo>
                      <a:pt x="453" y="53"/>
                    </a:moveTo>
                    <a:cubicBezTo>
                      <a:pt x="467" y="53"/>
                      <a:pt x="479" y="41"/>
                      <a:pt x="479" y="26"/>
                    </a:cubicBezTo>
                    <a:cubicBezTo>
                      <a:pt x="479" y="12"/>
                      <a:pt x="467" y="0"/>
                      <a:pt x="453" y="0"/>
                    </a:cubicBezTo>
                    <a:cubicBezTo>
                      <a:pt x="27" y="0"/>
                      <a:pt x="27" y="0"/>
                      <a:pt x="27" y="0"/>
                    </a:cubicBezTo>
                    <a:cubicBezTo>
                      <a:pt x="12" y="0"/>
                      <a:pt x="0" y="12"/>
                      <a:pt x="0" y="26"/>
                    </a:cubicBezTo>
                    <a:cubicBezTo>
                      <a:pt x="0" y="41"/>
                      <a:pt x="12" y="53"/>
                      <a:pt x="27" y="53"/>
                    </a:cubicBezTo>
                    <a:lnTo>
                      <a:pt x="453" y="53"/>
                    </a:lnTo>
                    <a:close/>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266"/>
              <p:cNvSpPr>
                <a:spLocks/>
              </p:cNvSpPr>
              <p:nvPr/>
            </p:nvSpPr>
            <p:spPr bwMode="auto">
              <a:xfrm>
                <a:off x="1261969" y="1834927"/>
                <a:ext cx="233350" cy="68411"/>
              </a:xfrm>
              <a:custGeom>
                <a:avLst/>
                <a:gdLst>
                  <a:gd name="T0" fmla="*/ 341 w 341"/>
                  <a:gd name="T1" fmla="*/ 55 h 100"/>
                  <a:gd name="T2" fmla="*/ 0 w 341"/>
                  <a:gd name="T3" fmla="*/ 48 h 100"/>
                </a:gdLst>
                <a:ahLst/>
                <a:cxnLst>
                  <a:cxn ang="0">
                    <a:pos x="T0" y="T1"/>
                  </a:cxn>
                  <a:cxn ang="0">
                    <a:pos x="T2" y="T3"/>
                  </a:cxn>
                </a:cxnLst>
                <a:rect l="0" t="0" r="r" b="b"/>
                <a:pathLst>
                  <a:path w="341" h="100">
                    <a:moveTo>
                      <a:pt x="341" y="55"/>
                    </a:moveTo>
                    <a:cubicBezTo>
                      <a:pt x="264" y="0"/>
                      <a:pt x="103" y="100"/>
                      <a:pt x="0" y="48"/>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267"/>
              <p:cNvSpPr>
                <a:spLocks/>
              </p:cNvSpPr>
              <p:nvPr/>
            </p:nvSpPr>
            <p:spPr bwMode="auto">
              <a:xfrm>
                <a:off x="1264577" y="2090886"/>
                <a:ext cx="94499" cy="13624"/>
              </a:xfrm>
              <a:custGeom>
                <a:avLst/>
                <a:gdLst>
                  <a:gd name="T0" fmla="*/ 138 w 138"/>
                  <a:gd name="T1" fmla="*/ 10 h 20"/>
                  <a:gd name="T2" fmla="*/ 0 w 138"/>
                  <a:gd name="T3" fmla="*/ 0 h 20"/>
                </a:gdLst>
                <a:ahLst/>
                <a:cxnLst>
                  <a:cxn ang="0">
                    <a:pos x="T0" y="T1"/>
                  </a:cxn>
                  <a:cxn ang="0">
                    <a:pos x="T2" y="T3"/>
                  </a:cxn>
                </a:cxnLst>
                <a:rect l="0" t="0" r="r" b="b"/>
                <a:pathLst>
                  <a:path w="138" h="20">
                    <a:moveTo>
                      <a:pt x="138" y="10"/>
                    </a:moveTo>
                    <a:cubicBezTo>
                      <a:pt x="89" y="18"/>
                      <a:pt x="41" y="20"/>
                      <a:pt x="0"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268"/>
              <p:cNvSpPr>
                <a:spLocks/>
              </p:cNvSpPr>
              <p:nvPr/>
            </p:nvSpPr>
            <p:spPr bwMode="auto">
              <a:xfrm>
                <a:off x="1399370" y="2079291"/>
                <a:ext cx="97398" cy="17103"/>
              </a:xfrm>
              <a:custGeom>
                <a:avLst/>
                <a:gdLst>
                  <a:gd name="T0" fmla="*/ 142 w 142"/>
                  <a:gd name="T1" fmla="*/ 25 h 25"/>
                  <a:gd name="T2" fmla="*/ 0 w 142"/>
                  <a:gd name="T3" fmla="*/ 17 h 25"/>
                </a:gdLst>
                <a:ahLst/>
                <a:cxnLst>
                  <a:cxn ang="0">
                    <a:pos x="T0" y="T1"/>
                  </a:cxn>
                  <a:cxn ang="0">
                    <a:pos x="T2" y="T3"/>
                  </a:cxn>
                </a:cxnLst>
                <a:rect l="0" t="0" r="r" b="b"/>
                <a:pathLst>
                  <a:path w="142" h="25">
                    <a:moveTo>
                      <a:pt x="142" y="25"/>
                    </a:moveTo>
                    <a:cubicBezTo>
                      <a:pt x="107" y="0"/>
                      <a:pt x="56" y="7"/>
                      <a:pt x="0" y="17"/>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1" name="Line 269"/>
              <p:cNvSpPr>
                <a:spLocks noChangeShapeType="1"/>
              </p:cNvSpPr>
              <p:nvPr/>
            </p:nvSpPr>
            <p:spPr bwMode="auto">
              <a:xfrm flipV="1">
                <a:off x="1359077" y="1984212"/>
                <a:ext cx="0" cy="113631"/>
              </a:xfrm>
              <a:prstGeom prst="line">
                <a:avLst/>
              </a:prstGeom>
              <a:noFill/>
              <a:ln w="12700" cap="rnd" cmpd="sng">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2" name="Line 270"/>
              <p:cNvSpPr>
                <a:spLocks noChangeShapeType="1"/>
              </p:cNvSpPr>
              <p:nvPr/>
            </p:nvSpPr>
            <p:spPr bwMode="auto">
              <a:xfrm flipV="1">
                <a:off x="1399370" y="1977255"/>
                <a:ext cx="0" cy="113631"/>
              </a:xfrm>
              <a:prstGeom prst="line">
                <a:avLst/>
              </a:prstGeom>
              <a:noFill/>
              <a:ln w="12700" cap="rnd" cmpd="sng">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81" name="Straight Arrow Connector 80"/>
          <p:cNvCxnSpPr/>
          <p:nvPr/>
        </p:nvCxnSpPr>
        <p:spPr>
          <a:xfrm>
            <a:off x="7162817" y="2462266"/>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69" name="Group 68"/>
          <p:cNvGrpSpPr/>
          <p:nvPr/>
        </p:nvGrpSpPr>
        <p:grpSpPr>
          <a:xfrm>
            <a:off x="6718892" y="1607339"/>
            <a:ext cx="885709" cy="885712"/>
            <a:chOff x="4756818" y="1095106"/>
            <a:chExt cx="859536" cy="859538"/>
          </a:xfrm>
        </p:grpSpPr>
        <p:sp>
          <p:nvSpPr>
            <p:cNvPr id="57" name="Oval 12"/>
            <p:cNvSpPr>
              <a:spLocks noChangeArrowheads="1"/>
            </p:cNvSpPr>
            <p:nvPr/>
          </p:nvSpPr>
          <p:spPr bwMode="auto">
            <a:xfrm>
              <a:off x="4756818" y="1095106"/>
              <a:ext cx="859536" cy="859538"/>
            </a:xfrm>
            <a:prstGeom prst="ellipse">
              <a:avLst/>
            </a:prstGeom>
            <a:solidFill>
              <a:schemeClr val="accent5"/>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grpSp>
          <p:nvGrpSpPr>
            <p:cNvPr id="53" name="Group 52"/>
            <p:cNvGrpSpPr/>
            <p:nvPr/>
          </p:nvGrpSpPr>
          <p:grpSpPr>
            <a:xfrm>
              <a:off x="4993105" y="1255861"/>
              <a:ext cx="403217" cy="508152"/>
              <a:chOff x="7602413" y="4427138"/>
              <a:chExt cx="403217" cy="508152"/>
            </a:xfrm>
          </p:grpSpPr>
          <p:sp>
            <p:nvSpPr>
              <p:cNvPr id="54" name="Freeform 32"/>
              <p:cNvSpPr>
                <a:spLocks/>
              </p:cNvSpPr>
              <p:nvPr/>
            </p:nvSpPr>
            <p:spPr bwMode="auto">
              <a:xfrm>
                <a:off x="7602413" y="4427138"/>
                <a:ext cx="403217" cy="508152"/>
              </a:xfrm>
              <a:custGeom>
                <a:avLst/>
                <a:gdLst>
                  <a:gd name="T0" fmla="*/ 1320 w 1391"/>
                  <a:gd name="T1" fmla="*/ 744 h 1753"/>
                  <a:gd name="T2" fmla="*/ 1391 w 1391"/>
                  <a:gd name="T3" fmla="*/ 678 h 1753"/>
                  <a:gd name="T4" fmla="*/ 1320 w 1391"/>
                  <a:gd name="T5" fmla="*/ 614 h 1753"/>
                  <a:gd name="T6" fmla="*/ 1377 w 1391"/>
                  <a:gd name="T7" fmla="*/ 536 h 1753"/>
                  <a:gd name="T8" fmla="*/ 1294 w 1391"/>
                  <a:gd name="T9" fmla="*/ 489 h 1753"/>
                  <a:gd name="T10" fmla="*/ 1332 w 1391"/>
                  <a:gd name="T11" fmla="*/ 402 h 1753"/>
                  <a:gd name="T12" fmla="*/ 1242 w 1391"/>
                  <a:gd name="T13" fmla="*/ 371 h 1753"/>
                  <a:gd name="T14" fmla="*/ 1261 w 1391"/>
                  <a:gd name="T15" fmla="*/ 276 h 1753"/>
                  <a:gd name="T16" fmla="*/ 1167 w 1391"/>
                  <a:gd name="T17" fmla="*/ 267 h 1753"/>
                  <a:gd name="T18" fmla="*/ 1164 w 1391"/>
                  <a:gd name="T19" fmla="*/ 170 h 1753"/>
                  <a:gd name="T20" fmla="*/ 1070 w 1391"/>
                  <a:gd name="T21" fmla="*/ 180 h 1753"/>
                  <a:gd name="T22" fmla="*/ 1049 w 1391"/>
                  <a:gd name="T23" fmla="*/ 88 h 1753"/>
                  <a:gd name="T24" fmla="*/ 959 w 1391"/>
                  <a:gd name="T25" fmla="*/ 116 h 1753"/>
                  <a:gd name="T26" fmla="*/ 919 w 1391"/>
                  <a:gd name="T27" fmla="*/ 28 h 1753"/>
                  <a:gd name="T28" fmla="*/ 836 w 1391"/>
                  <a:gd name="T29" fmla="*/ 76 h 1753"/>
                  <a:gd name="T30" fmla="*/ 779 w 1391"/>
                  <a:gd name="T31" fmla="*/ 0 h 1753"/>
                  <a:gd name="T32" fmla="*/ 709 w 1391"/>
                  <a:gd name="T33" fmla="*/ 62 h 1753"/>
                  <a:gd name="T34" fmla="*/ 635 w 1391"/>
                  <a:gd name="T35" fmla="*/ 0 h 1753"/>
                  <a:gd name="T36" fmla="*/ 579 w 1391"/>
                  <a:gd name="T37" fmla="*/ 76 h 1753"/>
                  <a:gd name="T38" fmla="*/ 496 w 1391"/>
                  <a:gd name="T39" fmla="*/ 28 h 1753"/>
                  <a:gd name="T40" fmla="*/ 456 w 1391"/>
                  <a:gd name="T41" fmla="*/ 116 h 1753"/>
                  <a:gd name="T42" fmla="*/ 366 w 1391"/>
                  <a:gd name="T43" fmla="*/ 88 h 1753"/>
                  <a:gd name="T44" fmla="*/ 345 w 1391"/>
                  <a:gd name="T45" fmla="*/ 180 h 1753"/>
                  <a:gd name="T46" fmla="*/ 250 w 1391"/>
                  <a:gd name="T47" fmla="*/ 170 h 1753"/>
                  <a:gd name="T48" fmla="*/ 248 w 1391"/>
                  <a:gd name="T49" fmla="*/ 267 h 1753"/>
                  <a:gd name="T50" fmla="*/ 153 w 1391"/>
                  <a:gd name="T51" fmla="*/ 276 h 1753"/>
                  <a:gd name="T52" fmla="*/ 172 w 1391"/>
                  <a:gd name="T53" fmla="*/ 371 h 1753"/>
                  <a:gd name="T54" fmla="*/ 83 w 1391"/>
                  <a:gd name="T55" fmla="*/ 402 h 1753"/>
                  <a:gd name="T56" fmla="*/ 120 w 1391"/>
                  <a:gd name="T57" fmla="*/ 489 h 1753"/>
                  <a:gd name="T58" fmla="*/ 38 w 1391"/>
                  <a:gd name="T59" fmla="*/ 536 h 1753"/>
                  <a:gd name="T60" fmla="*/ 94 w 1391"/>
                  <a:gd name="T61" fmla="*/ 614 h 1753"/>
                  <a:gd name="T62" fmla="*/ 24 w 1391"/>
                  <a:gd name="T63" fmla="*/ 678 h 1753"/>
                  <a:gd name="T64" fmla="*/ 94 w 1391"/>
                  <a:gd name="T65" fmla="*/ 744 h 1753"/>
                  <a:gd name="T66" fmla="*/ 38 w 1391"/>
                  <a:gd name="T67" fmla="*/ 822 h 1753"/>
                  <a:gd name="T68" fmla="*/ 120 w 1391"/>
                  <a:gd name="T69" fmla="*/ 869 h 1753"/>
                  <a:gd name="T70" fmla="*/ 83 w 1391"/>
                  <a:gd name="T71" fmla="*/ 957 h 1753"/>
                  <a:gd name="T72" fmla="*/ 172 w 1391"/>
                  <a:gd name="T73" fmla="*/ 988 h 1753"/>
                  <a:gd name="T74" fmla="*/ 153 w 1391"/>
                  <a:gd name="T75" fmla="*/ 1082 h 1753"/>
                  <a:gd name="T76" fmla="*/ 212 w 1391"/>
                  <a:gd name="T77" fmla="*/ 1087 h 1753"/>
                  <a:gd name="T78" fmla="*/ 0 w 1391"/>
                  <a:gd name="T79" fmla="*/ 1524 h 1753"/>
                  <a:gd name="T80" fmla="*/ 283 w 1391"/>
                  <a:gd name="T81" fmla="*/ 1538 h 1753"/>
                  <a:gd name="T82" fmla="*/ 472 w 1391"/>
                  <a:gd name="T83" fmla="*/ 1753 h 1753"/>
                  <a:gd name="T84" fmla="*/ 685 w 1391"/>
                  <a:gd name="T85" fmla="*/ 1316 h 1753"/>
                  <a:gd name="T86" fmla="*/ 709 w 1391"/>
                  <a:gd name="T87" fmla="*/ 1297 h 1753"/>
                  <a:gd name="T88" fmla="*/ 737 w 1391"/>
                  <a:gd name="T89" fmla="*/ 1323 h 1753"/>
                  <a:gd name="T90" fmla="*/ 883 w 1391"/>
                  <a:gd name="T91" fmla="*/ 1647 h 1753"/>
                  <a:gd name="T92" fmla="*/ 1061 w 1391"/>
                  <a:gd name="T93" fmla="*/ 1443 h 1753"/>
                  <a:gd name="T94" fmla="*/ 1335 w 1391"/>
                  <a:gd name="T95" fmla="*/ 1441 h 1753"/>
                  <a:gd name="T96" fmla="*/ 1174 w 1391"/>
                  <a:gd name="T97" fmla="*/ 1091 h 1753"/>
                  <a:gd name="T98" fmla="*/ 1261 w 1391"/>
                  <a:gd name="T99" fmla="*/ 1082 h 1753"/>
                  <a:gd name="T100" fmla="*/ 1242 w 1391"/>
                  <a:gd name="T101" fmla="*/ 988 h 1753"/>
                  <a:gd name="T102" fmla="*/ 1332 w 1391"/>
                  <a:gd name="T103" fmla="*/ 957 h 1753"/>
                  <a:gd name="T104" fmla="*/ 1294 w 1391"/>
                  <a:gd name="T105" fmla="*/ 869 h 1753"/>
                  <a:gd name="T106" fmla="*/ 1377 w 1391"/>
                  <a:gd name="T107" fmla="*/ 822 h 1753"/>
                  <a:gd name="T108" fmla="*/ 1320 w 1391"/>
                  <a:gd name="T109" fmla="*/ 744 h 1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91" h="1753">
                    <a:moveTo>
                      <a:pt x="1320" y="744"/>
                    </a:moveTo>
                    <a:lnTo>
                      <a:pt x="1391" y="678"/>
                    </a:lnTo>
                    <a:lnTo>
                      <a:pt x="1320" y="614"/>
                    </a:lnTo>
                    <a:lnTo>
                      <a:pt x="1377" y="536"/>
                    </a:lnTo>
                    <a:lnTo>
                      <a:pt x="1294" y="489"/>
                    </a:lnTo>
                    <a:lnTo>
                      <a:pt x="1332" y="402"/>
                    </a:lnTo>
                    <a:lnTo>
                      <a:pt x="1242" y="371"/>
                    </a:lnTo>
                    <a:lnTo>
                      <a:pt x="1261" y="276"/>
                    </a:lnTo>
                    <a:lnTo>
                      <a:pt x="1167" y="267"/>
                    </a:lnTo>
                    <a:lnTo>
                      <a:pt x="1164" y="170"/>
                    </a:lnTo>
                    <a:lnTo>
                      <a:pt x="1070" y="180"/>
                    </a:lnTo>
                    <a:lnTo>
                      <a:pt x="1049" y="88"/>
                    </a:lnTo>
                    <a:lnTo>
                      <a:pt x="959" y="116"/>
                    </a:lnTo>
                    <a:lnTo>
                      <a:pt x="919" y="28"/>
                    </a:lnTo>
                    <a:lnTo>
                      <a:pt x="836" y="76"/>
                    </a:lnTo>
                    <a:lnTo>
                      <a:pt x="779" y="0"/>
                    </a:lnTo>
                    <a:lnTo>
                      <a:pt x="709" y="62"/>
                    </a:lnTo>
                    <a:lnTo>
                      <a:pt x="635" y="0"/>
                    </a:lnTo>
                    <a:lnTo>
                      <a:pt x="579" y="76"/>
                    </a:lnTo>
                    <a:lnTo>
                      <a:pt x="496" y="28"/>
                    </a:lnTo>
                    <a:lnTo>
                      <a:pt x="456" y="116"/>
                    </a:lnTo>
                    <a:lnTo>
                      <a:pt x="366" y="88"/>
                    </a:lnTo>
                    <a:lnTo>
                      <a:pt x="345" y="180"/>
                    </a:lnTo>
                    <a:lnTo>
                      <a:pt x="250" y="170"/>
                    </a:lnTo>
                    <a:lnTo>
                      <a:pt x="248" y="267"/>
                    </a:lnTo>
                    <a:lnTo>
                      <a:pt x="153" y="276"/>
                    </a:lnTo>
                    <a:lnTo>
                      <a:pt x="172" y="371"/>
                    </a:lnTo>
                    <a:lnTo>
                      <a:pt x="83" y="402"/>
                    </a:lnTo>
                    <a:lnTo>
                      <a:pt x="120" y="489"/>
                    </a:lnTo>
                    <a:lnTo>
                      <a:pt x="38" y="536"/>
                    </a:lnTo>
                    <a:lnTo>
                      <a:pt x="94" y="614"/>
                    </a:lnTo>
                    <a:lnTo>
                      <a:pt x="24" y="678"/>
                    </a:lnTo>
                    <a:lnTo>
                      <a:pt x="94" y="744"/>
                    </a:lnTo>
                    <a:lnTo>
                      <a:pt x="38" y="822"/>
                    </a:lnTo>
                    <a:lnTo>
                      <a:pt x="120" y="869"/>
                    </a:lnTo>
                    <a:lnTo>
                      <a:pt x="83" y="957"/>
                    </a:lnTo>
                    <a:lnTo>
                      <a:pt x="172" y="988"/>
                    </a:lnTo>
                    <a:lnTo>
                      <a:pt x="153" y="1082"/>
                    </a:lnTo>
                    <a:lnTo>
                      <a:pt x="212" y="1087"/>
                    </a:lnTo>
                    <a:lnTo>
                      <a:pt x="0" y="1524"/>
                    </a:lnTo>
                    <a:lnTo>
                      <a:pt x="283" y="1538"/>
                    </a:lnTo>
                    <a:lnTo>
                      <a:pt x="472" y="1753"/>
                    </a:lnTo>
                    <a:lnTo>
                      <a:pt x="685" y="1316"/>
                    </a:lnTo>
                    <a:lnTo>
                      <a:pt x="709" y="1297"/>
                    </a:lnTo>
                    <a:lnTo>
                      <a:pt x="737" y="1323"/>
                    </a:lnTo>
                    <a:lnTo>
                      <a:pt x="883" y="1647"/>
                    </a:lnTo>
                    <a:lnTo>
                      <a:pt x="1061" y="1443"/>
                    </a:lnTo>
                    <a:lnTo>
                      <a:pt x="1335" y="1441"/>
                    </a:lnTo>
                    <a:lnTo>
                      <a:pt x="1174" y="1091"/>
                    </a:lnTo>
                    <a:lnTo>
                      <a:pt x="1261" y="1082"/>
                    </a:lnTo>
                    <a:lnTo>
                      <a:pt x="1242" y="988"/>
                    </a:lnTo>
                    <a:lnTo>
                      <a:pt x="1332" y="957"/>
                    </a:lnTo>
                    <a:lnTo>
                      <a:pt x="1294" y="869"/>
                    </a:lnTo>
                    <a:lnTo>
                      <a:pt x="1377" y="822"/>
                    </a:lnTo>
                    <a:lnTo>
                      <a:pt x="1320" y="744"/>
                    </a:lnTo>
                    <a:close/>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5" name="Oval 33"/>
              <p:cNvSpPr>
                <a:spLocks noChangeArrowheads="1"/>
              </p:cNvSpPr>
              <p:nvPr/>
            </p:nvSpPr>
            <p:spPr bwMode="auto">
              <a:xfrm>
                <a:off x="7693434" y="4505984"/>
                <a:ext cx="228132" cy="227842"/>
              </a:xfrm>
              <a:prstGeom prst="ellipse">
                <a:avLst/>
              </a:pr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82" name="Straight Arrow Connector 81"/>
          <p:cNvCxnSpPr/>
          <p:nvPr/>
        </p:nvCxnSpPr>
        <p:spPr>
          <a:xfrm>
            <a:off x="9410332" y="1861902"/>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68" name="Group 67"/>
          <p:cNvGrpSpPr/>
          <p:nvPr/>
        </p:nvGrpSpPr>
        <p:grpSpPr>
          <a:xfrm>
            <a:off x="8962352" y="999836"/>
            <a:ext cx="885709" cy="885712"/>
            <a:chOff x="6280818" y="775368"/>
            <a:chExt cx="859536" cy="859538"/>
          </a:xfrm>
        </p:grpSpPr>
        <p:sp>
          <p:nvSpPr>
            <p:cNvPr id="60" name="Oval 12"/>
            <p:cNvSpPr>
              <a:spLocks noChangeArrowheads="1"/>
            </p:cNvSpPr>
            <p:nvPr/>
          </p:nvSpPr>
          <p:spPr bwMode="auto">
            <a:xfrm>
              <a:off x="6280818" y="775368"/>
              <a:ext cx="859536" cy="859538"/>
            </a:xfrm>
            <a:prstGeom prst="ellipse">
              <a:avLst/>
            </a:prstGeom>
            <a:solidFill>
              <a:schemeClr val="tx2"/>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grpSp>
          <p:nvGrpSpPr>
            <p:cNvPr id="30" name="Group 29"/>
            <p:cNvGrpSpPr/>
            <p:nvPr/>
          </p:nvGrpSpPr>
          <p:grpSpPr>
            <a:xfrm>
              <a:off x="6433610" y="1016863"/>
              <a:ext cx="553952" cy="376548"/>
              <a:chOff x="4232322" y="3438808"/>
              <a:chExt cx="553952" cy="376548"/>
            </a:xfrm>
          </p:grpSpPr>
          <p:sp>
            <p:nvSpPr>
              <p:cNvPr id="31" name="Freeform 96"/>
              <p:cNvSpPr>
                <a:spLocks/>
              </p:cNvSpPr>
              <p:nvPr/>
            </p:nvSpPr>
            <p:spPr bwMode="auto">
              <a:xfrm>
                <a:off x="4237829" y="3564034"/>
                <a:ext cx="521196" cy="209000"/>
              </a:xfrm>
              <a:custGeom>
                <a:avLst/>
                <a:gdLst>
                  <a:gd name="T0" fmla="*/ 580 w 761"/>
                  <a:gd name="T1" fmla="*/ 305 h 305"/>
                  <a:gd name="T2" fmla="*/ 694 w 761"/>
                  <a:gd name="T3" fmla="*/ 185 h 305"/>
                  <a:gd name="T4" fmla="*/ 733 w 761"/>
                  <a:gd name="T5" fmla="*/ 0 h 305"/>
                  <a:gd name="T6" fmla="*/ 509 w 761"/>
                  <a:gd name="T7" fmla="*/ 0 h 305"/>
                  <a:gd name="T8" fmla="*/ 443 w 761"/>
                  <a:gd name="T9" fmla="*/ 81 h 305"/>
                  <a:gd name="T10" fmla="*/ 40 w 761"/>
                  <a:gd name="T11" fmla="*/ 81 h 305"/>
                  <a:gd name="T12" fmla="*/ 9 w 761"/>
                  <a:gd name="T13" fmla="*/ 165 h 305"/>
                  <a:gd name="T14" fmla="*/ 106 w 761"/>
                  <a:gd name="T15" fmla="*/ 303 h 3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1" h="305">
                    <a:moveTo>
                      <a:pt x="580" y="305"/>
                    </a:moveTo>
                    <a:cubicBezTo>
                      <a:pt x="616" y="281"/>
                      <a:pt x="667" y="239"/>
                      <a:pt x="694" y="185"/>
                    </a:cubicBezTo>
                    <a:cubicBezTo>
                      <a:pt x="749" y="73"/>
                      <a:pt x="761" y="0"/>
                      <a:pt x="733" y="0"/>
                    </a:cubicBezTo>
                    <a:cubicBezTo>
                      <a:pt x="705" y="0"/>
                      <a:pt x="548" y="0"/>
                      <a:pt x="509" y="0"/>
                    </a:cubicBezTo>
                    <a:cubicBezTo>
                      <a:pt x="471" y="0"/>
                      <a:pt x="473" y="81"/>
                      <a:pt x="443" y="81"/>
                    </a:cubicBezTo>
                    <a:cubicBezTo>
                      <a:pt x="414" y="81"/>
                      <a:pt x="80" y="81"/>
                      <a:pt x="40" y="81"/>
                    </a:cubicBezTo>
                    <a:cubicBezTo>
                      <a:pt x="0" y="81"/>
                      <a:pt x="2" y="138"/>
                      <a:pt x="9" y="165"/>
                    </a:cubicBezTo>
                    <a:cubicBezTo>
                      <a:pt x="16" y="190"/>
                      <a:pt x="48" y="263"/>
                      <a:pt x="106" y="303"/>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97"/>
              <p:cNvSpPr>
                <a:spLocks/>
              </p:cNvSpPr>
              <p:nvPr/>
            </p:nvSpPr>
            <p:spPr bwMode="auto">
              <a:xfrm>
                <a:off x="4287978" y="3803181"/>
                <a:ext cx="442930" cy="12175"/>
              </a:xfrm>
              <a:custGeom>
                <a:avLst/>
                <a:gdLst>
                  <a:gd name="T0" fmla="*/ 647 w 647"/>
                  <a:gd name="T1" fmla="*/ 18 h 18"/>
                  <a:gd name="T2" fmla="*/ 566 w 647"/>
                  <a:gd name="T3" fmla="*/ 0 h 18"/>
                  <a:gd name="T4" fmla="*/ 485 w 647"/>
                  <a:gd name="T5" fmla="*/ 18 h 18"/>
                  <a:gd name="T6" fmla="*/ 404 w 647"/>
                  <a:gd name="T7" fmla="*/ 0 h 18"/>
                  <a:gd name="T8" fmla="*/ 323 w 647"/>
                  <a:gd name="T9" fmla="*/ 18 h 18"/>
                  <a:gd name="T10" fmla="*/ 243 w 647"/>
                  <a:gd name="T11" fmla="*/ 0 h 18"/>
                  <a:gd name="T12" fmla="*/ 162 w 647"/>
                  <a:gd name="T13" fmla="*/ 18 h 18"/>
                  <a:gd name="T14" fmla="*/ 81 w 647"/>
                  <a:gd name="T15" fmla="*/ 0 h 18"/>
                  <a:gd name="T16" fmla="*/ 0 w 647"/>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7" h="18">
                    <a:moveTo>
                      <a:pt x="647" y="18"/>
                    </a:moveTo>
                    <a:cubicBezTo>
                      <a:pt x="618" y="18"/>
                      <a:pt x="590" y="12"/>
                      <a:pt x="566" y="0"/>
                    </a:cubicBezTo>
                    <a:cubicBezTo>
                      <a:pt x="542" y="12"/>
                      <a:pt x="514" y="18"/>
                      <a:pt x="485" y="18"/>
                    </a:cubicBezTo>
                    <a:cubicBezTo>
                      <a:pt x="456" y="18"/>
                      <a:pt x="429" y="12"/>
                      <a:pt x="404" y="0"/>
                    </a:cubicBezTo>
                    <a:cubicBezTo>
                      <a:pt x="380" y="12"/>
                      <a:pt x="353" y="18"/>
                      <a:pt x="323" y="18"/>
                    </a:cubicBezTo>
                    <a:cubicBezTo>
                      <a:pt x="294" y="18"/>
                      <a:pt x="267" y="12"/>
                      <a:pt x="243" y="0"/>
                    </a:cubicBezTo>
                    <a:cubicBezTo>
                      <a:pt x="218" y="12"/>
                      <a:pt x="191" y="18"/>
                      <a:pt x="162" y="18"/>
                    </a:cubicBezTo>
                    <a:cubicBezTo>
                      <a:pt x="133" y="18"/>
                      <a:pt x="105" y="12"/>
                      <a:pt x="81" y="0"/>
                    </a:cubicBezTo>
                    <a:cubicBezTo>
                      <a:pt x="57" y="12"/>
                      <a:pt x="29" y="18"/>
                      <a:pt x="0" y="18"/>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98"/>
              <p:cNvSpPr>
                <a:spLocks/>
              </p:cNvSpPr>
              <p:nvPr/>
            </p:nvSpPr>
            <p:spPr bwMode="auto">
              <a:xfrm>
                <a:off x="4232322" y="3753902"/>
                <a:ext cx="553952" cy="20291"/>
              </a:xfrm>
              <a:custGeom>
                <a:avLst/>
                <a:gdLst>
                  <a:gd name="T0" fmla="*/ 0 w 809"/>
                  <a:gd name="T1" fmla="*/ 0 h 30"/>
                  <a:gd name="T2" fmla="*/ 81 w 809"/>
                  <a:gd name="T3" fmla="*/ 30 h 30"/>
                  <a:gd name="T4" fmla="*/ 162 w 809"/>
                  <a:gd name="T5" fmla="*/ 0 h 30"/>
                  <a:gd name="T6" fmla="*/ 243 w 809"/>
                  <a:gd name="T7" fmla="*/ 30 h 30"/>
                  <a:gd name="T8" fmla="*/ 324 w 809"/>
                  <a:gd name="T9" fmla="*/ 0 h 30"/>
                  <a:gd name="T10" fmla="*/ 404 w 809"/>
                  <a:gd name="T11" fmla="*/ 30 h 30"/>
                  <a:gd name="T12" fmla="*/ 485 w 809"/>
                  <a:gd name="T13" fmla="*/ 0 h 30"/>
                  <a:gd name="T14" fmla="*/ 566 w 809"/>
                  <a:gd name="T15" fmla="*/ 30 h 30"/>
                  <a:gd name="T16" fmla="*/ 647 w 809"/>
                  <a:gd name="T17" fmla="*/ 0 h 30"/>
                  <a:gd name="T18" fmla="*/ 728 w 809"/>
                  <a:gd name="T19" fmla="*/ 30 h 30"/>
                  <a:gd name="T20" fmla="*/ 809 w 809"/>
                  <a:gd name="T21"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30">
                    <a:moveTo>
                      <a:pt x="0" y="0"/>
                    </a:moveTo>
                    <a:cubicBezTo>
                      <a:pt x="18" y="18"/>
                      <a:pt x="47" y="30"/>
                      <a:pt x="81" y="30"/>
                    </a:cubicBezTo>
                    <a:cubicBezTo>
                      <a:pt x="114" y="30"/>
                      <a:pt x="144" y="18"/>
                      <a:pt x="162" y="0"/>
                    </a:cubicBezTo>
                    <a:cubicBezTo>
                      <a:pt x="180" y="18"/>
                      <a:pt x="209" y="30"/>
                      <a:pt x="243" y="30"/>
                    </a:cubicBezTo>
                    <a:cubicBezTo>
                      <a:pt x="276" y="30"/>
                      <a:pt x="306" y="18"/>
                      <a:pt x="324" y="0"/>
                    </a:cubicBezTo>
                    <a:cubicBezTo>
                      <a:pt x="342" y="18"/>
                      <a:pt x="371" y="30"/>
                      <a:pt x="404" y="30"/>
                    </a:cubicBezTo>
                    <a:cubicBezTo>
                      <a:pt x="438" y="30"/>
                      <a:pt x="467" y="18"/>
                      <a:pt x="485" y="0"/>
                    </a:cubicBezTo>
                    <a:cubicBezTo>
                      <a:pt x="503" y="18"/>
                      <a:pt x="533" y="30"/>
                      <a:pt x="566" y="30"/>
                    </a:cubicBezTo>
                    <a:cubicBezTo>
                      <a:pt x="600" y="30"/>
                      <a:pt x="629" y="18"/>
                      <a:pt x="647" y="0"/>
                    </a:cubicBezTo>
                    <a:cubicBezTo>
                      <a:pt x="665" y="18"/>
                      <a:pt x="695" y="30"/>
                      <a:pt x="728" y="30"/>
                    </a:cubicBezTo>
                    <a:cubicBezTo>
                      <a:pt x="762" y="30"/>
                      <a:pt x="791" y="18"/>
                      <a:pt x="809"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99"/>
              <p:cNvSpPr>
                <a:spLocks/>
              </p:cNvSpPr>
              <p:nvPr/>
            </p:nvSpPr>
            <p:spPr bwMode="auto">
              <a:xfrm>
                <a:off x="4279572" y="3487507"/>
                <a:ext cx="151315" cy="132183"/>
              </a:xfrm>
              <a:custGeom>
                <a:avLst/>
                <a:gdLst>
                  <a:gd name="T0" fmla="*/ 57 w 522"/>
                  <a:gd name="T1" fmla="*/ 456 h 456"/>
                  <a:gd name="T2" fmla="*/ 57 w 522"/>
                  <a:gd name="T3" fmla="*/ 248 h 456"/>
                  <a:gd name="T4" fmla="*/ 0 w 522"/>
                  <a:gd name="T5" fmla="*/ 248 h 456"/>
                  <a:gd name="T6" fmla="*/ 0 w 522"/>
                  <a:gd name="T7" fmla="*/ 0 h 456"/>
                  <a:gd name="T8" fmla="*/ 522 w 522"/>
                  <a:gd name="T9" fmla="*/ 0 h 456"/>
                  <a:gd name="T10" fmla="*/ 466 w 522"/>
                  <a:gd name="T11" fmla="*/ 241 h 456"/>
                  <a:gd name="T12" fmla="*/ 385 w 522"/>
                  <a:gd name="T13" fmla="*/ 241 h 456"/>
                  <a:gd name="T14" fmla="*/ 385 w 522"/>
                  <a:gd name="T15" fmla="*/ 456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2" h="456">
                    <a:moveTo>
                      <a:pt x="57" y="456"/>
                    </a:moveTo>
                    <a:lnTo>
                      <a:pt x="57" y="248"/>
                    </a:lnTo>
                    <a:lnTo>
                      <a:pt x="0" y="248"/>
                    </a:lnTo>
                    <a:lnTo>
                      <a:pt x="0" y="0"/>
                    </a:lnTo>
                    <a:lnTo>
                      <a:pt x="522" y="0"/>
                    </a:lnTo>
                    <a:lnTo>
                      <a:pt x="466" y="241"/>
                    </a:lnTo>
                    <a:lnTo>
                      <a:pt x="385" y="241"/>
                    </a:lnTo>
                    <a:lnTo>
                      <a:pt x="385" y="456"/>
                    </a:ln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Line 100"/>
              <p:cNvSpPr>
                <a:spLocks noChangeShapeType="1"/>
              </p:cNvSpPr>
              <p:nvPr/>
            </p:nvSpPr>
            <p:spPr bwMode="auto">
              <a:xfrm flipV="1">
                <a:off x="4390014" y="3438808"/>
                <a:ext cx="0" cy="48699"/>
              </a:xfrm>
              <a:prstGeom prst="line">
                <a:avLst/>
              </a:prstGeom>
              <a:noFill/>
              <a:ln w="12700" cap="rnd" cmpd="sng">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Tree>
    <p:extLst>
      <p:ext uri="{BB962C8B-B14F-4D97-AF65-F5344CB8AC3E}">
        <p14:creationId xmlns:p14="http://schemas.microsoft.com/office/powerpoint/2010/main" val="389168505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61111">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61111">
                                          <p:cBhvr additive="base">
                                            <p:cTn id="7" dur="900" fill="hold"/>
                                            <p:tgtEl>
                                              <p:spTgt spid="17"/>
                                            </p:tgtEl>
                                            <p:attrNameLst>
                                              <p:attrName>ppt_x</p:attrName>
                                            </p:attrNameLst>
                                          </p:cBhvr>
                                          <p:tavLst>
                                            <p:tav tm="0">
                                              <p:val>
                                                <p:strVal val="#ppt_x"/>
                                              </p:val>
                                            </p:tav>
                                            <p:tav tm="100000">
                                              <p:val>
                                                <p:strVal val="#ppt_x"/>
                                              </p:val>
                                            </p:tav>
                                          </p:tavLst>
                                        </p:anim>
                                        <p:anim calcmode="lin" valueType="num" p14:bounceEnd="61111">
                                          <p:cBhvr additive="base">
                                            <p:cTn id="8" dur="900" fill="hold"/>
                                            <p:tgtEl>
                                              <p:spTgt spid="17"/>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14:presetBounceEnd="61111">
                                      <p:stCondLst>
                                        <p:cond delay="100"/>
                                      </p:stCondLst>
                                      <p:childTnLst>
                                        <p:set>
                                          <p:cBhvr>
                                            <p:cTn id="10" dur="1" fill="hold">
                                              <p:stCondLst>
                                                <p:cond delay="0"/>
                                              </p:stCondLst>
                                            </p:cTn>
                                            <p:tgtEl>
                                              <p:spTgt spid="18"/>
                                            </p:tgtEl>
                                            <p:attrNameLst>
                                              <p:attrName>style.visibility</p:attrName>
                                            </p:attrNameLst>
                                          </p:cBhvr>
                                          <p:to>
                                            <p:strVal val="visible"/>
                                          </p:to>
                                        </p:set>
                                        <p:anim calcmode="lin" valueType="num" p14:bounceEnd="61111">
                                          <p:cBhvr additive="base">
                                            <p:cTn id="11" dur="1000" fill="hold"/>
                                            <p:tgtEl>
                                              <p:spTgt spid="18"/>
                                            </p:tgtEl>
                                            <p:attrNameLst>
                                              <p:attrName>ppt_x</p:attrName>
                                            </p:attrNameLst>
                                          </p:cBhvr>
                                          <p:tavLst>
                                            <p:tav tm="0">
                                              <p:val>
                                                <p:strVal val="#ppt_x"/>
                                              </p:val>
                                            </p:tav>
                                            <p:tav tm="100000">
                                              <p:val>
                                                <p:strVal val="#ppt_x"/>
                                              </p:val>
                                            </p:tav>
                                          </p:tavLst>
                                        </p:anim>
                                        <p:anim calcmode="lin" valueType="num" p14:bounceEnd="61111">
                                          <p:cBhvr additive="base">
                                            <p:cTn id="12" dur="1000" fill="hold"/>
                                            <p:tgtEl>
                                              <p:spTgt spid="18"/>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14:presetBounceEnd="61111">
                                      <p:stCondLst>
                                        <p:cond delay="200"/>
                                      </p:stCondLst>
                                      <p:childTnLst>
                                        <p:set>
                                          <p:cBhvr>
                                            <p:cTn id="14" dur="1" fill="hold">
                                              <p:stCondLst>
                                                <p:cond delay="0"/>
                                              </p:stCondLst>
                                            </p:cTn>
                                            <p:tgtEl>
                                              <p:spTgt spid="19"/>
                                            </p:tgtEl>
                                            <p:attrNameLst>
                                              <p:attrName>style.visibility</p:attrName>
                                            </p:attrNameLst>
                                          </p:cBhvr>
                                          <p:to>
                                            <p:strVal val="visible"/>
                                          </p:to>
                                        </p:set>
                                        <p:anim calcmode="lin" valueType="num" p14:bounceEnd="61111">
                                          <p:cBhvr additive="base">
                                            <p:cTn id="15" dur="1100" fill="hold"/>
                                            <p:tgtEl>
                                              <p:spTgt spid="19"/>
                                            </p:tgtEl>
                                            <p:attrNameLst>
                                              <p:attrName>ppt_x</p:attrName>
                                            </p:attrNameLst>
                                          </p:cBhvr>
                                          <p:tavLst>
                                            <p:tav tm="0">
                                              <p:val>
                                                <p:strVal val="#ppt_x"/>
                                              </p:val>
                                            </p:tav>
                                            <p:tav tm="100000">
                                              <p:val>
                                                <p:strVal val="#ppt_x"/>
                                              </p:val>
                                            </p:tav>
                                          </p:tavLst>
                                        </p:anim>
                                        <p:anim calcmode="lin" valueType="num" p14:bounceEnd="61111">
                                          <p:cBhvr additive="base">
                                            <p:cTn id="16" dur="1100" fill="hold"/>
                                            <p:tgtEl>
                                              <p:spTgt spid="19"/>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14:presetBounceEnd="61111">
                                      <p:stCondLst>
                                        <p:cond delay="300"/>
                                      </p:stCondLst>
                                      <p:childTnLst>
                                        <p:set>
                                          <p:cBhvr>
                                            <p:cTn id="18" dur="1" fill="hold">
                                              <p:stCondLst>
                                                <p:cond delay="0"/>
                                              </p:stCondLst>
                                            </p:cTn>
                                            <p:tgtEl>
                                              <p:spTgt spid="20"/>
                                            </p:tgtEl>
                                            <p:attrNameLst>
                                              <p:attrName>style.visibility</p:attrName>
                                            </p:attrNameLst>
                                          </p:cBhvr>
                                          <p:to>
                                            <p:strVal val="visible"/>
                                          </p:to>
                                        </p:set>
                                        <p:anim calcmode="lin" valueType="num" p14:bounceEnd="61111">
                                          <p:cBhvr additive="base">
                                            <p:cTn id="19" dur="1200" fill="hold"/>
                                            <p:tgtEl>
                                              <p:spTgt spid="20"/>
                                            </p:tgtEl>
                                            <p:attrNameLst>
                                              <p:attrName>ppt_x</p:attrName>
                                            </p:attrNameLst>
                                          </p:cBhvr>
                                          <p:tavLst>
                                            <p:tav tm="0">
                                              <p:val>
                                                <p:strVal val="#ppt_x"/>
                                              </p:val>
                                            </p:tav>
                                            <p:tav tm="100000">
                                              <p:val>
                                                <p:strVal val="#ppt_x"/>
                                              </p:val>
                                            </p:tav>
                                          </p:tavLst>
                                        </p:anim>
                                        <p:anim calcmode="lin" valueType="num" p14:bounceEnd="61111">
                                          <p:cBhvr additive="base">
                                            <p:cTn id="20" dur="1200" fill="hold"/>
                                            <p:tgtEl>
                                              <p:spTgt spid="20"/>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300"/>
                                      </p:stCondLst>
                                      <p:childTnLst>
                                        <p:set>
                                          <p:cBhvr>
                                            <p:cTn id="22" dur="1" fill="hold">
                                              <p:stCondLst>
                                                <p:cond delay="0"/>
                                              </p:stCondLst>
                                            </p:cTn>
                                            <p:tgtEl>
                                              <p:spTgt spid="72"/>
                                            </p:tgtEl>
                                            <p:attrNameLst>
                                              <p:attrName>style.visibility</p:attrName>
                                            </p:attrNameLst>
                                          </p:cBhvr>
                                          <p:to>
                                            <p:strVal val="visible"/>
                                          </p:to>
                                        </p:set>
                                        <p:animEffect transition="in" filter="fade">
                                          <p:cBhvr>
                                            <p:cTn id="23" dur="500"/>
                                            <p:tgtEl>
                                              <p:spTgt spid="72"/>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73"/>
                                            </p:tgtEl>
                                            <p:attrNameLst>
                                              <p:attrName>style.visibility</p:attrName>
                                            </p:attrNameLst>
                                          </p:cBhvr>
                                          <p:to>
                                            <p:strVal val="visible"/>
                                          </p:to>
                                        </p:set>
                                        <p:animEffect transition="in" filter="fade">
                                          <p:cBhvr>
                                            <p:cTn id="26" dur="500"/>
                                            <p:tgtEl>
                                              <p:spTgt spid="73"/>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74"/>
                                            </p:tgtEl>
                                            <p:attrNameLst>
                                              <p:attrName>style.visibility</p:attrName>
                                            </p:attrNameLst>
                                          </p:cBhvr>
                                          <p:to>
                                            <p:strVal val="visible"/>
                                          </p:to>
                                        </p:set>
                                        <p:animEffect transition="in" filter="fade">
                                          <p:cBhvr>
                                            <p:cTn id="29" dur="500"/>
                                            <p:tgtEl>
                                              <p:spTgt spid="74"/>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75"/>
                                            </p:tgtEl>
                                            <p:attrNameLst>
                                              <p:attrName>style.visibility</p:attrName>
                                            </p:attrNameLst>
                                          </p:cBhvr>
                                          <p:to>
                                            <p:strVal val="visible"/>
                                          </p:to>
                                        </p:set>
                                        <p:animEffect transition="in" filter="fade">
                                          <p:cBhvr>
                                            <p:cTn id="32" dur="500"/>
                                            <p:tgtEl>
                                              <p:spTgt spid="75"/>
                                            </p:tgtEl>
                                          </p:cBhvr>
                                        </p:animEffect>
                                      </p:childTnLst>
                                    </p:cTn>
                                  </p:par>
                                  <p:par>
                                    <p:cTn id="33" presetID="22" presetClass="entr" presetSubtype="4" fill="hold" nodeType="withEffect">
                                      <p:stCondLst>
                                        <p:cond delay="900"/>
                                      </p:stCondLst>
                                      <p:childTnLst>
                                        <p:set>
                                          <p:cBhvr>
                                            <p:cTn id="34" dur="1" fill="hold">
                                              <p:stCondLst>
                                                <p:cond delay="0"/>
                                              </p:stCondLst>
                                            </p:cTn>
                                            <p:tgtEl>
                                              <p:spTgt spid="80"/>
                                            </p:tgtEl>
                                            <p:attrNameLst>
                                              <p:attrName>style.visibility</p:attrName>
                                            </p:attrNameLst>
                                          </p:cBhvr>
                                          <p:to>
                                            <p:strVal val="visible"/>
                                          </p:to>
                                        </p:set>
                                        <p:animEffect transition="in" filter="wipe(down)">
                                          <p:cBhvr>
                                            <p:cTn id="35" dur="200"/>
                                            <p:tgtEl>
                                              <p:spTgt spid="80"/>
                                            </p:tgtEl>
                                          </p:cBhvr>
                                        </p:animEffect>
                                      </p:childTnLst>
                                    </p:cTn>
                                  </p:par>
                                  <p:par>
                                    <p:cTn id="36" presetID="22" presetClass="entr" presetSubtype="4" fill="hold" nodeType="withEffect">
                                      <p:stCondLst>
                                        <p:cond delay="1100"/>
                                      </p:stCondLst>
                                      <p:childTnLst>
                                        <p:set>
                                          <p:cBhvr>
                                            <p:cTn id="37" dur="1" fill="hold">
                                              <p:stCondLst>
                                                <p:cond delay="0"/>
                                              </p:stCondLst>
                                            </p:cTn>
                                            <p:tgtEl>
                                              <p:spTgt spid="78"/>
                                            </p:tgtEl>
                                            <p:attrNameLst>
                                              <p:attrName>style.visibility</p:attrName>
                                            </p:attrNameLst>
                                          </p:cBhvr>
                                          <p:to>
                                            <p:strVal val="visible"/>
                                          </p:to>
                                        </p:set>
                                        <p:animEffect transition="in" filter="wipe(down)">
                                          <p:cBhvr>
                                            <p:cTn id="38" dur="200"/>
                                            <p:tgtEl>
                                              <p:spTgt spid="78"/>
                                            </p:tgtEl>
                                          </p:cBhvr>
                                        </p:animEffect>
                                      </p:childTnLst>
                                    </p:cTn>
                                  </p:par>
                                  <p:par>
                                    <p:cTn id="39" presetID="22" presetClass="entr" presetSubtype="4" fill="hold" nodeType="withEffect">
                                      <p:stCondLst>
                                        <p:cond delay="1300"/>
                                      </p:stCondLst>
                                      <p:childTnLst>
                                        <p:set>
                                          <p:cBhvr>
                                            <p:cTn id="40" dur="1" fill="hold">
                                              <p:stCondLst>
                                                <p:cond delay="0"/>
                                              </p:stCondLst>
                                            </p:cTn>
                                            <p:tgtEl>
                                              <p:spTgt spid="81"/>
                                            </p:tgtEl>
                                            <p:attrNameLst>
                                              <p:attrName>style.visibility</p:attrName>
                                            </p:attrNameLst>
                                          </p:cBhvr>
                                          <p:to>
                                            <p:strVal val="visible"/>
                                          </p:to>
                                        </p:set>
                                        <p:animEffect transition="in" filter="wipe(down)">
                                          <p:cBhvr>
                                            <p:cTn id="41" dur="200"/>
                                            <p:tgtEl>
                                              <p:spTgt spid="81"/>
                                            </p:tgtEl>
                                          </p:cBhvr>
                                        </p:animEffect>
                                      </p:childTnLst>
                                    </p:cTn>
                                  </p:par>
                                  <p:par>
                                    <p:cTn id="42" presetID="22" presetClass="entr" presetSubtype="4" fill="hold" nodeType="withEffect">
                                      <p:stCondLst>
                                        <p:cond delay="1500"/>
                                      </p:stCondLst>
                                      <p:childTnLst>
                                        <p:set>
                                          <p:cBhvr>
                                            <p:cTn id="43" dur="1" fill="hold">
                                              <p:stCondLst>
                                                <p:cond delay="0"/>
                                              </p:stCondLst>
                                            </p:cTn>
                                            <p:tgtEl>
                                              <p:spTgt spid="82"/>
                                            </p:tgtEl>
                                            <p:attrNameLst>
                                              <p:attrName>style.visibility</p:attrName>
                                            </p:attrNameLst>
                                          </p:cBhvr>
                                          <p:to>
                                            <p:strVal val="visible"/>
                                          </p:to>
                                        </p:set>
                                        <p:animEffect transition="in" filter="wipe(down)">
                                          <p:cBhvr>
                                            <p:cTn id="44" dur="200"/>
                                            <p:tgtEl>
                                              <p:spTgt spid="82"/>
                                            </p:tgtEl>
                                          </p:cBhvr>
                                        </p:animEffect>
                                      </p:childTnLst>
                                    </p:cTn>
                                  </p:par>
                                  <p:par>
                                    <p:cTn id="45" presetID="10" presetClass="entr" presetSubtype="0" fill="hold" nodeType="withEffect">
                                      <p:stCondLst>
                                        <p:cond delay="1100"/>
                                      </p:stCondLst>
                                      <p:childTnLst>
                                        <p:set>
                                          <p:cBhvr>
                                            <p:cTn id="46" dur="1" fill="hold">
                                              <p:stCondLst>
                                                <p:cond delay="0"/>
                                              </p:stCondLst>
                                            </p:cTn>
                                            <p:tgtEl>
                                              <p:spTgt spid="71"/>
                                            </p:tgtEl>
                                            <p:attrNameLst>
                                              <p:attrName>style.visibility</p:attrName>
                                            </p:attrNameLst>
                                          </p:cBhvr>
                                          <p:to>
                                            <p:strVal val="visible"/>
                                          </p:to>
                                        </p:set>
                                        <p:animEffect transition="in" filter="fade">
                                          <p:cBhvr>
                                            <p:cTn id="47" dur="300"/>
                                            <p:tgtEl>
                                              <p:spTgt spid="71"/>
                                            </p:tgtEl>
                                          </p:cBhvr>
                                        </p:animEffect>
                                      </p:childTnLst>
                                    </p:cTn>
                                  </p:par>
                                  <p:par>
                                    <p:cTn id="48" presetID="10" presetClass="entr" presetSubtype="0" fill="hold" nodeType="withEffect">
                                      <p:stCondLst>
                                        <p:cond delay="1300"/>
                                      </p:stCondLst>
                                      <p:childTnLst>
                                        <p:set>
                                          <p:cBhvr>
                                            <p:cTn id="49" dur="1" fill="hold">
                                              <p:stCondLst>
                                                <p:cond delay="0"/>
                                              </p:stCondLst>
                                            </p:cTn>
                                            <p:tgtEl>
                                              <p:spTgt spid="70"/>
                                            </p:tgtEl>
                                            <p:attrNameLst>
                                              <p:attrName>style.visibility</p:attrName>
                                            </p:attrNameLst>
                                          </p:cBhvr>
                                          <p:to>
                                            <p:strVal val="visible"/>
                                          </p:to>
                                        </p:set>
                                        <p:animEffect transition="in" filter="fade">
                                          <p:cBhvr>
                                            <p:cTn id="50" dur="300"/>
                                            <p:tgtEl>
                                              <p:spTgt spid="70"/>
                                            </p:tgtEl>
                                          </p:cBhvr>
                                        </p:animEffect>
                                      </p:childTnLst>
                                    </p:cTn>
                                  </p:par>
                                  <p:par>
                                    <p:cTn id="51" presetID="10" presetClass="entr" presetSubtype="0" fill="hold" nodeType="withEffect">
                                      <p:stCondLst>
                                        <p:cond delay="1500"/>
                                      </p:stCondLst>
                                      <p:childTnLst>
                                        <p:set>
                                          <p:cBhvr>
                                            <p:cTn id="52" dur="1" fill="hold">
                                              <p:stCondLst>
                                                <p:cond delay="0"/>
                                              </p:stCondLst>
                                            </p:cTn>
                                            <p:tgtEl>
                                              <p:spTgt spid="69"/>
                                            </p:tgtEl>
                                            <p:attrNameLst>
                                              <p:attrName>style.visibility</p:attrName>
                                            </p:attrNameLst>
                                          </p:cBhvr>
                                          <p:to>
                                            <p:strVal val="visible"/>
                                          </p:to>
                                        </p:set>
                                        <p:animEffect transition="in" filter="fade">
                                          <p:cBhvr>
                                            <p:cTn id="53" dur="300"/>
                                            <p:tgtEl>
                                              <p:spTgt spid="69"/>
                                            </p:tgtEl>
                                          </p:cBhvr>
                                        </p:animEffect>
                                      </p:childTnLst>
                                    </p:cTn>
                                  </p:par>
                                  <p:par>
                                    <p:cTn id="54" presetID="10" presetClass="entr" presetSubtype="0" fill="hold" nodeType="withEffect">
                                      <p:stCondLst>
                                        <p:cond delay="170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3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P spid="74" grpId="0"/>
          <p:bldP spid="7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900" fill="hold"/>
                                            <p:tgtEl>
                                              <p:spTgt spid="17"/>
                                            </p:tgtEl>
                                            <p:attrNameLst>
                                              <p:attrName>ppt_x</p:attrName>
                                            </p:attrNameLst>
                                          </p:cBhvr>
                                          <p:tavLst>
                                            <p:tav tm="0">
                                              <p:val>
                                                <p:strVal val="#ppt_x"/>
                                              </p:val>
                                            </p:tav>
                                            <p:tav tm="100000">
                                              <p:val>
                                                <p:strVal val="#ppt_x"/>
                                              </p:val>
                                            </p:tav>
                                          </p:tavLst>
                                        </p:anim>
                                        <p:anim calcmode="lin" valueType="num">
                                          <p:cBhvr additive="base">
                                            <p:cTn id="8" dur="900" fill="hold"/>
                                            <p:tgtEl>
                                              <p:spTgt spid="17"/>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10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000" fill="hold"/>
                                            <p:tgtEl>
                                              <p:spTgt spid="18"/>
                                            </p:tgtEl>
                                            <p:attrNameLst>
                                              <p:attrName>ppt_x</p:attrName>
                                            </p:attrNameLst>
                                          </p:cBhvr>
                                          <p:tavLst>
                                            <p:tav tm="0">
                                              <p:val>
                                                <p:strVal val="#ppt_x"/>
                                              </p:val>
                                            </p:tav>
                                            <p:tav tm="100000">
                                              <p:val>
                                                <p:strVal val="#ppt_x"/>
                                              </p:val>
                                            </p:tav>
                                          </p:tavLst>
                                        </p:anim>
                                        <p:anim calcmode="lin" valueType="num">
                                          <p:cBhvr additive="base">
                                            <p:cTn id="12" dur="1000" fill="hold"/>
                                            <p:tgtEl>
                                              <p:spTgt spid="18"/>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2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100" fill="hold"/>
                                            <p:tgtEl>
                                              <p:spTgt spid="19"/>
                                            </p:tgtEl>
                                            <p:attrNameLst>
                                              <p:attrName>ppt_x</p:attrName>
                                            </p:attrNameLst>
                                          </p:cBhvr>
                                          <p:tavLst>
                                            <p:tav tm="0">
                                              <p:val>
                                                <p:strVal val="#ppt_x"/>
                                              </p:val>
                                            </p:tav>
                                            <p:tav tm="100000">
                                              <p:val>
                                                <p:strVal val="#ppt_x"/>
                                              </p:val>
                                            </p:tav>
                                          </p:tavLst>
                                        </p:anim>
                                        <p:anim calcmode="lin" valueType="num">
                                          <p:cBhvr additive="base">
                                            <p:cTn id="16" dur="1100" fill="hold"/>
                                            <p:tgtEl>
                                              <p:spTgt spid="19"/>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30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200" fill="hold"/>
                                            <p:tgtEl>
                                              <p:spTgt spid="20"/>
                                            </p:tgtEl>
                                            <p:attrNameLst>
                                              <p:attrName>ppt_x</p:attrName>
                                            </p:attrNameLst>
                                          </p:cBhvr>
                                          <p:tavLst>
                                            <p:tav tm="0">
                                              <p:val>
                                                <p:strVal val="#ppt_x"/>
                                              </p:val>
                                            </p:tav>
                                            <p:tav tm="100000">
                                              <p:val>
                                                <p:strVal val="#ppt_x"/>
                                              </p:val>
                                            </p:tav>
                                          </p:tavLst>
                                        </p:anim>
                                        <p:anim calcmode="lin" valueType="num">
                                          <p:cBhvr additive="base">
                                            <p:cTn id="20" dur="1200" fill="hold"/>
                                            <p:tgtEl>
                                              <p:spTgt spid="20"/>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300"/>
                                      </p:stCondLst>
                                      <p:childTnLst>
                                        <p:set>
                                          <p:cBhvr>
                                            <p:cTn id="22" dur="1" fill="hold">
                                              <p:stCondLst>
                                                <p:cond delay="0"/>
                                              </p:stCondLst>
                                            </p:cTn>
                                            <p:tgtEl>
                                              <p:spTgt spid="72"/>
                                            </p:tgtEl>
                                            <p:attrNameLst>
                                              <p:attrName>style.visibility</p:attrName>
                                            </p:attrNameLst>
                                          </p:cBhvr>
                                          <p:to>
                                            <p:strVal val="visible"/>
                                          </p:to>
                                        </p:set>
                                        <p:animEffect transition="in" filter="fade">
                                          <p:cBhvr>
                                            <p:cTn id="23" dur="500"/>
                                            <p:tgtEl>
                                              <p:spTgt spid="72"/>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73"/>
                                            </p:tgtEl>
                                            <p:attrNameLst>
                                              <p:attrName>style.visibility</p:attrName>
                                            </p:attrNameLst>
                                          </p:cBhvr>
                                          <p:to>
                                            <p:strVal val="visible"/>
                                          </p:to>
                                        </p:set>
                                        <p:animEffect transition="in" filter="fade">
                                          <p:cBhvr>
                                            <p:cTn id="26" dur="500"/>
                                            <p:tgtEl>
                                              <p:spTgt spid="73"/>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74"/>
                                            </p:tgtEl>
                                            <p:attrNameLst>
                                              <p:attrName>style.visibility</p:attrName>
                                            </p:attrNameLst>
                                          </p:cBhvr>
                                          <p:to>
                                            <p:strVal val="visible"/>
                                          </p:to>
                                        </p:set>
                                        <p:animEffect transition="in" filter="fade">
                                          <p:cBhvr>
                                            <p:cTn id="29" dur="500"/>
                                            <p:tgtEl>
                                              <p:spTgt spid="74"/>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75"/>
                                            </p:tgtEl>
                                            <p:attrNameLst>
                                              <p:attrName>style.visibility</p:attrName>
                                            </p:attrNameLst>
                                          </p:cBhvr>
                                          <p:to>
                                            <p:strVal val="visible"/>
                                          </p:to>
                                        </p:set>
                                        <p:animEffect transition="in" filter="fade">
                                          <p:cBhvr>
                                            <p:cTn id="32" dur="500"/>
                                            <p:tgtEl>
                                              <p:spTgt spid="75"/>
                                            </p:tgtEl>
                                          </p:cBhvr>
                                        </p:animEffect>
                                      </p:childTnLst>
                                    </p:cTn>
                                  </p:par>
                                  <p:par>
                                    <p:cTn id="33" presetID="22" presetClass="entr" presetSubtype="4" fill="hold" nodeType="withEffect">
                                      <p:stCondLst>
                                        <p:cond delay="900"/>
                                      </p:stCondLst>
                                      <p:childTnLst>
                                        <p:set>
                                          <p:cBhvr>
                                            <p:cTn id="34" dur="1" fill="hold">
                                              <p:stCondLst>
                                                <p:cond delay="0"/>
                                              </p:stCondLst>
                                            </p:cTn>
                                            <p:tgtEl>
                                              <p:spTgt spid="80"/>
                                            </p:tgtEl>
                                            <p:attrNameLst>
                                              <p:attrName>style.visibility</p:attrName>
                                            </p:attrNameLst>
                                          </p:cBhvr>
                                          <p:to>
                                            <p:strVal val="visible"/>
                                          </p:to>
                                        </p:set>
                                        <p:animEffect transition="in" filter="wipe(down)">
                                          <p:cBhvr>
                                            <p:cTn id="35" dur="200"/>
                                            <p:tgtEl>
                                              <p:spTgt spid="80"/>
                                            </p:tgtEl>
                                          </p:cBhvr>
                                        </p:animEffect>
                                      </p:childTnLst>
                                    </p:cTn>
                                  </p:par>
                                  <p:par>
                                    <p:cTn id="36" presetID="22" presetClass="entr" presetSubtype="4" fill="hold" nodeType="withEffect">
                                      <p:stCondLst>
                                        <p:cond delay="1100"/>
                                      </p:stCondLst>
                                      <p:childTnLst>
                                        <p:set>
                                          <p:cBhvr>
                                            <p:cTn id="37" dur="1" fill="hold">
                                              <p:stCondLst>
                                                <p:cond delay="0"/>
                                              </p:stCondLst>
                                            </p:cTn>
                                            <p:tgtEl>
                                              <p:spTgt spid="78"/>
                                            </p:tgtEl>
                                            <p:attrNameLst>
                                              <p:attrName>style.visibility</p:attrName>
                                            </p:attrNameLst>
                                          </p:cBhvr>
                                          <p:to>
                                            <p:strVal val="visible"/>
                                          </p:to>
                                        </p:set>
                                        <p:animEffect transition="in" filter="wipe(down)">
                                          <p:cBhvr>
                                            <p:cTn id="38" dur="200"/>
                                            <p:tgtEl>
                                              <p:spTgt spid="78"/>
                                            </p:tgtEl>
                                          </p:cBhvr>
                                        </p:animEffect>
                                      </p:childTnLst>
                                    </p:cTn>
                                  </p:par>
                                  <p:par>
                                    <p:cTn id="39" presetID="22" presetClass="entr" presetSubtype="4" fill="hold" nodeType="withEffect">
                                      <p:stCondLst>
                                        <p:cond delay="1300"/>
                                      </p:stCondLst>
                                      <p:childTnLst>
                                        <p:set>
                                          <p:cBhvr>
                                            <p:cTn id="40" dur="1" fill="hold">
                                              <p:stCondLst>
                                                <p:cond delay="0"/>
                                              </p:stCondLst>
                                            </p:cTn>
                                            <p:tgtEl>
                                              <p:spTgt spid="81"/>
                                            </p:tgtEl>
                                            <p:attrNameLst>
                                              <p:attrName>style.visibility</p:attrName>
                                            </p:attrNameLst>
                                          </p:cBhvr>
                                          <p:to>
                                            <p:strVal val="visible"/>
                                          </p:to>
                                        </p:set>
                                        <p:animEffect transition="in" filter="wipe(down)">
                                          <p:cBhvr>
                                            <p:cTn id="41" dur="200"/>
                                            <p:tgtEl>
                                              <p:spTgt spid="81"/>
                                            </p:tgtEl>
                                          </p:cBhvr>
                                        </p:animEffect>
                                      </p:childTnLst>
                                    </p:cTn>
                                  </p:par>
                                  <p:par>
                                    <p:cTn id="42" presetID="22" presetClass="entr" presetSubtype="4" fill="hold" nodeType="withEffect">
                                      <p:stCondLst>
                                        <p:cond delay="1500"/>
                                      </p:stCondLst>
                                      <p:childTnLst>
                                        <p:set>
                                          <p:cBhvr>
                                            <p:cTn id="43" dur="1" fill="hold">
                                              <p:stCondLst>
                                                <p:cond delay="0"/>
                                              </p:stCondLst>
                                            </p:cTn>
                                            <p:tgtEl>
                                              <p:spTgt spid="82"/>
                                            </p:tgtEl>
                                            <p:attrNameLst>
                                              <p:attrName>style.visibility</p:attrName>
                                            </p:attrNameLst>
                                          </p:cBhvr>
                                          <p:to>
                                            <p:strVal val="visible"/>
                                          </p:to>
                                        </p:set>
                                        <p:animEffect transition="in" filter="wipe(down)">
                                          <p:cBhvr>
                                            <p:cTn id="44" dur="200"/>
                                            <p:tgtEl>
                                              <p:spTgt spid="82"/>
                                            </p:tgtEl>
                                          </p:cBhvr>
                                        </p:animEffect>
                                      </p:childTnLst>
                                    </p:cTn>
                                  </p:par>
                                  <p:par>
                                    <p:cTn id="45" presetID="10" presetClass="entr" presetSubtype="0" fill="hold" nodeType="withEffect">
                                      <p:stCondLst>
                                        <p:cond delay="1100"/>
                                      </p:stCondLst>
                                      <p:childTnLst>
                                        <p:set>
                                          <p:cBhvr>
                                            <p:cTn id="46" dur="1" fill="hold">
                                              <p:stCondLst>
                                                <p:cond delay="0"/>
                                              </p:stCondLst>
                                            </p:cTn>
                                            <p:tgtEl>
                                              <p:spTgt spid="71"/>
                                            </p:tgtEl>
                                            <p:attrNameLst>
                                              <p:attrName>style.visibility</p:attrName>
                                            </p:attrNameLst>
                                          </p:cBhvr>
                                          <p:to>
                                            <p:strVal val="visible"/>
                                          </p:to>
                                        </p:set>
                                        <p:animEffect transition="in" filter="fade">
                                          <p:cBhvr>
                                            <p:cTn id="47" dur="300"/>
                                            <p:tgtEl>
                                              <p:spTgt spid="71"/>
                                            </p:tgtEl>
                                          </p:cBhvr>
                                        </p:animEffect>
                                      </p:childTnLst>
                                    </p:cTn>
                                  </p:par>
                                  <p:par>
                                    <p:cTn id="48" presetID="10" presetClass="entr" presetSubtype="0" fill="hold" nodeType="withEffect">
                                      <p:stCondLst>
                                        <p:cond delay="1300"/>
                                      </p:stCondLst>
                                      <p:childTnLst>
                                        <p:set>
                                          <p:cBhvr>
                                            <p:cTn id="49" dur="1" fill="hold">
                                              <p:stCondLst>
                                                <p:cond delay="0"/>
                                              </p:stCondLst>
                                            </p:cTn>
                                            <p:tgtEl>
                                              <p:spTgt spid="70"/>
                                            </p:tgtEl>
                                            <p:attrNameLst>
                                              <p:attrName>style.visibility</p:attrName>
                                            </p:attrNameLst>
                                          </p:cBhvr>
                                          <p:to>
                                            <p:strVal val="visible"/>
                                          </p:to>
                                        </p:set>
                                        <p:animEffect transition="in" filter="fade">
                                          <p:cBhvr>
                                            <p:cTn id="50" dur="300"/>
                                            <p:tgtEl>
                                              <p:spTgt spid="70"/>
                                            </p:tgtEl>
                                          </p:cBhvr>
                                        </p:animEffect>
                                      </p:childTnLst>
                                    </p:cTn>
                                  </p:par>
                                  <p:par>
                                    <p:cTn id="51" presetID="10" presetClass="entr" presetSubtype="0" fill="hold" nodeType="withEffect">
                                      <p:stCondLst>
                                        <p:cond delay="1500"/>
                                      </p:stCondLst>
                                      <p:childTnLst>
                                        <p:set>
                                          <p:cBhvr>
                                            <p:cTn id="52" dur="1" fill="hold">
                                              <p:stCondLst>
                                                <p:cond delay="0"/>
                                              </p:stCondLst>
                                            </p:cTn>
                                            <p:tgtEl>
                                              <p:spTgt spid="69"/>
                                            </p:tgtEl>
                                            <p:attrNameLst>
                                              <p:attrName>style.visibility</p:attrName>
                                            </p:attrNameLst>
                                          </p:cBhvr>
                                          <p:to>
                                            <p:strVal val="visible"/>
                                          </p:to>
                                        </p:set>
                                        <p:animEffect transition="in" filter="fade">
                                          <p:cBhvr>
                                            <p:cTn id="53" dur="300"/>
                                            <p:tgtEl>
                                              <p:spTgt spid="69"/>
                                            </p:tgtEl>
                                          </p:cBhvr>
                                        </p:animEffect>
                                      </p:childTnLst>
                                    </p:cTn>
                                  </p:par>
                                  <p:par>
                                    <p:cTn id="54" presetID="10" presetClass="entr" presetSubtype="0" fill="hold" nodeType="withEffect">
                                      <p:stCondLst>
                                        <p:cond delay="170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3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P spid="74" grpId="0"/>
          <p:bldP spid="75"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p:nvPr/>
        </p:nvCxnSpPr>
        <p:spPr>
          <a:xfrm>
            <a:off x="4608576" y="3044957"/>
            <a:ext cx="7083891"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608576" y="3907656"/>
            <a:ext cx="7083891"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4608576" y="4770355"/>
            <a:ext cx="7083891"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a:t>PROBLEM</a:t>
            </a:r>
          </a:p>
        </p:txBody>
      </p:sp>
      <p:sp>
        <p:nvSpPr>
          <p:cNvPr id="3" name="Text Placeholder 2"/>
          <p:cNvSpPr>
            <a:spLocks noGrp="1"/>
          </p:cNvSpPr>
          <p:nvPr>
            <p:ph type="body" sz="quarter" idx="10"/>
          </p:nvPr>
        </p:nvSpPr>
        <p:spPr/>
        <p:txBody>
          <a:bodyPr/>
          <a:lstStyle/>
          <a:p>
            <a:r>
              <a:rPr lang="en-US" dirty="0"/>
              <a:t>Career development has halted</a:t>
            </a:r>
          </a:p>
        </p:txBody>
      </p:sp>
      <p:sp>
        <p:nvSpPr>
          <p:cNvPr id="16" name="TextBox 15"/>
          <p:cNvSpPr txBox="1"/>
          <p:nvPr/>
        </p:nvSpPr>
        <p:spPr>
          <a:xfrm>
            <a:off x="7428147" y="2276872"/>
            <a:ext cx="3572977" cy="480131"/>
          </a:xfrm>
          <a:prstGeom prst="rect">
            <a:avLst/>
          </a:prstGeom>
          <a:noFill/>
        </p:spPr>
        <p:txBody>
          <a:bodyPr wrap="square" rtlCol="0">
            <a:spAutoFit/>
          </a:bodyPr>
          <a:lstStyle/>
          <a:p>
            <a:pPr>
              <a:lnSpc>
                <a:spcPct val="90000"/>
              </a:lnSpc>
            </a:pPr>
            <a:r>
              <a:rPr lang="en-US" sz="1400" dirty="0" err="1"/>
              <a:t>Xxxx</a:t>
            </a:r>
            <a:r>
              <a:rPr lang="en-US" sz="1400" dirty="0"/>
              <a:t> xxx xx x </a:t>
            </a:r>
            <a:r>
              <a:rPr lang="en-US" sz="1400" dirty="0" err="1"/>
              <a:t>xxxxxx</a:t>
            </a:r>
            <a:r>
              <a:rPr lang="en-US" sz="1400" dirty="0"/>
              <a:t> xx </a:t>
            </a:r>
            <a:r>
              <a:rPr lang="en-US" sz="1400" dirty="0" err="1"/>
              <a:t>xxxxx</a:t>
            </a:r>
            <a:r>
              <a:rPr lang="en-US" sz="1400" dirty="0"/>
              <a:t> xx. Xx </a:t>
            </a:r>
            <a:r>
              <a:rPr lang="en-US" sz="1400" dirty="0" err="1"/>
              <a:t>xxxx</a:t>
            </a:r>
            <a:r>
              <a:rPr lang="en-US" sz="1400" dirty="0"/>
              <a:t> x </a:t>
            </a:r>
            <a:r>
              <a:rPr lang="en-US" sz="1400" dirty="0" err="1"/>
              <a:t>xxxxxxxx</a:t>
            </a:r>
            <a:r>
              <a:rPr lang="en-US" sz="1400" dirty="0"/>
              <a:t> xx </a:t>
            </a:r>
            <a:r>
              <a:rPr lang="en-US" sz="1400" dirty="0" err="1"/>
              <a:t>xxxx</a:t>
            </a:r>
            <a:r>
              <a:rPr lang="en-US" sz="1400" dirty="0"/>
              <a:t> </a:t>
            </a:r>
            <a:r>
              <a:rPr lang="en-US" sz="1400" dirty="0" err="1"/>
              <a:t>xxxxxxx</a:t>
            </a:r>
            <a:r>
              <a:rPr lang="en-US" sz="1400" dirty="0"/>
              <a:t> xxx.</a:t>
            </a:r>
          </a:p>
        </p:txBody>
      </p:sp>
      <p:sp>
        <p:nvSpPr>
          <p:cNvPr id="9" name="TextBox 8"/>
          <p:cNvSpPr txBox="1"/>
          <p:nvPr/>
        </p:nvSpPr>
        <p:spPr>
          <a:xfrm>
            <a:off x="7428148" y="3121254"/>
            <a:ext cx="3789001" cy="480131"/>
          </a:xfrm>
          <a:prstGeom prst="rect">
            <a:avLst/>
          </a:prstGeom>
          <a:noFill/>
        </p:spPr>
        <p:txBody>
          <a:bodyPr wrap="square" rtlCol="0">
            <a:spAutoFit/>
          </a:bodyPr>
          <a:lstStyle/>
          <a:p>
            <a:pPr>
              <a:lnSpc>
                <a:spcPct val="90000"/>
              </a:lnSpc>
            </a:pPr>
            <a:r>
              <a:rPr lang="en-US" sz="1400" dirty="0"/>
              <a:t>Executives and directors need a trusted source of industry news that helps them lead</a:t>
            </a:r>
          </a:p>
        </p:txBody>
      </p:sp>
      <p:sp>
        <p:nvSpPr>
          <p:cNvPr id="10" name="TextBox 9"/>
          <p:cNvSpPr txBox="1"/>
          <p:nvPr/>
        </p:nvSpPr>
        <p:spPr>
          <a:xfrm>
            <a:off x="7428148" y="3983952"/>
            <a:ext cx="3572976" cy="674031"/>
          </a:xfrm>
          <a:prstGeom prst="rect">
            <a:avLst/>
          </a:prstGeom>
          <a:noFill/>
        </p:spPr>
        <p:txBody>
          <a:bodyPr wrap="square" rtlCol="0">
            <a:spAutoFit/>
          </a:bodyPr>
          <a:lstStyle/>
          <a:p>
            <a:pPr>
              <a:lnSpc>
                <a:spcPct val="90000"/>
              </a:lnSpc>
            </a:pPr>
            <a:r>
              <a:rPr lang="en-US" sz="1400" dirty="0"/>
              <a:t>Managers do not understand how to manage new global generation of mobile individuals</a:t>
            </a:r>
          </a:p>
        </p:txBody>
      </p:sp>
      <p:sp>
        <p:nvSpPr>
          <p:cNvPr id="11" name="TextBox 10"/>
          <p:cNvSpPr txBox="1"/>
          <p:nvPr/>
        </p:nvSpPr>
        <p:spPr>
          <a:xfrm>
            <a:off x="7428148" y="4825456"/>
            <a:ext cx="3789001" cy="867930"/>
          </a:xfrm>
          <a:prstGeom prst="rect">
            <a:avLst/>
          </a:prstGeom>
          <a:noFill/>
        </p:spPr>
        <p:txBody>
          <a:bodyPr wrap="square" rtlCol="0">
            <a:spAutoFit/>
          </a:bodyPr>
          <a:lstStyle/>
          <a:p>
            <a:pPr>
              <a:lnSpc>
                <a:spcPct val="90000"/>
              </a:lnSpc>
            </a:pPr>
            <a:r>
              <a:rPr lang="en-US" sz="1400" dirty="0"/>
              <a:t>New college graduates around the world do not have a mentor to guide them through the obstacles that a corporate or startup career can throw their way</a:t>
            </a:r>
          </a:p>
        </p:txBody>
      </p:sp>
      <p:graphicFrame>
        <p:nvGraphicFramePr>
          <p:cNvPr id="14" name="Content Placeholder 5"/>
          <p:cNvGraphicFramePr>
            <a:graphicFrameLocks/>
          </p:cNvGraphicFramePr>
          <p:nvPr>
            <p:extLst>
              <p:ext uri="{D42A27DB-BD31-4B8C-83A1-F6EECF244321}">
                <p14:modId xmlns:p14="http://schemas.microsoft.com/office/powerpoint/2010/main" val="3546401308"/>
              </p:ext>
            </p:extLst>
          </p:nvPr>
        </p:nvGraphicFramePr>
        <p:xfrm>
          <a:off x="1487488" y="1681912"/>
          <a:ext cx="5472608" cy="39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p:cNvSpPr/>
          <p:nvPr/>
        </p:nvSpPr>
        <p:spPr>
          <a:xfrm>
            <a:off x="3937635" y="2305301"/>
            <a:ext cx="595035" cy="523220"/>
          </a:xfrm>
          <a:prstGeom prst="rect">
            <a:avLst/>
          </a:prstGeom>
        </p:spPr>
        <p:txBody>
          <a:bodyPr wrap="none">
            <a:spAutoFit/>
          </a:bodyPr>
          <a:lstStyle/>
          <a:p>
            <a:pPr lvl="0" algn="ctr"/>
            <a:r>
              <a:rPr lang="en-US" sz="2800" dirty="0">
                <a:solidFill>
                  <a:srgbClr val="FFFFFF"/>
                </a:solidFill>
              </a:rPr>
              <a:t>01</a:t>
            </a:r>
          </a:p>
        </p:txBody>
      </p:sp>
      <p:sp>
        <p:nvSpPr>
          <p:cNvPr id="13" name="Rectangle 12"/>
          <p:cNvSpPr/>
          <p:nvPr/>
        </p:nvSpPr>
        <p:spPr>
          <a:xfrm>
            <a:off x="3937635" y="3167220"/>
            <a:ext cx="595035" cy="523220"/>
          </a:xfrm>
          <a:prstGeom prst="rect">
            <a:avLst/>
          </a:prstGeom>
        </p:spPr>
        <p:txBody>
          <a:bodyPr wrap="none">
            <a:spAutoFit/>
          </a:bodyPr>
          <a:lstStyle/>
          <a:p>
            <a:pPr lvl="0" algn="ctr"/>
            <a:r>
              <a:rPr lang="en-US" sz="2800" dirty="0">
                <a:solidFill>
                  <a:srgbClr val="FFFFFF"/>
                </a:solidFill>
              </a:rPr>
              <a:t>02</a:t>
            </a:r>
          </a:p>
        </p:txBody>
      </p:sp>
      <p:sp>
        <p:nvSpPr>
          <p:cNvPr id="19" name="Rectangle 18"/>
          <p:cNvSpPr/>
          <p:nvPr/>
        </p:nvSpPr>
        <p:spPr>
          <a:xfrm>
            <a:off x="3937635" y="4006273"/>
            <a:ext cx="595035" cy="523220"/>
          </a:xfrm>
          <a:prstGeom prst="rect">
            <a:avLst/>
          </a:prstGeom>
        </p:spPr>
        <p:txBody>
          <a:bodyPr wrap="none">
            <a:spAutoFit/>
          </a:bodyPr>
          <a:lstStyle/>
          <a:p>
            <a:pPr lvl="0" algn="ctr"/>
            <a:r>
              <a:rPr lang="en-US" sz="2800" dirty="0">
                <a:solidFill>
                  <a:srgbClr val="FFFFFF"/>
                </a:solidFill>
              </a:rPr>
              <a:t>03</a:t>
            </a:r>
          </a:p>
        </p:txBody>
      </p:sp>
      <p:sp>
        <p:nvSpPr>
          <p:cNvPr id="20" name="Rectangle 19"/>
          <p:cNvSpPr/>
          <p:nvPr/>
        </p:nvSpPr>
        <p:spPr>
          <a:xfrm>
            <a:off x="3937635" y="4868192"/>
            <a:ext cx="595035" cy="523220"/>
          </a:xfrm>
          <a:prstGeom prst="rect">
            <a:avLst/>
          </a:prstGeom>
        </p:spPr>
        <p:txBody>
          <a:bodyPr wrap="none">
            <a:spAutoFit/>
          </a:bodyPr>
          <a:lstStyle/>
          <a:p>
            <a:pPr lvl="0" algn="ctr"/>
            <a:r>
              <a:rPr lang="en-US" sz="2800" dirty="0">
                <a:solidFill>
                  <a:srgbClr val="FFFFFF"/>
                </a:solidFill>
              </a:rPr>
              <a:t>04</a:t>
            </a:r>
          </a:p>
        </p:txBody>
      </p:sp>
      <p:pic>
        <p:nvPicPr>
          <p:cNvPr id="21" name="Picture 20">
            <a:hlinkClick r:id="rId7"/>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26549092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dirty="0" err="1"/>
              <a:t>Xxxxx</a:t>
            </a:r>
            <a:r>
              <a:rPr lang="en-US" dirty="0"/>
              <a:t> xx </a:t>
            </a:r>
            <a:r>
              <a:rPr lang="en-US" dirty="0" err="1"/>
              <a:t>xxxx</a:t>
            </a:r>
            <a:r>
              <a:rPr lang="en-US" dirty="0"/>
              <a:t> </a:t>
            </a:r>
            <a:r>
              <a:rPr lang="en-US" dirty="0" err="1"/>
              <a:t>xxxx</a:t>
            </a:r>
            <a:endParaRPr lang="en-US" dirty="0"/>
          </a:p>
        </p:txBody>
      </p:sp>
      <p:sp>
        <p:nvSpPr>
          <p:cNvPr id="161" name="Text Placeholder 160"/>
          <p:cNvSpPr>
            <a:spLocks noGrp="1"/>
          </p:cNvSpPr>
          <p:nvPr>
            <p:ph type="body" sz="quarter" idx="10"/>
          </p:nvPr>
        </p:nvSpPr>
        <p:spPr/>
        <p:txBody>
          <a:bodyPr/>
          <a:lstStyle/>
          <a:p>
            <a:pPr algn="r"/>
            <a:r>
              <a:rPr lang="en-US" dirty="0" err="1"/>
              <a:t>Xxxx</a:t>
            </a:r>
            <a:r>
              <a:rPr lang="en-US" dirty="0"/>
              <a:t> </a:t>
            </a:r>
            <a:r>
              <a:rPr lang="en-US" dirty="0" err="1"/>
              <a:t>xxxxxxxxxxx</a:t>
            </a:r>
            <a:r>
              <a:rPr lang="en-US" dirty="0"/>
              <a:t> </a:t>
            </a:r>
            <a:r>
              <a:rPr lang="en-US" dirty="0" err="1"/>
              <a:t>xxxx</a:t>
            </a:r>
            <a:r>
              <a:rPr lang="en-US" dirty="0"/>
              <a:t> </a:t>
            </a:r>
            <a:r>
              <a:rPr lang="en-US" dirty="0" err="1"/>
              <a:t>xxxxxxx</a:t>
            </a:r>
            <a:r>
              <a:rPr lang="en-US" dirty="0"/>
              <a:t> </a:t>
            </a:r>
            <a:r>
              <a:rPr lang="en-US" dirty="0" err="1"/>
              <a:t>xxxxx</a:t>
            </a:r>
            <a:endParaRPr lang="en-US" dirty="0"/>
          </a:p>
        </p:txBody>
      </p:sp>
      <p:grpSp>
        <p:nvGrpSpPr>
          <p:cNvPr id="157" name="Group 156"/>
          <p:cNvGrpSpPr/>
          <p:nvPr/>
        </p:nvGrpSpPr>
        <p:grpSpPr>
          <a:xfrm>
            <a:off x="853933" y="417681"/>
            <a:ext cx="3414492" cy="2015127"/>
            <a:chOff x="640449" y="313260"/>
            <a:chExt cx="2560869" cy="1511345"/>
          </a:xfrm>
        </p:grpSpPr>
        <p:sp>
          <p:nvSpPr>
            <p:cNvPr id="6" name="Rounded Rectangle 5"/>
            <p:cNvSpPr/>
            <p:nvPr/>
          </p:nvSpPr>
          <p:spPr>
            <a:xfrm rot="2700000">
              <a:off x="1874844" y="770460"/>
              <a:ext cx="1325880"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p>
          </p:txBody>
        </p:sp>
        <p:sp>
          <p:nvSpPr>
            <p:cNvPr id="7" name="Rounded Rectangle 6"/>
            <p:cNvSpPr/>
            <p:nvPr/>
          </p:nvSpPr>
          <p:spPr>
            <a:xfrm rot="8100000">
              <a:off x="1879512" y="1413125"/>
              <a:ext cx="1321806"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p>
          </p:txBody>
        </p:sp>
        <p:sp>
          <p:nvSpPr>
            <p:cNvPr id="8" name="Rounded Rectangle 7"/>
            <p:cNvSpPr/>
            <p:nvPr/>
          </p:nvSpPr>
          <p:spPr>
            <a:xfrm>
              <a:off x="640449" y="1091722"/>
              <a:ext cx="2426902"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853440" bIns="0" rtlCol="0" anchor="ctr"/>
            <a:lstStyle/>
            <a:p>
              <a:pPr algn="ctr"/>
              <a:r>
                <a:rPr lang="en-US" sz="1867" dirty="0" err="1"/>
                <a:t>Xxxxx</a:t>
              </a:r>
              <a:r>
                <a:rPr lang="en-US" sz="1867" dirty="0"/>
                <a:t> </a:t>
              </a:r>
              <a:r>
                <a:rPr lang="en-US" sz="1867" dirty="0" err="1"/>
                <a:t>xxxxx</a:t>
              </a:r>
              <a:endParaRPr lang="en-US" sz="1867" dirty="0"/>
            </a:p>
          </p:txBody>
        </p:sp>
        <p:sp useBgFill="1">
          <p:nvSpPr>
            <p:cNvPr id="12" name="Oval 11"/>
            <p:cNvSpPr/>
            <p:nvPr/>
          </p:nvSpPr>
          <p:spPr>
            <a:xfrm>
              <a:off x="2670368" y="1108698"/>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01</a:t>
              </a:r>
            </a:p>
          </p:txBody>
        </p:sp>
      </p:grpSp>
      <p:sp>
        <p:nvSpPr>
          <p:cNvPr id="46" name="Rectangle 45"/>
          <p:cNvSpPr/>
          <p:nvPr/>
        </p:nvSpPr>
        <p:spPr>
          <a:xfrm>
            <a:off x="853933" y="3372501"/>
            <a:ext cx="1432068" cy="803810"/>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grpSp>
        <p:nvGrpSpPr>
          <p:cNvPr id="158" name="Group 157"/>
          <p:cNvGrpSpPr/>
          <p:nvPr/>
        </p:nvGrpSpPr>
        <p:grpSpPr>
          <a:xfrm>
            <a:off x="2694079" y="1272169"/>
            <a:ext cx="3414492" cy="2015127"/>
            <a:chOff x="2020559" y="954126"/>
            <a:chExt cx="2560869" cy="1511345"/>
          </a:xfrm>
        </p:grpSpPr>
        <p:sp>
          <p:nvSpPr>
            <p:cNvPr id="69" name="Rounded Rectangle 68"/>
            <p:cNvSpPr/>
            <p:nvPr/>
          </p:nvSpPr>
          <p:spPr>
            <a:xfrm rot="2700000">
              <a:off x="3254954" y="1411326"/>
              <a:ext cx="1325880"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0" name="Rounded Rectangle 69"/>
            <p:cNvSpPr/>
            <p:nvPr/>
          </p:nvSpPr>
          <p:spPr>
            <a:xfrm rot="8100000">
              <a:off x="3259622" y="2053991"/>
              <a:ext cx="1321806"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1" name="Rounded Rectangle 70"/>
            <p:cNvSpPr/>
            <p:nvPr/>
          </p:nvSpPr>
          <p:spPr>
            <a:xfrm>
              <a:off x="2020559" y="1732588"/>
              <a:ext cx="2426902"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dirty="0" err="1"/>
                <a:t>Xxxxx</a:t>
              </a:r>
              <a:r>
                <a:rPr lang="en-US" sz="1867" dirty="0"/>
                <a:t> </a:t>
              </a:r>
              <a:r>
                <a:rPr lang="en-US" sz="1867" dirty="0" err="1"/>
                <a:t>xxxxx</a:t>
              </a:r>
              <a:endParaRPr lang="en-US" sz="1867" dirty="0"/>
            </a:p>
          </p:txBody>
        </p:sp>
        <p:sp useBgFill="1">
          <p:nvSpPr>
            <p:cNvPr id="72" name="Oval 71"/>
            <p:cNvSpPr/>
            <p:nvPr/>
          </p:nvSpPr>
          <p:spPr>
            <a:xfrm>
              <a:off x="4050478" y="174956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02</a:t>
              </a:r>
            </a:p>
          </p:txBody>
        </p:sp>
      </p:grpSp>
      <p:grpSp>
        <p:nvGrpSpPr>
          <p:cNvPr id="159" name="Group 158"/>
          <p:cNvGrpSpPr/>
          <p:nvPr/>
        </p:nvGrpSpPr>
        <p:grpSpPr>
          <a:xfrm>
            <a:off x="4529667" y="2136414"/>
            <a:ext cx="4896379" cy="2015127"/>
            <a:chOff x="3397250" y="1602310"/>
            <a:chExt cx="3672284" cy="1511345"/>
          </a:xfrm>
        </p:grpSpPr>
        <p:sp>
          <p:nvSpPr>
            <p:cNvPr id="73" name="Rounded Rectangle 72"/>
            <p:cNvSpPr/>
            <p:nvPr/>
          </p:nvSpPr>
          <p:spPr>
            <a:xfrm rot="2700000">
              <a:off x="5743060" y="2059510"/>
              <a:ext cx="1325880" cy="41148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4" name="Rounded Rectangle 73"/>
            <p:cNvSpPr/>
            <p:nvPr/>
          </p:nvSpPr>
          <p:spPr>
            <a:xfrm rot="8100000">
              <a:off x="5747728" y="2702175"/>
              <a:ext cx="1321806" cy="41148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5" name="Rounded Rectangle 74"/>
            <p:cNvSpPr/>
            <p:nvPr/>
          </p:nvSpPr>
          <p:spPr>
            <a:xfrm>
              <a:off x="3397250" y="2380772"/>
              <a:ext cx="3538317" cy="41148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dirty="0" err="1"/>
                <a:t>Xxxxx</a:t>
              </a:r>
              <a:r>
                <a:rPr lang="en-US" sz="1867" dirty="0"/>
                <a:t> </a:t>
              </a:r>
              <a:r>
                <a:rPr lang="en-US" sz="1867" dirty="0" err="1"/>
                <a:t>xxxxx</a:t>
              </a:r>
              <a:endParaRPr lang="en-US" sz="1867" dirty="0"/>
            </a:p>
          </p:txBody>
        </p:sp>
        <p:sp useBgFill="1">
          <p:nvSpPr>
            <p:cNvPr id="76" name="Oval 75"/>
            <p:cNvSpPr/>
            <p:nvPr/>
          </p:nvSpPr>
          <p:spPr>
            <a:xfrm>
              <a:off x="6538584" y="2397748"/>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03</a:t>
              </a:r>
            </a:p>
          </p:txBody>
        </p:sp>
      </p:grpSp>
      <p:grpSp>
        <p:nvGrpSpPr>
          <p:cNvPr id="160" name="Group 159"/>
          <p:cNvGrpSpPr/>
          <p:nvPr/>
        </p:nvGrpSpPr>
        <p:grpSpPr>
          <a:xfrm>
            <a:off x="7851701" y="2990902"/>
            <a:ext cx="3414492" cy="2015127"/>
            <a:chOff x="5888775" y="2243176"/>
            <a:chExt cx="2560869" cy="1511345"/>
          </a:xfrm>
        </p:grpSpPr>
        <p:sp>
          <p:nvSpPr>
            <p:cNvPr id="77" name="Rounded Rectangle 76"/>
            <p:cNvSpPr/>
            <p:nvPr/>
          </p:nvSpPr>
          <p:spPr>
            <a:xfrm rot="2700000">
              <a:off x="7123170" y="2700376"/>
              <a:ext cx="1325880"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8" name="Rounded Rectangle 77"/>
            <p:cNvSpPr/>
            <p:nvPr/>
          </p:nvSpPr>
          <p:spPr>
            <a:xfrm rot="8100000">
              <a:off x="7127838" y="3343041"/>
              <a:ext cx="1321806"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9" name="Rounded Rectangle 78"/>
            <p:cNvSpPr/>
            <p:nvPr/>
          </p:nvSpPr>
          <p:spPr>
            <a:xfrm>
              <a:off x="5888775" y="3021638"/>
              <a:ext cx="2426902"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dirty="0" err="1"/>
                <a:t>Xxxxx</a:t>
              </a:r>
              <a:r>
                <a:rPr lang="en-US" sz="1867" dirty="0"/>
                <a:t> </a:t>
              </a:r>
              <a:r>
                <a:rPr lang="en-US" sz="1867" dirty="0" err="1"/>
                <a:t>xxxxx</a:t>
              </a:r>
              <a:endParaRPr lang="en-US" sz="1867" dirty="0"/>
            </a:p>
          </p:txBody>
        </p:sp>
        <p:sp useBgFill="1">
          <p:nvSpPr>
            <p:cNvPr id="80" name="Oval 79"/>
            <p:cNvSpPr/>
            <p:nvPr/>
          </p:nvSpPr>
          <p:spPr>
            <a:xfrm>
              <a:off x="7918694" y="303861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04</a:t>
              </a:r>
            </a:p>
          </p:txBody>
        </p:sp>
      </p:grpSp>
      <p:grpSp>
        <p:nvGrpSpPr>
          <p:cNvPr id="150" name="Group 149"/>
          <p:cNvGrpSpPr/>
          <p:nvPr/>
        </p:nvGrpSpPr>
        <p:grpSpPr>
          <a:xfrm>
            <a:off x="7851700" y="4773149"/>
            <a:ext cx="969171" cy="968376"/>
            <a:chOff x="0" y="-1971675"/>
            <a:chExt cx="1939925" cy="1938338"/>
          </a:xfrm>
        </p:grpSpPr>
        <p:sp>
          <p:nvSpPr>
            <p:cNvPr id="125" name="Oval 61"/>
            <p:cNvSpPr>
              <a:spLocks noChangeArrowheads="1"/>
            </p:cNvSpPr>
            <p:nvPr/>
          </p:nvSpPr>
          <p:spPr bwMode="auto">
            <a:xfrm>
              <a:off x="0" y="-1971675"/>
              <a:ext cx="1939925" cy="1938338"/>
            </a:xfrm>
            <a:prstGeom prst="ellipse">
              <a:avLst/>
            </a:pr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7" name="Group 146"/>
            <p:cNvGrpSpPr/>
            <p:nvPr/>
          </p:nvGrpSpPr>
          <p:grpSpPr>
            <a:xfrm>
              <a:off x="279400" y="-1397000"/>
              <a:ext cx="1387475" cy="788988"/>
              <a:chOff x="279400" y="-1397000"/>
              <a:chExt cx="1387475" cy="788988"/>
            </a:xfrm>
          </p:grpSpPr>
          <p:sp>
            <p:nvSpPr>
              <p:cNvPr id="127" name="Freeform 63"/>
              <p:cNvSpPr>
                <a:spLocks noEditPoints="1"/>
              </p:cNvSpPr>
              <p:nvPr/>
            </p:nvSpPr>
            <p:spPr bwMode="auto">
              <a:xfrm>
                <a:off x="584200" y="-1397000"/>
                <a:ext cx="1082675" cy="788988"/>
              </a:xfrm>
              <a:custGeom>
                <a:avLst/>
                <a:gdLst>
                  <a:gd name="T0" fmla="*/ 192 w 198"/>
                  <a:gd name="T1" fmla="*/ 72 h 144"/>
                  <a:gd name="T2" fmla="*/ 184 w 198"/>
                  <a:gd name="T3" fmla="*/ 72 h 144"/>
                  <a:gd name="T4" fmla="*/ 172 w 198"/>
                  <a:gd name="T5" fmla="*/ 43 h 144"/>
                  <a:gd name="T6" fmla="*/ 157 w 198"/>
                  <a:gd name="T7" fmla="*/ 32 h 144"/>
                  <a:gd name="T8" fmla="*/ 126 w 198"/>
                  <a:gd name="T9" fmla="*/ 32 h 144"/>
                  <a:gd name="T10" fmla="*/ 126 w 198"/>
                  <a:gd name="T11" fmla="*/ 2 h 144"/>
                  <a:gd name="T12" fmla="*/ 124 w 198"/>
                  <a:gd name="T13" fmla="*/ 0 h 144"/>
                  <a:gd name="T14" fmla="*/ 2 w 198"/>
                  <a:gd name="T15" fmla="*/ 0 h 144"/>
                  <a:gd name="T16" fmla="*/ 0 w 198"/>
                  <a:gd name="T17" fmla="*/ 2 h 144"/>
                  <a:gd name="T18" fmla="*/ 0 w 198"/>
                  <a:gd name="T19" fmla="*/ 123 h 144"/>
                  <a:gd name="T20" fmla="*/ 2 w 198"/>
                  <a:gd name="T21" fmla="*/ 125 h 144"/>
                  <a:gd name="T22" fmla="*/ 19 w 198"/>
                  <a:gd name="T23" fmla="*/ 125 h 144"/>
                  <a:gd name="T24" fmla="*/ 40 w 198"/>
                  <a:gd name="T25" fmla="*/ 144 h 144"/>
                  <a:gd name="T26" fmla="*/ 61 w 198"/>
                  <a:gd name="T27" fmla="*/ 125 h 144"/>
                  <a:gd name="T28" fmla="*/ 138 w 198"/>
                  <a:gd name="T29" fmla="*/ 125 h 144"/>
                  <a:gd name="T30" fmla="*/ 159 w 198"/>
                  <a:gd name="T31" fmla="*/ 144 h 144"/>
                  <a:gd name="T32" fmla="*/ 180 w 198"/>
                  <a:gd name="T33" fmla="*/ 125 h 144"/>
                  <a:gd name="T34" fmla="*/ 192 w 198"/>
                  <a:gd name="T35" fmla="*/ 125 h 144"/>
                  <a:gd name="T36" fmla="*/ 198 w 198"/>
                  <a:gd name="T37" fmla="*/ 119 h 144"/>
                  <a:gd name="T38" fmla="*/ 198 w 198"/>
                  <a:gd name="T39" fmla="*/ 78 h 144"/>
                  <a:gd name="T40" fmla="*/ 192 w 198"/>
                  <a:gd name="T41" fmla="*/ 72 h 144"/>
                  <a:gd name="T42" fmla="*/ 157 w 198"/>
                  <a:gd name="T43" fmla="*/ 36 h 144"/>
                  <a:gd name="T44" fmla="*/ 168 w 198"/>
                  <a:gd name="T45" fmla="*/ 45 h 144"/>
                  <a:gd name="T46" fmla="*/ 179 w 198"/>
                  <a:gd name="T47" fmla="*/ 72 h 144"/>
                  <a:gd name="T48" fmla="*/ 126 w 198"/>
                  <a:gd name="T49" fmla="*/ 72 h 144"/>
                  <a:gd name="T50" fmla="*/ 126 w 198"/>
                  <a:gd name="T51" fmla="*/ 36 h 144"/>
                  <a:gd name="T52" fmla="*/ 157 w 198"/>
                  <a:gd name="T53" fmla="*/ 36 h 144"/>
                  <a:gd name="T54" fmla="*/ 5 w 198"/>
                  <a:gd name="T55" fmla="*/ 5 h 144"/>
                  <a:gd name="T56" fmla="*/ 121 w 198"/>
                  <a:gd name="T57" fmla="*/ 5 h 144"/>
                  <a:gd name="T58" fmla="*/ 121 w 198"/>
                  <a:gd name="T59" fmla="*/ 120 h 144"/>
                  <a:gd name="T60" fmla="*/ 61 w 198"/>
                  <a:gd name="T61" fmla="*/ 120 h 144"/>
                  <a:gd name="T62" fmla="*/ 40 w 198"/>
                  <a:gd name="T63" fmla="*/ 102 h 144"/>
                  <a:gd name="T64" fmla="*/ 19 w 198"/>
                  <a:gd name="T65" fmla="*/ 120 h 144"/>
                  <a:gd name="T66" fmla="*/ 5 w 198"/>
                  <a:gd name="T67" fmla="*/ 120 h 144"/>
                  <a:gd name="T68" fmla="*/ 5 w 198"/>
                  <a:gd name="T69" fmla="*/ 5 h 144"/>
                  <a:gd name="T70" fmla="*/ 40 w 198"/>
                  <a:gd name="T71" fmla="*/ 139 h 144"/>
                  <a:gd name="T72" fmla="*/ 23 w 198"/>
                  <a:gd name="T73" fmla="*/ 123 h 144"/>
                  <a:gd name="T74" fmla="*/ 40 w 198"/>
                  <a:gd name="T75" fmla="*/ 106 h 144"/>
                  <a:gd name="T76" fmla="*/ 56 w 198"/>
                  <a:gd name="T77" fmla="*/ 123 h 144"/>
                  <a:gd name="T78" fmla="*/ 40 w 198"/>
                  <a:gd name="T79" fmla="*/ 139 h 144"/>
                  <a:gd name="T80" fmla="*/ 159 w 198"/>
                  <a:gd name="T81" fmla="*/ 139 h 144"/>
                  <a:gd name="T82" fmla="*/ 143 w 198"/>
                  <a:gd name="T83" fmla="*/ 123 h 144"/>
                  <a:gd name="T84" fmla="*/ 159 w 198"/>
                  <a:gd name="T85" fmla="*/ 106 h 144"/>
                  <a:gd name="T86" fmla="*/ 175 w 198"/>
                  <a:gd name="T87" fmla="*/ 122 h 144"/>
                  <a:gd name="T88" fmla="*/ 175 w 198"/>
                  <a:gd name="T89" fmla="*/ 123 h 144"/>
                  <a:gd name="T90" fmla="*/ 175 w 198"/>
                  <a:gd name="T91" fmla="*/ 123 h 144"/>
                  <a:gd name="T92" fmla="*/ 159 w 198"/>
                  <a:gd name="T93" fmla="*/ 139 h 144"/>
                  <a:gd name="T94" fmla="*/ 193 w 198"/>
                  <a:gd name="T95" fmla="*/ 119 h 144"/>
                  <a:gd name="T96" fmla="*/ 192 w 198"/>
                  <a:gd name="T97" fmla="*/ 120 h 144"/>
                  <a:gd name="T98" fmla="*/ 180 w 198"/>
                  <a:gd name="T99" fmla="*/ 120 h 144"/>
                  <a:gd name="T100" fmla="*/ 159 w 198"/>
                  <a:gd name="T101" fmla="*/ 102 h 144"/>
                  <a:gd name="T102" fmla="*/ 138 w 198"/>
                  <a:gd name="T103" fmla="*/ 120 h 144"/>
                  <a:gd name="T104" fmla="*/ 126 w 198"/>
                  <a:gd name="T105" fmla="*/ 120 h 144"/>
                  <a:gd name="T106" fmla="*/ 126 w 198"/>
                  <a:gd name="T107" fmla="*/ 77 h 144"/>
                  <a:gd name="T108" fmla="*/ 192 w 198"/>
                  <a:gd name="T109" fmla="*/ 77 h 144"/>
                  <a:gd name="T110" fmla="*/ 193 w 198"/>
                  <a:gd name="T111" fmla="*/ 78 h 144"/>
                  <a:gd name="T112" fmla="*/ 193 w 198"/>
                  <a:gd name="T113" fmla="*/ 11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44">
                    <a:moveTo>
                      <a:pt x="192" y="72"/>
                    </a:moveTo>
                    <a:cubicBezTo>
                      <a:pt x="184" y="72"/>
                      <a:pt x="184" y="72"/>
                      <a:pt x="184" y="72"/>
                    </a:cubicBezTo>
                    <a:cubicBezTo>
                      <a:pt x="181" y="65"/>
                      <a:pt x="172" y="43"/>
                      <a:pt x="172" y="43"/>
                    </a:cubicBezTo>
                    <a:cubicBezTo>
                      <a:pt x="170" y="37"/>
                      <a:pt x="163" y="32"/>
                      <a:pt x="157" y="32"/>
                    </a:cubicBezTo>
                    <a:cubicBezTo>
                      <a:pt x="126" y="32"/>
                      <a:pt x="126" y="32"/>
                      <a:pt x="126" y="32"/>
                    </a:cubicBezTo>
                    <a:cubicBezTo>
                      <a:pt x="126" y="2"/>
                      <a:pt x="126" y="2"/>
                      <a:pt x="126" y="2"/>
                    </a:cubicBezTo>
                    <a:cubicBezTo>
                      <a:pt x="126" y="1"/>
                      <a:pt x="125" y="0"/>
                      <a:pt x="124" y="0"/>
                    </a:cubicBezTo>
                    <a:cubicBezTo>
                      <a:pt x="2" y="0"/>
                      <a:pt x="2" y="0"/>
                      <a:pt x="2" y="0"/>
                    </a:cubicBezTo>
                    <a:cubicBezTo>
                      <a:pt x="1" y="0"/>
                      <a:pt x="0" y="1"/>
                      <a:pt x="0" y="2"/>
                    </a:cubicBezTo>
                    <a:cubicBezTo>
                      <a:pt x="0" y="123"/>
                      <a:pt x="0" y="123"/>
                      <a:pt x="0" y="123"/>
                    </a:cubicBezTo>
                    <a:cubicBezTo>
                      <a:pt x="0" y="124"/>
                      <a:pt x="1" y="125"/>
                      <a:pt x="2" y="125"/>
                    </a:cubicBezTo>
                    <a:cubicBezTo>
                      <a:pt x="19" y="125"/>
                      <a:pt x="19" y="125"/>
                      <a:pt x="19" y="125"/>
                    </a:cubicBezTo>
                    <a:cubicBezTo>
                      <a:pt x="20" y="135"/>
                      <a:pt x="29" y="144"/>
                      <a:pt x="40" y="144"/>
                    </a:cubicBezTo>
                    <a:cubicBezTo>
                      <a:pt x="51" y="144"/>
                      <a:pt x="59" y="135"/>
                      <a:pt x="61" y="125"/>
                    </a:cubicBezTo>
                    <a:cubicBezTo>
                      <a:pt x="138" y="125"/>
                      <a:pt x="138" y="125"/>
                      <a:pt x="138" y="125"/>
                    </a:cubicBezTo>
                    <a:cubicBezTo>
                      <a:pt x="139" y="135"/>
                      <a:pt x="148" y="144"/>
                      <a:pt x="159" y="144"/>
                    </a:cubicBezTo>
                    <a:cubicBezTo>
                      <a:pt x="170" y="144"/>
                      <a:pt x="179" y="135"/>
                      <a:pt x="180" y="125"/>
                    </a:cubicBezTo>
                    <a:cubicBezTo>
                      <a:pt x="192" y="125"/>
                      <a:pt x="192" y="125"/>
                      <a:pt x="192" y="125"/>
                    </a:cubicBezTo>
                    <a:cubicBezTo>
                      <a:pt x="195" y="125"/>
                      <a:pt x="198" y="122"/>
                      <a:pt x="198" y="119"/>
                    </a:cubicBezTo>
                    <a:cubicBezTo>
                      <a:pt x="198" y="78"/>
                      <a:pt x="198" y="78"/>
                      <a:pt x="198" y="78"/>
                    </a:cubicBezTo>
                    <a:cubicBezTo>
                      <a:pt x="198" y="75"/>
                      <a:pt x="195" y="72"/>
                      <a:pt x="192" y="72"/>
                    </a:cubicBezTo>
                    <a:close/>
                    <a:moveTo>
                      <a:pt x="157" y="36"/>
                    </a:moveTo>
                    <a:cubicBezTo>
                      <a:pt x="161" y="36"/>
                      <a:pt x="166" y="40"/>
                      <a:pt x="168" y="45"/>
                    </a:cubicBezTo>
                    <a:cubicBezTo>
                      <a:pt x="168" y="46"/>
                      <a:pt x="176" y="64"/>
                      <a:pt x="179" y="72"/>
                    </a:cubicBezTo>
                    <a:cubicBezTo>
                      <a:pt x="126" y="72"/>
                      <a:pt x="126" y="72"/>
                      <a:pt x="126" y="72"/>
                    </a:cubicBezTo>
                    <a:cubicBezTo>
                      <a:pt x="126" y="36"/>
                      <a:pt x="126" y="36"/>
                      <a:pt x="126" y="36"/>
                    </a:cubicBezTo>
                    <a:lnTo>
                      <a:pt x="157" y="36"/>
                    </a:lnTo>
                    <a:close/>
                    <a:moveTo>
                      <a:pt x="5" y="5"/>
                    </a:moveTo>
                    <a:cubicBezTo>
                      <a:pt x="121" y="5"/>
                      <a:pt x="121" y="5"/>
                      <a:pt x="121" y="5"/>
                    </a:cubicBezTo>
                    <a:cubicBezTo>
                      <a:pt x="121" y="120"/>
                      <a:pt x="121" y="120"/>
                      <a:pt x="121" y="120"/>
                    </a:cubicBezTo>
                    <a:cubicBezTo>
                      <a:pt x="61" y="120"/>
                      <a:pt x="61" y="120"/>
                      <a:pt x="61" y="120"/>
                    </a:cubicBezTo>
                    <a:cubicBezTo>
                      <a:pt x="59" y="110"/>
                      <a:pt x="51" y="102"/>
                      <a:pt x="40" y="102"/>
                    </a:cubicBezTo>
                    <a:cubicBezTo>
                      <a:pt x="29" y="102"/>
                      <a:pt x="20" y="110"/>
                      <a:pt x="19" y="120"/>
                    </a:cubicBezTo>
                    <a:cubicBezTo>
                      <a:pt x="5" y="120"/>
                      <a:pt x="5" y="120"/>
                      <a:pt x="5" y="120"/>
                    </a:cubicBezTo>
                    <a:lnTo>
                      <a:pt x="5" y="5"/>
                    </a:lnTo>
                    <a:close/>
                    <a:moveTo>
                      <a:pt x="40" y="139"/>
                    </a:moveTo>
                    <a:cubicBezTo>
                      <a:pt x="31" y="139"/>
                      <a:pt x="23" y="132"/>
                      <a:pt x="23" y="123"/>
                    </a:cubicBezTo>
                    <a:cubicBezTo>
                      <a:pt x="23" y="114"/>
                      <a:pt x="31" y="106"/>
                      <a:pt x="40" y="106"/>
                    </a:cubicBezTo>
                    <a:cubicBezTo>
                      <a:pt x="49" y="106"/>
                      <a:pt x="56" y="114"/>
                      <a:pt x="56" y="123"/>
                    </a:cubicBezTo>
                    <a:cubicBezTo>
                      <a:pt x="56" y="132"/>
                      <a:pt x="49" y="139"/>
                      <a:pt x="40" y="139"/>
                    </a:cubicBezTo>
                    <a:close/>
                    <a:moveTo>
                      <a:pt x="159" y="139"/>
                    </a:moveTo>
                    <a:cubicBezTo>
                      <a:pt x="150" y="139"/>
                      <a:pt x="143" y="132"/>
                      <a:pt x="143" y="123"/>
                    </a:cubicBezTo>
                    <a:cubicBezTo>
                      <a:pt x="143" y="114"/>
                      <a:pt x="150" y="106"/>
                      <a:pt x="159" y="106"/>
                    </a:cubicBezTo>
                    <a:cubicBezTo>
                      <a:pt x="168" y="106"/>
                      <a:pt x="175" y="113"/>
                      <a:pt x="175" y="122"/>
                    </a:cubicBezTo>
                    <a:cubicBezTo>
                      <a:pt x="175" y="122"/>
                      <a:pt x="175" y="122"/>
                      <a:pt x="175" y="123"/>
                    </a:cubicBezTo>
                    <a:cubicBezTo>
                      <a:pt x="175" y="123"/>
                      <a:pt x="175" y="123"/>
                      <a:pt x="175" y="123"/>
                    </a:cubicBezTo>
                    <a:cubicBezTo>
                      <a:pt x="175" y="132"/>
                      <a:pt x="168" y="139"/>
                      <a:pt x="159" y="139"/>
                    </a:cubicBezTo>
                    <a:close/>
                    <a:moveTo>
                      <a:pt x="193" y="119"/>
                    </a:moveTo>
                    <a:cubicBezTo>
                      <a:pt x="193" y="120"/>
                      <a:pt x="192" y="120"/>
                      <a:pt x="192" y="120"/>
                    </a:cubicBezTo>
                    <a:cubicBezTo>
                      <a:pt x="180" y="120"/>
                      <a:pt x="180" y="120"/>
                      <a:pt x="180" y="120"/>
                    </a:cubicBezTo>
                    <a:cubicBezTo>
                      <a:pt x="179" y="110"/>
                      <a:pt x="170" y="102"/>
                      <a:pt x="159" y="102"/>
                    </a:cubicBezTo>
                    <a:cubicBezTo>
                      <a:pt x="148" y="102"/>
                      <a:pt x="139" y="110"/>
                      <a:pt x="138" y="120"/>
                    </a:cubicBezTo>
                    <a:cubicBezTo>
                      <a:pt x="126" y="120"/>
                      <a:pt x="126" y="120"/>
                      <a:pt x="126" y="120"/>
                    </a:cubicBezTo>
                    <a:cubicBezTo>
                      <a:pt x="126" y="77"/>
                      <a:pt x="126" y="77"/>
                      <a:pt x="126" y="77"/>
                    </a:cubicBezTo>
                    <a:cubicBezTo>
                      <a:pt x="192" y="77"/>
                      <a:pt x="192" y="77"/>
                      <a:pt x="192" y="77"/>
                    </a:cubicBezTo>
                    <a:cubicBezTo>
                      <a:pt x="192" y="77"/>
                      <a:pt x="193" y="78"/>
                      <a:pt x="193" y="78"/>
                    </a:cubicBezTo>
                    <a:lnTo>
                      <a:pt x="193"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8" name="Freeform 64"/>
              <p:cNvSpPr>
                <a:spLocks/>
              </p:cNvSpPr>
              <p:nvPr/>
            </p:nvSpPr>
            <p:spPr bwMode="auto">
              <a:xfrm>
                <a:off x="279400" y="-1397000"/>
                <a:ext cx="239713" cy="28575"/>
              </a:xfrm>
              <a:custGeom>
                <a:avLst/>
                <a:gdLst>
                  <a:gd name="T0" fmla="*/ 42 w 44"/>
                  <a:gd name="T1" fmla="*/ 0 h 5"/>
                  <a:gd name="T2" fmla="*/ 2 w 44"/>
                  <a:gd name="T3" fmla="*/ 0 h 5"/>
                  <a:gd name="T4" fmla="*/ 0 w 44"/>
                  <a:gd name="T5" fmla="*/ 2 h 5"/>
                  <a:gd name="T6" fmla="*/ 2 w 44"/>
                  <a:gd name="T7" fmla="*/ 5 h 5"/>
                  <a:gd name="T8" fmla="*/ 42 w 44"/>
                  <a:gd name="T9" fmla="*/ 5 h 5"/>
                  <a:gd name="T10" fmla="*/ 44 w 44"/>
                  <a:gd name="T11" fmla="*/ 2 h 5"/>
                  <a:gd name="T12" fmla="*/ 42 w 4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4" h="5">
                    <a:moveTo>
                      <a:pt x="42" y="0"/>
                    </a:moveTo>
                    <a:cubicBezTo>
                      <a:pt x="2" y="0"/>
                      <a:pt x="2" y="0"/>
                      <a:pt x="2" y="0"/>
                    </a:cubicBezTo>
                    <a:cubicBezTo>
                      <a:pt x="1" y="0"/>
                      <a:pt x="0" y="1"/>
                      <a:pt x="0" y="2"/>
                    </a:cubicBezTo>
                    <a:cubicBezTo>
                      <a:pt x="0" y="4"/>
                      <a:pt x="1" y="5"/>
                      <a:pt x="2" y="5"/>
                    </a:cubicBezTo>
                    <a:cubicBezTo>
                      <a:pt x="42" y="5"/>
                      <a:pt x="42" y="5"/>
                      <a:pt x="42" y="5"/>
                    </a:cubicBezTo>
                    <a:cubicBezTo>
                      <a:pt x="43" y="5"/>
                      <a:pt x="44" y="4"/>
                      <a:pt x="44" y="2"/>
                    </a:cubicBezTo>
                    <a:cubicBezTo>
                      <a:pt x="44" y="1"/>
                      <a:pt x="43"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9" name="Freeform 65"/>
              <p:cNvSpPr>
                <a:spLocks/>
              </p:cNvSpPr>
              <p:nvPr/>
            </p:nvSpPr>
            <p:spPr bwMode="auto">
              <a:xfrm>
                <a:off x="328613" y="-1276350"/>
                <a:ext cx="190500" cy="26988"/>
              </a:xfrm>
              <a:custGeom>
                <a:avLst/>
                <a:gdLst>
                  <a:gd name="T0" fmla="*/ 33 w 35"/>
                  <a:gd name="T1" fmla="*/ 0 h 5"/>
                  <a:gd name="T2" fmla="*/ 3 w 35"/>
                  <a:gd name="T3" fmla="*/ 0 h 5"/>
                  <a:gd name="T4" fmla="*/ 0 w 35"/>
                  <a:gd name="T5" fmla="*/ 2 h 5"/>
                  <a:gd name="T6" fmla="*/ 3 w 35"/>
                  <a:gd name="T7" fmla="*/ 5 h 5"/>
                  <a:gd name="T8" fmla="*/ 33 w 35"/>
                  <a:gd name="T9" fmla="*/ 5 h 5"/>
                  <a:gd name="T10" fmla="*/ 35 w 35"/>
                  <a:gd name="T11" fmla="*/ 2 h 5"/>
                  <a:gd name="T12" fmla="*/ 33 w 3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33" y="0"/>
                    </a:moveTo>
                    <a:cubicBezTo>
                      <a:pt x="3" y="0"/>
                      <a:pt x="3" y="0"/>
                      <a:pt x="3" y="0"/>
                    </a:cubicBezTo>
                    <a:cubicBezTo>
                      <a:pt x="2" y="0"/>
                      <a:pt x="0" y="1"/>
                      <a:pt x="0" y="2"/>
                    </a:cubicBezTo>
                    <a:cubicBezTo>
                      <a:pt x="0" y="4"/>
                      <a:pt x="2" y="5"/>
                      <a:pt x="3" y="5"/>
                    </a:cubicBezTo>
                    <a:cubicBezTo>
                      <a:pt x="33" y="5"/>
                      <a:pt x="33" y="5"/>
                      <a:pt x="33" y="5"/>
                    </a:cubicBezTo>
                    <a:cubicBezTo>
                      <a:pt x="34" y="5"/>
                      <a:pt x="35" y="4"/>
                      <a:pt x="35" y="2"/>
                    </a:cubicBezTo>
                    <a:cubicBezTo>
                      <a:pt x="35" y="1"/>
                      <a:pt x="34" y="0"/>
                      <a:pt x="3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0" name="Freeform 66"/>
              <p:cNvSpPr>
                <a:spLocks/>
              </p:cNvSpPr>
              <p:nvPr/>
            </p:nvSpPr>
            <p:spPr bwMode="auto">
              <a:xfrm>
                <a:off x="382588" y="-1155700"/>
                <a:ext cx="136525" cy="26988"/>
              </a:xfrm>
              <a:custGeom>
                <a:avLst/>
                <a:gdLst>
                  <a:gd name="T0" fmla="*/ 23 w 25"/>
                  <a:gd name="T1" fmla="*/ 0 h 5"/>
                  <a:gd name="T2" fmla="*/ 3 w 25"/>
                  <a:gd name="T3" fmla="*/ 0 h 5"/>
                  <a:gd name="T4" fmla="*/ 0 w 25"/>
                  <a:gd name="T5" fmla="*/ 3 h 5"/>
                  <a:gd name="T6" fmla="*/ 3 w 25"/>
                  <a:gd name="T7" fmla="*/ 5 h 5"/>
                  <a:gd name="T8" fmla="*/ 23 w 25"/>
                  <a:gd name="T9" fmla="*/ 5 h 5"/>
                  <a:gd name="T10" fmla="*/ 25 w 25"/>
                  <a:gd name="T11" fmla="*/ 3 h 5"/>
                  <a:gd name="T12" fmla="*/ 23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3" y="0"/>
                    </a:moveTo>
                    <a:cubicBezTo>
                      <a:pt x="3" y="0"/>
                      <a:pt x="3" y="0"/>
                      <a:pt x="3" y="0"/>
                    </a:cubicBezTo>
                    <a:cubicBezTo>
                      <a:pt x="2" y="0"/>
                      <a:pt x="0" y="1"/>
                      <a:pt x="0" y="3"/>
                    </a:cubicBezTo>
                    <a:cubicBezTo>
                      <a:pt x="0" y="4"/>
                      <a:pt x="2" y="5"/>
                      <a:pt x="3" y="5"/>
                    </a:cubicBezTo>
                    <a:cubicBezTo>
                      <a:pt x="23" y="5"/>
                      <a:pt x="23" y="5"/>
                      <a:pt x="23" y="5"/>
                    </a:cubicBezTo>
                    <a:cubicBezTo>
                      <a:pt x="24" y="5"/>
                      <a:pt x="25" y="4"/>
                      <a:pt x="25" y="3"/>
                    </a:cubicBezTo>
                    <a:cubicBezTo>
                      <a:pt x="25" y="1"/>
                      <a:pt x="24" y="0"/>
                      <a:pt x="2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53" name="Group 152"/>
          <p:cNvGrpSpPr/>
          <p:nvPr/>
        </p:nvGrpSpPr>
        <p:grpSpPr>
          <a:xfrm>
            <a:off x="4495800" y="3957059"/>
            <a:ext cx="969171" cy="971549"/>
            <a:chOff x="7204075" y="-1846263"/>
            <a:chExt cx="1939925" cy="1944688"/>
          </a:xfrm>
        </p:grpSpPr>
        <p:sp>
          <p:nvSpPr>
            <p:cNvPr id="123" name="Oval 59"/>
            <p:cNvSpPr>
              <a:spLocks noChangeArrowheads="1"/>
            </p:cNvSpPr>
            <p:nvPr/>
          </p:nvSpPr>
          <p:spPr bwMode="auto">
            <a:xfrm>
              <a:off x="7204075" y="-1846263"/>
              <a:ext cx="1939925" cy="1944688"/>
            </a:xfrm>
            <a:prstGeom prst="ellipse">
              <a:avLst/>
            </a:pr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9" name="Group 148"/>
            <p:cNvGrpSpPr/>
            <p:nvPr/>
          </p:nvGrpSpPr>
          <p:grpSpPr>
            <a:xfrm>
              <a:off x="7519988" y="-1506538"/>
              <a:ext cx="1312862" cy="1265238"/>
              <a:chOff x="7519988" y="-1506538"/>
              <a:chExt cx="1312862" cy="1265238"/>
            </a:xfrm>
          </p:grpSpPr>
          <p:sp>
            <p:nvSpPr>
              <p:cNvPr id="131" name="Freeform 67"/>
              <p:cNvSpPr>
                <a:spLocks/>
              </p:cNvSpPr>
              <p:nvPr/>
            </p:nvSpPr>
            <p:spPr bwMode="auto">
              <a:xfrm>
                <a:off x="7519988" y="-1484313"/>
                <a:ext cx="1176338" cy="1117600"/>
              </a:xfrm>
              <a:custGeom>
                <a:avLst/>
                <a:gdLst>
                  <a:gd name="T0" fmla="*/ 211 w 215"/>
                  <a:gd name="T1" fmla="*/ 164 h 204"/>
                  <a:gd name="T2" fmla="*/ 147 w 215"/>
                  <a:gd name="T3" fmla="*/ 199 h 204"/>
                  <a:gd name="T4" fmla="*/ 46 w 215"/>
                  <a:gd name="T5" fmla="*/ 10 h 204"/>
                  <a:gd name="T6" fmla="*/ 35 w 215"/>
                  <a:gd name="T7" fmla="*/ 1 h 204"/>
                  <a:gd name="T8" fmla="*/ 22 w 215"/>
                  <a:gd name="T9" fmla="*/ 3 h 204"/>
                  <a:gd name="T10" fmla="*/ 1 w 215"/>
                  <a:gd name="T11" fmla="*/ 14 h 204"/>
                  <a:gd name="T12" fmla="*/ 0 w 215"/>
                  <a:gd name="T13" fmla="*/ 17 h 204"/>
                  <a:gd name="T14" fmla="*/ 3 w 215"/>
                  <a:gd name="T15" fmla="*/ 18 h 204"/>
                  <a:gd name="T16" fmla="*/ 24 w 215"/>
                  <a:gd name="T17" fmla="*/ 7 h 204"/>
                  <a:gd name="T18" fmla="*/ 34 w 215"/>
                  <a:gd name="T19" fmla="*/ 6 h 204"/>
                  <a:gd name="T20" fmla="*/ 41 w 215"/>
                  <a:gd name="T21" fmla="*/ 12 h 204"/>
                  <a:gd name="T22" fmla="*/ 144 w 215"/>
                  <a:gd name="T23" fmla="*/ 203 h 204"/>
                  <a:gd name="T24" fmla="*/ 146 w 215"/>
                  <a:gd name="T25" fmla="*/ 204 h 204"/>
                  <a:gd name="T26" fmla="*/ 146 w 215"/>
                  <a:gd name="T27" fmla="*/ 204 h 204"/>
                  <a:gd name="T28" fmla="*/ 148 w 215"/>
                  <a:gd name="T29" fmla="*/ 204 h 204"/>
                  <a:gd name="T30" fmla="*/ 213 w 215"/>
                  <a:gd name="T31" fmla="*/ 168 h 204"/>
                  <a:gd name="T32" fmla="*/ 214 w 215"/>
                  <a:gd name="T33" fmla="*/ 165 h 204"/>
                  <a:gd name="T34" fmla="*/ 211 w 215"/>
                  <a:gd name="T35"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04">
                    <a:moveTo>
                      <a:pt x="211" y="164"/>
                    </a:moveTo>
                    <a:cubicBezTo>
                      <a:pt x="147" y="199"/>
                      <a:pt x="147" y="199"/>
                      <a:pt x="147" y="199"/>
                    </a:cubicBezTo>
                    <a:cubicBezTo>
                      <a:pt x="46" y="10"/>
                      <a:pt x="46" y="10"/>
                      <a:pt x="46" y="10"/>
                    </a:cubicBezTo>
                    <a:cubicBezTo>
                      <a:pt x="43" y="6"/>
                      <a:pt x="40" y="3"/>
                      <a:pt x="35" y="1"/>
                    </a:cubicBezTo>
                    <a:cubicBezTo>
                      <a:pt x="31" y="0"/>
                      <a:pt x="26" y="1"/>
                      <a:pt x="22" y="3"/>
                    </a:cubicBezTo>
                    <a:cubicBezTo>
                      <a:pt x="1" y="14"/>
                      <a:pt x="1" y="14"/>
                      <a:pt x="1" y="14"/>
                    </a:cubicBezTo>
                    <a:cubicBezTo>
                      <a:pt x="0" y="15"/>
                      <a:pt x="0" y="16"/>
                      <a:pt x="0" y="17"/>
                    </a:cubicBezTo>
                    <a:cubicBezTo>
                      <a:pt x="1" y="18"/>
                      <a:pt x="2" y="19"/>
                      <a:pt x="3" y="18"/>
                    </a:cubicBezTo>
                    <a:cubicBezTo>
                      <a:pt x="24" y="7"/>
                      <a:pt x="24" y="7"/>
                      <a:pt x="24" y="7"/>
                    </a:cubicBezTo>
                    <a:cubicBezTo>
                      <a:pt x="27" y="5"/>
                      <a:pt x="31" y="5"/>
                      <a:pt x="34" y="6"/>
                    </a:cubicBezTo>
                    <a:cubicBezTo>
                      <a:pt x="37" y="7"/>
                      <a:pt x="40" y="9"/>
                      <a:pt x="41" y="12"/>
                    </a:cubicBezTo>
                    <a:cubicBezTo>
                      <a:pt x="144" y="203"/>
                      <a:pt x="144" y="203"/>
                      <a:pt x="144" y="203"/>
                    </a:cubicBezTo>
                    <a:cubicBezTo>
                      <a:pt x="145" y="203"/>
                      <a:pt x="145" y="204"/>
                      <a:pt x="146" y="204"/>
                    </a:cubicBezTo>
                    <a:cubicBezTo>
                      <a:pt x="146" y="204"/>
                      <a:pt x="146" y="204"/>
                      <a:pt x="146" y="204"/>
                    </a:cubicBezTo>
                    <a:cubicBezTo>
                      <a:pt x="147" y="204"/>
                      <a:pt x="147" y="204"/>
                      <a:pt x="148" y="204"/>
                    </a:cubicBezTo>
                    <a:cubicBezTo>
                      <a:pt x="213" y="168"/>
                      <a:pt x="213" y="168"/>
                      <a:pt x="213" y="168"/>
                    </a:cubicBezTo>
                    <a:cubicBezTo>
                      <a:pt x="215" y="168"/>
                      <a:pt x="215" y="166"/>
                      <a:pt x="214" y="165"/>
                    </a:cubicBezTo>
                    <a:cubicBezTo>
                      <a:pt x="214" y="164"/>
                      <a:pt x="212" y="164"/>
                      <a:pt x="211" y="16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2" name="Freeform 68"/>
              <p:cNvSpPr>
                <a:spLocks noEditPoints="1"/>
              </p:cNvSpPr>
              <p:nvPr/>
            </p:nvSpPr>
            <p:spPr bwMode="auto">
              <a:xfrm>
                <a:off x="8045450" y="-422275"/>
                <a:ext cx="190500" cy="180975"/>
              </a:xfrm>
              <a:custGeom>
                <a:avLst/>
                <a:gdLst>
                  <a:gd name="T0" fmla="*/ 18 w 35"/>
                  <a:gd name="T1" fmla="*/ 0 h 33"/>
                  <a:gd name="T2" fmla="*/ 11 w 35"/>
                  <a:gd name="T3" fmla="*/ 2 h 33"/>
                  <a:gd name="T4" fmla="*/ 4 w 35"/>
                  <a:gd name="T5" fmla="*/ 24 h 33"/>
                  <a:gd name="T6" fmla="*/ 19 w 35"/>
                  <a:gd name="T7" fmla="*/ 33 h 33"/>
                  <a:gd name="T8" fmla="*/ 26 w 35"/>
                  <a:gd name="T9" fmla="*/ 31 h 33"/>
                  <a:gd name="T10" fmla="*/ 34 w 35"/>
                  <a:gd name="T11" fmla="*/ 21 h 33"/>
                  <a:gd name="T12" fmla="*/ 33 w 35"/>
                  <a:gd name="T13" fmla="*/ 9 h 33"/>
                  <a:gd name="T14" fmla="*/ 18 w 35"/>
                  <a:gd name="T15" fmla="*/ 0 h 33"/>
                  <a:gd name="T16" fmla="*/ 30 w 35"/>
                  <a:gd name="T17" fmla="*/ 20 h 33"/>
                  <a:gd name="T18" fmla="*/ 24 w 35"/>
                  <a:gd name="T19" fmla="*/ 27 h 33"/>
                  <a:gd name="T20" fmla="*/ 19 w 35"/>
                  <a:gd name="T21" fmla="*/ 28 h 33"/>
                  <a:gd name="T22" fmla="*/ 8 w 35"/>
                  <a:gd name="T23" fmla="*/ 22 h 33"/>
                  <a:gd name="T24" fmla="*/ 13 w 35"/>
                  <a:gd name="T25" fmla="*/ 6 h 33"/>
                  <a:gd name="T26" fmla="*/ 18 w 35"/>
                  <a:gd name="T27" fmla="*/ 5 h 33"/>
                  <a:gd name="T28" fmla="*/ 29 w 35"/>
                  <a:gd name="T29" fmla="*/ 11 h 33"/>
                  <a:gd name="T30" fmla="*/ 30 w 35"/>
                  <a:gd name="T3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3">
                    <a:moveTo>
                      <a:pt x="18" y="0"/>
                    </a:moveTo>
                    <a:cubicBezTo>
                      <a:pt x="16" y="0"/>
                      <a:pt x="13" y="1"/>
                      <a:pt x="11" y="2"/>
                    </a:cubicBezTo>
                    <a:cubicBezTo>
                      <a:pt x="3" y="6"/>
                      <a:pt x="0" y="16"/>
                      <a:pt x="4" y="24"/>
                    </a:cubicBezTo>
                    <a:cubicBezTo>
                      <a:pt x="7" y="30"/>
                      <a:pt x="13" y="33"/>
                      <a:pt x="19" y="33"/>
                    </a:cubicBezTo>
                    <a:cubicBezTo>
                      <a:pt x="21" y="33"/>
                      <a:pt x="24" y="32"/>
                      <a:pt x="26" y="31"/>
                    </a:cubicBezTo>
                    <a:cubicBezTo>
                      <a:pt x="30" y="29"/>
                      <a:pt x="33" y="25"/>
                      <a:pt x="34" y="21"/>
                    </a:cubicBezTo>
                    <a:cubicBezTo>
                      <a:pt x="35" y="17"/>
                      <a:pt x="35" y="13"/>
                      <a:pt x="33" y="9"/>
                    </a:cubicBezTo>
                    <a:cubicBezTo>
                      <a:pt x="30" y="4"/>
                      <a:pt x="24" y="0"/>
                      <a:pt x="18" y="0"/>
                    </a:cubicBezTo>
                    <a:close/>
                    <a:moveTo>
                      <a:pt x="30" y="20"/>
                    </a:moveTo>
                    <a:cubicBezTo>
                      <a:pt x="29" y="23"/>
                      <a:pt x="27" y="25"/>
                      <a:pt x="24" y="27"/>
                    </a:cubicBezTo>
                    <a:cubicBezTo>
                      <a:pt x="22" y="28"/>
                      <a:pt x="20" y="28"/>
                      <a:pt x="19" y="28"/>
                    </a:cubicBezTo>
                    <a:cubicBezTo>
                      <a:pt x="14" y="28"/>
                      <a:pt x="10" y="26"/>
                      <a:pt x="8" y="22"/>
                    </a:cubicBezTo>
                    <a:cubicBezTo>
                      <a:pt x="5" y="16"/>
                      <a:pt x="7" y="9"/>
                      <a:pt x="13" y="6"/>
                    </a:cubicBezTo>
                    <a:cubicBezTo>
                      <a:pt x="15" y="5"/>
                      <a:pt x="17" y="5"/>
                      <a:pt x="18" y="5"/>
                    </a:cubicBezTo>
                    <a:cubicBezTo>
                      <a:pt x="23" y="5"/>
                      <a:pt x="27" y="7"/>
                      <a:pt x="29" y="11"/>
                    </a:cubicBezTo>
                    <a:cubicBezTo>
                      <a:pt x="30" y="14"/>
                      <a:pt x="31" y="17"/>
                      <a:pt x="30"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3" name="Freeform 69"/>
              <p:cNvSpPr>
                <a:spLocks noEditPoints="1"/>
              </p:cNvSpPr>
              <p:nvPr/>
            </p:nvSpPr>
            <p:spPr bwMode="auto">
              <a:xfrm>
                <a:off x="7962900" y="-1506538"/>
                <a:ext cx="869950" cy="1003300"/>
              </a:xfrm>
              <a:custGeom>
                <a:avLst/>
                <a:gdLst>
                  <a:gd name="T0" fmla="*/ 158 w 159"/>
                  <a:gd name="T1" fmla="*/ 135 h 183"/>
                  <a:gd name="T2" fmla="*/ 86 w 159"/>
                  <a:gd name="T3" fmla="*/ 2 h 183"/>
                  <a:gd name="T4" fmla="*/ 84 w 159"/>
                  <a:gd name="T5" fmla="*/ 0 h 183"/>
                  <a:gd name="T6" fmla="*/ 83 w 159"/>
                  <a:gd name="T7" fmla="*/ 1 h 183"/>
                  <a:gd name="T8" fmla="*/ 1 w 159"/>
                  <a:gd name="T9" fmla="*/ 45 h 183"/>
                  <a:gd name="T10" fmla="*/ 0 w 159"/>
                  <a:gd name="T11" fmla="*/ 48 h 183"/>
                  <a:gd name="T12" fmla="*/ 72 w 159"/>
                  <a:gd name="T13" fmla="*/ 181 h 183"/>
                  <a:gd name="T14" fmla="*/ 74 w 159"/>
                  <a:gd name="T15" fmla="*/ 183 h 183"/>
                  <a:gd name="T16" fmla="*/ 74 w 159"/>
                  <a:gd name="T17" fmla="*/ 183 h 183"/>
                  <a:gd name="T18" fmla="*/ 76 w 159"/>
                  <a:gd name="T19" fmla="*/ 182 h 183"/>
                  <a:gd name="T20" fmla="*/ 157 w 159"/>
                  <a:gd name="T21" fmla="*/ 138 h 183"/>
                  <a:gd name="T22" fmla="*/ 158 w 159"/>
                  <a:gd name="T23" fmla="*/ 135 h 183"/>
                  <a:gd name="T24" fmla="*/ 83 w 159"/>
                  <a:gd name="T25" fmla="*/ 6 h 183"/>
                  <a:gd name="T26" fmla="*/ 117 w 159"/>
                  <a:gd name="T27" fmla="*/ 69 h 183"/>
                  <a:gd name="T28" fmla="*/ 39 w 159"/>
                  <a:gd name="T29" fmla="*/ 110 h 183"/>
                  <a:gd name="T30" fmla="*/ 6 w 159"/>
                  <a:gd name="T31" fmla="*/ 48 h 183"/>
                  <a:gd name="T32" fmla="*/ 83 w 159"/>
                  <a:gd name="T33" fmla="*/ 6 h 183"/>
                  <a:gd name="T34" fmla="*/ 75 w 159"/>
                  <a:gd name="T35" fmla="*/ 177 h 183"/>
                  <a:gd name="T36" fmla="*/ 42 w 159"/>
                  <a:gd name="T37" fmla="*/ 114 h 183"/>
                  <a:gd name="T38" fmla="*/ 119 w 159"/>
                  <a:gd name="T39" fmla="*/ 73 h 183"/>
                  <a:gd name="T40" fmla="*/ 153 w 159"/>
                  <a:gd name="T41" fmla="*/ 135 h 183"/>
                  <a:gd name="T42" fmla="*/ 75 w 159"/>
                  <a:gd name="T43" fmla="*/ 1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83">
                    <a:moveTo>
                      <a:pt x="158" y="135"/>
                    </a:moveTo>
                    <a:cubicBezTo>
                      <a:pt x="86" y="2"/>
                      <a:pt x="86" y="2"/>
                      <a:pt x="86" y="2"/>
                    </a:cubicBezTo>
                    <a:cubicBezTo>
                      <a:pt x="86" y="1"/>
                      <a:pt x="85" y="1"/>
                      <a:pt x="84" y="0"/>
                    </a:cubicBezTo>
                    <a:cubicBezTo>
                      <a:pt x="84" y="0"/>
                      <a:pt x="83" y="0"/>
                      <a:pt x="83" y="1"/>
                    </a:cubicBezTo>
                    <a:cubicBezTo>
                      <a:pt x="1" y="45"/>
                      <a:pt x="1" y="45"/>
                      <a:pt x="1" y="45"/>
                    </a:cubicBezTo>
                    <a:cubicBezTo>
                      <a:pt x="0" y="45"/>
                      <a:pt x="0" y="47"/>
                      <a:pt x="0" y="48"/>
                    </a:cubicBezTo>
                    <a:cubicBezTo>
                      <a:pt x="72" y="181"/>
                      <a:pt x="72" y="181"/>
                      <a:pt x="72" y="181"/>
                    </a:cubicBezTo>
                    <a:cubicBezTo>
                      <a:pt x="73" y="182"/>
                      <a:pt x="73" y="182"/>
                      <a:pt x="74" y="183"/>
                    </a:cubicBezTo>
                    <a:cubicBezTo>
                      <a:pt x="74" y="183"/>
                      <a:pt x="74" y="183"/>
                      <a:pt x="74" y="183"/>
                    </a:cubicBezTo>
                    <a:cubicBezTo>
                      <a:pt x="75" y="183"/>
                      <a:pt x="75" y="183"/>
                      <a:pt x="76" y="182"/>
                    </a:cubicBezTo>
                    <a:cubicBezTo>
                      <a:pt x="157" y="138"/>
                      <a:pt x="157" y="138"/>
                      <a:pt x="157" y="138"/>
                    </a:cubicBezTo>
                    <a:cubicBezTo>
                      <a:pt x="158" y="138"/>
                      <a:pt x="159" y="136"/>
                      <a:pt x="158" y="135"/>
                    </a:cubicBezTo>
                    <a:close/>
                    <a:moveTo>
                      <a:pt x="83" y="6"/>
                    </a:moveTo>
                    <a:cubicBezTo>
                      <a:pt x="117" y="69"/>
                      <a:pt x="117" y="69"/>
                      <a:pt x="117" y="69"/>
                    </a:cubicBezTo>
                    <a:cubicBezTo>
                      <a:pt x="39" y="110"/>
                      <a:pt x="39" y="110"/>
                      <a:pt x="39" y="110"/>
                    </a:cubicBezTo>
                    <a:cubicBezTo>
                      <a:pt x="6" y="48"/>
                      <a:pt x="6" y="48"/>
                      <a:pt x="6" y="48"/>
                    </a:cubicBezTo>
                    <a:lnTo>
                      <a:pt x="83" y="6"/>
                    </a:lnTo>
                    <a:close/>
                    <a:moveTo>
                      <a:pt x="75" y="177"/>
                    </a:moveTo>
                    <a:cubicBezTo>
                      <a:pt x="42" y="114"/>
                      <a:pt x="42" y="114"/>
                      <a:pt x="42" y="114"/>
                    </a:cubicBezTo>
                    <a:cubicBezTo>
                      <a:pt x="119" y="73"/>
                      <a:pt x="119" y="73"/>
                      <a:pt x="119" y="73"/>
                    </a:cubicBezTo>
                    <a:cubicBezTo>
                      <a:pt x="153" y="135"/>
                      <a:pt x="153" y="135"/>
                      <a:pt x="153" y="135"/>
                    </a:cubicBezTo>
                    <a:lnTo>
                      <a:pt x="75" y="1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4" name="Freeform 70"/>
              <p:cNvSpPr>
                <a:spLocks/>
              </p:cNvSpPr>
              <p:nvPr/>
            </p:nvSpPr>
            <p:spPr bwMode="auto">
              <a:xfrm>
                <a:off x="8132763" y="-1341438"/>
                <a:ext cx="234950" cy="136525"/>
              </a:xfrm>
              <a:custGeom>
                <a:avLst/>
                <a:gdLst>
                  <a:gd name="T0" fmla="*/ 42 w 43"/>
                  <a:gd name="T1" fmla="*/ 4 h 25"/>
                  <a:gd name="T2" fmla="*/ 43 w 43"/>
                  <a:gd name="T3" fmla="*/ 1 h 25"/>
                  <a:gd name="T4" fmla="*/ 40 w 43"/>
                  <a:gd name="T5" fmla="*/ 0 h 25"/>
                  <a:gd name="T6" fmla="*/ 2 w 43"/>
                  <a:gd name="T7" fmla="*/ 21 h 25"/>
                  <a:gd name="T8" fmla="*/ 1 w 43"/>
                  <a:gd name="T9" fmla="*/ 24 h 25"/>
                  <a:gd name="T10" fmla="*/ 3 w 43"/>
                  <a:gd name="T11" fmla="*/ 25 h 25"/>
                  <a:gd name="T12" fmla="*/ 4 w 43"/>
                  <a:gd name="T13" fmla="*/ 25 h 25"/>
                  <a:gd name="T14" fmla="*/ 42 w 43"/>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2" y="4"/>
                    </a:moveTo>
                    <a:cubicBezTo>
                      <a:pt x="43" y="4"/>
                      <a:pt x="43" y="2"/>
                      <a:pt x="43" y="1"/>
                    </a:cubicBezTo>
                    <a:cubicBezTo>
                      <a:pt x="42" y="0"/>
                      <a:pt x="41" y="0"/>
                      <a:pt x="40" y="0"/>
                    </a:cubicBezTo>
                    <a:cubicBezTo>
                      <a:pt x="2" y="21"/>
                      <a:pt x="2" y="21"/>
                      <a:pt x="2" y="21"/>
                    </a:cubicBezTo>
                    <a:cubicBezTo>
                      <a:pt x="0" y="21"/>
                      <a:pt x="0" y="23"/>
                      <a:pt x="1" y="24"/>
                    </a:cubicBezTo>
                    <a:cubicBezTo>
                      <a:pt x="1" y="25"/>
                      <a:pt x="2" y="25"/>
                      <a:pt x="3" y="25"/>
                    </a:cubicBezTo>
                    <a:cubicBezTo>
                      <a:pt x="3" y="25"/>
                      <a:pt x="3" y="25"/>
                      <a:pt x="4" y="25"/>
                    </a:cubicBezTo>
                    <a:lnTo>
                      <a:pt x="4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5" name="Freeform 71"/>
              <p:cNvSpPr>
                <a:spLocks/>
              </p:cNvSpPr>
              <p:nvPr/>
            </p:nvSpPr>
            <p:spPr bwMode="auto">
              <a:xfrm>
                <a:off x="8329613" y="-981075"/>
                <a:ext cx="234950" cy="138113"/>
              </a:xfrm>
              <a:custGeom>
                <a:avLst/>
                <a:gdLst>
                  <a:gd name="T0" fmla="*/ 43 w 43"/>
                  <a:gd name="T1" fmla="*/ 1 h 25"/>
                  <a:gd name="T2" fmla="*/ 39 w 43"/>
                  <a:gd name="T3" fmla="*/ 0 h 25"/>
                  <a:gd name="T4" fmla="*/ 1 w 43"/>
                  <a:gd name="T5" fmla="*/ 21 h 25"/>
                  <a:gd name="T6" fmla="*/ 0 w 43"/>
                  <a:gd name="T7" fmla="*/ 24 h 25"/>
                  <a:gd name="T8" fmla="*/ 2 w 43"/>
                  <a:gd name="T9" fmla="*/ 25 h 25"/>
                  <a:gd name="T10" fmla="*/ 3 w 43"/>
                  <a:gd name="T11" fmla="*/ 25 h 25"/>
                  <a:gd name="T12" fmla="*/ 42 w 43"/>
                  <a:gd name="T13" fmla="*/ 4 h 25"/>
                  <a:gd name="T14" fmla="*/ 43 w 43"/>
                  <a:gd name="T15" fmla="*/ 1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3" y="1"/>
                    </a:moveTo>
                    <a:cubicBezTo>
                      <a:pt x="42" y="0"/>
                      <a:pt x="41" y="0"/>
                      <a:pt x="39" y="0"/>
                    </a:cubicBezTo>
                    <a:cubicBezTo>
                      <a:pt x="1" y="21"/>
                      <a:pt x="1" y="21"/>
                      <a:pt x="1" y="21"/>
                    </a:cubicBezTo>
                    <a:cubicBezTo>
                      <a:pt x="0" y="22"/>
                      <a:pt x="0" y="23"/>
                      <a:pt x="0" y="24"/>
                    </a:cubicBezTo>
                    <a:cubicBezTo>
                      <a:pt x="1" y="25"/>
                      <a:pt x="2" y="25"/>
                      <a:pt x="2" y="25"/>
                    </a:cubicBezTo>
                    <a:cubicBezTo>
                      <a:pt x="3" y="25"/>
                      <a:pt x="3" y="25"/>
                      <a:pt x="3" y="25"/>
                    </a:cubicBezTo>
                    <a:cubicBezTo>
                      <a:pt x="42" y="4"/>
                      <a:pt x="42" y="4"/>
                      <a:pt x="42" y="4"/>
                    </a:cubicBezTo>
                    <a:cubicBezTo>
                      <a:pt x="43" y="4"/>
                      <a:pt x="43" y="2"/>
                      <a:pt x="4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52" name="Group 151"/>
          <p:cNvGrpSpPr/>
          <p:nvPr/>
        </p:nvGrpSpPr>
        <p:grpSpPr>
          <a:xfrm>
            <a:off x="2591611" y="3090334"/>
            <a:ext cx="966792" cy="971549"/>
            <a:chOff x="5137150" y="-1846263"/>
            <a:chExt cx="1935163" cy="1944688"/>
          </a:xfrm>
        </p:grpSpPr>
        <p:sp>
          <p:nvSpPr>
            <p:cNvPr id="124" name="Oval 60"/>
            <p:cNvSpPr>
              <a:spLocks noChangeArrowheads="1"/>
            </p:cNvSpPr>
            <p:nvPr/>
          </p:nvSpPr>
          <p:spPr bwMode="auto">
            <a:xfrm>
              <a:off x="5137150" y="-1846263"/>
              <a:ext cx="1935163" cy="1944688"/>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8" name="Group 147"/>
            <p:cNvGrpSpPr/>
            <p:nvPr/>
          </p:nvGrpSpPr>
          <p:grpSpPr>
            <a:xfrm>
              <a:off x="5526088" y="-1517650"/>
              <a:ext cx="1158875" cy="1292225"/>
              <a:chOff x="5526088" y="-1517650"/>
              <a:chExt cx="1158875" cy="1292225"/>
            </a:xfrm>
          </p:grpSpPr>
          <p:sp>
            <p:nvSpPr>
              <p:cNvPr id="136" name="Freeform 72"/>
              <p:cNvSpPr>
                <a:spLocks noEditPoints="1"/>
              </p:cNvSpPr>
              <p:nvPr/>
            </p:nvSpPr>
            <p:spPr bwMode="auto">
              <a:xfrm>
                <a:off x="5656263" y="-1517650"/>
                <a:ext cx="950913" cy="784225"/>
              </a:xfrm>
              <a:custGeom>
                <a:avLst/>
                <a:gdLst>
                  <a:gd name="T0" fmla="*/ 172 w 174"/>
                  <a:gd name="T1" fmla="*/ 143 h 143"/>
                  <a:gd name="T2" fmla="*/ 2 w 174"/>
                  <a:gd name="T3" fmla="*/ 143 h 143"/>
                  <a:gd name="T4" fmla="*/ 0 w 174"/>
                  <a:gd name="T5" fmla="*/ 140 h 143"/>
                  <a:gd name="T6" fmla="*/ 0 w 174"/>
                  <a:gd name="T7" fmla="*/ 2 h 143"/>
                  <a:gd name="T8" fmla="*/ 2 w 174"/>
                  <a:gd name="T9" fmla="*/ 0 h 143"/>
                  <a:gd name="T10" fmla="*/ 172 w 174"/>
                  <a:gd name="T11" fmla="*/ 0 h 143"/>
                  <a:gd name="T12" fmla="*/ 174 w 174"/>
                  <a:gd name="T13" fmla="*/ 2 h 143"/>
                  <a:gd name="T14" fmla="*/ 174 w 174"/>
                  <a:gd name="T15" fmla="*/ 140 h 143"/>
                  <a:gd name="T16" fmla="*/ 172 w 174"/>
                  <a:gd name="T17" fmla="*/ 143 h 143"/>
                  <a:gd name="T18" fmla="*/ 4 w 174"/>
                  <a:gd name="T19" fmla="*/ 138 h 143"/>
                  <a:gd name="T20" fmla="*/ 169 w 174"/>
                  <a:gd name="T21" fmla="*/ 138 h 143"/>
                  <a:gd name="T22" fmla="*/ 169 w 174"/>
                  <a:gd name="T23" fmla="*/ 4 h 143"/>
                  <a:gd name="T24" fmla="*/ 4 w 174"/>
                  <a:gd name="T25" fmla="*/ 4 h 143"/>
                  <a:gd name="T26" fmla="*/ 4 w 174"/>
                  <a:gd name="T27" fmla="*/ 13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4" h="143">
                    <a:moveTo>
                      <a:pt x="172" y="143"/>
                    </a:moveTo>
                    <a:cubicBezTo>
                      <a:pt x="2" y="143"/>
                      <a:pt x="2" y="143"/>
                      <a:pt x="2" y="143"/>
                    </a:cubicBezTo>
                    <a:cubicBezTo>
                      <a:pt x="1" y="143"/>
                      <a:pt x="0" y="142"/>
                      <a:pt x="0" y="140"/>
                    </a:cubicBezTo>
                    <a:cubicBezTo>
                      <a:pt x="0" y="2"/>
                      <a:pt x="0" y="2"/>
                      <a:pt x="0" y="2"/>
                    </a:cubicBezTo>
                    <a:cubicBezTo>
                      <a:pt x="0" y="1"/>
                      <a:pt x="1" y="0"/>
                      <a:pt x="2" y="0"/>
                    </a:cubicBezTo>
                    <a:cubicBezTo>
                      <a:pt x="172" y="0"/>
                      <a:pt x="172" y="0"/>
                      <a:pt x="172" y="0"/>
                    </a:cubicBezTo>
                    <a:cubicBezTo>
                      <a:pt x="173" y="0"/>
                      <a:pt x="174" y="1"/>
                      <a:pt x="174" y="2"/>
                    </a:cubicBezTo>
                    <a:cubicBezTo>
                      <a:pt x="174" y="140"/>
                      <a:pt x="174" y="140"/>
                      <a:pt x="174" y="140"/>
                    </a:cubicBezTo>
                    <a:cubicBezTo>
                      <a:pt x="174" y="142"/>
                      <a:pt x="173" y="143"/>
                      <a:pt x="172" y="143"/>
                    </a:cubicBezTo>
                    <a:close/>
                    <a:moveTo>
                      <a:pt x="4" y="138"/>
                    </a:moveTo>
                    <a:cubicBezTo>
                      <a:pt x="169" y="138"/>
                      <a:pt x="169" y="138"/>
                      <a:pt x="169" y="138"/>
                    </a:cubicBezTo>
                    <a:cubicBezTo>
                      <a:pt x="169" y="4"/>
                      <a:pt x="169" y="4"/>
                      <a:pt x="169" y="4"/>
                    </a:cubicBezTo>
                    <a:cubicBezTo>
                      <a:pt x="4" y="4"/>
                      <a:pt x="4" y="4"/>
                      <a:pt x="4" y="4"/>
                    </a:cubicBezTo>
                    <a:lnTo>
                      <a:pt x="4" y="1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7" name="Freeform 73"/>
              <p:cNvSpPr>
                <a:spLocks noEditPoints="1"/>
              </p:cNvSpPr>
              <p:nvPr/>
            </p:nvSpPr>
            <p:spPr bwMode="auto">
              <a:xfrm>
                <a:off x="5962650" y="-1408113"/>
                <a:ext cx="339725" cy="93663"/>
              </a:xfrm>
              <a:custGeom>
                <a:avLst/>
                <a:gdLst>
                  <a:gd name="T0" fmla="*/ 53 w 62"/>
                  <a:gd name="T1" fmla="*/ 17 h 17"/>
                  <a:gd name="T2" fmla="*/ 9 w 62"/>
                  <a:gd name="T3" fmla="*/ 17 h 17"/>
                  <a:gd name="T4" fmla="*/ 0 w 62"/>
                  <a:gd name="T5" fmla="*/ 9 h 17"/>
                  <a:gd name="T6" fmla="*/ 9 w 62"/>
                  <a:gd name="T7" fmla="*/ 0 h 17"/>
                  <a:gd name="T8" fmla="*/ 53 w 62"/>
                  <a:gd name="T9" fmla="*/ 0 h 17"/>
                  <a:gd name="T10" fmla="*/ 62 w 62"/>
                  <a:gd name="T11" fmla="*/ 9 h 17"/>
                  <a:gd name="T12" fmla="*/ 53 w 62"/>
                  <a:gd name="T13" fmla="*/ 17 h 17"/>
                  <a:gd name="T14" fmla="*/ 9 w 62"/>
                  <a:gd name="T15" fmla="*/ 4 h 17"/>
                  <a:gd name="T16" fmla="*/ 4 w 62"/>
                  <a:gd name="T17" fmla="*/ 9 h 17"/>
                  <a:gd name="T18" fmla="*/ 9 w 62"/>
                  <a:gd name="T19" fmla="*/ 13 h 17"/>
                  <a:gd name="T20" fmla="*/ 53 w 62"/>
                  <a:gd name="T21" fmla="*/ 13 h 17"/>
                  <a:gd name="T22" fmla="*/ 57 w 62"/>
                  <a:gd name="T23" fmla="*/ 9 h 17"/>
                  <a:gd name="T24" fmla="*/ 53 w 62"/>
                  <a:gd name="T25" fmla="*/ 4 h 17"/>
                  <a:gd name="T26" fmla="*/ 9 w 62"/>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7">
                    <a:moveTo>
                      <a:pt x="53" y="17"/>
                    </a:moveTo>
                    <a:cubicBezTo>
                      <a:pt x="9" y="17"/>
                      <a:pt x="9" y="17"/>
                      <a:pt x="9" y="17"/>
                    </a:cubicBezTo>
                    <a:cubicBezTo>
                      <a:pt x="4" y="17"/>
                      <a:pt x="0" y="13"/>
                      <a:pt x="0" y="9"/>
                    </a:cubicBezTo>
                    <a:cubicBezTo>
                      <a:pt x="0" y="4"/>
                      <a:pt x="4" y="0"/>
                      <a:pt x="9" y="0"/>
                    </a:cubicBezTo>
                    <a:cubicBezTo>
                      <a:pt x="53" y="0"/>
                      <a:pt x="53" y="0"/>
                      <a:pt x="53" y="0"/>
                    </a:cubicBezTo>
                    <a:cubicBezTo>
                      <a:pt x="58" y="0"/>
                      <a:pt x="62" y="4"/>
                      <a:pt x="62" y="9"/>
                    </a:cubicBezTo>
                    <a:cubicBezTo>
                      <a:pt x="62" y="13"/>
                      <a:pt x="58" y="17"/>
                      <a:pt x="53" y="17"/>
                    </a:cubicBezTo>
                    <a:close/>
                    <a:moveTo>
                      <a:pt x="9" y="4"/>
                    </a:moveTo>
                    <a:cubicBezTo>
                      <a:pt x="6" y="4"/>
                      <a:pt x="4" y="6"/>
                      <a:pt x="4" y="9"/>
                    </a:cubicBezTo>
                    <a:cubicBezTo>
                      <a:pt x="4" y="11"/>
                      <a:pt x="6" y="13"/>
                      <a:pt x="9" y="13"/>
                    </a:cubicBezTo>
                    <a:cubicBezTo>
                      <a:pt x="53" y="13"/>
                      <a:pt x="53" y="13"/>
                      <a:pt x="53" y="13"/>
                    </a:cubicBezTo>
                    <a:cubicBezTo>
                      <a:pt x="55" y="13"/>
                      <a:pt x="57" y="11"/>
                      <a:pt x="57" y="9"/>
                    </a:cubicBezTo>
                    <a:cubicBezTo>
                      <a:pt x="57" y="6"/>
                      <a:pt x="55" y="4"/>
                      <a:pt x="53" y="4"/>
                    </a:cubicBezTo>
                    <a:lnTo>
                      <a:pt x="9"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8" name="Freeform 74"/>
              <p:cNvSpPr>
                <a:spLocks noEditPoints="1"/>
              </p:cNvSpPr>
              <p:nvPr/>
            </p:nvSpPr>
            <p:spPr bwMode="auto">
              <a:xfrm>
                <a:off x="5640388"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2" y="0"/>
                      <a:pt x="28" y="7"/>
                      <a:pt x="28" y="14"/>
                    </a:cubicBezTo>
                    <a:cubicBezTo>
                      <a:pt x="28" y="22"/>
                      <a:pt x="22"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9" name="Freeform 75"/>
              <p:cNvSpPr>
                <a:spLocks noEditPoints="1"/>
              </p:cNvSpPr>
              <p:nvPr/>
            </p:nvSpPr>
            <p:spPr bwMode="auto">
              <a:xfrm>
                <a:off x="5886450"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1" y="0"/>
                      <a:pt x="28" y="7"/>
                      <a:pt x="28" y="14"/>
                    </a:cubicBezTo>
                    <a:cubicBezTo>
                      <a:pt x="28" y="22"/>
                      <a:pt x="21"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0" name="Freeform 76"/>
              <p:cNvSpPr>
                <a:spLocks noEditPoints="1"/>
              </p:cNvSpPr>
              <p:nvPr/>
            </p:nvSpPr>
            <p:spPr bwMode="auto">
              <a:xfrm>
                <a:off x="6132513" y="-498475"/>
                <a:ext cx="147638" cy="153988"/>
              </a:xfrm>
              <a:custGeom>
                <a:avLst/>
                <a:gdLst>
                  <a:gd name="T0" fmla="*/ 14 w 27"/>
                  <a:gd name="T1" fmla="*/ 28 h 28"/>
                  <a:gd name="T2" fmla="*/ 0 w 27"/>
                  <a:gd name="T3" fmla="*/ 14 h 28"/>
                  <a:gd name="T4" fmla="*/ 14 w 27"/>
                  <a:gd name="T5" fmla="*/ 0 h 28"/>
                  <a:gd name="T6" fmla="*/ 27 w 27"/>
                  <a:gd name="T7" fmla="*/ 14 h 28"/>
                  <a:gd name="T8" fmla="*/ 14 w 27"/>
                  <a:gd name="T9" fmla="*/ 28 h 28"/>
                  <a:gd name="T10" fmla="*/ 14 w 27"/>
                  <a:gd name="T11" fmla="*/ 5 h 28"/>
                  <a:gd name="T12" fmla="*/ 4 w 27"/>
                  <a:gd name="T13" fmla="*/ 14 h 28"/>
                  <a:gd name="T14" fmla="*/ 14 w 27"/>
                  <a:gd name="T15" fmla="*/ 23 h 28"/>
                  <a:gd name="T16" fmla="*/ 23 w 27"/>
                  <a:gd name="T17" fmla="*/ 14 h 28"/>
                  <a:gd name="T18" fmla="*/ 14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4" y="28"/>
                    </a:moveTo>
                    <a:cubicBezTo>
                      <a:pt x="6" y="28"/>
                      <a:pt x="0" y="22"/>
                      <a:pt x="0" y="14"/>
                    </a:cubicBezTo>
                    <a:cubicBezTo>
                      <a:pt x="0" y="7"/>
                      <a:pt x="6" y="0"/>
                      <a:pt x="14" y="0"/>
                    </a:cubicBezTo>
                    <a:cubicBezTo>
                      <a:pt x="21" y="0"/>
                      <a:pt x="27" y="7"/>
                      <a:pt x="27" y="14"/>
                    </a:cubicBezTo>
                    <a:cubicBezTo>
                      <a:pt x="27" y="22"/>
                      <a:pt x="21" y="28"/>
                      <a:pt x="14" y="28"/>
                    </a:cubicBezTo>
                    <a:close/>
                    <a:moveTo>
                      <a:pt x="14" y="5"/>
                    </a:moveTo>
                    <a:cubicBezTo>
                      <a:pt x="9" y="5"/>
                      <a:pt x="4" y="9"/>
                      <a:pt x="4" y="14"/>
                    </a:cubicBezTo>
                    <a:cubicBezTo>
                      <a:pt x="4"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1" name="Freeform 77"/>
              <p:cNvSpPr>
                <a:spLocks noEditPoints="1"/>
              </p:cNvSpPr>
              <p:nvPr/>
            </p:nvSpPr>
            <p:spPr bwMode="auto">
              <a:xfrm>
                <a:off x="6378575" y="-498475"/>
                <a:ext cx="147638" cy="153988"/>
              </a:xfrm>
              <a:custGeom>
                <a:avLst/>
                <a:gdLst>
                  <a:gd name="T0" fmla="*/ 13 w 27"/>
                  <a:gd name="T1" fmla="*/ 28 h 28"/>
                  <a:gd name="T2" fmla="*/ 0 w 27"/>
                  <a:gd name="T3" fmla="*/ 14 h 28"/>
                  <a:gd name="T4" fmla="*/ 13 w 27"/>
                  <a:gd name="T5" fmla="*/ 0 h 28"/>
                  <a:gd name="T6" fmla="*/ 27 w 27"/>
                  <a:gd name="T7" fmla="*/ 14 h 28"/>
                  <a:gd name="T8" fmla="*/ 13 w 27"/>
                  <a:gd name="T9" fmla="*/ 28 h 28"/>
                  <a:gd name="T10" fmla="*/ 13 w 27"/>
                  <a:gd name="T11" fmla="*/ 5 h 28"/>
                  <a:gd name="T12" fmla="*/ 4 w 27"/>
                  <a:gd name="T13" fmla="*/ 14 h 28"/>
                  <a:gd name="T14" fmla="*/ 13 w 27"/>
                  <a:gd name="T15" fmla="*/ 23 h 28"/>
                  <a:gd name="T16" fmla="*/ 23 w 27"/>
                  <a:gd name="T17" fmla="*/ 14 h 28"/>
                  <a:gd name="T18" fmla="*/ 13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3" y="28"/>
                    </a:moveTo>
                    <a:cubicBezTo>
                      <a:pt x="6" y="28"/>
                      <a:pt x="0" y="22"/>
                      <a:pt x="0" y="14"/>
                    </a:cubicBezTo>
                    <a:cubicBezTo>
                      <a:pt x="0" y="7"/>
                      <a:pt x="6" y="0"/>
                      <a:pt x="13" y="0"/>
                    </a:cubicBezTo>
                    <a:cubicBezTo>
                      <a:pt x="21" y="0"/>
                      <a:pt x="27" y="7"/>
                      <a:pt x="27" y="14"/>
                    </a:cubicBezTo>
                    <a:cubicBezTo>
                      <a:pt x="27" y="22"/>
                      <a:pt x="21" y="28"/>
                      <a:pt x="13" y="28"/>
                    </a:cubicBezTo>
                    <a:close/>
                    <a:moveTo>
                      <a:pt x="13" y="5"/>
                    </a:moveTo>
                    <a:cubicBezTo>
                      <a:pt x="8" y="5"/>
                      <a:pt x="4" y="9"/>
                      <a:pt x="4" y="14"/>
                    </a:cubicBezTo>
                    <a:cubicBezTo>
                      <a:pt x="4" y="19"/>
                      <a:pt x="8" y="23"/>
                      <a:pt x="13" y="23"/>
                    </a:cubicBezTo>
                    <a:cubicBezTo>
                      <a:pt x="19" y="23"/>
                      <a:pt x="23" y="19"/>
                      <a:pt x="23" y="14"/>
                    </a:cubicBezTo>
                    <a:cubicBezTo>
                      <a:pt x="23" y="9"/>
                      <a:pt x="19" y="5"/>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2" name="Freeform 78"/>
              <p:cNvSpPr>
                <a:spLocks/>
              </p:cNvSpPr>
              <p:nvPr/>
            </p:nvSpPr>
            <p:spPr bwMode="auto">
              <a:xfrm>
                <a:off x="5526088" y="-612775"/>
                <a:ext cx="1158875" cy="387350"/>
              </a:xfrm>
              <a:custGeom>
                <a:avLst/>
                <a:gdLst>
                  <a:gd name="T0" fmla="*/ 210 w 212"/>
                  <a:gd name="T1" fmla="*/ 71 h 71"/>
                  <a:gd name="T2" fmla="*/ 35 w 212"/>
                  <a:gd name="T3" fmla="*/ 71 h 71"/>
                  <a:gd name="T4" fmla="*/ 0 w 212"/>
                  <a:gd name="T5" fmla="*/ 35 h 71"/>
                  <a:gd name="T6" fmla="*/ 35 w 212"/>
                  <a:gd name="T7" fmla="*/ 0 h 71"/>
                  <a:gd name="T8" fmla="*/ 210 w 212"/>
                  <a:gd name="T9" fmla="*/ 0 h 71"/>
                  <a:gd name="T10" fmla="*/ 212 w 212"/>
                  <a:gd name="T11" fmla="*/ 2 h 71"/>
                  <a:gd name="T12" fmla="*/ 210 w 212"/>
                  <a:gd name="T13" fmla="*/ 5 h 71"/>
                  <a:gd name="T14" fmla="*/ 35 w 212"/>
                  <a:gd name="T15" fmla="*/ 5 h 71"/>
                  <a:gd name="T16" fmla="*/ 4 w 212"/>
                  <a:gd name="T17" fmla="*/ 35 h 71"/>
                  <a:gd name="T18" fmla="*/ 35 w 212"/>
                  <a:gd name="T19" fmla="*/ 66 h 71"/>
                  <a:gd name="T20" fmla="*/ 210 w 212"/>
                  <a:gd name="T21" fmla="*/ 66 h 71"/>
                  <a:gd name="T22" fmla="*/ 212 w 212"/>
                  <a:gd name="T23" fmla="*/ 68 h 71"/>
                  <a:gd name="T24" fmla="*/ 210 w 212"/>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71">
                    <a:moveTo>
                      <a:pt x="210" y="71"/>
                    </a:moveTo>
                    <a:cubicBezTo>
                      <a:pt x="35" y="71"/>
                      <a:pt x="35" y="71"/>
                      <a:pt x="35" y="71"/>
                    </a:cubicBezTo>
                    <a:cubicBezTo>
                      <a:pt x="15" y="71"/>
                      <a:pt x="0" y="55"/>
                      <a:pt x="0" y="35"/>
                    </a:cubicBezTo>
                    <a:cubicBezTo>
                      <a:pt x="0" y="16"/>
                      <a:pt x="15" y="0"/>
                      <a:pt x="35" y="0"/>
                    </a:cubicBezTo>
                    <a:cubicBezTo>
                      <a:pt x="210" y="0"/>
                      <a:pt x="210" y="0"/>
                      <a:pt x="210" y="0"/>
                    </a:cubicBezTo>
                    <a:cubicBezTo>
                      <a:pt x="211" y="0"/>
                      <a:pt x="212" y="1"/>
                      <a:pt x="212" y="2"/>
                    </a:cubicBezTo>
                    <a:cubicBezTo>
                      <a:pt x="212" y="4"/>
                      <a:pt x="211" y="5"/>
                      <a:pt x="210" y="5"/>
                    </a:cubicBezTo>
                    <a:cubicBezTo>
                      <a:pt x="35" y="5"/>
                      <a:pt x="35" y="5"/>
                      <a:pt x="35" y="5"/>
                    </a:cubicBezTo>
                    <a:cubicBezTo>
                      <a:pt x="18" y="5"/>
                      <a:pt x="4" y="18"/>
                      <a:pt x="4" y="35"/>
                    </a:cubicBezTo>
                    <a:cubicBezTo>
                      <a:pt x="4" y="52"/>
                      <a:pt x="18" y="66"/>
                      <a:pt x="35" y="66"/>
                    </a:cubicBezTo>
                    <a:cubicBezTo>
                      <a:pt x="210" y="66"/>
                      <a:pt x="210" y="66"/>
                      <a:pt x="210" y="66"/>
                    </a:cubicBezTo>
                    <a:cubicBezTo>
                      <a:pt x="211" y="66"/>
                      <a:pt x="212" y="67"/>
                      <a:pt x="212" y="68"/>
                    </a:cubicBezTo>
                    <a:cubicBezTo>
                      <a:pt x="212" y="69"/>
                      <a:pt x="211" y="71"/>
                      <a:pt x="210" y="7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51" name="Group 150"/>
          <p:cNvGrpSpPr/>
          <p:nvPr/>
        </p:nvGrpSpPr>
        <p:grpSpPr>
          <a:xfrm>
            <a:off x="853932" y="2246947"/>
            <a:ext cx="966789" cy="968376"/>
            <a:chOff x="2552700" y="-1971675"/>
            <a:chExt cx="1935163" cy="1938338"/>
          </a:xfrm>
        </p:grpSpPr>
        <p:sp>
          <p:nvSpPr>
            <p:cNvPr id="126" name="Oval 62"/>
            <p:cNvSpPr>
              <a:spLocks noChangeArrowheads="1"/>
            </p:cNvSpPr>
            <p:nvPr/>
          </p:nvSpPr>
          <p:spPr bwMode="auto">
            <a:xfrm>
              <a:off x="2552700" y="-1971675"/>
              <a:ext cx="1935163" cy="1938338"/>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6" name="Group 145"/>
            <p:cNvGrpSpPr/>
            <p:nvPr/>
          </p:nvGrpSpPr>
          <p:grpSpPr>
            <a:xfrm>
              <a:off x="2908300" y="-1620838"/>
              <a:ext cx="1228725" cy="1236663"/>
              <a:chOff x="2908300" y="-1620838"/>
              <a:chExt cx="1228725" cy="1236663"/>
            </a:xfrm>
          </p:grpSpPr>
          <p:sp>
            <p:nvSpPr>
              <p:cNvPr id="143" name="Freeform 79"/>
              <p:cNvSpPr>
                <a:spLocks noEditPoints="1"/>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4" name="Freeform 80"/>
              <p:cNvSpPr>
                <a:spLocks noEditPoints="1"/>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5" name="Freeform 81"/>
              <p:cNvSpPr>
                <a:spLocks noEditPoints="1"/>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154" name="Rectangle 153"/>
          <p:cNvSpPr/>
          <p:nvPr/>
        </p:nvSpPr>
        <p:spPr>
          <a:xfrm>
            <a:off x="2591612" y="4201679"/>
            <a:ext cx="1508633" cy="602857"/>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155" name="Rectangle 154"/>
          <p:cNvSpPr/>
          <p:nvPr/>
        </p:nvSpPr>
        <p:spPr>
          <a:xfrm>
            <a:off x="4495800" y="5070618"/>
            <a:ext cx="2766467" cy="401905"/>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156" name="Rectangle 155"/>
          <p:cNvSpPr/>
          <p:nvPr/>
        </p:nvSpPr>
        <p:spPr>
          <a:xfrm>
            <a:off x="7851701" y="5829268"/>
            <a:ext cx="2706559" cy="401905"/>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Tree>
    <p:extLst>
      <p:ext uri="{BB962C8B-B14F-4D97-AF65-F5344CB8AC3E}">
        <p14:creationId xmlns:p14="http://schemas.microsoft.com/office/powerpoint/2010/main" val="38895288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2500" fill="hold" nodeType="withEffect">
                                  <p:stCondLst>
                                    <p:cond delay="0"/>
                                  </p:stCondLst>
                                  <p:childTnLst>
                                    <p:set>
                                      <p:cBhvr>
                                        <p:cTn id="6" dur="1" fill="hold">
                                          <p:stCondLst>
                                            <p:cond delay="0"/>
                                          </p:stCondLst>
                                        </p:cTn>
                                        <p:tgtEl>
                                          <p:spTgt spid="157"/>
                                        </p:tgtEl>
                                        <p:attrNameLst>
                                          <p:attrName>style.visibility</p:attrName>
                                        </p:attrNameLst>
                                      </p:cBhvr>
                                      <p:to>
                                        <p:strVal val="visible"/>
                                      </p:to>
                                    </p:set>
                                    <p:anim calcmode="lin" valueType="num">
                                      <p:cBhvr additive="base">
                                        <p:cTn id="7" dur="800" fill="hold"/>
                                        <p:tgtEl>
                                          <p:spTgt spid="157"/>
                                        </p:tgtEl>
                                        <p:attrNameLst>
                                          <p:attrName>ppt_x</p:attrName>
                                        </p:attrNameLst>
                                      </p:cBhvr>
                                      <p:tavLst>
                                        <p:tav tm="0">
                                          <p:val>
                                            <p:strVal val="0-#ppt_w/2"/>
                                          </p:val>
                                        </p:tav>
                                        <p:tav tm="100000">
                                          <p:val>
                                            <p:strVal val="#ppt_x"/>
                                          </p:val>
                                        </p:tav>
                                      </p:tavLst>
                                    </p:anim>
                                    <p:anim calcmode="lin" valueType="num">
                                      <p:cBhvr additive="base">
                                        <p:cTn id="8" dur="800" fill="hold"/>
                                        <p:tgtEl>
                                          <p:spTgt spid="157"/>
                                        </p:tgtEl>
                                        <p:attrNameLst>
                                          <p:attrName>ppt_y</p:attrName>
                                        </p:attrNameLst>
                                      </p:cBhvr>
                                      <p:tavLst>
                                        <p:tav tm="0">
                                          <p:val>
                                            <p:strVal val="#ppt_y"/>
                                          </p:val>
                                        </p:tav>
                                        <p:tav tm="100000">
                                          <p:val>
                                            <p:strVal val="#ppt_y"/>
                                          </p:val>
                                        </p:tav>
                                      </p:tavLst>
                                    </p:anim>
                                  </p:childTnLst>
                                </p:cTn>
                              </p:par>
                              <p:par>
                                <p:cTn id="9" presetID="2" presetClass="entr" presetSubtype="8" decel="62500" fill="hold" nodeType="withEffect">
                                  <p:stCondLst>
                                    <p:cond delay="200"/>
                                  </p:stCondLst>
                                  <p:childTnLst>
                                    <p:set>
                                      <p:cBhvr>
                                        <p:cTn id="10" dur="1" fill="hold">
                                          <p:stCondLst>
                                            <p:cond delay="0"/>
                                          </p:stCondLst>
                                        </p:cTn>
                                        <p:tgtEl>
                                          <p:spTgt spid="158"/>
                                        </p:tgtEl>
                                        <p:attrNameLst>
                                          <p:attrName>style.visibility</p:attrName>
                                        </p:attrNameLst>
                                      </p:cBhvr>
                                      <p:to>
                                        <p:strVal val="visible"/>
                                      </p:to>
                                    </p:set>
                                    <p:anim calcmode="lin" valueType="num">
                                      <p:cBhvr additive="base">
                                        <p:cTn id="11" dur="900" fill="hold"/>
                                        <p:tgtEl>
                                          <p:spTgt spid="158"/>
                                        </p:tgtEl>
                                        <p:attrNameLst>
                                          <p:attrName>ppt_x</p:attrName>
                                        </p:attrNameLst>
                                      </p:cBhvr>
                                      <p:tavLst>
                                        <p:tav tm="0">
                                          <p:val>
                                            <p:strVal val="0-#ppt_w/2"/>
                                          </p:val>
                                        </p:tav>
                                        <p:tav tm="100000">
                                          <p:val>
                                            <p:strVal val="#ppt_x"/>
                                          </p:val>
                                        </p:tav>
                                      </p:tavLst>
                                    </p:anim>
                                    <p:anim calcmode="lin" valueType="num">
                                      <p:cBhvr additive="base">
                                        <p:cTn id="12" dur="900" fill="hold"/>
                                        <p:tgtEl>
                                          <p:spTgt spid="158"/>
                                        </p:tgtEl>
                                        <p:attrNameLst>
                                          <p:attrName>ppt_y</p:attrName>
                                        </p:attrNameLst>
                                      </p:cBhvr>
                                      <p:tavLst>
                                        <p:tav tm="0">
                                          <p:val>
                                            <p:strVal val="#ppt_y"/>
                                          </p:val>
                                        </p:tav>
                                        <p:tav tm="100000">
                                          <p:val>
                                            <p:strVal val="#ppt_y"/>
                                          </p:val>
                                        </p:tav>
                                      </p:tavLst>
                                    </p:anim>
                                  </p:childTnLst>
                                </p:cTn>
                              </p:par>
                              <p:par>
                                <p:cTn id="13" presetID="2" presetClass="entr" presetSubtype="8" decel="62500" fill="hold" nodeType="withEffect">
                                  <p:stCondLst>
                                    <p:cond delay="400"/>
                                  </p:stCondLst>
                                  <p:childTnLst>
                                    <p:set>
                                      <p:cBhvr>
                                        <p:cTn id="14" dur="1" fill="hold">
                                          <p:stCondLst>
                                            <p:cond delay="0"/>
                                          </p:stCondLst>
                                        </p:cTn>
                                        <p:tgtEl>
                                          <p:spTgt spid="159"/>
                                        </p:tgtEl>
                                        <p:attrNameLst>
                                          <p:attrName>style.visibility</p:attrName>
                                        </p:attrNameLst>
                                      </p:cBhvr>
                                      <p:to>
                                        <p:strVal val="visible"/>
                                      </p:to>
                                    </p:set>
                                    <p:anim calcmode="lin" valueType="num">
                                      <p:cBhvr additive="base">
                                        <p:cTn id="15" dur="1000" fill="hold"/>
                                        <p:tgtEl>
                                          <p:spTgt spid="159"/>
                                        </p:tgtEl>
                                        <p:attrNameLst>
                                          <p:attrName>ppt_x</p:attrName>
                                        </p:attrNameLst>
                                      </p:cBhvr>
                                      <p:tavLst>
                                        <p:tav tm="0">
                                          <p:val>
                                            <p:strVal val="0-#ppt_w/2"/>
                                          </p:val>
                                        </p:tav>
                                        <p:tav tm="100000">
                                          <p:val>
                                            <p:strVal val="#ppt_x"/>
                                          </p:val>
                                        </p:tav>
                                      </p:tavLst>
                                    </p:anim>
                                    <p:anim calcmode="lin" valueType="num">
                                      <p:cBhvr additive="base">
                                        <p:cTn id="16" dur="1000" fill="hold"/>
                                        <p:tgtEl>
                                          <p:spTgt spid="159"/>
                                        </p:tgtEl>
                                        <p:attrNameLst>
                                          <p:attrName>ppt_y</p:attrName>
                                        </p:attrNameLst>
                                      </p:cBhvr>
                                      <p:tavLst>
                                        <p:tav tm="0">
                                          <p:val>
                                            <p:strVal val="#ppt_y"/>
                                          </p:val>
                                        </p:tav>
                                        <p:tav tm="100000">
                                          <p:val>
                                            <p:strVal val="#ppt_y"/>
                                          </p:val>
                                        </p:tav>
                                      </p:tavLst>
                                    </p:anim>
                                  </p:childTnLst>
                                </p:cTn>
                              </p:par>
                              <p:par>
                                <p:cTn id="17" presetID="2" presetClass="entr" presetSubtype="8" decel="81818" fill="hold" nodeType="withEffect">
                                  <p:stCondLst>
                                    <p:cond delay="600"/>
                                  </p:stCondLst>
                                  <p:childTnLst>
                                    <p:set>
                                      <p:cBhvr>
                                        <p:cTn id="18" dur="1" fill="hold">
                                          <p:stCondLst>
                                            <p:cond delay="0"/>
                                          </p:stCondLst>
                                        </p:cTn>
                                        <p:tgtEl>
                                          <p:spTgt spid="160"/>
                                        </p:tgtEl>
                                        <p:attrNameLst>
                                          <p:attrName>style.visibility</p:attrName>
                                        </p:attrNameLst>
                                      </p:cBhvr>
                                      <p:to>
                                        <p:strVal val="visible"/>
                                      </p:to>
                                    </p:set>
                                    <p:anim calcmode="lin" valueType="num">
                                      <p:cBhvr additive="base">
                                        <p:cTn id="19" dur="1100" fill="hold"/>
                                        <p:tgtEl>
                                          <p:spTgt spid="160"/>
                                        </p:tgtEl>
                                        <p:attrNameLst>
                                          <p:attrName>ppt_x</p:attrName>
                                        </p:attrNameLst>
                                      </p:cBhvr>
                                      <p:tavLst>
                                        <p:tav tm="0">
                                          <p:val>
                                            <p:strVal val="0-#ppt_w/2"/>
                                          </p:val>
                                        </p:tav>
                                        <p:tav tm="100000">
                                          <p:val>
                                            <p:strVal val="#ppt_x"/>
                                          </p:val>
                                        </p:tav>
                                      </p:tavLst>
                                    </p:anim>
                                    <p:anim calcmode="lin" valueType="num">
                                      <p:cBhvr additive="base">
                                        <p:cTn id="20" dur="1100" fill="hold"/>
                                        <p:tgtEl>
                                          <p:spTgt spid="160"/>
                                        </p:tgtEl>
                                        <p:attrNameLst>
                                          <p:attrName>ppt_y</p:attrName>
                                        </p:attrNameLst>
                                      </p:cBhvr>
                                      <p:tavLst>
                                        <p:tav tm="0">
                                          <p:val>
                                            <p:strVal val="#ppt_y"/>
                                          </p:val>
                                        </p:tav>
                                        <p:tav tm="100000">
                                          <p:val>
                                            <p:strVal val="#ppt_y"/>
                                          </p:val>
                                        </p:tav>
                                      </p:tavLst>
                                    </p:anim>
                                  </p:childTnLst>
                                </p:cTn>
                              </p:par>
                              <p:par>
                                <p:cTn id="21" presetID="10" presetClass="entr" presetSubtype="0" fill="hold" nodeType="withEffect">
                                  <p:stCondLst>
                                    <p:cond delay="700"/>
                                  </p:stCondLst>
                                  <p:childTnLst>
                                    <p:set>
                                      <p:cBhvr>
                                        <p:cTn id="22" dur="1" fill="hold">
                                          <p:stCondLst>
                                            <p:cond delay="0"/>
                                          </p:stCondLst>
                                        </p:cTn>
                                        <p:tgtEl>
                                          <p:spTgt spid="151"/>
                                        </p:tgtEl>
                                        <p:attrNameLst>
                                          <p:attrName>style.visibility</p:attrName>
                                        </p:attrNameLst>
                                      </p:cBhvr>
                                      <p:to>
                                        <p:strVal val="visible"/>
                                      </p:to>
                                    </p:set>
                                    <p:animEffect transition="in" filter="fade">
                                      <p:cBhvr>
                                        <p:cTn id="23" dur="500"/>
                                        <p:tgtEl>
                                          <p:spTgt spid="151"/>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46"/>
                                        </p:tgtEl>
                                        <p:attrNameLst>
                                          <p:attrName>style.visibility</p:attrName>
                                        </p:attrNameLst>
                                      </p:cBhvr>
                                      <p:to>
                                        <p:strVal val="visible"/>
                                      </p:to>
                                    </p:set>
                                    <p:animEffect transition="in" filter="fade">
                                      <p:cBhvr>
                                        <p:cTn id="26" dur="500"/>
                                        <p:tgtEl>
                                          <p:spTgt spid="46"/>
                                        </p:tgtEl>
                                      </p:cBhvr>
                                    </p:animEffect>
                                  </p:childTnLst>
                                </p:cTn>
                              </p:par>
                              <p:par>
                                <p:cTn id="27" presetID="10" presetClass="entr" presetSubtype="0" fill="hold" nodeType="withEffect">
                                  <p:stCondLst>
                                    <p:cond delay="900"/>
                                  </p:stCondLst>
                                  <p:childTnLst>
                                    <p:set>
                                      <p:cBhvr>
                                        <p:cTn id="28" dur="1" fill="hold">
                                          <p:stCondLst>
                                            <p:cond delay="0"/>
                                          </p:stCondLst>
                                        </p:cTn>
                                        <p:tgtEl>
                                          <p:spTgt spid="152"/>
                                        </p:tgtEl>
                                        <p:attrNameLst>
                                          <p:attrName>style.visibility</p:attrName>
                                        </p:attrNameLst>
                                      </p:cBhvr>
                                      <p:to>
                                        <p:strVal val="visible"/>
                                      </p:to>
                                    </p:set>
                                    <p:animEffect transition="in" filter="fade">
                                      <p:cBhvr>
                                        <p:cTn id="29" dur="500"/>
                                        <p:tgtEl>
                                          <p:spTgt spid="152"/>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154"/>
                                        </p:tgtEl>
                                        <p:attrNameLst>
                                          <p:attrName>style.visibility</p:attrName>
                                        </p:attrNameLst>
                                      </p:cBhvr>
                                      <p:to>
                                        <p:strVal val="visible"/>
                                      </p:to>
                                    </p:set>
                                    <p:animEffect transition="in" filter="fade">
                                      <p:cBhvr>
                                        <p:cTn id="32" dur="500"/>
                                        <p:tgtEl>
                                          <p:spTgt spid="154"/>
                                        </p:tgtEl>
                                      </p:cBhvr>
                                    </p:animEffect>
                                  </p:childTnLst>
                                </p:cTn>
                              </p:par>
                              <p:par>
                                <p:cTn id="33" presetID="10" presetClass="entr" presetSubtype="0" fill="hold" nodeType="withEffect">
                                  <p:stCondLst>
                                    <p:cond delay="1100"/>
                                  </p:stCondLst>
                                  <p:childTnLst>
                                    <p:set>
                                      <p:cBhvr>
                                        <p:cTn id="34" dur="1" fill="hold">
                                          <p:stCondLst>
                                            <p:cond delay="0"/>
                                          </p:stCondLst>
                                        </p:cTn>
                                        <p:tgtEl>
                                          <p:spTgt spid="153"/>
                                        </p:tgtEl>
                                        <p:attrNameLst>
                                          <p:attrName>style.visibility</p:attrName>
                                        </p:attrNameLst>
                                      </p:cBhvr>
                                      <p:to>
                                        <p:strVal val="visible"/>
                                      </p:to>
                                    </p:set>
                                    <p:animEffect transition="in" filter="fade">
                                      <p:cBhvr>
                                        <p:cTn id="35" dur="500"/>
                                        <p:tgtEl>
                                          <p:spTgt spid="153"/>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155"/>
                                        </p:tgtEl>
                                        <p:attrNameLst>
                                          <p:attrName>style.visibility</p:attrName>
                                        </p:attrNameLst>
                                      </p:cBhvr>
                                      <p:to>
                                        <p:strVal val="visible"/>
                                      </p:to>
                                    </p:set>
                                    <p:animEffect transition="in" filter="fade">
                                      <p:cBhvr>
                                        <p:cTn id="38" dur="500"/>
                                        <p:tgtEl>
                                          <p:spTgt spid="155"/>
                                        </p:tgtEl>
                                      </p:cBhvr>
                                    </p:animEffect>
                                  </p:childTnLst>
                                </p:cTn>
                              </p:par>
                              <p:par>
                                <p:cTn id="39" presetID="10" presetClass="entr" presetSubtype="0" fill="hold" nodeType="withEffect">
                                  <p:stCondLst>
                                    <p:cond delay="1300"/>
                                  </p:stCondLst>
                                  <p:childTnLst>
                                    <p:set>
                                      <p:cBhvr>
                                        <p:cTn id="40" dur="1" fill="hold">
                                          <p:stCondLst>
                                            <p:cond delay="0"/>
                                          </p:stCondLst>
                                        </p:cTn>
                                        <p:tgtEl>
                                          <p:spTgt spid="150"/>
                                        </p:tgtEl>
                                        <p:attrNameLst>
                                          <p:attrName>style.visibility</p:attrName>
                                        </p:attrNameLst>
                                      </p:cBhvr>
                                      <p:to>
                                        <p:strVal val="visible"/>
                                      </p:to>
                                    </p:set>
                                    <p:animEffect transition="in" filter="fade">
                                      <p:cBhvr>
                                        <p:cTn id="41" dur="500"/>
                                        <p:tgtEl>
                                          <p:spTgt spid="150"/>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156"/>
                                        </p:tgtEl>
                                        <p:attrNameLst>
                                          <p:attrName>style.visibility</p:attrName>
                                        </p:attrNameLst>
                                      </p:cBhvr>
                                      <p:to>
                                        <p:strVal val="visible"/>
                                      </p:to>
                                    </p:set>
                                    <p:animEffect transition="in" filter="fade">
                                      <p:cBhvr>
                                        <p:cTn id="44" dur="5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154" grpId="0"/>
      <p:bldP spid="155" grpId="0"/>
      <p:bldP spid="15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hevron 6"/>
          <p:cNvSpPr/>
          <p:nvPr/>
        </p:nvSpPr>
        <p:spPr>
          <a:xfrm>
            <a:off x="8441952" y="1725196"/>
            <a:ext cx="3073951" cy="1635242"/>
          </a:xfrm>
          <a:prstGeom prst="chevron">
            <a:avLst>
              <a:gd name="adj" fmla="val 20758"/>
            </a:avLst>
          </a:prstGeom>
          <a:solidFill>
            <a:schemeClr val="bg2"/>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sz="3200" dirty="0" err="1">
                <a:solidFill>
                  <a:srgbClr val="FFFFFF"/>
                </a:solidFill>
              </a:rPr>
              <a:t>Xxxx</a:t>
            </a:r>
            <a:r>
              <a:rPr lang="en-US" sz="3200" dirty="0">
                <a:solidFill>
                  <a:srgbClr val="FFFFFF"/>
                </a:solidFill>
              </a:rPr>
              <a:t> 04</a:t>
            </a:r>
          </a:p>
          <a:p>
            <a:pPr algn="ctr"/>
            <a:r>
              <a:rPr lang="en-US" sz="1333" dirty="0" err="1">
                <a:solidFill>
                  <a:srgbClr val="FFFFFF"/>
                </a:solidFill>
              </a:rPr>
              <a:t>Xxxxx</a:t>
            </a:r>
            <a:r>
              <a:rPr lang="en-US" sz="1333" dirty="0">
                <a:solidFill>
                  <a:srgbClr val="FFFFFF"/>
                </a:solidFill>
              </a:rPr>
              <a:t> </a:t>
            </a:r>
            <a:r>
              <a:rPr lang="en-US" sz="1333" dirty="0" err="1">
                <a:solidFill>
                  <a:srgbClr val="FFFFFF"/>
                </a:solidFill>
              </a:rPr>
              <a:t>xxxxx</a:t>
            </a:r>
            <a:r>
              <a:rPr lang="en-US" sz="1333" dirty="0">
                <a:solidFill>
                  <a:srgbClr val="FFFFFF"/>
                </a:solidFill>
              </a:rPr>
              <a:t> </a:t>
            </a:r>
            <a:r>
              <a:rPr lang="en-US" sz="1333" dirty="0" err="1">
                <a:solidFill>
                  <a:srgbClr val="FFFFFF"/>
                </a:solidFill>
              </a:rPr>
              <a:t>xxxxxx</a:t>
            </a:r>
            <a:r>
              <a:rPr lang="en-US" sz="1333" dirty="0">
                <a:solidFill>
                  <a:srgbClr val="FFFFFF"/>
                </a:solidFill>
              </a:rPr>
              <a:t> xxx xx </a:t>
            </a:r>
            <a:r>
              <a:rPr lang="en-US" sz="1333" dirty="0" err="1">
                <a:solidFill>
                  <a:srgbClr val="FFFFFF"/>
                </a:solidFill>
              </a:rPr>
              <a:t>xxxxxxxx</a:t>
            </a:r>
            <a:r>
              <a:rPr lang="en-US" sz="1333" dirty="0">
                <a:solidFill>
                  <a:srgbClr val="FFFFFF"/>
                </a:solidFill>
              </a:rPr>
              <a:t> </a:t>
            </a:r>
            <a:r>
              <a:rPr lang="en-US" sz="1333" dirty="0" err="1">
                <a:solidFill>
                  <a:srgbClr val="FFFFFF"/>
                </a:solidFill>
              </a:rPr>
              <a:t>xxxxxx</a:t>
            </a:r>
            <a:r>
              <a:rPr lang="en-US" sz="1333" dirty="0">
                <a:solidFill>
                  <a:srgbClr val="FFFFFF"/>
                </a:solidFill>
              </a:rPr>
              <a:t> x xx </a:t>
            </a:r>
          </a:p>
        </p:txBody>
      </p:sp>
      <p:sp>
        <p:nvSpPr>
          <p:cNvPr id="21" name="Chevron 20"/>
          <p:cNvSpPr/>
          <p:nvPr/>
        </p:nvSpPr>
        <p:spPr>
          <a:xfrm>
            <a:off x="5732954" y="1725196"/>
            <a:ext cx="3073951" cy="1635242"/>
          </a:xfrm>
          <a:prstGeom prst="chevron">
            <a:avLst>
              <a:gd name="adj" fmla="val 20758"/>
            </a:avLst>
          </a:prstGeom>
          <a:solidFill>
            <a:schemeClr val="accent5"/>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sz="3200" dirty="0" err="1">
                <a:solidFill>
                  <a:srgbClr val="FFFFFF"/>
                </a:solidFill>
              </a:rPr>
              <a:t>Xxxx</a:t>
            </a:r>
            <a:r>
              <a:rPr lang="en-US" sz="3200" dirty="0">
                <a:solidFill>
                  <a:srgbClr val="FFFFFF"/>
                </a:solidFill>
              </a:rPr>
              <a:t> 03</a:t>
            </a:r>
          </a:p>
          <a:p>
            <a:pPr algn="ctr"/>
            <a:r>
              <a:rPr lang="en-US" sz="1333" dirty="0" err="1">
                <a:solidFill>
                  <a:srgbClr val="FFFFFF"/>
                </a:solidFill>
              </a:rPr>
              <a:t>Xxxxx</a:t>
            </a:r>
            <a:r>
              <a:rPr lang="en-US" sz="1333" dirty="0">
                <a:solidFill>
                  <a:srgbClr val="FFFFFF"/>
                </a:solidFill>
              </a:rPr>
              <a:t> </a:t>
            </a:r>
            <a:r>
              <a:rPr lang="en-US" sz="1333" dirty="0" err="1">
                <a:solidFill>
                  <a:srgbClr val="FFFFFF"/>
                </a:solidFill>
              </a:rPr>
              <a:t>xxxxx</a:t>
            </a:r>
            <a:r>
              <a:rPr lang="en-US" sz="1333" dirty="0">
                <a:solidFill>
                  <a:srgbClr val="FFFFFF"/>
                </a:solidFill>
              </a:rPr>
              <a:t> </a:t>
            </a:r>
            <a:r>
              <a:rPr lang="en-US" sz="1333" dirty="0" err="1">
                <a:solidFill>
                  <a:srgbClr val="FFFFFF"/>
                </a:solidFill>
              </a:rPr>
              <a:t>xxxxxx</a:t>
            </a:r>
            <a:r>
              <a:rPr lang="en-US" sz="1333" dirty="0">
                <a:solidFill>
                  <a:srgbClr val="FFFFFF"/>
                </a:solidFill>
              </a:rPr>
              <a:t> xxx xx </a:t>
            </a:r>
            <a:r>
              <a:rPr lang="en-US" sz="1333" dirty="0" err="1">
                <a:solidFill>
                  <a:srgbClr val="FFFFFF"/>
                </a:solidFill>
              </a:rPr>
              <a:t>xxxxxxxx</a:t>
            </a:r>
            <a:r>
              <a:rPr lang="en-US" sz="1333" dirty="0">
                <a:solidFill>
                  <a:srgbClr val="FFFFFF"/>
                </a:solidFill>
              </a:rPr>
              <a:t> </a:t>
            </a:r>
            <a:r>
              <a:rPr lang="en-US" sz="1333" dirty="0" err="1">
                <a:solidFill>
                  <a:srgbClr val="FFFFFF"/>
                </a:solidFill>
              </a:rPr>
              <a:t>xxxxxx</a:t>
            </a:r>
            <a:r>
              <a:rPr lang="en-US" sz="1333" dirty="0">
                <a:solidFill>
                  <a:srgbClr val="FFFFFF"/>
                </a:solidFill>
              </a:rPr>
              <a:t> x xx </a:t>
            </a:r>
          </a:p>
        </p:txBody>
      </p:sp>
      <p:sp>
        <p:nvSpPr>
          <p:cNvPr id="22" name="Chevron 21"/>
          <p:cNvSpPr/>
          <p:nvPr/>
        </p:nvSpPr>
        <p:spPr>
          <a:xfrm>
            <a:off x="3023954" y="1725196"/>
            <a:ext cx="3073953" cy="1635242"/>
          </a:xfrm>
          <a:prstGeom prst="chevron">
            <a:avLst>
              <a:gd name="adj" fmla="val 20758"/>
            </a:avLst>
          </a:prstGeom>
          <a:solidFill>
            <a:schemeClr val="accent3"/>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sz="3200" dirty="0" err="1">
                <a:solidFill>
                  <a:srgbClr val="FFFFFF"/>
                </a:solidFill>
              </a:rPr>
              <a:t>Xxxx</a:t>
            </a:r>
            <a:r>
              <a:rPr lang="en-US" sz="3200" dirty="0">
                <a:solidFill>
                  <a:srgbClr val="FFFFFF"/>
                </a:solidFill>
              </a:rPr>
              <a:t> 02</a:t>
            </a:r>
          </a:p>
          <a:p>
            <a:pPr algn="ctr"/>
            <a:r>
              <a:rPr lang="en-US" sz="1333" dirty="0" err="1">
                <a:solidFill>
                  <a:srgbClr val="FFFFFF"/>
                </a:solidFill>
              </a:rPr>
              <a:t>Xxxxx</a:t>
            </a:r>
            <a:r>
              <a:rPr lang="en-US" sz="1333" dirty="0">
                <a:solidFill>
                  <a:srgbClr val="FFFFFF"/>
                </a:solidFill>
              </a:rPr>
              <a:t> </a:t>
            </a:r>
            <a:r>
              <a:rPr lang="en-US" sz="1333" dirty="0" err="1">
                <a:solidFill>
                  <a:srgbClr val="FFFFFF"/>
                </a:solidFill>
              </a:rPr>
              <a:t>xxxxx</a:t>
            </a:r>
            <a:r>
              <a:rPr lang="en-US" sz="1333" dirty="0">
                <a:solidFill>
                  <a:srgbClr val="FFFFFF"/>
                </a:solidFill>
              </a:rPr>
              <a:t> </a:t>
            </a:r>
            <a:r>
              <a:rPr lang="en-US" sz="1333" dirty="0" err="1">
                <a:solidFill>
                  <a:srgbClr val="FFFFFF"/>
                </a:solidFill>
              </a:rPr>
              <a:t>xxxxxx</a:t>
            </a:r>
            <a:r>
              <a:rPr lang="en-US" sz="1333" dirty="0">
                <a:solidFill>
                  <a:srgbClr val="FFFFFF"/>
                </a:solidFill>
              </a:rPr>
              <a:t> xxx xx </a:t>
            </a:r>
            <a:r>
              <a:rPr lang="en-US" sz="1333" dirty="0" err="1">
                <a:solidFill>
                  <a:srgbClr val="FFFFFF"/>
                </a:solidFill>
              </a:rPr>
              <a:t>xxxxxxxx</a:t>
            </a:r>
            <a:r>
              <a:rPr lang="en-US" sz="1333" dirty="0">
                <a:solidFill>
                  <a:srgbClr val="FFFFFF"/>
                </a:solidFill>
              </a:rPr>
              <a:t> </a:t>
            </a:r>
            <a:r>
              <a:rPr lang="en-US" sz="1333" dirty="0" err="1">
                <a:solidFill>
                  <a:srgbClr val="FFFFFF"/>
                </a:solidFill>
              </a:rPr>
              <a:t>xxxxxx</a:t>
            </a:r>
            <a:r>
              <a:rPr lang="en-US" sz="1333" dirty="0">
                <a:solidFill>
                  <a:srgbClr val="FFFFFF"/>
                </a:solidFill>
              </a:rPr>
              <a:t> x xx </a:t>
            </a:r>
          </a:p>
        </p:txBody>
      </p:sp>
      <p:sp>
        <p:nvSpPr>
          <p:cNvPr id="4" name="Pentagon 3"/>
          <p:cNvSpPr/>
          <p:nvPr/>
        </p:nvSpPr>
        <p:spPr>
          <a:xfrm>
            <a:off x="805557" y="1725196"/>
            <a:ext cx="2583350" cy="1635242"/>
          </a:xfrm>
          <a:prstGeom prst="homePlate">
            <a:avLst>
              <a:gd name="adj" fmla="val 22102"/>
            </a:avLst>
          </a:prstGeom>
          <a:solidFill>
            <a:schemeClr val="accent1"/>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lgn="ctr"/>
            <a:r>
              <a:rPr lang="en-US" sz="3200" dirty="0" err="1">
                <a:solidFill>
                  <a:srgbClr val="FFFFFF"/>
                </a:solidFill>
              </a:rPr>
              <a:t>Xxxx</a:t>
            </a:r>
            <a:r>
              <a:rPr lang="en-US" sz="3200" dirty="0">
                <a:solidFill>
                  <a:srgbClr val="FFFFFF"/>
                </a:solidFill>
              </a:rPr>
              <a:t> 01</a:t>
            </a:r>
          </a:p>
          <a:p>
            <a:pPr algn="ctr">
              <a:lnSpc>
                <a:spcPct val="90000"/>
              </a:lnSpc>
            </a:pPr>
            <a:r>
              <a:rPr lang="en-US" sz="1333" dirty="0" err="1">
                <a:solidFill>
                  <a:srgbClr val="FFFFFF"/>
                </a:solidFill>
              </a:rPr>
              <a:t>Xxxxx</a:t>
            </a:r>
            <a:r>
              <a:rPr lang="en-US" sz="1333" dirty="0">
                <a:solidFill>
                  <a:srgbClr val="FFFFFF"/>
                </a:solidFill>
              </a:rPr>
              <a:t> </a:t>
            </a:r>
            <a:r>
              <a:rPr lang="en-US" sz="1333" dirty="0" err="1">
                <a:solidFill>
                  <a:srgbClr val="FFFFFF"/>
                </a:solidFill>
              </a:rPr>
              <a:t>xxxxx</a:t>
            </a:r>
            <a:r>
              <a:rPr lang="en-US" sz="1333" dirty="0">
                <a:solidFill>
                  <a:srgbClr val="FFFFFF"/>
                </a:solidFill>
              </a:rPr>
              <a:t> </a:t>
            </a:r>
            <a:r>
              <a:rPr lang="en-US" sz="1333" dirty="0" err="1">
                <a:solidFill>
                  <a:srgbClr val="FFFFFF"/>
                </a:solidFill>
              </a:rPr>
              <a:t>xxxxxx</a:t>
            </a:r>
            <a:r>
              <a:rPr lang="en-US" sz="1333" dirty="0">
                <a:solidFill>
                  <a:srgbClr val="FFFFFF"/>
                </a:solidFill>
              </a:rPr>
              <a:t> </a:t>
            </a:r>
            <a:br>
              <a:rPr lang="en-US" sz="1333" dirty="0">
                <a:solidFill>
                  <a:srgbClr val="FFFFFF"/>
                </a:solidFill>
              </a:rPr>
            </a:br>
            <a:r>
              <a:rPr lang="en-US" sz="1333" dirty="0">
                <a:solidFill>
                  <a:srgbClr val="FFFFFF"/>
                </a:solidFill>
              </a:rPr>
              <a:t> xxx xx </a:t>
            </a:r>
            <a:r>
              <a:rPr lang="en-US" sz="1333" dirty="0" err="1">
                <a:solidFill>
                  <a:srgbClr val="FFFFFF"/>
                </a:solidFill>
              </a:rPr>
              <a:t>xxxxxxxx</a:t>
            </a:r>
            <a:r>
              <a:rPr lang="en-US" sz="1333" dirty="0">
                <a:solidFill>
                  <a:srgbClr val="FFFFFF"/>
                </a:solidFill>
              </a:rPr>
              <a:t> </a:t>
            </a:r>
            <a:br>
              <a:rPr lang="en-US" sz="1333" dirty="0">
                <a:solidFill>
                  <a:srgbClr val="FFFFFF"/>
                </a:solidFill>
              </a:rPr>
            </a:br>
            <a:r>
              <a:rPr lang="en-US" sz="1333" dirty="0">
                <a:solidFill>
                  <a:srgbClr val="FFFFFF"/>
                </a:solidFill>
              </a:rPr>
              <a:t> </a:t>
            </a:r>
            <a:r>
              <a:rPr lang="en-US" sz="1333" dirty="0" err="1">
                <a:solidFill>
                  <a:srgbClr val="FFFFFF"/>
                </a:solidFill>
              </a:rPr>
              <a:t>xxxxxx</a:t>
            </a:r>
            <a:r>
              <a:rPr lang="en-US" sz="1333" dirty="0">
                <a:solidFill>
                  <a:srgbClr val="FFFFFF"/>
                </a:solidFill>
              </a:rPr>
              <a:t> x xx </a:t>
            </a:r>
          </a:p>
        </p:txBody>
      </p:sp>
      <p:sp useBgFill="1">
        <p:nvSpPr>
          <p:cNvPr id="3" name="Rectangle 2"/>
          <p:cNvSpPr/>
          <p:nvPr/>
        </p:nvSpPr>
        <p:spPr>
          <a:xfrm>
            <a:off x="-278979" y="1410198"/>
            <a:ext cx="1084536" cy="2340265"/>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err="1"/>
              <a:t>Xxxxxx</a:t>
            </a:r>
            <a:r>
              <a:rPr lang="en-US" dirty="0"/>
              <a:t> x </a:t>
            </a:r>
            <a:r>
              <a:rPr lang="en-US" dirty="0" err="1"/>
              <a:t>xxxx</a:t>
            </a:r>
            <a:r>
              <a:rPr lang="en-US" dirty="0"/>
              <a:t> </a:t>
            </a:r>
            <a:r>
              <a:rPr lang="en-US" dirty="0" err="1"/>
              <a:t>xxxx</a:t>
            </a:r>
            <a:endParaRPr lang="en-US" dirty="0"/>
          </a:p>
        </p:txBody>
      </p:sp>
      <p:sp>
        <p:nvSpPr>
          <p:cNvPr id="10" name="Oval 9"/>
          <p:cNvSpPr/>
          <p:nvPr/>
        </p:nvSpPr>
        <p:spPr>
          <a:xfrm>
            <a:off x="1713190" y="3750463"/>
            <a:ext cx="768085" cy="7680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Oval 10"/>
          <p:cNvSpPr/>
          <p:nvPr/>
        </p:nvSpPr>
        <p:spPr>
          <a:xfrm>
            <a:off x="4176888" y="3750463"/>
            <a:ext cx="768085" cy="76808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Oval 11"/>
          <p:cNvSpPr/>
          <p:nvPr/>
        </p:nvSpPr>
        <p:spPr>
          <a:xfrm>
            <a:off x="6901653" y="3750463"/>
            <a:ext cx="768085" cy="768085"/>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Oval 12"/>
          <p:cNvSpPr/>
          <p:nvPr/>
        </p:nvSpPr>
        <p:spPr>
          <a:xfrm>
            <a:off x="9594885" y="3750463"/>
            <a:ext cx="768085" cy="768085"/>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15" name="Straight Connector 14"/>
          <p:cNvCxnSpPr/>
          <p:nvPr/>
        </p:nvCxnSpPr>
        <p:spPr>
          <a:xfrm rot="5400000" flipH="1" flipV="1">
            <a:off x="4341128" y="3568203"/>
            <a:ext cx="439604" cy="225"/>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rot="5400000" flipH="1" flipV="1">
            <a:off x="9759125" y="3568203"/>
            <a:ext cx="439604" cy="22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5400000" flipH="1" flipV="1">
            <a:off x="1877430" y="3568203"/>
            <a:ext cx="439604" cy="22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5400000" flipH="1" flipV="1">
            <a:off x="7065893" y="3568203"/>
            <a:ext cx="439604" cy="22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pic>
        <p:nvPicPr>
          <p:cNvPr id="23" name="Picture 2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812138" y="3907843"/>
            <a:ext cx="333579" cy="453325"/>
          </a:xfrm>
          <a:prstGeom prst="rect">
            <a:avLst/>
          </a:prstGeom>
        </p:spPr>
      </p:pic>
      <p:pic>
        <p:nvPicPr>
          <p:cNvPr id="24" name="Picture 2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64122" y="3912932"/>
            <a:ext cx="443147" cy="443147"/>
          </a:xfrm>
          <a:prstGeom prst="rect">
            <a:avLst/>
          </a:prstGeom>
        </p:spPr>
      </p:pic>
      <p:pic>
        <p:nvPicPr>
          <p:cNvPr id="25" name="Picture 2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862423" y="3984363"/>
            <a:ext cx="469619" cy="300285"/>
          </a:xfrm>
          <a:prstGeom prst="rect">
            <a:avLst/>
          </a:prstGeom>
        </p:spPr>
      </p:pic>
      <p:pic>
        <p:nvPicPr>
          <p:cNvPr id="26" name="Picture 2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321140" y="3892473"/>
            <a:ext cx="479581" cy="484064"/>
          </a:xfrm>
          <a:prstGeom prst="rect">
            <a:avLst/>
          </a:prstGeom>
        </p:spPr>
      </p:pic>
      <p:sp>
        <p:nvSpPr>
          <p:cNvPr id="27" name="Rectangle 26"/>
          <p:cNvSpPr/>
          <p:nvPr/>
        </p:nvSpPr>
        <p:spPr>
          <a:xfrm>
            <a:off x="1086622" y="4732793"/>
            <a:ext cx="2021221" cy="710579"/>
          </a:xfrm>
          <a:prstGeom prst="rect">
            <a:avLst/>
          </a:prstGeom>
        </p:spPr>
        <p:txBody>
          <a:bodyPr wrap="square" lIns="243840" rIns="243840" bIns="60960">
            <a:spAutoFit/>
          </a:bodyPr>
          <a:lstStyle/>
          <a:p>
            <a:pPr algn="ct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29" name="Rectangle 28"/>
          <p:cNvSpPr/>
          <p:nvPr/>
        </p:nvSpPr>
        <p:spPr>
          <a:xfrm>
            <a:off x="6275085" y="4732793"/>
            <a:ext cx="2021221" cy="710579"/>
          </a:xfrm>
          <a:prstGeom prst="rect">
            <a:avLst/>
          </a:prstGeom>
        </p:spPr>
        <p:txBody>
          <a:bodyPr wrap="square" lIns="243840" rIns="243840" bIns="60960">
            <a:spAutoFit/>
          </a:bodyPr>
          <a:lstStyle/>
          <a:p>
            <a:pPr algn="ct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30" name="Rectangle 29"/>
          <p:cNvSpPr/>
          <p:nvPr/>
        </p:nvSpPr>
        <p:spPr>
          <a:xfrm>
            <a:off x="3550320" y="4732793"/>
            <a:ext cx="2021221" cy="710579"/>
          </a:xfrm>
          <a:prstGeom prst="rect">
            <a:avLst/>
          </a:prstGeom>
        </p:spPr>
        <p:txBody>
          <a:bodyPr wrap="square" lIns="243840" rIns="243840" bIns="60960">
            <a:spAutoFit/>
          </a:bodyPr>
          <a:lstStyle/>
          <a:p>
            <a:pPr algn="ct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31" name="Rectangle 30"/>
          <p:cNvSpPr/>
          <p:nvPr/>
        </p:nvSpPr>
        <p:spPr>
          <a:xfrm>
            <a:off x="8968317" y="4732793"/>
            <a:ext cx="2021221" cy="710579"/>
          </a:xfrm>
          <a:prstGeom prst="rect">
            <a:avLst/>
          </a:prstGeom>
        </p:spPr>
        <p:txBody>
          <a:bodyPr wrap="square" lIns="243840" rIns="243840" bIns="60960">
            <a:spAutoFit/>
          </a:bodyPr>
          <a:lstStyle/>
          <a:p>
            <a:pPr algn="ct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Tree>
    <p:extLst>
      <p:ext uri="{BB962C8B-B14F-4D97-AF65-F5344CB8AC3E}">
        <p14:creationId xmlns:p14="http://schemas.microsoft.com/office/powerpoint/2010/main" val="179850533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5556">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55556">
                                          <p:cBhvr additive="base">
                                            <p:cTn id="7" dur="900" fill="hold"/>
                                            <p:tgtEl>
                                              <p:spTgt spid="4"/>
                                            </p:tgtEl>
                                            <p:attrNameLst>
                                              <p:attrName>ppt_x</p:attrName>
                                            </p:attrNameLst>
                                          </p:cBhvr>
                                          <p:tavLst>
                                            <p:tav tm="0">
                                              <p:val>
                                                <p:strVal val="0-#ppt_w/2"/>
                                              </p:val>
                                            </p:tav>
                                            <p:tav tm="100000">
                                              <p:val>
                                                <p:strVal val="#ppt_x"/>
                                              </p:val>
                                            </p:tav>
                                          </p:tavLst>
                                        </p:anim>
                                        <p:anim calcmode="lin" valueType="num" p14:bounceEnd="55556">
                                          <p:cBhvr additive="base">
                                            <p:cTn id="8" dur="9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5556">
                                      <p:stCondLst>
                                        <p:cond delay="300"/>
                                      </p:stCondLst>
                                      <p:childTnLst>
                                        <p:set>
                                          <p:cBhvr>
                                            <p:cTn id="10" dur="1" fill="hold">
                                              <p:stCondLst>
                                                <p:cond delay="0"/>
                                              </p:stCondLst>
                                            </p:cTn>
                                            <p:tgtEl>
                                              <p:spTgt spid="22"/>
                                            </p:tgtEl>
                                            <p:attrNameLst>
                                              <p:attrName>style.visibility</p:attrName>
                                            </p:attrNameLst>
                                          </p:cBhvr>
                                          <p:to>
                                            <p:strVal val="visible"/>
                                          </p:to>
                                        </p:set>
                                        <p:anim calcmode="lin" valueType="num" p14:bounceEnd="55556">
                                          <p:cBhvr additive="base">
                                            <p:cTn id="11" dur="1000" fill="hold"/>
                                            <p:tgtEl>
                                              <p:spTgt spid="22"/>
                                            </p:tgtEl>
                                            <p:attrNameLst>
                                              <p:attrName>ppt_x</p:attrName>
                                            </p:attrNameLst>
                                          </p:cBhvr>
                                          <p:tavLst>
                                            <p:tav tm="0">
                                              <p:val>
                                                <p:strVal val="0-#ppt_w/2"/>
                                              </p:val>
                                            </p:tav>
                                            <p:tav tm="100000">
                                              <p:val>
                                                <p:strVal val="#ppt_x"/>
                                              </p:val>
                                            </p:tav>
                                          </p:tavLst>
                                        </p:anim>
                                        <p:anim calcmode="lin" valueType="num" p14:bounceEnd="55556">
                                          <p:cBhvr additive="base">
                                            <p:cTn id="12" dur="10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5556">
                                      <p:stCondLst>
                                        <p:cond delay="600"/>
                                      </p:stCondLst>
                                      <p:childTnLst>
                                        <p:set>
                                          <p:cBhvr>
                                            <p:cTn id="14" dur="1" fill="hold">
                                              <p:stCondLst>
                                                <p:cond delay="0"/>
                                              </p:stCondLst>
                                            </p:cTn>
                                            <p:tgtEl>
                                              <p:spTgt spid="21"/>
                                            </p:tgtEl>
                                            <p:attrNameLst>
                                              <p:attrName>style.visibility</p:attrName>
                                            </p:attrNameLst>
                                          </p:cBhvr>
                                          <p:to>
                                            <p:strVal val="visible"/>
                                          </p:to>
                                        </p:set>
                                        <p:anim calcmode="lin" valueType="num" p14:bounceEnd="55556">
                                          <p:cBhvr additive="base">
                                            <p:cTn id="15" dur="1100" fill="hold"/>
                                            <p:tgtEl>
                                              <p:spTgt spid="21"/>
                                            </p:tgtEl>
                                            <p:attrNameLst>
                                              <p:attrName>ppt_x</p:attrName>
                                            </p:attrNameLst>
                                          </p:cBhvr>
                                          <p:tavLst>
                                            <p:tav tm="0">
                                              <p:val>
                                                <p:strVal val="0-#ppt_w/2"/>
                                              </p:val>
                                            </p:tav>
                                            <p:tav tm="100000">
                                              <p:val>
                                                <p:strVal val="#ppt_x"/>
                                              </p:val>
                                            </p:tav>
                                          </p:tavLst>
                                        </p:anim>
                                        <p:anim calcmode="lin" valueType="num" p14:bounceEnd="55556">
                                          <p:cBhvr additive="base">
                                            <p:cTn id="16" dur="1100" fill="hold"/>
                                            <p:tgtEl>
                                              <p:spTgt spid="2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14:presetBounceEnd="55556">
                                      <p:stCondLst>
                                        <p:cond delay="1000"/>
                                      </p:stCondLst>
                                      <p:childTnLst>
                                        <p:set>
                                          <p:cBhvr>
                                            <p:cTn id="18" dur="1" fill="hold">
                                              <p:stCondLst>
                                                <p:cond delay="0"/>
                                              </p:stCondLst>
                                            </p:cTn>
                                            <p:tgtEl>
                                              <p:spTgt spid="7"/>
                                            </p:tgtEl>
                                            <p:attrNameLst>
                                              <p:attrName>style.visibility</p:attrName>
                                            </p:attrNameLst>
                                          </p:cBhvr>
                                          <p:to>
                                            <p:strVal val="visible"/>
                                          </p:to>
                                        </p:set>
                                        <p:anim calcmode="lin" valueType="num" p14:bounceEnd="55556">
                                          <p:cBhvr additive="base">
                                            <p:cTn id="19" dur="1200" fill="hold"/>
                                            <p:tgtEl>
                                              <p:spTgt spid="7"/>
                                            </p:tgtEl>
                                            <p:attrNameLst>
                                              <p:attrName>ppt_x</p:attrName>
                                            </p:attrNameLst>
                                          </p:cBhvr>
                                          <p:tavLst>
                                            <p:tav tm="0">
                                              <p:val>
                                                <p:strVal val="0-#ppt_w/2"/>
                                              </p:val>
                                            </p:tav>
                                            <p:tav tm="100000">
                                              <p:val>
                                                <p:strVal val="#ppt_x"/>
                                              </p:val>
                                            </p:tav>
                                          </p:tavLst>
                                        </p:anim>
                                        <p:anim calcmode="lin" valueType="num" p14:bounceEnd="55556">
                                          <p:cBhvr additive="base">
                                            <p:cTn id="20" dur="1200" fill="hold"/>
                                            <p:tgtEl>
                                              <p:spTgt spid="7"/>
                                            </p:tgtEl>
                                            <p:attrNameLst>
                                              <p:attrName>ppt_y</p:attrName>
                                            </p:attrNameLst>
                                          </p:cBhvr>
                                          <p:tavLst>
                                            <p:tav tm="0">
                                              <p:val>
                                                <p:strVal val="#ppt_y"/>
                                              </p:val>
                                            </p:tav>
                                            <p:tav tm="100000">
                                              <p:val>
                                                <p:strVal val="#ppt_y"/>
                                              </p:val>
                                            </p:tav>
                                          </p:tavLst>
                                        </p:anim>
                                      </p:childTnLst>
                                    </p:cTn>
                                  </p:par>
                                  <p:par>
                                    <p:cTn id="21" presetID="10" presetClass="entr" presetSubtype="0" fill="hold" nodeType="withEffect">
                                      <p:stCondLst>
                                        <p:cond delay="60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nodeType="withEffect">
                                      <p:stCondLst>
                                        <p:cond delay="60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par>
                                    <p:cTn id="30" presetID="10" presetClass="entr" presetSubtype="0" fill="hold" grpId="0" nodeType="withEffect">
                                      <p:stCondLst>
                                        <p:cond delay="60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childTnLst>
                                    </p:cTn>
                                  </p:par>
                                  <p:par>
                                    <p:cTn id="33" presetID="10" presetClass="entr" presetSubtype="0" fill="hold" grpId="0" nodeType="withEffect">
                                      <p:stCondLst>
                                        <p:cond delay="90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par>
                                    <p:cTn id="36" presetID="10" presetClass="entr" presetSubtype="0" fill="hold" nodeType="withEffect">
                                      <p:stCondLst>
                                        <p:cond delay="90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nodeType="withEffect">
                                      <p:stCondLst>
                                        <p:cond delay="90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500"/>
                                            <p:tgtEl>
                                              <p:spTgt spid="26"/>
                                            </p:tgtEl>
                                          </p:cBhvr>
                                        </p:animEffect>
                                      </p:childTnLst>
                                    </p:cTn>
                                  </p:par>
                                  <p:par>
                                    <p:cTn id="42" presetID="10" presetClass="entr" presetSubtype="0" fill="hold" grpId="0" nodeType="withEffect">
                                      <p:stCondLst>
                                        <p:cond delay="900"/>
                                      </p:stCondLst>
                                      <p:childTnLst>
                                        <p:set>
                                          <p:cBhvr>
                                            <p:cTn id="43" dur="1" fill="hold">
                                              <p:stCondLst>
                                                <p:cond delay="0"/>
                                              </p:stCondLst>
                                            </p:cTn>
                                            <p:tgtEl>
                                              <p:spTgt spid="30"/>
                                            </p:tgtEl>
                                            <p:attrNameLst>
                                              <p:attrName>style.visibility</p:attrName>
                                            </p:attrNameLst>
                                          </p:cBhvr>
                                          <p:to>
                                            <p:strVal val="visible"/>
                                          </p:to>
                                        </p:set>
                                        <p:animEffect transition="in" filter="fade">
                                          <p:cBhvr>
                                            <p:cTn id="44" dur="500"/>
                                            <p:tgtEl>
                                              <p:spTgt spid="30"/>
                                            </p:tgtEl>
                                          </p:cBhvr>
                                        </p:animEffect>
                                      </p:childTnLst>
                                    </p:cTn>
                                  </p:par>
                                  <p:par>
                                    <p:cTn id="45" presetID="10" presetClass="entr" presetSubtype="0" fill="hold" grpId="0" nodeType="withEffect">
                                      <p:stCondLst>
                                        <p:cond delay="12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par>
                                    <p:cTn id="48" presetID="10" presetClass="entr" presetSubtype="0" fill="hold" nodeType="withEffect">
                                      <p:stCondLst>
                                        <p:cond delay="120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nodeType="withEffect">
                                      <p:stCondLst>
                                        <p:cond delay="120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par>
                                    <p:cTn id="54" presetID="10" presetClass="entr" presetSubtype="0" fill="hold" grpId="0" nodeType="withEffect">
                                      <p:stCondLst>
                                        <p:cond delay="120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500"/>
                                            <p:tgtEl>
                                              <p:spTgt spid="29"/>
                                            </p:tgtEl>
                                          </p:cBhvr>
                                        </p:animEffect>
                                      </p:childTnLst>
                                    </p:cTn>
                                  </p:par>
                                  <p:par>
                                    <p:cTn id="57" presetID="10" presetClass="entr" presetSubtype="0" fill="hold" grpId="0" nodeType="withEffect">
                                      <p:stCondLst>
                                        <p:cond delay="150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500"/>
                                            <p:tgtEl>
                                              <p:spTgt spid="13"/>
                                            </p:tgtEl>
                                          </p:cBhvr>
                                        </p:animEffect>
                                      </p:childTnLst>
                                    </p:cTn>
                                  </p:par>
                                  <p:par>
                                    <p:cTn id="60" presetID="10" presetClass="entr" presetSubtype="0" fill="hold" nodeType="withEffect">
                                      <p:stCondLst>
                                        <p:cond delay="150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500"/>
                                            <p:tgtEl>
                                              <p:spTgt spid="17"/>
                                            </p:tgtEl>
                                          </p:cBhvr>
                                        </p:animEffect>
                                      </p:childTnLst>
                                    </p:cTn>
                                  </p:par>
                                  <p:par>
                                    <p:cTn id="63" presetID="10" presetClass="entr" presetSubtype="0" fill="hold" nodeType="withEffect">
                                      <p:stCondLst>
                                        <p:cond delay="1500"/>
                                      </p:stCondLst>
                                      <p:childTnLst>
                                        <p:set>
                                          <p:cBhvr>
                                            <p:cTn id="64" dur="1" fill="hold">
                                              <p:stCondLst>
                                                <p:cond delay="0"/>
                                              </p:stCondLst>
                                            </p:cTn>
                                            <p:tgtEl>
                                              <p:spTgt spid="23"/>
                                            </p:tgtEl>
                                            <p:attrNameLst>
                                              <p:attrName>style.visibility</p:attrName>
                                            </p:attrNameLst>
                                          </p:cBhvr>
                                          <p:to>
                                            <p:strVal val="visible"/>
                                          </p:to>
                                        </p:set>
                                        <p:animEffect transition="in" filter="fade">
                                          <p:cBhvr>
                                            <p:cTn id="65" dur="500"/>
                                            <p:tgtEl>
                                              <p:spTgt spid="23"/>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31"/>
                                            </p:tgtEl>
                                            <p:attrNameLst>
                                              <p:attrName>style.visibility</p:attrName>
                                            </p:attrNameLst>
                                          </p:cBhvr>
                                          <p:to>
                                            <p:strVal val="visible"/>
                                          </p:to>
                                        </p:set>
                                        <p:animEffect transition="in" filter="fade">
                                          <p:cBhvr>
                                            <p:cTn id="6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22" grpId="0" animBg="1"/>
          <p:bldP spid="4" grpId="0" animBg="1"/>
          <p:bldP spid="10" grpId="0" animBg="1"/>
          <p:bldP spid="11" grpId="0" animBg="1"/>
          <p:bldP spid="12" grpId="0" animBg="1"/>
          <p:bldP spid="13" grpId="0" animBg="1"/>
          <p:bldP spid="27" grpId="0"/>
          <p:bldP spid="29" grpId="0"/>
          <p:bldP spid="30"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900" fill="hold"/>
                                            <p:tgtEl>
                                              <p:spTgt spid="4"/>
                                            </p:tgtEl>
                                            <p:attrNameLst>
                                              <p:attrName>ppt_x</p:attrName>
                                            </p:attrNameLst>
                                          </p:cBhvr>
                                          <p:tavLst>
                                            <p:tav tm="0">
                                              <p:val>
                                                <p:strVal val="0-#ppt_w/2"/>
                                              </p:val>
                                            </p:tav>
                                            <p:tav tm="100000">
                                              <p:val>
                                                <p:strVal val="#ppt_x"/>
                                              </p:val>
                                            </p:tav>
                                          </p:tavLst>
                                        </p:anim>
                                        <p:anim calcmode="lin" valueType="num">
                                          <p:cBhvr additive="base">
                                            <p:cTn id="8" dur="9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30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1000" fill="hold"/>
                                            <p:tgtEl>
                                              <p:spTgt spid="22"/>
                                            </p:tgtEl>
                                            <p:attrNameLst>
                                              <p:attrName>ppt_x</p:attrName>
                                            </p:attrNameLst>
                                          </p:cBhvr>
                                          <p:tavLst>
                                            <p:tav tm="0">
                                              <p:val>
                                                <p:strVal val="0-#ppt_w/2"/>
                                              </p:val>
                                            </p:tav>
                                            <p:tav tm="100000">
                                              <p:val>
                                                <p:strVal val="#ppt_x"/>
                                              </p:val>
                                            </p:tav>
                                          </p:tavLst>
                                        </p:anim>
                                        <p:anim calcmode="lin" valueType="num">
                                          <p:cBhvr additive="base">
                                            <p:cTn id="12" dur="10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6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100" fill="hold"/>
                                            <p:tgtEl>
                                              <p:spTgt spid="21"/>
                                            </p:tgtEl>
                                            <p:attrNameLst>
                                              <p:attrName>ppt_x</p:attrName>
                                            </p:attrNameLst>
                                          </p:cBhvr>
                                          <p:tavLst>
                                            <p:tav tm="0">
                                              <p:val>
                                                <p:strVal val="0-#ppt_w/2"/>
                                              </p:val>
                                            </p:tav>
                                            <p:tav tm="100000">
                                              <p:val>
                                                <p:strVal val="#ppt_x"/>
                                              </p:val>
                                            </p:tav>
                                          </p:tavLst>
                                        </p:anim>
                                        <p:anim calcmode="lin" valueType="num">
                                          <p:cBhvr additive="base">
                                            <p:cTn id="16" dur="1100" fill="hold"/>
                                            <p:tgtEl>
                                              <p:spTgt spid="21"/>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10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200" fill="hold"/>
                                            <p:tgtEl>
                                              <p:spTgt spid="7"/>
                                            </p:tgtEl>
                                            <p:attrNameLst>
                                              <p:attrName>ppt_x</p:attrName>
                                            </p:attrNameLst>
                                          </p:cBhvr>
                                          <p:tavLst>
                                            <p:tav tm="0">
                                              <p:val>
                                                <p:strVal val="0-#ppt_w/2"/>
                                              </p:val>
                                            </p:tav>
                                            <p:tav tm="100000">
                                              <p:val>
                                                <p:strVal val="#ppt_x"/>
                                              </p:val>
                                            </p:tav>
                                          </p:tavLst>
                                        </p:anim>
                                        <p:anim calcmode="lin" valueType="num">
                                          <p:cBhvr additive="base">
                                            <p:cTn id="20" dur="1200" fill="hold"/>
                                            <p:tgtEl>
                                              <p:spTgt spid="7"/>
                                            </p:tgtEl>
                                            <p:attrNameLst>
                                              <p:attrName>ppt_y</p:attrName>
                                            </p:attrNameLst>
                                          </p:cBhvr>
                                          <p:tavLst>
                                            <p:tav tm="0">
                                              <p:val>
                                                <p:strVal val="#ppt_y"/>
                                              </p:val>
                                            </p:tav>
                                            <p:tav tm="100000">
                                              <p:val>
                                                <p:strVal val="#ppt_y"/>
                                              </p:val>
                                            </p:tav>
                                          </p:tavLst>
                                        </p:anim>
                                      </p:childTnLst>
                                    </p:cTn>
                                  </p:par>
                                  <p:par>
                                    <p:cTn id="21" presetID="10" presetClass="entr" presetSubtype="0" fill="hold" nodeType="withEffect">
                                      <p:stCondLst>
                                        <p:cond delay="60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nodeType="withEffect">
                                      <p:stCondLst>
                                        <p:cond delay="60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par>
                                    <p:cTn id="30" presetID="10" presetClass="entr" presetSubtype="0" fill="hold" grpId="0" nodeType="withEffect">
                                      <p:stCondLst>
                                        <p:cond delay="60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childTnLst>
                                    </p:cTn>
                                  </p:par>
                                  <p:par>
                                    <p:cTn id="33" presetID="10" presetClass="entr" presetSubtype="0" fill="hold" grpId="0" nodeType="withEffect">
                                      <p:stCondLst>
                                        <p:cond delay="90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par>
                                    <p:cTn id="36" presetID="10" presetClass="entr" presetSubtype="0" fill="hold" nodeType="withEffect">
                                      <p:stCondLst>
                                        <p:cond delay="90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nodeType="withEffect">
                                      <p:stCondLst>
                                        <p:cond delay="90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500"/>
                                            <p:tgtEl>
                                              <p:spTgt spid="26"/>
                                            </p:tgtEl>
                                          </p:cBhvr>
                                        </p:animEffect>
                                      </p:childTnLst>
                                    </p:cTn>
                                  </p:par>
                                  <p:par>
                                    <p:cTn id="42" presetID="10" presetClass="entr" presetSubtype="0" fill="hold" grpId="0" nodeType="withEffect">
                                      <p:stCondLst>
                                        <p:cond delay="900"/>
                                      </p:stCondLst>
                                      <p:childTnLst>
                                        <p:set>
                                          <p:cBhvr>
                                            <p:cTn id="43" dur="1" fill="hold">
                                              <p:stCondLst>
                                                <p:cond delay="0"/>
                                              </p:stCondLst>
                                            </p:cTn>
                                            <p:tgtEl>
                                              <p:spTgt spid="30"/>
                                            </p:tgtEl>
                                            <p:attrNameLst>
                                              <p:attrName>style.visibility</p:attrName>
                                            </p:attrNameLst>
                                          </p:cBhvr>
                                          <p:to>
                                            <p:strVal val="visible"/>
                                          </p:to>
                                        </p:set>
                                        <p:animEffect transition="in" filter="fade">
                                          <p:cBhvr>
                                            <p:cTn id="44" dur="500"/>
                                            <p:tgtEl>
                                              <p:spTgt spid="30"/>
                                            </p:tgtEl>
                                          </p:cBhvr>
                                        </p:animEffect>
                                      </p:childTnLst>
                                    </p:cTn>
                                  </p:par>
                                  <p:par>
                                    <p:cTn id="45" presetID="10" presetClass="entr" presetSubtype="0" fill="hold" grpId="0" nodeType="withEffect">
                                      <p:stCondLst>
                                        <p:cond delay="12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par>
                                    <p:cTn id="48" presetID="10" presetClass="entr" presetSubtype="0" fill="hold" nodeType="withEffect">
                                      <p:stCondLst>
                                        <p:cond delay="120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nodeType="withEffect">
                                      <p:stCondLst>
                                        <p:cond delay="120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par>
                                    <p:cTn id="54" presetID="10" presetClass="entr" presetSubtype="0" fill="hold" grpId="0" nodeType="withEffect">
                                      <p:stCondLst>
                                        <p:cond delay="120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500"/>
                                            <p:tgtEl>
                                              <p:spTgt spid="29"/>
                                            </p:tgtEl>
                                          </p:cBhvr>
                                        </p:animEffect>
                                      </p:childTnLst>
                                    </p:cTn>
                                  </p:par>
                                  <p:par>
                                    <p:cTn id="57" presetID="10" presetClass="entr" presetSubtype="0" fill="hold" grpId="0" nodeType="withEffect">
                                      <p:stCondLst>
                                        <p:cond delay="150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500"/>
                                            <p:tgtEl>
                                              <p:spTgt spid="13"/>
                                            </p:tgtEl>
                                          </p:cBhvr>
                                        </p:animEffect>
                                      </p:childTnLst>
                                    </p:cTn>
                                  </p:par>
                                  <p:par>
                                    <p:cTn id="60" presetID="10" presetClass="entr" presetSubtype="0" fill="hold" nodeType="withEffect">
                                      <p:stCondLst>
                                        <p:cond delay="150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500"/>
                                            <p:tgtEl>
                                              <p:spTgt spid="17"/>
                                            </p:tgtEl>
                                          </p:cBhvr>
                                        </p:animEffect>
                                      </p:childTnLst>
                                    </p:cTn>
                                  </p:par>
                                  <p:par>
                                    <p:cTn id="63" presetID="10" presetClass="entr" presetSubtype="0" fill="hold" nodeType="withEffect">
                                      <p:stCondLst>
                                        <p:cond delay="1500"/>
                                      </p:stCondLst>
                                      <p:childTnLst>
                                        <p:set>
                                          <p:cBhvr>
                                            <p:cTn id="64" dur="1" fill="hold">
                                              <p:stCondLst>
                                                <p:cond delay="0"/>
                                              </p:stCondLst>
                                            </p:cTn>
                                            <p:tgtEl>
                                              <p:spTgt spid="23"/>
                                            </p:tgtEl>
                                            <p:attrNameLst>
                                              <p:attrName>style.visibility</p:attrName>
                                            </p:attrNameLst>
                                          </p:cBhvr>
                                          <p:to>
                                            <p:strVal val="visible"/>
                                          </p:to>
                                        </p:set>
                                        <p:animEffect transition="in" filter="fade">
                                          <p:cBhvr>
                                            <p:cTn id="65" dur="500"/>
                                            <p:tgtEl>
                                              <p:spTgt spid="23"/>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31"/>
                                            </p:tgtEl>
                                            <p:attrNameLst>
                                              <p:attrName>style.visibility</p:attrName>
                                            </p:attrNameLst>
                                          </p:cBhvr>
                                          <p:to>
                                            <p:strVal val="visible"/>
                                          </p:to>
                                        </p:set>
                                        <p:animEffect transition="in" filter="fade">
                                          <p:cBhvr>
                                            <p:cTn id="6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1" grpId="0" animBg="1"/>
          <p:bldP spid="22" grpId="0" animBg="1"/>
          <p:bldP spid="4" grpId="0" animBg="1"/>
          <p:bldP spid="10" grpId="0" animBg="1"/>
          <p:bldP spid="11" grpId="0" animBg="1"/>
          <p:bldP spid="12" grpId="0" animBg="1"/>
          <p:bldP spid="13" grpId="0" animBg="1"/>
          <p:bldP spid="27" grpId="0"/>
          <p:bldP spid="29" grpId="0"/>
          <p:bldP spid="30" grpId="0"/>
          <p:bldP spid="31" grpId="0"/>
        </p:bldLst>
      </p:timing>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55440" y="2094994"/>
            <a:ext cx="2327856" cy="1169551"/>
          </a:xfrm>
          <a:prstGeom prst="rect">
            <a:avLst/>
          </a:prstGeom>
        </p:spPr>
        <p:txBody>
          <a:bodyPr wrap="square">
            <a:spAutoFit/>
          </a:bodyPr>
          <a:lstStyle/>
          <a:p>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r>
              <a:rPr lang="en-US" sz="1400" dirty="0" err="1"/>
              <a:t>Xxxx</a:t>
            </a:r>
            <a:r>
              <a:rPr lang="en-US" sz="1400" dirty="0"/>
              <a:t> </a:t>
            </a:r>
            <a:r>
              <a:rPr lang="en-US" sz="1400" dirty="0" err="1"/>
              <a:t>xxxx</a:t>
            </a:r>
            <a:r>
              <a:rPr lang="en-US" sz="1400" dirty="0"/>
              <a:t> </a:t>
            </a:r>
            <a:r>
              <a:rPr lang="en-US" sz="1400" dirty="0" err="1"/>
              <a:t>xxxxxx</a:t>
            </a:r>
            <a:r>
              <a:rPr lang="en-US" sz="1400" dirty="0"/>
              <a:t> x </a:t>
            </a:r>
            <a:r>
              <a:rPr lang="en-US" sz="1400" dirty="0" err="1"/>
              <a:t>xxxxxxx</a:t>
            </a:r>
            <a:r>
              <a:rPr lang="en-US" sz="1400" dirty="0"/>
              <a:t> xx </a:t>
            </a:r>
            <a:r>
              <a:rPr lang="en-US" sz="1400" dirty="0" err="1"/>
              <a:t>Xxxxxxxxxxxxxxxxxx</a:t>
            </a:r>
            <a:r>
              <a:rPr lang="en-US" sz="1400" dirty="0"/>
              <a:t> X </a:t>
            </a:r>
            <a:r>
              <a:rPr lang="en-US" sz="1400" dirty="0" err="1"/>
              <a:t>x</a:t>
            </a:r>
            <a:r>
              <a:rPr lang="en-US" sz="1400" dirty="0"/>
              <a:t> </a:t>
            </a:r>
            <a:r>
              <a:rPr lang="en-US" sz="1400" dirty="0" err="1"/>
              <a:t>xxxxxxxx</a:t>
            </a:r>
            <a:r>
              <a:rPr lang="en-US" sz="1400" dirty="0"/>
              <a:t> </a:t>
            </a:r>
            <a:r>
              <a:rPr lang="en-US" sz="1400" dirty="0" err="1"/>
              <a:t>xxxxx</a:t>
            </a:r>
            <a:r>
              <a:rPr lang="en-US" sz="1400" dirty="0"/>
              <a:t> </a:t>
            </a:r>
          </a:p>
        </p:txBody>
      </p:sp>
      <p:sp>
        <p:nvSpPr>
          <p:cNvPr id="4" name="Rectangle 3"/>
          <p:cNvSpPr/>
          <p:nvPr/>
        </p:nvSpPr>
        <p:spPr>
          <a:xfrm>
            <a:off x="3491711" y="2959336"/>
            <a:ext cx="2327856" cy="1169551"/>
          </a:xfrm>
          <a:prstGeom prst="rect">
            <a:avLst/>
          </a:prstGeom>
        </p:spPr>
        <p:txBody>
          <a:bodyPr wrap="square">
            <a:spAutoFit/>
          </a:bodyPr>
          <a:lstStyle/>
          <a:p>
            <a:r>
              <a:rPr lang="en-US" sz="1400" dirty="0" err="1"/>
              <a:t>Xxxxxx</a:t>
            </a:r>
            <a:r>
              <a:rPr lang="en-US" sz="1400" dirty="0"/>
              <a:t> x </a:t>
            </a:r>
            <a:r>
              <a:rPr lang="en-US" sz="1400" dirty="0" err="1"/>
              <a:t>xxxx</a:t>
            </a:r>
            <a:r>
              <a:rPr lang="en-US" sz="1400" dirty="0"/>
              <a:t> </a:t>
            </a:r>
            <a:r>
              <a:rPr lang="en-US" sz="1400" dirty="0" err="1"/>
              <a:t>xxxx</a:t>
            </a:r>
            <a:r>
              <a:rPr lang="en-US" sz="1400" dirty="0"/>
              <a:t> </a:t>
            </a:r>
            <a:r>
              <a:rPr lang="en-US" sz="1400" dirty="0" err="1"/>
              <a:t>xxxx</a:t>
            </a:r>
            <a:r>
              <a:rPr lang="en-US" sz="1400" dirty="0"/>
              <a:t> Xx x xxx </a:t>
            </a:r>
            <a:r>
              <a:rPr lang="en-US" sz="1400" dirty="0" err="1"/>
              <a:t>xxxxxxxxxx</a:t>
            </a:r>
            <a:r>
              <a:rPr lang="en-US" sz="1400" dirty="0"/>
              <a:t> xx </a:t>
            </a:r>
            <a:r>
              <a:rPr lang="en-US" sz="1400" dirty="0" err="1"/>
              <a:t>xxxxx</a:t>
            </a:r>
            <a:r>
              <a:rPr lang="en-US" sz="1400" dirty="0"/>
              <a:t> </a:t>
            </a:r>
            <a:r>
              <a:rPr lang="en-US" sz="1400" dirty="0" err="1"/>
              <a:t>xxxxx</a:t>
            </a:r>
            <a:r>
              <a:rPr lang="en-US" sz="1400" dirty="0"/>
              <a:t> </a:t>
            </a:r>
            <a:r>
              <a:rPr lang="en-US" sz="1400" dirty="0" err="1"/>
              <a:t>xxxxx</a:t>
            </a:r>
            <a:r>
              <a:rPr lang="en-US" sz="1400" dirty="0"/>
              <a:t> xxx </a:t>
            </a:r>
            <a:r>
              <a:rPr lang="en-US" sz="1400" dirty="0" err="1"/>
              <a:t>xxx</a:t>
            </a:r>
            <a:r>
              <a:rPr lang="en-US" sz="1400" dirty="0"/>
              <a:t> Xx x </a:t>
            </a:r>
            <a:r>
              <a:rPr lang="en-US" sz="1400" dirty="0" err="1"/>
              <a:t>xxxxx</a:t>
            </a:r>
            <a:r>
              <a:rPr lang="en-US" sz="1400" dirty="0"/>
              <a:t> </a:t>
            </a:r>
            <a:r>
              <a:rPr lang="en-US" sz="1400" dirty="0" err="1"/>
              <a:t>xxxxxxx</a:t>
            </a:r>
            <a:r>
              <a:rPr lang="en-US" sz="1400" dirty="0"/>
              <a:t> </a:t>
            </a:r>
            <a:r>
              <a:rPr lang="en-US" sz="1400" dirty="0" err="1"/>
              <a:t>Xxxxxxxx</a:t>
            </a:r>
            <a:r>
              <a:rPr lang="en-US" sz="1400" dirty="0"/>
              <a:t> </a:t>
            </a:r>
            <a:r>
              <a:rPr lang="en-US" sz="1400" dirty="0" err="1"/>
              <a:t>xxxxxx</a:t>
            </a:r>
            <a:r>
              <a:rPr lang="en-US" sz="1400" dirty="0"/>
              <a:t> xxx xx </a:t>
            </a:r>
            <a:r>
              <a:rPr lang="en-US" sz="1400" dirty="0" err="1"/>
              <a:t>xxxxxx</a:t>
            </a:r>
            <a:endParaRPr lang="en-US" sz="1400" dirty="0"/>
          </a:p>
        </p:txBody>
      </p:sp>
      <p:sp>
        <p:nvSpPr>
          <p:cNvPr id="5" name="Rectangle 4"/>
          <p:cNvSpPr/>
          <p:nvPr/>
        </p:nvSpPr>
        <p:spPr>
          <a:xfrm>
            <a:off x="5927982" y="3846648"/>
            <a:ext cx="2327856" cy="1169551"/>
          </a:xfrm>
          <a:prstGeom prst="rect">
            <a:avLst/>
          </a:prstGeom>
        </p:spPr>
        <p:txBody>
          <a:bodyPr wrap="square">
            <a:spAutoFit/>
          </a:bodyPr>
          <a:lstStyle/>
          <a:p>
            <a:r>
              <a:rPr lang="en-US" sz="1400" dirty="0"/>
              <a:t>Xx </a:t>
            </a:r>
            <a:r>
              <a:rPr lang="en-US" sz="1400" dirty="0" err="1"/>
              <a:t>xxxxx</a:t>
            </a:r>
            <a:r>
              <a:rPr lang="en-US" sz="1400" dirty="0"/>
              <a:t> </a:t>
            </a:r>
            <a:r>
              <a:rPr lang="en-US" sz="1400" dirty="0" err="1"/>
              <a:t>xxxxx</a:t>
            </a:r>
            <a:r>
              <a:rPr lang="en-US" sz="1400" dirty="0"/>
              <a:t> </a:t>
            </a:r>
            <a:r>
              <a:rPr lang="en-US" sz="1400" dirty="0" err="1"/>
              <a:t>xxxxx</a:t>
            </a:r>
            <a:r>
              <a:rPr lang="en-US" sz="1400" dirty="0"/>
              <a:t> </a:t>
            </a:r>
            <a:r>
              <a:rPr lang="en-US" sz="1400" dirty="0" err="1"/>
              <a:t>xxxx</a:t>
            </a:r>
            <a:r>
              <a:rPr lang="en-US" sz="1400" dirty="0"/>
              <a:t> </a:t>
            </a:r>
            <a:r>
              <a:rPr lang="en-US" sz="1400" dirty="0" err="1"/>
              <a:t>xxxxxxxxxx</a:t>
            </a:r>
            <a:r>
              <a:rPr lang="en-US" sz="1400" dirty="0"/>
              <a:t> </a:t>
            </a:r>
            <a:r>
              <a:rPr lang="en-US" sz="1400" dirty="0" err="1"/>
              <a:t>xxxxx</a:t>
            </a:r>
            <a:r>
              <a:rPr lang="en-US" sz="1400" dirty="0"/>
              <a:t> x </a:t>
            </a:r>
            <a:r>
              <a:rPr lang="en-US" sz="1400" dirty="0" err="1"/>
              <a:t>xxxxxx</a:t>
            </a:r>
            <a:r>
              <a:rPr lang="en-US" sz="1400" dirty="0"/>
              <a:t> </a:t>
            </a:r>
            <a:r>
              <a:rPr lang="en-US" sz="1400" dirty="0" err="1"/>
              <a:t>Xxxx</a:t>
            </a:r>
            <a:r>
              <a:rPr lang="en-US" sz="1400" dirty="0"/>
              <a:t> x xxx </a:t>
            </a:r>
            <a:r>
              <a:rPr lang="en-US" sz="1400" dirty="0" err="1"/>
              <a:t>xxx</a:t>
            </a:r>
            <a:r>
              <a:rPr lang="en-US" sz="1400" dirty="0"/>
              <a:t> xx </a:t>
            </a:r>
            <a:r>
              <a:rPr lang="en-US" sz="1400" dirty="0" err="1"/>
              <a:t>xxxx</a:t>
            </a:r>
            <a:r>
              <a:rPr lang="en-US" sz="1400" dirty="0"/>
              <a:t> </a:t>
            </a:r>
            <a:r>
              <a:rPr lang="en-US" sz="1400" dirty="0" err="1"/>
              <a:t>xxxxxxxxx</a:t>
            </a:r>
            <a:r>
              <a:rPr lang="en-US" sz="1400" dirty="0"/>
              <a:t> xxx x </a:t>
            </a:r>
            <a:r>
              <a:rPr lang="en-US" sz="1400" dirty="0" err="1"/>
              <a:t>xxxxxxxxxxxxxxxxxxx</a:t>
            </a:r>
            <a:r>
              <a:rPr lang="en-US" sz="1400" dirty="0"/>
              <a:t> x </a:t>
            </a:r>
            <a:r>
              <a:rPr lang="en-US" sz="1400" dirty="0" err="1"/>
              <a:t>xxxxx</a:t>
            </a:r>
            <a:r>
              <a:rPr lang="en-US" sz="1400" dirty="0"/>
              <a:t> </a:t>
            </a:r>
          </a:p>
        </p:txBody>
      </p:sp>
      <p:sp>
        <p:nvSpPr>
          <p:cNvPr id="6" name="Rectangle 5"/>
          <p:cNvSpPr/>
          <p:nvPr/>
        </p:nvSpPr>
        <p:spPr>
          <a:xfrm>
            <a:off x="8364252" y="4725144"/>
            <a:ext cx="2327856" cy="954107"/>
          </a:xfrm>
          <a:prstGeom prst="rect">
            <a:avLst/>
          </a:prstGeom>
        </p:spPr>
        <p:txBody>
          <a:bodyPr wrap="square">
            <a:spAutoFit/>
          </a:bodyPr>
          <a:lstStyle/>
          <a:p>
            <a:r>
              <a:rPr lang="en-US" sz="1400" dirty="0"/>
              <a:t> </a:t>
            </a:r>
            <a:r>
              <a:rPr lang="en-US" sz="1400" dirty="0" err="1"/>
              <a:t>xxxxx</a:t>
            </a:r>
            <a:r>
              <a:rPr lang="en-US" sz="1400" dirty="0"/>
              <a:t> </a:t>
            </a:r>
            <a:r>
              <a:rPr lang="en-US" sz="1400" dirty="0" err="1"/>
              <a:t>xxxxx</a:t>
            </a:r>
            <a:r>
              <a:rPr lang="en-US" sz="1400" dirty="0"/>
              <a:t> </a:t>
            </a:r>
            <a:r>
              <a:rPr lang="en-US" sz="1400" dirty="0" err="1"/>
              <a:t>xxxxxx</a:t>
            </a:r>
            <a:r>
              <a:rPr lang="en-US" sz="1400" dirty="0"/>
              <a:t> </a:t>
            </a:r>
            <a:r>
              <a:rPr lang="en-US" sz="1400" dirty="0" err="1"/>
              <a:t>xxxxxxx</a:t>
            </a:r>
            <a:r>
              <a:rPr lang="en-US" sz="1400" dirty="0"/>
              <a:t> x xxx x xxx </a:t>
            </a:r>
            <a:r>
              <a:rPr lang="en-US" sz="1400" dirty="0" err="1"/>
              <a:t>xxxxxxxx</a:t>
            </a:r>
            <a:r>
              <a:rPr lang="en-US" sz="1400" dirty="0"/>
              <a:t> </a:t>
            </a:r>
            <a:r>
              <a:rPr lang="en-US" sz="1400" dirty="0" err="1"/>
              <a:t>xxxxxx</a:t>
            </a:r>
            <a:r>
              <a:rPr lang="en-US" sz="1400" dirty="0"/>
              <a:t> xx xxx xx </a:t>
            </a:r>
            <a:r>
              <a:rPr lang="en-US" sz="1400" dirty="0" err="1"/>
              <a:t>Xx</a:t>
            </a:r>
            <a:r>
              <a:rPr lang="en-US" sz="1400" dirty="0"/>
              <a:t> xxx xx </a:t>
            </a:r>
            <a:r>
              <a:rPr lang="en-US" sz="1400" dirty="0" err="1"/>
              <a:t>xxxxxx</a:t>
            </a:r>
            <a:r>
              <a:rPr lang="en-US" sz="1400" dirty="0"/>
              <a:t> xxx x </a:t>
            </a:r>
          </a:p>
        </p:txBody>
      </p:sp>
      <p:sp>
        <p:nvSpPr>
          <p:cNvPr id="7" name="Title 6"/>
          <p:cNvSpPr>
            <a:spLocks noGrp="1"/>
          </p:cNvSpPr>
          <p:nvPr>
            <p:ph type="title"/>
          </p:nvPr>
        </p:nvSpPr>
        <p:spPr/>
        <p:txBody>
          <a:bodyPr/>
          <a:lstStyle/>
          <a:p>
            <a:r>
              <a:rPr lang="en-US" dirty="0" err="1"/>
              <a:t>Xxxxxxx</a:t>
            </a:r>
            <a:r>
              <a:rPr lang="en-US" dirty="0"/>
              <a:t> xx </a:t>
            </a:r>
            <a:r>
              <a:rPr lang="en-US" dirty="0" err="1"/>
              <a:t>xxxx</a:t>
            </a:r>
            <a:r>
              <a:rPr lang="en-US" dirty="0"/>
              <a:t> </a:t>
            </a:r>
            <a:r>
              <a:rPr lang="en-US" dirty="0" err="1"/>
              <a:t>xxxx</a:t>
            </a:r>
            <a:endParaRPr lang="en-US" dirty="0"/>
          </a:p>
        </p:txBody>
      </p:sp>
      <p:sp>
        <p:nvSpPr>
          <p:cNvPr id="12" name="Text Placeholder 11"/>
          <p:cNvSpPr>
            <a:spLocks noGrp="1"/>
          </p:cNvSpPr>
          <p:nvPr>
            <p:ph type="body" sz="quarter" idx="10"/>
          </p:nvPr>
        </p:nvSpPr>
        <p:spPr/>
        <p:txBody>
          <a:bodyPr>
            <a:normAutofit/>
          </a:bodyPr>
          <a:lstStyle/>
          <a:p>
            <a:r>
              <a:rPr lang="en-US" dirty="0" err="1"/>
              <a:t>Xxxxxxxxxxxxxxxxxxx</a:t>
            </a:r>
            <a:r>
              <a:rPr lang="en-US" dirty="0"/>
              <a:t> </a:t>
            </a:r>
            <a:r>
              <a:rPr lang="en-US" dirty="0" err="1"/>
              <a:t>xxxxxxx</a:t>
            </a:r>
            <a:r>
              <a:rPr lang="en-US" dirty="0"/>
              <a:t> x </a:t>
            </a:r>
            <a:r>
              <a:rPr lang="en-US" dirty="0" err="1"/>
              <a:t>xxxxxxx</a:t>
            </a:r>
            <a:r>
              <a:rPr lang="en-US" dirty="0"/>
              <a:t> x </a:t>
            </a:r>
            <a:r>
              <a:rPr lang="en-US" dirty="0" err="1"/>
              <a:t>xxxxxxxxxxxxxxxx</a:t>
            </a:r>
            <a:endParaRPr lang="en-US" dirty="0"/>
          </a:p>
        </p:txBody>
      </p:sp>
      <p:sp>
        <p:nvSpPr>
          <p:cNvPr id="8" name="Right Arrow 7"/>
          <p:cNvSpPr/>
          <p:nvPr/>
        </p:nvSpPr>
        <p:spPr>
          <a:xfrm>
            <a:off x="1055440" y="1448780"/>
            <a:ext cx="10081120" cy="864096"/>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dirty="0">
                <a:solidFill>
                  <a:srgbClr val="FFFFFF"/>
                </a:solidFill>
              </a:rPr>
              <a:t>01</a:t>
            </a:r>
          </a:p>
        </p:txBody>
      </p:sp>
      <p:sp>
        <p:nvSpPr>
          <p:cNvPr id="9" name="Right Arrow 8"/>
          <p:cNvSpPr/>
          <p:nvPr/>
        </p:nvSpPr>
        <p:spPr>
          <a:xfrm>
            <a:off x="3491711" y="2321020"/>
            <a:ext cx="7644849" cy="864096"/>
          </a:xfrm>
          <a:prstGeom prst="rightArrow">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dirty="0">
                <a:solidFill>
                  <a:srgbClr val="FFFFFF"/>
                </a:solidFill>
              </a:rPr>
              <a:t>02</a:t>
            </a:r>
          </a:p>
        </p:txBody>
      </p:sp>
      <p:sp>
        <p:nvSpPr>
          <p:cNvPr id="10" name="Right Arrow 9"/>
          <p:cNvSpPr/>
          <p:nvPr/>
        </p:nvSpPr>
        <p:spPr>
          <a:xfrm>
            <a:off x="5927982" y="3193260"/>
            <a:ext cx="5208578" cy="864096"/>
          </a:xfrm>
          <a:prstGeom prst="rightArrow">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dirty="0">
                <a:solidFill>
                  <a:srgbClr val="FFFFFF"/>
                </a:solidFill>
              </a:rPr>
              <a:t>03</a:t>
            </a:r>
          </a:p>
        </p:txBody>
      </p:sp>
      <p:sp>
        <p:nvSpPr>
          <p:cNvPr id="11" name="Right Arrow 10"/>
          <p:cNvSpPr/>
          <p:nvPr/>
        </p:nvSpPr>
        <p:spPr>
          <a:xfrm>
            <a:off x="8364252" y="4065501"/>
            <a:ext cx="2772308" cy="864096"/>
          </a:xfrm>
          <a:prstGeom prst="rightArrow">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dirty="0">
                <a:solidFill>
                  <a:srgbClr val="FFFFFF"/>
                </a:solidFill>
              </a:rPr>
              <a:t>04</a:t>
            </a:r>
          </a:p>
        </p:txBody>
      </p:sp>
    </p:spTree>
    <p:extLst>
      <p:ext uri="{BB962C8B-B14F-4D97-AF65-F5344CB8AC3E}">
        <p14:creationId xmlns:p14="http://schemas.microsoft.com/office/powerpoint/2010/main" val="125190594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66667">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66667">
                                          <p:cBhvr additive="base">
                                            <p:cTn id="7" dur="900" fill="hold"/>
                                            <p:tgtEl>
                                              <p:spTgt spid="8"/>
                                            </p:tgtEl>
                                            <p:attrNameLst>
                                              <p:attrName>ppt_x</p:attrName>
                                            </p:attrNameLst>
                                          </p:cBhvr>
                                          <p:tavLst>
                                            <p:tav tm="0">
                                              <p:val>
                                                <p:strVal val="0-#ppt_w/2"/>
                                              </p:val>
                                            </p:tav>
                                            <p:tav tm="100000">
                                              <p:val>
                                                <p:strVal val="#ppt_x"/>
                                              </p:val>
                                            </p:tav>
                                          </p:tavLst>
                                        </p:anim>
                                        <p:anim calcmode="lin" valueType="num" p14:bounceEnd="66667">
                                          <p:cBhvr additive="base">
                                            <p:cTn id="8" dur="9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66667">
                                      <p:stCondLst>
                                        <p:cond delay="100"/>
                                      </p:stCondLst>
                                      <p:childTnLst>
                                        <p:set>
                                          <p:cBhvr>
                                            <p:cTn id="10" dur="1" fill="hold">
                                              <p:stCondLst>
                                                <p:cond delay="0"/>
                                              </p:stCondLst>
                                            </p:cTn>
                                            <p:tgtEl>
                                              <p:spTgt spid="9"/>
                                            </p:tgtEl>
                                            <p:attrNameLst>
                                              <p:attrName>style.visibility</p:attrName>
                                            </p:attrNameLst>
                                          </p:cBhvr>
                                          <p:to>
                                            <p:strVal val="visible"/>
                                          </p:to>
                                        </p:set>
                                        <p:anim calcmode="lin" valueType="num" p14:bounceEnd="66667">
                                          <p:cBhvr additive="base">
                                            <p:cTn id="11" dur="1200" fill="hold"/>
                                            <p:tgtEl>
                                              <p:spTgt spid="9"/>
                                            </p:tgtEl>
                                            <p:attrNameLst>
                                              <p:attrName>ppt_x</p:attrName>
                                            </p:attrNameLst>
                                          </p:cBhvr>
                                          <p:tavLst>
                                            <p:tav tm="0">
                                              <p:val>
                                                <p:strVal val="0-#ppt_w/2"/>
                                              </p:val>
                                            </p:tav>
                                            <p:tav tm="100000">
                                              <p:val>
                                                <p:strVal val="#ppt_x"/>
                                              </p:val>
                                            </p:tav>
                                          </p:tavLst>
                                        </p:anim>
                                        <p:anim calcmode="lin" valueType="num" p14:bounceEnd="66667">
                                          <p:cBhvr additive="base">
                                            <p:cTn id="12" dur="12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66667">
                                      <p:stCondLst>
                                        <p:cond delay="200"/>
                                      </p:stCondLst>
                                      <p:childTnLst>
                                        <p:set>
                                          <p:cBhvr>
                                            <p:cTn id="14" dur="1" fill="hold">
                                              <p:stCondLst>
                                                <p:cond delay="0"/>
                                              </p:stCondLst>
                                            </p:cTn>
                                            <p:tgtEl>
                                              <p:spTgt spid="10"/>
                                            </p:tgtEl>
                                            <p:attrNameLst>
                                              <p:attrName>style.visibility</p:attrName>
                                            </p:attrNameLst>
                                          </p:cBhvr>
                                          <p:to>
                                            <p:strVal val="visible"/>
                                          </p:to>
                                        </p:set>
                                        <p:anim calcmode="lin" valueType="num" p14:bounceEnd="66667">
                                          <p:cBhvr additive="base">
                                            <p:cTn id="15" dur="1500" fill="hold"/>
                                            <p:tgtEl>
                                              <p:spTgt spid="10"/>
                                            </p:tgtEl>
                                            <p:attrNameLst>
                                              <p:attrName>ppt_x</p:attrName>
                                            </p:attrNameLst>
                                          </p:cBhvr>
                                          <p:tavLst>
                                            <p:tav tm="0">
                                              <p:val>
                                                <p:strVal val="0-#ppt_w/2"/>
                                              </p:val>
                                            </p:tav>
                                            <p:tav tm="100000">
                                              <p:val>
                                                <p:strVal val="#ppt_x"/>
                                              </p:val>
                                            </p:tav>
                                          </p:tavLst>
                                        </p:anim>
                                        <p:anim calcmode="lin" valueType="num" p14:bounceEnd="66667">
                                          <p:cBhvr additive="base">
                                            <p:cTn id="16" dur="1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14:presetBounceEnd="66667">
                                      <p:stCondLst>
                                        <p:cond delay="300"/>
                                      </p:stCondLst>
                                      <p:childTnLst>
                                        <p:set>
                                          <p:cBhvr>
                                            <p:cTn id="18" dur="1" fill="hold">
                                              <p:stCondLst>
                                                <p:cond delay="0"/>
                                              </p:stCondLst>
                                            </p:cTn>
                                            <p:tgtEl>
                                              <p:spTgt spid="11"/>
                                            </p:tgtEl>
                                            <p:attrNameLst>
                                              <p:attrName>style.visibility</p:attrName>
                                            </p:attrNameLst>
                                          </p:cBhvr>
                                          <p:to>
                                            <p:strVal val="visible"/>
                                          </p:to>
                                        </p:set>
                                        <p:anim calcmode="lin" valueType="num" p14:bounceEnd="66667">
                                          <p:cBhvr additive="base">
                                            <p:cTn id="19" dur="1800" fill="hold"/>
                                            <p:tgtEl>
                                              <p:spTgt spid="11"/>
                                            </p:tgtEl>
                                            <p:attrNameLst>
                                              <p:attrName>ppt_x</p:attrName>
                                            </p:attrNameLst>
                                          </p:cBhvr>
                                          <p:tavLst>
                                            <p:tav tm="0">
                                              <p:val>
                                                <p:strVal val="0-#ppt_w/2"/>
                                              </p:val>
                                            </p:tav>
                                            <p:tav tm="100000">
                                              <p:val>
                                                <p:strVal val="#ppt_x"/>
                                              </p:val>
                                            </p:tav>
                                          </p:tavLst>
                                        </p:anim>
                                        <p:anim calcmode="lin" valueType="num" p14:bounceEnd="66667">
                                          <p:cBhvr additive="base">
                                            <p:cTn id="20" dur="1800" fill="hold"/>
                                            <p:tgtEl>
                                              <p:spTgt spid="11"/>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60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10" presetClass="entr" presetSubtype="0" fill="hold" grpId="0" nodeType="withEffect">
                                      <p:stCondLst>
                                        <p:cond delay="120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par>
                                    <p:cTn id="30" presetID="10" presetClass="entr" presetSubtype="0" fill="hold" grpId="0" nodeType="withEffect">
                                      <p:stCondLst>
                                        <p:cond delay="16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8" grpId="0" animBg="1"/>
          <p:bldP spid="9" grpId="0" animBg="1"/>
          <p:bldP spid="10" grpId="0" animBg="1"/>
          <p:bldP spid="1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900" fill="hold"/>
                                            <p:tgtEl>
                                              <p:spTgt spid="8"/>
                                            </p:tgtEl>
                                            <p:attrNameLst>
                                              <p:attrName>ppt_x</p:attrName>
                                            </p:attrNameLst>
                                          </p:cBhvr>
                                          <p:tavLst>
                                            <p:tav tm="0">
                                              <p:val>
                                                <p:strVal val="0-#ppt_w/2"/>
                                              </p:val>
                                            </p:tav>
                                            <p:tav tm="100000">
                                              <p:val>
                                                <p:strVal val="#ppt_x"/>
                                              </p:val>
                                            </p:tav>
                                          </p:tavLst>
                                        </p:anim>
                                        <p:anim calcmode="lin" valueType="num">
                                          <p:cBhvr additive="base">
                                            <p:cTn id="8" dur="9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200" fill="hold"/>
                                            <p:tgtEl>
                                              <p:spTgt spid="9"/>
                                            </p:tgtEl>
                                            <p:attrNameLst>
                                              <p:attrName>ppt_x</p:attrName>
                                            </p:attrNameLst>
                                          </p:cBhvr>
                                          <p:tavLst>
                                            <p:tav tm="0">
                                              <p:val>
                                                <p:strVal val="0-#ppt_w/2"/>
                                              </p:val>
                                            </p:tav>
                                            <p:tav tm="100000">
                                              <p:val>
                                                <p:strVal val="#ppt_x"/>
                                              </p:val>
                                            </p:tav>
                                          </p:tavLst>
                                        </p:anim>
                                        <p:anim calcmode="lin" valueType="num">
                                          <p:cBhvr additive="base">
                                            <p:cTn id="12" dur="12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500" fill="hold"/>
                                            <p:tgtEl>
                                              <p:spTgt spid="10"/>
                                            </p:tgtEl>
                                            <p:attrNameLst>
                                              <p:attrName>ppt_x</p:attrName>
                                            </p:attrNameLst>
                                          </p:cBhvr>
                                          <p:tavLst>
                                            <p:tav tm="0">
                                              <p:val>
                                                <p:strVal val="0-#ppt_w/2"/>
                                              </p:val>
                                            </p:tav>
                                            <p:tav tm="100000">
                                              <p:val>
                                                <p:strVal val="#ppt_x"/>
                                              </p:val>
                                            </p:tav>
                                          </p:tavLst>
                                        </p:anim>
                                        <p:anim calcmode="lin" valueType="num">
                                          <p:cBhvr additive="base">
                                            <p:cTn id="16" dur="1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3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800" fill="hold"/>
                                            <p:tgtEl>
                                              <p:spTgt spid="11"/>
                                            </p:tgtEl>
                                            <p:attrNameLst>
                                              <p:attrName>ppt_x</p:attrName>
                                            </p:attrNameLst>
                                          </p:cBhvr>
                                          <p:tavLst>
                                            <p:tav tm="0">
                                              <p:val>
                                                <p:strVal val="0-#ppt_w/2"/>
                                              </p:val>
                                            </p:tav>
                                            <p:tav tm="100000">
                                              <p:val>
                                                <p:strVal val="#ppt_x"/>
                                              </p:val>
                                            </p:tav>
                                          </p:tavLst>
                                        </p:anim>
                                        <p:anim calcmode="lin" valueType="num">
                                          <p:cBhvr additive="base">
                                            <p:cTn id="20" dur="1800" fill="hold"/>
                                            <p:tgtEl>
                                              <p:spTgt spid="11"/>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60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10" presetClass="entr" presetSubtype="0" fill="hold" grpId="0" nodeType="withEffect">
                                      <p:stCondLst>
                                        <p:cond delay="120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par>
                                    <p:cTn id="30" presetID="10" presetClass="entr" presetSubtype="0" fill="hold" grpId="0" nodeType="withEffect">
                                      <p:stCondLst>
                                        <p:cond delay="16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8" grpId="0" animBg="1"/>
          <p:bldP spid="9" grpId="0" animBg="1"/>
          <p:bldP spid="10" grpId="0" animBg="1"/>
          <p:bldP spid="11" grpId="0" animBg="1"/>
        </p:bldLst>
      </p:timing>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Xxxx</a:t>
            </a:r>
            <a:r>
              <a:rPr lang="en-US" dirty="0"/>
              <a:t> </a:t>
            </a:r>
            <a:r>
              <a:rPr lang="en-US" dirty="0" err="1"/>
              <a:t>xxxxx</a:t>
            </a:r>
            <a:r>
              <a:rPr lang="en-US" dirty="0"/>
              <a:t> xx xxx x </a:t>
            </a:r>
            <a:r>
              <a:rPr lang="en-US" dirty="0" err="1"/>
              <a:t>xxxxxxx</a:t>
            </a:r>
            <a:r>
              <a:rPr lang="en-US" dirty="0"/>
              <a:t> xx </a:t>
            </a:r>
            <a:r>
              <a:rPr lang="en-US" dirty="0" err="1"/>
              <a:t>xx</a:t>
            </a:r>
            <a:endParaRPr lang="en-US" dirty="0"/>
          </a:p>
        </p:txBody>
      </p:sp>
      <p:sp>
        <p:nvSpPr>
          <p:cNvPr id="34" name="Text Placeholder 33"/>
          <p:cNvSpPr>
            <a:spLocks noGrp="1"/>
          </p:cNvSpPr>
          <p:nvPr>
            <p:ph type="body" sz="quarter" idx="10"/>
          </p:nvPr>
        </p:nvSpPr>
        <p:spPr/>
        <p:txBody>
          <a:bodyPr/>
          <a:lstStyle/>
          <a:p>
            <a:r>
              <a:rPr lang="en-US" dirty="0" err="1"/>
              <a:t>Xxxxxxxxxxxxxxxxxx</a:t>
            </a:r>
            <a:r>
              <a:rPr lang="en-US" dirty="0"/>
              <a:t> x </a:t>
            </a:r>
            <a:r>
              <a:rPr lang="en-US" dirty="0" err="1"/>
              <a:t>xxxxxxxx</a:t>
            </a:r>
            <a:r>
              <a:rPr lang="en-US" dirty="0"/>
              <a:t> </a:t>
            </a:r>
            <a:r>
              <a:rPr lang="en-US" dirty="0" err="1"/>
              <a:t>xxxxx</a:t>
            </a:r>
            <a:r>
              <a:rPr lang="en-US" dirty="0"/>
              <a:t> </a:t>
            </a:r>
          </a:p>
        </p:txBody>
      </p:sp>
      <p:sp>
        <p:nvSpPr>
          <p:cNvPr id="4" name="Oval 3"/>
          <p:cNvSpPr/>
          <p:nvPr/>
        </p:nvSpPr>
        <p:spPr>
          <a:xfrm>
            <a:off x="177711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Arc 4"/>
          <p:cNvSpPr/>
          <p:nvPr/>
        </p:nvSpPr>
        <p:spPr>
          <a:xfrm>
            <a:off x="1778241" y="1881956"/>
            <a:ext cx="2157984" cy="2157984"/>
          </a:xfrm>
          <a:prstGeom prst="arc">
            <a:avLst>
              <a:gd name="adj1" fmla="val 10766207"/>
              <a:gd name="adj2" fmla="val 0"/>
            </a:avLst>
          </a:prstGeom>
          <a:ln w="69850" cap="rnd"/>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Oval 5"/>
          <p:cNvSpPr/>
          <p:nvPr/>
        </p:nvSpPr>
        <p:spPr>
          <a:xfrm>
            <a:off x="393735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Arc 6"/>
          <p:cNvSpPr/>
          <p:nvPr/>
        </p:nvSpPr>
        <p:spPr>
          <a:xfrm rot="10800000">
            <a:off x="3938481" y="1881956"/>
            <a:ext cx="2157984" cy="2157984"/>
          </a:xfrm>
          <a:prstGeom prst="arc">
            <a:avLst>
              <a:gd name="adj1" fmla="val 10766207"/>
              <a:gd name="adj2" fmla="val 0"/>
            </a:avLst>
          </a:prstGeom>
          <a:ln w="69850" cap="rnd">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Oval 7"/>
          <p:cNvSpPr/>
          <p:nvPr/>
        </p:nvSpPr>
        <p:spPr>
          <a:xfrm>
            <a:off x="609666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Arc 8"/>
          <p:cNvSpPr/>
          <p:nvPr/>
        </p:nvSpPr>
        <p:spPr>
          <a:xfrm>
            <a:off x="6097791" y="1881956"/>
            <a:ext cx="2157984" cy="2157984"/>
          </a:xfrm>
          <a:prstGeom prst="arc">
            <a:avLst>
              <a:gd name="adj1" fmla="val 10766207"/>
              <a:gd name="adj2" fmla="val 0"/>
            </a:avLst>
          </a:prstGeom>
          <a:ln w="69850" cap="rnd">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Oval 9"/>
          <p:cNvSpPr/>
          <p:nvPr/>
        </p:nvSpPr>
        <p:spPr>
          <a:xfrm>
            <a:off x="825690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Arc 10"/>
          <p:cNvSpPr/>
          <p:nvPr/>
        </p:nvSpPr>
        <p:spPr>
          <a:xfrm rot="10800000">
            <a:off x="8258031" y="1881956"/>
            <a:ext cx="2157984" cy="2157984"/>
          </a:xfrm>
          <a:prstGeom prst="arc">
            <a:avLst>
              <a:gd name="adj1" fmla="val 10766207"/>
              <a:gd name="adj2" fmla="val 0"/>
            </a:avLst>
          </a:prstGeom>
          <a:ln w="69850" cap="rnd">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3" name="Group 12"/>
          <p:cNvGrpSpPr/>
          <p:nvPr/>
        </p:nvGrpSpPr>
        <p:grpSpPr>
          <a:xfrm>
            <a:off x="4643209" y="2132857"/>
            <a:ext cx="747904" cy="747904"/>
            <a:chOff x="6207761" y="7121628"/>
            <a:chExt cx="837455" cy="837453"/>
          </a:xfrm>
        </p:grpSpPr>
        <p:sp>
          <p:nvSpPr>
            <p:cNvPr id="14" name="Oval 19"/>
            <p:cNvSpPr>
              <a:spLocks noChangeArrowheads="1"/>
            </p:cNvSpPr>
            <p:nvPr/>
          </p:nvSpPr>
          <p:spPr bwMode="auto">
            <a:xfrm>
              <a:off x="6207761" y="7121628"/>
              <a:ext cx="837455" cy="837453"/>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25"/>
            <p:cNvSpPr>
              <a:spLocks noEditPoints="1"/>
            </p:cNvSpPr>
            <p:nvPr/>
          </p:nvSpPr>
          <p:spPr bwMode="auto">
            <a:xfrm>
              <a:off x="6365307" y="7326026"/>
              <a:ext cx="521359" cy="428672"/>
            </a:xfrm>
            <a:custGeom>
              <a:avLst/>
              <a:gdLst>
                <a:gd name="T0" fmla="*/ 414 w 444"/>
                <a:gd name="T1" fmla="*/ 172 h 365"/>
                <a:gd name="T2" fmla="*/ 392 w 444"/>
                <a:gd name="T3" fmla="*/ 0 h 365"/>
                <a:gd name="T4" fmla="*/ 0 w 444"/>
                <a:gd name="T5" fmla="*/ 22 h 365"/>
                <a:gd name="T6" fmla="*/ 22 w 444"/>
                <a:gd name="T7" fmla="*/ 283 h 365"/>
                <a:gd name="T8" fmla="*/ 144 w 444"/>
                <a:gd name="T9" fmla="*/ 355 h 365"/>
                <a:gd name="T10" fmla="*/ 118 w 444"/>
                <a:gd name="T11" fmla="*/ 360 h 365"/>
                <a:gd name="T12" fmla="*/ 291 w 444"/>
                <a:gd name="T13" fmla="*/ 365 h 365"/>
                <a:gd name="T14" fmla="*/ 291 w 444"/>
                <a:gd name="T15" fmla="*/ 355 h 365"/>
                <a:gd name="T16" fmla="*/ 254 w 444"/>
                <a:gd name="T17" fmla="*/ 283 h 365"/>
                <a:gd name="T18" fmla="*/ 326 w 444"/>
                <a:gd name="T19" fmla="*/ 348 h 365"/>
                <a:gd name="T20" fmla="*/ 427 w 444"/>
                <a:gd name="T21" fmla="*/ 365 h 365"/>
                <a:gd name="T22" fmla="*/ 444 w 444"/>
                <a:gd name="T23" fmla="*/ 189 h 365"/>
                <a:gd name="T24" fmla="*/ 10 w 444"/>
                <a:gd name="T25" fmla="*/ 22 h 365"/>
                <a:gd name="T26" fmla="*/ 392 w 444"/>
                <a:gd name="T27" fmla="*/ 9 h 365"/>
                <a:gd name="T28" fmla="*/ 404 w 444"/>
                <a:gd name="T29" fmla="*/ 36 h 365"/>
                <a:gd name="T30" fmla="*/ 10 w 444"/>
                <a:gd name="T31" fmla="*/ 22 h 365"/>
                <a:gd name="T32" fmla="*/ 158 w 444"/>
                <a:gd name="T33" fmla="*/ 355 h 365"/>
                <a:gd name="T34" fmla="*/ 245 w 444"/>
                <a:gd name="T35" fmla="*/ 283 h 365"/>
                <a:gd name="T36" fmla="*/ 259 w 444"/>
                <a:gd name="T37" fmla="*/ 355 h 365"/>
                <a:gd name="T38" fmla="*/ 22 w 444"/>
                <a:gd name="T39" fmla="*/ 273 h 365"/>
                <a:gd name="T40" fmla="*/ 10 w 444"/>
                <a:gd name="T41" fmla="*/ 247 h 365"/>
                <a:gd name="T42" fmla="*/ 326 w 444"/>
                <a:gd name="T43" fmla="*/ 273 h 365"/>
                <a:gd name="T44" fmla="*/ 326 w 444"/>
                <a:gd name="T45" fmla="*/ 237 h 365"/>
                <a:gd name="T46" fmla="*/ 10 w 444"/>
                <a:gd name="T47" fmla="*/ 45 h 365"/>
                <a:gd name="T48" fmla="*/ 404 w 444"/>
                <a:gd name="T49" fmla="*/ 172 h 365"/>
                <a:gd name="T50" fmla="*/ 326 w 444"/>
                <a:gd name="T51" fmla="*/ 189 h 365"/>
                <a:gd name="T52" fmla="*/ 427 w 444"/>
                <a:gd name="T53" fmla="*/ 355 h 365"/>
                <a:gd name="T54" fmla="*/ 336 w 444"/>
                <a:gd name="T55" fmla="*/ 348 h 365"/>
                <a:gd name="T56" fmla="*/ 434 w 444"/>
                <a:gd name="T57" fmla="*/ 339 h 365"/>
                <a:gd name="T58" fmla="*/ 434 w 444"/>
                <a:gd name="T59" fmla="*/ 329 h 365"/>
                <a:gd name="T60" fmla="*/ 336 w 444"/>
                <a:gd name="T61" fmla="*/ 205 h 365"/>
                <a:gd name="T62" fmla="*/ 434 w 444"/>
                <a:gd name="T63" fmla="*/ 329 h 365"/>
                <a:gd name="T64" fmla="*/ 336 w 444"/>
                <a:gd name="T65" fmla="*/ 196 h 365"/>
                <a:gd name="T66" fmla="*/ 343 w 444"/>
                <a:gd name="T67" fmla="*/ 181 h 365"/>
                <a:gd name="T68" fmla="*/ 434 w 444"/>
                <a:gd name="T69" fmla="*/ 189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4" h="365">
                  <a:moveTo>
                    <a:pt x="427" y="172"/>
                  </a:moveTo>
                  <a:cubicBezTo>
                    <a:pt x="414" y="172"/>
                    <a:pt x="414" y="172"/>
                    <a:pt x="414" y="172"/>
                  </a:cubicBezTo>
                  <a:cubicBezTo>
                    <a:pt x="414" y="22"/>
                    <a:pt x="414" y="22"/>
                    <a:pt x="414" y="22"/>
                  </a:cubicBezTo>
                  <a:cubicBezTo>
                    <a:pt x="414" y="10"/>
                    <a:pt x="404" y="0"/>
                    <a:pt x="392" y="0"/>
                  </a:cubicBezTo>
                  <a:cubicBezTo>
                    <a:pt x="22" y="0"/>
                    <a:pt x="22" y="0"/>
                    <a:pt x="22" y="0"/>
                  </a:cubicBezTo>
                  <a:cubicBezTo>
                    <a:pt x="10" y="0"/>
                    <a:pt x="0" y="10"/>
                    <a:pt x="0" y="22"/>
                  </a:cubicBezTo>
                  <a:cubicBezTo>
                    <a:pt x="0" y="261"/>
                    <a:pt x="0" y="261"/>
                    <a:pt x="0" y="261"/>
                  </a:cubicBezTo>
                  <a:cubicBezTo>
                    <a:pt x="0" y="273"/>
                    <a:pt x="10" y="283"/>
                    <a:pt x="22" y="283"/>
                  </a:cubicBezTo>
                  <a:cubicBezTo>
                    <a:pt x="163" y="283"/>
                    <a:pt x="163" y="283"/>
                    <a:pt x="163" y="283"/>
                  </a:cubicBezTo>
                  <a:cubicBezTo>
                    <a:pt x="161" y="319"/>
                    <a:pt x="154" y="355"/>
                    <a:pt x="144" y="355"/>
                  </a:cubicBezTo>
                  <a:cubicBezTo>
                    <a:pt x="123" y="355"/>
                    <a:pt x="123" y="355"/>
                    <a:pt x="123" y="355"/>
                  </a:cubicBezTo>
                  <a:cubicBezTo>
                    <a:pt x="120" y="355"/>
                    <a:pt x="118" y="358"/>
                    <a:pt x="118" y="360"/>
                  </a:cubicBezTo>
                  <a:cubicBezTo>
                    <a:pt x="118" y="363"/>
                    <a:pt x="120" y="365"/>
                    <a:pt x="123" y="365"/>
                  </a:cubicBezTo>
                  <a:cubicBezTo>
                    <a:pt x="291" y="365"/>
                    <a:pt x="291" y="365"/>
                    <a:pt x="291" y="365"/>
                  </a:cubicBezTo>
                  <a:cubicBezTo>
                    <a:pt x="294" y="365"/>
                    <a:pt x="296" y="363"/>
                    <a:pt x="296" y="360"/>
                  </a:cubicBezTo>
                  <a:cubicBezTo>
                    <a:pt x="296" y="358"/>
                    <a:pt x="294" y="355"/>
                    <a:pt x="291" y="355"/>
                  </a:cubicBezTo>
                  <a:cubicBezTo>
                    <a:pt x="273" y="355"/>
                    <a:pt x="273" y="355"/>
                    <a:pt x="273" y="355"/>
                  </a:cubicBezTo>
                  <a:cubicBezTo>
                    <a:pt x="264" y="355"/>
                    <a:pt x="256" y="319"/>
                    <a:pt x="254" y="283"/>
                  </a:cubicBezTo>
                  <a:cubicBezTo>
                    <a:pt x="326" y="283"/>
                    <a:pt x="326" y="283"/>
                    <a:pt x="326" y="283"/>
                  </a:cubicBezTo>
                  <a:cubicBezTo>
                    <a:pt x="326" y="348"/>
                    <a:pt x="326" y="348"/>
                    <a:pt x="326" y="348"/>
                  </a:cubicBezTo>
                  <a:cubicBezTo>
                    <a:pt x="326" y="357"/>
                    <a:pt x="334" y="365"/>
                    <a:pt x="343" y="365"/>
                  </a:cubicBezTo>
                  <a:cubicBezTo>
                    <a:pt x="427" y="365"/>
                    <a:pt x="427" y="365"/>
                    <a:pt x="427" y="365"/>
                  </a:cubicBezTo>
                  <a:cubicBezTo>
                    <a:pt x="436" y="365"/>
                    <a:pt x="444" y="357"/>
                    <a:pt x="444" y="348"/>
                  </a:cubicBezTo>
                  <a:cubicBezTo>
                    <a:pt x="444" y="189"/>
                    <a:pt x="444" y="189"/>
                    <a:pt x="444" y="189"/>
                  </a:cubicBezTo>
                  <a:cubicBezTo>
                    <a:pt x="444" y="179"/>
                    <a:pt x="436" y="172"/>
                    <a:pt x="427" y="172"/>
                  </a:cubicBezTo>
                  <a:close/>
                  <a:moveTo>
                    <a:pt x="10" y="22"/>
                  </a:moveTo>
                  <a:cubicBezTo>
                    <a:pt x="10" y="15"/>
                    <a:pt x="15" y="9"/>
                    <a:pt x="22" y="9"/>
                  </a:cubicBezTo>
                  <a:cubicBezTo>
                    <a:pt x="392" y="9"/>
                    <a:pt x="392" y="9"/>
                    <a:pt x="392" y="9"/>
                  </a:cubicBezTo>
                  <a:cubicBezTo>
                    <a:pt x="399" y="9"/>
                    <a:pt x="404" y="15"/>
                    <a:pt x="404" y="22"/>
                  </a:cubicBezTo>
                  <a:cubicBezTo>
                    <a:pt x="404" y="36"/>
                    <a:pt x="404" y="36"/>
                    <a:pt x="404" y="36"/>
                  </a:cubicBezTo>
                  <a:cubicBezTo>
                    <a:pt x="10" y="36"/>
                    <a:pt x="10" y="36"/>
                    <a:pt x="10" y="36"/>
                  </a:cubicBezTo>
                  <a:lnTo>
                    <a:pt x="10" y="22"/>
                  </a:lnTo>
                  <a:close/>
                  <a:moveTo>
                    <a:pt x="259" y="355"/>
                  </a:moveTo>
                  <a:cubicBezTo>
                    <a:pt x="158" y="355"/>
                    <a:pt x="158" y="355"/>
                    <a:pt x="158" y="355"/>
                  </a:cubicBezTo>
                  <a:cubicBezTo>
                    <a:pt x="169" y="338"/>
                    <a:pt x="172" y="301"/>
                    <a:pt x="172" y="283"/>
                  </a:cubicBezTo>
                  <a:cubicBezTo>
                    <a:pt x="245" y="283"/>
                    <a:pt x="245" y="283"/>
                    <a:pt x="245" y="283"/>
                  </a:cubicBezTo>
                  <a:cubicBezTo>
                    <a:pt x="245" y="290"/>
                    <a:pt x="246" y="305"/>
                    <a:pt x="249" y="320"/>
                  </a:cubicBezTo>
                  <a:cubicBezTo>
                    <a:pt x="251" y="336"/>
                    <a:pt x="255" y="348"/>
                    <a:pt x="259" y="355"/>
                  </a:cubicBezTo>
                  <a:close/>
                  <a:moveTo>
                    <a:pt x="326" y="273"/>
                  </a:moveTo>
                  <a:cubicBezTo>
                    <a:pt x="22" y="273"/>
                    <a:pt x="22" y="273"/>
                    <a:pt x="22" y="273"/>
                  </a:cubicBezTo>
                  <a:cubicBezTo>
                    <a:pt x="15" y="273"/>
                    <a:pt x="10" y="268"/>
                    <a:pt x="10" y="261"/>
                  </a:cubicBezTo>
                  <a:cubicBezTo>
                    <a:pt x="10" y="247"/>
                    <a:pt x="10" y="247"/>
                    <a:pt x="10" y="247"/>
                  </a:cubicBezTo>
                  <a:cubicBezTo>
                    <a:pt x="326" y="247"/>
                    <a:pt x="326" y="247"/>
                    <a:pt x="326" y="247"/>
                  </a:cubicBezTo>
                  <a:lnTo>
                    <a:pt x="326" y="273"/>
                  </a:lnTo>
                  <a:close/>
                  <a:moveTo>
                    <a:pt x="326" y="189"/>
                  </a:moveTo>
                  <a:cubicBezTo>
                    <a:pt x="326" y="237"/>
                    <a:pt x="326" y="237"/>
                    <a:pt x="326" y="237"/>
                  </a:cubicBezTo>
                  <a:cubicBezTo>
                    <a:pt x="10" y="237"/>
                    <a:pt x="10" y="237"/>
                    <a:pt x="10" y="237"/>
                  </a:cubicBezTo>
                  <a:cubicBezTo>
                    <a:pt x="10" y="45"/>
                    <a:pt x="10" y="45"/>
                    <a:pt x="10" y="45"/>
                  </a:cubicBezTo>
                  <a:cubicBezTo>
                    <a:pt x="404" y="45"/>
                    <a:pt x="404" y="45"/>
                    <a:pt x="404" y="45"/>
                  </a:cubicBezTo>
                  <a:cubicBezTo>
                    <a:pt x="404" y="172"/>
                    <a:pt x="404" y="172"/>
                    <a:pt x="404" y="172"/>
                  </a:cubicBezTo>
                  <a:cubicBezTo>
                    <a:pt x="343" y="172"/>
                    <a:pt x="343" y="172"/>
                    <a:pt x="343" y="172"/>
                  </a:cubicBezTo>
                  <a:cubicBezTo>
                    <a:pt x="334" y="172"/>
                    <a:pt x="326" y="179"/>
                    <a:pt x="326" y="189"/>
                  </a:cubicBezTo>
                  <a:close/>
                  <a:moveTo>
                    <a:pt x="434" y="348"/>
                  </a:moveTo>
                  <a:cubicBezTo>
                    <a:pt x="434" y="352"/>
                    <a:pt x="431" y="355"/>
                    <a:pt x="427" y="355"/>
                  </a:cubicBezTo>
                  <a:cubicBezTo>
                    <a:pt x="343" y="355"/>
                    <a:pt x="343" y="355"/>
                    <a:pt x="343" y="355"/>
                  </a:cubicBezTo>
                  <a:cubicBezTo>
                    <a:pt x="339" y="355"/>
                    <a:pt x="336" y="352"/>
                    <a:pt x="336" y="348"/>
                  </a:cubicBezTo>
                  <a:cubicBezTo>
                    <a:pt x="336" y="339"/>
                    <a:pt x="336" y="339"/>
                    <a:pt x="336" y="339"/>
                  </a:cubicBezTo>
                  <a:cubicBezTo>
                    <a:pt x="434" y="339"/>
                    <a:pt x="434" y="339"/>
                    <a:pt x="434" y="339"/>
                  </a:cubicBezTo>
                  <a:lnTo>
                    <a:pt x="434" y="348"/>
                  </a:lnTo>
                  <a:close/>
                  <a:moveTo>
                    <a:pt x="434" y="329"/>
                  </a:moveTo>
                  <a:cubicBezTo>
                    <a:pt x="336" y="329"/>
                    <a:pt x="336" y="329"/>
                    <a:pt x="336" y="329"/>
                  </a:cubicBezTo>
                  <a:cubicBezTo>
                    <a:pt x="336" y="205"/>
                    <a:pt x="336" y="205"/>
                    <a:pt x="336" y="205"/>
                  </a:cubicBezTo>
                  <a:cubicBezTo>
                    <a:pt x="434" y="205"/>
                    <a:pt x="434" y="205"/>
                    <a:pt x="434" y="205"/>
                  </a:cubicBezTo>
                  <a:lnTo>
                    <a:pt x="434" y="329"/>
                  </a:lnTo>
                  <a:close/>
                  <a:moveTo>
                    <a:pt x="434" y="196"/>
                  </a:moveTo>
                  <a:cubicBezTo>
                    <a:pt x="336" y="196"/>
                    <a:pt x="336" y="196"/>
                    <a:pt x="336" y="196"/>
                  </a:cubicBezTo>
                  <a:cubicBezTo>
                    <a:pt x="336" y="189"/>
                    <a:pt x="336" y="189"/>
                    <a:pt x="336" y="189"/>
                  </a:cubicBezTo>
                  <a:cubicBezTo>
                    <a:pt x="336" y="184"/>
                    <a:pt x="339" y="181"/>
                    <a:pt x="343" y="181"/>
                  </a:cubicBezTo>
                  <a:cubicBezTo>
                    <a:pt x="427" y="181"/>
                    <a:pt x="427" y="181"/>
                    <a:pt x="427" y="181"/>
                  </a:cubicBezTo>
                  <a:cubicBezTo>
                    <a:pt x="431" y="181"/>
                    <a:pt x="434" y="184"/>
                    <a:pt x="434" y="189"/>
                  </a:cubicBezTo>
                  <a:lnTo>
                    <a:pt x="434" y="19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6" name="Group 15"/>
          <p:cNvGrpSpPr/>
          <p:nvPr/>
        </p:nvGrpSpPr>
        <p:grpSpPr>
          <a:xfrm>
            <a:off x="6803141" y="2132853"/>
            <a:ext cx="747904" cy="747904"/>
            <a:chOff x="7202762" y="7121642"/>
            <a:chExt cx="837454" cy="837455"/>
          </a:xfrm>
        </p:grpSpPr>
        <p:sp>
          <p:nvSpPr>
            <p:cNvPr id="17" name="Oval 20"/>
            <p:cNvSpPr>
              <a:spLocks noChangeArrowheads="1"/>
            </p:cNvSpPr>
            <p:nvPr/>
          </p:nvSpPr>
          <p:spPr bwMode="auto">
            <a:xfrm>
              <a:off x="7202762" y="7121642"/>
              <a:ext cx="837454" cy="837455"/>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25"/>
            <p:cNvSpPr>
              <a:spLocks noEditPoints="1"/>
            </p:cNvSpPr>
            <p:nvPr/>
          </p:nvSpPr>
          <p:spPr bwMode="auto">
            <a:xfrm>
              <a:off x="7402870" y="7309146"/>
              <a:ext cx="436570" cy="463435"/>
            </a:xfrm>
            <a:custGeom>
              <a:avLst/>
              <a:gdLst>
                <a:gd name="T0" fmla="*/ 417 w 554"/>
                <a:gd name="T1" fmla="*/ 228 h 588"/>
                <a:gd name="T2" fmla="*/ 368 w 554"/>
                <a:gd name="T3" fmla="*/ 128 h 588"/>
                <a:gd name="T4" fmla="*/ 390 w 554"/>
                <a:gd name="T5" fmla="*/ 69 h 588"/>
                <a:gd name="T6" fmla="*/ 397 w 554"/>
                <a:gd name="T7" fmla="*/ 7 h 588"/>
                <a:gd name="T8" fmla="*/ 158 w 554"/>
                <a:gd name="T9" fmla="*/ 0 h 588"/>
                <a:gd name="T10" fmla="*/ 151 w 554"/>
                <a:gd name="T11" fmla="*/ 62 h 588"/>
                <a:gd name="T12" fmla="*/ 186 w 554"/>
                <a:gd name="T13" fmla="*/ 69 h 588"/>
                <a:gd name="T14" fmla="*/ 140 w 554"/>
                <a:gd name="T15" fmla="*/ 223 h 588"/>
                <a:gd name="T16" fmla="*/ 24 w 554"/>
                <a:gd name="T17" fmla="*/ 459 h 588"/>
                <a:gd name="T18" fmla="*/ 70 w 554"/>
                <a:gd name="T19" fmla="*/ 588 h 588"/>
                <a:gd name="T20" fmla="*/ 540 w 554"/>
                <a:gd name="T21" fmla="*/ 564 h 588"/>
                <a:gd name="T22" fmla="*/ 165 w 554"/>
                <a:gd name="T23" fmla="*/ 14 h 588"/>
                <a:gd name="T24" fmla="*/ 383 w 554"/>
                <a:gd name="T25" fmla="*/ 55 h 588"/>
                <a:gd name="T26" fmla="*/ 193 w 554"/>
                <a:gd name="T27" fmla="*/ 55 h 588"/>
                <a:gd name="T28" fmla="*/ 165 w 554"/>
                <a:gd name="T29" fmla="*/ 14 h 588"/>
                <a:gd name="T30" fmla="*/ 200 w 554"/>
                <a:gd name="T31" fmla="*/ 129 h 588"/>
                <a:gd name="T32" fmla="*/ 354 w 554"/>
                <a:gd name="T33" fmla="*/ 69 h 588"/>
                <a:gd name="T34" fmla="*/ 355 w 554"/>
                <a:gd name="T35" fmla="*/ 133 h 588"/>
                <a:gd name="T36" fmla="*/ 366 w 554"/>
                <a:gd name="T37" fmla="*/ 243 h 588"/>
                <a:gd name="T38" fmla="*/ 321 w 554"/>
                <a:gd name="T39" fmla="*/ 221 h 588"/>
                <a:gd name="T40" fmla="*/ 316 w 554"/>
                <a:gd name="T41" fmla="*/ 224 h 588"/>
                <a:gd name="T42" fmla="*/ 238 w 554"/>
                <a:gd name="T43" fmla="*/ 224 h 588"/>
                <a:gd name="T44" fmla="*/ 188 w 554"/>
                <a:gd name="T45" fmla="*/ 243 h 588"/>
                <a:gd name="T46" fmla="*/ 200 w 554"/>
                <a:gd name="T47" fmla="*/ 133 h 588"/>
                <a:gd name="T48" fmla="*/ 484 w 554"/>
                <a:gd name="T49" fmla="*/ 574 h 588"/>
                <a:gd name="T50" fmla="*/ 26 w 554"/>
                <a:gd name="T51" fmla="*/ 557 h 588"/>
                <a:gd name="T52" fmla="*/ 147 w 554"/>
                <a:gd name="T53" fmla="*/ 241 h 588"/>
                <a:gd name="T54" fmla="*/ 233 w 554"/>
                <a:gd name="T55" fmla="*/ 239 h 588"/>
                <a:gd name="T56" fmla="*/ 321 w 554"/>
                <a:gd name="T57" fmla="*/ 239 h 588"/>
                <a:gd name="T58" fmla="*/ 366 w 554"/>
                <a:gd name="T59" fmla="*/ 257 h 588"/>
                <a:gd name="T60" fmla="*/ 517 w 554"/>
                <a:gd name="T61" fmla="*/ 464 h 588"/>
                <a:gd name="T62" fmla="*/ 222 w 554"/>
                <a:gd name="T63" fmla="*/ 384 h 588"/>
                <a:gd name="T64" fmla="*/ 222 w 554"/>
                <a:gd name="T65" fmla="*/ 470 h 588"/>
                <a:gd name="T66" fmla="*/ 222 w 554"/>
                <a:gd name="T67" fmla="*/ 384 h 588"/>
                <a:gd name="T68" fmla="*/ 193 w 554"/>
                <a:gd name="T69" fmla="*/ 427 h 588"/>
                <a:gd name="T70" fmla="*/ 250 w 554"/>
                <a:gd name="T71" fmla="*/ 427 h 588"/>
                <a:gd name="T72" fmla="*/ 352 w 554"/>
                <a:gd name="T73" fmla="*/ 314 h 588"/>
                <a:gd name="T74" fmla="*/ 352 w 554"/>
                <a:gd name="T75" fmla="*/ 434 h 588"/>
                <a:gd name="T76" fmla="*/ 352 w 554"/>
                <a:gd name="T77" fmla="*/ 314 h 588"/>
                <a:gd name="T78" fmla="*/ 306 w 554"/>
                <a:gd name="T79" fmla="*/ 374 h 588"/>
                <a:gd name="T80" fmla="*/ 398 w 554"/>
                <a:gd name="T81" fmla="*/ 374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4" h="588">
                  <a:moveTo>
                    <a:pt x="530" y="458"/>
                  </a:moveTo>
                  <a:cubicBezTo>
                    <a:pt x="417" y="228"/>
                    <a:pt x="417" y="228"/>
                    <a:pt x="417" y="228"/>
                  </a:cubicBezTo>
                  <a:cubicBezTo>
                    <a:pt x="417" y="226"/>
                    <a:pt x="416" y="224"/>
                    <a:pt x="414" y="223"/>
                  </a:cubicBezTo>
                  <a:cubicBezTo>
                    <a:pt x="368" y="128"/>
                    <a:pt x="368" y="128"/>
                    <a:pt x="368" y="128"/>
                  </a:cubicBezTo>
                  <a:cubicBezTo>
                    <a:pt x="368" y="69"/>
                    <a:pt x="368" y="69"/>
                    <a:pt x="368" y="69"/>
                  </a:cubicBezTo>
                  <a:cubicBezTo>
                    <a:pt x="390" y="69"/>
                    <a:pt x="390" y="69"/>
                    <a:pt x="390" y="69"/>
                  </a:cubicBezTo>
                  <a:cubicBezTo>
                    <a:pt x="394" y="69"/>
                    <a:pt x="397" y="66"/>
                    <a:pt x="397" y="62"/>
                  </a:cubicBezTo>
                  <a:cubicBezTo>
                    <a:pt x="397" y="7"/>
                    <a:pt x="397" y="7"/>
                    <a:pt x="397" y="7"/>
                  </a:cubicBezTo>
                  <a:cubicBezTo>
                    <a:pt x="397" y="3"/>
                    <a:pt x="394" y="0"/>
                    <a:pt x="390" y="0"/>
                  </a:cubicBezTo>
                  <a:cubicBezTo>
                    <a:pt x="158" y="0"/>
                    <a:pt x="158" y="0"/>
                    <a:pt x="158" y="0"/>
                  </a:cubicBezTo>
                  <a:cubicBezTo>
                    <a:pt x="154" y="0"/>
                    <a:pt x="151" y="3"/>
                    <a:pt x="151" y="7"/>
                  </a:cubicBezTo>
                  <a:cubicBezTo>
                    <a:pt x="151" y="62"/>
                    <a:pt x="151" y="62"/>
                    <a:pt x="151" y="62"/>
                  </a:cubicBezTo>
                  <a:cubicBezTo>
                    <a:pt x="151" y="66"/>
                    <a:pt x="154" y="69"/>
                    <a:pt x="158" y="69"/>
                  </a:cubicBezTo>
                  <a:cubicBezTo>
                    <a:pt x="186" y="69"/>
                    <a:pt x="186" y="69"/>
                    <a:pt x="186" y="69"/>
                  </a:cubicBezTo>
                  <a:cubicBezTo>
                    <a:pt x="186" y="128"/>
                    <a:pt x="186" y="128"/>
                    <a:pt x="186" y="128"/>
                  </a:cubicBezTo>
                  <a:cubicBezTo>
                    <a:pt x="140" y="223"/>
                    <a:pt x="140" y="223"/>
                    <a:pt x="140" y="223"/>
                  </a:cubicBezTo>
                  <a:cubicBezTo>
                    <a:pt x="138" y="224"/>
                    <a:pt x="137" y="226"/>
                    <a:pt x="137" y="228"/>
                  </a:cubicBezTo>
                  <a:cubicBezTo>
                    <a:pt x="24" y="459"/>
                    <a:pt x="24" y="459"/>
                    <a:pt x="24" y="459"/>
                  </a:cubicBezTo>
                  <a:cubicBezTo>
                    <a:pt x="3" y="507"/>
                    <a:pt x="0" y="543"/>
                    <a:pt x="14" y="564"/>
                  </a:cubicBezTo>
                  <a:cubicBezTo>
                    <a:pt x="25" y="580"/>
                    <a:pt x="43" y="588"/>
                    <a:pt x="70" y="588"/>
                  </a:cubicBezTo>
                  <a:cubicBezTo>
                    <a:pt x="484" y="588"/>
                    <a:pt x="484" y="588"/>
                    <a:pt x="484" y="588"/>
                  </a:cubicBezTo>
                  <a:cubicBezTo>
                    <a:pt x="511" y="588"/>
                    <a:pt x="530" y="580"/>
                    <a:pt x="540" y="564"/>
                  </a:cubicBezTo>
                  <a:cubicBezTo>
                    <a:pt x="554" y="543"/>
                    <a:pt x="551" y="507"/>
                    <a:pt x="530" y="458"/>
                  </a:cubicBezTo>
                  <a:close/>
                  <a:moveTo>
                    <a:pt x="165" y="14"/>
                  </a:moveTo>
                  <a:cubicBezTo>
                    <a:pt x="383" y="14"/>
                    <a:pt x="383" y="14"/>
                    <a:pt x="383" y="14"/>
                  </a:cubicBezTo>
                  <a:cubicBezTo>
                    <a:pt x="383" y="55"/>
                    <a:pt x="383" y="55"/>
                    <a:pt x="383" y="55"/>
                  </a:cubicBezTo>
                  <a:cubicBezTo>
                    <a:pt x="361" y="55"/>
                    <a:pt x="361" y="55"/>
                    <a:pt x="361" y="55"/>
                  </a:cubicBezTo>
                  <a:cubicBezTo>
                    <a:pt x="193" y="55"/>
                    <a:pt x="193" y="55"/>
                    <a:pt x="193" y="55"/>
                  </a:cubicBezTo>
                  <a:cubicBezTo>
                    <a:pt x="165" y="55"/>
                    <a:pt x="165" y="55"/>
                    <a:pt x="165" y="55"/>
                  </a:cubicBezTo>
                  <a:lnTo>
                    <a:pt x="165" y="14"/>
                  </a:lnTo>
                  <a:close/>
                  <a:moveTo>
                    <a:pt x="200" y="133"/>
                  </a:moveTo>
                  <a:cubicBezTo>
                    <a:pt x="200" y="132"/>
                    <a:pt x="200" y="131"/>
                    <a:pt x="200" y="129"/>
                  </a:cubicBezTo>
                  <a:cubicBezTo>
                    <a:pt x="200" y="69"/>
                    <a:pt x="200" y="69"/>
                    <a:pt x="200" y="69"/>
                  </a:cubicBezTo>
                  <a:cubicBezTo>
                    <a:pt x="354" y="69"/>
                    <a:pt x="354" y="69"/>
                    <a:pt x="354" y="69"/>
                  </a:cubicBezTo>
                  <a:cubicBezTo>
                    <a:pt x="354" y="129"/>
                    <a:pt x="354" y="129"/>
                    <a:pt x="354" y="129"/>
                  </a:cubicBezTo>
                  <a:cubicBezTo>
                    <a:pt x="354" y="131"/>
                    <a:pt x="354" y="132"/>
                    <a:pt x="355" y="133"/>
                  </a:cubicBezTo>
                  <a:cubicBezTo>
                    <a:pt x="401" y="228"/>
                    <a:pt x="401" y="228"/>
                    <a:pt x="401" y="228"/>
                  </a:cubicBezTo>
                  <a:cubicBezTo>
                    <a:pt x="392" y="238"/>
                    <a:pt x="379" y="243"/>
                    <a:pt x="366" y="243"/>
                  </a:cubicBezTo>
                  <a:cubicBezTo>
                    <a:pt x="350" y="243"/>
                    <a:pt x="336" y="237"/>
                    <a:pt x="327" y="224"/>
                  </a:cubicBezTo>
                  <a:cubicBezTo>
                    <a:pt x="326" y="222"/>
                    <a:pt x="324" y="221"/>
                    <a:pt x="321" y="221"/>
                  </a:cubicBezTo>
                  <a:cubicBezTo>
                    <a:pt x="321" y="221"/>
                    <a:pt x="321" y="221"/>
                    <a:pt x="321" y="221"/>
                  </a:cubicBezTo>
                  <a:cubicBezTo>
                    <a:pt x="319" y="221"/>
                    <a:pt x="317" y="222"/>
                    <a:pt x="316" y="224"/>
                  </a:cubicBezTo>
                  <a:cubicBezTo>
                    <a:pt x="307" y="236"/>
                    <a:pt x="292" y="243"/>
                    <a:pt x="277" y="243"/>
                  </a:cubicBezTo>
                  <a:cubicBezTo>
                    <a:pt x="262" y="243"/>
                    <a:pt x="247" y="236"/>
                    <a:pt x="238" y="224"/>
                  </a:cubicBezTo>
                  <a:cubicBezTo>
                    <a:pt x="236" y="220"/>
                    <a:pt x="230" y="220"/>
                    <a:pt x="227" y="224"/>
                  </a:cubicBezTo>
                  <a:cubicBezTo>
                    <a:pt x="218" y="236"/>
                    <a:pt x="204" y="243"/>
                    <a:pt x="188" y="243"/>
                  </a:cubicBezTo>
                  <a:cubicBezTo>
                    <a:pt x="175" y="243"/>
                    <a:pt x="162" y="238"/>
                    <a:pt x="153" y="228"/>
                  </a:cubicBezTo>
                  <a:lnTo>
                    <a:pt x="200" y="133"/>
                  </a:lnTo>
                  <a:close/>
                  <a:moveTo>
                    <a:pt x="528" y="557"/>
                  </a:moveTo>
                  <a:cubicBezTo>
                    <a:pt x="521" y="568"/>
                    <a:pt x="506" y="574"/>
                    <a:pt x="484" y="574"/>
                  </a:cubicBezTo>
                  <a:cubicBezTo>
                    <a:pt x="70" y="574"/>
                    <a:pt x="70" y="574"/>
                    <a:pt x="70" y="574"/>
                  </a:cubicBezTo>
                  <a:cubicBezTo>
                    <a:pt x="48" y="574"/>
                    <a:pt x="34" y="568"/>
                    <a:pt x="26" y="557"/>
                  </a:cubicBezTo>
                  <a:cubicBezTo>
                    <a:pt x="15" y="539"/>
                    <a:pt x="18" y="507"/>
                    <a:pt x="37" y="465"/>
                  </a:cubicBezTo>
                  <a:cubicBezTo>
                    <a:pt x="147" y="241"/>
                    <a:pt x="147" y="241"/>
                    <a:pt x="147" y="241"/>
                  </a:cubicBezTo>
                  <a:cubicBezTo>
                    <a:pt x="158" y="251"/>
                    <a:pt x="173" y="257"/>
                    <a:pt x="188" y="257"/>
                  </a:cubicBezTo>
                  <a:cubicBezTo>
                    <a:pt x="205" y="257"/>
                    <a:pt x="221" y="251"/>
                    <a:pt x="233" y="239"/>
                  </a:cubicBezTo>
                  <a:cubicBezTo>
                    <a:pt x="244" y="251"/>
                    <a:pt x="260" y="257"/>
                    <a:pt x="277" y="257"/>
                  </a:cubicBezTo>
                  <a:cubicBezTo>
                    <a:pt x="294" y="257"/>
                    <a:pt x="310" y="251"/>
                    <a:pt x="321" y="239"/>
                  </a:cubicBezTo>
                  <a:cubicBezTo>
                    <a:pt x="333" y="251"/>
                    <a:pt x="348" y="257"/>
                    <a:pt x="365" y="257"/>
                  </a:cubicBezTo>
                  <a:cubicBezTo>
                    <a:pt x="365" y="257"/>
                    <a:pt x="366" y="257"/>
                    <a:pt x="366" y="257"/>
                  </a:cubicBezTo>
                  <a:cubicBezTo>
                    <a:pt x="382" y="257"/>
                    <a:pt x="396" y="251"/>
                    <a:pt x="408" y="241"/>
                  </a:cubicBezTo>
                  <a:cubicBezTo>
                    <a:pt x="517" y="464"/>
                    <a:pt x="517" y="464"/>
                    <a:pt x="517" y="464"/>
                  </a:cubicBezTo>
                  <a:cubicBezTo>
                    <a:pt x="536" y="507"/>
                    <a:pt x="540" y="539"/>
                    <a:pt x="528" y="557"/>
                  </a:cubicBezTo>
                  <a:close/>
                  <a:moveTo>
                    <a:pt x="222" y="384"/>
                  </a:moveTo>
                  <a:cubicBezTo>
                    <a:pt x="198" y="384"/>
                    <a:pt x="179" y="403"/>
                    <a:pt x="179" y="427"/>
                  </a:cubicBezTo>
                  <a:cubicBezTo>
                    <a:pt x="179" y="450"/>
                    <a:pt x="198" y="470"/>
                    <a:pt x="222" y="470"/>
                  </a:cubicBezTo>
                  <a:cubicBezTo>
                    <a:pt x="245" y="470"/>
                    <a:pt x="264" y="450"/>
                    <a:pt x="264" y="427"/>
                  </a:cubicBezTo>
                  <a:cubicBezTo>
                    <a:pt x="264" y="403"/>
                    <a:pt x="245" y="384"/>
                    <a:pt x="222" y="384"/>
                  </a:cubicBezTo>
                  <a:close/>
                  <a:moveTo>
                    <a:pt x="222" y="456"/>
                  </a:moveTo>
                  <a:cubicBezTo>
                    <a:pt x="206" y="456"/>
                    <a:pt x="193" y="443"/>
                    <a:pt x="193" y="427"/>
                  </a:cubicBezTo>
                  <a:cubicBezTo>
                    <a:pt x="193" y="411"/>
                    <a:pt x="206" y="398"/>
                    <a:pt x="222" y="398"/>
                  </a:cubicBezTo>
                  <a:cubicBezTo>
                    <a:pt x="238" y="398"/>
                    <a:pt x="250" y="411"/>
                    <a:pt x="250" y="427"/>
                  </a:cubicBezTo>
                  <a:cubicBezTo>
                    <a:pt x="250" y="443"/>
                    <a:pt x="238" y="456"/>
                    <a:pt x="222" y="456"/>
                  </a:cubicBezTo>
                  <a:close/>
                  <a:moveTo>
                    <a:pt x="352" y="314"/>
                  </a:moveTo>
                  <a:cubicBezTo>
                    <a:pt x="319" y="314"/>
                    <a:pt x="292" y="341"/>
                    <a:pt x="292" y="374"/>
                  </a:cubicBezTo>
                  <a:cubicBezTo>
                    <a:pt x="292" y="407"/>
                    <a:pt x="319" y="434"/>
                    <a:pt x="352" y="434"/>
                  </a:cubicBezTo>
                  <a:cubicBezTo>
                    <a:pt x="385" y="434"/>
                    <a:pt x="412" y="407"/>
                    <a:pt x="412" y="374"/>
                  </a:cubicBezTo>
                  <a:cubicBezTo>
                    <a:pt x="412" y="341"/>
                    <a:pt x="385" y="314"/>
                    <a:pt x="352" y="314"/>
                  </a:cubicBezTo>
                  <a:close/>
                  <a:moveTo>
                    <a:pt x="352" y="420"/>
                  </a:moveTo>
                  <a:cubicBezTo>
                    <a:pt x="327" y="420"/>
                    <a:pt x="306" y="400"/>
                    <a:pt x="306" y="374"/>
                  </a:cubicBezTo>
                  <a:cubicBezTo>
                    <a:pt x="306" y="349"/>
                    <a:pt x="327" y="328"/>
                    <a:pt x="352" y="328"/>
                  </a:cubicBezTo>
                  <a:cubicBezTo>
                    <a:pt x="378" y="328"/>
                    <a:pt x="398" y="349"/>
                    <a:pt x="398" y="374"/>
                  </a:cubicBezTo>
                  <a:cubicBezTo>
                    <a:pt x="398" y="400"/>
                    <a:pt x="378" y="420"/>
                    <a:pt x="352" y="4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9" name="Group 18"/>
          <p:cNvGrpSpPr/>
          <p:nvPr/>
        </p:nvGrpSpPr>
        <p:grpSpPr>
          <a:xfrm>
            <a:off x="8963069" y="2132853"/>
            <a:ext cx="747904" cy="747904"/>
            <a:chOff x="3995456" y="7121633"/>
            <a:chExt cx="837454" cy="837454"/>
          </a:xfrm>
        </p:grpSpPr>
        <p:sp>
          <p:nvSpPr>
            <p:cNvPr id="20" name="Oval 18"/>
            <p:cNvSpPr>
              <a:spLocks noChangeArrowheads="1"/>
            </p:cNvSpPr>
            <p:nvPr/>
          </p:nvSpPr>
          <p:spPr bwMode="auto">
            <a:xfrm>
              <a:off x="3995456" y="7121633"/>
              <a:ext cx="837454" cy="837454"/>
            </a:xfrm>
            <a:prstGeom prst="ellipse">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42"/>
            <p:cNvSpPr>
              <a:spLocks noEditPoints="1"/>
            </p:cNvSpPr>
            <p:nvPr/>
          </p:nvSpPr>
          <p:spPr bwMode="auto">
            <a:xfrm>
              <a:off x="4168022" y="7251929"/>
              <a:ext cx="492328" cy="576868"/>
            </a:xfrm>
            <a:custGeom>
              <a:avLst/>
              <a:gdLst>
                <a:gd name="T0" fmla="*/ 122 w 419"/>
                <a:gd name="T1" fmla="*/ 141 h 491"/>
                <a:gd name="T2" fmla="*/ 156 w 419"/>
                <a:gd name="T3" fmla="*/ 239 h 491"/>
                <a:gd name="T4" fmla="*/ 169 w 419"/>
                <a:gd name="T5" fmla="*/ 276 h 491"/>
                <a:gd name="T6" fmla="*/ 194 w 419"/>
                <a:gd name="T7" fmla="*/ 293 h 491"/>
                <a:gd name="T8" fmla="*/ 220 w 419"/>
                <a:gd name="T9" fmla="*/ 276 h 491"/>
                <a:gd name="T10" fmla="*/ 233 w 419"/>
                <a:gd name="T11" fmla="*/ 239 h 491"/>
                <a:gd name="T12" fmla="*/ 266 w 419"/>
                <a:gd name="T13" fmla="*/ 141 h 491"/>
                <a:gd name="T14" fmla="*/ 194 w 419"/>
                <a:gd name="T15" fmla="*/ 283 h 491"/>
                <a:gd name="T16" fmla="*/ 207 w 419"/>
                <a:gd name="T17" fmla="*/ 276 h 491"/>
                <a:gd name="T18" fmla="*/ 223 w 419"/>
                <a:gd name="T19" fmla="*/ 263 h 491"/>
                <a:gd name="T20" fmla="*/ 169 w 419"/>
                <a:gd name="T21" fmla="*/ 266 h 491"/>
                <a:gd name="T22" fmla="*/ 165 w 419"/>
                <a:gd name="T23" fmla="*/ 244 h 491"/>
                <a:gd name="T24" fmla="*/ 223 w 419"/>
                <a:gd name="T25" fmla="*/ 263 h 491"/>
                <a:gd name="T26" fmla="*/ 223 w 419"/>
                <a:gd name="T27" fmla="*/ 235 h 491"/>
                <a:gd name="T28" fmla="*/ 199 w 419"/>
                <a:gd name="T29" fmla="*/ 168 h 491"/>
                <a:gd name="T30" fmla="*/ 221 w 419"/>
                <a:gd name="T31" fmla="*/ 134 h 491"/>
                <a:gd name="T32" fmla="*/ 194 w 419"/>
                <a:gd name="T33" fmla="*/ 159 h 491"/>
                <a:gd name="T34" fmla="*/ 168 w 419"/>
                <a:gd name="T35" fmla="*/ 134 h 491"/>
                <a:gd name="T36" fmla="*/ 190 w 419"/>
                <a:gd name="T37" fmla="*/ 168 h 491"/>
                <a:gd name="T38" fmla="*/ 165 w 419"/>
                <a:gd name="T39" fmla="*/ 235 h 491"/>
                <a:gd name="T40" fmla="*/ 132 w 419"/>
                <a:gd name="T41" fmla="*/ 141 h 491"/>
                <a:gd name="T42" fmla="*/ 257 w 419"/>
                <a:gd name="T43" fmla="*/ 141 h 491"/>
                <a:gd name="T44" fmla="*/ 407 w 419"/>
                <a:gd name="T45" fmla="*/ 250 h 491"/>
                <a:gd name="T46" fmla="*/ 374 w 419"/>
                <a:gd name="T47" fmla="*/ 183 h 491"/>
                <a:gd name="T48" fmla="*/ 374 w 419"/>
                <a:gd name="T49" fmla="*/ 118 h 491"/>
                <a:gd name="T50" fmla="*/ 193 w 419"/>
                <a:gd name="T51" fmla="*/ 0 h 491"/>
                <a:gd name="T52" fmla="*/ 61 w 419"/>
                <a:gd name="T53" fmla="*/ 288 h 491"/>
                <a:gd name="T54" fmla="*/ 72 w 419"/>
                <a:gd name="T55" fmla="*/ 454 h 491"/>
                <a:gd name="T56" fmla="*/ 197 w 419"/>
                <a:gd name="T57" fmla="*/ 491 h 491"/>
                <a:gd name="T58" fmla="*/ 259 w 419"/>
                <a:gd name="T59" fmla="*/ 480 h 491"/>
                <a:gd name="T60" fmla="*/ 345 w 419"/>
                <a:gd name="T61" fmla="*/ 413 h 491"/>
                <a:gd name="T62" fmla="*/ 378 w 419"/>
                <a:gd name="T63" fmla="*/ 391 h 491"/>
                <a:gd name="T64" fmla="*/ 378 w 419"/>
                <a:gd name="T65" fmla="*/ 360 h 491"/>
                <a:gd name="T66" fmla="*/ 388 w 419"/>
                <a:gd name="T67" fmla="*/ 339 h 491"/>
                <a:gd name="T68" fmla="*/ 394 w 419"/>
                <a:gd name="T69" fmla="*/ 319 h 491"/>
                <a:gd name="T70" fmla="*/ 390 w 419"/>
                <a:gd name="T71" fmla="*/ 304 h 491"/>
                <a:gd name="T72" fmla="*/ 409 w 419"/>
                <a:gd name="T73" fmla="*/ 289 h 491"/>
                <a:gd name="T74" fmla="*/ 407 w 419"/>
                <a:gd name="T75" fmla="*/ 250 h 491"/>
                <a:gd name="T76" fmla="*/ 385 w 419"/>
                <a:gd name="T77" fmla="*/ 286 h 491"/>
                <a:gd name="T78" fmla="*/ 380 w 419"/>
                <a:gd name="T79" fmla="*/ 307 h 491"/>
                <a:gd name="T80" fmla="*/ 385 w 419"/>
                <a:gd name="T81" fmla="*/ 317 h 491"/>
                <a:gd name="T82" fmla="*/ 376 w 419"/>
                <a:gd name="T83" fmla="*/ 331 h 491"/>
                <a:gd name="T84" fmla="*/ 375 w 419"/>
                <a:gd name="T85" fmla="*/ 344 h 491"/>
                <a:gd name="T86" fmla="*/ 369 w 419"/>
                <a:gd name="T87" fmla="*/ 365 h 491"/>
                <a:gd name="T88" fmla="*/ 347 w 419"/>
                <a:gd name="T89" fmla="*/ 404 h 491"/>
                <a:gd name="T90" fmla="*/ 261 w 419"/>
                <a:gd name="T91" fmla="*/ 386 h 491"/>
                <a:gd name="T92" fmla="*/ 250 w 419"/>
                <a:gd name="T93" fmla="*/ 476 h 491"/>
                <a:gd name="T94" fmla="*/ 89 w 419"/>
                <a:gd name="T95" fmla="*/ 307 h 491"/>
                <a:gd name="T96" fmla="*/ 9 w 419"/>
                <a:gd name="T97" fmla="*/ 167 h 491"/>
                <a:gd name="T98" fmla="*/ 193 w 419"/>
                <a:gd name="T99" fmla="*/ 9 h 491"/>
                <a:gd name="T100" fmla="*/ 365 w 419"/>
                <a:gd name="T101" fmla="*/ 120 h 491"/>
                <a:gd name="T102" fmla="*/ 365 w 419"/>
                <a:gd name="T103" fmla="*/ 180 h 491"/>
                <a:gd name="T104" fmla="*/ 399 w 419"/>
                <a:gd name="T105" fmla="*/ 255 h 491"/>
                <a:gd name="T106" fmla="*/ 405 w 419"/>
                <a:gd name="T107"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9" h="491">
                  <a:moveTo>
                    <a:pt x="194" y="69"/>
                  </a:moveTo>
                  <a:cubicBezTo>
                    <a:pt x="155" y="69"/>
                    <a:pt x="122" y="101"/>
                    <a:pt x="122" y="141"/>
                  </a:cubicBezTo>
                  <a:cubicBezTo>
                    <a:pt x="122" y="161"/>
                    <a:pt x="130" y="180"/>
                    <a:pt x="144" y="195"/>
                  </a:cubicBezTo>
                  <a:cubicBezTo>
                    <a:pt x="148" y="199"/>
                    <a:pt x="156" y="210"/>
                    <a:pt x="156" y="239"/>
                  </a:cubicBezTo>
                  <a:cubicBezTo>
                    <a:pt x="156" y="263"/>
                    <a:pt x="156" y="263"/>
                    <a:pt x="156" y="263"/>
                  </a:cubicBezTo>
                  <a:cubicBezTo>
                    <a:pt x="156" y="270"/>
                    <a:pt x="162" y="276"/>
                    <a:pt x="169" y="276"/>
                  </a:cubicBezTo>
                  <a:cubicBezTo>
                    <a:pt x="172" y="276"/>
                    <a:pt x="172" y="276"/>
                    <a:pt x="172" y="276"/>
                  </a:cubicBezTo>
                  <a:cubicBezTo>
                    <a:pt x="174" y="285"/>
                    <a:pt x="183" y="293"/>
                    <a:pt x="194" y="293"/>
                  </a:cubicBezTo>
                  <a:cubicBezTo>
                    <a:pt x="205" y="293"/>
                    <a:pt x="214" y="285"/>
                    <a:pt x="217" y="276"/>
                  </a:cubicBezTo>
                  <a:cubicBezTo>
                    <a:pt x="220" y="276"/>
                    <a:pt x="220" y="276"/>
                    <a:pt x="220" y="276"/>
                  </a:cubicBezTo>
                  <a:cubicBezTo>
                    <a:pt x="227" y="276"/>
                    <a:pt x="233" y="270"/>
                    <a:pt x="233" y="263"/>
                  </a:cubicBezTo>
                  <a:cubicBezTo>
                    <a:pt x="233" y="239"/>
                    <a:pt x="233" y="239"/>
                    <a:pt x="233" y="239"/>
                  </a:cubicBezTo>
                  <a:cubicBezTo>
                    <a:pt x="233" y="210"/>
                    <a:pt x="241" y="199"/>
                    <a:pt x="244" y="195"/>
                  </a:cubicBezTo>
                  <a:cubicBezTo>
                    <a:pt x="258" y="180"/>
                    <a:pt x="266" y="161"/>
                    <a:pt x="266" y="141"/>
                  </a:cubicBezTo>
                  <a:cubicBezTo>
                    <a:pt x="266" y="101"/>
                    <a:pt x="234" y="69"/>
                    <a:pt x="194" y="69"/>
                  </a:cubicBezTo>
                  <a:close/>
                  <a:moveTo>
                    <a:pt x="194" y="283"/>
                  </a:moveTo>
                  <a:cubicBezTo>
                    <a:pt x="189" y="283"/>
                    <a:pt x="184" y="280"/>
                    <a:pt x="182" y="276"/>
                  </a:cubicBezTo>
                  <a:cubicBezTo>
                    <a:pt x="207" y="276"/>
                    <a:pt x="207" y="276"/>
                    <a:pt x="207" y="276"/>
                  </a:cubicBezTo>
                  <a:cubicBezTo>
                    <a:pt x="205" y="280"/>
                    <a:pt x="200" y="283"/>
                    <a:pt x="194" y="283"/>
                  </a:cubicBezTo>
                  <a:close/>
                  <a:moveTo>
                    <a:pt x="223" y="263"/>
                  </a:moveTo>
                  <a:cubicBezTo>
                    <a:pt x="223" y="265"/>
                    <a:pt x="222" y="266"/>
                    <a:pt x="220" y="266"/>
                  </a:cubicBezTo>
                  <a:cubicBezTo>
                    <a:pt x="169" y="266"/>
                    <a:pt x="169" y="266"/>
                    <a:pt x="169" y="266"/>
                  </a:cubicBezTo>
                  <a:cubicBezTo>
                    <a:pt x="167" y="266"/>
                    <a:pt x="165" y="265"/>
                    <a:pt x="165" y="263"/>
                  </a:cubicBezTo>
                  <a:cubicBezTo>
                    <a:pt x="165" y="244"/>
                    <a:pt x="165" y="244"/>
                    <a:pt x="165" y="244"/>
                  </a:cubicBezTo>
                  <a:cubicBezTo>
                    <a:pt x="223" y="244"/>
                    <a:pt x="223" y="244"/>
                    <a:pt x="223" y="244"/>
                  </a:cubicBezTo>
                  <a:lnTo>
                    <a:pt x="223" y="263"/>
                  </a:lnTo>
                  <a:close/>
                  <a:moveTo>
                    <a:pt x="237" y="188"/>
                  </a:moveTo>
                  <a:cubicBezTo>
                    <a:pt x="232" y="194"/>
                    <a:pt x="224" y="207"/>
                    <a:pt x="223" y="235"/>
                  </a:cubicBezTo>
                  <a:cubicBezTo>
                    <a:pt x="199" y="235"/>
                    <a:pt x="199" y="235"/>
                    <a:pt x="199" y="235"/>
                  </a:cubicBezTo>
                  <a:cubicBezTo>
                    <a:pt x="199" y="168"/>
                    <a:pt x="199" y="168"/>
                    <a:pt x="199" y="168"/>
                  </a:cubicBezTo>
                  <a:cubicBezTo>
                    <a:pt x="218" y="165"/>
                    <a:pt x="224" y="141"/>
                    <a:pt x="224" y="140"/>
                  </a:cubicBezTo>
                  <a:cubicBezTo>
                    <a:pt x="225" y="137"/>
                    <a:pt x="223" y="135"/>
                    <a:pt x="221" y="134"/>
                  </a:cubicBezTo>
                  <a:cubicBezTo>
                    <a:pt x="218" y="133"/>
                    <a:pt x="216" y="135"/>
                    <a:pt x="215" y="137"/>
                  </a:cubicBezTo>
                  <a:cubicBezTo>
                    <a:pt x="215" y="138"/>
                    <a:pt x="210" y="159"/>
                    <a:pt x="194" y="159"/>
                  </a:cubicBezTo>
                  <a:cubicBezTo>
                    <a:pt x="179" y="159"/>
                    <a:pt x="173" y="138"/>
                    <a:pt x="173" y="137"/>
                  </a:cubicBezTo>
                  <a:cubicBezTo>
                    <a:pt x="173" y="135"/>
                    <a:pt x="170" y="133"/>
                    <a:pt x="168" y="134"/>
                  </a:cubicBezTo>
                  <a:cubicBezTo>
                    <a:pt x="165" y="135"/>
                    <a:pt x="164" y="137"/>
                    <a:pt x="164" y="140"/>
                  </a:cubicBezTo>
                  <a:cubicBezTo>
                    <a:pt x="165" y="141"/>
                    <a:pt x="170" y="165"/>
                    <a:pt x="190" y="168"/>
                  </a:cubicBezTo>
                  <a:cubicBezTo>
                    <a:pt x="190" y="235"/>
                    <a:pt x="190" y="235"/>
                    <a:pt x="190" y="235"/>
                  </a:cubicBezTo>
                  <a:cubicBezTo>
                    <a:pt x="165" y="235"/>
                    <a:pt x="165" y="235"/>
                    <a:pt x="165" y="235"/>
                  </a:cubicBezTo>
                  <a:cubicBezTo>
                    <a:pt x="164" y="207"/>
                    <a:pt x="156" y="194"/>
                    <a:pt x="151" y="188"/>
                  </a:cubicBezTo>
                  <a:cubicBezTo>
                    <a:pt x="139" y="176"/>
                    <a:pt x="132" y="158"/>
                    <a:pt x="132" y="141"/>
                  </a:cubicBezTo>
                  <a:cubicBezTo>
                    <a:pt x="132" y="107"/>
                    <a:pt x="160" y="79"/>
                    <a:pt x="194" y="79"/>
                  </a:cubicBezTo>
                  <a:cubicBezTo>
                    <a:pt x="229" y="79"/>
                    <a:pt x="257" y="107"/>
                    <a:pt x="257" y="141"/>
                  </a:cubicBezTo>
                  <a:cubicBezTo>
                    <a:pt x="257" y="158"/>
                    <a:pt x="250" y="176"/>
                    <a:pt x="237" y="188"/>
                  </a:cubicBezTo>
                  <a:close/>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2" name="Group 21"/>
          <p:cNvGrpSpPr/>
          <p:nvPr/>
        </p:nvGrpSpPr>
        <p:grpSpPr>
          <a:xfrm>
            <a:off x="2483283" y="2132856"/>
            <a:ext cx="747904" cy="747904"/>
            <a:chOff x="5038009" y="7121636"/>
            <a:chExt cx="837454" cy="837454"/>
          </a:xfrm>
        </p:grpSpPr>
        <p:sp>
          <p:nvSpPr>
            <p:cNvPr id="23" name="Oval 15"/>
            <p:cNvSpPr>
              <a:spLocks noChangeArrowheads="1"/>
            </p:cNvSpPr>
            <p:nvPr/>
          </p:nvSpPr>
          <p:spPr bwMode="auto">
            <a:xfrm>
              <a:off x="5038009"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3"/>
            <p:cNvSpPr>
              <a:spLocks noEditPoints="1"/>
            </p:cNvSpPr>
            <p:nvPr/>
          </p:nvSpPr>
          <p:spPr bwMode="auto">
            <a:xfrm>
              <a:off x="5178529" y="7275052"/>
              <a:ext cx="556412" cy="529621"/>
            </a:xfrm>
            <a:custGeom>
              <a:avLst/>
              <a:gdLst>
                <a:gd name="T0" fmla="*/ 704 w 706"/>
                <a:gd name="T1" fmla="*/ 161 h 672"/>
                <a:gd name="T2" fmla="*/ 634 w 706"/>
                <a:gd name="T3" fmla="*/ 72 h 672"/>
                <a:gd name="T4" fmla="*/ 629 w 706"/>
                <a:gd name="T5" fmla="*/ 70 h 672"/>
                <a:gd name="T6" fmla="*/ 360 w 706"/>
                <a:gd name="T7" fmla="*/ 70 h 672"/>
                <a:gd name="T8" fmla="*/ 360 w 706"/>
                <a:gd name="T9" fmla="*/ 7 h 672"/>
                <a:gd name="T10" fmla="*/ 353 w 706"/>
                <a:gd name="T11" fmla="*/ 0 h 672"/>
                <a:gd name="T12" fmla="*/ 346 w 706"/>
                <a:gd name="T13" fmla="*/ 7 h 672"/>
                <a:gd name="T14" fmla="*/ 346 w 706"/>
                <a:gd name="T15" fmla="*/ 70 h 672"/>
                <a:gd name="T16" fmla="*/ 129 w 706"/>
                <a:gd name="T17" fmla="*/ 70 h 672"/>
                <a:gd name="T18" fmla="*/ 122 w 706"/>
                <a:gd name="T19" fmla="*/ 77 h 672"/>
                <a:gd name="T20" fmla="*/ 122 w 706"/>
                <a:gd name="T21" fmla="*/ 253 h 672"/>
                <a:gd name="T22" fmla="*/ 129 w 706"/>
                <a:gd name="T23" fmla="*/ 260 h 672"/>
                <a:gd name="T24" fmla="*/ 346 w 706"/>
                <a:gd name="T25" fmla="*/ 260 h 672"/>
                <a:gd name="T26" fmla="*/ 346 w 706"/>
                <a:gd name="T27" fmla="*/ 329 h 672"/>
                <a:gd name="T28" fmla="*/ 77 w 706"/>
                <a:gd name="T29" fmla="*/ 329 h 672"/>
                <a:gd name="T30" fmla="*/ 72 w 706"/>
                <a:gd name="T31" fmla="*/ 332 h 672"/>
                <a:gd name="T32" fmla="*/ 2 w 706"/>
                <a:gd name="T33" fmla="*/ 420 h 672"/>
                <a:gd name="T34" fmla="*/ 2 w 706"/>
                <a:gd name="T35" fmla="*/ 429 h 672"/>
                <a:gd name="T36" fmla="*/ 72 w 706"/>
                <a:gd name="T37" fmla="*/ 517 h 672"/>
                <a:gd name="T38" fmla="*/ 77 w 706"/>
                <a:gd name="T39" fmla="*/ 519 h 672"/>
                <a:gd name="T40" fmla="*/ 346 w 706"/>
                <a:gd name="T41" fmla="*/ 519 h 672"/>
                <a:gd name="T42" fmla="*/ 346 w 706"/>
                <a:gd name="T43" fmla="*/ 665 h 672"/>
                <a:gd name="T44" fmla="*/ 353 w 706"/>
                <a:gd name="T45" fmla="*/ 672 h 672"/>
                <a:gd name="T46" fmla="*/ 360 w 706"/>
                <a:gd name="T47" fmla="*/ 665 h 672"/>
                <a:gd name="T48" fmla="*/ 360 w 706"/>
                <a:gd name="T49" fmla="*/ 519 h 672"/>
                <a:gd name="T50" fmla="*/ 577 w 706"/>
                <a:gd name="T51" fmla="*/ 519 h 672"/>
                <a:gd name="T52" fmla="*/ 584 w 706"/>
                <a:gd name="T53" fmla="*/ 512 h 672"/>
                <a:gd name="T54" fmla="*/ 584 w 706"/>
                <a:gd name="T55" fmla="*/ 336 h 672"/>
                <a:gd name="T56" fmla="*/ 577 w 706"/>
                <a:gd name="T57" fmla="*/ 329 h 672"/>
                <a:gd name="T58" fmla="*/ 360 w 706"/>
                <a:gd name="T59" fmla="*/ 329 h 672"/>
                <a:gd name="T60" fmla="*/ 360 w 706"/>
                <a:gd name="T61" fmla="*/ 260 h 672"/>
                <a:gd name="T62" fmla="*/ 629 w 706"/>
                <a:gd name="T63" fmla="*/ 260 h 672"/>
                <a:gd name="T64" fmla="*/ 634 w 706"/>
                <a:gd name="T65" fmla="*/ 257 h 672"/>
                <a:gd name="T66" fmla="*/ 704 w 706"/>
                <a:gd name="T67" fmla="*/ 169 h 672"/>
                <a:gd name="T68" fmla="*/ 704 w 706"/>
                <a:gd name="T69" fmla="*/ 161 h 672"/>
                <a:gd name="T70" fmla="*/ 570 w 706"/>
                <a:gd name="T71" fmla="*/ 505 h 672"/>
                <a:gd name="T72" fmla="*/ 80 w 706"/>
                <a:gd name="T73" fmla="*/ 505 h 672"/>
                <a:gd name="T74" fmla="*/ 16 w 706"/>
                <a:gd name="T75" fmla="*/ 424 h 672"/>
                <a:gd name="T76" fmla="*/ 80 w 706"/>
                <a:gd name="T77" fmla="*/ 343 h 672"/>
                <a:gd name="T78" fmla="*/ 353 w 706"/>
                <a:gd name="T79" fmla="*/ 343 h 672"/>
                <a:gd name="T80" fmla="*/ 353 w 706"/>
                <a:gd name="T81" fmla="*/ 343 h 672"/>
                <a:gd name="T82" fmla="*/ 353 w 706"/>
                <a:gd name="T83" fmla="*/ 343 h 672"/>
                <a:gd name="T84" fmla="*/ 570 w 706"/>
                <a:gd name="T85" fmla="*/ 343 h 672"/>
                <a:gd name="T86" fmla="*/ 570 w 706"/>
                <a:gd name="T87" fmla="*/ 505 h 672"/>
                <a:gd name="T88" fmla="*/ 626 w 706"/>
                <a:gd name="T89" fmla="*/ 246 h 672"/>
                <a:gd name="T90" fmla="*/ 136 w 706"/>
                <a:gd name="T91" fmla="*/ 246 h 672"/>
                <a:gd name="T92" fmla="*/ 136 w 706"/>
                <a:gd name="T93" fmla="*/ 84 h 672"/>
                <a:gd name="T94" fmla="*/ 626 w 706"/>
                <a:gd name="T95" fmla="*/ 84 h 672"/>
                <a:gd name="T96" fmla="*/ 690 w 706"/>
                <a:gd name="T97" fmla="*/ 165 h 672"/>
                <a:gd name="T98" fmla="*/ 626 w 706"/>
                <a:gd name="T99" fmla="*/ 2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06" h="672">
                  <a:moveTo>
                    <a:pt x="704" y="161"/>
                  </a:moveTo>
                  <a:cubicBezTo>
                    <a:pt x="634" y="72"/>
                    <a:pt x="634" y="72"/>
                    <a:pt x="634" y="72"/>
                  </a:cubicBezTo>
                  <a:cubicBezTo>
                    <a:pt x="633" y="71"/>
                    <a:pt x="631" y="70"/>
                    <a:pt x="629" y="70"/>
                  </a:cubicBezTo>
                  <a:cubicBezTo>
                    <a:pt x="360" y="70"/>
                    <a:pt x="360" y="70"/>
                    <a:pt x="360" y="70"/>
                  </a:cubicBezTo>
                  <a:cubicBezTo>
                    <a:pt x="360" y="7"/>
                    <a:pt x="360" y="7"/>
                    <a:pt x="360" y="7"/>
                  </a:cubicBezTo>
                  <a:cubicBezTo>
                    <a:pt x="360" y="3"/>
                    <a:pt x="357" y="0"/>
                    <a:pt x="353" y="0"/>
                  </a:cubicBezTo>
                  <a:cubicBezTo>
                    <a:pt x="349" y="0"/>
                    <a:pt x="346" y="3"/>
                    <a:pt x="346" y="7"/>
                  </a:cubicBezTo>
                  <a:cubicBezTo>
                    <a:pt x="346" y="70"/>
                    <a:pt x="346" y="70"/>
                    <a:pt x="346" y="70"/>
                  </a:cubicBezTo>
                  <a:cubicBezTo>
                    <a:pt x="129" y="70"/>
                    <a:pt x="129" y="70"/>
                    <a:pt x="129" y="70"/>
                  </a:cubicBezTo>
                  <a:cubicBezTo>
                    <a:pt x="126" y="70"/>
                    <a:pt x="122" y="73"/>
                    <a:pt x="122" y="77"/>
                  </a:cubicBezTo>
                  <a:cubicBezTo>
                    <a:pt x="122" y="253"/>
                    <a:pt x="122" y="253"/>
                    <a:pt x="122" y="253"/>
                  </a:cubicBezTo>
                  <a:cubicBezTo>
                    <a:pt x="122" y="257"/>
                    <a:pt x="126" y="260"/>
                    <a:pt x="129" y="260"/>
                  </a:cubicBezTo>
                  <a:cubicBezTo>
                    <a:pt x="346" y="260"/>
                    <a:pt x="346" y="260"/>
                    <a:pt x="346" y="260"/>
                  </a:cubicBezTo>
                  <a:cubicBezTo>
                    <a:pt x="346" y="329"/>
                    <a:pt x="346" y="329"/>
                    <a:pt x="346" y="329"/>
                  </a:cubicBezTo>
                  <a:cubicBezTo>
                    <a:pt x="77" y="329"/>
                    <a:pt x="77" y="329"/>
                    <a:pt x="77" y="329"/>
                  </a:cubicBezTo>
                  <a:cubicBezTo>
                    <a:pt x="75" y="329"/>
                    <a:pt x="73" y="330"/>
                    <a:pt x="72" y="332"/>
                  </a:cubicBezTo>
                  <a:cubicBezTo>
                    <a:pt x="2" y="420"/>
                    <a:pt x="2" y="420"/>
                    <a:pt x="2" y="420"/>
                  </a:cubicBezTo>
                  <a:cubicBezTo>
                    <a:pt x="0" y="423"/>
                    <a:pt x="0" y="426"/>
                    <a:pt x="2" y="429"/>
                  </a:cubicBezTo>
                  <a:cubicBezTo>
                    <a:pt x="72" y="517"/>
                    <a:pt x="72" y="517"/>
                    <a:pt x="72" y="517"/>
                  </a:cubicBezTo>
                  <a:cubicBezTo>
                    <a:pt x="73" y="519"/>
                    <a:pt x="75" y="519"/>
                    <a:pt x="77" y="519"/>
                  </a:cubicBezTo>
                  <a:cubicBezTo>
                    <a:pt x="346" y="519"/>
                    <a:pt x="346" y="519"/>
                    <a:pt x="346" y="519"/>
                  </a:cubicBezTo>
                  <a:cubicBezTo>
                    <a:pt x="346" y="665"/>
                    <a:pt x="346" y="665"/>
                    <a:pt x="346" y="665"/>
                  </a:cubicBezTo>
                  <a:cubicBezTo>
                    <a:pt x="346" y="669"/>
                    <a:pt x="349" y="672"/>
                    <a:pt x="353" y="672"/>
                  </a:cubicBezTo>
                  <a:cubicBezTo>
                    <a:pt x="357" y="672"/>
                    <a:pt x="360" y="669"/>
                    <a:pt x="360" y="665"/>
                  </a:cubicBezTo>
                  <a:cubicBezTo>
                    <a:pt x="360" y="519"/>
                    <a:pt x="360" y="519"/>
                    <a:pt x="360" y="519"/>
                  </a:cubicBezTo>
                  <a:cubicBezTo>
                    <a:pt x="577" y="519"/>
                    <a:pt x="577" y="519"/>
                    <a:pt x="577" y="519"/>
                  </a:cubicBezTo>
                  <a:cubicBezTo>
                    <a:pt x="580" y="519"/>
                    <a:pt x="584" y="516"/>
                    <a:pt x="584" y="512"/>
                  </a:cubicBezTo>
                  <a:cubicBezTo>
                    <a:pt x="584" y="336"/>
                    <a:pt x="584" y="336"/>
                    <a:pt x="584" y="336"/>
                  </a:cubicBezTo>
                  <a:cubicBezTo>
                    <a:pt x="584" y="332"/>
                    <a:pt x="580" y="329"/>
                    <a:pt x="577" y="329"/>
                  </a:cubicBezTo>
                  <a:cubicBezTo>
                    <a:pt x="360" y="329"/>
                    <a:pt x="360" y="329"/>
                    <a:pt x="360" y="329"/>
                  </a:cubicBezTo>
                  <a:cubicBezTo>
                    <a:pt x="360" y="260"/>
                    <a:pt x="360" y="260"/>
                    <a:pt x="360" y="260"/>
                  </a:cubicBezTo>
                  <a:cubicBezTo>
                    <a:pt x="629" y="260"/>
                    <a:pt x="629" y="260"/>
                    <a:pt x="629" y="260"/>
                  </a:cubicBezTo>
                  <a:cubicBezTo>
                    <a:pt x="631" y="260"/>
                    <a:pt x="633" y="259"/>
                    <a:pt x="634" y="257"/>
                  </a:cubicBezTo>
                  <a:cubicBezTo>
                    <a:pt x="704" y="169"/>
                    <a:pt x="704" y="169"/>
                    <a:pt x="704" y="169"/>
                  </a:cubicBezTo>
                  <a:cubicBezTo>
                    <a:pt x="706" y="167"/>
                    <a:pt x="706" y="163"/>
                    <a:pt x="704" y="161"/>
                  </a:cubicBezTo>
                  <a:close/>
                  <a:moveTo>
                    <a:pt x="570" y="505"/>
                  </a:moveTo>
                  <a:cubicBezTo>
                    <a:pt x="80" y="505"/>
                    <a:pt x="80" y="505"/>
                    <a:pt x="80" y="505"/>
                  </a:cubicBezTo>
                  <a:cubicBezTo>
                    <a:pt x="16" y="424"/>
                    <a:pt x="16" y="424"/>
                    <a:pt x="16" y="424"/>
                  </a:cubicBezTo>
                  <a:cubicBezTo>
                    <a:pt x="80" y="343"/>
                    <a:pt x="80" y="343"/>
                    <a:pt x="80" y="343"/>
                  </a:cubicBezTo>
                  <a:cubicBezTo>
                    <a:pt x="353" y="343"/>
                    <a:pt x="353" y="343"/>
                    <a:pt x="353" y="343"/>
                  </a:cubicBezTo>
                  <a:cubicBezTo>
                    <a:pt x="353" y="343"/>
                    <a:pt x="353" y="343"/>
                    <a:pt x="353" y="343"/>
                  </a:cubicBezTo>
                  <a:cubicBezTo>
                    <a:pt x="353" y="343"/>
                    <a:pt x="353" y="343"/>
                    <a:pt x="353" y="343"/>
                  </a:cubicBezTo>
                  <a:cubicBezTo>
                    <a:pt x="570" y="343"/>
                    <a:pt x="570" y="343"/>
                    <a:pt x="570" y="343"/>
                  </a:cubicBezTo>
                  <a:lnTo>
                    <a:pt x="570" y="505"/>
                  </a:lnTo>
                  <a:close/>
                  <a:moveTo>
                    <a:pt x="626" y="246"/>
                  </a:moveTo>
                  <a:cubicBezTo>
                    <a:pt x="136" y="246"/>
                    <a:pt x="136" y="246"/>
                    <a:pt x="136" y="246"/>
                  </a:cubicBezTo>
                  <a:cubicBezTo>
                    <a:pt x="136" y="84"/>
                    <a:pt x="136" y="84"/>
                    <a:pt x="136" y="84"/>
                  </a:cubicBezTo>
                  <a:cubicBezTo>
                    <a:pt x="626" y="84"/>
                    <a:pt x="626" y="84"/>
                    <a:pt x="626" y="84"/>
                  </a:cubicBezTo>
                  <a:cubicBezTo>
                    <a:pt x="690" y="165"/>
                    <a:pt x="690" y="165"/>
                    <a:pt x="690" y="165"/>
                  </a:cubicBezTo>
                  <a:lnTo>
                    <a:pt x="626" y="24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5" name="Rectangle 24"/>
          <p:cNvSpPr/>
          <p:nvPr/>
        </p:nvSpPr>
        <p:spPr>
          <a:xfrm>
            <a:off x="2103029" y="4630381"/>
            <a:ext cx="1561097" cy="523220"/>
          </a:xfrm>
          <a:prstGeom prst="rect">
            <a:avLst/>
          </a:prstGeom>
        </p:spPr>
        <p:txBody>
          <a:bodyPr wrap="square">
            <a:spAutoFit/>
          </a:bodyPr>
          <a:lstStyle/>
          <a:p>
            <a:r>
              <a:rPr lang="en-US" sz="1400" dirty="0" err="1"/>
              <a:t>Xxxxx</a:t>
            </a:r>
            <a:r>
              <a:rPr lang="en-US" sz="1400" dirty="0"/>
              <a:t> </a:t>
            </a:r>
            <a:r>
              <a:rPr lang="en-US" sz="1400" dirty="0" err="1"/>
              <a:t>xxxxx</a:t>
            </a:r>
            <a:r>
              <a:rPr lang="en-US" sz="1400" dirty="0"/>
              <a:t> </a:t>
            </a:r>
            <a:r>
              <a:rPr lang="en-US" sz="1400" dirty="0" err="1"/>
              <a:t>xxxxxx</a:t>
            </a:r>
            <a:r>
              <a:rPr lang="en-US" sz="1400" dirty="0"/>
              <a:t> xxx</a:t>
            </a:r>
          </a:p>
        </p:txBody>
      </p:sp>
      <p:sp>
        <p:nvSpPr>
          <p:cNvPr id="26" name="Rectangle 25"/>
          <p:cNvSpPr/>
          <p:nvPr/>
        </p:nvSpPr>
        <p:spPr>
          <a:xfrm>
            <a:off x="1507864" y="4582869"/>
            <a:ext cx="797731" cy="646331"/>
          </a:xfrm>
          <a:prstGeom prst="rect">
            <a:avLst/>
          </a:prstGeom>
        </p:spPr>
        <p:txBody>
          <a:bodyPr wrap="square">
            <a:spAutoFit/>
          </a:bodyPr>
          <a:lstStyle/>
          <a:p>
            <a:r>
              <a:rPr lang="en-US" sz="3600" dirty="0"/>
              <a:t>01</a:t>
            </a:r>
          </a:p>
        </p:txBody>
      </p:sp>
      <p:sp>
        <p:nvSpPr>
          <p:cNvPr id="27" name="Rectangle 26"/>
          <p:cNvSpPr/>
          <p:nvPr/>
        </p:nvSpPr>
        <p:spPr>
          <a:xfrm>
            <a:off x="4537666" y="4630381"/>
            <a:ext cx="1561097" cy="523220"/>
          </a:xfrm>
          <a:prstGeom prst="rect">
            <a:avLst/>
          </a:prstGeom>
        </p:spPr>
        <p:txBody>
          <a:bodyPr wrap="square">
            <a:spAutoFit/>
          </a:bodyPr>
          <a:lstStyle/>
          <a:p>
            <a:r>
              <a:rPr lang="en-US" sz="1400" dirty="0" err="1"/>
              <a:t>Xxxxxxx</a:t>
            </a:r>
            <a:r>
              <a:rPr lang="en-US" sz="1400" dirty="0"/>
              <a:t> </a:t>
            </a:r>
            <a:r>
              <a:rPr lang="en-US" sz="1400" dirty="0" err="1"/>
              <a:t>xxxxx</a:t>
            </a:r>
            <a:r>
              <a:rPr lang="en-US" sz="1400" dirty="0"/>
              <a:t> xxx </a:t>
            </a:r>
            <a:r>
              <a:rPr lang="en-US" sz="1400" dirty="0" err="1"/>
              <a:t>xxxx</a:t>
            </a:r>
            <a:r>
              <a:rPr lang="en-US" sz="1400" dirty="0"/>
              <a:t> </a:t>
            </a:r>
          </a:p>
        </p:txBody>
      </p:sp>
      <p:sp>
        <p:nvSpPr>
          <p:cNvPr id="28" name="Rectangle 27"/>
          <p:cNvSpPr/>
          <p:nvPr/>
        </p:nvSpPr>
        <p:spPr>
          <a:xfrm>
            <a:off x="3942501" y="4582869"/>
            <a:ext cx="797731" cy="646331"/>
          </a:xfrm>
          <a:prstGeom prst="rect">
            <a:avLst/>
          </a:prstGeom>
        </p:spPr>
        <p:txBody>
          <a:bodyPr wrap="square">
            <a:spAutoFit/>
          </a:bodyPr>
          <a:lstStyle/>
          <a:p>
            <a:r>
              <a:rPr lang="en-US" sz="3600" dirty="0"/>
              <a:t>02</a:t>
            </a:r>
          </a:p>
        </p:txBody>
      </p:sp>
      <p:sp>
        <p:nvSpPr>
          <p:cNvPr id="29" name="Rectangle 28"/>
          <p:cNvSpPr/>
          <p:nvPr/>
        </p:nvSpPr>
        <p:spPr>
          <a:xfrm>
            <a:off x="6972303" y="4630381"/>
            <a:ext cx="1561097" cy="523220"/>
          </a:xfrm>
          <a:prstGeom prst="rect">
            <a:avLst/>
          </a:prstGeom>
        </p:spPr>
        <p:txBody>
          <a:bodyPr wrap="square">
            <a:spAutoFit/>
          </a:bodyPr>
          <a:lstStyle/>
          <a:p>
            <a:r>
              <a:rPr lang="en-US" sz="1400" dirty="0" err="1"/>
              <a:t>Xxxxxxxxx</a:t>
            </a:r>
            <a:r>
              <a:rPr lang="en-US" sz="1400" dirty="0"/>
              <a:t> x </a:t>
            </a:r>
            <a:r>
              <a:rPr lang="en-US" sz="1400" dirty="0" err="1"/>
              <a:t>xxxxxxxxxx</a:t>
            </a:r>
            <a:endParaRPr lang="en-US" sz="1400" dirty="0"/>
          </a:p>
        </p:txBody>
      </p:sp>
      <p:sp>
        <p:nvSpPr>
          <p:cNvPr id="30" name="Rectangle 29"/>
          <p:cNvSpPr/>
          <p:nvPr/>
        </p:nvSpPr>
        <p:spPr>
          <a:xfrm>
            <a:off x="6377138" y="4582869"/>
            <a:ext cx="797731" cy="646331"/>
          </a:xfrm>
          <a:prstGeom prst="rect">
            <a:avLst/>
          </a:prstGeom>
        </p:spPr>
        <p:txBody>
          <a:bodyPr wrap="square">
            <a:spAutoFit/>
          </a:bodyPr>
          <a:lstStyle/>
          <a:p>
            <a:r>
              <a:rPr lang="en-US" sz="3600" dirty="0"/>
              <a:t>03</a:t>
            </a:r>
          </a:p>
        </p:txBody>
      </p:sp>
      <p:sp>
        <p:nvSpPr>
          <p:cNvPr id="31" name="Rectangle 30"/>
          <p:cNvSpPr/>
          <p:nvPr/>
        </p:nvSpPr>
        <p:spPr>
          <a:xfrm>
            <a:off x="9406941" y="4630381"/>
            <a:ext cx="1561097" cy="523220"/>
          </a:xfrm>
          <a:prstGeom prst="rect">
            <a:avLst/>
          </a:prstGeom>
        </p:spPr>
        <p:txBody>
          <a:bodyPr wrap="square">
            <a:spAutoFit/>
          </a:bodyPr>
          <a:lstStyle/>
          <a:p>
            <a:r>
              <a:rPr lang="en-US" sz="1400" dirty="0" err="1"/>
              <a:t>Xxxxx</a:t>
            </a:r>
            <a:r>
              <a:rPr lang="en-US" sz="1400" dirty="0"/>
              <a:t> </a:t>
            </a:r>
            <a:r>
              <a:rPr lang="en-US" sz="1400" dirty="0" err="1"/>
              <a:t>xxxxx</a:t>
            </a:r>
            <a:r>
              <a:rPr lang="en-US" sz="1400" dirty="0"/>
              <a:t> </a:t>
            </a:r>
            <a:r>
              <a:rPr lang="en-US" sz="1400" dirty="0" err="1"/>
              <a:t>xxxxxx</a:t>
            </a:r>
            <a:r>
              <a:rPr lang="en-US" sz="1400" dirty="0"/>
              <a:t> xxx</a:t>
            </a:r>
          </a:p>
        </p:txBody>
      </p:sp>
      <p:sp>
        <p:nvSpPr>
          <p:cNvPr id="32" name="Rectangle 31"/>
          <p:cNvSpPr/>
          <p:nvPr/>
        </p:nvSpPr>
        <p:spPr>
          <a:xfrm>
            <a:off x="8811776" y="4582869"/>
            <a:ext cx="797731" cy="646331"/>
          </a:xfrm>
          <a:prstGeom prst="rect">
            <a:avLst/>
          </a:prstGeom>
        </p:spPr>
        <p:txBody>
          <a:bodyPr wrap="square">
            <a:spAutoFit/>
          </a:bodyPr>
          <a:lstStyle/>
          <a:p>
            <a:r>
              <a:rPr lang="en-US" sz="3600" dirty="0"/>
              <a:t>04</a:t>
            </a:r>
          </a:p>
        </p:txBody>
      </p:sp>
      <p:sp>
        <p:nvSpPr>
          <p:cNvPr id="33" name="Rectangle 32"/>
          <p:cNvSpPr/>
          <p:nvPr/>
        </p:nvSpPr>
        <p:spPr>
          <a:xfrm>
            <a:off x="1778241" y="3014372"/>
            <a:ext cx="2157984" cy="523220"/>
          </a:xfrm>
          <a:prstGeom prst="rect">
            <a:avLst/>
          </a:prstGeom>
        </p:spPr>
        <p:txBody>
          <a:bodyPr wrap="square">
            <a:spAutoFit/>
          </a:bodyPr>
          <a:lstStyle/>
          <a:p>
            <a:pPr algn="ct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a:t>
            </a:r>
          </a:p>
        </p:txBody>
      </p:sp>
      <p:sp>
        <p:nvSpPr>
          <p:cNvPr id="36" name="Rectangle 35"/>
          <p:cNvSpPr/>
          <p:nvPr/>
        </p:nvSpPr>
        <p:spPr>
          <a:xfrm>
            <a:off x="3911502" y="3014372"/>
            <a:ext cx="2157984" cy="523220"/>
          </a:xfrm>
          <a:prstGeom prst="rect">
            <a:avLst/>
          </a:prstGeom>
        </p:spPr>
        <p:txBody>
          <a:bodyPr wrap="square">
            <a:spAutoFit/>
          </a:bodyPr>
          <a:lstStyle/>
          <a:p>
            <a:pPr algn="ct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a:t>
            </a:r>
          </a:p>
        </p:txBody>
      </p:sp>
      <p:sp>
        <p:nvSpPr>
          <p:cNvPr id="37" name="Rectangle 36"/>
          <p:cNvSpPr/>
          <p:nvPr/>
        </p:nvSpPr>
        <p:spPr>
          <a:xfrm>
            <a:off x="6095259" y="3014372"/>
            <a:ext cx="2157984" cy="523220"/>
          </a:xfrm>
          <a:prstGeom prst="rect">
            <a:avLst/>
          </a:prstGeom>
        </p:spPr>
        <p:txBody>
          <a:bodyPr wrap="square">
            <a:spAutoFit/>
          </a:bodyPr>
          <a:lstStyle/>
          <a:p>
            <a:pPr algn="ct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a:t>
            </a:r>
          </a:p>
        </p:txBody>
      </p:sp>
      <p:sp>
        <p:nvSpPr>
          <p:cNvPr id="38" name="Rectangle 37"/>
          <p:cNvSpPr/>
          <p:nvPr/>
        </p:nvSpPr>
        <p:spPr>
          <a:xfrm>
            <a:off x="8228520" y="3014372"/>
            <a:ext cx="2157984" cy="523220"/>
          </a:xfrm>
          <a:prstGeom prst="rect">
            <a:avLst/>
          </a:prstGeom>
        </p:spPr>
        <p:txBody>
          <a:bodyPr wrap="square">
            <a:spAutoFit/>
          </a:bodyPr>
          <a:lstStyle/>
          <a:p>
            <a:pPr algn="ct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a:t>
            </a:r>
          </a:p>
        </p:txBody>
      </p:sp>
    </p:spTree>
    <p:extLst>
      <p:ext uri="{BB962C8B-B14F-4D97-AF65-F5344CB8AC3E}">
        <p14:creationId xmlns:p14="http://schemas.microsoft.com/office/powerpoint/2010/main" val="64995644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75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75000">
                                          <p:cBhvr additive="base">
                                            <p:cTn id="7" dur="800" fill="hold"/>
                                            <p:tgtEl>
                                              <p:spTgt spid="4"/>
                                            </p:tgtEl>
                                            <p:attrNameLst>
                                              <p:attrName>ppt_x</p:attrName>
                                            </p:attrNameLst>
                                          </p:cBhvr>
                                          <p:tavLst>
                                            <p:tav tm="0">
                                              <p:val>
                                                <p:strVal val="#ppt_x"/>
                                              </p:val>
                                            </p:tav>
                                            <p:tav tm="100000">
                                              <p:val>
                                                <p:strVal val="#ppt_x"/>
                                              </p:val>
                                            </p:tav>
                                          </p:tavLst>
                                        </p:anim>
                                        <p:anim calcmode="lin" valueType="num" p14:bounceEnd="75000">
                                          <p:cBhvr additive="base">
                                            <p:cTn id="8" dur="8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75000">
                                      <p:stCondLst>
                                        <p:cond delay="100"/>
                                      </p:stCondLst>
                                      <p:childTnLst>
                                        <p:set>
                                          <p:cBhvr>
                                            <p:cTn id="10" dur="1" fill="hold">
                                              <p:stCondLst>
                                                <p:cond delay="0"/>
                                              </p:stCondLst>
                                            </p:cTn>
                                            <p:tgtEl>
                                              <p:spTgt spid="6"/>
                                            </p:tgtEl>
                                            <p:attrNameLst>
                                              <p:attrName>style.visibility</p:attrName>
                                            </p:attrNameLst>
                                          </p:cBhvr>
                                          <p:to>
                                            <p:strVal val="visible"/>
                                          </p:to>
                                        </p:set>
                                        <p:anim calcmode="lin" valueType="num" p14:bounceEnd="75000">
                                          <p:cBhvr additive="base">
                                            <p:cTn id="11" dur="800" fill="hold"/>
                                            <p:tgtEl>
                                              <p:spTgt spid="6"/>
                                            </p:tgtEl>
                                            <p:attrNameLst>
                                              <p:attrName>ppt_x</p:attrName>
                                            </p:attrNameLst>
                                          </p:cBhvr>
                                          <p:tavLst>
                                            <p:tav tm="0">
                                              <p:val>
                                                <p:strVal val="#ppt_x"/>
                                              </p:val>
                                            </p:tav>
                                            <p:tav tm="100000">
                                              <p:val>
                                                <p:strVal val="#ppt_x"/>
                                              </p:val>
                                            </p:tav>
                                          </p:tavLst>
                                        </p:anim>
                                        <p:anim calcmode="lin" valueType="num" p14:bounceEnd="75000">
                                          <p:cBhvr additive="base">
                                            <p:cTn id="12" dur="8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75000">
                                      <p:stCondLst>
                                        <p:cond delay="200"/>
                                      </p:stCondLst>
                                      <p:childTnLst>
                                        <p:set>
                                          <p:cBhvr>
                                            <p:cTn id="14" dur="1" fill="hold">
                                              <p:stCondLst>
                                                <p:cond delay="0"/>
                                              </p:stCondLst>
                                            </p:cTn>
                                            <p:tgtEl>
                                              <p:spTgt spid="8"/>
                                            </p:tgtEl>
                                            <p:attrNameLst>
                                              <p:attrName>style.visibility</p:attrName>
                                            </p:attrNameLst>
                                          </p:cBhvr>
                                          <p:to>
                                            <p:strVal val="visible"/>
                                          </p:to>
                                        </p:set>
                                        <p:anim calcmode="lin" valueType="num" p14:bounceEnd="75000">
                                          <p:cBhvr additive="base">
                                            <p:cTn id="15" dur="800" fill="hold"/>
                                            <p:tgtEl>
                                              <p:spTgt spid="8"/>
                                            </p:tgtEl>
                                            <p:attrNameLst>
                                              <p:attrName>ppt_x</p:attrName>
                                            </p:attrNameLst>
                                          </p:cBhvr>
                                          <p:tavLst>
                                            <p:tav tm="0">
                                              <p:val>
                                                <p:strVal val="#ppt_x"/>
                                              </p:val>
                                            </p:tav>
                                            <p:tav tm="100000">
                                              <p:val>
                                                <p:strVal val="#ppt_x"/>
                                              </p:val>
                                            </p:tav>
                                          </p:tavLst>
                                        </p:anim>
                                        <p:anim calcmode="lin" valueType="num" p14:bounceEnd="75000">
                                          <p:cBhvr additive="base">
                                            <p:cTn id="16" dur="800" fill="hold"/>
                                            <p:tgtEl>
                                              <p:spTgt spid="8"/>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75000">
                                      <p:stCondLst>
                                        <p:cond delay="300"/>
                                      </p:stCondLst>
                                      <p:childTnLst>
                                        <p:set>
                                          <p:cBhvr>
                                            <p:cTn id="18" dur="1" fill="hold">
                                              <p:stCondLst>
                                                <p:cond delay="0"/>
                                              </p:stCondLst>
                                            </p:cTn>
                                            <p:tgtEl>
                                              <p:spTgt spid="10"/>
                                            </p:tgtEl>
                                            <p:attrNameLst>
                                              <p:attrName>style.visibility</p:attrName>
                                            </p:attrNameLst>
                                          </p:cBhvr>
                                          <p:to>
                                            <p:strVal val="visible"/>
                                          </p:to>
                                        </p:set>
                                        <p:anim calcmode="lin" valueType="num" p14:bounceEnd="75000">
                                          <p:cBhvr additive="base">
                                            <p:cTn id="19" dur="800" fill="hold"/>
                                            <p:tgtEl>
                                              <p:spTgt spid="10"/>
                                            </p:tgtEl>
                                            <p:attrNameLst>
                                              <p:attrName>ppt_x</p:attrName>
                                            </p:attrNameLst>
                                          </p:cBhvr>
                                          <p:tavLst>
                                            <p:tav tm="0">
                                              <p:val>
                                                <p:strVal val="#ppt_x"/>
                                              </p:val>
                                            </p:tav>
                                            <p:tav tm="100000">
                                              <p:val>
                                                <p:strVal val="#ppt_x"/>
                                              </p:val>
                                            </p:tav>
                                          </p:tavLst>
                                        </p:anim>
                                        <p:anim calcmode="lin" valueType="num" p14:bounceEnd="75000">
                                          <p:cBhvr additive="base">
                                            <p:cTn id="20" dur="800" fill="hold"/>
                                            <p:tgtEl>
                                              <p:spTgt spid="10"/>
                                            </p:tgtEl>
                                            <p:attrNameLst>
                                              <p:attrName>ppt_y</p:attrName>
                                            </p:attrNameLst>
                                          </p:cBhvr>
                                          <p:tavLst>
                                            <p:tav tm="0">
                                              <p:val>
                                                <p:strVal val="0-#ppt_h/2"/>
                                              </p:val>
                                            </p:tav>
                                            <p:tav tm="100000">
                                              <p:val>
                                                <p:strVal val="#ppt_y"/>
                                              </p:val>
                                            </p:tav>
                                          </p:tavLst>
                                        </p:anim>
                                      </p:childTnLst>
                                    </p:cTn>
                                  </p:par>
                                  <p:par>
                                    <p:cTn id="21" presetID="22" presetClass="entr" presetSubtype="8" fill="hold" grpId="0" nodeType="withEffect">
                                      <p:stCondLst>
                                        <p:cond delay="80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200"/>
                                            <p:tgtEl>
                                              <p:spTgt spid="5"/>
                                            </p:tgtEl>
                                          </p:cBhvr>
                                        </p:animEffect>
                                      </p:childTnLst>
                                    </p:cTn>
                                  </p:par>
                                  <p:par>
                                    <p:cTn id="24" presetID="22" presetClass="entr" presetSubtype="8" fill="hold" grpId="0" nodeType="withEffect">
                                      <p:stCondLst>
                                        <p:cond delay="100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200"/>
                                            <p:tgtEl>
                                              <p:spTgt spid="7"/>
                                            </p:tgtEl>
                                          </p:cBhvr>
                                        </p:animEffect>
                                      </p:childTnLst>
                                    </p:cTn>
                                  </p:par>
                                  <p:par>
                                    <p:cTn id="27" presetID="22" presetClass="entr" presetSubtype="8" fill="hold" grpId="0" nodeType="withEffect">
                                      <p:stCondLst>
                                        <p:cond delay="1200"/>
                                      </p:stCondLst>
                                      <p:childTnLst>
                                        <p:set>
                                          <p:cBhvr>
                                            <p:cTn id="28" dur="1" fill="hold">
                                              <p:stCondLst>
                                                <p:cond delay="0"/>
                                              </p:stCondLst>
                                            </p:cTn>
                                            <p:tgtEl>
                                              <p:spTgt spid="9"/>
                                            </p:tgtEl>
                                            <p:attrNameLst>
                                              <p:attrName>style.visibility</p:attrName>
                                            </p:attrNameLst>
                                          </p:cBhvr>
                                          <p:to>
                                            <p:strVal val="visible"/>
                                          </p:to>
                                        </p:set>
                                        <p:animEffect transition="in" filter="wipe(left)">
                                          <p:cBhvr>
                                            <p:cTn id="29" dur="200"/>
                                            <p:tgtEl>
                                              <p:spTgt spid="9"/>
                                            </p:tgtEl>
                                          </p:cBhvr>
                                        </p:animEffect>
                                      </p:childTnLst>
                                    </p:cTn>
                                  </p:par>
                                  <p:par>
                                    <p:cTn id="30" presetID="22" presetClass="entr" presetSubtype="8" fill="hold" grpId="0" nodeType="withEffect">
                                      <p:stCondLst>
                                        <p:cond delay="1400"/>
                                      </p:stCondLst>
                                      <p:childTnLst>
                                        <p:set>
                                          <p:cBhvr>
                                            <p:cTn id="31" dur="1" fill="hold">
                                              <p:stCondLst>
                                                <p:cond delay="0"/>
                                              </p:stCondLst>
                                            </p:cTn>
                                            <p:tgtEl>
                                              <p:spTgt spid="11"/>
                                            </p:tgtEl>
                                            <p:attrNameLst>
                                              <p:attrName>style.visibility</p:attrName>
                                            </p:attrNameLst>
                                          </p:cBhvr>
                                          <p:to>
                                            <p:strVal val="visible"/>
                                          </p:to>
                                        </p:set>
                                        <p:animEffect transition="in" filter="wipe(left)">
                                          <p:cBhvr>
                                            <p:cTn id="32" dur="200"/>
                                            <p:tgtEl>
                                              <p:spTgt spid="11"/>
                                            </p:tgtEl>
                                          </p:cBhvr>
                                        </p:animEffect>
                                      </p:childTnLst>
                                    </p:cTn>
                                  </p:par>
                                  <p:par>
                                    <p:cTn id="33" presetID="10" presetClass="entr" presetSubtype="0" fill="hold" nodeType="withEffect">
                                      <p:stCondLst>
                                        <p:cond delay="40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par>
                                    <p:cTn id="36" presetID="10" presetClass="entr" presetSubtype="0" fill="hold" grpId="0" nodeType="withEffect">
                                      <p:stCondLst>
                                        <p:cond delay="400"/>
                                      </p:stCondLst>
                                      <p:childTnLst>
                                        <p:set>
                                          <p:cBhvr>
                                            <p:cTn id="37" dur="1" fill="hold">
                                              <p:stCondLst>
                                                <p:cond delay="0"/>
                                              </p:stCondLst>
                                            </p:cTn>
                                            <p:tgtEl>
                                              <p:spTgt spid="33"/>
                                            </p:tgtEl>
                                            <p:attrNameLst>
                                              <p:attrName>style.visibility</p:attrName>
                                            </p:attrNameLst>
                                          </p:cBhvr>
                                          <p:to>
                                            <p:strVal val="visible"/>
                                          </p:to>
                                        </p:set>
                                        <p:animEffect transition="in" filter="fade">
                                          <p:cBhvr>
                                            <p:cTn id="38" dur="500"/>
                                            <p:tgtEl>
                                              <p:spTgt spid="33"/>
                                            </p:tgtEl>
                                          </p:cBhvr>
                                        </p:animEffect>
                                      </p:childTnLst>
                                    </p:cTn>
                                  </p:par>
                                  <p:par>
                                    <p:cTn id="39" presetID="10" presetClass="entr" presetSubtype="0" fill="hold" nodeType="withEffect">
                                      <p:stCondLst>
                                        <p:cond delay="60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par>
                                    <p:cTn id="42" presetID="10" presetClass="entr" presetSubtype="0" fill="hold" grpId="0" nodeType="withEffect">
                                      <p:stCondLst>
                                        <p:cond delay="600"/>
                                      </p:stCondLst>
                                      <p:childTnLst>
                                        <p:set>
                                          <p:cBhvr>
                                            <p:cTn id="43" dur="1" fill="hold">
                                              <p:stCondLst>
                                                <p:cond delay="0"/>
                                              </p:stCondLst>
                                            </p:cTn>
                                            <p:tgtEl>
                                              <p:spTgt spid="36"/>
                                            </p:tgtEl>
                                            <p:attrNameLst>
                                              <p:attrName>style.visibility</p:attrName>
                                            </p:attrNameLst>
                                          </p:cBhvr>
                                          <p:to>
                                            <p:strVal val="visible"/>
                                          </p:to>
                                        </p:set>
                                        <p:animEffect transition="in" filter="fade">
                                          <p:cBhvr>
                                            <p:cTn id="44" dur="500"/>
                                            <p:tgtEl>
                                              <p:spTgt spid="36"/>
                                            </p:tgtEl>
                                          </p:cBhvr>
                                        </p:animEffect>
                                      </p:childTnLst>
                                    </p:cTn>
                                  </p:par>
                                  <p:par>
                                    <p:cTn id="45" presetID="10" presetClass="entr" presetSubtype="0" fill="hold" nodeType="withEffect">
                                      <p:stCondLst>
                                        <p:cond delay="80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par>
                                    <p:cTn id="48" presetID="10" presetClass="entr" presetSubtype="0" fill="hold" grpId="0" nodeType="withEffect">
                                      <p:stCondLst>
                                        <p:cond delay="800"/>
                                      </p:stCondLst>
                                      <p:childTnLst>
                                        <p:set>
                                          <p:cBhvr>
                                            <p:cTn id="49" dur="1" fill="hold">
                                              <p:stCondLst>
                                                <p:cond delay="0"/>
                                              </p:stCondLst>
                                            </p:cTn>
                                            <p:tgtEl>
                                              <p:spTgt spid="37"/>
                                            </p:tgtEl>
                                            <p:attrNameLst>
                                              <p:attrName>style.visibility</p:attrName>
                                            </p:attrNameLst>
                                          </p:cBhvr>
                                          <p:to>
                                            <p:strVal val="visible"/>
                                          </p:to>
                                        </p:set>
                                        <p:animEffect transition="in" filter="fade">
                                          <p:cBhvr>
                                            <p:cTn id="50" dur="500"/>
                                            <p:tgtEl>
                                              <p:spTgt spid="37"/>
                                            </p:tgtEl>
                                          </p:cBhvr>
                                        </p:animEffect>
                                      </p:childTnLst>
                                    </p:cTn>
                                  </p:par>
                                  <p:par>
                                    <p:cTn id="51" presetID="10" presetClass="entr" presetSubtype="0" fill="hold" nodeType="withEffect">
                                      <p:stCondLst>
                                        <p:cond delay="1000"/>
                                      </p:stCondLst>
                                      <p:childTnLst>
                                        <p:set>
                                          <p:cBhvr>
                                            <p:cTn id="52" dur="1" fill="hold">
                                              <p:stCondLst>
                                                <p:cond delay="0"/>
                                              </p:stCondLst>
                                            </p:cTn>
                                            <p:tgtEl>
                                              <p:spTgt spid="19"/>
                                            </p:tgtEl>
                                            <p:attrNameLst>
                                              <p:attrName>style.visibility</p:attrName>
                                            </p:attrNameLst>
                                          </p:cBhvr>
                                          <p:to>
                                            <p:strVal val="visible"/>
                                          </p:to>
                                        </p:set>
                                        <p:animEffect transition="in" filter="fade">
                                          <p:cBhvr>
                                            <p:cTn id="53" dur="500"/>
                                            <p:tgtEl>
                                              <p:spTgt spid="19"/>
                                            </p:tgtEl>
                                          </p:cBhvr>
                                        </p:animEffect>
                                      </p:childTnLst>
                                    </p:cTn>
                                  </p:par>
                                  <p:par>
                                    <p:cTn id="54" presetID="10" presetClass="entr" presetSubtype="0" fill="hold" grpId="0" nodeType="withEffect">
                                      <p:stCondLst>
                                        <p:cond delay="1000"/>
                                      </p:stCondLst>
                                      <p:childTnLst>
                                        <p:set>
                                          <p:cBhvr>
                                            <p:cTn id="55" dur="1" fill="hold">
                                              <p:stCondLst>
                                                <p:cond delay="0"/>
                                              </p:stCondLst>
                                            </p:cTn>
                                            <p:tgtEl>
                                              <p:spTgt spid="38"/>
                                            </p:tgtEl>
                                            <p:attrNameLst>
                                              <p:attrName>style.visibility</p:attrName>
                                            </p:attrNameLst>
                                          </p:cBhvr>
                                          <p:to>
                                            <p:strVal val="visible"/>
                                          </p:to>
                                        </p:set>
                                        <p:animEffect transition="in" filter="fade">
                                          <p:cBhvr>
                                            <p:cTn id="56" dur="500"/>
                                            <p:tgtEl>
                                              <p:spTgt spid="38"/>
                                            </p:tgtEl>
                                          </p:cBhvr>
                                        </p:animEffect>
                                      </p:childTnLst>
                                    </p:cTn>
                                  </p:par>
                                  <p:par>
                                    <p:cTn id="57" presetID="10" presetClass="entr" presetSubtype="0" fill="hold" grpId="0" nodeType="withEffect">
                                      <p:stCondLst>
                                        <p:cond delay="800"/>
                                      </p:stCondLst>
                                      <p:childTnLst>
                                        <p:set>
                                          <p:cBhvr>
                                            <p:cTn id="58" dur="1" fill="hold">
                                              <p:stCondLst>
                                                <p:cond delay="0"/>
                                              </p:stCondLst>
                                            </p:cTn>
                                            <p:tgtEl>
                                              <p:spTgt spid="25"/>
                                            </p:tgtEl>
                                            <p:attrNameLst>
                                              <p:attrName>style.visibility</p:attrName>
                                            </p:attrNameLst>
                                          </p:cBhvr>
                                          <p:to>
                                            <p:strVal val="visible"/>
                                          </p:to>
                                        </p:set>
                                        <p:animEffect transition="in" filter="fade">
                                          <p:cBhvr>
                                            <p:cTn id="59" dur="500"/>
                                            <p:tgtEl>
                                              <p:spTgt spid="25"/>
                                            </p:tgtEl>
                                          </p:cBhvr>
                                        </p:animEffect>
                                      </p:childTnLst>
                                    </p:cTn>
                                  </p:par>
                                  <p:par>
                                    <p:cTn id="60" presetID="10" presetClass="entr" presetSubtype="0" fill="hold" grpId="0" nodeType="withEffect">
                                      <p:stCondLst>
                                        <p:cond delay="90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500"/>
                                            <p:tgtEl>
                                              <p:spTgt spid="26"/>
                                            </p:tgtEl>
                                          </p:cBhvr>
                                        </p:animEffect>
                                      </p:childTnLst>
                                    </p:cTn>
                                  </p:par>
                                  <p:par>
                                    <p:cTn id="63" presetID="10" presetClass="entr" presetSubtype="0" fill="hold" grpId="0" nodeType="withEffect">
                                      <p:stCondLst>
                                        <p:cond delay="1000"/>
                                      </p:stCondLst>
                                      <p:childTnLst>
                                        <p:set>
                                          <p:cBhvr>
                                            <p:cTn id="64" dur="1" fill="hold">
                                              <p:stCondLst>
                                                <p:cond delay="0"/>
                                              </p:stCondLst>
                                            </p:cTn>
                                            <p:tgtEl>
                                              <p:spTgt spid="27"/>
                                            </p:tgtEl>
                                            <p:attrNameLst>
                                              <p:attrName>style.visibility</p:attrName>
                                            </p:attrNameLst>
                                          </p:cBhvr>
                                          <p:to>
                                            <p:strVal val="visible"/>
                                          </p:to>
                                        </p:set>
                                        <p:animEffect transition="in" filter="fade">
                                          <p:cBhvr>
                                            <p:cTn id="65" dur="500"/>
                                            <p:tgtEl>
                                              <p:spTgt spid="27"/>
                                            </p:tgtEl>
                                          </p:cBhvr>
                                        </p:animEffect>
                                      </p:childTnLst>
                                    </p:cTn>
                                  </p:par>
                                  <p:par>
                                    <p:cTn id="66" presetID="10" presetClass="entr" presetSubtype="0" fill="hold" grpId="0" nodeType="withEffect">
                                      <p:stCondLst>
                                        <p:cond delay="1100"/>
                                      </p:stCondLst>
                                      <p:childTnLst>
                                        <p:set>
                                          <p:cBhvr>
                                            <p:cTn id="67" dur="1" fill="hold">
                                              <p:stCondLst>
                                                <p:cond delay="0"/>
                                              </p:stCondLst>
                                            </p:cTn>
                                            <p:tgtEl>
                                              <p:spTgt spid="28"/>
                                            </p:tgtEl>
                                            <p:attrNameLst>
                                              <p:attrName>style.visibility</p:attrName>
                                            </p:attrNameLst>
                                          </p:cBhvr>
                                          <p:to>
                                            <p:strVal val="visible"/>
                                          </p:to>
                                        </p:set>
                                        <p:animEffect transition="in" filter="fade">
                                          <p:cBhvr>
                                            <p:cTn id="68" dur="500"/>
                                            <p:tgtEl>
                                              <p:spTgt spid="28"/>
                                            </p:tgtEl>
                                          </p:cBhvr>
                                        </p:animEffect>
                                      </p:childTnLst>
                                    </p:cTn>
                                  </p:par>
                                  <p:par>
                                    <p:cTn id="69" presetID="10" presetClass="entr" presetSubtype="0" fill="hold" grpId="0" nodeType="withEffect">
                                      <p:stCondLst>
                                        <p:cond delay="1200"/>
                                      </p:stCondLst>
                                      <p:childTnLst>
                                        <p:set>
                                          <p:cBhvr>
                                            <p:cTn id="70" dur="1" fill="hold">
                                              <p:stCondLst>
                                                <p:cond delay="0"/>
                                              </p:stCondLst>
                                            </p:cTn>
                                            <p:tgtEl>
                                              <p:spTgt spid="29"/>
                                            </p:tgtEl>
                                            <p:attrNameLst>
                                              <p:attrName>style.visibility</p:attrName>
                                            </p:attrNameLst>
                                          </p:cBhvr>
                                          <p:to>
                                            <p:strVal val="visible"/>
                                          </p:to>
                                        </p:set>
                                        <p:animEffect transition="in" filter="fade">
                                          <p:cBhvr>
                                            <p:cTn id="71" dur="500"/>
                                            <p:tgtEl>
                                              <p:spTgt spid="29"/>
                                            </p:tgtEl>
                                          </p:cBhvr>
                                        </p:animEffect>
                                      </p:childTnLst>
                                    </p:cTn>
                                  </p:par>
                                  <p:par>
                                    <p:cTn id="72" presetID="10" presetClass="entr" presetSubtype="0" fill="hold" grpId="0" nodeType="withEffect">
                                      <p:stCondLst>
                                        <p:cond delay="1300"/>
                                      </p:stCondLst>
                                      <p:childTnLst>
                                        <p:set>
                                          <p:cBhvr>
                                            <p:cTn id="73" dur="1" fill="hold">
                                              <p:stCondLst>
                                                <p:cond delay="0"/>
                                              </p:stCondLst>
                                            </p:cTn>
                                            <p:tgtEl>
                                              <p:spTgt spid="30"/>
                                            </p:tgtEl>
                                            <p:attrNameLst>
                                              <p:attrName>style.visibility</p:attrName>
                                            </p:attrNameLst>
                                          </p:cBhvr>
                                          <p:to>
                                            <p:strVal val="visible"/>
                                          </p:to>
                                        </p:set>
                                        <p:animEffect transition="in" filter="fade">
                                          <p:cBhvr>
                                            <p:cTn id="74" dur="500"/>
                                            <p:tgtEl>
                                              <p:spTgt spid="30"/>
                                            </p:tgtEl>
                                          </p:cBhvr>
                                        </p:animEffect>
                                      </p:childTnLst>
                                    </p:cTn>
                                  </p:par>
                                  <p:par>
                                    <p:cTn id="75" presetID="10" presetClass="entr" presetSubtype="0" fill="hold" grpId="0" nodeType="withEffect">
                                      <p:stCondLst>
                                        <p:cond delay="1400"/>
                                      </p:stCondLst>
                                      <p:childTnLst>
                                        <p:set>
                                          <p:cBhvr>
                                            <p:cTn id="76" dur="1" fill="hold">
                                              <p:stCondLst>
                                                <p:cond delay="0"/>
                                              </p:stCondLst>
                                            </p:cTn>
                                            <p:tgtEl>
                                              <p:spTgt spid="31"/>
                                            </p:tgtEl>
                                            <p:attrNameLst>
                                              <p:attrName>style.visibility</p:attrName>
                                            </p:attrNameLst>
                                          </p:cBhvr>
                                          <p:to>
                                            <p:strVal val="visible"/>
                                          </p:to>
                                        </p:set>
                                        <p:animEffect transition="in" filter="fade">
                                          <p:cBhvr>
                                            <p:cTn id="77" dur="500"/>
                                            <p:tgtEl>
                                              <p:spTgt spid="31"/>
                                            </p:tgtEl>
                                          </p:cBhvr>
                                        </p:animEffect>
                                      </p:childTnLst>
                                    </p:cTn>
                                  </p:par>
                                  <p:par>
                                    <p:cTn id="78" presetID="10" presetClass="entr" presetSubtype="0" fill="hold" grpId="0" nodeType="withEffect">
                                      <p:stCondLst>
                                        <p:cond delay="1500"/>
                                      </p:stCondLst>
                                      <p:childTnLst>
                                        <p:set>
                                          <p:cBhvr>
                                            <p:cTn id="79" dur="1" fill="hold">
                                              <p:stCondLst>
                                                <p:cond delay="0"/>
                                              </p:stCondLst>
                                            </p:cTn>
                                            <p:tgtEl>
                                              <p:spTgt spid="32"/>
                                            </p:tgtEl>
                                            <p:attrNameLst>
                                              <p:attrName>style.visibility</p:attrName>
                                            </p:attrNameLst>
                                          </p:cBhvr>
                                          <p:to>
                                            <p:strVal val="visible"/>
                                          </p:to>
                                        </p:set>
                                        <p:animEffect transition="in" filter="fade">
                                          <p:cBhvr>
                                            <p:cTn id="8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25" grpId="0"/>
          <p:bldP spid="26" grpId="0"/>
          <p:bldP spid="27" grpId="0"/>
          <p:bldP spid="28" grpId="0"/>
          <p:bldP spid="29" grpId="0"/>
          <p:bldP spid="30" grpId="0"/>
          <p:bldP spid="31" grpId="0"/>
          <p:bldP spid="32" grpId="0"/>
          <p:bldP spid="33" grpId="0"/>
          <p:bldP spid="36" grpId="0"/>
          <p:bldP spid="37" grpId="0"/>
          <p:bldP spid="3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1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800" fill="hold"/>
                                            <p:tgtEl>
                                              <p:spTgt spid="6"/>
                                            </p:tgtEl>
                                            <p:attrNameLst>
                                              <p:attrName>ppt_x</p:attrName>
                                            </p:attrNameLst>
                                          </p:cBhvr>
                                          <p:tavLst>
                                            <p:tav tm="0">
                                              <p:val>
                                                <p:strVal val="#ppt_x"/>
                                              </p:val>
                                            </p:tav>
                                            <p:tav tm="100000">
                                              <p:val>
                                                <p:strVal val="#ppt_x"/>
                                              </p:val>
                                            </p:tav>
                                          </p:tavLst>
                                        </p:anim>
                                        <p:anim calcmode="lin" valueType="num">
                                          <p:cBhvr additive="base">
                                            <p:cTn id="12" dur="8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0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800" fill="hold"/>
                                            <p:tgtEl>
                                              <p:spTgt spid="8"/>
                                            </p:tgtEl>
                                            <p:attrNameLst>
                                              <p:attrName>ppt_x</p:attrName>
                                            </p:attrNameLst>
                                          </p:cBhvr>
                                          <p:tavLst>
                                            <p:tav tm="0">
                                              <p:val>
                                                <p:strVal val="#ppt_x"/>
                                              </p:val>
                                            </p:tav>
                                            <p:tav tm="100000">
                                              <p:val>
                                                <p:strVal val="#ppt_x"/>
                                              </p:val>
                                            </p:tav>
                                          </p:tavLst>
                                        </p:anim>
                                        <p:anim calcmode="lin" valueType="num">
                                          <p:cBhvr additive="base">
                                            <p:cTn id="16" dur="800" fill="hold"/>
                                            <p:tgtEl>
                                              <p:spTgt spid="8"/>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3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800" fill="hold"/>
                                            <p:tgtEl>
                                              <p:spTgt spid="10"/>
                                            </p:tgtEl>
                                            <p:attrNameLst>
                                              <p:attrName>ppt_x</p:attrName>
                                            </p:attrNameLst>
                                          </p:cBhvr>
                                          <p:tavLst>
                                            <p:tav tm="0">
                                              <p:val>
                                                <p:strVal val="#ppt_x"/>
                                              </p:val>
                                            </p:tav>
                                            <p:tav tm="100000">
                                              <p:val>
                                                <p:strVal val="#ppt_x"/>
                                              </p:val>
                                            </p:tav>
                                          </p:tavLst>
                                        </p:anim>
                                        <p:anim calcmode="lin" valueType="num">
                                          <p:cBhvr additive="base">
                                            <p:cTn id="20" dur="800" fill="hold"/>
                                            <p:tgtEl>
                                              <p:spTgt spid="10"/>
                                            </p:tgtEl>
                                            <p:attrNameLst>
                                              <p:attrName>ppt_y</p:attrName>
                                            </p:attrNameLst>
                                          </p:cBhvr>
                                          <p:tavLst>
                                            <p:tav tm="0">
                                              <p:val>
                                                <p:strVal val="0-#ppt_h/2"/>
                                              </p:val>
                                            </p:tav>
                                            <p:tav tm="100000">
                                              <p:val>
                                                <p:strVal val="#ppt_y"/>
                                              </p:val>
                                            </p:tav>
                                          </p:tavLst>
                                        </p:anim>
                                      </p:childTnLst>
                                    </p:cTn>
                                  </p:par>
                                  <p:par>
                                    <p:cTn id="21" presetID="22" presetClass="entr" presetSubtype="8" fill="hold" grpId="0" nodeType="withEffect">
                                      <p:stCondLst>
                                        <p:cond delay="80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200"/>
                                            <p:tgtEl>
                                              <p:spTgt spid="5"/>
                                            </p:tgtEl>
                                          </p:cBhvr>
                                        </p:animEffect>
                                      </p:childTnLst>
                                    </p:cTn>
                                  </p:par>
                                  <p:par>
                                    <p:cTn id="24" presetID="22" presetClass="entr" presetSubtype="8" fill="hold" grpId="0" nodeType="withEffect">
                                      <p:stCondLst>
                                        <p:cond delay="100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200"/>
                                            <p:tgtEl>
                                              <p:spTgt spid="7"/>
                                            </p:tgtEl>
                                          </p:cBhvr>
                                        </p:animEffect>
                                      </p:childTnLst>
                                    </p:cTn>
                                  </p:par>
                                  <p:par>
                                    <p:cTn id="27" presetID="22" presetClass="entr" presetSubtype="8" fill="hold" grpId="0" nodeType="withEffect">
                                      <p:stCondLst>
                                        <p:cond delay="1200"/>
                                      </p:stCondLst>
                                      <p:childTnLst>
                                        <p:set>
                                          <p:cBhvr>
                                            <p:cTn id="28" dur="1" fill="hold">
                                              <p:stCondLst>
                                                <p:cond delay="0"/>
                                              </p:stCondLst>
                                            </p:cTn>
                                            <p:tgtEl>
                                              <p:spTgt spid="9"/>
                                            </p:tgtEl>
                                            <p:attrNameLst>
                                              <p:attrName>style.visibility</p:attrName>
                                            </p:attrNameLst>
                                          </p:cBhvr>
                                          <p:to>
                                            <p:strVal val="visible"/>
                                          </p:to>
                                        </p:set>
                                        <p:animEffect transition="in" filter="wipe(left)">
                                          <p:cBhvr>
                                            <p:cTn id="29" dur="200"/>
                                            <p:tgtEl>
                                              <p:spTgt spid="9"/>
                                            </p:tgtEl>
                                          </p:cBhvr>
                                        </p:animEffect>
                                      </p:childTnLst>
                                    </p:cTn>
                                  </p:par>
                                  <p:par>
                                    <p:cTn id="30" presetID="22" presetClass="entr" presetSubtype="8" fill="hold" grpId="0" nodeType="withEffect">
                                      <p:stCondLst>
                                        <p:cond delay="1400"/>
                                      </p:stCondLst>
                                      <p:childTnLst>
                                        <p:set>
                                          <p:cBhvr>
                                            <p:cTn id="31" dur="1" fill="hold">
                                              <p:stCondLst>
                                                <p:cond delay="0"/>
                                              </p:stCondLst>
                                            </p:cTn>
                                            <p:tgtEl>
                                              <p:spTgt spid="11"/>
                                            </p:tgtEl>
                                            <p:attrNameLst>
                                              <p:attrName>style.visibility</p:attrName>
                                            </p:attrNameLst>
                                          </p:cBhvr>
                                          <p:to>
                                            <p:strVal val="visible"/>
                                          </p:to>
                                        </p:set>
                                        <p:animEffect transition="in" filter="wipe(left)">
                                          <p:cBhvr>
                                            <p:cTn id="32" dur="200"/>
                                            <p:tgtEl>
                                              <p:spTgt spid="11"/>
                                            </p:tgtEl>
                                          </p:cBhvr>
                                        </p:animEffect>
                                      </p:childTnLst>
                                    </p:cTn>
                                  </p:par>
                                  <p:par>
                                    <p:cTn id="33" presetID="10" presetClass="entr" presetSubtype="0" fill="hold" nodeType="withEffect">
                                      <p:stCondLst>
                                        <p:cond delay="40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par>
                                    <p:cTn id="36" presetID="10" presetClass="entr" presetSubtype="0" fill="hold" grpId="0" nodeType="withEffect">
                                      <p:stCondLst>
                                        <p:cond delay="400"/>
                                      </p:stCondLst>
                                      <p:childTnLst>
                                        <p:set>
                                          <p:cBhvr>
                                            <p:cTn id="37" dur="1" fill="hold">
                                              <p:stCondLst>
                                                <p:cond delay="0"/>
                                              </p:stCondLst>
                                            </p:cTn>
                                            <p:tgtEl>
                                              <p:spTgt spid="33"/>
                                            </p:tgtEl>
                                            <p:attrNameLst>
                                              <p:attrName>style.visibility</p:attrName>
                                            </p:attrNameLst>
                                          </p:cBhvr>
                                          <p:to>
                                            <p:strVal val="visible"/>
                                          </p:to>
                                        </p:set>
                                        <p:animEffect transition="in" filter="fade">
                                          <p:cBhvr>
                                            <p:cTn id="38" dur="500"/>
                                            <p:tgtEl>
                                              <p:spTgt spid="33"/>
                                            </p:tgtEl>
                                          </p:cBhvr>
                                        </p:animEffect>
                                      </p:childTnLst>
                                    </p:cTn>
                                  </p:par>
                                  <p:par>
                                    <p:cTn id="39" presetID="10" presetClass="entr" presetSubtype="0" fill="hold" nodeType="withEffect">
                                      <p:stCondLst>
                                        <p:cond delay="60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500"/>
                                            <p:tgtEl>
                                              <p:spTgt spid="13"/>
                                            </p:tgtEl>
                                          </p:cBhvr>
                                        </p:animEffect>
                                      </p:childTnLst>
                                    </p:cTn>
                                  </p:par>
                                  <p:par>
                                    <p:cTn id="42" presetID="10" presetClass="entr" presetSubtype="0" fill="hold" grpId="0" nodeType="withEffect">
                                      <p:stCondLst>
                                        <p:cond delay="600"/>
                                      </p:stCondLst>
                                      <p:childTnLst>
                                        <p:set>
                                          <p:cBhvr>
                                            <p:cTn id="43" dur="1" fill="hold">
                                              <p:stCondLst>
                                                <p:cond delay="0"/>
                                              </p:stCondLst>
                                            </p:cTn>
                                            <p:tgtEl>
                                              <p:spTgt spid="36"/>
                                            </p:tgtEl>
                                            <p:attrNameLst>
                                              <p:attrName>style.visibility</p:attrName>
                                            </p:attrNameLst>
                                          </p:cBhvr>
                                          <p:to>
                                            <p:strVal val="visible"/>
                                          </p:to>
                                        </p:set>
                                        <p:animEffect transition="in" filter="fade">
                                          <p:cBhvr>
                                            <p:cTn id="44" dur="500"/>
                                            <p:tgtEl>
                                              <p:spTgt spid="36"/>
                                            </p:tgtEl>
                                          </p:cBhvr>
                                        </p:animEffect>
                                      </p:childTnLst>
                                    </p:cTn>
                                  </p:par>
                                  <p:par>
                                    <p:cTn id="45" presetID="10" presetClass="entr" presetSubtype="0" fill="hold" nodeType="withEffect">
                                      <p:stCondLst>
                                        <p:cond delay="80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par>
                                    <p:cTn id="48" presetID="10" presetClass="entr" presetSubtype="0" fill="hold" grpId="0" nodeType="withEffect">
                                      <p:stCondLst>
                                        <p:cond delay="800"/>
                                      </p:stCondLst>
                                      <p:childTnLst>
                                        <p:set>
                                          <p:cBhvr>
                                            <p:cTn id="49" dur="1" fill="hold">
                                              <p:stCondLst>
                                                <p:cond delay="0"/>
                                              </p:stCondLst>
                                            </p:cTn>
                                            <p:tgtEl>
                                              <p:spTgt spid="37"/>
                                            </p:tgtEl>
                                            <p:attrNameLst>
                                              <p:attrName>style.visibility</p:attrName>
                                            </p:attrNameLst>
                                          </p:cBhvr>
                                          <p:to>
                                            <p:strVal val="visible"/>
                                          </p:to>
                                        </p:set>
                                        <p:animEffect transition="in" filter="fade">
                                          <p:cBhvr>
                                            <p:cTn id="50" dur="500"/>
                                            <p:tgtEl>
                                              <p:spTgt spid="37"/>
                                            </p:tgtEl>
                                          </p:cBhvr>
                                        </p:animEffect>
                                      </p:childTnLst>
                                    </p:cTn>
                                  </p:par>
                                  <p:par>
                                    <p:cTn id="51" presetID="10" presetClass="entr" presetSubtype="0" fill="hold" nodeType="withEffect">
                                      <p:stCondLst>
                                        <p:cond delay="1000"/>
                                      </p:stCondLst>
                                      <p:childTnLst>
                                        <p:set>
                                          <p:cBhvr>
                                            <p:cTn id="52" dur="1" fill="hold">
                                              <p:stCondLst>
                                                <p:cond delay="0"/>
                                              </p:stCondLst>
                                            </p:cTn>
                                            <p:tgtEl>
                                              <p:spTgt spid="19"/>
                                            </p:tgtEl>
                                            <p:attrNameLst>
                                              <p:attrName>style.visibility</p:attrName>
                                            </p:attrNameLst>
                                          </p:cBhvr>
                                          <p:to>
                                            <p:strVal val="visible"/>
                                          </p:to>
                                        </p:set>
                                        <p:animEffect transition="in" filter="fade">
                                          <p:cBhvr>
                                            <p:cTn id="53" dur="500"/>
                                            <p:tgtEl>
                                              <p:spTgt spid="19"/>
                                            </p:tgtEl>
                                          </p:cBhvr>
                                        </p:animEffect>
                                      </p:childTnLst>
                                    </p:cTn>
                                  </p:par>
                                  <p:par>
                                    <p:cTn id="54" presetID="10" presetClass="entr" presetSubtype="0" fill="hold" grpId="0" nodeType="withEffect">
                                      <p:stCondLst>
                                        <p:cond delay="1000"/>
                                      </p:stCondLst>
                                      <p:childTnLst>
                                        <p:set>
                                          <p:cBhvr>
                                            <p:cTn id="55" dur="1" fill="hold">
                                              <p:stCondLst>
                                                <p:cond delay="0"/>
                                              </p:stCondLst>
                                            </p:cTn>
                                            <p:tgtEl>
                                              <p:spTgt spid="38"/>
                                            </p:tgtEl>
                                            <p:attrNameLst>
                                              <p:attrName>style.visibility</p:attrName>
                                            </p:attrNameLst>
                                          </p:cBhvr>
                                          <p:to>
                                            <p:strVal val="visible"/>
                                          </p:to>
                                        </p:set>
                                        <p:animEffect transition="in" filter="fade">
                                          <p:cBhvr>
                                            <p:cTn id="56" dur="500"/>
                                            <p:tgtEl>
                                              <p:spTgt spid="38"/>
                                            </p:tgtEl>
                                          </p:cBhvr>
                                        </p:animEffect>
                                      </p:childTnLst>
                                    </p:cTn>
                                  </p:par>
                                  <p:par>
                                    <p:cTn id="57" presetID="10" presetClass="entr" presetSubtype="0" fill="hold" grpId="0" nodeType="withEffect">
                                      <p:stCondLst>
                                        <p:cond delay="800"/>
                                      </p:stCondLst>
                                      <p:childTnLst>
                                        <p:set>
                                          <p:cBhvr>
                                            <p:cTn id="58" dur="1" fill="hold">
                                              <p:stCondLst>
                                                <p:cond delay="0"/>
                                              </p:stCondLst>
                                            </p:cTn>
                                            <p:tgtEl>
                                              <p:spTgt spid="25"/>
                                            </p:tgtEl>
                                            <p:attrNameLst>
                                              <p:attrName>style.visibility</p:attrName>
                                            </p:attrNameLst>
                                          </p:cBhvr>
                                          <p:to>
                                            <p:strVal val="visible"/>
                                          </p:to>
                                        </p:set>
                                        <p:animEffect transition="in" filter="fade">
                                          <p:cBhvr>
                                            <p:cTn id="59" dur="500"/>
                                            <p:tgtEl>
                                              <p:spTgt spid="25"/>
                                            </p:tgtEl>
                                          </p:cBhvr>
                                        </p:animEffect>
                                      </p:childTnLst>
                                    </p:cTn>
                                  </p:par>
                                  <p:par>
                                    <p:cTn id="60" presetID="10" presetClass="entr" presetSubtype="0" fill="hold" grpId="0" nodeType="withEffect">
                                      <p:stCondLst>
                                        <p:cond delay="90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500"/>
                                            <p:tgtEl>
                                              <p:spTgt spid="26"/>
                                            </p:tgtEl>
                                          </p:cBhvr>
                                        </p:animEffect>
                                      </p:childTnLst>
                                    </p:cTn>
                                  </p:par>
                                  <p:par>
                                    <p:cTn id="63" presetID="10" presetClass="entr" presetSubtype="0" fill="hold" grpId="0" nodeType="withEffect">
                                      <p:stCondLst>
                                        <p:cond delay="1000"/>
                                      </p:stCondLst>
                                      <p:childTnLst>
                                        <p:set>
                                          <p:cBhvr>
                                            <p:cTn id="64" dur="1" fill="hold">
                                              <p:stCondLst>
                                                <p:cond delay="0"/>
                                              </p:stCondLst>
                                            </p:cTn>
                                            <p:tgtEl>
                                              <p:spTgt spid="27"/>
                                            </p:tgtEl>
                                            <p:attrNameLst>
                                              <p:attrName>style.visibility</p:attrName>
                                            </p:attrNameLst>
                                          </p:cBhvr>
                                          <p:to>
                                            <p:strVal val="visible"/>
                                          </p:to>
                                        </p:set>
                                        <p:animEffect transition="in" filter="fade">
                                          <p:cBhvr>
                                            <p:cTn id="65" dur="500"/>
                                            <p:tgtEl>
                                              <p:spTgt spid="27"/>
                                            </p:tgtEl>
                                          </p:cBhvr>
                                        </p:animEffect>
                                      </p:childTnLst>
                                    </p:cTn>
                                  </p:par>
                                  <p:par>
                                    <p:cTn id="66" presetID="10" presetClass="entr" presetSubtype="0" fill="hold" grpId="0" nodeType="withEffect">
                                      <p:stCondLst>
                                        <p:cond delay="1100"/>
                                      </p:stCondLst>
                                      <p:childTnLst>
                                        <p:set>
                                          <p:cBhvr>
                                            <p:cTn id="67" dur="1" fill="hold">
                                              <p:stCondLst>
                                                <p:cond delay="0"/>
                                              </p:stCondLst>
                                            </p:cTn>
                                            <p:tgtEl>
                                              <p:spTgt spid="28"/>
                                            </p:tgtEl>
                                            <p:attrNameLst>
                                              <p:attrName>style.visibility</p:attrName>
                                            </p:attrNameLst>
                                          </p:cBhvr>
                                          <p:to>
                                            <p:strVal val="visible"/>
                                          </p:to>
                                        </p:set>
                                        <p:animEffect transition="in" filter="fade">
                                          <p:cBhvr>
                                            <p:cTn id="68" dur="500"/>
                                            <p:tgtEl>
                                              <p:spTgt spid="28"/>
                                            </p:tgtEl>
                                          </p:cBhvr>
                                        </p:animEffect>
                                      </p:childTnLst>
                                    </p:cTn>
                                  </p:par>
                                  <p:par>
                                    <p:cTn id="69" presetID="10" presetClass="entr" presetSubtype="0" fill="hold" grpId="0" nodeType="withEffect">
                                      <p:stCondLst>
                                        <p:cond delay="1200"/>
                                      </p:stCondLst>
                                      <p:childTnLst>
                                        <p:set>
                                          <p:cBhvr>
                                            <p:cTn id="70" dur="1" fill="hold">
                                              <p:stCondLst>
                                                <p:cond delay="0"/>
                                              </p:stCondLst>
                                            </p:cTn>
                                            <p:tgtEl>
                                              <p:spTgt spid="29"/>
                                            </p:tgtEl>
                                            <p:attrNameLst>
                                              <p:attrName>style.visibility</p:attrName>
                                            </p:attrNameLst>
                                          </p:cBhvr>
                                          <p:to>
                                            <p:strVal val="visible"/>
                                          </p:to>
                                        </p:set>
                                        <p:animEffect transition="in" filter="fade">
                                          <p:cBhvr>
                                            <p:cTn id="71" dur="500"/>
                                            <p:tgtEl>
                                              <p:spTgt spid="29"/>
                                            </p:tgtEl>
                                          </p:cBhvr>
                                        </p:animEffect>
                                      </p:childTnLst>
                                    </p:cTn>
                                  </p:par>
                                  <p:par>
                                    <p:cTn id="72" presetID="10" presetClass="entr" presetSubtype="0" fill="hold" grpId="0" nodeType="withEffect">
                                      <p:stCondLst>
                                        <p:cond delay="1300"/>
                                      </p:stCondLst>
                                      <p:childTnLst>
                                        <p:set>
                                          <p:cBhvr>
                                            <p:cTn id="73" dur="1" fill="hold">
                                              <p:stCondLst>
                                                <p:cond delay="0"/>
                                              </p:stCondLst>
                                            </p:cTn>
                                            <p:tgtEl>
                                              <p:spTgt spid="30"/>
                                            </p:tgtEl>
                                            <p:attrNameLst>
                                              <p:attrName>style.visibility</p:attrName>
                                            </p:attrNameLst>
                                          </p:cBhvr>
                                          <p:to>
                                            <p:strVal val="visible"/>
                                          </p:to>
                                        </p:set>
                                        <p:animEffect transition="in" filter="fade">
                                          <p:cBhvr>
                                            <p:cTn id="74" dur="500"/>
                                            <p:tgtEl>
                                              <p:spTgt spid="30"/>
                                            </p:tgtEl>
                                          </p:cBhvr>
                                        </p:animEffect>
                                      </p:childTnLst>
                                    </p:cTn>
                                  </p:par>
                                  <p:par>
                                    <p:cTn id="75" presetID="10" presetClass="entr" presetSubtype="0" fill="hold" grpId="0" nodeType="withEffect">
                                      <p:stCondLst>
                                        <p:cond delay="1400"/>
                                      </p:stCondLst>
                                      <p:childTnLst>
                                        <p:set>
                                          <p:cBhvr>
                                            <p:cTn id="76" dur="1" fill="hold">
                                              <p:stCondLst>
                                                <p:cond delay="0"/>
                                              </p:stCondLst>
                                            </p:cTn>
                                            <p:tgtEl>
                                              <p:spTgt spid="31"/>
                                            </p:tgtEl>
                                            <p:attrNameLst>
                                              <p:attrName>style.visibility</p:attrName>
                                            </p:attrNameLst>
                                          </p:cBhvr>
                                          <p:to>
                                            <p:strVal val="visible"/>
                                          </p:to>
                                        </p:set>
                                        <p:animEffect transition="in" filter="fade">
                                          <p:cBhvr>
                                            <p:cTn id="77" dur="500"/>
                                            <p:tgtEl>
                                              <p:spTgt spid="31"/>
                                            </p:tgtEl>
                                          </p:cBhvr>
                                        </p:animEffect>
                                      </p:childTnLst>
                                    </p:cTn>
                                  </p:par>
                                  <p:par>
                                    <p:cTn id="78" presetID="10" presetClass="entr" presetSubtype="0" fill="hold" grpId="0" nodeType="withEffect">
                                      <p:stCondLst>
                                        <p:cond delay="1500"/>
                                      </p:stCondLst>
                                      <p:childTnLst>
                                        <p:set>
                                          <p:cBhvr>
                                            <p:cTn id="79" dur="1" fill="hold">
                                              <p:stCondLst>
                                                <p:cond delay="0"/>
                                              </p:stCondLst>
                                            </p:cTn>
                                            <p:tgtEl>
                                              <p:spTgt spid="32"/>
                                            </p:tgtEl>
                                            <p:attrNameLst>
                                              <p:attrName>style.visibility</p:attrName>
                                            </p:attrNameLst>
                                          </p:cBhvr>
                                          <p:to>
                                            <p:strVal val="visible"/>
                                          </p:to>
                                        </p:set>
                                        <p:animEffect transition="in" filter="fade">
                                          <p:cBhvr>
                                            <p:cTn id="80"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25" grpId="0"/>
          <p:bldP spid="26" grpId="0"/>
          <p:bldP spid="27" grpId="0"/>
          <p:bldP spid="28" grpId="0"/>
          <p:bldP spid="29" grpId="0"/>
          <p:bldP spid="30" grpId="0"/>
          <p:bldP spid="31" grpId="0"/>
          <p:bldP spid="32" grpId="0"/>
          <p:bldP spid="33" grpId="0"/>
          <p:bldP spid="36" grpId="0"/>
          <p:bldP spid="37" grpId="0"/>
          <p:bldP spid="38" grpId="0"/>
        </p:bldLst>
      </p:timing>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966304" y="2984421"/>
            <a:ext cx="2304632" cy="1991956"/>
          </a:xfrm>
          <a:prstGeom prst="rect">
            <a:avLst/>
          </a:prstGeom>
          <a:solidFill>
            <a:schemeClr val="accent1">
              <a:alpha val="20000"/>
            </a:schemeClr>
          </a:solidFill>
        </p:spPr>
        <p:txBody>
          <a:bodyPr wrap="square" lIns="182880" tIns="182880" rIns="182880" bIns="182880">
            <a:spAutoFit/>
          </a:bodyPr>
          <a:lstStyle/>
          <a:p>
            <a:pPr marL="171450" indent="-171450">
              <a:lnSpc>
                <a:spcPct val="94000"/>
              </a:lnSpc>
              <a:spcAft>
                <a:spcPts val="800"/>
              </a:spcAft>
              <a:buClr>
                <a:schemeClr val="accent1"/>
              </a:buClr>
              <a:buFont typeface="Arial" panose="020B0604020202020204" pitchFamily="34" charset="0"/>
              <a:buChar char="•"/>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a:p>
            <a:pPr marL="171450" indent="-171450">
              <a:lnSpc>
                <a:spcPct val="94000"/>
              </a:lnSpc>
              <a:spcAft>
                <a:spcPts val="800"/>
              </a:spcAft>
              <a:buClr>
                <a:schemeClr val="accent1"/>
              </a:buClr>
              <a:buFont typeface="Arial" panose="020B0604020202020204" pitchFamily="34" charset="0"/>
              <a:buChar char="•"/>
            </a:pPr>
            <a:r>
              <a:rPr lang="en-US" sz="1400" dirty="0"/>
              <a:t>Xx xxx </a:t>
            </a:r>
            <a:r>
              <a:rPr lang="en-US" sz="1400" dirty="0" err="1"/>
              <a:t>xxxxx</a:t>
            </a:r>
            <a:r>
              <a:rPr lang="en-US" sz="1400" dirty="0"/>
              <a:t> x xxx </a:t>
            </a:r>
            <a:r>
              <a:rPr lang="en-US" sz="1400" dirty="0" err="1"/>
              <a:t>xxxxxxxxxxx</a:t>
            </a:r>
            <a:r>
              <a:rPr lang="en-US" sz="1400" dirty="0"/>
              <a:t> xx </a:t>
            </a:r>
            <a:r>
              <a:rPr lang="en-US" sz="1400" dirty="0" err="1"/>
              <a:t>xxxxxxxx</a:t>
            </a:r>
            <a:r>
              <a:rPr lang="en-US" sz="1400" dirty="0"/>
              <a:t> </a:t>
            </a:r>
            <a:r>
              <a:rPr lang="en-US" sz="1400" dirty="0" err="1"/>
              <a:t>xxxxxxxx</a:t>
            </a:r>
            <a:r>
              <a:rPr lang="en-US" sz="1400" dirty="0"/>
              <a:t> </a:t>
            </a:r>
          </a:p>
          <a:p>
            <a:pPr marL="171450" indent="-171450">
              <a:lnSpc>
                <a:spcPct val="94000"/>
              </a:lnSpc>
              <a:spcAft>
                <a:spcPts val="800"/>
              </a:spcAft>
              <a:buClr>
                <a:schemeClr val="accent1"/>
              </a:buClr>
              <a:buFont typeface="Arial" panose="020B0604020202020204" pitchFamily="34" charset="0"/>
              <a:buChar char="•"/>
            </a:pPr>
            <a:r>
              <a:rPr lang="en-US" sz="1400" dirty="0" err="1"/>
              <a:t>Xxxxx</a:t>
            </a:r>
            <a:r>
              <a:rPr lang="en-US" sz="1400" dirty="0"/>
              <a:t> x xxx x </a:t>
            </a:r>
            <a:r>
              <a:rPr lang="en-US" sz="1400" dirty="0" err="1"/>
              <a:t>xxxxxx</a:t>
            </a:r>
            <a:r>
              <a:rPr lang="en-US" sz="1400" dirty="0"/>
              <a:t> xx </a:t>
            </a:r>
            <a:r>
              <a:rPr lang="en-US" sz="1400" dirty="0" err="1"/>
              <a:t>xx</a:t>
            </a:r>
            <a:r>
              <a:rPr lang="en-US" sz="1400" dirty="0"/>
              <a:t> </a:t>
            </a:r>
            <a:r>
              <a:rPr lang="en-US" sz="1400" dirty="0" err="1"/>
              <a:t>xxxxxxx</a:t>
            </a:r>
            <a:r>
              <a:rPr lang="en-US" sz="1400" dirty="0"/>
              <a:t> xx </a:t>
            </a:r>
          </a:p>
        </p:txBody>
      </p:sp>
      <p:sp>
        <p:nvSpPr>
          <p:cNvPr id="12" name="Rectangle 11"/>
          <p:cNvSpPr/>
          <p:nvPr/>
        </p:nvSpPr>
        <p:spPr>
          <a:xfrm>
            <a:off x="3665755" y="2984421"/>
            <a:ext cx="2304632" cy="1991956"/>
          </a:xfrm>
          <a:prstGeom prst="rect">
            <a:avLst/>
          </a:prstGeom>
          <a:solidFill>
            <a:schemeClr val="accent3">
              <a:alpha val="20000"/>
            </a:schemeClr>
          </a:solidFill>
        </p:spPr>
        <p:txBody>
          <a:bodyPr wrap="square" lIns="182880" tIns="182880" rIns="182880" bIns="182880">
            <a:spAutoFit/>
          </a:bodyPr>
          <a:lstStyle/>
          <a:p>
            <a:pPr marL="171450" indent="-171450">
              <a:lnSpc>
                <a:spcPct val="94000"/>
              </a:lnSpc>
              <a:spcAft>
                <a:spcPts val="800"/>
              </a:spcAft>
              <a:buClr>
                <a:schemeClr val="accent3"/>
              </a:buClr>
              <a:buFont typeface="Arial" panose="020B0604020202020204" pitchFamily="34" charset="0"/>
              <a:buChar char="•"/>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a:p>
            <a:pPr marL="171450" indent="-171450">
              <a:lnSpc>
                <a:spcPct val="94000"/>
              </a:lnSpc>
              <a:spcAft>
                <a:spcPts val="800"/>
              </a:spcAft>
              <a:buClr>
                <a:schemeClr val="accent3"/>
              </a:buClr>
              <a:buFont typeface="Arial" panose="020B0604020202020204" pitchFamily="34" charset="0"/>
              <a:buChar char="•"/>
            </a:pPr>
            <a:r>
              <a:rPr lang="en-US" sz="1400" dirty="0"/>
              <a:t>Xx xxx </a:t>
            </a:r>
            <a:r>
              <a:rPr lang="en-US" sz="1400" dirty="0" err="1"/>
              <a:t>xxxxx</a:t>
            </a:r>
            <a:r>
              <a:rPr lang="en-US" sz="1400" dirty="0"/>
              <a:t> x xxx </a:t>
            </a:r>
            <a:r>
              <a:rPr lang="en-US" sz="1400" dirty="0" err="1"/>
              <a:t>xxxxxxxxxxx</a:t>
            </a:r>
            <a:r>
              <a:rPr lang="en-US" sz="1400" dirty="0"/>
              <a:t> xx </a:t>
            </a:r>
            <a:r>
              <a:rPr lang="en-US" sz="1400" dirty="0" err="1"/>
              <a:t>xxxxxxxx</a:t>
            </a:r>
            <a:r>
              <a:rPr lang="en-US" sz="1400" dirty="0"/>
              <a:t> </a:t>
            </a:r>
            <a:r>
              <a:rPr lang="en-US" sz="1400" dirty="0" err="1"/>
              <a:t>xxxxxxxx</a:t>
            </a:r>
            <a:r>
              <a:rPr lang="en-US" sz="1400" dirty="0"/>
              <a:t> </a:t>
            </a:r>
          </a:p>
          <a:p>
            <a:pPr marL="171450" indent="-171450">
              <a:lnSpc>
                <a:spcPct val="94000"/>
              </a:lnSpc>
              <a:spcAft>
                <a:spcPts val="800"/>
              </a:spcAft>
              <a:buClr>
                <a:schemeClr val="accent3"/>
              </a:buClr>
              <a:buFont typeface="Arial" panose="020B0604020202020204" pitchFamily="34" charset="0"/>
              <a:buChar char="•"/>
            </a:pPr>
            <a:r>
              <a:rPr lang="en-US" sz="1400" dirty="0" err="1"/>
              <a:t>Xxxxx</a:t>
            </a:r>
            <a:r>
              <a:rPr lang="en-US" sz="1400" dirty="0"/>
              <a:t> x xxx x </a:t>
            </a:r>
            <a:r>
              <a:rPr lang="en-US" sz="1400" dirty="0" err="1"/>
              <a:t>xxxxxx</a:t>
            </a:r>
            <a:r>
              <a:rPr lang="en-US" sz="1400" dirty="0"/>
              <a:t> xx </a:t>
            </a:r>
            <a:r>
              <a:rPr lang="en-US" sz="1400" dirty="0" err="1"/>
              <a:t>xx</a:t>
            </a:r>
            <a:r>
              <a:rPr lang="en-US" sz="1400" dirty="0"/>
              <a:t> </a:t>
            </a:r>
            <a:r>
              <a:rPr lang="en-US" sz="1400" dirty="0" err="1"/>
              <a:t>xxxxxxx</a:t>
            </a:r>
            <a:r>
              <a:rPr lang="en-US" sz="1400" dirty="0"/>
              <a:t> xx </a:t>
            </a:r>
          </a:p>
        </p:txBody>
      </p:sp>
      <p:sp>
        <p:nvSpPr>
          <p:cNvPr id="13" name="Rectangle 12"/>
          <p:cNvSpPr/>
          <p:nvPr/>
        </p:nvSpPr>
        <p:spPr>
          <a:xfrm>
            <a:off x="6365206" y="2984421"/>
            <a:ext cx="2304632" cy="1991956"/>
          </a:xfrm>
          <a:prstGeom prst="rect">
            <a:avLst/>
          </a:prstGeom>
          <a:solidFill>
            <a:schemeClr val="accent5">
              <a:alpha val="20000"/>
            </a:schemeClr>
          </a:solidFill>
        </p:spPr>
        <p:txBody>
          <a:bodyPr wrap="square" lIns="182880" tIns="182880" rIns="182880" bIns="182880">
            <a:spAutoFit/>
          </a:bodyPr>
          <a:lstStyle/>
          <a:p>
            <a:pPr marL="171450" indent="-171450">
              <a:lnSpc>
                <a:spcPct val="94000"/>
              </a:lnSpc>
              <a:spcAft>
                <a:spcPts val="800"/>
              </a:spcAft>
              <a:buClr>
                <a:schemeClr val="accent5"/>
              </a:buClr>
              <a:buFont typeface="Arial" panose="020B0604020202020204" pitchFamily="34" charset="0"/>
              <a:buChar char="•"/>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a:p>
            <a:pPr marL="171450" indent="-171450">
              <a:lnSpc>
                <a:spcPct val="94000"/>
              </a:lnSpc>
              <a:spcAft>
                <a:spcPts val="800"/>
              </a:spcAft>
              <a:buClr>
                <a:schemeClr val="accent5"/>
              </a:buClr>
              <a:buFont typeface="Arial" panose="020B0604020202020204" pitchFamily="34" charset="0"/>
              <a:buChar char="•"/>
            </a:pPr>
            <a:r>
              <a:rPr lang="en-US" sz="1400" dirty="0"/>
              <a:t>Xx xxx </a:t>
            </a:r>
            <a:r>
              <a:rPr lang="en-US" sz="1400" dirty="0" err="1"/>
              <a:t>xxxxx</a:t>
            </a:r>
            <a:r>
              <a:rPr lang="en-US" sz="1400" dirty="0"/>
              <a:t> x xxx </a:t>
            </a:r>
            <a:r>
              <a:rPr lang="en-US" sz="1400" dirty="0" err="1"/>
              <a:t>xxxxxxxxxxx</a:t>
            </a:r>
            <a:r>
              <a:rPr lang="en-US" sz="1400" dirty="0"/>
              <a:t> xx </a:t>
            </a:r>
            <a:r>
              <a:rPr lang="en-US" sz="1400" dirty="0" err="1"/>
              <a:t>xxxxxxxx</a:t>
            </a:r>
            <a:r>
              <a:rPr lang="en-US" sz="1400" dirty="0"/>
              <a:t> </a:t>
            </a:r>
            <a:r>
              <a:rPr lang="en-US" sz="1400" dirty="0" err="1"/>
              <a:t>xxxxxxxx</a:t>
            </a:r>
            <a:r>
              <a:rPr lang="en-US" sz="1400" dirty="0"/>
              <a:t> </a:t>
            </a:r>
          </a:p>
          <a:p>
            <a:pPr marL="171450" indent="-171450">
              <a:lnSpc>
                <a:spcPct val="94000"/>
              </a:lnSpc>
              <a:spcAft>
                <a:spcPts val="800"/>
              </a:spcAft>
              <a:buClr>
                <a:schemeClr val="accent5"/>
              </a:buClr>
              <a:buFont typeface="Arial" panose="020B0604020202020204" pitchFamily="34" charset="0"/>
              <a:buChar char="•"/>
            </a:pPr>
            <a:r>
              <a:rPr lang="en-US" sz="1400" dirty="0" err="1"/>
              <a:t>Xxxxx</a:t>
            </a:r>
            <a:r>
              <a:rPr lang="en-US" sz="1400" dirty="0"/>
              <a:t> x xxx x </a:t>
            </a:r>
            <a:r>
              <a:rPr lang="en-US" sz="1400" dirty="0" err="1"/>
              <a:t>xxxxxx</a:t>
            </a:r>
            <a:r>
              <a:rPr lang="en-US" sz="1400" dirty="0"/>
              <a:t> xx </a:t>
            </a:r>
            <a:r>
              <a:rPr lang="en-US" sz="1400" dirty="0" err="1"/>
              <a:t>xx</a:t>
            </a:r>
            <a:r>
              <a:rPr lang="en-US" sz="1400" dirty="0"/>
              <a:t> </a:t>
            </a:r>
            <a:r>
              <a:rPr lang="en-US" sz="1400" dirty="0" err="1"/>
              <a:t>xxxxxxx</a:t>
            </a:r>
            <a:r>
              <a:rPr lang="en-US" sz="1400" dirty="0"/>
              <a:t> xx </a:t>
            </a:r>
          </a:p>
        </p:txBody>
      </p:sp>
      <p:sp>
        <p:nvSpPr>
          <p:cNvPr id="14" name="Rectangle 13"/>
          <p:cNvSpPr/>
          <p:nvPr/>
        </p:nvSpPr>
        <p:spPr>
          <a:xfrm>
            <a:off x="9064656" y="2984421"/>
            <a:ext cx="2304632" cy="1991956"/>
          </a:xfrm>
          <a:prstGeom prst="rect">
            <a:avLst/>
          </a:prstGeom>
          <a:solidFill>
            <a:schemeClr val="bg2">
              <a:alpha val="20000"/>
            </a:schemeClr>
          </a:solidFill>
        </p:spPr>
        <p:txBody>
          <a:bodyPr wrap="square" lIns="182880" tIns="182880" rIns="182880" bIns="182880">
            <a:spAutoFit/>
          </a:bodyPr>
          <a:lstStyle/>
          <a:p>
            <a:pPr marL="171450" indent="-171450">
              <a:lnSpc>
                <a:spcPct val="94000"/>
              </a:lnSpc>
              <a:spcAft>
                <a:spcPts val="800"/>
              </a:spcAft>
              <a:buClr>
                <a:schemeClr val="bg2"/>
              </a:buClr>
              <a:buFont typeface="Arial" panose="020B0604020202020204" pitchFamily="34" charset="0"/>
              <a:buChar char="•"/>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a:p>
            <a:pPr marL="171450" indent="-171450">
              <a:lnSpc>
                <a:spcPct val="94000"/>
              </a:lnSpc>
              <a:spcAft>
                <a:spcPts val="800"/>
              </a:spcAft>
              <a:buClr>
                <a:schemeClr val="bg2"/>
              </a:buClr>
              <a:buFont typeface="Arial" panose="020B0604020202020204" pitchFamily="34" charset="0"/>
              <a:buChar char="•"/>
            </a:pPr>
            <a:r>
              <a:rPr lang="en-US" sz="1400" dirty="0"/>
              <a:t>Xx xxx </a:t>
            </a:r>
            <a:r>
              <a:rPr lang="en-US" sz="1400" dirty="0" err="1"/>
              <a:t>xxxxx</a:t>
            </a:r>
            <a:r>
              <a:rPr lang="en-US" sz="1400" dirty="0"/>
              <a:t> x xxx </a:t>
            </a:r>
            <a:r>
              <a:rPr lang="en-US" sz="1400" dirty="0" err="1"/>
              <a:t>xxxxxxxxxxx</a:t>
            </a:r>
            <a:r>
              <a:rPr lang="en-US" sz="1400" dirty="0"/>
              <a:t> xx </a:t>
            </a:r>
            <a:r>
              <a:rPr lang="en-US" sz="1400" dirty="0" err="1"/>
              <a:t>xxxxxxxx</a:t>
            </a:r>
            <a:r>
              <a:rPr lang="en-US" sz="1400" dirty="0"/>
              <a:t> </a:t>
            </a:r>
            <a:r>
              <a:rPr lang="en-US" sz="1400" dirty="0" err="1"/>
              <a:t>xxxxxxxx</a:t>
            </a:r>
            <a:r>
              <a:rPr lang="en-US" sz="1400" dirty="0"/>
              <a:t> </a:t>
            </a:r>
          </a:p>
          <a:p>
            <a:pPr marL="171450" indent="-171450">
              <a:lnSpc>
                <a:spcPct val="94000"/>
              </a:lnSpc>
              <a:spcAft>
                <a:spcPts val="800"/>
              </a:spcAft>
              <a:buClr>
                <a:schemeClr val="bg2"/>
              </a:buClr>
              <a:buFont typeface="Arial" panose="020B0604020202020204" pitchFamily="34" charset="0"/>
              <a:buChar char="•"/>
            </a:pPr>
            <a:r>
              <a:rPr lang="en-US" sz="1400" dirty="0" err="1"/>
              <a:t>Xxxxx</a:t>
            </a:r>
            <a:r>
              <a:rPr lang="en-US" sz="1400" dirty="0"/>
              <a:t> x xxx x </a:t>
            </a:r>
            <a:r>
              <a:rPr lang="en-US" sz="1400" dirty="0" err="1"/>
              <a:t>xxxxxx</a:t>
            </a:r>
            <a:r>
              <a:rPr lang="en-US" sz="1400" dirty="0"/>
              <a:t> xx </a:t>
            </a:r>
            <a:r>
              <a:rPr lang="en-US" sz="1400" dirty="0" err="1"/>
              <a:t>xx</a:t>
            </a:r>
            <a:r>
              <a:rPr lang="en-US" sz="1400" dirty="0"/>
              <a:t> </a:t>
            </a:r>
            <a:r>
              <a:rPr lang="en-US" sz="1400" dirty="0" err="1"/>
              <a:t>xxxxxxx</a:t>
            </a:r>
            <a:r>
              <a:rPr lang="en-US" sz="1400" dirty="0"/>
              <a:t> xx </a:t>
            </a:r>
          </a:p>
        </p:txBody>
      </p:sp>
      <p:sp>
        <p:nvSpPr>
          <p:cNvPr id="2" name="Title 1"/>
          <p:cNvSpPr>
            <a:spLocks noGrp="1"/>
          </p:cNvSpPr>
          <p:nvPr>
            <p:ph type="title"/>
          </p:nvPr>
        </p:nvSpPr>
        <p:spPr/>
        <p:txBody>
          <a:bodyPr/>
          <a:lstStyle/>
          <a:p>
            <a:r>
              <a:rPr lang="en-US" dirty="0" err="1"/>
              <a:t>Xxxxxxxxxxx</a:t>
            </a:r>
            <a:r>
              <a:rPr lang="en-US" dirty="0"/>
              <a:t> </a:t>
            </a:r>
            <a:r>
              <a:rPr lang="en-US" dirty="0" err="1"/>
              <a:t>xxxx</a:t>
            </a:r>
            <a:r>
              <a:rPr lang="en-US" dirty="0"/>
              <a:t> </a:t>
            </a:r>
            <a:r>
              <a:rPr lang="en-US" dirty="0" err="1"/>
              <a:t>xxxxxxxxx</a:t>
            </a:r>
            <a:endParaRPr lang="en-US" dirty="0"/>
          </a:p>
        </p:txBody>
      </p:sp>
      <p:sp>
        <p:nvSpPr>
          <p:cNvPr id="3" name="TextBox 2"/>
          <p:cNvSpPr txBox="1"/>
          <p:nvPr/>
        </p:nvSpPr>
        <p:spPr>
          <a:xfrm>
            <a:off x="966304" y="1612041"/>
            <a:ext cx="2304632" cy="1107996"/>
          </a:xfrm>
          <a:prstGeom prst="rect">
            <a:avLst/>
          </a:prstGeom>
          <a:solidFill>
            <a:schemeClr val="accent1"/>
          </a:solidFill>
        </p:spPr>
        <p:txBody>
          <a:bodyPr wrap="square" lIns="243840" tIns="121920" rIns="243840" bIns="121920" rtlCol="0">
            <a:spAutoFit/>
          </a:bodyPr>
          <a:lstStyle/>
          <a:p>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 xx </a:t>
            </a:r>
            <a:r>
              <a:rPr lang="en-US" sz="1400" dirty="0" err="1">
                <a:solidFill>
                  <a:srgbClr val="FFFFFF"/>
                </a:solidFill>
              </a:rPr>
              <a:t>xxxxxxxx</a:t>
            </a:r>
            <a:r>
              <a:rPr lang="en-US" sz="1400" dirty="0">
                <a:solidFill>
                  <a:srgbClr val="FFFFFF"/>
                </a:solidFill>
              </a:rPr>
              <a:t> </a:t>
            </a:r>
            <a:r>
              <a:rPr lang="en-US" sz="1400" dirty="0" err="1">
                <a:solidFill>
                  <a:srgbClr val="FFFFFF"/>
                </a:solidFill>
              </a:rPr>
              <a:t>xxxxxx</a:t>
            </a:r>
            <a:r>
              <a:rPr lang="en-US" sz="1400" dirty="0">
                <a:solidFill>
                  <a:srgbClr val="FFFFFF"/>
                </a:solidFill>
              </a:rPr>
              <a:t> x xx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a:t>
            </a:r>
            <a:r>
              <a:rPr lang="en-US" sz="1400" dirty="0">
                <a:solidFill>
                  <a:srgbClr val="FFFFFF"/>
                </a:solidFill>
              </a:rPr>
              <a:t> </a:t>
            </a:r>
            <a:r>
              <a:rPr lang="en-US" sz="1400" dirty="0" err="1">
                <a:solidFill>
                  <a:srgbClr val="FFFFFF"/>
                </a:solidFill>
              </a:rPr>
              <a:t>xxxxx</a:t>
            </a:r>
            <a:r>
              <a:rPr lang="en-US" sz="1400" dirty="0">
                <a:solidFill>
                  <a:srgbClr val="FFFFFF"/>
                </a:solidFill>
              </a:rPr>
              <a:t> x xx</a:t>
            </a:r>
          </a:p>
        </p:txBody>
      </p:sp>
      <p:sp>
        <p:nvSpPr>
          <p:cNvPr id="4" name="TextBox 3"/>
          <p:cNvSpPr txBox="1"/>
          <p:nvPr/>
        </p:nvSpPr>
        <p:spPr>
          <a:xfrm>
            <a:off x="3665755" y="1612041"/>
            <a:ext cx="2304632" cy="1107996"/>
          </a:xfrm>
          <a:prstGeom prst="rect">
            <a:avLst/>
          </a:prstGeom>
          <a:solidFill>
            <a:schemeClr val="accent3"/>
          </a:solidFill>
        </p:spPr>
        <p:txBody>
          <a:bodyPr wrap="square" lIns="243840" tIns="121920" rIns="243840" bIns="121920" rtlCol="0">
            <a:spAutoFit/>
          </a:bodyPr>
          <a:lstStyle/>
          <a:p>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 xx </a:t>
            </a:r>
            <a:r>
              <a:rPr lang="en-US" sz="1400" dirty="0" err="1">
                <a:solidFill>
                  <a:srgbClr val="FFFFFF"/>
                </a:solidFill>
              </a:rPr>
              <a:t>xxxxxxxx</a:t>
            </a:r>
            <a:r>
              <a:rPr lang="en-US" sz="1400" dirty="0">
                <a:solidFill>
                  <a:srgbClr val="FFFFFF"/>
                </a:solidFill>
              </a:rPr>
              <a:t> </a:t>
            </a:r>
            <a:r>
              <a:rPr lang="en-US" sz="1400" dirty="0" err="1">
                <a:solidFill>
                  <a:srgbClr val="FFFFFF"/>
                </a:solidFill>
              </a:rPr>
              <a:t>xxxxxx</a:t>
            </a:r>
            <a:r>
              <a:rPr lang="en-US" sz="1400" dirty="0">
                <a:solidFill>
                  <a:srgbClr val="FFFFFF"/>
                </a:solidFill>
              </a:rPr>
              <a:t> x xx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a:t>
            </a:r>
            <a:r>
              <a:rPr lang="en-US" sz="1400" dirty="0">
                <a:solidFill>
                  <a:srgbClr val="FFFFFF"/>
                </a:solidFill>
              </a:rPr>
              <a:t> </a:t>
            </a:r>
            <a:r>
              <a:rPr lang="en-US" sz="1400" dirty="0" err="1">
                <a:solidFill>
                  <a:srgbClr val="FFFFFF"/>
                </a:solidFill>
              </a:rPr>
              <a:t>xxxxx</a:t>
            </a:r>
            <a:r>
              <a:rPr lang="en-US" sz="1400" dirty="0">
                <a:solidFill>
                  <a:srgbClr val="FFFFFF"/>
                </a:solidFill>
              </a:rPr>
              <a:t> x xx</a:t>
            </a:r>
          </a:p>
        </p:txBody>
      </p:sp>
      <p:sp>
        <p:nvSpPr>
          <p:cNvPr id="5" name="TextBox 4"/>
          <p:cNvSpPr txBox="1"/>
          <p:nvPr/>
        </p:nvSpPr>
        <p:spPr>
          <a:xfrm>
            <a:off x="6365206" y="1612041"/>
            <a:ext cx="2304632" cy="1107996"/>
          </a:xfrm>
          <a:prstGeom prst="rect">
            <a:avLst/>
          </a:prstGeom>
          <a:solidFill>
            <a:schemeClr val="accent5"/>
          </a:solidFill>
        </p:spPr>
        <p:txBody>
          <a:bodyPr wrap="square" lIns="243840" tIns="121920" rIns="243840" bIns="121920" rtlCol="0">
            <a:spAutoFit/>
          </a:bodyPr>
          <a:lstStyle/>
          <a:p>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 xx </a:t>
            </a:r>
            <a:r>
              <a:rPr lang="en-US" sz="1400" dirty="0" err="1">
                <a:solidFill>
                  <a:srgbClr val="FFFFFF"/>
                </a:solidFill>
              </a:rPr>
              <a:t>xxxxxxxx</a:t>
            </a:r>
            <a:r>
              <a:rPr lang="en-US" sz="1400" dirty="0">
                <a:solidFill>
                  <a:srgbClr val="FFFFFF"/>
                </a:solidFill>
              </a:rPr>
              <a:t> </a:t>
            </a:r>
            <a:r>
              <a:rPr lang="en-US" sz="1400" dirty="0" err="1">
                <a:solidFill>
                  <a:srgbClr val="FFFFFF"/>
                </a:solidFill>
              </a:rPr>
              <a:t>xxxxxx</a:t>
            </a:r>
            <a:r>
              <a:rPr lang="en-US" sz="1400" dirty="0">
                <a:solidFill>
                  <a:srgbClr val="FFFFFF"/>
                </a:solidFill>
              </a:rPr>
              <a:t> x xx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a:t>
            </a:r>
            <a:r>
              <a:rPr lang="en-US" sz="1400" dirty="0">
                <a:solidFill>
                  <a:srgbClr val="FFFFFF"/>
                </a:solidFill>
              </a:rPr>
              <a:t> </a:t>
            </a:r>
            <a:r>
              <a:rPr lang="en-US" sz="1400" dirty="0" err="1">
                <a:solidFill>
                  <a:srgbClr val="FFFFFF"/>
                </a:solidFill>
              </a:rPr>
              <a:t>xxxxx</a:t>
            </a:r>
            <a:r>
              <a:rPr lang="en-US" sz="1400" dirty="0">
                <a:solidFill>
                  <a:srgbClr val="FFFFFF"/>
                </a:solidFill>
              </a:rPr>
              <a:t> x xx</a:t>
            </a:r>
          </a:p>
        </p:txBody>
      </p:sp>
      <p:sp>
        <p:nvSpPr>
          <p:cNvPr id="6" name="TextBox 5"/>
          <p:cNvSpPr txBox="1"/>
          <p:nvPr/>
        </p:nvSpPr>
        <p:spPr>
          <a:xfrm>
            <a:off x="9064656" y="1612041"/>
            <a:ext cx="2304632" cy="1107996"/>
          </a:xfrm>
          <a:prstGeom prst="rect">
            <a:avLst/>
          </a:prstGeom>
          <a:solidFill>
            <a:schemeClr val="bg2"/>
          </a:solidFill>
        </p:spPr>
        <p:txBody>
          <a:bodyPr wrap="square" lIns="243840" tIns="121920" rIns="243840" bIns="121920" rtlCol="0">
            <a:spAutoFit/>
          </a:bodyPr>
          <a:lstStyle/>
          <a:p>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 xx </a:t>
            </a:r>
            <a:r>
              <a:rPr lang="en-US" sz="1400" dirty="0" err="1">
                <a:solidFill>
                  <a:srgbClr val="FFFFFF"/>
                </a:solidFill>
              </a:rPr>
              <a:t>xxxxxxxx</a:t>
            </a:r>
            <a:r>
              <a:rPr lang="en-US" sz="1400" dirty="0">
                <a:solidFill>
                  <a:srgbClr val="FFFFFF"/>
                </a:solidFill>
              </a:rPr>
              <a:t> </a:t>
            </a:r>
            <a:r>
              <a:rPr lang="en-US" sz="1400" dirty="0" err="1">
                <a:solidFill>
                  <a:srgbClr val="FFFFFF"/>
                </a:solidFill>
              </a:rPr>
              <a:t>xxxxxx</a:t>
            </a:r>
            <a:r>
              <a:rPr lang="en-US" sz="1400" dirty="0">
                <a:solidFill>
                  <a:srgbClr val="FFFFFF"/>
                </a:solidFill>
              </a:rPr>
              <a:t> x xx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a:t>
            </a:r>
            <a:r>
              <a:rPr lang="en-US" sz="1400" dirty="0">
                <a:solidFill>
                  <a:srgbClr val="FFFFFF"/>
                </a:solidFill>
              </a:rPr>
              <a:t> </a:t>
            </a:r>
            <a:r>
              <a:rPr lang="en-US" sz="1400" dirty="0" err="1">
                <a:solidFill>
                  <a:srgbClr val="FFFFFF"/>
                </a:solidFill>
              </a:rPr>
              <a:t>xxxxx</a:t>
            </a:r>
            <a:r>
              <a:rPr lang="en-US" sz="1400" dirty="0">
                <a:solidFill>
                  <a:srgbClr val="FFFFFF"/>
                </a:solidFill>
              </a:rPr>
              <a:t> x xx</a:t>
            </a:r>
          </a:p>
        </p:txBody>
      </p:sp>
      <p:sp useBgFill="1">
        <p:nvSpPr>
          <p:cNvPr id="8" name="Oval 7"/>
          <p:cNvSpPr/>
          <p:nvPr/>
        </p:nvSpPr>
        <p:spPr>
          <a:xfrm>
            <a:off x="677115" y="1377030"/>
            <a:ext cx="537557" cy="537557"/>
          </a:xfrm>
          <a:prstGeom prst="ellipse">
            <a:avLst/>
          </a:prstGeom>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dirty="0">
                <a:solidFill>
                  <a:schemeClr val="tx1"/>
                </a:solidFill>
              </a:rPr>
              <a:t>01</a:t>
            </a:r>
          </a:p>
        </p:txBody>
      </p:sp>
      <p:sp useBgFill="1">
        <p:nvSpPr>
          <p:cNvPr id="9" name="Oval 8"/>
          <p:cNvSpPr/>
          <p:nvPr/>
        </p:nvSpPr>
        <p:spPr>
          <a:xfrm>
            <a:off x="3387154" y="1377030"/>
            <a:ext cx="537557" cy="537557"/>
          </a:xfrm>
          <a:prstGeom prst="ellipse">
            <a:avLst/>
          </a:prstGeom>
          <a:ln w="12700">
            <a:solidFill>
              <a:schemeClr val="accent3"/>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dirty="0">
                <a:solidFill>
                  <a:schemeClr val="tx1"/>
                </a:solidFill>
              </a:rPr>
              <a:t>02</a:t>
            </a:r>
          </a:p>
        </p:txBody>
      </p:sp>
      <p:sp useBgFill="1">
        <p:nvSpPr>
          <p:cNvPr id="10" name="Oval 9"/>
          <p:cNvSpPr/>
          <p:nvPr/>
        </p:nvSpPr>
        <p:spPr>
          <a:xfrm>
            <a:off x="6097193" y="1377030"/>
            <a:ext cx="537557" cy="537557"/>
          </a:xfrm>
          <a:prstGeom prst="ellipse">
            <a:avLst/>
          </a:prstGeom>
          <a:ln w="12700">
            <a:solidFill>
              <a:schemeClr val="accent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dirty="0">
                <a:solidFill>
                  <a:schemeClr val="tx1"/>
                </a:solidFill>
              </a:rPr>
              <a:t>03</a:t>
            </a:r>
          </a:p>
        </p:txBody>
      </p:sp>
      <p:sp useBgFill="1">
        <p:nvSpPr>
          <p:cNvPr id="11" name="Oval 10"/>
          <p:cNvSpPr/>
          <p:nvPr/>
        </p:nvSpPr>
        <p:spPr>
          <a:xfrm>
            <a:off x="8807232" y="1377030"/>
            <a:ext cx="537557" cy="537557"/>
          </a:xfrm>
          <a:prstGeom prst="ellipse">
            <a:avLst/>
          </a:prstGeom>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dirty="0">
                <a:solidFill>
                  <a:schemeClr val="tx1"/>
                </a:solidFill>
              </a:rPr>
              <a:t>04</a:t>
            </a:r>
          </a:p>
        </p:txBody>
      </p:sp>
    </p:spTree>
    <p:extLst>
      <p:ext uri="{BB962C8B-B14F-4D97-AF65-F5344CB8AC3E}">
        <p14:creationId xmlns:p14="http://schemas.microsoft.com/office/powerpoint/2010/main" val="9798552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2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2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2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200"/>
                                        <p:tgtEl>
                                          <p:spTgt spid="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2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200"/>
                                        <p:tgtEl>
                                          <p:spTgt spid="1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200"/>
                                        <p:tgtEl>
                                          <p:spTgt spid="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200"/>
                                        <p:tgtEl>
                                          <p:spTgt spid="1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200"/>
                                        <p:tgtEl>
                                          <p:spTgt spid="1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200"/>
                                        <p:tgtEl>
                                          <p:spTgt spid="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2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13" grpId="0" animBg="1"/>
      <p:bldP spid="14" grpId="0" animBg="1"/>
      <p:bldP spid="3" grpId="0" animBg="1"/>
      <p:bldP spid="4" grpId="0" animBg="1"/>
      <p:bldP spid="5" grpId="0" animBg="1"/>
      <p:bldP spid="6" grpId="0" animBg="1"/>
      <p:bldP spid="8" grpId="0" animBg="1"/>
      <p:bldP spid="9" grpId="0" animBg="1"/>
      <p:bldP spid="10" grpId="0" animBg="1"/>
      <p:bldP spid="11"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66"/>
          <p:cNvSpPr>
            <a:spLocks noGrp="1"/>
          </p:cNvSpPr>
          <p:nvPr>
            <p:ph type="title"/>
          </p:nvPr>
        </p:nvSpPr>
        <p:spPr/>
        <p:txBody>
          <a:bodyPr/>
          <a:lstStyle/>
          <a:p>
            <a:r>
              <a:rPr lang="en-US" dirty="0"/>
              <a:t>Xx </a:t>
            </a:r>
            <a:r>
              <a:rPr lang="en-US" dirty="0" err="1"/>
              <a:t>xxxxxxxxxxxxxxx</a:t>
            </a:r>
            <a:r>
              <a:rPr lang="en-US" dirty="0"/>
              <a:t> xxx x</a:t>
            </a:r>
          </a:p>
        </p:txBody>
      </p:sp>
      <p:cxnSp>
        <p:nvCxnSpPr>
          <p:cNvPr id="69" name="Straight Connector 68"/>
          <p:cNvCxnSpPr>
            <a:stCxn id="38" idx="7"/>
            <a:endCxn id="41" idx="3"/>
          </p:cNvCxnSpPr>
          <p:nvPr/>
        </p:nvCxnSpPr>
        <p:spPr>
          <a:xfrm flipV="1">
            <a:off x="4634757" y="2223982"/>
            <a:ext cx="2893920" cy="2822501"/>
          </a:xfrm>
          <a:prstGeom prst="line">
            <a:avLst/>
          </a:prstGeom>
          <a:ln w="12700" cmpd="sng">
            <a:solidFill>
              <a:schemeClr val="tx1">
                <a:lumMod val="65000"/>
                <a:alpha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5" name="Group 4"/>
          <p:cNvGrpSpPr/>
          <p:nvPr/>
        </p:nvGrpSpPr>
        <p:grpSpPr>
          <a:xfrm>
            <a:off x="4839036" y="3613807"/>
            <a:ext cx="1199829" cy="1199829"/>
            <a:chOff x="4839036" y="3613807"/>
            <a:chExt cx="1199829" cy="1199829"/>
          </a:xfrm>
        </p:grpSpPr>
        <p:sp>
          <p:nvSpPr>
            <p:cNvPr id="39" name="Oval 38"/>
            <p:cNvSpPr/>
            <p:nvPr/>
          </p:nvSpPr>
          <p:spPr>
            <a:xfrm>
              <a:off x="4839036" y="3613807"/>
              <a:ext cx="1199829" cy="119982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15" name="Group 8"/>
            <p:cNvGrpSpPr>
              <a:grpSpLocks noChangeAspect="1"/>
            </p:cNvGrpSpPr>
            <p:nvPr/>
          </p:nvGrpSpPr>
          <p:grpSpPr bwMode="auto">
            <a:xfrm>
              <a:off x="5208372" y="3963727"/>
              <a:ext cx="461160" cy="499992"/>
              <a:chOff x="2853" y="1431"/>
              <a:chExt cx="190" cy="206"/>
            </a:xfrm>
          </p:grpSpPr>
          <p:sp>
            <p:nvSpPr>
              <p:cNvPr id="16" name="Freeform 9"/>
              <p:cNvSpPr>
                <a:spLocks/>
              </p:cNvSpPr>
              <p:nvPr/>
            </p:nvSpPr>
            <p:spPr bwMode="auto">
              <a:xfrm>
                <a:off x="2906" y="1450"/>
                <a:ext cx="84" cy="0"/>
              </a:xfrm>
              <a:custGeom>
                <a:avLst/>
                <a:gdLst>
                  <a:gd name="T0" fmla="*/ 0 w 785"/>
                  <a:gd name="T1" fmla="*/ 0 w 785"/>
                  <a:gd name="T2" fmla="*/ 785 w 785"/>
                </a:gdLst>
                <a:ahLst/>
                <a:cxnLst>
                  <a:cxn ang="0">
                    <a:pos x="T0" y="0"/>
                  </a:cxn>
                  <a:cxn ang="0">
                    <a:pos x="T1" y="0"/>
                  </a:cxn>
                  <a:cxn ang="0">
                    <a:pos x="T2" y="0"/>
                  </a:cxn>
                </a:cxnLst>
                <a:rect l="0" t="0" r="r" b="b"/>
                <a:pathLst>
                  <a:path w="785">
                    <a:moveTo>
                      <a:pt x="0" y="0"/>
                    </a:moveTo>
                    <a:lnTo>
                      <a:pt x="0" y="0"/>
                    </a:lnTo>
                    <a:lnTo>
                      <a:pt x="785"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7" name="Freeform 10"/>
              <p:cNvSpPr>
                <a:spLocks/>
              </p:cNvSpPr>
              <p:nvPr/>
            </p:nvSpPr>
            <p:spPr bwMode="auto">
              <a:xfrm>
                <a:off x="2853" y="1450"/>
                <a:ext cx="190" cy="187"/>
              </a:xfrm>
              <a:custGeom>
                <a:avLst/>
                <a:gdLst>
                  <a:gd name="T0" fmla="*/ 1427 w 1778"/>
                  <a:gd name="T1" fmla="*/ 0 h 1745"/>
                  <a:gd name="T2" fmla="*/ 1427 w 1778"/>
                  <a:gd name="T3" fmla="*/ 0 h 1745"/>
                  <a:gd name="T4" fmla="*/ 1778 w 1778"/>
                  <a:gd name="T5" fmla="*/ 0 h 1745"/>
                  <a:gd name="T6" fmla="*/ 1778 w 1778"/>
                  <a:gd name="T7" fmla="*/ 1745 h 1745"/>
                  <a:gd name="T8" fmla="*/ 0 w 1778"/>
                  <a:gd name="T9" fmla="*/ 1745 h 1745"/>
                  <a:gd name="T10" fmla="*/ 0 w 1778"/>
                  <a:gd name="T11" fmla="*/ 0 h 1745"/>
                  <a:gd name="T12" fmla="*/ 350 w 1778"/>
                  <a:gd name="T13" fmla="*/ 0 h 1745"/>
                </a:gdLst>
                <a:ahLst/>
                <a:cxnLst>
                  <a:cxn ang="0">
                    <a:pos x="T0" y="T1"/>
                  </a:cxn>
                  <a:cxn ang="0">
                    <a:pos x="T2" y="T3"/>
                  </a:cxn>
                  <a:cxn ang="0">
                    <a:pos x="T4" y="T5"/>
                  </a:cxn>
                  <a:cxn ang="0">
                    <a:pos x="T6" y="T7"/>
                  </a:cxn>
                  <a:cxn ang="0">
                    <a:pos x="T8" y="T9"/>
                  </a:cxn>
                  <a:cxn ang="0">
                    <a:pos x="T10" y="T11"/>
                  </a:cxn>
                  <a:cxn ang="0">
                    <a:pos x="T12" y="T13"/>
                  </a:cxn>
                </a:cxnLst>
                <a:rect l="0" t="0" r="r" b="b"/>
                <a:pathLst>
                  <a:path w="1778" h="1745">
                    <a:moveTo>
                      <a:pt x="1427" y="0"/>
                    </a:moveTo>
                    <a:lnTo>
                      <a:pt x="1427" y="0"/>
                    </a:lnTo>
                    <a:lnTo>
                      <a:pt x="1778" y="0"/>
                    </a:lnTo>
                    <a:lnTo>
                      <a:pt x="1778" y="1745"/>
                    </a:lnTo>
                    <a:lnTo>
                      <a:pt x="0" y="1745"/>
                    </a:lnTo>
                    <a:lnTo>
                      <a:pt x="0" y="0"/>
                    </a:lnTo>
                    <a:lnTo>
                      <a:pt x="350"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8" name="Freeform 11"/>
              <p:cNvSpPr>
                <a:spLocks/>
              </p:cNvSpPr>
              <p:nvPr/>
            </p:nvSpPr>
            <p:spPr bwMode="auto">
              <a:xfrm>
                <a:off x="2853" y="1494"/>
                <a:ext cx="190" cy="0"/>
              </a:xfrm>
              <a:custGeom>
                <a:avLst/>
                <a:gdLst>
                  <a:gd name="T0" fmla="*/ 0 w 1778"/>
                  <a:gd name="T1" fmla="*/ 0 w 1778"/>
                  <a:gd name="T2" fmla="*/ 1778 w 1778"/>
                </a:gdLst>
                <a:ahLst/>
                <a:cxnLst>
                  <a:cxn ang="0">
                    <a:pos x="T0" y="0"/>
                  </a:cxn>
                  <a:cxn ang="0">
                    <a:pos x="T1" y="0"/>
                  </a:cxn>
                  <a:cxn ang="0">
                    <a:pos x="T2" y="0"/>
                  </a:cxn>
                </a:cxnLst>
                <a:rect l="0" t="0" r="r" b="b"/>
                <a:pathLst>
                  <a:path w="1778">
                    <a:moveTo>
                      <a:pt x="0" y="0"/>
                    </a:moveTo>
                    <a:lnTo>
                      <a:pt x="0" y="0"/>
                    </a:lnTo>
                    <a:lnTo>
                      <a:pt x="1778"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9" name="Freeform 12"/>
              <p:cNvSpPr>
                <a:spLocks/>
              </p:cNvSpPr>
              <p:nvPr/>
            </p:nvSpPr>
            <p:spPr bwMode="auto">
              <a:xfrm>
                <a:off x="2890" y="1431"/>
                <a:ext cx="16"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13"/>
              <p:cNvSpPr>
                <a:spLocks/>
              </p:cNvSpPr>
              <p:nvPr/>
            </p:nvSpPr>
            <p:spPr bwMode="auto">
              <a:xfrm>
                <a:off x="2990" y="1431"/>
                <a:ext cx="15"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14"/>
              <p:cNvSpPr>
                <a:spLocks/>
              </p:cNvSpPr>
              <p:nvPr/>
            </p:nvSpPr>
            <p:spPr bwMode="auto">
              <a:xfrm>
                <a:off x="2892" y="1520"/>
                <a:ext cx="112" cy="93"/>
              </a:xfrm>
              <a:custGeom>
                <a:avLst/>
                <a:gdLst>
                  <a:gd name="T0" fmla="*/ 0 w 1040"/>
                  <a:gd name="T1" fmla="*/ 554 h 863"/>
                  <a:gd name="T2" fmla="*/ 0 w 1040"/>
                  <a:gd name="T3" fmla="*/ 554 h 863"/>
                  <a:gd name="T4" fmla="*/ 346 w 1040"/>
                  <a:gd name="T5" fmla="*/ 863 h 863"/>
                  <a:gd name="T6" fmla="*/ 1040 w 1040"/>
                  <a:gd name="T7" fmla="*/ 0 h 863"/>
                </a:gdLst>
                <a:ahLst/>
                <a:cxnLst>
                  <a:cxn ang="0">
                    <a:pos x="T0" y="T1"/>
                  </a:cxn>
                  <a:cxn ang="0">
                    <a:pos x="T2" y="T3"/>
                  </a:cxn>
                  <a:cxn ang="0">
                    <a:pos x="T4" y="T5"/>
                  </a:cxn>
                  <a:cxn ang="0">
                    <a:pos x="T6" y="T7"/>
                  </a:cxn>
                </a:cxnLst>
                <a:rect l="0" t="0" r="r" b="b"/>
                <a:pathLst>
                  <a:path w="1040" h="863">
                    <a:moveTo>
                      <a:pt x="0" y="554"/>
                    </a:moveTo>
                    <a:lnTo>
                      <a:pt x="0" y="554"/>
                    </a:lnTo>
                    <a:lnTo>
                      <a:pt x="346" y="863"/>
                    </a:lnTo>
                    <a:lnTo>
                      <a:pt x="1040"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 name="Group 6"/>
          <p:cNvGrpSpPr/>
          <p:nvPr/>
        </p:nvGrpSpPr>
        <p:grpSpPr>
          <a:xfrm>
            <a:off x="7352966" y="1199864"/>
            <a:ext cx="1199829" cy="1199829"/>
            <a:chOff x="7352966" y="1199864"/>
            <a:chExt cx="1199829" cy="1199829"/>
          </a:xfrm>
        </p:grpSpPr>
        <p:sp>
          <p:nvSpPr>
            <p:cNvPr id="41" name="Oval 40"/>
            <p:cNvSpPr/>
            <p:nvPr/>
          </p:nvSpPr>
          <p:spPr>
            <a:xfrm>
              <a:off x="7352966" y="1199864"/>
              <a:ext cx="1199829" cy="1199829"/>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22" name="Group 17"/>
            <p:cNvGrpSpPr>
              <a:grpSpLocks noChangeAspect="1"/>
            </p:cNvGrpSpPr>
            <p:nvPr/>
          </p:nvGrpSpPr>
          <p:grpSpPr bwMode="auto">
            <a:xfrm>
              <a:off x="7666189" y="1506826"/>
              <a:ext cx="573385" cy="585908"/>
              <a:chOff x="3263" y="1117"/>
              <a:chExt cx="229" cy="234"/>
            </a:xfrm>
          </p:grpSpPr>
          <p:sp>
            <p:nvSpPr>
              <p:cNvPr id="23"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4"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 name="Group 5"/>
          <p:cNvGrpSpPr/>
          <p:nvPr/>
        </p:nvGrpSpPr>
        <p:grpSpPr>
          <a:xfrm>
            <a:off x="6153135" y="2413978"/>
            <a:ext cx="1199829" cy="1199829"/>
            <a:chOff x="6153135" y="2413978"/>
            <a:chExt cx="1199829" cy="1199829"/>
          </a:xfrm>
        </p:grpSpPr>
        <p:sp>
          <p:nvSpPr>
            <p:cNvPr id="40" name="Oval 39"/>
            <p:cNvSpPr/>
            <p:nvPr/>
          </p:nvSpPr>
          <p:spPr>
            <a:xfrm>
              <a:off x="6153135" y="2413978"/>
              <a:ext cx="1199829" cy="119982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33" name="Group 30"/>
            <p:cNvGrpSpPr>
              <a:grpSpLocks noChangeAspect="1"/>
            </p:cNvGrpSpPr>
            <p:nvPr/>
          </p:nvGrpSpPr>
          <p:grpSpPr bwMode="auto">
            <a:xfrm>
              <a:off x="6512565" y="2746685"/>
              <a:ext cx="480975" cy="534415"/>
              <a:chOff x="3714" y="830"/>
              <a:chExt cx="198" cy="220"/>
            </a:xfrm>
          </p:grpSpPr>
          <p:sp>
            <p:nvSpPr>
              <p:cNvPr id="34"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47" name="Oval 46"/>
          <p:cNvSpPr/>
          <p:nvPr/>
        </p:nvSpPr>
        <p:spPr>
          <a:xfrm>
            <a:off x="5686061" y="4389413"/>
            <a:ext cx="595628" cy="595628"/>
          </a:xfrm>
          <a:prstGeom prst="ellipse">
            <a:avLst/>
          </a:prstGeom>
          <a:solidFill>
            <a:schemeClr val="accent3">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dirty="0">
                <a:solidFill>
                  <a:srgbClr val="FFFFFF"/>
                </a:solidFill>
              </a:rPr>
              <a:t>02</a:t>
            </a:r>
          </a:p>
        </p:txBody>
      </p:sp>
      <p:sp>
        <p:nvSpPr>
          <p:cNvPr id="48" name="Oval 47"/>
          <p:cNvSpPr/>
          <p:nvPr/>
        </p:nvSpPr>
        <p:spPr>
          <a:xfrm>
            <a:off x="5971734" y="2271351"/>
            <a:ext cx="595628" cy="595628"/>
          </a:xfrm>
          <a:prstGeom prst="ellipse">
            <a:avLst/>
          </a:prstGeom>
          <a:solidFill>
            <a:schemeClr val="accent4">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dirty="0">
                <a:solidFill>
                  <a:srgbClr val="FFFFFF"/>
                </a:solidFill>
              </a:rPr>
              <a:t>03</a:t>
            </a:r>
          </a:p>
        </p:txBody>
      </p:sp>
      <p:sp>
        <p:nvSpPr>
          <p:cNvPr id="50" name="Rectangle 49"/>
          <p:cNvSpPr/>
          <p:nvPr/>
        </p:nvSpPr>
        <p:spPr>
          <a:xfrm>
            <a:off x="4824765" y="5184155"/>
            <a:ext cx="2048128" cy="563231"/>
          </a:xfrm>
          <a:prstGeom prst="rect">
            <a:avLst/>
          </a:prstGeom>
        </p:spPr>
        <p:txBody>
          <a:bodyPr wrap="square">
            <a:spAutoFit/>
          </a:bodyPr>
          <a:lstStyle/>
          <a:p>
            <a:pPr>
              <a:lnSpc>
                <a:spcPct val="85000"/>
              </a:lnSpc>
            </a:pPr>
            <a:r>
              <a:rPr lang="en-US" sz="2133" dirty="0"/>
              <a:t> xx x </a:t>
            </a:r>
            <a:r>
              <a:rPr lang="en-US" sz="2133" dirty="0" err="1"/>
              <a:t>xxxx</a:t>
            </a:r>
            <a:endParaRPr lang="en-US" sz="2133" dirty="0"/>
          </a:p>
          <a:p>
            <a:pPr>
              <a:lnSpc>
                <a:spcPct val="85000"/>
              </a:lnSpc>
            </a:pPr>
            <a:r>
              <a:rPr lang="en-US" sz="1467" dirty="0"/>
              <a:t>X xx x </a:t>
            </a:r>
            <a:r>
              <a:rPr lang="en-US" sz="1467" dirty="0" err="1"/>
              <a:t>xxxx</a:t>
            </a:r>
            <a:endParaRPr lang="en-US" sz="1467" dirty="0"/>
          </a:p>
        </p:txBody>
      </p:sp>
      <p:sp>
        <p:nvSpPr>
          <p:cNvPr id="51" name="Rectangle 50"/>
          <p:cNvSpPr/>
          <p:nvPr/>
        </p:nvSpPr>
        <p:spPr>
          <a:xfrm>
            <a:off x="7372963" y="2788211"/>
            <a:ext cx="2048128" cy="563231"/>
          </a:xfrm>
          <a:prstGeom prst="rect">
            <a:avLst/>
          </a:prstGeom>
        </p:spPr>
        <p:txBody>
          <a:bodyPr wrap="square">
            <a:spAutoFit/>
          </a:bodyPr>
          <a:lstStyle/>
          <a:p>
            <a:pPr>
              <a:lnSpc>
                <a:spcPct val="85000"/>
              </a:lnSpc>
            </a:pPr>
            <a:r>
              <a:rPr lang="en-US" sz="2133" dirty="0"/>
              <a:t> xx x </a:t>
            </a:r>
            <a:r>
              <a:rPr lang="en-US" sz="2133" dirty="0" err="1"/>
              <a:t>xxxx</a:t>
            </a:r>
            <a:endParaRPr lang="en-US" sz="2133" dirty="0"/>
          </a:p>
          <a:p>
            <a:pPr>
              <a:lnSpc>
                <a:spcPct val="85000"/>
              </a:lnSpc>
            </a:pPr>
            <a:r>
              <a:rPr lang="en-US" sz="1467" dirty="0"/>
              <a:t>X xx x </a:t>
            </a:r>
            <a:r>
              <a:rPr lang="en-US" sz="1467" dirty="0" err="1"/>
              <a:t>xxxx</a:t>
            </a:r>
            <a:endParaRPr lang="en-US" sz="1467" dirty="0"/>
          </a:p>
        </p:txBody>
      </p:sp>
      <p:sp>
        <p:nvSpPr>
          <p:cNvPr id="52" name="Rectangle 51"/>
          <p:cNvSpPr/>
          <p:nvPr/>
        </p:nvSpPr>
        <p:spPr>
          <a:xfrm>
            <a:off x="2770909" y="3927191"/>
            <a:ext cx="2048128" cy="563231"/>
          </a:xfrm>
          <a:prstGeom prst="rect">
            <a:avLst/>
          </a:prstGeom>
        </p:spPr>
        <p:txBody>
          <a:bodyPr wrap="square">
            <a:spAutoFit/>
          </a:bodyPr>
          <a:lstStyle/>
          <a:p>
            <a:pPr algn="r">
              <a:lnSpc>
                <a:spcPct val="85000"/>
              </a:lnSpc>
            </a:pPr>
            <a:r>
              <a:rPr lang="en-US" sz="2133" dirty="0"/>
              <a:t> xx x </a:t>
            </a:r>
            <a:r>
              <a:rPr lang="en-US" sz="2133" dirty="0" err="1"/>
              <a:t>xxxx</a:t>
            </a:r>
            <a:endParaRPr lang="en-US" sz="2133" dirty="0"/>
          </a:p>
          <a:p>
            <a:pPr algn="r">
              <a:lnSpc>
                <a:spcPct val="85000"/>
              </a:lnSpc>
            </a:pPr>
            <a:r>
              <a:rPr lang="en-US" sz="1467" dirty="0"/>
              <a:t>X xx x </a:t>
            </a:r>
            <a:r>
              <a:rPr lang="en-US" sz="1467" dirty="0" err="1"/>
              <a:t>xxxx</a:t>
            </a:r>
            <a:endParaRPr lang="en-US" sz="1467" dirty="0"/>
          </a:p>
        </p:txBody>
      </p:sp>
      <p:sp>
        <p:nvSpPr>
          <p:cNvPr id="54" name="Rectangle 53"/>
          <p:cNvSpPr/>
          <p:nvPr/>
        </p:nvSpPr>
        <p:spPr>
          <a:xfrm>
            <a:off x="5287696" y="1513248"/>
            <a:ext cx="2048128" cy="563231"/>
          </a:xfrm>
          <a:prstGeom prst="rect">
            <a:avLst/>
          </a:prstGeom>
        </p:spPr>
        <p:txBody>
          <a:bodyPr wrap="square">
            <a:spAutoFit/>
          </a:bodyPr>
          <a:lstStyle/>
          <a:p>
            <a:pPr algn="r">
              <a:lnSpc>
                <a:spcPct val="85000"/>
              </a:lnSpc>
            </a:pPr>
            <a:r>
              <a:rPr lang="en-US" sz="2133" dirty="0"/>
              <a:t> xx x </a:t>
            </a:r>
            <a:r>
              <a:rPr lang="en-US" sz="2133" dirty="0" err="1"/>
              <a:t>xxxx</a:t>
            </a:r>
            <a:endParaRPr lang="en-US" sz="2133" dirty="0"/>
          </a:p>
          <a:p>
            <a:pPr algn="r">
              <a:lnSpc>
                <a:spcPct val="85000"/>
              </a:lnSpc>
            </a:pPr>
            <a:r>
              <a:rPr lang="en-US" sz="1467" dirty="0"/>
              <a:t>X xx x </a:t>
            </a:r>
            <a:r>
              <a:rPr lang="en-US" sz="1467" dirty="0" err="1"/>
              <a:t>xxxx</a:t>
            </a:r>
            <a:endParaRPr lang="en-US" sz="1467" dirty="0"/>
          </a:p>
        </p:txBody>
      </p:sp>
      <p:sp>
        <p:nvSpPr>
          <p:cNvPr id="55" name="Oval 54"/>
          <p:cNvSpPr/>
          <p:nvPr/>
        </p:nvSpPr>
        <p:spPr>
          <a:xfrm>
            <a:off x="8171422" y="2004037"/>
            <a:ext cx="595628" cy="595628"/>
          </a:xfrm>
          <a:prstGeom prst="ellipse">
            <a:avLst/>
          </a:prstGeom>
          <a:solidFill>
            <a:schemeClr val="tx2">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dirty="0">
                <a:solidFill>
                  <a:srgbClr val="FFFFFF"/>
                </a:solidFill>
              </a:rPr>
              <a:t>04</a:t>
            </a:r>
          </a:p>
        </p:txBody>
      </p:sp>
      <p:grpSp>
        <p:nvGrpSpPr>
          <p:cNvPr id="4" name="Group 3"/>
          <p:cNvGrpSpPr/>
          <p:nvPr/>
        </p:nvGrpSpPr>
        <p:grpSpPr>
          <a:xfrm>
            <a:off x="3610639" y="4870771"/>
            <a:ext cx="1199829" cy="1199829"/>
            <a:chOff x="3610639" y="4870771"/>
            <a:chExt cx="1199829" cy="1199829"/>
          </a:xfrm>
        </p:grpSpPr>
        <p:sp>
          <p:nvSpPr>
            <p:cNvPr id="38" name="Oval 37"/>
            <p:cNvSpPr/>
            <p:nvPr/>
          </p:nvSpPr>
          <p:spPr>
            <a:xfrm>
              <a:off x="3610639" y="4870771"/>
              <a:ext cx="1199829" cy="119982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56" name="Group 55"/>
            <p:cNvGrpSpPr/>
            <p:nvPr/>
          </p:nvGrpSpPr>
          <p:grpSpPr>
            <a:xfrm>
              <a:off x="3798509" y="5236682"/>
              <a:ext cx="824088" cy="468009"/>
              <a:chOff x="8048185" y="1753515"/>
              <a:chExt cx="1162873" cy="660413"/>
            </a:xfrm>
          </p:grpSpPr>
          <p:sp>
            <p:nvSpPr>
              <p:cNvPr id="57" name="Freeform 205"/>
              <p:cNvSpPr>
                <a:spLocks/>
              </p:cNvSpPr>
              <p:nvPr/>
            </p:nvSpPr>
            <p:spPr bwMode="auto">
              <a:xfrm>
                <a:off x="9003704" y="1753515"/>
                <a:ext cx="207354" cy="224255"/>
              </a:xfrm>
              <a:custGeom>
                <a:avLst/>
                <a:gdLst>
                  <a:gd name="T0" fmla="*/ 319 w 319"/>
                  <a:gd name="T1" fmla="*/ 345 h 345"/>
                  <a:gd name="T2" fmla="*/ 269 w 319"/>
                  <a:gd name="T3" fmla="*/ 0 h 345"/>
                  <a:gd name="T4" fmla="*/ 0 w 319"/>
                  <a:gd name="T5" fmla="*/ 201 h 345"/>
                </a:gdLst>
                <a:ahLst/>
                <a:cxnLst>
                  <a:cxn ang="0">
                    <a:pos x="T0" y="T1"/>
                  </a:cxn>
                  <a:cxn ang="0">
                    <a:pos x="T2" y="T3"/>
                  </a:cxn>
                  <a:cxn ang="0">
                    <a:pos x="T4" y="T5"/>
                  </a:cxn>
                </a:cxnLst>
                <a:rect l="0" t="0" r="r" b="b"/>
                <a:pathLst>
                  <a:path w="319" h="345">
                    <a:moveTo>
                      <a:pt x="319" y="345"/>
                    </a:moveTo>
                    <a:lnTo>
                      <a:pt x="269" y="0"/>
                    </a:lnTo>
                    <a:lnTo>
                      <a:pt x="0" y="201"/>
                    </a:lnTo>
                  </a:path>
                </a:pathLst>
              </a:cu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8" name="Line 207"/>
              <p:cNvSpPr>
                <a:spLocks noChangeShapeType="1"/>
              </p:cNvSpPr>
              <p:nvPr/>
            </p:nvSpPr>
            <p:spPr bwMode="auto">
              <a:xfrm flipH="1">
                <a:off x="8048185" y="2120772"/>
                <a:ext cx="169003" cy="219704"/>
              </a:xfrm>
              <a:prstGeom prst="line">
                <a:avLst/>
              </a:prstGeom>
              <a:noFill/>
              <a:ln w="1270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9" name="Line 208"/>
              <p:cNvSpPr>
                <a:spLocks noChangeShapeType="1"/>
              </p:cNvSpPr>
              <p:nvPr/>
            </p:nvSpPr>
            <p:spPr bwMode="auto">
              <a:xfrm flipH="1" flipV="1">
                <a:off x="8315340" y="2119472"/>
                <a:ext cx="150803" cy="165754"/>
              </a:xfrm>
              <a:prstGeom prst="line">
                <a:avLst/>
              </a:prstGeom>
              <a:noFill/>
              <a:ln w="1270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0" name="Line 209"/>
              <p:cNvSpPr>
                <a:spLocks noChangeShapeType="1"/>
              </p:cNvSpPr>
              <p:nvPr/>
            </p:nvSpPr>
            <p:spPr bwMode="auto">
              <a:xfrm flipH="1">
                <a:off x="8548695" y="2057721"/>
                <a:ext cx="104652" cy="216455"/>
              </a:xfrm>
              <a:prstGeom prst="line">
                <a:avLst/>
              </a:prstGeom>
              <a:noFill/>
              <a:ln w="1270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1" name="Line 210"/>
              <p:cNvSpPr>
                <a:spLocks noChangeShapeType="1"/>
              </p:cNvSpPr>
              <p:nvPr/>
            </p:nvSpPr>
            <p:spPr bwMode="auto">
              <a:xfrm flipH="1" flipV="1">
                <a:off x="8763849" y="2019370"/>
                <a:ext cx="169003" cy="96852"/>
              </a:xfrm>
              <a:prstGeom prst="line">
                <a:avLst/>
              </a:prstGeom>
              <a:noFill/>
              <a:ln w="1270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2" name="Line 211"/>
              <p:cNvSpPr>
                <a:spLocks noChangeShapeType="1"/>
              </p:cNvSpPr>
              <p:nvPr/>
            </p:nvSpPr>
            <p:spPr bwMode="auto">
              <a:xfrm flipH="1">
                <a:off x="9038805" y="1753515"/>
                <a:ext cx="139753" cy="325657"/>
              </a:xfrm>
              <a:prstGeom prst="line">
                <a:avLst/>
              </a:prstGeom>
              <a:noFill/>
              <a:ln w="1270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3" name="Oval 212"/>
              <p:cNvSpPr>
                <a:spLocks noChangeArrowheads="1"/>
              </p:cNvSpPr>
              <p:nvPr/>
            </p:nvSpPr>
            <p:spPr bwMode="auto">
              <a:xfrm>
                <a:off x="8927003" y="2070071"/>
                <a:ext cx="14690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4" name="Oval 213"/>
              <p:cNvSpPr>
                <a:spLocks noChangeArrowheads="1"/>
              </p:cNvSpPr>
              <p:nvPr/>
            </p:nvSpPr>
            <p:spPr bwMode="auto">
              <a:xfrm>
                <a:off x="8619547" y="1922518"/>
                <a:ext cx="14755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5" name="Oval 214"/>
              <p:cNvSpPr>
                <a:spLocks noChangeArrowheads="1"/>
              </p:cNvSpPr>
              <p:nvPr/>
            </p:nvSpPr>
            <p:spPr bwMode="auto">
              <a:xfrm>
                <a:off x="8443393" y="2266375"/>
                <a:ext cx="14690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6" name="Oval 215"/>
              <p:cNvSpPr>
                <a:spLocks noChangeArrowheads="1"/>
              </p:cNvSpPr>
              <p:nvPr/>
            </p:nvSpPr>
            <p:spPr bwMode="auto">
              <a:xfrm>
                <a:off x="8191188" y="1990119"/>
                <a:ext cx="14755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72" name="Rectangle 71"/>
          <p:cNvSpPr/>
          <p:nvPr/>
        </p:nvSpPr>
        <p:spPr>
          <a:xfrm>
            <a:off x="883613" y="1498601"/>
            <a:ext cx="4297987" cy="1233286"/>
          </a:xfrm>
          <a:prstGeom prst="rect">
            <a:avLst/>
          </a:prstGeom>
        </p:spPr>
        <p:txBody>
          <a:bodyPr wrap="square" lIns="0" tIns="0" rIns="0" bIns="0">
            <a:spAutoFit/>
          </a:bodyPr>
          <a:lstStyle/>
          <a:p>
            <a:pPr>
              <a:lnSpc>
                <a:spcPct val="85000"/>
              </a:lnSpc>
            </a:pPr>
            <a:r>
              <a:rPr lang="en-US" sz="3733" dirty="0"/>
              <a:t>60% </a:t>
            </a:r>
            <a:r>
              <a:rPr lang="en-US" sz="3733" dirty="0" err="1"/>
              <a:t>xxxx</a:t>
            </a:r>
            <a:endParaRPr lang="en-US" sz="3733" dirty="0"/>
          </a:p>
          <a:p>
            <a:pPr>
              <a:lnSpc>
                <a:spcPct val="110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a:t>
            </a:r>
            <a:r>
              <a:rPr lang="en-US" sz="1467" dirty="0"/>
              <a:t> xxx </a:t>
            </a:r>
            <a:r>
              <a:rPr lang="en-US" sz="1467" dirty="0" err="1"/>
              <a:t>xxxxx</a:t>
            </a:r>
            <a:r>
              <a:rPr lang="en-US" sz="1467" dirty="0"/>
              <a:t> x xxx </a:t>
            </a:r>
            <a:r>
              <a:rPr lang="en-US" sz="1467" dirty="0" err="1"/>
              <a:t>xxxxxxxxxxx</a:t>
            </a:r>
            <a:r>
              <a:rPr lang="en-US" sz="1467" dirty="0"/>
              <a:t> xx </a:t>
            </a:r>
            <a:r>
              <a:rPr lang="en-US" sz="1467" dirty="0" err="1"/>
              <a:t>xxxxxxxx</a:t>
            </a:r>
            <a:r>
              <a:rPr lang="en-US" sz="1467" dirty="0"/>
              <a:t> </a:t>
            </a:r>
            <a:r>
              <a:rPr lang="en-US" sz="1467" dirty="0" err="1"/>
              <a:t>xxxxxxxx</a:t>
            </a:r>
            <a:r>
              <a:rPr lang="en-US" sz="1467" dirty="0"/>
              <a:t> </a:t>
            </a:r>
            <a:r>
              <a:rPr lang="en-US" sz="1467" dirty="0" err="1"/>
              <a:t>Xxxxx</a:t>
            </a:r>
            <a:r>
              <a:rPr lang="en-US" sz="1467" dirty="0"/>
              <a:t> x xxx x </a:t>
            </a:r>
            <a:r>
              <a:rPr lang="en-US" sz="1467" dirty="0" err="1"/>
              <a:t>xxxxxx</a:t>
            </a:r>
            <a:r>
              <a:rPr lang="en-US" sz="1467" dirty="0"/>
              <a:t> xx </a:t>
            </a:r>
            <a:r>
              <a:rPr lang="en-US" sz="1467" dirty="0" err="1"/>
              <a:t>xx</a:t>
            </a:r>
            <a:r>
              <a:rPr lang="en-US" sz="1467" dirty="0"/>
              <a:t> </a:t>
            </a:r>
            <a:r>
              <a:rPr lang="en-US" sz="1467" dirty="0" err="1"/>
              <a:t>xxxxxxx</a:t>
            </a:r>
            <a:r>
              <a:rPr lang="en-US" sz="1467" dirty="0"/>
              <a:t> xx </a:t>
            </a:r>
          </a:p>
        </p:txBody>
      </p:sp>
      <p:sp>
        <p:nvSpPr>
          <p:cNvPr id="78" name="Rectangle 77"/>
          <p:cNvSpPr/>
          <p:nvPr/>
        </p:nvSpPr>
        <p:spPr>
          <a:xfrm>
            <a:off x="6979613" y="4241801"/>
            <a:ext cx="4297987" cy="1255793"/>
          </a:xfrm>
          <a:prstGeom prst="rect">
            <a:avLst/>
          </a:prstGeom>
        </p:spPr>
        <p:txBody>
          <a:bodyPr wrap="square" lIns="0" tIns="0" rIns="0" bIns="0">
            <a:spAutoFit/>
          </a:bodyPr>
          <a:lstStyle/>
          <a:p>
            <a:pPr algn="r">
              <a:lnSpc>
                <a:spcPct val="85000"/>
              </a:lnSpc>
            </a:pPr>
            <a:r>
              <a:rPr lang="en-US" sz="3733" dirty="0"/>
              <a:t>40% </a:t>
            </a:r>
            <a:r>
              <a:rPr lang="en-US" sz="3733" dirty="0" err="1"/>
              <a:t>xxxxx</a:t>
            </a:r>
            <a:endParaRPr lang="en-US" sz="3733" dirty="0"/>
          </a:p>
          <a:p>
            <a:pPr algn="r">
              <a:lnSpc>
                <a:spcPct val="110000"/>
              </a:lnSpc>
            </a:pPr>
            <a:r>
              <a:rPr lang="en-US" sz="1600" dirty="0" err="1"/>
              <a:t>X</a:t>
            </a:r>
            <a:r>
              <a:rPr lang="en-US" sz="1467" dirty="0" err="1"/>
              <a:t>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a:t>
            </a:r>
            <a:r>
              <a:rPr lang="en-US" sz="1467" dirty="0"/>
              <a:t> xxx </a:t>
            </a:r>
            <a:r>
              <a:rPr lang="en-US" sz="1467" dirty="0" err="1"/>
              <a:t>xxxxx</a:t>
            </a:r>
            <a:r>
              <a:rPr lang="en-US" sz="1467" dirty="0"/>
              <a:t> x xxx </a:t>
            </a:r>
            <a:r>
              <a:rPr lang="en-US" sz="1467" dirty="0" err="1"/>
              <a:t>xxxxxxxxxxx</a:t>
            </a:r>
            <a:r>
              <a:rPr lang="en-US" sz="1467" dirty="0"/>
              <a:t> xx </a:t>
            </a:r>
            <a:r>
              <a:rPr lang="en-US" sz="1467" dirty="0" err="1"/>
              <a:t>xxxxxxxx</a:t>
            </a:r>
            <a:r>
              <a:rPr lang="en-US" sz="1467" dirty="0"/>
              <a:t> </a:t>
            </a:r>
            <a:r>
              <a:rPr lang="en-US" sz="1467" dirty="0" err="1"/>
              <a:t>xxxxxxxx</a:t>
            </a:r>
            <a:r>
              <a:rPr lang="en-US" sz="1467" dirty="0"/>
              <a:t> </a:t>
            </a:r>
            <a:r>
              <a:rPr lang="en-US" sz="1467" dirty="0" err="1"/>
              <a:t>Xxxxx</a:t>
            </a:r>
            <a:r>
              <a:rPr lang="en-US" sz="1467" dirty="0"/>
              <a:t> x xxx x </a:t>
            </a:r>
            <a:r>
              <a:rPr lang="en-US" sz="1467" dirty="0" err="1"/>
              <a:t>xxxxxx</a:t>
            </a:r>
            <a:r>
              <a:rPr lang="en-US" sz="1467" dirty="0"/>
              <a:t> xx </a:t>
            </a:r>
            <a:r>
              <a:rPr lang="en-US" sz="1467" dirty="0" err="1"/>
              <a:t>xx</a:t>
            </a:r>
            <a:r>
              <a:rPr lang="en-US" sz="1467" dirty="0"/>
              <a:t> </a:t>
            </a:r>
            <a:r>
              <a:rPr lang="en-US" sz="1467" dirty="0" err="1"/>
              <a:t>xxxxxxx</a:t>
            </a:r>
            <a:r>
              <a:rPr lang="en-US" sz="1467" dirty="0"/>
              <a:t> xx </a:t>
            </a:r>
          </a:p>
        </p:txBody>
      </p:sp>
      <p:sp>
        <p:nvSpPr>
          <p:cNvPr id="46" name="Oval 45"/>
          <p:cNvSpPr/>
          <p:nvPr/>
        </p:nvSpPr>
        <p:spPr>
          <a:xfrm>
            <a:off x="3428222" y="4742430"/>
            <a:ext cx="595628" cy="595628"/>
          </a:xfrm>
          <a:prstGeom prst="ellipse">
            <a:avLst/>
          </a:prstGeom>
          <a:solidFill>
            <a:schemeClr val="accent1">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dirty="0">
                <a:solidFill>
                  <a:srgbClr val="FFFFFF"/>
                </a:solidFill>
              </a:rPr>
              <a:t>01</a:t>
            </a:r>
          </a:p>
        </p:txBody>
      </p:sp>
    </p:spTree>
    <p:extLst>
      <p:ext uri="{BB962C8B-B14F-4D97-AF65-F5344CB8AC3E}">
        <p14:creationId xmlns:p14="http://schemas.microsoft.com/office/powerpoint/2010/main" val="29609866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
                                        <p:tgtEl>
                                          <p:spTgt spid="4"/>
                                        </p:tgtEl>
                                      </p:cBhvr>
                                    </p:animEffect>
                                  </p:childTnLst>
                                </p:cTn>
                              </p:par>
                              <p:par>
                                <p:cTn id="8" presetID="10" presetClass="entr" presetSubtype="0" fill="hold" grpId="0" nodeType="withEffect">
                                  <p:stCondLst>
                                    <p:cond delay="400"/>
                                  </p:stCondLst>
                                  <p:childTnLst>
                                    <p:set>
                                      <p:cBhvr>
                                        <p:cTn id="9" dur="1" fill="hold">
                                          <p:stCondLst>
                                            <p:cond delay="0"/>
                                          </p:stCondLst>
                                        </p:cTn>
                                        <p:tgtEl>
                                          <p:spTgt spid="46"/>
                                        </p:tgtEl>
                                        <p:attrNameLst>
                                          <p:attrName>style.visibility</p:attrName>
                                        </p:attrNameLst>
                                      </p:cBhvr>
                                      <p:to>
                                        <p:strVal val="visible"/>
                                      </p:to>
                                    </p:set>
                                    <p:animEffect transition="in" filter="fade">
                                      <p:cBhvr>
                                        <p:cTn id="10" dur="200"/>
                                        <p:tgtEl>
                                          <p:spTgt spid="46"/>
                                        </p:tgtEl>
                                      </p:cBhvr>
                                    </p:animEffect>
                                  </p:childTnLst>
                                </p:cTn>
                              </p:par>
                              <p:par>
                                <p:cTn id="11" presetID="10" presetClass="entr" presetSubtype="0" fill="hold" grpId="0" nodeType="withEffect">
                                  <p:stCondLst>
                                    <p:cond delay="400"/>
                                  </p:stCondLst>
                                  <p:childTnLst>
                                    <p:set>
                                      <p:cBhvr>
                                        <p:cTn id="12" dur="1" fill="hold">
                                          <p:stCondLst>
                                            <p:cond delay="0"/>
                                          </p:stCondLst>
                                        </p:cTn>
                                        <p:tgtEl>
                                          <p:spTgt spid="50"/>
                                        </p:tgtEl>
                                        <p:attrNameLst>
                                          <p:attrName>style.visibility</p:attrName>
                                        </p:attrNameLst>
                                      </p:cBhvr>
                                      <p:to>
                                        <p:strVal val="visible"/>
                                      </p:to>
                                    </p:set>
                                    <p:animEffect transition="in" filter="fade">
                                      <p:cBhvr>
                                        <p:cTn id="13" dur="250"/>
                                        <p:tgtEl>
                                          <p:spTgt spid="50"/>
                                        </p:tgtEl>
                                      </p:cBhvr>
                                    </p:animEffect>
                                  </p:childTnLst>
                                </p:cTn>
                              </p:par>
                              <p:par>
                                <p:cTn id="14" presetID="22" presetClass="entr" presetSubtype="4" fill="hold" nodeType="withEffect">
                                  <p:stCondLst>
                                    <p:cond delay="200"/>
                                  </p:stCondLst>
                                  <p:childTnLst>
                                    <p:set>
                                      <p:cBhvr>
                                        <p:cTn id="15" dur="1" fill="hold">
                                          <p:stCondLst>
                                            <p:cond delay="0"/>
                                          </p:stCondLst>
                                        </p:cTn>
                                        <p:tgtEl>
                                          <p:spTgt spid="69"/>
                                        </p:tgtEl>
                                        <p:attrNameLst>
                                          <p:attrName>style.visibility</p:attrName>
                                        </p:attrNameLst>
                                      </p:cBhvr>
                                      <p:to>
                                        <p:strVal val="visible"/>
                                      </p:to>
                                    </p:set>
                                    <p:animEffect transition="in" filter="wipe(down)">
                                      <p:cBhvr>
                                        <p:cTn id="16" dur="1000"/>
                                        <p:tgtEl>
                                          <p:spTgt spid="69"/>
                                        </p:tgtEl>
                                      </p:cBhvr>
                                    </p:animEffect>
                                  </p:childTnLst>
                                </p:cTn>
                              </p:par>
                              <p:par>
                                <p:cTn id="17" presetID="10" presetClass="entr" presetSubtype="0" fill="hold" nodeType="withEffect">
                                  <p:stCondLst>
                                    <p:cond delay="6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200"/>
                                        <p:tgtEl>
                                          <p:spTgt spid="5"/>
                                        </p:tgtEl>
                                      </p:cBhvr>
                                    </p:animEffect>
                                  </p:childTnLst>
                                </p:cTn>
                              </p:par>
                              <p:par>
                                <p:cTn id="20" presetID="10" presetClass="entr" presetSubtype="0" fill="hold" grpId="0" nodeType="withEffect">
                                  <p:stCondLst>
                                    <p:cond delay="80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200"/>
                                        <p:tgtEl>
                                          <p:spTgt spid="47"/>
                                        </p:tgtEl>
                                      </p:cBhvr>
                                    </p:animEffect>
                                  </p:childTnLst>
                                </p:cTn>
                              </p:par>
                              <p:par>
                                <p:cTn id="23" presetID="10" presetClass="entr" presetSubtype="0" fill="hold" grpId="0" nodeType="withEffect">
                                  <p:stCondLst>
                                    <p:cond delay="80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250"/>
                                        <p:tgtEl>
                                          <p:spTgt spid="52"/>
                                        </p:tgtEl>
                                      </p:cBhvr>
                                    </p:animEffect>
                                  </p:childTnLst>
                                </p:cTn>
                              </p:par>
                              <p:par>
                                <p:cTn id="26" presetID="10" presetClass="entr" presetSubtype="0" fill="hold" nodeType="withEffect">
                                  <p:stCondLst>
                                    <p:cond delay="100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200"/>
                                        <p:tgtEl>
                                          <p:spTgt spid="6"/>
                                        </p:tgtEl>
                                      </p:cBhvr>
                                    </p:animEffect>
                                  </p:childTnLst>
                                </p:cTn>
                              </p:par>
                              <p:par>
                                <p:cTn id="29" presetID="10" presetClass="entr" presetSubtype="0" fill="hold" grpId="0" nodeType="withEffect">
                                  <p:stCondLst>
                                    <p:cond delay="120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200"/>
                                        <p:tgtEl>
                                          <p:spTgt spid="48"/>
                                        </p:tgtEl>
                                      </p:cBhvr>
                                    </p:animEffect>
                                  </p:childTnLst>
                                </p:cTn>
                              </p:par>
                              <p:par>
                                <p:cTn id="32" presetID="10" presetClass="entr" presetSubtype="0" fill="hold" grpId="0" nodeType="withEffect">
                                  <p:stCondLst>
                                    <p:cond delay="120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250"/>
                                        <p:tgtEl>
                                          <p:spTgt spid="51"/>
                                        </p:tgtEl>
                                      </p:cBhvr>
                                    </p:animEffect>
                                  </p:childTnLst>
                                </p:cTn>
                              </p:par>
                              <p:par>
                                <p:cTn id="35" presetID="10" presetClass="entr" presetSubtype="0" fill="hold" nodeType="withEffect">
                                  <p:stCondLst>
                                    <p:cond delay="14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200"/>
                                        <p:tgtEl>
                                          <p:spTgt spid="7"/>
                                        </p:tgtEl>
                                      </p:cBhvr>
                                    </p:animEffect>
                                  </p:childTnLst>
                                </p:cTn>
                              </p:par>
                              <p:par>
                                <p:cTn id="38" presetID="10" presetClass="entr" presetSubtype="0" fill="hold" grpId="0" nodeType="withEffect">
                                  <p:stCondLst>
                                    <p:cond delay="1600"/>
                                  </p:stCondLst>
                                  <p:childTnLst>
                                    <p:set>
                                      <p:cBhvr>
                                        <p:cTn id="39" dur="1" fill="hold">
                                          <p:stCondLst>
                                            <p:cond delay="0"/>
                                          </p:stCondLst>
                                        </p:cTn>
                                        <p:tgtEl>
                                          <p:spTgt spid="55"/>
                                        </p:tgtEl>
                                        <p:attrNameLst>
                                          <p:attrName>style.visibility</p:attrName>
                                        </p:attrNameLst>
                                      </p:cBhvr>
                                      <p:to>
                                        <p:strVal val="visible"/>
                                      </p:to>
                                    </p:set>
                                    <p:animEffect transition="in" filter="fade">
                                      <p:cBhvr>
                                        <p:cTn id="40" dur="200"/>
                                        <p:tgtEl>
                                          <p:spTgt spid="55"/>
                                        </p:tgtEl>
                                      </p:cBhvr>
                                    </p:animEffect>
                                  </p:childTnLst>
                                </p:cTn>
                              </p:par>
                              <p:par>
                                <p:cTn id="41" presetID="10" presetClass="entr" presetSubtype="0" fill="hold" grpId="0" nodeType="withEffect">
                                  <p:stCondLst>
                                    <p:cond delay="160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250"/>
                                        <p:tgtEl>
                                          <p:spTgt spid="54"/>
                                        </p:tgtEl>
                                      </p:cBhvr>
                                    </p:animEffect>
                                  </p:childTnLst>
                                </p:cTn>
                              </p:par>
                              <p:par>
                                <p:cTn id="44" presetID="10" presetClass="entr" presetSubtype="0" fill="hold" grpId="0" nodeType="withEffect">
                                  <p:stCondLst>
                                    <p:cond delay="2000"/>
                                  </p:stCondLst>
                                  <p:childTnLst>
                                    <p:set>
                                      <p:cBhvr>
                                        <p:cTn id="45" dur="1" fill="hold">
                                          <p:stCondLst>
                                            <p:cond delay="0"/>
                                          </p:stCondLst>
                                        </p:cTn>
                                        <p:tgtEl>
                                          <p:spTgt spid="72"/>
                                        </p:tgtEl>
                                        <p:attrNameLst>
                                          <p:attrName>style.visibility</p:attrName>
                                        </p:attrNameLst>
                                      </p:cBhvr>
                                      <p:to>
                                        <p:strVal val="visible"/>
                                      </p:to>
                                    </p:set>
                                    <p:animEffect transition="in" filter="fade">
                                      <p:cBhvr>
                                        <p:cTn id="46" dur="250"/>
                                        <p:tgtEl>
                                          <p:spTgt spid="72"/>
                                        </p:tgtEl>
                                      </p:cBhvr>
                                    </p:animEffect>
                                  </p:childTnLst>
                                </p:cTn>
                              </p:par>
                              <p:par>
                                <p:cTn id="47" presetID="10" presetClass="entr" presetSubtype="0" fill="hold" grpId="0" nodeType="withEffect">
                                  <p:stCondLst>
                                    <p:cond delay="2000"/>
                                  </p:stCondLst>
                                  <p:childTnLst>
                                    <p:set>
                                      <p:cBhvr>
                                        <p:cTn id="48" dur="1" fill="hold">
                                          <p:stCondLst>
                                            <p:cond delay="0"/>
                                          </p:stCondLst>
                                        </p:cTn>
                                        <p:tgtEl>
                                          <p:spTgt spid="78"/>
                                        </p:tgtEl>
                                        <p:attrNameLst>
                                          <p:attrName>style.visibility</p:attrName>
                                        </p:attrNameLst>
                                      </p:cBhvr>
                                      <p:to>
                                        <p:strVal val="visible"/>
                                      </p:to>
                                    </p:set>
                                    <p:animEffect transition="in" filter="fade">
                                      <p:cBhvr>
                                        <p:cTn id="49" dur="25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50" grpId="0"/>
      <p:bldP spid="51" grpId="0"/>
      <p:bldP spid="52" grpId="0"/>
      <p:bldP spid="54" grpId="0"/>
      <p:bldP spid="55" grpId="0" animBg="1"/>
      <p:bldP spid="72" grpId="0"/>
      <p:bldP spid="78" grpId="0"/>
      <p:bldP spid="46"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itle 87"/>
          <p:cNvSpPr>
            <a:spLocks noGrp="1"/>
          </p:cNvSpPr>
          <p:nvPr>
            <p:ph type="title"/>
          </p:nvPr>
        </p:nvSpPr>
        <p:spPr/>
        <p:txBody>
          <a:bodyPr/>
          <a:lstStyle/>
          <a:p>
            <a:r>
              <a:rPr lang="en-US" dirty="0"/>
              <a:t>Xx x </a:t>
            </a:r>
            <a:r>
              <a:rPr lang="en-US" dirty="0" err="1"/>
              <a:t>xxxx</a:t>
            </a:r>
            <a:r>
              <a:rPr lang="en-US" dirty="0"/>
              <a:t> </a:t>
            </a:r>
            <a:r>
              <a:rPr lang="en-US" dirty="0" err="1"/>
              <a:t>xxxxxxx</a:t>
            </a:r>
            <a:r>
              <a:rPr lang="en-US" dirty="0"/>
              <a:t> </a:t>
            </a:r>
            <a:r>
              <a:rPr lang="en-US" dirty="0" err="1"/>
              <a:t>xxxx</a:t>
            </a:r>
            <a:r>
              <a:rPr lang="en-US" dirty="0"/>
              <a:t> xxx x </a:t>
            </a:r>
            <a:r>
              <a:rPr lang="en-US" dirty="0" err="1"/>
              <a:t>xxxxxxxxxx</a:t>
            </a:r>
            <a:endParaRPr lang="en-US" dirty="0"/>
          </a:p>
        </p:txBody>
      </p:sp>
      <p:sp>
        <p:nvSpPr>
          <p:cNvPr id="7" name="Arc 6"/>
          <p:cNvSpPr/>
          <p:nvPr/>
        </p:nvSpPr>
        <p:spPr>
          <a:xfrm>
            <a:off x="5336586" y="2339559"/>
            <a:ext cx="1579789" cy="1579791"/>
          </a:xfrm>
          <a:prstGeom prst="arc">
            <a:avLst>
              <a:gd name="adj1" fmla="val 7914138"/>
              <a:gd name="adj2" fmla="val 2868450"/>
            </a:avLst>
          </a:prstGeom>
          <a:ln w="88900">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3" name="Arc 12"/>
          <p:cNvSpPr/>
          <p:nvPr/>
        </p:nvSpPr>
        <p:spPr>
          <a:xfrm rot="10800000">
            <a:off x="6408382" y="3503833"/>
            <a:ext cx="1579789" cy="1579791"/>
          </a:xfrm>
          <a:prstGeom prst="arc">
            <a:avLst>
              <a:gd name="adj1" fmla="val 7914138"/>
              <a:gd name="adj2" fmla="val 2868450"/>
            </a:avLst>
          </a:prstGeom>
          <a:ln w="88900">
            <a:solidFill>
              <a:schemeClr val="accent6"/>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4" name="Arc 13"/>
          <p:cNvSpPr/>
          <p:nvPr/>
        </p:nvSpPr>
        <p:spPr>
          <a:xfrm rot="10800000">
            <a:off x="4268503" y="3503833"/>
            <a:ext cx="1579789" cy="1579791"/>
          </a:xfrm>
          <a:prstGeom prst="arc">
            <a:avLst>
              <a:gd name="adj1" fmla="val 7914138"/>
              <a:gd name="adj2" fmla="val 2868450"/>
            </a:avLst>
          </a:prstGeom>
          <a:ln w="88900">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5" name="Arc 14"/>
          <p:cNvSpPr/>
          <p:nvPr/>
        </p:nvSpPr>
        <p:spPr>
          <a:xfrm>
            <a:off x="3198083" y="2339559"/>
            <a:ext cx="1579789" cy="1579791"/>
          </a:xfrm>
          <a:prstGeom prst="arc">
            <a:avLst>
              <a:gd name="adj1" fmla="val 7914138"/>
              <a:gd name="adj2" fmla="val 2868450"/>
            </a:avLst>
          </a:prstGeom>
          <a:ln w="88900">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6" name="Arc 15"/>
          <p:cNvSpPr/>
          <p:nvPr/>
        </p:nvSpPr>
        <p:spPr>
          <a:xfrm>
            <a:off x="7475088" y="2339559"/>
            <a:ext cx="1579789" cy="1579791"/>
          </a:xfrm>
          <a:prstGeom prst="arc">
            <a:avLst>
              <a:gd name="adj1" fmla="val 7914138"/>
              <a:gd name="adj2" fmla="val 2868450"/>
            </a:avLst>
          </a:prstGeom>
          <a:ln w="8890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7" name="Rectangle 16"/>
          <p:cNvSpPr/>
          <p:nvPr/>
        </p:nvSpPr>
        <p:spPr>
          <a:xfrm>
            <a:off x="472352" y="2608308"/>
            <a:ext cx="2235200" cy="801758"/>
          </a:xfrm>
          <a:prstGeom prst="rect">
            <a:avLst/>
          </a:prstGeom>
        </p:spPr>
        <p:txBody>
          <a:bodyPr wrap="square" lIns="121920" rIns="121920" bIns="60960">
            <a:spAutoFit/>
          </a:bodyPr>
          <a:lstStyle/>
          <a:p>
            <a:pPr algn="r">
              <a:lnSpc>
                <a:spcPct val="89000"/>
              </a:lnSpc>
            </a:pPr>
            <a:r>
              <a:rPr lang="en-US" sz="2133" dirty="0"/>
              <a:t>Xxx </a:t>
            </a:r>
            <a:r>
              <a:rPr lang="en-US" sz="2133" dirty="0" err="1"/>
              <a:t>xxxx</a:t>
            </a:r>
            <a:endParaRPr lang="en-US" sz="2133" dirty="0"/>
          </a:p>
          <a:p>
            <a:pPr algn="r">
              <a:lnSpc>
                <a:spcPct val="89000"/>
              </a:lnSpc>
            </a:pPr>
            <a:r>
              <a:rPr lang="en-US" sz="1467" dirty="0" err="1"/>
              <a:t>Xxxxxxxxxx</a:t>
            </a:r>
            <a:r>
              <a:rPr lang="en-US" sz="1467" dirty="0"/>
              <a:t> </a:t>
            </a:r>
            <a:r>
              <a:rPr lang="en-US" sz="1467" dirty="0" err="1"/>
              <a:t>xxxxxx</a:t>
            </a:r>
            <a:r>
              <a:rPr lang="en-US" sz="1467" dirty="0"/>
              <a:t> xx x </a:t>
            </a:r>
            <a:r>
              <a:rPr lang="en-US" sz="1467" dirty="0" err="1"/>
              <a:t>xxxxxx</a:t>
            </a:r>
            <a:endParaRPr lang="en-US" sz="1467" dirty="0"/>
          </a:p>
        </p:txBody>
      </p:sp>
      <p:grpSp>
        <p:nvGrpSpPr>
          <p:cNvPr id="5" name="Group 4"/>
          <p:cNvGrpSpPr/>
          <p:nvPr/>
        </p:nvGrpSpPr>
        <p:grpSpPr>
          <a:xfrm>
            <a:off x="4753596" y="4704312"/>
            <a:ext cx="609600" cy="609600"/>
            <a:chOff x="4753596" y="4704312"/>
            <a:chExt cx="609600" cy="609600"/>
          </a:xfrm>
        </p:grpSpPr>
        <p:sp>
          <p:nvSpPr>
            <p:cNvPr id="19" name="Oval 21"/>
            <p:cNvSpPr>
              <a:spLocks noChangeArrowheads="1"/>
            </p:cNvSpPr>
            <p:nvPr/>
          </p:nvSpPr>
          <p:spPr bwMode="auto">
            <a:xfrm>
              <a:off x="4753596" y="4704312"/>
              <a:ext cx="609600" cy="609600"/>
            </a:xfrm>
            <a:prstGeom prst="ellipse">
              <a:avLst/>
            </a:prstGeom>
            <a:solidFill>
              <a:schemeClr val="accent3"/>
            </a:solidFill>
            <a:ln w="19050" cap="rnd" cmpd="sng">
              <a:noFill/>
              <a:prstDash val="solid"/>
              <a:round/>
              <a:headEnd/>
              <a:tailEnd/>
            </a:ln>
            <a:extLst/>
          </p:spPr>
          <p:txBody>
            <a:bodyPr vert="horz" wrap="square" lIns="121920" tIns="60960" rIns="121920" bIns="60960" numCol="1" anchor="t" anchorCtr="0" compatLnSpc="1">
              <a:prstTxWarp prst="textNoShape">
                <a:avLst/>
              </a:prstTxWarp>
            </a:bodyPr>
            <a:lstStyle/>
            <a:p>
              <a:endParaRPr lang="en-US" sz="3200"/>
            </a:p>
          </p:txBody>
        </p:sp>
        <p:grpSp>
          <p:nvGrpSpPr>
            <p:cNvPr id="39" name="Group 38"/>
            <p:cNvGrpSpPr/>
            <p:nvPr/>
          </p:nvGrpSpPr>
          <p:grpSpPr>
            <a:xfrm>
              <a:off x="4946197" y="4781240"/>
              <a:ext cx="223865" cy="456277"/>
              <a:chOff x="3973513" y="2216150"/>
              <a:chExt cx="1192212" cy="2428875"/>
            </a:xfrm>
          </p:grpSpPr>
          <p:sp>
            <p:nvSpPr>
              <p:cNvPr id="20" name="Oval 22"/>
              <p:cNvSpPr>
                <a:spLocks noChangeArrowheads="1"/>
              </p:cNvSpPr>
              <p:nvPr/>
            </p:nvSpPr>
            <p:spPr bwMode="auto">
              <a:xfrm>
                <a:off x="4359275" y="2216150"/>
                <a:ext cx="420687" cy="419100"/>
              </a:xfrm>
              <a:prstGeom prst="ellipse">
                <a:avLst/>
              </a:pr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23"/>
              <p:cNvSpPr>
                <a:spLocks/>
              </p:cNvSpPr>
              <p:nvPr/>
            </p:nvSpPr>
            <p:spPr bwMode="auto">
              <a:xfrm>
                <a:off x="3973513" y="2736850"/>
                <a:ext cx="1192212" cy="1908175"/>
              </a:xfrm>
              <a:custGeom>
                <a:avLst/>
                <a:gdLst>
                  <a:gd name="T0" fmla="*/ 159 w 318"/>
                  <a:gd name="T1" fmla="*/ 0 h 509"/>
                  <a:gd name="T2" fmla="*/ 67 w 318"/>
                  <a:gd name="T3" fmla="*/ 37 h 509"/>
                  <a:gd name="T4" fmla="*/ 2 w 318"/>
                  <a:gd name="T5" fmla="*/ 227 h 509"/>
                  <a:gd name="T6" fmla="*/ 15 w 318"/>
                  <a:gd name="T7" fmla="*/ 247 h 509"/>
                  <a:gd name="T8" fmla="*/ 37 w 318"/>
                  <a:gd name="T9" fmla="*/ 239 h 509"/>
                  <a:gd name="T10" fmla="*/ 95 w 318"/>
                  <a:gd name="T11" fmla="*/ 110 h 509"/>
                  <a:gd name="T12" fmla="*/ 86 w 318"/>
                  <a:gd name="T13" fmla="*/ 490 h 509"/>
                  <a:gd name="T14" fmla="*/ 109 w 318"/>
                  <a:gd name="T15" fmla="*/ 509 h 509"/>
                  <a:gd name="T16" fmla="*/ 133 w 318"/>
                  <a:gd name="T17" fmla="*/ 490 h 509"/>
                  <a:gd name="T18" fmla="*/ 159 w 318"/>
                  <a:gd name="T19" fmla="*/ 267 h 509"/>
                  <a:gd name="T20" fmla="*/ 185 w 318"/>
                  <a:gd name="T21" fmla="*/ 490 h 509"/>
                  <a:gd name="T22" fmla="*/ 209 w 318"/>
                  <a:gd name="T23" fmla="*/ 509 h 509"/>
                  <a:gd name="T24" fmla="*/ 233 w 318"/>
                  <a:gd name="T25" fmla="*/ 490 h 509"/>
                  <a:gd name="T26" fmla="*/ 223 w 318"/>
                  <a:gd name="T27" fmla="*/ 110 h 509"/>
                  <a:gd name="T28" fmla="*/ 281 w 318"/>
                  <a:gd name="T29" fmla="*/ 239 h 509"/>
                  <a:gd name="T30" fmla="*/ 304 w 318"/>
                  <a:gd name="T31" fmla="*/ 247 h 509"/>
                  <a:gd name="T32" fmla="*/ 316 w 318"/>
                  <a:gd name="T33" fmla="*/ 227 h 509"/>
                  <a:gd name="T34" fmla="*/ 252 w 318"/>
                  <a:gd name="T35" fmla="*/ 37 h 509"/>
                  <a:gd name="T36" fmla="*/ 159 w 318"/>
                  <a:gd name="T37" fmla="*/ 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8" h="509">
                    <a:moveTo>
                      <a:pt x="159" y="0"/>
                    </a:moveTo>
                    <a:cubicBezTo>
                      <a:pt x="104" y="0"/>
                      <a:pt x="79" y="13"/>
                      <a:pt x="67" y="37"/>
                    </a:cubicBezTo>
                    <a:cubicBezTo>
                      <a:pt x="56" y="60"/>
                      <a:pt x="3" y="227"/>
                      <a:pt x="2" y="227"/>
                    </a:cubicBezTo>
                    <a:cubicBezTo>
                      <a:pt x="0" y="235"/>
                      <a:pt x="6" y="244"/>
                      <a:pt x="15" y="247"/>
                    </a:cubicBezTo>
                    <a:cubicBezTo>
                      <a:pt x="24" y="250"/>
                      <a:pt x="34" y="246"/>
                      <a:pt x="37" y="239"/>
                    </a:cubicBezTo>
                    <a:cubicBezTo>
                      <a:pt x="95" y="110"/>
                      <a:pt x="95" y="110"/>
                      <a:pt x="95" y="110"/>
                    </a:cubicBezTo>
                    <a:cubicBezTo>
                      <a:pt x="95" y="110"/>
                      <a:pt x="86" y="490"/>
                      <a:pt x="86" y="490"/>
                    </a:cubicBezTo>
                    <a:cubicBezTo>
                      <a:pt x="87" y="501"/>
                      <a:pt x="97" y="509"/>
                      <a:pt x="109" y="509"/>
                    </a:cubicBezTo>
                    <a:cubicBezTo>
                      <a:pt x="121" y="509"/>
                      <a:pt x="132" y="501"/>
                      <a:pt x="133" y="490"/>
                    </a:cubicBezTo>
                    <a:cubicBezTo>
                      <a:pt x="159" y="267"/>
                      <a:pt x="159" y="267"/>
                      <a:pt x="159" y="267"/>
                    </a:cubicBezTo>
                    <a:cubicBezTo>
                      <a:pt x="185" y="490"/>
                      <a:pt x="185" y="490"/>
                      <a:pt x="185" y="490"/>
                    </a:cubicBezTo>
                    <a:cubicBezTo>
                      <a:pt x="186" y="501"/>
                      <a:pt x="197" y="509"/>
                      <a:pt x="209" y="509"/>
                    </a:cubicBezTo>
                    <a:cubicBezTo>
                      <a:pt x="221" y="509"/>
                      <a:pt x="232" y="501"/>
                      <a:pt x="233" y="490"/>
                    </a:cubicBezTo>
                    <a:cubicBezTo>
                      <a:pt x="232" y="490"/>
                      <a:pt x="223" y="110"/>
                      <a:pt x="223" y="110"/>
                    </a:cubicBezTo>
                    <a:cubicBezTo>
                      <a:pt x="281" y="239"/>
                      <a:pt x="281" y="239"/>
                      <a:pt x="281" y="239"/>
                    </a:cubicBezTo>
                    <a:cubicBezTo>
                      <a:pt x="285" y="246"/>
                      <a:pt x="295" y="250"/>
                      <a:pt x="304" y="247"/>
                    </a:cubicBezTo>
                    <a:cubicBezTo>
                      <a:pt x="312" y="244"/>
                      <a:pt x="318" y="235"/>
                      <a:pt x="316" y="227"/>
                    </a:cubicBezTo>
                    <a:cubicBezTo>
                      <a:pt x="316" y="227"/>
                      <a:pt x="262" y="60"/>
                      <a:pt x="252" y="37"/>
                    </a:cubicBezTo>
                    <a:cubicBezTo>
                      <a:pt x="240" y="13"/>
                      <a:pt x="215" y="0"/>
                      <a:pt x="159" y="0"/>
                    </a:cubicBezTo>
                    <a:close/>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3" name="Group 2"/>
          <p:cNvGrpSpPr/>
          <p:nvPr/>
        </p:nvGrpSpPr>
        <p:grpSpPr>
          <a:xfrm>
            <a:off x="3683177" y="2051161"/>
            <a:ext cx="609600" cy="609600"/>
            <a:chOff x="3683177" y="2051161"/>
            <a:chExt cx="609600" cy="609600"/>
          </a:xfrm>
        </p:grpSpPr>
        <p:sp>
          <p:nvSpPr>
            <p:cNvPr id="22" name="Oval 6"/>
            <p:cNvSpPr>
              <a:spLocks noChangeArrowheads="1"/>
            </p:cNvSpPr>
            <p:nvPr/>
          </p:nvSpPr>
          <p:spPr bwMode="auto">
            <a:xfrm>
              <a:off x="3683177" y="2051161"/>
              <a:ext cx="609600" cy="609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23" name="Group 22"/>
            <p:cNvGrpSpPr/>
            <p:nvPr/>
          </p:nvGrpSpPr>
          <p:grpSpPr>
            <a:xfrm>
              <a:off x="3810700" y="2149605"/>
              <a:ext cx="354821" cy="398841"/>
              <a:chOff x="2776765" y="2933860"/>
              <a:chExt cx="837724" cy="941652"/>
            </a:xfrm>
          </p:grpSpPr>
          <p:sp>
            <p:nvSpPr>
              <p:cNvPr id="24" name="Freeform 11"/>
              <p:cNvSpPr>
                <a:spLocks/>
              </p:cNvSpPr>
              <p:nvPr/>
            </p:nvSpPr>
            <p:spPr bwMode="auto">
              <a:xfrm>
                <a:off x="3068394" y="3386105"/>
                <a:ext cx="228642" cy="361544"/>
              </a:xfrm>
              <a:custGeom>
                <a:avLst/>
                <a:gdLst>
                  <a:gd name="T0" fmla="*/ 154 w 154"/>
                  <a:gd name="T1" fmla="*/ 38 h 243"/>
                  <a:gd name="T2" fmla="*/ 89 w 154"/>
                  <a:gd name="T3" fmla="*/ 0 h 243"/>
                  <a:gd name="T4" fmla="*/ 0 w 154"/>
                  <a:gd name="T5" fmla="*/ 121 h 243"/>
                  <a:gd name="T6" fmla="*/ 89 w 154"/>
                  <a:gd name="T7" fmla="*/ 243 h 243"/>
                  <a:gd name="T8" fmla="*/ 154 w 154"/>
                  <a:gd name="T9" fmla="*/ 204 h 243"/>
                </a:gdLst>
                <a:ahLst/>
                <a:cxnLst>
                  <a:cxn ang="0">
                    <a:pos x="T0" y="T1"/>
                  </a:cxn>
                  <a:cxn ang="0">
                    <a:pos x="T2" y="T3"/>
                  </a:cxn>
                  <a:cxn ang="0">
                    <a:pos x="T4" y="T5"/>
                  </a:cxn>
                  <a:cxn ang="0">
                    <a:pos x="T6" y="T7"/>
                  </a:cxn>
                  <a:cxn ang="0">
                    <a:pos x="T8" y="T9"/>
                  </a:cxn>
                </a:cxnLst>
                <a:rect l="0" t="0" r="r" b="b"/>
                <a:pathLst>
                  <a:path w="154" h="243">
                    <a:moveTo>
                      <a:pt x="154" y="38"/>
                    </a:moveTo>
                    <a:cubicBezTo>
                      <a:pt x="138" y="15"/>
                      <a:pt x="118" y="0"/>
                      <a:pt x="89" y="0"/>
                    </a:cubicBezTo>
                    <a:cubicBezTo>
                      <a:pt x="34" y="0"/>
                      <a:pt x="0" y="48"/>
                      <a:pt x="0" y="121"/>
                    </a:cubicBezTo>
                    <a:cubicBezTo>
                      <a:pt x="0" y="194"/>
                      <a:pt x="34" y="243"/>
                      <a:pt x="89" y="243"/>
                    </a:cubicBezTo>
                    <a:cubicBezTo>
                      <a:pt x="118" y="243"/>
                      <a:pt x="138" y="228"/>
                      <a:pt x="154" y="204"/>
                    </a:cubicBezTo>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Line 12"/>
              <p:cNvSpPr>
                <a:spLocks noChangeShapeType="1"/>
              </p:cNvSpPr>
              <p:nvPr/>
            </p:nvSpPr>
            <p:spPr bwMode="auto">
              <a:xfrm>
                <a:off x="3017375" y="3527196"/>
                <a:ext cx="183292" cy="0"/>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Line 13"/>
              <p:cNvSpPr>
                <a:spLocks noChangeShapeType="1"/>
              </p:cNvSpPr>
              <p:nvPr/>
            </p:nvSpPr>
            <p:spPr bwMode="auto">
              <a:xfrm>
                <a:off x="3017375" y="3607819"/>
                <a:ext cx="183292" cy="0"/>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6"/>
              <p:cNvSpPr>
                <a:spLocks/>
              </p:cNvSpPr>
              <p:nvPr/>
            </p:nvSpPr>
            <p:spPr bwMode="auto">
              <a:xfrm>
                <a:off x="3093589" y="3247534"/>
                <a:ext cx="203447" cy="30234"/>
              </a:xfrm>
              <a:custGeom>
                <a:avLst/>
                <a:gdLst>
                  <a:gd name="T0" fmla="*/ 137 w 137"/>
                  <a:gd name="T1" fmla="*/ 0 h 20"/>
                  <a:gd name="T2" fmla="*/ 69 w 137"/>
                  <a:gd name="T3" fmla="*/ 20 h 20"/>
                  <a:gd name="T4" fmla="*/ 0 w 137"/>
                  <a:gd name="T5" fmla="*/ 0 h 20"/>
                </a:gdLst>
                <a:ahLst/>
                <a:cxnLst>
                  <a:cxn ang="0">
                    <a:pos x="T0" y="T1"/>
                  </a:cxn>
                  <a:cxn ang="0">
                    <a:pos x="T2" y="T3"/>
                  </a:cxn>
                  <a:cxn ang="0">
                    <a:pos x="T4" y="T5"/>
                  </a:cxn>
                </a:cxnLst>
                <a:rect l="0" t="0" r="r" b="b"/>
                <a:pathLst>
                  <a:path w="137" h="20">
                    <a:moveTo>
                      <a:pt x="137" y="0"/>
                    </a:moveTo>
                    <a:cubicBezTo>
                      <a:pt x="137" y="0"/>
                      <a:pt x="133" y="20"/>
                      <a:pt x="69" y="20"/>
                    </a:cubicBezTo>
                    <a:cubicBezTo>
                      <a:pt x="4" y="20"/>
                      <a:pt x="0" y="0"/>
                      <a:pt x="0" y="0"/>
                    </a:cubicBezTo>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7"/>
              <p:cNvSpPr>
                <a:spLocks/>
              </p:cNvSpPr>
              <p:nvPr/>
            </p:nvSpPr>
            <p:spPr bwMode="auto">
              <a:xfrm>
                <a:off x="2776765" y="2933860"/>
                <a:ext cx="837724" cy="941652"/>
              </a:xfrm>
              <a:custGeom>
                <a:avLst/>
                <a:gdLst>
                  <a:gd name="T0" fmla="*/ 282 w 563"/>
                  <a:gd name="T1" fmla="*/ 0 h 633"/>
                  <a:gd name="T2" fmla="*/ 332 w 563"/>
                  <a:gd name="T3" fmla="*/ 29 h 633"/>
                  <a:gd name="T4" fmla="*/ 388 w 563"/>
                  <a:gd name="T5" fmla="*/ 46 h 633"/>
                  <a:gd name="T6" fmla="*/ 435 w 563"/>
                  <a:gd name="T7" fmla="*/ 68 h 633"/>
                  <a:gd name="T8" fmla="*/ 350 w 563"/>
                  <a:gd name="T9" fmla="*/ 211 h 633"/>
                  <a:gd name="T10" fmla="*/ 563 w 563"/>
                  <a:gd name="T11" fmla="*/ 455 h 633"/>
                  <a:gd name="T12" fmla="*/ 282 w 563"/>
                  <a:gd name="T13" fmla="*/ 633 h 633"/>
                  <a:gd name="T14" fmla="*/ 0 w 563"/>
                  <a:gd name="T15" fmla="*/ 455 h 633"/>
                  <a:gd name="T16" fmla="*/ 213 w 563"/>
                  <a:gd name="T17" fmla="*/ 211 h 633"/>
                  <a:gd name="T18" fmla="*/ 128 w 563"/>
                  <a:gd name="T19" fmla="*/ 68 h 633"/>
                  <a:gd name="T20" fmla="*/ 175 w 563"/>
                  <a:gd name="T21" fmla="*/ 46 h 633"/>
                  <a:gd name="T22" fmla="*/ 231 w 563"/>
                  <a:gd name="T23" fmla="*/ 29 h 633"/>
                  <a:gd name="T24" fmla="*/ 282 w 563"/>
                  <a:gd name="T25" fmla="*/ 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3" h="633">
                    <a:moveTo>
                      <a:pt x="282" y="0"/>
                    </a:moveTo>
                    <a:cubicBezTo>
                      <a:pt x="306" y="0"/>
                      <a:pt x="319" y="15"/>
                      <a:pt x="332" y="29"/>
                    </a:cubicBezTo>
                    <a:cubicBezTo>
                      <a:pt x="348" y="46"/>
                      <a:pt x="364" y="58"/>
                      <a:pt x="388" y="46"/>
                    </a:cubicBezTo>
                    <a:cubicBezTo>
                      <a:pt x="427" y="28"/>
                      <a:pt x="464" y="41"/>
                      <a:pt x="435" y="68"/>
                    </a:cubicBezTo>
                    <a:cubicBezTo>
                      <a:pt x="430" y="73"/>
                      <a:pt x="350" y="130"/>
                      <a:pt x="350" y="211"/>
                    </a:cubicBezTo>
                    <a:cubicBezTo>
                      <a:pt x="436" y="240"/>
                      <a:pt x="563" y="338"/>
                      <a:pt x="563" y="455"/>
                    </a:cubicBezTo>
                    <a:cubicBezTo>
                      <a:pt x="563" y="572"/>
                      <a:pt x="513" y="633"/>
                      <a:pt x="282" y="633"/>
                    </a:cubicBezTo>
                    <a:cubicBezTo>
                      <a:pt x="50" y="633"/>
                      <a:pt x="0" y="572"/>
                      <a:pt x="0" y="455"/>
                    </a:cubicBezTo>
                    <a:cubicBezTo>
                      <a:pt x="0" y="338"/>
                      <a:pt x="127" y="240"/>
                      <a:pt x="213" y="211"/>
                    </a:cubicBezTo>
                    <a:cubicBezTo>
                      <a:pt x="213" y="130"/>
                      <a:pt x="134" y="73"/>
                      <a:pt x="128" y="68"/>
                    </a:cubicBezTo>
                    <a:cubicBezTo>
                      <a:pt x="99" y="41"/>
                      <a:pt x="136" y="28"/>
                      <a:pt x="175" y="46"/>
                    </a:cubicBezTo>
                    <a:cubicBezTo>
                      <a:pt x="199" y="58"/>
                      <a:pt x="215" y="46"/>
                      <a:pt x="231" y="29"/>
                    </a:cubicBezTo>
                    <a:cubicBezTo>
                      <a:pt x="244" y="15"/>
                      <a:pt x="257" y="0"/>
                      <a:pt x="282" y="0"/>
                    </a:cubicBezTo>
                    <a:close/>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9" name="Group 8"/>
          <p:cNvGrpSpPr/>
          <p:nvPr/>
        </p:nvGrpSpPr>
        <p:grpSpPr>
          <a:xfrm>
            <a:off x="5821680" y="2051161"/>
            <a:ext cx="609600" cy="609600"/>
            <a:chOff x="5821680" y="2051161"/>
            <a:chExt cx="609600" cy="609600"/>
          </a:xfrm>
        </p:grpSpPr>
        <p:sp>
          <p:nvSpPr>
            <p:cNvPr id="30" name="Oval 10"/>
            <p:cNvSpPr>
              <a:spLocks noChangeArrowheads="1"/>
            </p:cNvSpPr>
            <p:nvPr/>
          </p:nvSpPr>
          <p:spPr bwMode="auto">
            <a:xfrm>
              <a:off x="5821680" y="2051161"/>
              <a:ext cx="609600" cy="609600"/>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1" name="Group 30"/>
            <p:cNvGrpSpPr/>
            <p:nvPr/>
          </p:nvGrpSpPr>
          <p:grpSpPr>
            <a:xfrm>
              <a:off x="6000237" y="2181142"/>
              <a:ext cx="257025" cy="348572"/>
              <a:chOff x="5150751" y="1402339"/>
              <a:chExt cx="504790" cy="684585"/>
            </a:xfrm>
          </p:grpSpPr>
          <p:sp>
            <p:nvSpPr>
              <p:cNvPr id="32" name="Freeform 48"/>
              <p:cNvSpPr>
                <a:spLocks/>
              </p:cNvSpPr>
              <p:nvPr/>
            </p:nvSpPr>
            <p:spPr bwMode="auto">
              <a:xfrm>
                <a:off x="5150751" y="1663383"/>
                <a:ext cx="504790" cy="423541"/>
              </a:xfrm>
              <a:custGeom>
                <a:avLst/>
                <a:gdLst>
                  <a:gd name="T0" fmla="*/ 408 w 408"/>
                  <a:gd name="T1" fmla="*/ 298 h 342"/>
                  <a:gd name="T2" fmla="*/ 365 w 408"/>
                  <a:gd name="T3" fmla="*/ 342 h 342"/>
                  <a:gd name="T4" fmla="*/ 44 w 408"/>
                  <a:gd name="T5" fmla="*/ 342 h 342"/>
                  <a:gd name="T6" fmla="*/ 0 w 408"/>
                  <a:gd name="T7" fmla="*/ 298 h 342"/>
                  <a:gd name="T8" fmla="*/ 0 w 408"/>
                  <a:gd name="T9" fmla="*/ 43 h 342"/>
                  <a:gd name="T10" fmla="*/ 44 w 408"/>
                  <a:gd name="T11" fmla="*/ 0 h 342"/>
                  <a:gd name="T12" fmla="*/ 365 w 408"/>
                  <a:gd name="T13" fmla="*/ 0 h 342"/>
                  <a:gd name="T14" fmla="*/ 408 w 408"/>
                  <a:gd name="T15" fmla="*/ 43 h 342"/>
                  <a:gd name="T16" fmla="*/ 408 w 408"/>
                  <a:gd name="T17" fmla="*/ 29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42">
                    <a:moveTo>
                      <a:pt x="408" y="298"/>
                    </a:moveTo>
                    <a:cubicBezTo>
                      <a:pt x="408" y="322"/>
                      <a:pt x="389" y="342"/>
                      <a:pt x="365" y="342"/>
                    </a:cubicBezTo>
                    <a:cubicBezTo>
                      <a:pt x="44" y="342"/>
                      <a:pt x="44" y="342"/>
                      <a:pt x="44" y="342"/>
                    </a:cubicBezTo>
                    <a:cubicBezTo>
                      <a:pt x="20" y="342"/>
                      <a:pt x="0" y="322"/>
                      <a:pt x="0" y="298"/>
                    </a:cubicBezTo>
                    <a:cubicBezTo>
                      <a:pt x="0" y="43"/>
                      <a:pt x="0" y="43"/>
                      <a:pt x="0" y="43"/>
                    </a:cubicBezTo>
                    <a:cubicBezTo>
                      <a:pt x="0" y="19"/>
                      <a:pt x="20" y="0"/>
                      <a:pt x="44" y="0"/>
                    </a:cubicBezTo>
                    <a:cubicBezTo>
                      <a:pt x="365" y="0"/>
                      <a:pt x="365" y="0"/>
                      <a:pt x="365" y="0"/>
                    </a:cubicBezTo>
                    <a:cubicBezTo>
                      <a:pt x="389" y="0"/>
                      <a:pt x="408" y="19"/>
                      <a:pt x="408" y="43"/>
                    </a:cubicBezTo>
                    <a:lnTo>
                      <a:pt x="408" y="298"/>
                    </a:lnTo>
                    <a:close/>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49"/>
              <p:cNvSpPr>
                <a:spLocks/>
              </p:cNvSpPr>
              <p:nvPr/>
            </p:nvSpPr>
            <p:spPr bwMode="auto">
              <a:xfrm>
                <a:off x="5237241" y="1402339"/>
                <a:ext cx="331809" cy="261044"/>
              </a:xfrm>
              <a:custGeom>
                <a:avLst/>
                <a:gdLst>
                  <a:gd name="T0" fmla="*/ 0 w 268"/>
                  <a:gd name="T1" fmla="*/ 211 h 211"/>
                  <a:gd name="T2" fmla="*/ 0 w 268"/>
                  <a:gd name="T3" fmla="*/ 134 h 211"/>
                  <a:gd name="T4" fmla="*/ 134 w 268"/>
                  <a:gd name="T5" fmla="*/ 0 h 211"/>
                  <a:gd name="T6" fmla="*/ 268 w 268"/>
                  <a:gd name="T7" fmla="*/ 134 h 211"/>
                  <a:gd name="T8" fmla="*/ 268 w 268"/>
                  <a:gd name="T9" fmla="*/ 211 h 211"/>
                </a:gdLst>
                <a:ahLst/>
                <a:cxnLst>
                  <a:cxn ang="0">
                    <a:pos x="T0" y="T1"/>
                  </a:cxn>
                  <a:cxn ang="0">
                    <a:pos x="T2" y="T3"/>
                  </a:cxn>
                  <a:cxn ang="0">
                    <a:pos x="T4" y="T5"/>
                  </a:cxn>
                  <a:cxn ang="0">
                    <a:pos x="T6" y="T7"/>
                  </a:cxn>
                  <a:cxn ang="0">
                    <a:pos x="T8" y="T9"/>
                  </a:cxn>
                </a:cxnLst>
                <a:rect l="0" t="0" r="r" b="b"/>
                <a:pathLst>
                  <a:path w="268" h="211">
                    <a:moveTo>
                      <a:pt x="0" y="211"/>
                    </a:moveTo>
                    <a:cubicBezTo>
                      <a:pt x="0" y="134"/>
                      <a:pt x="0" y="134"/>
                      <a:pt x="0" y="134"/>
                    </a:cubicBezTo>
                    <a:cubicBezTo>
                      <a:pt x="0" y="60"/>
                      <a:pt x="60" y="0"/>
                      <a:pt x="134" y="0"/>
                    </a:cubicBezTo>
                    <a:cubicBezTo>
                      <a:pt x="208" y="0"/>
                      <a:pt x="268" y="60"/>
                      <a:pt x="268" y="134"/>
                    </a:cubicBezTo>
                    <a:cubicBezTo>
                      <a:pt x="268" y="211"/>
                      <a:pt x="268" y="211"/>
                      <a:pt x="268" y="211"/>
                    </a:cubicBezTo>
                  </a:path>
                </a:pathLst>
              </a:cu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4" name="Oval 50"/>
              <p:cNvSpPr>
                <a:spLocks noChangeArrowheads="1"/>
              </p:cNvSpPr>
              <p:nvPr/>
            </p:nvSpPr>
            <p:spPr bwMode="auto">
              <a:xfrm>
                <a:off x="5377198" y="1815920"/>
                <a:ext cx="52943" cy="52943"/>
              </a:xfrm>
              <a:prstGeom prst="ellipse">
                <a:avLst/>
              </a:prstGeom>
              <a:noFill/>
              <a:ln w="15875"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Line 51"/>
              <p:cNvSpPr>
                <a:spLocks noChangeShapeType="1"/>
              </p:cNvSpPr>
              <p:nvPr/>
            </p:nvSpPr>
            <p:spPr bwMode="auto">
              <a:xfrm>
                <a:off x="5402883" y="1868863"/>
                <a:ext cx="0" cy="60805"/>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8" name="Group 7"/>
          <p:cNvGrpSpPr/>
          <p:nvPr/>
        </p:nvGrpSpPr>
        <p:grpSpPr>
          <a:xfrm>
            <a:off x="7960183" y="2051161"/>
            <a:ext cx="609600" cy="609600"/>
            <a:chOff x="7960183" y="2051161"/>
            <a:chExt cx="609600" cy="609600"/>
          </a:xfrm>
        </p:grpSpPr>
        <p:sp>
          <p:nvSpPr>
            <p:cNvPr id="29" name="Oval 6"/>
            <p:cNvSpPr>
              <a:spLocks noChangeArrowheads="1"/>
            </p:cNvSpPr>
            <p:nvPr/>
          </p:nvSpPr>
          <p:spPr bwMode="auto">
            <a:xfrm>
              <a:off x="7960183" y="2051161"/>
              <a:ext cx="609600" cy="609600"/>
            </a:xfrm>
            <a:prstGeom prst="ellipse">
              <a:avLst/>
            </a:pr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6" name="Group 35"/>
            <p:cNvGrpSpPr/>
            <p:nvPr/>
          </p:nvGrpSpPr>
          <p:grpSpPr>
            <a:xfrm>
              <a:off x="8160091" y="2160323"/>
              <a:ext cx="255156" cy="401419"/>
              <a:chOff x="6507864" y="4896553"/>
              <a:chExt cx="501120" cy="788374"/>
            </a:xfrm>
          </p:grpSpPr>
          <p:sp>
            <p:nvSpPr>
              <p:cNvPr id="37" name="Freeform 55"/>
              <p:cNvSpPr>
                <a:spLocks/>
              </p:cNvSpPr>
              <p:nvPr/>
            </p:nvSpPr>
            <p:spPr bwMode="auto">
              <a:xfrm>
                <a:off x="6507864" y="4896553"/>
                <a:ext cx="501120" cy="788374"/>
              </a:xfrm>
              <a:custGeom>
                <a:avLst/>
                <a:gdLst>
                  <a:gd name="T0" fmla="*/ 33 w 405"/>
                  <a:gd name="T1" fmla="*/ 166 h 637"/>
                  <a:gd name="T2" fmla="*/ 209 w 405"/>
                  <a:gd name="T3" fmla="*/ 0 h 637"/>
                  <a:gd name="T4" fmla="*/ 405 w 405"/>
                  <a:gd name="T5" fmla="*/ 219 h 637"/>
                  <a:gd name="T6" fmla="*/ 242 w 405"/>
                  <a:gd name="T7" fmla="*/ 514 h 637"/>
                  <a:gd name="T8" fmla="*/ 103 w 405"/>
                  <a:gd name="T9" fmla="*/ 637 h 637"/>
                  <a:gd name="T10" fmla="*/ 0 w 405"/>
                  <a:gd name="T11" fmla="*/ 531 h 637"/>
                </a:gdLst>
                <a:ahLst/>
                <a:cxnLst>
                  <a:cxn ang="0">
                    <a:pos x="T0" y="T1"/>
                  </a:cxn>
                  <a:cxn ang="0">
                    <a:pos x="T2" y="T3"/>
                  </a:cxn>
                  <a:cxn ang="0">
                    <a:pos x="T4" y="T5"/>
                  </a:cxn>
                  <a:cxn ang="0">
                    <a:pos x="T6" y="T7"/>
                  </a:cxn>
                  <a:cxn ang="0">
                    <a:pos x="T8" y="T9"/>
                  </a:cxn>
                  <a:cxn ang="0">
                    <a:pos x="T10" y="T11"/>
                  </a:cxn>
                </a:cxnLst>
                <a:rect l="0" t="0" r="r" b="b"/>
                <a:pathLst>
                  <a:path w="405" h="637">
                    <a:moveTo>
                      <a:pt x="33" y="166"/>
                    </a:moveTo>
                    <a:cubicBezTo>
                      <a:pt x="33" y="83"/>
                      <a:pt x="126" y="0"/>
                      <a:pt x="209" y="0"/>
                    </a:cubicBezTo>
                    <a:cubicBezTo>
                      <a:pt x="292" y="0"/>
                      <a:pt x="405" y="60"/>
                      <a:pt x="405" y="219"/>
                    </a:cubicBezTo>
                    <a:cubicBezTo>
                      <a:pt x="405" y="378"/>
                      <a:pt x="272" y="428"/>
                      <a:pt x="242" y="514"/>
                    </a:cubicBezTo>
                    <a:cubicBezTo>
                      <a:pt x="212" y="600"/>
                      <a:pt x="156" y="637"/>
                      <a:pt x="103" y="637"/>
                    </a:cubicBezTo>
                    <a:cubicBezTo>
                      <a:pt x="50" y="637"/>
                      <a:pt x="0" y="564"/>
                      <a:pt x="0" y="531"/>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56"/>
              <p:cNvSpPr>
                <a:spLocks/>
              </p:cNvSpPr>
              <p:nvPr/>
            </p:nvSpPr>
            <p:spPr bwMode="auto">
              <a:xfrm>
                <a:off x="6620564" y="5016591"/>
                <a:ext cx="275721" cy="374792"/>
              </a:xfrm>
              <a:custGeom>
                <a:avLst/>
                <a:gdLst>
                  <a:gd name="T0" fmla="*/ 223 w 223"/>
                  <a:gd name="T1" fmla="*/ 88 h 303"/>
                  <a:gd name="T2" fmla="*/ 135 w 223"/>
                  <a:gd name="T3" fmla="*/ 0 h 303"/>
                  <a:gd name="T4" fmla="*/ 30 w 223"/>
                  <a:gd name="T5" fmla="*/ 170 h 303"/>
                  <a:gd name="T6" fmla="*/ 60 w 223"/>
                  <a:gd name="T7" fmla="*/ 246 h 303"/>
                  <a:gd name="T8" fmla="*/ 0 w 223"/>
                  <a:gd name="T9" fmla="*/ 303 h 303"/>
                </a:gdLst>
                <a:ahLst/>
                <a:cxnLst>
                  <a:cxn ang="0">
                    <a:pos x="T0" y="T1"/>
                  </a:cxn>
                  <a:cxn ang="0">
                    <a:pos x="T2" y="T3"/>
                  </a:cxn>
                  <a:cxn ang="0">
                    <a:pos x="T4" y="T5"/>
                  </a:cxn>
                  <a:cxn ang="0">
                    <a:pos x="T6" y="T7"/>
                  </a:cxn>
                  <a:cxn ang="0">
                    <a:pos x="T8" y="T9"/>
                  </a:cxn>
                </a:cxnLst>
                <a:rect l="0" t="0" r="r" b="b"/>
                <a:pathLst>
                  <a:path w="223" h="303">
                    <a:moveTo>
                      <a:pt x="223" y="88"/>
                    </a:moveTo>
                    <a:cubicBezTo>
                      <a:pt x="216" y="22"/>
                      <a:pt x="178" y="0"/>
                      <a:pt x="135" y="0"/>
                    </a:cubicBezTo>
                    <a:cubicBezTo>
                      <a:pt x="92" y="0"/>
                      <a:pt x="30" y="44"/>
                      <a:pt x="30" y="170"/>
                    </a:cubicBezTo>
                    <a:cubicBezTo>
                      <a:pt x="30" y="217"/>
                      <a:pt x="60" y="198"/>
                      <a:pt x="60" y="246"/>
                    </a:cubicBezTo>
                    <a:cubicBezTo>
                      <a:pt x="60" y="293"/>
                      <a:pt x="0" y="303"/>
                      <a:pt x="0" y="303"/>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44" name="Rectangle 43"/>
          <p:cNvSpPr/>
          <p:nvPr/>
        </p:nvSpPr>
        <p:spPr>
          <a:xfrm>
            <a:off x="3432256" y="2738388"/>
            <a:ext cx="1111443" cy="692113"/>
          </a:xfrm>
          <a:prstGeom prst="rect">
            <a:avLst/>
          </a:prstGeom>
        </p:spPr>
        <p:txBody>
          <a:bodyPr wrap="square" lIns="121920" rIns="121920" bIns="60960">
            <a:spAutoFit/>
          </a:bodyPr>
          <a:lstStyle/>
          <a:p>
            <a:pPr algn="ctr">
              <a:lnSpc>
                <a:spcPct val="89000"/>
              </a:lnSpc>
            </a:pPr>
            <a:r>
              <a:rPr lang="en-US" sz="4267" dirty="0"/>
              <a:t>01</a:t>
            </a:r>
          </a:p>
        </p:txBody>
      </p:sp>
      <p:sp>
        <p:nvSpPr>
          <p:cNvPr id="45" name="Rectangle 44"/>
          <p:cNvSpPr/>
          <p:nvPr/>
        </p:nvSpPr>
        <p:spPr>
          <a:xfrm>
            <a:off x="4502675" y="3965051"/>
            <a:ext cx="1111443" cy="692113"/>
          </a:xfrm>
          <a:prstGeom prst="rect">
            <a:avLst/>
          </a:prstGeom>
        </p:spPr>
        <p:txBody>
          <a:bodyPr wrap="square" lIns="121920" rIns="121920" bIns="60960">
            <a:spAutoFit/>
          </a:bodyPr>
          <a:lstStyle/>
          <a:p>
            <a:pPr algn="ctr">
              <a:lnSpc>
                <a:spcPct val="89000"/>
              </a:lnSpc>
            </a:pPr>
            <a:r>
              <a:rPr lang="en-US" sz="4267" dirty="0"/>
              <a:t>02</a:t>
            </a:r>
          </a:p>
        </p:txBody>
      </p:sp>
      <p:sp>
        <p:nvSpPr>
          <p:cNvPr id="46" name="Rectangle 45"/>
          <p:cNvSpPr/>
          <p:nvPr/>
        </p:nvSpPr>
        <p:spPr>
          <a:xfrm>
            <a:off x="6642553" y="3965051"/>
            <a:ext cx="1111443" cy="692113"/>
          </a:xfrm>
          <a:prstGeom prst="rect">
            <a:avLst/>
          </a:prstGeom>
        </p:spPr>
        <p:txBody>
          <a:bodyPr wrap="square" lIns="121920" rIns="121920" bIns="60960">
            <a:spAutoFit/>
          </a:bodyPr>
          <a:lstStyle/>
          <a:p>
            <a:pPr algn="ctr">
              <a:lnSpc>
                <a:spcPct val="89000"/>
              </a:lnSpc>
            </a:pPr>
            <a:r>
              <a:rPr lang="en-US" sz="4267" dirty="0"/>
              <a:t>04</a:t>
            </a:r>
          </a:p>
        </p:txBody>
      </p:sp>
      <p:sp>
        <p:nvSpPr>
          <p:cNvPr id="47" name="Rectangle 46"/>
          <p:cNvSpPr/>
          <p:nvPr/>
        </p:nvSpPr>
        <p:spPr>
          <a:xfrm>
            <a:off x="5570759" y="2738388"/>
            <a:ext cx="1111443" cy="692113"/>
          </a:xfrm>
          <a:prstGeom prst="rect">
            <a:avLst/>
          </a:prstGeom>
        </p:spPr>
        <p:txBody>
          <a:bodyPr wrap="square" lIns="121920" rIns="121920" bIns="60960">
            <a:spAutoFit/>
          </a:bodyPr>
          <a:lstStyle/>
          <a:p>
            <a:pPr algn="ctr">
              <a:lnSpc>
                <a:spcPct val="89000"/>
              </a:lnSpc>
            </a:pPr>
            <a:r>
              <a:rPr lang="en-US" sz="4267" dirty="0"/>
              <a:t>03</a:t>
            </a:r>
          </a:p>
        </p:txBody>
      </p:sp>
      <p:sp>
        <p:nvSpPr>
          <p:cNvPr id="48" name="Rectangle 47"/>
          <p:cNvSpPr/>
          <p:nvPr/>
        </p:nvSpPr>
        <p:spPr>
          <a:xfrm>
            <a:off x="7709261" y="2738388"/>
            <a:ext cx="1111443" cy="692113"/>
          </a:xfrm>
          <a:prstGeom prst="rect">
            <a:avLst/>
          </a:prstGeom>
        </p:spPr>
        <p:txBody>
          <a:bodyPr wrap="square" lIns="121920" rIns="121920" bIns="60960">
            <a:spAutoFit/>
          </a:bodyPr>
          <a:lstStyle/>
          <a:p>
            <a:pPr algn="ctr">
              <a:lnSpc>
                <a:spcPct val="89000"/>
              </a:lnSpc>
            </a:pPr>
            <a:r>
              <a:rPr lang="en-US" sz="4267" dirty="0"/>
              <a:t>05</a:t>
            </a:r>
          </a:p>
        </p:txBody>
      </p:sp>
      <p:grpSp>
        <p:nvGrpSpPr>
          <p:cNvPr id="6" name="Group 5"/>
          <p:cNvGrpSpPr/>
          <p:nvPr/>
        </p:nvGrpSpPr>
        <p:grpSpPr>
          <a:xfrm>
            <a:off x="6893475" y="4704312"/>
            <a:ext cx="609600" cy="609600"/>
            <a:chOff x="6893475" y="4704312"/>
            <a:chExt cx="609600" cy="609600"/>
          </a:xfrm>
        </p:grpSpPr>
        <p:sp>
          <p:nvSpPr>
            <p:cNvPr id="50" name="Oval 6"/>
            <p:cNvSpPr>
              <a:spLocks noChangeArrowheads="1"/>
            </p:cNvSpPr>
            <p:nvPr/>
          </p:nvSpPr>
          <p:spPr bwMode="auto">
            <a:xfrm>
              <a:off x="6893475" y="4704312"/>
              <a:ext cx="609600" cy="609600"/>
            </a:xfrm>
            <a:prstGeom prst="ellipse">
              <a:avLst/>
            </a:prstGeom>
            <a:solidFill>
              <a:schemeClr val="accent6"/>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2" name="Group 1"/>
            <p:cNvGrpSpPr/>
            <p:nvPr/>
          </p:nvGrpSpPr>
          <p:grpSpPr>
            <a:xfrm>
              <a:off x="7047705" y="4855952"/>
              <a:ext cx="301139" cy="306320"/>
              <a:chOff x="5285779" y="3641964"/>
              <a:chExt cx="225854" cy="229740"/>
            </a:xfrm>
          </p:grpSpPr>
          <p:sp>
            <p:nvSpPr>
              <p:cNvPr id="67" name="Oval 43"/>
              <p:cNvSpPr>
                <a:spLocks noChangeArrowheads="1"/>
              </p:cNvSpPr>
              <p:nvPr/>
            </p:nvSpPr>
            <p:spPr bwMode="auto">
              <a:xfrm>
                <a:off x="5285779" y="3720853"/>
                <a:ext cx="72132" cy="71963"/>
              </a:xfrm>
              <a:prstGeom prst="ellipse">
                <a:avLst/>
              </a:pr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8" name="Oval 44"/>
              <p:cNvSpPr>
                <a:spLocks noChangeArrowheads="1"/>
              </p:cNvSpPr>
              <p:nvPr/>
            </p:nvSpPr>
            <p:spPr bwMode="auto">
              <a:xfrm>
                <a:off x="5439840" y="3799572"/>
                <a:ext cx="71793" cy="72132"/>
              </a:xfrm>
              <a:prstGeom prst="ellipse">
                <a:avLst/>
              </a:pr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9" name="Oval 45"/>
              <p:cNvSpPr>
                <a:spLocks noChangeArrowheads="1"/>
              </p:cNvSpPr>
              <p:nvPr/>
            </p:nvSpPr>
            <p:spPr bwMode="auto">
              <a:xfrm>
                <a:off x="5439840" y="3641964"/>
                <a:ext cx="71793" cy="72132"/>
              </a:xfrm>
              <a:prstGeom prst="ellipse">
                <a:avLst/>
              </a:prstGeom>
              <a:noFill/>
              <a:ln w="1587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0" name="Line 46"/>
              <p:cNvSpPr>
                <a:spLocks noChangeShapeType="1"/>
              </p:cNvSpPr>
              <p:nvPr/>
            </p:nvSpPr>
            <p:spPr bwMode="auto">
              <a:xfrm>
                <a:off x="5354025" y="3773220"/>
                <a:ext cx="89700" cy="45779"/>
              </a:xfrm>
              <a:prstGeom prst="line">
                <a:avLst/>
              </a:prstGeom>
              <a:noFill/>
              <a:ln w="15875"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1" name="Line 47"/>
              <p:cNvSpPr>
                <a:spLocks noChangeShapeType="1"/>
              </p:cNvSpPr>
              <p:nvPr/>
            </p:nvSpPr>
            <p:spPr bwMode="auto">
              <a:xfrm flipH="1">
                <a:off x="5354025" y="3694669"/>
                <a:ext cx="89700" cy="45779"/>
              </a:xfrm>
              <a:prstGeom prst="line">
                <a:avLst/>
              </a:prstGeom>
              <a:noFill/>
              <a:ln w="15875"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74" name="Straight Connector 73"/>
          <p:cNvCxnSpPr/>
          <p:nvPr/>
        </p:nvCxnSpPr>
        <p:spPr>
          <a:xfrm flipH="1">
            <a:off x="2844800" y="3071868"/>
            <a:ext cx="304800" cy="1"/>
          </a:xfrm>
          <a:prstGeom prst="line">
            <a:avLst/>
          </a:prstGeom>
          <a:ln w="12700" cmpd="sng">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9090528" y="3071868"/>
            <a:ext cx="304800" cy="1"/>
          </a:xfrm>
          <a:prstGeom prst="line">
            <a:avLst/>
          </a:prstGeom>
          <a:ln w="12700" cmpd="sng">
            <a:solidFill>
              <a:schemeClr val="bg2"/>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77" name="Rectangle 76"/>
          <p:cNvSpPr/>
          <p:nvPr/>
        </p:nvSpPr>
        <p:spPr>
          <a:xfrm>
            <a:off x="9616352" y="2608308"/>
            <a:ext cx="2235200" cy="801758"/>
          </a:xfrm>
          <a:prstGeom prst="rect">
            <a:avLst/>
          </a:prstGeom>
        </p:spPr>
        <p:txBody>
          <a:bodyPr wrap="square" lIns="121920" rIns="121920" bIns="60960">
            <a:spAutoFit/>
          </a:bodyPr>
          <a:lstStyle/>
          <a:p>
            <a:pPr>
              <a:lnSpc>
                <a:spcPct val="89000"/>
              </a:lnSpc>
            </a:pPr>
            <a:r>
              <a:rPr lang="en-US" sz="2133" dirty="0"/>
              <a:t>Xxx </a:t>
            </a:r>
            <a:r>
              <a:rPr lang="en-US" sz="2133" dirty="0" err="1"/>
              <a:t>xxxx</a:t>
            </a:r>
            <a:endParaRPr lang="en-US" sz="2133" dirty="0"/>
          </a:p>
          <a:p>
            <a:pPr>
              <a:lnSpc>
                <a:spcPct val="89000"/>
              </a:lnSpc>
            </a:pPr>
            <a:r>
              <a:rPr lang="en-US" sz="1467" dirty="0" err="1"/>
              <a:t>Xxxxxxxxxx</a:t>
            </a:r>
            <a:r>
              <a:rPr lang="en-US" sz="1467" dirty="0"/>
              <a:t> </a:t>
            </a:r>
            <a:r>
              <a:rPr lang="en-US" sz="1467" dirty="0" err="1"/>
              <a:t>xxxxxx</a:t>
            </a:r>
            <a:r>
              <a:rPr lang="en-US" sz="1467" dirty="0"/>
              <a:t> xx x </a:t>
            </a:r>
            <a:r>
              <a:rPr lang="en-US" sz="1467" dirty="0" err="1"/>
              <a:t>xxxxxx</a:t>
            </a:r>
            <a:endParaRPr lang="en-US" sz="1467" dirty="0"/>
          </a:p>
        </p:txBody>
      </p:sp>
      <p:sp>
        <p:nvSpPr>
          <p:cNvPr id="81" name="Rectangle 80"/>
          <p:cNvSpPr/>
          <p:nvPr/>
        </p:nvSpPr>
        <p:spPr>
          <a:xfrm>
            <a:off x="8229600" y="5189492"/>
            <a:ext cx="2235200" cy="801758"/>
          </a:xfrm>
          <a:prstGeom prst="rect">
            <a:avLst/>
          </a:prstGeom>
        </p:spPr>
        <p:txBody>
          <a:bodyPr wrap="square" lIns="121920" rIns="121920" bIns="60960">
            <a:spAutoFit/>
          </a:bodyPr>
          <a:lstStyle/>
          <a:p>
            <a:pPr>
              <a:lnSpc>
                <a:spcPct val="89000"/>
              </a:lnSpc>
            </a:pPr>
            <a:r>
              <a:rPr lang="en-US" sz="2133" dirty="0"/>
              <a:t>Xxx </a:t>
            </a:r>
            <a:r>
              <a:rPr lang="en-US" sz="2133" dirty="0" err="1"/>
              <a:t>xxxx</a:t>
            </a:r>
            <a:endParaRPr lang="en-US" sz="2133" dirty="0"/>
          </a:p>
          <a:p>
            <a:pPr>
              <a:lnSpc>
                <a:spcPct val="89000"/>
              </a:lnSpc>
            </a:pPr>
            <a:r>
              <a:rPr lang="en-US" sz="1467" dirty="0" err="1"/>
              <a:t>Xxxxxxxxxx</a:t>
            </a:r>
            <a:r>
              <a:rPr lang="en-US" sz="1467" dirty="0"/>
              <a:t> </a:t>
            </a:r>
            <a:r>
              <a:rPr lang="en-US" sz="1467" dirty="0" err="1"/>
              <a:t>xxxxxx</a:t>
            </a:r>
            <a:r>
              <a:rPr lang="en-US" sz="1467" dirty="0"/>
              <a:t> xx x </a:t>
            </a:r>
            <a:r>
              <a:rPr lang="en-US" sz="1467" dirty="0" err="1"/>
              <a:t>xxxxxx</a:t>
            </a:r>
            <a:endParaRPr lang="en-US" sz="1467" dirty="0"/>
          </a:p>
        </p:txBody>
      </p:sp>
      <p:sp>
        <p:nvSpPr>
          <p:cNvPr id="82" name="Rectangle 81"/>
          <p:cNvSpPr/>
          <p:nvPr/>
        </p:nvSpPr>
        <p:spPr>
          <a:xfrm>
            <a:off x="1785148" y="5189492"/>
            <a:ext cx="2235200" cy="801758"/>
          </a:xfrm>
          <a:prstGeom prst="rect">
            <a:avLst/>
          </a:prstGeom>
        </p:spPr>
        <p:txBody>
          <a:bodyPr wrap="square" lIns="121920" rIns="121920" bIns="60960">
            <a:spAutoFit/>
          </a:bodyPr>
          <a:lstStyle/>
          <a:p>
            <a:pPr algn="r">
              <a:lnSpc>
                <a:spcPct val="89000"/>
              </a:lnSpc>
            </a:pPr>
            <a:r>
              <a:rPr lang="en-US" sz="2133" dirty="0"/>
              <a:t>Xxx </a:t>
            </a:r>
            <a:r>
              <a:rPr lang="en-US" sz="2133" dirty="0" err="1"/>
              <a:t>xxxx</a:t>
            </a:r>
            <a:endParaRPr lang="en-US" sz="2133" dirty="0"/>
          </a:p>
          <a:p>
            <a:pPr algn="r">
              <a:lnSpc>
                <a:spcPct val="89000"/>
              </a:lnSpc>
            </a:pPr>
            <a:r>
              <a:rPr lang="en-US" sz="1467" dirty="0" err="1"/>
              <a:t>Xxxxxxxxxx</a:t>
            </a:r>
            <a:r>
              <a:rPr lang="en-US" sz="1467" dirty="0"/>
              <a:t> </a:t>
            </a:r>
            <a:r>
              <a:rPr lang="en-US" sz="1467" dirty="0" err="1"/>
              <a:t>xxxxxx</a:t>
            </a:r>
            <a:r>
              <a:rPr lang="en-US" sz="1467" dirty="0"/>
              <a:t> xx x </a:t>
            </a:r>
            <a:r>
              <a:rPr lang="en-US" sz="1467" dirty="0" err="1"/>
              <a:t>xxxxxx</a:t>
            </a:r>
            <a:endParaRPr lang="en-US" sz="1467" dirty="0"/>
          </a:p>
        </p:txBody>
      </p:sp>
      <p:sp>
        <p:nvSpPr>
          <p:cNvPr id="83" name="Freeform 82"/>
          <p:cNvSpPr/>
          <p:nvPr/>
        </p:nvSpPr>
        <p:spPr>
          <a:xfrm>
            <a:off x="7204447" y="5307066"/>
            <a:ext cx="891519" cy="3421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6"/>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5" name="Freeform 84"/>
          <p:cNvSpPr/>
          <p:nvPr/>
        </p:nvSpPr>
        <p:spPr>
          <a:xfrm flipH="1">
            <a:off x="4170029" y="5307066"/>
            <a:ext cx="891519" cy="3421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3"/>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6" name="Freeform 85"/>
          <p:cNvSpPr/>
          <p:nvPr/>
        </p:nvSpPr>
        <p:spPr>
          <a:xfrm flipV="1">
            <a:off x="6120749" y="1823879"/>
            <a:ext cx="2616852" cy="248964"/>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5"/>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7" name="Rectangle 86"/>
          <p:cNvSpPr/>
          <p:nvPr/>
        </p:nvSpPr>
        <p:spPr>
          <a:xfrm>
            <a:off x="8817099" y="1348468"/>
            <a:ext cx="2235200" cy="801758"/>
          </a:xfrm>
          <a:prstGeom prst="rect">
            <a:avLst/>
          </a:prstGeom>
        </p:spPr>
        <p:txBody>
          <a:bodyPr wrap="square" lIns="121920" rIns="121920" bIns="60960">
            <a:spAutoFit/>
          </a:bodyPr>
          <a:lstStyle/>
          <a:p>
            <a:pPr>
              <a:lnSpc>
                <a:spcPct val="89000"/>
              </a:lnSpc>
            </a:pPr>
            <a:r>
              <a:rPr lang="en-US" sz="2133" dirty="0"/>
              <a:t>Xxx </a:t>
            </a:r>
            <a:r>
              <a:rPr lang="en-US" sz="2133" dirty="0" err="1"/>
              <a:t>xxxx</a:t>
            </a:r>
            <a:endParaRPr lang="en-US" sz="2133" dirty="0"/>
          </a:p>
          <a:p>
            <a:pPr>
              <a:lnSpc>
                <a:spcPct val="89000"/>
              </a:lnSpc>
            </a:pPr>
            <a:r>
              <a:rPr lang="en-US" sz="1467" dirty="0" err="1"/>
              <a:t>Xxxxxxxxxx</a:t>
            </a:r>
            <a:r>
              <a:rPr lang="en-US" sz="1467" dirty="0"/>
              <a:t> </a:t>
            </a:r>
            <a:r>
              <a:rPr lang="en-US" sz="1467" dirty="0" err="1"/>
              <a:t>xxxxxx</a:t>
            </a:r>
            <a:r>
              <a:rPr lang="en-US" sz="1467" dirty="0"/>
              <a:t> xx x </a:t>
            </a:r>
            <a:r>
              <a:rPr lang="en-US" sz="1467" dirty="0" err="1"/>
              <a:t>xxxxxx</a:t>
            </a:r>
            <a:endParaRPr lang="en-US" sz="1467" dirty="0"/>
          </a:p>
        </p:txBody>
      </p:sp>
    </p:spTree>
    <p:extLst>
      <p:ext uri="{BB962C8B-B14F-4D97-AF65-F5344CB8AC3E}">
        <p14:creationId xmlns:p14="http://schemas.microsoft.com/office/powerpoint/2010/main" val="23344500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250"/>
                                        <p:tgtEl>
                                          <p:spTgt spid="15"/>
                                        </p:tgtEl>
                                      </p:cBhvr>
                                    </p:animEffect>
                                  </p:childTnLst>
                                </p:cTn>
                              </p:par>
                              <p:par>
                                <p:cTn id="8" presetID="22" presetClass="entr" presetSubtype="8" fill="hold" grpId="0" nodeType="withEffect">
                                  <p:stCondLst>
                                    <p:cond delay="20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250"/>
                                        <p:tgtEl>
                                          <p:spTgt spid="14"/>
                                        </p:tgtEl>
                                      </p:cBhvr>
                                    </p:animEffect>
                                  </p:childTnLst>
                                </p:cTn>
                              </p:par>
                              <p:par>
                                <p:cTn id="11" presetID="22" presetClass="entr" presetSubtype="8" fill="hold" grpId="0" nodeType="withEffect">
                                  <p:stCondLst>
                                    <p:cond delay="45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250"/>
                                        <p:tgtEl>
                                          <p:spTgt spid="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13"/>
                                        </p:tgtEl>
                                        <p:attrNameLst>
                                          <p:attrName>style.visibility</p:attrName>
                                        </p:attrNameLst>
                                      </p:cBhvr>
                                      <p:to>
                                        <p:strVal val="visible"/>
                                      </p:to>
                                    </p:set>
                                    <p:animEffect transition="in" filter="wipe(left)">
                                      <p:cBhvr>
                                        <p:cTn id="16" dur="250"/>
                                        <p:tgtEl>
                                          <p:spTgt spid="13"/>
                                        </p:tgtEl>
                                      </p:cBhvr>
                                    </p:animEffect>
                                  </p:childTnLst>
                                </p:cTn>
                              </p:par>
                              <p:par>
                                <p:cTn id="17" presetID="22" presetClass="entr" presetSubtype="8" fill="hold" grpId="0" nodeType="withEffect">
                                  <p:stCondLst>
                                    <p:cond delay="95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250"/>
                                        <p:tgtEl>
                                          <p:spTgt spid="16"/>
                                        </p:tgtEl>
                                      </p:cBhvr>
                                    </p:animEffect>
                                  </p:childTnLst>
                                </p:cTn>
                              </p:par>
                              <p:par>
                                <p:cTn id="20" presetID="22" presetClass="entr" presetSubtype="2" fill="hold" nodeType="withEffect">
                                  <p:stCondLst>
                                    <p:cond delay="950"/>
                                  </p:stCondLst>
                                  <p:childTnLst>
                                    <p:set>
                                      <p:cBhvr>
                                        <p:cTn id="21" dur="1" fill="hold">
                                          <p:stCondLst>
                                            <p:cond delay="0"/>
                                          </p:stCondLst>
                                        </p:cTn>
                                        <p:tgtEl>
                                          <p:spTgt spid="74"/>
                                        </p:tgtEl>
                                        <p:attrNameLst>
                                          <p:attrName>style.visibility</p:attrName>
                                        </p:attrNameLst>
                                      </p:cBhvr>
                                      <p:to>
                                        <p:strVal val="visible"/>
                                      </p:to>
                                    </p:set>
                                    <p:animEffect transition="in" filter="wipe(right)">
                                      <p:cBhvr>
                                        <p:cTn id="22" dur="250"/>
                                        <p:tgtEl>
                                          <p:spTgt spid="74"/>
                                        </p:tgtEl>
                                      </p:cBhvr>
                                    </p:animEffect>
                                  </p:childTnLst>
                                </p:cTn>
                              </p:par>
                              <p:par>
                                <p:cTn id="23" presetID="10" presetClass="entr" presetSubtype="0" fill="hold" grpId="0" nodeType="withEffect">
                                  <p:stCondLst>
                                    <p:cond delay="11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250"/>
                                        <p:tgtEl>
                                          <p:spTgt spid="17"/>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250"/>
                                        <p:tgtEl>
                                          <p:spTgt spid="44"/>
                                        </p:tgtEl>
                                      </p:cBhvr>
                                    </p:animEffect>
                                  </p:childTnLst>
                                </p:cTn>
                              </p:par>
                              <p:par>
                                <p:cTn id="29" presetID="10" presetClass="entr" presetSubtype="0" fill="hold" nodeType="withEffect">
                                  <p:stCondLst>
                                    <p:cond delay="110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250"/>
                                        <p:tgtEl>
                                          <p:spTgt spid="3"/>
                                        </p:tgtEl>
                                      </p:cBhvr>
                                    </p:animEffect>
                                  </p:childTnLst>
                                </p:cTn>
                              </p:par>
                              <p:par>
                                <p:cTn id="32" presetID="22" presetClass="entr" presetSubtype="2" fill="hold" grpId="0" nodeType="withEffect">
                                  <p:stCondLst>
                                    <p:cond delay="1350"/>
                                  </p:stCondLst>
                                  <p:childTnLst>
                                    <p:set>
                                      <p:cBhvr>
                                        <p:cTn id="33" dur="1" fill="hold">
                                          <p:stCondLst>
                                            <p:cond delay="0"/>
                                          </p:stCondLst>
                                        </p:cTn>
                                        <p:tgtEl>
                                          <p:spTgt spid="85"/>
                                        </p:tgtEl>
                                        <p:attrNameLst>
                                          <p:attrName>style.visibility</p:attrName>
                                        </p:attrNameLst>
                                      </p:cBhvr>
                                      <p:to>
                                        <p:strVal val="visible"/>
                                      </p:to>
                                    </p:set>
                                    <p:animEffect transition="in" filter="wipe(right)">
                                      <p:cBhvr>
                                        <p:cTn id="34" dur="250"/>
                                        <p:tgtEl>
                                          <p:spTgt spid="85"/>
                                        </p:tgtEl>
                                      </p:cBhvr>
                                    </p:animEffect>
                                  </p:childTnLst>
                                </p:cTn>
                              </p:par>
                              <p:par>
                                <p:cTn id="35" presetID="10" presetClass="entr" presetSubtype="0" fill="hold" grpId="0" nodeType="withEffect">
                                  <p:stCondLst>
                                    <p:cond delay="1450"/>
                                  </p:stCondLst>
                                  <p:childTnLst>
                                    <p:set>
                                      <p:cBhvr>
                                        <p:cTn id="36" dur="1" fill="hold">
                                          <p:stCondLst>
                                            <p:cond delay="0"/>
                                          </p:stCondLst>
                                        </p:cTn>
                                        <p:tgtEl>
                                          <p:spTgt spid="82"/>
                                        </p:tgtEl>
                                        <p:attrNameLst>
                                          <p:attrName>style.visibility</p:attrName>
                                        </p:attrNameLst>
                                      </p:cBhvr>
                                      <p:to>
                                        <p:strVal val="visible"/>
                                      </p:to>
                                    </p:set>
                                    <p:animEffect transition="in" filter="fade">
                                      <p:cBhvr>
                                        <p:cTn id="37" dur="250"/>
                                        <p:tgtEl>
                                          <p:spTgt spid="82"/>
                                        </p:tgtEl>
                                      </p:cBhvr>
                                    </p:animEffect>
                                  </p:childTnLst>
                                </p:cTn>
                              </p:par>
                              <p:par>
                                <p:cTn id="38" presetID="10" presetClass="entr" presetSubtype="0" fill="hold" grpId="0" nodeType="withEffect">
                                  <p:stCondLst>
                                    <p:cond delay="1450"/>
                                  </p:stCondLst>
                                  <p:childTnLst>
                                    <p:set>
                                      <p:cBhvr>
                                        <p:cTn id="39" dur="1" fill="hold">
                                          <p:stCondLst>
                                            <p:cond delay="0"/>
                                          </p:stCondLst>
                                        </p:cTn>
                                        <p:tgtEl>
                                          <p:spTgt spid="45"/>
                                        </p:tgtEl>
                                        <p:attrNameLst>
                                          <p:attrName>style.visibility</p:attrName>
                                        </p:attrNameLst>
                                      </p:cBhvr>
                                      <p:to>
                                        <p:strVal val="visible"/>
                                      </p:to>
                                    </p:set>
                                    <p:animEffect transition="in" filter="fade">
                                      <p:cBhvr>
                                        <p:cTn id="40" dur="250"/>
                                        <p:tgtEl>
                                          <p:spTgt spid="45"/>
                                        </p:tgtEl>
                                      </p:cBhvr>
                                    </p:animEffect>
                                  </p:childTnLst>
                                </p:cTn>
                              </p:par>
                              <p:par>
                                <p:cTn id="41" presetID="10" presetClass="entr" presetSubtype="0" fill="hold" nodeType="withEffect">
                                  <p:stCondLst>
                                    <p:cond delay="145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250"/>
                                        <p:tgtEl>
                                          <p:spTgt spid="5"/>
                                        </p:tgtEl>
                                      </p:cBhvr>
                                    </p:animEffect>
                                  </p:childTnLst>
                                </p:cTn>
                              </p:par>
                              <p:par>
                                <p:cTn id="44" presetID="22" presetClass="entr" presetSubtype="8" fill="hold" grpId="0" nodeType="withEffect">
                                  <p:stCondLst>
                                    <p:cond delay="1650"/>
                                  </p:stCondLst>
                                  <p:childTnLst>
                                    <p:set>
                                      <p:cBhvr>
                                        <p:cTn id="45" dur="1" fill="hold">
                                          <p:stCondLst>
                                            <p:cond delay="0"/>
                                          </p:stCondLst>
                                        </p:cTn>
                                        <p:tgtEl>
                                          <p:spTgt spid="86"/>
                                        </p:tgtEl>
                                        <p:attrNameLst>
                                          <p:attrName>style.visibility</p:attrName>
                                        </p:attrNameLst>
                                      </p:cBhvr>
                                      <p:to>
                                        <p:strVal val="visible"/>
                                      </p:to>
                                    </p:set>
                                    <p:animEffect transition="in" filter="wipe(left)">
                                      <p:cBhvr>
                                        <p:cTn id="46" dur="250"/>
                                        <p:tgtEl>
                                          <p:spTgt spid="86"/>
                                        </p:tgtEl>
                                      </p:cBhvr>
                                    </p:animEffect>
                                  </p:childTnLst>
                                </p:cTn>
                              </p:par>
                              <p:par>
                                <p:cTn id="47" presetID="10" presetClass="entr" presetSubtype="0" fill="hold" nodeType="withEffect">
                                  <p:stCondLst>
                                    <p:cond delay="165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250"/>
                                        <p:tgtEl>
                                          <p:spTgt spid="9"/>
                                        </p:tgtEl>
                                      </p:cBhvr>
                                    </p:animEffect>
                                  </p:childTnLst>
                                </p:cTn>
                              </p:par>
                              <p:par>
                                <p:cTn id="50" presetID="10" presetClass="entr" presetSubtype="0" fill="hold" grpId="0" nodeType="withEffect">
                                  <p:stCondLst>
                                    <p:cond delay="1950"/>
                                  </p:stCondLst>
                                  <p:childTnLst>
                                    <p:set>
                                      <p:cBhvr>
                                        <p:cTn id="51" dur="1" fill="hold">
                                          <p:stCondLst>
                                            <p:cond delay="0"/>
                                          </p:stCondLst>
                                        </p:cTn>
                                        <p:tgtEl>
                                          <p:spTgt spid="47"/>
                                        </p:tgtEl>
                                        <p:attrNameLst>
                                          <p:attrName>style.visibility</p:attrName>
                                        </p:attrNameLst>
                                      </p:cBhvr>
                                      <p:to>
                                        <p:strVal val="visible"/>
                                      </p:to>
                                    </p:set>
                                    <p:animEffect transition="in" filter="fade">
                                      <p:cBhvr>
                                        <p:cTn id="52" dur="250"/>
                                        <p:tgtEl>
                                          <p:spTgt spid="47"/>
                                        </p:tgtEl>
                                      </p:cBhvr>
                                    </p:animEffect>
                                  </p:childTnLst>
                                </p:cTn>
                              </p:par>
                              <p:par>
                                <p:cTn id="53" presetID="10" presetClass="entr" presetSubtype="0" fill="hold" grpId="0" nodeType="withEffect">
                                  <p:stCondLst>
                                    <p:cond delay="1950"/>
                                  </p:stCondLst>
                                  <p:childTnLst>
                                    <p:set>
                                      <p:cBhvr>
                                        <p:cTn id="54" dur="1" fill="hold">
                                          <p:stCondLst>
                                            <p:cond delay="0"/>
                                          </p:stCondLst>
                                        </p:cTn>
                                        <p:tgtEl>
                                          <p:spTgt spid="87"/>
                                        </p:tgtEl>
                                        <p:attrNameLst>
                                          <p:attrName>style.visibility</p:attrName>
                                        </p:attrNameLst>
                                      </p:cBhvr>
                                      <p:to>
                                        <p:strVal val="visible"/>
                                      </p:to>
                                    </p:set>
                                    <p:animEffect transition="in" filter="fade">
                                      <p:cBhvr>
                                        <p:cTn id="55" dur="250"/>
                                        <p:tgtEl>
                                          <p:spTgt spid="87"/>
                                        </p:tgtEl>
                                      </p:cBhvr>
                                    </p:animEffect>
                                  </p:childTnLst>
                                </p:cTn>
                              </p:par>
                              <p:par>
                                <p:cTn id="56" presetID="10" presetClass="entr" presetSubtype="0" fill="hold" nodeType="withEffect">
                                  <p:stCondLst>
                                    <p:cond delay="1950"/>
                                  </p:stCondLst>
                                  <p:childTnLst>
                                    <p:set>
                                      <p:cBhvr>
                                        <p:cTn id="57" dur="1" fill="hold">
                                          <p:stCondLst>
                                            <p:cond delay="0"/>
                                          </p:stCondLst>
                                        </p:cTn>
                                        <p:tgtEl>
                                          <p:spTgt spid="6"/>
                                        </p:tgtEl>
                                        <p:attrNameLst>
                                          <p:attrName>style.visibility</p:attrName>
                                        </p:attrNameLst>
                                      </p:cBhvr>
                                      <p:to>
                                        <p:strVal val="visible"/>
                                      </p:to>
                                    </p:set>
                                    <p:animEffect transition="in" filter="fade">
                                      <p:cBhvr>
                                        <p:cTn id="58" dur="250"/>
                                        <p:tgtEl>
                                          <p:spTgt spid="6"/>
                                        </p:tgtEl>
                                      </p:cBhvr>
                                    </p:animEffect>
                                  </p:childTnLst>
                                </p:cTn>
                              </p:par>
                              <p:par>
                                <p:cTn id="59" presetID="22" presetClass="entr" presetSubtype="8" fill="hold" grpId="0" nodeType="withEffect">
                                  <p:stCondLst>
                                    <p:cond delay="2000"/>
                                  </p:stCondLst>
                                  <p:childTnLst>
                                    <p:set>
                                      <p:cBhvr>
                                        <p:cTn id="60" dur="1" fill="hold">
                                          <p:stCondLst>
                                            <p:cond delay="0"/>
                                          </p:stCondLst>
                                        </p:cTn>
                                        <p:tgtEl>
                                          <p:spTgt spid="83"/>
                                        </p:tgtEl>
                                        <p:attrNameLst>
                                          <p:attrName>style.visibility</p:attrName>
                                        </p:attrNameLst>
                                      </p:cBhvr>
                                      <p:to>
                                        <p:strVal val="visible"/>
                                      </p:to>
                                    </p:set>
                                    <p:animEffect transition="in" filter="wipe(left)">
                                      <p:cBhvr>
                                        <p:cTn id="61" dur="250"/>
                                        <p:tgtEl>
                                          <p:spTgt spid="83"/>
                                        </p:tgtEl>
                                      </p:cBhvr>
                                    </p:animEffect>
                                  </p:childTnLst>
                                </p:cTn>
                              </p:par>
                              <p:par>
                                <p:cTn id="62" presetID="10" presetClass="entr" presetSubtype="0" fill="hold" grpId="0" nodeType="withEffect">
                                  <p:stCondLst>
                                    <p:cond delay="2150"/>
                                  </p:stCondLst>
                                  <p:childTnLst>
                                    <p:set>
                                      <p:cBhvr>
                                        <p:cTn id="63" dur="1" fill="hold">
                                          <p:stCondLst>
                                            <p:cond delay="0"/>
                                          </p:stCondLst>
                                        </p:cTn>
                                        <p:tgtEl>
                                          <p:spTgt spid="46"/>
                                        </p:tgtEl>
                                        <p:attrNameLst>
                                          <p:attrName>style.visibility</p:attrName>
                                        </p:attrNameLst>
                                      </p:cBhvr>
                                      <p:to>
                                        <p:strVal val="visible"/>
                                      </p:to>
                                    </p:set>
                                    <p:animEffect transition="in" filter="fade">
                                      <p:cBhvr>
                                        <p:cTn id="64" dur="250"/>
                                        <p:tgtEl>
                                          <p:spTgt spid="46"/>
                                        </p:tgtEl>
                                      </p:cBhvr>
                                    </p:animEffect>
                                  </p:childTnLst>
                                </p:cTn>
                              </p:par>
                              <p:par>
                                <p:cTn id="65" presetID="10" presetClass="entr" presetSubtype="0" fill="hold" grpId="0" nodeType="withEffect">
                                  <p:stCondLst>
                                    <p:cond delay="2150"/>
                                  </p:stCondLst>
                                  <p:childTnLst>
                                    <p:set>
                                      <p:cBhvr>
                                        <p:cTn id="66" dur="1" fill="hold">
                                          <p:stCondLst>
                                            <p:cond delay="0"/>
                                          </p:stCondLst>
                                        </p:cTn>
                                        <p:tgtEl>
                                          <p:spTgt spid="81"/>
                                        </p:tgtEl>
                                        <p:attrNameLst>
                                          <p:attrName>style.visibility</p:attrName>
                                        </p:attrNameLst>
                                      </p:cBhvr>
                                      <p:to>
                                        <p:strVal val="visible"/>
                                      </p:to>
                                    </p:set>
                                    <p:animEffect transition="in" filter="fade">
                                      <p:cBhvr>
                                        <p:cTn id="67" dur="250"/>
                                        <p:tgtEl>
                                          <p:spTgt spid="81"/>
                                        </p:tgtEl>
                                      </p:cBhvr>
                                    </p:animEffect>
                                  </p:childTnLst>
                                </p:cTn>
                              </p:par>
                              <p:par>
                                <p:cTn id="68" presetID="22" presetClass="entr" presetSubtype="8" fill="hold" nodeType="withEffect">
                                  <p:stCondLst>
                                    <p:cond delay="2250"/>
                                  </p:stCondLst>
                                  <p:childTnLst>
                                    <p:set>
                                      <p:cBhvr>
                                        <p:cTn id="69" dur="1" fill="hold">
                                          <p:stCondLst>
                                            <p:cond delay="0"/>
                                          </p:stCondLst>
                                        </p:cTn>
                                        <p:tgtEl>
                                          <p:spTgt spid="76"/>
                                        </p:tgtEl>
                                        <p:attrNameLst>
                                          <p:attrName>style.visibility</p:attrName>
                                        </p:attrNameLst>
                                      </p:cBhvr>
                                      <p:to>
                                        <p:strVal val="visible"/>
                                      </p:to>
                                    </p:set>
                                    <p:animEffect transition="in" filter="wipe(left)">
                                      <p:cBhvr>
                                        <p:cTn id="70" dur="250"/>
                                        <p:tgtEl>
                                          <p:spTgt spid="76"/>
                                        </p:tgtEl>
                                      </p:cBhvr>
                                    </p:animEffect>
                                  </p:childTnLst>
                                </p:cTn>
                              </p:par>
                              <p:par>
                                <p:cTn id="71" presetID="10" presetClass="entr" presetSubtype="0" fill="hold" grpId="0" nodeType="withEffect">
                                  <p:stCondLst>
                                    <p:cond delay="2400"/>
                                  </p:stCondLst>
                                  <p:childTnLst>
                                    <p:set>
                                      <p:cBhvr>
                                        <p:cTn id="72" dur="1" fill="hold">
                                          <p:stCondLst>
                                            <p:cond delay="0"/>
                                          </p:stCondLst>
                                        </p:cTn>
                                        <p:tgtEl>
                                          <p:spTgt spid="48"/>
                                        </p:tgtEl>
                                        <p:attrNameLst>
                                          <p:attrName>style.visibility</p:attrName>
                                        </p:attrNameLst>
                                      </p:cBhvr>
                                      <p:to>
                                        <p:strVal val="visible"/>
                                      </p:to>
                                    </p:set>
                                    <p:animEffect transition="in" filter="fade">
                                      <p:cBhvr>
                                        <p:cTn id="73" dur="250"/>
                                        <p:tgtEl>
                                          <p:spTgt spid="48"/>
                                        </p:tgtEl>
                                      </p:cBhvr>
                                    </p:animEffect>
                                  </p:childTnLst>
                                </p:cTn>
                              </p:par>
                              <p:par>
                                <p:cTn id="74" presetID="10" presetClass="entr" presetSubtype="0" fill="hold" nodeType="withEffect">
                                  <p:stCondLst>
                                    <p:cond delay="2400"/>
                                  </p:stCondLst>
                                  <p:childTnLst>
                                    <p:set>
                                      <p:cBhvr>
                                        <p:cTn id="75" dur="1" fill="hold">
                                          <p:stCondLst>
                                            <p:cond delay="0"/>
                                          </p:stCondLst>
                                        </p:cTn>
                                        <p:tgtEl>
                                          <p:spTgt spid="8"/>
                                        </p:tgtEl>
                                        <p:attrNameLst>
                                          <p:attrName>style.visibility</p:attrName>
                                        </p:attrNameLst>
                                      </p:cBhvr>
                                      <p:to>
                                        <p:strVal val="visible"/>
                                      </p:to>
                                    </p:set>
                                    <p:animEffect transition="in" filter="fade">
                                      <p:cBhvr>
                                        <p:cTn id="76" dur="250"/>
                                        <p:tgtEl>
                                          <p:spTgt spid="8"/>
                                        </p:tgtEl>
                                      </p:cBhvr>
                                    </p:animEffect>
                                  </p:childTnLst>
                                </p:cTn>
                              </p:par>
                              <p:par>
                                <p:cTn id="77" presetID="10" presetClass="entr" presetSubtype="0" fill="hold" grpId="0" nodeType="withEffect">
                                  <p:stCondLst>
                                    <p:cond delay="2400"/>
                                  </p:stCondLst>
                                  <p:childTnLst>
                                    <p:set>
                                      <p:cBhvr>
                                        <p:cTn id="78" dur="1" fill="hold">
                                          <p:stCondLst>
                                            <p:cond delay="0"/>
                                          </p:stCondLst>
                                        </p:cTn>
                                        <p:tgtEl>
                                          <p:spTgt spid="77"/>
                                        </p:tgtEl>
                                        <p:attrNameLst>
                                          <p:attrName>style.visibility</p:attrName>
                                        </p:attrNameLst>
                                      </p:cBhvr>
                                      <p:to>
                                        <p:strVal val="visible"/>
                                      </p:to>
                                    </p:set>
                                    <p:animEffect transition="in" filter="fade">
                                      <p:cBhvr>
                                        <p:cTn id="79" dur="25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P spid="14" grpId="0" animBg="1"/>
      <p:bldP spid="15" grpId="0" animBg="1"/>
      <p:bldP spid="16" grpId="0" animBg="1"/>
      <p:bldP spid="17" grpId="0"/>
      <p:bldP spid="44" grpId="0"/>
      <p:bldP spid="45" grpId="0"/>
      <p:bldP spid="46" grpId="0"/>
      <p:bldP spid="47" grpId="0"/>
      <p:bldP spid="48" grpId="0"/>
      <p:bldP spid="77" grpId="0"/>
      <p:bldP spid="81" grpId="0"/>
      <p:bldP spid="82" grpId="0"/>
      <p:bldP spid="83" grpId="0" animBg="1"/>
      <p:bldP spid="85" grpId="0" animBg="1"/>
      <p:bldP spid="86" grpId="0" animBg="1"/>
      <p:bldP spid="87"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Xxxxxxxxxxx</a:t>
            </a:r>
            <a:r>
              <a:rPr lang="en-US" dirty="0"/>
              <a:t> </a:t>
            </a:r>
            <a:r>
              <a:rPr lang="en-US" dirty="0" err="1"/>
              <a:t>xxxx</a:t>
            </a:r>
            <a:r>
              <a:rPr lang="en-US" dirty="0"/>
              <a:t> </a:t>
            </a:r>
            <a:r>
              <a:rPr lang="en-US" dirty="0" err="1"/>
              <a:t>xxxxxxxxxx</a:t>
            </a:r>
            <a:endParaRPr lang="en-US" dirty="0"/>
          </a:p>
        </p:txBody>
      </p:sp>
      <p:sp>
        <p:nvSpPr>
          <p:cNvPr id="15" name="Right Arrow 14"/>
          <p:cNvSpPr/>
          <p:nvPr/>
        </p:nvSpPr>
        <p:spPr>
          <a:xfrm>
            <a:off x="3793577" y="1766751"/>
            <a:ext cx="739345" cy="798576"/>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ight Arrow 15"/>
          <p:cNvSpPr/>
          <p:nvPr/>
        </p:nvSpPr>
        <p:spPr>
          <a:xfrm>
            <a:off x="7431990" y="1766751"/>
            <a:ext cx="739345" cy="798576"/>
          </a:xfrm>
          <a:prstGeom prst="rightArrow">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894508" y="2722293"/>
            <a:ext cx="3106263" cy="2599430"/>
          </a:xfrm>
          <a:prstGeom prst="rect">
            <a:avLst/>
          </a:prstGeom>
          <a:solidFill>
            <a:schemeClr val="accent1">
              <a:alpha val="20000"/>
            </a:schemeClr>
          </a:solidFill>
        </p:spPr>
        <p:txBody>
          <a:bodyPr wrap="square" lIns="182880" tIns="182880" rIns="182880" bIns="182880">
            <a:noAutofit/>
          </a:bodyPr>
          <a:lstStyle/>
          <a:p>
            <a:pPr marL="171450" indent="-171450">
              <a:lnSpc>
                <a:spcPct val="94000"/>
              </a:lnSpc>
              <a:spcAft>
                <a:spcPts val="800"/>
              </a:spcAft>
              <a:buClr>
                <a:schemeClr val="accent1"/>
              </a:buClr>
              <a:buFont typeface="Arial" panose="020B0604020202020204" pitchFamily="34" charset="0"/>
              <a:buChar char="•"/>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a:p>
            <a:pPr marL="171450" indent="-171450">
              <a:lnSpc>
                <a:spcPct val="94000"/>
              </a:lnSpc>
              <a:spcAft>
                <a:spcPts val="800"/>
              </a:spcAft>
              <a:buClr>
                <a:schemeClr val="accent1"/>
              </a:buClr>
              <a:buFont typeface="Arial" panose="020B0604020202020204" pitchFamily="34" charset="0"/>
              <a:buChar char="•"/>
            </a:pPr>
            <a:r>
              <a:rPr lang="en-US" sz="1400" dirty="0"/>
              <a:t>Xx xxx </a:t>
            </a:r>
            <a:r>
              <a:rPr lang="en-US" sz="1400" dirty="0" err="1"/>
              <a:t>xxxxx</a:t>
            </a:r>
            <a:r>
              <a:rPr lang="en-US" sz="1400" dirty="0"/>
              <a:t> x xxx </a:t>
            </a:r>
            <a:r>
              <a:rPr lang="en-US" sz="1400" dirty="0" err="1"/>
              <a:t>xxxxxxxxxxx</a:t>
            </a:r>
            <a:r>
              <a:rPr lang="en-US" sz="1400" dirty="0"/>
              <a:t> xx </a:t>
            </a:r>
            <a:r>
              <a:rPr lang="en-US" sz="1400" dirty="0" err="1"/>
              <a:t>xxxxxxxx</a:t>
            </a:r>
            <a:r>
              <a:rPr lang="en-US" sz="1400" dirty="0"/>
              <a:t> </a:t>
            </a:r>
            <a:r>
              <a:rPr lang="en-US" sz="1400" dirty="0" err="1"/>
              <a:t>xxxxxxxx</a:t>
            </a:r>
            <a:r>
              <a:rPr lang="en-US" sz="1400" dirty="0"/>
              <a:t> </a:t>
            </a:r>
          </a:p>
          <a:p>
            <a:pPr marL="171450" indent="-171450">
              <a:lnSpc>
                <a:spcPct val="94000"/>
              </a:lnSpc>
              <a:spcAft>
                <a:spcPts val="800"/>
              </a:spcAft>
              <a:buClr>
                <a:schemeClr val="accent1"/>
              </a:buClr>
              <a:buFont typeface="Arial" panose="020B0604020202020204" pitchFamily="34" charset="0"/>
              <a:buChar char="•"/>
            </a:pPr>
            <a:r>
              <a:rPr lang="en-US" sz="1400" dirty="0" err="1"/>
              <a:t>Xxxxx</a:t>
            </a:r>
            <a:r>
              <a:rPr lang="en-US" sz="1400" dirty="0"/>
              <a:t> x xxx x </a:t>
            </a:r>
            <a:r>
              <a:rPr lang="en-US" sz="1400" dirty="0" err="1"/>
              <a:t>xxxxxx</a:t>
            </a:r>
            <a:r>
              <a:rPr lang="en-US" sz="1400" dirty="0"/>
              <a:t> xx </a:t>
            </a:r>
            <a:r>
              <a:rPr lang="en-US" sz="1400" dirty="0" err="1"/>
              <a:t>xx</a:t>
            </a:r>
            <a:r>
              <a:rPr lang="en-US" sz="1400" dirty="0"/>
              <a:t> </a:t>
            </a:r>
            <a:r>
              <a:rPr lang="en-US" sz="1400" dirty="0" err="1"/>
              <a:t>xxxxxxx</a:t>
            </a:r>
            <a:r>
              <a:rPr lang="en-US" sz="1400" dirty="0"/>
              <a:t> xx </a:t>
            </a:r>
          </a:p>
        </p:txBody>
      </p:sp>
      <p:sp>
        <p:nvSpPr>
          <p:cNvPr id="12" name="Rectangle 11"/>
          <p:cNvSpPr/>
          <p:nvPr/>
        </p:nvSpPr>
        <p:spPr>
          <a:xfrm>
            <a:off x="4532922" y="2722293"/>
            <a:ext cx="3106263" cy="2599430"/>
          </a:xfrm>
          <a:prstGeom prst="rect">
            <a:avLst/>
          </a:prstGeom>
          <a:solidFill>
            <a:schemeClr val="accent4">
              <a:alpha val="20000"/>
            </a:schemeClr>
          </a:solidFill>
        </p:spPr>
        <p:txBody>
          <a:bodyPr wrap="square" lIns="182880" tIns="182880" rIns="182880" bIns="182880">
            <a:noAutofit/>
          </a:bodyPr>
          <a:lstStyle/>
          <a:p>
            <a:pPr marL="171450" indent="-171450">
              <a:lnSpc>
                <a:spcPct val="94000"/>
              </a:lnSpc>
              <a:spcAft>
                <a:spcPts val="800"/>
              </a:spcAft>
              <a:buClr>
                <a:schemeClr val="accent4"/>
              </a:buClr>
              <a:buFont typeface="Arial" panose="020B0604020202020204" pitchFamily="34" charset="0"/>
              <a:buChar char="•"/>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a:p>
            <a:pPr marL="171450" indent="-171450">
              <a:lnSpc>
                <a:spcPct val="94000"/>
              </a:lnSpc>
              <a:spcAft>
                <a:spcPts val="800"/>
              </a:spcAft>
              <a:buClr>
                <a:schemeClr val="accent4"/>
              </a:buClr>
              <a:buFont typeface="Arial" panose="020B0604020202020204" pitchFamily="34" charset="0"/>
              <a:buChar char="•"/>
            </a:pPr>
            <a:r>
              <a:rPr lang="en-US" sz="1400" dirty="0"/>
              <a:t>Xx xxx </a:t>
            </a:r>
            <a:r>
              <a:rPr lang="en-US" sz="1400" dirty="0" err="1"/>
              <a:t>xxxxx</a:t>
            </a:r>
            <a:r>
              <a:rPr lang="en-US" sz="1400" dirty="0"/>
              <a:t> x xxx </a:t>
            </a:r>
            <a:r>
              <a:rPr lang="en-US" sz="1400" dirty="0" err="1"/>
              <a:t>xxxxxxxxxxx</a:t>
            </a:r>
            <a:r>
              <a:rPr lang="en-US" sz="1400" dirty="0"/>
              <a:t> xx </a:t>
            </a:r>
            <a:r>
              <a:rPr lang="en-US" sz="1400" dirty="0" err="1"/>
              <a:t>xxxxxxxx</a:t>
            </a:r>
            <a:r>
              <a:rPr lang="en-US" sz="1400" dirty="0"/>
              <a:t> </a:t>
            </a:r>
            <a:r>
              <a:rPr lang="en-US" sz="1400" dirty="0" err="1"/>
              <a:t>xxxxxxxx</a:t>
            </a:r>
            <a:r>
              <a:rPr lang="en-US" sz="1400" dirty="0"/>
              <a:t> </a:t>
            </a:r>
          </a:p>
          <a:p>
            <a:pPr marL="171450" indent="-171450">
              <a:lnSpc>
                <a:spcPct val="94000"/>
              </a:lnSpc>
              <a:spcAft>
                <a:spcPts val="800"/>
              </a:spcAft>
              <a:buClr>
                <a:schemeClr val="accent4"/>
              </a:buClr>
              <a:buFont typeface="Arial" panose="020B0604020202020204" pitchFamily="34" charset="0"/>
              <a:buChar char="•"/>
            </a:pPr>
            <a:r>
              <a:rPr lang="en-US" sz="1400" dirty="0" err="1"/>
              <a:t>Xxxxx</a:t>
            </a:r>
            <a:r>
              <a:rPr lang="en-US" sz="1400" dirty="0"/>
              <a:t> x xxx x </a:t>
            </a:r>
            <a:r>
              <a:rPr lang="en-US" sz="1400" dirty="0" err="1"/>
              <a:t>xxxxxx</a:t>
            </a:r>
            <a:r>
              <a:rPr lang="en-US" sz="1400" dirty="0"/>
              <a:t> xx </a:t>
            </a:r>
            <a:r>
              <a:rPr lang="en-US" sz="1400" dirty="0" err="1"/>
              <a:t>xx</a:t>
            </a:r>
            <a:r>
              <a:rPr lang="en-US" sz="1400" dirty="0"/>
              <a:t> </a:t>
            </a:r>
            <a:r>
              <a:rPr lang="en-US" sz="1400" dirty="0" err="1"/>
              <a:t>xxxxxxx</a:t>
            </a:r>
            <a:r>
              <a:rPr lang="en-US" sz="1400" dirty="0"/>
              <a:t> xx </a:t>
            </a:r>
          </a:p>
        </p:txBody>
      </p:sp>
      <p:sp>
        <p:nvSpPr>
          <p:cNvPr id="13" name="Rectangle 12"/>
          <p:cNvSpPr/>
          <p:nvPr/>
        </p:nvSpPr>
        <p:spPr>
          <a:xfrm>
            <a:off x="8171337" y="2722293"/>
            <a:ext cx="3106263" cy="2599430"/>
          </a:xfrm>
          <a:prstGeom prst="rect">
            <a:avLst/>
          </a:prstGeom>
          <a:solidFill>
            <a:schemeClr val="bg2">
              <a:alpha val="20000"/>
            </a:schemeClr>
          </a:solidFill>
        </p:spPr>
        <p:txBody>
          <a:bodyPr wrap="square" lIns="182880" tIns="182880" rIns="182880" bIns="182880">
            <a:noAutofit/>
          </a:bodyPr>
          <a:lstStyle/>
          <a:p>
            <a:pPr marL="171450" indent="-171450">
              <a:lnSpc>
                <a:spcPct val="94000"/>
              </a:lnSpc>
              <a:spcAft>
                <a:spcPts val="800"/>
              </a:spcAft>
              <a:buClr>
                <a:schemeClr val="accent5"/>
              </a:buClr>
              <a:buFont typeface="Arial" panose="020B0604020202020204" pitchFamily="34" charset="0"/>
              <a:buChar char="•"/>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a:p>
            <a:pPr marL="171450" indent="-171450">
              <a:lnSpc>
                <a:spcPct val="94000"/>
              </a:lnSpc>
              <a:spcAft>
                <a:spcPts val="800"/>
              </a:spcAft>
              <a:buClr>
                <a:schemeClr val="accent5"/>
              </a:buClr>
              <a:buFont typeface="Arial" panose="020B0604020202020204" pitchFamily="34" charset="0"/>
              <a:buChar char="•"/>
            </a:pPr>
            <a:r>
              <a:rPr lang="en-US" sz="1400" dirty="0"/>
              <a:t>Xx xxx </a:t>
            </a:r>
            <a:r>
              <a:rPr lang="en-US" sz="1400" dirty="0" err="1"/>
              <a:t>xxxxx</a:t>
            </a:r>
            <a:r>
              <a:rPr lang="en-US" sz="1400" dirty="0"/>
              <a:t> x xxx </a:t>
            </a:r>
            <a:r>
              <a:rPr lang="en-US" sz="1400" dirty="0" err="1"/>
              <a:t>xxxxxxxxxxx</a:t>
            </a:r>
            <a:r>
              <a:rPr lang="en-US" sz="1400" dirty="0"/>
              <a:t> xx </a:t>
            </a:r>
            <a:r>
              <a:rPr lang="en-US" sz="1400" dirty="0" err="1"/>
              <a:t>xxxxxxxx</a:t>
            </a:r>
            <a:r>
              <a:rPr lang="en-US" sz="1400" dirty="0"/>
              <a:t> </a:t>
            </a:r>
            <a:r>
              <a:rPr lang="en-US" sz="1400" dirty="0" err="1"/>
              <a:t>xxxxxxxx</a:t>
            </a:r>
            <a:r>
              <a:rPr lang="en-US" sz="1400" dirty="0"/>
              <a:t> </a:t>
            </a:r>
          </a:p>
          <a:p>
            <a:pPr marL="171450" indent="-171450">
              <a:lnSpc>
                <a:spcPct val="94000"/>
              </a:lnSpc>
              <a:spcAft>
                <a:spcPts val="800"/>
              </a:spcAft>
              <a:buClr>
                <a:schemeClr val="accent5"/>
              </a:buClr>
              <a:buFont typeface="Arial" panose="020B0604020202020204" pitchFamily="34" charset="0"/>
              <a:buChar char="•"/>
            </a:pPr>
            <a:r>
              <a:rPr lang="en-US" sz="1400" dirty="0" err="1"/>
              <a:t>Xxxxx</a:t>
            </a:r>
            <a:r>
              <a:rPr lang="en-US" sz="1400" dirty="0"/>
              <a:t> x xxx x </a:t>
            </a:r>
            <a:r>
              <a:rPr lang="en-US" sz="1400" dirty="0" err="1"/>
              <a:t>xxxxxx</a:t>
            </a:r>
            <a:r>
              <a:rPr lang="en-US" sz="1400" dirty="0"/>
              <a:t> xx </a:t>
            </a:r>
            <a:r>
              <a:rPr lang="en-US" sz="1400" dirty="0" err="1"/>
              <a:t>xx</a:t>
            </a:r>
            <a:r>
              <a:rPr lang="en-US" sz="1400" dirty="0"/>
              <a:t> </a:t>
            </a:r>
            <a:r>
              <a:rPr lang="en-US" sz="1400" dirty="0" err="1"/>
              <a:t>xxxxxxx</a:t>
            </a:r>
            <a:r>
              <a:rPr lang="en-US" sz="1400" dirty="0"/>
              <a:t> xx </a:t>
            </a:r>
          </a:p>
        </p:txBody>
      </p:sp>
      <p:sp>
        <p:nvSpPr>
          <p:cNvPr id="3" name="TextBox 2"/>
          <p:cNvSpPr txBox="1"/>
          <p:nvPr/>
        </p:nvSpPr>
        <p:spPr>
          <a:xfrm>
            <a:off x="894508" y="1719763"/>
            <a:ext cx="3106263" cy="892552"/>
          </a:xfrm>
          <a:prstGeom prst="rect">
            <a:avLst/>
          </a:prstGeom>
          <a:solidFill>
            <a:schemeClr val="accent1"/>
          </a:solidFill>
        </p:spPr>
        <p:txBody>
          <a:bodyPr wrap="square" lIns="243840" tIns="121920" rIns="243840" bIns="121920" rtlCol="0" anchor="ctr" anchorCtr="0">
            <a:spAutoFit/>
          </a:bodyPr>
          <a:lstStyle/>
          <a:p>
            <a:pPr marL="914400"/>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 xx </a:t>
            </a:r>
            <a:r>
              <a:rPr lang="en-US" sz="1400" dirty="0" err="1">
                <a:solidFill>
                  <a:srgbClr val="FFFFFF"/>
                </a:solidFill>
              </a:rPr>
              <a:t>xxxxxxxx</a:t>
            </a:r>
            <a:r>
              <a:rPr lang="en-US" sz="1400" dirty="0">
                <a:solidFill>
                  <a:srgbClr val="FFFFFF"/>
                </a:solidFill>
              </a:rPr>
              <a:t> </a:t>
            </a:r>
            <a:r>
              <a:rPr lang="en-US" sz="1400" dirty="0" err="1">
                <a:solidFill>
                  <a:srgbClr val="FFFFFF"/>
                </a:solidFill>
              </a:rPr>
              <a:t>xxxxxx</a:t>
            </a:r>
            <a:r>
              <a:rPr lang="en-US" sz="1400" dirty="0">
                <a:solidFill>
                  <a:srgbClr val="FFFFFF"/>
                </a:solidFill>
              </a:rPr>
              <a:t> x xx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endParaRPr lang="en-US" sz="1400" dirty="0">
              <a:solidFill>
                <a:srgbClr val="FFFFFF"/>
              </a:solidFill>
            </a:endParaRPr>
          </a:p>
        </p:txBody>
      </p:sp>
      <p:sp>
        <p:nvSpPr>
          <p:cNvPr id="4" name="TextBox 3"/>
          <p:cNvSpPr txBox="1"/>
          <p:nvPr/>
        </p:nvSpPr>
        <p:spPr>
          <a:xfrm>
            <a:off x="4532922" y="1719763"/>
            <a:ext cx="3106263" cy="892552"/>
          </a:xfrm>
          <a:prstGeom prst="rect">
            <a:avLst/>
          </a:prstGeom>
          <a:solidFill>
            <a:schemeClr val="accent4"/>
          </a:solidFill>
        </p:spPr>
        <p:txBody>
          <a:bodyPr wrap="square" lIns="243840" tIns="121920" rIns="243840" bIns="121920" rtlCol="0" anchor="ctr" anchorCtr="0">
            <a:spAutoFit/>
          </a:bodyPr>
          <a:lstStyle/>
          <a:p>
            <a:pPr marL="858838"/>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 xx </a:t>
            </a:r>
            <a:r>
              <a:rPr lang="en-US" sz="1400" dirty="0" err="1">
                <a:solidFill>
                  <a:srgbClr val="FFFFFF"/>
                </a:solidFill>
              </a:rPr>
              <a:t>xxxxxxxx</a:t>
            </a:r>
            <a:r>
              <a:rPr lang="en-US" sz="1400" dirty="0">
                <a:solidFill>
                  <a:srgbClr val="FFFFFF"/>
                </a:solidFill>
              </a:rPr>
              <a:t> </a:t>
            </a:r>
            <a:r>
              <a:rPr lang="en-US" sz="1400" dirty="0" err="1">
                <a:solidFill>
                  <a:srgbClr val="FFFFFF"/>
                </a:solidFill>
              </a:rPr>
              <a:t>xxxxxx</a:t>
            </a:r>
            <a:r>
              <a:rPr lang="en-US" sz="1400" dirty="0">
                <a:solidFill>
                  <a:srgbClr val="FFFFFF"/>
                </a:solidFill>
              </a:rPr>
              <a:t> x xx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endParaRPr lang="en-US" sz="1400" dirty="0">
              <a:solidFill>
                <a:srgbClr val="FFFFFF"/>
              </a:solidFill>
            </a:endParaRPr>
          </a:p>
        </p:txBody>
      </p:sp>
      <p:sp>
        <p:nvSpPr>
          <p:cNvPr id="5" name="TextBox 4"/>
          <p:cNvSpPr txBox="1"/>
          <p:nvPr/>
        </p:nvSpPr>
        <p:spPr>
          <a:xfrm>
            <a:off x="8171337" y="1719763"/>
            <a:ext cx="3106263" cy="892552"/>
          </a:xfrm>
          <a:prstGeom prst="rect">
            <a:avLst/>
          </a:prstGeom>
          <a:solidFill>
            <a:schemeClr val="bg2"/>
          </a:solidFill>
        </p:spPr>
        <p:txBody>
          <a:bodyPr wrap="square" lIns="243840" tIns="121920" rIns="243840" bIns="121920" rtlCol="0" anchor="ctr" anchorCtr="0">
            <a:spAutoFit/>
          </a:bodyPr>
          <a:lstStyle/>
          <a:p>
            <a:pPr marL="858838"/>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 xx </a:t>
            </a:r>
            <a:r>
              <a:rPr lang="en-US" sz="1400" dirty="0" err="1">
                <a:solidFill>
                  <a:srgbClr val="FFFFFF"/>
                </a:solidFill>
              </a:rPr>
              <a:t>xxxxxxxx</a:t>
            </a:r>
            <a:r>
              <a:rPr lang="en-US" sz="1400" dirty="0">
                <a:solidFill>
                  <a:srgbClr val="FFFFFF"/>
                </a:solidFill>
              </a:rPr>
              <a:t> </a:t>
            </a:r>
            <a:r>
              <a:rPr lang="en-US" sz="1400" dirty="0" err="1">
                <a:solidFill>
                  <a:srgbClr val="FFFFFF"/>
                </a:solidFill>
              </a:rPr>
              <a:t>xxxxxx</a:t>
            </a:r>
            <a:r>
              <a:rPr lang="en-US" sz="1400" dirty="0">
                <a:solidFill>
                  <a:srgbClr val="FFFFFF"/>
                </a:solidFill>
              </a:rPr>
              <a:t> x xx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endParaRPr lang="en-US" sz="1400" dirty="0">
              <a:solidFill>
                <a:srgbClr val="FFFFFF"/>
              </a:solidFill>
            </a:endParaRPr>
          </a:p>
        </p:txBody>
      </p:sp>
      <p:sp>
        <p:nvSpPr>
          <p:cNvPr id="21" name="Freeform 105"/>
          <p:cNvSpPr>
            <a:spLocks noEditPoints="1"/>
          </p:cNvSpPr>
          <p:nvPr/>
        </p:nvSpPr>
        <p:spPr bwMode="auto">
          <a:xfrm>
            <a:off x="1172248" y="1849184"/>
            <a:ext cx="478358" cy="633710"/>
          </a:xfrm>
          <a:custGeom>
            <a:avLst/>
            <a:gdLst>
              <a:gd name="T0" fmla="*/ 473 w 478"/>
              <a:gd name="T1" fmla="*/ 39 h 633"/>
              <a:gd name="T2" fmla="*/ 239 w 478"/>
              <a:gd name="T3" fmla="*/ 0 h 633"/>
              <a:gd name="T4" fmla="*/ 239 w 478"/>
              <a:gd name="T5" fmla="*/ 0 h 633"/>
              <a:gd name="T6" fmla="*/ 239 w 478"/>
              <a:gd name="T7" fmla="*/ 0 h 633"/>
              <a:gd name="T8" fmla="*/ 239 w 478"/>
              <a:gd name="T9" fmla="*/ 0 h 633"/>
              <a:gd name="T10" fmla="*/ 193 w 478"/>
              <a:gd name="T11" fmla="*/ 2 h 633"/>
              <a:gd name="T12" fmla="*/ 192 w 478"/>
              <a:gd name="T13" fmla="*/ 2 h 633"/>
              <a:gd name="T14" fmla="*/ 192 w 478"/>
              <a:gd name="T15" fmla="*/ 2 h 633"/>
              <a:gd name="T16" fmla="*/ 191 w 478"/>
              <a:gd name="T17" fmla="*/ 2 h 633"/>
              <a:gd name="T18" fmla="*/ 145 w 478"/>
              <a:gd name="T19" fmla="*/ 7 h 633"/>
              <a:gd name="T20" fmla="*/ 144 w 478"/>
              <a:gd name="T21" fmla="*/ 7 h 633"/>
              <a:gd name="T22" fmla="*/ 98 w 478"/>
              <a:gd name="T23" fmla="*/ 15 h 633"/>
              <a:gd name="T24" fmla="*/ 98 w 478"/>
              <a:gd name="T25" fmla="*/ 15 h 633"/>
              <a:gd name="T26" fmla="*/ 52 w 478"/>
              <a:gd name="T27" fmla="*/ 26 h 633"/>
              <a:gd name="T28" fmla="*/ 51 w 478"/>
              <a:gd name="T29" fmla="*/ 26 h 633"/>
              <a:gd name="T30" fmla="*/ 4 w 478"/>
              <a:gd name="T31" fmla="*/ 39 h 633"/>
              <a:gd name="T32" fmla="*/ 0 w 478"/>
              <a:gd name="T33" fmla="*/ 46 h 633"/>
              <a:gd name="T34" fmla="*/ 0 w 478"/>
              <a:gd name="T35" fmla="*/ 435 h 633"/>
              <a:gd name="T36" fmla="*/ 102 w 478"/>
              <a:gd name="T37" fmla="*/ 553 h 633"/>
              <a:gd name="T38" fmla="*/ 142 w 478"/>
              <a:gd name="T39" fmla="*/ 582 h 633"/>
              <a:gd name="T40" fmla="*/ 142 w 478"/>
              <a:gd name="T41" fmla="*/ 582 h 633"/>
              <a:gd name="T42" fmla="*/ 238 w 478"/>
              <a:gd name="T43" fmla="*/ 633 h 633"/>
              <a:gd name="T44" fmla="*/ 238 w 478"/>
              <a:gd name="T45" fmla="*/ 633 h 633"/>
              <a:gd name="T46" fmla="*/ 239 w 478"/>
              <a:gd name="T47" fmla="*/ 633 h 633"/>
              <a:gd name="T48" fmla="*/ 239 w 478"/>
              <a:gd name="T49" fmla="*/ 633 h 633"/>
              <a:gd name="T50" fmla="*/ 239 w 478"/>
              <a:gd name="T51" fmla="*/ 633 h 633"/>
              <a:gd name="T52" fmla="*/ 239 w 478"/>
              <a:gd name="T53" fmla="*/ 633 h 633"/>
              <a:gd name="T54" fmla="*/ 241 w 478"/>
              <a:gd name="T55" fmla="*/ 633 h 633"/>
              <a:gd name="T56" fmla="*/ 373 w 478"/>
              <a:gd name="T57" fmla="*/ 560 h 633"/>
              <a:gd name="T58" fmla="*/ 478 w 478"/>
              <a:gd name="T59" fmla="*/ 435 h 633"/>
              <a:gd name="T60" fmla="*/ 478 w 478"/>
              <a:gd name="T61" fmla="*/ 46 h 633"/>
              <a:gd name="T62" fmla="*/ 473 w 478"/>
              <a:gd name="T63" fmla="*/ 39 h 633"/>
              <a:gd name="T64" fmla="*/ 199 w 478"/>
              <a:gd name="T65" fmla="*/ 15 h 633"/>
              <a:gd name="T66" fmla="*/ 232 w 478"/>
              <a:gd name="T67" fmla="*/ 14 h 633"/>
              <a:gd name="T68" fmla="*/ 232 w 478"/>
              <a:gd name="T69" fmla="*/ 617 h 633"/>
              <a:gd name="T70" fmla="*/ 200 w 478"/>
              <a:gd name="T71" fmla="*/ 601 h 633"/>
              <a:gd name="T72" fmla="*/ 199 w 478"/>
              <a:gd name="T73" fmla="*/ 15 h 633"/>
              <a:gd name="T74" fmla="*/ 186 w 478"/>
              <a:gd name="T75" fmla="*/ 593 h 633"/>
              <a:gd name="T76" fmla="*/ 153 w 478"/>
              <a:gd name="T77" fmla="*/ 572 h 633"/>
              <a:gd name="T78" fmla="*/ 153 w 478"/>
              <a:gd name="T79" fmla="*/ 20 h 633"/>
              <a:gd name="T80" fmla="*/ 185 w 478"/>
              <a:gd name="T81" fmla="*/ 17 h 633"/>
              <a:gd name="T82" fmla="*/ 186 w 478"/>
              <a:gd name="T83" fmla="*/ 593 h 633"/>
              <a:gd name="T84" fmla="*/ 60 w 478"/>
              <a:gd name="T85" fmla="*/ 38 h 633"/>
              <a:gd name="T86" fmla="*/ 92 w 478"/>
              <a:gd name="T87" fmla="*/ 31 h 633"/>
              <a:gd name="T88" fmla="*/ 93 w 478"/>
              <a:gd name="T89" fmla="*/ 528 h 633"/>
              <a:gd name="T90" fmla="*/ 60 w 478"/>
              <a:gd name="T91" fmla="*/ 500 h 633"/>
              <a:gd name="T92" fmla="*/ 60 w 478"/>
              <a:gd name="T93" fmla="*/ 38 h 633"/>
              <a:gd name="T94" fmla="*/ 14 w 478"/>
              <a:gd name="T95" fmla="*/ 435 h 633"/>
              <a:gd name="T96" fmla="*/ 14 w 478"/>
              <a:gd name="T97" fmla="*/ 51 h 633"/>
              <a:gd name="T98" fmla="*/ 46 w 478"/>
              <a:gd name="T99" fmla="*/ 42 h 633"/>
              <a:gd name="T100" fmla="*/ 46 w 478"/>
              <a:gd name="T101" fmla="*/ 487 h 633"/>
              <a:gd name="T102" fmla="*/ 14 w 478"/>
              <a:gd name="T103" fmla="*/ 435 h 633"/>
              <a:gd name="T104" fmla="*/ 107 w 478"/>
              <a:gd name="T105" fmla="*/ 539 h 633"/>
              <a:gd name="T106" fmla="*/ 106 w 478"/>
              <a:gd name="T107" fmla="*/ 28 h 633"/>
              <a:gd name="T108" fmla="*/ 139 w 478"/>
              <a:gd name="T109" fmla="*/ 22 h 633"/>
              <a:gd name="T110" fmla="*/ 139 w 478"/>
              <a:gd name="T111" fmla="*/ 563 h 633"/>
              <a:gd name="T112" fmla="*/ 111 w 478"/>
              <a:gd name="T113" fmla="*/ 542 h 633"/>
              <a:gd name="T114" fmla="*/ 107 w 478"/>
              <a:gd name="T115" fmla="*/ 539 h 633"/>
              <a:gd name="T116" fmla="*/ 464 w 478"/>
              <a:gd name="T117" fmla="*/ 435 h 633"/>
              <a:gd name="T118" fmla="*/ 246 w 478"/>
              <a:gd name="T119" fmla="*/ 617 h 633"/>
              <a:gd name="T120" fmla="*/ 246 w 478"/>
              <a:gd name="T121" fmla="*/ 14 h 633"/>
              <a:gd name="T122" fmla="*/ 464 w 478"/>
              <a:gd name="T123" fmla="*/ 51 h 633"/>
              <a:gd name="T124" fmla="*/ 464 w 478"/>
              <a:gd name="T125" fmla="*/ 435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8" h="633">
                <a:moveTo>
                  <a:pt x="473" y="39"/>
                </a:moveTo>
                <a:cubicBezTo>
                  <a:pt x="414" y="21"/>
                  <a:pt x="326" y="0"/>
                  <a:pt x="239" y="0"/>
                </a:cubicBezTo>
                <a:cubicBezTo>
                  <a:pt x="239" y="0"/>
                  <a:pt x="239" y="0"/>
                  <a:pt x="239" y="0"/>
                </a:cubicBezTo>
                <a:cubicBezTo>
                  <a:pt x="239" y="0"/>
                  <a:pt x="239" y="0"/>
                  <a:pt x="239" y="0"/>
                </a:cubicBezTo>
                <a:cubicBezTo>
                  <a:pt x="239" y="0"/>
                  <a:pt x="239" y="0"/>
                  <a:pt x="239" y="0"/>
                </a:cubicBezTo>
                <a:cubicBezTo>
                  <a:pt x="224" y="0"/>
                  <a:pt x="208" y="1"/>
                  <a:pt x="193" y="2"/>
                </a:cubicBezTo>
                <a:cubicBezTo>
                  <a:pt x="193" y="2"/>
                  <a:pt x="192" y="2"/>
                  <a:pt x="192" y="2"/>
                </a:cubicBezTo>
                <a:cubicBezTo>
                  <a:pt x="192" y="2"/>
                  <a:pt x="192" y="2"/>
                  <a:pt x="192" y="2"/>
                </a:cubicBezTo>
                <a:cubicBezTo>
                  <a:pt x="192" y="2"/>
                  <a:pt x="192" y="2"/>
                  <a:pt x="191" y="2"/>
                </a:cubicBezTo>
                <a:cubicBezTo>
                  <a:pt x="176" y="3"/>
                  <a:pt x="160" y="5"/>
                  <a:pt x="145" y="7"/>
                </a:cubicBezTo>
                <a:cubicBezTo>
                  <a:pt x="145" y="7"/>
                  <a:pt x="145" y="7"/>
                  <a:pt x="144" y="7"/>
                </a:cubicBezTo>
                <a:cubicBezTo>
                  <a:pt x="129" y="9"/>
                  <a:pt x="114" y="12"/>
                  <a:pt x="98" y="15"/>
                </a:cubicBezTo>
                <a:cubicBezTo>
                  <a:pt x="98" y="15"/>
                  <a:pt x="98" y="15"/>
                  <a:pt x="98" y="15"/>
                </a:cubicBezTo>
                <a:cubicBezTo>
                  <a:pt x="83" y="18"/>
                  <a:pt x="67" y="22"/>
                  <a:pt x="52" y="26"/>
                </a:cubicBezTo>
                <a:cubicBezTo>
                  <a:pt x="51" y="26"/>
                  <a:pt x="51" y="26"/>
                  <a:pt x="51" y="26"/>
                </a:cubicBezTo>
                <a:cubicBezTo>
                  <a:pt x="36" y="30"/>
                  <a:pt x="20" y="34"/>
                  <a:pt x="4" y="39"/>
                </a:cubicBezTo>
                <a:cubicBezTo>
                  <a:pt x="2" y="40"/>
                  <a:pt x="0" y="43"/>
                  <a:pt x="0" y="46"/>
                </a:cubicBezTo>
                <a:cubicBezTo>
                  <a:pt x="0" y="435"/>
                  <a:pt x="0" y="435"/>
                  <a:pt x="0" y="435"/>
                </a:cubicBezTo>
                <a:cubicBezTo>
                  <a:pt x="0" y="450"/>
                  <a:pt x="13" y="486"/>
                  <a:pt x="102" y="553"/>
                </a:cubicBezTo>
                <a:cubicBezTo>
                  <a:pt x="115" y="563"/>
                  <a:pt x="129" y="573"/>
                  <a:pt x="142" y="582"/>
                </a:cubicBezTo>
                <a:cubicBezTo>
                  <a:pt x="142" y="582"/>
                  <a:pt x="142" y="582"/>
                  <a:pt x="142" y="582"/>
                </a:cubicBezTo>
                <a:cubicBezTo>
                  <a:pt x="182" y="609"/>
                  <a:pt x="220" y="629"/>
                  <a:pt x="238" y="633"/>
                </a:cubicBezTo>
                <a:cubicBezTo>
                  <a:pt x="238" y="633"/>
                  <a:pt x="238" y="633"/>
                  <a:pt x="238" y="633"/>
                </a:cubicBezTo>
                <a:cubicBezTo>
                  <a:pt x="238" y="633"/>
                  <a:pt x="239" y="633"/>
                  <a:pt x="239" y="633"/>
                </a:cubicBezTo>
                <a:cubicBezTo>
                  <a:pt x="239" y="633"/>
                  <a:pt x="239" y="633"/>
                  <a:pt x="239" y="633"/>
                </a:cubicBezTo>
                <a:cubicBezTo>
                  <a:pt x="239" y="633"/>
                  <a:pt x="239" y="633"/>
                  <a:pt x="239" y="633"/>
                </a:cubicBezTo>
                <a:cubicBezTo>
                  <a:pt x="239" y="633"/>
                  <a:pt x="239" y="633"/>
                  <a:pt x="239" y="633"/>
                </a:cubicBezTo>
                <a:cubicBezTo>
                  <a:pt x="240" y="633"/>
                  <a:pt x="240" y="633"/>
                  <a:pt x="241" y="633"/>
                </a:cubicBezTo>
                <a:cubicBezTo>
                  <a:pt x="261" y="629"/>
                  <a:pt x="320" y="598"/>
                  <a:pt x="373" y="560"/>
                </a:cubicBezTo>
                <a:cubicBezTo>
                  <a:pt x="421" y="526"/>
                  <a:pt x="478" y="477"/>
                  <a:pt x="478" y="435"/>
                </a:cubicBezTo>
                <a:cubicBezTo>
                  <a:pt x="478" y="46"/>
                  <a:pt x="478" y="46"/>
                  <a:pt x="478" y="46"/>
                </a:cubicBezTo>
                <a:cubicBezTo>
                  <a:pt x="478" y="43"/>
                  <a:pt x="476" y="40"/>
                  <a:pt x="473" y="39"/>
                </a:cubicBezTo>
                <a:close/>
                <a:moveTo>
                  <a:pt x="199" y="15"/>
                </a:moveTo>
                <a:cubicBezTo>
                  <a:pt x="210" y="15"/>
                  <a:pt x="221" y="14"/>
                  <a:pt x="232" y="14"/>
                </a:cubicBezTo>
                <a:cubicBezTo>
                  <a:pt x="232" y="617"/>
                  <a:pt x="232" y="617"/>
                  <a:pt x="232" y="617"/>
                </a:cubicBezTo>
                <a:cubicBezTo>
                  <a:pt x="224" y="614"/>
                  <a:pt x="213" y="608"/>
                  <a:pt x="200" y="601"/>
                </a:cubicBezTo>
                <a:lnTo>
                  <a:pt x="199" y="15"/>
                </a:lnTo>
                <a:close/>
                <a:moveTo>
                  <a:pt x="186" y="593"/>
                </a:moveTo>
                <a:cubicBezTo>
                  <a:pt x="175" y="587"/>
                  <a:pt x="165" y="580"/>
                  <a:pt x="153" y="572"/>
                </a:cubicBezTo>
                <a:cubicBezTo>
                  <a:pt x="153" y="20"/>
                  <a:pt x="153" y="20"/>
                  <a:pt x="153" y="20"/>
                </a:cubicBezTo>
                <a:cubicBezTo>
                  <a:pt x="164" y="19"/>
                  <a:pt x="175" y="17"/>
                  <a:pt x="185" y="17"/>
                </a:cubicBezTo>
                <a:lnTo>
                  <a:pt x="186" y="593"/>
                </a:lnTo>
                <a:close/>
                <a:moveTo>
                  <a:pt x="60" y="38"/>
                </a:moveTo>
                <a:cubicBezTo>
                  <a:pt x="71" y="35"/>
                  <a:pt x="82" y="33"/>
                  <a:pt x="92" y="31"/>
                </a:cubicBezTo>
                <a:cubicBezTo>
                  <a:pt x="93" y="528"/>
                  <a:pt x="93" y="528"/>
                  <a:pt x="93" y="528"/>
                </a:cubicBezTo>
                <a:cubicBezTo>
                  <a:pt x="81" y="518"/>
                  <a:pt x="70" y="509"/>
                  <a:pt x="60" y="500"/>
                </a:cubicBezTo>
                <a:lnTo>
                  <a:pt x="60" y="38"/>
                </a:lnTo>
                <a:close/>
                <a:moveTo>
                  <a:pt x="14" y="435"/>
                </a:moveTo>
                <a:cubicBezTo>
                  <a:pt x="14" y="51"/>
                  <a:pt x="14" y="51"/>
                  <a:pt x="14" y="51"/>
                </a:cubicBezTo>
                <a:cubicBezTo>
                  <a:pt x="24" y="48"/>
                  <a:pt x="35" y="45"/>
                  <a:pt x="46" y="42"/>
                </a:cubicBezTo>
                <a:cubicBezTo>
                  <a:pt x="46" y="487"/>
                  <a:pt x="46" y="487"/>
                  <a:pt x="46" y="487"/>
                </a:cubicBezTo>
                <a:cubicBezTo>
                  <a:pt x="25" y="465"/>
                  <a:pt x="14" y="447"/>
                  <a:pt x="14" y="435"/>
                </a:cubicBezTo>
                <a:close/>
                <a:moveTo>
                  <a:pt x="107" y="539"/>
                </a:moveTo>
                <a:cubicBezTo>
                  <a:pt x="106" y="28"/>
                  <a:pt x="106" y="28"/>
                  <a:pt x="106" y="28"/>
                </a:cubicBezTo>
                <a:cubicBezTo>
                  <a:pt x="117" y="26"/>
                  <a:pt x="128" y="24"/>
                  <a:pt x="139" y="22"/>
                </a:cubicBezTo>
                <a:cubicBezTo>
                  <a:pt x="139" y="563"/>
                  <a:pt x="139" y="563"/>
                  <a:pt x="139" y="563"/>
                </a:cubicBezTo>
                <a:cubicBezTo>
                  <a:pt x="130" y="556"/>
                  <a:pt x="120" y="549"/>
                  <a:pt x="111" y="542"/>
                </a:cubicBezTo>
                <a:cubicBezTo>
                  <a:pt x="109" y="541"/>
                  <a:pt x="108" y="540"/>
                  <a:pt x="107" y="539"/>
                </a:cubicBezTo>
                <a:close/>
                <a:moveTo>
                  <a:pt x="464" y="435"/>
                </a:moveTo>
                <a:cubicBezTo>
                  <a:pt x="464" y="496"/>
                  <a:pt x="297" y="598"/>
                  <a:pt x="246" y="617"/>
                </a:cubicBezTo>
                <a:cubicBezTo>
                  <a:pt x="246" y="14"/>
                  <a:pt x="246" y="14"/>
                  <a:pt x="246" y="14"/>
                </a:cubicBezTo>
                <a:cubicBezTo>
                  <a:pt x="327" y="15"/>
                  <a:pt x="408" y="34"/>
                  <a:pt x="464" y="51"/>
                </a:cubicBezTo>
                <a:lnTo>
                  <a:pt x="464" y="43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6"/>
          <p:cNvSpPr>
            <a:spLocks noEditPoints="1"/>
          </p:cNvSpPr>
          <p:nvPr/>
        </p:nvSpPr>
        <p:spPr bwMode="auto">
          <a:xfrm>
            <a:off x="8404090" y="1903050"/>
            <a:ext cx="636399" cy="525979"/>
          </a:xfrm>
          <a:custGeom>
            <a:avLst/>
            <a:gdLst>
              <a:gd name="T0" fmla="*/ 100 w 616"/>
              <a:gd name="T1" fmla="*/ 285 h 509"/>
              <a:gd name="T2" fmla="*/ 323 w 616"/>
              <a:gd name="T3" fmla="*/ 422 h 509"/>
              <a:gd name="T4" fmla="*/ 323 w 616"/>
              <a:gd name="T5" fmla="*/ 278 h 509"/>
              <a:gd name="T6" fmla="*/ 114 w 616"/>
              <a:gd name="T7" fmla="*/ 292 h 509"/>
              <a:gd name="T8" fmla="*/ 612 w 616"/>
              <a:gd name="T9" fmla="*/ 188 h 509"/>
              <a:gd name="T10" fmla="*/ 555 w 616"/>
              <a:gd name="T11" fmla="*/ 4 h 509"/>
              <a:gd name="T12" fmla="*/ 554 w 616"/>
              <a:gd name="T13" fmla="*/ 3 h 509"/>
              <a:gd name="T14" fmla="*/ 553 w 616"/>
              <a:gd name="T15" fmla="*/ 1 h 509"/>
              <a:gd name="T16" fmla="*/ 551 w 616"/>
              <a:gd name="T17" fmla="*/ 1 h 509"/>
              <a:gd name="T18" fmla="*/ 549 w 616"/>
              <a:gd name="T19" fmla="*/ 0 h 509"/>
              <a:gd name="T20" fmla="*/ 308 w 616"/>
              <a:gd name="T21" fmla="*/ 0 h 509"/>
              <a:gd name="T22" fmla="*/ 147 w 616"/>
              <a:gd name="T23" fmla="*/ 0 h 509"/>
              <a:gd name="T24" fmla="*/ 66 w 616"/>
              <a:gd name="T25" fmla="*/ 0 h 509"/>
              <a:gd name="T26" fmla="*/ 64 w 616"/>
              <a:gd name="T27" fmla="*/ 1 h 509"/>
              <a:gd name="T28" fmla="*/ 62 w 616"/>
              <a:gd name="T29" fmla="*/ 2 h 509"/>
              <a:gd name="T30" fmla="*/ 61 w 616"/>
              <a:gd name="T31" fmla="*/ 4 h 509"/>
              <a:gd name="T32" fmla="*/ 60 w 616"/>
              <a:gd name="T33" fmla="*/ 5 h 509"/>
              <a:gd name="T34" fmla="*/ 27 w 616"/>
              <a:gd name="T35" fmla="*/ 242 h 509"/>
              <a:gd name="T36" fmla="*/ 582 w 616"/>
              <a:gd name="T37" fmla="*/ 509 h 509"/>
              <a:gd name="T38" fmla="*/ 606 w 616"/>
              <a:gd name="T39" fmla="*/ 229 h 509"/>
              <a:gd name="T40" fmla="*/ 464 w 616"/>
              <a:gd name="T41" fmla="*/ 232 h 509"/>
              <a:gd name="T42" fmla="*/ 463 w 616"/>
              <a:gd name="T43" fmla="*/ 14 h 509"/>
              <a:gd name="T44" fmla="*/ 391 w 616"/>
              <a:gd name="T45" fmla="*/ 219 h 509"/>
              <a:gd name="T46" fmla="*/ 315 w 616"/>
              <a:gd name="T47" fmla="*/ 14 h 509"/>
              <a:gd name="T48" fmla="*/ 391 w 616"/>
              <a:gd name="T49" fmla="*/ 219 h 509"/>
              <a:gd name="T50" fmla="*/ 257 w 616"/>
              <a:gd name="T51" fmla="*/ 232 h 509"/>
              <a:gd name="T52" fmla="*/ 234 w 616"/>
              <a:gd name="T53" fmla="*/ 14 h 509"/>
              <a:gd name="T54" fmla="*/ 117 w 616"/>
              <a:gd name="T55" fmla="*/ 192 h 509"/>
              <a:gd name="T56" fmla="*/ 202 w 616"/>
              <a:gd name="T57" fmla="*/ 190 h 509"/>
              <a:gd name="T58" fmla="*/ 117 w 616"/>
              <a:gd name="T59" fmla="*/ 192 h 509"/>
              <a:gd name="T60" fmla="*/ 72 w 616"/>
              <a:gd name="T61" fmla="*/ 14 h 509"/>
              <a:gd name="T62" fmla="*/ 48 w 616"/>
              <a:gd name="T63" fmla="*/ 232 h 509"/>
              <a:gd name="T64" fmla="*/ 392 w 616"/>
              <a:gd name="T65" fmla="*/ 495 h 509"/>
              <a:gd name="T66" fmla="*/ 503 w 616"/>
              <a:gd name="T67" fmla="*/ 495 h 509"/>
              <a:gd name="T68" fmla="*/ 517 w 616"/>
              <a:gd name="T69" fmla="*/ 285 h 509"/>
              <a:gd name="T70" fmla="*/ 378 w 616"/>
              <a:gd name="T71" fmla="*/ 285 h 509"/>
              <a:gd name="T72" fmla="*/ 41 w 616"/>
              <a:gd name="T73" fmla="*/ 246 h 509"/>
              <a:gd name="T74" fmla="*/ 113 w 616"/>
              <a:gd name="T75" fmla="*/ 229 h 509"/>
              <a:gd name="T76" fmla="*/ 215 w 616"/>
              <a:gd name="T77" fmla="*/ 229 h 509"/>
              <a:gd name="T78" fmla="*/ 308 w 616"/>
              <a:gd name="T79" fmla="*/ 217 h 509"/>
              <a:gd name="T80" fmla="*/ 410 w 616"/>
              <a:gd name="T81" fmla="*/ 217 h 509"/>
              <a:gd name="T82" fmla="*/ 511 w 616"/>
              <a:gd name="T83" fmla="*/ 217 h 509"/>
              <a:gd name="T84" fmla="*/ 575 w 616"/>
              <a:gd name="T85" fmla="*/ 495 h 509"/>
              <a:gd name="T86" fmla="*/ 513 w 616"/>
              <a:gd name="T87" fmla="*/ 189 h 509"/>
              <a:gd name="T88" fmla="*/ 598 w 616"/>
              <a:gd name="T89" fmla="*/ 192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6" h="509">
                <a:moveTo>
                  <a:pt x="323" y="278"/>
                </a:moveTo>
                <a:cubicBezTo>
                  <a:pt x="107" y="278"/>
                  <a:pt x="107" y="278"/>
                  <a:pt x="107" y="278"/>
                </a:cubicBezTo>
                <a:cubicBezTo>
                  <a:pt x="104" y="278"/>
                  <a:pt x="100" y="282"/>
                  <a:pt x="100" y="285"/>
                </a:cubicBezTo>
                <a:cubicBezTo>
                  <a:pt x="100" y="415"/>
                  <a:pt x="100" y="415"/>
                  <a:pt x="100" y="415"/>
                </a:cubicBezTo>
                <a:cubicBezTo>
                  <a:pt x="100" y="419"/>
                  <a:pt x="104" y="422"/>
                  <a:pt x="107" y="422"/>
                </a:cubicBezTo>
                <a:cubicBezTo>
                  <a:pt x="323" y="422"/>
                  <a:pt x="323" y="422"/>
                  <a:pt x="323" y="422"/>
                </a:cubicBezTo>
                <a:cubicBezTo>
                  <a:pt x="327" y="422"/>
                  <a:pt x="330" y="419"/>
                  <a:pt x="330" y="415"/>
                </a:cubicBezTo>
                <a:cubicBezTo>
                  <a:pt x="330" y="285"/>
                  <a:pt x="330" y="285"/>
                  <a:pt x="330" y="285"/>
                </a:cubicBezTo>
                <a:cubicBezTo>
                  <a:pt x="330" y="282"/>
                  <a:pt x="327" y="278"/>
                  <a:pt x="323" y="278"/>
                </a:cubicBezTo>
                <a:close/>
                <a:moveTo>
                  <a:pt x="316" y="408"/>
                </a:moveTo>
                <a:cubicBezTo>
                  <a:pt x="114" y="408"/>
                  <a:pt x="114" y="408"/>
                  <a:pt x="114" y="408"/>
                </a:cubicBezTo>
                <a:cubicBezTo>
                  <a:pt x="114" y="292"/>
                  <a:pt x="114" y="292"/>
                  <a:pt x="114" y="292"/>
                </a:cubicBezTo>
                <a:cubicBezTo>
                  <a:pt x="316" y="292"/>
                  <a:pt x="316" y="292"/>
                  <a:pt x="316" y="292"/>
                </a:cubicBezTo>
                <a:lnTo>
                  <a:pt x="316" y="408"/>
                </a:lnTo>
                <a:close/>
                <a:moveTo>
                  <a:pt x="612" y="188"/>
                </a:moveTo>
                <a:cubicBezTo>
                  <a:pt x="556" y="5"/>
                  <a:pt x="556" y="5"/>
                  <a:pt x="556" y="5"/>
                </a:cubicBezTo>
                <a:cubicBezTo>
                  <a:pt x="556" y="5"/>
                  <a:pt x="556" y="5"/>
                  <a:pt x="556" y="5"/>
                </a:cubicBezTo>
                <a:cubicBezTo>
                  <a:pt x="556" y="5"/>
                  <a:pt x="555" y="4"/>
                  <a:pt x="555" y="4"/>
                </a:cubicBezTo>
                <a:cubicBezTo>
                  <a:pt x="555" y="4"/>
                  <a:pt x="555" y="4"/>
                  <a:pt x="555" y="4"/>
                </a:cubicBezTo>
                <a:cubicBezTo>
                  <a:pt x="555" y="3"/>
                  <a:pt x="555" y="3"/>
                  <a:pt x="555" y="3"/>
                </a:cubicBezTo>
                <a:cubicBezTo>
                  <a:pt x="555" y="3"/>
                  <a:pt x="554" y="3"/>
                  <a:pt x="554" y="3"/>
                </a:cubicBezTo>
                <a:cubicBezTo>
                  <a:pt x="554" y="2"/>
                  <a:pt x="554" y="2"/>
                  <a:pt x="554" y="2"/>
                </a:cubicBezTo>
                <a:cubicBezTo>
                  <a:pt x="554" y="2"/>
                  <a:pt x="553" y="2"/>
                  <a:pt x="553" y="2"/>
                </a:cubicBezTo>
                <a:cubicBezTo>
                  <a:pt x="553" y="2"/>
                  <a:pt x="553" y="1"/>
                  <a:pt x="553" y="1"/>
                </a:cubicBezTo>
                <a:cubicBezTo>
                  <a:pt x="552" y="1"/>
                  <a:pt x="552" y="1"/>
                  <a:pt x="552" y="1"/>
                </a:cubicBezTo>
                <a:cubicBezTo>
                  <a:pt x="552" y="1"/>
                  <a:pt x="552" y="1"/>
                  <a:pt x="551" y="1"/>
                </a:cubicBezTo>
                <a:cubicBezTo>
                  <a:pt x="551" y="1"/>
                  <a:pt x="551" y="1"/>
                  <a:pt x="551" y="1"/>
                </a:cubicBezTo>
                <a:cubicBezTo>
                  <a:pt x="551" y="0"/>
                  <a:pt x="550" y="0"/>
                  <a:pt x="550" y="0"/>
                </a:cubicBezTo>
                <a:cubicBezTo>
                  <a:pt x="550" y="0"/>
                  <a:pt x="550" y="0"/>
                  <a:pt x="549" y="0"/>
                </a:cubicBezTo>
                <a:cubicBezTo>
                  <a:pt x="549" y="0"/>
                  <a:pt x="549" y="0"/>
                  <a:pt x="549" y="0"/>
                </a:cubicBezTo>
                <a:cubicBezTo>
                  <a:pt x="469" y="0"/>
                  <a:pt x="469" y="0"/>
                  <a:pt x="469" y="0"/>
                </a:cubicBezTo>
                <a:cubicBezTo>
                  <a:pt x="469" y="0"/>
                  <a:pt x="469" y="0"/>
                  <a:pt x="469" y="0"/>
                </a:cubicBezTo>
                <a:cubicBezTo>
                  <a:pt x="308" y="0"/>
                  <a:pt x="308" y="0"/>
                  <a:pt x="308" y="0"/>
                </a:cubicBezTo>
                <a:cubicBezTo>
                  <a:pt x="308" y="0"/>
                  <a:pt x="308" y="0"/>
                  <a:pt x="308" y="0"/>
                </a:cubicBezTo>
                <a:cubicBezTo>
                  <a:pt x="147" y="0"/>
                  <a:pt x="147" y="0"/>
                  <a:pt x="147" y="0"/>
                </a:cubicBezTo>
                <a:cubicBezTo>
                  <a:pt x="147" y="0"/>
                  <a:pt x="147" y="0"/>
                  <a:pt x="147" y="0"/>
                </a:cubicBezTo>
                <a:cubicBezTo>
                  <a:pt x="67" y="0"/>
                  <a:pt x="67" y="0"/>
                  <a:pt x="67" y="0"/>
                </a:cubicBezTo>
                <a:cubicBezTo>
                  <a:pt x="67" y="0"/>
                  <a:pt x="67" y="0"/>
                  <a:pt x="67" y="0"/>
                </a:cubicBezTo>
                <a:cubicBezTo>
                  <a:pt x="67" y="0"/>
                  <a:pt x="66" y="0"/>
                  <a:pt x="66" y="0"/>
                </a:cubicBezTo>
                <a:cubicBezTo>
                  <a:pt x="66" y="0"/>
                  <a:pt x="66" y="0"/>
                  <a:pt x="65" y="1"/>
                </a:cubicBezTo>
                <a:cubicBezTo>
                  <a:pt x="65" y="1"/>
                  <a:pt x="65" y="1"/>
                  <a:pt x="65" y="1"/>
                </a:cubicBezTo>
                <a:cubicBezTo>
                  <a:pt x="65" y="1"/>
                  <a:pt x="64" y="1"/>
                  <a:pt x="64" y="1"/>
                </a:cubicBezTo>
                <a:cubicBezTo>
                  <a:pt x="64" y="1"/>
                  <a:pt x="64" y="1"/>
                  <a:pt x="64" y="1"/>
                </a:cubicBezTo>
                <a:cubicBezTo>
                  <a:pt x="63" y="1"/>
                  <a:pt x="63" y="2"/>
                  <a:pt x="63" y="2"/>
                </a:cubicBezTo>
                <a:cubicBezTo>
                  <a:pt x="63" y="2"/>
                  <a:pt x="63" y="2"/>
                  <a:pt x="62" y="2"/>
                </a:cubicBezTo>
                <a:cubicBezTo>
                  <a:pt x="62" y="2"/>
                  <a:pt x="62" y="2"/>
                  <a:pt x="62" y="3"/>
                </a:cubicBezTo>
                <a:cubicBezTo>
                  <a:pt x="62" y="3"/>
                  <a:pt x="62" y="3"/>
                  <a:pt x="62" y="3"/>
                </a:cubicBezTo>
                <a:cubicBezTo>
                  <a:pt x="61" y="3"/>
                  <a:pt x="61" y="3"/>
                  <a:pt x="61" y="4"/>
                </a:cubicBezTo>
                <a:cubicBezTo>
                  <a:pt x="61" y="4"/>
                  <a:pt x="61" y="4"/>
                  <a:pt x="61" y="4"/>
                </a:cubicBezTo>
                <a:cubicBezTo>
                  <a:pt x="61" y="4"/>
                  <a:pt x="61" y="5"/>
                  <a:pt x="61" y="5"/>
                </a:cubicBezTo>
                <a:cubicBezTo>
                  <a:pt x="61" y="5"/>
                  <a:pt x="60" y="5"/>
                  <a:pt x="60" y="5"/>
                </a:cubicBezTo>
                <a:cubicBezTo>
                  <a:pt x="5" y="188"/>
                  <a:pt x="5" y="188"/>
                  <a:pt x="5" y="188"/>
                </a:cubicBezTo>
                <a:cubicBezTo>
                  <a:pt x="0" y="203"/>
                  <a:pt x="2" y="218"/>
                  <a:pt x="10" y="229"/>
                </a:cubicBezTo>
                <a:cubicBezTo>
                  <a:pt x="15" y="235"/>
                  <a:pt x="20" y="239"/>
                  <a:pt x="27" y="242"/>
                </a:cubicBezTo>
                <a:cubicBezTo>
                  <a:pt x="27" y="502"/>
                  <a:pt x="27" y="502"/>
                  <a:pt x="27" y="502"/>
                </a:cubicBezTo>
                <a:cubicBezTo>
                  <a:pt x="27" y="506"/>
                  <a:pt x="30" y="509"/>
                  <a:pt x="34" y="509"/>
                </a:cubicBezTo>
                <a:cubicBezTo>
                  <a:pt x="582" y="509"/>
                  <a:pt x="582" y="509"/>
                  <a:pt x="582" y="509"/>
                </a:cubicBezTo>
                <a:cubicBezTo>
                  <a:pt x="586" y="509"/>
                  <a:pt x="589" y="506"/>
                  <a:pt x="589" y="502"/>
                </a:cubicBezTo>
                <a:cubicBezTo>
                  <a:pt x="589" y="242"/>
                  <a:pt x="589" y="242"/>
                  <a:pt x="589" y="242"/>
                </a:cubicBezTo>
                <a:cubicBezTo>
                  <a:pt x="596" y="239"/>
                  <a:pt x="602" y="235"/>
                  <a:pt x="606" y="229"/>
                </a:cubicBezTo>
                <a:cubicBezTo>
                  <a:pt x="614" y="218"/>
                  <a:pt x="616" y="203"/>
                  <a:pt x="612" y="188"/>
                </a:cubicBezTo>
                <a:close/>
                <a:moveTo>
                  <a:pt x="493" y="220"/>
                </a:moveTo>
                <a:cubicBezTo>
                  <a:pt x="486" y="228"/>
                  <a:pt x="476" y="232"/>
                  <a:pt x="464" y="232"/>
                </a:cubicBezTo>
                <a:cubicBezTo>
                  <a:pt x="439" y="232"/>
                  <a:pt x="417" y="213"/>
                  <a:pt x="414" y="190"/>
                </a:cubicBezTo>
                <a:cubicBezTo>
                  <a:pt x="396" y="14"/>
                  <a:pt x="396" y="14"/>
                  <a:pt x="396" y="14"/>
                </a:cubicBezTo>
                <a:cubicBezTo>
                  <a:pt x="463" y="14"/>
                  <a:pt x="463" y="14"/>
                  <a:pt x="463" y="14"/>
                </a:cubicBezTo>
                <a:cubicBezTo>
                  <a:pt x="499" y="192"/>
                  <a:pt x="499" y="192"/>
                  <a:pt x="499" y="192"/>
                </a:cubicBezTo>
                <a:cubicBezTo>
                  <a:pt x="501" y="202"/>
                  <a:pt x="499" y="212"/>
                  <a:pt x="493" y="220"/>
                </a:cubicBezTo>
                <a:close/>
                <a:moveTo>
                  <a:pt x="391" y="219"/>
                </a:moveTo>
                <a:cubicBezTo>
                  <a:pt x="383" y="228"/>
                  <a:pt x="373" y="232"/>
                  <a:pt x="360" y="232"/>
                </a:cubicBezTo>
                <a:cubicBezTo>
                  <a:pt x="336" y="232"/>
                  <a:pt x="315" y="213"/>
                  <a:pt x="315" y="190"/>
                </a:cubicBezTo>
                <a:cubicBezTo>
                  <a:pt x="315" y="14"/>
                  <a:pt x="315" y="14"/>
                  <a:pt x="315" y="14"/>
                </a:cubicBezTo>
                <a:cubicBezTo>
                  <a:pt x="382" y="14"/>
                  <a:pt x="382" y="14"/>
                  <a:pt x="382" y="14"/>
                </a:cubicBezTo>
                <a:cubicBezTo>
                  <a:pt x="400" y="191"/>
                  <a:pt x="400" y="191"/>
                  <a:pt x="400" y="191"/>
                </a:cubicBezTo>
                <a:cubicBezTo>
                  <a:pt x="401" y="201"/>
                  <a:pt x="398" y="211"/>
                  <a:pt x="391" y="219"/>
                </a:cubicBezTo>
                <a:close/>
                <a:moveTo>
                  <a:pt x="301" y="190"/>
                </a:moveTo>
                <a:cubicBezTo>
                  <a:pt x="301" y="201"/>
                  <a:pt x="297" y="212"/>
                  <a:pt x="288" y="220"/>
                </a:cubicBezTo>
                <a:cubicBezTo>
                  <a:pt x="280" y="228"/>
                  <a:pt x="269" y="232"/>
                  <a:pt x="257" y="232"/>
                </a:cubicBezTo>
                <a:cubicBezTo>
                  <a:pt x="244" y="232"/>
                  <a:pt x="233" y="228"/>
                  <a:pt x="226" y="219"/>
                </a:cubicBezTo>
                <a:cubicBezTo>
                  <a:pt x="219" y="211"/>
                  <a:pt x="216" y="201"/>
                  <a:pt x="217" y="191"/>
                </a:cubicBezTo>
                <a:cubicBezTo>
                  <a:pt x="234" y="14"/>
                  <a:pt x="234" y="14"/>
                  <a:pt x="234" y="14"/>
                </a:cubicBezTo>
                <a:cubicBezTo>
                  <a:pt x="301" y="14"/>
                  <a:pt x="301" y="14"/>
                  <a:pt x="301" y="14"/>
                </a:cubicBezTo>
                <a:lnTo>
                  <a:pt x="301" y="190"/>
                </a:lnTo>
                <a:close/>
                <a:moveTo>
                  <a:pt x="117" y="192"/>
                </a:moveTo>
                <a:cubicBezTo>
                  <a:pt x="153" y="14"/>
                  <a:pt x="153" y="14"/>
                  <a:pt x="153" y="14"/>
                </a:cubicBezTo>
                <a:cubicBezTo>
                  <a:pt x="220" y="14"/>
                  <a:pt x="220" y="14"/>
                  <a:pt x="220" y="14"/>
                </a:cubicBezTo>
                <a:cubicBezTo>
                  <a:pt x="202" y="190"/>
                  <a:pt x="202" y="190"/>
                  <a:pt x="202" y="190"/>
                </a:cubicBezTo>
                <a:cubicBezTo>
                  <a:pt x="200" y="213"/>
                  <a:pt x="177" y="232"/>
                  <a:pt x="152" y="232"/>
                </a:cubicBezTo>
                <a:cubicBezTo>
                  <a:pt x="140" y="232"/>
                  <a:pt x="130" y="228"/>
                  <a:pt x="123" y="220"/>
                </a:cubicBezTo>
                <a:cubicBezTo>
                  <a:pt x="117" y="212"/>
                  <a:pt x="115" y="202"/>
                  <a:pt x="117" y="192"/>
                </a:cubicBezTo>
                <a:close/>
                <a:moveTo>
                  <a:pt x="22" y="220"/>
                </a:moveTo>
                <a:cubicBezTo>
                  <a:pt x="16" y="213"/>
                  <a:pt x="15" y="203"/>
                  <a:pt x="18" y="192"/>
                </a:cubicBezTo>
                <a:cubicBezTo>
                  <a:pt x="72" y="14"/>
                  <a:pt x="72" y="14"/>
                  <a:pt x="72" y="14"/>
                </a:cubicBezTo>
                <a:cubicBezTo>
                  <a:pt x="139" y="14"/>
                  <a:pt x="139" y="14"/>
                  <a:pt x="139" y="14"/>
                </a:cubicBezTo>
                <a:cubicBezTo>
                  <a:pt x="103" y="189"/>
                  <a:pt x="103" y="189"/>
                  <a:pt x="103" y="189"/>
                </a:cubicBezTo>
                <a:cubicBezTo>
                  <a:pt x="99" y="212"/>
                  <a:pt x="73" y="232"/>
                  <a:pt x="48" y="232"/>
                </a:cubicBezTo>
                <a:cubicBezTo>
                  <a:pt x="37" y="232"/>
                  <a:pt x="27" y="228"/>
                  <a:pt x="22" y="220"/>
                </a:cubicBezTo>
                <a:close/>
                <a:moveTo>
                  <a:pt x="503" y="495"/>
                </a:moveTo>
                <a:cubicBezTo>
                  <a:pt x="392" y="495"/>
                  <a:pt x="392" y="495"/>
                  <a:pt x="392" y="495"/>
                </a:cubicBezTo>
                <a:cubicBezTo>
                  <a:pt x="392" y="292"/>
                  <a:pt x="392" y="292"/>
                  <a:pt x="392" y="292"/>
                </a:cubicBezTo>
                <a:cubicBezTo>
                  <a:pt x="503" y="292"/>
                  <a:pt x="503" y="292"/>
                  <a:pt x="503" y="292"/>
                </a:cubicBezTo>
                <a:lnTo>
                  <a:pt x="503" y="495"/>
                </a:lnTo>
                <a:close/>
                <a:moveTo>
                  <a:pt x="575" y="495"/>
                </a:moveTo>
                <a:cubicBezTo>
                  <a:pt x="517" y="495"/>
                  <a:pt x="517" y="495"/>
                  <a:pt x="517" y="495"/>
                </a:cubicBezTo>
                <a:cubicBezTo>
                  <a:pt x="517" y="285"/>
                  <a:pt x="517" y="285"/>
                  <a:pt x="517" y="285"/>
                </a:cubicBezTo>
                <a:cubicBezTo>
                  <a:pt x="517" y="282"/>
                  <a:pt x="514" y="278"/>
                  <a:pt x="510" y="278"/>
                </a:cubicBezTo>
                <a:cubicBezTo>
                  <a:pt x="385" y="278"/>
                  <a:pt x="385" y="278"/>
                  <a:pt x="385" y="278"/>
                </a:cubicBezTo>
                <a:cubicBezTo>
                  <a:pt x="381" y="278"/>
                  <a:pt x="378" y="282"/>
                  <a:pt x="378" y="285"/>
                </a:cubicBezTo>
                <a:cubicBezTo>
                  <a:pt x="378" y="495"/>
                  <a:pt x="378" y="495"/>
                  <a:pt x="378" y="495"/>
                </a:cubicBezTo>
                <a:cubicBezTo>
                  <a:pt x="41" y="495"/>
                  <a:pt x="41" y="495"/>
                  <a:pt x="41" y="495"/>
                </a:cubicBezTo>
                <a:cubicBezTo>
                  <a:pt x="41" y="246"/>
                  <a:pt x="41" y="246"/>
                  <a:pt x="41" y="246"/>
                </a:cubicBezTo>
                <a:cubicBezTo>
                  <a:pt x="43" y="246"/>
                  <a:pt x="46" y="246"/>
                  <a:pt x="48" y="246"/>
                </a:cubicBezTo>
                <a:cubicBezTo>
                  <a:pt x="71" y="246"/>
                  <a:pt x="92" y="234"/>
                  <a:pt x="106" y="217"/>
                </a:cubicBezTo>
                <a:cubicBezTo>
                  <a:pt x="107" y="221"/>
                  <a:pt x="110" y="225"/>
                  <a:pt x="113" y="229"/>
                </a:cubicBezTo>
                <a:cubicBezTo>
                  <a:pt x="122" y="240"/>
                  <a:pt x="136" y="246"/>
                  <a:pt x="152" y="246"/>
                </a:cubicBezTo>
                <a:cubicBezTo>
                  <a:pt x="175" y="246"/>
                  <a:pt x="196" y="234"/>
                  <a:pt x="207" y="216"/>
                </a:cubicBezTo>
                <a:cubicBezTo>
                  <a:pt x="209" y="221"/>
                  <a:pt x="212" y="225"/>
                  <a:pt x="215" y="229"/>
                </a:cubicBezTo>
                <a:cubicBezTo>
                  <a:pt x="226" y="240"/>
                  <a:pt x="241" y="246"/>
                  <a:pt x="257" y="246"/>
                </a:cubicBezTo>
                <a:cubicBezTo>
                  <a:pt x="272" y="246"/>
                  <a:pt x="287" y="240"/>
                  <a:pt x="298" y="230"/>
                </a:cubicBezTo>
                <a:cubicBezTo>
                  <a:pt x="302" y="226"/>
                  <a:pt x="306" y="221"/>
                  <a:pt x="308" y="217"/>
                </a:cubicBezTo>
                <a:cubicBezTo>
                  <a:pt x="318" y="234"/>
                  <a:pt x="338" y="246"/>
                  <a:pt x="360" y="246"/>
                </a:cubicBezTo>
                <a:cubicBezTo>
                  <a:pt x="376" y="246"/>
                  <a:pt x="391" y="240"/>
                  <a:pt x="401" y="229"/>
                </a:cubicBezTo>
                <a:cubicBezTo>
                  <a:pt x="405" y="225"/>
                  <a:pt x="407" y="221"/>
                  <a:pt x="410" y="217"/>
                </a:cubicBezTo>
                <a:cubicBezTo>
                  <a:pt x="421" y="234"/>
                  <a:pt x="442" y="246"/>
                  <a:pt x="464" y="246"/>
                </a:cubicBezTo>
                <a:cubicBezTo>
                  <a:pt x="480" y="246"/>
                  <a:pt x="495" y="240"/>
                  <a:pt x="504" y="229"/>
                </a:cubicBezTo>
                <a:cubicBezTo>
                  <a:pt x="507" y="225"/>
                  <a:pt x="509" y="221"/>
                  <a:pt x="511" y="217"/>
                </a:cubicBezTo>
                <a:cubicBezTo>
                  <a:pt x="524" y="234"/>
                  <a:pt x="546" y="246"/>
                  <a:pt x="568" y="246"/>
                </a:cubicBezTo>
                <a:cubicBezTo>
                  <a:pt x="570" y="246"/>
                  <a:pt x="573" y="246"/>
                  <a:pt x="575" y="246"/>
                </a:cubicBezTo>
                <a:lnTo>
                  <a:pt x="575" y="495"/>
                </a:lnTo>
                <a:close/>
                <a:moveTo>
                  <a:pt x="595" y="220"/>
                </a:moveTo>
                <a:cubicBezTo>
                  <a:pt x="589" y="228"/>
                  <a:pt x="579" y="232"/>
                  <a:pt x="568" y="232"/>
                </a:cubicBezTo>
                <a:cubicBezTo>
                  <a:pt x="543" y="232"/>
                  <a:pt x="518" y="212"/>
                  <a:pt x="513" y="189"/>
                </a:cubicBezTo>
                <a:cubicBezTo>
                  <a:pt x="477" y="14"/>
                  <a:pt x="477" y="14"/>
                  <a:pt x="477" y="14"/>
                </a:cubicBezTo>
                <a:cubicBezTo>
                  <a:pt x="544" y="14"/>
                  <a:pt x="544" y="14"/>
                  <a:pt x="544" y="14"/>
                </a:cubicBezTo>
                <a:cubicBezTo>
                  <a:pt x="598" y="192"/>
                  <a:pt x="598" y="192"/>
                  <a:pt x="598" y="192"/>
                </a:cubicBezTo>
                <a:cubicBezTo>
                  <a:pt x="601" y="203"/>
                  <a:pt x="600" y="213"/>
                  <a:pt x="595" y="2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40"/>
          <p:cNvSpPr>
            <a:spLocks noEditPoints="1"/>
          </p:cNvSpPr>
          <p:nvPr/>
        </p:nvSpPr>
        <p:spPr bwMode="auto">
          <a:xfrm>
            <a:off x="4749485" y="1849184"/>
            <a:ext cx="631176" cy="633710"/>
          </a:xfrm>
          <a:custGeom>
            <a:avLst/>
            <a:gdLst>
              <a:gd name="T0" fmla="*/ 418 w 791"/>
              <a:gd name="T1" fmla="*/ 262 h 792"/>
              <a:gd name="T2" fmla="*/ 402 w 791"/>
              <a:gd name="T3" fmla="*/ 292 h 792"/>
              <a:gd name="T4" fmla="*/ 527 w 791"/>
              <a:gd name="T5" fmla="*/ 280 h 792"/>
              <a:gd name="T6" fmla="*/ 370 w 791"/>
              <a:gd name="T7" fmla="*/ 236 h 792"/>
              <a:gd name="T8" fmla="*/ 453 w 791"/>
              <a:gd name="T9" fmla="*/ 288 h 792"/>
              <a:gd name="T10" fmla="*/ 494 w 791"/>
              <a:gd name="T11" fmla="*/ 281 h 792"/>
              <a:gd name="T12" fmla="*/ 757 w 791"/>
              <a:gd name="T13" fmla="*/ 235 h 792"/>
              <a:gd name="T14" fmla="*/ 467 w 791"/>
              <a:gd name="T15" fmla="*/ 7 h 792"/>
              <a:gd name="T16" fmla="*/ 395 w 791"/>
              <a:gd name="T17" fmla="*/ 0 h 792"/>
              <a:gd name="T18" fmla="*/ 225 w 791"/>
              <a:gd name="T19" fmla="*/ 39 h 792"/>
              <a:gd name="T20" fmla="*/ 15 w 791"/>
              <a:gd name="T21" fmla="*/ 285 h 792"/>
              <a:gd name="T22" fmla="*/ 2 w 791"/>
              <a:gd name="T23" fmla="*/ 350 h 792"/>
              <a:gd name="T24" fmla="*/ 0 w 791"/>
              <a:gd name="T25" fmla="*/ 419 h 792"/>
              <a:gd name="T26" fmla="*/ 167 w 791"/>
              <a:gd name="T27" fmla="*/ 719 h 792"/>
              <a:gd name="T28" fmla="*/ 71 w 791"/>
              <a:gd name="T29" fmla="*/ 597 h 792"/>
              <a:gd name="T30" fmla="*/ 14 w 791"/>
              <a:gd name="T31" fmla="*/ 382 h 792"/>
              <a:gd name="T32" fmla="*/ 18 w 791"/>
              <a:gd name="T33" fmla="*/ 336 h 792"/>
              <a:gd name="T34" fmla="*/ 122 w 791"/>
              <a:gd name="T35" fmla="*/ 524 h 792"/>
              <a:gd name="T36" fmla="*/ 117 w 791"/>
              <a:gd name="T37" fmla="*/ 177 h 792"/>
              <a:gd name="T38" fmla="*/ 101 w 791"/>
              <a:gd name="T39" fmla="*/ 153 h 792"/>
              <a:gd name="T40" fmla="*/ 198 w 791"/>
              <a:gd name="T41" fmla="*/ 69 h 792"/>
              <a:gd name="T42" fmla="*/ 248 w 791"/>
              <a:gd name="T43" fmla="*/ 68 h 792"/>
              <a:gd name="T44" fmla="*/ 221 w 791"/>
              <a:gd name="T45" fmla="*/ 77 h 792"/>
              <a:gd name="T46" fmla="*/ 443 w 791"/>
              <a:gd name="T47" fmla="*/ 17 h 792"/>
              <a:gd name="T48" fmla="*/ 300 w 791"/>
              <a:gd name="T49" fmla="*/ 86 h 792"/>
              <a:gd name="T50" fmla="*/ 263 w 791"/>
              <a:gd name="T51" fmla="*/ 64 h 792"/>
              <a:gd name="T52" fmla="*/ 757 w 791"/>
              <a:gd name="T53" fmla="*/ 519 h 792"/>
              <a:gd name="T54" fmla="*/ 732 w 791"/>
              <a:gd name="T55" fmla="*/ 273 h 792"/>
              <a:gd name="T56" fmla="*/ 725 w 791"/>
              <a:gd name="T57" fmla="*/ 259 h 792"/>
              <a:gd name="T58" fmla="*/ 642 w 791"/>
              <a:gd name="T59" fmla="*/ 315 h 792"/>
              <a:gd name="T60" fmla="*/ 602 w 791"/>
              <a:gd name="T61" fmla="*/ 392 h 792"/>
              <a:gd name="T62" fmla="*/ 591 w 791"/>
              <a:gd name="T63" fmla="*/ 419 h 792"/>
              <a:gd name="T64" fmla="*/ 454 w 791"/>
              <a:gd name="T65" fmla="*/ 677 h 792"/>
              <a:gd name="T66" fmla="*/ 323 w 791"/>
              <a:gd name="T67" fmla="*/ 460 h 792"/>
              <a:gd name="T68" fmla="*/ 310 w 791"/>
              <a:gd name="T69" fmla="*/ 240 h 792"/>
              <a:gd name="T70" fmla="*/ 434 w 791"/>
              <a:gd name="T71" fmla="*/ 180 h 792"/>
              <a:gd name="T72" fmla="*/ 400 w 791"/>
              <a:gd name="T73" fmla="*/ 104 h 792"/>
              <a:gd name="T74" fmla="*/ 79 w 791"/>
              <a:gd name="T75" fmla="*/ 444 h 792"/>
              <a:gd name="T76" fmla="*/ 322 w 791"/>
              <a:gd name="T77" fmla="*/ 97 h 792"/>
              <a:gd name="T78" fmla="*/ 305 w 791"/>
              <a:gd name="T79" fmla="*/ 115 h 792"/>
              <a:gd name="T80" fmla="*/ 479 w 791"/>
              <a:gd name="T81" fmla="*/ 76 h 792"/>
              <a:gd name="T82" fmla="*/ 327 w 791"/>
              <a:gd name="T83" fmla="*/ 122 h 792"/>
              <a:gd name="T84" fmla="*/ 381 w 791"/>
              <a:gd name="T85" fmla="*/ 164 h 792"/>
              <a:gd name="T86" fmla="*/ 337 w 791"/>
              <a:gd name="T87" fmla="*/ 189 h 792"/>
              <a:gd name="T88" fmla="*/ 255 w 791"/>
              <a:gd name="T89" fmla="*/ 144 h 792"/>
              <a:gd name="T90" fmla="*/ 360 w 791"/>
              <a:gd name="T91" fmla="*/ 168 h 792"/>
              <a:gd name="T92" fmla="*/ 330 w 791"/>
              <a:gd name="T93" fmla="*/ 176 h 792"/>
              <a:gd name="T94" fmla="*/ 229 w 791"/>
              <a:gd name="T95" fmla="*/ 389 h 792"/>
              <a:gd name="T96" fmla="*/ 325 w 791"/>
              <a:gd name="T97" fmla="*/ 474 h 792"/>
              <a:gd name="T98" fmla="*/ 402 w 791"/>
              <a:gd name="T99" fmla="*/ 567 h 792"/>
              <a:gd name="T100" fmla="*/ 423 w 791"/>
              <a:gd name="T101" fmla="*/ 165 h 792"/>
              <a:gd name="T102" fmla="*/ 240 w 791"/>
              <a:gd name="T103" fmla="*/ 648 h 792"/>
              <a:gd name="T104" fmla="*/ 220 w 791"/>
              <a:gd name="T105" fmla="*/ 533 h 792"/>
              <a:gd name="T106" fmla="*/ 458 w 791"/>
              <a:gd name="T107" fmla="*/ 691 h 792"/>
              <a:gd name="T108" fmla="*/ 536 w 791"/>
              <a:gd name="T109" fmla="*/ 648 h 792"/>
              <a:gd name="T110" fmla="*/ 570 w 791"/>
              <a:gd name="T111" fmla="*/ 592 h 792"/>
              <a:gd name="T112" fmla="*/ 669 w 791"/>
              <a:gd name="T113"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1" h="792">
                <a:moveTo>
                  <a:pt x="495" y="267"/>
                </a:moveTo>
                <a:cubicBezTo>
                  <a:pt x="495" y="267"/>
                  <a:pt x="495" y="267"/>
                  <a:pt x="494" y="267"/>
                </a:cubicBezTo>
                <a:cubicBezTo>
                  <a:pt x="489" y="267"/>
                  <a:pt x="472" y="265"/>
                  <a:pt x="463" y="264"/>
                </a:cubicBezTo>
                <a:cubicBezTo>
                  <a:pt x="453" y="252"/>
                  <a:pt x="430" y="223"/>
                  <a:pt x="413" y="223"/>
                </a:cubicBezTo>
                <a:cubicBezTo>
                  <a:pt x="413" y="223"/>
                  <a:pt x="412" y="223"/>
                  <a:pt x="411" y="223"/>
                </a:cubicBezTo>
                <a:cubicBezTo>
                  <a:pt x="404" y="224"/>
                  <a:pt x="402" y="228"/>
                  <a:pt x="402" y="230"/>
                </a:cubicBezTo>
                <a:cubicBezTo>
                  <a:pt x="400" y="238"/>
                  <a:pt x="407" y="244"/>
                  <a:pt x="417" y="252"/>
                </a:cubicBezTo>
                <a:cubicBezTo>
                  <a:pt x="419" y="254"/>
                  <a:pt x="422" y="256"/>
                  <a:pt x="424" y="258"/>
                </a:cubicBezTo>
                <a:cubicBezTo>
                  <a:pt x="423" y="259"/>
                  <a:pt x="420" y="261"/>
                  <a:pt x="418" y="262"/>
                </a:cubicBezTo>
                <a:cubicBezTo>
                  <a:pt x="413" y="249"/>
                  <a:pt x="392" y="233"/>
                  <a:pt x="379" y="224"/>
                </a:cubicBezTo>
                <a:cubicBezTo>
                  <a:pt x="376" y="223"/>
                  <a:pt x="373" y="222"/>
                  <a:pt x="370" y="222"/>
                </a:cubicBezTo>
                <a:cubicBezTo>
                  <a:pt x="351" y="222"/>
                  <a:pt x="330" y="258"/>
                  <a:pt x="324" y="269"/>
                </a:cubicBezTo>
                <a:cubicBezTo>
                  <a:pt x="323" y="270"/>
                  <a:pt x="323" y="272"/>
                  <a:pt x="323" y="273"/>
                </a:cubicBezTo>
                <a:cubicBezTo>
                  <a:pt x="323" y="278"/>
                  <a:pt x="327" y="290"/>
                  <a:pt x="346" y="290"/>
                </a:cubicBezTo>
                <a:cubicBezTo>
                  <a:pt x="361" y="290"/>
                  <a:pt x="381" y="283"/>
                  <a:pt x="391" y="279"/>
                </a:cubicBezTo>
                <a:cubicBezTo>
                  <a:pt x="391" y="279"/>
                  <a:pt x="391" y="279"/>
                  <a:pt x="391" y="279"/>
                </a:cubicBezTo>
                <a:cubicBezTo>
                  <a:pt x="391" y="279"/>
                  <a:pt x="392" y="279"/>
                  <a:pt x="392" y="279"/>
                </a:cubicBezTo>
                <a:cubicBezTo>
                  <a:pt x="394" y="279"/>
                  <a:pt x="399" y="287"/>
                  <a:pt x="402" y="292"/>
                </a:cubicBezTo>
                <a:cubicBezTo>
                  <a:pt x="407" y="301"/>
                  <a:pt x="412" y="310"/>
                  <a:pt x="421" y="315"/>
                </a:cubicBezTo>
                <a:cubicBezTo>
                  <a:pt x="424" y="317"/>
                  <a:pt x="428" y="318"/>
                  <a:pt x="432" y="318"/>
                </a:cubicBezTo>
                <a:cubicBezTo>
                  <a:pt x="432" y="318"/>
                  <a:pt x="432" y="318"/>
                  <a:pt x="432" y="318"/>
                </a:cubicBezTo>
                <a:cubicBezTo>
                  <a:pt x="445" y="318"/>
                  <a:pt x="455" y="308"/>
                  <a:pt x="463" y="299"/>
                </a:cubicBezTo>
                <a:cubicBezTo>
                  <a:pt x="465" y="300"/>
                  <a:pt x="468" y="301"/>
                  <a:pt x="471" y="302"/>
                </a:cubicBezTo>
                <a:cubicBezTo>
                  <a:pt x="480" y="306"/>
                  <a:pt x="492" y="310"/>
                  <a:pt x="503" y="310"/>
                </a:cubicBezTo>
                <a:cubicBezTo>
                  <a:pt x="503" y="310"/>
                  <a:pt x="503" y="310"/>
                  <a:pt x="503" y="310"/>
                </a:cubicBezTo>
                <a:cubicBezTo>
                  <a:pt x="514" y="310"/>
                  <a:pt x="521" y="305"/>
                  <a:pt x="524" y="300"/>
                </a:cubicBezTo>
                <a:cubicBezTo>
                  <a:pt x="531" y="291"/>
                  <a:pt x="529" y="284"/>
                  <a:pt x="527" y="280"/>
                </a:cubicBezTo>
                <a:cubicBezTo>
                  <a:pt x="521" y="267"/>
                  <a:pt x="498" y="266"/>
                  <a:pt x="497" y="266"/>
                </a:cubicBezTo>
                <a:cubicBezTo>
                  <a:pt x="496" y="266"/>
                  <a:pt x="495" y="267"/>
                  <a:pt x="495" y="267"/>
                </a:cubicBezTo>
                <a:close/>
                <a:moveTo>
                  <a:pt x="403" y="269"/>
                </a:moveTo>
                <a:cubicBezTo>
                  <a:pt x="400" y="267"/>
                  <a:pt x="396" y="265"/>
                  <a:pt x="392" y="265"/>
                </a:cubicBezTo>
                <a:cubicBezTo>
                  <a:pt x="390" y="265"/>
                  <a:pt x="388" y="265"/>
                  <a:pt x="387" y="266"/>
                </a:cubicBezTo>
                <a:cubicBezTo>
                  <a:pt x="386" y="266"/>
                  <a:pt x="386" y="266"/>
                  <a:pt x="386" y="266"/>
                </a:cubicBezTo>
                <a:cubicBezTo>
                  <a:pt x="377" y="269"/>
                  <a:pt x="358" y="276"/>
                  <a:pt x="346" y="276"/>
                </a:cubicBezTo>
                <a:cubicBezTo>
                  <a:pt x="340" y="276"/>
                  <a:pt x="338" y="274"/>
                  <a:pt x="337" y="273"/>
                </a:cubicBezTo>
                <a:cubicBezTo>
                  <a:pt x="348" y="255"/>
                  <a:pt x="363" y="236"/>
                  <a:pt x="370" y="236"/>
                </a:cubicBezTo>
                <a:cubicBezTo>
                  <a:pt x="370" y="236"/>
                  <a:pt x="371" y="236"/>
                  <a:pt x="371" y="236"/>
                </a:cubicBezTo>
                <a:cubicBezTo>
                  <a:pt x="391" y="250"/>
                  <a:pt x="403" y="262"/>
                  <a:pt x="405" y="267"/>
                </a:cubicBezTo>
                <a:cubicBezTo>
                  <a:pt x="404" y="268"/>
                  <a:pt x="404" y="268"/>
                  <a:pt x="403" y="269"/>
                </a:cubicBezTo>
                <a:close/>
                <a:moveTo>
                  <a:pt x="515" y="286"/>
                </a:moveTo>
                <a:cubicBezTo>
                  <a:pt x="515" y="287"/>
                  <a:pt x="515" y="289"/>
                  <a:pt x="513" y="292"/>
                </a:cubicBezTo>
                <a:cubicBezTo>
                  <a:pt x="511" y="294"/>
                  <a:pt x="509" y="296"/>
                  <a:pt x="503" y="296"/>
                </a:cubicBezTo>
                <a:cubicBezTo>
                  <a:pt x="494" y="296"/>
                  <a:pt x="484" y="292"/>
                  <a:pt x="476" y="289"/>
                </a:cubicBezTo>
                <a:cubicBezTo>
                  <a:pt x="469" y="286"/>
                  <a:pt x="465" y="285"/>
                  <a:pt x="461" y="285"/>
                </a:cubicBezTo>
                <a:cubicBezTo>
                  <a:pt x="456" y="285"/>
                  <a:pt x="454" y="287"/>
                  <a:pt x="453" y="288"/>
                </a:cubicBezTo>
                <a:cubicBezTo>
                  <a:pt x="446" y="298"/>
                  <a:pt x="438" y="304"/>
                  <a:pt x="432" y="304"/>
                </a:cubicBezTo>
                <a:cubicBezTo>
                  <a:pt x="431" y="304"/>
                  <a:pt x="429" y="304"/>
                  <a:pt x="428" y="303"/>
                </a:cubicBezTo>
                <a:cubicBezTo>
                  <a:pt x="422" y="300"/>
                  <a:pt x="418" y="292"/>
                  <a:pt x="414" y="285"/>
                </a:cubicBezTo>
                <a:cubicBezTo>
                  <a:pt x="413" y="284"/>
                  <a:pt x="412" y="282"/>
                  <a:pt x="411" y="281"/>
                </a:cubicBezTo>
                <a:cubicBezTo>
                  <a:pt x="418" y="279"/>
                  <a:pt x="432" y="271"/>
                  <a:pt x="436" y="266"/>
                </a:cubicBezTo>
                <a:cubicBezTo>
                  <a:pt x="438" y="263"/>
                  <a:pt x="440" y="261"/>
                  <a:pt x="439" y="258"/>
                </a:cubicBezTo>
                <a:cubicBezTo>
                  <a:pt x="444" y="263"/>
                  <a:pt x="449" y="269"/>
                  <a:pt x="453" y="275"/>
                </a:cubicBezTo>
                <a:cubicBezTo>
                  <a:pt x="454" y="276"/>
                  <a:pt x="456" y="277"/>
                  <a:pt x="458" y="278"/>
                </a:cubicBezTo>
                <a:cubicBezTo>
                  <a:pt x="459" y="278"/>
                  <a:pt x="487" y="281"/>
                  <a:pt x="494" y="281"/>
                </a:cubicBezTo>
                <a:cubicBezTo>
                  <a:pt x="496" y="281"/>
                  <a:pt x="496" y="281"/>
                  <a:pt x="497" y="280"/>
                </a:cubicBezTo>
                <a:cubicBezTo>
                  <a:pt x="497" y="280"/>
                  <a:pt x="497" y="280"/>
                  <a:pt x="497" y="280"/>
                </a:cubicBezTo>
                <a:cubicBezTo>
                  <a:pt x="504" y="280"/>
                  <a:pt x="513" y="283"/>
                  <a:pt x="515" y="286"/>
                </a:cubicBezTo>
                <a:close/>
                <a:moveTo>
                  <a:pt x="691" y="658"/>
                </a:moveTo>
                <a:cubicBezTo>
                  <a:pt x="724" y="621"/>
                  <a:pt x="751" y="577"/>
                  <a:pt x="768" y="529"/>
                </a:cubicBezTo>
                <a:cubicBezTo>
                  <a:pt x="768" y="528"/>
                  <a:pt x="769" y="527"/>
                  <a:pt x="769" y="527"/>
                </a:cubicBezTo>
                <a:cubicBezTo>
                  <a:pt x="783" y="486"/>
                  <a:pt x="791" y="442"/>
                  <a:pt x="791" y="396"/>
                </a:cubicBezTo>
                <a:cubicBezTo>
                  <a:pt x="791" y="339"/>
                  <a:pt x="779" y="285"/>
                  <a:pt x="757" y="236"/>
                </a:cubicBezTo>
                <a:cubicBezTo>
                  <a:pt x="757" y="236"/>
                  <a:pt x="757" y="235"/>
                  <a:pt x="757" y="235"/>
                </a:cubicBezTo>
                <a:cubicBezTo>
                  <a:pt x="709" y="128"/>
                  <a:pt x="616" y="48"/>
                  <a:pt x="505" y="16"/>
                </a:cubicBezTo>
                <a:cubicBezTo>
                  <a:pt x="504" y="16"/>
                  <a:pt x="504" y="15"/>
                  <a:pt x="503" y="15"/>
                </a:cubicBezTo>
                <a:cubicBezTo>
                  <a:pt x="501" y="15"/>
                  <a:pt x="498" y="14"/>
                  <a:pt x="496" y="13"/>
                </a:cubicBezTo>
                <a:cubicBezTo>
                  <a:pt x="495" y="13"/>
                  <a:pt x="494" y="13"/>
                  <a:pt x="493" y="12"/>
                </a:cubicBezTo>
                <a:cubicBezTo>
                  <a:pt x="490" y="12"/>
                  <a:pt x="488" y="11"/>
                  <a:pt x="486" y="11"/>
                </a:cubicBezTo>
                <a:cubicBezTo>
                  <a:pt x="484" y="10"/>
                  <a:pt x="483" y="10"/>
                  <a:pt x="482" y="10"/>
                </a:cubicBezTo>
                <a:cubicBezTo>
                  <a:pt x="480" y="10"/>
                  <a:pt x="479" y="9"/>
                  <a:pt x="477" y="9"/>
                </a:cubicBezTo>
                <a:cubicBezTo>
                  <a:pt x="477" y="9"/>
                  <a:pt x="477" y="9"/>
                  <a:pt x="477" y="9"/>
                </a:cubicBezTo>
                <a:cubicBezTo>
                  <a:pt x="474" y="8"/>
                  <a:pt x="471" y="8"/>
                  <a:pt x="467" y="7"/>
                </a:cubicBezTo>
                <a:cubicBezTo>
                  <a:pt x="467" y="7"/>
                  <a:pt x="467" y="7"/>
                  <a:pt x="467" y="7"/>
                </a:cubicBezTo>
                <a:cubicBezTo>
                  <a:pt x="467" y="7"/>
                  <a:pt x="466" y="7"/>
                  <a:pt x="466" y="7"/>
                </a:cubicBezTo>
                <a:cubicBezTo>
                  <a:pt x="461" y="6"/>
                  <a:pt x="456" y="5"/>
                  <a:pt x="451" y="4"/>
                </a:cubicBezTo>
                <a:cubicBezTo>
                  <a:pt x="450" y="4"/>
                  <a:pt x="449" y="4"/>
                  <a:pt x="448" y="4"/>
                </a:cubicBezTo>
                <a:cubicBezTo>
                  <a:pt x="443" y="3"/>
                  <a:pt x="438" y="3"/>
                  <a:pt x="432" y="2"/>
                </a:cubicBezTo>
                <a:cubicBezTo>
                  <a:pt x="432" y="2"/>
                  <a:pt x="431" y="2"/>
                  <a:pt x="430" y="2"/>
                </a:cubicBezTo>
                <a:cubicBezTo>
                  <a:pt x="425" y="1"/>
                  <a:pt x="419" y="1"/>
                  <a:pt x="414" y="1"/>
                </a:cubicBezTo>
                <a:cubicBezTo>
                  <a:pt x="413" y="1"/>
                  <a:pt x="413" y="1"/>
                  <a:pt x="412" y="1"/>
                </a:cubicBezTo>
                <a:cubicBezTo>
                  <a:pt x="407" y="0"/>
                  <a:pt x="401" y="0"/>
                  <a:pt x="395" y="0"/>
                </a:cubicBezTo>
                <a:cubicBezTo>
                  <a:pt x="392" y="0"/>
                  <a:pt x="388" y="0"/>
                  <a:pt x="385" y="0"/>
                </a:cubicBezTo>
                <a:cubicBezTo>
                  <a:pt x="383" y="1"/>
                  <a:pt x="381" y="1"/>
                  <a:pt x="379" y="1"/>
                </a:cubicBezTo>
                <a:cubicBezTo>
                  <a:pt x="378" y="1"/>
                  <a:pt x="376" y="1"/>
                  <a:pt x="374" y="1"/>
                </a:cubicBezTo>
                <a:cubicBezTo>
                  <a:pt x="372" y="1"/>
                  <a:pt x="369" y="1"/>
                  <a:pt x="367" y="1"/>
                </a:cubicBezTo>
                <a:cubicBezTo>
                  <a:pt x="366" y="1"/>
                  <a:pt x="365" y="1"/>
                  <a:pt x="364" y="2"/>
                </a:cubicBezTo>
                <a:cubicBezTo>
                  <a:pt x="361" y="2"/>
                  <a:pt x="358" y="2"/>
                  <a:pt x="355" y="2"/>
                </a:cubicBezTo>
                <a:cubicBezTo>
                  <a:pt x="355" y="2"/>
                  <a:pt x="355" y="2"/>
                  <a:pt x="355" y="2"/>
                </a:cubicBezTo>
                <a:cubicBezTo>
                  <a:pt x="310" y="7"/>
                  <a:pt x="267" y="19"/>
                  <a:pt x="226" y="38"/>
                </a:cubicBezTo>
                <a:cubicBezTo>
                  <a:pt x="226" y="38"/>
                  <a:pt x="226" y="39"/>
                  <a:pt x="225" y="39"/>
                </a:cubicBezTo>
                <a:cubicBezTo>
                  <a:pt x="215" y="44"/>
                  <a:pt x="205" y="49"/>
                  <a:pt x="195" y="55"/>
                </a:cubicBezTo>
                <a:cubicBezTo>
                  <a:pt x="195" y="55"/>
                  <a:pt x="195" y="55"/>
                  <a:pt x="194" y="55"/>
                </a:cubicBezTo>
                <a:cubicBezTo>
                  <a:pt x="140" y="87"/>
                  <a:pt x="93" y="133"/>
                  <a:pt x="59" y="187"/>
                </a:cubicBezTo>
                <a:cubicBezTo>
                  <a:pt x="59" y="187"/>
                  <a:pt x="59" y="187"/>
                  <a:pt x="59" y="188"/>
                </a:cubicBezTo>
                <a:cubicBezTo>
                  <a:pt x="44" y="211"/>
                  <a:pt x="32" y="237"/>
                  <a:pt x="23" y="263"/>
                </a:cubicBezTo>
                <a:cubicBezTo>
                  <a:pt x="22" y="264"/>
                  <a:pt x="22" y="264"/>
                  <a:pt x="22" y="265"/>
                </a:cubicBezTo>
                <a:cubicBezTo>
                  <a:pt x="20" y="270"/>
                  <a:pt x="19" y="275"/>
                  <a:pt x="17" y="280"/>
                </a:cubicBezTo>
                <a:cubicBezTo>
                  <a:pt x="17" y="280"/>
                  <a:pt x="17" y="280"/>
                  <a:pt x="17" y="280"/>
                </a:cubicBezTo>
                <a:cubicBezTo>
                  <a:pt x="16" y="282"/>
                  <a:pt x="16" y="284"/>
                  <a:pt x="15" y="285"/>
                </a:cubicBezTo>
                <a:cubicBezTo>
                  <a:pt x="15" y="287"/>
                  <a:pt x="15" y="288"/>
                  <a:pt x="14" y="290"/>
                </a:cubicBezTo>
                <a:cubicBezTo>
                  <a:pt x="13" y="292"/>
                  <a:pt x="13" y="294"/>
                  <a:pt x="12" y="297"/>
                </a:cubicBezTo>
                <a:cubicBezTo>
                  <a:pt x="11" y="300"/>
                  <a:pt x="11" y="303"/>
                  <a:pt x="10" y="307"/>
                </a:cubicBezTo>
                <a:cubicBezTo>
                  <a:pt x="9" y="309"/>
                  <a:pt x="9" y="310"/>
                  <a:pt x="9" y="312"/>
                </a:cubicBezTo>
                <a:cubicBezTo>
                  <a:pt x="8" y="315"/>
                  <a:pt x="8" y="317"/>
                  <a:pt x="7" y="320"/>
                </a:cubicBezTo>
                <a:cubicBezTo>
                  <a:pt x="7" y="321"/>
                  <a:pt x="6" y="323"/>
                  <a:pt x="6" y="325"/>
                </a:cubicBezTo>
                <a:cubicBezTo>
                  <a:pt x="5" y="328"/>
                  <a:pt x="5" y="332"/>
                  <a:pt x="4" y="336"/>
                </a:cubicBezTo>
                <a:cubicBezTo>
                  <a:pt x="4" y="337"/>
                  <a:pt x="4" y="338"/>
                  <a:pt x="4" y="340"/>
                </a:cubicBezTo>
                <a:cubicBezTo>
                  <a:pt x="3" y="343"/>
                  <a:pt x="3" y="346"/>
                  <a:pt x="2" y="350"/>
                </a:cubicBezTo>
                <a:cubicBezTo>
                  <a:pt x="2" y="351"/>
                  <a:pt x="2" y="352"/>
                  <a:pt x="2" y="353"/>
                </a:cubicBezTo>
                <a:cubicBezTo>
                  <a:pt x="1" y="358"/>
                  <a:pt x="1" y="362"/>
                  <a:pt x="1" y="366"/>
                </a:cubicBezTo>
                <a:cubicBezTo>
                  <a:pt x="1" y="367"/>
                  <a:pt x="1" y="367"/>
                  <a:pt x="1" y="368"/>
                </a:cubicBezTo>
                <a:cubicBezTo>
                  <a:pt x="0" y="372"/>
                  <a:pt x="0" y="375"/>
                  <a:pt x="0" y="379"/>
                </a:cubicBezTo>
                <a:cubicBezTo>
                  <a:pt x="0" y="380"/>
                  <a:pt x="0" y="382"/>
                  <a:pt x="0" y="383"/>
                </a:cubicBezTo>
                <a:cubicBezTo>
                  <a:pt x="0" y="387"/>
                  <a:pt x="0" y="392"/>
                  <a:pt x="0" y="396"/>
                </a:cubicBezTo>
                <a:cubicBezTo>
                  <a:pt x="0" y="400"/>
                  <a:pt x="0" y="404"/>
                  <a:pt x="0" y="407"/>
                </a:cubicBezTo>
                <a:cubicBezTo>
                  <a:pt x="0" y="408"/>
                  <a:pt x="0" y="409"/>
                  <a:pt x="0" y="410"/>
                </a:cubicBezTo>
                <a:cubicBezTo>
                  <a:pt x="0" y="413"/>
                  <a:pt x="0" y="416"/>
                  <a:pt x="0" y="419"/>
                </a:cubicBezTo>
                <a:cubicBezTo>
                  <a:pt x="0" y="420"/>
                  <a:pt x="0" y="420"/>
                  <a:pt x="0" y="421"/>
                </a:cubicBezTo>
                <a:cubicBezTo>
                  <a:pt x="1" y="425"/>
                  <a:pt x="1" y="428"/>
                  <a:pt x="1" y="431"/>
                </a:cubicBezTo>
                <a:cubicBezTo>
                  <a:pt x="1" y="432"/>
                  <a:pt x="1" y="432"/>
                  <a:pt x="1" y="432"/>
                </a:cubicBezTo>
                <a:cubicBezTo>
                  <a:pt x="7" y="492"/>
                  <a:pt x="26" y="548"/>
                  <a:pt x="55" y="598"/>
                </a:cubicBezTo>
                <a:cubicBezTo>
                  <a:pt x="55" y="598"/>
                  <a:pt x="55" y="598"/>
                  <a:pt x="55" y="598"/>
                </a:cubicBezTo>
                <a:cubicBezTo>
                  <a:pt x="57" y="601"/>
                  <a:pt x="59" y="604"/>
                  <a:pt x="60" y="606"/>
                </a:cubicBezTo>
                <a:cubicBezTo>
                  <a:pt x="61" y="607"/>
                  <a:pt x="61" y="608"/>
                  <a:pt x="62" y="609"/>
                </a:cubicBezTo>
                <a:cubicBezTo>
                  <a:pt x="63" y="610"/>
                  <a:pt x="64" y="611"/>
                  <a:pt x="64" y="613"/>
                </a:cubicBezTo>
                <a:cubicBezTo>
                  <a:pt x="91" y="654"/>
                  <a:pt x="126" y="690"/>
                  <a:pt x="167" y="719"/>
                </a:cubicBezTo>
                <a:cubicBezTo>
                  <a:pt x="167" y="719"/>
                  <a:pt x="167" y="719"/>
                  <a:pt x="168" y="719"/>
                </a:cubicBezTo>
                <a:cubicBezTo>
                  <a:pt x="232" y="765"/>
                  <a:pt x="311" y="792"/>
                  <a:pt x="395" y="792"/>
                </a:cubicBezTo>
                <a:cubicBezTo>
                  <a:pt x="512" y="792"/>
                  <a:pt x="616" y="741"/>
                  <a:pt x="689" y="661"/>
                </a:cubicBezTo>
                <a:cubicBezTo>
                  <a:pt x="690" y="660"/>
                  <a:pt x="691" y="659"/>
                  <a:pt x="691" y="658"/>
                </a:cubicBezTo>
                <a:close/>
                <a:moveTo>
                  <a:pt x="79" y="610"/>
                </a:moveTo>
                <a:cubicBezTo>
                  <a:pt x="79" y="610"/>
                  <a:pt x="79" y="609"/>
                  <a:pt x="79" y="609"/>
                </a:cubicBezTo>
                <a:cubicBezTo>
                  <a:pt x="77" y="607"/>
                  <a:pt x="76" y="605"/>
                  <a:pt x="75" y="604"/>
                </a:cubicBezTo>
                <a:cubicBezTo>
                  <a:pt x="74" y="602"/>
                  <a:pt x="73" y="601"/>
                  <a:pt x="73" y="600"/>
                </a:cubicBezTo>
                <a:cubicBezTo>
                  <a:pt x="72" y="599"/>
                  <a:pt x="71" y="598"/>
                  <a:pt x="71" y="597"/>
                </a:cubicBezTo>
                <a:cubicBezTo>
                  <a:pt x="69" y="594"/>
                  <a:pt x="68" y="592"/>
                  <a:pt x="67" y="590"/>
                </a:cubicBezTo>
                <a:cubicBezTo>
                  <a:pt x="67" y="590"/>
                  <a:pt x="66" y="589"/>
                  <a:pt x="66" y="589"/>
                </a:cubicBezTo>
                <a:cubicBezTo>
                  <a:pt x="36" y="537"/>
                  <a:pt x="18" y="478"/>
                  <a:pt x="14" y="417"/>
                </a:cubicBezTo>
                <a:cubicBezTo>
                  <a:pt x="14" y="417"/>
                  <a:pt x="14" y="417"/>
                  <a:pt x="14" y="417"/>
                </a:cubicBezTo>
                <a:cubicBezTo>
                  <a:pt x="14" y="414"/>
                  <a:pt x="14" y="411"/>
                  <a:pt x="14" y="407"/>
                </a:cubicBezTo>
                <a:cubicBezTo>
                  <a:pt x="14" y="407"/>
                  <a:pt x="14" y="407"/>
                  <a:pt x="14" y="406"/>
                </a:cubicBezTo>
                <a:cubicBezTo>
                  <a:pt x="14" y="403"/>
                  <a:pt x="14" y="399"/>
                  <a:pt x="14" y="396"/>
                </a:cubicBezTo>
                <a:cubicBezTo>
                  <a:pt x="14" y="393"/>
                  <a:pt x="14" y="389"/>
                  <a:pt x="14" y="386"/>
                </a:cubicBezTo>
                <a:cubicBezTo>
                  <a:pt x="14" y="385"/>
                  <a:pt x="14" y="384"/>
                  <a:pt x="14" y="382"/>
                </a:cubicBezTo>
                <a:cubicBezTo>
                  <a:pt x="14" y="380"/>
                  <a:pt x="14" y="378"/>
                  <a:pt x="14" y="376"/>
                </a:cubicBezTo>
                <a:cubicBezTo>
                  <a:pt x="14" y="374"/>
                  <a:pt x="14" y="373"/>
                  <a:pt x="14" y="371"/>
                </a:cubicBezTo>
                <a:cubicBezTo>
                  <a:pt x="15" y="370"/>
                  <a:pt x="15" y="368"/>
                  <a:pt x="15" y="366"/>
                </a:cubicBezTo>
                <a:cubicBezTo>
                  <a:pt x="15" y="364"/>
                  <a:pt x="15" y="362"/>
                  <a:pt x="15" y="361"/>
                </a:cubicBezTo>
                <a:cubicBezTo>
                  <a:pt x="15" y="359"/>
                  <a:pt x="16" y="357"/>
                  <a:pt x="16" y="356"/>
                </a:cubicBezTo>
                <a:cubicBezTo>
                  <a:pt x="16" y="354"/>
                  <a:pt x="16" y="352"/>
                  <a:pt x="16" y="351"/>
                </a:cubicBezTo>
                <a:cubicBezTo>
                  <a:pt x="17" y="349"/>
                  <a:pt x="17" y="347"/>
                  <a:pt x="17" y="346"/>
                </a:cubicBezTo>
                <a:cubicBezTo>
                  <a:pt x="17" y="344"/>
                  <a:pt x="17" y="342"/>
                  <a:pt x="18" y="340"/>
                </a:cubicBezTo>
                <a:cubicBezTo>
                  <a:pt x="18" y="339"/>
                  <a:pt x="18" y="338"/>
                  <a:pt x="18" y="336"/>
                </a:cubicBezTo>
                <a:cubicBezTo>
                  <a:pt x="19" y="334"/>
                  <a:pt x="19" y="332"/>
                  <a:pt x="19" y="330"/>
                </a:cubicBezTo>
                <a:cubicBezTo>
                  <a:pt x="19" y="329"/>
                  <a:pt x="20" y="328"/>
                  <a:pt x="20" y="327"/>
                </a:cubicBezTo>
                <a:cubicBezTo>
                  <a:pt x="20" y="325"/>
                  <a:pt x="21" y="322"/>
                  <a:pt x="21" y="320"/>
                </a:cubicBezTo>
                <a:cubicBezTo>
                  <a:pt x="21" y="319"/>
                  <a:pt x="22" y="319"/>
                  <a:pt x="22" y="318"/>
                </a:cubicBezTo>
                <a:cubicBezTo>
                  <a:pt x="22" y="316"/>
                  <a:pt x="22" y="315"/>
                  <a:pt x="23" y="313"/>
                </a:cubicBezTo>
                <a:cubicBezTo>
                  <a:pt x="34" y="366"/>
                  <a:pt x="49" y="425"/>
                  <a:pt x="67" y="452"/>
                </a:cubicBezTo>
                <a:cubicBezTo>
                  <a:pt x="85" y="479"/>
                  <a:pt x="102" y="487"/>
                  <a:pt x="113" y="492"/>
                </a:cubicBezTo>
                <a:cubicBezTo>
                  <a:pt x="123" y="497"/>
                  <a:pt x="125" y="498"/>
                  <a:pt x="124" y="509"/>
                </a:cubicBezTo>
                <a:cubicBezTo>
                  <a:pt x="124" y="513"/>
                  <a:pt x="123" y="518"/>
                  <a:pt x="122" y="524"/>
                </a:cubicBezTo>
                <a:cubicBezTo>
                  <a:pt x="122" y="524"/>
                  <a:pt x="122" y="524"/>
                  <a:pt x="122" y="524"/>
                </a:cubicBezTo>
                <a:cubicBezTo>
                  <a:pt x="121" y="525"/>
                  <a:pt x="121" y="527"/>
                  <a:pt x="121" y="528"/>
                </a:cubicBezTo>
                <a:cubicBezTo>
                  <a:pt x="115" y="555"/>
                  <a:pt x="107" y="595"/>
                  <a:pt x="129" y="652"/>
                </a:cubicBezTo>
                <a:cubicBezTo>
                  <a:pt x="129" y="653"/>
                  <a:pt x="129" y="654"/>
                  <a:pt x="129" y="655"/>
                </a:cubicBezTo>
                <a:cubicBezTo>
                  <a:pt x="129" y="658"/>
                  <a:pt x="131" y="661"/>
                  <a:pt x="133" y="662"/>
                </a:cubicBezTo>
                <a:cubicBezTo>
                  <a:pt x="136" y="668"/>
                  <a:pt x="139" y="675"/>
                  <a:pt x="143" y="682"/>
                </a:cubicBezTo>
                <a:cubicBezTo>
                  <a:pt x="119" y="661"/>
                  <a:pt x="98" y="637"/>
                  <a:pt x="79" y="610"/>
                </a:cubicBezTo>
                <a:close/>
                <a:moveTo>
                  <a:pt x="70" y="196"/>
                </a:moveTo>
                <a:cubicBezTo>
                  <a:pt x="90" y="190"/>
                  <a:pt x="105" y="184"/>
                  <a:pt x="117" y="177"/>
                </a:cubicBezTo>
                <a:cubicBezTo>
                  <a:pt x="124" y="172"/>
                  <a:pt x="133" y="168"/>
                  <a:pt x="142" y="164"/>
                </a:cubicBezTo>
                <a:cubicBezTo>
                  <a:pt x="155" y="158"/>
                  <a:pt x="168" y="152"/>
                  <a:pt x="180" y="144"/>
                </a:cubicBezTo>
                <a:cubicBezTo>
                  <a:pt x="181" y="144"/>
                  <a:pt x="181" y="144"/>
                  <a:pt x="182" y="144"/>
                </a:cubicBezTo>
                <a:cubicBezTo>
                  <a:pt x="240" y="144"/>
                  <a:pt x="240" y="144"/>
                  <a:pt x="240" y="144"/>
                </a:cubicBezTo>
                <a:cubicBezTo>
                  <a:pt x="225" y="178"/>
                  <a:pt x="214" y="218"/>
                  <a:pt x="206" y="259"/>
                </a:cubicBezTo>
                <a:cubicBezTo>
                  <a:pt x="39" y="259"/>
                  <a:pt x="39" y="259"/>
                  <a:pt x="39" y="259"/>
                </a:cubicBezTo>
                <a:cubicBezTo>
                  <a:pt x="47" y="237"/>
                  <a:pt x="58" y="216"/>
                  <a:pt x="70" y="196"/>
                </a:cubicBezTo>
                <a:close/>
                <a:moveTo>
                  <a:pt x="101" y="154"/>
                </a:moveTo>
                <a:cubicBezTo>
                  <a:pt x="101" y="154"/>
                  <a:pt x="101" y="153"/>
                  <a:pt x="101" y="153"/>
                </a:cubicBezTo>
                <a:cubicBezTo>
                  <a:pt x="105" y="149"/>
                  <a:pt x="109" y="144"/>
                  <a:pt x="112" y="140"/>
                </a:cubicBezTo>
                <a:cubicBezTo>
                  <a:pt x="113" y="140"/>
                  <a:pt x="113" y="139"/>
                  <a:pt x="114" y="139"/>
                </a:cubicBezTo>
                <a:cubicBezTo>
                  <a:pt x="117" y="135"/>
                  <a:pt x="121" y="130"/>
                  <a:pt x="125" y="126"/>
                </a:cubicBezTo>
                <a:cubicBezTo>
                  <a:pt x="126" y="126"/>
                  <a:pt x="126" y="126"/>
                  <a:pt x="126" y="126"/>
                </a:cubicBezTo>
                <a:cubicBezTo>
                  <a:pt x="141" y="111"/>
                  <a:pt x="157" y="97"/>
                  <a:pt x="174" y="85"/>
                </a:cubicBezTo>
                <a:cubicBezTo>
                  <a:pt x="174" y="85"/>
                  <a:pt x="174" y="85"/>
                  <a:pt x="175" y="85"/>
                </a:cubicBezTo>
                <a:cubicBezTo>
                  <a:pt x="179" y="81"/>
                  <a:pt x="184" y="78"/>
                  <a:pt x="189" y="75"/>
                </a:cubicBezTo>
                <a:cubicBezTo>
                  <a:pt x="189" y="75"/>
                  <a:pt x="190" y="74"/>
                  <a:pt x="190" y="74"/>
                </a:cubicBezTo>
                <a:cubicBezTo>
                  <a:pt x="193" y="72"/>
                  <a:pt x="196" y="71"/>
                  <a:pt x="198" y="69"/>
                </a:cubicBezTo>
                <a:cubicBezTo>
                  <a:pt x="203" y="73"/>
                  <a:pt x="206" y="77"/>
                  <a:pt x="208" y="81"/>
                </a:cubicBezTo>
                <a:cubicBezTo>
                  <a:pt x="209" y="87"/>
                  <a:pt x="207" y="94"/>
                  <a:pt x="201" y="103"/>
                </a:cubicBezTo>
                <a:cubicBezTo>
                  <a:pt x="183" y="130"/>
                  <a:pt x="159" y="141"/>
                  <a:pt x="137" y="151"/>
                </a:cubicBezTo>
                <a:cubicBezTo>
                  <a:pt x="127" y="155"/>
                  <a:pt x="118" y="160"/>
                  <a:pt x="109" y="165"/>
                </a:cubicBezTo>
                <a:cubicBezTo>
                  <a:pt x="103" y="169"/>
                  <a:pt x="93" y="173"/>
                  <a:pt x="83" y="177"/>
                </a:cubicBezTo>
                <a:cubicBezTo>
                  <a:pt x="88" y="169"/>
                  <a:pt x="94" y="161"/>
                  <a:pt x="101" y="154"/>
                </a:cubicBezTo>
                <a:close/>
                <a:moveTo>
                  <a:pt x="229" y="52"/>
                </a:moveTo>
                <a:cubicBezTo>
                  <a:pt x="244" y="59"/>
                  <a:pt x="249" y="64"/>
                  <a:pt x="249" y="66"/>
                </a:cubicBezTo>
                <a:cubicBezTo>
                  <a:pt x="249" y="66"/>
                  <a:pt x="249" y="67"/>
                  <a:pt x="248" y="68"/>
                </a:cubicBezTo>
                <a:cubicBezTo>
                  <a:pt x="236" y="77"/>
                  <a:pt x="215" y="101"/>
                  <a:pt x="220" y="116"/>
                </a:cubicBezTo>
                <a:cubicBezTo>
                  <a:pt x="221" y="119"/>
                  <a:pt x="224" y="125"/>
                  <a:pt x="234" y="125"/>
                </a:cubicBezTo>
                <a:cubicBezTo>
                  <a:pt x="234" y="125"/>
                  <a:pt x="234" y="125"/>
                  <a:pt x="234" y="125"/>
                </a:cubicBezTo>
                <a:cubicBezTo>
                  <a:pt x="235" y="125"/>
                  <a:pt x="235" y="125"/>
                  <a:pt x="236" y="125"/>
                </a:cubicBezTo>
                <a:cubicBezTo>
                  <a:pt x="241" y="125"/>
                  <a:pt x="245" y="124"/>
                  <a:pt x="250" y="122"/>
                </a:cubicBezTo>
                <a:cubicBezTo>
                  <a:pt x="248" y="125"/>
                  <a:pt x="247" y="127"/>
                  <a:pt x="246" y="130"/>
                </a:cubicBezTo>
                <a:cubicBezTo>
                  <a:pt x="197" y="130"/>
                  <a:pt x="197" y="130"/>
                  <a:pt x="197" y="130"/>
                </a:cubicBezTo>
                <a:cubicBezTo>
                  <a:pt x="202" y="124"/>
                  <a:pt x="208" y="118"/>
                  <a:pt x="213" y="111"/>
                </a:cubicBezTo>
                <a:cubicBezTo>
                  <a:pt x="221" y="99"/>
                  <a:pt x="224" y="87"/>
                  <a:pt x="221" y="77"/>
                </a:cubicBezTo>
                <a:cubicBezTo>
                  <a:pt x="220" y="72"/>
                  <a:pt x="216" y="66"/>
                  <a:pt x="211" y="62"/>
                </a:cubicBezTo>
                <a:cubicBezTo>
                  <a:pt x="217" y="58"/>
                  <a:pt x="223" y="55"/>
                  <a:pt x="229" y="52"/>
                </a:cubicBezTo>
                <a:close/>
                <a:moveTo>
                  <a:pt x="395" y="14"/>
                </a:moveTo>
                <a:cubicBezTo>
                  <a:pt x="400" y="14"/>
                  <a:pt x="405" y="14"/>
                  <a:pt x="410" y="15"/>
                </a:cubicBezTo>
                <a:cubicBezTo>
                  <a:pt x="411" y="15"/>
                  <a:pt x="412" y="15"/>
                  <a:pt x="412" y="15"/>
                </a:cubicBezTo>
                <a:cubicBezTo>
                  <a:pt x="417" y="15"/>
                  <a:pt x="422" y="15"/>
                  <a:pt x="427" y="16"/>
                </a:cubicBezTo>
                <a:cubicBezTo>
                  <a:pt x="427" y="16"/>
                  <a:pt x="428" y="16"/>
                  <a:pt x="429" y="16"/>
                </a:cubicBezTo>
                <a:cubicBezTo>
                  <a:pt x="433" y="16"/>
                  <a:pt x="438" y="17"/>
                  <a:pt x="443" y="17"/>
                </a:cubicBezTo>
                <a:cubicBezTo>
                  <a:pt x="443" y="17"/>
                  <a:pt x="443" y="17"/>
                  <a:pt x="443" y="17"/>
                </a:cubicBezTo>
                <a:cubicBezTo>
                  <a:pt x="448" y="18"/>
                  <a:pt x="453" y="19"/>
                  <a:pt x="457" y="19"/>
                </a:cubicBezTo>
                <a:cubicBezTo>
                  <a:pt x="458" y="19"/>
                  <a:pt x="459" y="20"/>
                  <a:pt x="459" y="20"/>
                </a:cubicBezTo>
                <a:cubicBezTo>
                  <a:pt x="459" y="20"/>
                  <a:pt x="459" y="20"/>
                  <a:pt x="459" y="21"/>
                </a:cubicBezTo>
                <a:cubicBezTo>
                  <a:pt x="455" y="27"/>
                  <a:pt x="445" y="32"/>
                  <a:pt x="436" y="35"/>
                </a:cubicBezTo>
                <a:cubicBezTo>
                  <a:pt x="427" y="37"/>
                  <a:pt x="412" y="41"/>
                  <a:pt x="391" y="54"/>
                </a:cubicBezTo>
                <a:cubicBezTo>
                  <a:pt x="391" y="54"/>
                  <a:pt x="391" y="54"/>
                  <a:pt x="391" y="54"/>
                </a:cubicBezTo>
                <a:cubicBezTo>
                  <a:pt x="386" y="57"/>
                  <a:pt x="381" y="61"/>
                  <a:pt x="376" y="65"/>
                </a:cubicBezTo>
                <a:cubicBezTo>
                  <a:pt x="358" y="78"/>
                  <a:pt x="340" y="81"/>
                  <a:pt x="320" y="83"/>
                </a:cubicBezTo>
                <a:cubicBezTo>
                  <a:pt x="314" y="84"/>
                  <a:pt x="307" y="85"/>
                  <a:pt x="300" y="86"/>
                </a:cubicBezTo>
                <a:cubicBezTo>
                  <a:pt x="288" y="89"/>
                  <a:pt x="277" y="94"/>
                  <a:pt x="266" y="100"/>
                </a:cubicBezTo>
                <a:cubicBezTo>
                  <a:pt x="265" y="100"/>
                  <a:pt x="263" y="101"/>
                  <a:pt x="261" y="102"/>
                </a:cubicBezTo>
                <a:cubicBezTo>
                  <a:pt x="261" y="102"/>
                  <a:pt x="261" y="102"/>
                  <a:pt x="261" y="102"/>
                </a:cubicBezTo>
                <a:cubicBezTo>
                  <a:pt x="252" y="106"/>
                  <a:pt x="244" y="110"/>
                  <a:pt x="235" y="111"/>
                </a:cubicBezTo>
                <a:cubicBezTo>
                  <a:pt x="235" y="111"/>
                  <a:pt x="234" y="111"/>
                  <a:pt x="234" y="111"/>
                </a:cubicBezTo>
                <a:cubicBezTo>
                  <a:pt x="234" y="111"/>
                  <a:pt x="234" y="111"/>
                  <a:pt x="234" y="111"/>
                </a:cubicBezTo>
                <a:cubicBezTo>
                  <a:pt x="234" y="111"/>
                  <a:pt x="233" y="111"/>
                  <a:pt x="233" y="111"/>
                </a:cubicBezTo>
                <a:cubicBezTo>
                  <a:pt x="233" y="106"/>
                  <a:pt x="243" y="89"/>
                  <a:pt x="256" y="79"/>
                </a:cubicBezTo>
                <a:cubicBezTo>
                  <a:pt x="263" y="74"/>
                  <a:pt x="263" y="68"/>
                  <a:pt x="263" y="64"/>
                </a:cubicBezTo>
                <a:cubicBezTo>
                  <a:pt x="263" y="62"/>
                  <a:pt x="262" y="54"/>
                  <a:pt x="246" y="45"/>
                </a:cubicBezTo>
                <a:cubicBezTo>
                  <a:pt x="292" y="25"/>
                  <a:pt x="342" y="14"/>
                  <a:pt x="395" y="14"/>
                </a:cubicBezTo>
                <a:close/>
                <a:moveTo>
                  <a:pt x="757" y="519"/>
                </a:moveTo>
                <a:cubicBezTo>
                  <a:pt x="583" y="519"/>
                  <a:pt x="583" y="519"/>
                  <a:pt x="583" y="519"/>
                </a:cubicBezTo>
                <a:cubicBezTo>
                  <a:pt x="586" y="510"/>
                  <a:pt x="590" y="502"/>
                  <a:pt x="596" y="495"/>
                </a:cubicBezTo>
                <a:cubicBezTo>
                  <a:pt x="611" y="476"/>
                  <a:pt x="637" y="413"/>
                  <a:pt x="632" y="403"/>
                </a:cubicBezTo>
                <a:cubicBezTo>
                  <a:pt x="632" y="403"/>
                  <a:pt x="632" y="403"/>
                  <a:pt x="632" y="403"/>
                </a:cubicBezTo>
                <a:cubicBezTo>
                  <a:pt x="777" y="403"/>
                  <a:pt x="777" y="403"/>
                  <a:pt x="777" y="403"/>
                </a:cubicBezTo>
                <a:cubicBezTo>
                  <a:pt x="776" y="443"/>
                  <a:pt x="769" y="482"/>
                  <a:pt x="757" y="519"/>
                </a:cubicBezTo>
                <a:close/>
                <a:moveTo>
                  <a:pt x="652" y="328"/>
                </a:moveTo>
                <a:cubicBezTo>
                  <a:pt x="652" y="321"/>
                  <a:pt x="660" y="316"/>
                  <a:pt x="665" y="314"/>
                </a:cubicBezTo>
                <a:cubicBezTo>
                  <a:pt x="673" y="332"/>
                  <a:pt x="692" y="376"/>
                  <a:pt x="707" y="389"/>
                </a:cubicBezTo>
                <a:cubicBezTo>
                  <a:pt x="621" y="389"/>
                  <a:pt x="621" y="389"/>
                  <a:pt x="621" y="389"/>
                </a:cubicBezTo>
                <a:cubicBezTo>
                  <a:pt x="636" y="369"/>
                  <a:pt x="654" y="342"/>
                  <a:pt x="652" y="328"/>
                </a:cubicBezTo>
                <a:close/>
                <a:moveTo>
                  <a:pt x="730" y="389"/>
                </a:moveTo>
                <a:cubicBezTo>
                  <a:pt x="735" y="382"/>
                  <a:pt x="734" y="369"/>
                  <a:pt x="733" y="365"/>
                </a:cubicBezTo>
                <a:cubicBezTo>
                  <a:pt x="727" y="329"/>
                  <a:pt x="724" y="286"/>
                  <a:pt x="729" y="278"/>
                </a:cubicBezTo>
                <a:cubicBezTo>
                  <a:pt x="730" y="276"/>
                  <a:pt x="731" y="275"/>
                  <a:pt x="732" y="273"/>
                </a:cubicBezTo>
                <a:cubicBezTo>
                  <a:pt x="757" y="273"/>
                  <a:pt x="757" y="273"/>
                  <a:pt x="757" y="273"/>
                </a:cubicBezTo>
                <a:cubicBezTo>
                  <a:pt x="769" y="310"/>
                  <a:pt x="776" y="349"/>
                  <a:pt x="777" y="389"/>
                </a:cubicBezTo>
                <a:lnTo>
                  <a:pt x="730" y="389"/>
                </a:lnTo>
                <a:close/>
                <a:moveTo>
                  <a:pt x="752" y="259"/>
                </a:moveTo>
                <a:cubicBezTo>
                  <a:pt x="742" y="259"/>
                  <a:pt x="742" y="259"/>
                  <a:pt x="742" y="259"/>
                </a:cubicBezTo>
                <a:cubicBezTo>
                  <a:pt x="744" y="257"/>
                  <a:pt x="746" y="254"/>
                  <a:pt x="749" y="252"/>
                </a:cubicBezTo>
                <a:cubicBezTo>
                  <a:pt x="750" y="254"/>
                  <a:pt x="751" y="257"/>
                  <a:pt x="752" y="259"/>
                </a:cubicBezTo>
                <a:close/>
                <a:moveTo>
                  <a:pt x="742" y="237"/>
                </a:moveTo>
                <a:cubicBezTo>
                  <a:pt x="736" y="244"/>
                  <a:pt x="730" y="252"/>
                  <a:pt x="725" y="259"/>
                </a:cubicBezTo>
                <a:cubicBezTo>
                  <a:pt x="723" y="259"/>
                  <a:pt x="723" y="259"/>
                  <a:pt x="723" y="259"/>
                </a:cubicBezTo>
                <a:cubicBezTo>
                  <a:pt x="719" y="259"/>
                  <a:pt x="716" y="263"/>
                  <a:pt x="716" y="266"/>
                </a:cubicBezTo>
                <a:cubicBezTo>
                  <a:pt x="716" y="268"/>
                  <a:pt x="716" y="269"/>
                  <a:pt x="717" y="270"/>
                </a:cubicBezTo>
                <a:cubicBezTo>
                  <a:pt x="706" y="287"/>
                  <a:pt x="717" y="354"/>
                  <a:pt x="719" y="367"/>
                </a:cubicBezTo>
                <a:cubicBezTo>
                  <a:pt x="720" y="372"/>
                  <a:pt x="720" y="378"/>
                  <a:pt x="719" y="380"/>
                </a:cubicBezTo>
                <a:cubicBezTo>
                  <a:pt x="719" y="380"/>
                  <a:pt x="718" y="380"/>
                  <a:pt x="718" y="379"/>
                </a:cubicBezTo>
                <a:cubicBezTo>
                  <a:pt x="708" y="373"/>
                  <a:pt x="687" y="331"/>
                  <a:pt x="676" y="302"/>
                </a:cubicBezTo>
                <a:cubicBezTo>
                  <a:pt x="674" y="299"/>
                  <a:pt x="671" y="297"/>
                  <a:pt x="667" y="298"/>
                </a:cubicBezTo>
                <a:cubicBezTo>
                  <a:pt x="659" y="300"/>
                  <a:pt x="647" y="306"/>
                  <a:pt x="642" y="315"/>
                </a:cubicBezTo>
                <a:cubicBezTo>
                  <a:pt x="629" y="320"/>
                  <a:pt x="629" y="320"/>
                  <a:pt x="629" y="320"/>
                </a:cubicBezTo>
                <a:cubicBezTo>
                  <a:pt x="584" y="300"/>
                  <a:pt x="584" y="300"/>
                  <a:pt x="584" y="300"/>
                </a:cubicBezTo>
                <a:cubicBezTo>
                  <a:pt x="581" y="299"/>
                  <a:pt x="577" y="300"/>
                  <a:pt x="575" y="304"/>
                </a:cubicBezTo>
                <a:cubicBezTo>
                  <a:pt x="573" y="307"/>
                  <a:pt x="575" y="312"/>
                  <a:pt x="579" y="313"/>
                </a:cubicBezTo>
                <a:cubicBezTo>
                  <a:pt x="626" y="334"/>
                  <a:pt x="626" y="334"/>
                  <a:pt x="626" y="334"/>
                </a:cubicBezTo>
                <a:cubicBezTo>
                  <a:pt x="627" y="334"/>
                  <a:pt x="628" y="334"/>
                  <a:pt x="629" y="334"/>
                </a:cubicBezTo>
                <a:cubicBezTo>
                  <a:pt x="630" y="334"/>
                  <a:pt x="630" y="334"/>
                  <a:pt x="631" y="334"/>
                </a:cubicBezTo>
                <a:cubicBezTo>
                  <a:pt x="638" y="331"/>
                  <a:pt x="638" y="331"/>
                  <a:pt x="638" y="331"/>
                </a:cubicBezTo>
                <a:cubicBezTo>
                  <a:pt x="637" y="342"/>
                  <a:pt x="619" y="368"/>
                  <a:pt x="602" y="392"/>
                </a:cubicBezTo>
                <a:cubicBezTo>
                  <a:pt x="602" y="392"/>
                  <a:pt x="602" y="392"/>
                  <a:pt x="601" y="392"/>
                </a:cubicBezTo>
                <a:cubicBezTo>
                  <a:pt x="600" y="394"/>
                  <a:pt x="598" y="397"/>
                  <a:pt x="596" y="399"/>
                </a:cubicBezTo>
                <a:cubicBezTo>
                  <a:pt x="595" y="400"/>
                  <a:pt x="594" y="402"/>
                  <a:pt x="595" y="404"/>
                </a:cubicBezTo>
                <a:cubicBezTo>
                  <a:pt x="592" y="405"/>
                  <a:pt x="589" y="405"/>
                  <a:pt x="587" y="403"/>
                </a:cubicBezTo>
                <a:cubicBezTo>
                  <a:pt x="579" y="394"/>
                  <a:pt x="528" y="328"/>
                  <a:pt x="528" y="328"/>
                </a:cubicBezTo>
                <a:cubicBezTo>
                  <a:pt x="526" y="325"/>
                  <a:pt x="521" y="324"/>
                  <a:pt x="518" y="327"/>
                </a:cubicBezTo>
                <a:cubicBezTo>
                  <a:pt x="515" y="329"/>
                  <a:pt x="515" y="333"/>
                  <a:pt x="517" y="336"/>
                </a:cubicBezTo>
                <a:cubicBezTo>
                  <a:pt x="519" y="339"/>
                  <a:pt x="568" y="402"/>
                  <a:pt x="577" y="412"/>
                </a:cubicBezTo>
                <a:cubicBezTo>
                  <a:pt x="581" y="417"/>
                  <a:pt x="586" y="419"/>
                  <a:pt x="591" y="419"/>
                </a:cubicBezTo>
                <a:cubicBezTo>
                  <a:pt x="597" y="419"/>
                  <a:pt x="604" y="416"/>
                  <a:pt x="610" y="412"/>
                </a:cubicBezTo>
                <a:cubicBezTo>
                  <a:pt x="612" y="413"/>
                  <a:pt x="615" y="413"/>
                  <a:pt x="618" y="414"/>
                </a:cubicBezTo>
                <a:cubicBezTo>
                  <a:pt x="613" y="430"/>
                  <a:pt x="599" y="468"/>
                  <a:pt x="585" y="486"/>
                </a:cubicBezTo>
                <a:cubicBezTo>
                  <a:pt x="564" y="513"/>
                  <a:pt x="558" y="546"/>
                  <a:pt x="568" y="568"/>
                </a:cubicBezTo>
                <a:cubicBezTo>
                  <a:pt x="569" y="570"/>
                  <a:pt x="569" y="571"/>
                  <a:pt x="569" y="573"/>
                </a:cubicBezTo>
                <a:cubicBezTo>
                  <a:pt x="566" y="580"/>
                  <a:pt x="554" y="586"/>
                  <a:pt x="548" y="588"/>
                </a:cubicBezTo>
                <a:cubicBezTo>
                  <a:pt x="546" y="589"/>
                  <a:pt x="545" y="590"/>
                  <a:pt x="544" y="591"/>
                </a:cubicBezTo>
                <a:cubicBezTo>
                  <a:pt x="540" y="598"/>
                  <a:pt x="526" y="620"/>
                  <a:pt x="525" y="631"/>
                </a:cubicBezTo>
                <a:cubicBezTo>
                  <a:pt x="520" y="639"/>
                  <a:pt x="472" y="672"/>
                  <a:pt x="454" y="677"/>
                </a:cubicBezTo>
                <a:cubicBezTo>
                  <a:pt x="444" y="680"/>
                  <a:pt x="441" y="675"/>
                  <a:pt x="432" y="657"/>
                </a:cubicBezTo>
                <a:cubicBezTo>
                  <a:pt x="430" y="654"/>
                  <a:pt x="429" y="650"/>
                  <a:pt x="427" y="647"/>
                </a:cubicBezTo>
                <a:cubicBezTo>
                  <a:pt x="413" y="621"/>
                  <a:pt x="409" y="599"/>
                  <a:pt x="416" y="589"/>
                </a:cubicBezTo>
                <a:cubicBezTo>
                  <a:pt x="428" y="574"/>
                  <a:pt x="414" y="558"/>
                  <a:pt x="403" y="546"/>
                </a:cubicBezTo>
                <a:cubicBezTo>
                  <a:pt x="400" y="542"/>
                  <a:pt x="397" y="539"/>
                  <a:pt x="395" y="536"/>
                </a:cubicBezTo>
                <a:cubicBezTo>
                  <a:pt x="392" y="532"/>
                  <a:pt x="392" y="529"/>
                  <a:pt x="394" y="522"/>
                </a:cubicBezTo>
                <a:cubicBezTo>
                  <a:pt x="395" y="513"/>
                  <a:pt x="397" y="501"/>
                  <a:pt x="391" y="481"/>
                </a:cubicBezTo>
                <a:cubicBezTo>
                  <a:pt x="384" y="461"/>
                  <a:pt x="366" y="459"/>
                  <a:pt x="351" y="459"/>
                </a:cubicBezTo>
                <a:cubicBezTo>
                  <a:pt x="342" y="459"/>
                  <a:pt x="333" y="459"/>
                  <a:pt x="323" y="460"/>
                </a:cubicBezTo>
                <a:cubicBezTo>
                  <a:pt x="312" y="461"/>
                  <a:pt x="299" y="463"/>
                  <a:pt x="285" y="463"/>
                </a:cubicBezTo>
                <a:cubicBezTo>
                  <a:pt x="280" y="463"/>
                  <a:pt x="276" y="463"/>
                  <a:pt x="271" y="462"/>
                </a:cubicBezTo>
                <a:cubicBezTo>
                  <a:pt x="262" y="462"/>
                  <a:pt x="255" y="458"/>
                  <a:pt x="250" y="451"/>
                </a:cubicBezTo>
                <a:cubicBezTo>
                  <a:pt x="237" y="433"/>
                  <a:pt x="238" y="393"/>
                  <a:pt x="252" y="342"/>
                </a:cubicBezTo>
                <a:cubicBezTo>
                  <a:pt x="259" y="318"/>
                  <a:pt x="297" y="295"/>
                  <a:pt x="312" y="288"/>
                </a:cubicBezTo>
                <a:cubicBezTo>
                  <a:pt x="313" y="288"/>
                  <a:pt x="314" y="287"/>
                  <a:pt x="315" y="285"/>
                </a:cubicBezTo>
                <a:cubicBezTo>
                  <a:pt x="319" y="278"/>
                  <a:pt x="318" y="272"/>
                  <a:pt x="316" y="269"/>
                </a:cubicBezTo>
                <a:cubicBezTo>
                  <a:pt x="313" y="262"/>
                  <a:pt x="308" y="259"/>
                  <a:pt x="303" y="257"/>
                </a:cubicBezTo>
                <a:cubicBezTo>
                  <a:pt x="303" y="251"/>
                  <a:pt x="305" y="242"/>
                  <a:pt x="310" y="240"/>
                </a:cubicBezTo>
                <a:cubicBezTo>
                  <a:pt x="315" y="238"/>
                  <a:pt x="322" y="237"/>
                  <a:pt x="327" y="237"/>
                </a:cubicBezTo>
                <a:cubicBezTo>
                  <a:pt x="336" y="236"/>
                  <a:pt x="342" y="236"/>
                  <a:pt x="345" y="231"/>
                </a:cubicBezTo>
                <a:cubicBezTo>
                  <a:pt x="346" y="229"/>
                  <a:pt x="347" y="225"/>
                  <a:pt x="344" y="221"/>
                </a:cubicBezTo>
                <a:cubicBezTo>
                  <a:pt x="344" y="220"/>
                  <a:pt x="343" y="216"/>
                  <a:pt x="346" y="212"/>
                </a:cubicBezTo>
                <a:cubicBezTo>
                  <a:pt x="348" y="208"/>
                  <a:pt x="352" y="206"/>
                  <a:pt x="356" y="207"/>
                </a:cubicBezTo>
                <a:cubicBezTo>
                  <a:pt x="358" y="207"/>
                  <a:pt x="359" y="207"/>
                  <a:pt x="361" y="207"/>
                </a:cubicBezTo>
                <a:cubicBezTo>
                  <a:pt x="376" y="207"/>
                  <a:pt x="385" y="194"/>
                  <a:pt x="388" y="188"/>
                </a:cubicBezTo>
                <a:cubicBezTo>
                  <a:pt x="395" y="186"/>
                  <a:pt x="412" y="179"/>
                  <a:pt x="426" y="179"/>
                </a:cubicBezTo>
                <a:cubicBezTo>
                  <a:pt x="429" y="179"/>
                  <a:pt x="432" y="179"/>
                  <a:pt x="434" y="180"/>
                </a:cubicBezTo>
                <a:cubicBezTo>
                  <a:pt x="441" y="181"/>
                  <a:pt x="446" y="180"/>
                  <a:pt x="448" y="175"/>
                </a:cubicBezTo>
                <a:cubicBezTo>
                  <a:pt x="452" y="167"/>
                  <a:pt x="445" y="150"/>
                  <a:pt x="426" y="125"/>
                </a:cubicBezTo>
                <a:cubicBezTo>
                  <a:pt x="425" y="123"/>
                  <a:pt x="422" y="122"/>
                  <a:pt x="419" y="122"/>
                </a:cubicBezTo>
                <a:cubicBezTo>
                  <a:pt x="416" y="123"/>
                  <a:pt x="414" y="125"/>
                  <a:pt x="414" y="128"/>
                </a:cubicBezTo>
                <a:cubicBezTo>
                  <a:pt x="410" y="159"/>
                  <a:pt x="410" y="159"/>
                  <a:pt x="410" y="159"/>
                </a:cubicBezTo>
                <a:cubicBezTo>
                  <a:pt x="400" y="155"/>
                  <a:pt x="385" y="149"/>
                  <a:pt x="381" y="139"/>
                </a:cubicBezTo>
                <a:cubicBezTo>
                  <a:pt x="379" y="135"/>
                  <a:pt x="381" y="129"/>
                  <a:pt x="386" y="121"/>
                </a:cubicBezTo>
                <a:cubicBezTo>
                  <a:pt x="390" y="115"/>
                  <a:pt x="394" y="110"/>
                  <a:pt x="399" y="105"/>
                </a:cubicBezTo>
                <a:cubicBezTo>
                  <a:pt x="400" y="105"/>
                  <a:pt x="400" y="105"/>
                  <a:pt x="400" y="104"/>
                </a:cubicBezTo>
                <a:cubicBezTo>
                  <a:pt x="412" y="94"/>
                  <a:pt x="425" y="87"/>
                  <a:pt x="431" y="87"/>
                </a:cubicBezTo>
                <a:cubicBezTo>
                  <a:pt x="431" y="87"/>
                  <a:pt x="431" y="87"/>
                  <a:pt x="431" y="87"/>
                </a:cubicBezTo>
                <a:cubicBezTo>
                  <a:pt x="435" y="87"/>
                  <a:pt x="440" y="90"/>
                  <a:pt x="445" y="92"/>
                </a:cubicBezTo>
                <a:cubicBezTo>
                  <a:pt x="451" y="95"/>
                  <a:pt x="458" y="99"/>
                  <a:pt x="466" y="99"/>
                </a:cubicBezTo>
                <a:cubicBezTo>
                  <a:pt x="475" y="99"/>
                  <a:pt x="483" y="94"/>
                  <a:pt x="490" y="85"/>
                </a:cubicBezTo>
                <a:cubicBezTo>
                  <a:pt x="505" y="66"/>
                  <a:pt x="497" y="42"/>
                  <a:pt x="490" y="26"/>
                </a:cubicBezTo>
                <a:cubicBezTo>
                  <a:pt x="602" y="55"/>
                  <a:pt x="695" y="134"/>
                  <a:pt x="742" y="237"/>
                </a:cubicBezTo>
                <a:close/>
                <a:moveTo>
                  <a:pt x="119" y="480"/>
                </a:moveTo>
                <a:cubicBezTo>
                  <a:pt x="109" y="475"/>
                  <a:pt x="95" y="468"/>
                  <a:pt x="79" y="444"/>
                </a:cubicBezTo>
                <a:cubicBezTo>
                  <a:pt x="73" y="435"/>
                  <a:pt x="67" y="421"/>
                  <a:pt x="61" y="403"/>
                </a:cubicBezTo>
                <a:cubicBezTo>
                  <a:pt x="194" y="403"/>
                  <a:pt x="194" y="403"/>
                  <a:pt x="194" y="403"/>
                </a:cubicBezTo>
                <a:cubicBezTo>
                  <a:pt x="194" y="443"/>
                  <a:pt x="198" y="482"/>
                  <a:pt x="204" y="519"/>
                </a:cubicBezTo>
                <a:cubicBezTo>
                  <a:pt x="137" y="519"/>
                  <a:pt x="137" y="519"/>
                  <a:pt x="137" y="519"/>
                </a:cubicBezTo>
                <a:cubicBezTo>
                  <a:pt x="138" y="516"/>
                  <a:pt x="138" y="513"/>
                  <a:pt x="138" y="510"/>
                </a:cubicBezTo>
                <a:cubicBezTo>
                  <a:pt x="139" y="490"/>
                  <a:pt x="129" y="485"/>
                  <a:pt x="119" y="480"/>
                </a:cubicBezTo>
                <a:close/>
                <a:moveTo>
                  <a:pt x="273" y="112"/>
                </a:moveTo>
                <a:cubicBezTo>
                  <a:pt x="282" y="107"/>
                  <a:pt x="292" y="102"/>
                  <a:pt x="303" y="100"/>
                </a:cubicBezTo>
                <a:cubicBezTo>
                  <a:pt x="309" y="99"/>
                  <a:pt x="316" y="98"/>
                  <a:pt x="322" y="97"/>
                </a:cubicBezTo>
                <a:cubicBezTo>
                  <a:pt x="341" y="94"/>
                  <a:pt x="363" y="92"/>
                  <a:pt x="384" y="76"/>
                </a:cubicBezTo>
                <a:cubicBezTo>
                  <a:pt x="386" y="75"/>
                  <a:pt x="387" y="74"/>
                  <a:pt x="388" y="73"/>
                </a:cubicBezTo>
                <a:cubicBezTo>
                  <a:pt x="388" y="97"/>
                  <a:pt x="388" y="97"/>
                  <a:pt x="388" y="97"/>
                </a:cubicBezTo>
                <a:cubicBezTo>
                  <a:pt x="383" y="102"/>
                  <a:pt x="378" y="108"/>
                  <a:pt x="374" y="113"/>
                </a:cubicBezTo>
                <a:cubicBezTo>
                  <a:pt x="370" y="120"/>
                  <a:pt x="368" y="125"/>
                  <a:pt x="367" y="130"/>
                </a:cubicBezTo>
                <a:cubicBezTo>
                  <a:pt x="342" y="130"/>
                  <a:pt x="342" y="130"/>
                  <a:pt x="342" y="130"/>
                </a:cubicBezTo>
                <a:cubicBezTo>
                  <a:pt x="343" y="127"/>
                  <a:pt x="344" y="124"/>
                  <a:pt x="343" y="120"/>
                </a:cubicBezTo>
                <a:cubicBezTo>
                  <a:pt x="341" y="112"/>
                  <a:pt x="334" y="107"/>
                  <a:pt x="325" y="107"/>
                </a:cubicBezTo>
                <a:cubicBezTo>
                  <a:pt x="318" y="107"/>
                  <a:pt x="310" y="110"/>
                  <a:pt x="305" y="115"/>
                </a:cubicBezTo>
                <a:cubicBezTo>
                  <a:pt x="302" y="118"/>
                  <a:pt x="301" y="122"/>
                  <a:pt x="302" y="125"/>
                </a:cubicBezTo>
                <a:cubicBezTo>
                  <a:pt x="303" y="127"/>
                  <a:pt x="304" y="129"/>
                  <a:pt x="306" y="130"/>
                </a:cubicBezTo>
                <a:cubicBezTo>
                  <a:pt x="261" y="130"/>
                  <a:pt x="261" y="130"/>
                  <a:pt x="261" y="130"/>
                </a:cubicBezTo>
                <a:cubicBezTo>
                  <a:pt x="264" y="124"/>
                  <a:pt x="267" y="119"/>
                  <a:pt x="270" y="113"/>
                </a:cubicBezTo>
                <a:cubicBezTo>
                  <a:pt x="271" y="113"/>
                  <a:pt x="272" y="112"/>
                  <a:pt x="273" y="112"/>
                </a:cubicBezTo>
                <a:close/>
                <a:moveTo>
                  <a:pt x="440" y="48"/>
                </a:moveTo>
                <a:cubicBezTo>
                  <a:pt x="451" y="45"/>
                  <a:pt x="465" y="38"/>
                  <a:pt x="471" y="27"/>
                </a:cubicBezTo>
                <a:cubicBezTo>
                  <a:pt x="472" y="26"/>
                  <a:pt x="472" y="25"/>
                  <a:pt x="473" y="24"/>
                </a:cubicBezTo>
                <a:cubicBezTo>
                  <a:pt x="479" y="34"/>
                  <a:pt x="492" y="60"/>
                  <a:pt x="479" y="76"/>
                </a:cubicBezTo>
                <a:cubicBezTo>
                  <a:pt x="473" y="84"/>
                  <a:pt x="469" y="85"/>
                  <a:pt x="466" y="85"/>
                </a:cubicBezTo>
                <a:cubicBezTo>
                  <a:pt x="461" y="85"/>
                  <a:pt x="456" y="82"/>
                  <a:pt x="451" y="80"/>
                </a:cubicBezTo>
                <a:cubicBezTo>
                  <a:pt x="445" y="76"/>
                  <a:pt x="439" y="73"/>
                  <a:pt x="432" y="73"/>
                </a:cubicBezTo>
                <a:cubicBezTo>
                  <a:pt x="424" y="72"/>
                  <a:pt x="413" y="77"/>
                  <a:pt x="402" y="85"/>
                </a:cubicBezTo>
                <a:cubicBezTo>
                  <a:pt x="402" y="64"/>
                  <a:pt x="402" y="64"/>
                  <a:pt x="402" y="64"/>
                </a:cubicBezTo>
                <a:cubicBezTo>
                  <a:pt x="419" y="54"/>
                  <a:pt x="432" y="50"/>
                  <a:pt x="440" y="48"/>
                </a:cubicBezTo>
                <a:close/>
                <a:moveTo>
                  <a:pt x="322" y="122"/>
                </a:moveTo>
                <a:cubicBezTo>
                  <a:pt x="325" y="121"/>
                  <a:pt x="327" y="121"/>
                  <a:pt x="328" y="122"/>
                </a:cubicBezTo>
                <a:cubicBezTo>
                  <a:pt x="328" y="122"/>
                  <a:pt x="327" y="122"/>
                  <a:pt x="327" y="122"/>
                </a:cubicBezTo>
                <a:cubicBezTo>
                  <a:pt x="325" y="122"/>
                  <a:pt x="324" y="122"/>
                  <a:pt x="322" y="122"/>
                </a:cubicBezTo>
                <a:close/>
                <a:moveTo>
                  <a:pt x="368" y="144"/>
                </a:moveTo>
                <a:cubicBezTo>
                  <a:pt x="368" y="144"/>
                  <a:pt x="368" y="145"/>
                  <a:pt x="368" y="145"/>
                </a:cubicBezTo>
                <a:cubicBezTo>
                  <a:pt x="374" y="157"/>
                  <a:pt x="387" y="165"/>
                  <a:pt x="398" y="170"/>
                </a:cubicBezTo>
                <a:cubicBezTo>
                  <a:pt x="388" y="173"/>
                  <a:pt x="381" y="176"/>
                  <a:pt x="380" y="176"/>
                </a:cubicBezTo>
                <a:cubicBezTo>
                  <a:pt x="379" y="177"/>
                  <a:pt x="378" y="178"/>
                  <a:pt x="377" y="180"/>
                </a:cubicBezTo>
                <a:cubicBezTo>
                  <a:pt x="376" y="179"/>
                  <a:pt x="375" y="178"/>
                  <a:pt x="374" y="178"/>
                </a:cubicBezTo>
                <a:cubicBezTo>
                  <a:pt x="375" y="177"/>
                  <a:pt x="375" y="175"/>
                  <a:pt x="376" y="174"/>
                </a:cubicBezTo>
                <a:cubicBezTo>
                  <a:pt x="382" y="171"/>
                  <a:pt x="381" y="166"/>
                  <a:pt x="381" y="164"/>
                </a:cubicBezTo>
                <a:cubicBezTo>
                  <a:pt x="379" y="157"/>
                  <a:pt x="370" y="155"/>
                  <a:pt x="356" y="153"/>
                </a:cubicBezTo>
                <a:cubicBezTo>
                  <a:pt x="356" y="153"/>
                  <a:pt x="355" y="153"/>
                  <a:pt x="354" y="153"/>
                </a:cubicBezTo>
                <a:cubicBezTo>
                  <a:pt x="346" y="153"/>
                  <a:pt x="342" y="158"/>
                  <a:pt x="342" y="163"/>
                </a:cubicBezTo>
                <a:cubicBezTo>
                  <a:pt x="340" y="161"/>
                  <a:pt x="338" y="160"/>
                  <a:pt x="336" y="159"/>
                </a:cubicBezTo>
                <a:cubicBezTo>
                  <a:pt x="335" y="159"/>
                  <a:pt x="333" y="159"/>
                  <a:pt x="332" y="159"/>
                </a:cubicBezTo>
                <a:cubicBezTo>
                  <a:pt x="321" y="159"/>
                  <a:pt x="312" y="170"/>
                  <a:pt x="311" y="179"/>
                </a:cubicBezTo>
                <a:cubicBezTo>
                  <a:pt x="311" y="186"/>
                  <a:pt x="315" y="192"/>
                  <a:pt x="323" y="193"/>
                </a:cubicBezTo>
                <a:cubicBezTo>
                  <a:pt x="323" y="193"/>
                  <a:pt x="324" y="193"/>
                  <a:pt x="325" y="193"/>
                </a:cubicBezTo>
                <a:cubicBezTo>
                  <a:pt x="330" y="193"/>
                  <a:pt x="334" y="192"/>
                  <a:pt x="337" y="189"/>
                </a:cubicBezTo>
                <a:cubicBezTo>
                  <a:pt x="336" y="191"/>
                  <a:pt x="335" y="194"/>
                  <a:pt x="336" y="196"/>
                </a:cubicBezTo>
                <a:cubicBezTo>
                  <a:pt x="337" y="197"/>
                  <a:pt x="337" y="198"/>
                  <a:pt x="338" y="199"/>
                </a:cubicBezTo>
                <a:cubicBezTo>
                  <a:pt x="336" y="201"/>
                  <a:pt x="335" y="203"/>
                  <a:pt x="333" y="205"/>
                </a:cubicBezTo>
                <a:cubicBezTo>
                  <a:pt x="330" y="210"/>
                  <a:pt x="329" y="217"/>
                  <a:pt x="330" y="223"/>
                </a:cubicBezTo>
                <a:cubicBezTo>
                  <a:pt x="329" y="223"/>
                  <a:pt x="327" y="223"/>
                  <a:pt x="326" y="223"/>
                </a:cubicBezTo>
                <a:cubicBezTo>
                  <a:pt x="320" y="224"/>
                  <a:pt x="311" y="224"/>
                  <a:pt x="305" y="227"/>
                </a:cubicBezTo>
                <a:cubicBezTo>
                  <a:pt x="291" y="232"/>
                  <a:pt x="289" y="249"/>
                  <a:pt x="289" y="259"/>
                </a:cubicBezTo>
                <a:cubicBezTo>
                  <a:pt x="220" y="259"/>
                  <a:pt x="220" y="259"/>
                  <a:pt x="220" y="259"/>
                </a:cubicBezTo>
                <a:cubicBezTo>
                  <a:pt x="228" y="217"/>
                  <a:pt x="240" y="178"/>
                  <a:pt x="255" y="144"/>
                </a:cubicBezTo>
                <a:lnTo>
                  <a:pt x="368" y="144"/>
                </a:lnTo>
                <a:close/>
                <a:moveTo>
                  <a:pt x="346" y="175"/>
                </a:moveTo>
                <a:cubicBezTo>
                  <a:pt x="346" y="175"/>
                  <a:pt x="346" y="174"/>
                  <a:pt x="346" y="174"/>
                </a:cubicBezTo>
                <a:cubicBezTo>
                  <a:pt x="346" y="175"/>
                  <a:pt x="347" y="176"/>
                  <a:pt x="348" y="177"/>
                </a:cubicBezTo>
                <a:cubicBezTo>
                  <a:pt x="348" y="177"/>
                  <a:pt x="348" y="177"/>
                  <a:pt x="348" y="177"/>
                </a:cubicBezTo>
                <a:cubicBezTo>
                  <a:pt x="347" y="178"/>
                  <a:pt x="345" y="180"/>
                  <a:pt x="344" y="181"/>
                </a:cubicBezTo>
                <a:cubicBezTo>
                  <a:pt x="345" y="179"/>
                  <a:pt x="345" y="177"/>
                  <a:pt x="346" y="175"/>
                </a:cubicBezTo>
                <a:close/>
                <a:moveTo>
                  <a:pt x="363" y="169"/>
                </a:moveTo>
                <a:cubicBezTo>
                  <a:pt x="362" y="168"/>
                  <a:pt x="361" y="168"/>
                  <a:pt x="360" y="168"/>
                </a:cubicBezTo>
                <a:cubicBezTo>
                  <a:pt x="360" y="168"/>
                  <a:pt x="360" y="168"/>
                  <a:pt x="359" y="168"/>
                </a:cubicBezTo>
                <a:cubicBezTo>
                  <a:pt x="361" y="168"/>
                  <a:pt x="362" y="168"/>
                  <a:pt x="363" y="168"/>
                </a:cubicBezTo>
                <a:cubicBezTo>
                  <a:pt x="363" y="169"/>
                  <a:pt x="363" y="169"/>
                  <a:pt x="363" y="169"/>
                </a:cubicBezTo>
                <a:close/>
                <a:moveTo>
                  <a:pt x="361" y="184"/>
                </a:moveTo>
                <a:cubicBezTo>
                  <a:pt x="362" y="185"/>
                  <a:pt x="362" y="186"/>
                  <a:pt x="363" y="187"/>
                </a:cubicBezTo>
                <a:cubicBezTo>
                  <a:pt x="361" y="187"/>
                  <a:pt x="360" y="187"/>
                  <a:pt x="357" y="188"/>
                </a:cubicBezTo>
                <a:cubicBezTo>
                  <a:pt x="359" y="187"/>
                  <a:pt x="360" y="185"/>
                  <a:pt x="361" y="184"/>
                </a:cubicBezTo>
                <a:close/>
                <a:moveTo>
                  <a:pt x="332" y="173"/>
                </a:moveTo>
                <a:cubicBezTo>
                  <a:pt x="332" y="174"/>
                  <a:pt x="331" y="175"/>
                  <a:pt x="330" y="176"/>
                </a:cubicBezTo>
                <a:cubicBezTo>
                  <a:pt x="329" y="177"/>
                  <a:pt x="328" y="179"/>
                  <a:pt x="326" y="179"/>
                </a:cubicBezTo>
                <a:cubicBezTo>
                  <a:pt x="326" y="178"/>
                  <a:pt x="327" y="177"/>
                  <a:pt x="328" y="175"/>
                </a:cubicBezTo>
                <a:cubicBezTo>
                  <a:pt x="329" y="174"/>
                  <a:pt x="331" y="173"/>
                  <a:pt x="332" y="173"/>
                </a:cubicBezTo>
                <a:close/>
                <a:moveTo>
                  <a:pt x="297" y="273"/>
                </a:moveTo>
                <a:cubicBezTo>
                  <a:pt x="298" y="273"/>
                  <a:pt x="300" y="273"/>
                  <a:pt x="301" y="272"/>
                </a:cubicBezTo>
                <a:cubicBezTo>
                  <a:pt x="302" y="272"/>
                  <a:pt x="303" y="273"/>
                  <a:pt x="303" y="274"/>
                </a:cubicBezTo>
                <a:cubicBezTo>
                  <a:pt x="303" y="275"/>
                  <a:pt x="304" y="275"/>
                  <a:pt x="303" y="277"/>
                </a:cubicBezTo>
                <a:cubicBezTo>
                  <a:pt x="292" y="283"/>
                  <a:pt x="247" y="307"/>
                  <a:pt x="239" y="338"/>
                </a:cubicBezTo>
                <a:cubicBezTo>
                  <a:pt x="234" y="354"/>
                  <a:pt x="231" y="372"/>
                  <a:pt x="229" y="389"/>
                </a:cubicBezTo>
                <a:cubicBezTo>
                  <a:pt x="208" y="389"/>
                  <a:pt x="208" y="389"/>
                  <a:pt x="208" y="389"/>
                </a:cubicBezTo>
                <a:cubicBezTo>
                  <a:pt x="208" y="349"/>
                  <a:pt x="212" y="310"/>
                  <a:pt x="218" y="273"/>
                </a:cubicBezTo>
                <a:lnTo>
                  <a:pt x="297" y="273"/>
                </a:lnTo>
                <a:close/>
                <a:moveTo>
                  <a:pt x="208" y="403"/>
                </a:moveTo>
                <a:cubicBezTo>
                  <a:pt x="227" y="403"/>
                  <a:pt x="227" y="403"/>
                  <a:pt x="227" y="403"/>
                </a:cubicBezTo>
                <a:cubicBezTo>
                  <a:pt x="226" y="425"/>
                  <a:pt x="229" y="445"/>
                  <a:pt x="239" y="459"/>
                </a:cubicBezTo>
                <a:cubicBezTo>
                  <a:pt x="246" y="469"/>
                  <a:pt x="257" y="475"/>
                  <a:pt x="270" y="476"/>
                </a:cubicBezTo>
                <a:cubicBezTo>
                  <a:pt x="275" y="477"/>
                  <a:pt x="280" y="477"/>
                  <a:pt x="285" y="477"/>
                </a:cubicBezTo>
                <a:cubicBezTo>
                  <a:pt x="299" y="477"/>
                  <a:pt x="313" y="475"/>
                  <a:pt x="325" y="474"/>
                </a:cubicBezTo>
                <a:cubicBezTo>
                  <a:pt x="334" y="473"/>
                  <a:pt x="343" y="473"/>
                  <a:pt x="351" y="473"/>
                </a:cubicBezTo>
                <a:cubicBezTo>
                  <a:pt x="369" y="473"/>
                  <a:pt x="374" y="478"/>
                  <a:pt x="377" y="486"/>
                </a:cubicBezTo>
                <a:cubicBezTo>
                  <a:pt x="383" y="501"/>
                  <a:pt x="381" y="510"/>
                  <a:pt x="380" y="519"/>
                </a:cubicBezTo>
                <a:cubicBezTo>
                  <a:pt x="218" y="519"/>
                  <a:pt x="218" y="519"/>
                  <a:pt x="218" y="519"/>
                </a:cubicBezTo>
                <a:cubicBezTo>
                  <a:pt x="212" y="482"/>
                  <a:pt x="208" y="443"/>
                  <a:pt x="208" y="403"/>
                </a:cubicBezTo>
                <a:close/>
                <a:moveTo>
                  <a:pt x="402" y="567"/>
                </a:moveTo>
                <a:cubicBezTo>
                  <a:pt x="406" y="573"/>
                  <a:pt x="408" y="577"/>
                  <a:pt x="405" y="581"/>
                </a:cubicBezTo>
                <a:cubicBezTo>
                  <a:pt x="404" y="582"/>
                  <a:pt x="403" y="584"/>
                  <a:pt x="402" y="586"/>
                </a:cubicBezTo>
                <a:lnTo>
                  <a:pt x="402" y="567"/>
                </a:lnTo>
                <a:close/>
                <a:moveTo>
                  <a:pt x="402" y="623"/>
                </a:moveTo>
                <a:cubicBezTo>
                  <a:pt x="405" y="633"/>
                  <a:pt x="409" y="641"/>
                  <a:pt x="412" y="648"/>
                </a:cubicBezTo>
                <a:cubicBezTo>
                  <a:pt x="402" y="648"/>
                  <a:pt x="402" y="648"/>
                  <a:pt x="402" y="648"/>
                </a:cubicBezTo>
                <a:lnTo>
                  <a:pt x="402" y="623"/>
                </a:lnTo>
                <a:close/>
                <a:moveTo>
                  <a:pt x="423" y="165"/>
                </a:moveTo>
                <a:cubicBezTo>
                  <a:pt x="425" y="149"/>
                  <a:pt x="425" y="149"/>
                  <a:pt x="425" y="149"/>
                </a:cubicBezTo>
                <a:cubicBezTo>
                  <a:pt x="429" y="155"/>
                  <a:pt x="433" y="162"/>
                  <a:pt x="434" y="166"/>
                </a:cubicBezTo>
                <a:cubicBezTo>
                  <a:pt x="432" y="165"/>
                  <a:pt x="429" y="165"/>
                  <a:pt x="426" y="165"/>
                </a:cubicBezTo>
                <a:cubicBezTo>
                  <a:pt x="425" y="165"/>
                  <a:pt x="424" y="165"/>
                  <a:pt x="423" y="165"/>
                </a:cubicBezTo>
                <a:close/>
                <a:moveTo>
                  <a:pt x="204" y="273"/>
                </a:moveTo>
                <a:cubicBezTo>
                  <a:pt x="198" y="310"/>
                  <a:pt x="194" y="349"/>
                  <a:pt x="194" y="389"/>
                </a:cubicBezTo>
                <a:cubicBezTo>
                  <a:pt x="56" y="389"/>
                  <a:pt x="56" y="389"/>
                  <a:pt x="56" y="389"/>
                </a:cubicBezTo>
                <a:cubicBezTo>
                  <a:pt x="48" y="361"/>
                  <a:pt x="39" y="325"/>
                  <a:pt x="31" y="282"/>
                </a:cubicBezTo>
                <a:cubicBezTo>
                  <a:pt x="32" y="279"/>
                  <a:pt x="33" y="276"/>
                  <a:pt x="34" y="273"/>
                </a:cubicBezTo>
                <a:lnTo>
                  <a:pt x="204" y="273"/>
                </a:lnTo>
                <a:close/>
                <a:moveTo>
                  <a:pt x="134" y="533"/>
                </a:moveTo>
                <a:cubicBezTo>
                  <a:pt x="206" y="533"/>
                  <a:pt x="206" y="533"/>
                  <a:pt x="206" y="533"/>
                </a:cubicBezTo>
                <a:cubicBezTo>
                  <a:pt x="214" y="574"/>
                  <a:pt x="225" y="613"/>
                  <a:pt x="240" y="648"/>
                </a:cubicBezTo>
                <a:cubicBezTo>
                  <a:pt x="143" y="648"/>
                  <a:pt x="143" y="648"/>
                  <a:pt x="143" y="648"/>
                </a:cubicBezTo>
                <a:cubicBezTo>
                  <a:pt x="122" y="595"/>
                  <a:pt x="129" y="558"/>
                  <a:pt x="134" y="533"/>
                </a:cubicBezTo>
                <a:close/>
                <a:moveTo>
                  <a:pt x="220" y="533"/>
                </a:moveTo>
                <a:cubicBezTo>
                  <a:pt x="379" y="533"/>
                  <a:pt x="379" y="533"/>
                  <a:pt x="379" y="533"/>
                </a:cubicBezTo>
                <a:cubicBezTo>
                  <a:pt x="379" y="536"/>
                  <a:pt x="380" y="540"/>
                  <a:pt x="383" y="544"/>
                </a:cubicBezTo>
                <a:cubicBezTo>
                  <a:pt x="385" y="546"/>
                  <a:pt x="386" y="548"/>
                  <a:pt x="388" y="550"/>
                </a:cubicBezTo>
                <a:cubicBezTo>
                  <a:pt x="388" y="648"/>
                  <a:pt x="388" y="648"/>
                  <a:pt x="388" y="648"/>
                </a:cubicBezTo>
                <a:cubicBezTo>
                  <a:pt x="255" y="648"/>
                  <a:pt x="255" y="648"/>
                  <a:pt x="255" y="648"/>
                </a:cubicBezTo>
                <a:cubicBezTo>
                  <a:pt x="240" y="614"/>
                  <a:pt x="228" y="575"/>
                  <a:pt x="220" y="533"/>
                </a:cubicBezTo>
                <a:close/>
                <a:moveTo>
                  <a:pt x="388" y="662"/>
                </a:moveTo>
                <a:cubicBezTo>
                  <a:pt x="388" y="777"/>
                  <a:pt x="388" y="777"/>
                  <a:pt x="388" y="777"/>
                </a:cubicBezTo>
                <a:cubicBezTo>
                  <a:pt x="339" y="774"/>
                  <a:pt x="294" y="730"/>
                  <a:pt x="261" y="662"/>
                </a:cubicBezTo>
                <a:lnTo>
                  <a:pt x="388" y="662"/>
                </a:lnTo>
                <a:close/>
                <a:moveTo>
                  <a:pt x="402" y="662"/>
                </a:moveTo>
                <a:cubicBezTo>
                  <a:pt x="419" y="662"/>
                  <a:pt x="419" y="662"/>
                  <a:pt x="419" y="662"/>
                </a:cubicBezTo>
                <a:cubicBezTo>
                  <a:pt x="419" y="662"/>
                  <a:pt x="419" y="663"/>
                  <a:pt x="419" y="663"/>
                </a:cubicBezTo>
                <a:cubicBezTo>
                  <a:pt x="427" y="678"/>
                  <a:pt x="433" y="692"/>
                  <a:pt x="449" y="692"/>
                </a:cubicBezTo>
                <a:cubicBezTo>
                  <a:pt x="452" y="692"/>
                  <a:pt x="455" y="691"/>
                  <a:pt x="458" y="691"/>
                </a:cubicBezTo>
                <a:cubicBezTo>
                  <a:pt x="470" y="687"/>
                  <a:pt x="491" y="675"/>
                  <a:pt x="505" y="665"/>
                </a:cubicBezTo>
                <a:cubicBezTo>
                  <a:pt x="506" y="664"/>
                  <a:pt x="508" y="663"/>
                  <a:pt x="509" y="662"/>
                </a:cubicBezTo>
                <a:cubicBezTo>
                  <a:pt x="529" y="662"/>
                  <a:pt x="529" y="662"/>
                  <a:pt x="529" y="662"/>
                </a:cubicBezTo>
                <a:cubicBezTo>
                  <a:pt x="496" y="732"/>
                  <a:pt x="450" y="774"/>
                  <a:pt x="402" y="777"/>
                </a:cubicBezTo>
                <a:lnTo>
                  <a:pt x="402" y="662"/>
                </a:lnTo>
                <a:close/>
                <a:moveTo>
                  <a:pt x="528" y="648"/>
                </a:moveTo>
                <a:cubicBezTo>
                  <a:pt x="539" y="638"/>
                  <a:pt x="539" y="634"/>
                  <a:pt x="539" y="632"/>
                </a:cubicBezTo>
                <a:cubicBezTo>
                  <a:pt x="539" y="628"/>
                  <a:pt x="545" y="617"/>
                  <a:pt x="552" y="605"/>
                </a:cubicBezTo>
                <a:cubicBezTo>
                  <a:pt x="547" y="621"/>
                  <a:pt x="541" y="635"/>
                  <a:pt x="536" y="648"/>
                </a:cubicBezTo>
                <a:lnTo>
                  <a:pt x="528" y="648"/>
                </a:lnTo>
                <a:close/>
                <a:moveTo>
                  <a:pt x="570" y="592"/>
                </a:moveTo>
                <a:cubicBezTo>
                  <a:pt x="575" y="588"/>
                  <a:pt x="579" y="584"/>
                  <a:pt x="582" y="579"/>
                </a:cubicBezTo>
                <a:cubicBezTo>
                  <a:pt x="584" y="573"/>
                  <a:pt x="584" y="567"/>
                  <a:pt x="581" y="561"/>
                </a:cubicBezTo>
                <a:cubicBezTo>
                  <a:pt x="577" y="554"/>
                  <a:pt x="576" y="544"/>
                  <a:pt x="579" y="533"/>
                </a:cubicBezTo>
                <a:cubicBezTo>
                  <a:pt x="752" y="533"/>
                  <a:pt x="752" y="533"/>
                  <a:pt x="752" y="533"/>
                </a:cubicBezTo>
                <a:cubicBezTo>
                  <a:pt x="735" y="575"/>
                  <a:pt x="711" y="614"/>
                  <a:pt x="682" y="648"/>
                </a:cubicBezTo>
                <a:cubicBezTo>
                  <a:pt x="551" y="648"/>
                  <a:pt x="551" y="648"/>
                  <a:pt x="551" y="648"/>
                </a:cubicBezTo>
                <a:cubicBezTo>
                  <a:pt x="558" y="631"/>
                  <a:pt x="565" y="612"/>
                  <a:pt x="570" y="592"/>
                </a:cubicBezTo>
                <a:close/>
                <a:moveTo>
                  <a:pt x="175" y="708"/>
                </a:moveTo>
                <a:cubicBezTo>
                  <a:pt x="164" y="691"/>
                  <a:pt x="155" y="676"/>
                  <a:pt x="149" y="662"/>
                </a:cubicBezTo>
                <a:cubicBezTo>
                  <a:pt x="246" y="662"/>
                  <a:pt x="246" y="662"/>
                  <a:pt x="246" y="662"/>
                </a:cubicBezTo>
                <a:cubicBezTo>
                  <a:pt x="248" y="666"/>
                  <a:pt x="250" y="670"/>
                  <a:pt x="252" y="674"/>
                </a:cubicBezTo>
                <a:cubicBezTo>
                  <a:pt x="275" y="720"/>
                  <a:pt x="302" y="753"/>
                  <a:pt x="333" y="772"/>
                </a:cubicBezTo>
                <a:cubicBezTo>
                  <a:pt x="275" y="763"/>
                  <a:pt x="221" y="740"/>
                  <a:pt x="175" y="708"/>
                </a:cubicBezTo>
                <a:close/>
                <a:moveTo>
                  <a:pt x="457" y="773"/>
                </a:moveTo>
                <a:cubicBezTo>
                  <a:pt x="491" y="751"/>
                  <a:pt x="521" y="713"/>
                  <a:pt x="545" y="662"/>
                </a:cubicBezTo>
                <a:cubicBezTo>
                  <a:pt x="669" y="662"/>
                  <a:pt x="669" y="662"/>
                  <a:pt x="669" y="662"/>
                </a:cubicBezTo>
                <a:cubicBezTo>
                  <a:pt x="613" y="719"/>
                  <a:pt x="539" y="759"/>
                  <a:pt x="457" y="7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674471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3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3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3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300"/>
                                        <p:tgtEl>
                                          <p:spTgt spid="15"/>
                                        </p:tgtEl>
                                      </p:cBhvr>
                                    </p:animEffect>
                                  </p:childTnLst>
                                </p:cTn>
                              </p:par>
                              <p:par>
                                <p:cTn id="19" presetID="35" presetClass="path" presetSubtype="0" accel="50000" decel="50000" fill="hold" grpId="1" nodeType="withEffect">
                                  <p:stCondLst>
                                    <p:cond delay="0"/>
                                  </p:stCondLst>
                                  <p:childTnLst>
                                    <p:animMotion origin="layout" path="M 3.75E-6 -7.40741E-7 L -0.04141 -7.40741E-7 " pathEditMode="relative" rAng="0" ptsTypes="AA">
                                      <p:cBhvr>
                                        <p:cTn id="20" dur="300" spd="-100000" fill="hold"/>
                                        <p:tgtEl>
                                          <p:spTgt spid="15"/>
                                        </p:tgtEl>
                                        <p:attrNameLst>
                                          <p:attrName>ppt_x</p:attrName>
                                          <p:attrName>ppt_y</p:attrName>
                                        </p:attrNameLst>
                                      </p:cBhvr>
                                      <p:rCtr x="-2070" y="0"/>
                                    </p:animMotion>
                                  </p:childTnLst>
                                </p:cTn>
                              </p:par>
                            </p:childTnLst>
                          </p:cTn>
                        </p:par>
                        <p:par>
                          <p:cTn id="21" fill="hold">
                            <p:stCondLst>
                              <p:cond delay="3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300"/>
                                        <p:tgtEl>
                                          <p:spTgt spid="1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300"/>
                                        <p:tgtEl>
                                          <p:spTgt spid="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300"/>
                                        <p:tgtEl>
                                          <p:spTgt spid="2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300"/>
                                        <p:tgtEl>
                                          <p:spTgt spid="16"/>
                                        </p:tgtEl>
                                      </p:cBhvr>
                                    </p:animEffect>
                                  </p:childTnLst>
                                </p:cTn>
                              </p:par>
                              <p:par>
                                <p:cTn id="36" presetID="35" presetClass="path" presetSubtype="0" accel="50000" decel="50000" fill="hold" grpId="1" nodeType="withEffect">
                                  <p:stCondLst>
                                    <p:cond delay="0"/>
                                  </p:stCondLst>
                                  <p:childTnLst>
                                    <p:animMotion origin="layout" path="M 3.75E-6 -7.40741E-7 L -0.04141 -7.40741E-7 " pathEditMode="relative" rAng="0" ptsTypes="AA">
                                      <p:cBhvr>
                                        <p:cTn id="37" dur="300" spd="-100000" fill="hold"/>
                                        <p:tgtEl>
                                          <p:spTgt spid="16"/>
                                        </p:tgtEl>
                                        <p:attrNameLst>
                                          <p:attrName>ppt_x</p:attrName>
                                          <p:attrName>ppt_y</p:attrName>
                                        </p:attrNameLst>
                                      </p:cBhvr>
                                      <p:rCtr x="-2070" y="0"/>
                                    </p:animMotion>
                                  </p:childTnLst>
                                </p:cTn>
                              </p:par>
                            </p:childTnLst>
                          </p:cTn>
                        </p:par>
                        <p:par>
                          <p:cTn id="38" fill="hold">
                            <p:stCondLst>
                              <p:cond delay="300"/>
                            </p:stCondLst>
                            <p:childTnLst>
                              <p:par>
                                <p:cTn id="39" presetID="10" presetClass="entr" presetSubtype="0" fill="hold" grpId="0" nodeType="after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300"/>
                                        <p:tgtEl>
                                          <p:spTgt spid="13"/>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300"/>
                                        <p:tgtEl>
                                          <p:spTgt spid="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3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P spid="16" grpId="0" animBg="1"/>
      <p:bldP spid="16" grpId="1" animBg="1"/>
      <p:bldP spid="7" grpId="0" animBg="1"/>
      <p:bldP spid="12" grpId="0" animBg="1"/>
      <p:bldP spid="13" grpId="0" animBg="1"/>
      <p:bldP spid="3" grpId="0" animBg="1"/>
      <p:bldP spid="4" grpId="0" animBg="1"/>
      <p:bldP spid="5" grpId="0" animBg="1"/>
      <p:bldP spid="21" grpId="0" animBg="1"/>
      <p:bldP spid="22" grpId="0" animBg="1"/>
      <p:bldP spid="23"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Group 45"/>
          <p:cNvGrpSpPr/>
          <p:nvPr/>
        </p:nvGrpSpPr>
        <p:grpSpPr>
          <a:xfrm rot="10800000">
            <a:off x="2721863" y="3454082"/>
            <a:ext cx="2034920" cy="1190391"/>
            <a:chOff x="5889822" y="1186327"/>
            <a:chExt cx="2583577" cy="1511345"/>
          </a:xfrm>
          <a:solidFill>
            <a:schemeClr val="tx1">
              <a:lumMod val="65000"/>
              <a:alpha val="20000"/>
            </a:schemeClr>
          </a:solidFill>
        </p:grpSpPr>
        <p:grpSp>
          <p:nvGrpSpPr>
            <p:cNvPr id="47" name="Group 46"/>
            <p:cNvGrpSpPr/>
            <p:nvPr/>
          </p:nvGrpSpPr>
          <p:grpSpPr>
            <a:xfrm rot="10800000">
              <a:off x="5889822" y="1186327"/>
              <a:ext cx="1321806" cy="1511345"/>
              <a:chOff x="6971420" y="948999"/>
              <a:chExt cx="1321806" cy="1511345"/>
            </a:xfrm>
            <a:grpFill/>
          </p:grpSpPr>
          <p:sp>
            <p:nvSpPr>
              <p:cNvPr id="49" name="Rounded Rectangle 48"/>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50" name="Rounded Rectangle 49"/>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48" name="Rounded Rectangle 47"/>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dirty="0">
                <a:solidFill>
                  <a:srgbClr val="FFFFFF"/>
                </a:solidFill>
              </a:endParaRPr>
            </a:p>
          </p:txBody>
        </p:sp>
      </p:grpSp>
      <p:grpSp>
        <p:nvGrpSpPr>
          <p:cNvPr id="51" name="Group 50"/>
          <p:cNvGrpSpPr/>
          <p:nvPr/>
        </p:nvGrpSpPr>
        <p:grpSpPr>
          <a:xfrm>
            <a:off x="5584847" y="1645118"/>
            <a:ext cx="2034920" cy="1190391"/>
            <a:chOff x="5889822" y="1186327"/>
            <a:chExt cx="2583577" cy="1511345"/>
          </a:xfrm>
          <a:solidFill>
            <a:schemeClr val="tx1">
              <a:lumMod val="65000"/>
              <a:alpha val="20000"/>
            </a:schemeClr>
          </a:solidFill>
        </p:grpSpPr>
        <p:grpSp>
          <p:nvGrpSpPr>
            <p:cNvPr id="52" name="Group 51"/>
            <p:cNvGrpSpPr/>
            <p:nvPr/>
          </p:nvGrpSpPr>
          <p:grpSpPr>
            <a:xfrm rot="10800000">
              <a:off x="5889822" y="1186327"/>
              <a:ext cx="1321806" cy="1511345"/>
              <a:chOff x="6971420" y="948999"/>
              <a:chExt cx="1321806" cy="1511345"/>
            </a:xfrm>
            <a:grpFill/>
          </p:grpSpPr>
          <p:sp>
            <p:nvSpPr>
              <p:cNvPr id="54" name="Rounded Rectangle 53"/>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55" name="Rounded Rectangle 54"/>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53" name="Rounded Rectangle 52"/>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dirty="0">
                <a:solidFill>
                  <a:srgbClr val="FFFFFF"/>
                </a:solidFill>
              </a:endParaRPr>
            </a:p>
          </p:txBody>
        </p:sp>
      </p:grpSp>
      <p:grpSp>
        <p:nvGrpSpPr>
          <p:cNvPr id="56" name="Group 55"/>
          <p:cNvGrpSpPr/>
          <p:nvPr/>
        </p:nvGrpSpPr>
        <p:grpSpPr>
          <a:xfrm>
            <a:off x="9565767" y="3547173"/>
            <a:ext cx="2034920" cy="1190391"/>
            <a:chOff x="5889822" y="1186327"/>
            <a:chExt cx="2583577" cy="1511345"/>
          </a:xfrm>
          <a:solidFill>
            <a:schemeClr val="tx1">
              <a:lumMod val="65000"/>
              <a:alpha val="20000"/>
            </a:schemeClr>
          </a:solidFill>
        </p:grpSpPr>
        <p:grpSp>
          <p:nvGrpSpPr>
            <p:cNvPr id="57" name="Group 56"/>
            <p:cNvGrpSpPr/>
            <p:nvPr/>
          </p:nvGrpSpPr>
          <p:grpSpPr>
            <a:xfrm rot="10800000">
              <a:off x="5889822" y="1186327"/>
              <a:ext cx="1321806" cy="1511345"/>
              <a:chOff x="6971420" y="948999"/>
              <a:chExt cx="1321806" cy="1511345"/>
            </a:xfrm>
            <a:grpFill/>
          </p:grpSpPr>
          <p:sp>
            <p:nvSpPr>
              <p:cNvPr id="59" name="Rounded Rectangle 58"/>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60" name="Rounded Rectangle 59"/>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58" name="Rounded Rectangle 57"/>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dirty="0">
                <a:solidFill>
                  <a:srgbClr val="FFFFFF"/>
                </a:solidFill>
              </a:endParaRPr>
            </a:p>
          </p:txBody>
        </p:sp>
      </p:grpSp>
      <p:grpSp>
        <p:nvGrpSpPr>
          <p:cNvPr id="61" name="Group 60"/>
          <p:cNvGrpSpPr/>
          <p:nvPr/>
        </p:nvGrpSpPr>
        <p:grpSpPr>
          <a:xfrm rot="10800000">
            <a:off x="491033" y="1099447"/>
            <a:ext cx="2034920" cy="1190391"/>
            <a:chOff x="5889822" y="1186327"/>
            <a:chExt cx="2583577" cy="1511345"/>
          </a:xfrm>
          <a:solidFill>
            <a:schemeClr val="tx1">
              <a:lumMod val="65000"/>
              <a:alpha val="20000"/>
            </a:schemeClr>
          </a:solidFill>
        </p:grpSpPr>
        <p:grpSp>
          <p:nvGrpSpPr>
            <p:cNvPr id="62" name="Group 61"/>
            <p:cNvGrpSpPr/>
            <p:nvPr/>
          </p:nvGrpSpPr>
          <p:grpSpPr>
            <a:xfrm rot="10800000">
              <a:off x="5889822" y="1186327"/>
              <a:ext cx="1321806" cy="1511345"/>
              <a:chOff x="6971420" y="948999"/>
              <a:chExt cx="1321806" cy="1511345"/>
            </a:xfrm>
            <a:grpFill/>
          </p:grpSpPr>
          <p:sp>
            <p:nvSpPr>
              <p:cNvPr id="74" name="Rounded Rectangle 73"/>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93" name="Rounded Rectangle 92"/>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63" name="Rounded Rectangle 62"/>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dirty="0">
                <a:solidFill>
                  <a:srgbClr val="FFFFFF"/>
                </a:solidFill>
              </a:endParaRPr>
            </a:p>
          </p:txBody>
        </p:sp>
      </p:grpSp>
      <p:sp>
        <p:nvSpPr>
          <p:cNvPr id="2" name="Title 1"/>
          <p:cNvSpPr>
            <a:spLocks noGrp="1"/>
          </p:cNvSpPr>
          <p:nvPr>
            <p:ph type="title"/>
          </p:nvPr>
        </p:nvSpPr>
        <p:spPr/>
        <p:txBody>
          <a:bodyPr/>
          <a:lstStyle/>
          <a:p>
            <a:r>
              <a:rPr lang="en-US" dirty="0" err="1"/>
              <a:t>Xxxxxx</a:t>
            </a:r>
            <a:r>
              <a:rPr lang="en-US" dirty="0"/>
              <a:t> </a:t>
            </a:r>
            <a:r>
              <a:rPr lang="en-US" dirty="0" err="1"/>
              <a:t>xxxxxx</a:t>
            </a:r>
            <a:r>
              <a:rPr lang="en-US" dirty="0"/>
              <a:t> </a:t>
            </a:r>
            <a:r>
              <a:rPr lang="en-US" dirty="0" err="1"/>
              <a:t>xxxx</a:t>
            </a:r>
            <a:r>
              <a:rPr lang="en-US" dirty="0"/>
              <a:t> </a:t>
            </a:r>
            <a:r>
              <a:rPr lang="en-US" dirty="0" err="1"/>
              <a:t>xxxx</a:t>
            </a:r>
            <a:endParaRPr lang="en-US" dirty="0"/>
          </a:p>
        </p:txBody>
      </p:sp>
      <p:grpSp>
        <p:nvGrpSpPr>
          <p:cNvPr id="4" name="Group 3"/>
          <p:cNvGrpSpPr/>
          <p:nvPr/>
        </p:nvGrpSpPr>
        <p:grpSpPr>
          <a:xfrm>
            <a:off x="857466" y="1325189"/>
            <a:ext cx="3414492" cy="2015127"/>
            <a:chOff x="640449" y="313260"/>
            <a:chExt cx="2560869" cy="1511345"/>
          </a:xfrm>
        </p:grpSpPr>
        <p:sp>
          <p:nvSpPr>
            <p:cNvPr id="5" name="Rounded Rectangle 4"/>
            <p:cNvSpPr/>
            <p:nvPr/>
          </p:nvSpPr>
          <p:spPr>
            <a:xfrm rot="2700000">
              <a:off x="1874844" y="770460"/>
              <a:ext cx="1325880"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solidFill>
                  <a:srgbClr val="FFFFFF"/>
                </a:solidFill>
              </a:endParaRPr>
            </a:p>
          </p:txBody>
        </p:sp>
        <p:sp>
          <p:nvSpPr>
            <p:cNvPr id="6" name="Rounded Rectangle 5"/>
            <p:cNvSpPr/>
            <p:nvPr/>
          </p:nvSpPr>
          <p:spPr>
            <a:xfrm rot="8100000">
              <a:off x="1879512" y="1413125"/>
              <a:ext cx="1321806"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solidFill>
                  <a:srgbClr val="FFFFFF"/>
                </a:solidFill>
              </a:endParaRPr>
            </a:p>
          </p:txBody>
        </p:sp>
        <p:sp>
          <p:nvSpPr>
            <p:cNvPr id="7" name="Rounded Rectangle 6"/>
            <p:cNvSpPr/>
            <p:nvPr/>
          </p:nvSpPr>
          <p:spPr>
            <a:xfrm>
              <a:off x="640449" y="1091722"/>
              <a:ext cx="2426902"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853440" bIns="0" rtlCol="0" anchor="ctr"/>
            <a:lstStyle/>
            <a:p>
              <a:pPr algn="ctr"/>
              <a:r>
                <a:rPr lang="en-US" sz="1867" dirty="0" err="1">
                  <a:solidFill>
                    <a:srgbClr val="FFFFFF"/>
                  </a:solidFill>
                </a:rPr>
                <a:t>Xxxxx</a:t>
              </a:r>
              <a:r>
                <a:rPr lang="en-US" sz="1867" dirty="0">
                  <a:solidFill>
                    <a:srgbClr val="FFFFFF"/>
                  </a:solidFill>
                </a:rPr>
                <a:t> </a:t>
              </a:r>
              <a:r>
                <a:rPr lang="en-US" sz="1867" dirty="0" err="1">
                  <a:solidFill>
                    <a:srgbClr val="FFFFFF"/>
                  </a:solidFill>
                </a:rPr>
                <a:t>xxxxx</a:t>
              </a:r>
              <a:endParaRPr lang="en-US" sz="1867" dirty="0">
                <a:solidFill>
                  <a:srgbClr val="FFFFFF"/>
                </a:solidFill>
              </a:endParaRPr>
            </a:p>
          </p:txBody>
        </p:sp>
        <p:sp useBgFill="1">
          <p:nvSpPr>
            <p:cNvPr id="8" name="Oval 7"/>
            <p:cNvSpPr/>
            <p:nvPr/>
          </p:nvSpPr>
          <p:spPr>
            <a:xfrm>
              <a:off x="2670368" y="1108698"/>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01</a:t>
              </a:r>
            </a:p>
          </p:txBody>
        </p:sp>
      </p:grpSp>
      <p:grpSp>
        <p:nvGrpSpPr>
          <p:cNvPr id="10" name="Group 9"/>
          <p:cNvGrpSpPr/>
          <p:nvPr/>
        </p:nvGrpSpPr>
        <p:grpSpPr>
          <a:xfrm>
            <a:off x="2697613" y="2179677"/>
            <a:ext cx="3414492" cy="2015127"/>
            <a:chOff x="2020559" y="954126"/>
            <a:chExt cx="2560869" cy="1511345"/>
          </a:xfrm>
        </p:grpSpPr>
        <p:sp>
          <p:nvSpPr>
            <p:cNvPr id="11" name="Rounded Rectangle 10"/>
            <p:cNvSpPr/>
            <p:nvPr/>
          </p:nvSpPr>
          <p:spPr>
            <a:xfrm rot="2700000">
              <a:off x="3254954" y="1411326"/>
              <a:ext cx="1325880"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12" name="Rounded Rectangle 11"/>
            <p:cNvSpPr/>
            <p:nvPr/>
          </p:nvSpPr>
          <p:spPr>
            <a:xfrm rot="8100000">
              <a:off x="3259622" y="2053991"/>
              <a:ext cx="1321806"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13" name="Rounded Rectangle 12"/>
            <p:cNvSpPr/>
            <p:nvPr/>
          </p:nvSpPr>
          <p:spPr>
            <a:xfrm>
              <a:off x="2020559" y="1732588"/>
              <a:ext cx="2426902"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dirty="0" err="1">
                  <a:solidFill>
                    <a:srgbClr val="FFFFFF"/>
                  </a:solidFill>
                </a:rPr>
                <a:t>Xxxxx</a:t>
              </a:r>
              <a:r>
                <a:rPr lang="en-US" sz="1867" dirty="0">
                  <a:solidFill>
                    <a:srgbClr val="FFFFFF"/>
                  </a:solidFill>
                </a:rPr>
                <a:t> </a:t>
              </a:r>
              <a:r>
                <a:rPr lang="en-US" sz="1867" dirty="0" err="1">
                  <a:solidFill>
                    <a:srgbClr val="FFFFFF"/>
                  </a:solidFill>
                </a:rPr>
                <a:t>xxxxx</a:t>
              </a:r>
              <a:endParaRPr lang="en-US" sz="1867" dirty="0">
                <a:solidFill>
                  <a:srgbClr val="FFFFFF"/>
                </a:solidFill>
              </a:endParaRPr>
            </a:p>
          </p:txBody>
        </p:sp>
        <p:sp useBgFill="1">
          <p:nvSpPr>
            <p:cNvPr id="14" name="Oval 13"/>
            <p:cNvSpPr/>
            <p:nvPr/>
          </p:nvSpPr>
          <p:spPr>
            <a:xfrm>
              <a:off x="4050478" y="174956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02</a:t>
              </a:r>
            </a:p>
          </p:txBody>
        </p:sp>
      </p:grpSp>
      <p:grpSp>
        <p:nvGrpSpPr>
          <p:cNvPr id="70" name="Group 69"/>
          <p:cNvGrpSpPr/>
          <p:nvPr/>
        </p:nvGrpSpPr>
        <p:grpSpPr>
          <a:xfrm>
            <a:off x="7738933" y="2061815"/>
            <a:ext cx="3444769" cy="2015127"/>
            <a:chOff x="5889822" y="1186327"/>
            <a:chExt cx="2583577" cy="1511345"/>
          </a:xfrm>
        </p:grpSpPr>
        <p:grpSp>
          <p:nvGrpSpPr>
            <p:cNvPr id="69" name="Group 68"/>
            <p:cNvGrpSpPr/>
            <p:nvPr/>
          </p:nvGrpSpPr>
          <p:grpSpPr>
            <a:xfrm rot="10800000">
              <a:off x="5889822" y="1186327"/>
              <a:ext cx="1321806" cy="1511345"/>
              <a:chOff x="6971420" y="948999"/>
              <a:chExt cx="1321806" cy="1511345"/>
            </a:xfrm>
          </p:grpSpPr>
          <p:sp>
            <p:nvSpPr>
              <p:cNvPr id="21" name="Rounded Rectangle 20"/>
              <p:cNvSpPr/>
              <p:nvPr/>
            </p:nvSpPr>
            <p:spPr>
              <a:xfrm rot="2700000">
                <a:off x="6966752" y="1406199"/>
                <a:ext cx="1325880"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22" name="Rounded Rectangle 21"/>
              <p:cNvSpPr/>
              <p:nvPr/>
            </p:nvSpPr>
            <p:spPr>
              <a:xfrm rot="8100000">
                <a:off x="6971420" y="2048864"/>
                <a:ext cx="1321806"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23" name="Rounded Rectangle 22"/>
            <p:cNvSpPr/>
            <p:nvPr/>
          </p:nvSpPr>
          <p:spPr>
            <a:xfrm>
              <a:off x="6046497" y="1507243"/>
              <a:ext cx="2426902"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r>
                <a:rPr lang="en-US" sz="1867" dirty="0" err="1">
                  <a:solidFill>
                    <a:srgbClr val="FFFFFF"/>
                  </a:solidFill>
                </a:rPr>
                <a:t>Xxxxx</a:t>
              </a:r>
              <a:r>
                <a:rPr lang="en-US" sz="1867" dirty="0">
                  <a:solidFill>
                    <a:srgbClr val="FFFFFF"/>
                  </a:solidFill>
                </a:rPr>
                <a:t> </a:t>
              </a:r>
              <a:r>
                <a:rPr lang="en-US" sz="1867" dirty="0" err="1">
                  <a:solidFill>
                    <a:srgbClr val="FFFFFF"/>
                  </a:solidFill>
                </a:rPr>
                <a:t>xxxxx</a:t>
              </a:r>
              <a:endParaRPr lang="en-US" sz="1867" dirty="0">
                <a:solidFill>
                  <a:srgbClr val="FFFFFF"/>
                </a:solidFill>
              </a:endParaRPr>
            </a:p>
          </p:txBody>
        </p:sp>
        <p:sp useBgFill="1">
          <p:nvSpPr>
            <p:cNvPr id="24" name="Oval 23"/>
            <p:cNvSpPr/>
            <p:nvPr/>
          </p:nvSpPr>
          <p:spPr>
            <a:xfrm>
              <a:off x="6046497" y="1524219"/>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04</a:t>
              </a:r>
            </a:p>
          </p:txBody>
        </p:sp>
      </p:grpSp>
      <p:grpSp>
        <p:nvGrpSpPr>
          <p:cNvPr id="64" name="Group 63"/>
          <p:cNvGrpSpPr/>
          <p:nvPr/>
        </p:nvGrpSpPr>
        <p:grpSpPr>
          <a:xfrm>
            <a:off x="4524170" y="3038993"/>
            <a:ext cx="3414492" cy="2015127"/>
            <a:chOff x="2020559" y="954126"/>
            <a:chExt cx="2560869" cy="1511345"/>
          </a:xfrm>
        </p:grpSpPr>
        <p:sp>
          <p:nvSpPr>
            <p:cNvPr id="65" name="Rounded Rectangle 64"/>
            <p:cNvSpPr/>
            <p:nvPr/>
          </p:nvSpPr>
          <p:spPr>
            <a:xfrm rot="2700000">
              <a:off x="3254954" y="1411326"/>
              <a:ext cx="1325880"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66" name="Rounded Rectangle 65"/>
            <p:cNvSpPr/>
            <p:nvPr/>
          </p:nvSpPr>
          <p:spPr>
            <a:xfrm rot="8100000">
              <a:off x="3259622" y="2053991"/>
              <a:ext cx="1321806"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67" name="Rounded Rectangle 66"/>
            <p:cNvSpPr/>
            <p:nvPr/>
          </p:nvSpPr>
          <p:spPr>
            <a:xfrm>
              <a:off x="2020559" y="1732588"/>
              <a:ext cx="2426902"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dirty="0" err="1">
                  <a:solidFill>
                    <a:srgbClr val="FFFFFF"/>
                  </a:solidFill>
                </a:rPr>
                <a:t>Xxxxx</a:t>
              </a:r>
              <a:r>
                <a:rPr lang="en-US" sz="1867" dirty="0">
                  <a:solidFill>
                    <a:srgbClr val="FFFFFF"/>
                  </a:solidFill>
                </a:rPr>
                <a:t> </a:t>
              </a:r>
              <a:r>
                <a:rPr lang="en-US" sz="1867" dirty="0" err="1">
                  <a:solidFill>
                    <a:srgbClr val="FFFFFF"/>
                  </a:solidFill>
                </a:rPr>
                <a:t>xxxxx</a:t>
              </a:r>
              <a:endParaRPr lang="en-US" sz="1867" dirty="0">
                <a:solidFill>
                  <a:srgbClr val="FFFFFF"/>
                </a:solidFill>
              </a:endParaRPr>
            </a:p>
          </p:txBody>
        </p:sp>
        <p:sp useBgFill="1">
          <p:nvSpPr>
            <p:cNvPr id="68" name="Oval 67"/>
            <p:cNvSpPr/>
            <p:nvPr/>
          </p:nvSpPr>
          <p:spPr>
            <a:xfrm>
              <a:off x="4050478" y="174956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03</a:t>
              </a:r>
            </a:p>
          </p:txBody>
        </p:sp>
      </p:grpSp>
      <p:sp>
        <p:nvSpPr>
          <p:cNvPr id="92" name="Rectangle 91"/>
          <p:cNvSpPr/>
          <p:nvPr/>
        </p:nvSpPr>
        <p:spPr>
          <a:xfrm>
            <a:off x="1360036" y="5136846"/>
            <a:ext cx="3064717" cy="801758"/>
          </a:xfrm>
          <a:prstGeom prst="rect">
            <a:avLst/>
          </a:prstGeom>
        </p:spPr>
        <p:txBody>
          <a:bodyPr wrap="square" lIns="121920" rIns="121920" bIns="60960">
            <a:spAutoFit/>
          </a:bodyPr>
          <a:lstStyle/>
          <a:p>
            <a:pPr>
              <a:lnSpc>
                <a:spcPct val="89000"/>
              </a:lnSpc>
            </a:pPr>
            <a:r>
              <a:rPr lang="en-US" sz="2133" dirty="0" err="1"/>
              <a:t>Xxxxxx</a:t>
            </a:r>
            <a:r>
              <a:rPr lang="en-US" sz="2133" dirty="0"/>
              <a:t> </a:t>
            </a:r>
            <a:r>
              <a:rPr lang="en-US" sz="2133" dirty="0" err="1"/>
              <a:t>Xxxxxx</a:t>
            </a:r>
            <a:endParaRPr lang="en-US" sz="2133" dirty="0"/>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94" name="Rectangle 93"/>
          <p:cNvSpPr/>
          <p:nvPr/>
        </p:nvSpPr>
        <p:spPr>
          <a:xfrm>
            <a:off x="8047790" y="5136846"/>
            <a:ext cx="3064717" cy="801758"/>
          </a:xfrm>
          <a:prstGeom prst="rect">
            <a:avLst/>
          </a:prstGeom>
        </p:spPr>
        <p:txBody>
          <a:bodyPr wrap="square" lIns="121920" rIns="121920" bIns="60960">
            <a:spAutoFit/>
          </a:bodyPr>
          <a:lstStyle/>
          <a:p>
            <a:pPr>
              <a:lnSpc>
                <a:spcPct val="89000"/>
              </a:lnSpc>
            </a:pPr>
            <a:r>
              <a:rPr lang="en-US" sz="2133" dirty="0" err="1"/>
              <a:t>Xxxxxx</a:t>
            </a:r>
            <a:r>
              <a:rPr lang="en-US" sz="2133" dirty="0"/>
              <a:t> </a:t>
            </a:r>
            <a:r>
              <a:rPr lang="en-US" sz="2133" dirty="0" err="1"/>
              <a:t>Xxxxx</a:t>
            </a:r>
            <a:r>
              <a:rPr lang="en-US" sz="2133" dirty="0"/>
              <a:t> #4</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Tree>
    <p:extLst>
      <p:ext uri="{BB962C8B-B14F-4D97-AF65-F5344CB8AC3E}">
        <p14:creationId xmlns:p14="http://schemas.microsoft.com/office/powerpoint/2010/main" val="41438043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25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0-#ppt_w/2"/>
                                          </p:val>
                                        </p:tav>
                                        <p:tav tm="100000">
                                          <p:val>
                                            <p:strVal val="#ppt_x"/>
                                          </p:val>
                                        </p:tav>
                                      </p:tavLst>
                                    </p:anim>
                                    <p:anim calcmode="lin" valueType="num">
                                      <p:cBhvr additive="base">
                                        <p:cTn id="8" dur="8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62500" fill="hold" nodeType="withEffect">
                                  <p:stCondLst>
                                    <p:cond delay="2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900" fill="hold"/>
                                        <p:tgtEl>
                                          <p:spTgt spid="10"/>
                                        </p:tgtEl>
                                        <p:attrNameLst>
                                          <p:attrName>ppt_x</p:attrName>
                                        </p:attrNameLst>
                                      </p:cBhvr>
                                      <p:tavLst>
                                        <p:tav tm="0">
                                          <p:val>
                                            <p:strVal val="0-#ppt_w/2"/>
                                          </p:val>
                                        </p:tav>
                                        <p:tav tm="100000">
                                          <p:val>
                                            <p:strVal val="#ppt_x"/>
                                          </p:val>
                                        </p:tav>
                                      </p:tavLst>
                                    </p:anim>
                                    <p:anim calcmode="lin" valueType="num">
                                      <p:cBhvr additive="base">
                                        <p:cTn id="12" dur="90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8" decel="62500" fill="hold" nodeType="withEffect">
                                  <p:stCondLst>
                                    <p:cond delay="200"/>
                                  </p:stCondLst>
                                  <p:childTnLst>
                                    <p:set>
                                      <p:cBhvr>
                                        <p:cTn id="14" dur="1" fill="hold">
                                          <p:stCondLst>
                                            <p:cond delay="0"/>
                                          </p:stCondLst>
                                        </p:cTn>
                                        <p:tgtEl>
                                          <p:spTgt spid="64"/>
                                        </p:tgtEl>
                                        <p:attrNameLst>
                                          <p:attrName>style.visibility</p:attrName>
                                        </p:attrNameLst>
                                      </p:cBhvr>
                                      <p:to>
                                        <p:strVal val="visible"/>
                                      </p:to>
                                    </p:set>
                                    <p:anim calcmode="lin" valueType="num">
                                      <p:cBhvr additive="base">
                                        <p:cTn id="15" dur="900" fill="hold"/>
                                        <p:tgtEl>
                                          <p:spTgt spid="64"/>
                                        </p:tgtEl>
                                        <p:attrNameLst>
                                          <p:attrName>ppt_x</p:attrName>
                                        </p:attrNameLst>
                                      </p:cBhvr>
                                      <p:tavLst>
                                        <p:tav tm="0">
                                          <p:val>
                                            <p:strVal val="0-#ppt_w/2"/>
                                          </p:val>
                                        </p:tav>
                                        <p:tav tm="100000">
                                          <p:val>
                                            <p:strVal val="#ppt_x"/>
                                          </p:val>
                                        </p:tav>
                                      </p:tavLst>
                                    </p:anim>
                                    <p:anim calcmode="lin" valueType="num">
                                      <p:cBhvr additive="base">
                                        <p:cTn id="16" dur="900" fill="hold"/>
                                        <p:tgtEl>
                                          <p:spTgt spid="64"/>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800"/>
                                  </p:stCondLst>
                                  <p:childTnLst>
                                    <p:set>
                                      <p:cBhvr>
                                        <p:cTn id="18" dur="1" fill="hold">
                                          <p:stCondLst>
                                            <p:cond delay="0"/>
                                          </p:stCondLst>
                                        </p:cTn>
                                        <p:tgtEl>
                                          <p:spTgt spid="92"/>
                                        </p:tgtEl>
                                        <p:attrNameLst>
                                          <p:attrName>style.visibility</p:attrName>
                                        </p:attrNameLst>
                                      </p:cBhvr>
                                      <p:to>
                                        <p:strVal val="visible"/>
                                      </p:to>
                                    </p:set>
                                    <p:animEffect transition="in" filter="fade">
                                      <p:cBhvr>
                                        <p:cTn id="19" dur="500"/>
                                        <p:tgtEl>
                                          <p:spTgt spid="92"/>
                                        </p:tgtEl>
                                      </p:cBhvr>
                                    </p:animEffect>
                                  </p:childTnLst>
                                </p:cTn>
                              </p:par>
                              <p:par>
                                <p:cTn id="20" presetID="10" presetClass="entr" presetSubtype="0" fill="hold" grpId="0" nodeType="withEffect">
                                  <p:stCondLst>
                                    <p:cond delay="800"/>
                                  </p:stCondLst>
                                  <p:childTnLst>
                                    <p:set>
                                      <p:cBhvr>
                                        <p:cTn id="21" dur="1" fill="hold">
                                          <p:stCondLst>
                                            <p:cond delay="0"/>
                                          </p:stCondLst>
                                        </p:cTn>
                                        <p:tgtEl>
                                          <p:spTgt spid="94"/>
                                        </p:tgtEl>
                                        <p:attrNameLst>
                                          <p:attrName>style.visibility</p:attrName>
                                        </p:attrNameLst>
                                      </p:cBhvr>
                                      <p:to>
                                        <p:strVal val="visible"/>
                                      </p:to>
                                    </p:set>
                                    <p:animEffect transition="in" filter="fade">
                                      <p:cBhvr>
                                        <p:cTn id="22" dur="500"/>
                                        <p:tgtEl>
                                          <p:spTgt spid="94"/>
                                        </p:tgtEl>
                                      </p:cBhvr>
                                    </p:animEffect>
                                  </p:childTnLst>
                                </p:cTn>
                              </p:par>
                              <p:par>
                                <p:cTn id="23" presetID="2" presetClass="entr" presetSubtype="2" decel="62500" fill="hold" nodeType="withEffect">
                                  <p:stCondLst>
                                    <p:cond delay="200"/>
                                  </p:stCondLst>
                                  <p:childTnLst>
                                    <p:set>
                                      <p:cBhvr>
                                        <p:cTn id="24" dur="1" fill="hold">
                                          <p:stCondLst>
                                            <p:cond delay="0"/>
                                          </p:stCondLst>
                                        </p:cTn>
                                        <p:tgtEl>
                                          <p:spTgt spid="70"/>
                                        </p:tgtEl>
                                        <p:attrNameLst>
                                          <p:attrName>style.visibility</p:attrName>
                                        </p:attrNameLst>
                                      </p:cBhvr>
                                      <p:to>
                                        <p:strVal val="visible"/>
                                      </p:to>
                                    </p:set>
                                    <p:anim calcmode="lin" valueType="num">
                                      <p:cBhvr additive="base">
                                        <p:cTn id="25" dur="900" fill="hold"/>
                                        <p:tgtEl>
                                          <p:spTgt spid="70"/>
                                        </p:tgtEl>
                                        <p:attrNameLst>
                                          <p:attrName>ppt_x</p:attrName>
                                        </p:attrNameLst>
                                      </p:cBhvr>
                                      <p:tavLst>
                                        <p:tav tm="0">
                                          <p:val>
                                            <p:strVal val="1+#ppt_w/2"/>
                                          </p:val>
                                        </p:tav>
                                        <p:tav tm="100000">
                                          <p:val>
                                            <p:strVal val="#ppt_x"/>
                                          </p:val>
                                        </p:tav>
                                      </p:tavLst>
                                    </p:anim>
                                    <p:anim calcmode="lin" valueType="num">
                                      <p:cBhvr additive="base">
                                        <p:cTn id="26" dur="900" fill="hold"/>
                                        <p:tgtEl>
                                          <p:spTgt spid="70"/>
                                        </p:tgtEl>
                                        <p:attrNameLst>
                                          <p:attrName>ppt_y</p:attrName>
                                        </p:attrNameLst>
                                      </p:cBhvr>
                                      <p:tavLst>
                                        <p:tav tm="0">
                                          <p:val>
                                            <p:strVal val="#ppt_y"/>
                                          </p:val>
                                        </p:tav>
                                        <p:tav tm="100000">
                                          <p:val>
                                            <p:strVal val="#ppt_y"/>
                                          </p:val>
                                        </p:tav>
                                      </p:tavLst>
                                    </p:anim>
                                  </p:childTnLst>
                                </p:cTn>
                              </p:par>
                              <p:par>
                                <p:cTn id="27" presetID="2" presetClass="entr" presetSubtype="2" decel="6250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anim calcmode="lin" valueType="num">
                                      <p:cBhvr additive="base">
                                        <p:cTn id="29" dur="1400" fill="hold"/>
                                        <p:tgtEl>
                                          <p:spTgt spid="51"/>
                                        </p:tgtEl>
                                        <p:attrNameLst>
                                          <p:attrName>ppt_x</p:attrName>
                                        </p:attrNameLst>
                                      </p:cBhvr>
                                      <p:tavLst>
                                        <p:tav tm="0">
                                          <p:val>
                                            <p:strVal val="1+#ppt_w/2"/>
                                          </p:val>
                                        </p:tav>
                                        <p:tav tm="100000">
                                          <p:val>
                                            <p:strVal val="#ppt_x"/>
                                          </p:val>
                                        </p:tav>
                                      </p:tavLst>
                                    </p:anim>
                                    <p:anim calcmode="lin" valueType="num">
                                      <p:cBhvr additive="base">
                                        <p:cTn id="30" dur="1400" fill="hold"/>
                                        <p:tgtEl>
                                          <p:spTgt spid="51"/>
                                        </p:tgtEl>
                                        <p:attrNameLst>
                                          <p:attrName>ppt_y</p:attrName>
                                        </p:attrNameLst>
                                      </p:cBhvr>
                                      <p:tavLst>
                                        <p:tav tm="0">
                                          <p:val>
                                            <p:strVal val="#ppt_y"/>
                                          </p:val>
                                        </p:tav>
                                        <p:tav tm="100000">
                                          <p:val>
                                            <p:strVal val="#ppt_y"/>
                                          </p:val>
                                        </p:tav>
                                      </p:tavLst>
                                    </p:anim>
                                  </p:childTnLst>
                                </p:cTn>
                              </p:par>
                              <p:par>
                                <p:cTn id="31" presetID="2" presetClass="entr" presetSubtype="8" decel="62500" fill="hold" nodeType="withEffect">
                                  <p:stCondLst>
                                    <p:cond delay="300"/>
                                  </p:stCondLst>
                                  <p:childTnLst>
                                    <p:set>
                                      <p:cBhvr>
                                        <p:cTn id="32" dur="1" fill="hold">
                                          <p:stCondLst>
                                            <p:cond delay="0"/>
                                          </p:stCondLst>
                                        </p:cTn>
                                        <p:tgtEl>
                                          <p:spTgt spid="61"/>
                                        </p:tgtEl>
                                        <p:attrNameLst>
                                          <p:attrName>style.visibility</p:attrName>
                                        </p:attrNameLst>
                                      </p:cBhvr>
                                      <p:to>
                                        <p:strVal val="visible"/>
                                      </p:to>
                                    </p:set>
                                    <p:anim calcmode="lin" valueType="num">
                                      <p:cBhvr additive="base">
                                        <p:cTn id="33" dur="1400" fill="hold"/>
                                        <p:tgtEl>
                                          <p:spTgt spid="61"/>
                                        </p:tgtEl>
                                        <p:attrNameLst>
                                          <p:attrName>ppt_x</p:attrName>
                                        </p:attrNameLst>
                                      </p:cBhvr>
                                      <p:tavLst>
                                        <p:tav tm="0">
                                          <p:val>
                                            <p:strVal val="0-#ppt_w/2"/>
                                          </p:val>
                                        </p:tav>
                                        <p:tav tm="100000">
                                          <p:val>
                                            <p:strVal val="#ppt_x"/>
                                          </p:val>
                                        </p:tav>
                                      </p:tavLst>
                                    </p:anim>
                                    <p:anim calcmode="lin" valueType="num">
                                      <p:cBhvr additive="base">
                                        <p:cTn id="34" dur="1400" fill="hold"/>
                                        <p:tgtEl>
                                          <p:spTgt spid="61"/>
                                        </p:tgtEl>
                                        <p:attrNameLst>
                                          <p:attrName>ppt_y</p:attrName>
                                        </p:attrNameLst>
                                      </p:cBhvr>
                                      <p:tavLst>
                                        <p:tav tm="0">
                                          <p:val>
                                            <p:strVal val="#ppt_y"/>
                                          </p:val>
                                        </p:tav>
                                        <p:tav tm="100000">
                                          <p:val>
                                            <p:strVal val="#ppt_y"/>
                                          </p:val>
                                        </p:tav>
                                      </p:tavLst>
                                    </p:anim>
                                  </p:childTnLst>
                                </p:cTn>
                              </p:par>
                              <p:par>
                                <p:cTn id="35" presetID="2" presetClass="entr" presetSubtype="8" decel="62500" fill="hold" nodeType="withEffect">
                                  <p:stCondLst>
                                    <p:cond delay="0"/>
                                  </p:stCondLst>
                                  <p:childTnLst>
                                    <p:set>
                                      <p:cBhvr>
                                        <p:cTn id="36" dur="1" fill="hold">
                                          <p:stCondLst>
                                            <p:cond delay="0"/>
                                          </p:stCondLst>
                                        </p:cTn>
                                        <p:tgtEl>
                                          <p:spTgt spid="46"/>
                                        </p:tgtEl>
                                        <p:attrNameLst>
                                          <p:attrName>style.visibility</p:attrName>
                                        </p:attrNameLst>
                                      </p:cBhvr>
                                      <p:to>
                                        <p:strVal val="visible"/>
                                      </p:to>
                                    </p:set>
                                    <p:anim calcmode="lin" valueType="num">
                                      <p:cBhvr additive="base">
                                        <p:cTn id="37" dur="2000" fill="hold"/>
                                        <p:tgtEl>
                                          <p:spTgt spid="46"/>
                                        </p:tgtEl>
                                        <p:attrNameLst>
                                          <p:attrName>ppt_x</p:attrName>
                                        </p:attrNameLst>
                                      </p:cBhvr>
                                      <p:tavLst>
                                        <p:tav tm="0">
                                          <p:val>
                                            <p:strVal val="0-#ppt_w/2"/>
                                          </p:val>
                                        </p:tav>
                                        <p:tav tm="100000">
                                          <p:val>
                                            <p:strVal val="#ppt_x"/>
                                          </p:val>
                                        </p:tav>
                                      </p:tavLst>
                                    </p:anim>
                                    <p:anim calcmode="lin" valueType="num">
                                      <p:cBhvr additive="base">
                                        <p:cTn id="38" dur="2000" fill="hold"/>
                                        <p:tgtEl>
                                          <p:spTgt spid="46"/>
                                        </p:tgtEl>
                                        <p:attrNameLst>
                                          <p:attrName>ppt_y</p:attrName>
                                        </p:attrNameLst>
                                      </p:cBhvr>
                                      <p:tavLst>
                                        <p:tav tm="0">
                                          <p:val>
                                            <p:strVal val="#ppt_y"/>
                                          </p:val>
                                        </p:tav>
                                        <p:tav tm="100000">
                                          <p:val>
                                            <p:strVal val="#ppt_y"/>
                                          </p:val>
                                        </p:tav>
                                      </p:tavLst>
                                    </p:anim>
                                  </p:childTnLst>
                                </p:cTn>
                              </p:par>
                              <p:par>
                                <p:cTn id="39" presetID="2" presetClass="entr" presetSubtype="2" decel="62500" fill="hold" nodeType="withEffect">
                                  <p:stCondLst>
                                    <p:cond delay="800"/>
                                  </p:stCondLst>
                                  <p:childTnLst>
                                    <p:set>
                                      <p:cBhvr>
                                        <p:cTn id="40" dur="1" fill="hold">
                                          <p:stCondLst>
                                            <p:cond delay="0"/>
                                          </p:stCondLst>
                                        </p:cTn>
                                        <p:tgtEl>
                                          <p:spTgt spid="56"/>
                                        </p:tgtEl>
                                        <p:attrNameLst>
                                          <p:attrName>style.visibility</p:attrName>
                                        </p:attrNameLst>
                                      </p:cBhvr>
                                      <p:to>
                                        <p:strVal val="visible"/>
                                      </p:to>
                                    </p:set>
                                    <p:anim calcmode="lin" valueType="num">
                                      <p:cBhvr additive="base">
                                        <p:cTn id="41" dur="1400" fill="hold"/>
                                        <p:tgtEl>
                                          <p:spTgt spid="56"/>
                                        </p:tgtEl>
                                        <p:attrNameLst>
                                          <p:attrName>ppt_x</p:attrName>
                                        </p:attrNameLst>
                                      </p:cBhvr>
                                      <p:tavLst>
                                        <p:tav tm="0">
                                          <p:val>
                                            <p:strVal val="1+#ppt_w/2"/>
                                          </p:val>
                                        </p:tav>
                                        <p:tav tm="100000">
                                          <p:val>
                                            <p:strVal val="#ppt_x"/>
                                          </p:val>
                                        </p:tav>
                                      </p:tavLst>
                                    </p:anim>
                                    <p:anim calcmode="lin" valueType="num">
                                      <p:cBhvr additive="base">
                                        <p:cTn id="42" dur="14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P spid="94"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err="1"/>
              <a:t>Xxxxx</a:t>
            </a:r>
            <a:r>
              <a:rPr lang="en-US" dirty="0"/>
              <a:t> xx </a:t>
            </a:r>
            <a:r>
              <a:rPr lang="en-US" dirty="0" err="1"/>
              <a:t>xxxx</a:t>
            </a:r>
            <a:r>
              <a:rPr lang="en-US" dirty="0"/>
              <a:t> </a:t>
            </a:r>
            <a:r>
              <a:rPr lang="en-US" dirty="0" err="1"/>
              <a:t>xxxx</a:t>
            </a:r>
            <a:endParaRPr lang="en-US" dirty="0"/>
          </a:p>
        </p:txBody>
      </p:sp>
      <p:grpSp>
        <p:nvGrpSpPr>
          <p:cNvPr id="49" name="Group 48"/>
          <p:cNvGrpSpPr/>
          <p:nvPr/>
        </p:nvGrpSpPr>
        <p:grpSpPr>
          <a:xfrm>
            <a:off x="1146789" y="3226531"/>
            <a:ext cx="3598979" cy="2184400"/>
            <a:chOff x="860092" y="2419898"/>
            <a:chExt cx="2699234" cy="1638300"/>
          </a:xfrm>
        </p:grpSpPr>
        <p:sp>
          <p:nvSpPr>
            <p:cNvPr id="6" name="Rounded Rectangle 5"/>
            <p:cNvSpPr/>
            <p:nvPr/>
          </p:nvSpPr>
          <p:spPr>
            <a:xfrm>
              <a:off x="1600017" y="2419898"/>
              <a:ext cx="1638300"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Rounded Rectangle 6"/>
            <p:cNvSpPr/>
            <p:nvPr/>
          </p:nvSpPr>
          <p:spPr>
            <a:xfrm rot="5400000">
              <a:off x="2152467" y="2972348"/>
              <a:ext cx="1638300"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ounded Rectangle 7"/>
            <p:cNvSpPr/>
            <p:nvPr/>
          </p:nvSpPr>
          <p:spPr>
            <a:xfrm rot="18900000">
              <a:off x="860092" y="3181441"/>
              <a:ext cx="2699234"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dirty="0" err="1"/>
                <a:t>Xxxxx</a:t>
              </a:r>
              <a:r>
                <a:rPr lang="en-US" sz="2133" dirty="0"/>
                <a:t> </a:t>
              </a:r>
              <a:r>
                <a:rPr lang="en-US" sz="2133" dirty="0" err="1"/>
                <a:t>xxxxx</a:t>
              </a:r>
              <a:endParaRPr lang="en-US" sz="2133" dirty="0"/>
            </a:p>
          </p:txBody>
        </p:sp>
        <p:sp useBgFill="1">
          <p:nvSpPr>
            <p:cNvPr id="12" name="Oval 11"/>
            <p:cNvSpPr/>
            <p:nvPr/>
          </p:nvSpPr>
          <p:spPr>
            <a:xfrm>
              <a:off x="2743017" y="2461044"/>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9" name="Picture 8"/>
            <p:cNvPicPr>
              <a:picLocks noChangeAspect="1"/>
            </p:cNvPicPr>
            <p:nvPr/>
          </p:nvPicPr>
          <p:blipFill>
            <a:blip r:embed="rId2" cstate="screen">
              <a:duotone>
                <a:prstClr val="black"/>
                <a:schemeClr val="tx2">
                  <a:tint val="45000"/>
                  <a:satMod val="400000"/>
                </a:schemeClr>
              </a:duotone>
              <a:lum bright="-40000" contrast="-40000"/>
              <a:extLst>
                <a:ext uri="{28A0092B-C50C-407E-A947-70E740481C1C}">
                  <a14:useLocalDpi xmlns:a14="http://schemas.microsoft.com/office/drawing/2010/main"/>
                </a:ext>
              </a:extLst>
            </a:blip>
            <a:stretch>
              <a:fillRect/>
            </a:stretch>
          </p:blipFill>
          <p:spPr>
            <a:xfrm>
              <a:off x="2741074" y="2622963"/>
              <a:ext cx="337530" cy="196040"/>
            </a:xfrm>
            <a:prstGeom prst="rect">
              <a:avLst/>
            </a:prstGeom>
          </p:spPr>
        </p:pic>
      </p:grpSp>
      <p:grpSp>
        <p:nvGrpSpPr>
          <p:cNvPr id="53" name="Group 52"/>
          <p:cNvGrpSpPr/>
          <p:nvPr/>
        </p:nvGrpSpPr>
        <p:grpSpPr>
          <a:xfrm>
            <a:off x="3178791" y="2663112"/>
            <a:ext cx="3598979" cy="2184400"/>
            <a:chOff x="2384093" y="1997334"/>
            <a:chExt cx="2699234" cy="1638300"/>
          </a:xfrm>
        </p:grpSpPr>
        <p:sp>
          <p:nvSpPr>
            <p:cNvPr id="25" name="Rounded Rectangle 24"/>
            <p:cNvSpPr/>
            <p:nvPr/>
          </p:nvSpPr>
          <p:spPr>
            <a:xfrm rot="18900000">
              <a:off x="2384093" y="2758877"/>
              <a:ext cx="2699234"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dirty="0" err="1"/>
                <a:t>Xxxxx</a:t>
              </a:r>
              <a:r>
                <a:rPr lang="en-US" sz="2133" dirty="0"/>
                <a:t> </a:t>
              </a:r>
              <a:r>
                <a:rPr lang="en-US" sz="2133" dirty="0" err="1"/>
                <a:t>xxxxx</a:t>
              </a:r>
              <a:endParaRPr lang="en-US" sz="2133" dirty="0"/>
            </a:p>
          </p:txBody>
        </p:sp>
        <p:sp>
          <p:nvSpPr>
            <p:cNvPr id="23" name="Rounded Rectangle 22"/>
            <p:cNvSpPr/>
            <p:nvPr/>
          </p:nvSpPr>
          <p:spPr>
            <a:xfrm>
              <a:off x="3124018" y="1997334"/>
              <a:ext cx="1638300"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Rounded Rectangle 23"/>
            <p:cNvSpPr/>
            <p:nvPr/>
          </p:nvSpPr>
          <p:spPr>
            <a:xfrm rot="5400000">
              <a:off x="3676468" y="2549784"/>
              <a:ext cx="1638300"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26" name="Oval 25"/>
            <p:cNvSpPr/>
            <p:nvPr/>
          </p:nvSpPr>
          <p:spPr>
            <a:xfrm>
              <a:off x="4267018" y="2038480"/>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10" name="Picture 9"/>
            <p:cNvPicPr>
              <a:picLocks noChangeAspect="1"/>
            </p:cNvPicPr>
            <p:nvPr/>
          </p:nvPicPr>
          <p:blipFill>
            <a:blip r:embed="rId3" cstate="screen">
              <a:lum bright="-40000" contrast="-40000"/>
              <a:extLst>
                <a:ext uri="{28A0092B-C50C-407E-A947-70E740481C1C}">
                  <a14:useLocalDpi xmlns:a14="http://schemas.microsoft.com/office/drawing/2010/main"/>
                </a:ext>
              </a:extLst>
            </a:blip>
            <a:stretch>
              <a:fillRect/>
            </a:stretch>
          </p:blipFill>
          <p:spPr>
            <a:xfrm>
              <a:off x="4392666" y="2114239"/>
              <a:ext cx="205904" cy="294146"/>
            </a:xfrm>
            <a:prstGeom prst="rect">
              <a:avLst/>
            </a:prstGeom>
          </p:spPr>
        </p:pic>
      </p:grpSp>
      <p:grpSp>
        <p:nvGrpSpPr>
          <p:cNvPr id="51" name="Group 50"/>
          <p:cNvGrpSpPr/>
          <p:nvPr/>
        </p:nvGrpSpPr>
        <p:grpSpPr>
          <a:xfrm>
            <a:off x="5210788" y="2099219"/>
            <a:ext cx="3598979" cy="2184400"/>
            <a:chOff x="3908091" y="1598229"/>
            <a:chExt cx="2699234" cy="1638300"/>
          </a:xfrm>
        </p:grpSpPr>
        <p:sp>
          <p:nvSpPr>
            <p:cNvPr id="28" name="Rounded Rectangle 27"/>
            <p:cNvSpPr/>
            <p:nvPr/>
          </p:nvSpPr>
          <p:spPr>
            <a:xfrm>
              <a:off x="4648016" y="1598229"/>
              <a:ext cx="1638300" cy="53340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Rounded Rectangle 28"/>
            <p:cNvSpPr/>
            <p:nvPr/>
          </p:nvSpPr>
          <p:spPr>
            <a:xfrm rot="5400000">
              <a:off x="5200466" y="2150679"/>
              <a:ext cx="1638300" cy="53340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0" name="Rounded Rectangle 29"/>
            <p:cNvSpPr/>
            <p:nvPr/>
          </p:nvSpPr>
          <p:spPr>
            <a:xfrm rot="18900000">
              <a:off x="3908091" y="2359772"/>
              <a:ext cx="2699234" cy="53340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dirty="0" err="1"/>
                <a:t>Xxxxx</a:t>
              </a:r>
              <a:r>
                <a:rPr lang="en-US" sz="2133" dirty="0"/>
                <a:t> </a:t>
              </a:r>
              <a:r>
                <a:rPr lang="en-US" sz="2133" dirty="0" err="1"/>
                <a:t>xxxxx</a:t>
              </a:r>
              <a:endParaRPr lang="en-US" sz="2133" dirty="0"/>
            </a:p>
          </p:txBody>
        </p:sp>
        <p:sp useBgFill="1">
          <p:nvSpPr>
            <p:cNvPr id="31" name="Oval 30"/>
            <p:cNvSpPr/>
            <p:nvPr/>
          </p:nvSpPr>
          <p:spPr>
            <a:xfrm>
              <a:off x="5791016" y="1639375"/>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11" name="Picture 10"/>
            <p:cNvPicPr>
              <a:picLocks noChangeAspect="1"/>
            </p:cNvPicPr>
            <p:nvPr/>
          </p:nvPicPr>
          <p:blipFill>
            <a:blip r:embed="rId4" cstate="screen">
              <a:lum bright="-40000" contrast="-40000"/>
              <a:extLst>
                <a:ext uri="{28A0092B-C50C-407E-A947-70E740481C1C}">
                  <a14:useLocalDpi xmlns:a14="http://schemas.microsoft.com/office/drawing/2010/main"/>
                </a:ext>
              </a:extLst>
            </a:blip>
            <a:stretch>
              <a:fillRect/>
            </a:stretch>
          </p:blipFill>
          <p:spPr>
            <a:xfrm>
              <a:off x="5899166" y="1734127"/>
              <a:ext cx="234251" cy="264650"/>
            </a:xfrm>
            <a:prstGeom prst="rect">
              <a:avLst/>
            </a:prstGeom>
          </p:spPr>
        </p:pic>
      </p:grpSp>
      <p:grpSp>
        <p:nvGrpSpPr>
          <p:cNvPr id="52" name="Group 51"/>
          <p:cNvGrpSpPr/>
          <p:nvPr/>
        </p:nvGrpSpPr>
        <p:grpSpPr>
          <a:xfrm>
            <a:off x="7259772" y="1537187"/>
            <a:ext cx="3598979" cy="2184400"/>
            <a:chOff x="5449592" y="1162416"/>
            <a:chExt cx="2699234" cy="1638300"/>
          </a:xfrm>
        </p:grpSpPr>
        <p:sp>
          <p:nvSpPr>
            <p:cNvPr id="36" name="Rounded Rectangle 35"/>
            <p:cNvSpPr/>
            <p:nvPr/>
          </p:nvSpPr>
          <p:spPr>
            <a:xfrm>
              <a:off x="6189517" y="1162416"/>
              <a:ext cx="1638300" cy="53340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ounded Rectangle 36"/>
            <p:cNvSpPr/>
            <p:nvPr/>
          </p:nvSpPr>
          <p:spPr>
            <a:xfrm rot="5400000">
              <a:off x="6741967" y="1714866"/>
              <a:ext cx="1638300" cy="53340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Rounded Rectangle 37"/>
            <p:cNvSpPr/>
            <p:nvPr/>
          </p:nvSpPr>
          <p:spPr>
            <a:xfrm rot="18900000">
              <a:off x="5449592" y="1923959"/>
              <a:ext cx="2699234" cy="53340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dirty="0" err="1"/>
                <a:t>Xxxxx</a:t>
              </a:r>
              <a:r>
                <a:rPr lang="en-US" sz="2133" dirty="0"/>
                <a:t> </a:t>
              </a:r>
              <a:r>
                <a:rPr lang="en-US" sz="2133" dirty="0" err="1"/>
                <a:t>xxxxx</a:t>
              </a:r>
              <a:endParaRPr lang="en-US" sz="2133" dirty="0"/>
            </a:p>
          </p:txBody>
        </p:sp>
        <p:sp useBgFill="1">
          <p:nvSpPr>
            <p:cNvPr id="39" name="Oval 38"/>
            <p:cNvSpPr/>
            <p:nvPr/>
          </p:nvSpPr>
          <p:spPr>
            <a:xfrm>
              <a:off x="7332517" y="1203562"/>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41" name="Picture 40"/>
            <p:cNvPicPr>
              <a:picLocks noChangeAspect="1"/>
            </p:cNvPicPr>
            <p:nvPr/>
          </p:nvPicPr>
          <p:blipFill>
            <a:blip r:embed="rId5" cstate="screen">
              <a:lum bright="-40000" contrast="-40000"/>
              <a:extLst>
                <a:ext uri="{28A0092B-C50C-407E-A947-70E740481C1C}">
                  <a14:useLocalDpi xmlns:a14="http://schemas.microsoft.com/office/drawing/2010/main"/>
                </a:ext>
              </a:extLst>
            </a:blip>
            <a:stretch>
              <a:fillRect/>
            </a:stretch>
          </p:blipFill>
          <p:spPr>
            <a:xfrm>
              <a:off x="7393031" y="1335486"/>
              <a:ext cx="329524" cy="190306"/>
            </a:xfrm>
            <a:prstGeom prst="rect">
              <a:avLst/>
            </a:prstGeom>
          </p:spPr>
        </p:pic>
      </p:grpSp>
      <p:sp>
        <p:nvSpPr>
          <p:cNvPr id="43" name="Rectangle 42"/>
          <p:cNvSpPr/>
          <p:nvPr/>
        </p:nvSpPr>
        <p:spPr>
          <a:xfrm>
            <a:off x="1105803" y="2525256"/>
            <a:ext cx="3064717" cy="509627"/>
          </a:xfrm>
          <a:prstGeom prst="rect">
            <a:avLst/>
          </a:prstGeom>
        </p:spPr>
        <p:txBody>
          <a:bodyPr wrap="square" lIns="243840" rIns="243840" bIns="6096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44" name="Rectangle 43"/>
          <p:cNvSpPr/>
          <p:nvPr/>
        </p:nvSpPr>
        <p:spPr>
          <a:xfrm>
            <a:off x="3165207" y="1983433"/>
            <a:ext cx="3064717" cy="509627"/>
          </a:xfrm>
          <a:prstGeom prst="rect">
            <a:avLst/>
          </a:prstGeom>
        </p:spPr>
        <p:txBody>
          <a:bodyPr wrap="square" lIns="243840" rIns="243840" bIns="6096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45" name="Rectangle 44"/>
          <p:cNvSpPr/>
          <p:nvPr/>
        </p:nvSpPr>
        <p:spPr>
          <a:xfrm>
            <a:off x="5224611" y="1441611"/>
            <a:ext cx="3064717" cy="509627"/>
          </a:xfrm>
          <a:prstGeom prst="rect">
            <a:avLst/>
          </a:prstGeom>
        </p:spPr>
        <p:txBody>
          <a:bodyPr wrap="square" lIns="243840" rIns="243840" bIns="6096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46" name="Rectangle 45"/>
          <p:cNvSpPr/>
          <p:nvPr/>
        </p:nvSpPr>
        <p:spPr>
          <a:xfrm>
            <a:off x="7552483" y="899788"/>
            <a:ext cx="3064717" cy="509627"/>
          </a:xfrm>
          <a:prstGeom prst="rect">
            <a:avLst/>
          </a:prstGeom>
        </p:spPr>
        <p:txBody>
          <a:bodyPr wrap="square" lIns="243840" rIns="243840" bIns="6096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4" name="Oval 53"/>
          <p:cNvSpPr/>
          <p:nvPr/>
        </p:nvSpPr>
        <p:spPr>
          <a:xfrm>
            <a:off x="7479608" y="4648200"/>
            <a:ext cx="1242349" cy="1240339"/>
          </a:xfrm>
          <a:prstGeom prst="ellipse">
            <a:avLst/>
          </a:prstGeom>
          <a:solidFill>
            <a:schemeClr val="accent1"/>
          </a:solidFill>
          <a:ln w="28575">
            <a:solidFill>
              <a:schemeClr val="accent1">
                <a:lumMod val="60000"/>
                <a:lumOff val="40000"/>
              </a:schemeClr>
            </a:solidFill>
          </a:ln>
        </p:spPr>
        <p:txBody>
          <a:bodyPr wrap="none" anchor="ctr" anchorCtr="0">
            <a:noAutofit/>
          </a:bodyPr>
          <a:lstStyle/>
          <a:p>
            <a:pPr algn="ctr"/>
            <a:r>
              <a:rPr lang="en-US" sz="5333" dirty="0">
                <a:solidFill>
                  <a:srgbClr val="FFFFFF"/>
                </a:solidFill>
              </a:rPr>
              <a:t>04</a:t>
            </a:r>
          </a:p>
        </p:txBody>
      </p:sp>
      <p:sp>
        <p:nvSpPr>
          <p:cNvPr id="47" name="Rectangle 46"/>
          <p:cNvSpPr/>
          <p:nvPr/>
        </p:nvSpPr>
        <p:spPr>
          <a:xfrm>
            <a:off x="8619283" y="5575964"/>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48" name="Rectangle 47"/>
          <p:cNvSpPr/>
          <p:nvPr/>
        </p:nvSpPr>
        <p:spPr>
          <a:xfrm>
            <a:off x="8619283" y="4891785"/>
            <a:ext cx="3064717" cy="838115"/>
          </a:xfrm>
          <a:prstGeom prst="rect">
            <a:avLst/>
          </a:prstGeom>
        </p:spPr>
        <p:txBody>
          <a:bodyPr wrap="square" lIns="243840" rIns="243840" bIns="60960">
            <a:spAutoFit/>
          </a:bodyPr>
          <a:lstStyle/>
          <a:p>
            <a:pPr>
              <a:lnSpc>
                <a:spcPct val="89000"/>
              </a:lnSpc>
            </a:pPr>
            <a:r>
              <a:rPr lang="en-US" sz="5333" dirty="0"/>
              <a:t>XXXXX</a:t>
            </a:r>
          </a:p>
        </p:txBody>
      </p:sp>
    </p:spTree>
    <p:extLst>
      <p:ext uri="{BB962C8B-B14F-4D97-AF65-F5344CB8AC3E}">
        <p14:creationId xmlns:p14="http://schemas.microsoft.com/office/powerpoint/2010/main" val="118745997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14:presetBounceEnd="64286">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14:bounceEnd="64286">
                                          <p:cBhvr additive="base">
                                            <p:cTn id="7" dur="700" fill="hold"/>
                                            <p:tgtEl>
                                              <p:spTgt spid="49"/>
                                            </p:tgtEl>
                                            <p:attrNameLst>
                                              <p:attrName>ppt_x</p:attrName>
                                            </p:attrNameLst>
                                          </p:cBhvr>
                                          <p:tavLst>
                                            <p:tav tm="0">
                                              <p:val>
                                                <p:strVal val="0-#ppt_w/2"/>
                                              </p:val>
                                            </p:tav>
                                            <p:tav tm="100000">
                                              <p:val>
                                                <p:strVal val="#ppt_x"/>
                                              </p:val>
                                            </p:tav>
                                          </p:tavLst>
                                        </p:anim>
                                        <p:anim calcmode="lin" valueType="num" p14:bounceEnd="64286">
                                          <p:cBhvr additive="base">
                                            <p:cTn id="8" dur="700" fill="hold"/>
                                            <p:tgtEl>
                                              <p:spTgt spid="49"/>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14:presetBounceEnd="64286">
                                      <p:stCondLst>
                                        <p:cond delay="200"/>
                                      </p:stCondLst>
                                      <p:childTnLst>
                                        <p:set>
                                          <p:cBhvr>
                                            <p:cTn id="10" dur="1" fill="hold">
                                              <p:stCondLst>
                                                <p:cond delay="0"/>
                                              </p:stCondLst>
                                            </p:cTn>
                                            <p:tgtEl>
                                              <p:spTgt spid="53"/>
                                            </p:tgtEl>
                                            <p:attrNameLst>
                                              <p:attrName>style.visibility</p:attrName>
                                            </p:attrNameLst>
                                          </p:cBhvr>
                                          <p:to>
                                            <p:strVal val="visible"/>
                                          </p:to>
                                        </p:set>
                                        <p:anim calcmode="lin" valueType="num" p14:bounceEnd="64286">
                                          <p:cBhvr additive="base">
                                            <p:cTn id="11" dur="700" fill="hold"/>
                                            <p:tgtEl>
                                              <p:spTgt spid="53"/>
                                            </p:tgtEl>
                                            <p:attrNameLst>
                                              <p:attrName>ppt_x</p:attrName>
                                            </p:attrNameLst>
                                          </p:cBhvr>
                                          <p:tavLst>
                                            <p:tav tm="0">
                                              <p:val>
                                                <p:strVal val="0-#ppt_w/2"/>
                                              </p:val>
                                            </p:tav>
                                            <p:tav tm="100000">
                                              <p:val>
                                                <p:strVal val="#ppt_x"/>
                                              </p:val>
                                            </p:tav>
                                          </p:tavLst>
                                        </p:anim>
                                        <p:anim calcmode="lin" valueType="num" p14:bounceEnd="64286">
                                          <p:cBhvr additive="base">
                                            <p:cTn id="12" dur="700" fill="hold"/>
                                            <p:tgtEl>
                                              <p:spTgt spid="53"/>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14:presetBounceEnd="64286">
                                      <p:stCondLst>
                                        <p:cond delay="400"/>
                                      </p:stCondLst>
                                      <p:childTnLst>
                                        <p:set>
                                          <p:cBhvr>
                                            <p:cTn id="14" dur="1" fill="hold">
                                              <p:stCondLst>
                                                <p:cond delay="0"/>
                                              </p:stCondLst>
                                            </p:cTn>
                                            <p:tgtEl>
                                              <p:spTgt spid="51"/>
                                            </p:tgtEl>
                                            <p:attrNameLst>
                                              <p:attrName>style.visibility</p:attrName>
                                            </p:attrNameLst>
                                          </p:cBhvr>
                                          <p:to>
                                            <p:strVal val="visible"/>
                                          </p:to>
                                        </p:set>
                                        <p:anim calcmode="lin" valueType="num" p14:bounceEnd="64286">
                                          <p:cBhvr additive="base">
                                            <p:cTn id="15" dur="700" fill="hold"/>
                                            <p:tgtEl>
                                              <p:spTgt spid="51"/>
                                            </p:tgtEl>
                                            <p:attrNameLst>
                                              <p:attrName>ppt_x</p:attrName>
                                            </p:attrNameLst>
                                          </p:cBhvr>
                                          <p:tavLst>
                                            <p:tav tm="0">
                                              <p:val>
                                                <p:strVal val="0-#ppt_w/2"/>
                                              </p:val>
                                            </p:tav>
                                            <p:tav tm="100000">
                                              <p:val>
                                                <p:strVal val="#ppt_x"/>
                                              </p:val>
                                            </p:tav>
                                          </p:tavLst>
                                        </p:anim>
                                        <p:anim calcmode="lin" valueType="num" p14:bounceEnd="64286">
                                          <p:cBhvr additive="base">
                                            <p:cTn id="16" dur="700" fill="hold"/>
                                            <p:tgtEl>
                                              <p:spTgt spid="51"/>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14:presetBounceEnd="64286">
                                      <p:stCondLst>
                                        <p:cond delay="600"/>
                                      </p:stCondLst>
                                      <p:childTnLst>
                                        <p:set>
                                          <p:cBhvr>
                                            <p:cTn id="18" dur="1" fill="hold">
                                              <p:stCondLst>
                                                <p:cond delay="0"/>
                                              </p:stCondLst>
                                            </p:cTn>
                                            <p:tgtEl>
                                              <p:spTgt spid="52"/>
                                            </p:tgtEl>
                                            <p:attrNameLst>
                                              <p:attrName>style.visibility</p:attrName>
                                            </p:attrNameLst>
                                          </p:cBhvr>
                                          <p:to>
                                            <p:strVal val="visible"/>
                                          </p:to>
                                        </p:set>
                                        <p:anim calcmode="lin" valueType="num" p14:bounceEnd="64286">
                                          <p:cBhvr additive="base">
                                            <p:cTn id="19" dur="700" fill="hold"/>
                                            <p:tgtEl>
                                              <p:spTgt spid="52"/>
                                            </p:tgtEl>
                                            <p:attrNameLst>
                                              <p:attrName>ppt_x</p:attrName>
                                            </p:attrNameLst>
                                          </p:cBhvr>
                                          <p:tavLst>
                                            <p:tav tm="0">
                                              <p:val>
                                                <p:strVal val="0-#ppt_w/2"/>
                                              </p:val>
                                            </p:tav>
                                            <p:tav tm="100000">
                                              <p:val>
                                                <p:strVal val="#ppt_x"/>
                                              </p:val>
                                            </p:tav>
                                          </p:tavLst>
                                        </p:anim>
                                        <p:anim calcmode="lin" valueType="num" p14:bounceEnd="64286">
                                          <p:cBhvr additive="base">
                                            <p:cTn id="20" dur="700" fill="hold"/>
                                            <p:tgtEl>
                                              <p:spTgt spid="52"/>
                                            </p:tgtEl>
                                            <p:attrNameLst>
                                              <p:attrName>ppt_y</p:attrName>
                                            </p:attrNameLst>
                                          </p:cBhvr>
                                          <p:tavLst>
                                            <p:tav tm="0">
                                              <p:val>
                                                <p:strVal val="1+#ppt_h/2"/>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500"/>
                                            <p:tgtEl>
                                              <p:spTgt spid="43"/>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par>
                                    <p:cTn id="27" presetID="10" presetClass="entr" presetSubtype="0" fill="hold" grpId="0" nodeType="withEffect">
                                      <p:stCondLst>
                                        <p:cond delay="800"/>
                                      </p:stCondLst>
                                      <p:childTnLst>
                                        <p:set>
                                          <p:cBhvr>
                                            <p:cTn id="28" dur="1" fill="hold">
                                              <p:stCondLst>
                                                <p:cond delay="0"/>
                                              </p:stCondLst>
                                            </p:cTn>
                                            <p:tgtEl>
                                              <p:spTgt spid="45"/>
                                            </p:tgtEl>
                                            <p:attrNameLst>
                                              <p:attrName>style.visibility</p:attrName>
                                            </p:attrNameLst>
                                          </p:cBhvr>
                                          <p:to>
                                            <p:strVal val="visible"/>
                                          </p:to>
                                        </p:set>
                                        <p:animEffect transition="in" filter="fade">
                                          <p:cBhvr>
                                            <p:cTn id="29" dur="500"/>
                                            <p:tgtEl>
                                              <p:spTgt spid="45"/>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500"/>
                                            <p:tgtEl>
                                              <p:spTgt spid="46"/>
                                            </p:tgtEl>
                                          </p:cBhvr>
                                        </p:animEffect>
                                      </p:childTnLst>
                                    </p:cTn>
                                  </p:par>
                                  <p:par>
                                    <p:cTn id="33" presetID="10" presetClass="entr" presetSubtype="0" fill="hold" grpId="0" nodeType="withEffect">
                                      <p:stCondLst>
                                        <p:cond delay="800"/>
                                      </p:stCondLst>
                                      <p:childTnLst>
                                        <p:set>
                                          <p:cBhvr>
                                            <p:cTn id="34" dur="1" fill="hold">
                                              <p:stCondLst>
                                                <p:cond delay="0"/>
                                              </p:stCondLst>
                                            </p:cTn>
                                            <p:tgtEl>
                                              <p:spTgt spid="54"/>
                                            </p:tgtEl>
                                            <p:attrNameLst>
                                              <p:attrName>style.visibility</p:attrName>
                                            </p:attrNameLst>
                                          </p:cBhvr>
                                          <p:to>
                                            <p:strVal val="visible"/>
                                          </p:to>
                                        </p:set>
                                        <p:animEffect transition="in" filter="fade">
                                          <p:cBhvr>
                                            <p:cTn id="35" dur="500"/>
                                            <p:tgtEl>
                                              <p:spTgt spid="54"/>
                                            </p:tgtEl>
                                          </p:cBhvr>
                                        </p:animEffect>
                                      </p:childTnLst>
                                    </p:cTn>
                                  </p:par>
                                  <p:par>
                                    <p:cTn id="36" presetID="10" presetClass="entr" presetSubtype="0" fill="hold" grpId="0" nodeType="withEffect">
                                      <p:stCondLst>
                                        <p:cond delay="120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500"/>
                                            <p:tgtEl>
                                              <p:spTgt spid="48"/>
                                            </p:tgtEl>
                                          </p:cBhvr>
                                        </p:animEffect>
                                      </p:childTnLst>
                                    </p:cTn>
                                  </p:par>
                                  <p:par>
                                    <p:cTn id="39" presetID="10" presetClass="entr" presetSubtype="0" fill="hold" grpId="0" nodeType="withEffect">
                                      <p:stCondLst>
                                        <p:cond delay="1400"/>
                                      </p:stCondLst>
                                      <p:childTnLst>
                                        <p:set>
                                          <p:cBhvr>
                                            <p:cTn id="40" dur="1" fill="hold">
                                              <p:stCondLst>
                                                <p:cond delay="0"/>
                                              </p:stCondLst>
                                            </p:cTn>
                                            <p:tgtEl>
                                              <p:spTgt spid="47"/>
                                            </p:tgtEl>
                                            <p:attrNameLst>
                                              <p:attrName>style.visibility</p:attrName>
                                            </p:attrNameLst>
                                          </p:cBhvr>
                                          <p:to>
                                            <p:strVal val="visible"/>
                                          </p:to>
                                        </p:set>
                                        <p:animEffect transition="in" filter="fade">
                                          <p:cBhvr>
                                            <p:cTn id="41"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P spid="54" grpId="0" animBg="1"/>
          <p:bldP spid="47" grpId="0"/>
          <p:bldP spid="4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700" fill="hold"/>
                                            <p:tgtEl>
                                              <p:spTgt spid="49"/>
                                            </p:tgtEl>
                                            <p:attrNameLst>
                                              <p:attrName>ppt_x</p:attrName>
                                            </p:attrNameLst>
                                          </p:cBhvr>
                                          <p:tavLst>
                                            <p:tav tm="0">
                                              <p:val>
                                                <p:strVal val="0-#ppt_w/2"/>
                                              </p:val>
                                            </p:tav>
                                            <p:tav tm="100000">
                                              <p:val>
                                                <p:strVal val="#ppt_x"/>
                                              </p:val>
                                            </p:tav>
                                          </p:tavLst>
                                        </p:anim>
                                        <p:anim calcmode="lin" valueType="num">
                                          <p:cBhvr additive="base">
                                            <p:cTn id="8" dur="700" fill="hold"/>
                                            <p:tgtEl>
                                              <p:spTgt spid="49"/>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stCondLst>
                                        <p:cond delay="200"/>
                                      </p:stCondLst>
                                      <p:childTnLst>
                                        <p:set>
                                          <p:cBhvr>
                                            <p:cTn id="10" dur="1" fill="hold">
                                              <p:stCondLst>
                                                <p:cond delay="0"/>
                                              </p:stCondLst>
                                            </p:cTn>
                                            <p:tgtEl>
                                              <p:spTgt spid="53"/>
                                            </p:tgtEl>
                                            <p:attrNameLst>
                                              <p:attrName>style.visibility</p:attrName>
                                            </p:attrNameLst>
                                          </p:cBhvr>
                                          <p:to>
                                            <p:strVal val="visible"/>
                                          </p:to>
                                        </p:set>
                                        <p:anim calcmode="lin" valueType="num">
                                          <p:cBhvr additive="base">
                                            <p:cTn id="11" dur="700" fill="hold"/>
                                            <p:tgtEl>
                                              <p:spTgt spid="53"/>
                                            </p:tgtEl>
                                            <p:attrNameLst>
                                              <p:attrName>ppt_x</p:attrName>
                                            </p:attrNameLst>
                                          </p:cBhvr>
                                          <p:tavLst>
                                            <p:tav tm="0">
                                              <p:val>
                                                <p:strVal val="0-#ppt_w/2"/>
                                              </p:val>
                                            </p:tav>
                                            <p:tav tm="100000">
                                              <p:val>
                                                <p:strVal val="#ppt_x"/>
                                              </p:val>
                                            </p:tav>
                                          </p:tavLst>
                                        </p:anim>
                                        <p:anim calcmode="lin" valueType="num">
                                          <p:cBhvr additive="base">
                                            <p:cTn id="12" dur="700" fill="hold"/>
                                            <p:tgtEl>
                                              <p:spTgt spid="53"/>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stCondLst>
                                        <p:cond delay="40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700" fill="hold"/>
                                            <p:tgtEl>
                                              <p:spTgt spid="51"/>
                                            </p:tgtEl>
                                            <p:attrNameLst>
                                              <p:attrName>ppt_x</p:attrName>
                                            </p:attrNameLst>
                                          </p:cBhvr>
                                          <p:tavLst>
                                            <p:tav tm="0">
                                              <p:val>
                                                <p:strVal val="0-#ppt_w/2"/>
                                              </p:val>
                                            </p:tav>
                                            <p:tav tm="100000">
                                              <p:val>
                                                <p:strVal val="#ppt_x"/>
                                              </p:val>
                                            </p:tav>
                                          </p:tavLst>
                                        </p:anim>
                                        <p:anim calcmode="lin" valueType="num">
                                          <p:cBhvr additive="base">
                                            <p:cTn id="16" dur="700" fill="hold"/>
                                            <p:tgtEl>
                                              <p:spTgt spid="51"/>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60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700" fill="hold"/>
                                            <p:tgtEl>
                                              <p:spTgt spid="52"/>
                                            </p:tgtEl>
                                            <p:attrNameLst>
                                              <p:attrName>ppt_x</p:attrName>
                                            </p:attrNameLst>
                                          </p:cBhvr>
                                          <p:tavLst>
                                            <p:tav tm="0">
                                              <p:val>
                                                <p:strVal val="0-#ppt_w/2"/>
                                              </p:val>
                                            </p:tav>
                                            <p:tav tm="100000">
                                              <p:val>
                                                <p:strVal val="#ppt_x"/>
                                              </p:val>
                                            </p:tav>
                                          </p:tavLst>
                                        </p:anim>
                                        <p:anim calcmode="lin" valueType="num">
                                          <p:cBhvr additive="base">
                                            <p:cTn id="20" dur="700" fill="hold"/>
                                            <p:tgtEl>
                                              <p:spTgt spid="52"/>
                                            </p:tgtEl>
                                            <p:attrNameLst>
                                              <p:attrName>ppt_y</p:attrName>
                                            </p:attrNameLst>
                                          </p:cBhvr>
                                          <p:tavLst>
                                            <p:tav tm="0">
                                              <p:val>
                                                <p:strVal val="1+#ppt_h/2"/>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500"/>
                                            <p:tgtEl>
                                              <p:spTgt spid="43"/>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par>
                                    <p:cTn id="27" presetID="10" presetClass="entr" presetSubtype="0" fill="hold" grpId="0" nodeType="withEffect">
                                      <p:stCondLst>
                                        <p:cond delay="800"/>
                                      </p:stCondLst>
                                      <p:childTnLst>
                                        <p:set>
                                          <p:cBhvr>
                                            <p:cTn id="28" dur="1" fill="hold">
                                              <p:stCondLst>
                                                <p:cond delay="0"/>
                                              </p:stCondLst>
                                            </p:cTn>
                                            <p:tgtEl>
                                              <p:spTgt spid="45"/>
                                            </p:tgtEl>
                                            <p:attrNameLst>
                                              <p:attrName>style.visibility</p:attrName>
                                            </p:attrNameLst>
                                          </p:cBhvr>
                                          <p:to>
                                            <p:strVal val="visible"/>
                                          </p:to>
                                        </p:set>
                                        <p:animEffect transition="in" filter="fade">
                                          <p:cBhvr>
                                            <p:cTn id="29" dur="500"/>
                                            <p:tgtEl>
                                              <p:spTgt spid="45"/>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500"/>
                                            <p:tgtEl>
                                              <p:spTgt spid="46"/>
                                            </p:tgtEl>
                                          </p:cBhvr>
                                        </p:animEffect>
                                      </p:childTnLst>
                                    </p:cTn>
                                  </p:par>
                                  <p:par>
                                    <p:cTn id="33" presetID="10" presetClass="entr" presetSubtype="0" fill="hold" grpId="0" nodeType="withEffect">
                                      <p:stCondLst>
                                        <p:cond delay="800"/>
                                      </p:stCondLst>
                                      <p:childTnLst>
                                        <p:set>
                                          <p:cBhvr>
                                            <p:cTn id="34" dur="1" fill="hold">
                                              <p:stCondLst>
                                                <p:cond delay="0"/>
                                              </p:stCondLst>
                                            </p:cTn>
                                            <p:tgtEl>
                                              <p:spTgt spid="54"/>
                                            </p:tgtEl>
                                            <p:attrNameLst>
                                              <p:attrName>style.visibility</p:attrName>
                                            </p:attrNameLst>
                                          </p:cBhvr>
                                          <p:to>
                                            <p:strVal val="visible"/>
                                          </p:to>
                                        </p:set>
                                        <p:animEffect transition="in" filter="fade">
                                          <p:cBhvr>
                                            <p:cTn id="35" dur="500"/>
                                            <p:tgtEl>
                                              <p:spTgt spid="54"/>
                                            </p:tgtEl>
                                          </p:cBhvr>
                                        </p:animEffect>
                                      </p:childTnLst>
                                    </p:cTn>
                                  </p:par>
                                  <p:par>
                                    <p:cTn id="36" presetID="10" presetClass="entr" presetSubtype="0" fill="hold" grpId="0" nodeType="withEffect">
                                      <p:stCondLst>
                                        <p:cond delay="120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500"/>
                                            <p:tgtEl>
                                              <p:spTgt spid="48"/>
                                            </p:tgtEl>
                                          </p:cBhvr>
                                        </p:animEffect>
                                      </p:childTnLst>
                                    </p:cTn>
                                  </p:par>
                                  <p:par>
                                    <p:cTn id="39" presetID="10" presetClass="entr" presetSubtype="0" fill="hold" grpId="0" nodeType="withEffect">
                                      <p:stCondLst>
                                        <p:cond delay="1400"/>
                                      </p:stCondLst>
                                      <p:childTnLst>
                                        <p:set>
                                          <p:cBhvr>
                                            <p:cTn id="40" dur="1" fill="hold">
                                              <p:stCondLst>
                                                <p:cond delay="0"/>
                                              </p:stCondLst>
                                            </p:cTn>
                                            <p:tgtEl>
                                              <p:spTgt spid="47"/>
                                            </p:tgtEl>
                                            <p:attrNameLst>
                                              <p:attrName>style.visibility</p:attrName>
                                            </p:attrNameLst>
                                          </p:cBhvr>
                                          <p:to>
                                            <p:strVal val="visible"/>
                                          </p:to>
                                        </p:set>
                                        <p:animEffect transition="in" filter="fade">
                                          <p:cBhvr>
                                            <p:cTn id="41"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P spid="54" grpId="0" animBg="1"/>
          <p:bldP spid="47" grpId="0"/>
          <p:bldP spid="48"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FOUR PILLARS OF DEVELOPMENT</a:t>
            </a:r>
          </a:p>
        </p:txBody>
      </p:sp>
      <p:sp>
        <p:nvSpPr>
          <p:cNvPr id="34" name="Text Placeholder 33"/>
          <p:cNvSpPr>
            <a:spLocks noGrp="1"/>
          </p:cNvSpPr>
          <p:nvPr>
            <p:ph type="body" sz="quarter" idx="10"/>
          </p:nvPr>
        </p:nvSpPr>
        <p:spPr/>
        <p:txBody>
          <a:bodyPr/>
          <a:lstStyle/>
          <a:p>
            <a:r>
              <a:rPr lang="en-US" dirty="0" err="1"/>
              <a:t>Xxxxxxxxxxxxxxxxxx</a:t>
            </a:r>
            <a:r>
              <a:rPr lang="en-US" dirty="0"/>
              <a:t> x </a:t>
            </a:r>
            <a:r>
              <a:rPr lang="en-US" dirty="0" err="1"/>
              <a:t>xxxxxxxx</a:t>
            </a:r>
            <a:r>
              <a:rPr lang="en-US" dirty="0"/>
              <a:t> </a:t>
            </a:r>
            <a:r>
              <a:rPr lang="en-US" dirty="0" err="1"/>
              <a:t>xxxxx</a:t>
            </a:r>
            <a:r>
              <a:rPr lang="en-US" dirty="0"/>
              <a:t> </a:t>
            </a:r>
          </a:p>
        </p:txBody>
      </p:sp>
      <p:sp>
        <p:nvSpPr>
          <p:cNvPr id="4" name="Oval 3"/>
          <p:cNvSpPr/>
          <p:nvPr/>
        </p:nvSpPr>
        <p:spPr>
          <a:xfrm>
            <a:off x="177711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Arc 4"/>
          <p:cNvSpPr/>
          <p:nvPr/>
        </p:nvSpPr>
        <p:spPr>
          <a:xfrm>
            <a:off x="1778241" y="1881956"/>
            <a:ext cx="2157984" cy="2157984"/>
          </a:xfrm>
          <a:prstGeom prst="arc">
            <a:avLst>
              <a:gd name="adj1" fmla="val 10766207"/>
              <a:gd name="adj2" fmla="val 0"/>
            </a:avLst>
          </a:prstGeom>
          <a:ln w="69850" cap="rnd"/>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Oval 5"/>
          <p:cNvSpPr/>
          <p:nvPr/>
        </p:nvSpPr>
        <p:spPr>
          <a:xfrm>
            <a:off x="393735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Arc 6"/>
          <p:cNvSpPr/>
          <p:nvPr/>
        </p:nvSpPr>
        <p:spPr>
          <a:xfrm rot="10800000">
            <a:off x="3938481" y="1881956"/>
            <a:ext cx="2157984" cy="2157984"/>
          </a:xfrm>
          <a:prstGeom prst="arc">
            <a:avLst>
              <a:gd name="adj1" fmla="val 10766207"/>
              <a:gd name="adj2" fmla="val 0"/>
            </a:avLst>
          </a:prstGeom>
          <a:ln w="69850" cap="rnd">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Oval 7"/>
          <p:cNvSpPr/>
          <p:nvPr/>
        </p:nvSpPr>
        <p:spPr>
          <a:xfrm>
            <a:off x="609666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Arc 8"/>
          <p:cNvSpPr/>
          <p:nvPr/>
        </p:nvSpPr>
        <p:spPr>
          <a:xfrm>
            <a:off x="6097791" y="1881956"/>
            <a:ext cx="2157984" cy="2157984"/>
          </a:xfrm>
          <a:prstGeom prst="arc">
            <a:avLst>
              <a:gd name="adj1" fmla="val 10766207"/>
              <a:gd name="adj2" fmla="val 0"/>
            </a:avLst>
          </a:prstGeom>
          <a:ln w="69850" cap="rnd">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Oval 9"/>
          <p:cNvSpPr/>
          <p:nvPr/>
        </p:nvSpPr>
        <p:spPr>
          <a:xfrm>
            <a:off x="825690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Arc 10"/>
          <p:cNvSpPr/>
          <p:nvPr/>
        </p:nvSpPr>
        <p:spPr>
          <a:xfrm rot="10800000">
            <a:off x="8258031" y="1881956"/>
            <a:ext cx="2157984" cy="2157984"/>
          </a:xfrm>
          <a:prstGeom prst="arc">
            <a:avLst>
              <a:gd name="adj1" fmla="val 10766207"/>
              <a:gd name="adj2" fmla="val 0"/>
            </a:avLst>
          </a:prstGeom>
          <a:ln w="69850" cap="rnd">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Oval 19"/>
          <p:cNvSpPr>
            <a:spLocks noChangeArrowheads="1"/>
          </p:cNvSpPr>
          <p:nvPr/>
        </p:nvSpPr>
        <p:spPr bwMode="auto">
          <a:xfrm>
            <a:off x="4643209" y="2132857"/>
            <a:ext cx="747904" cy="747904"/>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Oval 20"/>
          <p:cNvSpPr>
            <a:spLocks noChangeArrowheads="1"/>
          </p:cNvSpPr>
          <p:nvPr/>
        </p:nvSpPr>
        <p:spPr bwMode="auto">
          <a:xfrm>
            <a:off x="6803141" y="2132853"/>
            <a:ext cx="747904" cy="747904"/>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Oval 18"/>
          <p:cNvSpPr>
            <a:spLocks noChangeArrowheads="1"/>
          </p:cNvSpPr>
          <p:nvPr/>
        </p:nvSpPr>
        <p:spPr bwMode="auto">
          <a:xfrm>
            <a:off x="8963069" y="2132853"/>
            <a:ext cx="747904" cy="747904"/>
          </a:xfrm>
          <a:prstGeom prst="ellipse">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Oval 15"/>
          <p:cNvSpPr>
            <a:spLocks noChangeArrowheads="1"/>
          </p:cNvSpPr>
          <p:nvPr/>
        </p:nvSpPr>
        <p:spPr bwMode="auto">
          <a:xfrm>
            <a:off x="2483283" y="2132856"/>
            <a:ext cx="747904" cy="74790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Rectangle 24"/>
          <p:cNvSpPr/>
          <p:nvPr/>
        </p:nvSpPr>
        <p:spPr>
          <a:xfrm>
            <a:off x="2103029" y="4630381"/>
            <a:ext cx="1561097" cy="523220"/>
          </a:xfrm>
          <a:prstGeom prst="rect">
            <a:avLst/>
          </a:prstGeom>
        </p:spPr>
        <p:txBody>
          <a:bodyPr wrap="square">
            <a:spAutoFit/>
          </a:bodyPr>
          <a:lstStyle/>
          <a:p>
            <a:r>
              <a:rPr lang="en-US" sz="1400" dirty="0"/>
              <a:t>ARTICLE</a:t>
            </a:r>
          </a:p>
          <a:p>
            <a:r>
              <a:rPr lang="en-US" sz="1400" dirty="0"/>
              <a:t>SUMMARIES</a:t>
            </a:r>
          </a:p>
        </p:txBody>
      </p:sp>
      <p:sp>
        <p:nvSpPr>
          <p:cNvPr id="26" name="Rectangle 25"/>
          <p:cNvSpPr/>
          <p:nvPr/>
        </p:nvSpPr>
        <p:spPr>
          <a:xfrm>
            <a:off x="1507864" y="4582869"/>
            <a:ext cx="797731" cy="646331"/>
          </a:xfrm>
          <a:prstGeom prst="rect">
            <a:avLst/>
          </a:prstGeom>
        </p:spPr>
        <p:txBody>
          <a:bodyPr wrap="square">
            <a:spAutoFit/>
          </a:bodyPr>
          <a:lstStyle/>
          <a:p>
            <a:r>
              <a:rPr lang="en-US" sz="3600" dirty="0"/>
              <a:t>01</a:t>
            </a:r>
          </a:p>
        </p:txBody>
      </p:sp>
      <p:sp>
        <p:nvSpPr>
          <p:cNvPr id="27" name="Rectangle 26"/>
          <p:cNvSpPr/>
          <p:nvPr/>
        </p:nvSpPr>
        <p:spPr>
          <a:xfrm>
            <a:off x="4537666" y="4630381"/>
            <a:ext cx="1561097" cy="523220"/>
          </a:xfrm>
          <a:prstGeom prst="rect">
            <a:avLst/>
          </a:prstGeom>
        </p:spPr>
        <p:txBody>
          <a:bodyPr wrap="square">
            <a:spAutoFit/>
          </a:bodyPr>
          <a:lstStyle/>
          <a:p>
            <a:r>
              <a:rPr lang="en-US" sz="1400" dirty="0"/>
              <a:t>ACTIONABLE</a:t>
            </a:r>
            <a:br>
              <a:rPr lang="en-US" sz="1400" dirty="0"/>
            </a:br>
            <a:r>
              <a:rPr lang="en-US" sz="1400" dirty="0"/>
              <a:t>INSIGHTS</a:t>
            </a:r>
          </a:p>
        </p:txBody>
      </p:sp>
      <p:sp>
        <p:nvSpPr>
          <p:cNvPr id="28" name="Rectangle 27"/>
          <p:cNvSpPr/>
          <p:nvPr/>
        </p:nvSpPr>
        <p:spPr>
          <a:xfrm>
            <a:off x="3942501" y="4582869"/>
            <a:ext cx="797731" cy="646331"/>
          </a:xfrm>
          <a:prstGeom prst="rect">
            <a:avLst/>
          </a:prstGeom>
        </p:spPr>
        <p:txBody>
          <a:bodyPr wrap="square">
            <a:spAutoFit/>
          </a:bodyPr>
          <a:lstStyle/>
          <a:p>
            <a:r>
              <a:rPr lang="en-US" sz="3600" dirty="0"/>
              <a:t>02</a:t>
            </a:r>
          </a:p>
        </p:txBody>
      </p:sp>
      <p:sp>
        <p:nvSpPr>
          <p:cNvPr id="29" name="Rectangle 28"/>
          <p:cNvSpPr/>
          <p:nvPr/>
        </p:nvSpPr>
        <p:spPr>
          <a:xfrm>
            <a:off x="6972303" y="4630381"/>
            <a:ext cx="1561097" cy="523220"/>
          </a:xfrm>
          <a:prstGeom prst="rect">
            <a:avLst/>
          </a:prstGeom>
        </p:spPr>
        <p:txBody>
          <a:bodyPr wrap="square">
            <a:spAutoFit/>
          </a:bodyPr>
          <a:lstStyle/>
          <a:p>
            <a:r>
              <a:rPr lang="en-US" sz="1400" dirty="0"/>
              <a:t>EXCLUSIVE</a:t>
            </a:r>
            <a:br>
              <a:rPr lang="en-US" sz="1400" dirty="0"/>
            </a:br>
            <a:r>
              <a:rPr lang="en-US" sz="1400" dirty="0"/>
              <a:t>INTERVIEWS</a:t>
            </a:r>
          </a:p>
        </p:txBody>
      </p:sp>
      <p:sp>
        <p:nvSpPr>
          <p:cNvPr id="30" name="Rectangle 29"/>
          <p:cNvSpPr/>
          <p:nvPr/>
        </p:nvSpPr>
        <p:spPr>
          <a:xfrm>
            <a:off x="6377138" y="4582869"/>
            <a:ext cx="797731" cy="646331"/>
          </a:xfrm>
          <a:prstGeom prst="rect">
            <a:avLst/>
          </a:prstGeom>
        </p:spPr>
        <p:txBody>
          <a:bodyPr wrap="square">
            <a:spAutoFit/>
          </a:bodyPr>
          <a:lstStyle/>
          <a:p>
            <a:r>
              <a:rPr lang="en-US" sz="3600" dirty="0"/>
              <a:t>03</a:t>
            </a:r>
          </a:p>
        </p:txBody>
      </p:sp>
      <p:sp>
        <p:nvSpPr>
          <p:cNvPr id="31" name="Rectangle 30"/>
          <p:cNvSpPr/>
          <p:nvPr/>
        </p:nvSpPr>
        <p:spPr>
          <a:xfrm>
            <a:off x="9406941" y="4630381"/>
            <a:ext cx="1561097" cy="307777"/>
          </a:xfrm>
          <a:prstGeom prst="rect">
            <a:avLst/>
          </a:prstGeom>
        </p:spPr>
        <p:txBody>
          <a:bodyPr wrap="square">
            <a:spAutoFit/>
          </a:bodyPr>
          <a:lstStyle/>
          <a:p>
            <a:r>
              <a:rPr lang="en-US" sz="1400" dirty="0"/>
              <a:t>RESOURCES</a:t>
            </a:r>
          </a:p>
        </p:txBody>
      </p:sp>
      <p:sp>
        <p:nvSpPr>
          <p:cNvPr id="32" name="Rectangle 31"/>
          <p:cNvSpPr/>
          <p:nvPr/>
        </p:nvSpPr>
        <p:spPr>
          <a:xfrm>
            <a:off x="8811776" y="4582869"/>
            <a:ext cx="797731" cy="646331"/>
          </a:xfrm>
          <a:prstGeom prst="rect">
            <a:avLst/>
          </a:prstGeom>
        </p:spPr>
        <p:txBody>
          <a:bodyPr wrap="square">
            <a:spAutoFit/>
          </a:bodyPr>
          <a:lstStyle/>
          <a:p>
            <a:r>
              <a:rPr lang="en-US" sz="3600" dirty="0"/>
              <a:t>04</a:t>
            </a:r>
          </a:p>
        </p:txBody>
      </p:sp>
      <p:sp>
        <p:nvSpPr>
          <p:cNvPr id="33" name="Rectangle 32"/>
          <p:cNvSpPr/>
          <p:nvPr/>
        </p:nvSpPr>
        <p:spPr>
          <a:xfrm>
            <a:off x="1778241" y="3014372"/>
            <a:ext cx="2157984" cy="523220"/>
          </a:xfrm>
          <a:prstGeom prst="rect">
            <a:avLst/>
          </a:prstGeom>
        </p:spPr>
        <p:txBody>
          <a:bodyPr wrap="square">
            <a:spAutoFit/>
          </a:bodyPr>
          <a:lstStyle/>
          <a:p>
            <a:pPr algn="ctr"/>
            <a:r>
              <a:rPr lang="en-US" sz="1400" dirty="0"/>
              <a:t>Article summaries to stay ahead of the curve</a:t>
            </a:r>
          </a:p>
        </p:txBody>
      </p:sp>
      <p:sp>
        <p:nvSpPr>
          <p:cNvPr id="36" name="Rectangle 35"/>
          <p:cNvSpPr/>
          <p:nvPr/>
        </p:nvSpPr>
        <p:spPr>
          <a:xfrm>
            <a:off x="3911502" y="3014372"/>
            <a:ext cx="2157984" cy="738664"/>
          </a:xfrm>
          <a:prstGeom prst="rect">
            <a:avLst/>
          </a:prstGeom>
        </p:spPr>
        <p:txBody>
          <a:bodyPr wrap="square">
            <a:spAutoFit/>
          </a:bodyPr>
          <a:lstStyle/>
          <a:p>
            <a:pPr algn="ctr"/>
            <a:r>
              <a:rPr lang="en-US" sz="1400" dirty="0"/>
              <a:t>Actionable insights to prosper week after</a:t>
            </a:r>
          </a:p>
          <a:p>
            <a:pPr algn="ctr"/>
            <a:r>
              <a:rPr lang="en-US" sz="1400" dirty="0"/>
              <a:t>Week.</a:t>
            </a:r>
          </a:p>
        </p:txBody>
      </p:sp>
      <p:sp>
        <p:nvSpPr>
          <p:cNvPr id="37" name="Rectangle 36"/>
          <p:cNvSpPr/>
          <p:nvPr/>
        </p:nvSpPr>
        <p:spPr>
          <a:xfrm>
            <a:off x="6095259" y="3014372"/>
            <a:ext cx="2157984" cy="738664"/>
          </a:xfrm>
          <a:prstGeom prst="rect">
            <a:avLst/>
          </a:prstGeom>
        </p:spPr>
        <p:txBody>
          <a:bodyPr wrap="square">
            <a:spAutoFit/>
          </a:bodyPr>
          <a:lstStyle/>
          <a:p>
            <a:pPr algn="ctr"/>
            <a:r>
              <a:rPr lang="en-US" sz="1400" dirty="0"/>
              <a:t>Interviews to learn of best in trade</a:t>
            </a:r>
          </a:p>
          <a:p>
            <a:pPr algn="ctr"/>
            <a:r>
              <a:rPr lang="en-US" sz="1400" dirty="0"/>
              <a:t>Strategies.</a:t>
            </a:r>
          </a:p>
        </p:txBody>
      </p:sp>
      <p:sp>
        <p:nvSpPr>
          <p:cNvPr id="38" name="Rectangle 37"/>
          <p:cNvSpPr/>
          <p:nvPr/>
        </p:nvSpPr>
        <p:spPr>
          <a:xfrm>
            <a:off x="8228520" y="3014372"/>
            <a:ext cx="2157984" cy="523220"/>
          </a:xfrm>
          <a:prstGeom prst="rect">
            <a:avLst/>
          </a:prstGeom>
        </p:spPr>
        <p:txBody>
          <a:bodyPr wrap="square">
            <a:spAutoFit/>
          </a:bodyPr>
          <a:lstStyle/>
          <a:p>
            <a:pPr algn="ctr"/>
            <a:r>
              <a:rPr lang="en-US" sz="1400" dirty="0"/>
              <a:t>Resources to stand out from the crowd.</a:t>
            </a:r>
          </a:p>
        </p:txBody>
      </p:sp>
      <p:sp>
        <p:nvSpPr>
          <p:cNvPr id="39" name="Freeform 17"/>
          <p:cNvSpPr>
            <a:spLocks noEditPoints="1"/>
          </p:cNvSpPr>
          <p:nvPr/>
        </p:nvSpPr>
        <p:spPr bwMode="auto">
          <a:xfrm>
            <a:off x="2665659" y="2273193"/>
            <a:ext cx="406005" cy="471731"/>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49"/>
          <p:cNvSpPr>
            <a:spLocks noEditPoints="1"/>
          </p:cNvSpPr>
          <p:nvPr/>
        </p:nvSpPr>
        <p:spPr bwMode="auto">
          <a:xfrm>
            <a:off x="4846963" y="2283514"/>
            <a:ext cx="348937" cy="425406"/>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126"/>
          <p:cNvSpPr>
            <a:spLocks noEditPoints="1"/>
          </p:cNvSpPr>
          <p:nvPr/>
        </p:nvSpPr>
        <p:spPr bwMode="auto">
          <a:xfrm>
            <a:off x="6924092" y="2240868"/>
            <a:ext cx="497166" cy="502890"/>
          </a:xfrm>
          <a:custGeom>
            <a:avLst/>
            <a:gdLst>
              <a:gd name="T0" fmla="*/ 703 w 703"/>
              <a:gd name="T1" fmla="*/ 393 h 711"/>
              <a:gd name="T2" fmla="*/ 696 w 703"/>
              <a:gd name="T3" fmla="*/ 325 h 711"/>
              <a:gd name="T4" fmla="*/ 596 w 703"/>
              <a:gd name="T5" fmla="*/ 218 h 711"/>
              <a:gd name="T6" fmla="*/ 555 w 703"/>
              <a:gd name="T7" fmla="*/ 158 h 711"/>
              <a:gd name="T8" fmla="*/ 555 w 703"/>
              <a:gd name="T9" fmla="*/ 246 h 711"/>
              <a:gd name="T10" fmla="*/ 644 w 703"/>
              <a:gd name="T11" fmla="*/ 325 h 711"/>
              <a:gd name="T12" fmla="*/ 420 w 703"/>
              <a:gd name="T13" fmla="*/ 257 h 711"/>
              <a:gd name="T14" fmla="*/ 400 w 703"/>
              <a:gd name="T15" fmla="*/ 206 h 711"/>
              <a:gd name="T16" fmla="*/ 355 w 703"/>
              <a:gd name="T17" fmla="*/ 0 h 711"/>
              <a:gd name="T18" fmla="*/ 305 w 703"/>
              <a:gd name="T19" fmla="*/ 202 h 711"/>
              <a:gd name="T20" fmla="*/ 285 w 703"/>
              <a:gd name="T21" fmla="*/ 257 h 711"/>
              <a:gd name="T22" fmla="*/ 7 w 703"/>
              <a:gd name="T23" fmla="*/ 325 h 711"/>
              <a:gd name="T24" fmla="*/ 0 w 703"/>
              <a:gd name="T25" fmla="*/ 393 h 711"/>
              <a:gd name="T26" fmla="*/ 0 w 703"/>
              <a:gd name="T27" fmla="*/ 395 h 711"/>
              <a:gd name="T28" fmla="*/ 1 w 703"/>
              <a:gd name="T29" fmla="*/ 397 h 711"/>
              <a:gd name="T30" fmla="*/ 68 w 703"/>
              <a:gd name="T31" fmla="*/ 518 h 711"/>
              <a:gd name="T32" fmla="*/ 142 w 703"/>
              <a:gd name="T33" fmla="*/ 704 h 711"/>
              <a:gd name="T34" fmla="*/ 156 w 703"/>
              <a:gd name="T35" fmla="*/ 704 h 711"/>
              <a:gd name="T36" fmla="*/ 548 w 703"/>
              <a:gd name="T37" fmla="*/ 454 h 711"/>
              <a:gd name="T38" fmla="*/ 555 w 703"/>
              <a:gd name="T39" fmla="*/ 711 h 711"/>
              <a:gd name="T40" fmla="*/ 562 w 703"/>
              <a:gd name="T41" fmla="*/ 518 h 711"/>
              <a:gd name="T42" fmla="*/ 642 w 703"/>
              <a:gd name="T43" fmla="*/ 515 h 711"/>
              <a:gd name="T44" fmla="*/ 702 w 703"/>
              <a:gd name="T45" fmla="*/ 396 h 711"/>
              <a:gd name="T46" fmla="*/ 703 w 703"/>
              <a:gd name="T47" fmla="*/ 395 h 711"/>
              <a:gd name="T48" fmla="*/ 525 w 703"/>
              <a:gd name="T49" fmla="*/ 202 h 711"/>
              <a:gd name="T50" fmla="*/ 585 w 703"/>
              <a:gd name="T51" fmla="*/ 202 h 711"/>
              <a:gd name="T52" fmla="*/ 275 w 703"/>
              <a:gd name="T53" fmla="*/ 106 h 711"/>
              <a:gd name="T54" fmla="*/ 435 w 703"/>
              <a:gd name="T55" fmla="*/ 106 h 711"/>
              <a:gd name="T56" fmla="*/ 389 w 703"/>
              <a:gd name="T57" fmla="*/ 197 h 711"/>
              <a:gd name="T58" fmla="*/ 275 w 703"/>
              <a:gd name="T59" fmla="*/ 106 h 711"/>
              <a:gd name="T60" fmla="*/ 318 w 703"/>
              <a:gd name="T61" fmla="*/ 258 h 711"/>
              <a:gd name="T62" fmla="*/ 355 w 703"/>
              <a:gd name="T63" fmla="*/ 220 h 711"/>
              <a:gd name="T64" fmla="*/ 387 w 703"/>
              <a:gd name="T65" fmla="*/ 258 h 711"/>
              <a:gd name="T66" fmla="*/ 523 w 703"/>
              <a:gd name="T67" fmla="*/ 325 h 711"/>
              <a:gd name="T68" fmla="*/ 288 w 703"/>
              <a:gd name="T69" fmla="*/ 271 h 711"/>
              <a:gd name="T70" fmla="*/ 689 w 703"/>
              <a:gd name="T71" fmla="*/ 339 h 711"/>
              <a:gd name="T72" fmla="*/ 14 w 703"/>
              <a:gd name="T73" fmla="*/ 386 h 711"/>
              <a:gd name="T74" fmla="*/ 631 w 703"/>
              <a:gd name="T75" fmla="*/ 504 h 711"/>
              <a:gd name="T76" fmla="*/ 562 w 703"/>
              <a:gd name="T77" fmla="*/ 447 h 711"/>
              <a:gd name="T78" fmla="*/ 149 w 703"/>
              <a:gd name="T79" fmla="*/ 440 h 711"/>
              <a:gd name="T80" fmla="*/ 142 w 703"/>
              <a:gd name="T81" fmla="*/ 504 h 711"/>
              <a:gd name="T82" fmla="*/ 19 w 703"/>
              <a:gd name="T83" fmla="*/ 400 h 711"/>
              <a:gd name="T84" fmla="*/ 631 w 703"/>
              <a:gd name="T85" fmla="*/ 504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3" h="711">
                <a:moveTo>
                  <a:pt x="703" y="395"/>
                </a:moveTo>
                <a:cubicBezTo>
                  <a:pt x="703" y="394"/>
                  <a:pt x="703" y="394"/>
                  <a:pt x="703" y="393"/>
                </a:cubicBezTo>
                <a:cubicBezTo>
                  <a:pt x="703" y="332"/>
                  <a:pt x="703" y="332"/>
                  <a:pt x="703" y="332"/>
                </a:cubicBezTo>
                <a:cubicBezTo>
                  <a:pt x="703" y="328"/>
                  <a:pt x="700" y="325"/>
                  <a:pt x="696" y="325"/>
                </a:cubicBezTo>
                <a:cubicBezTo>
                  <a:pt x="658" y="325"/>
                  <a:pt x="658" y="325"/>
                  <a:pt x="658" y="325"/>
                </a:cubicBezTo>
                <a:cubicBezTo>
                  <a:pt x="656" y="274"/>
                  <a:pt x="626" y="232"/>
                  <a:pt x="596" y="218"/>
                </a:cubicBezTo>
                <a:cubicBezTo>
                  <a:pt x="598" y="213"/>
                  <a:pt x="599" y="208"/>
                  <a:pt x="599" y="202"/>
                </a:cubicBezTo>
                <a:cubicBezTo>
                  <a:pt x="599" y="178"/>
                  <a:pt x="579" y="158"/>
                  <a:pt x="555" y="158"/>
                </a:cubicBezTo>
                <a:cubicBezTo>
                  <a:pt x="530" y="158"/>
                  <a:pt x="511" y="178"/>
                  <a:pt x="511" y="202"/>
                </a:cubicBezTo>
                <a:cubicBezTo>
                  <a:pt x="511" y="226"/>
                  <a:pt x="530" y="246"/>
                  <a:pt x="555" y="246"/>
                </a:cubicBezTo>
                <a:cubicBezTo>
                  <a:pt x="568" y="246"/>
                  <a:pt x="580" y="240"/>
                  <a:pt x="589" y="230"/>
                </a:cubicBezTo>
                <a:cubicBezTo>
                  <a:pt x="616" y="242"/>
                  <a:pt x="642" y="278"/>
                  <a:pt x="644" y="325"/>
                </a:cubicBezTo>
                <a:cubicBezTo>
                  <a:pt x="537" y="325"/>
                  <a:pt x="537" y="325"/>
                  <a:pt x="537" y="325"/>
                </a:cubicBezTo>
                <a:cubicBezTo>
                  <a:pt x="524" y="276"/>
                  <a:pt x="457" y="264"/>
                  <a:pt x="420" y="257"/>
                </a:cubicBezTo>
                <a:cubicBezTo>
                  <a:pt x="413" y="256"/>
                  <a:pt x="404" y="254"/>
                  <a:pt x="400" y="253"/>
                </a:cubicBezTo>
                <a:cubicBezTo>
                  <a:pt x="399" y="244"/>
                  <a:pt x="400" y="222"/>
                  <a:pt x="400" y="206"/>
                </a:cubicBezTo>
                <a:cubicBezTo>
                  <a:pt x="430" y="187"/>
                  <a:pt x="449" y="149"/>
                  <a:pt x="449" y="106"/>
                </a:cubicBezTo>
                <a:cubicBezTo>
                  <a:pt x="449" y="45"/>
                  <a:pt x="409" y="0"/>
                  <a:pt x="355" y="0"/>
                </a:cubicBezTo>
                <a:cubicBezTo>
                  <a:pt x="302" y="0"/>
                  <a:pt x="261" y="45"/>
                  <a:pt x="261" y="106"/>
                </a:cubicBezTo>
                <a:cubicBezTo>
                  <a:pt x="261" y="147"/>
                  <a:pt x="279" y="182"/>
                  <a:pt x="305" y="202"/>
                </a:cubicBezTo>
                <a:cubicBezTo>
                  <a:pt x="306" y="218"/>
                  <a:pt x="306" y="243"/>
                  <a:pt x="305" y="253"/>
                </a:cubicBezTo>
                <a:cubicBezTo>
                  <a:pt x="301" y="254"/>
                  <a:pt x="293" y="256"/>
                  <a:pt x="285" y="257"/>
                </a:cubicBezTo>
                <a:cubicBezTo>
                  <a:pt x="248" y="264"/>
                  <a:pt x="182" y="276"/>
                  <a:pt x="168" y="325"/>
                </a:cubicBezTo>
                <a:cubicBezTo>
                  <a:pt x="7" y="325"/>
                  <a:pt x="7" y="325"/>
                  <a:pt x="7" y="325"/>
                </a:cubicBezTo>
                <a:cubicBezTo>
                  <a:pt x="3" y="325"/>
                  <a:pt x="0" y="328"/>
                  <a:pt x="0" y="332"/>
                </a:cubicBezTo>
                <a:cubicBezTo>
                  <a:pt x="0" y="393"/>
                  <a:pt x="0" y="393"/>
                  <a:pt x="0" y="393"/>
                </a:cubicBezTo>
                <a:cubicBezTo>
                  <a:pt x="0" y="394"/>
                  <a:pt x="0" y="394"/>
                  <a:pt x="0" y="395"/>
                </a:cubicBezTo>
                <a:cubicBezTo>
                  <a:pt x="0" y="395"/>
                  <a:pt x="0" y="395"/>
                  <a:pt x="0" y="395"/>
                </a:cubicBezTo>
                <a:cubicBezTo>
                  <a:pt x="1" y="396"/>
                  <a:pt x="1" y="396"/>
                  <a:pt x="1" y="396"/>
                </a:cubicBezTo>
                <a:cubicBezTo>
                  <a:pt x="1" y="397"/>
                  <a:pt x="1" y="397"/>
                  <a:pt x="1" y="397"/>
                </a:cubicBezTo>
                <a:cubicBezTo>
                  <a:pt x="62" y="515"/>
                  <a:pt x="62" y="515"/>
                  <a:pt x="62" y="515"/>
                </a:cubicBezTo>
                <a:cubicBezTo>
                  <a:pt x="63" y="517"/>
                  <a:pt x="65" y="518"/>
                  <a:pt x="68" y="518"/>
                </a:cubicBezTo>
                <a:cubicBezTo>
                  <a:pt x="142" y="518"/>
                  <a:pt x="142" y="518"/>
                  <a:pt x="142" y="518"/>
                </a:cubicBezTo>
                <a:cubicBezTo>
                  <a:pt x="142" y="704"/>
                  <a:pt x="142" y="704"/>
                  <a:pt x="142" y="704"/>
                </a:cubicBezTo>
                <a:cubicBezTo>
                  <a:pt x="142" y="708"/>
                  <a:pt x="145" y="711"/>
                  <a:pt x="149" y="711"/>
                </a:cubicBezTo>
                <a:cubicBezTo>
                  <a:pt x="153" y="711"/>
                  <a:pt x="156" y="708"/>
                  <a:pt x="156" y="704"/>
                </a:cubicBezTo>
                <a:cubicBezTo>
                  <a:pt x="156" y="454"/>
                  <a:pt x="156" y="454"/>
                  <a:pt x="156" y="454"/>
                </a:cubicBezTo>
                <a:cubicBezTo>
                  <a:pt x="548" y="454"/>
                  <a:pt x="548" y="454"/>
                  <a:pt x="548" y="454"/>
                </a:cubicBezTo>
                <a:cubicBezTo>
                  <a:pt x="548" y="704"/>
                  <a:pt x="548" y="704"/>
                  <a:pt x="548" y="704"/>
                </a:cubicBezTo>
                <a:cubicBezTo>
                  <a:pt x="548" y="708"/>
                  <a:pt x="551" y="711"/>
                  <a:pt x="555" y="711"/>
                </a:cubicBezTo>
                <a:cubicBezTo>
                  <a:pt x="559" y="711"/>
                  <a:pt x="562" y="708"/>
                  <a:pt x="562" y="704"/>
                </a:cubicBezTo>
                <a:cubicBezTo>
                  <a:pt x="562" y="518"/>
                  <a:pt x="562" y="518"/>
                  <a:pt x="562" y="518"/>
                </a:cubicBezTo>
                <a:cubicBezTo>
                  <a:pt x="635" y="518"/>
                  <a:pt x="635" y="518"/>
                  <a:pt x="635" y="518"/>
                </a:cubicBezTo>
                <a:cubicBezTo>
                  <a:pt x="638" y="518"/>
                  <a:pt x="640" y="517"/>
                  <a:pt x="642" y="515"/>
                </a:cubicBezTo>
                <a:cubicBezTo>
                  <a:pt x="702" y="397"/>
                  <a:pt x="702" y="397"/>
                  <a:pt x="702" y="397"/>
                </a:cubicBezTo>
                <a:cubicBezTo>
                  <a:pt x="702" y="397"/>
                  <a:pt x="702" y="397"/>
                  <a:pt x="702" y="396"/>
                </a:cubicBezTo>
                <a:cubicBezTo>
                  <a:pt x="703" y="396"/>
                  <a:pt x="703" y="396"/>
                  <a:pt x="703" y="395"/>
                </a:cubicBezTo>
                <a:cubicBezTo>
                  <a:pt x="703" y="395"/>
                  <a:pt x="703" y="395"/>
                  <a:pt x="703" y="395"/>
                </a:cubicBezTo>
                <a:close/>
                <a:moveTo>
                  <a:pt x="555" y="232"/>
                </a:moveTo>
                <a:cubicBezTo>
                  <a:pt x="538" y="232"/>
                  <a:pt x="525" y="218"/>
                  <a:pt x="525" y="202"/>
                </a:cubicBezTo>
                <a:cubicBezTo>
                  <a:pt x="525" y="185"/>
                  <a:pt x="538" y="172"/>
                  <a:pt x="555" y="172"/>
                </a:cubicBezTo>
                <a:cubicBezTo>
                  <a:pt x="571" y="172"/>
                  <a:pt x="585" y="185"/>
                  <a:pt x="585" y="202"/>
                </a:cubicBezTo>
                <a:cubicBezTo>
                  <a:pt x="585" y="218"/>
                  <a:pt x="571" y="232"/>
                  <a:pt x="555" y="232"/>
                </a:cubicBezTo>
                <a:close/>
                <a:moveTo>
                  <a:pt x="275" y="106"/>
                </a:moveTo>
                <a:cubicBezTo>
                  <a:pt x="275" y="53"/>
                  <a:pt x="310" y="14"/>
                  <a:pt x="355" y="14"/>
                </a:cubicBezTo>
                <a:cubicBezTo>
                  <a:pt x="401" y="14"/>
                  <a:pt x="435" y="53"/>
                  <a:pt x="435" y="106"/>
                </a:cubicBezTo>
                <a:cubicBezTo>
                  <a:pt x="435" y="145"/>
                  <a:pt x="418" y="179"/>
                  <a:pt x="392" y="195"/>
                </a:cubicBezTo>
                <a:cubicBezTo>
                  <a:pt x="390" y="195"/>
                  <a:pt x="389" y="196"/>
                  <a:pt x="389" y="197"/>
                </a:cubicBezTo>
                <a:cubicBezTo>
                  <a:pt x="378" y="203"/>
                  <a:pt x="367" y="206"/>
                  <a:pt x="355" y="206"/>
                </a:cubicBezTo>
                <a:cubicBezTo>
                  <a:pt x="311" y="206"/>
                  <a:pt x="275" y="161"/>
                  <a:pt x="275" y="106"/>
                </a:cubicBezTo>
                <a:close/>
                <a:moveTo>
                  <a:pt x="288" y="271"/>
                </a:moveTo>
                <a:cubicBezTo>
                  <a:pt x="308" y="267"/>
                  <a:pt x="317" y="266"/>
                  <a:pt x="318" y="258"/>
                </a:cubicBezTo>
                <a:cubicBezTo>
                  <a:pt x="320" y="250"/>
                  <a:pt x="320" y="226"/>
                  <a:pt x="319" y="211"/>
                </a:cubicBezTo>
                <a:cubicBezTo>
                  <a:pt x="330" y="217"/>
                  <a:pt x="342" y="220"/>
                  <a:pt x="355" y="220"/>
                </a:cubicBezTo>
                <a:cubicBezTo>
                  <a:pt x="366" y="220"/>
                  <a:pt x="376" y="218"/>
                  <a:pt x="386" y="214"/>
                </a:cubicBezTo>
                <a:cubicBezTo>
                  <a:pt x="386" y="228"/>
                  <a:pt x="385" y="251"/>
                  <a:pt x="387" y="258"/>
                </a:cubicBezTo>
                <a:cubicBezTo>
                  <a:pt x="389" y="266"/>
                  <a:pt x="397" y="267"/>
                  <a:pt x="418" y="271"/>
                </a:cubicBezTo>
                <a:cubicBezTo>
                  <a:pt x="452" y="277"/>
                  <a:pt x="509" y="288"/>
                  <a:pt x="523" y="325"/>
                </a:cubicBezTo>
                <a:cubicBezTo>
                  <a:pt x="183" y="325"/>
                  <a:pt x="183" y="325"/>
                  <a:pt x="183" y="325"/>
                </a:cubicBezTo>
                <a:cubicBezTo>
                  <a:pt x="197" y="288"/>
                  <a:pt x="253" y="277"/>
                  <a:pt x="288" y="271"/>
                </a:cubicBezTo>
                <a:close/>
                <a:moveTo>
                  <a:pt x="14" y="339"/>
                </a:moveTo>
                <a:cubicBezTo>
                  <a:pt x="689" y="339"/>
                  <a:pt x="689" y="339"/>
                  <a:pt x="689" y="339"/>
                </a:cubicBezTo>
                <a:cubicBezTo>
                  <a:pt x="689" y="386"/>
                  <a:pt x="689" y="386"/>
                  <a:pt x="689" y="386"/>
                </a:cubicBezTo>
                <a:cubicBezTo>
                  <a:pt x="14" y="386"/>
                  <a:pt x="14" y="386"/>
                  <a:pt x="14" y="386"/>
                </a:cubicBezTo>
                <a:lnTo>
                  <a:pt x="14" y="339"/>
                </a:lnTo>
                <a:close/>
                <a:moveTo>
                  <a:pt x="631" y="504"/>
                </a:moveTo>
                <a:cubicBezTo>
                  <a:pt x="562" y="504"/>
                  <a:pt x="562" y="504"/>
                  <a:pt x="562" y="504"/>
                </a:cubicBezTo>
                <a:cubicBezTo>
                  <a:pt x="562" y="447"/>
                  <a:pt x="562" y="447"/>
                  <a:pt x="562" y="447"/>
                </a:cubicBezTo>
                <a:cubicBezTo>
                  <a:pt x="562" y="443"/>
                  <a:pt x="559" y="440"/>
                  <a:pt x="555" y="440"/>
                </a:cubicBezTo>
                <a:cubicBezTo>
                  <a:pt x="149" y="440"/>
                  <a:pt x="149" y="440"/>
                  <a:pt x="149" y="440"/>
                </a:cubicBezTo>
                <a:cubicBezTo>
                  <a:pt x="145" y="440"/>
                  <a:pt x="142" y="443"/>
                  <a:pt x="142" y="447"/>
                </a:cubicBezTo>
                <a:cubicBezTo>
                  <a:pt x="142" y="504"/>
                  <a:pt x="142" y="504"/>
                  <a:pt x="142" y="504"/>
                </a:cubicBezTo>
                <a:cubicBezTo>
                  <a:pt x="72" y="504"/>
                  <a:pt x="72" y="504"/>
                  <a:pt x="72" y="504"/>
                </a:cubicBezTo>
                <a:cubicBezTo>
                  <a:pt x="19" y="400"/>
                  <a:pt x="19" y="400"/>
                  <a:pt x="19" y="400"/>
                </a:cubicBezTo>
                <a:cubicBezTo>
                  <a:pt x="685" y="400"/>
                  <a:pt x="685" y="400"/>
                  <a:pt x="685" y="400"/>
                </a:cubicBezTo>
                <a:lnTo>
                  <a:pt x="631" y="50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121"/>
          <p:cNvSpPr>
            <a:spLocks noEditPoints="1"/>
          </p:cNvSpPr>
          <p:nvPr/>
        </p:nvSpPr>
        <p:spPr bwMode="auto">
          <a:xfrm>
            <a:off x="9063076" y="2276872"/>
            <a:ext cx="536698" cy="437091"/>
          </a:xfrm>
          <a:custGeom>
            <a:avLst/>
            <a:gdLst>
              <a:gd name="T0" fmla="*/ 333 w 703"/>
              <a:gd name="T1" fmla="*/ 406 h 572"/>
              <a:gd name="T2" fmla="*/ 198 w 703"/>
              <a:gd name="T3" fmla="*/ 553 h 572"/>
              <a:gd name="T4" fmla="*/ 157 w 703"/>
              <a:gd name="T5" fmla="*/ 568 h 572"/>
              <a:gd name="T6" fmla="*/ 79 w 703"/>
              <a:gd name="T7" fmla="*/ 460 h 572"/>
              <a:gd name="T8" fmla="*/ 207 w 703"/>
              <a:gd name="T9" fmla="*/ 350 h 572"/>
              <a:gd name="T10" fmla="*/ 112 w 703"/>
              <a:gd name="T11" fmla="*/ 218 h 572"/>
              <a:gd name="T12" fmla="*/ 17 w 703"/>
              <a:gd name="T13" fmla="*/ 75 h 572"/>
              <a:gd name="T14" fmla="*/ 82 w 703"/>
              <a:gd name="T15" fmla="*/ 129 h 572"/>
              <a:gd name="T16" fmla="*/ 76 w 703"/>
              <a:gd name="T17" fmla="*/ 24 h 572"/>
              <a:gd name="T18" fmla="*/ 112 w 703"/>
              <a:gd name="T19" fmla="*/ 8 h 572"/>
              <a:gd name="T20" fmla="*/ 317 w 703"/>
              <a:gd name="T21" fmla="*/ 245 h 572"/>
              <a:gd name="T22" fmla="*/ 381 w 703"/>
              <a:gd name="T23" fmla="*/ 208 h 572"/>
              <a:gd name="T24" fmla="*/ 400 w 703"/>
              <a:gd name="T25" fmla="*/ 75 h 572"/>
              <a:gd name="T26" fmla="*/ 300 w 703"/>
              <a:gd name="T27" fmla="*/ 32 h 572"/>
              <a:gd name="T28" fmla="*/ 563 w 703"/>
              <a:gd name="T29" fmla="*/ 80 h 572"/>
              <a:gd name="T30" fmla="*/ 609 w 703"/>
              <a:gd name="T31" fmla="*/ 172 h 572"/>
              <a:gd name="T32" fmla="*/ 695 w 703"/>
              <a:gd name="T33" fmla="*/ 219 h 572"/>
              <a:gd name="T34" fmla="*/ 611 w 703"/>
              <a:gd name="T35" fmla="*/ 324 h 572"/>
              <a:gd name="T36" fmla="*/ 557 w 703"/>
              <a:gd name="T37" fmla="*/ 265 h 572"/>
              <a:gd name="T38" fmla="*/ 439 w 703"/>
              <a:gd name="T39" fmla="*/ 265 h 572"/>
              <a:gd name="T40" fmla="*/ 402 w 703"/>
              <a:gd name="T41" fmla="*/ 330 h 572"/>
              <a:gd name="T42" fmla="*/ 555 w 703"/>
              <a:gd name="T43" fmla="*/ 556 h 572"/>
              <a:gd name="T44" fmla="*/ 338 w 703"/>
              <a:gd name="T45" fmla="*/ 392 h 572"/>
              <a:gd name="T46" fmla="*/ 545 w 703"/>
              <a:gd name="T47" fmla="*/ 546 h 572"/>
              <a:gd name="T48" fmla="*/ 387 w 703"/>
              <a:gd name="T49" fmla="*/ 336 h 572"/>
              <a:gd name="T50" fmla="*/ 425 w 703"/>
              <a:gd name="T51" fmla="*/ 276 h 572"/>
              <a:gd name="T52" fmla="*/ 423 w 703"/>
              <a:gd name="T53" fmla="*/ 265 h 572"/>
              <a:gd name="T54" fmla="*/ 560 w 703"/>
              <a:gd name="T55" fmla="*/ 217 h 572"/>
              <a:gd name="T56" fmla="*/ 606 w 703"/>
              <a:gd name="T57" fmla="*/ 308 h 572"/>
              <a:gd name="T58" fmla="*/ 685 w 703"/>
              <a:gd name="T59" fmla="*/ 229 h 572"/>
              <a:gd name="T60" fmla="*/ 644 w 703"/>
              <a:gd name="T61" fmla="*/ 193 h 572"/>
              <a:gd name="T62" fmla="*/ 594 w 703"/>
              <a:gd name="T63" fmla="*/ 142 h 572"/>
              <a:gd name="T64" fmla="*/ 314 w 703"/>
              <a:gd name="T65" fmla="*/ 28 h 572"/>
              <a:gd name="T66" fmla="*/ 324 w 703"/>
              <a:gd name="T67" fmla="*/ 29 h 572"/>
              <a:gd name="T68" fmla="*/ 414 w 703"/>
              <a:gd name="T69" fmla="*/ 195 h 572"/>
              <a:gd name="T70" fmla="*/ 377 w 703"/>
              <a:gd name="T71" fmla="*/ 222 h 572"/>
              <a:gd name="T72" fmla="*/ 359 w 703"/>
              <a:gd name="T73" fmla="*/ 230 h 572"/>
              <a:gd name="T74" fmla="*/ 200 w 703"/>
              <a:gd name="T75" fmla="*/ 148 h 572"/>
              <a:gd name="T76" fmla="*/ 112 w 703"/>
              <a:gd name="T77" fmla="*/ 22 h 572"/>
              <a:gd name="T78" fmla="*/ 131 w 703"/>
              <a:gd name="T79" fmla="*/ 132 h 572"/>
              <a:gd name="T80" fmla="*/ 22 w 703"/>
              <a:gd name="T81" fmla="*/ 95 h 572"/>
              <a:gd name="T82" fmla="*/ 140 w 703"/>
              <a:gd name="T83" fmla="*/ 199 h 572"/>
              <a:gd name="T84" fmla="*/ 255 w 703"/>
              <a:gd name="T85" fmla="*/ 318 h 572"/>
              <a:gd name="T86" fmla="*/ 98 w 703"/>
              <a:gd name="T87" fmla="*/ 464 h 572"/>
              <a:gd name="T88" fmla="*/ 142 w 703"/>
              <a:gd name="T89" fmla="*/ 533 h 572"/>
              <a:gd name="T90" fmla="*/ 178 w 703"/>
              <a:gd name="T91" fmla="*/ 557 h 572"/>
              <a:gd name="T92" fmla="*/ 299 w 703"/>
              <a:gd name="T93" fmla="*/ 417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03" h="572">
                <a:moveTo>
                  <a:pt x="518" y="572"/>
                </a:moveTo>
                <a:cubicBezTo>
                  <a:pt x="505" y="572"/>
                  <a:pt x="494" y="568"/>
                  <a:pt x="486" y="559"/>
                </a:cubicBezTo>
                <a:cubicBezTo>
                  <a:pt x="333" y="406"/>
                  <a:pt x="333" y="406"/>
                  <a:pt x="333" y="406"/>
                </a:cubicBezTo>
                <a:cubicBezTo>
                  <a:pt x="324" y="414"/>
                  <a:pt x="316" y="421"/>
                  <a:pt x="308" y="428"/>
                </a:cubicBezTo>
                <a:cubicBezTo>
                  <a:pt x="296" y="438"/>
                  <a:pt x="285" y="448"/>
                  <a:pt x="272" y="461"/>
                </a:cubicBezTo>
                <a:cubicBezTo>
                  <a:pt x="252" y="481"/>
                  <a:pt x="216" y="530"/>
                  <a:pt x="198" y="553"/>
                </a:cubicBezTo>
                <a:cubicBezTo>
                  <a:pt x="190" y="565"/>
                  <a:pt x="188" y="567"/>
                  <a:pt x="187" y="568"/>
                </a:cubicBezTo>
                <a:cubicBezTo>
                  <a:pt x="184" y="571"/>
                  <a:pt x="177" y="572"/>
                  <a:pt x="172" y="572"/>
                </a:cubicBezTo>
                <a:cubicBezTo>
                  <a:pt x="167" y="572"/>
                  <a:pt x="160" y="571"/>
                  <a:pt x="157" y="568"/>
                </a:cubicBezTo>
                <a:cubicBezTo>
                  <a:pt x="155" y="566"/>
                  <a:pt x="145" y="556"/>
                  <a:pt x="132" y="543"/>
                </a:cubicBezTo>
                <a:cubicBezTo>
                  <a:pt x="132" y="543"/>
                  <a:pt x="83" y="494"/>
                  <a:pt x="79" y="490"/>
                </a:cubicBezTo>
                <a:cubicBezTo>
                  <a:pt x="74" y="484"/>
                  <a:pt x="73" y="466"/>
                  <a:pt x="79" y="460"/>
                </a:cubicBezTo>
                <a:cubicBezTo>
                  <a:pt x="80" y="459"/>
                  <a:pt x="82" y="457"/>
                  <a:pt x="90" y="452"/>
                </a:cubicBezTo>
                <a:cubicBezTo>
                  <a:pt x="108" y="441"/>
                  <a:pt x="144" y="418"/>
                  <a:pt x="163" y="398"/>
                </a:cubicBezTo>
                <a:cubicBezTo>
                  <a:pt x="176" y="385"/>
                  <a:pt x="191" y="368"/>
                  <a:pt x="207" y="350"/>
                </a:cubicBezTo>
                <a:cubicBezTo>
                  <a:pt x="218" y="338"/>
                  <a:pt x="229" y="325"/>
                  <a:pt x="240" y="314"/>
                </a:cubicBezTo>
                <a:cubicBezTo>
                  <a:pt x="140" y="214"/>
                  <a:pt x="140" y="214"/>
                  <a:pt x="140" y="214"/>
                </a:cubicBezTo>
                <a:cubicBezTo>
                  <a:pt x="131" y="216"/>
                  <a:pt x="121" y="218"/>
                  <a:pt x="112" y="218"/>
                </a:cubicBezTo>
                <a:cubicBezTo>
                  <a:pt x="84" y="218"/>
                  <a:pt x="57" y="207"/>
                  <a:pt x="37" y="187"/>
                </a:cubicBezTo>
                <a:cubicBezTo>
                  <a:pt x="9" y="159"/>
                  <a:pt x="0" y="118"/>
                  <a:pt x="12" y="80"/>
                </a:cubicBezTo>
                <a:cubicBezTo>
                  <a:pt x="13" y="77"/>
                  <a:pt x="15" y="76"/>
                  <a:pt x="17" y="75"/>
                </a:cubicBezTo>
                <a:cubicBezTo>
                  <a:pt x="19" y="74"/>
                  <a:pt x="22" y="75"/>
                  <a:pt x="24" y="77"/>
                </a:cubicBezTo>
                <a:cubicBezTo>
                  <a:pt x="75" y="128"/>
                  <a:pt x="75" y="128"/>
                  <a:pt x="75" y="128"/>
                </a:cubicBezTo>
                <a:cubicBezTo>
                  <a:pt x="76" y="129"/>
                  <a:pt x="78" y="129"/>
                  <a:pt x="82" y="129"/>
                </a:cubicBezTo>
                <a:cubicBezTo>
                  <a:pt x="96" y="129"/>
                  <a:pt x="117" y="125"/>
                  <a:pt x="121" y="122"/>
                </a:cubicBezTo>
                <a:cubicBezTo>
                  <a:pt x="125" y="115"/>
                  <a:pt x="129" y="83"/>
                  <a:pt x="127" y="76"/>
                </a:cubicBezTo>
                <a:cubicBezTo>
                  <a:pt x="76" y="24"/>
                  <a:pt x="76" y="24"/>
                  <a:pt x="76" y="24"/>
                </a:cubicBezTo>
                <a:cubicBezTo>
                  <a:pt x="74" y="23"/>
                  <a:pt x="74" y="20"/>
                  <a:pt x="74" y="18"/>
                </a:cubicBezTo>
                <a:cubicBezTo>
                  <a:pt x="75" y="15"/>
                  <a:pt x="77" y="14"/>
                  <a:pt x="79" y="13"/>
                </a:cubicBezTo>
                <a:cubicBezTo>
                  <a:pt x="89" y="9"/>
                  <a:pt x="101" y="8"/>
                  <a:pt x="112" y="8"/>
                </a:cubicBezTo>
                <a:cubicBezTo>
                  <a:pt x="140" y="8"/>
                  <a:pt x="166" y="18"/>
                  <a:pt x="186" y="38"/>
                </a:cubicBezTo>
                <a:cubicBezTo>
                  <a:pt x="213" y="65"/>
                  <a:pt x="223" y="104"/>
                  <a:pt x="213" y="141"/>
                </a:cubicBezTo>
                <a:cubicBezTo>
                  <a:pt x="317" y="245"/>
                  <a:pt x="317" y="245"/>
                  <a:pt x="317" y="245"/>
                </a:cubicBezTo>
                <a:cubicBezTo>
                  <a:pt x="330" y="235"/>
                  <a:pt x="342" y="226"/>
                  <a:pt x="351" y="219"/>
                </a:cubicBezTo>
                <a:cubicBezTo>
                  <a:pt x="356" y="215"/>
                  <a:pt x="360" y="212"/>
                  <a:pt x="362" y="211"/>
                </a:cubicBezTo>
                <a:cubicBezTo>
                  <a:pt x="368" y="206"/>
                  <a:pt x="375" y="205"/>
                  <a:pt x="381" y="208"/>
                </a:cubicBezTo>
                <a:cubicBezTo>
                  <a:pt x="387" y="203"/>
                  <a:pt x="387" y="203"/>
                  <a:pt x="387" y="203"/>
                </a:cubicBezTo>
                <a:cubicBezTo>
                  <a:pt x="404" y="185"/>
                  <a:pt x="404" y="185"/>
                  <a:pt x="404" y="185"/>
                </a:cubicBezTo>
                <a:cubicBezTo>
                  <a:pt x="424" y="165"/>
                  <a:pt x="450" y="125"/>
                  <a:pt x="400" y="75"/>
                </a:cubicBezTo>
                <a:cubicBezTo>
                  <a:pt x="369" y="45"/>
                  <a:pt x="332" y="43"/>
                  <a:pt x="324" y="43"/>
                </a:cubicBezTo>
                <a:cubicBezTo>
                  <a:pt x="321" y="43"/>
                  <a:pt x="319" y="43"/>
                  <a:pt x="318" y="43"/>
                </a:cubicBezTo>
                <a:cubicBezTo>
                  <a:pt x="310" y="45"/>
                  <a:pt x="302" y="40"/>
                  <a:pt x="300" y="32"/>
                </a:cubicBezTo>
                <a:cubicBezTo>
                  <a:pt x="299" y="25"/>
                  <a:pt x="301" y="19"/>
                  <a:pt x="307" y="16"/>
                </a:cubicBezTo>
                <a:cubicBezTo>
                  <a:pt x="325" y="6"/>
                  <a:pt x="354" y="0"/>
                  <a:pt x="383" y="0"/>
                </a:cubicBezTo>
                <a:cubicBezTo>
                  <a:pt x="429" y="0"/>
                  <a:pt x="497" y="14"/>
                  <a:pt x="563" y="80"/>
                </a:cubicBezTo>
                <a:cubicBezTo>
                  <a:pt x="593" y="110"/>
                  <a:pt x="606" y="127"/>
                  <a:pt x="608" y="140"/>
                </a:cubicBezTo>
                <a:cubicBezTo>
                  <a:pt x="609" y="146"/>
                  <a:pt x="608" y="152"/>
                  <a:pt x="608" y="157"/>
                </a:cubicBezTo>
                <a:cubicBezTo>
                  <a:pt x="607" y="164"/>
                  <a:pt x="607" y="169"/>
                  <a:pt x="609" y="172"/>
                </a:cubicBezTo>
                <a:cubicBezTo>
                  <a:pt x="617" y="179"/>
                  <a:pt x="627" y="181"/>
                  <a:pt x="642" y="179"/>
                </a:cubicBezTo>
                <a:cubicBezTo>
                  <a:pt x="649" y="178"/>
                  <a:pt x="657" y="181"/>
                  <a:pt x="662" y="186"/>
                </a:cubicBezTo>
                <a:cubicBezTo>
                  <a:pt x="695" y="219"/>
                  <a:pt x="695" y="219"/>
                  <a:pt x="695" y="219"/>
                </a:cubicBezTo>
                <a:cubicBezTo>
                  <a:pt x="703" y="227"/>
                  <a:pt x="703" y="240"/>
                  <a:pt x="695" y="249"/>
                </a:cubicBezTo>
                <a:cubicBezTo>
                  <a:pt x="626" y="318"/>
                  <a:pt x="626" y="318"/>
                  <a:pt x="626" y="318"/>
                </a:cubicBezTo>
                <a:cubicBezTo>
                  <a:pt x="622" y="322"/>
                  <a:pt x="616" y="324"/>
                  <a:pt x="611" y="324"/>
                </a:cubicBezTo>
                <a:cubicBezTo>
                  <a:pt x="605" y="324"/>
                  <a:pt x="600" y="322"/>
                  <a:pt x="596" y="318"/>
                </a:cubicBezTo>
                <a:cubicBezTo>
                  <a:pt x="563" y="285"/>
                  <a:pt x="563" y="285"/>
                  <a:pt x="563" y="285"/>
                </a:cubicBezTo>
                <a:cubicBezTo>
                  <a:pt x="558" y="280"/>
                  <a:pt x="556" y="273"/>
                  <a:pt x="557" y="265"/>
                </a:cubicBezTo>
                <a:cubicBezTo>
                  <a:pt x="561" y="247"/>
                  <a:pt x="558" y="235"/>
                  <a:pt x="550" y="227"/>
                </a:cubicBezTo>
                <a:cubicBezTo>
                  <a:pt x="537" y="214"/>
                  <a:pt x="528" y="210"/>
                  <a:pt x="512" y="212"/>
                </a:cubicBezTo>
                <a:cubicBezTo>
                  <a:pt x="498" y="214"/>
                  <a:pt x="471" y="234"/>
                  <a:pt x="439" y="265"/>
                </a:cubicBezTo>
                <a:cubicBezTo>
                  <a:pt x="442" y="272"/>
                  <a:pt x="442" y="279"/>
                  <a:pt x="436" y="285"/>
                </a:cubicBezTo>
                <a:cubicBezTo>
                  <a:pt x="435" y="287"/>
                  <a:pt x="432" y="291"/>
                  <a:pt x="428" y="296"/>
                </a:cubicBezTo>
                <a:cubicBezTo>
                  <a:pt x="421" y="305"/>
                  <a:pt x="412" y="317"/>
                  <a:pt x="402" y="330"/>
                </a:cubicBezTo>
                <a:cubicBezTo>
                  <a:pt x="559" y="487"/>
                  <a:pt x="559" y="487"/>
                  <a:pt x="559" y="487"/>
                </a:cubicBezTo>
                <a:cubicBezTo>
                  <a:pt x="567" y="496"/>
                  <a:pt x="572" y="508"/>
                  <a:pt x="571" y="521"/>
                </a:cubicBezTo>
                <a:cubicBezTo>
                  <a:pt x="570" y="534"/>
                  <a:pt x="565" y="546"/>
                  <a:pt x="555" y="556"/>
                </a:cubicBezTo>
                <a:cubicBezTo>
                  <a:pt x="545" y="566"/>
                  <a:pt x="531" y="572"/>
                  <a:pt x="518" y="572"/>
                </a:cubicBezTo>
                <a:close/>
                <a:moveTo>
                  <a:pt x="333" y="390"/>
                </a:moveTo>
                <a:cubicBezTo>
                  <a:pt x="335" y="390"/>
                  <a:pt x="337" y="390"/>
                  <a:pt x="338" y="392"/>
                </a:cubicBezTo>
                <a:cubicBezTo>
                  <a:pt x="496" y="550"/>
                  <a:pt x="496" y="550"/>
                  <a:pt x="496" y="550"/>
                </a:cubicBezTo>
                <a:cubicBezTo>
                  <a:pt x="502" y="555"/>
                  <a:pt x="509" y="558"/>
                  <a:pt x="518" y="558"/>
                </a:cubicBezTo>
                <a:cubicBezTo>
                  <a:pt x="527" y="558"/>
                  <a:pt x="538" y="554"/>
                  <a:pt x="545" y="546"/>
                </a:cubicBezTo>
                <a:cubicBezTo>
                  <a:pt x="552" y="539"/>
                  <a:pt x="557" y="530"/>
                  <a:pt x="557" y="520"/>
                </a:cubicBezTo>
                <a:cubicBezTo>
                  <a:pt x="558" y="511"/>
                  <a:pt x="555" y="503"/>
                  <a:pt x="549" y="497"/>
                </a:cubicBezTo>
                <a:cubicBezTo>
                  <a:pt x="387" y="336"/>
                  <a:pt x="387" y="336"/>
                  <a:pt x="387" y="336"/>
                </a:cubicBezTo>
                <a:cubicBezTo>
                  <a:pt x="385" y="333"/>
                  <a:pt x="385" y="329"/>
                  <a:pt x="387" y="326"/>
                </a:cubicBezTo>
                <a:cubicBezTo>
                  <a:pt x="399" y="312"/>
                  <a:pt x="409" y="297"/>
                  <a:pt x="416" y="288"/>
                </a:cubicBezTo>
                <a:cubicBezTo>
                  <a:pt x="421" y="282"/>
                  <a:pt x="424" y="278"/>
                  <a:pt x="425" y="276"/>
                </a:cubicBezTo>
                <a:cubicBezTo>
                  <a:pt x="428" y="274"/>
                  <a:pt x="428" y="272"/>
                  <a:pt x="425" y="270"/>
                </a:cubicBezTo>
                <a:cubicBezTo>
                  <a:pt x="425" y="270"/>
                  <a:pt x="425" y="269"/>
                  <a:pt x="425" y="269"/>
                </a:cubicBezTo>
                <a:cubicBezTo>
                  <a:pt x="423" y="268"/>
                  <a:pt x="423" y="267"/>
                  <a:pt x="423" y="265"/>
                </a:cubicBezTo>
                <a:cubicBezTo>
                  <a:pt x="422" y="263"/>
                  <a:pt x="423" y="261"/>
                  <a:pt x="425" y="259"/>
                </a:cubicBezTo>
                <a:cubicBezTo>
                  <a:pt x="451" y="233"/>
                  <a:pt x="487" y="201"/>
                  <a:pt x="511" y="198"/>
                </a:cubicBezTo>
                <a:cubicBezTo>
                  <a:pt x="534" y="196"/>
                  <a:pt x="547" y="204"/>
                  <a:pt x="560" y="217"/>
                </a:cubicBezTo>
                <a:cubicBezTo>
                  <a:pt x="571" y="228"/>
                  <a:pt x="575" y="245"/>
                  <a:pt x="571" y="267"/>
                </a:cubicBezTo>
                <a:cubicBezTo>
                  <a:pt x="571" y="269"/>
                  <a:pt x="570" y="273"/>
                  <a:pt x="573" y="275"/>
                </a:cubicBezTo>
                <a:cubicBezTo>
                  <a:pt x="606" y="308"/>
                  <a:pt x="606" y="308"/>
                  <a:pt x="606" y="308"/>
                </a:cubicBezTo>
                <a:cubicBezTo>
                  <a:pt x="608" y="310"/>
                  <a:pt x="613" y="310"/>
                  <a:pt x="616" y="308"/>
                </a:cubicBezTo>
                <a:cubicBezTo>
                  <a:pt x="685" y="239"/>
                  <a:pt x="685" y="239"/>
                  <a:pt x="685" y="239"/>
                </a:cubicBezTo>
                <a:cubicBezTo>
                  <a:pt x="687" y="236"/>
                  <a:pt x="687" y="232"/>
                  <a:pt x="685" y="229"/>
                </a:cubicBezTo>
                <a:cubicBezTo>
                  <a:pt x="652" y="196"/>
                  <a:pt x="652" y="196"/>
                  <a:pt x="652" y="196"/>
                </a:cubicBezTo>
                <a:cubicBezTo>
                  <a:pt x="650" y="194"/>
                  <a:pt x="647" y="193"/>
                  <a:pt x="645" y="193"/>
                </a:cubicBezTo>
                <a:cubicBezTo>
                  <a:pt x="645" y="193"/>
                  <a:pt x="644" y="193"/>
                  <a:pt x="644" y="193"/>
                </a:cubicBezTo>
                <a:cubicBezTo>
                  <a:pt x="624" y="196"/>
                  <a:pt x="610" y="192"/>
                  <a:pt x="600" y="182"/>
                </a:cubicBezTo>
                <a:cubicBezTo>
                  <a:pt x="592" y="174"/>
                  <a:pt x="593" y="164"/>
                  <a:pt x="594" y="155"/>
                </a:cubicBezTo>
                <a:cubicBezTo>
                  <a:pt x="594" y="151"/>
                  <a:pt x="595" y="146"/>
                  <a:pt x="594" y="142"/>
                </a:cubicBezTo>
                <a:cubicBezTo>
                  <a:pt x="592" y="129"/>
                  <a:pt x="563" y="100"/>
                  <a:pt x="553" y="90"/>
                </a:cubicBezTo>
                <a:cubicBezTo>
                  <a:pt x="490" y="27"/>
                  <a:pt x="426" y="14"/>
                  <a:pt x="383" y="14"/>
                </a:cubicBezTo>
                <a:cubicBezTo>
                  <a:pt x="351" y="14"/>
                  <a:pt x="326" y="21"/>
                  <a:pt x="314" y="28"/>
                </a:cubicBezTo>
                <a:cubicBezTo>
                  <a:pt x="314" y="28"/>
                  <a:pt x="314" y="29"/>
                  <a:pt x="314" y="29"/>
                </a:cubicBezTo>
                <a:cubicBezTo>
                  <a:pt x="315" y="30"/>
                  <a:pt x="315" y="30"/>
                  <a:pt x="315" y="30"/>
                </a:cubicBezTo>
                <a:cubicBezTo>
                  <a:pt x="318" y="29"/>
                  <a:pt x="321" y="29"/>
                  <a:pt x="324" y="29"/>
                </a:cubicBezTo>
                <a:cubicBezTo>
                  <a:pt x="333" y="29"/>
                  <a:pt x="375" y="31"/>
                  <a:pt x="410" y="65"/>
                </a:cubicBezTo>
                <a:cubicBezTo>
                  <a:pt x="435" y="90"/>
                  <a:pt x="446" y="116"/>
                  <a:pt x="442" y="143"/>
                </a:cubicBezTo>
                <a:cubicBezTo>
                  <a:pt x="439" y="168"/>
                  <a:pt x="423" y="186"/>
                  <a:pt x="414" y="195"/>
                </a:cubicBezTo>
                <a:cubicBezTo>
                  <a:pt x="396" y="213"/>
                  <a:pt x="396" y="213"/>
                  <a:pt x="396" y="213"/>
                </a:cubicBezTo>
                <a:cubicBezTo>
                  <a:pt x="387" y="222"/>
                  <a:pt x="387" y="222"/>
                  <a:pt x="387" y="222"/>
                </a:cubicBezTo>
                <a:cubicBezTo>
                  <a:pt x="384" y="224"/>
                  <a:pt x="380" y="224"/>
                  <a:pt x="377" y="222"/>
                </a:cubicBezTo>
                <a:cubicBezTo>
                  <a:pt x="376" y="221"/>
                  <a:pt x="375" y="220"/>
                  <a:pt x="374" y="220"/>
                </a:cubicBezTo>
                <a:cubicBezTo>
                  <a:pt x="373" y="220"/>
                  <a:pt x="372" y="220"/>
                  <a:pt x="371" y="222"/>
                </a:cubicBezTo>
                <a:cubicBezTo>
                  <a:pt x="369" y="223"/>
                  <a:pt x="365" y="226"/>
                  <a:pt x="359" y="230"/>
                </a:cubicBezTo>
                <a:cubicBezTo>
                  <a:pt x="350" y="237"/>
                  <a:pt x="336" y="248"/>
                  <a:pt x="321" y="260"/>
                </a:cubicBezTo>
                <a:cubicBezTo>
                  <a:pt x="318" y="262"/>
                  <a:pt x="314" y="262"/>
                  <a:pt x="311" y="260"/>
                </a:cubicBezTo>
                <a:cubicBezTo>
                  <a:pt x="200" y="148"/>
                  <a:pt x="200" y="148"/>
                  <a:pt x="200" y="148"/>
                </a:cubicBezTo>
                <a:cubicBezTo>
                  <a:pt x="198" y="146"/>
                  <a:pt x="197" y="144"/>
                  <a:pt x="198" y="141"/>
                </a:cubicBezTo>
                <a:cubicBezTo>
                  <a:pt x="209" y="108"/>
                  <a:pt x="201" y="73"/>
                  <a:pt x="176" y="48"/>
                </a:cubicBezTo>
                <a:cubicBezTo>
                  <a:pt x="159" y="31"/>
                  <a:pt x="136" y="22"/>
                  <a:pt x="112" y="22"/>
                </a:cubicBezTo>
                <a:cubicBezTo>
                  <a:pt x="106" y="22"/>
                  <a:pt x="100" y="22"/>
                  <a:pt x="95" y="23"/>
                </a:cubicBezTo>
                <a:cubicBezTo>
                  <a:pt x="138" y="66"/>
                  <a:pt x="138" y="66"/>
                  <a:pt x="138" y="66"/>
                </a:cubicBezTo>
                <a:cubicBezTo>
                  <a:pt x="147" y="75"/>
                  <a:pt x="138" y="125"/>
                  <a:pt x="131" y="132"/>
                </a:cubicBezTo>
                <a:cubicBezTo>
                  <a:pt x="124" y="139"/>
                  <a:pt x="95" y="143"/>
                  <a:pt x="82" y="143"/>
                </a:cubicBezTo>
                <a:cubicBezTo>
                  <a:pt x="73" y="143"/>
                  <a:pt x="69" y="142"/>
                  <a:pt x="66" y="139"/>
                </a:cubicBezTo>
                <a:cubicBezTo>
                  <a:pt x="22" y="95"/>
                  <a:pt x="22" y="95"/>
                  <a:pt x="22" y="95"/>
                </a:cubicBezTo>
                <a:cubicBezTo>
                  <a:pt x="17" y="125"/>
                  <a:pt x="26" y="155"/>
                  <a:pt x="47" y="177"/>
                </a:cubicBezTo>
                <a:cubicBezTo>
                  <a:pt x="65" y="194"/>
                  <a:pt x="87" y="204"/>
                  <a:pt x="112" y="204"/>
                </a:cubicBezTo>
                <a:cubicBezTo>
                  <a:pt x="121" y="204"/>
                  <a:pt x="131" y="202"/>
                  <a:pt x="140" y="199"/>
                </a:cubicBezTo>
                <a:cubicBezTo>
                  <a:pt x="143" y="198"/>
                  <a:pt x="145" y="199"/>
                  <a:pt x="147" y="201"/>
                </a:cubicBezTo>
                <a:cubicBezTo>
                  <a:pt x="255" y="308"/>
                  <a:pt x="255" y="308"/>
                  <a:pt x="255" y="308"/>
                </a:cubicBezTo>
                <a:cubicBezTo>
                  <a:pt x="258" y="311"/>
                  <a:pt x="258" y="315"/>
                  <a:pt x="255" y="318"/>
                </a:cubicBezTo>
                <a:cubicBezTo>
                  <a:pt x="243" y="331"/>
                  <a:pt x="230" y="346"/>
                  <a:pt x="217" y="360"/>
                </a:cubicBezTo>
                <a:cubicBezTo>
                  <a:pt x="201" y="378"/>
                  <a:pt x="186" y="395"/>
                  <a:pt x="173" y="408"/>
                </a:cubicBezTo>
                <a:cubicBezTo>
                  <a:pt x="152" y="428"/>
                  <a:pt x="116" y="452"/>
                  <a:pt x="98" y="464"/>
                </a:cubicBezTo>
                <a:cubicBezTo>
                  <a:pt x="95" y="466"/>
                  <a:pt x="91" y="468"/>
                  <a:pt x="89" y="469"/>
                </a:cubicBezTo>
                <a:cubicBezTo>
                  <a:pt x="89" y="472"/>
                  <a:pt x="89" y="479"/>
                  <a:pt x="90" y="481"/>
                </a:cubicBezTo>
                <a:cubicBezTo>
                  <a:pt x="95" y="486"/>
                  <a:pt x="142" y="533"/>
                  <a:pt x="142" y="533"/>
                </a:cubicBezTo>
                <a:cubicBezTo>
                  <a:pt x="154" y="545"/>
                  <a:pt x="164" y="555"/>
                  <a:pt x="166" y="557"/>
                </a:cubicBezTo>
                <a:cubicBezTo>
                  <a:pt x="167" y="558"/>
                  <a:pt x="169" y="558"/>
                  <a:pt x="172" y="558"/>
                </a:cubicBezTo>
                <a:cubicBezTo>
                  <a:pt x="175" y="558"/>
                  <a:pt x="177" y="558"/>
                  <a:pt x="178" y="557"/>
                </a:cubicBezTo>
                <a:cubicBezTo>
                  <a:pt x="179" y="556"/>
                  <a:pt x="183" y="551"/>
                  <a:pt x="187" y="545"/>
                </a:cubicBezTo>
                <a:cubicBezTo>
                  <a:pt x="204" y="521"/>
                  <a:pt x="241" y="472"/>
                  <a:pt x="262" y="451"/>
                </a:cubicBezTo>
                <a:cubicBezTo>
                  <a:pt x="275" y="438"/>
                  <a:pt x="287" y="428"/>
                  <a:pt x="299" y="417"/>
                </a:cubicBezTo>
                <a:cubicBezTo>
                  <a:pt x="309" y="409"/>
                  <a:pt x="318" y="401"/>
                  <a:pt x="329" y="392"/>
                </a:cubicBezTo>
                <a:cubicBezTo>
                  <a:pt x="330" y="390"/>
                  <a:pt x="332" y="390"/>
                  <a:pt x="333" y="3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pic>
        <p:nvPicPr>
          <p:cNvPr id="35" name="Picture 34">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155047389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75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75000">
                                          <p:cBhvr additive="base">
                                            <p:cTn id="7" dur="800" fill="hold"/>
                                            <p:tgtEl>
                                              <p:spTgt spid="4"/>
                                            </p:tgtEl>
                                            <p:attrNameLst>
                                              <p:attrName>ppt_x</p:attrName>
                                            </p:attrNameLst>
                                          </p:cBhvr>
                                          <p:tavLst>
                                            <p:tav tm="0">
                                              <p:val>
                                                <p:strVal val="#ppt_x"/>
                                              </p:val>
                                            </p:tav>
                                            <p:tav tm="100000">
                                              <p:val>
                                                <p:strVal val="#ppt_x"/>
                                              </p:val>
                                            </p:tav>
                                          </p:tavLst>
                                        </p:anim>
                                        <p:anim calcmode="lin" valueType="num" p14:bounceEnd="75000">
                                          <p:cBhvr additive="base">
                                            <p:cTn id="8" dur="8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75000">
                                      <p:stCondLst>
                                        <p:cond delay="100"/>
                                      </p:stCondLst>
                                      <p:childTnLst>
                                        <p:set>
                                          <p:cBhvr>
                                            <p:cTn id="10" dur="1" fill="hold">
                                              <p:stCondLst>
                                                <p:cond delay="0"/>
                                              </p:stCondLst>
                                            </p:cTn>
                                            <p:tgtEl>
                                              <p:spTgt spid="6"/>
                                            </p:tgtEl>
                                            <p:attrNameLst>
                                              <p:attrName>style.visibility</p:attrName>
                                            </p:attrNameLst>
                                          </p:cBhvr>
                                          <p:to>
                                            <p:strVal val="visible"/>
                                          </p:to>
                                        </p:set>
                                        <p:anim calcmode="lin" valueType="num" p14:bounceEnd="75000">
                                          <p:cBhvr additive="base">
                                            <p:cTn id="11" dur="800" fill="hold"/>
                                            <p:tgtEl>
                                              <p:spTgt spid="6"/>
                                            </p:tgtEl>
                                            <p:attrNameLst>
                                              <p:attrName>ppt_x</p:attrName>
                                            </p:attrNameLst>
                                          </p:cBhvr>
                                          <p:tavLst>
                                            <p:tav tm="0">
                                              <p:val>
                                                <p:strVal val="#ppt_x"/>
                                              </p:val>
                                            </p:tav>
                                            <p:tav tm="100000">
                                              <p:val>
                                                <p:strVal val="#ppt_x"/>
                                              </p:val>
                                            </p:tav>
                                          </p:tavLst>
                                        </p:anim>
                                        <p:anim calcmode="lin" valueType="num" p14:bounceEnd="75000">
                                          <p:cBhvr additive="base">
                                            <p:cTn id="12" dur="8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75000">
                                      <p:stCondLst>
                                        <p:cond delay="200"/>
                                      </p:stCondLst>
                                      <p:childTnLst>
                                        <p:set>
                                          <p:cBhvr>
                                            <p:cTn id="14" dur="1" fill="hold">
                                              <p:stCondLst>
                                                <p:cond delay="0"/>
                                              </p:stCondLst>
                                            </p:cTn>
                                            <p:tgtEl>
                                              <p:spTgt spid="8"/>
                                            </p:tgtEl>
                                            <p:attrNameLst>
                                              <p:attrName>style.visibility</p:attrName>
                                            </p:attrNameLst>
                                          </p:cBhvr>
                                          <p:to>
                                            <p:strVal val="visible"/>
                                          </p:to>
                                        </p:set>
                                        <p:anim calcmode="lin" valueType="num" p14:bounceEnd="75000">
                                          <p:cBhvr additive="base">
                                            <p:cTn id="15" dur="800" fill="hold"/>
                                            <p:tgtEl>
                                              <p:spTgt spid="8"/>
                                            </p:tgtEl>
                                            <p:attrNameLst>
                                              <p:attrName>ppt_x</p:attrName>
                                            </p:attrNameLst>
                                          </p:cBhvr>
                                          <p:tavLst>
                                            <p:tav tm="0">
                                              <p:val>
                                                <p:strVal val="#ppt_x"/>
                                              </p:val>
                                            </p:tav>
                                            <p:tav tm="100000">
                                              <p:val>
                                                <p:strVal val="#ppt_x"/>
                                              </p:val>
                                            </p:tav>
                                          </p:tavLst>
                                        </p:anim>
                                        <p:anim calcmode="lin" valueType="num" p14:bounceEnd="75000">
                                          <p:cBhvr additive="base">
                                            <p:cTn id="16" dur="800" fill="hold"/>
                                            <p:tgtEl>
                                              <p:spTgt spid="8"/>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75000">
                                      <p:stCondLst>
                                        <p:cond delay="300"/>
                                      </p:stCondLst>
                                      <p:childTnLst>
                                        <p:set>
                                          <p:cBhvr>
                                            <p:cTn id="18" dur="1" fill="hold">
                                              <p:stCondLst>
                                                <p:cond delay="0"/>
                                              </p:stCondLst>
                                            </p:cTn>
                                            <p:tgtEl>
                                              <p:spTgt spid="10"/>
                                            </p:tgtEl>
                                            <p:attrNameLst>
                                              <p:attrName>style.visibility</p:attrName>
                                            </p:attrNameLst>
                                          </p:cBhvr>
                                          <p:to>
                                            <p:strVal val="visible"/>
                                          </p:to>
                                        </p:set>
                                        <p:anim calcmode="lin" valueType="num" p14:bounceEnd="75000">
                                          <p:cBhvr additive="base">
                                            <p:cTn id="19" dur="800" fill="hold"/>
                                            <p:tgtEl>
                                              <p:spTgt spid="10"/>
                                            </p:tgtEl>
                                            <p:attrNameLst>
                                              <p:attrName>ppt_x</p:attrName>
                                            </p:attrNameLst>
                                          </p:cBhvr>
                                          <p:tavLst>
                                            <p:tav tm="0">
                                              <p:val>
                                                <p:strVal val="#ppt_x"/>
                                              </p:val>
                                            </p:tav>
                                            <p:tav tm="100000">
                                              <p:val>
                                                <p:strVal val="#ppt_x"/>
                                              </p:val>
                                            </p:tav>
                                          </p:tavLst>
                                        </p:anim>
                                        <p:anim calcmode="lin" valueType="num" p14:bounceEnd="75000">
                                          <p:cBhvr additive="base">
                                            <p:cTn id="20" dur="800" fill="hold"/>
                                            <p:tgtEl>
                                              <p:spTgt spid="10"/>
                                            </p:tgtEl>
                                            <p:attrNameLst>
                                              <p:attrName>ppt_y</p:attrName>
                                            </p:attrNameLst>
                                          </p:cBhvr>
                                          <p:tavLst>
                                            <p:tav tm="0">
                                              <p:val>
                                                <p:strVal val="0-#ppt_h/2"/>
                                              </p:val>
                                            </p:tav>
                                            <p:tav tm="100000">
                                              <p:val>
                                                <p:strVal val="#ppt_y"/>
                                              </p:val>
                                            </p:tav>
                                          </p:tavLst>
                                        </p:anim>
                                      </p:childTnLst>
                                    </p:cTn>
                                  </p:par>
                                  <p:par>
                                    <p:cTn id="21" presetID="22" presetClass="entr" presetSubtype="8" fill="hold" grpId="0" nodeType="withEffect">
                                      <p:stCondLst>
                                        <p:cond delay="80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200"/>
                                            <p:tgtEl>
                                              <p:spTgt spid="5"/>
                                            </p:tgtEl>
                                          </p:cBhvr>
                                        </p:animEffect>
                                      </p:childTnLst>
                                    </p:cTn>
                                  </p:par>
                                  <p:par>
                                    <p:cTn id="24" presetID="22" presetClass="entr" presetSubtype="8" fill="hold" grpId="0" nodeType="withEffect">
                                      <p:stCondLst>
                                        <p:cond delay="100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200"/>
                                            <p:tgtEl>
                                              <p:spTgt spid="7"/>
                                            </p:tgtEl>
                                          </p:cBhvr>
                                        </p:animEffect>
                                      </p:childTnLst>
                                    </p:cTn>
                                  </p:par>
                                  <p:par>
                                    <p:cTn id="27" presetID="22" presetClass="entr" presetSubtype="8" fill="hold" grpId="0" nodeType="withEffect">
                                      <p:stCondLst>
                                        <p:cond delay="1200"/>
                                      </p:stCondLst>
                                      <p:childTnLst>
                                        <p:set>
                                          <p:cBhvr>
                                            <p:cTn id="28" dur="1" fill="hold">
                                              <p:stCondLst>
                                                <p:cond delay="0"/>
                                              </p:stCondLst>
                                            </p:cTn>
                                            <p:tgtEl>
                                              <p:spTgt spid="9"/>
                                            </p:tgtEl>
                                            <p:attrNameLst>
                                              <p:attrName>style.visibility</p:attrName>
                                            </p:attrNameLst>
                                          </p:cBhvr>
                                          <p:to>
                                            <p:strVal val="visible"/>
                                          </p:to>
                                        </p:set>
                                        <p:animEffect transition="in" filter="wipe(left)">
                                          <p:cBhvr>
                                            <p:cTn id="29" dur="200"/>
                                            <p:tgtEl>
                                              <p:spTgt spid="9"/>
                                            </p:tgtEl>
                                          </p:cBhvr>
                                        </p:animEffect>
                                      </p:childTnLst>
                                    </p:cTn>
                                  </p:par>
                                  <p:par>
                                    <p:cTn id="30" presetID="22" presetClass="entr" presetSubtype="8" fill="hold" grpId="0" nodeType="withEffect">
                                      <p:stCondLst>
                                        <p:cond delay="1400"/>
                                      </p:stCondLst>
                                      <p:childTnLst>
                                        <p:set>
                                          <p:cBhvr>
                                            <p:cTn id="31" dur="1" fill="hold">
                                              <p:stCondLst>
                                                <p:cond delay="0"/>
                                              </p:stCondLst>
                                            </p:cTn>
                                            <p:tgtEl>
                                              <p:spTgt spid="11"/>
                                            </p:tgtEl>
                                            <p:attrNameLst>
                                              <p:attrName>style.visibility</p:attrName>
                                            </p:attrNameLst>
                                          </p:cBhvr>
                                          <p:to>
                                            <p:strVal val="visible"/>
                                          </p:to>
                                        </p:set>
                                        <p:animEffect transition="in" filter="wipe(left)">
                                          <p:cBhvr>
                                            <p:cTn id="32" dur="200"/>
                                            <p:tgtEl>
                                              <p:spTgt spid="11"/>
                                            </p:tgtEl>
                                          </p:cBhvr>
                                        </p:animEffect>
                                      </p:childTnLst>
                                    </p:cTn>
                                  </p:par>
                                  <p:par>
                                    <p:cTn id="33" presetID="10" presetClass="entr" presetSubtype="0" fill="hold" grpId="0" nodeType="withEffect">
                                      <p:stCondLst>
                                        <p:cond delay="400"/>
                                      </p:stCondLst>
                                      <p:childTnLst>
                                        <p:set>
                                          <p:cBhvr>
                                            <p:cTn id="34" dur="1" fill="hold">
                                              <p:stCondLst>
                                                <p:cond delay="0"/>
                                              </p:stCondLst>
                                            </p:cTn>
                                            <p:tgtEl>
                                              <p:spTgt spid="33"/>
                                            </p:tgtEl>
                                            <p:attrNameLst>
                                              <p:attrName>style.visibility</p:attrName>
                                            </p:attrNameLst>
                                          </p:cBhvr>
                                          <p:to>
                                            <p:strVal val="visible"/>
                                          </p:to>
                                        </p:set>
                                        <p:animEffect transition="in" filter="fade">
                                          <p:cBhvr>
                                            <p:cTn id="35" dur="500"/>
                                            <p:tgtEl>
                                              <p:spTgt spid="33"/>
                                            </p:tgtEl>
                                          </p:cBhvr>
                                        </p:animEffect>
                                      </p:childTnLst>
                                    </p:cTn>
                                  </p:par>
                                  <p:par>
                                    <p:cTn id="36" presetID="10" presetClass="entr" presetSubtype="0" fill="hold" grpId="0" nodeType="withEffect">
                                      <p:stCondLst>
                                        <p:cond delay="60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500"/>
                                            <p:tgtEl>
                                              <p:spTgt spid="36"/>
                                            </p:tgtEl>
                                          </p:cBhvr>
                                        </p:animEffect>
                                      </p:childTnLst>
                                    </p:cTn>
                                  </p:par>
                                  <p:par>
                                    <p:cTn id="39" presetID="10" presetClass="entr" presetSubtype="0" fill="hold" grpId="0" nodeType="withEffect">
                                      <p:stCondLst>
                                        <p:cond delay="800"/>
                                      </p:stCondLst>
                                      <p:childTnLst>
                                        <p:set>
                                          <p:cBhvr>
                                            <p:cTn id="40" dur="1" fill="hold">
                                              <p:stCondLst>
                                                <p:cond delay="0"/>
                                              </p:stCondLst>
                                            </p:cTn>
                                            <p:tgtEl>
                                              <p:spTgt spid="37"/>
                                            </p:tgtEl>
                                            <p:attrNameLst>
                                              <p:attrName>style.visibility</p:attrName>
                                            </p:attrNameLst>
                                          </p:cBhvr>
                                          <p:to>
                                            <p:strVal val="visible"/>
                                          </p:to>
                                        </p:set>
                                        <p:animEffect transition="in" filter="fade">
                                          <p:cBhvr>
                                            <p:cTn id="41" dur="500"/>
                                            <p:tgtEl>
                                              <p:spTgt spid="37"/>
                                            </p:tgtEl>
                                          </p:cBhvr>
                                        </p:animEffect>
                                      </p:childTnLst>
                                    </p:cTn>
                                  </p:par>
                                  <p:par>
                                    <p:cTn id="42" presetID="10" presetClass="entr" presetSubtype="0" fill="hold" grpId="0" nodeType="withEffect">
                                      <p:stCondLst>
                                        <p:cond delay="100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childTnLst>
                                    </p:cTn>
                                  </p:par>
                                  <p:par>
                                    <p:cTn id="45" presetID="10" presetClass="entr" presetSubtype="0" fill="hold" grpId="0" nodeType="withEffect">
                                      <p:stCondLst>
                                        <p:cond delay="80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par>
                                    <p:cTn id="48" presetID="10" presetClass="entr" presetSubtype="0" fill="hold" grpId="0" nodeType="withEffect">
                                      <p:stCondLst>
                                        <p:cond delay="900"/>
                                      </p:stCondLst>
                                      <p:childTnLst>
                                        <p:set>
                                          <p:cBhvr>
                                            <p:cTn id="49" dur="1" fill="hold">
                                              <p:stCondLst>
                                                <p:cond delay="0"/>
                                              </p:stCondLst>
                                            </p:cTn>
                                            <p:tgtEl>
                                              <p:spTgt spid="26"/>
                                            </p:tgtEl>
                                            <p:attrNameLst>
                                              <p:attrName>style.visibility</p:attrName>
                                            </p:attrNameLst>
                                          </p:cBhvr>
                                          <p:to>
                                            <p:strVal val="visible"/>
                                          </p:to>
                                        </p:set>
                                        <p:animEffect transition="in" filter="fade">
                                          <p:cBhvr>
                                            <p:cTn id="50" dur="500"/>
                                            <p:tgtEl>
                                              <p:spTgt spid="26"/>
                                            </p:tgtEl>
                                          </p:cBhvr>
                                        </p:animEffect>
                                      </p:childTnLst>
                                    </p:cTn>
                                  </p:par>
                                  <p:par>
                                    <p:cTn id="51" presetID="10" presetClass="entr" presetSubtype="0" fill="hold" grpId="0" nodeType="withEffect">
                                      <p:stCondLst>
                                        <p:cond delay="1000"/>
                                      </p:stCondLst>
                                      <p:childTnLst>
                                        <p:set>
                                          <p:cBhvr>
                                            <p:cTn id="52" dur="1" fill="hold">
                                              <p:stCondLst>
                                                <p:cond delay="0"/>
                                              </p:stCondLst>
                                            </p:cTn>
                                            <p:tgtEl>
                                              <p:spTgt spid="27"/>
                                            </p:tgtEl>
                                            <p:attrNameLst>
                                              <p:attrName>style.visibility</p:attrName>
                                            </p:attrNameLst>
                                          </p:cBhvr>
                                          <p:to>
                                            <p:strVal val="visible"/>
                                          </p:to>
                                        </p:set>
                                        <p:animEffect transition="in" filter="fade">
                                          <p:cBhvr>
                                            <p:cTn id="53" dur="500"/>
                                            <p:tgtEl>
                                              <p:spTgt spid="27"/>
                                            </p:tgtEl>
                                          </p:cBhvr>
                                        </p:animEffect>
                                      </p:childTnLst>
                                    </p:cTn>
                                  </p:par>
                                  <p:par>
                                    <p:cTn id="54" presetID="10" presetClass="entr" presetSubtype="0" fill="hold" grpId="0" nodeType="withEffect">
                                      <p:stCondLst>
                                        <p:cond delay="1100"/>
                                      </p:stCondLst>
                                      <p:childTnLst>
                                        <p:set>
                                          <p:cBhvr>
                                            <p:cTn id="55" dur="1" fill="hold">
                                              <p:stCondLst>
                                                <p:cond delay="0"/>
                                              </p:stCondLst>
                                            </p:cTn>
                                            <p:tgtEl>
                                              <p:spTgt spid="28"/>
                                            </p:tgtEl>
                                            <p:attrNameLst>
                                              <p:attrName>style.visibility</p:attrName>
                                            </p:attrNameLst>
                                          </p:cBhvr>
                                          <p:to>
                                            <p:strVal val="visible"/>
                                          </p:to>
                                        </p:set>
                                        <p:animEffect transition="in" filter="fade">
                                          <p:cBhvr>
                                            <p:cTn id="56" dur="500"/>
                                            <p:tgtEl>
                                              <p:spTgt spid="28"/>
                                            </p:tgtEl>
                                          </p:cBhvr>
                                        </p:animEffect>
                                      </p:childTnLst>
                                    </p:cTn>
                                  </p:par>
                                  <p:par>
                                    <p:cTn id="57" presetID="10" presetClass="entr" presetSubtype="0" fill="hold" grpId="0" nodeType="withEffect">
                                      <p:stCondLst>
                                        <p:cond delay="1200"/>
                                      </p:stCondLst>
                                      <p:childTnLst>
                                        <p:set>
                                          <p:cBhvr>
                                            <p:cTn id="58" dur="1" fill="hold">
                                              <p:stCondLst>
                                                <p:cond delay="0"/>
                                              </p:stCondLst>
                                            </p:cTn>
                                            <p:tgtEl>
                                              <p:spTgt spid="29"/>
                                            </p:tgtEl>
                                            <p:attrNameLst>
                                              <p:attrName>style.visibility</p:attrName>
                                            </p:attrNameLst>
                                          </p:cBhvr>
                                          <p:to>
                                            <p:strVal val="visible"/>
                                          </p:to>
                                        </p:set>
                                        <p:animEffect transition="in" filter="fade">
                                          <p:cBhvr>
                                            <p:cTn id="59" dur="500"/>
                                            <p:tgtEl>
                                              <p:spTgt spid="29"/>
                                            </p:tgtEl>
                                          </p:cBhvr>
                                        </p:animEffect>
                                      </p:childTnLst>
                                    </p:cTn>
                                  </p:par>
                                  <p:par>
                                    <p:cTn id="60" presetID="10" presetClass="entr" presetSubtype="0" fill="hold" grpId="0" nodeType="withEffect">
                                      <p:stCondLst>
                                        <p:cond delay="1300"/>
                                      </p:stCondLst>
                                      <p:childTnLst>
                                        <p:set>
                                          <p:cBhvr>
                                            <p:cTn id="61" dur="1" fill="hold">
                                              <p:stCondLst>
                                                <p:cond delay="0"/>
                                              </p:stCondLst>
                                            </p:cTn>
                                            <p:tgtEl>
                                              <p:spTgt spid="30"/>
                                            </p:tgtEl>
                                            <p:attrNameLst>
                                              <p:attrName>style.visibility</p:attrName>
                                            </p:attrNameLst>
                                          </p:cBhvr>
                                          <p:to>
                                            <p:strVal val="visible"/>
                                          </p:to>
                                        </p:set>
                                        <p:animEffect transition="in" filter="fade">
                                          <p:cBhvr>
                                            <p:cTn id="62" dur="500"/>
                                            <p:tgtEl>
                                              <p:spTgt spid="30"/>
                                            </p:tgtEl>
                                          </p:cBhvr>
                                        </p:animEffect>
                                      </p:childTnLst>
                                    </p:cTn>
                                  </p:par>
                                  <p:par>
                                    <p:cTn id="63" presetID="10" presetClass="entr" presetSubtype="0" fill="hold" grpId="0" nodeType="withEffect">
                                      <p:stCondLst>
                                        <p:cond delay="1400"/>
                                      </p:stCondLst>
                                      <p:childTnLst>
                                        <p:set>
                                          <p:cBhvr>
                                            <p:cTn id="64" dur="1" fill="hold">
                                              <p:stCondLst>
                                                <p:cond delay="0"/>
                                              </p:stCondLst>
                                            </p:cTn>
                                            <p:tgtEl>
                                              <p:spTgt spid="31"/>
                                            </p:tgtEl>
                                            <p:attrNameLst>
                                              <p:attrName>style.visibility</p:attrName>
                                            </p:attrNameLst>
                                          </p:cBhvr>
                                          <p:to>
                                            <p:strVal val="visible"/>
                                          </p:to>
                                        </p:set>
                                        <p:animEffect transition="in" filter="fade">
                                          <p:cBhvr>
                                            <p:cTn id="65" dur="500"/>
                                            <p:tgtEl>
                                              <p:spTgt spid="31"/>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32"/>
                                            </p:tgtEl>
                                            <p:attrNameLst>
                                              <p:attrName>style.visibility</p:attrName>
                                            </p:attrNameLst>
                                          </p:cBhvr>
                                          <p:to>
                                            <p:strVal val="visible"/>
                                          </p:to>
                                        </p:set>
                                        <p:animEffect transition="in" filter="fade">
                                          <p:cBhvr>
                                            <p:cTn id="6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25" grpId="0"/>
          <p:bldP spid="26" grpId="0"/>
          <p:bldP spid="27" grpId="0"/>
          <p:bldP spid="28" grpId="0"/>
          <p:bldP spid="29" grpId="0"/>
          <p:bldP spid="30" grpId="0"/>
          <p:bldP spid="31" grpId="0"/>
          <p:bldP spid="32" grpId="0"/>
          <p:bldP spid="33" grpId="0"/>
          <p:bldP spid="36" grpId="0"/>
          <p:bldP spid="37" grpId="0"/>
          <p:bldP spid="3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1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800" fill="hold"/>
                                            <p:tgtEl>
                                              <p:spTgt spid="6"/>
                                            </p:tgtEl>
                                            <p:attrNameLst>
                                              <p:attrName>ppt_x</p:attrName>
                                            </p:attrNameLst>
                                          </p:cBhvr>
                                          <p:tavLst>
                                            <p:tav tm="0">
                                              <p:val>
                                                <p:strVal val="#ppt_x"/>
                                              </p:val>
                                            </p:tav>
                                            <p:tav tm="100000">
                                              <p:val>
                                                <p:strVal val="#ppt_x"/>
                                              </p:val>
                                            </p:tav>
                                          </p:tavLst>
                                        </p:anim>
                                        <p:anim calcmode="lin" valueType="num">
                                          <p:cBhvr additive="base">
                                            <p:cTn id="12" dur="8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0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800" fill="hold"/>
                                            <p:tgtEl>
                                              <p:spTgt spid="8"/>
                                            </p:tgtEl>
                                            <p:attrNameLst>
                                              <p:attrName>ppt_x</p:attrName>
                                            </p:attrNameLst>
                                          </p:cBhvr>
                                          <p:tavLst>
                                            <p:tav tm="0">
                                              <p:val>
                                                <p:strVal val="#ppt_x"/>
                                              </p:val>
                                            </p:tav>
                                            <p:tav tm="100000">
                                              <p:val>
                                                <p:strVal val="#ppt_x"/>
                                              </p:val>
                                            </p:tav>
                                          </p:tavLst>
                                        </p:anim>
                                        <p:anim calcmode="lin" valueType="num">
                                          <p:cBhvr additive="base">
                                            <p:cTn id="16" dur="800" fill="hold"/>
                                            <p:tgtEl>
                                              <p:spTgt spid="8"/>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3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800" fill="hold"/>
                                            <p:tgtEl>
                                              <p:spTgt spid="10"/>
                                            </p:tgtEl>
                                            <p:attrNameLst>
                                              <p:attrName>ppt_x</p:attrName>
                                            </p:attrNameLst>
                                          </p:cBhvr>
                                          <p:tavLst>
                                            <p:tav tm="0">
                                              <p:val>
                                                <p:strVal val="#ppt_x"/>
                                              </p:val>
                                            </p:tav>
                                            <p:tav tm="100000">
                                              <p:val>
                                                <p:strVal val="#ppt_x"/>
                                              </p:val>
                                            </p:tav>
                                          </p:tavLst>
                                        </p:anim>
                                        <p:anim calcmode="lin" valueType="num">
                                          <p:cBhvr additive="base">
                                            <p:cTn id="20" dur="800" fill="hold"/>
                                            <p:tgtEl>
                                              <p:spTgt spid="10"/>
                                            </p:tgtEl>
                                            <p:attrNameLst>
                                              <p:attrName>ppt_y</p:attrName>
                                            </p:attrNameLst>
                                          </p:cBhvr>
                                          <p:tavLst>
                                            <p:tav tm="0">
                                              <p:val>
                                                <p:strVal val="0-#ppt_h/2"/>
                                              </p:val>
                                            </p:tav>
                                            <p:tav tm="100000">
                                              <p:val>
                                                <p:strVal val="#ppt_y"/>
                                              </p:val>
                                            </p:tav>
                                          </p:tavLst>
                                        </p:anim>
                                      </p:childTnLst>
                                    </p:cTn>
                                  </p:par>
                                  <p:par>
                                    <p:cTn id="21" presetID="22" presetClass="entr" presetSubtype="8" fill="hold" grpId="0" nodeType="withEffect">
                                      <p:stCondLst>
                                        <p:cond delay="80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200"/>
                                            <p:tgtEl>
                                              <p:spTgt spid="5"/>
                                            </p:tgtEl>
                                          </p:cBhvr>
                                        </p:animEffect>
                                      </p:childTnLst>
                                    </p:cTn>
                                  </p:par>
                                  <p:par>
                                    <p:cTn id="24" presetID="22" presetClass="entr" presetSubtype="8" fill="hold" grpId="0" nodeType="withEffect">
                                      <p:stCondLst>
                                        <p:cond delay="100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200"/>
                                            <p:tgtEl>
                                              <p:spTgt spid="7"/>
                                            </p:tgtEl>
                                          </p:cBhvr>
                                        </p:animEffect>
                                      </p:childTnLst>
                                    </p:cTn>
                                  </p:par>
                                  <p:par>
                                    <p:cTn id="27" presetID="22" presetClass="entr" presetSubtype="8" fill="hold" grpId="0" nodeType="withEffect">
                                      <p:stCondLst>
                                        <p:cond delay="1200"/>
                                      </p:stCondLst>
                                      <p:childTnLst>
                                        <p:set>
                                          <p:cBhvr>
                                            <p:cTn id="28" dur="1" fill="hold">
                                              <p:stCondLst>
                                                <p:cond delay="0"/>
                                              </p:stCondLst>
                                            </p:cTn>
                                            <p:tgtEl>
                                              <p:spTgt spid="9"/>
                                            </p:tgtEl>
                                            <p:attrNameLst>
                                              <p:attrName>style.visibility</p:attrName>
                                            </p:attrNameLst>
                                          </p:cBhvr>
                                          <p:to>
                                            <p:strVal val="visible"/>
                                          </p:to>
                                        </p:set>
                                        <p:animEffect transition="in" filter="wipe(left)">
                                          <p:cBhvr>
                                            <p:cTn id="29" dur="200"/>
                                            <p:tgtEl>
                                              <p:spTgt spid="9"/>
                                            </p:tgtEl>
                                          </p:cBhvr>
                                        </p:animEffect>
                                      </p:childTnLst>
                                    </p:cTn>
                                  </p:par>
                                  <p:par>
                                    <p:cTn id="30" presetID="22" presetClass="entr" presetSubtype="8" fill="hold" grpId="0" nodeType="withEffect">
                                      <p:stCondLst>
                                        <p:cond delay="1400"/>
                                      </p:stCondLst>
                                      <p:childTnLst>
                                        <p:set>
                                          <p:cBhvr>
                                            <p:cTn id="31" dur="1" fill="hold">
                                              <p:stCondLst>
                                                <p:cond delay="0"/>
                                              </p:stCondLst>
                                            </p:cTn>
                                            <p:tgtEl>
                                              <p:spTgt spid="11"/>
                                            </p:tgtEl>
                                            <p:attrNameLst>
                                              <p:attrName>style.visibility</p:attrName>
                                            </p:attrNameLst>
                                          </p:cBhvr>
                                          <p:to>
                                            <p:strVal val="visible"/>
                                          </p:to>
                                        </p:set>
                                        <p:animEffect transition="in" filter="wipe(left)">
                                          <p:cBhvr>
                                            <p:cTn id="32" dur="200"/>
                                            <p:tgtEl>
                                              <p:spTgt spid="11"/>
                                            </p:tgtEl>
                                          </p:cBhvr>
                                        </p:animEffect>
                                      </p:childTnLst>
                                    </p:cTn>
                                  </p:par>
                                  <p:par>
                                    <p:cTn id="33" presetID="10" presetClass="entr" presetSubtype="0" fill="hold" grpId="0" nodeType="withEffect">
                                      <p:stCondLst>
                                        <p:cond delay="400"/>
                                      </p:stCondLst>
                                      <p:childTnLst>
                                        <p:set>
                                          <p:cBhvr>
                                            <p:cTn id="34" dur="1" fill="hold">
                                              <p:stCondLst>
                                                <p:cond delay="0"/>
                                              </p:stCondLst>
                                            </p:cTn>
                                            <p:tgtEl>
                                              <p:spTgt spid="33"/>
                                            </p:tgtEl>
                                            <p:attrNameLst>
                                              <p:attrName>style.visibility</p:attrName>
                                            </p:attrNameLst>
                                          </p:cBhvr>
                                          <p:to>
                                            <p:strVal val="visible"/>
                                          </p:to>
                                        </p:set>
                                        <p:animEffect transition="in" filter="fade">
                                          <p:cBhvr>
                                            <p:cTn id="35" dur="500"/>
                                            <p:tgtEl>
                                              <p:spTgt spid="33"/>
                                            </p:tgtEl>
                                          </p:cBhvr>
                                        </p:animEffect>
                                      </p:childTnLst>
                                    </p:cTn>
                                  </p:par>
                                  <p:par>
                                    <p:cTn id="36" presetID="10" presetClass="entr" presetSubtype="0" fill="hold" grpId="0" nodeType="withEffect">
                                      <p:stCondLst>
                                        <p:cond delay="60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500"/>
                                            <p:tgtEl>
                                              <p:spTgt spid="36"/>
                                            </p:tgtEl>
                                          </p:cBhvr>
                                        </p:animEffect>
                                      </p:childTnLst>
                                    </p:cTn>
                                  </p:par>
                                  <p:par>
                                    <p:cTn id="39" presetID="10" presetClass="entr" presetSubtype="0" fill="hold" grpId="0" nodeType="withEffect">
                                      <p:stCondLst>
                                        <p:cond delay="800"/>
                                      </p:stCondLst>
                                      <p:childTnLst>
                                        <p:set>
                                          <p:cBhvr>
                                            <p:cTn id="40" dur="1" fill="hold">
                                              <p:stCondLst>
                                                <p:cond delay="0"/>
                                              </p:stCondLst>
                                            </p:cTn>
                                            <p:tgtEl>
                                              <p:spTgt spid="37"/>
                                            </p:tgtEl>
                                            <p:attrNameLst>
                                              <p:attrName>style.visibility</p:attrName>
                                            </p:attrNameLst>
                                          </p:cBhvr>
                                          <p:to>
                                            <p:strVal val="visible"/>
                                          </p:to>
                                        </p:set>
                                        <p:animEffect transition="in" filter="fade">
                                          <p:cBhvr>
                                            <p:cTn id="41" dur="500"/>
                                            <p:tgtEl>
                                              <p:spTgt spid="37"/>
                                            </p:tgtEl>
                                          </p:cBhvr>
                                        </p:animEffect>
                                      </p:childTnLst>
                                    </p:cTn>
                                  </p:par>
                                  <p:par>
                                    <p:cTn id="42" presetID="10" presetClass="entr" presetSubtype="0" fill="hold" grpId="0" nodeType="withEffect">
                                      <p:stCondLst>
                                        <p:cond delay="100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childTnLst>
                                    </p:cTn>
                                  </p:par>
                                  <p:par>
                                    <p:cTn id="45" presetID="10" presetClass="entr" presetSubtype="0" fill="hold" grpId="0" nodeType="withEffect">
                                      <p:stCondLst>
                                        <p:cond delay="80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par>
                                    <p:cTn id="48" presetID="10" presetClass="entr" presetSubtype="0" fill="hold" grpId="0" nodeType="withEffect">
                                      <p:stCondLst>
                                        <p:cond delay="900"/>
                                      </p:stCondLst>
                                      <p:childTnLst>
                                        <p:set>
                                          <p:cBhvr>
                                            <p:cTn id="49" dur="1" fill="hold">
                                              <p:stCondLst>
                                                <p:cond delay="0"/>
                                              </p:stCondLst>
                                            </p:cTn>
                                            <p:tgtEl>
                                              <p:spTgt spid="26"/>
                                            </p:tgtEl>
                                            <p:attrNameLst>
                                              <p:attrName>style.visibility</p:attrName>
                                            </p:attrNameLst>
                                          </p:cBhvr>
                                          <p:to>
                                            <p:strVal val="visible"/>
                                          </p:to>
                                        </p:set>
                                        <p:animEffect transition="in" filter="fade">
                                          <p:cBhvr>
                                            <p:cTn id="50" dur="500"/>
                                            <p:tgtEl>
                                              <p:spTgt spid="26"/>
                                            </p:tgtEl>
                                          </p:cBhvr>
                                        </p:animEffect>
                                      </p:childTnLst>
                                    </p:cTn>
                                  </p:par>
                                  <p:par>
                                    <p:cTn id="51" presetID="10" presetClass="entr" presetSubtype="0" fill="hold" grpId="0" nodeType="withEffect">
                                      <p:stCondLst>
                                        <p:cond delay="1000"/>
                                      </p:stCondLst>
                                      <p:childTnLst>
                                        <p:set>
                                          <p:cBhvr>
                                            <p:cTn id="52" dur="1" fill="hold">
                                              <p:stCondLst>
                                                <p:cond delay="0"/>
                                              </p:stCondLst>
                                            </p:cTn>
                                            <p:tgtEl>
                                              <p:spTgt spid="27"/>
                                            </p:tgtEl>
                                            <p:attrNameLst>
                                              <p:attrName>style.visibility</p:attrName>
                                            </p:attrNameLst>
                                          </p:cBhvr>
                                          <p:to>
                                            <p:strVal val="visible"/>
                                          </p:to>
                                        </p:set>
                                        <p:animEffect transition="in" filter="fade">
                                          <p:cBhvr>
                                            <p:cTn id="53" dur="500"/>
                                            <p:tgtEl>
                                              <p:spTgt spid="27"/>
                                            </p:tgtEl>
                                          </p:cBhvr>
                                        </p:animEffect>
                                      </p:childTnLst>
                                    </p:cTn>
                                  </p:par>
                                  <p:par>
                                    <p:cTn id="54" presetID="10" presetClass="entr" presetSubtype="0" fill="hold" grpId="0" nodeType="withEffect">
                                      <p:stCondLst>
                                        <p:cond delay="1100"/>
                                      </p:stCondLst>
                                      <p:childTnLst>
                                        <p:set>
                                          <p:cBhvr>
                                            <p:cTn id="55" dur="1" fill="hold">
                                              <p:stCondLst>
                                                <p:cond delay="0"/>
                                              </p:stCondLst>
                                            </p:cTn>
                                            <p:tgtEl>
                                              <p:spTgt spid="28"/>
                                            </p:tgtEl>
                                            <p:attrNameLst>
                                              <p:attrName>style.visibility</p:attrName>
                                            </p:attrNameLst>
                                          </p:cBhvr>
                                          <p:to>
                                            <p:strVal val="visible"/>
                                          </p:to>
                                        </p:set>
                                        <p:animEffect transition="in" filter="fade">
                                          <p:cBhvr>
                                            <p:cTn id="56" dur="500"/>
                                            <p:tgtEl>
                                              <p:spTgt spid="28"/>
                                            </p:tgtEl>
                                          </p:cBhvr>
                                        </p:animEffect>
                                      </p:childTnLst>
                                    </p:cTn>
                                  </p:par>
                                  <p:par>
                                    <p:cTn id="57" presetID="10" presetClass="entr" presetSubtype="0" fill="hold" grpId="0" nodeType="withEffect">
                                      <p:stCondLst>
                                        <p:cond delay="1200"/>
                                      </p:stCondLst>
                                      <p:childTnLst>
                                        <p:set>
                                          <p:cBhvr>
                                            <p:cTn id="58" dur="1" fill="hold">
                                              <p:stCondLst>
                                                <p:cond delay="0"/>
                                              </p:stCondLst>
                                            </p:cTn>
                                            <p:tgtEl>
                                              <p:spTgt spid="29"/>
                                            </p:tgtEl>
                                            <p:attrNameLst>
                                              <p:attrName>style.visibility</p:attrName>
                                            </p:attrNameLst>
                                          </p:cBhvr>
                                          <p:to>
                                            <p:strVal val="visible"/>
                                          </p:to>
                                        </p:set>
                                        <p:animEffect transition="in" filter="fade">
                                          <p:cBhvr>
                                            <p:cTn id="59" dur="500"/>
                                            <p:tgtEl>
                                              <p:spTgt spid="29"/>
                                            </p:tgtEl>
                                          </p:cBhvr>
                                        </p:animEffect>
                                      </p:childTnLst>
                                    </p:cTn>
                                  </p:par>
                                  <p:par>
                                    <p:cTn id="60" presetID="10" presetClass="entr" presetSubtype="0" fill="hold" grpId="0" nodeType="withEffect">
                                      <p:stCondLst>
                                        <p:cond delay="1300"/>
                                      </p:stCondLst>
                                      <p:childTnLst>
                                        <p:set>
                                          <p:cBhvr>
                                            <p:cTn id="61" dur="1" fill="hold">
                                              <p:stCondLst>
                                                <p:cond delay="0"/>
                                              </p:stCondLst>
                                            </p:cTn>
                                            <p:tgtEl>
                                              <p:spTgt spid="30"/>
                                            </p:tgtEl>
                                            <p:attrNameLst>
                                              <p:attrName>style.visibility</p:attrName>
                                            </p:attrNameLst>
                                          </p:cBhvr>
                                          <p:to>
                                            <p:strVal val="visible"/>
                                          </p:to>
                                        </p:set>
                                        <p:animEffect transition="in" filter="fade">
                                          <p:cBhvr>
                                            <p:cTn id="62" dur="500"/>
                                            <p:tgtEl>
                                              <p:spTgt spid="30"/>
                                            </p:tgtEl>
                                          </p:cBhvr>
                                        </p:animEffect>
                                      </p:childTnLst>
                                    </p:cTn>
                                  </p:par>
                                  <p:par>
                                    <p:cTn id="63" presetID="10" presetClass="entr" presetSubtype="0" fill="hold" grpId="0" nodeType="withEffect">
                                      <p:stCondLst>
                                        <p:cond delay="1400"/>
                                      </p:stCondLst>
                                      <p:childTnLst>
                                        <p:set>
                                          <p:cBhvr>
                                            <p:cTn id="64" dur="1" fill="hold">
                                              <p:stCondLst>
                                                <p:cond delay="0"/>
                                              </p:stCondLst>
                                            </p:cTn>
                                            <p:tgtEl>
                                              <p:spTgt spid="31"/>
                                            </p:tgtEl>
                                            <p:attrNameLst>
                                              <p:attrName>style.visibility</p:attrName>
                                            </p:attrNameLst>
                                          </p:cBhvr>
                                          <p:to>
                                            <p:strVal val="visible"/>
                                          </p:to>
                                        </p:set>
                                        <p:animEffect transition="in" filter="fade">
                                          <p:cBhvr>
                                            <p:cTn id="65" dur="500"/>
                                            <p:tgtEl>
                                              <p:spTgt spid="31"/>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32"/>
                                            </p:tgtEl>
                                            <p:attrNameLst>
                                              <p:attrName>style.visibility</p:attrName>
                                            </p:attrNameLst>
                                          </p:cBhvr>
                                          <p:to>
                                            <p:strVal val="visible"/>
                                          </p:to>
                                        </p:set>
                                        <p:animEffect transition="in" filter="fade">
                                          <p:cBhvr>
                                            <p:cTn id="6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25" grpId="0"/>
          <p:bldP spid="26" grpId="0"/>
          <p:bldP spid="27" grpId="0"/>
          <p:bldP spid="28" grpId="0"/>
          <p:bldP spid="29" grpId="0"/>
          <p:bldP spid="30" grpId="0"/>
          <p:bldP spid="31" grpId="0"/>
          <p:bldP spid="32" grpId="0"/>
          <p:bldP spid="33" grpId="0"/>
          <p:bldP spid="36" grpId="0"/>
          <p:bldP spid="37" grpId="0"/>
          <p:bldP spid="38" grpId="0"/>
        </p:bldLst>
      </p:timing>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ight Arrow 42"/>
          <p:cNvSpPr/>
          <p:nvPr/>
        </p:nvSpPr>
        <p:spPr>
          <a:xfrm rot="5400000">
            <a:off x="1503438" y="4086928"/>
            <a:ext cx="1047155" cy="325868"/>
          </a:xfrm>
          <a:prstGeom prst="rightArrow">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48" name="Right Arrow 47"/>
          <p:cNvSpPr/>
          <p:nvPr/>
        </p:nvSpPr>
        <p:spPr>
          <a:xfrm rot="5400000">
            <a:off x="9492890" y="2629139"/>
            <a:ext cx="1047155" cy="325868"/>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45" name="Right Arrow 44"/>
          <p:cNvSpPr/>
          <p:nvPr/>
        </p:nvSpPr>
        <p:spPr>
          <a:xfrm>
            <a:off x="3053544" y="4943851"/>
            <a:ext cx="378275" cy="291714"/>
          </a:xfrm>
          <a:prstGeom prst="right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46" name="Right Arrow 45"/>
          <p:cNvSpPr/>
          <p:nvPr/>
        </p:nvSpPr>
        <p:spPr>
          <a:xfrm>
            <a:off x="5693412" y="4943851"/>
            <a:ext cx="378275" cy="291714"/>
          </a:xfrm>
          <a:prstGeom prst="right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47" name="Right Arrow 46"/>
          <p:cNvSpPr/>
          <p:nvPr/>
        </p:nvSpPr>
        <p:spPr>
          <a:xfrm>
            <a:off x="8333280" y="4943851"/>
            <a:ext cx="378275" cy="291714"/>
          </a:xfrm>
          <a:prstGeom prst="right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p:txBody>
          <a:bodyPr/>
          <a:lstStyle/>
          <a:p>
            <a:r>
              <a:rPr lang="en-US" dirty="0" err="1"/>
              <a:t>Xxxxxxx</a:t>
            </a:r>
            <a:r>
              <a:rPr lang="en-US" dirty="0"/>
              <a:t> </a:t>
            </a:r>
            <a:r>
              <a:rPr lang="en-US" dirty="0" err="1"/>
              <a:t>Xxxxxxxx</a:t>
            </a:r>
            <a:r>
              <a:rPr lang="en-US" dirty="0"/>
              <a:t> 12 xx </a:t>
            </a:r>
            <a:r>
              <a:rPr lang="en-US" dirty="0" err="1"/>
              <a:t>xxxxxxxxxxxx</a:t>
            </a:r>
            <a:endParaRPr lang="en-US" dirty="0"/>
          </a:p>
        </p:txBody>
      </p:sp>
      <p:sp>
        <p:nvSpPr>
          <p:cNvPr id="10" name="Text Placeholder 9"/>
          <p:cNvSpPr>
            <a:spLocks noGrp="1"/>
          </p:cNvSpPr>
          <p:nvPr>
            <p:ph type="body" sz="quarter" idx="10"/>
          </p:nvPr>
        </p:nvSpPr>
        <p:spPr/>
        <p:txBody>
          <a:bodyPr/>
          <a:lstStyle/>
          <a:p>
            <a:r>
              <a:rPr lang="en-US" dirty="0"/>
              <a:t>Xxx </a:t>
            </a:r>
            <a:r>
              <a:rPr lang="en-US" dirty="0" err="1"/>
              <a:t>xxx</a:t>
            </a:r>
            <a:r>
              <a:rPr lang="en-US" dirty="0"/>
              <a:t> xx xxx x </a:t>
            </a:r>
            <a:r>
              <a:rPr lang="en-US" dirty="0" err="1"/>
              <a:t>xxxxxx</a:t>
            </a:r>
            <a:r>
              <a:rPr lang="en-US" dirty="0"/>
              <a:t> </a:t>
            </a:r>
            <a:r>
              <a:rPr lang="en-US" dirty="0" err="1"/>
              <a:t>xxxxxxx</a:t>
            </a:r>
            <a:r>
              <a:rPr lang="en-US" dirty="0"/>
              <a:t> </a:t>
            </a:r>
            <a:r>
              <a:rPr lang="en-US" dirty="0" err="1"/>
              <a:t>xxxxxxxxx</a:t>
            </a:r>
            <a:r>
              <a:rPr lang="en-US" dirty="0"/>
              <a:t> !</a:t>
            </a:r>
          </a:p>
        </p:txBody>
      </p:sp>
      <p:sp>
        <p:nvSpPr>
          <p:cNvPr id="15" name="Right Arrow 14"/>
          <p:cNvSpPr/>
          <p:nvPr/>
        </p:nvSpPr>
        <p:spPr>
          <a:xfrm>
            <a:off x="3013473" y="2060291"/>
            <a:ext cx="378275" cy="291714"/>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6" name="Right Arrow 15"/>
          <p:cNvSpPr/>
          <p:nvPr/>
        </p:nvSpPr>
        <p:spPr>
          <a:xfrm>
            <a:off x="5661280" y="2060291"/>
            <a:ext cx="378275" cy="291714"/>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 name="TextBox 2"/>
          <p:cNvSpPr txBox="1"/>
          <p:nvPr/>
        </p:nvSpPr>
        <p:spPr>
          <a:xfrm>
            <a:off x="894508" y="1895522"/>
            <a:ext cx="2265015" cy="621252"/>
          </a:xfrm>
          <a:prstGeom prst="rect">
            <a:avLst/>
          </a:prstGeom>
          <a:gradFill>
            <a:gsLst>
              <a:gs pos="67000">
                <a:schemeClr val="accent1"/>
              </a:gs>
              <a:gs pos="88000">
                <a:schemeClr val="accent1">
                  <a:lumMod val="50000"/>
                </a:schemeClr>
              </a:gs>
            </a:gsLst>
            <a:lin ang="10800000" scaled="0"/>
          </a:gradFill>
        </p:spPr>
        <p:txBody>
          <a:bodyPr wrap="square" lIns="243840" tIns="121920" rIns="243840" bIns="121920" rtlCol="0" anchor="ctr" anchorCtr="0">
            <a:noAutofit/>
          </a:bodyPr>
          <a:lstStyle/>
          <a:p>
            <a:pPr marL="573088"/>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a:t>
            </a:r>
          </a:p>
        </p:txBody>
      </p:sp>
      <p:sp>
        <p:nvSpPr>
          <p:cNvPr id="4" name="TextBox 3"/>
          <p:cNvSpPr txBox="1"/>
          <p:nvPr/>
        </p:nvSpPr>
        <p:spPr>
          <a:xfrm>
            <a:off x="3553434" y="1895522"/>
            <a:ext cx="2265015" cy="621252"/>
          </a:xfrm>
          <a:prstGeom prst="rect">
            <a:avLst/>
          </a:prstGeom>
          <a:gradFill>
            <a:gsLst>
              <a:gs pos="67000">
                <a:schemeClr val="accent1"/>
              </a:gs>
              <a:gs pos="88000">
                <a:schemeClr val="accent1">
                  <a:lumMod val="50000"/>
                </a:schemeClr>
              </a:gs>
            </a:gsLst>
            <a:lin ang="10800000" scaled="0"/>
          </a:gradFill>
        </p:spPr>
        <p:txBody>
          <a:bodyPr wrap="square" lIns="243840" tIns="121920" rIns="243840" bIns="121920" rtlCol="0" anchor="ctr" anchorCtr="0">
            <a:noAutofit/>
          </a:bodyPr>
          <a:lstStyle>
            <a:defPPr>
              <a:defRPr lang="en-US"/>
            </a:defPPr>
            <a:lvl1pPr marL="573088">
              <a:defRPr sz="1400">
                <a:solidFill>
                  <a:srgbClr val="FFFFFF"/>
                </a:solidFill>
              </a:defRPr>
            </a:lvl1p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5" name="TextBox 4"/>
          <p:cNvSpPr txBox="1"/>
          <p:nvPr/>
        </p:nvSpPr>
        <p:spPr>
          <a:xfrm>
            <a:off x="6202822" y="1895522"/>
            <a:ext cx="2265015" cy="621252"/>
          </a:xfrm>
          <a:prstGeom prst="rect">
            <a:avLst/>
          </a:prstGeom>
          <a:gradFill>
            <a:gsLst>
              <a:gs pos="67000">
                <a:schemeClr val="accent1"/>
              </a:gs>
              <a:gs pos="88000">
                <a:schemeClr val="accent1">
                  <a:lumMod val="50000"/>
                </a:schemeClr>
              </a:gs>
            </a:gsLst>
            <a:lin ang="10800000" scaled="0"/>
          </a:gradFill>
        </p:spPr>
        <p:txBody>
          <a:bodyPr wrap="square" lIns="243840" tIns="121920" rIns="243840" bIns="121920" rtlCol="0" anchor="ctr" anchorCtr="0">
            <a:noAutofit/>
          </a:bodyPr>
          <a:lstStyle>
            <a:defPPr>
              <a:defRPr lang="en-US"/>
            </a:defPPr>
            <a:lvl1pPr marL="573088">
              <a:defRPr sz="1400">
                <a:solidFill>
                  <a:srgbClr val="FFFFFF"/>
                </a:solidFill>
              </a:defRPr>
            </a:lvl1p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14" name="Right Arrow 13"/>
          <p:cNvSpPr/>
          <p:nvPr/>
        </p:nvSpPr>
        <p:spPr>
          <a:xfrm>
            <a:off x="8309087" y="2060291"/>
            <a:ext cx="378275" cy="291714"/>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7" name="TextBox 16"/>
          <p:cNvSpPr txBox="1"/>
          <p:nvPr/>
        </p:nvSpPr>
        <p:spPr>
          <a:xfrm>
            <a:off x="8883960" y="1895522"/>
            <a:ext cx="2265015" cy="621252"/>
          </a:xfrm>
          <a:prstGeom prst="rect">
            <a:avLst/>
          </a:prstGeom>
          <a:gradFill>
            <a:gsLst>
              <a:gs pos="67000">
                <a:schemeClr val="accent1"/>
              </a:gs>
              <a:gs pos="88000">
                <a:schemeClr val="accent1">
                  <a:lumMod val="50000"/>
                </a:schemeClr>
              </a:gs>
            </a:gsLst>
            <a:lin ang="10800000" scaled="0"/>
          </a:gradFill>
        </p:spPr>
        <p:txBody>
          <a:bodyPr wrap="square" lIns="243840" tIns="121920" rIns="243840" bIns="121920" rtlCol="0" anchor="ctr" anchorCtr="0">
            <a:noAutofit/>
          </a:bodyPr>
          <a:lstStyle>
            <a:defPPr>
              <a:defRPr lang="en-US"/>
            </a:defPPr>
            <a:lvl1pPr marL="573088">
              <a:defRPr sz="1400">
                <a:solidFill>
                  <a:srgbClr val="FFFFFF"/>
                </a:solidFill>
              </a:defRPr>
            </a:lvl1p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18" name="TextBox 17"/>
          <p:cNvSpPr txBox="1"/>
          <p:nvPr/>
        </p:nvSpPr>
        <p:spPr>
          <a:xfrm>
            <a:off x="8883960" y="3314250"/>
            <a:ext cx="2265015" cy="621252"/>
          </a:xfrm>
          <a:prstGeom prst="rect">
            <a:avLst/>
          </a:prstGeom>
          <a:gradFill>
            <a:gsLst>
              <a:gs pos="67000">
                <a:schemeClr val="accent4"/>
              </a:gs>
              <a:gs pos="88000">
                <a:schemeClr val="accent4">
                  <a:lumMod val="50000"/>
                </a:schemeClr>
              </a:gs>
            </a:gsLst>
            <a:lin ang="10800000" scaled="0"/>
          </a:gradFill>
        </p:spPr>
        <p:txBody>
          <a:bodyPr wrap="square" lIns="243840" tIns="121920" rIns="243840" bIns="121920" rtlCol="0" anchor="ctr" anchorCtr="0">
            <a:noAutofit/>
          </a:bodyPr>
          <a:lstStyle>
            <a:defPPr>
              <a:defRPr lang="en-US"/>
            </a:defPPr>
            <a:lvl1pPr marL="573088">
              <a:defRPr sz="1400">
                <a:solidFill>
                  <a:srgbClr val="FFFFFF"/>
                </a:solidFill>
              </a:defRPr>
            </a:lvl1p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19" name="TextBox 18"/>
          <p:cNvSpPr txBox="1"/>
          <p:nvPr/>
        </p:nvSpPr>
        <p:spPr>
          <a:xfrm>
            <a:off x="6201165" y="3314250"/>
            <a:ext cx="2265015" cy="621252"/>
          </a:xfrm>
          <a:prstGeom prst="rect">
            <a:avLst/>
          </a:prstGeom>
          <a:gradFill>
            <a:gsLst>
              <a:gs pos="67000">
                <a:schemeClr val="accent4"/>
              </a:gs>
              <a:gs pos="88000">
                <a:schemeClr val="accent4">
                  <a:lumMod val="50000"/>
                </a:schemeClr>
              </a:gs>
            </a:gsLst>
            <a:lin ang="10800000" scaled="0"/>
          </a:gradFill>
        </p:spPr>
        <p:txBody>
          <a:bodyPr wrap="square" lIns="243840" tIns="121920" rIns="243840" bIns="121920" rtlCol="0" anchor="ctr" anchorCtr="0">
            <a:noAutofit/>
          </a:bodyPr>
          <a:lstStyle>
            <a:defPPr>
              <a:defRPr lang="en-US"/>
            </a:defPPr>
            <a:lvl1pPr marL="573088">
              <a:defRPr sz="1400">
                <a:solidFill>
                  <a:srgbClr val="FFFFFF"/>
                </a:solidFill>
              </a:defRPr>
            </a:lvl1p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20" name="TextBox 19"/>
          <p:cNvSpPr txBox="1"/>
          <p:nvPr/>
        </p:nvSpPr>
        <p:spPr>
          <a:xfrm>
            <a:off x="3550121" y="3314250"/>
            <a:ext cx="2265015" cy="621252"/>
          </a:xfrm>
          <a:prstGeom prst="rect">
            <a:avLst/>
          </a:prstGeom>
          <a:gradFill>
            <a:gsLst>
              <a:gs pos="67000">
                <a:schemeClr val="accent4"/>
              </a:gs>
              <a:gs pos="88000">
                <a:schemeClr val="accent4">
                  <a:lumMod val="50000"/>
                </a:schemeClr>
              </a:gs>
            </a:gsLst>
            <a:lin ang="10800000" scaled="0"/>
          </a:gradFill>
        </p:spPr>
        <p:txBody>
          <a:bodyPr wrap="square" lIns="243840" tIns="121920" rIns="243840" bIns="121920" rtlCol="0" anchor="ctr" anchorCtr="0">
            <a:noAutofit/>
          </a:bodyPr>
          <a:lstStyle>
            <a:defPPr>
              <a:defRPr lang="en-US"/>
            </a:defPPr>
            <a:lvl1pPr marL="573088">
              <a:defRPr sz="1400">
                <a:solidFill>
                  <a:srgbClr val="FFFFFF"/>
                </a:solidFill>
              </a:defRPr>
            </a:lvl1p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24" name="TextBox 23"/>
          <p:cNvSpPr txBox="1"/>
          <p:nvPr/>
        </p:nvSpPr>
        <p:spPr>
          <a:xfrm>
            <a:off x="894508" y="3314250"/>
            <a:ext cx="2265015" cy="621252"/>
          </a:xfrm>
          <a:prstGeom prst="rect">
            <a:avLst/>
          </a:prstGeom>
          <a:gradFill>
            <a:gsLst>
              <a:gs pos="67000">
                <a:schemeClr val="accent4"/>
              </a:gs>
              <a:gs pos="88000">
                <a:schemeClr val="accent4">
                  <a:lumMod val="50000"/>
                </a:schemeClr>
              </a:gs>
            </a:gsLst>
            <a:lin ang="10800000" scaled="0"/>
          </a:gradFill>
        </p:spPr>
        <p:txBody>
          <a:bodyPr wrap="square" lIns="243840" tIns="121920" rIns="243840" bIns="121920" rtlCol="0" anchor="ctr" anchorCtr="0">
            <a:noAutofit/>
          </a:bodyPr>
          <a:lstStyle>
            <a:defPPr>
              <a:defRPr lang="en-US"/>
            </a:defPPr>
            <a:lvl1pPr marL="573088">
              <a:defRPr sz="1400">
                <a:solidFill>
                  <a:srgbClr val="FFFFFF"/>
                </a:solidFill>
              </a:defRPr>
            </a:lvl1p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26" name="Right Arrow 25"/>
          <p:cNvSpPr/>
          <p:nvPr/>
        </p:nvSpPr>
        <p:spPr>
          <a:xfrm rot="10800000">
            <a:off x="8476152" y="3479019"/>
            <a:ext cx="378275" cy="291714"/>
          </a:xfrm>
          <a:prstGeom prst="rightArrow">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7" name="Right Arrow 26"/>
          <p:cNvSpPr/>
          <p:nvPr/>
        </p:nvSpPr>
        <p:spPr>
          <a:xfrm rot="10800000">
            <a:off x="5825108" y="3479019"/>
            <a:ext cx="378275" cy="291714"/>
          </a:xfrm>
          <a:prstGeom prst="rightArrow">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8" name="Right Arrow 27"/>
          <p:cNvSpPr/>
          <p:nvPr/>
        </p:nvSpPr>
        <p:spPr>
          <a:xfrm rot="10800000">
            <a:off x="3135964" y="3479019"/>
            <a:ext cx="378275" cy="291714"/>
          </a:xfrm>
          <a:prstGeom prst="rightArrow">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9" name="TextBox 38"/>
          <p:cNvSpPr txBox="1"/>
          <p:nvPr/>
        </p:nvSpPr>
        <p:spPr>
          <a:xfrm>
            <a:off x="894508" y="4779082"/>
            <a:ext cx="2265015" cy="621252"/>
          </a:xfrm>
          <a:prstGeom prst="rect">
            <a:avLst/>
          </a:prstGeom>
          <a:gradFill>
            <a:gsLst>
              <a:gs pos="67000">
                <a:schemeClr val="accent6"/>
              </a:gs>
              <a:gs pos="88000">
                <a:schemeClr val="accent6">
                  <a:lumMod val="50000"/>
                </a:schemeClr>
              </a:gs>
            </a:gsLst>
            <a:lin ang="10800000" scaled="0"/>
          </a:gradFill>
        </p:spPr>
        <p:txBody>
          <a:bodyPr wrap="square" lIns="243840" tIns="121920" rIns="243840" bIns="121920" rtlCol="0" anchor="ctr" anchorCtr="0">
            <a:noAutofit/>
          </a:bodyPr>
          <a:lstStyle>
            <a:defPPr>
              <a:defRPr lang="en-US"/>
            </a:defPPr>
            <a:lvl1pPr marL="573088">
              <a:defRPr sz="1400">
                <a:solidFill>
                  <a:srgbClr val="FFFFFF"/>
                </a:solidFill>
              </a:defRPr>
            </a:lvl1p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40" name="TextBox 39"/>
          <p:cNvSpPr txBox="1"/>
          <p:nvPr/>
        </p:nvSpPr>
        <p:spPr>
          <a:xfrm>
            <a:off x="3572476" y="4779082"/>
            <a:ext cx="2265015" cy="621252"/>
          </a:xfrm>
          <a:prstGeom prst="rect">
            <a:avLst/>
          </a:prstGeom>
          <a:gradFill>
            <a:gsLst>
              <a:gs pos="67000">
                <a:schemeClr val="accent6"/>
              </a:gs>
              <a:gs pos="88000">
                <a:schemeClr val="accent6">
                  <a:lumMod val="50000"/>
                </a:schemeClr>
              </a:gs>
            </a:gsLst>
            <a:lin ang="10800000" scaled="0"/>
          </a:gradFill>
        </p:spPr>
        <p:txBody>
          <a:bodyPr wrap="square" lIns="243840" tIns="121920" rIns="243840" bIns="121920" rtlCol="0" anchor="ctr" anchorCtr="0">
            <a:noAutofit/>
          </a:bodyPr>
          <a:lstStyle>
            <a:defPPr>
              <a:defRPr lang="en-US"/>
            </a:defPPr>
            <a:lvl1pPr marL="573088">
              <a:defRPr sz="1400">
                <a:solidFill>
                  <a:srgbClr val="FFFFFF"/>
                </a:solidFill>
              </a:defRPr>
            </a:lvl1p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41" name="TextBox 40"/>
          <p:cNvSpPr txBox="1"/>
          <p:nvPr/>
        </p:nvSpPr>
        <p:spPr>
          <a:xfrm>
            <a:off x="6212344" y="4779082"/>
            <a:ext cx="2265015" cy="621252"/>
          </a:xfrm>
          <a:prstGeom prst="rect">
            <a:avLst/>
          </a:prstGeom>
          <a:gradFill>
            <a:gsLst>
              <a:gs pos="67000">
                <a:schemeClr val="accent6"/>
              </a:gs>
              <a:gs pos="88000">
                <a:schemeClr val="accent6">
                  <a:lumMod val="50000"/>
                </a:schemeClr>
              </a:gs>
            </a:gsLst>
            <a:lin ang="10800000" scaled="0"/>
          </a:gradFill>
        </p:spPr>
        <p:txBody>
          <a:bodyPr wrap="square" lIns="243840" tIns="121920" rIns="243840" bIns="121920" rtlCol="0" anchor="ctr" anchorCtr="0">
            <a:noAutofit/>
          </a:bodyPr>
          <a:lstStyle>
            <a:defPPr>
              <a:defRPr lang="en-US"/>
            </a:defPPr>
            <a:lvl1pPr marL="573088">
              <a:defRPr sz="1400">
                <a:solidFill>
                  <a:srgbClr val="FFFFFF"/>
                </a:solidFill>
              </a:defRPr>
            </a:lvl1p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42" name="TextBox 41"/>
          <p:cNvSpPr txBox="1"/>
          <p:nvPr/>
        </p:nvSpPr>
        <p:spPr>
          <a:xfrm>
            <a:off x="8883960" y="4779082"/>
            <a:ext cx="2265015" cy="621252"/>
          </a:xfrm>
          <a:prstGeom prst="rect">
            <a:avLst/>
          </a:prstGeom>
          <a:gradFill>
            <a:gsLst>
              <a:gs pos="67000">
                <a:schemeClr val="accent6"/>
              </a:gs>
              <a:gs pos="88000">
                <a:schemeClr val="accent6">
                  <a:lumMod val="50000"/>
                </a:schemeClr>
              </a:gs>
            </a:gsLst>
            <a:lin ang="10800000" scaled="0"/>
          </a:gradFill>
        </p:spPr>
        <p:txBody>
          <a:bodyPr wrap="square" lIns="243840" tIns="121920" rIns="243840" bIns="121920" rtlCol="0" anchor="ctr" anchorCtr="0">
            <a:noAutofit/>
          </a:bodyPr>
          <a:lstStyle>
            <a:defPPr>
              <a:defRPr lang="en-US"/>
            </a:defPPr>
            <a:lvl1pPr marL="573088">
              <a:defRPr sz="1400">
                <a:solidFill>
                  <a:srgbClr val="FFFFFF"/>
                </a:solidFill>
              </a:defRPr>
            </a:lvl1pPr>
          </a:lstStyle>
          <a:p>
            <a:r>
              <a:rPr lang="en-US" dirty="0" err="1"/>
              <a:t>Xxxxx</a:t>
            </a:r>
            <a:r>
              <a:rPr lang="en-US" dirty="0"/>
              <a:t> </a:t>
            </a:r>
            <a:r>
              <a:rPr lang="en-US" dirty="0" err="1"/>
              <a:t>xxxxx</a:t>
            </a:r>
            <a:r>
              <a:rPr lang="en-US" dirty="0"/>
              <a:t> </a:t>
            </a:r>
            <a:r>
              <a:rPr lang="en-US" dirty="0" err="1"/>
              <a:t>xxxxxx</a:t>
            </a:r>
            <a:r>
              <a:rPr lang="en-US" dirty="0"/>
              <a:t> xxx</a:t>
            </a:r>
          </a:p>
        </p:txBody>
      </p:sp>
      <p:sp useBgFill="1">
        <p:nvSpPr>
          <p:cNvPr id="6" name="Oval 5"/>
          <p:cNvSpPr/>
          <p:nvPr/>
        </p:nvSpPr>
        <p:spPr>
          <a:xfrm>
            <a:off x="739223" y="1839724"/>
            <a:ext cx="732848" cy="732848"/>
          </a:xfrm>
          <a:prstGeom prst="ellipse">
            <a:avLst/>
          </a:prstGeom>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01</a:t>
            </a:r>
          </a:p>
        </p:txBody>
      </p:sp>
      <p:sp useBgFill="1">
        <p:nvSpPr>
          <p:cNvPr id="49" name="Oval 48"/>
          <p:cNvSpPr/>
          <p:nvPr/>
        </p:nvSpPr>
        <p:spPr>
          <a:xfrm>
            <a:off x="3396326" y="1839724"/>
            <a:ext cx="732848" cy="732848"/>
          </a:xfrm>
          <a:prstGeom prst="ellipse">
            <a:avLst/>
          </a:prstGeom>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02</a:t>
            </a:r>
          </a:p>
        </p:txBody>
      </p:sp>
      <p:sp useBgFill="1">
        <p:nvSpPr>
          <p:cNvPr id="50" name="Oval 49"/>
          <p:cNvSpPr/>
          <p:nvPr/>
        </p:nvSpPr>
        <p:spPr>
          <a:xfrm>
            <a:off x="6053429" y="1839724"/>
            <a:ext cx="732848" cy="732848"/>
          </a:xfrm>
          <a:prstGeom prst="ellipse">
            <a:avLst/>
          </a:prstGeom>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03</a:t>
            </a:r>
          </a:p>
        </p:txBody>
      </p:sp>
      <p:sp useBgFill="1">
        <p:nvSpPr>
          <p:cNvPr id="51" name="Oval 50"/>
          <p:cNvSpPr/>
          <p:nvPr/>
        </p:nvSpPr>
        <p:spPr>
          <a:xfrm>
            <a:off x="8710532" y="1839724"/>
            <a:ext cx="732848" cy="732848"/>
          </a:xfrm>
          <a:prstGeom prst="ellipse">
            <a:avLst/>
          </a:prstGeom>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04</a:t>
            </a:r>
          </a:p>
        </p:txBody>
      </p:sp>
      <p:sp useBgFill="1">
        <p:nvSpPr>
          <p:cNvPr id="52" name="Oval 51"/>
          <p:cNvSpPr/>
          <p:nvPr/>
        </p:nvSpPr>
        <p:spPr>
          <a:xfrm>
            <a:off x="739223" y="3258020"/>
            <a:ext cx="732848" cy="732848"/>
          </a:xfrm>
          <a:prstGeom prst="ellipse">
            <a:avLst/>
          </a:prstGeom>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08</a:t>
            </a:r>
          </a:p>
        </p:txBody>
      </p:sp>
      <p:sp useBgFill="1">
        <p:nvSpPr>
          <p:cNvPr id="53" name="Oval 52"/>
          <p:cNvSpPr/>
          <p:nvPr/>
        </p:nvSpPr>
        <p:spPr>
          <a:xfrm>
            <a:off x="3396326" y="3258020"/>
            <a:ext cx="732848" cy="732848"/>
          </a:xfrm>
          <a:prstGeom prst="ellipse">
            <a:avLst/>
          </a:prstGeom>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07</a:t>
            </a:r>
          </a:p>
        </p:txBody>
      </p:sp>
      <p:sp useBgFill="1">
        <p:nvSpPr>
          <p:cNvPr id="54" name="Oval 53"/>
          <p:cNvSpPr/>
          <p:nvPr/>
        </p:nvSpPr>
        <p:spPr>
          <a:xfrm>
            <a:off x="6053429" y="3258020"/>
            <a:ext cx="732848" cy="732848"/>
          </a:xfrm>
          <a:prstGeom prst="ellipse">
            <a:avLst/>
          </a:prstGeom>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06</a:t>
            </a:r>
          </a:p>
        </p:txBody>
      </p:sp>
      <p:sp useBgFill="1">
        <p:nvSpPr>
          <p:cNvPr id="55" name="Oval 54"/>
          <p:cNvSpPr/>
          <p:nvPr/>
        </p:nvSpPr>
        <p:spPr>
          <a:xfrm>
            <a:off x="8710532" y="3258020"/>
            <a:ext cx="732848" cy="732848"/>
          </a:xfrm>
          <a:prstGeom prst="ellipse">
            <a:avLst/>
          </a:prstGeom>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05</a:t>
            </a:r>
          </a:p>
        </p:txBody>
      </p:sp>
      <p:sp useBgFill="1">
        <p:nvSpPr>
          <p:cNvPr id="56" name="Oval 55"/>
          <p:cNvSpPr/>
          <p:nvPr/>
        </p:nvSpPr>
        <p:spPr>
          <a:xfrm>
            <a:off x="739223" y="4714061"/>
            <a:ext cx="732848" cy="732848"/>
          </a:xfrm>
          <a:prstGeom prst="ellipse">
            <a:avLst/>
          </a:prstGeom>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09</a:t>
            </a:r>
          </a:p>
        </p:txBody>
      </p:sp>
      <p:sp useBgFill="1">
        <p:nvSpPr>
          <p:cNvPr id="57" name="Oval 56"/>
          <p:cNvSpPr/>
          <p:nvPr/>
        </p:nvSpPr>
        <p:spPr>
          <a:xfrm>
            <a:off x="3396326" y="4714061"/>
            <a:ext cx="732848" cy="732848"/>
          </a:xfrm>
          <a:prstGeom prst="ellipse">
            <a:avLst/>
          </a:prstGeom>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10</a:t>
            </a:r>
          </a:p>
        </p:txBody>
      </p:sp>
      <p:sp useBgFill="1">
        <p:nvSpPr>
          <p:cNvPr id="58" name="Oval 57"/>
          <p:cNvSpPr/>
          <p:nvPr/>
        </p:nvSpPr>
        <p:spPr>
          <a:xfrm>
            <a:off x="6053429" y="4714061"/>
            <a:ext cx="732848" cy="732848"/>
          </a:xfrm>
          <a:prstGeom prst="ellipse">
            <a:avLst/>
          </a:prstGeom>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11</a:t>
            </a:r>
          </a:p>
        </p:txBody>
      </p:sp>
      <p:sp useBgFill="1">
        <p:nvSpPr>
          <p:cNvPr id="59" name="Oval 58"/>
          <p:cNvSpPr/>
          <p:nvPr/>
        </p:nvSpPr>
        <p:spPr>
          <a:xfrm>
            <a:off x="8710532" y="4714061"/>
            <a:ext cx="732848" cy="732848"/>
          </a:xfrm>
          <a:prstGeom prst="ellipse">
            <a:avLst/>
          </a:prstGeom>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12</a:t>
            </a:r>
          </a:p>
        </p:txBody>
      </p:sp>
    </p:spTree>
    <p:extLst>
      <p:ext uri="{BB962C8B-B14F-4D97-AF65-F5344CB8AC3E}">
        <p14:creationId xmlns:p14="http://schemas.microsoft.com/office/powerpoint/2010/main" val="283931353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
                                        <p:tgtEl>
                                          <p:spTgt spid="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animEffect transition="in" filter="fade">
                                      <p:cBhvr>
                                        <p:cTn id="21" dur="100"/>
                                        <p:tgtEl>
                                          <p:spTgt spid="49"/>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100"/>
                                        <p:tgtEl>
                                          <p:spTgt spid="1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100"/>
                                        <p:tgtEl>
                                          <p:spTgt spid="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0"/>
                                        </p:tgtEl>
                                        <p:attrNameLst>
                                          <p:attrName>style.visibility</p:attrName>
                                        </p:attrNameLst>
                                      </p:cBhvr>
                                      <p:to>
                                        <p:strVal val="visible"/>
                                      </p:to>
                                    </p:set>
                                    <p:animEffect transition="in" filter="fade">
                                      <p:cBhvr>
                                        <p:cTn id="32" dur="100"/>
                                        <p:tgtEl>
                                          <p:spTgt spid="5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100"/>
                                        <p:tgtEl>
                                          <p:spTgt spid="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00"/>
                                        <p:tgtEl>
                                          <p:spTgt spid="1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1"/>
                                        </p:tgtEl>
                                        <p:attrNameLst>
                                          <p:attrName>style.visibility</p:attrName>
                                        </p:attrNameLst>
                                      </p:cBhvr>
                                      <p:to>
                                        <p:strVal val="visible"/>
                                      </p:to>
                                    </p:set>
                                    <p:animEffect transition="in" filter="fade">
                                      <p:cBhvr>
                                        <p:cTn id="43" dur="100"/>
                                        <p:tgtEl>
                                          <p:spTgt spid="5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48"/>
                                        </p:tgtEl>
                                        <p:attrNameLst>
                                          <p:attrName>style.visibility</p:attrName>
                                        </p:attrNameLst>
                                      </p:cBhvr>
                                      <p:to>
                                        <p:strVal val="visible"/>
                                      </p:to>
                                    </p:set>
                                    <p:animEffect transition="in" filter="fade">
                                      <p:cBhvr>
                                        <p:cTn id="48" dur="100"/>
                                        <p:tgtEl>
                                          <p:spTgt spid="4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100"/>
                                        <p:tgtEl>
                                          <p:spTgt spid="1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5"/>
                                        </p:tgtEl>
                                        <p:attrNameLst>
                                          <p:attrName>style.visibility</p:attrName>
                                        </p:attrNameLst>
                                      </p:cBhvr>
                                      <p:to>
                                        <p:strVal val="visible"/>
                                      </p:to>
                                    </p:set>
                                    <p:animEffect transition="in" filter="fade">
                                      <p:cBhvr>
                                        <p:cTn id="54" dur="100"/>
                                        <p:tgtEl>
                                          <p:spTgt spid="55"/>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100"/>
                                        <p:tgtEl>
                                          <p:spTgt spid="1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100"/>
                                        <p:tgtEl>
                                          <p:spTgt spid="2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4"/>
                                        </p:tgtEl>
                                        <p:attrNameLst>
                                          <p:attrName>style.visibility</p:attrName>
                                        </p:attrNameLst>
                                      </p:cBhvr>
                                      <p:to>
                                        <p:strVal val="visible"/>
                                      </p:to>
                                    </p:set>
                                    <p:animEffect transition="in" filter="fade">
                                      <p:cBhvr>
                                        <p:cTn id="65" dur="100"/>
                                        <p:tgtEl>
                                          <p:spTgt spid="54"/>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0"/>
                                        </p:tgtEl>
                                        <p:attrNameLst>
                                          <p:attrName>style.visibility</p:attrName>
                                        </p:attrNameLst>
                                      </p:cBhvr>
                                      <p:to>
                                        <p:strVal val="visible"/>
                                      </p:to>
                                    </p:set>
                                    <p:animEffect transition="in" filter="fade">
                                      <p:cBhvr>
                                        <p:cTn id="70" dur="100"/>
                                        <p:tgtEl>
                                          <p:spTgt spid="2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fade">
                                      <p:cBhvr>
                                        <p:cTn id="73" dur="100"/>
                                        <p:tgtEl>
                                          <p:spTgt spid="2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3"/>
                                        </p:tgtEl>
                                        <p:attrNameLst>
                                          <p:attrName>style.visibility</p:attrName>
                                        </p:attrNameLst>
                                      </p:cBhvr>
                                      <p:to>
                                        <p:strVal val="visible"/>
                                      </p:to>
                                    </p:set>
                                    <p:animEffect transition="in" filter="fade">
                                      <p:cBhvr>
                                        <p:cTn id="76" dur="100"/>
                                        <p:tgtEl>
                                          <p:spTgt spid="53"/>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fade">
                                      <p:cBhvr>
                                        <p:cTn id="81" dur="100"/>
                                        <p:tgtEl>
                                          <p:spTgt spid="24"/>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8"/>
                                        </p:tgtEl>
                                        <p:attrNameLst>
                                          <p:attrName>style.visibility</p:attrName>
                                        </p:attrNameLst>
                                      </p:cBhvr>
                                      <p:to>
                                        <p:strVal val="visible"/>
                                      </p:to>
                                    </p:set>
                                    <p:animEffect transition="in" filter="fade">
                                      <p:cBhvr>
                                        <p:cTn id="84" dur="100"/>
                                        <p:tgtEl>
                                          <p:spTgt spid="28"/>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2"/>
                                        </p:tgtEl>
                                        <p:attrNameLst>
                                          <p:attrName>style.visibility</p:attrName>
                                        </p:attrNameLst>
                                      </p:cBhvr>
                                      <p:to>
                                        <p:strVal val="visible"/>
                                      </p:to>
                                    </p:set>
                                    <p:animEffect transition="in" filter="fade">
                                      <p:cBhvr>
                                        <p:cTn id="87" dur="100"/>
                                        <p:tgtEl>
                                          <p:spTgt spid="52"/>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43"/>
                                        </p:tgtEl>
                                        <p:attrNameLst>
                                          <p:attrName>style.visibility</p:attrName>
                                        </p:attrNameLst>
                                      </p:cBhvr>
                                      <p:to>
                                        <p:strVal val="visible"/>
                                      </p:to>
                                    </p:set>
                                    <p:animEffect transition="in" filter="fade">
                                      <p:cBhvr>
                                        <p:cTn id="92" dur="100"/>
                                        <p:tgtEl>
                                          <p:spTgt spid="43"/>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39"/>
                                        </p:tgtEl>
                                        <p:attrNameLst>
                                          <p:attrName>style.visibility</p:attrName>
                                        </p:attrNameLst>
                                      </p:cBhvr>
                                      <p:to>
                                        <p:strVal val="visible"/>
                                      </p:to>
                                    </p:set>
                                    <p:animEffect transition="in" filter="fade">
                                      <p:cBhvr>
                                        <p:cTn id="95" dur="100"/>
                                        <p:tgtEl>
                                          <p:spTgt spid="39"/>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56"/>
                                        </p:tgtEl>
                                        <p:attrNameLst>
                                          <p:attrName>style.visibility</p:attrName>
                                        </p:attrNameLst>
                                      </p:cBhvr>
                                      <p:to>
                                        <p:strVal val="visible"/>
                                      </p:to>
                                    </p:set>
                                    <p:animEffect transition="in" filter="fade">
                                      <p:cBhvr>
                                        <p:cTn id="98" dur="100"/>
                                        <p:tgtEl>
                                          <p:spTgt spid="56"/>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45"/>
                                        </p:tgtEl>
                                        <p:attrNameLst>
                                          <p:attrName>style.visibility</p:attrName>
                                        </p:attrNameLst>
                                      </p:cBhvr>
                                      <p:to>
                                        <p:strVal val="visible"/>
                                      </p:to>
                                    </p:set>
                                    <p:animEffect transition="in" filter="fade">
                                      <p:cBhvr>
                                        <p:cTn id="103" dur="100"/>
                                        <p:tgtEl>
                                          <p:spTgt spid="45"/>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40"/>
                                        </p:tgtEl>
                                        <p:attrNameLst>
                                          <p:attrName>style.visibility</p:attrName>
                                        </p:attrNameLst>
                                      </p:cBhvr>
                                      <p:to>
                                        <p:strVal val="visible"/>
                                      </p:to>
                                    </p:set>
                                    <p:animEffect transition="in" filter="fade">
                                      <p:cBhvr>
                                        <p:cTn id="106" dur="100"/>
                                        <p:tgtEl>
                                          <p:spTgt spid="40"/>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57"/>
                                        </p:tgtEl>
                                        <p:attrNameLst>
                                          <p:attrName>style.visibility</p:attrName>
                                        </p:attrNameLst>
                                      </p:cBhvr>
                                      <p:to>
                                        <p:strVal val="visible"/>
                                      </p:to>
                                    </p:set>
                                    <p:animEffect transition="in" filter="fade">
                                      <p:cBhvr>
                                        <p:cTn id="109" dur="100"/>
                                        <p:tgtEl>
                                          <p:spTgt spid="57"/>
                                        </p:tgtEl>
                                      </p:cBhvr>
                                    </p:animEffect>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46"/>
                                        </p:tgtEl>
                                        <p:attrNameLst>
                                          <p:attrName>style.visibility</p:attrName>
                                        </p:attrNameLst>
                                      </p:cBhvr>
                                      <p:to>
                                        <p:strVal val="visible"/>
                                      </p:to>
                                    </p:set>
                                    <p:animEffect transition="in" filter="fade">
                                      <p:cBhvr>
                                        <p:cTn id="114" dur="100"/>
                                        <p:tgtEl>
                                          <p:spTgt spid="46"/>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41"/>
                                        </p:tgtEl>
                                        <p:attrNameLst>
                                          <p:attrName>style.visibility</p:attrName>
                                        </p:attrNameLst>
                                      </p:cBhvr>
                                      <p:to>
                                        <p:strVal val="visible"/>
                                      </p:to>
                                    </p:set>
                                    <p:animEffect transition="in" filter="fade">
                                      <p:cBhvr>
                                        <p:cTn id="117" dur="100"/>
                                        <p:tgtEl>
                                          <p:spTgt spid="41"/>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58"/>
                                        </p:tgtEl>
                                        <p:attrNameLst>
                                          <p:attrName>style.visibility</p:attrName>
                                        </p:attrNameLst>
                                      </p:cBhvr>
                                      <p:to>
                                        <p:strVal val="visible"/>
                                      </p:to>
                                    </p:set>
                                    <p:animEffect transition="in" filter="fade">
                                      <p:cBhvr>
                                        <p:cTn id="120" dur="100"/>
                                        <p:tgtEl>
                                          <p:spTgt spid="58"/>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grpId="0" nodeType="clickEffect">
                                  <p:stCondLst>
                                    <p:cond delay="0"/>
                                  </p:stCondLst>
                                  <p:childTnLst>
                                    <p:set>
                                      <p:cBhvr>
                                        <p:cTn id="124" dur="1" fill="hold">
                                          <p:stCondLst>
                                            <p:cond delay="0"/>
                                          </p:stCondLst>
                                        </p:cTn>
                                        <p:tgtEl>
                                          <p:spTgt spid="47"/>
                                        </p:tgtEl>
                                        <p:attrNameLst>
                                          <p:attrName>style.visibility</p:attrName>
                                        </p:attrNameLst>
                                      </p:cBhvr>
                                      <p:to>
                                        <p:strVal val="visible"/>
                                      </p:to>
                                    </p:set>
                                    <p:animEffect transition="in" filter="fade">
                                      <p:cBhvr>
                                        <p:cTn id="125" dur="100"/>
                                        <p:tgtEl>
                                          <p:spTgt spid="47"/>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42"/>
                                        </p:tgtEl>
                                        <p:attrNameLst>
                                          <p:attrName>style.visibility</p:attrName>
                                        </p:attrNameLst>
                                      </p:cBhvr>
                                      <p:to>
                                        <p:strVal val="visible"/>
                                      </p:to>
                                    </p:set>
                                    <p:animEffect transition="in" filter="fade">
                                      <p:cBhvr>
                                        <p:cTn id="128" dur="100"/>
                                        <p:tgtEl>
                                          <p:spTgt spid="42"/>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59"/>
                                        </p:tgtEl>
                                        <p:attrNameLst>
                                          <p:attrName>style.visibility</p:attrName>
                                        </p:attrNameLst>
                                      </p:cBhvr>
                                      <p:to>
                                        <p:strVal val="visible"/>
                                      </p:to>
                                    </p:set>
                                    <p:animEffect transition="in" filter="fade">
                                      <p:cBhvr>
                                        <p:cTn id="131" dur="1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8" grpId="0" animBg="1"/>
      <p:bldP spid="45" grpId="0" animBg="1"/>
      <p:bldP spid="46" grpId="0" animBg="1"/>
      <p:bldP spid="47" grpId="0" animBg="1"/>
      <p:bldP spid="15" grpId="0" animBg="1"/>
      <p:bldP spid="16" grpId="0" animBg="1"/>
      <p:bldP spid="3" grpId="0" animBg="1"/>
      <p:bldP spid="4" grpId="0" animBg="1"/>
      <p:bldP spid="5" grpId="0" animBg="1"/>
      <p:bldP spid="14" grpId="0" animBg="1"/>
      <p:bldP spid="17" grpId="0" animBg="1"/>
      <p:bldP spid="18" grpId="0" animBg="1"/>
      <p:bldP spid="19" grpId="0" animBg="1"/>
      <p:bldP spid="20" grpId="0" animBg="1"/>
      <p:bldP spid="24" grpId="0" animBg="1"/>
      <p:bldP spid="26" grpId="0" animBg="1"/>
      <p:bldP spid="27" grpId="0" animBg="1"/>
      <p:bldP spid="28" grpId="0" animBg="1"/>
      <p:bldP spid="39" grpId="0" animBg="1"/>
      <p:bldP spid="40" grpId="0" animBg="1"/>
      <p:bldP spid="41" grpId="0" animBg="1"/>
      <p:bldP spid="42" grpId="0" animBg="1"/>
      <p:bldP spid="6"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4466167" y="2594625"/>
            <a:ext cx="1358056" cy="1358056"/>
            <a:chOff x="3994149" y="2298699"/>
            <a:chExt cx="1018542" cy="1018542"/>
          </a:xfrm>
        </p:grpSpPr>
        <p:sp>
          <p:nvSpPr>
            <p:cNvPr id="7" name="Oval 6"/>
            <p:cNvSpPr>
              <a:spLocks noChangeAspect="1"/>
            </p:cNvSpPr>
            <p:nvPr/>
          </p:nvSpPr>
          <p:spPr>
            <a:xfrm>
              <a:off x="3994149" y="2298699"/>
              <a:ext cx="1018542" cy="1018542"/>
            </a:xfrm>
            <a:prstGeom prst="ellipse">
              <a:avLst/>
            </a:prstGeom>
            <a:solidFill>
              <a:schemeClr val="accent3">
                <a:alpha val="91000"/>
              </a:schemeClr>
            </a:solidFill>
            <a:ln w="9525"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18" name="Group 17"/>
            <p:cNvGrpSpPr/>
            <p:nvPr/>
          </p:nvGrpSpPr>
          <p:grpSpPr>
            <a:xfrm>
              <a:off x="4244342" y="2545759"/>
              <a:ext cx="518158" cy="524424"/>
              <a:chOff x="4525886" y="4183659"/>
              <a:chExt cx="558217" cy="564967"/>
            </a:xfrm>
          </p:grpSpPr>
          <p:sp>
            <p:nvSpPr>
              <p:cNvPr id="19" name="Oval 55"/>
              <p:cNvSpPr>
                <a:spLocks noChangeArrowheads="1"/>
              </p:cNvSpPr>
              <p:nvPr/>
            </p:nvSpPr>
            <p:spPr bwMode="auto">
              <a:xfrm>
                <a:off x="4525886" y="4387874"/>
                <a:ext cx="324888" cy="110546"/>
              </a:xfrm>
              <a:prstGeom prst="ellipse">
                <a:avLst/>
              </a:pr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56"/>
              <p:cNvSpPr>
                <a:spLocks/>
              </p:cNvSpPr>
              <p:nvPr/>
            </p:nvSpPr>
            <p:spPr bwMode="auto">
              <a:xfrm>
                <a:off x="4525886" y="4443569"/>
                <a:ext cx="324888" cy="305057"/>
              </a:xfrm>
              <a:custGeom>
                <a:avLst/>
                <a:gdLst>
                  <a:gd name="T0" fmla="*/ 326 w 326"/>
                  <a:gd name="T1" fmla="*/ 0 h 306"/>
                  <a:gd name="T2" fmla="*/ 326 w 326"/>
                  <a:gd name="T3" fmla="*/ 250 h 306"/>
                  <a:gd name="T4" fmla="*/ 163 w 326"/>
                  <a:gd name="T5" fmla="*/ 306 h 306"/>
                  <a:gd name="T6" fmla="*/ 0 w 326"/>
                  <a:gd name="T7" fmla="*/ 250 h 306"/>
                  <a:gd name="T8" fmla="*/ 0 w 326"/>
                  <a:gd name="T9" fmla="*/ 0 h 306"/>
                </a:gdLst>
                <a:ahLst/>
                <a:cxnLst>
                  <a:cxn ang="0">
                    <a:pos x="T0" y="T1"/>
                  </a:cxn>
                  <a:cxn ang="0">
                    <a:pos x="T2" y="T3"/>
                  </a:cxn>
                  <a:cxn ang="0">
                    <a:pos x="T4" y="T5"/>
                  </a:cxn>
                  <a:cxn ang="0">
                    <a:pos x="T6" y="T7"/>
                  </a:cxn>
                  <a:cxn ang="0">
                    <a:pos x="T8" y="T9"/>
                  </a:cxn>
                </a:cxnLst>
                <a:rect l="0" t="0" r="r" b="b"/>
                <a:pathLst>
                  <a:path w="326" h="306">
                    <a:moveTo>
                      <a:pt x="326" y="0"/>
                    </a:moveTo>
                    <a:cubicBezTo>
                      <a:pt x="326" y="250"/>
                      <a:pt x="326" y="250"/>
                      <a:pt x="326" y="250"/>
                    </a:cubicBezTo>
                    <a:cubicBezTo>
                      <a:pt x="326" y="281"/>
                      <a:pt x="253" y="306"/>
                      <a:pt x="163" y="306"/>
                    </a:cubicBezTo>
                    <a:cubicBezTo>
                      <a:pt x="73" y="306"/>
                      <a:pt x="0" y="281"/>
                      <a:pt x="0" y="250"/>
                    </a:cubicBezTo>
                    <a:cubicBezTo>
                      <a:pt x="0" y="0"/>
                      <a:pt x="0" y="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57"/>
              <p:cNvSpPr>
                <a:spLocks/>
              </p:cNvSpPr>
              <p:nvPr/>
            </p:nvSpPr>
            <p:spPr bwMode="auto">
              <a:xfrm>
                <a:off x="4525886" y="4612342"/>
                <a:ext cx="324888" cy="55695"/>
              </a:xfrm>
              <a:custGeom>
                <a:avLst/>
                <a:gdLst>
                  <a:gd name="T0" fmla="*/ 326 w 326"/>
                  <a:gd name="T1" fmla="*/ 0 h 56"/>
                  <a:gd name="T2" fmla="*/ 163 w 326"/>
                  <a:gd name="T3" fmla="*/ 56 h 56"/>
                  <a:gd name="T4" fmla="*/ 0 w 326"/>
                  <a:gd name="T5" fmla="*/ 0 h 56"/>
                </a:gdLst>
                <a:ahLst/>
                <a:cxnLst>
                  <a:cxn ang="0">
                    <a:pos x="T0" y="T1"/>
                  </a:cxn>
                  <a:cxn ang="0">
                    <a:pos x="T2" y="T3"/>
                  </a:cxn>
                  <a:cxn ang="0">
                    <a:pos x="T4" y="T5"/>
                  </a:cxn>
                </a:cxnLst>
                <a:rect l="0" t="0" r="r" b="b"/>
                <a:pathLst>
                  <a:path w="326" h="56">
                    <a:moveTo>
                      <a:pt x="326" y="0"/>
                    </a:moveTo>
                    <a:cubicBezTo>
                      <a:pt x="326" y="31"/>
                      <a:pt x="253" y="56"/>
                      <a:pt x="163" y="56"/>
                    </a:cubicBezTo>
                    <a:cubicBezTo>
                      <a:pt x="73" y="56"/>
                      <a:pt x="0" y="31"/>
                      <a:pt x="0" y="0"/>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2" name="Freeform 58"/>
              <p:cNvSpPr>
                <a:spLocks/>
              </p:cNvSpPr>
              <p:nvPr/>
            </p:nvSpPr>
            <p:spPr bwMode="auto">
              <a:xfrm>
                <a:off x="4525886" y="4532597"/>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3" name="Oval 59"/>
              <p:cNvSpPr>
                <a:spLocks noChangeArrowheads="1"/>
              </p:cNvSpPr>
              <p:nvPr/>
            </p:nvSpPr>
            <p:spPr bwMode="auto">
              <a:xfrm>
                <a:off x="4759215" y="4183659"/>
                <a:ext cx="324888" cy="109702"/>
              </a:xfrm>
              <a:prstGeom prst="ellipse">
                <a:avLst/>
              </a:pr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4" name="Line 60"/>
              <p:cNvSpPr>
                <a:spLocks noChangeShapeType="1"/>
              </p:cNvSpPr>
              <p:nvPr/>
            </p:nvSpPr>
            <p:spPr bwMode="auto">
              <a:xfrm flipV="1">
                <a:off x="4759215" y="4238510"/>
                <a:ext cx="0" cy="155271"/>
              </a:xfrm>
              <a:prstGeom prst="line">
                <a:avLst/>
              </a:prstGeom>
              <a:noFill/>
              <a:ln w="19050" cap="rnd">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61"/>
              <p:cNvSpPr>
                <a:spLocks/>
              </p:cNvSpPr>
              <p:nvPr/>
            </p:nvSpPr>
            <p:spPr bwMode="auto">
              <a:xfrm>
                <a:off x="4850774" y="4238510"/>
                <a:ext cx="233329" cy="400414"/>
              </a:xfrm>
              <a:custGeom>
                <a:avLst/>
                <a:gdLst>
                  <a:gd name="T0" fmla="*/ 234 w 234"/>
                  <a:gd name="T1" fmla="*/ 0 h 402"/>
                  <a:gd name="T2" fmla="*/ 234 w 234"/>
                  <a:gd name="T3" fmla="*/ 347 h 402"/>
                  <a:gd name="T4" fmla="*/ 71 w 234"/>
                  <a:gd name="T5" fmla="*/ 402 h 402"/>
                  <a:gd name="T6" fmla="*/ 0 w 234"/>
                  <a:gd name="T7" fmla="*/ 397 h 402"/>
                </a:gdLst>
                <a:ahLst/>
                <a:cxnLst>
                  <a:cxn ang="0">
                    <a:pos x="T0" y="T1"/>
                  </a:cxn>
                  <a:cxn ang="0">
                    <a:pos x="T2" y="T3"/>
                  </a:cxn>
                  <a:cxn ang="0">
                    <a:pos x="T4" y="T5"/>
                  </a:cxn>
                  <a:cxn ang="0">
                    <a:pos x="T6" y="T7"/>
                  </a:cxn>
                </a:cxnLst>
                <a:rect l="0" t="0" r="r" b="b"/>
                <a:pathLst>
                  <a:path w="234" h="402">
                    <a:moveTo>
                      <a:pt x="234" y="0"/>
                    </a:moveTo>
                    <a:cubicBezTo>
                      <a:pt x="234" y="347"/>
                      <a:pt x="234" y="347"/>
                      <a:pt x="234" y="347"/>
                    </a:cubicBezTo>
                    <a:cubicBezTo>
                      <a:pt x="234" y="377"/>
                      <a:pt x="161" y="402"/>
                      <a:pt x="71" y="402"/>
                    </a:cubicBezTo>
                    <a:cubicBezTo>
                      <a:pt x="46" y="402"/>
                      <a:pt x="22" y="400"/>
                      <a:pt x="0" y="397"/>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62"/>
              <p:cNvSpPr>
                <a:spLocks/>
              </p:cNvSpPr>
              <p:nvPr/>
            </p:nvSpPr>
            <p:spPr bwMode="auto">
              <a:xfrm>
                <a:off x="4850774" y="4503483"/>
                <a:ext cx="233329" cy="54851"/>
              </a:xfrm>
              <a:custGeom>
                <a:avLst/>
                <a:gdLst>
                  <a:gd name="T0" fmla="*/ 234 w 234"/>
                  <a:gd name="T1" fmla="*/ 0 h 55"/>
                  <a:gd name="T2" fmla="*/ 71 w 234"/>
                  <a:gd name="T3" fmla="*/ 55 h 55"/>
                  <a:gd name="T4" fmla="*/ 0 w 234"/>
                  <a:gd name="T5" fmla="*/ 50 h 55"/>
                </a:gdLst>
                <a:ahLst/>
                <a:cxnLst>
                  <a:cxn ang="0">
                    <a:pos x="T0" y="T1"/>
                  </a:cxn>
                  <a:cxn ang="0">
                    <a:pos x="T2" y="T3"/>
                  </a:cxn>
                  <a:cxn ang="0">
                    <a:pos x="T4" y="T5"/>
                  </a:cxn>
                </a:cxnLst>
                <a:rect l="0" t="0" r="r" b="b"/>
                <a:pathLst>
                  <a:path w="234" h="55">
                    <a:moveTo>
                      <a:pt x="234" y="0"/>
                    </a:moveTo>
                    <a:cubicBezTo>
                      <a:pt x="234" y="30"/>
                      <a:pt x="161" y="55"/>
                      <a:pt x="71" y="55"/>
                    </a:cubicBezTo>
                    <a:cubicBezTo>
                      <a:pt x="46" y="55"/>
                      <a:pt x="22" y="53"/>
                      <a:pt x="0" y="50"/>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63"/>
              <p:cNvSpPr>
                <a:spLocks/>
              </p:cNvSpPr>
              <p:nvPr/>
            </p:nvSpPr>
            <p:spPr bwMode="auto">
              <a:xfrm>
                <a:off x="4850774" y="4417831"/>
                <a:ext cx="233329" cy="55695"/>
              </a:xfrm>
              <a:custGeom>
                <a:avLst/>
                <a:gdLst>
                  <a:gd name="T0" fmla="*/ 234 w 234"/>
                  <a:gd name="T1" fmla="*/ 0 h 56"/>
                  <a:gd name="T2" fmla="*/ 71 w 234"/>
                  <a:gd name="T3" fmla="*/ 56 h 56"/>
                  <a:gd name="T4" fmla="*/ 0 w 234"/>
                  <a:gd name="T5" fmla="*/ 50 h 56"/>
                </a:gdLst>
                <a:ahLst/>
                <a:cxnLst>
                  <a:cxn ang="0">
                    <a:pos x="T0" y="T1"/>
                  </a:cxn>
                  <a:cxn ang="0">
                    <a:pos x="T2" y="T3"/>
                  </a:cxn>
                  <a:cxn ang="0">
                    <a:pos x="T4" y="T5"/>
                  </a:cxn>
                </a:cxnLst>
                <a:rect l="0" t="0" r="r" b="b"/>
                <a:pathLst>
                  <a:path w="234" h="56">
                    <a:moveTo>
                      <a:pt x="234" y="0"/>
                    </a:moveTo>
                    <a:cubicBezTo>
                      <a:pt x="234" y="31"/>
                      <a:pt x="161" y="56"/>
                      <a:pt x="71" y="56"/>
                    </a:cubicBezTo>
                    <a:cubicBezTo>
                      <a:pt x="46" y="56"/>
                      <a:pt x="22" y="54"/>
                      <a:pt x="0" y="50"/>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64"/>
              <p:cNvSpPr>
                <a:spLocks/>
              </p:cNvSpPr>
              <p:nvPr/>
            </p:nvSpPr>
            <p:spPr bwMode="auto">
              <a:xfrm>
                <a:off x="4759215" y="4333023"/>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1" name="Group 10"/>
          <p:cNvGrpSpPr/>
          <p:nvPr/>
        </p:nvGrpSpPr>
        <p:grpSpPr>
          <a:xfrm>
            <a:off x="2787649" y="3569052"/>
            <a:ext cx="1358056" cy="1358053"/>
            <a:chOff x="2412999" y="2813051"/>
            <a:chExt cx="1018542" cy="1018540"/>
          </a:xfrm>
        </p:grpSpPr>
        <p:sp>
          <p:nvSpPr>
            <p:cNvPr id="6" name="Oval 5"/>
            <p:cNvSpPr>
              <a:spLocks noChangeAspect="1"/>
            </p:cNvSpPr>
            <p:nvPr/>
          </p:nvSpPr>
          <p:spPr>
            <a:xfrm>
              <a:off x="2412999" y="2813051"/>
              <a:ext cx="1018542" cy="1018540"/>
            </a:xfrm>
            <a:prstGeom prst="ellipse">
              <a:avLst/>
            </a:prstGeom>
            <a:solidFill>
              <a:schemeClr val="accent2">
                <a:alpha val="91000"/>
              </a:schemeClr>
            </a:solidFill>
            <a:ln w="9525"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9" name="Group 28"/>
            <p:cNvGrpSpPr/>
            <p:nvPr/>
          </p:nvGrpSpPr>
          <p:grpSpPr>
            <a:xfrm>
              <a:off x="2744884" y="3025141"/>
              <a:ext cx="354772" cy="530860"/>
              <a:chOff x="1068574" y="2664703"/>
              <a:chExt cx="461594" cy="690703"/>
            </a:xfrm>
          </p:grpSpPr>
          <p:sp>
            <p:nvSpPr>
              <p:cNvPr id="30" name="Freeform 65"/>
              <p:cNvSpPr>
                <a:spLocks/>
              </p:cNvSpPr>
              <p:nvPr/>
            </p:nvSpPr>
            <p:spPr bwMode="auto">
              <a:xfrm>
                <a:off x="1100219" y="2741495"/>
                <a:ext cx="422776" cy="467501"/>
              </a:xfrm>
              <a:custGeom>
                <a:avLst/>
                <a:gdLst>
                  <a:gd name="T0" fmla="*/ 49 w 424"/>
                  <a:gd name="T1" fmla="*/ 469 h 469"/>
                  <a:gd name="T2" fmla="*/ 0 w 424"/>
                  <a:gd name="T3" fmla="*/ 202 h 469"/>
                  <a:gd name="T4" fmla="*/ 226 w 424"/>
                  <a:gd name="T5" fmla="*/ 0 h 469"/>
                  <a:gd name="T6" fmla="*/ 306 w 424"/>
                  <a:gd name="T7" fmla="*/ 55 h 469"/>
                  <a:gd name="T8" fmla="*/ 424 w 424"/>
                  <a:gd name="T9" fmla="*/ 173 h 469"/>
                  <a:gd name="T10" fmla="*/ 388 w 424"/>
                  <a:gd name="T11" fmla="*/ 193 h 469"/>
                  <a:gd name="T12" fmla="*/ 354 w 424"/>
                  <a:gd name="T13" fmla="*/ 222 h 469"/>
                  <a:gd name="T14" fmla="*/ 298 w 424"/>
                  <a:gd name="T15" fmla="*/ 199 h 469"/>
                  <a:gd name="T16" fmla="*/ 245 w 424"/>
                  <a:gd name="T17" fmla="*/ 210 h 469"/>
                  <a:gd name="T18" fmla="*/ 214 w 424"/>
                  <a:gd name="T19" fmla="*/ 212 h 469"/>
                  <a:gd name="T20" fmla="*/ 356 w 424"/>
                  <a:gd name="T21" fmla="*/ 46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4" h="469">
                    <a:moveTo>
                      <a:pt x="49" y="469"/>
                    </a:moveTo>
                    <a:cubicBezTo>
                      <a:pt x="88" y="369"/>
                      <a:pt x="0" y="313"/>
                      <a:pt x="0" y="202"/>
                    </a:cubicBezTo>
                    <a:cubicBezTo>
                      <a:pt x="0" y="91"/>
                      <a:pt x="110" y="0"/>
                      <a:pt x="226" y="0"/>
                    </a:cubicBezTo>
                    <a:cubicBezTo>
                      <a:pt x="270" y="0"/>
                      <a:pt x="312" y="26"/>
                      <a:pt x="306" y="55"/>
                    </a:cubicBezTo>
                    <a:cubicBezTo>
                      <a:pt x="329" y="68"/>
                      <a:pt x="403" y="119"/>
                      <a:pt x="424" y="173"/>
                    </a:cubicBezTo>
                    <a:cubicBezTo>
                      <a:pt x="388" y="193"/>
                      <a:pt x="388" y="193"/>
                      <a:pt x="388" y="193"/>
                    </a:cubicBezTo>
                    <a:cubicBezTo>
                      <a:pt x="388" y="193"/>
                      <a:pt x="364" y="227"/>
                      <a:pt x="354" y="222"/>
                    </a:cubicBezTo>
                    <a:cubicBezTo>
                      <a:pt x="344" y="218"/>
                      <a:pt x="312" y="199"/>
                      <a:pt x="298" y="199"/>
                    </a:cubicBezTo>
                    <a:cubicBezTo>
                      <a:pt x="283" y="199"/>
                      <a:pt x="278" y="210"/>
                      <a:pt x="245" y="210"/>
                    </a:cubicBezTo>
                    <a:cubicBezTo>
                      <a:pt x="235" y="210"/>
                      <a:pt x="214" y="212"/>
                      <a:pt x="214" y="212"/>
                    </a:cubicBezTo>
                    <a:cubicBezTo>
                      <a:pt x="214" y="212"/>
                      <a:pt x="356" y="376"/>
                      <a:pt x="356" y="469"/>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66"/>
              <p:cNvSpPr>
                <a:spLocks/>
              </p:cNvSpPr>
              <p:nvPr/>
            </p:nvSpPr>
            <p:spPr bwMode="auto">
              <a:xfrm>
                <a:off x="1228909" y="2664703"/>
                <a:ext cx="94935" cy="98732"/>
              </a:xfrm>
              <a:custGeom>
                <a:avLst/>
                <a:gdLst>
                  <a:gd name="T0" fmla="*/ 0 w 95"/>
                  <a:gd name="T1" fmla="*/ 99 h 99"/>
                  <a:gd name="T2" fmla="*/ 92 w 95"/>
                  <a:gd name="T3" fmla="*/ 0 h 99"/>
                  <a:gd name="T4" fmla="*/ 92 w 95"/>
                  <a:gd name="T5" fmla="*/ 77 h 99"/>
                </a:gdLst>
                <a:ahLst/>
                <a:cxnLst>
                  <a:cxn ang="0">
                    <a:pos x="T0" y="T1"/>
                  </a:cxn>
                  <a:cxn ang="0">
                    <a:pos x="T2" y="T3"/>
                  </a:cxn>
                  <a:cxn ang="0">
                    <a:pos x="T4" y="T5"/>
                  </a:cxn>
                </a:cxnLst>
                <a:rect l="0" t="0" r="r" b="b"/>
                <a:pathLst>
                  <a:path w="95" h="99">
                    <a:moveTo>
                      <a:pt x="0" y="99"/>
                    </a:moveTo>
                    <a:cubicBezTo>
                      <a:pt x="0" y="99"/>
                      <a:pt x="18" y="5"/>
                      <a:pt x="92" y="0"/>
                    </a:cubicBezTo>
                    <a:cubicBezTo>
                      <a:pt x="95" y="28"/>
                      <a:pt x="92" y="77"/>
                      <a:pt x="92" y="77"/>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67"/>
              <p:cNvSpPr>
                <a:spLocks/>
              </p:cNvSpPr>
              <p:nvPr/>
            </p:nvSpPr>
            <p:spPr bwMode="auto">
              <a:xfrm>
                <a:off x="1091359" y="3208996"/>
                <a:ext cx="415603" cy="69619"/>
              </a:xfrm>
              <a:custGeom>
                <a:avLst/>
                <a:gdLst>
                  <a:gd name="T0" fmla="*/ 35 w 417"/>
                  <a:gd name="T1" fmla="*/ 70 h 70"/>
                  <a:gd name="T2" fmla="*/ 0 w 417"/>
                  <a:gd name="T3" fmla="*/ 35 h 70"/>
                  <a:gd name="T4" fmla="*/ 35 w 417"/>
                  <a:gd name="T5" fmla="*/ 0 h 70"/>
                  <a:gd name="T6" fmla="*/ 381 w 417"/>
                  <a:gd name="T7" fmla="*/ 0 h 70"/>
                  <a:gd name="T8" fmla="*/ 417 w 417"/>
                  <a:gd name="T9" fmla="*/ 35 h 70"/>
                  <a:gd name="T10" fmla="*/ 381 w 417"/>
                  <a:gd name="T11" fmla="*/ 70 h 70"/>
                  <a:gd name="T12" fmla="*/ 35 w 417"/>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417" h="70">
                    <a:moveTo>
                      <a:pt x="35" y="70"/>
                    </a:moveTo>
                    <a:cubicBezTo>
                      <a:pt x="16" y="70"/>
                      <a:pt x="0" y="55"/>
                      <a:pt x="0" y="35"/>
                    </a:cubicBezTo>
                    <a:cubicBezTo>
                      <a:pt x="0" y="15"/>
                      <a:pt x="16" y="0"/>
                      <a:pt x="35" y="0"/>
                    </a:cubicBezTo>
                    <a:cubicBezTo>
                      <a:pt x="381" y="0"/>
                      <a:pt x="381" y="0"/>
                      <a:pt x="381" y="0"/>
                    </a:cubicBezTo>
                    <a:cubicBezTo>
                      <a:pt x="401" y="0"/>
                      <a:pt x="417" y="15"/>
                      <a:pt x="417" y="35"/>
                    </a:cubicBezTo>
                    <a:cubicBezTo>
                      <a:pt x="417" y="55"/>
                      <a:pt x="401" y="70"/>
                      <a:pt x="381" y="70"/>
                    </a:cubicBezTo>
                    <a:lnTo>
                      <a:pt x="35" y="70"/>
                    </a:lnTo>
                    <a:close/>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68"/>
              <p:cNvSpPr>
                <a:spLocks/>
              </p:cNvSpPr>
              <p:nvPr/>
            </p:nvSpPr>
            <p:spPr bwMode="auto">
              <a:xfrm>
                <a:off x="1068574" y="3278614"/>
                <a:ext cx="461594" cy="76792"/>
              </a:xfrm>
              <a:custGeom>
                <a:avLst/>
                <a:gdLst>
                  <a:gd name="T0" fmla="*/ 38 w 463"/>
                  <a:gd name="T1" fmla="*/ 77 h 77"/>
                  <a:gd name="T2" fmla="*/ 0 w 463"/>
                  <a:gd name="T3" fmla="*/ 39 h 77"/>
                  <a:gd name="T4" fmla="*/ 38 w 463"/>
                  <a:gd name="T5" fmla="*/ 0 h 77"/>
                  <a:gd name="T6" fmla="*/ 425 w 463"/>
                  <a:gd name="T7" fmla="*/ 0 h 77"/>
                  <a:gd name="T8" fmla="*/ 463 w 463"/>
                  <a:gd name="T9" fmla="*/ 39 h 77"/>
                  <a:gd name="T10" fmla="*/ 425 w 463"/>
                  <a:gd name="T11" fmla="*/ 77 h 77"/>
                  <a:gd name="T12" fmla="*/ 38 w 463"/>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463" h="77">
                    <a:moveTo>
                      <a:pt x="38" y="77"/>
                    </a:moveTo>
                    <a:cubicBezTo>
                      <a:pt x="17" y="77"/>
                      <a:pt x="0" y="60"/>
                      <a:pt x="0" y="39"/>
                    </a:cubicBezTo>
                    <a:cubicBezTo>
                      <a:pt x="0" y="18"/>
                      <a:pt x="17" y="0"/>
                      <a:pt x="38" y="0"/>
                    </a:cubicBezTo>
                    <a:cubicBezTo>
                      <a:pt x="425" y="0"/>
                      <a:pt x="425" y="0"/>
                      <a:pt x="425" y="0"/>
                    </a:cubicBezTo>
                    <a:cubicBezTo>
                      <a:pt x="446" y="0"/>
                      <a:pt x="463" y="18"/>
                      <a:pt x="463" y="39"/>
                    </a:cubicBezTo>
                    <a:cubicBezTo>
                      <a:pt x="463" y="60"/>
                      <a:pt x="446" y="77"/>
                      <a:pt x="425" y="77"/>
                    </a:cubicBezTo>
                    <a:lnTo>
                      <a:pt x="38" y="77"/>
                    </a:lnTo>
                    <a:close/>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2" name="Group 11"/>
          <p:cNvGrpSpPr/>
          <p:nvPr/>
        </p:nvGrpSpPr>
        <p:grpSpPr>
          <a:xfrm>
            <a:off x="7823200" y="645778"/>
            <a:ext cx="1358056" cy="1358053"/>
            <a:chOff x="6511020" y="404125"/>
            <a:chExt cx="1018542" cy="1018540"/>
          </a:xfrm>
        </p:grpSpPr>
        <p:sp>
          <p:nvSpPr>
            <p:cNvPr id="9" name="Oval 8"/>
            <p:cNvSpPr>
              <a:spLocks noChangeAspect="1"/>
            </p:cNvSpPr>
            <p:nvPr/>
          </p:nvSpPr>
          <p:spPr>
            <a:xfrm>
              <a:off x="6511020" y="404125"/>
              <a:ext cx="1018542" cy="1018540"/>
            </a:xfrm>
            <a:prstGeom prst="ellipse">
              <a:avLst/>
            </a:prstGeom>
            <a:solidFill>
              <a:schemeClr val="accent5">
                <a:alpha val="91000"/>
              </a:schemeClr>
            </a:solidFill>
            <a:ln w="952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Freeform 29"/>
            <p:cNvSpPr>
              <a:spLocks/>
            </p:cNvSpPr>
            <p:nvPr/>
          </p:nvSpPr>
          <p:spPr bwMode="auto">
            <a:xfrm>
              <a:off x="6705600" y="666750"/>
              <a:ext cx="629382" cy="398038"/>
            </a:xfrm>
            <a:custGeom>
              <a:avLst/>
              <a:gdLst>
                <a:gd name="T0" fmla="*/ 514 w 606"/>
                <a:gd name="T1" fmla="*/ 160 h 383"/>
                <a:gd name="T2" fmla="*/ 363 w 606"/>
                <a:gd name="T3" fmla="*/ 0 h 383"/>
                <a:gd name="T4" fmla="*/ 236 w 606"/>
                <a:gd name="T5" fmla="*/ 75 h 383"/>
                <a:gd name="T6" fmla="*/ 198 w 606"/>
                <a:gd name="T7" fmla="*/ 67 h 383"/>
                <a:gd name="T8" fmla="*/ 105 w 606"/>
                <a:gd name="T9" fmla="*/ 157 h 383"/>
                <a:gd name="T10" fmla="*/ 0 w 606"/>
                <a:gd name="T11" fmla="*/ 270 h 383"/>
                <a:gd name="T12" fmla="*/ 108 w 606"/>
                <a:gd name="T13" fmla="*/ 383 h 383"/>
                <a:gd name="T14" fmla="*/ 113 w 606"/>
                <a:gd name="T15" fmla="*/ 383 h 383"/>
                <a:gd name="T16" fmla="*/ 506 w 606"/>
                <a:gd name="T17" fmla="*/ 383 h 383"/>
                <a:gd name="T18" fmla="*/ 606 w 606"/>
                <a:gd name="T19" fmla="*/ 270 h 383"/>
                <a:gd name="T20" fmla="*/ 514 w 606"/>
                <a:gd name="T21" fmla="*/ 16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6" h="383">
                  <a:moveTo>
                    <a:pt x="514" y="160"/>
                  </a:moveTo>
                  <a:cubicBezTo>
                    <a:pt x="511" y="72"/>
                    <a:pt x="443" y="0"/>
                    <a:pt x="363" y="0"/>
                  </a:cubicBezTo>
                  <a:cubicBezTo>
                    <a:pt x="308" y="0"/>
                    <a:pt x="263" y="30"/>
                    <a:pt x="236" y="75"/>
                  </a:cubicBezTo>
                  <a:cubicBezTo>
                    <a:pt x="223" y="70"/>
                    <a:pt x="211" y="67"/>
                    <a:pt x="198" y="67"/>
                  </a:cubicBezTo>
                  <a:cubicBezTo>
                    <a:pt x="146" y="67"/>
                    <a:pt x="105" y="107"/>
                    <a:pt x="105" y="157"/>
                  </a:cubicBezTo>
                  <a:cubicBezTo>
                    <a:pt x="48" y="160"/>
                    <a:pt x="0" y="210"/>
                    <a:pt x="0" y="270"/>
                  </a:cubicBezTo>
                  <a:cubicBezTo>
                    <a:pt x="0" y="333"/>
                    <a:pt x="48" y="383"/>
                    <a:pt x="108" y="383"/>
                  </a:cubicBezTo>
                  <a:cubicBezTo>
                    <a:pt x="108" y="383"/>
                    <a:pt x="110" y="383"/>
                    <a:pt x="113" y="383"/>
                  </a:cubicBezTo>
                  <a:cubicBezTo>
                    <a:pt x="506" y="383"/>
                    <a:pt x="506" y="383"/>
                    <a:pt x="506" y="383"/>
                  </a:cubicBezTo>
                  <a:cubicBezTo>
                    <a:pt x="561" y="380"/>
                    <a:pt x="606" y="330"/>
                    <a:pt x="606" y="270"/>
                  </a:cubicBezTo>
                  <a:cubicBezTo>
                    <a:pt x="606" y="212"/>
                    <a:pt x="566" y="167"/>
                    <a:pt x="514" y="160"/>
                  </a:cubicBezTo>
                  <a:close/>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 name="Group 3"/>
          <p:cNvGrpSpPr/>
          <p:nvPr/>
        </p:nvGrpSpPr>
        <p:grpSpPr>
          <a:xfrm>
            <a:off x="1109132" y="4543476"/>
            <a:ext cx="1358056" cy="1358056"/>
            <a:chOff x="807765" y="1727021"/>
            <a:chExt cx="1229366" cy="1229366"/>
          </a:xfrm>
        </p:grpSpPr>
        <p:sp>
          <p:nvSpPr>
            <p:cNvPr id="5" name="Oval 4"/>
            <p:cNvSpPr>
              <a:spLocks noChangeAspect="1"/>
            </p:cNvSpPr>
            <p:nvPr/>
          </p:nvSpPr>
          <p:spPr>
            <a:xfrm>
              <a:off x="807765" y="1727021"/>
              <a:ext cx="1229366" cy="1229366"/>
            </a:xfrm>
            <a:prstGeom prst="ellipse">
              <a:avLst/>
            </a:prstGeom>
            <a:solidFill>
              <a:schemeClr val="accent1">
                <a:alpha val="91000"/>
              </a:schemeClr>
            </a:solidFill>
            <a:ln w="9525"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35" name="Group 34"/>
            <p:cNvGrpSpPr/>
            <p:nvPr/>
          </p:nvGrpSpPr>
          <p:grpSpPr>
            <a:xfrm>
              <a:off x="1154010" y="2064698"/>
              <a:ext cx="536876" cy="554012"/>
              <a:chOff x="4224785" y="1773473"/>
              <a:chExt cx="381476" cy="393651"/>
            </a:xfrm>
          </p:grpSpPr>
          <p:sp>
            <p:nvSpPr>
              <p:cNvPr id="36" name="Rectangle 49"/>
              <p:cNvSpPr>
                <a:spLocks noChangeArrowheads="1"/>
              </p:cNvSpPr>
              <p:nvPr/>
            </p:nvSpPr>
            <p:spPr bwMode="auto">
              <a:xfrm>
                <a:off x="4333778" y="1773473"/>
                <a:ext cx="158852" cy="38264"/>
              </a:xfrm>
              <a:prstGeom prst="rect">
                <a:avLst/>
              </a:pr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50"/>
              <p:cNvSpPr>
                <a:spLocks/>
              </p:cNvSpPr>
              <p:nvPr/>
            </p:nvSpPr>
            <p:spPr bwMode="auto">
              <a:xfrm>
                <a:off x="4224785" y="1811737"/>
                <a:ext cx="381476" cy="355387"/>
              </a:xfrm>
              <a:custGeom>
                <a:avLst/>
                <a:gdLst>
                  <a:gd name="T0" fmla="*/ 525 w 557"/>
                  <a:gd name="T1" fmla="*/ 399 h 519"/>
                  <a:gd name="T2" fmla="*/ 362 w 557"/>
                  <a:gd name="T3" fmla="*/ 67 h 519"/>
                  <a:gd name="T4" fmla="*/ 362 w 557"/>
                  <a:gd name="T5" fmla="*/ 0 h 519"/>
                  <a:gd name="T6" fmla="*/ 194 w 557"/>
                  <a:gd name="T7" fmla="*/ 0 h 519"/>
                  <a:gd name="T8" fmla="*/ 194 w 557"/>
                  <a:gd name="T9" fmla="*/ 67 h 519"/>
                  <a:gd name="T10" fmla="*/ 32 w 557"/>
                  <a:gd name="T11" fmla="*/ 399 h 519"/>
                  <a:gd name="T12" fmla="*/ 71 w 557"/>
                  <a:gd name="T13" fmla="*/ 519 h 519"/>
                  <a:gd name="T14" fmla="*/ 485 w 557"/>
                  <a:gd name="T15" fmla="*/ 519 h 519"/>
                  <a:gd name="T16" fmla="*/ 525 w 557"/>
                  <a:gd name="T17" fmla="*/ 39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7" h="519">
                    <a:moveTo>
                      <a:pt x="525" y="399"/>
                    </a:moveTo>
                    <a:cubicBezTo>
                      <a:pt x="362" y="67"/>
                      <a:pt x="362" y="67"/>
                      <a:pt x="362" y="67"/>
                    </a:cubicBezTo>
                    <a:cubicBezTo>
                      <a:pt x="362" y="0"/>
                      <a:pt x="362" y="0"/>
                      <a:pt x="362" y="0"/>
                    </a:cubicBezTo>
                    <a:cubicBezTo>
                      <a:pt x="194" y="0"/>
                      <a:pt x="194" y="0"/>
                      <a:pt x="194" y="0"/>
                    </a:cubicBezTo>
                    <a:cubicBezTo>
                      <a:pt x="194" y="67"/>
                      <a:pt x="194" y="67"/>
                      <a:pt x="194" y="67"/>
                    </a:cubicBezTo>
                    <a:cubicBezTo>
                      <a:pt x="32" y="399"/>
                      <a:pt x="32" y="399"/>
                      <a:pt x="32" y="399"/>
                    </a:cubicBezTo>
                    <a:cubicBezTo>
                      <a:pt x="6" y="460"/>
                      <a:pt x="0" y="519"/>
                      <a:pt x="71" y="519"/>
                    </a:cubicBezTo>
                    <a:cubicBezTo>
                      <a:pt x="485" y="519"/>
                      <a:pt x="485" y="519"/>
                      <a:pt x="485" y="519"/>
                    </a:cubicBezTo>
                    <a:cubicBezTo>
                      <a:pt x="557" y="519"/>
                      <a:pt x="551" y="460"/>
                      <a:pt x="525" y="399"/>
                    </a:cubicBezTo>
                    <a:close/>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51"/>
              <p:cNvSpPr>
                <a:spLocks/>
              </p:cNvSpPr>
              <p:nvPr/>
            </p:nvSpPr>
            <p:spPr bwMode="auto">
              <a:xfrm>
                <a:off x="4316676" y="1996677"/>
                <a:ext cx="197115" cy="128705"/>
              </a:xfrm>
              <a:custGeom>
                <a:avLst/>
                <a:gdLst>
                  <a:gd name="T0" fmla="*/ 281 w 288"/>
                  <a:gd name="T1" fmla="*/ 1 h 188"/>
                  <a:gd name="T2" fmla="*/ 288 w 288"/>
                  <a:gd name="T3" fmla="*/ 44 h 188"/>
                  <a:gd name="T4" fmla="*/ 144 w 288"/>
                  <a:gd name="T5" fmla="*/ 188 h 188"/>
                  <a:gd name="T6" fmla="*/ 0 w 288"/>
                  <a:gd name="T7" fmla="*/ 44 h 188"/>
                  <a:gd name="T8" fmla="*/ 7 w 288"/>
                  <a:gd name="T9" fmla="*/ 0 h 188"/>
                </a:gdLst>
                <a:ahLst/>
                <a:cxnLst>
                  <a:cxn ang="0">
                    <a:pos x="T0" y="T1"/>
                  </a:cxn>
                  <a:cxn ang="0">
                    <a:pos x="T2" y="T3"/>
                  </a:cxn>
                  <a:cxn ang="0">
                    <a:pos x="T4" y="T5"/>
                  </a:cxn>
                  <a:cxn ang="0">
                    <a:pos x="T6" y="T7"/>
                  </a:cxn>
                  <a:cxn ang="0">
                    <a:pos x="T8" y="T9"/>
                  </a:cxn>
                </a:cxnLst>
                <a:rect l="0" t="0" r="r" b="b"/>
                <a:pathLst>
                  <a:path w="288" h="188">
                    <a:moveTo>
                      <a:pt x="281" y="1"/>
                    </a:moveTo>
                    <a:cubicBezTo>
                      <a:pt x="286" y="15"/>
                      <a:pt x="288" y="29"/>
                      <a:pt x="288" y="44"/>
                    </a:cubicBezTo>
                    <a:cubicBezTo>
                      <a:pt x="288" y="124"/>
                      <a:pt x="223" y="188"/>
                      <a:pt x="144" y="188"/>
                    </a:cubicBezTo>
                    <a:cubicBezTo>
                      <a:pt x="65" y="188"/>
                      <a:pt x="0" y="124"/>
                      <a:pt x="0" y="44"/>
                    </a:cubicBezTo>
                    <a:cubicBezTo>
                      <a:pt x="0" y="29"/>
                      <a:pt x="3" y="14"/>
                      <a:pt x="7"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52"/>
              <p:cNvSpPr>
                <a:spLocks/>
              </p:cNvSpPr>
              <p:nvPr/>
            </p:nvSpPr>
            <p:spPr bwMode="auto">
              <a:xfrm>
                <a:off x="4321314" y="1997257"/>
                <a:ext cx="95949" cy="57685"/>
              </a:xfrm>
              <a:custGeom>
                <a:avLst/>
                <a:gdLst>
                  <a:gd name="T0" fmla="*/ 140 w 140"/>
                  <a:gd name="T1" fmla="*/ 84 h 84"/>
                  <a:gd name="T2" fmla="*/ 0 w 140"/>
                  <a:gd name="T3" fmla="*/ 0 h 84"/>
                </a:gdLst>
                <a:ahLst/>
                <a:cxnLst>
                  <a:cxn ang="0">
                    <a:pos x="T0" y="T1"/>
                  </a:cxn>
                  <a:cxn ang="0">
                    <a:pos x="T2" y="T3"/>
                  </a:cxn>
                </a:cxnLst>
                <a:rect l="0" t="0" r="r" b="b"/>
                <a:pathLst>
                  <a:path w="140" h="84">
                    <a:moveTo>
                      <a:pt x="140" y="84"/>
                    </a:moveTo>
                    <a:cubicBezTo>
                      <a:pt x="111" y="35"/>
                      <a:pt x="59" y="3"/>
                      <a:pt x="0"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53"/>
              <p:cNvSpPr>
                <a:spLocks/>
              </p:cNvSpPr>
              <p:nvPr/>
            </p:nvSpPr>
            <p:spPr bwMode="auto">
              <a:xfrm>
                <a:off x="4400739" y="1997257"/>
                <a:ext cx="108413" cy="127545"/>
              </a:xfrm>
              <a:custGeom>
                <a:avLst/>
                <a:gdLst>
                  <a:gd name="T0" fmla="*/ 158 w 158"/>
                  <a:gd name="T1" fmla="*/ 0 h 186"/>
                  <a:gd name="T2" fmla="*/ 0 w 158"/>
                  <a:gd name="T3" fmla="*/ 172 h 186"/>
                  <a:gd name="T4" fmla="*/ 0 w 158"/>
                  <a:gd name="T5" fmla="*/ 186 h 186"/>
                </a:gdLst>
                <a:ahLst/>
                <a:cxnLst>
                  <a:cxn ang="0">
                    <a:pos x="T0" y="T1"/>
                  </a:cxn>
                  <a:cxn ang="0">
                    <a:pos x="T2" y="T3"/>
                  </a:cxn>
                  <a:cxn ang="0">
                    <a:pos x="T4" y="T5"/>
                  </a:cxn>
                </a:cxnLst>
                <a:rect l="0" t="0" r="r" b="b"/>
                <a:pathLst>
                  <a:path w="158" h="186">
                    <a:moveTo>
                      <a:pt x="158" y="0"/>
                    </a:moveTo>
                    <a:cubicBezTo>
                      <a:pt x="70" y="8"/>
                      <a:pt x="0" y="82"/>
                      <a:pt x="0" y="172"/>
                    </a:cubicBezTo>
                    <a:cubicBezTo>
                      <a:pt x="0" y="177"/>
                      <a:pt x="0" y="181"/>
                      <a:pt x="0" y="186"/>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54"/>
              <p:cNvSpPr>
                <a:spLocks/>
              </p:cNvSpPr>
              <p:nvPr/>
            </p:nvSpPr>
            <p:spPr bwMode="auto">
              <a:xfrm>
                <a:off x="4369433" y="1928267"/>
                <a:ext cx="91021" cy="84064"/>
              </a:xfrm>
              <a:custGeom>
                <a:avLst/>
                <a:gdLst>
                  <a:gd name="T0" fmla="*/ 0 w 133"/>
                  <a:gd name="T1" fmla="*/ 119 h 123"/>
                  <a:gd name="T2" fmla="*/ 67 w 133"/>
                  <a:gd name="T3" fmla="*/ 0 h 123"/>
                  <a:gd name="T4" fmla="*/ 133 w 133"/>
                  <a:gd name="T5" fmla="*/ 123 h 123"/>
                </a:gdLst>
                <a:ahLst/>
                <a:cxnLst>
                  <a:cxn ang="0">
                    <a:pos x="T0" y="T1"/>
                  </a:cxn>
                  <a:cxn ang="0">
                    <a:pos x="T2" y="T3"/>
                  </a:cxn>
                  <a:cxn ang="0">
                    <a:pos x="T4" y="T5"/>
                  </a:cxn>
                </a:cxnLst>
                <a:rect l="0" t="0" r="r" b="b"/>
                <a:pathLst>
                  <a:path w="133" h="123">
                    <a:moveTo>
                      <a:pt x="0" y="119"/>
                    </a:moveTo>
                    <a:cubicBezTo>
                      <a:pt x="7" y="47"/>
                      <a:pt x="56" y="0"/>
                      <a:pt x="67" y="0"/>
                    </a:cubicBezTo>
                    <a:cubicBezTo>
                      <a:pt x="78" y="0"/>
                      <a:pt x="120" y="51"/>
                      <a:pt x="133" y="123"/>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52" name="Rectangle 51"/>
          <p:cNvSpPr/>
          <p:nvPr/>
        </p:nvSpPr>
        <p:spPr>
          <a:xfrm>
            <a:off x="2349500" y="5443352"/>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7" name="Rectangle 56"/>
          <p:cNvSpPr/>
          <p:nvPr/>
        </p:nvSpPr>
        <p:spPr>
          <a:xfrm>
            <a:off x="4043946" y="4469685"/>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8" name="Rectangle 57"/>
          <p:cNvSpPr/>
          <p:nvPr/>
        </p:nvSpPr>
        <p:spPr>
          <a:xfrm>
            <a:off x="5738391" y="3496019"/>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9" name="Rectangle 58"/>
          <p:cNvSpPr/>
          <p:nvPr/>
        </p:nvSpPr>
        <p:spPr>
          <a:xfrm>
            <a:off x="7432836" y="2522352"/>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60" name="Rectangle 59"/>
          <p:cNvSpPr/>
          <p:nvPr/>
        </p:nvSpPr>
        <p:spPr>
          <a:xfrm>
            <a:off x="9127283" y="1548685"/>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61" name="Oval 60"/>
          <p:cNvSpPr/>
          <p:nvPr/>
        </p:nvSpPr>
        <p:spPr>
          <a:xfrm>
            <a:off x="1009920" y="4511997"/>
            <a:ext cx="513387" cy="513387"/>
          </a:xfrm>
          <a:prstGeom prst="ellips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dirty="0"/>
              <a:t>01</a:t>
            </a:r>
          </a:p>
        </p:txBody>
      </p:sp>
      <p:sp>
        <p:nvSpPr>
          <p:cNvPr id="62" name="Oval 61"/>
          <p:cNvSpPr/>
          <p:nvPr/>
        </p:nvSpPr>
        <p:spPr>
          <a:xfrm>
            <a:off x="2769856" y="3484221"/>
            <a:ext cx="513387" cy="513387"/>
          </a:xfrm>
          <a:prstGeom prst="ellipse">
            <a:avLst/>
          </a:pr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dirty="0"/>
              <a:t>02</a:t>
            </a:r>
          </a:p>
        </p:txBody>
      </p:sp>
      <p:sp>
        <p:nvSpPr>
          <p:cNvPr id="63" name="Oval 62"/>
          <p:cNvSpPr/>
          <p:nvPr/>
        </p:nvSpPr>
        <p:spPr>
          <a:xfrm>
            <a:off x="4455847" y="2477971"/>
            <a:ext cx="513387" cy="513387"/>
          </a:xfrm>
          <a:prstGeom prst="ellipse">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dirty="0"/>
              <a:t>03</a:t>
            </a:r>
          </a:p>
        </p:txBody>
      </p:sp>
      <p:sp>
        <p:nvSpPr>
          <p:cNvPr id="65" name="Oval 64"/>
          <p:cNvSpPr/>
          <p:nvPr/>
        </p:nvSpPr>
        <p:spPr>
          <a:xfrm>
            <a:off x="7792341" y="571403"/>
            <a:ext cx="513387" cy="513387"/>
          </a:xfrm>
          <a:prstGeom prst="ellipse">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dirty="0"/>
              <a:t>05</a:t>
            </a:r>
          </a:p>
        </p:txBody>
      </p:sp>
      <p:cxnSp>
        <p:nvCxnSpPr>
          <p:cNvPr id="42" name="Straight Arrow Connector 41"/>
          <p:cNvCxnSpPr/>
          <p:nvPr/>
        </p:nvCxnSpPr>
        <p:spPr>
          <a:xfrm flipV="1">
            <a:off x="2371121" y="4612421"/>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flipV="1">
            <a:off x="4070503" y="3632706"/>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flipV="1">
            <a:off x="5744241" y="2648154"/>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flipV="1">
            <a:off x="7443623" y="1668439"/>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sp>
        <p:nvSpPr>
          <p:cNvPr id="69" name="Rectangle 68"/>
          <p:cNvSpPr/>
          <p:nvPr/>
        </p:nvSpPr>
        <p:spPr>
          <a:xfrm>
            <a:off x="819925" y="665754"/>
            <a:ext cx="4577355" cy="1148841"/>
          </a:xfrm>
          <a:prstGeom prst="rect">
            <a:avLst/>
          </a:prstGeom>
        </p:spPr>
        <p:txBody>
          <a:bodyPr wrap="square" lIns="121920" rIns="121920" bIns="60960">
            <a:spAutoFit/>
          </a:bodyPr>
          <a:lstStyle/>
          <a:p>
            <a:pPr>
              <a:lnSpc>
                <a:spcPct val="89000"/>
              </a:lnSpc>
            </a:pPr>
            <a:r>
              <a:rPr lang="en-US" sz="3200" dirty="0" err="1"/>
              <a:t>Xxxxxxx</a:t>
            </a:r>
            <a:r>
              <a:rPr lang="en-US" sz="3200" dirty="0"/>
              <a:t> </a:t>
            </a:r>
            <a:r>
              <a:rPr lang="en-US" sz="3200" dirty="0" err="1"/>
              <a:t>xxxxxxx</a:t>
            </a:r>
            <a:endParaRPr lang="en-US" sz="3200" dirty="0"/>
          </a:p>
          <a:p>
            <a:pPr>
              <a:lnSpc>
                <a:spcPct val="89000"/>
              </a:lnSpc>
            </a:pPr>
            <a:r>
              <a:rPr lang="en-US" sz="1467" dirty="0" err="1"/>
              <a:t>xxxxxxxxxxxx</a:t>
            </a:r>
            <a:r>
              <a:rPr lang="en-US" sz="1467" dirty="0"/>
              <a:t> </a:t>
            </a:r>
            <a:r>
              <a:rPr lang="en-US" sz="1467" dirty="0" err="1"/>
              <a:t>Xxxxx</a:t>
            </a:r>
            <a:r>
              <a:rPr lang="en-US" sz="1467" dirty="0"/>
              <a:t> </a:t>
            </a:r>
            <a:r>
              <a:rPr lang="en-US" sz="1467" dirty="0" err="1"/>
              <a:t>xxxx</a:t>
            </a:r>
            <a:r>
              <a:rPr lang="en-US" sz="1467" dirty="0"/>
              <a:t> </a:t>
            </a:r>
            <a:r>
              <a:rPr lang="en-US" sz="1467" dirty="0" err="1"/>
              <a:t>xxxx</a:t>
            </a:r>
            <a:r>
              <a:rPr lang="en-US" sz="1467" dirty="0"/>
              <a:t> </a:t>
            </a:r>
            <a:r>
              <a:rPr lang="en-US" sz="1467" dirty="0" err="1"/>
              <a:t>xxxxxxxxxxxxxx</a:t>
            </a:r>
            <a:r>
              <a:rPr lang="en-US" sz="1467" dirty="0"/>
              <a:t> xxx </a:t>
            </a:r>
            <a:r>
              <a:rPr lang="en-US" sz="1467" dirty="0" err="1"/>
              <a:t>xxxxxx</a:t>
            </a:r>
            <a:r>
              <a:rPr lang="en-US" sz="1467" dirty="0"/>
              <a:t> </a:t>
            </a:r>
            <a:r>
              <a:rPr lang="en-US" sz="1467" dirty="0" err="1"/>
              <a:t>Xxxxx</a:t>
            </a:r>
            <a:r>
              <a:rPr lang="en-US" sz="1467" dirty="0"/>
              <a:t> </a:t>
            </a:r>
            <a:r>
              <a:rPr lang="en-US" sz="1467" dirty="0" err="1"/>
              <a:t>xxxxxxxx</a:t>
            </a:r>
            <a:r>
              <a:rPr lang="en-US" sz="1467" dirty="0"/>
              <a:t> </a:t>
            </a:r>
            <a:r>
              <a:rPr lang="en-US" sz="1467" dirty="0" err="1"/>
              <a:t>xxxxxxxxxx</a:t>
            </a:r>
            <a:r>
              <a:rPr lang="en-US" sz="1467" dirty="0"/>
              <a:t> x xx </a:t>
            </a:r>
            <a:r>
              <a:rPr lang="en-US" sz="1467" dirty="0" err="1"/>
              <a:t>xxxxxxx</a:t>
            </a:r>
            <a:r>
              <a:rPr lang="en-US" sz="1467" dirty="0"/>
              <a:t> x “</a:t>
            </a:r>
            <a:r>
              <a:rPr lang="en-US" sz="1467" dirty="0" err="1"/>
              <a:t>xxxxxx</a:t>
            </a:r>
            <a:r>
              <a:rPr lang="en-US" sz="1467" dirty="0"/>
              <a:t> </a:t>
            </a:r>
            <a:r>
              <a:rPr lang="en-US" sz="1467" dirty="0" err="1"/>
              <a:t>xxxxxxx</a:t>
            </a:r>
            <a:r>
              <a:rPr lang="en-US" sz="1467" dirty="0"/>
              <a:t>” </a:t>
            </a:r>
            <a:r>
              <a:rPr lang="en-US" sz="1467" dirty="0" err="1"/>
              <a:t>xxxx</a:t>
            </a:r>
            <a:r>
              <a:rPr lang="en-US" sz="1467" dirty="0"/>
              <a:t> Xx </a:t>
            </a:r>
            <a:r>
              <a:rPr lang="en-US" sz="1467" dirty="0" err="1"/>
              <a:t>xx</a:t>
            </a:r>
            <a:r>
              <a:rPr lang="en-US" sz="1467" dirty="0"/>
              <a:t> </a:t>
            </a:r>
            <a:r>
              <a:rPr lang="en-US" sz="1467" dirty="0" err="1"/>
              <a:t>xxxxxxxx</a:t>
            </a:r>
            <a:r>
              <a:rPr lang="en-US" sz="1467" dirty="0"/>
              <a:t>…</a:t>
            </a:r>
          </a:p>
        </p:txBody>
      </p:sp>
      <p:grpSp>
        <p:nvGrpSpPr>
          <p:cNvPr id="2" name="Group 1"/>
          <p:cNvGrpSpPr/>
          <p:nvPr/>
        </p:nvGrpSpPr>
        <p:grpSpPr>
          <a:xfrm>
            <a:off x="6144684" y="1620202"/>
            <a:ext cx="1358056" cy="1358053"/>
            <a:chOff x="6144684" y="1620202"/>
            <a:chExt cx="1358056" cy="1358053"/>
          </a:xfrm>
        </p:grpSpPr>
        <p:sp>
          <p:nvSpPr>
            <p:cNvPr id="8" name="Oval 7"/>
            <p:cNvSpPr>
              <a:spLocks noChangeAspect="1"/>
            </p:cNvSpPr>
            <p:nvPr/>
          </p:nvSpPr>
          <p:spPr>
            <a:xfrm>
              <a:off x="6144684" y="1620202"/>
              <a:ext cx="1358056" cy="1358053"/>
            </a:xfrm>
            <a:prstGeom prst="ellipse">
              <a:avLst/>
            </a:prstGeom>
            <a:solidFill>
              <a:schemeClr val="accent4">
                <a:alpha val="91000"/>
              </a:schemeClr>
            </a:solidFill>
            <a:ln w="952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70" name="Group 69"/>
            <p:cNvGrpSpPr/>
            <p:nvPr/>
          </p:nvGrpSpPr>
          <p:grpSpPr>
            <a:xfrm>
              <a:off x="6428004" y="1924704"/>
              <a:ext cx="814133" cy="766805"/>
              <a:chOff x="6493350" y="2532947"/>
              <a:chExt cx="493658" cy="464960"/>
            </a:xfrm>
          </p:grpSpPr>
          <p:sp>
            <p:nvSpPr>
              <p:cNvPr id="71" name="Freeform 272"/>
              <p:cNvSpPr>
                <a:spLocks/>
              </p:cNvSpPr>
              <p:nvPr/>
            </p:nvSpPr>
            <p:spPr bwMode="auto">
              <a:xfrm>
                <a:off x="6493350" y="2697886"/>
                <a:ext cx="493658" cy="134792"/>
              </a:xfrm>
              <a:custGeom>
                <a:avLst/>
                <a:gdLst>
                  <a:gd name="T0" fmla="*/ 624 w 721"/>
                  <a:gd name="T1" fmla="*/ 166 h 197"/>
                  <a:gd name="T2" fmla="*/ 360 w 721"/>
                  <a:gd name="T3" fmla="*/ 197 h 197"/>
                  <a:gd name="T4" fmla="*/ 0 w 721"/>
                  <a:gd name="T5" fmla="*/ 99 h 197"/>
                  <a:gd name="T6" fmla="*/ 360 w 721"/>
                  <a:gd name="T7" fmla="*/ 0 h 197"/>
                  <a:gd name="T8" fmla="*/ 721 w 721"/>
                  <a:gd name="T9" fmla="*/ 99 h 197"/>
                  <a:gd name="T10" fmla="*/ 669 w 721"/>
                  <a:gd name="T11" fmla="*/ 149 h 197"/>
                </a:gdLst>
                <a:ahLst/>
                <a:cxnLst>
                  <a:cxn ang="0">
                    <a:pos x="T0" y="T1"/>
                  </a:cxn>
                  <a:cxn ang="0">
                    <a:pos x="T2" y="T3"/>
                  </a:cxn>
                  <a:cxn ang="0">
                    <a:pos x="T4" y="T5"/>
                  </a:cxn>
                  <a:cxn ang="0">
                    <a:pos x="T6" y="T7"/>
                  </a:cxn>
                  <a:cxn ang="0">
                    <a:pos x="T8" y="T9"/>
                  </a:cxn>
                  <a:cxn ang="0">
                    <a:pos x="T10" y="T11"/>
                  </a:cxn>
                </a:cxnLst>
                <a:rect l="0" t="0" r="r" b="b"/>
                <a:pathLst>
                  <a:path w="721" h="197">
                    <a:moveTo>
                      <a:pt x="624" y="166"/>
                    </a:moveTo>
                    <a:cubicBezTo>
                      <a:pt x="558" y="185"/>
                      <a:pt x="465" y="197"/>
                      <a:pt x="360" y="197"/>
                    </a:cubicBezTo>
                    <a:cubicBezTo>
                      <a:pt x="161" y="197"/>
                      <a:pt x="0" y="153"/>
                      <a:pt x="0" y="99"/>
                    </a:cubicBezTo>
                    <a:cubicBezTo>
                      <a:pt x="0" y="44"/>
                      <a:pt x="161" y="0"/>
                      <a:pt x="360" y="0"/>
                    </a:cubicBezTo>
                    <a:cubicBezTo>
                      <a:pt x="559" y="0"/>
                      <a:pt x="721" y="44"/>
                      <a:pt x="721" y="99"/>
                    </a:cubicBezTo>
                    <a:cubicBezTo>
                      <a:pt x="721" y="117"/>
                      <a:pt x="702" y="135"/>
                      <a:pt x="669" y="149"/>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2" name="Freeform 273"/>
              <p:cNvSpPr>
                <a:spLocks/>
              </p:cNvSpPr>
              <p:nvPr/>
            </p:nvSpPr>
            <p:spPr bwMode="auto">
              <a:xfrm>
                <a:off x="6600314" y="2532947"/>
                <a:ext cx="295673" cy="464960"/>
              </a:xfrm>
              <a:custGeom>
                <a:avLst/>
                <a:gdLst>
                  <a:gd name="T0" fmla="*/ 26 w 432"/>
                  <a:gd name="T1" fmla="*/ 494 h 679"/>
                  <a:gd name="T2" fmla="*/ 119 w 432"/>
                  <a:gd name="T3" fmla="*/ 290 h 679"/>
                  <a:gd name="T4" fmla="*/ 385 w 432"/>
                  <a:gd name="T5" fmla="*/ 28 h 679"/>
                  <a:gd name="T6" fmla="*/ 290 w 432"/>
                  <a:gd name="T7" fmla="*/ 389 h 679"/>
                  <a:gd name="T8" fmla="*/ 24 w 432"/>
                  <a:gd name="T9" fmla="*/ 652 h 679"/>
                  <a:gd name="T10" fmla="*/ 13 w 432"/>
                  <a:gd name="T11" fmla="*/ 540 h 679"/>
                </a:gdLst>
                <a:ahLst/>
                <a:cxnLst>
                  <a:cxn ang="0">
                    <a:pos x="T0" y="T1"/>
                  </a:cxn>
                  <a:cxn ang="0">
                    <a:pos x="T2" y="T3"/>
                  </a:cxn>
                  <a:cxn ang="0">
                    <a:pos x="T4" y="T5"/>
                  </a:cxn>
                  <a:cxn ang="0">
                    <a:pos x="T6" y="T7"/>
                  </a:cxn>
                  <a:cxn ang="0">
                    <a:pos x="T8" y="T9"/>
                  </a:cxn>
                  <a:cxn ang="0">
                    <a:pos x="T10" y="T11"/>
                  </a:cxn>
                </a:cxnLst>
                <a:rect l="0" t="0" r="r" b="b"/>
                <a:pathLst>
                  <a:path w="432" h="679">
                    <a:moveTo>
                      <a:pt x="26" y="494"/>
                    </a:moveTo>
                    <a:cubicBezTo>
                      <a:pt x="45" y="434"/>
                      <a:pt x="77" y="363"/>
                      <a:pt x="119" y="290"/>
                    </a:cubicBezTo>
                    <a:cubicBezTo>
                      <a:pt x="219" y="118"/>
                      <a:pt x="338" y="0"/>
                      <a:pt x="385" y="28"/>
                    </a:cubicBezTo>
                    <a:cubicBezTo>
                      <a:pt x="432" y="55"/>
                      <a:pt x="389" y="217"/>
                      <a:pt x="290" y="389"/>
                    </a:cubicBezTo>
                    <a:cubicBezTo>
                      <a:pt x="190" y="561"/>
                      <a:pt x="71" y="679"/>
                      <a:pt x="24" y="652"/>
                    </a:cubicBezTo>
                    <a:cubicBezTo>
                      <a:pt x="2" y="639"/>
                      <a:pt x="0" y="598"/>
                      <a:pt x="13" y="540"/>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274"/>
              <p:cNvSpPr>
                <a:spLocks/>
              </p:cNvSpPr>
              <p:nvPr/>
            </p:nvSpPr>
            <p:spPr bwMode="auto">
              <a:xfrm>
                <a:off x="6584371" y="2543962"/>
                <a:ext cx="311616" cy="453945"/>
              </a:xfrm>
              <a:custGeom>
                <a:avLst/>
                <a:gdLst>
                  <a:gd name="T0" fmla="*/ 173 w 455"/>
                  <a:gd name="T1" fmla="*/ 81 h 663"/>
                  <a:gd name="T2" fmla="*/ 313 w 455"/>
                  <a:gd name="T3" fmla="*/ 274 h 663"/>
                  <a:gd name="T4" fmla="*/ 408 w 455"/>
                  <a:gd name="T5" fmla="*/ 636 h 663"/>
                  <a:gd name="T6" fmla="*/ 142 w 455"/>
                  <a:gd name="T7" fmla="*/ 373 h 663"/>
                  <a:gd name="T8" fmla="*/ 47 w 455"/>
                  <a:gd name="T9" fmla="*/ 12 h 663"/>
                  <a:gd name="T10" fmla="*/ 138 w 455"/>
                  <a:gd name="T11" fmla="*/ 48 h 663"/>
                </a:gdLst>
                <a:ahLst/>
                <a:cxnLst>
                  <a:cxn ang="0">
                    <a:pos x="T0" y="T1"/>
                  </a:cxn>
                  <a:cxn ang="0">
                    <a:pos x="T2" y="T3"/>
                  </a:cxn>
                  <a:cxn ang="0">
                    <a:pos x="T4" y="T5"/>
                  </a:cxn>
                  <a:cxn ang="0">
                    <a:pos x="T6" y="T7"/>
                  </a:cxn>
                  <a:cxn ang="0">
                    <a:pos x="T8" y="T9"/>
                  </a:cxn>
                  <a:cxn ang="0">
                    <a:pos x="T10" y="T11"/>
                  </a:cxn>
                </a:cxnLst>
                <a:rect l="0" t="0" r="r" b="b"/>
                <a:pathLst>
                  <a:path w="455" h="663">
                    <a:moveTo>
                      <a:pt x="173" y="81"/>
                    </a:moveTo>
                    <a:cubicBezTo>
                      <a:pt x="218" y="128"/>
                      <a:pt x="267" y="196"/>
                      <a:pt x="313" y="274"/>
                    </a:cubicBezTo>
                    <a:cubicBezTo>
                      <a:pt x="412" y="447"/>
                      <a:pt x="455" y="609"/>
                      <a:pt x="408" y="636"/>
                    </a:cubicBezTo>
                    <a:cubicBezTo>
                      <a:pt x="361" y="663"/>
                      <a:pt x="242" y="545"/>
                      <a:pt x="142" y="373"/>
                    </a:cubicBezTo>
                    <a:cubicBezTo>
                      <a:pt x="43" y="201"/>
                      <a:pt x="0" y="39"/>
                      <a:pt x="47" y="12"/>
                    </a:cubicBezTo>
                    <a:cubicBezTo>
                      <a:pt x="67" y="0"/>
                      <a:pt x="100" y="14"/>
                      <a:pt x="138" y="48"/>
                    </a:cubicBezTo>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4" name="Oval 275"/>
              <p:cNvSpPr>
                <a:spLocks noChangeArrowheads="1"/>
              </p:cNvSpPr>
              <p:nvPr/>
            </p:nvSpPr>
            <p:spPr bwMode="auto">
              <a:xfrm>
                <a:off x="6920047" y="2789776"/>
                <a:ext cx="32756" cy="32756"/>
              </a:xfrm>
              <a:prstGeom prst="ellipse">
                <a:avLst/>
              </a:pr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5" name="Oval 276"/>
              <p:cNvSpPr>
                <a:spLocks noChangeArrowheads="1"/>
              </p:cNvSpPr>
              <p:nvPr/>
            </p:nvSpPr>
            <p:spPr bwMode="auto">
              <a:xfrm>
                <a:off x="6596836" y="2870362"/>
                <a:ext cx="32756" cy="33046"/>
              </a:xfrm>
              <a:prstGeom prst="ellipse">
                <a:avLst/>
              </a:pr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277"/>
              <p:cNvSpPr>
                <a:spLocks/>
              </p:cNvSpPr>
              <p:nvPr/>
            </p:nvSpPr>
            <p:spPr bwMode="auto">
              <a:xfrm>
                <a:off x="6674812" y="2571210"/>
                <a:ext cx="32756" cy="32756"/>
              </a:xfrm>
              <a:custGeom>
                <a:avLst/>
                <a:gdLst>
                  <a:gd name="T0" fmla="*/ 48 w 48"/>
                  <a:gd name="T1" fmla="*/ 24 h 48"/>
                  <a:gd name="T2" fmla="*/ 40 w 48"/>
                  <a:gd name="T3" fmla="*/ 42 h 48"/>
                  <a:gd name="T4" fmla="*/ 24 w 48"/>
                  <a:gd name="T5" fmla="*/ 48 h 48"/>
                  <a:gd name="T6" fmla="*/ 0 w 48"/>
                  <a:gd name="T7" fmla="*/ 24 h 48"/>
                  <a:gd name="T8" fmla="*/ 24 w 48"/>
                  <a:gd name="T9" fmla="*/ 0 h 48"/>
                  <a:gd name="T10" fmla="*/ 48 w 48"/>
                  <a:gd name="T11" fmla="*/ 24 h 48"/>
                </a:gdLst>
                <a:ahLst/>
                <a:cxnLst>
                  <a:cxn ang="0">
                    <a:pos x="T0" y="T1"/>
                  </a:cxn>
                  <a:cxn ang="0">
                    <a:pos x="T2" y="T3"/>
                  </a:cxn>
                  <a:cxn ang="0">
                    <a:pos x="T4" y="T5"/>
                  </a:cxn>
                  <a:cxn ang="0">
                    <a:pos x="T6" y="T7"/>
                  </a:cxn>
                  <a:cxn ang="0">
                    <a:pos x="T8" y="T9"/>
                  </a:cxn>
                  <a:cxn ang="0">
                    <a:pos x="T10" y="T11"/>
                  </a:cxn>
                </a:cxnLst>
                <a:rect l="0" t="0" r="r" b="b"/>
                <a:pathLst>
                  <a:path w="48" h="48">
                    <a:moveTo>
                      <a:pt x="48" y="24"/>
                    </a:moveTo>
                    <a:cubicBezTo>
                      <a:pt x="48" y="31"/>
                      <a:pt x="45" y="37"/>
                      <a:pt x="40" y="42"/>
                    </a:cubicBezTo>
                    <a:cubicBezTo>
                      <a:pt x="36" y="46"/>
                      <a:pt x="30" y="48"/>
                      <a:pt x="24" y="48"/>
                    </a:cubicBezTo>
                    <a:cubicBezTo>
                      <a:pt x="11" y="48"/>
                      <a:pt x="0" y="37"/>
                      <a:pt x="0" y="24"/>
                    </a:cubicBezTo>
                    <a:cubicBezTo>
                      <a:pt x="0" y="11"/>
                      <a:pt x="11" y="0"/>
                      <a:pt x="24" y="0"/>
                    </a:cubicBezTo>
                    <a:cubicBezTo>
                      <a:pt x="37" y="0"/>
                      <a:pt x="48" y="11"/>
                      <a:pt x="48" y="24"/>
                    </a:cubicBezTo>
                    <a:close/>
                  </a:path>
                </a:pathLst>
              </a:custGeom>
              <a:noFill/>
              <a:ln w="12700" cap="rnd" cmpd="sng">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64" name="Oval 63"/>
          <p:cNvSpPr/>
          <p:nvPr/>
        </p:nvSpPr>
        <p:spPr>
          <a:xfrm>
            <a:off x="6073921" y="1499600"/>
            <a:ext cx="513387" cy="513387"/>
          </a:xfrm>
          <a:prstGeom prst="ellipse">
            <a:avLst/>
          </a:prstGeom>
          <a:solidFill>
            <a:schemeClr val="accent4">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dirty="0"/>
              <a:t>04</a:t>
            </a:r>
          </a:p>
        </p:txBody>
      </p:sp>
    </p:spTree>
    <p:extLst>
      <p:ext uri="{BB962C8B-B14F-4D97-AF65-F5344CB8AC3E}">
        <p14:creationId xmlns:p14="http://schemas.microsoft.com/office/powerpoint/2010/main" val="8544596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250"/>
                                        <p:tgtEl>
                                          <p:spTgt spid="61"/>
                                        </p:tgtEl>
                                      </p:cBhvr>
                                    </p:animEffect>
                                  </p:childTnLst>
                                </p:cTn>
                              </p:par>
                              <p:par>
                                <p:cTn id="8" presetID="10" presetClass="entr" presetSubtype="0" fill="hold" nodeType="withEffect">
                                  <p:stCondLst>
                                    <p:cond delay="25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50"/>
                                        <p:tgtEl>
                                          <p:spTgt spid="4"/>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250"/>
                                        <p:tgtEl>
                                          <p:spTgt spid="52"/>
                                        </p:tgtEl>
                                      </p:cBhvr>
                                    </p:animEffect>
                                  </p:childTnLst>
                                </p:cTn>
                              </p:par>
                              <p:par>
                                <p:cTn id="14" presetID="22" presetClass="entr" presetSubtype="8" fill="hold" nodeType="withEffect">
                                  <p:stCondLst>
                                    <p:cond delay="500"/>
                                  </p:stCondLst>
                                  <p:childTnLst>
                                    <p:set>
                                      <p:cBhvr>
                                        <p:cTn id="15" dur="1" fill="hold">
                                          <p:stCondLst>
                                            <p:cond delay="0"/>
                                          </p:stCondLst>
                                        </p:cTn>
                                        <p:tgtEl>
                                          <p:spTgt spid="42"/>
                                        </p:tgtEl>
                                        <p:attrNameLst>
                                          <p:attrName>style.visibility</p:attrName>
                                        </p:attrNameLst>
                                      </p:cBhvr>
                                      <p:to>
                                        <p:strVal val="visible"/>
                                      </p:to>
                                    </p:set>
                                    <p:animEffect transition="in" filter="wipe(left)">
                                      <p:cBhvr>
                                        <p:cTn id="16" dur="250"/>
                                        <p:tgtEl>
                                          <p:spTgt spid="42"/>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62"/>
                                        </p:tgtEl>
                                        <p:attrNameLst>
                                          <p:attrName>style.visibility</p:attrName>
                                        </p:attrNameLst>
                                      </p:cBhvr>
                                      <p:to>
                                        <p:strVal val="visible"/>
                                      </p:to>
                                    </p:set>
                                    <p:animEffect transition="in" filter="fade">
                                      <p:cBhvr>
                                        <p:cTn id="19" dur="250"/>
                                        <p:tgtEl>
                                          <p:spTgt spid="62"/>
                                        </p:tgtEl>
                                      </p:cBhvr>
                                    </p:animEffect>
                                  </p:childTnLst>
                                </p:cTn>
                              </p:par>
                              <p:par>
                                <p:cTn id="20" presetID="10" presetClass="entr" presetSubtype="0" fill="hold" nodeType="withEffect">
                                  <p:stCondLst>
                                    <p:cond delay="75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250"/>
                                        <p:tgtEl>
                                          <p:spTgt spid="11"/>
                                        </p:tgtEl>
                                      </p:cBhvr>
                                    </p:animEffect>
                                  </p:childTnLst>
                                </p:cTn>
                              </p:par>
                              <p:par>
                                <p:cTn id="23" presetID="10" presetClass="entr" presetSubtype="0" fill="hold" grpId="0" nodeType="withEffect">
                                  <p:stCondLst>
                                    <p:cond delay="75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250"/>
                                        <p:tgtEl>
                                          <p:spTgt spid="57"/>
                                        </p:tgtEl>
                                      </p:cBhvr>
                                    </p:animEffect>
                                  </p:childTnLst>
                                </p:cTn>
                              </p:par>
                              <p:par>
                                <p:cTn id="26" presetID="22" presetClass="entr" presetSubtype="8" fill="hold" nodeType="withEffect">
                                  <p:stCondLst>
                                    <p:cond delay="1000"/>
                                  </p:stCondLst>
                                  <p:childTnLst>
                                    <p:set>
                                      <p:cBhvr>
                                        <p:cTn id="27" dur="1" fill="hold">
                                          <p:stCondLst>
                                            <p:cond delay="0"/>
                                          </p:stCondLst>
                                        </p:cTn>
                                        <p:tgtEl>
                                          <p:spTgt spid="66"/>
                                        </p:tgtEl>
                                        <p:attrNameLst>
                                          <p:attrName>style.visibility</p:attrName>
                                        </p:attrNameLst>
                                      </p:cBhvr>
                                      <p:to>
                                        <p:strVal val="visible"/>
                                      </p:to>
                                    </p:set>
                                    <p:animEffect transition="in" filter="wipe(left)">
                                      <p:cBhvr>
                                        <p:cTn id="28" dur="250"/>
                                        <p:tgtEl>
                                          <p:spTgt spid="66"/>
                                        </p:tgtEl>
                                      </p:cBhvr>
                                    </p:animEffect>
                                  </p:childTnLst>
                                </p:cTn>
                              </p:par>
                              <p:par>
                                <p:cTn id="29" presetID="10" presetClass="entr" presetSubtype="0" fill="hold" grpId="0" nodeType="withEffect">
                                  <p:stCondLst>
                                    <p:cond delay="1250"/>
                                  </p:stCondLst>
                                  <p:childTnLst>
                                    <p:set>
                                      <p:cBhvr>
                                        <p:cTn id="30" dur="1" fill="hold">
                                          <p:stCondLst>
                                            <p:cond delay="0"/>
                                          </p:stCondLst>
                                        </p:cTn>
                                        <p:tgtEl>
                                          <p:spTgt spid="63"/>
                                        </p:tgtEl>
                                        <p:attrNameLst>
                                          <p:attrName>style.visibility</p:attrName>
                                        </p:attrNameLst>
                                      </p:cBhvr>
                                      <p:to>
                                        <p:strVal val="visible"/>
                                      </p:to>
                                    </p:set>
                                    <p:animEffect transition="in" filter="fade">
                                      <p:cBhvr>
                                        <p:cTn id="31" dur="250"/>
                                        <p:tgtEl>
                                          <p:spTgt spid="63"/>
                                        </p:tgtEl>
                                      </p:cBhvr>
                                    </p:animEffect>
                                  </p:childTnLst>
                                </p:cTn>
                              </p:par>
                              <p:par>
                                <p:cTn id="32" presetID="10" presetClass="entr" presetSubtype="0" fill="hold" nodeType="withEffect">
                                  <p:stCondLst>
                                    <p:cond delay="150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250"/>
                                        <p:tgtEl>
                                          <p:spTgt spid="10"/>
                                        </p:tgtEl>
                                      </p:cBhvr>
                                    </p:animEffect>
                                  </p:childTnLst>
                                </p:cTn>
                              </p:par>
                              <p:par>
                                <p:cTn id="35" presetID="10" presetClass="entr" presetSubtype="0" fill="hold" grpId="0" nodeType="withEffect">
                                  <p:stCondLst>
                                    <p:cond delay="1500"/>
                                  </p:stCondLst>
                                  <p:childTnLst>
                                    <p:set>
                                      <p:cBhvr>
                                        <p:cTn id="36" dur="1" fill="hold">
                                          <p:stCondLst>
                                            <p:cond delay="0"/>
                                          </p:stCondLst>
                                        </p:cTn>
                                        <p:tgtEl>
                                          <p:spTgt spid="58"/>
                                        </p:tgtEl>
                                        <p:attrNameLst>
                                          <p:attrName>style.visibility</p:attrName>
                                        </p:attrNameLst>
                                      </p:cBhvr>
                                      <p:to>
                                        <p:strVal val="visible"/>
                                      </p:to>
                                    </p:set>
                                    <p:animEffect transition="in" filter="fade">
                                      <p:cBhvr>
                                        <p:cTn id="37" dur="250"/>
                                        <p:tgtEl>
                                          <p:spTgt spid="58"/>
                                        </p:tgtEl>
                                      </p:cBhvr>
                                    </p:animEffect>
                                  </p:childTnLst>
                                </p:cTn>
                              </p:par>
                              <p:par>
                                <p:cTn id="38" presetID="22" presetClass="entr" presetSubtype="8" fill="hold" nodeType="withEffect">
                                  <p:stCondLst>
                                    <p:cond delay="1750"/>
                                  </p:stCondLst>
                                  <p:childTnLst>
                                    <p:set>
                                      <p:cBhvr>
                                        <p:cTn id="39" dur="1" fill="hold">
                                          <p:stCondLst>
                                            <p:cond delay="0"/>
                                          </p:stCondLst>
                                        </p:cTn>
                                        <p:tgtEl>
                                          <p:spTgt spid="67"/>
                                        </p:tgtEl>
                                        <p:attrNameLst>
                                          <p:attrName>style.visibility</p:attrName>
                                        </p:attrNameLst>
                                      </p:cBhvr>
                                      <p:to>
                                        <p:strVal val="visible"/>
                                      </p:to>
                                    </p:set>
                                    <p:animEffect transition="in" filter="wipe(left)">
                                      <p:cBhvr>
                                        <p:cTn id="40" dur="250"/>
                                        <p:tgtEl>
                                          <p:spTgt spid="67"/>
                                        </p:tgtEl>
                                      </p:cBhvr>
                                    </p:animEffect>
                                  </p:childTnLst>
                                </p:cTn>
                              </p:par>
                              <p:par>
                                <p:cTn id="41" presetID="10" presetClass="entr" presetSubtype="0" fill="hold" grpId="0" nodeType="withEffect">
                                  <p:stCondLst>
                                    <p:cond delay="200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250"/>
                                        <p:tgtEl>
                                          <p:spTgt spid="64"/>
                                        </p:tgtEl>
                                      </p:cBhvr>
                                    </p:animEffect>
                                  </p:childTnLst>
                                </p:cTn>
                              </p:par>
                              <p:par>
                                <p:cTn id="44" presetID="10" presetClass="entr" presetSubtype="0" fill="hold" nodeType="withEffect">
                                  <p:stCondLst>
                                    <p:cond delay="2250"/>
                                  </p:stCondLst>
                                  <p:childTnLst>
                                    <p:set>
                                      <p:cBhvr>
                                        <p:cTn id="45" dur="1" fill="hold">
                                          <p:stCondLst>
                                            <p:cond delay="0"/>
                                          </p:stCondLst>
                                        </p:cTn>
                                        <p:tgtEl>
                                          <p:spTgt spid="2"/>
                                        </p:tgtEl>
                                        <p:attrNameLst>
                                          <p:attrName>style.visibility</p:attrName>
                                        </p:attrNameLst>
                                      </p:cBhvr>
                                      <p:to>
                                        <p:strVal val="visible"/>
                                      </p:to>
                                    </p:set>
                                    <p:animEffect transition="in" filter="fade">
                                      <p:cBhvr>
                                        <p:cTn id="46" dur="250"/>
                                        <p:tgtEl>
                                          <p:spTgt spid="2"/>
                                        </p:tgtEl>
                                      </p:cBhvr>
                                    </p:animEffect>
                                  </p:childTnLst>
                                </p:cTn>
                              </p:par>
                              <p:par>
                                <p:cTn id="47" presetID="10" presetClass="entr" presetSubtype="0" fill="hold" grpId="0" nodeType="withEffect">
                                  <p:stCondLst>
                                    <p:cond delay="2250"/>
                                  </p:stCondLst>
                                  <p:childTnLst>
                                    <p:set>
                                      <p:cBhvr>
                                        <p:cTn id="48" dur="1" fill="hold">
                                          <p:stCondLst>
                                            <p:cond delay="0"/>
                                          </p:stCondLst>
                                        </p:cTn>
                                        <p:tgtEl>
                                          <p:spTgt spid="59"/>
                                        </p:tgtEl>
                                        <p:attrNameLst>
                                          <p:attrName>style.visibility</p:attrName>
                                        </p:attrNameLst>
                                      </p:cBhvr>
                                      <p:to>
                                        <p:strVal val="visible"/>
                                      </p:to>
                                    </p:set>
                                    <p:animEffect transition="in" filter="fade">
                                      <p:cBhvr>
                                        <p:cTn id="49" dur="250"/>
                                        <p:tgtEl>
                                          <p:spTgt spid="59"/>
                                        </p:tgtEl>
                                      </p:cBhvr>
                                    </p:animEffect>
                                  </p:childTnLst>
                                </p:cTn>
                              </p:par>
                              <p:par>
                                <p:cTn id="50" presetID="22" presetClass="entr" presetSubtype="8" fill="hold" nodeType="withEffect">
                                  <p:stCondLst>
                                    <p:cond delay="2500"/>
                                  </p:stCondLst>
                                  <p:childTnLst>
                                    <p:set>
                                      <p:cBhvr>
                                        <p:cTn id="51" dur="1" fill="hold">
                                          <p:stCondLst>
                                            <p:cond delay="0"/>
                                          </p:stCondLst>
                                        </p:cTn>
                                        <p:tgtEl>
                                          <p:spTgt spid="68"/>
                                        </p:tgtEl>
                                        <p:attrNameLst>
                                          <p:attrName>style.visibility</p:attrName>
                                        </p:attrNameLst>
                                      </p:cBhvr>
                                      <p:to>
                                        <p:strVal val="visible"/>
                                      </p:to>
                                    </p:set>
                                    <p:animEffect transition="in" filter="wipe(left)">
                                      <p:cBhvr>
                                        <p:cTn id="52" dur="250"/>
                                        <p:tgtEl>
                                          <p:spTgt spid="68"/>
                                        </p:tgtEl>
                                      </p:cBhvr>
                                    </p:animEffect>
                                  </p:childTnLst>
                                </p:cTn>
                              </p:par>
                              <p:par>
                                <p:cTn id="53" presetID="10" presetClass="entr" presetSubtype="0" fill="hold" grpId="0" nodeType="withEffect">
                                  <p:stCondLst>
                                    <p:cond delay="2750"/>
                                  </p:stCondLst>
                                  <p:childTnLst>
                                    <p:set>
                                      <p:cBhvr>
                                        <p:cTn id="54" dur="1" fill="hold">
                                          <p:stCondLst>
                                            <p:cond delay="0"/>
                                          </p:stCondLst>
                                        </p:cTn>
                                        <p:tgtEl>
                                          <p:spTgt spid="65"/>
                                        </p:tgtEl>
                                        <p:attrNameLst>
                                          <p:attrName>style.visibility</p:attrName>
                                        </p:attrNameLst>
                                      </p:cBhvr>
                                      <p:to>
                                        <p:strVal val="visible"/>
                                      </p:to>
                                    </p:set>
                                    <p:animEffect transition="in" filter="fade">
                                      <p:cBhvr>
                                        <p:cTn id="55" dur="250"/>
                                        <p:tgtEl>
                                          <p:spTgt spid="65"/>
                                        </p:tgtEl>
                                      </p:cBhvr>
                                    </p:animEffect>
                                  </p:childTnLst>
                                </p:cTn>
                              </p:par>
                              <p:par>
                                <p:cTn id="56" presetID="10" presetClass="entr" presetSubtype="0" fill="hold" nodeType="withEffect">
                                  <p:stCondLst>
                                    <p:cond delay="3000"/>
                                  </p:stCondLst>
                                  <p:childTnLst>
                                    <p:set>
                                      <p:cBhvr>
                                        <p:cTn id="57" dur="1" fill="hold">
                                          <p:stCondLst>
                                            <p:cond delay="0"/>
                                          </p:stCondLst>
                                        </p:cTn>
                                        <p:tgtEl>
                                          <p:spTgt spid="12"/>
                                        </p:tgtEl>
                                        <p:attrNameLst>
                                          <p:attrName>style.visibility</p:attrName>
                                        </p:attrNameLst>
                                      </p:cBhvr>
                                      <p:to>
                                        <p:strVal val="visible"/>
                                      </p:to>
                                    </p:set>
                                    <p:animEffect transition="in" filter="fade">
                                      <p:cBhvr>
                                        <p:cTn id="58" dur="250"/>
                                        <p:tgtEl>
                                          <p:spTgt spid="12"/>
                                        </p:tgtEl>
                                      </p:cBhvr>
                                    </p:animEffect>
                                  </p:childTnLst>
                                </p:cTn>
                              </p:par>
                              <p:par>
                                <p:cTn id="59" presetID="10" presetClass="entr" presetSubtype="0" fill="hold" grpId="0" nodeType="withEffect">
                                  <p:stCondLst>
                                    <p:cond delay="300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250"/>
                                        <p:tgtEl>
                                          <p:spTgt spid="60"/>
                                        </p:tgtEl>
                                      </p:cBhvr>
                                    </p:animEffect>
                                  </p:childTnLst>
                                </p:cTn>
                              </p:par>
                              <p:par>
                                <p:cTn id="62" presetID="10" presetClass="entr" presetSubtype="0" fill="hold" grpId="0" nodeType="withEffect">
                                  <p:stCondLst>
                                    <p:cond delay="3000"/>
                                  </p:stCondLst>
                                  <p:childTnLst>
                                    <p:set>
                                      <p:cBhvr>
                                        <p:cTn id="63" dur="1" fill="hold">
                                          <p:stCondLst>
                                            <p:cond delay="0"/>
                                          </p:stCondLst>
                                        </p:cTn>
                                        <p:tgtEl>
                                          <p:spTgt spid="69"/>
                                        </p:tgtEl>
                                        <p:attrNameLst>
                                          <p:attrName>style.visibility</p:attrName>
                                        </p:attrNameLst>
                                      </p:cBhvr>
                                      <p:to>
                                        <p:strVal val="visible"/>
                                      </p:to>
                                    </p:set>
                                    <p:animEffect transition="in" filter="fade">
                                      <p:cBhvr>
                                        <p:cTn id="64" dur="25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7" grpId="0"/>
      <p:bldP spid="58" grpId="0"/>
      <p:bldP spid="59" grpId="0"/>
      <p:bldP spid="60" grpId="0"/>
      <p:bldP spid="61" grpId="0" animBg="1"/>
      <p:bldP spid="62" grpId="0" animBg="1"/>
      <p:bldP spid="63" grpId="0" animBg="1"/>
      <p:bldP spid="65" grpId="0" animBg="1"/>
      <p:bldP spid="69" grpId="0"/>
      <p:bldP spid="64"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Xxxxxxx</a:t>
            </a:r>
            <a:r>
              <a:rPr lang="en-US" dirty="0"/>
              <a:t> </a:t>
            </a:r>
            <a:r>
              <a:rPr lang="en-US" dirty="0" err="1"/>
              <a:t>Xxxxxxxx</a:t>
            </a:r>
            <a:r>
              <a:rPr lang="en-US" dirty="0"/>
              <a:t> 8 xx xxx</a:t>
            </a:r>
          </a:p>
        </p:txBody>
      </p:sp>
      <p:sp>
        <p:nvSpPr>
          <p:cNvPr id="10" name="Text Placeholder 9"/>
          <p:cNvSpPr>
            <a:spLocks noGrp="1"/>
          </p:cNvSpPr>
          <p:nvPr>
            <p:ph type="body" sz="quarter" idx="10"/>
          </p:nvPr>
        </p:nvSpPr>
        <p:spPr/>
        <p:txBody>
          <a:bodyPr/>
          <a:lstStyle/>
          <a:p>
            <a:r>
              <a:rPr lang="en-US" dirty="0"/>
              <a:t>8 Xx x </a:t>
            </a:r>
            <a:r>
              <a:rPr lang="en-US" dirty="0" err="1"/>
              <a:t>xxxxxx</a:t>
            </a:r>
            <a:r>
              <a:rPr lang="en-US" dirty="0"/>
              <a:t> </a:t>
            </a:r>
            <a:r>
              <a:rPr lang="en-US" dirty="0" err="1"/>
              <a:t>xxxxxxx</a:t>
            </a:r>
            <a:r>
              <a:rPr lang="en-US" dirty="0"/>
              <a:t> </a:t>
            </a:r>
            <a:r>
              <a:rPr lang="en-US" dirty="0" err="1"/>
              <a:t>xxxxxxxxx</a:t>
            </a:r>
            <a:r>
              <a:rPr lang="en-US" dirty="0"/>
              <a:t> </a:t>
            </a:r>
          </a:p>
        </p:txBody>
      </p:sp>
      <p:sp>
        <p:nvSpPr>
          <p:cNvPr id="15" name="Right Arrow 14"/>
          <p:cNvSpPr/>
          <p:nvPr/>
        </p:nvSpPr>
        <p:spPr>
          <a:xfrm>
            <a:off x="3159523" y="2109420"/>
            <a:ext cx="378275" cy="468588"/>
          </a:xfrm>
          <a:prstGeom prst="rightArrow">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ight Arrow 15"/>
          <p:cNvSpPr/>
          <p:nvPr/>
        </p:nvSpPr>
        <p:spPr>
          <a:xfrm>
            <a:off x="5780349" y="2120892"/>
            <a:ext cx="378275" cy="468588"/>
          </a:xfrm>
          <a:prstGeom prst="rightArrow">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894508" y="1966702"/>
            <a:ext cx="2265015" cy="816988"/>
          </a:xfrm>
          <a:prstGeom prst="rect">
            <a:avLst/>
          </a:prstGeom>
          <a:solidFill>
            <a:schemeClr val="accent1"/>
          </a:solidFill>
        </p:spPr>
        <p:txBody>
          <a:bodyPr wrap="square" lIns="243840" tIns="121920" rIns="243840" bIns="121920" rtlCol="0" anchor="ctr" anchorCtr="0">
            <a:noAutofit/>
          </a:bodyPr>
          <a:lstStyle/>
          <a:p>
            <a:pPr marL="573088"/>
            <a:r>
              <a:rPr lang="en-US" sz="1400" dirty="0" err="1">
                <a:solidFill>
                  <a:srgbClr val="FFFFFF"/>
                </a:solidFill>
              </a:rPr>
              <a:t>Xxxxx</a:t>
            </a:r>
            <a:r>
              <a:rPr lang="en-US" sz="1400" dirty="0">
                <a:solidFill>
                  <a:srgbClr val="FFFFFF"/>
                </a:solidFill>
              </a:rPr>
              <a:t> </a:t>
            </a:r>
            <a:r>
              <a:rPr lang="en-US" sz="1400" dirty="0" err="1">
                <a:solidFill>
                  <a:srgbClr val="FFFFFF"/>
                </a:solidFill>
              </a:rPr>
              <a:t>xxxxx</a:t>
            </a:r>
            <a:endParaRPr lang="en-US" sz="1400" dirty="0">
              <a:solidFill>
                <a:srgbClr val="FFFFFF"/>
              </a:solidFill>
            </a:endParaRPr>
          </a:p>
        </p:txBody>
      </p:sp>
      <p:sp>
        <p:nvSpPr>
          <p:cNvPr id="4" name="TextBox 3"/>
          <p:cNvSpPr txBox="1"/>
          <p:nvPr/>
        </p:nvSpPr>
        <p:spPr>
          <a:xfrm>
            <a:off x="3515334" y="1966702"/>
            <a:ext cx="2265015" cy="816988"/>
          </a:xfrm>
          <a:prstGeom prst="rect">
            <a:avLst/>
          </a:prstGeom>
          <a:solidFill>
            <a:schemeClr val="accent2"/>
          </a:solidFill>
        </p:spPr>
        <p:txBody>
          <a:bodyPr wrap="square" lIns="243840" tIns="121920" rIns="243840" bIns="121920" rtlCol="0" anchor="ctr" anchorCtr="0">
            <a:noAutofit/>
          </a:bodyPr>
          <a:lstStyle/>
          <a:p>
            <a:pPr marL="573088"/>
            <a:r>
              <a:rPr lang="en-US" sz="1400" dirty="0" err="1">
                <a:solidFill>
                  <a:srgbClr val="FFFFFF"/>
                </a:solidFill>
              </a:rPr>
              <a:t>Xxxxx</a:t>
            </a:r>
            <a:r>
              <a:rPr lang="en-US" sz="1400" dirty="0">
                <a:solidFill>
                  <a:srgbClr val="FFFFFF"/>
                </a:solidFill>
              </a:rPr>
              <a:t> </a:t>
            </a:r>
            <a:r>
              <a:rPr lang="en-US" sz="1400" dirty="0" err="1">
                <a:solidFill>
                  <a:srgbClr val="FFFFFF"/>
                </a:solidFill>
              </a:rPr>
              <a:t>xxxxx</a:t>
            </a:r>
            <a:endParaRPr lang="en-US" sz="1400" dirty="0">
              <a:solidFill>
                <a:srgbClr val="FFFFFF"/>
              </a:solidFill>
            </a:endParaRPr>
          </a:p>
        </p:txBody>
      </p:sp>
      <p:sp>
        <p:nvSpPr>
          <p:cNvPr id="5" name="TextBox 4"/>
          <p:cNvSpPr txBox="1"/>
          <p:nvPr/>
        </p:nvSpPr>
        <p:spPr>
          <a:xfrm>
            <a:off x="6164722" y="1966702"/>
            <a:ext cx="2265015" cy="816988"/>
          </a:xfrm>
          <a:prstGeom prst="rect">
            <a:avLst/>
          </a:prstGeom>
          <a:solidFill>
            <a:schemeClr val="accent3"/>
          </a:solidFill>
        </p:spPr>
        <p:txBody>
          <a:bodyPr wrap="square" lIns="243840" tIns="121920" rIns="243840" bIns="121920" rtlCol="0" anchor="ctr" anchorCtr="0">
            <a:noAutofit/>
          </a:bodyPr>
          <a:lstStyle/>
          <a:p>
            <a:pPr marL="573088"/>
            <a:r>
              <a:rPr lang="en-US" sz="1400" dirty="0" err="1">
                <a:solidFill>
                  <a:srgbClr val="FFFFFF"/>
                </a:solidFill>
              </a:rPr>
              <a:t>Xxxxx</a:t>
            </a:r>
            <a:r>
              <a:rPr lang="en-US" sz="1400" dirty="0">
                <a:solidFill>
                  <a:srgbClr val="FFFFFF"/>
                </a:solidFill>
              </a:rPr>
              <a:t> </a:t>
            </a:r>
            <a:r>
              <a:rPr lang="en-US" sz="1400" dirty="0" err="1">
                <a:solidFill>
                  <a:srgbClr val="FFFFFF"/>
                </a:solidFill>
              </a:rPr>
              <a:t>xxxxx</a:t>
            </a:r>
            <a:endParaRPr lang="en-US" sz="1400" dirty="0">
              <a:solidFill>
                <a:srgbClr val="FFFFFF"/>
              </a:solidFill>
            </a:endParaRPr>
          </a:p>
        </p:txBody>
      </p:sp>
      <p:sp>
        <p:nvSpPr>
          <p:cNvPr id="21" name="Freeform 105"/>
          <p:cNvSpPr>
            <a:spLocks noEditPoints="1"/>
          </p:cNvSpPr>
          <p:nvPr/>
        </p:nvSpPr>
        <p:spPr bwMode="auto">
          <a:xfrm>
            <a:off x="1103782" y="2129155"/>
            <a:ext cx="371450" cy="492082"/>
          </a:xfrm>
          <a:custGeom>
            <a:avLst/>
            <a:gdLst>
              <a:gd name="T0" fmla="*/ 473 w 478"/>
              <a:gd name="T1" fmla="*/ 39 h 633"/>
              <a:gd name="T2" fmla="*/ 239 w 478"/>
              <a:gd name="T3" fmla="*/ 0 h 633"/>
              <a:gd name="T4" fmla="*/ 239 w 478"/>
              <a:gd name="T5" fmla="*/ 0 h 633"/>
              <a:gd name="T6" fmla="*/ 239 w 478"/>
              <a:gd name="T7" fmla="*/ 0 h 633"/>
              <a:gd name="T8" fmla="*/ 239 w 478"/>
              <a:gd name="T9" fmla="*/ 0 h 633"/>
              <a:gd name="T10" fmla="*/ 193 w 478"/>
              <a:gd name="T11" fmla="*/ 2 h 633"/>
              <a:gd name="T12" fmla="*/ 192 w 478"/>
              <a:gd name="T13" fmla="*/ 2 h 633"/>
              <a:gd name="T14" fmla="*/ 192 w 478"/>
              <a:gd name="T15" fmla="*/ 2 h 633"/>
              <a:gd name="T16" fmla="*/ 191 w 478"/>
              <a:gd name="T17" fmla="*/ 2 h 633"/>
              <a:gd name="T18" fmla="*/ 145 w 478"/>
              <a:gd name="T19" fmla="*/ 7 h 633"/>
              <a:gd name="T20" fmla="*/ 144 w 478"/>
              <a:gd name="T21" fmla="*/ 7 h 633"/>
              <a:gd name="T22" fmla="*/ 98 w 478"/>
              <a:gd name="T23" fmla="*/ 15 h 633"/>
              <a:gd name="T24" fmla="*/ 98 w 478"/>
              <a:gd name="T25" fmla="*/ 15 h 633"/>
              <a:gd name="T26" fmla="*/ 52 w 478"/>
              <a:gd name="T27" fmla="*/ 26 h 633"/>
              <a:gd name="T28" fmla="*/ 51 w 478"/>
              <a:gd name="T29" fmla="*/ 26 h 633"/>
              <a:gd name="T30" fmla="*/ 4 w 478"/>
              <a:gd name="T31" fmla="*/ 39 h 633"/>
              <a:gd name="T32" fmla="*/ 0 w 478"/>
              <a:gd name="T33" fmla="*/ 46 h 633"/>
              <a:gd name="T34" fmla="*/ 0 w 478"/>
              <a:gd name="T35" fmla="*/ 435 h 633"/>
              <a:gd name="T36" fmla="*/ 102 w 478"/>
              <a:gd name="T37" fmla="*/ 553 h 633"/>
              <a:gd name="T38" fmla="*/ 142 w 478"/>
              <a:gd name="T39" fmla="*/ 582 h 633"/>
              <a:gd name="T40" fmla="*/ 142 w 478"/>
              <a:gd name="T41" fmla="*/ 582 h 633"/>
              <a:gd name="T42" fmla="*/ 238 w 478"/>
              <a:gd name="T43" fmla="*/ 633 h 633"/>
              <a:gd name="T44" fmla="*/ 238 w 478"/>
              <a:gd name="T45" fmla="*/ 633 h 633"/>
              <a:gd name="T46" fmla="*/ 239 w 478"/>
              <a:gd name="T47" fmla="*/ 633 h 633"/>
              <a:gd name="T48" fmla="*/ 239 w 478"/>
              <a:gd name="T49" fmla="*/ 633 h 633"/>
              <a:gd name="T50" fmla="*/ 239 w 478"/>
              <a:gd name="T51" fmla="*/ 633 h 633"/>
              <a:gd name="T52" fmla="*/ 239 w 478"/>
              <a:gd name="T53" fmla="*/ 633 h 633"/>
              <a:gd name="T54" fmla="*/ 241 w 478"/>
              <a:gd name="T55" fmla="*/ 633 h 633"/>
              <a:gd name="T56" fmla="*/ 373 w 478"/>
              <a:gd name="T57" fmla="*/ 560 h 633"/>
              <a:gd name="T58" fmla="*/ 478 w 478"/>
              <a:gd name="T59" fmla="*/ 435 h 633"/>
              <a:gd name="T60" fmla="*/ 478 w 478"/>
              <a:gd name="T61" fmla="*/ 46 h 633"/>
              <a:gd name="T62" fmla="*/ 473 w 478"/>
              <a:gd name="T63" fmla="*/ 39 h 633"/>
              <a:gd name="T64" fmla="*/ 199 w 478"/>
              <a:gd name="T65" fmla="*/ 15 h 633"/>
              <a:gd name="T66" fmla="*/ 232 w 478"/>
              <a:gd name="T67" fmla="*/ 14 h 633"/>
              <a:gd name="T68" fmla="*/ 232 w 478"/>
              <a:gd name="T69" fmla="*/ 617 h 633"/>
              <a:gd name="T70" fmla="*/ 200 w 478"/>
              <a:gd name="T71" fmla="*/ 601 h 633"/>
              <a:gd name="T72" fmla="*/ 199 w 478"/>
              <a:gd name="T73" fmla="*/ 15 h 633"/>
              <a:gd name="T74" fmla="*/ 186 w 478"/>
              <a:gd name="T75" fmla="*/ 593 h 633"/>
              <a:gd name="T76" fmla="*/ 153 w 478"/>
              <a:gd name="T77" fmla="*/ 572 h 633"/>
              <a:gd name="T78" fmla="*/ 153 w 478"/>
              <a:gd name="T79" fmla="*/ 20 h 633"/>
              <a:gd name="T80" fmla="*/ 185 w 478"/>
              <a:gd name="T81" fmla="*/ 17 h 633"/>
              <a:gd name="T82" fmla="*/ 186 w 478"/>
              <a:gd name="T83" fmla="*/ 593 h 633"/>
              <a:gd name="T84" fmla="*/ 60 w 478"/>
              <a:gd name="T85" fmla="*/ 38 h 633"/>
              <a:gd name="T86" fmla="*/ 92 w 478"/>
              <a:gd name="T87" fmla="*/ 31 h 633"/>
              <a:gd name="T88" fmla="*/ 93 w 478"/>
              <a:gd name="T89" fmla="*/ 528 h 633"/>
              <a:gd name="T90" fmla="*/ 60 w 478"/>
              <a:gd name="T91" fmla="*/ 500 h 633"/>
              <a:gd name="T92" fmla="*/ 60 w 478"/>
              <a:gd name="T93" fmla="*/ 38 h 633"/>
              <a:gd name="T94" fmla="*/ 14 w 478"/>
              <a:gd name="T95" fmla="*/ 435 h 633"/>
              <a:gd name="T96" fmla="*/ 14 w 478"/>
              <a:gd name="T97" fmla="*/ 51 h 633"/>
              <a:gd name="T98" fmla="*/ 46 w 478"/>
              <a:gd name="T99" fmla="*/ 42 h 633"/>
              <a:gd name="T100" fmla="*/ 46 w 478"/>
              <a:gd name="T101" fmla="*/ 487 h 633"/>
              <a:gd name="T102" fmla="*/ 14 w 478"/>
              <a:gd name="T103" fmla="*/ 435 h 633"/>
              <a:gd name="T104" fmla="*/ 107 w 478"/>
              <a:gd name="T105" fmla="*/ 539 h 633"/>
              <a:gd name="T106" fmla="*/ 106 w 478"/>
              <a:gd name="T107" fmla="*/ 28 h 633"/>
              <a:gd name="T108" fmla="*/ 139 w 478"/>
              <a:gd name="T109" fmla="*/ 22 h 633"/>
              <a:gd name="T110" fmla="*/ 139 w 478"/>
              <a:gd name="T111" fmla="*/ 563 h 633"/>
              <a:gd name="T112" fmla="*/ 111 w 478"/>
              <a:gd name="T113" fmla="*/ 542 h 633"/>
              <a:gd name="T114" fmla="*/ 107 w 478"/>
              <a:gd name="T115" fmla="*/ 539 h 633"/>
              <a:gd name="T116" fmla="*/ 464 w 478"/>
              <a:gd name="T117" fmla="*/ 435 h 633"/>
              <a:gd name="T118" fmla="*/ 246 w 478"/>
              <a:gd name="T119" fmla="*/ 617 h 633"/>
              <a:gd name="T120" fmla="*/ 246 w 478"/>
              <a:gd name="T121" fmla="*/ 14 h 633"/>
              <a:gd name="T122" fmla="*/ 464 w 478"/>
              <a:gd name="T123" fmla="*/ 51 h 633"/>
              <a:gd name="T124" fmla="*/ 464 w 478"/>
              <a:gd name="T125" fmla="*/ 435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8" h="633">
                <a:moveTo>
                  <a:pt x="473" y="39"/>
                </a:moveTo>
                <a:cubicBezTo>
                  <a:pt x="414" y="21"/>
                  <a:pt x="326" y="0"/>
                  <a:pt x="239" y="0"/>
                </a:cubicBezTo>
                <a:cubicBezTo>
                  <a:pt x="239" y="0"/>
                  <a:pt x="239" y="0"/>
                  <a:pt x="239" y="0"/>
                </a:cubicBezTo>
                <a:cubicBezTo>
                  <a:pt x="239" y="0"/>
                  <a:pt x="239" y="0"/>
                  <a:pt x="239" y="0"/>
                </a:cubicBezTo>
                <a:cubicBezTo>
                  <a:pt x="239" y="0"/>
                  <a:pt x="239" y="0"/>
                  <a:pt x="239" y="0"/>
                </a:cubicBezTo>
                <a:cubicBezTo>
                  <a:pt x="224" y="0"/>
                  <a:pt x="208" y="1"/>
                  <a:pt x="193" y="2"/>
                </a:cubicBezTo>
                <a:cubicBezTo>
                  <a:pt x="193" y="2"/>
                  <a:pt x="192" y="2"/>
                  <a:pt x="192" y="2"/>
                </a:cubicBezTo>
                <a:cubicBezTo>
                  <a:pt x="192" y="2"/>
                  <a:pt x="192" y="2"/>
                  <a:pt x="192" y="2"/>
                </a:cubicBezTo>
                <a:cubicBezTo>
                  <a:pt x="192" y="2"/>
                  <a:pt x="192" y="2"/>
                  <a:pt x="191" y="2"/>
                </a:cubicBezTo>
                <a:cubicBezTo>
                  <a:pt x="176" y="3"/>
                  <a:pt x="160" y="5"/>
                  <a:pt x="145" y="7"/>
                </a:cubicBezTo>
                <a:cubicBezTo>
                  <a:pt x="145" y="7"/>
                  <a:pt x="145" y="7"/>
                  <a:pt x="144" y="7"/>
                </a:cubicBezTo>
                <a:cubicBezTo>
                  <a:pt x="129" y="9"/>
                  <a:pt x="114" y="12"/>
                  <a:pt x="98" y="15"/>
                </a:cubicBezTo>
                <a:cubicBezTo>
                  <a:pt x="98" y="15"/>
                  <a:pt x="98" y="15"/>
                  <a:pt x="98" y="15"/>
                </a:cubicBezTo>
                <a:cubicBezTo>
                  <a:pt x="83" y="18"/>
                  <a:pt x="67" y="22"/>
                  <a:pt x="52" y="26"/>
                </a:cubicBezTo>
                <a:cubicBezTo>
                  <a:pt x="51" y="26"/>
                  <a:pt x="51" y="26"/>
                  <a:pt x="51" y="26"/>
                </a:cubicBezTo>
                <a:cubicBezTo>
                  <a:pt x="36" y="30"/>
                  <a:pt x="20" y="34"/>
                  <a:pt x="4" y="39"/>
                </a:cubicBezTo>
                <a:cubicBezTo>
                  <a:pt x="2" y="40"/>
                  <a:pt x="0" y="43"/>
                  <a:pt x="0" y="46"/>
                </a:cubicBezTo>
                <a:cubicBezTo>
                  <a:pt x="0" y="435"/>
                  <a:pt x="0" y="435"/>
                  <a:pt x="0" y="435"/>
                </a:cubicBezTo>
                <a:cubicBezTo>
                  <a:pt x="0" y="450"/>
                  <a:pt x="13" y="486"/>
                  <a:pt x="102" y="553"/>
                </a:cubicBezTo>
                <a:cubicBezTo>
                  <a:pt x="115" y="563"/>
                  <a:pt x="129" y="573"/>
                  <a:pt x="142" y="582"/>
                </a:cubicBezTo>
                <a:cubicBezTo>
                  <a:pt x="142" y="582"/>
                  <a:pt x="142" y="582"/>
                  <a:pt x="142" y="582"/>
                </a:cubicBezTo>
                <a:cubicBezTo>
                  <a:pt x="182" y="609"/>
                  <a:pt x="220" y="629"/>
                  <a:pt x="238" y="633"/>
                </a:cubicBezTo>
                <a:cubicBezTo>
                  <a:pt x="238" y="633"/>
                  <a:pt x="238" y="633"/>
                  <a:pt x="238" y="633"/>
                </a:cubicBezTo>
                <a:cubicBezTo>
                  <a:pt x="238" y="633"/>
                  <a:pt x="239" y="633"/>
                  <a:pt x="239" y="633"/>
                </a:cubicBezTo>
                <a:cubicBezTo>
                  <a:pt x="239" y="633"/>
                  <a:pt x="239" y="633"/>
                  <a:pt x="239" y="633"/>
                </a:cubicBezTo>
                <a:cubicBezTo>
                  <a:pt x="239" y="633"/>
                  <a:pt x="239" y="633"/>
                  <a:pt x="239" y="633"/>
                </a:cubicBezTo>
                <a:cubicBezTo>
                  <a:pt x="239" y="633"/>
                  <a:pt x="239" y="633"/>
                  <a:pt x="239" y="633"/>
                </a:cubicBezTo>
                <a:cubicBezTo>
                  <a:pt x="240" y="633"/>
                  <a:pt x="240" y="633"/>
                  <a:pt x="241" y="633"/>
                </a:cubicBezTo>
                <a:cubicBezTo>
                  <a:pt x="261" y="629"/>
                  <a:pt x="320" y="598"/>
                  <a:pt x="373" y="560"/>
                </a:cubicBezTo>
                <a:cubicBezTo>
                  <a:pt x="421" y="526"/>
                  <a:pt x="478" y="477"/>
                  <a:pt x="478" y="435"/>
                </a:cubicBezTo>
                <a:cubicBezTo>
                  <a:pt x="478" y="46"/>
                  <a:pt x="478" y="46"/>
                  <a:pt x="478" y="46"/>
                </a:cubicBezTo>
                <a:cubicBezTo>
                  <a:pt x="478" y="43"/>
                  <a:pt x="476" y="40"/>
                  <a:pt x="473" y="39"/>
                </a:cubicBezTo>
                <a:close/>
                <a:moveTo>
                  <a:pt x="199" y="15"/>
                </a:moveTo>
                <a:cubicBezTo>
                  <a:pt x="210" y="15"/>
                  <a:pt x="221" y="14"/>
                  <a:pt x="232" y="14"/>
                </a:cubicBezTo>
                <a:cubicBezTo>
                  <a:pt x="232" y="617"/>
                  <a:pt x="232" y="617"/>
                  <a:pt x="232" y="617"/>
                </a:cubicBezTo>
                <a:cubicBezTo>
                  <a:pt x="224" y="614"/>
                  <a:pt x="213" y="608"/>
                  <a:pt x="200" y="601"/>
                </a:cubicBezTo>
                <a:lnTo>
                  <a:pt x="199" y="15"/>
                </a:lnTo>
                <a:close/>
                <a:moveTo>
                  <a:pt x="186" y="593"/>
                </a:moveTo>
                <a:cubicBezTo>
                  <a:pt x="175" y="587"/>
                  <a:pt x="165" y="580"/>
                  <a:pt x="153" y="572"/>
                </a:cubicBezTo>
                <a:cubicBezTo>
                  <a:pt x="153" y="20"/>
                  <a:pt x="153" y="20"/>
                  <a:pt x="153" y="20"/>
                </a:cubicBezTo>
                <a:cubicBezTo>
                  <a:pt x="164" y="19"/>
                  <a:pt x="175" y="17"/>
                  <a:pt x="185" y="17"/>
                </a:cubicBezTo>
                <a:lnTo>
                  <a:pt x="186" y="593"/>
                </a:lnTo>
                <a:close/>
                <a:moveTo>
                  <a:pt x="60" y="38"/>
                </a:moveTo>
                <a:cubicBezTo>
                  <a:pt x="71" y="35"/>
                  <a:pt x="82" y="33"/>
                  <a:pt x="92" y="31"/>
                </a:cubicBezTo>
                <a:cubicBezTo>
                  <a:pt x="93" y="528"/>
                  <a:pt x="93" y="528"/>
                  <a:pt x="93" y="528"/>
                </a:cubicBezTo>
                <a:cubicBezTo>
                  <a:pt x="81" y="518"/>
                  <a:pt x="70" y="509"/>
                  <a:pt x="60" y="500"/>
                </a:cubicBezTo>
                <a:lnTo>
                  <a:pt x="60" y="38"/>
                </a:lnTo>
                <a:close/>
                <a:moveTo>
                  <a:pt x="14" y="435"/>
                </a:moveTo>
                <a:cubicBezTo>
                  <a:pt x="14" y="51"/>
                  <a:pt x="14" y="51"/>
                  <a:pt x="14" y="51"/>
                </a:cubicBezTo>
                <a:cubicBezTo>
                  <a:pt x="24" y="48"/>
                  <a:pt x="35" y="45"/>
                  <a:pt x="46" y="42"/>
                </a:cubicBezTo>
                <a:cubicBezTo>
                  <a:pt x="46" y="487"/>
                  <a:pt x="46" y="487"/>
                  <a:pt x="46" y="487"/>
                </a:cubicBezTo>
                <a:cubicBezTo>
                  <a:pt x="25" y="465"/>
                  <a:pt x="14" y="447"/>
                  <a:pt x="14" y="435"/>
                </a:cubicBezTo>
                <a:close/>
                <a:moveTo>
                  <a:pt x="107" y="539"/>
                </a:moveTo>
                <a:cubicBezTo>
                  <a:pt x="106" y="28"/>
                  <a:pt x="106" y="28"/>
                  <a:pt x="106" y="28"/>
                </a:cubicBezTo>
                <a:cubicBezTo>
                  <a:pt x="117" y="26"/>
                  <a:pt x="128" y="24"/>
                  <a:pt x="139" y="22"/>
                </a:cubicBezTo>
                <a:cubicBezTo>
                  <a:pt x="139" y="563"/>
                  <a:pt x="139" y="563"/>
                  <a:pt x="139" y="563"/>
                </a:cubicBezTo>
                <a:cubicBezTo>
                  <a:pt x="130" y="556"/>
                  <a:pt x="120" y="549"/>
                  <a:pt x="111" y="542"/>
                </a:cubicBezTo>
                <a:cubicBezTo>
                  <a:pt x="109" y="541"/>
                  <a:pt x="108" y="540"/>
                  <a:pt x="107" y="539"/>
                </a:cubicBezTo>
                <a:close/>
                <a:moveTo>
                  <a:pt x="464" y="435"/>
                </a:moveTo>
                <a:cubicBezTo>
                  <a:pt x="464" y="496"/>
                  <a:pt x="297" y="598"/>
                  <a:pt x="246" y="617"/>
                </a:cubicBezTo>
                <a:cubicBezTo>
                  <a:pt x="246" y="14"/>
                  <a:pt x="246" y="14"/>
                  <a:pt x="246" y="14"/>
                </a:cubicBezTo>
                <a:cubicBezTo>
                  <a:pt x="327" y="15"/>
                  <a:pt x="408" y="34"/>
                  <a:pt x="464" y="51"/>
                </a:cubicBezTo>
                <a:lnTo>
                  <a:pt x="464" y="43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6"/>
          <p:cNvSpPr>
            <a:spLocks noEditPoints="1"/>
          </p:cNvSpPr>
          <p:nvPr/>
        </p:nvSpPr>
        <p:spPr bwMode="auto">
          <a:xfrm>
            <a:off x="6328381" y="2170983"/>
            <a:ext cx="494172" cy="408428"/>
          </a:xfrm>
          <a:custGeom>
            <a:avLst/>
            <a:gdLst>
              <a:gd name="T0" fmla="*/ 100 w 616"/>
              <a:gd name="T1" fmla="*/ 285 h 509"/>
              <a:gd name="T2" fmla="*/ 323 w 616"/>
              <a:gd name="T3" fmla="*/ 422 h 509"/>
              <a:gd name="T4" fmla="*/ 323 w 616"/>
              <a:gd name="T5" fmla="*/ 278 h 509"/>
              <a:gd name="T6" fmla="*/ 114 w 616"/>
              <a:gd name="T7" fmla="*/ 292 h 509"/>
              <a:gd name="T8" fmla="*/ 612 w 616"/>
              <a:gd name="T9" fmla="*/ 188 h 509"/>
              <a:gd name="T10" fmla="*/ 555 w 616"/>
              <a:gd name="T11" fmla="*/ 4 h 509"/>
              <a:gd name="T12" fmla="*/ 554 w 616"/>
              <a:gd name="T13" fmla="*/ 3 h 509"/>
              <a:gd name="T14" fmla="*/ 553 w 616"/>
              <a:gd name="T15" fmla="*/ 1 h 509"/>
              <a:gd name="T16" fmla="*/ 551 w 616"/>
              <a:gd name="T17" fmla="*/ 1 h 509"/>
              <a:gd name="T18" fmla="*/ 549 w 616"/>
              <a:gd name="T19" fmla="*/ 0 h 509"/>
              <a:gd name="T20" fmla="*/ 308 w 616"/>
              <a:gd name="T21" fmla="*/ 0 h 509"/>
              <a:gd name="T22" fmla="*/ 147 w 616"/>
              <a:gd name="T23" fmla="*/ 0 h 509"/>
              <a:gd name="T24" fmla="*/ 66 w 616"/>
              <a:gd name="T25" fmla="*/ 0 h 509"/>
              <a:gd name="T26" fmla="*/ 64 w 616"/>
              <a:gd name="T27" fmla="*/ 1 h 509"/>
              <a:gd name="T28" fmla="*/ 62 w 616"/>
              <a:gd name="T29" fmla="*/ 2 h 509"/>
              <a:gd name="T30" fmla="*/ 61 w 616"/>
              <a:gd name="T31" fmla="*/ 4 h 509"/>
              <a:gd name="T32" fmla="*/ 60 w 616"/>
              <a:gd name="T33" fmla="*/ 5 h 509"/>
              <a:gd name="T34" fmla="*/ 27 w 616"/>
              <a:gd name="T35" fmla="*/ 242 h 509"/>
              <a:gd name="T36" fmla="*/ 582 w 616"/>
              <a:gd name="T37" fmla="*/ 509 h 509"/>
              <a:gd name="T38" fmla="*/ 606 w 616"/>
              <a:gd name="T39" fmla="*/ 229 h 509"/>
              <a:gd name="T40" fmla="*/ 464 w 616"/>
              <a:gd name="T41" fmla="*/ 232 h 509"/>
              <a:gd name="T42" fmla="*/ 463 w 616"/>
              <a:gd name="T43" fmla="*/ 14 h 509"/>
              <a:gd name="T44" fmla="*/ 391 w 616"/>
              <a:gd name="T45" fmla="*/ 219 h 509"/>
              <a:gd name="T46" fmla="*/ 315 w 616"/>
              <a:gd name="T47" fmla="*/ 14 h 509"/>
              <a:gd name="T48" fmla="*/ 391 w 616"/>
              <a:gd name="T49" fmla="*/ 219 h 509"/>
              <a:gd name="T50" fmla="*/ 257 w 616"/>
              <a:gd name="T51" fmla="*/ 232 h 509"/>
              <a:gd name="T52" fmla="*/ 234 w 616"/>
              <a:gd name="T53" fmla="*/ 14 h 509"/>
              <a:gd name="T54" fmla="*/ 117 w 616"/>
              <a:gd name="T55" fmla="*/ 192 h 509"/>
              <a:gd name="T56" fmla="*/ 202 w 616"/>
              <a:gd name="T57" fmla="*/ 190 h 509"/>
              <a:gd name="T58" fmla="*/ 117 w 616"/>
              <a:gd name="T59" fmla="*/ 192 h 509"/>
              <a:gd name="T60" fmla="*/ 72 w 616"/>
              <a:gd name="T61" fmla="*/ 14 h 509"/>
              <a:gd name="T62" fmla="*/ 48 w 616"/>
              <a:gd name="T63" fmla="*/ 232 h 509"/>
              <a:gd name="T64" fmla="*/ 392 w 616"/>
              <a:gd name="T65" fmla="*/ 495 h 509"/>
              <a:gd name="T66" fmla="*/ 503 w 616"/>
              <a:gd name="T67" fmla="*/ 495 h 509"/>
              <a:gd name="T68" fmla="*/ 517 w 616"/>
              <a:gd name="T69" fmla="*/ 285 h 509"/>
              <a:gd name="T70" fmla="*/ 378 w 616"/>
              <a:gd name="T71" fmla="*/ 285 h 509"/>
              <a:gd name="T72" fmla="*/ 41 w 616"/>
              <a:gd name="T73" fmla="*/ 246 h 509"/>
              <a:gd name="T74" fmla="*/ 113 w 616"/>
              <a:gd name="T75" fmla="*/ 229 h 509"/>
              <a:gd name="T76" fmla="*/ 215 w 616"/>
              <a:gd name="T77" fmla="*/ 229 h 509"/>
              <a:gd name="T78" fmla="*/ 308 w 616"/>
              <a:gd name="T79" fmla="*/ 217 h 509"/>
              <a:gd name="T80" fmla="*/ 410 w 616"/>
              <a:gd name="T81" fmla="*/ 217 h 509"/>
              <a:gd name="T82" fmla="*/ 511 w 616"/>
              <a:gd name="T83" fmla="*/ 217 h 509"/>
              <a:gd name="T84" fmla="*/ 575 w 616"/>
              <a:gd name="T85" fmla="*/ 495 h 509"/>
              <a:gd name="T86" fmla="*/ 513 w 616"/>
              <a:gd name="T87" fmla="*/ 189 h 509"/>
              <a:gd name="T88" fmla="*/ 598 w 616"/>
              <a:gd name="T89" fmla="*/ 192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6" h="509">
                <a:moveTo>
                  <a:pt x="323" y="278"/>
                </a:moveTo>
                <a:cubicBezTo>
                  <a:pt x="107" y="278"/>
                  <a:pt x="107" y="278"/>
                  <a:pt x="107" y="278"/>
                </a:cubicBezTo>
                <a:cubicBezTo>
                  <a:pt x="104" y="278"/>
                  <a:pt x="100" y="282"/>
                  <a:pt x="100" y="285"/>
                </a:cubicBezTo>
                <a:cubicBezTo>
                  <a:pt x="100" y="415"/>
                  <a:pt x="100" y="415"/>
                  <a:pt x="100" y="415"/>
                </a:cubicBezTo>
                <a:cubicBezTo>
                  <a:pt x="100" y="419"/>
                  <a:pt x="104" y="422"/>
                  <a:pt x="107" y="422"/>
                </a:cubicBezTo>
                <a:cubicBezTo>
                  <a:pt x="323" y="422"/>
                  <a:pt x="323" y="422"/>
                  <a:pt x="323" y="422"/>
                </a:cubicBezTo>
                <a:cubicBezTo>
                  <a:pt x="327" y="422"/>
                  <a:pt x="330" y="419"/>
                  <a:pt x="330" y="415"/>
                </a:cubicBezTo>
                <a:cubicBezTo>
                  <a:pt x="330" y="285"/>
                  <a:pt x="330" y="285"/>
                  <a:pt x="330" y="285"/>
                </a:cubicBezTo>
                <a:cubicBezTo>
                  <a:pt x="330" y="282"/>
                  <a:pt x="327" y="278"/>
                  <a:pt x="323" y="278"/>
                </a:cubicBezTo>
                <a:close/>
                <a:moveTo>
                  <a:pt x="316" y="408"/>
                </a:moveTo>
                <a:cubicBezTo>
                  <a:pt x="114" y="408"/>
                  <a:pt x="114" y="408"/>
                  <a:pt x="114" y="408"/>
                </a:cubicBezTo>
                <a:cubicBezTo>
                  <a:pt x="114" y="292"/>
                  <a:pt x="114" y="292"/>
                  <a:pt x="114" y="292"/>
                </a:cubicBezTo>
                <a:cubicBezTo>
                  <a:pt x="316" y="292"/>
                  <a:pt x="316" y="292"/>
                  <a:pt x="316" y="292"/>
                </a:cubicBezTo>
                <a:lnTo>
                  <a:pt x="316" y="408"/>
                </a:lnTo>
                <a:close/>
                <a:moveTo>
                  <a:pt x="612" y="188"/>
                </a:moveTo>
                <a:cubicBezTo>
                  <a:pt x="556" y="5"/>
                  <a:pt x="556" y="5"/>
                  <a:pt x="556" y="5"/>
                </a:cubicBezTo>
                <a:cubicBezTo>
                  <a:pt x="556" y="5"/>
                  <a:pt x="556" y="5"/>
                  <a:pt x="556" y="5"/>
                </a:cubicBezTo>
                <a:cubicBezTo>
                  <a:pt x="556" y="5"/>
                  <a:pt x="555" y="4"/>
                  <a:pt x="555" y="4"/>
                </a:cubicBezTo>
                <a:cubicBezTo>
                  <a:pt x="555" y="4"/>
                  <a:pt x="555" y="4"/>
                  <a:pt x="555" y="4"/>
                </a:cubicBezTo>
                <a:cubicBezTo>
                  <a:pt x="555" y="3"/>
                  <a:pt x="555" y="3"/>
                  <a:pt x="555" y="3"/>
                </a:cubicBezTo>
                <a:cubicBezTo>
                  <a:pt x="555" y="3"/>
                  <a:pt x="554" y="3"/>
                  <a:pt x="554" y="3"/>
                </a:cubicBezTo>
                <a:cubicBezTo>
                  <a:pt x="554" y="2"/>
                  <a:pt x="554" y="2"/>
                  <a:pt x="554" y="2"/>
                </a:cubicBezTo>
                <a:cubicBezTo>
                  <a:pt x="554" y="2"/>
                  <a:pt x="553" y="2"/>
                  <a:pt x="553" y="2"/>
                </a:cubicBezTo>
                <a:cubicBezTo>
                  <a:pt x="553" y="2"/>
                  <a:pt x="553" y="1"/>
                  <a:pt x="553" y="1"/>
                </a:cubicBezTo>
                <a:cubicBezTo>
                  <a:pt x="552" y="1"/>
                  <a:pt x="552" y="1"/>
                  <a:pt x="552" y="1"/>
                </a:cubicBezTo>
                <a:cubicBezTo>
                  <a:pt x="552" y="1"/>
                  <a:pt x="552" y="1"/>
                  <a:pt x="551" y="1"/>
                </a:cubicBezTo>
                <a:cubicBezTo>
                  <a:pt x="551" y="1"/>
                  <a:pt x="551" y="1"/>
                  <a:pt x="551" y="1"/>
                </a:cubicBezTo>
                <a:cubicBezTo>
                  <a:pt x="551" y="0"/>
                  <a:pt x="550" y="0"/>
                  <a:pt x="550" y="0"/>
                </a:cubicBezTo>
                <a:cubicBezTo>
                  <a:pt x="550" y="0"/>
                  <a:pt x="550" y="0"/>
                  <a:pt x="549" y="0"/>
                </a:cubicBezTo>
                <a:cubicBezTo>
                  <a:pt x="549" y="0"/>
                  <a:pt x="549" y="0"/>
                  <a:pt x="549" y="0"/>
                </a:cubicBezTo>
                <a:cubicBezTo>
                  <a:pt x="469" y="0"/>
                  <a:pt x="469" y="0"/>
                  <a:pt x="469" y="0"/>
                </a:cubicBezTo>
                <a:cubicBezTo>
                  <a:pt x="469" y="0"/>
                  <a:pt x="469" y="0"/>
                  <a:pt x="469" y="0"/>
                </a:cubicBezTo>
                <a:cubicBezTo>
                  <a:pt x="308" y="0"/>
                  <a:pt x="308" y="0"/>
                  <a:pt x="308" y="0"/>
                </a:cubicBezTo>
                <a:cubicBezTo>
                  <a:pt x="308" y="0"/>
                  <a:pt x="308" y="0"/>
                  <a:pt x="308" y="0"/>
                </a:cubicBezTo>
                <a:cubicBezTo>
                  <a:pt x="147" y="0"/>
                  <a:pt x="147" y="0"/>
                  <a:pt x="147" y="0"/>
                </a:cubicBezTo>
                <a:cubicBezTo>
                  <a:pt x="147" y="0"/>
                  <a:pt x="147" y="0"/>
                  <a:pt x="147" y="0"/>
                </a:cubicBezTo>
                <a:cubicBezTo>
                  <a:pt x="67" y="0"/>
                  <a:pt x="67" y="0"/>
                  <a:pt x="67" y="0"/>
                </a:cubicBezTo>
                <a:cubicBezTo>
                  <a:pt x="67" y="0"/>
                  <a:pt x="67" y="0"/>
                  <a:pt x="67" y="0"/>
                </a:cubicBezTo>
                <a:cubicBezTo>
                  <a:pt x="67" y="0"/>
                  <a:pt x="66" y="0"/>
                  <a:pt x="66" y="0"/>
                </a:cubicBezTo>
                <a:cubicBezTo>
                  <a:pt x="66" y="0"/>
                  <a:pt x="66" y="0"/>
                  <a:pt x="65" y="1"/>
                </a:cubicBezTo>
                <a:cubicBezTo>
                  <a:pt x="65" y="1"/>
                  <a:pt x="65" y="1"/>
                  <a:pt x="65" y="1"/>
                </a:cubicBezTo>
                <a:cubicBezTo>
                  <a:pt x="65" y="1"/>
                  <a:pt x="64" y="1"/>
                  <a:pt x="64" y="1"/>
                </a:cubicBezTo>
                <a:cubicBezTo>
                  <a:pt x="64" y="1"/>
                  <a:pt x="64" y="1"/>
                  <a:pt x="64" y="1"/>
                </a:cubicBezTo>
                <a:cubicBezTo>
                  <a:pt x="63" y="1"/>
                  <a:pt x="63" y="2"/>
                  <a:pt x="63" y="2"/>
                </a:cubicBezTo>
                <a:cubicBezTo>
                  <a:pt x="63" y="2"/>
                  <a:pt x="63" y="2"/>
                  <a:pt x="62" y="2"/>
                </a:cubicBezTo>
                <a:cubicBezTo>
                  <a:pt x="62" y="2"/>
                  <a:pt x="62" y="2"/>
                  <a:pt x="62" y="3"/>
                </a:cubicBezTo>
                <a:cubicBezTo>
                  <a:pt x="62" y="3"/>
                  <a:pt x="62" y="3"/>
                  <a:pt x="62" y="3"/>
                </a:cubicBezTo>
                <a:cubicBezTo>
                  <a:pt x="61" y="3"/>
                  <a:pt x="61" y="3"/>
                  <a:pt x="61" y="4"/>
                </a:cubicBezTo>
                <a:cubicBezTo>
                  <a:pt x="61" y="4"/>
                  <a:pt x="61" y="4"/>
                  <a:pt x="61" y="4"/>
                </a:cubicBezTo>
                <a:cubicBezTo>
                  <a:pt x="61" y="4"/>
                  <a:pt x="61" y="5"/>
                  <a:pt x="61" y="5"/>
                </a:cubicBezTo>
                <a:cubicBezTo>
                  <a:pt x="61" y="5"/>
                  <a:pt x="60" y="5"/>
                  <a:pt x="60" y="5"/>
                </a:cubicBezTo>
                <a:cubicBezTo>
                  <a:pt x="5" y="188"/>
                  <a:pt x="5" y="188"/>
                  <a:pt x="5" y="188"/>
                </a:cubicBezTo>
                <a:cubicBezTo>
                  <a:pt x="0" y="203"/>
                  <a:pt x="2" y="218"/>
                  <a:pt x="10" y="229"/>
                </a:cubicBezTo>
                <a:cubicBezTo>
                  <a:pt x="15" y="235"/>
                  <a:pt x="20" y="239"/>
                  <a:pt x="27" y="242"/>
                </a:cubicBezTo>
                <a:cubicBezTo>
                  <a:pt x="27" y="502"/>
                  <a:pt x="27" y="502"/>
                  <a:pt x="27" y="502"/>
                </a:cubicBezTo>
                <a:cubicBezTo>
                  <a:pt x="27" y="506"/>
                  <a:pt x="30" y="509"/>
                  <a:pt x="34" y="509"/>
                </a:cubicBezTo>
                <a:cubicBezTo>
                  <a:pt x="582" y="509"/>
                  <a:pt x="582" y="509"/>
                  <a:pt x="582" y="509"/>
                </a:cubicBezTo>
                <a:cubicBezTo>
                  <a:pt x="586" y="509"/>
                  <a:pt x="589" y="506"/>
                  <a:pt x="589" y="502"/>
                </a:cubicBezTo>
                <a:cubicBezTo>
                  <a:pt x="589" y="242"/>
                  <a:pt x="589" y="242"/>
                  <a:pt x="589" y="242"/>
                </a:cubicBezTo>
                <a:cubicBezTo>
                  <a:pt x="596" y="239"/>
                  <a:pt x="602" y="235"/>
                  <a:pt x="606" y="229"/>
                </a:cubicBezTo>
                <a:cubicBezTo>
                  <a:pt x="614" y="218"/>
                  <a:pt x="616" y="203"/>
                  <a:pt x="612" y="188"/>
                </a:cubicBezTo>
                <a:close/>
                <a:moveTo>
                  <a:pt x="493" y="220"/>
                </a:moveTo>
                <a:cubicBezTo>
                  <a:pt x="486" y="228"/>
                  <a:pt x="476" y="232"/>
                  <a:pt x="464" y="232"/>
                </a:cubicBezTo>
                <a:cubicBezTo>
                  <a:pt x="439" y="232"/>
                  <a:pt x="417" y="213"/>
                  <a:pt x="414" y="190"/>
                </a:cubicBezTo>
                <a:cubicBezTo>
                  <a:pt x="396" y="14"/>
                  <a:pt x="396" y="14"/>
                  <a:pt x="396" y="14"/>
                </a:cubicBezTo>
                <a:cubicBezTo>
                  <a:pt x="463" y="14"/>
                  <a:pt x="463" y="14"/>
                  <a:pt x="463" y="14"/>
                </a:cubicBezTo>
                <a:cubicBezTo>
                  <a:pt x="499" y="192"/>
                  <a:pt x="499" y="192"/>
                  <a:pt x="499" y="192"/>
                </a:cubicBezTo>
                <a:cubicBezTo>
                  <a:pt x="501" y="202"/>
                  <a:pt x="499" y="212"/>
                  <a:pt x="493" y="220"/>
                </a:cubicBezTo>
                <a:close/>
                <a:moveTo>
                  <a:pt x="391" y="219"/>
                </a:moveTo>
                <a:cubicBezTo>
                  <a:pt x="383" y="228"/>
                  <a:pt x="373" y="232"/>
                  <a:pt x="360" y="232"/>
                </a:cubicBezTo>
                <a:cubicBezTo>
                  <a:pt x="336" y="232"/>
                  <a:pt x="315" y="213"/>
                  <a:pt x="315" y="190"/>
                </a:cubicBezTo>
                <a:cubicBezTo>
                  <a:pt x="315" y="14"/>
                  <a:pt x="315" y="14"/>
                  <a:pt x="315" y="14"/>
                </a:cubicBezTo>
                <a:cubicBezTo>
                  <a:pt x="382" y="14"/>
                  <a:pt x="382" y="14"/>
                  <a:pt x="382" y="14"/>
                </a:cubicBezTo>
                <a:cubicBezTo>
                  <a:pt x="400" y="191"/>
                  <a:pt x="400" y="191"/>
                  <a:pt x="400" y="191"/>
                </a:cubicBezTo>
                <a:cubicBezTo>
                  <a:pt x="401" y="201"/>
                  <a:pt x="398" y="211"/>
                  <a:pt x="391" y="219"/>
                </a:cubicBezTo>
                <a:close/>
                <a:moveTo>
                  <a:pt x="301" y="190"/>
                </a:moveTo>
                <a:cubicBezTo>
                  <a:pt x="301" y="201"/>
                  <a:pt x="297" y="212"/>
                  <a:pt x="288" y="220"/>
                </a:cubicBezTo>
                <a:cubicBezTo>
                  <a:pt x="280" y="228"/>
                  <a:pt x="269" y="232"/>
                  <a:pt x="257" y="232"/>
                </a:cubicBezTo>
                <a:cubicBezTo>
                  <a:pt x="244" y="232"/>
                  <a:pt x="233" y="228"/>
                  <a:pt x="226" y="219"/>
                </a:cubicBezTo>
                <a:cubicBezTo>
                  <a:pt x="219" y="211"/>
                  <a:pt x="216" y="201"/>
                  <a:pt x="217" y="191"/>
                </a:cubicBezTo>
                <a:cubicBezTo>
                  <a:pt x="234" y="14"/>
                  <a:pt x="234" y="14"/>
                  <a:pt x="234" y="14"/>
                </a:cubicBezTo>
                <a:cubicBezTo>
                  <a:pt x="301" y="14"/>
                  <a:pt x="301" y="14"/>
                  <a:pt x="301" y="14"/>
                </a:cubicBezTo>
                <a:lnTo>
                  <a:pt x="301" y="190"/>
                </a:lnTo>
                <a:close/>
                <a:moveTo>
                  <a:pt x="117" y="192"/>
                </a:moveTo>
                <a:cubicBezTo>
                  <a:pt x="153" y="14"/>
                  <a:pt x="153" y="14"/>
                  <a:pt x="153" y="14"/>
                </a:cubicBezTo>
                <a:cubicBezTo>
                  <a:pt x="220" y="14"/>
                  <a:pt x="220" y="14"/>
                  <a:pt x="220" y="14"/>
                </a:cubicBezTo>
                <a:cubicBezTo>
                  <a:pt x="202" y="190"/>
                  <a:pt x="202" y="190"/>
                  <a:pt x="202" y="190"/>
                </a:cubicBezTo>
                <a:cubicBezTo>
                  <a:pt x="200" y="213"/>
                  <a:pt x="177" y="232"/>
                  <a:pt x="152" y="232"/>
                </a:cubicBezTo>
                <a:cubicBezTo>
                  <a:pt x="140" y="232"/>
                  <a:pt x="130" y="228"/>
                  <a:pt x="123" y="220"/>
                </a:cubicBezTo>
                <a:cubicBezTo>
                  <a:pt x="117" y="212"/>
                  <a:pt x="115" y="202"/>
                  <a:pt x="117" y="192"/>
                </a:cubicBezTo>
                <a:close/>
                <a:moveTo>
                  <a:pt x="22" y="220"/>
                </a:moveTo>
                <a:cubicBezTo>
                  <a:pt x="16" y="213"/>
                  <a:pt x="15" y="203"/>
                  <a:pt x="18" y="192"/>
                </a:cubicBezTo>
                <a:cubicBezTo>
                  <a:pt x="72" y="14"/>
                  <a:pt x="72" y="14"/>
                  <a:pt x="72" y="14"/>
                </a:cubicBezTo>
                <a:cubicBezTo>
                  <a:pt x="139" y="14"/>
                  <a:pt x="139" y="14"/>
                  <a:pt x="139" y="14"/>
                </a:cubicBezTo>
                <a:cubicBezTo>
                  <a:pt x="103" y="189"/>
                  <a:pt x="103" y="189"/>
                  <a:pt x="103" y="189"/>
                </a:cubicBezTo>
                <a:cubicBezTo>
                  <a:pt x="99" y="212"/>
                  <a:pt x="73" y="232"/>
                  <a:pt x="48" y="232"/>
                </a:cubicBezTo>
                <a:cubicBezTo>
                  <a:pt x="37" y="232"/>
                  <a:pt x="27" y="228"/>
                  <a:pt x="22" y="220"/>
                </a:cubicBezTo>
                <a:close/>
                <a:moveTo>
                  <a:pt x="503" y="495"/>
                </a:moveTo>
                <a:cubicBezTo>
                  <a:pt x="392" y="495"/>
                  <a:pt x="392" y="495"/>
                  <a:pt x="392" y="495"/>
                </a:cubicBezTo>
                <a:cubicBezTo>
                  <a:pt x="392" y="292"/>
                  <a:pt x="392" y="292"/>
                  <a:pt x="392" y="292"/>
                </a:cubicBezTo>
                <a:cubicBezTo>
                  <a:pt x="503" y="292"/>
                  <a:pt x="503" y="292"/>
                  <a:pt x="503" y="292"/>
                </a:cubicBezTo>
                <a:lnTo>
                  <a:pt x="503" y="495"/>
                </a:lnTo>
                <a:close/>
                <a:moveTo>
                  <a:pt x="575" y="495"/>
                </a:moveTo>
                <a:cubicBezTo>
                  <a:pt x="517" y="495"/>
                  <a:pt x="517" y="495"/>
                  <a:pt x="517" y="495"/>
                </a:cubicBezTo>
                <a:cubicBezTo>
                  <a:pt x="517" y="285"/>
                  <a:pt x="517" y="285"/>
                  <a:pt x="517" y="285"/>
                </a:cubicBezTo>
                <a:cubicBezTo>
                  <a:pt x="517" y="282"/>
                  <a:pt x="514" y="278"/>
                  <a:pt x="510" y="278"/>
                </a:cubicBezTo>
                <a:cubicBezTo>
                  <a:pt x="385" y="278"/>
                  <a:pt x="385" y="278"/>
                  <a:pt x="385" y="278"/>
                </a:cubicBezTo>
                <a:cubicBezTo>
                  <a:pt x="381" y="278"/>
                  <a:pt x="378" y="282"/>
                  <a:pt x="378" y="285"/>
                </a:cubicBezTo>
                <a:cubicBezTo>
                  <a:pt x="378" y="495"/>
                  <a:pt x="378" y="495"/>
                  <a:pt x="378" y="495"/>
                </a:cubicBezTo>
                <a:cubicBezTo>
                  <a:pt x="41" y="495"/>
                  <a:pt x="41" y="495"/>
                  <a:pt x="41" y="495"/>
                </a:cubicBezTo>
                <a:cubicBezTo>
                  <a:pt x="41" y="246"/>
                  <a:pt x="41" y="246"/>
                  <a:pt x="41" y="246"/>
                </a:cubicBezTo>
                <a:cubicBezTo>
                  <a:pt x="43" y="246"/>
                  <a:pt x="46" y="246"/>
                  <a:pt x="48" y="246"/>
                </a:cubicBezTo>
                <a:cubicBezTo>
                  <a:pt x="71" y="246"/>
                  <a:pt x="92" y="234"/>
                  <a:pt x="106" y="217"/>
                </a:cubicBezTo>
                <a:cubicBezTo>
                  <a:pt x="107" y="221"/>
                  <a:pt x="110" y="225"/>
                  <a:pt x="113" y="229"/>
                </a:cubicBezTo>
                <a:cubicBezTo>
                  <a:pt x="122" y="240"/>
                  <a:pt x="136" y="246"/>
                  <a:pt x="152" y="246"/>
                </a:cubicBezTo>
                <a:cubicBezTo>
                  <a:pt x="175" y="246"/>
                  <a:pt x="196" y="234"/>
                  <a:pt x="207" y="216"/>
                </a:cubicBezTo>
                <a:cubicBezTo>
                  <a:pt x="209" y="221"/>
                  <a:pt x="212" y="225"/>
                  <a:pt x="215" y="229"/>
                </a:cubicBezTo>
                <a:cubicBezTo>
                  <a:pt x="226" y="240"/>
                  <a:pt x="241" y="246"/>
                  <a:pt x="257" y="246"/>
                </a:cubicBezTo>
                <a:cubicBezTo>
                  <a:pt x="272" y="246"/>
                  <a:pt x="287" y="240"/>
                  <a:pt x="298" y="230"/>
                </a:cubicBezTo>
                <a:cubicBezTo>
                  <a:pt x="302" y="226"/>
                  <a:pt x="306" y="221"/>
                  <a:pt x="308" y="217"/>
                </a:cubicBezTo>
                <a:cubicBezTo>
                  <a:pt x="318" y="234"/>
                  <a:pt x="338" y="246"/>
                  <a:pt x="360" y="246"/>
                </a:cubicBezTo>
                <a:cubicBezTo>
                  <a:pt x="376" y="246"/>
                  <a:pt x="391" y="240"/>
                  <a:pt x="401" y="229"/>
                </a:cubicBezTo>
                <a:cubicBezTo>
                  <a:pt x="405" y="225"/>
                  <a:pt x="407" y="221"/>
                  <a:pt x="410" y="217"/>
                </a:cubicBezTo>
                <a:cubicBezTo>
                  <a:pt x="421" y="234"/>
                  <a:pt x="442" y="246"/>
                  <a:pt x="464" y="246"/>
                </a:cubicBezTo>
                <a:cubicBezTo>
                  <a:pt x="480" y="246"/>
                  <a:pt x="495" y="240"/>
                  <a:pt x="504" y="229"/>
                </a:cubicBezTo>
                <a:cubicBezTo>
                  <a:pt x="507" y="225"/>
                  <a:pt x="509" y="221"/>
                  <a:pt x="511" y="217"/>
                </a:cubicBezTo>
                <a:cubicBezTo>
                  <a:pt x="524" y="234"/>
                  <a:pt x="546" y="246"/>
                  <a:pt x="568" y="246"/>
                </a:cubicBezTo>
                <a:cubicBezTo>
                  <a:pt x="570" y="246"/>
                  <a:pt x="573" y="246"/>
                  <a:pt x="575" y="246"/>
                </a:cubicBezTo>
                <a:lnTo>
                  <a:pt x="575" y="495"/>
                </a:lnTo>
                <a:close/>
                <a:moveTo>
                  <a:pt x="595" y="220"/>
                </a:moveTo>
                <a:cubicBezTo>
                  <a:pt x="589" y="228"/>
                  <a:pt x="579" y="232"/>
                  <a:pt x="568" y="232"/>
                </a:cubicBezTo>
                <a:cubicBezTo>
                  <a:pt x="543" y="232"/>
                  <a:pt x="518" y="212"/>
                  <a:pt x="513" y="189"/>
                </a:cubicBezTo>
                <a:cubicBezTo>
                  <a:pt x="477" y="14"/>
                  <a:pt x="477" y="14"/>
                  <a:pt x="477" y="14"/>
                </a:cubicBezTo>
                <a:cubicBezTo>
                  <a:pt x="544" y="14"/>
                  <a:pt x="544" y="14"/>
                  <a:pt x="544" y="14"/>
                </a:cubicBezTo>
                <a:cubicBezTo>
                  <a:pt x="598" y="192"/>
                  <a:pt x="598" y="192"/>
                  <a:pt x="598" y="192"/>
                </a:cubicBezTo>
                <a:cubicBezTo>
                  <a:pt x="601" y="203"/>
                  <a:pt x="600" y="213"/>
                  <a:pt x="595" y="2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40"/>
          <p:cNvSpPr>
            <a:spLocks noEditPoints="1"/>
          </p:cNvSpPr>
          <p:nvPr/>
        </p:nvSpPr>
        <p:spPr bwMode="auto">
          <a:xfrm>
            <a:off x="3698796" y="2129155"/>
            <a:ext cx="490114" cy="492082"/>
          </a:xfrm>
          <a:custGeom>
            <a:avLst/>
            <a:gdLst>
              <a:gd name="T0" fmla="*/ 418 w 791"/>
              <a:gd name="T1" fmla="*/ 262 h 792"/>
              <a:gd name="T2" fmla="*/ 402 w 791"/>
              <a:gd name="T3" fmla="*/ 292 h 792"/>
              <a:gd name="T4" fmla="*/ 527 w 791"/>
              <a:gd name="T5" fmla="*/ 280 h 792"/>
              <a:gd name="T6" fmla="*/ 370 w 791"/>
              <a:gd name="T7" fmla="*/ 236 h 792"/>
              <a:gd name="T8" fmla="*/ 453 w 791"/>
              <a:gd name="T9" fmla="*/ 288 h 792"/>
              <a:gd name="T10" fmla="*/ 494 w 791"/>
              <a:gd name="T11" fmla="*/ 281 h 792"/>
              <a:gd name="T12" fmla="*/ 757 w 791"/>
              <a:gd name="T13" fmla="*/ 235 h 792"/>
              <a:gd name="T14" fmla="*/ 467 w 791"/>
              <a:gd name="T15" fmla="*/ 7 h 792"/>
              <a:gd name="T16" fmla="*/ 395 w 791"/>
              <a:gd name="T17" fmla="*/ 0 h 792"/>
              <a:gd name="T18" fmla="*/ 225 w 791"/>
              <a:gd name="T19" fmla="*/ 39 h 792"/>
              <a:gd name="T20" fmla="*/ 15 w 791"/>
              <a:gd name="T21" fmla="*/ 285 h 792"/>
              <a:gd name="T22" fmla="*/ 2 w 791"/>
              <a:gd name="T23" fmla="*/ 350 h 792"/>
              <a:gd name="T24" fmla="*/ 0 w 791"/>
              <a:gd name="T25" fmla="*/ 419 h 792"/>
              <a:gd name="T26" fmla="*/ 167 w 791"/>
              <a:gd name="T27" fmla="*/ 719 h 792"/>
              <a:gd name="T28" fmla="*/ 71 w 791"/>
              <a:gd name="T29" fmla="*/ 597 h 792"/>
              <a:gd name="T30" fmla="*/ 14 w 791"/>
              <a:gd name="T31" fmla="*/ 382 h 792"/>
              <a:gd name="T32" fmla="*/ 18 w 791"/>
              <a:gd name="T33" fmla="*/ 336 h 792"/>
              <a:gd name="T34" fmla="*/ 122 w 791"/>
              <a:gd name="T35" fmla="*/ 524 h 792"/>
              <a:gd name="T36" fmla="*/ 117 w 791"/>
              <a:gd name="T37" fmla="*/ 177 h 792"/>
              <a:gd name="T38" fmla="*/ 101 w 791"/>
              <a:gd name="T39" fmla="*/ 153 h 792"/>
              <a:gd name="T40" fmla="*/ 198 w 791"/>
              <a:gd name="T41" fmla="*/ 69 h 792"/>
              <a:gd name="T42" fmla="*/ 248 w 791"/>
              <a:gd name="T43" fmla="*/ 68 h 792"/>
              <a:gd name="T44" fmla="*/ 221 w 791"/>
              <a:gd name="T45" fmla="*/ 77 h 792"/>
              <a:gd name="T46" fmla="*/ 443 w 791"/>
              <a:gd name="T47" fmla="*/ 17 h 792"/>
              <a:gd name="T48" fmla="*/ 300 w 791"/>
              <a:gd name="T49" fmla="*/ 86 h 792"/>
              <a:gd name="T50" fmla="*/ 263 w 791"/>
              <a:gd name="T51" fmla="*/ 64 h 792"/>
              <a:gd name="T52" fmla="*/ 757 w 791"/>
              <a:gd name="T53" fmla="*/ 519 h 792"/>
              <a:gd name="T54" fmla="*/ 732 w 791"/>
              <a:gd name="T55" fmla="*/ 273 h 792"/>
              <a:gd name="T56" fmla="*/ 725 w 791"/>
              <a:gd name="T57" fmla="*/ 259 h 792"/>
              <a:gd name="T58" fmla="*/ 642 w 791"/>
              <a:gd name="T59" fmla="*/ 315 h 792"/>
              <a:gd name="T60" fmla="*/ 602 w 791"/>
              <a:gd name="T61" fmla="*/ 392 h 792"/>
              <a:gd name="T62" fmla="*/ 591 w 791"/>
              <a:gd name="T63" fmla="*/ 419 h 792"/>
              <a:gd name="T64" fmla="*/ 454 w 791"/>
              <a:gd name="T65" fmla="*/ 677 h 792"/>
              <a:gd name="T66" fmla="*/ 323 w 791"/>
              <a:gd name="T67" fmla="*/ 460 h 792"/>
              <a:gd name="T68" fmla="*/ 310 w 791"/>
              <a:gd name="T69" fmla="*/ 240 h 792"/>
              <a:gd name="T70" fmla="*/ 434 w 791"/>
              <a:gd name="T71" fmla="*/ 180 h 792"/>
              <a:gd name="T72" fmla="*/ 400 w 791"/>
              <a:gd name="T73" fmla="*/ 104 h 792"/>
              <a:gd name="T74" fmla="*/ 79 w 791"/>
              <a:gd name="T75" fmla="*/ 444 h 792"/>
              <a:gd name="T76" fmla="*/ 322 w 791"/>
              <a:gd name="T77" fmla="*/ 97 h 792"/>
              <a:gd name="T78" fmla="*/ 305 w 791"/>
              <a:gd name="T79" fmla="*/ 115 h 792"/>
              <a:gd name="T80" fmla="*/ 479 w 791"/>
              <a:gd name="T81" fmla="*/ 76 h 792"/>
              <a:gd name="T82" fmla="*/ 327 w 791"/>
              <a:gd name="T83" fmla="*/ 122 h 792"/>
              <a:gd name="T84" fmla="*/ 381 w 791"/>
              <a:gd name="T85" fmla="*/ 164 h 792"/>
              <a:gd name="T86" fmla="*/ 337 w 791"/>
              <a:gd name="T87" fmla="*/ 189 h 792"/>
              <a:gd name="T88" fmla="*/ 255 w 791"/>
              <a:gd name="T89" fmla="*/ 144 h 792"/>
              <a:gd name="T90" fmla="*/ 360 w 791"/>
              <a:gd name="T91" fmla="*/ 168 h 792"/>
              <a:gd name="T92" fmla="*/ 330 w 791"/>
              <a:gd name="T93" fmla="*/ 176 h 792"/>
              <a:gd name="T94" fmla="*/ 229 w 791"/>
              <a:gd name="T95" fmla="*/ 389 h 792"/>
              <a:gd name="T96" fmla="*/ 325 w 791"/>
              <a:gd name="T97" fmla="*/ 474 h 792"/>
              <a:gd name="T98" fmla="*/ 402 w 791"/>
              <a:gd name="T99" fmla="*/ 567 h 792"/>
              <a:gd name="T100" fmla="*/ 423 w 791"/>
              <a:gd name="T101" fmla="*/ 165 h 792"/>
              <a:gd name="T102" fmla="*/ 240 w 791"/>
              <a:gd name="T103" fmla="*/ 648 h 792"/>
              <a:gd name="T104" fmla="*/ 220 w 791"/>
              <a:gd name="T105" fmla="*/ 533 h 792"/>
              <a:gd name="T106" fmla="*/ 458 w 791"/>
              <a:gd name="T107" fmla="*/ 691 h 792"/>
              <a:gd name="T108" fmla="*/ 536 w 791"/>
              <a:gd name="T109" fmla="*/ 648 h 792"/>
              <a:gd name="T110" fmla="*/ 570 w 791"/>
              <a:gd name="T111" fmla="*/ 592 h 792"/>
              <a:gd name="T112" fmla="*/ 669 w 791"/>
              <a:gd name="T113"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1" h="792">
                <a:moveTo>
                  <a:pt x="495" y="267"/>
                </a:moveTo>
                <a:cubicBezTo>
                  <a:pt x="495" y="267"/>
                  <a:pt x="495" y="267"/>
                  <a:pt x="494" y="267"/>
                </a:cubicBezTo>
                <a:cubicBezTo>
                  <a:pt x="489" y="267"/>
                  <a:pt x="472" y="265"/>
                  <a:pt x="463" y="264"/>
                </a:cubicBezTo>
                <a:cubicBezTo>
                  <a:pt x="453" y="252"/>
                  <a:pt x="430" y="223"/>
                  <a:pt x="413" y="223"/>
                </a:cubicBezTo>
                <a:cubicBezTo>
                  <a:pt x="413" y="223"/>
                  <a:pt x="412" y="223"/>
                  <a:pt x="411" y="223"/>
                </a:cubicBezTo>
                <a:cubicBezTo>
                  <a:pt x="404" y="224"/>
                  <a:pt x="402" y="228"/>
                  <a:pt x="402" y="230"/>
                </a:cubicBezTo>
                <a:cubicBezTo>
                  <a:pt x="400" y="238"/>
                  <a:pt x="407" y="244"/>
                  <a:pt x="417" y="252"/>
                </a:cubicBezTo>
                <a:cubicBezTo>
                  <a:pt x="419" y="254"/>
                  <a:pt x="422" y="256"/>
                  <a:pt x="424" y="258"/>
                </a:cubicBezTo>
                <a:cubicBezTo>
                  <a:pt x="423" y="259"/>
                  <a:pt x="420" y="261"/>
                  <a:pt x="418" y="262"/>
                </a:cubicBezTo>
                <a:cubicBezTo>
                  <a:pt x="413" y="249"/>
                  <a:pt x="392" y="233"/>
                  <a:pt x="379" y="224"/>
                </a:cubicBezTo>
                <a:cubicBezTo>
                  <a:pt x="376" y="223"/>
                  <a:pt x="373" y="222"/>
                  <a:pt x="370" y="222"/>
                </a:cubicBezTo>
                <a:cubicBezTo>
                  <a:pt x="351" y="222"/>
                  <a:pt x="330" y="258"/>
                  <a:pt x="324" y="269"/>
                </a:cubicBezTo>
                <a:cubicBezTo>
                  <a:pt x="323" y="270"/>
                  <a:pt x="323" y="272"/>
                  <a:pt x="323" y="273"/>
                </a:cubicBezTo>
                <a:cubicBezTo>
                  <a:pt x="323" y="278"/>
                  <a:pt x="327" y="290"/>
                  <a:pt x="346" y="290"/>
                </a:cubicBezTo>
                <a:cubicBezTo>
                  <a:pt x="361" y="290"/>
                  <a:pt x="381" y="283"/>
                  <a:pt x="391" y="279"/>
                </a:cubicBezTo>
                <a:cubicBezTo>
                  <a:pt x="391" y="279"/>
                  <a:pt x="391" y="279"/>
                  <a:pt x="391" y="279"/>
                </a:cubicBezTo>
                <a:cubicBezTo>
                  <a:pt x="391" y="279"/>
                  <a:pt x="392" y="279"/>
                  <a:pt x="392" y="279"/>
                </a:cubicBezTo>
                <a:cubicBezTo>
                  <a:pt x="394" y="279"/>
                  <a:pt x="399" y="287"/>
                  <a:pt x="402" y="292"/>
                </a:cubicBezTo>
                <a:cubicBezTo>
                  <a:pt x="407" y="301"/>
                  <a:pt x="412" y="310"/>
                  <a:pt x="421" y="315"/>
                </a:cubicBezTo>
                <a:cubicBezTo>
                  <a:pt x="424" y="317"/>
                  <a:pt x="428" y="318"/>
                  <a:pt x="432" y="318"/>
                </a:cubicBezTo>
                <a:cubicBezTo>
                  <a:pt x="432" y="318"/>
                  <a:pt x="432" y="318"/>
                  <a:pt x="432" y="318"/>
                </a:cubicBezTo>
                <a:cubicBezTo>
                  <a:pt x="445" y="318"/>
                  <a:pt x="455" y="308"/>
                  <a:pt x="463" y="299"/>
                </a:cubicBezTo>
                <a:cubicBezTo>
                  <a:pt x="465" y="300"/>
                  <a:pt x="468" y="301"/>
                  <a:pt x="471" y="302"/>
                </a:cubicBezTo>
                <a:cubicBezTo>
                  <a:pt x="480" y="306"/>
                  <a:pt x="492" y="310"/>
                  <a:pt x="503" y="310"/>
                </a:cubicBezTo>
                <a:cubicBezTo>
                  <a:pt x="503" y="310"/>
                  <a:pt x="503" y="310"/>
                  <a:pt x="503" y="310"/>
                </a:cubicBezTo>
                <a:cubicBezTo>
                  <a:pt x="514" y="310"/>
                  <a:pt x="521" y="305"/>
                  <a:pt x="524" y="300"/>
                </a:cubicBezTo>
                <a:cubicBezTo>
                  <a:pt x="531" y="291"/>
                  <a:pt x="529" y="284"/>
                  <a:pt x="527" y="280"/>
                </a:cubicBezTo>
                <a:cubicBezTo>
                  <a:pt x="521" y="267"/>
                  <a:pt x="498" y="266"/>
                  <a:pt x="497" y="266"/>
                </a:cubicBezTo>
                <a:cubicBezTo>
                  <a:pt x="496" y="266"/>
                  <a:pt x="495" y="267"/>
                  <a:pt x="495" y="267"/>
                </a:cubicBezTo>
                <a:close/>
                <a:moveTo>
                  <a:pt x="403" y="269"/>
                </a:moveTo>
                <a:cubicBezTo>
                  <a:pt x="400" y="267"/>
                  <a:pt x="396" y="265"/>
                  <a:pt x="392" y="265"/>
                </a:cubicBezTo>
                <a:cubicBezTo>
                  <a:pt x="390" y="265"/>
                  <a:pt x="388" y="265"/>
                  <a:pt x="387" y="266"/>
                </a:cubicBezTo>
                <a:cubicBezTo>
                  <a:pt x="386" y="266"/>
                  <a:pt x="386" y="266"/>
                  <a:pt x="386" y="266"/>
                </a:cubicBezTo>
                <a:cubicBezTo>
                  <a:pt x="377" y="269"/>
                  <a:pt x="358" y="276"/>
                  <a:pt x="346" y="276"/>
                </a:cubicBezTo>
                <a:cubicBezTo>
                  <a:pt x="340" y="276"/>
                  <a:pt x="338" y="274"/>
                  <a:pt x="337" y="273"/>
                </a:cubicBezTo>
                <a:cubicBezTo>
                  <a:pt x="348" y="255"/>
                  <a:pt x="363" y="236"/>
                  <a:pt x="370" y="236"/>
                </a:cubicBezTo>
                <a:cubicBezTo>
                  <a:pt x="370" y="236"/>
                  <a:pt x="371" y="236"/>
                  <a:pt x="371" y="236"/>
                </a:cubicBezTo>
                <a:cubicBezTo>
                  <a:pt x="391" y="250"/>
                  <a:pt x="403" y="262"/>
                  <a:pt x="405" y="267"/>
                </a:cubicBezTo>
                <a:cubicBezTo>
                  <a:pt x="404" y="268"/>
                  <a:pt x="404" y="268"/>
                  <a:pt x="403" y="269"/>
                </a:cubicBezTo>
                <a:close/>
                <a:moveTo>
                  <a:pt x="515" y="286"/>
                </a:moveTo>
                <a:cubicBezTo>
                  <a:pt x="515" y="287"/>
                  <a:pt x="515" y="289"/>
                  <a:pt x="513" y="292"/>
                </a:cubicBezTo>
                <a:cubicBezTo>
                  <a:pt x="511" y="294"/>
                  <a:pt x="509" y="296"/>
                  <a:pt x="503" y="296"/>
                </a:cubicBezTo>
                <a:cubicBezTo>
                  <a:pt x="494" y="296"/>
                  <a:pt x="484" y="292"/>
                  <a:pt x="476" y="289"/>
                </a:cubicBezTo>
                <a:cubicBezTo>
                  <a:pt x="469" y="286"/>
                  <a:pt x="465" y="285"/>
                  <a:pt x="461" y="285"/>
                </a:cubicBezTo>
                <a:cubicBezTo>
                  <a:pt x="456" y="285"/>
                  <a:pt x="454" y="287"/>
                  <a:pt x="453" y="288"/>
                </a:cubicBezTo>
                <a:cubicBezTo>
                  <a:pt x="446" y="298"/>
                  <a:pt x="438" y="304"/>
                  <a:pt x="432" y="304"/>
                </a:cubicBezTo>
                <a:cubicBezTo>
                  <a:pt x="431" y="304"/>
                  <a:pt x="429" y="304"/>
                  <a:pt x="428" y="303"/>
                </a:cubicBezTo>
                <a:cubicBezTo>
                  <a:pt x="422" y="300"/>
                  <a:pt x="418" y="292"/>
                  <a:pt x="414" y="285"/>
                </a:cubicBezTo>
                <a:cubicBezTo>
                  <a:pt x="413" y="284"/>
                  <a:pt x="412" y="282"/>
                  <a:pt x="411" y="281"/>
                </a:cubicBezTo>
                <a:cubicBezTo>
                  <a:pt x="418" y="279"/>
                  <a:pt x="432" y="271"/>
                  <a:pt x="436" y="266"/>
                </a:cubicBezTo>
                <a:cubicBezTo>
                  <a:pt x="438" y="263"/>
                  <a:pt x="440" y="261"/>
                  <a:pt x="439" y="258"/>
                </a:cubicBezTo>
                <a:cubicBezTo>
                  <a:pt x="444" y="263"/>
                  <a:pt x="449" y="269"/>
                  <a:pt x="453" y="275"/>
                </a:cubicBezTo>
                <a:cubicBezTo>
                  <a:pt x="454" y="276"/>
                  <a:pt x="456" y="277"/>
                  <a:pt x="458" y="278"/>
                </a:cubicBezTo>
                <a:cubicBezTo>
                  <a:pt x="459" y="278"/>
                  <a:pt x="487" y="281"/>
                  <a:pt x="494" y="281"/>
                </a:cubicBezTo>
                <a:cubicBezTo>
                  <a:pt x="496" y="281"/>
                  <a:pt x="496" y="281"/>
                  <a:pt x="497" y="280"/>
                </a:cubicBezTo>
                <a:cubicBezTo>
                  <a:pt x="497" y="280"/>
                  <a:pt x="497" y="280"/>
                  <a:pt x="497" y="280"/>
                </a:cubicBezTo>
                <a:cubicBezTo>
                  <a:pt x="504" y="280"/>
                  <a:pt x="513" y="283"/>
                  <a:pt x="515" y="286"/>
                </a:cubicBezTo>
                <a:close/>
                <a:moveTo>
                  <a:pt x="691" y="658"/>
                </a:moveTo>
                <a:cubicBezTo>
                  <a:pt x="724" y="621"/>
                  <a:pt x="751" y="577"/>
                  <a:pt x="768" y="529"/>
                </a:cubicBezTo>
                <a:cubicBezTo>
                  <a:pt x="768" y="528"/>
                  <a:pt x="769" y="527"/>
                  <a:pt x="769" y="527"/>
                </a:cubicBezTo>
                <a:cubicBezTo>
                  <a:pt x="783" y="486"/>
                  <a:pt x="791" y="442"/>
                  <a:pt x="791" y="396"/>
                </a:cubicBezTo>
                <a:cubicBezTo>
                  <a:pt x="791" y="339"/>
                  <a:pt x="779" y="285"/>
                  <a:pt x="757" y="236"/>
                </a:cubicBezTo>
                <a:cubicBezTo>
                  <a:pt x="757" y="236"/>
                  <a:pt x="757" y="235"/>
                  <a:pt x="757" y="235"/>
                </a:cubicBezTo>
                <a:cubicBezTo>
                  <a:pt x="709" y="128"/>
                  <a:pt x="616" y="48"/>
                  <a:pt x="505" y="16"/>
                </a:cubicBezTo>
                <a:cubicBezTo>
                  <a:pt x="504" y="16"/>
                  <a:pt x="504" y="15"/>
                  <a:pt x="503" y="15"/>
                </a:cubicBezTo>
                <a:cubicBezTo>
                  <a:pt x="501" y="15"/>
                  <a:pt x="498" y="14"/>
                  <a:pt x="496" y="13"/>
                </a:cubicBezTo>
                <a:cubicBezTo>
                  <a:pt x="495" y="13"/>
                  <a:pt x="494" y="13"/>
                  <a:pt x="493" y="12"/>
                </a:cubicBezTo>
                <a:cubicBezTo>
                  <a:pt x="490" y="12"/>
                  <a:pt x="488" y="11"/>
                  <a:pt x="486" y="11"/>
                </a:cubicBezTo>
                <a:cubicBezTo>
                  <a:pt x="484" y="10"/>
                  <a:pt x="483" y="10"/>
                  <a:pt x="482" y="10"/>
                </a:cubicBezTo>
                <a:cubicBezTo>
                  <a:pt x="480" y="10"/>
                  <a:pt x="479" y="9"/>
                  <a:pt x="477" y="9"/>
                </a:cubicBezTo>
                <a:cubicBezTo>
                  <a:pt x="477" y="9"/>
                  <a:pt x="477" y="9"/>
                  <a:pt x="477" y="9"/>
                </a:cubicBezTo>
                <a:cubicBezTo>
                  <a:pt x="474" y="8"/>
                  <a:pt x="471" y="8"/>
                  <a:pt x="467" y="7"/>
                </a:cubicBezTo>
                <a:cubicBezTo>
                  <a:pt x="467" y="7"/>
                  <a:pt x="467" y="7"/>
                  <a:pt x="467" y="7"/>
                </a:cubicBezTo>
                <a:cubicBezTo>
                  <a:pt x="467" y="7"/>
                  <a:pt x="466" y="7"/>
                  <a:pt x="466" y="7"/>
                </a:cubicBezTo>
                <a:cubicBezTo>
                  <a:pt x="461" y="6"/>
                  <a:pt x="456" y="5"/>
                  <a:pt x="451" y="4"/>
                </a:cubicBezTo>
                <a:cubicBezTo>
                  <a:pt x="450" y="4"/>
                  <a:pt x="449" y="4"/>
                  <a:pt x="448" y="4"/>
                </a:cubicBezTo>
                <a:cubicBezTo>
                  <a:pt x="443" y="3"/>
                  <a:pt x="438" y="3"/>
                  <a:pt x="432" y="2"/>
                </a:cubicBezTo>
                <a:cubicBezTo>
                  <a:pt x="432" y="2"/>
                  <a:pt x="431" y="2"/>
                  <a:pt x="430" y="2"/>
                </a:cubicBezTo>
                <a:cubicBezTo>
                  <a:pt x="425" y="1"/>
                  <a:pt x="419" y="1"/>
                  <a:pt x="414" y="1"/>
                </a:cubicBezTo>
                <a:cubicBezTo>
                  <a:pt x="413" y="1"/>
                  <a:pt x="413" y="1"/>
                  <a:pt x="412" y="1"/>
                </a:cubicBezTo>
                <a:cubicBezTo>
                  <a:pt x="407" y="0"/>
                  <a:pt x="401" y="0"/>
                  <a:pt x="395" y="0"/>
                </a:cubicBezTo>
                <a:cubicBezTo>
                  <a:pt x="392" y="0"/>
                  <a:pt x="388" y="0"/>
                  <a:pt x="385" y="0"/>
                </a:cubicBezTo>
                <a:cubicBezTo>
                  <a:pt x="383" y="1"/>
                  <a:pt x="381" y="1"/>
                  <a:pt x="379" y="1"/>
                </a:cubicBezTo>
                <a:cubicBezTo>
                  <a:pt x="378" y="1"/>
                  <a:pt x="376" y="1"/>
                  <a:pt x="374" y="1"/>
                </a:cubicBezTo>
                <a:cubicBezTo>
                  <a:pt x="372" y="1"/>
                  <a:pt x="369" y="1"/>
                  <a:pt x="367" y="1"/>
                </a:cubicBezTo>
                <a:cubicBezTo>
                  <a:pt x="366" y="1"/>
                  <a:pt x="365" y="1"/>
                  <a:pt x="364" y="2"/>
                </a:cubicBezTo>
                <a:cubicBezTo>
                  <a:pt x="361" y="2"/>
                  <a:pt x="358" y="2"/>
                  <a:pt x="355" y="2"/>
                </a:cubicBezTo>
                <a:cubicBezTo>
                  <a:pt x="355" y="2"/>
                  <a:pt x="355" y="2"/>
                  <a:pt x="355" y="2"/>
                </a:cubicBezTo>
                <a:cubicBezTo>
                  <a:pt x="310" y="7"/>
                  <a:pt x="267" y="19"/>
                  <a:pt x="226" y="38"/>
                </a:cubicBezTo>
                <a:cubicBezTo>
                  <a:pt x="226" y="38"/>
                  <a:pt x="226" y="39"/>
                  <a:pt x="225" y="39"/>
                </a:cubicBezTo>
                <a:cubicBezTo>
                  <a:pt x="215" y="44"/>
                  <a:pt x="205" y="49"/>
                  <a:pt x="195" y="55"/>
                </a:cubicBezTo>
                <a:cubicBezTo>
                  <a:pt x="195" y="55"/>
                  <a:pt x="195" y="55"/>
                  <a:pt x="194" y="55"/>
                </a:cubicBezTo>
                <a:cubicBezTo>
                  <a:pt x="140" y="87"/>
                  <a:pt x="93" y="133"/>
                  <a:pt x="59" y="187"/>
                </a:cubicBezTo>
                <a:cubicBezTo>
                  <a:pt x="59" y="187"/>
                  <a:pt x="59" y="187"/>
                  <a:pt x="59" y="188"/>
                </a:cubicBezTo>
                <a:cubicBezTo>
                  <a:pt x="44" y="211"/>
                  <a:pt x="32" y="237"/>
                  <a:pt x="23" y="263"/>
                </a:cubicBezTo>
                <a:cubicBezTo>
                  <a:pt x="22" y="264"/>
                  <a:pt x="22" y="264"/>
                  <a:pt x="22" y="265"/>
                </a:cubicBezTo>
                <a:cubicBezTo>
                  <a:pt x="20" y="270"/>
                  <a:pt x="19" y="275"/>
                  <a:pt x="17" y="280"/>
                </a:cubicBezTo>
                <a:cubicBezTo>
                  <a:pt x="17" y="280"/>
                  <a:pt x="17" y="280"/>
                  <a:pt x="17" y="280"/>
                </a:cubicBezTo>
                <a:cubicBezTo>
                  <a:pt x="16" y="282"/>
                  <a:pt x="16" y="284"/>
                  <a:pt x="15" y="285"/>
                </a:cubicBezTo>
                <a:cubicBezTo>
                  <a:pt x="15" y="287"/>
                  <a:pt x="15" y="288"/>
                  <a:pt x="14" y="290"/>
                </a:cubicBezTo>
                <a:cubicBezTo>
                  <a:pt x="13" y="292"/>
                  <a:pt x="13" y="294"/>
                  <a:pt x="12" y="297"/>
                </a:cubicBezTo>
                <a:cubicBezTo>
                  <a:pt x="11" y="300"/>
                  <a:pt x="11" y="303"/>
                  <a:pt x="10" y="307"/>
                </a:cubicBezTo>
                <a:cubicBezTo>
                  <a:pt x="9" y="309"/>
                  <a:pt x="9" y="310"/>
                  <a:pt x="9" y="312"/>
                </a:cubicBezTo>
                <a:cubicBezTo>
                  <a:pt x="8" y="315"/>
                  <a:pt x="8" y="317"/>
                  <a:pt x="7" y="320"/>
                </a:cubicBezTo>
                <a:cubicBezTo>
                  <a:pt x="7" y="321"/>
                  <a:pt x="6" y="323"/>
                  <a:pt x="6" y="325"/>
                </a:cubicBezTo>
                <a:cubicBezTo>
                  <a:pt x="5" y="328"/>
                  <a:pt x="5" y="332"/>
                  <a:pt x="4" y="336"/>
                </a:cubicBezTo>
                <a:cubicBezTo>
                  <a:pt x="4" y="337"/>
                  <a:pt x="4" y="338"/>
                  <a:pt x="4" y="340"/>
                </a:cubicBezTo>
                <a:cubicBezTo>
                  <a:pt x="3" y="343"/>
                  <a:pt x="3" y="346"/>
                  <a:pt x="2" y="350"/>
                </a:cubicBezTo>
                <a:cubicBezTo>
                  <a:pt x="2" y="351"/>
                  <a:pt x="2" y="352"/>
                  <a:pt x="2" y="353"/>
                </a:cubicBezTo>
                <a:cubicBezTo>
                  <a:pt x="1" y="358"/>
                  <a:pt x="1" y="362"/>
                  <a:pt x="1" y="366"/>
                </a:cubicBezTo>
                <a:cubicBezTo>
                  <a:pt x="1" y="367"/>
                  <a:pt x="1" y="367"/>
                  <a:pt x="1" y="368"/>
                </a:cubicBezTo>
                <a:cubicBezTo>
                  <a:pt x="0" y="372"/>
                  <a:pt x="0" y="375"/>
                  <a:pt x="0" y="379"/>
                </a:cubicBezTo>
                <a:cubicBezTo>
                  <a:pt x="0" y="380"/>
                  <a:pt x="0" y="382"/>
                  <a:pt x="0" y="383"/>
                </a:cubicBezTo>
                <a:cubicBezTo>
                  <a:pt x="0" y="387"/>
                  <a:pt x="0" y="392"/>
                  <a:pt x="0" y="396"/>
                </a:cubicBezTo>
                <a:cubicBezTo>
                  <a:pt x="0" y="400"/>
                  <a:pt x="0" y="404"/>
                  <a:pt x="0" y="407"/>
                </a:cubicBezTo>
                <a:cubicBezTo>
                  <a:pt x="0" y="408"/>
                  <a:pt x="0" y="409"/>
                  <a:pt x="0" y="410"/>
                </a:cubicBezTo>
                <a:cubicBezTo>
                  <a:pt x="0" y="413"/>
                  <a:pt x="0" y="416"/>
                  <a:pt x="0" y="419"/>
                </a:cubicBezTo>
                <a:cubicBezTo>
                  <a:pt x="0" y="420"/>
                  <a:pt x="0" y="420"/>
                  <a:pt x="0" y="421"/>
                </a:cubicBezTo>
                <a:cubicBezTo>
                  <a:pt x="1" y="425"/>
                  <a:pt x="1" y="428"/>
                  <a:pt x="1" y="431"/>
                </a:cubicBezTo>
                <a:cubicBezTo>
                  <a:pt x="1" y="432"/>
                  <a:pt x="1" y="432"/>
                  <a:pt x="1" y="432"/>
                </a:cubicBezTo>
                <a:cubicBezTo>
                  <a:pt x="7" y="492"/>
                  <a:pt x="26" y="548"/>
                  <a:pt x="55" y="598"/>
                </a:cubicBezTo>
                <a:cubicBezTo>
                  <a:pt x="55" y="598"/>
                  <a:pt x="55" y="598"/>
                  <a:pt x="55" y="598"/>
                </a:cubicBezTo>
                <a:cubicBezTo>
                  <a:pt x="57" y="601"/>
                  <a:pt x="59" y="604"/>
                  <a:pt x="60" y="606"/>
                </a:cubicBezTo>
                <a:cubicBezTo>
                  <a:pt x="61" y="607"/>
                  <a:pt x="61" y="608"/>
                  <a:pt x="62" y="609"/>
                </a:cubicBezTo>
                <a:cubicBezTo>
                  <a:pt x="63" y="610"/>
                  <a:pt x="64" y="611"/>
                  <a:pt x="64" y="613"/>
                </a:cubicBezTo>
                <a:cubicBezTo>
                  <a:pt x="91" y="654"/>
                  <a:pt x="126" y="690"/>
                  <a:pt x="167" y="719"/>
                </a:cubicBezTo>
                <a:cubicBezTo>
                  <a:pt x="167" y="719"/>
                  <a:pt x="167" y="719"/>
                  <a:pt x="168" y="719"/>
                </a:cubicBezTo>
                <a:cubicBezTo>
                  <a:pt x="232" y="765"/>
                  <a:pt x="311" y="792"/>
                  <a:pt x="395" y="792"/>
                </a:cubicBezTo>
                <a:cubicBezTo>
                  <a:pt x="512" y="792"/>
                  <a:pt x="616" y="741"/>
                  <a:pt x="689" y="661"/>
                </a:cubicBezTo>
                <a:cubicBezTo>
                  <a:pt x="690" y="660"/>
                  <a:pt x="691" y="659"/>
                  <a:pt x="691" y="658"/>
                </a:cubicBezTo>
                <a:close/>
                <a:moveTo>
                  <a:pt x="79" y="610"/>
                </a:moveTo>
                <a:cubicBezTo>
                  <a:pt x="79" y="610"/>
                  <a:pt x="79" y="609"/>
                  <a:pt x="79" y="609"/>
                </a:cubicBezTo>
                <a:cubicBezTo>
                  <a:pt x="77" y="607"/>
                  <a:pt x="76" y="605"/>
                  <a:pt x="75" y="604"/>
                </a:cubicBezTo>
                <a:cubicBezTo>
                  <a:pt x="74" y="602"/>
                  <a:pt x="73" y="601"/>
                  <a:pt x="73" y="600"/>
                </a:cubicBezTo>
                <a:cubicBezTo>
                  <a:pt x="72" y="599"/>
                  <a:pt x="71" y="598"/>
                  <a:pt x="71" y="597"/>
                </a:cubicBezTo>
                <a:cubicBezTo>
                  <a:pt x="69" y="594"/>
                  <a:pt x="68" y="592"/>
                  <a:pt x="67" y="590"/>
                </a:cubicBezTo>
                <a:cubicBezTo>
                  <a:pt x="67" y="590"/>
                  <a:pt x="66" y="589"/>
                  <a:pt x="66" y="589"/>
                </a:cubicBezTo>
                <a:cubicBezTo>
                  <a:pt x="36" y="537"/>
                  <a:pt x="18" y="478"/>
                  <a:pt x="14" y="417"/>
                </a:cubicBezTo>
                <a:cubicBezTo>
                  <a:pt x="14" y="417"/>
                  <a:pt x="14" y="417"/>
                  <a:pt x="14" y="417"/>
                </a:cubicBezTo>
                <a:cubicBezTo>
                  <a:pt x="14" y="414"/>
                  <a:pt x="14" y="411"/>
                  <a:pt x="14" y="407"/>
                </a:cubicBezTo>
                <a:cubicBezTo>
                  <a:pt x="14" y="407"/>
                  <a:pt x="14" y="407"/>
                  <a:pt x="14" y="406"/>
                </a:cubicBezTo>
                <a:cubicBezTo>
                  <a:pt x="14" y="403"/>
                  <a:pt x="14" y="399"/>
                  <a:pt x="14" y="396"/>
                </a:cubicBezTo>
                <a:cubicBezTo>
                  <a:pt x="14" y="393"/>
                  <a:pt x="14" y="389"/>
                  <a:pt x="14" y="386"/>
                </a:cubicBezTo>
                <a:cubicBezTo>
                  <a:pt x="14" y="385"/>
                  <a:pt x="14" y="384"/>
                  <a:pt x="14" y="382"/>
                </a:cubicBezTo>
                <a:cubicBezTo>
                  <a:pt x="14" y="380"/>
                  <a:pt x="14" y="378"/>
                  <a:pt x="14" y="376"/>
                </a:cubicBezTo>
                <a:cubicBezTo>
                  <a:pt x="14" y="374"/>
                  <a:pt x="14" y="373"/>
                  <a:pt x="14" y="371"/>
                </a:cubicBezTo>
                <a:cubicBezTo>
                  <a:pt x="15" y="370"/>
                  <a:pt x="15" y="368"/>
                  <a:pt x="15" y="366"/>
                </a:cubicBezTo>
                <a:cubicBezTo>
                  <a:pt x="15" y="364"/>
                  <a:pt x="15" y="362"/>
                  <a:pt x="15" y="361"/>
                </a:cubicBezTo>
                <a:cubicBezTo>
                  <a:pt x="15" y="359"/>
                  <a:pt x="16" y="357"/>
                  <a:pt x="16" y="356"/>
                </a:cubicBezTo>
                <a:cubicBezTo>
                  <a:pt x="16" y="354"/>
                  <a:pt x="16" y="352"/>
                  <a:pt x="16" y="351"/>
                </a:cubicBezTo>
                <a:cubicBezTo>
                  <a:pt x="17" y="349"/>
                  <a:pt x="17" y="347"/>
                  <a:pt x="17" y="346"/>
                </a:cubicBezTo>
                <a:cubicBezTo>
                  <a:pt x="17" y="344"/>
                  <a:pt x="17" y="342"/>
                  <a:pt x="18" y="340"/>
                </a:cubicBezTo>
                <a:cubicBezTo>
                  <a:pt x="18" y="339"/>
                  <a:pt x="18" y="338"/>
                  <a:pt x="18" y="336"/>
                </a:cubicBezTo>
                <a:cubicBezTo>
                  <a:pt x="19" y="334"/>
                  <a:pt x="19" y="332"/>
                  <a:pt x="19" y="330"/>
                </a:cubicBezTo>
                <a:cubicBezTo>
                  <a:pt x="19" y="329"/>
                  <a:pt x="20" y="328"/>
                  <a:pt x="20" y="327"/>
                </a:cubicBezTo>
                <a:cubicBezTo>
                  <a:pt x="20" y="325"/>
                  <a:pt x="21" y="322"/>
                  <a:pt x="21" y="320"/>
                </a:cubicBezTo>
                <a:cubicBezTo>
                  <a:pt x="21" y="319"/>
                  <a:pt x="22" y="319"/>
                  <a:pt x="22" y="318"/>
                </a:cubicBezTo>
                <a:cubicBezTo>
                  <a:pt x="22" y="316"/>
                  <a:pt x="22" y="315"/>
                  <a:pt x="23" y="313"/>
                </a:cubicBezTo>
                <a:cubicBezTo>
                  <a:pt x="34" y="366"/>
                  <a:pt x="49" y="425"/>
                  <a:pt x="67" y="452"/>
                </a:cubicBezTo>
                <a:cubicBezTo>
                  <a:pt x="85" y="479"/>
                  <a:pt x="102" y="487"/>
                  <a:pt x="113" y="492"/>
                </a:cubicBezTo>
                <a:cubicBezTo>
                  <a:pt x="123" y="497"/>
                  <a:pt x="125" y="498"/>
                  <a:pt x="124" y="509"/>
                </a:cubicBezTo>
                <a:cubicBezTo>
                  <a:pt x="124" y="513"/>
                  <a:pt x="123" y="518"/>
                  <a:pt x="122" y="524"/>
                </a:cubicBezTo>
                <a:cubicBezTo>
                  <a:pt x="122" y="524"/>
                  <a:pt x="122" y="524"/>
                  <a:pt x="122" y="524"/>
                </a:cubicBezTo>
                <a:cubicBezTo>
                  <a:pt x="121" y="525"/>
                  <a:pt x="121" y="527"/>
                  <a:pt x="121" y="528"/>
                </a:cubicBezTo>
                <a:cubicBezTo>
                  <a:pt x="115" y="555"/>
                  <a:pt x="107" y="595"/>
                  <a:pt x="129" y="652"/>
                </a:cubicBezTo>
                <a:cubicBezTo>
                  <a:pt x="129" y="653"/>
                  <a:pt x="129" y="654"/>
                  <a:pt x="129" y="655"/>
                </a:cubicBezTo>
                <a:cubicBezTo>
                  <a:pt x="129" y="658"/>
                  <a:pt x="131" y="661"/>
                  <a:pt x="133" y="662"/>
                </a:cubicBezTo>
                <a:cubicBezTo>
                  <a:pt x="136" y="668"/>
                  <a:pt x="139" y="675"/>
                  <a:pt x="143" y="682"/>
                </a:cubicBezTo>
                <a:cubicBezTo>
                  <a:pt x="119" y="661"/>
                  <a:pt x="98" y="637"/>
                  <a:pt x="79" y="610"/>
                </a:cubicBezTo>
                <a:close/>
                <a:moveTo>
                  <a:pt x="70" y="196"/>
                </a:moveTo>
                <a:cubicBezTo>
                  <a:pt x="90" y="190"/>
                  <a:pt x="105" y="184"/>
                  <a:pt x="117" y="177"/>
                </a:cubicBezTo>
                <a:cubicBezTo>
                  <a:pt x="124" y="172"/>
                  <a:pt x="133" y="168"/>
                  <a:pt x="142" y="164"/>
                </a:cubicBezTo>
                <a:cubicBezTo>
                  <a:pt x="155" y="158"/>
                  <a:pt x="168" y="152"/>
                  <a:pt x="180" y="144"/>
                </a:cubicBezTo>
                <a:cubicBezTo>
                  <a:pt x="181" y="144"/>
                  <a:pt x="181" y="144"/>
                  <a:pt x="182" y="144"/>
                </a:cubicBezTo>
                <a:cubicBezTo>
                  <a:pt x="240" y="144"/>
                  <a:pt x="240" y="144"/>
                  <a:pt x="240" y="144"/>
                </a:cubicBezTo>
                <a:cubicBezTo>
                  <a:pt x="225" y="178"/>
                  <a:pt x="214" y="218"/>
                  <a:pt x="206" y="259"/>
                </a:cubicBezTo>
                <a:cubicBezTo>
                  <a:pt x="39" y="259"/>
                  <a:pt x="39" y="259"/>
                  <a:pt x="39" y="259"/>
                </a:cubicBezTo>
                <a:cubicBezTo>
                  <a:pt x="47" y="237"/>
                  <a:pt x="58" y="216"/>
                  <a:pt x="70" y="196"/>
                </a:cubicBezTo>
                <a:close/>
                <a:moveTo>
                  <a:pt x="101" y="154"/>
                </a:moveTo>
                <a:cubicBezTo>
                  <a:pt x="101" y="154"/>
                  <a:pt x="101" y="153"/>
                  <a:pt x="101" y="153"/>
                </a:cubicBezTo>
                <a:cubicBezTo>
                  <a:pt x="105" y="149"/>
                  <a:pt x="109" y="144"/>
                  <a:pt x="112" y="140"/>
                </a:cubicBezTo>
                <a:cubicBezTo>
                  <a:pt x="113" y="140"/>
                  <a:pt x="113" y="139"/>
                  <a:pt x="114" y="139"/>
                </a:cubicBezTo>
                <a:cubicBezTo>
                  <a:pt x="117" y="135"/>
                  <a:pt x="121" y="130"/>
                  <a:pt x="125" y="126"/>
                </a:cubicBezTo>
                <a:cubicBezTo>
                  <a:pt x="126" y="126"/>
                  <a:pt x="126" y="126"/>
                  <a:pt x="126" y="126"/>
                </a:cubicBezTo>
                <a:cubicBezTo>
                  <a:pt x="141" y="111"/>
                  <a:pt x="157" y="97"/>
                  <a:pt x="174" y="85"/>
                </a:cubicBezTo>
                <a:cubicBezTo>
                  <a:pt x="174" y="85"/>
                  <a:pt x="174" y="85"/>
                  <a:pt x="175" y="85"/>
                </a:cubicBezTo>
                <a:cubicBezTo>
                  <a:pt x="179" y="81"/>
                  <a:pt x="184" y="78"/>
                  <a:pt x="189" y="75"/>
                </a:cubicBezTo>
                <a:cubicBezTo>
                  <a:pt x="189" y="75"/>
                  <a:pt x="190" y="74"/>
                  <a:pt x="190" y="74"/>
                </a:cubicBezTo>
                <a:cubicBezTo>
                  <a:pt x="193" y="72"/>
                  <a:pt x="196" y="71"/>
                  <a:pt x="198" y="69"/>
                </a:cubicBezTo>
                <a:cubicBezTo>
                  <a:pt x="203" y="73"/>
                  <a:pt x="206" y="77"/>
                  <a:pt x="208" y="81"/>
                </a:cubicBezTo>
                <a:cubicBezTo>
                  <a:pt x="209" y="87"/>
                  <a:pt x="207" y="94"/>
                  <a:pt x="201" y="103"/>
                </a:cubicBezTo>
                <a:cubicBezTo>
                  <a:pt x="183" y="130"/>
                  <a:pt x="159" y="141"/>
                  <a:pt x="137" y="151"/>
                </a:cubicBezTo>
                <a:cubicBezTo>
                  <a:pt x="127" y="155"/>
                  <a:pt x="118" y="160"/>
                  <a:pt x="109" y="165"/>
                </a:cubicBezTo>
                <a:cubicBezTo>
                  <a:pt x="103" y="169"/>
                  <a:pt x="93" y="173"/>
                  <a:pt x="83" y="177"/>
                </a:cubicBezTo>
                <a:cubicBezTo>
                  <a:pt x="88" y="169"/>
                  <a:pt x="94" y="161"/>
                  <a:pt x="101" y="154"/>
                </a:cubicBezTo>
                <a:close/>
                <a:moveTo>
                  <a:pt x="229" y="52"/>
                </a:moveTo>
                <a:cubicBezTo>
                  <a:pt x="244" y="59"/>
                  <a:pt x="249" y="64"/>
                  <a:pt x="249" y="66"/>
                </a:cubicBezTo>
                <a:cubicBezTo>
                  <a:pt x="249" y="66"/>
                  <a:pt x="249" y="67"/>
                  <a:pt x="248" y="68"/>
                </a:cubicBezTo>
                <a:cubicBezTo>
                  <a:pt x="236" y="77"/>
                  <a:pt x="215" y="101"/>
                  <a:pt x="220" y="116"/>
                </a:cubicBezTo>
                <a:cubicBezTo>
                  <a:pt x="221" y="119"/>
                  <a:pt x="224" y="125"/>
                  <a:pt x="234" y="125"/>
                </a:cubicBezTo>
                <a:cubicBezTo>
                  <a:pt x="234" y="125"/>
                  <a:pt x="234" y="125"/>
                  <a:pt x="234" y="125"/>
                </a:cubicBezTo>
                <a:cubicBezTo>
                  <a:pt x="235" y="125"/>
                  <a:pt x="235" y="125"/>
                  <a:pt x="236" y="125"/>
                </a:cubicBezTo>
                <a:cubicBezTo>
                  <a:pt x="241" y="125"/>
                  <a:pt x="245" y="124"/>
                  <a:pt x="250" y="122"/>
                </a:cubicBezTo>
                <a:cubicBezTo>
                  <a:pt x="248" y="125"/>
                  <a:pt x="247" y="127"/>
                  <a:pt x="246" y="130"/>
                </a:cubicBezTo>
                <a:cubicBezTo>
                  <a:pt x="197" y="130"/>
                  <a:pt x="197" y="130"/>
                  <a:pt x="197" y="130"/>
                </a:cubicBezTo>
                <a:cubicBezTo>
                  <a:pt x="202" y="124"/>
                  <a:pt x="208" y="118"/>
                  <a:pt x="213" y="111"/>
                </a:cubicBezTo>
                <a:cubicBezTo>
                  <a:pt x="221" y="99"/>
                  <a:pt x="224" y="87"/>
                  <a:pt x="221" y="77"/>
                </a:cubicBezTo>
                <a:cubicBezTo>
                  <a:pt x="220" y="72"/>
                  <a:pt x="216" y="66"/>
                  <a:pt x="211" y="62"/>
                </a:cubicBezTo>
                <a:cubicBezTo>
                  <a:pt x="217" y="58"/>
                  <a:pt x="223" y="55"/>
                  <a:pt x="229" y="52"/>
                </a:cubicBezTo>
                <a:close/>
                <a:moveTo>
                  <a:pt x="395" y="14"/>
                </a:moveTo>
                <a:cubicBezTo>
                  <a:pt x="400" y="14"/>
                  <a:pt x="405" y="14"/>
                  <a:pt x="410" y="15"/>
                </a:cubicBezTo>
                <a:cubicBezTo>
                  <a:pt x="411" y="15"/>
                  <a:pt x="412" y="15"/>
                  <a:pt x="412" y="15"/>
                </a:cubicBezTo>
                <a:cubicBezTo>
                  <a:pt x="417" y="15"/>
                  <a:pt x="422" y="15"/>
                  <a:pt x="427" y="16"/>
                </a:cubicBezTo>
                <a:cubicBezTo>
                  <a:pt x="427" y="16"/>
                  <a:pt x="428" y="16"/>
                  <a:pt x="429" y="16"/>
                </a:cubicBezTo>
                <a:cubicBezTo>
                  <a:pt x="433" y="16"/>
                  <a:pt x="438" y="17"/>
                  <a:pt x="443" y="17"/>
                </a:cubicBezTo>
                <a:cubicBezTo>
                  <a:pt x="443" y="17"/>
                  <a:pt x="443" y="17"/>
                  <a:pt x="443" y="17"/>
                </a:cubicBezTo>
                <a:cubicBezTo>
                  <a:pt x="448" y="18"/>
                  <a:pt x="453" y="19"/>
                  <a:pt x="457" y="19"/>
                </a:cubicBezTo>
                <a:cubicBezTo>
                  <a:pt x="458" y="19"/>
                  <a:pt x="459" y="20"/>
                  <a:pt x="459" y="20"/>
                </a:cubicBezTo>
                <a:cubicBezTo>
                  <a:pt x="459" y="20"/>
                  <a:pt x="459" y="20"/>
                  <a:pt x="459" y="21"/>
                </a:cubicBezTo>
                <a:cubicBezTo>
                  <a:pt x="455" y="27"/>
                  <a:pt x="445" y="32"/>
                  <a:pt x="436" y="35"/>
                </a:cubicBezTo>
                <a:cubicBezTo>
                  <a:pt x="427" y="37"/>
                  <a:pt x="412" y="41"/>
                  <a:pt x="391" y="54"/>
                </a:cubicBezTo>
                <a:cubicBezTo>
                  <a:pt x="391" y="54"/>
                  <a:pt x="391" y="54"/>
                  <a:pt x="391" y="54"/>
                </a:cubicBezTo>
                <a:cubicBezTo>
                  <a:pt x="386" y="57"/>
                  <a:pt x="381" y="61"/>
                  <a:pt x="376" y="65"/>
                </a:cubicBezTo>
                <a:cubicBezTo>
                  <a:pt x="358" y="78"/>
                  <a:pt x="340" y="81"/>
                  <a:pt x="320" y="83"/>
                </a:cubicBezTo>
                <a:cubicBezTo>
                  <a:pt x="314" y="84"/>
                  <a:pt x="307" y="85"/>
                  <a:pt x="300" y="86"/>
                </a:cubicBezTo>
                <a:cubicBezTo>
                  <a:pt x="288" y="89"/>
                  <a:pt x="277" y="94"/>
                  <a:pt x="266" y="100"/>
                </a:cubicBezTo>
                <a:cubicBezTo>
                  <a:pt x="265" y="100"/>
                  <a:pt x="263" y="101"/>
                  <a:pt x="261" y="102"/>
                </a:cubicBezTo>
                <a:cubicBezTo>
                  <a:pt x="261" y="102"/>
                  <a:pt x="261" y="102"/>
                  <a:pt x="261" y="102"/>
                </a:cubicBezTo>
                <a:cubicBezTo>
                  <a:pt x="252" y="106"/>
                  <a:pt x="244" y="110"/>
                  <a:pt x="235" y="111"/>
                </a:cubicBezTo>
                <a:cubicBezTo>
                  <a:pt x="235" y="111"/>
                  <a:pt x="234" y="111"/>
                  <a:pt x="234" y="111"/>
                </a:cubicBezTo>
                <a:cubicBezTo>
                  <a:pt x="234" y="111"/>
                  <a:pt x="234" y="111"/>
                  <a:pt x="234" y="111"/>
                </a:cubicBezTo>
                <a:cubicBezTo>
                  <a:pt x="234" y="111"/>
                  <a:pt x="233" y="111"/>
                  <a:pt x="233" y="111"/>
                </a:cubicBezTo>
                <a:cubicBezTo>
                  <a:pt x="233" y="106"/>
                  <a:pt x="243" y="89"/>
                  <a:pt x="256" y="79"/>
                </a:cubicBezTo>
                <a:cubicBezTo>
                  <a:pt x="263" y="74"/>
                  <a:pt x="263" y="68"/>
                  <a:pt x="263" y="64"/>
                </a:cubicBezTo>
                <a:cubicBezTo>
                  <a:pt x="263" y="62"/>
                  <a:pt x="262" y="54"/>
                  <a:pt x="246" y="45"/>
                </a:cubicBezTo>
                <a:cubicBezTo>
                  <a:pt x="292" y="25"/>
                  <a:pt x="342" y="14"/>
                  <a:pt x="395" y="14"/>
                </a:cubicBezTo>
                <a:close/>
                <a:moveTo>
                  <a:pt x="757" y="519"/>
                </a:moveTo>
                <a:cubicBezTo>
                  <a:pt x="583" y="519"/>
                  <a:pt x="583" y="519"/>
                  <a:pt x="583" y="519"/>
                </a:cubicBezTo>
                <a:cubicBezTo>
                  <a:pt x="586" y="510"/>
                  <a:pt x="590" y="502"/>
                  <a:pt x="596" y="495"/>
                </a:cubicBezTo>
                <a:cubicBezTo>
                  <a:pt x="611" y="476"/>
                  <a:pt x="637" y="413"/>
                  <a:pt x="632" y="403"/>
                </a:cubicBezTo>
                <a:cubicBezTo>
                  <a:pt x="632" y="403"/>
                  <a:pt x="632" y="403"/>
                  <a:pt x="632" y="403"/>
                </a:cubicBezTo>
                <a:cubicBezTo>
                  <a:pt x="777" y="403"/>
                  <a:pt x="777" y="403"/>
                  <a:pt x="777" y="403"/>
                </a:cubicBezTo>
                <a:cubicBezTo>
                  <a:pt x="776" y="443"/>
                  <a:pt x="769" y="482"/>
                  <a:pt x="757" y="519"/>
                </a:cubicBezTo>
                <a:close/>
                <a:moveTo>
                  <a:pt x="652" y="328"/>
                </a:moveTo>
                <a:cubicBezTo>
                  <a:pt x="652" y="321"/>
                  <a:pt x="660" y="316"/>
                  <a:pt x="665" y="314"/>
                </a:cubicBezTo>
                <a:cubicBezTo>
                  <a:pt x="673" y="332"/>
                  <a:pt x="692" y="376"/>
                  <a:pt x="707" y="389"/>
                </a:cubicBezTo>
                <a:cubicBezTo>
                  <a:pt x="621" y="389"/>
                  <a:pt x="621" y="389"/>
                  <a:pt x="621" y="389"/>
                </a:cubicBezTo>
                <a:cubicBezTo>
                  <a:pt x="636" y="369"/>
                  <a:pt x="654" y="342"/>
                  <a:pt x="652" y="328"/>
                </a:cubicBezTo>
                <a:close/>
                <a:moveTo>
                  <a:pt x="730" y="389"/>
                </a:moveTo>
                <a:cubicBezTo>
                  <a:pt x="735" y="382"/>
                  <a:pt x="734" y="369"/>
                  <a:pt x="733" y="365"/>
                </a:cubicBezTo>
                <a:cubicBezTo>
                  <a:pt x="727" y="329"/>
                  <a:pt x="724" y="286"/>
                  <a:pt x="729" y="278"/>
                </a:cubicBezTo>
                <a:cubicBezTo>
                  <a:pt x="730" y="276"/>
                  <a:pt x="731" y="275"/>
                  <a:pt x="732" y="273"/>
                </a:cubicBezTo>
                <a:cubicBezTo>
                  <a:pt x="757" y="273"/>
                  <a:pt x="757" y="273"/>
                  <a:pt x="757" y="273"/>
                </a:cubicBezTo>
                <a:cubicBezTo>
                  <a:pt x="769" y="310"/>
                  <a:pt x="776" y="349"/>
                  <a:pt x="777" y="389"/>
                </a:cubicBezTo>
                <a:lnTo>
                  <a:pt x="730" y="389"/>
                </a:lnTo>
                <a:close/>
                <a:moveTo>
                  <a:pt x="752" y="259"/>
                </a:moveTo>
                <a:cubicBezTo>
                  <a:pt x="742" y="259"/>
                  <a:pt x="742" y="259"/>
                  <a:pt x="742" y="259"/>
                </a:cubicBezTo>
                <a:cubicBezTo>
                  <a:pt x="744" y="257"/>
                  <a:pt x="746" y="254"/>
                  <a:pt x="749" y="252"/>
                </a:cubicBezTo>
                <a:cubicBezTo>
                  <a:pt x="750" y="254"/>
                  <a:pt x="751" y="257"/>
                  <a:pt x="752" y="259"/>
                </a:cubicBezTo>
                <a:close/>
                <a:moveTo>
                  <a:pt x="742" y="237"/>
                </a:moveTo>
                <a:cubicBezTo>
                  <a:pt x="736" y="244"/>
                  <a:pt x="730" y="252"/>
                  <a:pt x="725" y="259"/>
                </a:cubicBezTo>
                <a:cubicBezTo>
                  <a:pt x="723" y="259"/>
                  <a:pt x="723" y="259"/>
                  <a:pt x="723" y="259"/>
                </a:cubicBezTo>
                <a:cubicBezTo>
                  <a:pt x="719" y="259"/>
                  <a:pt x="716" y="263"/>
                  <a:pt x="716" y="266"/>
                </a:cubicBezTo>
                <a:cubicBezTo>
                  <a:pt x="716" y="268"/>
                  <a:pt x="716" y="269"/>
                  <a:pt x="717" y="270"/>
                </a:cubicBezTo>
                <a:cubicBezTo>
                  <a:pt x="706" y="287"/>
                  <a:pt x="717" y="354"/>
                  <a:pt x="719" y="367"/>
                </a:cubicBezTo>
                <a:cubicBezTo>
                  <a:pt x="720" y="372"/>
                  <a:pt x="720" y="378"/>
                  <a:pt x="719" y="380"/>
                </a:cubicBezTo>
                <a:cubicBezTo>
                  <a:pt x="719" y="380"/>
                  <a:pt x="718" y="380"/>
                  <a:pt x="718" y="379"/>
                </a:cubicBezTo>
                <a:cubicBezTo>
                  <a:pt x="708" y="373"/>
                  <a:pt x="687" y="331"/>
                  <a:pt x="676" y="302"/>
                </a:cubicBezTo>
                <a:cubicBezTo>
                  <a:pt x="674" y="299"/>
                  <a:pt x="671" y="297"/>
                  <a:pt x="667" y="298"/>
                </a:cubicBezTo>
                <a:cubicBezTo>
                  <a:pt x="659" y="300"/>
                  <a:pt x="647" y="306"/>
                  <a:pt x="642" y="315"/>
                </a:cubicBezTo>
                <a:cubicBezTo>
                  <a:pt x="629" y="320"/>
                  <a:pt x="629" y="320"/>
                  <a:pt x="629" y="320"/>
                </a:cubicBezTo>
                <a:cubicBezTo>
                  <a:pt x="584" y="300"/>
                  <a:pt x="584" y="300"/>
                  <a:pt x="584" y="300"/>
                </a:cubicBezTo>
                <a:cubicBezTo>
                  <a:pt x="581" y="299"/>
                  <a:pt x="577" y="300"/>
                  <a:pt x="575" y="304"/>
                </a:cubicBezTo>
                <a:cubicBezTo>
                  <a:pt x="573" y="307"/>
                  <a:pt x="575" y="312"/>
                  <a:pt x="579" y="313"/>
                </a:cubicBezTo>
                <a:cubicBezTo>
                  <a:pt x="626" y="334"/>
                  <a:pt x="626" y="334"/>
                  <a:pt x="626" y="334"/>
                </a:cubicBezTo>
                <a:cubicBezTo>
                  <a:pt x="627" y="334"/>
                  <a:pt x="628" y="334"/>
                  <a:pt x="629" y="334"/>
                </a:cubicBezTo>
                <a:cubicBezTo>
                  <a:pt x="630" y="334"/>
                  <a:pt x="630" y="334"/>
                  <a:pt x="631" y="334"/>
                </a:cubicBezTo>
                <a:cubicBezTo>
                  <a:pt x="638" y="331"/>
                  <a:pt x="638" y="331"/>
                  <a:pt x="638" y="331"/>
                </a:cubicBezTo>
                <a:cubicBezTo>
                  <a:pt x="637" y="342"/>
                  <a:pt x="619" y="368"/>
                  <a:pt x="602" y="392"/>
                </a:cubicBezTo>
                <a:cubicBezTo>
                  <a:pt x="602" y="392"/>
                  <a:pt x="602" y="392"/>
                  <a:pt x="601" y="392"/>
                </a:cubicBezTo>
                <a:cubicBezTo>
                  <a:pt x="600" y="394"/>
                  <a:pt x="598" y="397"/>
                  <a:pt x="596" y="399"/>
                </a:cubicBezTo>
                <a:cubicBezTo>
                  <a:pt x="595" y="400"/>
                  <a:pt x="594" y="402"/>
                  <a:pt x="595" y="404"/>
                </a:cubicBezTo>
                <a:cubicBezTo>
                  <a:pt x="592" y="405"/>
                  <a:pt x="589" y="405"/>
                  <a:pt x="587" y="403"/>
                </a:cubicBezTo>
                <a:cubicBezTo>
                  <a:pt x="579" y="394"/>
                  <a:pt x="528" y="328"/>
                  <a:pt x="528" y="328"/>
                </a:cubicBezTo>
                <a:cubicBezTo>
                  <a:pt x="526" y="325"/>
                  <a:pt x="521" y="324"/>
                  <a:pt x="518" y="327"/>
                </a:cubicBezTo>
                <a:cubicBezTo>
                  <a:pt x="515" y="329"/>
                  <a:pt x="515" y="333"/>
                  <a:pt x="517" y="336"/>
                </a:cubicBezTo>
                <a:cubicBezTo>
                  <a:pt x="519" y="339"/>
                  <a:pt x="568" y="402"/>
                  <a:pt x="577" y="412"/>
                </a:cubicBezTo>
                <a:cubicBezTo>
                  <a:pt x="581" y="417"/>
                  <a:pt x="586" y="419"/>
                  <a:pt x="591" y="419"/>
                </a:cubicBezTo>
                <a:cubicBezTo>
                  <a:pt x="597" y="419"/>
                  <a:pt x="604" y="416"/>
                  <a:pt x="610" y="412"/>
                </a:cubicBezTo>
                <a:cubicBezTo>
                  <a:pt x="612" y="413"/>
                  <a:pt x="615" y="413"/>
                  <a:pt x="618" y="414"/>
                </a:cubicBezTo>
                <a:cubicBezTo>
                  <a:pt x="613" y="430"/>
                  <a:pt x="599" y="468"/>
                  <a:pt x="585" y="486"/>
                </a:cubicBezTo>
                <a:cubicBezTo>
                  <a:pt x="564" y="513"/>
                  <a:pt x="558" y="546"/>
                  <a:pt x="568" y="568"/>
                </a:cubicBezTo>
                <a:cubicBezTo>
                  <a:pt x="569" y="570"/>
                  <a:pt x="569" y="571"/>
                  <a:pt x="569" y="573"/>
                </a:cubicBezTo>
                <a:cubicBezTo>
                  <a:pt x="566" y="580"/>
                  <a:pt x="554" y="586"/>
                  <a:pt x="548" y="588"/>
                </a:cubicBezTo>
                <a:cubicBezTo>
                  <a:pt x="546" y="589"/>
                  <a:pt x="545" y="590"/>
                  <a:pt x="544" y="591"/>
                </a:cubicBezTo>
                <a:cubicBezTo>
                  <a:pt x="540" y="598"/>
                  <a:pt x="526" y="620"/>
                  <a:pt x="525" y="631"/>
                </a:cubicBezTo>
                <a:cubicBezTo>
                  <a:pt x="520" y="639"/>
                  <a:pt x="472" y="672"/>
                  <a:pt x="454" y="677"/>
                </a:cubicBezTo>
                <a:cubicBezTo>
                  <a:pt x="444" y="680"/>
                  <a:pt x="441" y="675"/>
                  <a:pt x="432" y="657"/>
                </a:cubicBezTo>
                <a:cubicBezTo>
                  <a:pt x="430" y="654"/>
                  <a:pt x="429" y="650"/>
                  <a:pt x="427" y="647"/>
                </a:cubicBezTo>
                <a:cubicBezTo>
                  <a:pt x="413" y="621"/>
                  <a:pt x="409" y="599"/>
                  <a:pt x="416" y="589"/>
                </a:cubicBezTo>
                <a:cubicBezTo>
                  <a:pt x="428" y="574"/>
                  <a:pt x="414" y="558"/>
                  <a:pt x="403" y="546"/>
                </a:cubicBezTo>
                <a:cubicBezTo>
                  <a:pt x="400" y="542"/>
                  <a:pt x="397" y="539"/>
                  <a:pt x="395" y="536"/>
                </a:cubicBezTo>
                <a:cubicBezTo>
                  <a:pt x="392" y="532"/>
                  <a:pt x="392" y="529"/>
                  <a:pt x="394" y="522"/>
                </a:cubicBezTo>
                <a:cubicBezTo>
                  <a:pt x="395" y="513"/>
                  <a:pt x="397" y="501"/>
                  <a:pt x="391" y="481"/>
                </a:cubicBezTo>
                <a:cubicBezTo>
                  <a:pt x="384" y="461"/>
                  <a:pt x="366" y="459"/>
                  <a:pt x="351" y="459"/>
                </a:cubicBezTo>
                <a:cubicBezTo>
                  <a:pt x="342" y="459"/>
                  <a:pt x="333" y="459"/>
                  <a:pt x="323" y="460"/>
                </a:cubicBezTo>
                <a:cubicBezTo>
                  <a:pt x="312" y="461"/>
                  <a:pt x="299" y="463"/>
                  <a:pt x="285" y="463"/>
                </a:cubicBezTo>
                <a:cubicBezTo>
                  <a:pt x="280" y="463"/>
                  <a:pt x="276" y="463"/>
                  <a:pt x="271" y="462"/>
                </a:cubicBezTo>
                <a:cubicBezTo>
                  <a:pt x="262" y="462"/>
                  <a:pt x="255" y="458"/>
                  <a:pt x="250" y="451"/>
                </a:cubicBezTo>
                <a:cubicBezTo>
                  <a:pt x="237" y="433"/>
                  <a:pt x="238" y="393"/>
                  <a:pt x="252" y="342"/>
                </a:cubicBezTo>
                <a:cubicBezTo>
                  <a:pt x="259" y="318"/>
                  <a:pt x="297" y="295"/>
                  <a:pt x="312" y="288"/>
                </a:cubicBezTo>
                <a:cubicBezTo>
                  <a:pt x="313" y="288"/>
                  <a:pt x="314" y="287"/>
                  <a:pt x="315" y="285"/>
                </a:cubicBezTo>
                <a:cubicBezTo>
                  <a:pt x="319" y="278"/>
                  <a:pt x="318" y="272"/>
                  <a:pt x="316" y="269"/>
                </a:cubicBezTo>
                <a:cubicBezTo>
                  <a:pt x="313" y="262"/>
                  <a:pt x="308" y="259"/>
                  <a:pt x="303" y="257"/>
                </a:cubicBezTo>
                <a:cubicBezTo>
                  <a:pt x="303" y="251"/>
                  <a:pt x="305" y="242"/>
                  <a:pt x="310" y="240"/>
                </a:cubicBezTo>
                <a:cubicBezTo>
                  <a:pt x="315" y="238"/>
                  <a:pt x="322" y="237"/>
                  <a:pt x="327" y="237"/>
                </a:cubicBezTo>
                <a:cubicBezTo>
                  <a:pt x="336" y="236"/>
                  <a:pt x="342" y="236"/>
                  <a:pt x="345" y="231"/>
                </a:cubicBezTo>
                <a:cubicBezTo>
                  <a:pt x="346" y="229"/>
                  <a:pt x="347" y="225"/>
                  <a:pt x="344" y="221"/>
                </a:cubicBezTo>
                <a:cubicBezTo>
                  <a:pt x="344" y="220"/>
                  <a:pt x="343" y="216"/>
                  <a:pt x="346" y="212"/>
                </a:cubicBezTo>
                <a:cubicBezTo>
                  <a:pt x="348" y="208"/>
                  <a:pt x="352" y="206"/>
                  <a:pt x="356" y="207"/>
                </a:cubicBezTo>
                <a:cubicBezTo>
                  <a:pt x="358" y="207"/>
                  <a:pt x="359" y="207"/>
                  <a:pt x="361" y="207"/>
                </a:cubicBezTo>
                <a:cubicBezTo>
                  <a:pt x="376" y="207"/>
                  <a:pt x="385" y="194"/>
                  <a:pt x="388" y="188"/>
                </a:cubicBezTo>
                <a:cubicBezTo>
                  <a:pt x="395" y="186"/>
                  <a:pt x="412" y="179"/>
                  <a:pt x="426" y="179"/>
                </a:cubicBezTo>
                <a:cubicBezTo>
                  <a:pt x="429" y="179"/>
                  <a:pt x="432" y="179"/>
                  <a:pt x="434" y="180"/>
                </a:cubicBezTo>
                <a:cubicBezTo>
                  <a:pt x="441" y="181"/>
                  <a:pt x="446" y="180"/>
                  <a:pt x="448" y="175"/>
                </a:cubicBezTo>
                <a:cubicBezTo>
                  <a:pt x="452" y="167"/>
                  <a:pt x="445" y="150"/>
                  <a:pt x="426" y="125"/>
                </a:cubicBezTo>
                <a:cubicBezTo>
                  <a:pt x="425" y="123"/>
                  <a:pt x="422" y="122"/>
                  <a:pt x="419" y="122"/>
                </a:cubicBezTo>
                <a:cubicBezTo>
                  <a:pt x="416" y="123"/>
                  <a:pt x="414" y="125"/>
                  <a:pt x="414" y="128"/>
                </a:cubicBezTo>
                <a:cubicBezTo>
                  <a:pt x="410" y="159"/>
                  <a:pt x="410" y="159"/>
                  <a:pt x="410" y="159"/>
                </a:cubicBezTo>
                <a:cubicBezTo>
                  <a:pt x="400" y="155"/>
                  <a:pt x="385" y="149"/>
                  <a:pt x="381" y="139"/>
                </a:cubicBezTo>
                <a:cubicBezTo>
                  <a:pt x="379" y="135"/>
                  <a:pt x="381" y="129"/>
                  <a:pt x="386" y="121"/>
                </a:cubicBezTo>
                <a:cubicBezTo>
                  <a:pt x="390" y="115"/>
                  <a:pt x="394" y="110"/>
                  <a:pt x="399" y="105"/>
                </a:cubicBezTo>
                <a:cubicBezTo>
                  <a:pt x="400" y="105"/>
                  <a:pt x="400" y="105"/>
                  <a:pt x="400" y="104"/>
                </a:cubicBezTo>
                <a:cubicBezTo>
                  <a:pt x="412" y="94"/>
                  <a:pt x="425" y="87"/>
                  <a:pt x="431" y="87"/>
                </a:cubicBezTo>
                <a:cubicBezTo>
                  <a:pt x="431" y="87"/>
                  <a:pt x="431" y="87"/>
                  <a:pt x="431" y="87"/>
                </a:cubicBezTo>
                <a:cubicBezTo>
                  <a:pt x="435" y="87"/>
                  <a:pt x="440" y="90"/>
                  <a:pt x="445" y="92"/>
                </a:cubicBezTo>
                <a:cubicBezTo>
                  <a:pt x="451" y="95"/>
                  <a:pt x="458" y="99"/>
                  <a:pt x="466" y="99"/>
                </a:cubicBezTo>
                <a:cubicBezTo>
                  <a:pt x="475" y="99"/>
                  <a:pt x="483" y="94"/>
                  <a:pt x="490" y="85"/>
                </a:cubicBezTo>
                <a:cubicBezTo>
                  <a:pt x="505" y="66"/>
                  <a:pt x="497" y="42"/>
                  <a:pt x="490" y="26"/>
                </a:cubicBezTo>
                <a:cubicBezTo>
                  <a:pt x="602" y="55"/>
                  <a:pt x="695" y="134"/>
                  <a:pt x="742" y="237"/>
                </a:cubicBezTo>
                <a:close/>
                <a:moveTo>
                  <a:pt x="119" y="480"/>
                </a:moveTo>
                <a:cubicBezTo>
                  <a:pt x="109" y="475"/>
                  <a:pt x="95" y="468"/>
                  <a:pt x="79" y="444"/>
                </a:cubicBezTo>
                <a:cubicBezTo>
                  <a:pt x="73" y="435"/>
                  <a:pt x="67" y="421"/>
                  <a:pt x="61" y="403"/>
                </a:cubicBezTo>
                <a:cubicBezTo>
                  <a:pt x="194" y="403"/>
                  <a:pt x="194" y="403"/>
                  <a:pt x="194" y="403"/>
                </a:cubicBezTo>
                <a:cubicBezTo>
                  <a:pt x="194" y="443"/>
                  <a:pt x="198" y="482"/>
                  <a:pt x="204" y="519"/>
                </a:cubicBezTo>
                <a:cubicBezTo>
                  <a:pt x="137" y="519"/>
                  <a:pt x="137" y="519"/>
                  <a:pt x="137" y="519"/>
                </a:cubicBezTo>
                <a:cubicBezTo>
                  <a:pt x="138" y="516"/>
                  <a:pt x="138" y="513"/>
                  <a:pt x="138" y="510"/>
                </a:cubicBezTo>
                <a:cubicBezTo>
                  <a:pt x="139" y="490"/>
                  <a:pt x="129" y="485"/>
                  <a:pt x="119" y="480"/>
                </a:cubicBezTo>
                <a:close/>
                <a:moveTo>
                  <a:pt x="273" y="112"/>
                </a:moveTo>
                <a:cubicBezTo>
                  <a:pt x="282" y="107"/>
                  <a:pt x="292" y="102"/>
                  <a:pt x="303" y="100"/>
                </a:cubicBezTo>
                <a:cubicBezTo>
                  <a:pt x="309" y="99"/>
                  <a:pt x="316" y="98"/>
                  <a:pt x="322" y="97"/>
                </a:cubicBezTo>
                <a:cubicBezTo>
                  <a:pt x="341" y="94"/>
                  <a:pt x="363" y="92"/>
                  <a:pt x="384" y="76"/>
                </a:cubicBezTo>
                <a:cubicBezTo>
                  <a:pt x="386" y="75"/>
                  <a:pt x="387" y="74"/>
                  <a:pt x="388" y="73"/>
                </a:cubicBezTo>
                <a:cubicBezTo>
                  <a:pt x="388" y="97"/>
                  <a:pt x="388" y="97"/>
                  <a:pt x="388" y="97"/>
                </a:cubicBezTo>
                <a:cubicBezTo>
                  <a:pt x="383" y="102"/>
                  <a:pt x="378" y="108"/>
                  <a:pt x="374" y="113"/>
                </a:cubicBezTo>
                <a:cubicBezTo>
                  <a:pt x="370" y="120"/>
                  <a:pt x="368" y="125"/>
                  <a:pt x="367" y="130"/>
                </a:cubicBezTo>
                <a:cubicBezTo>
                  <a:pt x="342" y="130"/>
                  <a:pt x="342" y="130"/>
                  <a:pt x="342" y="130"/>
                </a:cubicBezTo>
                <a:cubicBezTo>
                  <a:pt x="343" y="127"/>
                  <a:pt x="344" y="124"/>
                  <a:pt x="343" y="120"/>
                </a:cubicBezTo>
                <a:cubicBezTo>
                  <a:pt x="341" y="112"/>
                  <a:pt x="334" y="107"/>
                  <a:pt x="325" y="107"/>
                </a:cubicBezTo>
                <a:cubicBezTo>
                  <a:pt x="318" y="107"/>
                  <a:pt x="310" y="110"/>
                  <a:pt x="305" y="115"/>
                </a:cubicBezTo>
                <a:cubicBezTo>
                  <a:pt x="302" y="118"/>
                  <a:pt x="301" y="122"/>
                  <a:pt x="302" y="125"/>
                </a:cubicBezTo>
                <a:cubicBezTo>
                  <a:pt x="303" y="127"/>
                  <a:pt x="304" y="129"/>
                  <a:pt x="306" y="130"/>
                </a:cubicBezTo>
                <a:cubicBezTo>
                  <a:pt x="261" y="130"/>
                  <a:pt x="261" y="130"/>
                  <a:pt x="261" y="130"/>
                </a:cubicBezTo>
                <a:cubicBezTo>
                  <a:pt x="264" y="124"/>
                  <a:pt x="267" y="119"/>
                  <a:pt x="270" y="113"/>
                </a:cubicBezTo>
                <a:cubicBezTo>
                  <a:pt x="271" y="113"/>
                  <a:pt x="272" y="112"/>
                  <a:pt x="273" y="112"/>
                </a:cubicBezTo>
                <a:close/>
                <a:moveTo>
                  <a:pt x="440" y="48"/>
                </a:moveTo>
                <a:cubicBezTo>
                  <a:pt x="451" y="45"/>
                  <a:pt x="465" y="38"/>
                  <a:pt x="471" y="27"/>
                </a:cubicBezTo>
                <a:cubicBezTo>
                  <a:pt x="472" y="26"/>
                  <a:pt x="472" y="25"/>
                  <a:pt x="473" y="24"/>
                </a:cubicBezTo>
                <a:cubicBezTo>
                  <a:pt x="479" y="34"/>
                  <a:pt x="492" y="60"/>
                  <a:pt x="479" y="76"/>
                </a:cubicBezTo>
                <a:cubicBezTo>
                  <a:pt x="473" y="84"/>
                  <a:pt x="469" y="85"/>
                  <a:pt x="466" y="85"/>
                </a:cubicBezTo>
                <a:cubicBezTo>
                  <a:pt x="461" y="85"/>
                  <a:pt x="456" y="82"/>
                  <a:pt x="451" y="80"/>
                </a:cubicBezTo>
                <a:cubicBezTo>
                  <a:pt x="445" y="76"/>
                  <a:pt x="439" y="73"/>
                  <a:pt x="432" y="73"/>
                </a:cubicBezTo>
                <a:cubicBezTo>
                  <a:pt x="424" y="72"/>
                  <a:pt x="413" y="77"/>
                  <a:pt x="402" y="85"/>
                </a:cubicBezTo>
                <a:cubicBezTo>
                  <a:pt x="402" y="64"/>
                  <a:pt x="402" y="64"/>
                  <a:pt x="402" y="64"/>
                </a:cubicBezTo>
                <a:cubicBezTo>
                  <a:pt x="419" y="54"/>
                  <a:pt x="432" y="50"/>
                  <a:pt x="440" y="48"/>
                </a:cubicBezTo>
                <a:close/>
                <a:moveTo>
                  <a:pt x="322" y="122"/>
                </a:moveTo>
                <a:cubicBezTo>
                  <a:pt x="325" y="121"/>
                  <a:pt x="327" y="121"/>
                  <a:pt x="328" y="122"/>
                </a:cubicBezTo>
                <a:cubicBezTo>
                  <a:pt x="328" y="122"/>
                  <a:pt x="327" y="122"/>
                  <a:pt x="327" y="122"/>
                </a:cubicBezTo>
                <a:cubicBezTo>
                  <a:pt x="325" y="122"/>
                  <a:pt x="324" y="122"/>
                  <a:pt x="322" y="122"/>
                </a:cubicBezTo>
                <a:close/>
                <a:moveTo>
                  <a:pt x="368" y="144"/>
                </a:moveTo>
                <a:cubicBezTo>
                  <a:pt x="368" y="144"/>
                  <a:pt x="368" y="145"/>
                  <a:pt x="368" y="145"/>
                </a:cubicBezTo>
                <a:cubicBezTo>
                  <a:pt x="374" y="157"/>
                  <a:pt x="387" y="165"/>
                  <a:pt x="398" y="170"/>
                </a:cubicBezTo>
                <a:cubicBezTo>
                  <a:pt x="388" y="173"/>
                  <a:pt x="381" y="176"/>
                  <a:pt x="380" y="176"/>
                </a:cubicBezTo>
                <a:cubicBezTo>
                  <a:pt x="379" y="177"/>
                  <a:pt x="378" y="178"/>
                  <a:pt x="377" y="180"/>
                </a:cubicBezTo>
                <a:cubicBezTo>
                  <a:pt x="376" y="179"/>
                  <a:pt x="375" y="178"/>
                  <a:pt x="374" y="178"/>
                </a:cubicBezTo>
                <a:cubicBezTo>
                  <a:pt x="375" y="177"/>
                  <a:pt x="375" y="175"/>
                  <a:pt x="376" y="174"/>
                </a:cubicBezTo>
                <a:cubicBezTo>
                  <a:pt x="382" y="171"/>
                  <a:pt x="381" y="166"/>
                  <a:pt x="381" y="164"/>
                </a:cubicBezTo>
                <a:cubicBezTo>
                  <a:pt x="379" y="157"/>
                  <a:pt x="370" y="155"/>
                  <a:pt x="356" y="153"/>
                </a:cubicBezTo>
                <a:cubicBezTo>
                  <a:pt x="356" y="153"/>
                  <a:pt x="355" y="153"/>
                  <a:pt x="354" y="153"/>
                </a:cubicBezTo>
                <a:cubicBezTo>
                  <a:pt x="346" y="153"/>
                  <a:pt x="342" y="158"/>
                  <a:pt x="342" y="163"/>
                </a:cubicBezTo>
                <a:cubicBezTo>
                  <a:pt x="340" y="161"/>
                  <a:pt x="338" y="160"/>
                  <a:pt x="336" y="159"/>
                </a:cubicBezTo>
                <a:cubicBezTo>
                  <a:pt x="335" y="159"/>
                  <a:pt x="333" y="159"/>
                  <a:pt x="332" y="159"/>
                </a:cubicBezTo>
                <a:cubicBezTo>
                  <a:pt x="321" y="159"/>
                  <a:pt x="312" y="170"/>
                  <a:pt x="311" y="179"/>
                </a:cubicBezTo>
                <a:cubicBezTo>
                  <a:pt x="311" y="186"/>
                  <a:pt x="315" y="192"/>
                  <a:pt x="323" y="193"/>
                </a:cubicBezTo>
                <a:cubicBezTo>
                  <a:pt x="323" y="193"/>
                  <a:pt x="324" y="193"/>
                  <a:pt x="325" y="193"/>
                </a:cubicBezTo>
                <a:cubicBezTo>
                  <a:pt x="330" y="193"/>
                  <a:pt x="334" y="192"/>
                  <a:pt x="337" y="189"/>
                </a:cubicBezTo>
                <a:cubicBezTo>
                  <a:pt x="336" y="191"/>
                  <a:pt x="335" y="194"/>
                  <a:pt x="336" y="196"/>
                </a:cubicBezTo>
                <a:cubicBezTo>
                  <a:pt x="337" y="197"/>
                  <a:pt x="337" y="198"/>
                  <a:pt x="338" y="199"/>
                </a:cubicBezTo>
                <a:cubicBezTo>
                  <a:pt x="336" y="201"/>
                  <a:pt x="335" y="203"/>
                  <a:pt x="333" y="205"/>
                </a:cubicBezTo>
                <a:cubicBezTo>
                  <a:pt x="330" y="210"/>
                  <a:pt x="329" y="217"/>
                  <a:pt x="330" y="223"/>
                </a:cubicBezTo>
                <a:cubicBezTo>
                  <a:pt x="329" y="223"/>
                  <a:pt x="327" y="223"/>
                  <a:pt x="326" y="223"/>
                </a:cubicBezTo>
                <a:cubicBezTo>
                  <a:pt x="320" y="224"/>
                  <a:pt x="311" y="224"/>
                  <a:pt x="305" y="227"/>
                </a:cubicBezTo>
                <a:cubicBezTo>
                  <a:pt x="291" y="232"/>
                  <a:pt x="289" y="249"/>
                  <a:pt x="289" y="259"/>
                </a:cubicBezTo>
                <a:cubicBezTo>
                  <a:pt x="220" y="259"/>
                  <a:pt x="220" y="259"/>
                  <a:pt x="220" y="259"/>
                </a:cubicBezTo>
                <a:cubicBezTo>
                  <a:pt x="228" y="217"/>
                  <a:pt x="240" y="178"/>
                  <a:pt x="255" y="144"/>
                </a:cubicBezTo>
                <a:lnTo>
                  <a:pt x="368" y="144"/>
                </a:lnTo>
                <a:close/>
                <a:moveTo>
                  <a:pt x="346" y="175"/>
                </a:moveTo>
                <a:cubicBezTo>
                  <a:pt x="346" y="175"/>
                  <a:pt x="346" y="174"/>
                  <a:pt x="346" y="174"/>
                </a:cubicBezTo>
                <a:cubicBezTo>
                  <a:pt x="346" y="175"/>
                  <a:pt x="347" y="176"/>
                  <a:pt x="348" y="177"/>
                </a:cubicBezTo>
                <a:cubicBezTo>
                  <a:pt x="348" y="177"/>
                  <a:pt x="348" y="177"/>
                  <a:pt x="348" y="177"/>
                </a:cubicBezTo>
                <a:cubicBezTo>
                  <a:pt x="347" y="178"/>
                  <a:pt x="345" y="180"/>
                  <a:pt x="344" y="181"/>
                </a:cubicBezTo>
                <a:cubicBezTo>
                  <a:pt x="345" y="179"/>
                  <a:pt x="345" y="177"/>
                  <a:pt x="346" y="175"/>
                </a:cubicBezTo>
                <a:close/>
                <a:moveTo>
                  <a:pt x="363" y="169"/>
                </a:moveTo>
                <a:cubicBezTo>
                  <a:pt x="362" y="168"/>
                  <a:pt x="361" y="168"/>
                  <a:pt x="360" y="168"/>
                </a:cubicBezTo>
                <a:cubicBezTo>
                  <a:pt x="360" y="168"/>
                  <a:pt x="360" y="168"/>
                  <a:pt x="359" y="168"/>
                </a:cubicBezTo>
                <a:cubicBezTo>
                  <a:pt x="361" y="168"/>
                  <a:pt x="362" y="168"/>
                  <a:pt x="363" y="168"/>
                </a:cubicBezTo>
                <a:cubicBezTo>
                  <a:pt x="363" y="169"/>
                  <a:pt x="363" y="169"/>
                  <a:pt x="363" y="169"/>
                </a:cubicBezTo>
                <a:close/>
                <a:moveTo>
                  <a:pt x="361" y="184"/>
                </a:moveTo>
                <a:cubicBezTo>
                  <a:pt x="362" y="185"/>
                  <a:pt x="362" y="186"/>
                  <a:pt x="363" y="187"/>
                </a:cubicBezTo>
                <a:cubicBezTo>
                  <a:pt x="361" y="187"/>
                  <a:pt x="360" y="187"/>
                  <a:pt x="357" y="188"/>
                </a:cubicBezTo>
                <a:cubicBezTo>
                  <a:pt x="359" y="187"/>
                  <a:pt x="360" y="185"/>
                  <a:pt x="361" y="184"/>
                </a:cubicBezTo>
                <a:close/>
                <a:moveTo>
                  <a:pt x="332" y="173"/>
                </a:moveTo>
                <a:cubicBezTo>
                  <a:pt x="332" y="174"/>
                  <a:pt x="331" y="175"/>
                  <a:pt x="330" y="176"/>
                </a:cubicBezTo>
                <a:cubicBezTo>
                  <a:pt x="329" y="177"/>
                  <a:pt x="328" y="179"/>
                  <a:pt x="326" y="179"/>
                </a:cubicBezTo>
                <a:cubicBezTo>
                  <a:pt x="326" y="178"/>
                  <a:pt x="327" y="177"/>
                  <a:pt x="328" y="175"/>
                </a:cubicBezTo>
                <a:cubicBezTo>
                  <a:pt x="329" y="174"/>
                  <a:pt x="331" y="173"/>
                  <a:pt x="332" y="173"/>
                </a:cubicBezTo>
                <a:close/>
                <a:moveTo>
                  <a:pt x="297" y="273"/>
                </a:moveTo>
                <a:cubicBezTo>
                  <a:pt x="298" y="273"/>
                  <a:pt x="300" y="273"/>
                  <a:pt x="301" y="272"/>
                </a:cubicBezTo>
                <a:cubicBezTo>
                  <a:pt x="302" y="272"/>
                  <a:pt x="303" y="273"/>
                  <a:pt x="303" y="274"/>
                </a:cubicBezTo>
                <a:cubicBezTo>
                  <a:pt x="303" y="275"/>
                  <a:pt x="304" y="275"/>
                  <a:pt x="303" y="277"/>
                </a:cubicBezTo>
                <a:cubicBezTo>
                  <a:pt x="292" y="283"/>
                  <a:pt x="247" y="307"/>
                  <a:pt x="239" y="338"/>
                </a:cubicBezTo>
                <a:cubicBezTo>
                  <a:pt x="234" y="354"/>
                  <a:pt x="231" y="372"/>
                  <a:pt x="229" y="389"/>
                </a:cubicBezTo>
                <a:cubicBezTo>
                  <a:pt x="208" y="389"/>
                  <a:pt x="208" y="389"/>
                  <a:pt x="208" y="389"/>
                </a:cubicBezTo>
                <a:cubicBezTo>
                  <a:pt x="208" y="349"/>
                  <a:pt x="212" y="310"/>
                  <a:pt x="218" y="273"/>
                </a:cubicBezTo>
                <a:lnTo>
                  <a:pt x="297" y="273"/>
                </a:lnTo>
                <a:close/>
                <a:moveTo>
                  <a:pt x="208" y="403"/>
                </a:moveTo>
                <a:cubicBezTo>
                  <a:pt x="227" y="403"/>
                  <a:pt x="227" y="403"/>
                  <a:pt x="227" y="403"/>
                </a:cubicBezTo>
                <a:cubicBezTo>
                  <a:pt x="226" y="425"/>
                  <a:pt x="229" y="445"/>
                  <a:pt x="239" y="459"/>
                </a:cubicBezTo>
                <a:cubicBezTo>
                  <a:pt x="246" y="469"/>
                  <a:pt x="257" y="475"/>
                  <a:pt x="270" y="476"/>
                </a:cubicBezTo>
                <a:cubicBezTo>
                  <a:pt x="275" y="477"/>
                  <a:pt x="280" y="477"/>
                  <a:pt x="285" y="477"/>
                </a:cubicBezTo>
                <a:cubicBezTo>
                  <a:pt x="299" y="477"/>
                  <a:pt x="313" y="475"/>
                  <a:pt x="325" y="474"/>
                </a:cubicBezTo>
                <a:cubicBezTo>
                  <a:pt x="334" y="473"/>
                  <a:pt x="343" y="473"/>
                  <a:pt x="351" y="473"/>
                </a:cubicBezTo>
                <a:cubicBezTo>
                  <a:pt x="369" y="473"/>
                  <a:pt x="374" y="478"/>
                  <a:pt x="377" y="486"/>
                </a:cubicBezTo>
                <a:cubicBezTo>
                  <a:pt x="383" y="501"/>
                  <a:pt x="381" y="510"/>
                  <a:pt x="380" y="519"/>
                </a:cubicBezTo>
                <a:cubicBezTo>
                  <a:pt x="218" y="519"/>
                  <a:pt x="218" y="519"/>
                  <a:pt x="218" y="519"/>
                </a:cubicBezTo>
                <a:cubicBezTo>
                  <a:pt x="212" y="482"/>
                  <a:pt x="208" y="443"/>
                  <a:pt x="208" y="403"/>
                </a:cubicBezTo>
                <a:close/>
                <a:moveTo>
                  <a:pt x="402" y="567"/>
                </a:moveTo>
                <a:cubicBezTo>
                  <a:pt x="406" y="573"/>
                  <a:pt x="408" y="577"/>
                  <a:pt x="405" y="581"/>
                </a:cubicBezTo>
                <a:cubicBezTo>
                  <a:pt x="404" y="582"/>
                  <a:pt x="403" y="584"/>
                  <a:pt x="402" y="586"/>
                </a:cubicBezTo>
                <a:lnTo>
                  <a:pt x="402" y="567"/>
                </a:lnTo>
                <a:close/>
                <a:moveTo>
                  <a:pt x="402" y="623"/>
                </a:moveTo>
                <a:cubicBezTo>
                  <a:pt x="405" y="633"/>
                  <a:pt x="409" y="641"/>
                  <a:pt x="412" y="648"/>
                </a:cubicBezTo>
                <a:cubicBezTo>
                  <a:pt x="402" y="648"/>
                  <a:pt x="402" y="648"/>
                  <a:pt x="402" y="648"/>
                </a:cubicBezTo>
                <a:lnTo>
                  <a:pt x="402" y="623"/>
                </a:lnTo>
                <a:close/>
                <a:moveTo>
                  <a:pt x="423" y="165"/>
                </a:moveTo>
                <a:cubicBezTo>
                  <a:pt x="425" y="149"/>
                  <a:pt x="425" y="149"/>
                  <a:pt x="425" y="149"/>
                </a:cubicBezTo>
                <a:cubicBezTo>
                  <a:pt x="429" y="155"/>
                  <a:pt x="433" y="162"/>
                  <a:pt x="434" y="166"/>
                </a:cubicBezTo>
                <a:cubicBezTo>
                  <a:pt x="432" y="165"/>
                  <a:pt x="429" y="165"/>
                  <a:pt x="426" y="165"/>
                </a:cubicBezTo>
                <a:cubicBezTo>
                  <a:pt x="425" y="165"/>
                  <a:pt x="424" y="165"/>
                  <a:pt x="423" y="165"/>
                </a:cubicBezTo>
                <a:close/>
                <a:moveTo>
                  <a:pt x="204" y="273"/>
                </a:moveTo>
                <a:cubicBezTo>
                  <a:pt x="198" y="310"/>
                  <a:pt x="194" y="349"/>
                  <a:pt x="194" y="389"/>
                </a:cubicBezTo>
                <a:cubicBezTo>
                  <a:pt x="56" y="389"/>
                  <a:pt x="56" y="389"/>
                  <a:pt x="56" y="389"/>
                </a:cubicBezTo>
                <a:cubicBezTo>
                  <a:pt x="48" y="361"/>
                  <a:pt x="39" y="325"/>
                  <a:pt x="31" y="282"/>
                </a:cubicBezTo>
                <a:cubicBezTo>
                  <a:pt x="32" y="279"/>
                  <a:pt x="33" y="276"/>
                  <a:pt x="34" y="273"/>
                </a:cubicBezTo>
                <a:lnTo>
                  <a:pt x="204" y="273"/>
                </a:lnTo>
                <a:close/>
                <a:moveTo>
                  <a:pt x="134" y="533"/>
                </a:moveTo>
                <a:cubicBezTo>
                  <a:pt x="206" y="533"/>
                  <a:pt x="206" y="533"/>
                  <a:pt x="206" y="533"/>
                </a:cubicBezTo>
                <a:cubicBezTo>
                  <a:pt x="214" y="574"/>
                  <a:pt x="225" y="613"/>
                  <a:pt x="240" y="648"/>
                </a:cubicBezTo>
                <a:cubicBezTo>
                  <a:pt x="143" y="648"/>
                  <a:pt x="143" y="648"/>
                  <a:pt x="143" y="648"/>
                </a:cubicBezTo>
                <a:cubicBezTo>
                  <a:pt x="122" y="595"/>
                  <a:pt x="129" y="558"/>
                  <a:pt x="134" y="533"/>
                </a:cubicBezTo>
                <a:close/>
                <a:moveTo>
                  <a:pt x="220" y="533"/>
                </a:moveTo>
                <a:cubicBezTo>
                  <a:pt x="379" y="533"/>
                  <a:pt x="379" y="533"/>
                  <a:pt x="379" y="533"/>
                </a:cubicBezTo>
                <a:cubicBezTo>
                  <a:pt x="379" y="536"/>
                  <a:pt x="380" y="540"/>
                  <a:pt x="383" y="544"/>
                </a:cubicBezTo>
                <a:cubicBezTo>
                  <a:pt x="385" y="546"/>
                  <a:pt x="386" y="548"/>
                  <a:pt x="388" y="550"/>
                </a:cubicBezTo>
                <a:cubicBezTo>
                  <a:pt x="388" y="648"/>
                  <a:pt x="388" y="648"/>
                  <a:pt x="388" y="648"/>
                </a:cubicBezTo>
                <a:cubicBezTo>
                  <a:pt x="255" y="648"/>
                  <a:pt x="255" y="648"/>
                  <a:pt x="255" y="648"/>
                </a:cubicBezTo>
                <a:cubicBezTo>
                  <a:pt x="240" y="614"/>
                  <a:pt x="228" y="575"/>
                  <a:pt x="220" y="533"/>
                </a:cubicBezTo>
                <a:close/>
                <a:moveTo>
                  <a:pt x="388" y="662"/>
                </a:moveTo>
                <a:cubicBezTo>
                  <a:pt x="388" y="777"/>
                  <a:pt x="388" y="777"/>
                  <a:pt x="388" y="777"/>
                </a:cubicBezTo>
                <a:cubicBezTo>
                  <a:pt x="339" y="774"/>
                  <a:pt x="294" y="730"/>
                  <a:pt x="261" y="662"/>
                </a:cubicBezTo>
                <a:lnTo>
                  <a:pt x="388" y="662"/>
                </a:lnTo>
                <a:close/>
                <a:moveTo>
                  <a:pt x="402" y="662"/>
                </a:moveTo>
                <a:cubicBezTo>
                  <a:pt x="419" y="662"/>
                  <a:pt x="419" y="662"/>
                  <a:pt x="419" y="662"/>
                </a:cubicBezTo>
                <a:cubicBezTo>
                  <a:pt x="419" y="662"/>
                  <a:pt x="419" y="663"/>
                  <a:pt x="419" y="663"/>
                </a:cubicBezTo>
                <a:cubicBezTo>
                  <a:pt x="427" y="678"/>
                  <a:pt x="433" y="692"/>
                  <a:pt x="449" y="692"/>
                </a:cubicBezTo>
                <a:cubicBezTo>
                  <a:pt x="452" y="692"/>
                  <a:pt x="455" y="691"/>
                  <a:pt x="458" y="691"/>
                </a:cubicBezTo>
                <a:cubicBezTo>
                  <a:pt x="470" y="687"/>
                  <a:pt x="491" y="675"/>
                  <a:pt x="505" y="665"/>
                </a:cubicBezTo>
                <a:cubicBezTo>
                  <a:pt x="506" y="664"/>
                  <a:pt x="508" y="663"/>
                  <a:pt x="509" y="662"/>
                </a:cubicBezTo>
                <a:cubicBezTo>
                  <a:pt x="529" y="662"/>
                  <a:pt x="529" y="662"/>
                  <a:pt x="529" y="662"/>
                </a:cubicBezTo>
                <a:cubicBezTo>
                  <a:pt x="496" y="732"/>
                  <a:pt x="450" y="774"/>
                  <a:pt x="402" y="777"/>
                </a:cubicBezTo>
                <a:lnTo>
                  <a:pt x="402" y="662"/>
                </a:lnTo>
                <a:close/>
                <a:moveTo>
                  <a:pt x="528" y="648"/>
                </a:moveTo>
                <a:cubicBezTo>
                  <a:pt x="539" y="638"/>
                  <a:pt x="539" y="634"/>
                  <a:pt x="539" y="632"/>
                </a:cubicBezTo>
                <a:cubicBezTo>
                  <a:pt x="539" y="628"/>
                  <a:pt x="545" y="617"/>
                  <a:pt x="552" y="605"/>
                </a:cubicBezTo>
                <a:cubicBezTo>
                  <a:pt x="547" y="621"/>
                  <a:pt x="541" y="635"/>
                  <a:pt x="536" y="648"/>
                </a:cubicBezTo>
                <a:lnTo>
                  <a:pt x="528" y="648"/>
                </a:lnTo>
                <a:close/>
                <a:moveTo>
                  <a:pt x="570" y="592"/>
                </a:moveTo>
                <a:cubicBezTo>
                  <a:pt x="575" y="588"/>
                  <a:pt x="579" y="584"/>
                  <a:pt x="582" y="579"/>
                </a:cubicBezTo>
                <a:cubicBezTo>
                  <a:pt x="584" y="573"/>
                  <a:pt x="584" y="567"/>
                  <a:pt x="581" y="561"/>
                </a:cubicBezTo>
                <a:cubicBezTo>
                  <a:pt x="577" y="554"/>
                  <a:pt x="576" y="544"/>
                  <a:pt x="579" y="533"/>
                </a:cubicBezTo>
                <a:cubicBezTo>
                  <a:pt x="752" y="533"/>
                  <a:pt x="752" y="533"/>
                  <a:pt x="752" y="533"/>
                </a:cubicBezTo>
                <a:cubicBezTo>
                  <a:pt x="735" y="575"/>
                  <a:pt x="711" y="614"/>
                  <a:pt x="682" y="648"/>
                </a:cubicBezTo>
                <a:cubicBezTo>
                  <a:pt x="551" y="648"/>
                  <a:pt x="551" y="648"/>
                  <a:pt x="551" y="648"/>
                </a:cubicBezTo>
                <a:cubicBezTo>
                  <a:pt x="558" y="631"/>
                  <a:pt x="565" y="612"/>
                  <a:pt x="570" y="592"/>
                </a:cubicBezTo>
                <a:close/>
                <a:moveTo>
                  <a:pt x="175" y="708"/>
                </a:moveTo>
                <a:cubicBezTo>
                  <a:pt x="164" y="691"/>
                  <a:pt x="155" y="676"/>
                  <a:pt x="149" y="662"/>
                </a:cubicBezTo>
                <a:cubicBezTo>
                  <a:pt x="246" y="662"/>
                  <a:pt x="246" y="662"/>
                  <a:pt x="246" y="662"/>
                </a:cubicBezTo>
                <a:cubicBezTo>
                  <a:pt x="248" y="666"/>
                  <a:pt x="250" y="670"/>
                  <a:pt x="252" y="674"/>
                </a:cubicBezTo>
                <a:cubicBezTo>
                  <a:pt x="275" y="720"/>
                  <a:pt x="302" y="753"/>
                  <a:pt x="333" y="772"/>
                </a:cubicBezTo>
                <a:cubicBezTo>
                  <a:pt x="275" y="763"/>
                  <a:pt x="221" y="740"/>
                  <a:pt x="175" y="708"/>
                </a:cubicBezTo>
                <a:close/>
                <a:moveTo>
                  <a:pt x="457" y="773"/>
                </a:moveTo>
                <a:cubicBezTo>
                  <a:pt x="491" y="751"/>
                  <a:pt x="521" y="713"/>
                  <a:pt x="545" y="662"/>
                </a:cubicBezTo>
                <a:cubicBezTo>
                  <a:pt x="669" y="662"/>
                  <a:pt x="669" y="662"/>
                  <a:pt x="669" y="662"/>
                </a:cubicBezTo>
                <a:cubicBezTo>
                  <a:pt x="613" y="719"/>
                  <a:pt x="539" y="759"/>
                  <a:pt x="457" y="7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Right Arrow 13"/>
          <p:cNvSpPr/>
          <p:nvPr/>
        </p:nvSpPr>
        <p:spPr>
          <a:xfrm>
            <a:off x="8429737" y="2120892"/>
            <a:ext cx="378275" cy="468588"/>
          </a:xfrm>
          <a:prstGeom prst="rightArrow">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8814110" y="1966702"/>
            <a:ext cx="2265015" cy="816988"/>
          </a:xfrm>
          <a:prstGeom prst="rect">
            <a:avLst/>
          </a:prstGeom>
          <a:solidFill>
            <a:schemeClr val="accent4"/>
          </a:solidFill>
        </p:spPr>
        <p:txBody>
          <a:bodyPr wrap="square" lIns="243840" tIns="121920" rIns="243840" bIns="121920" rtlCol="0" anchor="ctr" anchorCtr="0">
            <a:noAutofit/>
          </a:bodyPr>
          <a:lstStyle/>
          <a:p>
            <a:pPr marL="573088"/>
            <a:r>
              <a:rPr lang="en-US" sz="1400" dirty="0" err="1">
                <a:solidFill>
                  <a:srgbClr val="FFFFFF"/>
                </a:solidFill>
              </a:rPr>
              <a:t>Xxxxx</a:t>
            </a:r>
            <a:r>
              <a:rPr lang="en-US" sz="1400" dirty="0">
                <a:solidFill>
                  <a:srgbClr val="FFFFFF"/>
                </a:solidFill>
              </a:rPr>
              <a:t> </a:t>
            </a:r>
            <a:r>
              <a:rPr lang="en-US" sz="1400" dirty="0" err="1">
                <a:solidFill>
                  <a:srgbClr val="FFFFFF"/>
                </a:solidFill>
              </a:rPr>
              <a:t>xxxxx</a:t>
            </a:r>
            <a:endParaRPr lang="en-US" sz="1400" dirty="0">
              <a:solidFill>
                <a:srgbClr val="FFFFFF"/>
              </a:solidFill>
            </a:endParaRPr>
          </a:p>
        </p:txBody>
      </p:sp>
      <p:sp>
        <p:nvSpPr>
          <p:cNvPr id="18" name="TextBox 17"/>
          <p:cNvSpPr txBox="1"/>
          <p:nvPr/>
        </p:nvSpPr>
        <p:spPr>
          <a:xfrm>
            <a:off x="8814110" y="3216382"/>
            <a:ext cx="2265015" cy="816988"/>
          </a:xfrm>
          <a:prstGeom prst="rect">
            <a:avLst/>
          </a:prstGeom>
          <a:solidFill>
            <a:schemeClr val="accent5"/>
          </a:solidFill>
        </p:spPr>
        <p:txBody>
          <a:bodyPr wrap="square" lIns="243840" tIns="121920" rIns="243840" bIns="121920" rtlCol="0" anchor="ctr" anchorCtr="0">
            <a:noAutofit/>
          </a:bodyPr>
          <a:lstStyle/>
          <a:p>
            <a:pPr marL="573088"/>
            <a:r>
              <a:rPr lang="en-US" sz="1400" dirty="0" err="1">
                <a:solidFill>
                  <a:srgbClr val="FFFFFF"/>
                </a:solidFill>
              </a:rPr>
              <a:t>Xxxxx</a:t>
            </a:r>
            <a:r>
              <a:rPr lang="en-US" sz="1400" dirty="0">
                <a:solidFill>
                  <a:srgbClr val="FFFFFF"/>
                </a:solidFill>
              </a:rPr>
              <a:t> </a:t>
            </a:r>
            <a:r>
              <a:rPr lang="en-US" sz="1400" dirty="0" err="1">
                <a:solidFill>
                  <a:srgbClr val="FFFFFF"/>
                </a:solidFill>
              </a:rPr>
              <a:t>xxxxx</a:t>
            </a:r>
            <a:endParaRPr lang="en-US" sz="1400" dirty="0">
              <a:solidFill>
                <a:srgbClr val="FFFFFF"/>
              </a:solidFill>
            </a:endParaRPr>
          </a:p>
        </p:txBody>
      </p:sp>
      <p:sp>
        <p:nvSpPr>
          <p:cNvPr id="19" name="TextBox 18"/>
          <p:cNvSpPr txBox="1"/>
          <p:nvPr/>
        </p:nvSpPr>
        <p:spPr>
          <a:xfrm>
            <a:off x="6163065" y="3216382"/>
            <a:ext cx="2265015" cy="816988"/>
          </a:xfrm>
          <a:prstGeom prst="rect">
            <a:avLst/>
          </a:prstGeom>
          <a:solidFill>
            <a:schemeClr val="accent6"/>
          </a:solidFill>
        </p:spPr>
        <p:txBody>
          <a:bodyPr wrap="square" lIns="243840" tIns="121920" rIns="243840" bIns="121920" rtlCol="0" anchor="ctr" anchorCtr="0">
            <a:noAutofit/>
          </a:bodyPr>
          <a:lstStyle/>
          <a:p>
            <a:pPr marL="573088"/>
            <a:r>
              <a:rPr lang="en-US" sz="1400" dirty="0" err="1">
                <a:solidFill>
                  <a:srgbClr val="FFFFFF"/>
                </a:solidFill>
              </a:rPr>
              <a:t>Xxxxx</a:t>
            </a:r>
            <a:r>
              <a:rPr lang="en-US" sz="1400" dirty="0">
                <a:solidFill>
                  <a:srgbClr val="FFFFFF"/>
                </a:solidFill>
              </a:rPr>
              <a:t> </a:t>
            </a:r>
            <a:r>
              <a:rPr lang="en-US" sz="1400" dirty="0" err="1">
                <a:solidFill>
                  <a:srgbClr val="FFFFFF"/>
                </a:solidFill>
              </a:rPr>
              <a:t>xxxxx</a:t>
            </a:r>
            <a:endParaRPr lang="en-US" sz="1400" dirty="0">
              <a:solidFill>
                <a:srgbClr val="FFFFFF"/>
              </a:solidFill>
            </a:endParaRPr>
          </a:p>
        </p:txBody>
      </p:sp>
      <p:sp>
        <p:nvSpPr>
          <p:cNvPr id="20" name="TextBox 19"/>
          <p:cNvSpPr txBox="1"/>
          <p:nvPr/>
        </p:nvSpPr>
        <p:spPr>
          <a:xfrm>
            <a:off x="3512021" y="3216382"/>
            <a:ext cx="2265015" cy="816988"/>
          </a:xfrm>
          <a:prstGeom prst="rect">
            <a:avLst/>
          </a:prstGeom>
          <a:solidFill>
            <a:schemeClr val="bg2"/>
          </a:solidFill>
        </p:spPr>
        <p:txBody>
          <a:bodyPr wrap="square" lIns="243840" tIns="121920" rIns="243840" bIns="121920" rtlCol="0" anchor="ctr" anchorCtr="0">
            <a:noAutofit/>
          </a:bodyPr>
          <a:lstStyle/>
          <a:p>
            <a:pPr marL="573088"/>
            <a:r>
              <a:rPr lang="en-US" sz="1400" dirty="0" err="1">
                <a:solidFill>
                  <a:srgbClr val="FFFFFF"/>
                </a:solidFill>
              </a:rPr>
              <a:t>Xxxxx</a:t>
            </a:r>
            <a:r>
              <a:rPr lang="en-US" sz="1400" dirty="0">
                <a:solidFill>
                  <a:srgbClr val="FFFFFF"/>
                </a:solidFill>
              </a:rPr>
              <a:t> </a:t>
            </a:r>
            <a:r>
              <a:rPr lang="en-US" sz="1400" dirty="0" err="1">
                <a:solidFill>
                  <a:srgbClr val="FFFFFF"/>
                </a:solidFill>
              </a:rPr>
              <a:t>xxxxx</a:t>
            </a:r>
            <a:endParaRPr lang="en-US" sz="1400" dirty="0">
              <a:solidFill>
                <a:srgbClr val="FFFFFF"/>
              </a:solidFill>
            </a:endParaRPr>
          </a:p>
        </p:txBody>
      </p:sp>
      <p:sp>
        <p:nvSpPr>
          <p:cNvPr id="24" name="TextBox 23"/>
          <p:cNvSpPr txBox="1"/>
          <p:nvPr/>
        </p:nvSpPr>
        <p:spPr>
          <a:xfrm>
            <a:off x="860977" y="3216382"/>
            <a:ext cx="2265015" cy="816988"/>
          </a:xfrm>
          <a:prstGeom prst="rect">
            <a:avLst/>
          </a:prstGeom>
          <a:solidFill>
            <a:schemeClr val="tx2"/>
          </a:solidFill>
        </p:spPr>
        <p:txBody>
          <a:bodyPr wrap="square" lIns="243840" tIns="121920" rIns="243840" bIns="121920" rtlCol="0" anchor="ctr" anchorCtr="0">
            <a:noAutofit/>
          </a:bodyPr>
          <a:lstStyle/>
          <a:p>
            <a:pPr marL="573088"/>
            <a:r>
              <a:rPr lang="en-US" sz="1400" dirty="0" err="1">
                <a:solidFill>
                  <a:srgbClr val="FFFFFF"/>
                </a:solidFill>
              </a:rPr>
              <a:t>Xxxxx</a:t>
            </a:r>
            <a:r>
              <a:rPr lang="en-US" sz="1400" dirty="0">
                <a:solidFill>
                  <a:srgbClr val="FFFFFF"/>
                </a:solidFill>
              </a:rPr>
              <a:t> </a:t>
            </a:r>
            <a:r>
              <a:rPr lang="en-US" sz="1400" dirty="0" err="1">
                <a:solidFill>
                  <a:srgbClr val="FFFFFF"/>
                </a:solidFill>
              </a:rPr>
              <a:t>xxxxx</a:t>
            </a:r>
            <a:endParaRPr lang="en-US" sz="1400" dirty="0">
              <a:solidFill>
                <a:srgbClr val="FFFFFF"/>
              </a:solidFill>
            </a:endParaRPr>
          </a:p>
        </p:txBody>
      </p:sp>
      <p:sp>
        <p:nvSpPr>
          <p:cNvPr id="25" name="Right Arrow 24"/>
          <p:cNvSpPr/>
          <p:nvPr/>
        </p:nvSpPr>
        <p:spPr>
          <a:xfrm rot="5400000">
            <a:off x="9719930" y="2749308"/>
            <a:ext cx="453373" cy="468588"/>
          </a:xfrm>
          <a:prstGeom prst="rightArrow">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ight Arrow 25"/>
          <p:cNvSpPr/>
          <p:nvPr/>
        </p:nvSpPr>
        <p:spPr>
          <a:xfrm rot="10800000">
            <a:off x="8438053" y="3390582"/>
            <a:ext cx="378275" cy="468588"/>
          </a:xfrm>
          <a:prstGeom prst="rightArrow">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ight Arrow 26"/>
          <p:cNvSpPr/>
          <p:nvPr/>
        </p:nvSpPr>
        <p:spPr>
          <a:xfrm rot="10800000">
            <a:off x="5787009" y="3390582"/>
            <a:ext cx="378275" cy="468588"/>
          </a:xfrm>
          <a:prstGeom prst="right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ight Arrow 27"/>
          <p:cNvSpPr/>
          <p:nvPr/>
        </p:nvSpPr>
        <p:spPr>
          <a:xfrm rot="10800000">
            <a:off x="3135965" y="3390582"/>
            <a:ext cx="378275" cy="468588"/>
          </a:xfrm>
          <a:prstGeom prst="rightArrow">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Freeform 81"/>
          <p:cNvSpPr>
            <a:spLocks noEditPoints="1"/>
          </p:cNvSpPr>
          <p:nvPr/>
        </p:nvSpPr>
        <p:spPr bwMode="auto">
          <a:xfrm>
            <a:off x="9051583" y="2129155"/>
            <a:ext cx="447208" cy="561494"/>
          </a:xfrm>
          <a:custGeom>
            <a:avLst/>
            <a:gdLst>
              <a:gd name="T0" fmla="*/ 596 w 603"/>
              <a:gd name="T1" fmla="*/ 239 h 757"/>
              <a:gd name="T2" fmla="*/ 578 w 603"/>
              <a:gd name="T3" fmla="*/ 180 h 757"/>
              <a:gd name="T4" fmla="*/ 548 w 603"/>
              <a:gd name="T5" fmla="*/ 126 h 757"/>
              <a:gd name="T6" fmla="*/ 507 w 603"/>
              <a:gd name="T7" fmla="*/ 80 h 757"/>
              <a:gd name="T8" fmla="*/ 458 w 603"/>
              <a:gd name="T9" fmla="*/ 43 h 757"/>
              <a:gd name="T10" fmla="*/ 403 w 603"/>
              <a:gd name="T11" fmla="*/ 17 h 757"/>
              <a:gd name="T12" fmla="*/ 343 w 603"/>
              <a:gd name="T13" fmla="*/ 3 h 757"/>
              <a:gd name="T14" fmla="*/ 281 w 603"/>
              <a:gd name="T15" fmla="*/ 2 h 757"/>
              <a:gd name="T16" fmla="*/ 221 w 603"/>
              <a:gd name="T17" fmla="*/ 14 h 757"/>
              <a:gd name="T18" fmla="*/ 164 w 603"/>
              <a:gd name="T19" fmla="*/ 38 h 757"/>
              <a:gd name="T20" fmla="*/ 114 w 603"/>
              <a:gd name="T21" fmla="*/ 73 h 757"/>
              <a:gd name="T22" fmla="*/ 72 w 603"/>
              <a:gd name="T23" fmla="*/ 118 h 757"/>
              <a:gd name="T24" fmla="*/ 40 w 603"/>
              <a:gd name="T25" fmla="*/ 171 h 757"/>
              <a:gd name="T26" fmla="*/ 20 w 603"/>
              <a:gd name="T27" fmla="*/ 229 h 757"/>
              <a:gd name="T28" fmla="*/ 13 w 603"/>
              <a:gd name="T29" fmla="*/ 290 h 757"/>
              <a:gd name="T30" fmla="*/ 18 w 603"/>
              <a:gd name="T31" fmla="*/ 351 h 757"/>
              <a:gd name="T32" fmla="*/ 36 w 603"/>
              <a:gd name="T33" fmla="*/ 410 h 757"/>
              <a:gd name="T34" fmla="*/ 66 w 603"/>
              <a:gd name="T35" fmla="*/ 464 h 757"/>
              <a:gd name="T36" fmla="*/ 1 w 603"/>
              <a:gd name="T37" fmla="*/ 650 h 757"/>
              <a:gd name="T38" fmla="*/ 202 w 603"/>
              <a:gd name="T39" fmla="*/ 755 h 757"/>
              <a:gd name="T40" fmla="*/ 303 w 603"/>
              <a:gd name="T41" fmla="*/ 569 h 757"/>
              <a:gd name="T42" fmla="*/ 381 w 603"/>
              <a:gd name="T43" fmla="*/ 711 h 757"/>
              <a:gd name="T44" fmla="*/ 578 w 603"/>
              <a:gd name="T45" fmla="*/ 622 h 757"/>
              <a:gd name="T46" fmla="*/ 547 w 603"/>
              <a:gd name="T47" fmla="*/ 469 h 757"/>
              <a:gd name="T48" fmla="*/ 578 w 603"/>
              <a:gd name="T49" fmla="*/ 416 h 757"/>
              <a:gd name="T50" fmla="*/ 597 w 603"/>
              <a:gd name="T51" fmla="*/ 357 h 757"/>
              <a:gd name="T52" fmla="*/ 603 w 603"/>
              <a:gd name="T53" fmla="*/ 295 h 757"/>
              <a:gd name="T54" fmla="*/ 552 w 603"/>
              <a:gd name="T55" fmla="*/ 370 h 757"/>
              <a:gd name="T56" fmla="*/ 526 w 603"/>
              <a:gd name="T57" fmla="*/ 427 h 757"/>
              <a:gd name="T58" fmla="*/ 498 w 603"/>
              <a:gd name="T59" fmla="*/ 472 h 757"/>
              <a:gd name="T60" fmla="*/ 383 w 603"/>
              <a:gd name="T61" fmla="*/ 692 h 757"/>
              <a:gd name="T62" fmla="*/ 302 w 603"/>
              <a:gd name="T63" fmla="*/ 551 h 757"/>
              <a:gd name="T64" fmla="*/ 132 w 603"/>
              <a:gd name="T65" fmla="*/ 654 h 757"/>
              <a:gd name="T66" fmla="*/ 103 w 603"/>
              <a:gd name="T67" fmla="*/ 465 h 757"/>
              <a:gd name="T68" fmla="*/ 83 w 603"/>
              <a:gd name="T69" fmla="*/ 419 h 757"/>
              <a:gd name="T70" fmla="*/ 34 w 603"/>
              <a:gd name="T71" fmla="*/ 353 h 757"/>
              <a:gd name="T72" fmla="*/ 52 w 603"/>
              <a:gd name="T73" fmla="*/ 273 h 757"/>
              <a:gd name="T74" fmla="*/ 65 w 603"/>
              <a:gd name="T75" fmla="*/ 212 h 757"/>
              <a:gd name="T76" fmla="*/ 81 w 603"/>
              <a:gd name="T77" fmla="*/ 131 h 757"/>
              <a:gd name="T78" fmla="*/ 153 w 603"/>
              <a:gd name="T79" fmla="*/ 91 h 757"/>
              <a:gd name="T80" fmla="*/ 207 w 603"/>
              <a:gd name="T81" fmla="*/ 59 h 757"/>
              <a:gd name="T82" fmla="*/ 278 w 603"/>
              <a:gd name="T83" fmla="*/ 18 h 757"/>
              <a:gd name="T84" fmla="*/ 356 w 603"/>
              <a:gd name="T85" fmla="*/ 44 h 757"/>
              <a:gd name="T86" fmla="*/ 415 w 603"/>
              <a:gd name="T87" fmla="*/ 63 h 757"/>
              <a:gd name="T88" fmla="*/ 494 w 603"/>
              <a:gd name="T89" fmla="*/ 88 h 757"/>
              <a:gd name="T90" fmla="*/ 526 w 603"/>
              <a:gd name="T91" fmla="*/ 163 h 757"/>
              <a:gd name="T92" fmla="*/ 552 w 603"/>
              <a:gd name="T93" fmla="*/ 220 h 757"/>
              <a:gd name="T94" fmla="*/ 586 w 603"/>
              <a:gd name="T95" fmla="*/ 295 h 757"/>
              <a:gd name="T96" fmla="*/ 307 w 603"/>
              <a:gd name="T97" fmla="*/ 463 h 757"/>
              <a:gd name="T98" fmla="*/ 147 w 603"/>
              <a:gd name="T99" fmla="*/ 289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3" h="757">
                <a:moveTo>
                  <a:pt x="603" y="295"/>
                </a:moveTo>
                <a:cubicBezTo>
                  <a:pt x="603" y="293"/>
                  <a:pt x="602" y="291"/>
                  <a:pt x="601" y="290"/>
                </a:cubicBezTo>
                <a:cubicBezTo>
                  <a:pt x="576" y="267"/>
                  <a:pt x="576" y="267"/>
                  <a:pt x="576" y="267"/>
                </a:cubicBezTo>
                <a:cubicBezTo>
                  <a:pt x="596" y="239"/>
                  <a:pt x="596" y="239"/>
                  <a:pt x="596" y="239"/>
                </a:cubicBezTo>
                <a:cubicBezTo>
                  <a:pt x="597" y="237"/>
                  <a:pt x="597" y="235"/>
                  <a:pt x="597" y="233"/>
                </a:cubicBezTo>
                <a:cubicBezTo>
                  <a:pt x="596" y="232"/>
                  <a:pt x="595" y="230"/>
                  <a:pt x="593" y="229"/>
                </a:cubicBezTo>
                <a:cubicBezTo>
                  <a:pt x="564" y="211"/>
                  <a:pt x="564" y="211"/>
                  <a:pt x="564" y="211"/>
                </a:cubicBezTo>
                <a:cubicBezTo>
                  <a:pt x="578" y="180"/>
                  <a:pt x="578" y="180"/>
                  <a:pt x="578" y="180"/>
                </a:cubicBezTo>
                <a:cubicBezTo>
                  <a:pt x="578" y="178"/>
                  <a:pt x="578" y="176"/>
                  <a:pt x="578" y="175"/>
                </a:cubicBezTo>
                <a:cubicBezTo>
                  <a:pt x="577" y="173"/>
                  <a:pt x="575" y="171"/>
                  <a:pt x="573" y="171"/>
                </a:cubicBezTo>
                <a:cubicBezTo>
                  <a:pt x="541" y="160"/>
                  <a:pt x="541" y="160"/>
                  <a:pt x="541" y="160"/>
                </a:cubicBezTo>
                <a:cubicBezTo>
                  <a:pt x="548" y="126"/>
                  <a:pt x="548" y="126"/>
                  <a:pt x="548" y="126"/>
                </a:cubicBezTo>
                <a:cubicBezTo>
                  <a:pt x="548" y="124"/>
                  <a:pt x="548" y="122"/>
                  <a:pt x="547" y="121"/>
                </a:cubicBezTo>
                <a:cubicBezTo>
                  <a:pt x="545" y="119"/>
                  <a:pt x="544" y="118"/>
                  <a:pt x="542" y="118"/>
                </a:cubicBezTo>
                <a:cubicBezTo>
                  <a:pt x="508" y="114"/>
                  <a:pt x="508" y="114"/>
                  <a:pt x="508" y="114"/>
                </a:cubicBezTo>
                <a:cubicBezTo>
                  <a:pt x="507" y="80"/>
                  <a:pt x="507" y="80"/>
                  <a:pt x="507" y="80"/>
                </a:cubicBezTo>
                <a:cubicBezTo>
                  <a:pt x="507" y="78"/>
                  <a:pt x="507" y="76"/>
                  <a:pt x="505" y="75"/>
                </a:cubicBezTo>
                <a:cubicBezTo>
                  <a:pt x="504" y="73"/>
                  <a:pt x="502" y="73"/>
                  <a:pt x="500" y="73"/>
                </a:cubicBezTo>
                <a:cubicBezTo>
                  <a:pt x="466" y="76"/>
                  <a:pt x="466" y="76"/>
                  <a:pt x="466" y="76"/>
                </a:cubicBezTo>
                <a:cubicBezTo>
                  <a:pt x="458" y="43"/>
                  <a:pt x="458" y="43"/>
                  <a:pt x="458" y="43"/>
                </a:cubicBezTo>
                <a:cubicBezTo>
                  <a:pt x="458" y="41"/>
                  <a:pt x="457" y="39"/>
                  <a:pt x="455" y="38"/>
                </a:cubicBezTo>
                <a:cubicBezTo>
                  <a:pt x="453" y="37"/>
                  <a:pt x="451" y="37"/>
                  <a:pt x="449" y="38"/>
                </a:cubicBezTo>
                <a:cubicBezTo>
                  <a:pt x="417" y="48"/>
                  <a:pt x="417" y="48"/>
                  <a:pt x="417" y="48"/>
                </a:cubicBezTo>
                <a:cubicBezTo>
                  <a:pt x="403" y="17"/>
                  <a:pt x="403" y="17"/>
                  <a:pt x="403" y="17"/>
                </a:cubicBezTo>
                <a:cubicBezTo>
                  <a:pt x="402" y="15"/>
                  <a:pt x="400" y="14"/>
                  <a:pt x="398" y="13"/>
                </a:cubicBezTo>
                <a:cubicBezTo>
                  <a:pt x="397" y="13"/>
                  <a:pt x="395" y="13"/>
                  <a:pt x="393" y="14"/>
                </a:cubicBezTo>
                <a:cubicBezTo>
                  <a:pt x="363" y="30"/>
                  <a:pt x="363" y="30"/>
                  <a:pt x="363" y="30"/>
                </a:cubicBezTo>
                <a:cubicBezTo>
                  <a:pt x="343" y="3"/>
                  <a:pt x="343" y="3"/>
                  <a:pt x="343" y="3"/>
                </a:cubicBezTo>
                <a:cubicBezTo>
                  <a:pt x="342" y="2"/>
                  <a:pt x="340" y="0"/>
                  <a:pt x="338" y="0"/>
                </a:cubicBezTo>
                <a:cubicBezTo>
                  <a:pt x="336" y="0"/>
                  <a:pt x="334" y="1"/>
                  <a:pt x="332" y="2"/>
                </a:cubicBezTo>
                <a:cubicBezTo>
                  <a:pt x="307" y="24"/>
                  <a:pt x="307" y="24"/>
                  <a:pt x="307" y="24"/>
                </a:cubicBezTo>
                <a:cubicBezTo>
                  <a:pt x="281" y="2"/>
                  <a:pt x="281" y="2"/>
                  <a:pt x="281" y="2"/>
                </a:cubicBezTo>
                <a:cubicBezTo>
                  <a:pt x="280" y="1"/>
                  <a:pt x="278" y="0"/>
                  <a:pt x="276" y="0"/>
                </a:cubicBezTo>
                <a:cubicBezTo>
                  <a:pt x="274" y="0"/>
                  <a:pt x="272" y="2"/>
                  <a:pt x="271" y="3"/>
                </a:cubicBezTo>
                <a:cubicBezTo>
                  <a:pt x="251" y="30"/>
                  <a:pt x="251" y="30"/>
                  <a:pt x="251" y="30"/>
                </a:cubicBezTo>
                <a:cubicBezTo>
                  <a:pt x="221" y="14"/>
                  <a:pt x="221" y="14"/>
                  <a:pt x="221" y="14"/>
                </a:cubicBezTo>
                <a:cubicBezTo>
                  <a:pt x="219" y="13"/>
                  <a:pt x="217" y="13"/>
                  <a:pt x="215" y="13"/>
                </a:cubicBezTo>
                <a:cubicBezTo>
                  <a:pt x="213" y="14"/>
                  <a:pt x="212" y="15"/>
                  <a:pt x="211" y="17"/>
                </a:cubicBezTo>
                <a:cubicBezTo>
                  <a:pt x="197" y="48"/>
                  <a:pt x="197" y="48"/>
                  <a:pt x="197" y="48"/>
                </a:cubicBezTo>
                <a:cubicBezTo>
                  <a:pt x="164" y="38"/>
                  <a:pt x="164" y="38"/>
                  <a:pt x="164" y="38"/>
                </a:cubicBezTo>
                <a:cubicBezTo>
                  <a:pt x="162" y="37"/>
                  <a:pt x="160" y="37"/>
                  <a:pt x="159" y="38"/>
                </a:cubicBezTo>
                <a:cubicBezTo>
                  <a:pt x="157" y="39"/>
                  <a:pt x="156" y="41"/>
                  <a:pt x="155" y="43"/>
                </a:cubicBezTo>
                <a:cubicBezTo>
                  <a:pt x="148" y="76"/>
                  <a:pt x="148" y="76"/>
                  <a:pt x="148" y="76"/>
                </a:cubicBezTo>
                <a:cubicBezTo>
                  <a:pt x="114" y="73"/>
                  <a:pt x="114" y="73"/>
                  <a:pt x="114" y="73"/>
                </a:cubicBezTo>
                <a:cubicBezTo>
                  <a:pt x="112" y="73"/>
                  <a:pt x="110" y="73"/>
                  <a:pt x="109" y="75"/>
                </a:cubicBezTo>
                <a:cubicBezTo>
                  <a:pt x="107" y="76"/>
                  <a:pt x="106" y="78"/>
                  <a:pt x="106" y="80"/>
                </a:cubicBezTo>
                <a:cubicBezTo>
                  <a:pt x="106" y="114"/>
                  <a:pt x="106" y="114"/>
                  <a:pt x="106" y="114"/>
                </a:cubicBezTo>
                <a:cubicBezTo>
                  <a:pt x="72" y="118"/>
                  <a:pt x="72" y="118"/>
                  <a:pt x="72" y="118"/>
                </a:cubicBezTo>
                <a:cubicBezTo>
                  <a:pt x="70" y="118"/>
                  <a:pt x="68" y="119"/>
                  <a:pt x="67" y="121"/>
                </a:cubicBezTo>
                <a:cubicBezTo>
                  <a:pt x="66" y="122"/>
                  <a:pt x="65" y="124"/>
                  <a:pt x="66" y="126"/>
                </a:cubicBezTo>
                <a:cubicBezTo>
                  <a:pt x="73" y="160"/>
                  <a:pt x="73" y="160"/>
                  <a:pt x="73" y="160"/>
                </a:cubicBezTo>
                <a:cubicBezTo>
                  <a:pt x="40" y="171"/>
                  <a:pt x="40" y="171"/>
                  <a:pt x="40" y="171"/>
                </a:cubicBezTo>
                <a:cubicBezTo>
                  <a:pt x="38" y="171"/>
                  <a:pt x="37" y="173"/>
                  <a:pt x="36" y="175"/>
                </a:cubicBezTo>
                <a:cubicBezTo>
                  <a:pt x="35" y="176"/>
                  <a:pt x="35" y="178"/>
                  <a:pt x="36" y="180"/>
                </a:cubicBezTo>
                <a:cubicBezTo>
                  <a:pt x="50" y="211"/>
                  <a:pt x="50" y="211"/>
                  <a:pt x="50" y="211"/>
                </a:cubicBezTo>
                <a:cubicBezTo>
                  <a:pt x="20" y="229"/>
                  <a:pt x="20" y="229"/>
                  <a:pt x="20" y="229"/>
                </a:cubicBezTo>
                <a:cubicBezTo>
                  <a:pt x="19" y="230"/>
                  <a:pt x="17" y="232"/>
                  <a:pt x="17" y="233"/>
                </a:cubicBezTo>
                <a:cubicBezTo>
                  <a:pt x="17" y="235"/>
                  <a:pt x="17" y="237"/>
                  <a:pt x="18" y="239"/>
                </a:cubicBezTo>
                <a:cubicBezTo>
                  <a:pt x="38" y="267"/>
                  <a:pt x="38" y="267"/>
                  <a:pt x="38" y="267"/>
                </a:cubicBezTo>
                <a:cubicBezTo>
                  <a:pt x="13" y="290"/>
                  <a:pt x="13" y="290"/>
                  <a:pt x="13" y="290"/>
                </a:cubicBezTo>
                <a:cubicBezTo>
                  <a:pt x="11" y="291"/>
                  <a:pt x="10" y="293"/>
                  <a:pt x="10" y="295"/>
                </a:cubicBezTo>
                <a:cubicBezTo>
                  <a:pt x="10" y="297"/>
                  <a:pt x="11" y="299"/>
                  <a:pt x="13" y="300"/>
                </a:cubicBezTo>
                <a:cubicBezTo>
                  <a:pt x="38" y="323"/>
                  <a:pt x="38" y="323"/>
                  <a:pt x="38" y="323"/>
                </a:cubicBezTo>
                <a:cubicBezTo>
                  <a:pt x="18" y="351"/>
                  <a:pt x="18" y="351"/>
                  <a:pt x="18" y="351"/>
                </a:cubicBezTo>
                <a:cubicBezTo>
                  <a:pt x="17" y="353"/>
                  <a:pt x="17" y="355"/>
                  <a:pt x="17" y="357"/>
                </a:cubicBezTo>
                <a:cubicBezTo>
                  <a:pt x="17" y="359"/>
                  <a:pt x="19" y="360"/>
                  <a:pt x="20" y="361"/>
                </a:cubicBezTo>
                <a:cubicBezTo>
                  <a:pt x="50" y="379"/>
                  <a:pt x="50" y="379"/>
                  <a:pt x="50" y="379"/>
                </a:cubicBezTo>
                <a:cubicBezTo>
                  <a:pt x="36" y="410"/>
                  <a:pt x="36" y="410"/>
                  <a:pt x="36" y="410"/>
                </a:cubicBezTo>
                <a:cubicBezTo>
                  <a:pt x="35" y="412"/>
                  <a:pt x="35" y="414"/>
                  <a:pt x="36" y="416"/>
                </a:cubicBezTo>
                <a:cubicBezTo>
                  <a:pt x="37" y="417"/>
                  <a:pt x="38" y="419"/>
                  <a:pt x="40" y="419"/>
                </a:cubicBezTo>
                <a:cubicBezTo>
                  <a:pt x="73" y="430"/>
                  <a:pt x="73" y="430"/>
                  <a:pt x="73" y="430"/>
                </a:cubicBezTo>
                <a:cubicBezTo>
                  <a:pt x="66" y="464"/>
                  <a:pt x="66" y="464"/>
                  <a:pt x="66" y="464"/>
                </a:cubicBezTo>
                <a:cubicBezTo>
                  <a:pt x="65" y="466"/>
                  <a:pt x="66" y="468"/>
                  <a:pt x="67" y="469"/>
                </a:cubicBezTo>
                <a:cubicBezTo>
                  <a:pt x="68" y="471"/>
                  <a:pt x="70" y="472"/>
                  <a:pt x="72" y="472"/>
                </a:cubicBezTo>
                <a:cubicBezTo>
                  <a:pt x="87" y="474"/>
                  <a:pt x="87" y="474"/>
                  <a:pt x="87" y="474"/>
                </a:cubicBezTo>
                <a:cubicBezTo>
                  <a:pt x="1" y="650"/>
                  <a:pt x="1" y="650"/>
                  <a:pt x="1" y="650"/>
                </a:cubicBezTo>
                <a:cubicBezTo>
                  <a:pt x="0" y="652"/>
                  <a:pt x="0" y="654"/>
                  <a:pt x="1" y="656"/>
                </a:cubicBezTo>
                <a:cubicBezTo>
                  <a:pt x="3" y="658"/>
                  <a:pt x="5" y="660"/>
                  <a:pt x="7" y="660"/>
                </a:cubicBezTo>
                <a:cubicBezTo>
                  <a:pt x="124" y="665"/>
                  <a:pt x="124" y="665"/>
                  <a:pt x="124" y="665"/>
                </a:cubicBezTo>
                <a:cubicBezTo>
                  <a:pt x="202" y="755"/>
                  <a:pt x="202" y="755"/>
                  <a:pt x="202" y="755"/>
                </a:cubicBezTo>
                <a:cubicBezTo>
                  <a:pt x="203" y="756"/>
                  <a:pt x="205" y="757"/>
                  <a:pt x="207" y="757"/>
                </a:cubicBezTo>
                <a:cubicBezTo>
                  <a:pt x="208" y="757"/>
                  <a:pt x="208" y="757"/>
                  <a:pt x="208" y="757"/>
                </a:cubicBezTo>
                <a:cubicBezTo>
                  <a:pt x="211" y="757"/>
                  <a:pt x="213" y="755"/>
                  <a:pt x="214" y="753"/>
                </a:cubicBezTo>
                <a:cubicBezTo>
                  <a:pt x="303" y="569"/>
                  <a:pt x="303" y="569"/>
                  <a:pt x="303" y="569"/>
                </a:cubicBezTo>
                <a:cubicBezTo>
                  <a:pt x="307" y="566"/>
                  <a:pt x="307" y="566"/>
                  <a:pt x="307" y="566"/>
                </a:cubicBezTo>
                <a:cubicBezTo>
                  <a:pt x="314" y="572"/>
                  <a:pt x="314" y="572"/>
                  <a:pt x="314" y="572"/>
                </a:cubicBezTo>
                <a:cubicBezTo>
                  <a:pt x="375" y="707"/>
                  <a:pt x="375" y="707"/>
                  <a:pt x="375" y="707"/>
                </a:cubicBezTo>
                <a:cubicBezTo>
                  <a:pt x="376" y="709"/>
                  <a:pt x="378" y="711"/>
                  <a:pt x="381" y="711"/>
                </a:cubicBezTo>
                <a:cubicBezTo>
                  <a:pt x="383" y="712"/>
                  <a:pt x="385" y="711"/>
                  <a:pt x="387" y="709"/>
                </a:cubicBezTo>
                <a:cubicBezTo>
                  <a:pt x="459" y="626"/>
                  <a:pt x="459" y="626"/>
                  <a:pt x="459" y="626"/>
                </a:cubicBezTo>
                <a:cubicBezTo>
                  <a:pt x="572" y="625"/>
                  <a:pt x="572" y="625"/>
                  <a:pt x="572" y="625"/>
                </a:cubicBezTo>
                <a:cubicBezTo>
                  <a:pt x="574" y="625"/>
                  <a:pt x="576" y="624"/>
                  <a:pt x="578" y="622"/>
                </a:cubicBezTo>
                <a:cubicBezTo>
                  <a:pt x="579" y="620"/>
                  <a:pt x="579" y="617"/>
                  <a:pt x="578" y="615"/>
                </a:cubicBezTo>
                <a:cubicBezTo>
                  <a:pt x="515" y="475"/>
                  <a:pt x="515" y="475"/>
                  <a:pt x="515" y="475"/>
                </a:cubicBezTo>
                <a:cubicBezTo>
                  <a:pt x="542" y="472"/>
                  <a:pt x="542" y="472"/>
                  <a:pt x="542" y="472"/>
                </a:cubicBezTo>
                <a:cubicBezTo>
                  <a:pt x="544" y="472"/>
                  <a:pt x="545" y="471"/>
                  <a:pt x="547" y="469"/>
                </a:cubicBezTo>
                <a:cubicBezTo>
                  <a:pt x="548" y="468"/>
                  <a:pt x="548" y="466"/>
                  <a:pt x="548" y="464"/>
                </a:cubicBezTo>
                <a:cubicBezTo>
                  <a:pt x="541" y="430"/>
                  <a:pt x="541" y="430"/>
                  <a:pt x="541" y="430"/>
                </a:cubicBezTo>
                <a:cubicBezTo>
                  <a:pt x="573" y="419"/>
                  <a:pt x="573" y="419"/>
                  <a:pt x="573" y="419"/>
                </a:cubicBezTo>
                <a:cubicBezTo>
                  <a:pt x="575" y="419"/>
                  <a:pt x="577" y="417"/>
                  <a:pt x="578" y="416"/>
                </a:cubicBezTo>
                <a:cubicBezTo>
                  <a:pt x="578" y="414"/>
                  <a:pt x="578" y="412"/>
                  <a:pt x="578" y="410"/>
                </a:cubicBezTo>
                <a:cubicBezTo>
                  <a:pt x="564" y="379"/>
                  <a:pt x="564" y="379"/>
                  <a:pt x="564" y="379"/>
                </a:cubicBezTo>
                <a:cubicBezTo>
                  <a:pt x="593" y="361"/>
                  <a:pt x="593" y="361"/>
                  <a:pt x="593" y="361"/>
                </a:cubicBezTo>
                <a:cubicBezTo>
                  <a:pt x="595" y="360"/>
                  <a:pt x="596" y="359"/>
                  <a:pt x="597" y="357"/>
                </a:cubicBezTo>
                <a:cubicBezTo>
                  <a:pt x="597" y="355"/>
                  <a:pt x="597" y="353"/>
                  <a:pt x="596" y="351"/>
                </a:cubicBezTo>
                <a:cubicBezTo>
                  <a:pt x="576" y="323"/>
                  <a:pt x="576" y="323"/>
                  <a:pt x="576" y="323"/>
                </a:cubicBezTo>
                <a:cubicBezTo>
                  <a:pt x="601" y="300"/>
                  <a:pt x="601" y="300"/>
                  <a:pt x="601" y="300"/>
                </a:cubicBezTo>
                <a:cubicBezTo>
                  <a:pt x="602" y="299"/>
                  <a:pt x="603" y="297"/>
                  <a:pt x="603" y="295"/>
                </a:cubicBezTo>
                <a:close/>
                <a:moveTo>
                  <a:pt x="562" y="317"/>
                </a:moveTo>
                <a:cubicBezTo>
                  <a:pt x="559" y="320"/>
                  <a:pt x="559" y="324"/>
                  <a:pt x="561" y="326"/>
                </a:cubicBezTo>
                <a:cubicBezTo>
                  <a:pt x="580" y="353"/>
                  <a:pt x="580" y="353"/>
                  <a:pt x="580" y="353"/>
                </a:cubicBezTo>
                <a:cubicBezTo>
                  <a:pt x="552" y="370"/>
                  <a:pt x="552" y="370"/>
                  <a:pt x="552" y="370"/>
                </a:cubicBezTo>
                <a:cubicBezTo>
                  <a:pt x="549" y="372"/>
                  <a:pt x="547" y="375"/>
                  <a:pt x="549" y="379"/>
                </a:cubicBezTo>
                <a:cubicBezTo>
                  <a:pt x="562" y="409"/>
                  <a:pt x="562" y="409"/>
                  <a:pt x="562" y="409"/>
                </a:cubicBezTo>
                <a:cubicBezTo>
                  <a:pt x="531" y="419"/>
                  <a:pt x="531" y="419"/>
                  <a:pt x="531" y="419"/>
                </a:cubicBezTo>
                <a:cubicBezTo>
                  <a:pt x="527" y="420"/>
                  <a:pt x="526" y="424"/>
                  <a:pt x="526" y="427"/>
                </a:cubicBezTo>
                <a:cubicBezTo>
                  <a:pt x="533" y="459"/>
                  <a:pt x="533" y="459"/>
                  <a:pt x="533" y="459"/>
                </a:cubicBezTo>
                <a:cubicBezTo>
                  <a:pt x="504" y="462"/>
                  <a:pt x="504" y="462"/>
                  <a:pt x="504" y="462"/>
                </a:cubicBezTo>
                <a:cubicBezTo>
                  <a:pt x="501" y="463"/>
                  <a:pt x="499" y="464"/>
                  <a:pt x="498" y="466"/>
                </a:cubicBezTo>
                <a:cubicBezTo>
                  <a:pt x="497" y="468"/>
                  <a:pt x="497" y="470"/>
                  <a:pt x="498" y="472"/>
                </a:cubicBezTo>
                <a:cubicBezTo>
                  <a:pt x="561" y="611"/>
                  <a:pt x="561" y="611"/>
                  <a:pt x="561" y="611"/>
                </a:cubicBezTo>
                <a:cubicBezTo>
                  <a:pt x="456" y="612"/>
                  <a:pt x="456" y="612"/>
                  <a:pt x="456" y="612"/>
                </a:cubicBezTo>
                <a:cubicBezTo>
                  <a:pt x="454" y="612"/>
                  <a:pt x="452" y="612"/>
                  <a:pt x="451" y="614"/>
                </a:cubicBezTo>
                <a:cubicBezTo>
                  <a:pt x="383" y="692"/>
                  <a:pt x="383" y="692"/>
                  <a:pt x="383" y="692"/>
                </a:cubicBezTo>
                <a:cubicBezTo>
                  <a:pt x="326" y="564"/>
                  <a:pt x="326" y="564"/>
                  <a:pt x="326" y="564"/>
                </a:cubicBezTo>
                <a:cubicBezTo>
                  <a:pt x="325" y="563"/>
                  <a:pt x="325" y="563"/>
                  <a:pt x="324" y="562"/>
                </a:cubicBezTo>
                <a:cubicBezTo>
                  <a:pt x="311" y="551"/>
                  <a:pt x="311" y="551"/>
                  <a:pt x="311" y="551"/>
                </a:cubicBezTo>
                <a:cubicBezTo>
                  <a:pt x="309" y="549"/>
                  <a:pt x="305" y="549"/>
                  <a:pt x="302" y="551"/>
                </a:cubicBezTo>
                <a:cubicBezTo>
                  <a:pt x="293" y="559"/>
                  <a:pt x="293" y="559"/>
                  <a:pt x="293" y="559"/>
                </a:cubicBezTo>
                <a:cubicBezTo>
                  <a:pt x="292" y="560"/>
                  <a:pt x="292" y="561"/>
                  <a:pt x="291" y="561"/>
                </a:cubicBezTo>
                <a:cubicBezTo>
                  <a:pt x="206" y="737"/>
                  <a:pt x="206" y="737"/>
                  <a:pt x="206" y="737"/>
                </a:cubicBezTo>
                <a:cubicBezTo>
                  <a:pt x="132" y="654"/>
                  <a:pt x="132" y="654"/>
                  <a:pt x="132" y="654"/>
                </a:cubicBezTo>
                <a:cubicBezTo>
                  <a:pt x="131" y="652"/>
                  <a:pt x="129" y="651"/>
                  <a:pt x="127" y="651"/>
                </a:cubicBezTo>
                <a:cubicBezTo>
                  <a:pt x="18" y="646"/>
                  <a:pt x="18" y="646"/>
                  <a:pt x="18" y="646"/>
                </a:cubicBezTo>
                <a:cubicBezTo>
                  <a:pt x="104" y="471"/>
                  <a:pt x="104" y="471"/>
                  <a:pt x="104" y="471"/>
                </a:cubicBezTo>
                <a:cubicBezTo>
                  <a:pt x="105" y="469"/>
                  <a:pt x="105" y="467"/>
                  <a:pt x="103" y="465"/>
                </a:cubicBezTo>
                <a:cubicBezTo>
                  <a:pt x="102" y="463"/>
                  <a:pt x="100" y="461"/>
                  <a:pt x="98" y="461"/>
                </a:cubicBezTo>
                <a:cubicBezTo>
                  <a:pt x="81" y="459"/>
                  <a:pt x="81" y="459"/>
                  <a:pt x="81" y="459"/>
                </a:cubicBezTo>
                <a:cubicBezTo>
                  <a:pt x="87" y="427"/>
                  <a:pt x="87" y="427"/>
                  <a:pt x="87" y="427"/>
                </a:cubicBezTo>
                <a:cubicBezTo>
                  <a:pt x="88" y="424"/>
                  <a:pt x="86" y="420"/>
                  <a:pt x="83" y="419"/>
                </a:cubicBezTo>
                <a:cubicBezTo>
                  <a:pt x="52" y="409"/>
                  <a:pt x="52" y="409"/>
                  <a:pt x="52" y="409"/>
                </a:cubicBezTo>
                <a:cubicBezTo>
                  <a:pt x="65" y="379"/>
                  <a:pt x="65" y="379"/>
                  <a:pt x="65" y="379"/>
                </a:cubicBezTo>
                <a:cubicBezTo>
                  <a:pt x="66" y="375"/>
                  <a:pt x="65" y="372"/>
                  <a:pt x="62" y="370"/>
                </a:cubicBezTo>
                <a:cubicBezTo>
                  <a:pt x="34" y="353"/>
                  <a:pt x="34" y="353"/>
                  <a:pt x="34" y="353"/>
                </a:cubicBezTo>
                <a:cubicBezTo>
                  <a:pt x="53" y="326"/>
                  <a:pt x="53" y="326"/>
                  <a:pt x="53" y="326"/>
                </a:cubicBezTo>
                <a:cubicBezTo>
                  <a:pt x="55" y="324"/>
                  <a:pt x="54" y="320"/>
                  <a:pt x="52" y="317"/>
                </a:cubicBezTo>
                <a:cubicBezTo>
                  <a:pt x="28" y="295"/>
                  <a:pt x="28" y="295"/>
                  <a:pt x="28" y="295"/>
                </a:cubicBezTo>
                <a:cubicBezTo>
                  <a:pt x="52" y="273"/>
                  <a:pt x="52" y="273"/>
                  <a:pt x="52" y="273"/>
                </a:cubicBezTo>
                <a:cubicBezTo>
                  <a:pt x="54" y="270"/>
                  <a:pt x="55" y="267"/>
                  <a:pt x="53" y="264"/>
                </a:cubicBezTo>
                <a:cubicBezTo>
                  <a:pt x="34" y="237"/>
                  <a:pt x="34" y="237"/>
                  <a:pt x="34" y="237"/>
                </a:cubicBezTo>
                <a:cubicBezTo>
                  <a:pt x="62" y="220"/>
                  <a:pt x="62" y="220"/>
                  <a:pt x="62" y="220"/>
                </a:cubicBezTo>
                <a:cubicBezTo>
                  <a:pt x="65" y="219"/>
                  <a:pt x="66" y="215"/>
                  <a:pt x="65" y="212"/>
                </a:cubicBezTo>
                <a:cubicBezTo>
                  <a:pt x="52" y="182"/>
                  <a:pt x="52" y="182"/>
                  <a:pt x="52" y="182"/>
                </a:cubicBezTo>
                <a:cubicBezTo>
                  <a:pt x="83" y="171"/>
                  <a:pt x="83" y="171"/>
                  <a:pt x="83" y="171"/>
                </a:cubicBezTo>
                <a:cubicBezTo>
                  <a:pt x="86" y="170"/>
                  <a:pt x="88" y="167"/>
                  <a:pt x="87" y="163"/>
                </a:cubicBezTo>
                <a:cubicBezTo>
                  <a:pt x="81" y="131"/>
                  <a:pt x="81" y="131"/>
                  <a:pt x="81" y="131"/>
                </a:cubicBezTo>
                <a:cubicBezTo>
                  <a:pt x="114" y="127"/>
                  <a:pt x="114" y="127"/>
                  <a:pt x="114" y="127"/>
                </a:cubicBezTo>
                <a:cubicBezTo>
                  <a:pt x="117" y="127"/>
                  <a:pt x="120" y="124"/>
                  <a:pt x="120" y="120"/>
                </a:cubicBezTo>
                <a:cubicBezTo>
                  <a:pt x="120" y="88"/>
                  <a:pt x="120" y="88"/>
                  <a:pt x="120" y="88"/>
                </a:cubicBezTo>
                <a:cubicBezTo>
                  <a:pt x="153" y="91"/>
                  <a:pt x="153" y="91"/>
                  <a:pt x="153" y="91"/>
                </a:cubicBezTo>
                <a:cubicBezTo>
                  <a:pt x="156" y="91"/>
                  <a:pt x="159" y="89"/>
                  <a:pt x="160" y="85"/>
                </a:cubicBezTo>
                <a:cubicBezTo>
                  <a:pt x="167" y="53"/>
                  <a:pt x="167" y="53"/>
                  <a:pt x="167" y="53"/>
                </a:cubicBezTo>
                <a:cubicBezTo>
                  <a:pt x="198" y="63"/>
                  <a:pt x="198" y="63"/>
                  <a:pt x="198" y="63"/>
                </a:cubicBezTo>
                <a:cubicBezTo>
                  <a:pt x="202" y="64"/>
                  <a:pt x="205" y="63"/>
                  <a:pt x="207" y="59"/>
                </a:cubicBezTo>
                <a:cubicBezTo>
                  <a:pt x="221" y="30"/>
                  <a:pt x="221" y="30"/>
                  <a:pt x="221" y="30"/>
                </a:cubicBezTo>
                <a:cubicBezTo>
                  <a:pt x="249" y="46"/>
                  <a:pt x="249" y="46"/>
                  <a:pt x="249" y="46"/>
                </a:cubicBezTo>
                <a:cubicBezTo>
                  <a:pt x="252" y="47"/>
                  <a:pt x="256" y="47"/>
                  <a:pt x="258" y="44"/>
                </a:cubicBezTo>
                <a:cubicBezTo>
                  <a:pt x="278" y="18"/>
                  <a:pt x="278" y="18"/>
                  <a:pt x="278" y="18"/>
                </a:cubicBezTo>
                <a:cubicBezTo>
                  <a:pt x="302" y="39"/>
                  <a:pt x="302" y="39"/>
                  <a:pt x="302" y="39"/>
                </a:cubicBezTo>
                <a:cubicBezTo>
                  <a:pt x="305" y="41"/>
                  <a:pt x="309" y="41"/>
                  <a:pt x="311" y="39"/>
                </a:cubicBezTo>
                <a:cubicBezTo>
                  <a:pt x="336" y="18"/>
                  <a:pt x="336" y="18"/>
                  <a:pt x="336" y="18"/>
                </a:cubicBezTo>
                <a:cubicBezTo>
                  <a:pt x="356" y="44"/>
                  <a:pt x="356" y="44"/>
                  <a:pt x="356" y="44"/>
                </a:cubicBezTo>
                <a:cubicBezTo>
                  <a:pt x="358" y="47"/>
                  <a:pt x="361" y="47"/>
                  <a:pt x="365" y="46"/>
                </a:cubicBezTo>
                <a:cubicBezTo>
                  <a:pt x="393" y="30"/>
                  <a:pt x="393" y="30"/>
                  <a:pt x="393" y="30"/>
                </a:cubicBezTo>
                <a:cubicBezTo>
                  <a:pt x="407" y="59"/>
                  <a:pt x="407" y="59"/>
                  <a:pt x="407" y="59"/>
                </a:cubicBezTo>
                <a:cubicBezTo>
                  <a:pt x="408" y="63"/>
                  <a:pt x="412" y="64"/>
                  <a:pt x="415" y="63"/>
                </a:cubicBezTo>
                <a:cubicBezTo>
                  <a:pt x="446" y="53"/>
                  <a:pt x="446" y="53"/>
                  <a:pt x="446" y="53"/>
                </a:cubicBezTo>
                <a:cubicBezTo>
                  <a:pt x="454" y="85"/>
                  <a:pt x="454" y="85"/>
                  <a:pt x="454" y="85"/>
                </a:cubicBezTo>
                <a:cubicBezTo>
                  <a:pt x="454" y="89"/>
                  <a:pt x="457" y="91"/>
                  <a:pt x="461" y="91"/>
                </a:cubicBezTo>
                <a:cubicBezTo>
                  <a:pt x="494" y="88"/>
                  <a:pt x="494" y="88"/>
                  <a:pt x="494" y="88"/>
                </a:cubicBezTo>
                <a:cubicBezTo>
                  <a:pt x="494" y="120"/>
                  <a:pt x="494" y="120"/>
                  <a:pt x="494" y="120"/>
                </a:cubicBezTo>
                <a:cubicBezTo>
                  <a:pt x="494" y="124"/>
                  <a:pt x="497" y="127"/>
                  <a:pt x="500" y="127"/>
                </a:cubicBezTo>
                <a:cubicBezTo>
                  <a:pt x="533" y="131"/>
                  <a:pt x="533" y="131"/>
                  <a:pt x="533" y="131"/>
                </a:cubicBezTo>
                <a:cubicBezTo>
                  <a:pt x="526" y="163"/>
                  <a:pt x="526" y="163"/>
                  <a:pt x="526" y="163"/>
                </a:cubicBezTo>
                <a:cubicBezTo>
                  <a:pt x="526" y="167"/>
                  <a:pt x="527" y="170"/>
                  <a:pt x="531" y="171"/>
                </a:cubicBezTo>
                <a:cubicBezTo>
                  <a:pt x="562" y="182"/>
                  <a:pt x="562" y="182"/>
                  <a:pt x="562" y="182"/>
                </a:cubicBezTo>
                <a:cubicBezTo>
                  <a:pt x="549" y="212"/>
                  <a:pt x="549" y="212"/>
                  <a:pt x="549" y="212"/>
                </a:cubicBezTo>
                <a:cubicBezTo>
                  <a:pt x="547" y="215"/>
                  <a:pt x="549" y="219"/>
                  <a:pt x="552" y="220"/>
                </a:cubicBezTo>
                <a:cubicBezTo>
                  <a:pt x="580" y="237"/>
                  <a:pt x="580" y="237"/>
                  <a:pt x="580" y="237"/>
                </a:cubicBezTo>
                <a:cubicBezTo>
                  <a:pt x="561" y="264"/>
                  <a:pt x="561" y="264"/>
                  <a:pt x="561" y="264"/>
                </a:cubicBezTo>
                <a:cubicBezTo>
                  <a:pt x="559" y="267"/>
                  <a:pt x="559" y="270"/>
                  <a:pt x="562" y="273"/>
                </a:cubicBezTo>
                <a:cubicBezTo>
                  <a:pt x="586" y="295"/>
                  <a:pt x="586" y="295"/>
                  <a:pt x="586" y="295"/>
                </a:cubicBezTo>
                <a:lnTo>
                  <a:pt x="562" y="317"/>
                </a:lnTo>
                <a:close/>
                <a:moveTo>
                  <a:pt x="307" y="116"/>
                </a:moveTo>
                <a:cubicBezTo>
                  <a:pt x="211" y="116"/>
                  <a:pt x="133" y="193"/>
                  <a:pt x="133" y="289"/>
                </a:cubicBezTo>
                <a:cubicBezTo>
                  <a:pt x="133" y="385"/>
                  <a:pt x="211" y="463"/>
                  <a:pt x="307" y="463"/>
                </a:cubicBezTo>
                <a:cubicBezTo>
                  <a:pt x="403" y="463"/>
                  <a:pt x="480" y="385"/>
                  <a:pt x="480" y="289"/>
                </a:cubicBezTo>
                <a:cubicBezTo>
                  <a:pt x="480" y="193"/>
                  <a:pt x="403" y="116"/>
                  <a:pt x="307" y="116"/>
                </a:cubicBezTo>
                <a:close/>
                <a:moveTo>
                  <a:pt x="307" y="449"/>
                </a:moveTo>
                <a:cubicBezTo>
                  <a:pt x="219" y="449"/>
                  <a:pt x="147" y="377"/>
                  <a:pt x="147" y="289"/>
                </a:cubicBezTo>
                <a:cubicBezTo>
                  <a:pt x="147" y="201"/>
                  <a:pt x="219" y="130"/>
                  <a:pt x="307" y="130"/>
                </a:cubicBezTo>
                <a:cubicBezTo>
                  <a:pt x="395" y="130"/>
                  <a:pt x="466" y="201"/>
                  <a:pt x="466" y="289"/>
                </a:cubicBezTo>
                <a:cubicBezTo>
                  <a:pt x="466" y="377"/>
                  <a:pt x="395" y="449"/>
                  <a:pt x="307" y="44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94"/>
          <p:cNvSpPr>
            <a:spLocks noEditPoints="1"/>
          </p:cNvSpPr>
          <p:nvPr/>
        </p:nvSpPr>
        <p:spPr bwMode="auto">
          <a:xfrm>
            <a:off x="1048258" y="3371234"/>
            <a:ext cx="482497" cy="501867"/>
          </a:xfrm>
          <a:custGeom>
            <a:avLst/>
            <a:gdLst>
              <a:gd name="T0" fmla="*/ 648 w 650"/>
              <a:gd name="T1" fmla="*/ 264 h 677"/>
              <a:gd name="T2" fmla="*/ 468 w 650"/>
              <a:gd name="T3" fmla="*/ 3 h 677"/>
              <a:gd name="T4" fmla="*/ 462 w 650"/>
              <a:gd name="T5" fmla="*/ 0 h 677"/>
              <a:gd name="T6" fmla="*/ 348 w 650"/>
              <a:gd name="T7" fmla="*/ 42 h 677"/>
              <a:gd name="T8" fmla="*/ 324 w 650"/>
              <a:gd name="T9" fmla="*/ 55 h 677"/>
              <a:gd name="T10" fmla="*/ 309 w 650"/>
              <a:gd name="T11" fmla="*/ 48 h 677"/>
              <a:gd name="T12" fmla="*/ 260 w 650"/>
              <a:gd name="T13" fmla="*/ 34 h 677"/>
              <a:gd name="T14" fmla="*/ 155 w 650"/>
              <a:gd name="T15" fmla="*/ 65 h 677"/>
              <a:gd name="T16" fmla="*/ 33 w 650"/>
              <a:gd name="T17" fmla="*/ 139 h 677"/>
              <a:gd name="T18" fmla="*/ 31 w 650"/>
              <a:gd name="T19" fmla="*/ 144 h 677"/>
              <a:gd name="T20" fmla="*/ 33 w 650"/>
              <a:gd name="T21" fmla="*/ 149 h 677"/>
              <a:gd name="T22" fmla="*/ 191 w 650"/>
              <a:gd name="T23" fmla="*/ 425 h 677"/>
              <a:gd name="T24" fmla="*/ 14 w 650"/>
              <a:gd name="T25" fmla="*/ 119 h 677"/>
              <a:gd name="T26" fmla="*/ 4 w 650"/>
              <a:gd name="T27" fmla="*/ 116 h 677"/>
              <a:gd name="T28" fmla="*/ 2 w 650"/>
              <a:gd name="T29" fmla="*/ 126 h 677"/>
              <a:gd name="T30" fmla="*/ 317 w 650"/>
              <a:gd name="T31" fmla="*/ 674 h 677"/>
              <a:gd name="T32" fmla="*/ 323 w 650"/>
              <a:gd name="T33" fmla="*/ 677 h 677"/>
              <a:gd name="T34" fmla="*/ 327 w 650"/>
              <a:gd name="T35" fmla="*/ 676 h 677"/>
              <a:gd name="T36" fmla="*/ 329 w 650"/>
              <a:gd name="T37" fmla="*/ 667 h 677"/>
              <a:gd name="T38" fmla="*/ 195 w 650"/>
              <a:gd name="T39" fmla="*/ 433 h 677"/>
              <a:gd name="T40" fmla="*/ 198 w 650"/>
              <a:gd name="T41" fmla="*/ 433 h 677"/>
              <a:gd name="T42" fmla="*/ 202 w 650"/>
              <a:gd name="T43" fmla="*/ 432 h 677"/>
              <a:gd name="T44" fmla="*/ 405 w 650"/>
              <a:gd name="T45" fmla="*/ 327 h 677"/>
              <a:gd name="T46" fmla="*/ 434 w 650"/>
              <a:gd name="T47" fmla="*/ 342 h 677"/>
              <a:gd name="T48" fmla="*/ 462 w 650"/>
              <a:gd name="T49" fmla="*/ 357 h 677"/>
              <a:gd name="T50" fmla="*/ 501 w 650"/>
              <a:gd name="T51" fmla="*/ 336 h 677"/>
              <a:gd name="T52" fmla="*/ 643 w 650"/>
              <a:gd name="T53" fmla="*/ 275 h 677"/>
              <a:gd name="T54" fmla="*/ 649 w 650"/>
              <a:gd name="T55" fmla="*/ 272 h 677"/>
              <a:gd name="T56" fmla="*/ 648 w 650"/>
              <a:gd name="T57" fmla="*/ 264 h 677"/>
              <a:gd name="T58" fmla="*/ 493 w 650"/>
              <a:gd name="T59" fmla="*/ 325 h 677"/>
              <a:gd name="T60" fmla="*/ 462 w 650"/>
              <a:gd name="T61" fmla="*/ 343 h 677"/>
              <a:gd name="T62" fmla="*/ 444 w 650"/>
              <a:gd name="T63" fmla="*/ 332 h 677"/>
              <a:gd name="T64" fmla="*/ 405 w 650"/>
              <a:gd name="T65" fmla="*/ 313 h 677"/>
              <a:gd name="T66" fmla="*/ 204 w 650"/>
              <a:gd name="T67" fmla="*/ 413 h 677"/>
              <a:gd name="T68" fmla="*/ 48 w 650"/>
              <a:gd name="T69" fmla="*/ 144 h 677"/>
              <a:gd name="T70" fmla="*/ 161 w 650"/>
              <a:gd name="T71" fmla="*/ 78 h 677"/>
              <a:gd name="T72" fmla="*/ 260 w 650"/>
              <a:gd name="T73" fmla="*/ 48 h 677"/>
              <a:gd name="T74" fmla="*/ 301 w 650"/>
              <a:gd name="T75" fmla="*/ 60 h 677"/>
              <a:gd name="T76" fmla="*/ 324 w 650"/>
              <a:gd name="T77" fmla="*/ 69 h 677"/>
              <a:gd name="T78" fmla="*/ 355 w 650"/>
              <a:gd name="T79" fmla="*/ 54 h 677"/>
              <a:gd name="T80" fmla="*/ 459 w 650"/>
              <a:gd name="T81" fmla="*/ 14 h 677"/>
              <a:gd name="T82" fmla="*/ 630 w 650"/>
              <a:gd name="T83" fmla="*/ 262 h 677"/>
              <a:gd name="T84" fmla="*/ 493 w 650"/>
              <a:gd name="T85" fmla="*/ 325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50" h="677">
                <a:moveTo>
                  <a:pt x="648" y="264"/>
                </a:moveTo>
                <a:cubicBezTo>
                  <a:pt x="468" y="3"/>
                  <a:pt x="468" y="3"/>
                  <a:pt x="468" y="3"/>
                </a:cubicBezTo>
                <a:cubicBezTo>
                  <a:pt x="467" y="1"/>
                  <a:pt x="465" y="0"/>
                  <a:pt x="462" y="0"/>
                </a:cubicBezTo>
                <a:cubicBezTo>
                  <a:pt x="418" y="0"/>
                  <a:pt x="376" y="25"/>
                  <a:pt x="348" y="42"/>
                </a:cubicBezTo>
                <a:cubicBezTo>
                  <a:pt x="338" y="48"/>
                  <a:pt x="327" y="55"/>
                  <a:pt x="324" y="55"/>
                </a:cubicBezTo>
                <a:cubicBezTo>
                  <a:pt x="319" y="55"/>
                  <a:pt x="314" y="52"/>
                  <a:pt x="309" y="48"/>
                </a:cubicBezTo>
                <a:cubicBezTo>
                  <a:pt x="299" y="42"/>
                  <a:pt x="286" y="34"/>
                  <a:pt x="260" y="34"/>
                </a:cubicBezTo>
                <a:cubicBezTo>
                  <a:pt x="240" y="34"/>
                  <a:pt x="200" y="46"/>
                  <a:pt x="155" y="65"/>
                </a:cubicBezTo>
                <a:cubicBezTo>
                  <a:pt x="107" y="87"/>
                  <a:pt x="62" y="114"/>
                  <a:pt x="33" y="139"/>
                </a:cubicBezTo>
                <a:cubicBezTo>
                  <a:pt x="32" y="140"/>
                  <a:pt x="31" y="142"/>
                  <a:pt x="31" y="144"/>
                </a:cubicBezTo>
                <a:cubicBezTo>
                  <a:pt x="31" y="146"/>
                  <a:pt x="31" y="148"/>
                  <a:pt x="33" y="149"/>
                </a:cubicBezTo>
                <a:cubicBezTo>
                  <a:pt x="128" y="233"/>
                  <a:pt x="192" y="362"/>
                  <a:pt x="191" y="425"/>
                </a:cubicBezTo>
                <a:cubicBezTo>
                  <a:pt x="14" y="119"/>
                  <a:pt x="14" y="119"/>
                  <a:pt x="14" y="119"/>
                </a:cubicBezTo>
                <a:cubicBezTo>
                  <a:pt x="12" y="115"/>
                  <a:pt x="8" y="114"/>
                  <a:pt x="4" y="116"/>
                </a:cubicBezTo>
                <a:cubicBezTo>
                  <a:pt x="1" y="118"/>
                  <a:pt x="0" y="122"/>
                  <a:pt x="2" y="126"/>
                </a:cubicBezTo>
                <a:cubicBezTo>
                  <a:pt x="317" y="674"/>
                  <a:pt x="317" y="674"/>
                  <a:pt x="317" y="674"/>
                </a:cubicBezTo>
                <a:cubicBezTo>
                  <a:pt x="319" y="676"/>
                  <a:pt x="321" y="677"/>
                  <a:pt x="323" y="677"/>
                </a:cubicBezTo>
                <a:cubicBezTo>
                  <a:pt x="325" y="677"/>
                  <a:pt x="326" y="677"/>
                  <a:pt x="327" y="676"/>
                </a:cubicBezTo>
                <a:cubicBezTo>
                  <a:pt x="330" y="674"/>
                  <a:pt x="331" y="670"/>
                  <a:pt x="329" y="667"/>
                </a:cubicBezTo>
                <a:cubicBezTo>
                  <a:pt x="195" y="433"/>
                  <a:pt x="195" y="433"/>
                  <a:pt x="195" y="433"/>
                </a:cubicBezTo>
                <a:cubicBezTo>
                  <a:pt x="196" y="433"/>
                  <a:pt x="197" y="433"/>
                  <a:pt x="198" y="433"/>
                </a:cubicBezTo>
                <a:cubicBezTo>
                  <a:pt x="199" y="433"/>
                  <a:pt x="201" y="433"/>
                  <a:pt x="202" y="432"/>
                </a:cubicBezTo>
                <a:cubicBezTo>
                  <a:pt x="266" y="382"/>
                  <a:pt x="378" y="327"/>
                  <a:pt x="405" y="327"/>
                </a:cubicBezTo>
                <a:cubicBezTo>
                  <a:pt x="419" y="327"/>
                  <a:pt x="426" y="334"/>
                  <a:pt x="434" y="342"/>
                </a:cubicBezTo>
                <a:cubicBezTo>
                  <a:pt x="442" y="350"/>
                  <a:pt x="450" y="357"/>
                  <a:pt x="462" y="357"/>
                </a:cubicBezTo>
                <a:cubicBezTo>
                  <a:pt x="470" y="357"/>
                  <a:pt x="479" y="351"/>
                  <a:pt x="501" y="336"/>
                </a:cubicBezTo>
                <a:cubicBezTo>
                  <a:pt x="536" y="312"/>
                  <a:pt x="589" y="275"/>
                  <a:pt x="643" y="275"/>
                </a:cubicBezTo>
                <a:cubicBezTo>
                  <a:pt x="645" y="275"/>
                  <a:pt x="648" y="274"/>
                  <a:pt x="649" y="272"/>
                </a:cubicBezTo>
                <a:cubicBezTo>
                  <a:pt x="650" y="269"/>
                  <a:pt x="650" y="266"/>
                  <a:pt x="648" y="264"/>
                </a:cubicBezTo>
                <a:close/>
                <a:moveTo>
                  <a:pt x="493" y="325"/>
                </a:moveTo>
                <a:cubicBezTo>
                  <a:pt x="480" y="333"/>
                  <a:pt x="466" y="343"/>
                  <a:pt x="462" y="343"/>
                </a:cubicBezTo>
                <a:cubicBezTo>
                  <a:pt x="456" y="343"/>
                  <a:pt x="451" y="339"/>
                  <a:pt x="444" y="332"/>
                </a:cubicBezTo>
                <a:cubicBezTo>
                  <a:pt x="435" y="324"/>
                  <a:pt x="424" y="313"/>
                  <a:pt x="405" y="313"/>
                </a:cubicBezTo>
                <a:cubicBezTo>
                  <a:pt x="375" y="313"/>
                  <a:pt x="269" y="366"/>
                  <a:pt x="204" y="413"/>
                </a:cubicBezTo>
                <a:cubicBezTo>
                  <a:pt x="198" y="325"/>
                  <a:pt x="112" y="204"/>
                  <a:pt x="48" y="144"/>
                </a:cubicBezTo>
                <a:cubicBezTo>
                  <a:pt x="76" y="121"/>
                  <a:pt x="117" y="98"/>
                  <a:pt x="161" y="78"/>
                </a:cubicBezTo>
                <a:cubicBezTo>
                  <a:pt x="203" y="60"/>
                  <a:pt x="242" y="48"/>
                  <a:pt x="260" y="48"/>
                </a:cubicBezTo>
                <a:cubicBezTo>
                  <a:pt x="282" y="48"/>
                  <a:pt x="292" y="54"/>
                  <a:pt x="301" y="60"/>
                </a:cubicBezTo>
                <a:cubicBezTo>
                  <a:pt x="308" y="65"/>
                  <a:pt x="314" y="69"/>
                  <a:pt x="324" y="69"/>
                </a:cubicBezTo>
                <a:cubicBezTo>
                  <a:pt x="330" y="69"/>
                  <a:pt x="339" y="64"/>
                  <a:pt x="355" y="54"/>
                </a:cubicBezTo>
                <a:cubicBezTo>
                  <a:pt x="381" y="39"/>
                  <a:pt x="419" y="16"/>
                  <a:pt x="459" y="14"/>
                </a:cubicBezTo>
                <a:cubicBezTo>
                  <a:pt x="630" y="262"/>
                  <a:pt x="630" y="262"/>
                  <a:pt x="630" y="262"/>
                </a:cubicBezTo>
                <a:cubicBezTo>
                  <a:pt x="577" y="267"/>
                  <a:pt x="527" y="301"/>
                  <a:pt x="493" y="32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24"/>
          <p:cNvSpPr>
            <a:spLocks noEditPoints="1"/>
          </p:cNvSpPr>
          <p:nvPr/>
        </p:nvSpPr>
        <p:spPr bwMode="auto">
          <a:xfrm>
            <a:off x="6288554" y="3383573"/>
            <a:ext cx="413253" cy="494414"/>
          </a:xfrm>
          <a:custGeom>
            <a:avLst/>
            <a:gdLst>
              <a:gd name="T0" fmla="*/ 247 w 557"/>
              <a:gd name="T1" fmla="*/ 666 h 666"/>
              <a:gd name="T2" fmla="*/ 238 w 557"/>
              <a:gd name="T3" fmla="*/ 663 h 666"/>
              <a:gd name="T4" fmla="*/ 226 w 557"/>
              <a:gd name="T5" fmla="*/ 641 h 666"/>
              <a:gd name="T6" fmla="*/ 210 w 557"/>
              <a:gd name="T7" fmla="*/ 545 h 666"/>
              <a:gd name="T8" fmla="*/ 173 w 557"/>
              <a:gd name="T9" fmla="*/ 552 h 666"/>
              <a:gd name="T10" fmla="*/ 148 w 557"/>
              <a:gd name="T11" fmla="*/ 545 h 666"/>
              <a:gd name="T12" fmla="*/ 148 w 557"/>
              <a:gd name="T13" fmla="*/ 545 h 666"/>
              <a:gd name="T14" fmla="*/ 147 w 557"/>
              <a:gd name="T15" fmla="*/ 545 h 666"/>
              <a:gd name="T16" fmla="*/ 128 w 557"/>
              <a:gd name="T17" fmla="*/ 484 h 666"/>
              <a:gd name="T18" fmla="*/ 105 w 557"/>
              <a:gd name="T19" fmla="*/ 482 h 666"/>
              <a:gd name="T20" fmla="*/ 32 w 557"/>
              <a:gd name="T21" fmla="*/ 497 h 666"/>
              <a:gd name="T22" fmla="*/ 7 w 557"/>
              <a:gd name="T23" fmla="*/ 492 h 666"/>
              <a:gd name="T24" fmla="*/ 5 w 557"/>
              <a:gd name="T25" fmla="*/ 467 h 666"/>
              <a:gd name="T26" fmla="*/ 93 w 557"/>
              <a:gd name="T27" fmla="*/ 355 h 666"/>
              <a:gd name="T28" fmla="*/ 164 w 557"/>
              <a:gd name="T29" fmla="*/ 340 h 666"/>
              <a:gd name="T30" fmla="*/ 215 w 557"/>
              <a:gd name="T31" fmla="*/ 254 h 666"/>
              <a:gd name="T32" fmla="*/ 455 w 557"/>
              <a:gd name="T33" fmla="*/ 77 h 666"/>
              <a:gd name="T34" fmla="*/ 536 w 557"/>
              <a:gd name="T35" fmla="*/ 3 h 666"/>
              <a:gd name="T36" fmla="*/ 545 w 557"/>
              <a:gd name="T37" fmla="*/ 0 h 666"/>
              <a:gd name="T38" fmla="*/ 555 w 557"/>
              <a:gd name="T39" fmla="*/ 5 h 666"/>
              <a:gd name="T40" fmla="*/ 555 w 557"/>
              <a:gd name="T41" fmla="*/ 18 h 666"/>
              <a:gd name="T42" fmla="*/ 510 w 557"/>
              <a:gd name="T43" fmla="*/ 114 h 666"/>
              <a:gd name="T44" fmla="*/ 406 w 557"/>
              <a:gd name="T45" fmla="*/ 396 h 666"/>
              <a:gd name="T46" fmla="*/ 338 w 557"/>
              <a:gd name="T47" fmla="*/ 470 h 666"/>
              <a:gd name="T48" fmla="*/ 344 w 557"/>
              <a:gd name="T49" fmla="*/ 542 h 666"/>
              <a:gd name="T50" fmla="*/ 263 w 557"/>
              <a:gd name="T51" fmla="*/ 658 h 666"/>
              <a:gd name="T52" fmla="*/ 247 w 557"/>
              <a:gd name="T53" fmla="*/ 666 h 666"/>
              <a:gd name="T54" fmla="*/ 214 w 557"/>
              <a:gd name="T55" fmla="*/ 530 h 666"/>
              <a:gd name="T56" fmla="*/ 220 w 557"/>
              <a:gd name="T57" fmla="*/ 533 h 666"/>
              <a:gd name="T58" fmla="*/ 240 w 557"/>
              <a:gd name="T59" fmla="*/ 643 h 666"/>
              <a:gd name="T60" fmla="*/ 244 w 557"/>
              <a:gd name="T61" fmla="*/ 651 h 666"/>
              <a:gd name="T62" fmla="*/ 252 w 557"/>
              <a:gd name="T63" fmla="*/ 649 h 666"/>
              <a:gd name="T64" fmla="*/ 331 w 557"/>
              <a:gd name="T65" fmla="*/ 537 h 666"/>
              <a:gd name="T66" fmla="*/ 323 w 557"/>
              <a:gd name="T67" fmla="*/ 471 h 666"/>
              <a:gd name="T68" fmla="*/ 325 w 557"/>
              <a:gd name="T69" fmla="*/ 463 h 666"/>
              <a:gd name="T70" fmla="*/ 395 w 557"/>
              <a:gd name="T71" fmla="*/ 388 h 666"/>
              <a:gd name="T72" fmla="*/ 495 w 557"/>
              <a:gd name="T73" fmla="*/ 115 h 666"/>
              <a:gd name="T74" fmla="*/ 496 w 557"/>
              <a:gd name="T75" fmla="*/ 111 h 666"/>
              <a:gd name="T76" fmla="*/ 540 w 557"/>
              <a:gd name="T77" fmla="*/ 19 h 666"/>
              <a:gd name="T78" fmla="*/ 463 w 557"/>
              <a:gd name="T79" fmla="*/ 89 h 666"/>
              <a:gd name="T80" fmla="*/ 458 w 557"/>
              <a:gd name="T81" fmla="*/ 91 h 666"/>
              <a:gd name="T82" fmla="*/ 226 w 557"/>
              <a:gd name="T83" fmla="*/ 262 h 666"/>
              <a:gd name="T84" fmla="*/ 174 w 557"/>
              <a:gd name="T85" fmla="*/ 351 h 666"/>
              <a:gd name="T86" fmla="*/ 166 w 557"/>
              <a:gd name="T87" fmla="*/ 355 h 666"/>
              <a:gd name="T88" fmla="*/ 145 w 557"/>
              <a:gd name="T89" fmla="*/ 353 h 666"/>
              <a:gd name="T90" fmla="*/ 102 w 557"/>
              <a:gd name="T91" fmla="*/ 366 h 666"/>
              <a:gd name="T92" fmla="*/ 17 w 557"/>
              <a:gd name="T93" fmla="*/ 474 h 666"/>
              <a:gd name="T94" fmla="*/ 18 w 557"/>
              <a:gd name="T95" fmla="*/ 483 h 666"/>
              <a:gd name="T96" fmla="*/ 26 w 557"/>
              <a:gd name="T97" fmla="*/ 485 h 666"/>
              <a:gd name="T98" fmla="*/ 105 w 557"/>
              <a:gd name="T99" fmla="*/ 468 h 666"/>
              <a:gd name="T100" fmla="*/ 137 w 557"/>
              <a:gd name="T101" fmla="*/ 472 h 666"/>
              <a:gd name="T102" fmla="*/ 142 w 557"/>
              <a:gd name="T103" fmla="*/ 479 h 666"/>
              <a:gd name="T104" fmla="*/ 155 w 557"/>
              <a:gd name="T105" fmla="*/ 534 h 666"/>
              <a:gd name="T106" fmla="*/ 173 w 557"/>
              <a:gd name="T107" fmla="*/ 538 h 666"/>
              <a:gd name="T108" fmla="*/ 212 w 557"/>
              <a:gd name="T109" fmla="*/ 530 h 666"/>
              <a:gd name="T110" fmla="*/ 214 w 557"/>
              <a:gd name="T111" fmla="*/ 53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7" h="666">
                <a:moveTo>
                  <a:pt x="247" y="666"/>
                </a:moveTo>
                <a:cubicBezTo>
                  <a:pt x="244" y="666"/>
                  <a:pt x="241" y="665"/>
                  <a:pt x="238" y="663"/>
                </a:cubicBezTo>
                <a:cubicBezTo>
                  <a:pt x="229" y="660"/>
                  <a:pt x="224" y="651"/>
                  <a:pt x="226" y="641"/>
                </a:cubicBezTo>
                <a:cubicBezTo>
                  <a:pt x="226" y="639"/>
                  <a:pt x="232" y="588"/>
                  <a:pt x="210" y="545"/>
                </a:cubicBezTo>
                <a:cubicBezTo>
                  <a:pt x="196" y="550"/>
                  <a:pt x="184" y="552"/>
                  <a:pt x="173" y="552"/>
                </a:cubicBezTo>
                <a:cubicBezTo>
                  <a:pt x="162" y="552"/>
                  <a:pt x="154" y="550"/>
                  <a:pt x="148" y="545"/>
                </a:cubicBezTo>
                <a:cubicBezTo>
                  <a:pt x="148" y="545"/>
                  <a:pt x="148" y="545"/>
                  <a:pt x="148" y="545"/>
                </a:cubicBezTo>
                <a:cubicBezTo>
                  <a:pt x="147" y="545"/>
                  <a:pt x="147" y="545"/>
                  <a:pt x="147" y="545"/>
                </a:cubicBezTo>
                <a:cubicBezTo>
                  <a:pt x="134" y="535"/>
                  <a:pt x="128" y="515"/>
                  <a:pt x="128" y="484"/>
                </a:cubicBezTo>
                <a:cubicBezTo>
                  <a:pt x="121" y="483"/>
                  <a:pt x="113" y="482"/>
                  <a:pt x="105" y="482"/>
                </a:cubicBezTo>
                <a:cubicBezTo>
                  <a:pt x="65" y="482"/>
                  <a:pt x="32" y="497"/>
                  <a:pt x="32" y="497"/>
                </a:cubicBezTo>
                <a:cubicBezTo>
                  <a:pt x="23" y="501"/>
                  <a:pt x="13" y="499"/>
                  <a:pt x="7" y="492"/>
                </a:cubicBezTo>
                <a:cubicBezTo>
                  <a:pt x="1" y="485"/>
                  <a:pt x="0" y="475"/>
                  <a:pt x="5" y="467"/>
                </a:cubicBezTo>
                <a:cubicBezTo>
                  <a:pt x="14" y="453"/>
                  <a:pt x="59" y="382"/>
                  <a:pt x="93" y="355"/>
                </a:cubicBezTo>
                <a:cubicBezTo>
                  <a:pt x="111" y="341"/>
                  <a:pt x="135" y="336"/>
                  <a:pt x="164" y="340"/>
                </a:cubicBezTo>
                <a:cubicBezTo>
                  <a:pt x="177" y="310"/>
                  <a:pt x="194" y="281"/>
                  <a:pt x="215" y="254"/>
                </a:cubicBezTo>
                <a:cubicBezTo>
                  <a:pt x="315" y="119"/>
                  <a:pt x="412" y="79"/>
                  <a:pt x="455" y="77"/>
                </a:cubicBezTo>
                <a:cubicBezTo>
                  <a:pt x="536" y="3"/>
                  <a:pt x="536" y="3"/>
                  <a:pt x="536" y="3"/>
                </a:cubicBezTo>
                <a:cubicBezTo>
                  <a:pt x="538" y="1"/>
                  <a:pt x="541" y="0"/>
                  <a:pt x="545" y="0"/>
                </a:cubicBezTo>
                <a:cubicBezTo>
                  <a:pt x="549" y="0"/>
                  <a:pt x="553" y="2"/>
                  <a:pt x="555" y="5"/>
                </a:cubicBezTo>
                <a:cubicBezTo>
                  <a:pt x="557" y="9"/>
                  <a:pt x="557" y="14"/>
                  <a:pt x="555" y="18"/>
                </a:cubicBezTo>
                <a:cubicBezTo>
                  <a:pt x="510" y="114"/>
                  <a:pt x="510" y="114"/>
                  <a:pt x="510" y="114"/>
                </a:cubicBezTo>
                <a:cubicBezTo>
                  <a:pt x="523" y="166"/>
                  <a:pt x="496" y="275"/>
                  <a:pt x="406" y="396"/>
                </a:cubicBezTo>
                <a:cubicBezTo>
                  <a:pt x="386" y="423"/>
                  <a:pt x="363" y="448"/>
                  <a:pt x="338" y="470"/>
                </a:cubicBezTo>
                <a:cubicBezTo>
                  <a:pt x="350" y="496"/>
                  <a:pt x="352" y="521"/>
                  <a:pt x="344" y="542"/>
                </a:cubicBezTo>
                <a:cubicBezTo>
                  <a:pt x="328" y="584"/>
                  <a:pt x="269" y="651"/>
                  <a:pt x="263" y="658"/>
                </a:cubicBezTo>
                <a:cubicBezTo>
                  <a:pt x="259" y="663"/>
                  <a:pt x="253" y="666"/>
                  <a:pt x="247" y="666"/>
                </a:cubicBezTo>
                <a:close/>
                <a:moveTo>
                  <a:pt x="214" y="530"/>
                </a:moveTo>
                <a:cubicBezTo>
                  <a:pt x="216" y="530"/>
                  <a:pt x="219" y="531"/>
                  <a:pt x="220" y="533"/>
                </a:cubicBezTo>
                <a:cubicBezTo>
                  <a:pt x="246" y="580"/>
                  <a:pt x="240" y="637"/>
                  <a:pt x="240" y="643"/>
                </a:cubicBezTo>
                <a:cubicBezTo>
                  <a:pt x="239" y="646"/>
                  <a:pt x="241" y="649"/>
                  <a:pt x="244" y="651"/>
                </a:cubicBezTo>
                <a:cubicBezTo>
                  <a:pt x="247" y="652"/>
                  <a:pt x="250" y="651"/>
                  <a:pt x="252" y="649"/>
                </a:cubicBezTo>
                <a:cubicBezTo>
                  <a:pt x="255" y="646"/>
                  <a:pt x="316" y="577"/>
                  <a:pt x="331" y="537"/>
                </a:cubicBezTo>
                <a:cubicBezTo>
                  <a:pt x="338" y="518"/>
                  <a:pt x="336" y="496"/>
                  <a:pt x="323" y="471"/>
                </a:cubicBezTo>
                <a:cubicBezTo>
                  <a:pt x="322" y="468"/>
                  <a:pt x="323" y="465"/>
                  <a:pt x="325" y="463"/>
                </a:cubicBezTo>
                <a:cubicBezTo>
                  <a:pt x="351" y="441"/>
                  <a:pt x="374" y="416"/>
                  <a:pt x="395" y="388"/>
                </a:cubicBezTo>
                <a:cubicBezTo>
                  <a:pt x="483" y="269"/>
                  <a:pt x="509" y="163"/>
                  <a:pt x="495" y="115"/>
                </a:cubicBezTo>
                <a:cubicBezTo>
                  <a:pt x="495" y="114"/>
                  <a:pt x="495" y="112"/>
                  <a:pt x="496" y="111"/>
                </a:cubicBezTo>
                <a:cubicBezTo>
                  <a:pt x="540" y="19"/>
                  <a:pt x="540" y="19"/>
                  <a:pt x="540" y="19"/>
                </a:cubicBezTo>
                <a:cubicBezTo>
                  <a:pt x="463" y="89"/>
                  <a:pt x="463" y="89"/>
                  <a:pt x="463" y="89"/>
                </a:cubicBezTo>
                <a:cubicBezTo>
                  <a:pt x="461" y="90"/>
                  <a:pt x="460" y="91"/>
                  <a:pt x="458" y="91"/>
                </a:cubicBezTo>
                <a:cubicBezTo>
                  <a:pt x="418" y="92"/>
                  <a:pt x="325" y="129"/>
                  <a:pt x="226" y="262"/>
                </a:cubicBezTo>
                <a:cubicBezTo>
                  <a:pt x="205" y="290"/>
                  <a:pt x="188" y="320"/>
                  <a:pt x="174" y="351"/>
                </a:cubicBezTo>
                <a:cubicBezTo>
                  <a:pt x="173" y="354"/>
                  <a:pt x="170" y="355"/>
                  <a:pt x="166" y="355"/>
                </a:cubicBezTo>
                <a:cubicBezTo>
                  <a:pt x="159" y="354"/>
                  <a:pt x="152" y="353"/>
                  <a:pt x="145" y="353"/>
                </a:cubicBezTo>
                <a:cubicBezTo>
                  <a:pt x="128" y="353"/>
                  <a:pt x="113" y="357"/>
                  <a:pt x="102" y="366"/>
                </a:cubicBezTo>
                <a:cubicBezTo>
                  <a:pt x="68" y="392"/>
                  <a:pt x="22" y="466"/>
                  <a:pt x="17" y="474"/>
                </a:cubicBezTo>
                <a:cubicBezTo>
                  <a:pt x="15" y="477"/>
                  <a:pt x="15" y="481"/>
                  <a:pt x="18" y="483"/>
                </a:cubicBezTo>
                <a:cubicBezTo>
                  <a:pt x="20" y="485"/>
                  <a:pt x="23" y="486"/>
                  <a:pt x="26" y="485"/>
                </a:cubicBezTo>
                <a:cubicBezTo>
                  <a:pt x="26" y="485"/>
                  <a:pt x="62" y="468"/>
                  <a:pt x="105" y="468"/>
                </a:cubicBezTo>
                <a:cubicBezTo>
                  <a:pt x="116" y="468"/>
                  <a:pt x="127" y="469"/>
                  <a:pt x="137" y="472"/>
                </a:cubicBezTo>
                <a:cubicBezTo>
                  <a:pt x="140" y="472"/>
                  <a:pt x="142" y="475"/>
                  <a:pt x="142" y="479"/>
                </a:cubicBezTo>
                <a:cubicBezTo>
                  <a:pt x="141" y="507"/>
                  <a:pt x="146" y="527"/>
                  <a:pt x="155" y="534"/>
                </a:cubicBezTo>
                <a:cubicBezTo>
                  <a:pt x="160" y="537"/>
                  <a:pt x="165" y="538"/>
                  <a:pt x="173" y="538"/>
                </a:cubicBezTo>
                <a:cubicBezTo>
                  <a:pt x="183" y="538"/>
                  <a:pt x="197" y="535"/>
                  <a:pt x="212" y="530"/>
                </a:cubicBezTo>
                <a:cubicBezTo>
                  <a:pt x="212" y="530"/>
                  <a:pt x="213" y="530"/>
                  <a:pt x="214" y="53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25"/>
          <p:cNvSpPr>
            <a:spLocks noEditPoints="1"/>
          </p:cNvSpPr>
          <p:nvPr/>
        </p:nvSpPr>
        <p:spPr bwMode="auto">
          <a:xfrm>
            <a:off x="8967988" y="3399062"/>
            <a:ext cx="468739" cy="462943"/>
          </a:xfrm>
          <a:custGeom>
            <a:avLst/>
            <a:gdLst>
              <a:gd name="T0" fmla="*/ 180 w 633"/>
              <a:gd name="T1" fmla="*/ 597 h 624"/>
              <a:gd name="T2" fmla="*/ 150 w 633"/>
              <a:gd name="T3" fmla="*/ 493 h 624"/>
              <a:gd name="T4" fmla="*/ 38 w 633"/>
              <a:gd name="T5" fmla="*/ 462 h 624"/>
              <a:gd name="T6" fmla="*/ 75 w 633"/>
              <a:gd name="T7" fmla="*/ 361 h 624"/>
              <a:gd name="T8" fmla="*/ 0 w 633"/>
              <a:gd name="T9" fmla="*/ 312 h 624"/>
              <a:gd name="T10" fmla="*/ 75 w 633"/>
              <a:gd name="T11" fmla="*/ 262 h 624"/>
              <a:gd name="T12" fmla="*/ 38 w 633"/>
              <a:gd name="T13" fmla="*/ 161 h 624"/>
              <a:gd name="T14" fmla="*/ 150 w 633"/>
              <a:gd name="T15" fmla="*/ 130 h 624"/>
              <a:gd name="T16" fmla="*/ 180 w 633"/>
              <a:gd name="T17" fmla="*/ 26 h 624"/>
              <a:gd name="T18" fmla="*/ 288 w 633"/>
              <a:gd name="T19" fmla="*/ 67 h 624"/>
              <a:gd name="T20" fmla="*/ 374 w 633"/>
              <a:gd name="T21" fmla="*/ 0 h 624"/>
              <a:gd name="T22" fmla="*/ 438 w 633"/>
              <a:gd name="T23" fmla="*/ 97 h 624"/>
              <a:gd name="T24" fmla="*/ 546 w 633"/>
              <a:gd name="T25" fmla="*/ 93 h 624"/>
              <a:gd name="T26" fmla="*/ 540 w 633"/>
              <a:gd name="T27" fmla="*/ 210 h 624"/>
              <a:gd name="T28" fmla="*/ 630 w 633"/>
              <a:gd name="T29" fmla="*/ 270 h 624"/>
              <a:gd name="T30" fmla="*/ 623 w 633"/>
              <a:gd name="T31" fmla="*/ 359 h 624"/>
              <a:gd name="T32" fmla="*/ 593 w 633"/>
              <a:gd name="T33" fmla="*/ 454 h 624"/>
              <a:gd name="T34" fmla="*/ 537 w 633"/>
              <a:gd name="T35" fmla="*/ 531 h 624"/>
              <a:gd name="T36" fmla="*/ 457 w 633"/>
              <a:gd name="T37" fmla="*/ 589 h 624"/>
              <a:gd name="T38" fmla="*/ 366 w 633"/>
              <a:gd name="T39" fmla="*/ 618 h 624"/>
              <a:gd name="T40" fmla="*/ 267 w 633"/>
              <a:gd name="T41" fmla="*/ 618 h 624"/>
              <a:gd name="T42" fmla="*/ 355 w 633"/>
              <a:gd name="T43" fmla="*/ 546 h 624"/>
              <a:gd name="T44" fmla="*/ 423 w 633"/>
              <a:gd name="T45" fmla="*/ 525 h 624"/>
              <a:gd name="T46" fmla="*/ 486 w 633"/>
              <a:gd name="T47" fmla="*/ 478 h 624"/>
              <a:gd name="T48" fmla="*/ 527 w 633"/>
              <a:gd name="T49" fmla="*/ 421 h 624"/>
              <a:gd name="T50" fmla="*/ 552 w 633"/>
              <a:gd name="T51" fmla="*/ 347 h 624"/>
              <a:gd name="T52" fmla="*/ 617 w 633"/>
              <a:gd name="T53" fmla="*/ 278 h 624"/>
              <a:gd name="T54" fmla="*/ 525 w 633"/>
              <a:gd name="T55" fmla="*/ 210 h 624"/>
              <a:gd name="T56" fmla="*/ 540 w 633"/>
              <a:gd name="T57" fmla="*/ 108 h 624"/>
              <a:gd name="T58" fmla="*/ 426 w 633"/>
              <a:gd name="T59" fmla="*/ 107 h 624"/>
              <a:gd name="T60" fmla="*/ 377 w 633"/>
              <a:gd name="T61" fmla="*/ 15 h 624"/>
              <a:gd name="T62" fmla="*/ 285 w 633"/>
              <a:gd name="T63" fmla="*/ 82 h 624"/>
              <a:gd name="T64" fmla="*/ 191 w 633"/>
              <a:gd name="T65" fmla="*/ 36 h 624"/>
              <a:gd name="T66" fmla="*/ 156 w 633"/>
              <a:gd name="T67" fmla="*/ 144 h 624"/>
              <a:gd name="T68" fmla="*/ 53 w 633"/>
              <a:gd name="T69" fmla="*/ 162 h 624"/>
              <a:gd name="T70" fmla="*/ 88 w 633"/>
              <a:gd name="T71" fmla="*/ 271 h 624"/>
              <a:gd name="T72" fmla="*/ 14 w 633"/>
              <a:gd name="T73" fmla="*/ 312 h 624"/>
              <a:gd name="T74" fmla="*/ 88 w 633"/>
              <a:gd name="T75" fmla="*/ 353 h 624"/>
              <a:gd name="T76" fmla="*/ 53 w 633"/>
              <a:gd name="T77" fmla="*/ 461 h 624"/>
              <a:gd name="T78" fmla="*/ 156 w 633"/>
              <a:gd name="T79" fmla="*/ 479 h 624"/>
              <a:gd name="T80" fmla="*/ 191 w 633"/>
              <a:gd name="T81" fmla="*/ 587 h 624"/>
              <a:gd name="T82" fmla="*/ 285 w 633"/>
              <a:gd name="T83" fmla="*/ 542 h 624"/>
              <a:gd name="T84" fmla="*/ 316 w 633"/>
              <a:gd name="T85" fmla="*/ 409 h 624"/>
              <a:gd name="T86" fmla="*/ 414 w 633"/>
              <a:gd name="T87" fmla="*/ 312 h 624"/>
              <a:gd name="T88" fmla="*/ 233 w 633"/>
              <a:gd name="T89" fmla="*/ 312 h 624"/>
              <a:gd name="T90" fmla="*/ 316 w 633"/>
              <a:gd name="T91" fmla="*/ 228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3" h="624">
                <a:moveTo>
                  <a:pt x="260" y="623"/>
                </a:moveTo>
                <a:cubicBezTo>
                  <a:pt x="260" y="623"/>
                  <a:pt x="259" y="623"/>
                  <a:pt x="259" y="623"/>
                </a:cubicBezTo>
                <a:cubicBezTo>
                  <a:pt x="232" y="618"/>
                  <a:pt x="205" y="609"/>
                  <a:pt x="180" y="597"/>
                </a:cubicBezTo>
                <a:cubicBezTo>
                  <a:pt x="177" y="596"/>
                  <a:pt x="175" y="592"/>
                  <a:pt x="176" y="589"/>
                </a:cubicBezTo>
                <a:cubicBezTo>
                  <a:pt x="195" y="526"/>
                  <a:pt x="195" y="526"/>
                  <a:pt x="195" y="526"/>
                </a:cubicBezTo>
                <a:cubicBezTo>
                  <a:pt x="179" y="517"/>
                  <a:pt x="164" y="506"/>
                  <a:pt x="150" y="493"/>
                </a:cubicBezTo>
                <a:cubicBezTo>
                  <a:pt x="96" y="531"/>
                  <a:pt x="96" y="531"/>
                  <a:pt x="96" y="531"/>
                </a:cubicBezTo>
                <a:cubicBezTo>
                  <a:pt x="93" y="533"/>
                  <a:pt x="89" y="532"/>
                  <a:pt x="87" y="530"/>
                </a:cubicBezTo>
                <a:cubicBezTo>
                  <a:pt x="68" y="510"/>
                  <a:pt x="51" y="487"/>
                  <a:pt x="38" y="462"/>
                </a:cubicBezTo>
                <a:cubicBezTo>
                  <a:pt x="36" y="459"/>
                  <a:pt x="37" y="456"/>
                  <a:pt x="40" y="454"/>
                </a:cubicBezTo>
                <a:cubicBezTo>
                  <a:pt x="92" y="414"/>
                  <a:pt x="92" y="414"/>
                  <a:pt x="92" y="414"/>
                </a:cubicBezTo>
                <a:cubicBezTo>
                  <a:pt x="84" y="397"/>
                  <a:pt x="79" y="379"/>
                  <a:pt x="75" y="361"/>
                </a:cubicBezTo>
                <a:cubicBezTo>
                  <a:pt x="9" y="359"/>
                  <a:pt x="9" y="359"/>
                  <a:pt x="9" y="359"/>
                </a:cubicBezTo>
                <a:cubicBezTo>
                  <a:pt x="6" y="359"/>
                  <a:pt x="3" y="357"/>
                  <a:pt x="2" y="353"/>
                </a:cubicBezTo>
                <a:cubicBezTo>
                  <a:pt x="1" y="339"/>
                  <a:pt x="0" y="325"/>
                  <a:pt x="0" y="312"/>
                </a:cubicBezTo>
                <a:cubicBezTo>
                  <a:pt x="0" y="298"/>
                  <a:pt x="1" y="284"/>
                  <a:pt x="2" y="270"/>
                </a:cubicBezTo>
                <a:cubicBezTo>
                  <a:pt x="3" y="267"/>
                  <a:pt x="6" y="264"/>
                  <a:pt x="9" y="264"/>
                </a:cubicBezTo>
                <a:cubicBezTo>
                  <a:pt x="75" y="262"/>
                  <a:pt x="75" y="262"/>
                  <a:pt x="75" y="262"/>
                </a:cubicBezTo>
                <a:cubicBezTo>
                  <a:pt x="79" y="244"/>
                  <a:pt x="84" y="226"/>
                  <a:pt x="92" y="210"/>
                </a:cubicBezTo>
                <a:cubicBezTo>
                  <a:pt x="40" y="170"/>
                  <a:pt x="40" y="170"/>
                  <a:pt x="40" y="170"/>
                </a:cubicBezTo>
                <a:cubicBezTo>
                  <a:pt x="37" y="168"/>
                  <a:pt x="36" y="164"/>
                  <a:pt x="38" y="161"/>
                </a:cubicBezTo>
                <a:cubicBezTo>
                  <a:pt x="51" y="136"/>
                  <a:pt x="68" y="114"/>
                  <a:pt x="87" y="93"/>
                </a:cubicBezTo>
                <a:cubicBezTo>
                  <a:pt x="89" y="91"/>
                  <a:pt x="93" y="91"/>
                  <a:pt x="96" y="93"/>
                </a:cubicBezTo>
                <a:cubicBezTo>
                  <a:pt x="150" y="130"/>
                  <a:pt x="150" y="130"/>
                  <a:pt x="150" y="130"/>
                </a:cubicBezTo>
                <a:cubicBezTo>
                  <a:pt x="164" y="117"/>
                  <a:pt x="179" y="106"/>
                  <a:pt x="195" y="97"/>
                </a:cubicBezTo>
                <a:cubicBezTo>
                  <a:pt x="176" y="34"/>
                  <a:pt x="176" y="34"/>
                  <a:pt x="176" y="34"/>
                </a:cubicBezTo>
                <a:cubicBezTo>
                  <a:pt x="175" y="31"/>
                  <a:pt x="177" y="27"/>
                  <a:pt x="180" y="26"/>
                </a:cubicBezTo>
                <a:cubicBezTo>
                  <a:pt x="205" y="14"/>
                  <a:pt x="231" y="5"/>
                  <a:pt x="259" y="0"/>
                </a:cubicBezTo>
                <a:cubicBezTo>
                  <a:pt x="262" y="0"/>
                  <a:pt x="266" y="2"/>
                  <a:pt x="267" y="5"/>
                </a:cubicBezTo>
                <a:cubicBezTo>
                  <a:pt x="288" y="67"/>
                  <a:pt x="288" y="67"/>
                  <a:pt x="288" y="67"/>
                </a:cubicBezTo>
                <a:cubicBezTo>
                  <a:pt x="307" y="65"/>
                  <a:pt x="326" y="65"/>
                  <a:pt x="344" y="67"/>
                </a:cubicBezTo>
                <a:cubicBezTo>
                  <a:pt x="366" y="5"/>
                  <a:pt x="366" y="5"/>
                  <a:pt x="366" y="5"/>
                </a:cubicBezTo>
                <a:cubicBezTo>
                  <a:pt x="367" y="2"/>
                  <a:pt x="370" y="0"/>
                  <a:pt x="374" y="0"/>
                </a:cubicBezTo>
                <a:cubicBezTo>
                  <a:pt x="401" y="5"/>
                  <a:pt x="428" y="14"/>
                  <a:pt x="453" y="26"/>
                </a:cubicBezTo>
                <a:cubicBezTo>
                  <a:pt x="456" y="27"/>
                  <a:pt x="458" y="31"/>
                  <a:pt x="457" y="34"/>
                </a:cubicBezTo>
                <a:cubicBezTo>
                  <a:pt x="438" y="97"/>
                  <a:pt x="438" y="97"/>
                  <a:pt x="438" y="97"/>
                </a:cubicBezTo>
                <a:cubicBezTo>
                  <a:pt x="454" y="106"/>
                  <a:pt x="469" y="117"/>
                  <a:pt x="483" y="130"/>
                </a:cubicBezTo>
                <a:cubicBezTo>
                  <a:pt x="537" y="93"/>
                  <a:pt x="537" y="93"/>
                  <a:pt x="537" y="93"/>
                </a:cubicBezTo>
                <a:cubicBezTo>
                  <a:pt x="539" y="91"/>
                  <a:pt x="543" y="91"/>
                  <a:pt x="546" y="93"/>
                </a:cubicBezTo>
                <a:cubicBezTo>
                  <a:pt x="565" y="114"/>
                  <a:pt x="581" y="136"/>
                  <a:pt x="595" y="161"/>
                </a:cubicBezTo>
                <a:cubicBezTo>
                  <a:pt x="596" y="164"/>
                  <a:pt x="596" y="168"/>
                  <a:pt x="593" y="170"/>
                </a:cubicBezTo>
                <a:cubicBezTo>
                  <a:pt x="540" y="210"/>
                  <a:pt x="540" y="210"/>
                  <a:pt x="540" y="210"/>
                </a:cubicBezTo>
                <a:cubicBezTo>
                  <a:pt x="548" y="226"/>
                  <a:pt x="554" y="244"/>
                  <a:pt x="558" y="262"/>
                </a:cubicBezTo>
                <a:cubicBezTo>
                  <a:pt x="623" y="264"/>
                  <a:pt x="623" y="264"/>
                  <a:pt x="623" y="264"/>
                </a:cubicBezTo>
                <a:cubicBezTo>
                  <a:pt x="627" y="264"/>
                  <a:pt x="630" y="267"/>
                  <a:pt x="630" y="270"/>
                </a:cubicBezTo>
                <a:cubicBezTo>
                  <a:pt x="632" y="284"/>
                  <a:pt x="633" y="298"/>
                  <a:pt x="633" y="312"/>
                </a:cubicBezTo>
                <a:cubicBezTo>
                  <a:pt x="633" y="325"/>
                  <a:pt x="632" y="339"/>
                  <a:pt x="630" y="353"/>
                </a:cubicBezTo>
                <a:cubicBezTo>
                  <a:pt x="630" y="357"/>
                  <a:pt x="627" y="359"/>
                  <a:pt x="623" y="359"/>
                </a:cubicBezTo>
                <a:cubicBezTo>
                  <a:pt x="558" y="361"/>
                  <a:pt x="558" y="361"/>
                  <a:pt x="558" y="361"/>
                </a:cubicBezTo>
                <a:cubicBezTo>
                  <a:pt x="554" y="379"/>
                  <a:pt x="548" y="397"/>
                  <a:pt x="540" y="414"/>
                </a:cubicBezTo>
                <a:cubicBezTo>
                  <a:pt x="593" y="454"/>
                  <a:pt x="593" y="454"/>
                  <a:pt x="593" y="454"/>
                </a:cubicBezTo>
                <a:cubicBezTo>
                  <a:pt x="596" y="456"/>
                  <a:pt x="596" y="459"/>
                  <a:pt x="595" y="462"/>
                </a:cubicBezTo>
                <a:cubicBezTo>
                  <a:pt x="581" y="487"/>
                  <a:pt x="565" y="509"/>
                  <a:pt x="546" y="530"/>
                </a:cubicBezTo>
                <a:cubicBezTo>
                  <a:pt x="543" y="532"/>
                  <a:pt x="539" y="533"/>
                  <a:pt x="537" y="531"/>
                </a:cubicBezTo>
                <a:cubicBezTo>
                  <a:pt x="483" y="493"/>
                  <a:pt x="483" y="493"/>
                  <a:pt x="483" y="493"/>
                </a:cubicBezTo>
                <a:cubicBezTo>
                  <a:pt x="469" y="506"/>
                  <a:pt x="454" y="517"/>
                  <a:pt x="438" y="526"/>
                </a:cubicBezTo>
                <a:cubicBezTo>
                  <a:pt x="457" y="589"/>
                  <a:pt x="457" y="589"/>
                  <a:pt x="457" y="589"/>
                </a:cubicBezTo>
                <a:cubicBezTo>
                  <a:pt x="458" y="592"/>
                  <a:pt x="456" y="596"/>
                  <a:pt x="453" y="597"/>
                </a:cubicBezTo>
                <a:cubicBezTo>
                  <a:pt x="428" y="609"/>
                  <a:pt x="401" y="618"/>
                  <a:pt x="374" y="623"/>
                </a:cubicBezTo>
                <a:cubicBezTo>
                  <a:pt x="370" y="624"/>
                  <a:pt x="367" y="622"/>
                  <a:pt x="366" y="618"/>
                </a:cubicBezTo>
                <a:cubicBezTo>
                  <a:pt x="344" y="556"/>
                  <a:pt x="344" y="556"/>
                  <a:pt x="344" y="556"/>
                </a:cubicBezTo>
                <a:cubicBezTo>
                  <a:pt x="326" y="558"/>
                  <a:pt x="307" y="558"/>
                  <a:pt x="288" y="556"/>
                </a:cubicBezTo>
                <a:cubicBezTo>
                  <a:pt x="267" y="618"/>
                  <a:pt x="267" y="618"/>
                  <a:pt x="267" y="618"/>
                </a:cubicBezTo>
                <a:cubicBezTo>
                  <a:pt x="266" y="621"/>
                  <a:pt x="263" y="623"/>
                  <a:pt x="260" y="623"/>
                </a:cubicBezTo>
                <a:close/>
                <a:moveTo>
                  <a:pt x="349" y="542"/>
                </a:moveTo>
                <a:cubicBezTo>
                  <a:pt x="352" y="542"/>
                  <a:pt x="354" y="543"/>
                  <a:pt x="355" y="546"/>
                </a:cubicBezTo>
                <a:cubicBezTo>
                  <a:pt x="377" y="608"/>
                  <a:pt x="377" y="608"/>
                  <a:pt x="377" y="608"/>
                </a:cubicBezTo>
                <a:cubicBezTo>
                  <a:pt x="399" y="604"/>
                  <a:pt x="421" y="597"/>
                  <a:pt x="441" y="587"/>
                </a:cubicBezTo>
                <a:cubicBezTo>
                  <a:pt x="423" y="525"/>
                  <a:pt x="423" y="525"/>
                  <a:pt x="423" y="525"/>
                </a:cubicBezTo>
                <a:cubicBezTo>
                  <a:pt x="422" y="521"/>
                  <a:pt x="423" y="518"/>
                  <a:pt x="426" y="516"/>
                </a:cubicBezTo>
                <a:cubicBezTo>
                  <a:pt x="445" y="506"/>
                  <a:pt x="462" y="494"/>
                  <a:pt x="477" y="479"/>
                </a:cubicBezTo>
                <a:cubicBezTo>
                  <a:pt x="479" y="477"/>
                  <a:pt x="483" y="477"/>
                  <a:pt x="486" y="478"/>
                </a:cubicBezTo>
                <a:cubicBezTo>
                  <a:pt x="540" y="516"/>
                  <a:pt x="540" y="516"/>
                  <a:pt x="540" y="516"/>
                </a:cubicBezTo>
                <a:cubicBezTo>
                  <a:pt x="555" y="499"/>
                  <a:pt x="568" y="481"/>
                  <a:pt x="579" y="461"/>
                </a:cubicBezTo>
                <a:cubicBezTo>
                  <a:pt x="527" y="421"/>
                  <a:pt x="527" y="421"/>
                  <a:pt x="527" y="421"/>
                </a:cubicBezTo>
                <a:cubicBezTo>
                  <a:pt x="525" y="419"/>
                  <a:pt x="524" y="416"/>
                  <a:pt x="525" y="413"/>
                </a:cubicBezTo>
                <a:cubicBezTo>
                  <a:pt x="535" y="394"/>
                  <a:pt x="541" y="373"/>
                  <a:pt x="545" y="353"/>
                </a:cubicBezTo>
                <a:cubicBezTo>
                  <a:pt x="545" y="349"/>
                  <a:pt x="548" y="347"/>
                  <a:pt x="552" y="347"/>
                </a:cubicBezTo>
                <a:cubicBezTo>
                  <a:pt x="617" y="345"/>
                  <a:pt x="617" y="345"/>
                  <a:pt x="617" y="345"/>
                </a:cubicBezTo>
                <a:cubicBezTo>
                  <a:pt x="618" y="334"/>
                  <a:pt x="619" y="323"/>
                  <a:pt x="619" y="312"/>
                </a:cubicBezTo>
                <a:cubicBezTo>
                  <a:pt x="619" y="300"/>
                  <a:pt x="618" y="289"/>
                  <a:pt x="617" y="278"/>
                </a:cubicBezTo>
                <a:cubicBezTo>
                  <a:pt x="552" y="276"/>
                  <a:pt x="552" y="276"/>
                  <a:pt x="552" y="276"/>
                </a:cubicBezTo>
                <a:cubicBezTo>
                  <a:pt x="548" y="276"/>
                  <a:pt x="545" y="274"/>
                  <a:pt x="545" y="271"/>
                </a:cubicBezTo>
                <a:cubicBezTo>
                  <a:pt x="541" y="250"/>
                  <a:pt x="535" y="229"/>
                  <a:pt x="525" y="210"/>
                </a:cubicBezTo>
                <a:cubicBezTo>
                  <a:pt x="524" y="207"/>
                  <a:pt x="525" y="204"/>
                  <a:pt x="527" y="202"/>
                </a:cubicBezTo>
                <a:cubicBezTo>
                  <a:pt x="579" y="162"/>
                  <a:pt x="579" y="162"/>
                  <a:pt x="579" y="162"/>
                </a:cubicBezTo>
                <a:cubicBezTo>
                  <a:pt x="568" y="143"/>
                  <a:pt x="555" y="124"/>
                  <a:pt x="540" y="108"/>
                </a:cubicBezTo>
                <a:cubicBezTo>
                  <a:pt x="486" y="145"/>
                  <a:pt x="486" y="145"/>
                  <a:pt x="486" y="145"/>
                </a:cubicBezTo>
                <a:cubicBezTo>
                  <a:pt x="483" y="147"/>
                  <a:pt x="479" y="146"/>
                  <a:pt x="477" y="144"/>
                </a:cubicBezTo>
                <a:cubicBezTo>
                  <a:pt x="462" y="129"/>
                  <a:pt x="445" y="117"/>
                  <a:pt x="426" y="107"/>
                </a:cubicBezTo>
                <a:cubicBezTo>
                  <a:pt x="423" y="105"/>
                  <a:pt x="422" y="102"/>
                  <a:pt x="423" y="99"/>
                </a:cubicBezTo>
                <a:cubicBezTo>
                  <a:pt x="441" y="36"/>
                  <a:pt x="441" y="36"/>
                  <a:pt x="441" y="36"/>
                </a:cubicBezTo>
                <a:cubicBezTo>
                  <a:pt x="421" y="27"/>
                  <a:pt x="399" y="20"/>
                  <a:pt x="377" y="15"/>
                </a:cubicBezTo>
                <a:cubicBezTo>
                  <a:pt x="355" y="77"/>
                  <a:pt x="355" y="77"/>
                  <a:pt x="355" y="77"/>
                </a:cubicBezTo>
                <a:cubicBezTo>
                  <a:pt x="354" y="80"/>
                  <a:pt x="351" y="82"/>
                  <a:pt x="348" y="82"/>
                </a:cubicBezTo>
                <a:cubicBezTo>
                  <a:pt x="327" y="79"/>
                  <a:pt x="306" y="79"/>
                  <a:pt x="285" y="82"/>
                </a:cubicBezTo>
                <a:cubicBezTo>
                  <a:pt x="281" y="82"/>
                  <a:pt x="278" y="80"/>
                  <a:pt x="277" y="77"/>
                </a:cubicBezTo>
                <a:cubicBezTo>
                  <a:pt x="256" y="15"/>
                  <a:pt x="256" y="15"/>
                  <a:pt x="256" y="15"/>
                </a:cubicBezTo>
                <a:cubicBezTo>
                  <a:pt x="233" y="20"/>
                  <a:pt x="212" y="27"/>
                  <a:pt x="191" y="36"/>
                </a:cubicBezTo>
                <a:cubicBezTo>
                  <a:pt x="210" y="99"/>
                  <a:pt x="210" y="99"/>
                  <a:pt x="210" y="99"/>
                </a:cubicBezTo>
                <a:cubicBezTo>
                  <a:pt x="211" y="102"/>
                  <a:pt x="210" y="105"/>
                  <a:pt x="207" y="107"/>
                </a:cubicBezTo>
                <a:cubicBezTo>
                  <a:pt x="188" y="117"/>
                  <a:pt x="171" y="129"/>
                  <a:pt x="156" y="144"/>
                </a:cubicBezTo>
                <a:cubicBezTo>
                  <a:pt x="153" y="146"/>
                  <a:pt x="149" y="147"/>
                  <a:pt x="147" y="145"/>
                </a:cubicBezTo>
                <a:cubicBezTo>
                  <a:pt x="93" y="108"/>
                  <a:pt x="93" y="108"/>
                  <a:pt x="93" y="108"/>
                </a:cubicBezTo>
                <a:cubicBezTo>
                  <a:pt x="78" y="124"/>
                  <a:pt x="64" y="143"/>
                  <a:pt x="53" y="162"/>
                </a:cubicBezTo>
                <a:cubicBezTo>
                  <a:pt x="105" y="202"/>
                  <a:pt x="105" y="202"/>
                  <a:pt x="105" y="202"/>
                </a:cubicBezTo>
                <a:cubicBezTo>
                  <a:pt x="108" y="204"/>
                  <a:pt x="109" y="207"/>
                  <a:pt x="107" y="210"/>
                </a:cubicBezTo>
                <a:cubicBezTo>
                  <a:pt x="98" y="230"/>
                  <a:pt x="91" y="250"/>
                  <a:pt x="88" y="271"/>
                </a:cubicBezTo>
                <a:cubicBezTo>
                  <a:pt x="87" y="274"/>
                  <a:pt x="84" y="276"/>
                  <a:pt x="81" y="276"/>
                </a:cubicBezTo>
                <a:cubicBezTo>
                  <a:pt x="16" y="278"/>
                  <a:pt x="16" y="278"/>
                  <a:pt x="16" y="278"/>
                </a:cubicBezTo>
                <a:cubicBezTo>
                  <a:pt x="14" y="289"/>
                  <a:pt x="14" y="300"/>
                  <a:pt x="14" y="312"/>
                </a:cubicBezTo>
                <a:cubicBezTo>
                  <a:pt x="14" y="323"/>
                  <a:pt x="14" y="334"/>
                  <a:pt x="16" y="345"/>
                </a:cubicBezTo>
                <a:cubicBezTo>
                  <a:pt x="81" y="347"/>
                  <a:pt x="81" y="347"/>
                  <a:pt x="81" y="347"/>
                </a:cubicBezTo>
                <a:cubicBezTo>
                  <a:pt x="84" y="347"/>
                  <a:pt x="87" y="349"/>
                  <a:pt x="88" y="353"/>
                </a:cubicBezTo>
                <a:cubicBezTo>
                  <a:pt x="91" y="373"/>
                  <a:pt x="98" y="394"/>
                  <a:pt x="107" y="413"/>
                </a:cubicBezTo>
                <a:cubicBezTo>
                  <a:pt x="109" y="416"/>
                  <a:pt x="108" y="419"/>
                  <a:pt x="105" y="421"/>
                </a:cubicBezTo>
                <a:cubicBezTo>
                  <a:pt x="53" y="461"/>
                  <a:pt x="53" y="461"/>
                  <a:pt x="53" y="461"/>
                </a:cubicBezTo>
                <a:cubicBezTo>
                  <a:pt x="64" y="481"/>
                  <a:pt x="78" y="499"/>
                  <a:pt x="93" y="516"/>
                </a:cubicBezTo>
                <a:cubicBezTo>
                  <a:pt x="147" y="478"/>
                  <a:pt x="147" y="478"/>
                  <a:pt x="147" y="478"/>
                </a:cubicBezTo>
                <a:cubicBezTo>
                  <a:pt x="149" y="477"/>
                  <a:pt x="153" y="477"/>
                  <a:pt x="156" y="479"/>
                </a:cubicBezTo>
                <a:cubicBezTo>
                  <a:pt x="171" y="494"/>
                  <a:pt x="188" y="506"/>
                  <a:pt x="207" y="516"/>
                </a:cubicBezTo>
                <a:cubicBezTo>
                  <a:pt x="210" y="518"/>
                  <a:pt x="211" y="521"/>
                  <a:pt x="210" y="525"/>
                </a:cubicBezTo>
                <a:cubicBezTo>
                  <a:pt x="191" y="587"/>
                  <a:pt x="191" y="587"/>
                  <a:pt x="191" y="587"/>
                </a:cubicBezTo>
                <a:cubicBezTo>
                  <a:pt x="212" y="597"/>
                  <a:pt x="233" y="604"/>
                  <a:pt x="256" y="608"/>
                </a:cubicBezTo>
                <a:cubicBezTo>
                  <a:pt x="277" y="546"/>
                  <a:pt x="277" y="546"/>
                  <a:pt x="277" y="546"/>
                </a:cubicBezTo>
                <a:cubicBezTo>
                  <a:pt x="278" y="543"/>
                  <a:pt x="281" y="541"/>
                  <a:pt x="285" y="542"/>
                </a:cubicBezTo>
                <a:cubicBezTo>
                  <a:pt x="306" y="545"/>
                  <a:pt x="327" y="545"/>
                  <a:pt x="348" y="542"/>
                </a:cubicBezTo>
                <a:cubicBezTo>
                  <a:pt x="348" y="542"/>
                  <a:pt x="348" y="542"/>
                  <a:pt x="349" y="542"/>
                </a:cubicBezTo>
                <a:close/>
                <a:moveTo>
                  <a:pt x="316" y="409"/>
                </a:moveTo>
                <a:cubicBezTo>
                  <a:pt x="263" y="409"/>
                  <a:pt x="219" y="365"/>
                  <a:pt x="219" y="312"/>
                </a:cubicBezTo>
                <a:cubicBezTo>
                  <a:pt x="219" y="258"/>
                  <a:pt x="263" y="214"/>
                  <a:pt x="316" y="214"/>
                </a:cubicBezTo>
                <a:cubicBezTo>
                  <a:pt x="370" y="214"/>
                  <a:pt x="414" y="258"/>
                  <a:pt x="414" y="312"/>
                </a:cubicBezTo>
                <a:cubicBezTo>
                  <a:pt x="414" y="365"/>
                  <a:pt x="370" y="409"/>
                  <a:pt x="316" y="409"/>
                </a:cubicBezTo>
                <a:close/>
                <a:moveTo>
                  <a:pt x="316" y="228"/>
                </a:moveTo>
                <a:cubicBezTo>
                  <a:pt x="270" y="228"/>
                  <a:pt x="233" y="266"/>
                  <a:pt x="233" y="312"/>
                </a:cubicBezTo>
                <a:cubicBezTo>
                  <a:pt x="233" y="358"/>
                  <a:pt x="270" y="395"/>
                  <a:pt x="316" y="395"/>
                </a:cubicBezTo>
                <a:cubicBezTo>
                  <a:pt x="362" y="395"/>
                  <a:pt x="400" y="358"/>
                  <a:pt x="400" y="312"/>
                </a:cubicBezTo>
                <a:cubicBezTo>
                  <a:pt x="400" y="266"/>
                  <a:pt x="362" y="228"/>
                  <a:pt x="316" y="22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07"/>
          <p:cNvSpPr>
            <a:spLocks noEditPoints="1"/>
          </p:cNvSpPr>
          <p:nvPr/>
        </p:nvSpPr>
        <p:spPr bwMode="auto">
          <a:xfrm>
            <a:off x="3697171" y="3412669"/>
            <a:ext cx="452176" cy="449336"/>
          </a:xfrm>
          <a:custGeom>
            <a:avLst/>
            <a:gdLst>
              <a:gd name="T0" fmla="*/ 591 w 610"/>
              <a:gd name="T1" fmla="*/ 523 h 606"/>
              <a:gd name="T2" fmla="*/ 463 w 610"/>
              <a:gd name="T3" fmla="*/ 395 h 606"/>
              <a:gd name="T4" fmla="*/ 432 w 610"/>
              <a:gd name="T5" fmla="*/ 74 h 606"/>
              <a:gd name="T6" fmla="*/ 253 w 610"/>
              <a:gd name="T7" fmla="*/ 0 h 606"/>
              <a:gd name="T8" fmla="*/ 74 w 610"/>
              <a:gd name="T9" fmla="*/ 74 h 606"/>
              <a:gd name="T10" fmla="*/ 0 w 610"/>
              <a:gd name="T11" fmla="*/ 253 h 606"/>
              <a:gd name="T12" fmla="*/ 74 w 610"/>
              <a:gd name="T13" fmla="*/ 433 h 606"/>
              <a:gd name="T14" fmla="*/ 253 w 610"/>
              <a:gd name="T15" fmla="*/ 507 h 606"/>
              <a:gd name="T16" fmla="*/ 395 w 610"/>
              <a:gd name="T17" fmla="*/ 464 h 606"/>
              <a:gd name="T18" fmla="*/ 522 w 610"/>
              <a:gd name="T19" fmla="*/ 591 h 606"/>
              <a:gd name="T20" fmla="*/ 557 w 610"/>
              <a:gd name="T21" fmla="*/ 606 h 606"/>
              <a:gd name="T22" fmla="*/ 591 w 610"/>
              <a:gd name="T23" fmla="*/ 591 h 606"/>
              <a:gd name="T24" fmla="*/ 591 w 610"/>
              <a:gd name="T25" fmla="*/ 523 h 606"/>
              <a:gd name="T26" fmla="*/ 84 w 610"/>
              <a:gd name="T27" fmla="*/ 423 h 606"/>
              <a:gd name="T28" fmla="*/ 14 w 610"/>
              <a:gd name="T29" fmla="*/ 253 h 606"/>
              <a:gd name="T30" fmla="*/ 84 w 610"/>
              <a:gd name="T31" fmla="*/ 84 h 606"/>
              <a:gd name="T32" fmla="*/ 253 w 610"/>
              <a:gd name="T33" fmla="*/ 14 h 606"/>
              <a:gd name="T34" fmla="*/ 422 w 610"/>
              <a:gd name="T35" fmla="*/ 84 h 606"/>
              <a:gd name="T36" fmla="*/ 449 w 610"/>
              <a:gd name="T37" fmla="*/ 391 h 606"/>
              <a:gd name="T38" fmla="*/ 448 w 610"/>
              <a:gd name="T39" fmla="*/ 392 h 606"/>
              <a:gd name="T40" fmla="*/ 422 w 610"/>
              <a:gd name="T41" fmla="*/ 423 h 606"/>
              <a:gd name="T42" fmla="*/ 392 w 610"/>
              <a:gd name="T43" fmla="*/ 448 h 606"/>
              <a:gd name="T44" fmla="*/ 391 w 610"/>
              <a:gd name="T45" fmla="*/ 449 h 606"/>
              <a:gd name="T46" fmla="*/ 253 w 610"/>
              <a:gd name="T47" fmla="*/ 493 h 606"/>
              <a:gd name="T48" fmla="*/ 84 w 610"/>
              <a:gd name="T49" fmla="*/ 423 h 606"/>
              <a:gd name="T50" fmla="*/ 581 w 610"/>
              <a:gd name="T51" fmla="*/ 581 h 606"/>
              <a:gd name="T52" fmla="*/ 532 w 610"/>
              <a:gd name="T53" fmla="*/ 581 h 606"/>
              <a:gd name="T54" fmla="*/ 406 w 610"/>
              <a:gd name="T55" fmla="*/ 455 h 606"/>
              <a:gd name="T56" fmla="*/ 432 w 610"/>
              <a:gd name="T57" fmla="*/ 433 h 606"/>
              <a:gd name="T58" fmla="*/ 455 w 610"/>
              <a:gd name="T59" fmla="*/ 406 h 606"/>
              <a:gd name="T60" fmla="*/ 581 w 610"/>
              <a:gd name="T61" fmla="*/ 533 h 606"/>
              <a:gd name="T62" fmla="*/ 581 w 610"/>
              <a:gd name="T63" fmla="*/ 581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0" h="606">
                <a:moveTo>
                  <a:pt x="591" y="523"/>
                </a:moveTo>
                <a:cubicBezTo>
                  <a:pt x="463" y="395"/>
                  <a:pt x="463" y="395"/>
                  <a:pt x="463" y="395"/>
                </a:cubicBezTo>
                <a:cubicBezTo>
                  <a:pt x="530" y="296"/>
                  <a:pt x="519" y="161"/>
                  <a:pt x="432" y="74"/>
                </a:cubicBezTo>
                <a:cubicBezTo>
                  <a:pt x="384" y="26"/>
                  <a:pt x="321" y="0"/>
                  <a:pt x="253" y="0"/>
                </a:cubicBezTo>
                <a:cubicBezTo>
                  <a:pt x="185" y="0"/>
                  <a:pt x="122" y="26"/>
                  <a:pt x="74" y="74"/>
                </a:cubicBezTo>
                <a:cubicBezTo>
                  <a:pt x="26" y="122"/>
                  <a:pt x="0" y="186"/>
                  <a:pt x="0" y="253"/>
                </a:cubicBezTo>
                <a:cubicBezTo>
                  <a:pt x="0" y="321"/>
                  <a:pt x="26" y="385"/>
                  <a:pt x="74" y="433"/>
                </a:cubicBezTo>
                <a:cubicBezTo>
                  <a:pt x="122" y="480"/>
                  <a:pt x="185" y="507"/>
                  <a:pt x="253" y="507"/>
                </a:cubicBezTo>
                <a:cubicBezTo>
                  <a:pt x="304" y="507"/>
                  <a:pt x="353" y="492"/>
                  <a:pt x="395" y="464"/>
                </a:cubicBezTo>
                <a:cubicBezTo>
                  <a:pt x="522" y="591"/>
                  <a:pt x="522" y="591"/>
                  <a:pt x="522" y="591"/>
                </a:cubicBezTo>
                <a:cubicBezTo>
                  <a:pt x="532" y="601"/>
                  <a:pt x="544" y="606"/>
                  <a:pt x="557" y="606"/>
                </a:cubicBezTo>
                <a:cubicBezTo>
                  <a:pt x="569" y="606"/>
                  <a:pt x="582" y="601"/>
                  <a:pt x="591" y="591"/>
                </a:cubicBezTo>
                <a:cubicBezTo>
                  <a:pt x="610" y="572"/>
                  <a:pt x="610" y="542"/>
                  <a:pt x="591" y="523"/>
                </a:cubicBezTo>
                <a:close/>
                <a:moveTo>
                  <a:pt x="84" y="423"/>
                </a:moveTo>
                <a:cubicBezTo>
                  <a:pt x="39" y="377"/>
                  <a:pt x="14" y="317"/>
                  <a:pt x="14" y="253"/>
                </a:cubicBezTo>
                <a:cubicBezTo>
                  <a:pt x="14" y="189"/>
                  <a:pt x="39" y="129"/>
                  <a:pt x="84" y="84"/>
                </a:cubicBezTo>
                <a:cubicBezTo>
                  <a:pt x="129" y="39"/>
                  <a:pt x="189" y="14"/>
                  <a:pt x="253" y="14"/>
                </a:cubicBezTo>
                <a:cubicBezTo>
                  <a:pt x="317" y="14"/>
                  <a:pt x="377" y="39"/>
                  <a:pt x="422" y="84"/>
                </a:cubicBezTo>
                <a:cubicBezTo>
                  <a:pt x="506" y="168"/>
                  <a:pt x="514" y="298"/>
                  <a:pt x="449" y="391"/>
                </a:cubicBezTo>
                <a:cubicBezTo>
                  <a:pt x="448" y="392"/>
                  <a:pt x="448" y="392"/>
                  <a:pt x="448" y="392"/>
                </a:cubicBezTo>
                <a:cubicBezTo>
                  <a:pt x="440" y="403"/>
                  <a:pt x="432" y="413"/>
                  <a:pt x="422" y="423"/>
                </a:cubicBezTo>
                <a:cubicBezTo>
                  <a:pt x="413" y="432"/>
                  <a:pt x="403" y="441"/>
                  <a:pt x="392" y="448"/>
                </a:cubicBezTo>
                <a:cubicBezTo>
                  <a:pt x="392" y="448"/>
                  <a:pt x="391" y="449"/>
                  <a:pt x="391" y="449"/>
                </a:cubicBezTo>
                <a:cubicBezTo>
                  <a:pt x="351" y="477"/>
                  <a:pt x="303" y="493"/>
                  <a:pt x="253" y="493"/>
                </a:cubicBezTo>
                <a:cubicBezTo>
                  <a:pt x="189" y="493"/>
                  <a:pt x="129" y="468"/>
                  <a:pt x="84" y="423"/>
                </a:cubicBezTo>
                <a:close/>
                <a:moveTo>
                  <a:pt x="581" y="581"/>
                </a:moveTo>
                <a:cubicBezTo>
                  <a:pt x="568" y="595"/>
                  <a:pt x="546" y="595"/>
                  <a:pt x="532" y="581"/>
                </a:cubicBezTo>
                <a:cubicBezTo>
                  <a:pt x="406" y="455"/>
                  <a:pt x="406" y="455"/>
                  <a:pt x="406" y="455"/>
                </a:cubicBezTo>
                <a:cubicBezTo>
                  <a:pt x="415" y="448"/>
                  <a:pt x="424" y="441"/>
                  <a:pt x="432" y="433"/>
                </a:cubicBezTo>
                <a:cubicBezTo>
                  <a:pt x="440" y="424"/>
                  <a:pt x="448" y="415"/>
                  <a:pt x="455" y="406"/>
                </a:cubicBezTo>
                <a:cubicBezTo>
                  <a:pt x="581" y="533"/>
                  <a:pt x="581" y="533"/>
                  <a:pt x="581" y="533"/>
                </a:cubicBezTo>
                <a:cubicBezTo>
                  <a:pt x="595" y="546"/>
                  <a:pt x="595" y="568"/>
                  <a:pt x="581" y="5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33"/>
          <p:cNvSpPr/>
          <p:nvPr/>
        </p:nvSpPr>
        <p:spPr>
          <a:xfrm>
            <a:off x="860976" y="4774089"/>
            <a:ext cx="2323435" cy="383438"/>
          </a:xfrm>
          <a:prstGeom prst="rect">
            <a:avLst/>
          </a:prstGeom>
        </p:spPr>
        <p:txBody>
          <a:bodyPr wrap="square" lIns="0" tIns="0" rIns="0" bIns="0">
            <a:spAutoFit/>
          </a:bodyPr>
          <a:lstStyle/>
          <a:p>
            <a:pPr>
              <a:lnSpc>
                <a:spcPct val="89000"/>
              </a:lnSpc>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a:t>
            </a:r>
          </a:p>
        </p:txBody>
      </p:sp>
      <p:sp>
        <p:nvSpPr>
          <p:cNvPr id="35" name="Rectangle 34"/>
          <p:cNvSpPr/>
          <p:nvPr/>
        </p:nvSpPr>
        <p:spPr>
          <a:xfrm>
            <a:off x="3512021" y="4774089"/>
            <a:ext cx="2323435" cy="383438"/>
          </a:xfrm>
          <a:prstGeom prst="rect">
            <a:avLst/>
          </a:prstGeom>
        </p:spPr>
        <p:txBody>
          <a:bodyPr wrap="square" lIns="0" tIns="0" rIns="0" bIns="0">
            <a:spAutoFit/>
          </a:bodyPr>
          <a:lstStyle/>
          <a:p>
            <a:pPr>
              <a:lnSpc>
                <a:spcPct val="89000"/>
              </a:lnSpc>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a:t>
            </a:r>
          </a:p>
        </p:txBody>
      </p:sp>
      <p:sp>
        <p:nvSpPr>
          <p:cNvPr id="36" name="Rectangle 35"/>
          <p:cNvSpPr/>
          <p:nvPr/>
        </p:nvSpPr>
        <p:spPr>
          <a:xfrm>
            <a:off x="8814110" y="4774089"/>
            <a:ext cx="2323435" cy="383438"/>
          </a:xfrm>
          <a:prstGeom prst="rect">
            <a:avLst/>
          </a:prstGeom>
        </p:spPr>
        <p:txBody>
          <a:bodyPr wrap="square" lIns="0" tIns="0" rIns="0" bIns="0">
            <a:spAutoFit/>
          </a:bodyPr>
          <a:lstStyle/>
          <a:p>
            <a:pPr>
              <a:lnSpc>
                <a:spcPct val="89000"/>
              </a:lnSpc>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a:t>
            </a:r>
          </a:p>
        </p:txBody>
      </p:sp>
      <p:sp>
        <p:nvSpPr>
          <p:cNvPr id="37" name="Rectangle 36"/>
          <p:cNvSpPr/>
          <p:nvPr/>
        </p:nvSpPr>
        <p:spPr>
          <a:xfrm>
            <a:off x="6163066" y="4774089"/>
            <a:ext cx="2323435" cy="383438"/>
          </a:xfrm>
          <a:prstGeom prst="rect">
            <a:avLst/>
          </a:prstGeom>
        </p:spPr>
        <p:txBody>
          <a:bodyPr wrap="square" lIns="0" tIns="0" rIns="0" bIns="0">
            <a:spAutoFit/>
          </a:bodyPr>
          <a:lstStyle/>
          <a:p>
            <a:pPr>
              <a:lnSpc>
                <a:spcPct val="89000"/>
              </a:lnSpc>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a:t>
            </a:r>
          </a:p>
        </p:txBody>
      </p:sp>
      <p:cxnSp>
        <p:nvCxnSpPr>
          <p:cNvPr id="9" name="Straight Connector 8"/>
          <p:cNvCxnSpPr/>
          <p:nvPr/>
        </p:nvCxnSpPr>
        <p:spPr>
          <a:xfrm>
            <a:off x="860977" y="4572921"/>
            <a:ext cx="10218148" cy="0"/>
          </a:xfrm>
          <a:prstGeom prst="line">
            <a:avLst/>
          </a:prstGeom>
          <a:ln>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90882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1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
                                        <p:tgtEl>
                                          <p:spTgt spid="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100"/>
                                        <p:tgtEl>
                                          <p:spTgt spid="2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100"/>
                                        <p:tgtEl>
                                          <p:spTgt spid="1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100"/>
                                        <p:tgtEl>
                                          <p:spTgt spid="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1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100"/>
                                        <p:tgtEl>
                                          <p:spTgt spid="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00"/>
                                        <p:tgtEl>
                                          <p:spTgt spid="1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100"/>
                                        <p:tgtEl>
                                          <p:spTgt spid="29"/>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8"/>
                                        </p:tgtEl>
                                        <p:attrNameLst>
                                          <p:attrName>style.visibility</p:attrName>
                                        </p:attrNameLst>
                                      </p:cBhvr>
                                      <p:to>
                                        <p:strVal val="visible"/>
                                      </p:to>
                                    </p:set>
                                    <p:animEffect transition="in" filter="fade">
                                      <p:cBhvr>
                                        <p:cTn id="48" dur="100"/>
                                        <p:tgtEl>
                                          <p:spTgt spid="1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fade">
                                      <p:cBhvr>
                                        <p:cTn id="51" dur="100"/>
                                        <p:tgtEl>
                                          <p:spTgt spid="2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100"/>
                                        <p:tgtEl>
                                          <p:spTgt spid="32"/>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100"/>
                                        <p:tgtEl>
                                          <p:spTgt spid="1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100"/>
                                        <p:tgtEl>
                                          <p:spTgt spid="2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31"/>
                                        </p:tgtEl>
                                        <p:attrNameLst>
                                          <p:attrName>style.visibility</p:attrName>
                                        </p:attrNameLst>
                                      </p:cBhvr>
                                      <p:to>
                                        <p:strVal val="visible"/>
                                      </p:to>
                                    </p:set>
                                    <p:animEffect transition="in" filter="fade">
                                      <p:cBhvr>
                                        <p:cTn id="65" dur="100"/>
                                        <p:tgtEl>
                                          <p:spTgt spid="3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20"/>
                                        </p:tgtEl>
                                        <p:attrNameLst>
                                          <p:attrName>style.visibility</p:attrName>
                                        </p:attrNameLst>
                                      </p:cBhvr>
                                      <p:to>
                                        <p:strVal val="visible"/>
                                      </p:to>
                                    </p:set>
                                    <p:animEffect transition="in" filter="fade">
                                      <p:cBhvr>
                                        <p:cTn id="70" dur="100"/>
                                        <p:tgtEl>
                                          <p:spTgt spid="2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fade">
                                      <p:cBhvr>
                                        <p:cTn id="73" dur="100"/>
                                        <p:tgtEl>
                                          <p:spTgt spid="2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3"/>
                                        </p:tgtEl>
                                        <p:attrNameLst>
                                          <p:attrName>style.visibility</p:attrName>
                                        </p:attrNameLst>
                                      </p:cBhvr>
                                      <p:to>
                                        <p:strVal val="visible"/>
                                      </p:to>
                                    </p:set>
                                    <p:animEffect transition="in" filter="fade">
                                      <p:cBhvr>
                                        <p:cTn id="76" dur="100"/>
                                        <p:tgtEl>
                                          <p:spTgt spid="33"/>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fade">
                                      <p:cBhvr>
                                        <p:cTn id="81" dur="100"/>
                                        <p:tgtEl>
                                          <p:spTgt spid="24"/>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8"/>
                                        </p:tgtEl>
                                        <p:attrNameLst>
                                          <p:attrName>style.visibility</p:attrName>
                                        </p:attrNameLst>
                                      </p:cBhvr>
                                      <p:to>
                                        <p:strVal val="visible"/>
                                      </p:to>
                                    </p:set>
                                    <p:animEffect transition="in" filter="fade">
                                      <p:cBhvr>
                                        <p:cTn id="84" dur="100"/>
                                        <p:tgtEl>
                                          <p:spTgt spid="28"/>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fade">
                                      <p:cBhvr>
                                        <p:cTn id="87" dur="100"/>
                                        <p:tgtEl>
                                          <p:spTgt spid="30"/>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nodeType="clickEffect">
                                  <p:stCondLst>
                                    <p:cond delay="0"/>
                                  </p:stCondLst>
                                  <p:childTnLst>
                                    <p:set>
                                      <p:cBhvr>
                                        <p:cTn id="91" dur="1" fill="hold">
                                          <p:stCondLst>
                                            <p:cond delay="0"/>
                                          </p:stCondLst>
                                        </p:cTn>
                                        <p:tgtEl>
                                          <p:spTgt spid="9"/>
                                        </p:tgtEl>
                                        <p:attrNameLst>
                                          <p:attrName>style.visibility</p:attrName>
                                        </p:attrNameLst>
                                      </p:cBhvr>
                                      <p:to>
                                        <p:strVal val="visible"/>
                                      </p:to>
                                    </p:set>
                                    <p:animEffect transition="in" filter="wipe(down)">
                                      <p:cBhvr>
                                        <p:cTn id="92" dur="100"/>
                                        <p:tgtEl>
                                          <p:spTgt spid="9"/>
                                        </p:tgtEl>
                                      </p:cBhvr>
                                    </p:animEffect>
                                  </p:childTnLst>
                                </p:cTn>
                              </p:par>
                              <p:par>
                                <p:cTn id="93" presetID="10" presetClass="entr" presetSubtype="0" fill="hold" grpId="0" nodeType="withEffect">
                                  <p:stCondLst>
                                    <p:cond delay="100"/>
                                  </p:stCondLst>
                                  <p:childTnLst>
                                    <p:set>
                                      <p:cBhvr>
                                        <p:cTn id="94" dur="1" fill="hold">
                                          <p:stCondLst>
                                            <p:cond delay="0"/>
                                          </p:stCondLst>
                                        </p:cTn>
                                        <p:tgtEl>
                                          <p:spTgt spid="34"/>
                                        </p:tgtEl>
                                        <p:attrNameLst>
                                          <p:attrName>style.visibility</p:attrName>
                                        </p:attrNameLst>
                                      </p:cBhvr>
                                      <p:to>
                                        <p:strVal val="visible"/>
                                      </p:to>
                                    </p:set>
                                    <p:animEffect transition="in" filter="fade">
                                      <p:cBhvr>
                                        <p:cTn id="95" dur="100"/>
                                        <p:tgtEl>
                                          <p:spTgt spid="34"/>
                                        </p:tgtEl>
                                      </p:cBhvr>
                                    </p:animEffect>
                                  </p:childTnLst>
                                </p:cTn>
                              </p:par>
                              <p:par>
                                <p:cTn id="96" presetID="10" presetClass="entr" presetSubtype="0" fill="hold" grpId="0" nodeType="withEffect">
                                  <p:stCondLst>
                                    <p:cond delay="200"/>
                                  </p:stCondLst>
                                  <p:childTnLst>
                                    <p:set>
                                      <p:cBhvr>
                                        <p:cTn id="97" dur="1" fill="hold">
                                          <p:stCondLst>
                                            <p:cond delay="0"/>
                                          </p:stCondLst>
                                        </p:cTn>
                                        <p:tgtEl>
                                          <p:spTgt spid="35"/>
                                        </p:tgtEl>
                                        <p:attrNameLst>
                                          <p:attrName>style.visibility</p:attrName>
                                        </p:attrNameLst>
                                      </p:cBhvr>
                                      <p:to>
                                        <p:strVal val="visible"/>
                                      </p:to>
                                    </p:set>
                                    <p:animEffect transition="in" filter="fade">
                                      <p:cBhvr>
                                        <p:cTn id="98" dur="100"/>
                                        <p:tgtEl>
                                          <p:spTgt spid="35"/>
                                        </p:tgtEl>
                                      </p:cBhvr>
                                    </p:animEffect>
                                  </p:childTnLst>
                                </p:cTn>
                              </p:par>
                              <p:par>
                                <p:cTn id="99" presetID="10" presetClass="entr" presetSubtype="0" fill="hold" grpId="0" nodeType="withEffect">
                                  <p:stCondLst>
                                    <p:cond delay="300"/>
                                  </p:stCondLst>
                                  <p:childTnLst>
                                    <p:set>
                                      <p:cBhvr>
                                        <p:cTn id="100" dur="1" fill="hold">
                                          <p:stCondLst>
                                            <p:cond delay="0"/>
                                          </p:stCondLst>
                                        </p:cTn>
                                        <p:tgtEl>
                                          <p:spTgt spid="37"/>
                                        </p:tgtEl>
                                        <p:attrNameLst>
                                          <p:attrName>style.visibility</p:attrName>
                                        </p:attrNameLst>
                                      </p:cBhvr>
                                      <p:to>
                                        <p:strVal val="visible"/>
                                      </p:to>
                                    </p:set>
                                    <p:animEffect transition="in" filter="fade">
                                      <p:cBhvr>
                                        <p:cTn id="101" dur="100"/>
                                        <p:tgtEl>
                                          <p:spTgt spid="37"/>
                                        </p:tgtEl>
                                      </p:cBhvr>
                                    </p:animEffect>
                                  </p:childTnLst>
                                </p:cTn>
                              </p:par>
                              <p:par>
                                <p:cTn id="102" presetID="10" presetClass="entr" presetSubtype="0" fill="hold" grpId="0" nodeType="withEffect">
                                  <p:stCondLst>
                                    <p:cond delay="400"/>
                                  </p:stCondLst>
                                  <p:childTnLst>
                                    <p:set>
                                      <p:cBhvr>
                                        <p:cTn id="103" dur="1" fill="hold">
                                          <p:stCondLst>
                                            <p:cond delay="0"/>
                                          </p:stCondLst>
                                        </p:cTn>
                                        <p:tgtEl>
                                          <p:spTgt spid="36"/>
                                        </p:tgtEl>
                                        <p:attrNameLst>
                                          <p:attrName>style.visibility</p:attrName>
                                        </p:attrNameLst>
                                      </p:cBhvr>
                                      <p:to>
                                        <p:strVal val="visible"/>
                                      </p:to>
                                    </p:set>
                                    <p:animEffect transition="in" filter="fade">
                                      <p:cBhvr>
                                        <p:cTn id="104" dur="1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3" grpId="0" animBg="1"/>
      <p:bldP spid="4" grpId="0" animBg="1"/>
      <p:bldP spid="5" grpId="0" animBg="1"/>
      <p:bldP spid="21" grpId="0" animBg="1"/>
      <p:bldP spid="22" grpId="0" animBg="1"/>
      <p:bldP spid="23" grpId="0" animBg="1"/>
      <p:bldP spid="14" grpId="0" animBg="1"/>
      <p:bldP spid="17" grpId="0" animBg="1"/>
      <p:bldP spid="18" grpId="0" animBg="1"/>
      <p:bldP spid="19" grpId="0" animBg="1"/>
      <p:bldP spid="20"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p:bldP spid="35" grpId="0"/>
      <p:bldP spid="36" grpId="0"/>
      <p:bldP spid="37"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ight Arrow 19"/>
          <p:cNvSpPr/>
          <p:nvPr/>
        </p:nvSpPr>
        <p:spPr>
          <a:xfrm>
            <a:off x="2699448" y="1501959"/>
            <a:ext cx="5556792" cy="376997"/>
          </a:xfrm>
          <a:prstGeom prst="rightArrow">
            <a:avLst/>
          </a:prstGeom>
          <a:gradFill>
            <a:gsLst>
              <a:gs pos="0">
                <a:schemeClr val="accent1"/>
              </a:gs>
              <a:gs pos="100000">
                <a:schemeClr val="tx2"/>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5" name="Rectangle 24"/>
          <p:cNvSpPr/>
          <p:nvPr/>
        </p:nvSpPr>
        <p:spPr>
          <a:xfrm>
            <a:off x="-144694" y="1073546"/>
            <a:ext cx="3012219" cy="111260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 name="Title 1"/>
          <p:cNvSpPr>
            <a:spLocks noGrp="1"/>
          </p:cNvSpPr>
          <p:nvPr>
            <p:ph type="title"/>
          </p:nvPr>
        </p:nvSpPr>
        <p:spPr/>
        <p:txBody>
          <a:bodyPr/>
          <a:lstStyle/>
          <a:p>
            <a:r>
              <a:rPr lang="en-US" dirty="0" err="1"/>
              <a:t>Xxxxxx</a:t>
            </a:r>
            <a:r>
              <a:rPr lang="en-US" dirty="0"/>
              <a:t> </a:t>
            </a:r>
            <a:r>
              <a:rPr lang="en-US" dirty="0" err="1"/>
              <a:t>xxxxxx</a:t>
            </a:r>
            <a:r>
              <a:rPr lang="en-US" dirty="0"/>
              <a:t> x </a:t>
            </a:r>
            <a:r>
              <a:rPr lang="en-US" dirty="0" err="1"/>
              <a:t>xxxxxxxx</a:t>
            </a:r>
            <a:endParaRPr lang="en-US" dirty="0"/>
          </a:p>
        </p:txBody>
      </p:sp>
      <p:sp>
        <p:nvSpPr>
          <p:cNvPr id="3" name="TextBox 2"/>
          <p:cNvSpPr txBox="1"/>
          <p:nvPr/>
        </p:nvSpPr>
        <p:spPr>
          <a:xfrm>
            <a:off x="1487488" y="3332823"/>
            <a:ext cx="2304632" cy="656655"/>
          </a:xfrm>
          <a:prstGeom prst="rect">
            <a:avLst/>
          </a:prstGeom>
          <a:solidFill>
            <a:schemeClr val="accent1"/>
          </a:solidFill>
        </p:spPr>
        <p:txBody>
          <a:bodyPr wrap="square" lIns="243840" tIns="121920" rIns="243840" bIns="121920" rtlCol="0" anchor="b" anchorCtr="0">
            <a:spAutoFit/>
          </a:bodyPr>
          <a:lstStyle/>
          <a:p>
            <a:r>
              <a:rPr lang="en-US" sz="2667" dirty="0">
                <a:solidFill>
                  <a:srgbClr val="FFFFFF"/>
                </a:solidFill>
              </a:rPr>
              <a:t>1</a:t>
            </a:r>
            <a:r>
              <a:rPr lang="en-US" sz="2667" baseline="30000" dirty="0">
                <a:solidFill>
                  <a:srgbClr val="FFFFFF"/>
                </a:solidFill>
              </a:rPr>
              <a:t>xx</a:t>
            </a:r>
            <a:r>
              <a:rPr lang="en-US" sz="2667" dirty="0">
                <a:solidFill>
                  <a:srgbClr val="FFFFFF"/>
                </a:solidFill>
              </a:rPr>
              <a:t> </a:t>
            </a:r>
          </a:p>
        </p:txBody>
      </p:sp>
      <p:sp>
        <p:nvSpPr>
          <p:cNvPr id="5" name="TextBox 4"/>
          <p:cNvSpPr txBox="1"/>
          <p:nvPr/>
        </p:nvSpPr>
        <p:spPr>
          <a:xfrm>
            <a:off x="3792120" y="2675915"/>
            <a:ext cx="2304632" cy="656655"/>
          </a:xfrm>
          <a:prstGeom prst="rect">
            <a:avLst/>
          </a:prstGeom>
          <a:solidFill>
            <a:schemeClr val="accent3"/>
          </a:solidFill>
        </p:spPr>
        <p:txBody>
          <a:bodyPr wrap="square" lIns="243840" tIns="121920" rIns="243840" bIns="121920" rtlCol="0" anchor="b" anchorCtr="0">
            <a:spAutoFit/>
          </a:bodyPr>
          <a:lstStyle/>
          <a:p>
            <a:r>
              <a:rPr lang="en-US" sz="2667" dirty="0">
                <a:solidFill>
                  <a:srgbClr val="FFFFFF"/>
                </a:solidFill>
              </a:rPr>
              <a:t>2</a:t>
            </a:r>
            <a:r>
              <a:rPr lang="en-US" sz="2667" baseline="30000" dirty="0">
                <a:solidFill>
                  <a:srgbClr val="FFFFFF"/>
                </a:solidFill>
              </a:rPr>
              <a:t> </a:t>
            </a:r>
            <a:endParaRPr lang="en-US" sz="2667" dirty="0">
              <a:solidFill>
                <a:srgbClr val="FFFFFF"/>
              </a:solidFill>
            </a:endParaRPr>
          </a:p>
        </p:txBody>
      </p:sp>
      <p:sp>
        <p:nvSpPr>
          <p:cNvPr id="8" name="TextBox 7"/>
          <p:cNvSpPr txBox="1"/>
          <p:nvPr/>
        </p:nvSpPr>
        <p:spPr>
          <a:xfrm>
            <a:off x="6096752" y="2019007"/>
            <a:ext cx="2304632" cy="656655"/>
          </a:xfrm>
          <a:prstGeom prst="rect">
            <a:avLst/>
          </a:prstGeom>
          <a:solidFill>
            <a:schemeClr val="accent5"/>
          </a:solidFill>
        </p:spPr>
        <p:txBody>
          <a:bodyPr wrap="square" lIns="243840" tIns="121920" rIns="243840" bIns="121920" rtlCol="0" anchor="b" anchorCtr="0">
            <a:spAutoFit/>
          </a:bodyPr>
          <a:lstStyle/>
          <a:p>
            <a:r>
              <a:rPr lang="en-US" sz="2667" dirty="0">
                <a:solidFill>
                  <a:srgbClr val="FFFFFF"/>
                </a:solidFill>
              </a:rPr>
              <a:t>3</a:t>
            </a:r>
            <a:r>
              <a:rPr lang="en-US" sz="2667" baseline="30000" dirty="0">
                <a:solidFill>
                  <a:srgbClr val="FFFFFF"/>
                </a:solidFill>
              </a:rPr>
              <a:t>x </a:t>
            </a:r>
            <a:endParaRPr lang="en-US" sz="2667" dirty="0">
              <a:solidFill>
                <a:srgbClr val="FFFFFF"/>
              </a:solidFill>
            </a:endParaRPr>
          </a:p>
        </p:txBody>
      </p:sp>
      <p:sp>
        <p:nvSpPr>
          <p:cNvPr id="9" name="TextBox 8"/>
          <p:cNvSpPr txBox="1"/>
          <p:nvPr/>
        </p:nvSpPr>
        <p:spPr>
          <a:xfrm>
            <a:off x="8399880" y="1362099"/>
            <a:ext cx="2304632" cy="656655"/>
          </a:xfrm>
          <a:prstGeom prst="rect">
            <a:avLst/>
          </a:prstGeom>
          <a:solidFill>
            <a:schemeClr val="tx2"/>
          </a:solidFill>
        </p:spPr>
        <p:txBody>
          <a:bodyPr wrap="square" lIns="243840" tIns="121920" rIns="243840" bIns="121920" rtlCol="0" anchor="b" anchorCtr="0">
            <a:spAutoFit/>
          </a:bodyPr>
          <a:lstStyle/>
          <a:p>
            <a:r>
              <a:rPr lang="en-US" sz="2667" dirty="0">
                <a:solidFill>
                  <a:srgbClr val="FFFFFF"/>
                </a:solidFill>
              </a:rPr>
              <a:t>4</a:t>
            </a:r>
            <a:r>
              <a:rPr lang="en-US" sz="2667" baseline="30000" dirty="0">
                <a:solidFill>
                  <a:srgbClr val="FFFFFF"/>
                </a:solidFill>
              </a:rPr>
              <a:t>xx</a:t>
            </a:r>
            <a:r>
              <a:rPr lang="en-US" sz="2667" dirty="0">
                <a:solidFill>
                  <a:srgbClr val="FFFFFF"/>
                </a:solidFill>
              </a:rPr>
              <a:t> </a:t>
            </a:r>
          </a:p>
        </p:txBody>
      </p:sp>
      <p:sp>
        <p:nvSpPr>
          <p:cNvPr id="10" name="TextBox 9"/>
          <p:cNvSpPr txBox="1"/>
          <p:nvPr/>
        </p:nvSpPr>
        <p:spPr>
          <a:xfrm>
            <a:off x="1488992" y="3989477"/>
            <a:ext cx="2304632" cy="1528036"/>
          </a:xfrm>
          <a:prstGeom prst="rect">
            <a:avLst/>
          </a:prstGeom>
          <a:solidFill>
            <a:schemeClr val="accent1">
              <a:alpha val="20000"/>
            </a:schemeClr>
          </a:solidFill>
        </p:spPr>
        <p:txBody>
          <a:bodyPr wrap="square" lIns="243840" tIns="121920" rIns="243840" bIns="121920" rtlCol="0">
            <a:no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Xxxxx</a:t>
            </a:r>
            <a:r>
              <a:rPr lang="en-US" sz="1467" dirty="0"/>
              <a:t> </a:t>
            </a:r>
            <a:r>
              <a:rPr lang="en-US" sz="1467" dirty="0" err="1"/>
              <a:t>xxxxx</a:t>
            </a:r>
            <a:r>
              <a:rPr lang="en-US" sz="1467" dirty="0"/>
              <a:t> </a:t>
            </a:r>
            <a:r>
              <a:rPr lang="en-US" sz="1467" dirty="0" err="1"/>
              <a:t>xxxxx</a:t>
            </a:r>
            <a:r>
              <a:rPr lang="en-US" sz="1467" dirty="0"/>
              <a:t> </a:t>
            </a:r>
            <a:r>
              <a:rPr lang="en-US" sz="1467" dirty="0" err="1"/>
              <a:t>xxxx</a:t>
            </a:r>
            <a:r>
              <a:rPr lang="en-US" sz="1467" dirty="0"/>
              <a:t> </a:t>
            </a:r>
            <a:r>
              <a:rPr lang="en-US" sz="1467" dirty="0" err="1"/>
              <a:t>xxxxx</a:t>
            </a:r>
            <a:r>
              <a:rPr lang="en-US" sz="1467" dirty="0"/>
              <a:t> x xx</a:t>
            </a:r>
          </a:p>
        </p:txBody>
      </p:sp>
      <p:sp>
        <p:nvSpPr>
          <p:cNvPr id="11" name="TextBox 10"/>
          <p:cNvSpPr txBox="1"/>
          <p:nvPr/>
        </p:nvSpPr>
        <p:spPr>
          <a:xfrm>
            <a:off x="3792120" y="3332570"/>
            <a:ext cx="2304632" cy="2184943"/>
          </a:xfrm>
          <a:prstGeom prst="rect">
            <a:avLst/>
          </a:prstGeom>
          <a:solidFill>
            <a:schemeClr val="accent3">
              <a:alpha val="20000"/>
            </a:schemeClr>
          </a:solidFill>
        </p:spPr>
        <p:txBody>
          <a:bodyPr wrap="square" lIns="243840" tIns="121920" rIns="243840" bIns="121920" rtlCol="0">
            <a:noAutofit/>
          </a:bodyPr>
          <a:lstStyle/>
          <a:p>
            <a:r>
              <a:rPr lang="en-US" sz="1467" dirty="0" err="1"/>
              <a:t>Xxxxx</a:t>
            </a:r>
            <a:r>
              <a:rPr lang="en-US" sz="1467" dirty="0"/>
              <a:t> </a:t>
            </a:r>
            <a:r>
              <a:rPr lang="en-US" sz="1467" dirty="0" err="1"/>
              <a:t>xxxxxx</a:t>
            </a:r>
            <a:r>
              <a:rPr lang="en-US" sz="1467" dirty="0"/>
              <a:t> </a:t>
            </a:r>
            <a:r>
              <a:rPr lang="en-US" sz="1467" dirty="0" err="1"/>
              <a:t>xxxxx</a:t>
            </a:r>
            <a:r>
              <a:rPr lang="en-US" sz="1467" dirty="0"/>
              <a:t> </a:t>
            </a:r>
            <a:r>
              <a:rPr lang="en-US" sz="1467" dirty="0" err="1"/>
              <a:t>xxxxxxxx</a:t>
            </a:r>
            <a:r>
              <a:rPr lang="en-US" sz="1467" dirty="0"/>
              <a:t> xxx </a:t>
            </a:r>
            <a:r>
              <a:rPr lang="en-US" sz="1467" dirty="0" err="1"/>
              <a:t>xxx</a:t>
            </a:r>
            <a:r>
              <a:rPr lang="en-US" sz="1467" dirty="0"/>
              <a:t> xx </a:t>
            </a:r>
            <a:r>
              <a:rPr lang="en-US" sz="1467" dirty="0" err="1"/>
              <a:t>xx</a:t>
            </a:r>
            <a:r>
              <a:rPr lang="en-US" sz="1467" dirty="0"/>
              <a:t> </a:t>
            </a:r>
            <a:r>
              <a:rPr lang="en-US" sz="1467" dirty="0" err="1"/>
              <a:t>Xxxxx</a:t>
            </a:r>
            <a:r>
              <a:rPr lang="en-US" sz="1467" dirty="0"/>
              <a:t> x </a:t>
            </a:r>
            <a:r>
              <a:rPr lang="en-US" sz="1467" dirty="0" err="1"/>
              <a:t>xxxx</a:t>
            </a:r>
            <a:r>
              <a:rPr lang="en-US" sz="1467" dirty="0"/>
              <a:t> </a:t>
            </a:r>
            <a:r>
              <a:rPr lang="en-US" sz="1467" dirty="0" err="1"/>
              <a:t>xxxxx</a:t>
            </a:r>
            <a:r>
              <a:rPr lang="en-US" sz="1467" dirty="0"/>
              <a:t> </a:t>
            </a:r>
            <a:r>
              <a:rPr lang="en-US" sz="1467" dirty="0" err="1"/>
              <a:t>xxxxx</a:t>
            </a:r>
            <a:r>
              <a:rPr lang="en-US" sz="1467" dirty="0"/>
              <a:t> x </a:t>
            </a:r>
            <a:r>
              <a:rPr lang="en-US" sz="1467" dirty="0" err="1"/>
              <a:t>xxxx</a:t>
            </a:r>
            <a:r>
              <a:rPr lang="en-US" sz="1467" dirty="0"/>
              <a:t> x xxx </a:t>
            </a:r>
            <a:r>
              <a:rPr lang="en-US" sz="1467" dirty="0" err="1"/>
              <a:t>xxxxxxx</a:t>
            </a:r>
            <a:r>
              <a:rPr lang="en-US" sz="1467" dirty="0"/>
              <a:t> </a:t>
            </a:r>
            <a:r>
              <a:rPr lang="en-US" sz="1467" dirty="0" err="1"/>
              <a:t>xxxx</a:t>
            </a:r>
            <a:r>
              <a:rPr lang="en-US" sz="1467" dirty="0"/>
              <a:t> </a:t>
            </a:r>
          </a:p>
        </p:txBody>
      </p:sp>
      <p:sp>
        <p:nvSpPr>
          <p:cNvPr id="12" name="TextBox 11"/>
          <p:cNvSpPr txBox="1"/>
          <p:nvPr/>
        </p:nvSpPr>
        <p:spPr>
          <a:xfrm>
            <a:off x="6096752" y="2675344"/>
            <a:ext cx="2304632" cy="2842168"/>
          </a:xfrm>
          <a:prstGeom prst="rect">
            <a:avLst/>
          </a:prstGeom>
          <a:solidFill>
            <a:schemeClr val="accent5">
              <a:alpha val="20000"/>
            </a:schemeClr>
          </a:solidFill>
        </p:spPr>
        <p:txBody>
          <a:bodyPr wrap="square" lIns="243840" tIns="121920" rIns="243840" bIns="121920" rtlCol="0">
            <a:noAutofit/>
          </a:bodyPr>
          <a:lstStyle/>
          <a:p>
            <a:r>
              <a:rPr lang="en-US" sz="1467" dirty="0" err="1"/>
              <a:t>Xxxx</a:t>
            </a:r>
            <a:r>
              <a:rPr lang="en-US" sz="1467" dirty="0"/>
              <a:t> </a:t>
            </a:r>
            <a:r>
              <a:rPr lang="en-US" sz="1467" dirty="0" err="1"/>
              <a:t>xxxxx</a:t>
            </a:r>
            <a:r>
              <a:rPr lang="en-US" sz="1467" dirty="0"/>
              <a:t> xxx </a:t>
            </a:r>
            <a:r>
              <a:rPr lang="en-US" sz="1467" dirty="0" err="1"/>
              <a:t>xxxxxxxxx</a:t>
            </a:r>
            <a:r>
              <a:rPr lang="en-US" sz="1467" dirty="0"/>
              <a:t> xxx x </a:t>
            </a:r>
            <a:r>
              <a:rPr lang="en-US" sz="1467" dirty="0" err="1"/>
              <a:t>xxxxxxxx</a:t>
            </a:r>
            <a:r>
              <a:rPr lang="en-US" sz="1467" dirty="0"/>
              <a:t> Xx </a:t>
            </a:r>
            <a:r>
              <a:rPr lang="en-US" sz="1467" dirty="0" err="1"/>
              <a:t>xx</a:t>
            </a:r>
            <a:r>
              <a:rPr lang="en-US" sz="1467" dirty="0"/>
              <a:t> </a:t>
            </a:r>
            <a:r>
              <a:rPr lang="en-US" sz="1467" dirty="0" err="1"/>
              <a:t>xxxxx</a:t>
            </a:r>
            <a:r>
              <a:rPr lang="en-US" sz="1467" dirty="0"/>
              <a:t> xx </a:t>
            </a:r>
            <a:r>
              <a:rPr lang="en-US" sz="1467" dirty="0" err="1"/>
              <a:t>xxxxx</a:t>
            </a:r>
            <a:r>
              <a:rPr lang="en-US" sz="1467" dirty="0"/>
              <a:t> </a:t>
            </a:r>
            <a:r>
              <a:rPr lang="en-US" sz="1467" dirty="0" err="1"/>
              <a:t>xxxxxxxxx</a:t>
            </a:r>
            <a:r>
              <a:rPr lang="en-US" sz="1467" dirty="0"/>
              <a:t> </a:t>
            </a:r>
            <a:r>
              <a:rPr lang="en-US" sz="1467" dirty="0" err="1"/>
              <a:t>xxxxx</a:t>
            </a:r>
            <a:r>
              <a:rPr lang="en-US" sz="1467" dirty="0"/>
              <a:t> xx </a:t>
            </a:r>
            <a:r>
              <a:rPr lang="en-US" sz="1467" dirty="0" err="1"/>
              <a:t>xxxxx</a:t>
            </a:r>
            <a:r>
              <a:rPr lang="en-US" sz="1467" dirty="0"/>
              <a:t> </a:t>
            </a:r>
            <a:r>
              <a:rPr lang="en-US" sz="1467" dirty="0" err="1"/>
              <a:t>xxxxx</a:t>
            </a:r>
            <a:r>
              <a:rPr lang="en-US" sz="1467" dirty="0"/>
              <a:t> xxx </a:t>
            </a:r>
            <a:r>
              <a:rPr lang="en-US" sz="1467" dirty="0" err="1"/>
              <a:t>xxxxxxxxx</a:t>
            </a:r>
            <a:r>
              <a:rPr lang="en-US" sz="1467" dirty="0"/>
              <a:t> x </a:t>
            </a:r>
            <a:r>
              <a:rPr lang="en-US" sz="1467" dirty="0" err="1"/>
              <a:t>xxxxxxxx</a:t>
            </a:r>
            <a:r>
              <a:rPr lang="en-US" sz="1467" dirty="0"/>
              <a:t> </a:t>
            </a:r>
            <a:r>
              <a:rPr lang="en-US" sz="1467" dirty="0" err="1"/>
              <a:t>xxxxx</a:t>
            </a:r>
            <a:r>
              <a:rPr lang="en-US" sz="1467" dirty="0"/>
              <a:t> </a:t>
            </a:r>
          </a:p>
        </p:txBody>
      </p:sp>
      <p:sp>
        <p:nvSpPr>
          <p:cNvPr id="13" name="TextBox 12"/>
          <p:cNvSpPr txBox="1"/>
          <p:nvPr/>
        </p:nvSpPr>
        <p:spPr>
          <a:xfrm>
            <a:off x="8399880" y="2018755"/>
            <a:ext cx="2304632" cy="3498757"/>
          </a:xfrm>
          <a:prstGeom prst="rect">
            <a:avLst/>
          </a:prstGeom>
          <a:solidFill>
            <a:schemeClr val="tx2">
              <a:alpha val="20000"/>
            </a:schemeClr>
          </a:solidFill>
        </p:spPr>
        <p:txBody>
          <a:bodyPr wrap="square" lIns="243840" tIns="121920" rIns="243840" bIns="121920" rtlCol="0">
            <a:noAutofit/>
          </a:bodyPr>
          <a:lstStyle/>
          <a:p>
            <a:r>
              <a:rPr lang="en-US" sz="1467" dirty="0" err="1"/>
              <a:t>Xxxx</a:t>
            </a:r>
            <a:r>
              <a:rPr lang="en-US" sz="1467" dirty="0"/>
              <a:t> xx </a:t>
            </a:r>
            <a:r>
              <a:rPr lang="en-US" sz="1467" dirty="0" err="1"/>
              <a:t>xxxxxx</a:t>
            </a:r>
            <a:r>
              <a:rPr lang="en-US" sz="1467" dirty="0"/>
              <a:t> </a:t>
            </a:r>
            <a:r>
              <a:rPr lang="en-US" sz="1467" dirty="0" err="1"/>
              <a:t>xxxx</a:t>
            </a:r>
            <a:r>
              <a:rPr lang="en-US" sz="1467" dirty="0"/>
              <a:t> Xx </a:t>
            </a:r>
            <a:r>
              <a:rPr lang="en-US" sz="1467" dirty="0" err="1"/>
              <a:t>xx</a:t>
            </a:r>
            <a:r>
              <a:rPr lang="en-US" sz="1467" dirty="0"/>
              <a:t> xxx xx </a:t>
            </a:r>
            <a:r>
              <a:rPr lang="en-US" sz="1467" dirty="0" err="1"/>
              <a:t>xxxxx</a:t>
            </a:r>
            <a:r>
              <a:rPr lang="en-US" sz="1467" dirty="0"/>
              <a:t> </a:t>
            </a:r>
            <a:r>
              <a:rPr lang="en-US" sz="1467" dirty="0" err="1"/>
              <a:t>xxxxxx</a:t>
            </a:r>
            <a:r>
              <a:rPr lang="en-US" sz="1467" dirty="0"/>
              <a:t> </a:t>
            </a:r>
            <a:r>
              <a:rPr lang="en-US" sz="1467" dirty="0" err="1"/>
              <a:t>Xxxxxxxx</a:t>
            </a:r>
            <a:r>
              <a:rPr lang="en-US" sz="1467" dirty="0"/>
              <a:t> x </a:t>
            </a:r>
            <a:r>
              <a:rPr lang="en-US" sz="1467" dirty="0" err="1"/>
              <a:t>xxxx</a:t>
            </a:r>
            <a:r>
              <a:rPr lang="en-US" sz="1467" dirty="0"/>
              <a:t> </a:t>
            </a:r>
            <a:r>
              <a:rPr lang="en-US" sz="1467" dirty="0" err="1"/>
              <a:t>xxxxxx</a:t>
            </a:r>
            <a:r>
              <a:rPr lang="en-US" sz="1467" dirty="0"/>
              <a:t> xxx </a:t>
            </a:r>
            <a:r>
              <a:rPr lang="en-US" sz="1467" dirty="0" err="1"/>
              <a:t>xxx</a:t>
            </a:r>
            <a:r>
              <a:rPr lang="en-US" sz="1467" dirty="0"/>
              <a:t> </a:t>
            </a:r>
            <a:r>
              <a:rPr lang="en-US" sz="1467" dirty="0" err="1"/>
              <a:t>xxxxx</a:t>
            </a:r>
            <a:r>
              <a:rPr lang="en-US" sz="1467" dirty="0"/>
              <a:t> xxx xx </a:t>
            </a:r>
            <a:r>
              <a:rPr lang="en-US" sz="1467" dirty="0" err="1"/>
              <a:t>xx</a:t>
            </a:r>
            <a:r>
              <a:rPr lang="en-US" sz="1467" dirty="0"/>
              <a:t> x </a:t>
            </a:r>
            <a:r>
              <a:rPr lang="en-US" sz="1467" dirty="0" err="1"/>
              <a:t>xxxxxx</a:t>
            </a:r>
            <a:r>
              <a:rPr lang="en-US" sz="1467" dirty="0"/>
              <a:t> xx </a:t>
            </a:r>
            <a:r>
              <a:rPr lang="en-US" sz="1467" dirty="0" err="1"/>
              <a:t>xx</a:t>
            </a:r>
            <a:r>
              <a:rPr lang="en-US" sz="1467" dirty="0"/>
              <a:t> </a:t>
            </a:r>
            <a:r>
              <a:rPr lang="en-US" sz="1467" dirty="0" err="1"/>
              <a:t>Xxxxx</a:t>
            </a:r>
            <a:r>
              <a:rPr lang="en-US" sz="1467" dirty="0"/>
              <a:t> xx xxx </a:t>
            </a:r>
            <a:r>
              <a:rPr lang="en-US" sz="1467" dirty="0" err="1"/>
              <a:t>xxxxx</a:t>
            </a:r>
            <a:r>
              <a:rPr lang="en-US" sz="1467" dirty="0"/>
              <a:t> </a:t>
            </a:r>
            <a:r>
              <a:rPr lang="en-US" sz="1467" dirty="0" err="1"/>
              <a:t>xxxxxxx</a:t>
            </a:r>
            <a:r>
              <a:rPr lang="en-US" sz="1467" dirty="0"/>
              <a:t> </a:t>
            </a:r>
            <a:r>
              <a:rPr lang="en-US" sz="1467" dirty="0" err="1"/>
              <a:t>xxxxx</a:t>
            </a:r>
            <a:r>
              <a:rPr lang="en-US" sz="1467" dirty="0"/>
              <a:t> </a:t>
            </a:r>
            <a:r>
              <a:rPr lang="en-US" sz="1467" dirty="0" err="1"/>
              <a:t>xxxxxx</a:t>
            </a:r>
            <a:r>
              <a:rPr lang="en-US" sz="1467" dirty="0"/>
              <a:t> </a:t>
            </a:r>
          </a:p>
        </p:txBody>
      </p:sp>
      <p:grpSp>
        <p:nvGrpSpPr>
          <p:cNvPr id="24" name="Group 23"/>
          <p:cNvGrpSpPr/>
          <p:nvPr/>
        </p:nvGrpSpPr>
        <p:grpSpPr>
          <a:xfrm>
            <a:off x="1579400" y="1152836"/>
            <a:ext cx="1432819" cy="1119635"/>
            <a:chOff x="1184550" y="864627"/>
            <a:chExt cx="1074614" cy="839726"/>
          </a:xfrm>
        </p:grpSpPr>
        <p:sp>
          <p:nvSpPr>
            <p:cNvPr id="22" name="Oval 21"/>
            <p:cNvSpPr/>
            <p:nvPr/>
          </p:nvSpPr>
          <p:spPr>
            <a:xfrm>
              <a:off x="1787941" y="983236"/>
              <a:ext cx="312545" cy="382339"/>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1" name="Oval 20"/>
            <p:cNvSpPr/>
            <p:nvPr/>
          </p:nvSpPr>
          <p:spPr>
            <a:xfrm>
              <a:off x="1862523" y="1168827"/>
              <a:ext cx="378179" cy="26114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15" name="Group 4"/>
            <p:cNvGrpSpPr>
              <a:grpSpLocks noChangeAspect="1"/>
            </p:cNvGrpSpPr>
            <p:nvPr/>
          </p:nvGrpSpPr>
          <p:grpSpPr bwMode="auto">
            <a:xfrm>
              <a:off x="1184550" y="864627"/>
              <a:ext cx="1074614" cy="839726"/>
              <a:chOff x="2148" y="1073"/>
              <a:chExt cx="1464" cy="1144"/>
            </a:xfrm>
            <a:solidFill>
              <a:schemeClr val="accent1"/>
            </a:solidFill>
          </p:grpSpPr>
          <p:sp>
            <p:nvSpPr>
              <p:cNvPr id="18" name="Freeform 6"/>
              <p:cNvSpPr>
                <a:spLocks noEditPoints="1"/>
              </p:cNvSpPr>
              <p:nvPr/>
            </p:nvSpPr>
            <p:spPr bwMode="auto">
              <a:xfrm>
                <a:off x="2148" y="1073"/>
                <a:ext cx="1464" cy="1144"/>
              </a:xfrm>
              <a:custGeom>
                <a:avLst/>
                <a:gdLst>
                  <a:gd name="T0" fmla="*/ 176 w 206"/>
                  <a:gd name="T1" fmla="*/ 54 h 161"/>
                  <a:gd name="T2" fmla="*/ 123 w 206"/>
                  <a:gd name="T3" fmla="*/ 0 h 161"/>
                  <a:gd name="T4" fmla="*/ 80 w 206"/>
                  <a:gd name="T5" fmla="*/ 24 h 161"/>
                  <a:gd name="T6" fmla="*/ 68 w 206"/>
                  <a:gd name="T7" fmla="*/ 22 h 161"/>
                  <a:gd name="T8" fmla="*/ 35 w 206"/>
                  <a:gd name="T9" fmla="*/ 53 h 161"/>
                  <a:gd name="T10" fmla="*/ 0 w 206"/>
                  <a:gd name="T11" fmla="*/ 92 h 161"/>
                  <a:gd name="T12" fmla="*/ 38 w 206"/>
                  <a:gd name="T13" fmla="*/ 132 h 161"/>
                  <a:gd name="T14" fmla="*/ 92 w 206"/>
                  <a:gd name="T15" fmla="*/ 132 h 161"/>
                  <a:gd name="T16" fmla="*/ 92 w 206"/>
                  <a:gd name="T17" fmla="*/ 151 h 161"/>
                  <a:gd name="T18" fmla="*/ 102 w 206"/>
                  <a:gd name="T19" fmla="*/ 161 h 161"/>
                  <a:gd name="T20" fmla="*/ 158 w 206"/>
                  <a:gd name="T21" fmla="*/ 161 h 161"/>
                  <a:gd name="T22" fmla="*/ 168 w 206"/>
                  <a:gd name="T23" fmla="*/ 151 h 161"/>
                  <a:gd name="T24" fmla="*/ 168 w 206"/>
                  <a:gd name="T25" fmla="*/ 132 h 161"/>
                  <a:gd name="T26" fmla="*/ 171 w 206"/>
                  <a:gd name="T27" fmla="*/ 132 h 161"/>
                  <a:gd name="T28" fmla="*/ 206 w 206"/>
                  <a:gd name="T29" fmla="*/ 92 h 161"/>
                  <a:gd name="T30" fmla="*/ 176 w 206"/>
                  <a:gd name="T31" fmla="*/ 54 h 161"/>
                  <a:gd name="T32" fmla="*/ 163 w 206"/>
                  <a:gd name="T33" fmla="*/ 151 h 161"/>
                  <a:gd name="T34" fmla="*/ 158 w 206"/>
                  <a:gd name="T35" fmla="*/ 156 h 161"/>
                  <a:gd name="T36" fmla="*/ 102 w 206"/>
                  <a:gd name="T37" fmla="*/ 156 h 161"/>
                  <a:gd name="T38" fmla="*/ 96 w 206"/>
                  <a:gd name="T39" fmla="*/ 151 h 161"/>
                  <a:gd name="T40" fmla="*/ 96 w 206"/>
                  <a:gd name="T41" fmla="*/ 106 h 161"/>
                  <a:gd name="T42" fmla="*/ 102 w 206"/>
                  <a:gd name="T43" fmla="*/ 101 h 161"/>
                  <a:gd name="T44" fmla="*/ 158 w 206"/>
                  <a:gd name="T45" fmla="*/ 101 h 161"/>
                  <a:gd name="T46" fmla="*/ 163 w 206"/>
                  <a:gd name="T47" fmla="*/ 106 h 161"/>
                  <a:gd name="T48" fmla="*/ 163 w 206"/>
                  <a:gd name="T49" fmla="*/ 151 h 161"/>
                  <a:gd name="T50" fmla="*/ 151 w 206"/>
                  <a:gd name="T51" fmla="*/ 96 h 161"/>
                  <a:gd name="T52" fmla="*/ 109 w 206"/>
                  <a:gd name="T53" fmla="*/ 96 h 161"/>
                  <a:gd name="T54" fmla="*/ 109 w 206"/>
                  <a:gd name="T55" fmla="*/ 85 h 161"/>
                  <a:gd name="T56" fmla="*/ 130 w 206"/>
                  <a:gd name="T57" fmla="*/ 64 h 161"/>
                  <a:gd name="T58" fmla="*/ 151 w 206"/>
                  <a:gd name="T59" fmla="*/ 85 h 161"/>
                  <a:gd name="T60" fmla="*/ 151 w 206"/>
                  <a:gd name="T61" fmla="*/ 96 h 161"/>
                  <a:gd name="T62" fmla="*/ 171 w 206"/>
                  <a:gd name="T63" fmla="*/ 127 h 161"/>
                  <a:gd name="T64" fmla="*/ 168 w 206"/>
                  <a:gd name="T65" fmla="*/ 127 h 161"/>
                  <a:gd name="T66" fmla="*/ 168 w 206"/>
                  <a:gd name="T67" fmla="*/ 106 h 161"/>
                  <a:gd name="T68" fmla="*/ 158 w 206"/>
                  <a:gd name="T69" fmla="*/ 96 h 161"/>
                  <a:gd name="T70" fmla="*/ 156 w 206"/>
                  <a:gd name="T71" fmla="*/ 96 h 161"/>
                  <a:gd name="T72" fmla="*/ 156 w 206"/>
                  <a:gd name="T73" fmla="*/ 85 h 161"/>
                  <a:gd name="T74" fmla="*/ 130 w 206"/>
                  <a:gd name="T75" fmla="*/ 59 h 161"/>
                  <a:gd name="T76" fmla="*/ 104 w 206"/>
                  <a:gd name="T77" fmla="*/ 85 h 161"/>
                  <a:gd name="T78" fmla="*/ 104 w 206"/>
                  <a:gd name="T79" fmla="*/ 96 h 161"/>
                  <a:gd name="T80" fmla="*/ 102 w 206"/>
                  <a:gd name="T81" fmla="*/ 96 h 161"/>
                  <a:gd name="T82" fmla="*/ 92 w 206"/>
                  <a:gd name="T83" fmla="*/ 106 h 161"/>
                  <a:gd name="T84" fmla="*/ 92 w 206"/>
                  <a:gd name="T85" fmla="*/ 127 h 161"/>
                  <a:gd name="T86" fmla="*/ 38 w 206"/>
                  <a:gd name="T87" fmla="*/ 127 h 161"/>
                  <a:gd name="T88" fmla="*/ 5 w 206"/>
                  <a:gd name="T89" fmla="*/ 92 h 161"/>
                  <a:gd name="T90" fmla="*/ 37 w 206"/>
                  <a:gd name="T91" fmla="*/ 57 h 161"/>
                  <a:gd name="T92" fmla="*/ 40 w 206"/>
                  <a:gd name="T93" fmla="*/ 55 h 161"/>
                  <a:gd name="T94" fmla="*/ 68 w 206"/>
                  <a:gd name="T95" fmla="*/ 27 h 161"/>
                  <a:gd name="T96" fmla="*/ 80 w 206"/>
                  <a:gd name="T97" fmla="*/ 29 h 161"/>
                  <a:gd name="T98" fmla="*/ 83 w 206"/>
                  <a:gd name="T99" fmla="*/ 28 h 161"/>
                  <a:gd name="T100" fmla="*/ 123 w 206"/>
                  <a:gd name="T101" fmla="*/ 4 h 161"/>
                  <a:gd name="T102" fmla="*/ 171 w 206"/>
                  <a:gd name="T103" fmla="*/ 56 h 161"/>
                  <a:gd name="T104" fmla="*/ 173 w 206"/>
                  <a:gd name="T105" fmla="*/ 58 h 161"/>
                  <a:gd name="T106" fmla="*/ 202 w 206"/>
                  <a:gd name="T107" fmla="*/ 92 h 161"/>
                  <a:gd name="T108" fmla="*/ 171 w 206"/>
                  <a:gd name="T109" fmla="*/ 12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6" h="161">
                    <a:moveTo>
                      <a:pt x="176" y="54"/>
                    </a:moveTo>
                    <a:cubicBezTo>
                      <a:pt x="174" y="24"/>
                      <a:pt x="151" y="0"/>
                      <a:pt x="123" y="0"/>
                    </a:cubicBezTo>
                    <a:cubicBezTo>
                      <a:pt x="106" y="0"/>
                      <a:pt x="90" y="9"/>
                      <a:pt x="80" y="24"/>
                    </a:cubicBezTo>
                    <a:cubicBezTo>
                      <a:pt x="76" y="23"/>
                      <a:pt x="72" y="22"/>
                      <a:pt x="68" y="22"/>
                    </a:cubicBezTo>
                    <a:cubicBezTo>
                      <a:pt x="50" y="22"/>
                      <a:pt x="36" y="35"/>
                      <a:pt x="35" y="53"/>
                    </a:cubicBezTo>
                    <a:cubicBezTo>
                      <a:pt x="15" y="55"/>
                      <a:pt x="0" y="72"/>
                      <a:pt x="0" y="92"/>
                    </a:cubicBezTo>
                    <a:cubicBezTo>
                      <a:pt x="0" y="115"/>
                      <a:pt x="17" y="132"/>
                      <a:pt x="38" y="132"/>
                    </a:cubicBezTo>
                    <a:cubicBezTo>
                      <a:pt x="92" y="132"/>
                      <a:pt x="92" y="132"/>
                      <a:pt x="92" y="132"/>
                    </a:cubicBezTo>
                    <a:cubicBezTo>
                      <a:pt x="92" y="151"/>
                      <a:pt x="92" y="151"/>
                      <a:pt x="92" y="151"/>
                    </a:cubicBezTo>
                    <a:cubicBezTo>
                      <a:pt x="92" y="156"/>
                      <a:pt x="96" y="161"/>
                      <a:pt x="102" y="161"/>
                    </a:cubicBezTo>
                    <a:cubicBezTo>
                      <a:pt x="158" y="161"/>
                      <a:pt x="158" y="161"/>
                      <a:pt x="158" y="161"/>
                    </a:cubicBezTo>
                    <a:cubicBezTo>
                      <a:pt x="163" y="161"/>
                      <a:pt x="168" y="156"/>
                      <a:pt x="168" y="151"/>
                    </a:cubicBezTo>
                    <a:cubicBezTo>
                      <a:pt x="168" y="132"/>
                      <a:pt x="168" y="132"/>
                      <a:pt x="168" y="132"/>
                    </a:cubicBezTo>
                    <a:cubicBezTo>
                      <a:pt x="171" y="132"/>
                      <a:pt x="171" y="132"/>
                      <a:pt x="171" y="132"/>
                    </a:cubicBezTo>
                    <a:cubicBezTo>
                      <a:pt x="190" y="131"/>
                      <a:pt x="206" y="113"/>
                      <a:pt x="206" y="92"/>
                    </a:cubicBezTo>
                    <a:cubicBezTo>
                      <a:pt x="206" y="73"/>
                      <a:pt x="194" y="57"/>
                      <a:pt x="176" y="54"/>
                    </a:cubicBezTo>
                    <a:close/>
                    <a:moveTo>
                      <a:pt x="163" y="151"/>
                    </a:moveTo>
                    <a:cubicBezTo>
                      <a:pt x="163" y="154"/>
                      <a:pt x="161" y="156"/>
                      <a:pt x="158" y="156"/>
                    </a:cubicBezTo>
                    <a:cubicBezTo>
                      <a:pt x="102" y="156"/>
                      <a:pt x="102" y="156"/>
                      <a:pt x="102" y="156"/>
                    </a:cubicBezTo>
                    <a:cubicBezTo>
                      <a:pt x="99" y="156"/>
                      <a:pt x="96" y="154"/>
                      <a:pt x="96" y="151"/>
                    </a:cubicBezTo>
                    <a:cubicBezTo>
                      <a:pt x="96" y="106"/>
                      <a:pt x="96" y="106"/>
                      <a:pt x="96" y="106"/>
                    </a:cubicBezTo>
                    <a:cubicBezTo>
                      <a:pt x="96" y="103"/>
                      <a:pt x="99" y="101"/>
                      <a:pt x="102" y="101"/>
                    </a:cubicBezTo>
                    <a:cubicBezTo>
                      <a:pt x="158" y="101"/>
                      <a:pt x="158" y="101"/>
                      <a:pt x="158" y="101"/>
                    </a:cubicBezTo>
                    <a:cubicBezTo>
                      <a:pt x="161" y="101"/>
                      <a:pt x="163" y="103"/>
                      <a:pt x="163" y="106"/>
                    </a:cubicBezTo>
                    <a:lnTo>
                      <a:pt x="163" y="151"/>
                    </a:lnTo>
                    <a:close/>
                    <a:moveTo>
                      <a:pt x="151" y="96"/>
                    </a:moveTo>
                    <a:cubicBezTo>
                      <a:pt x="109" y="96"/>
                      <a:pt x="109" y="96"/>
                      <a:pt x="109" y="96"/>
                    </a:cubicBezTo>
                    <a:cubicBezTo>
                      <a:pt x="109" y="85"/>
                      <a:pt x="109" y="85"/>
                      <a:pt x="109" y="85"/>
                    </a:cubicBezTo>
                    <a:cubicBezTo>
                      <a:pt x="109" y="73"/>
                      <a:pt x="118" y="64"/>
                      <a:pt x="130" y="64"/>
                    </a:cubicBezTo>
                    <a:cubicBezTo>
                      <a:pt x="141" y="64"/>
                      <a:pt x="151" y="73"/>
                      <a:pt x="151" y="85"/>
                    </a:cubicBezTo>
                    <a:lnTo>
                      <a:pt x="151" y="96"/>
                    </a:lnTo>
                    <a:close/>
                    <a:moveTo>
                      <a:pt x="171" y="127"/>
                    </a:moveTo>
                    <a:cubicBezTo>
                      <a:pt x="168" y="127"/>
                      <a:pt x="168" y="127"/>
                      <a:pt x="168" y="127"/>
                    </a:cubicBezTo>
                    <a:cubicBezTo>
                      <a:pt x="168" y="106"/>
                      <a:pt x="168" y="106"/>
                      <a:pt x="168" y="106"/>
                    </a:cubicBezTo>
                    <a:cubicBezTo>
                      <a:pt x="168" y="101"/>
                      <a:pt x="163" y="96"/>
                      <a:pt x="158" y="96"/>
                    </a:cubicBezTo>
                    <a:cubicBezTo>
                      <a:pt x="156" y="96"/>
                      <a:pt x="156" y="96"/>
                      <a:pt x="156" y="96"/>
                    </a:cubicBezTo>
                    <a:cubicBezTo>
                      <a:pt x="156" y="85"/>
                      <a:pt x="156" y="85"/>
                      <a:pt x="156" y="85"/>
                    </a:cubicBezTo>
                    <a:cubicBezTo>
                      <a:pt x="156" y="71"/>
                      <a:pt x="144" y="59"/>
                      <a:pt x="130" y="59"/>
                    </a:cubicBezTo>
                    <a:cubicBezTo>
                      <a:pt x="116" y="59"/>
                      <a:pt x="104" y="71"/>
                      <a:pt x="104" y="85"/>
                    </a:cubicBezTo>
                    <a:cubicBezTo>
                      <a:pt x="104" y="96"/>
                      <a:pt x="104" y="96"/>
                      <a:pt x="104" y="96"/>
                    </a:cubicBezTo>
                    <a:cubicBezTo>
                      <a:pt x="102" y="96"/>
                      <a:pt x="102" y="96"/>
                      <a:pt x="102" y="96"/>
                    </a:cubicBezTo>
                    <a:cubicBezTo>
                      <a:pt x="96" y="96"/>
                      <a:pt x="92" y="101"/>
                      <a:pt x="92" y="106"/>
                    </a:cubicBezTo>
                    <a:cubicBezTo>
                      <a:pt x="92" y="127"/>
                      <a:pt x="92" y="127"/>
                      <a:pt x="92" y="127"/>
                    </a:cubicBezTo>
                    <a:cubicBezTo>
                      <a:pt x="38" y="127"/>
                      <a:pt x="38" y="127"/>
                      <a:pt x="38" y="127"/>
                    </a:cubicBezTo>
                    <a:cubicBezTo>
                      <a:pt x="19" y="127"/>
                      <a:pt x="5" y="112"/>
                      <a:pt x="5" y="92"/>
                    </a:cubicBezTo>
                    <a:cubicBezTo>
                      <a:pt x="5" y="74"/>
                      <a:pt x="19" y="58"/>
                      <a:pt x="37" y="57"/>
                    </a:cubicBezTo>
                    <a:cubicBezTo>
                      <a:pt x="39" y="57"/>
                      <a:pt x="40" y="56"/>
                      <a:pt x="40" y="55"/>
                    </a:cubicBezTo>
                    <a:cubicBezTo>
                      <a:pt x="40" y="39"/>
                      <a:pt x="52" y="27"/>
                      <a:pt x="68" y="27"/>
                    </a:cubicBezTo>
                    <a:cubicBezTo>
                      <a:pt x="72" y="27"/>
                      <a:pt x="76" y="28"/>
                      <a:pt x="80" y="29"/>
                    </a:cubicBezTo>
                    <a:cubicBezTo>
                      <a:pt x="81" y="30"/>
                      <a:pt x="82" y="29"/>
                      <a:pt x="83" y="28"/>
                    </a:cubicBezTo>
                    <a:cubicBezTo>
                      <a:pt x="92" y="13"/>
                      <a:pt x="107" y="4"/>
                      <a:pt x="123" y="4"/>
                    </a:cubicBezTo>
                    <a:cubicBezTo>
                      <a:pt x="149" y="4"/>
                      <a:pt x="170" y="27"/>
                      <a:pt x="171" y="56"/>
                    </a:cubicBezTo>
                    <a:cubicBezTo>
                      <a:pt x="171" y="57"/>
                      <a:pt x="172" y="58"/>
                      <a:pt x="173" y="58"/>
                    </a:cubicBezTo>
                    <a:cubicBezTo>
                      <a:pt x="190" y="60"/>
                      <a:pt x="202" y="75"/>
                      <a:pt x="202" y="92"/>
                    </a:cubicBezTo>
                    <a:cubicBezTo>
                      <a:pt x="202" y="111"/>
                      <a:pt x="188" y="127"/>
                      <a:pt x="171"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9" name="Freeform 7"/>
              <p:cNvSpPr>
                <a:spLocks noEditPoints="1"/>
              </p:cNvSpPr>
              <p:nvPr/>
            </p:nvSpPr>
            <p:spPr bwMode="auto">
              <a:xfrm>
                <a:off x="3029" y="1911"/>
                <a:ext cx="86" cy="150"/>
              </a:xfrm>
              <a:custGeom>
                <a:avLst/>
                <a:gdLst>
                  <a:gd name="T0" fmla="*/ 6 w 12"/>
                  <a:gd name="T1" fmla="*/ 0 h 21"/>
                  <a:gd name="T2" fmla="*/ 0 w 12"/>
                  <a:gd name="T3" fmla="*/ 6 h 21"/>
                  <a:gd name="T4" fmla="*/ 3 w 12"/>
                  <a:gd name="T5" fmla="*/ 11 h 21"/>
                  <a:gd name="T6" fmla="*/ 3 w 12"/>
                  <a:gd name="T7" fmla="*/ 18 h 21"/>
                  <a:gd name="T8" fmla="*/ 6 w 12"/>
                  <a:gd name="T9" fmla="*/ 21 h 21"/>
                  <a:gd name="T10" fmla="*/ 8 w 12"/>
                  <a:gd name="T11" fmla="*/ 18 h 21"/>
                  <a:gd name="T12" fmla="*/ 8 w 12"/>
                  <a:gd name="T13" fmla="*/ 11 h 21"/>
                  <a:gd name="T14" fmla="*/ 12 w 12"/>
                  <a:gd name="T15" fmla="*/ 6 h 21"/>
                  <a:gd name="T16" fmla="*/ 6 w 12"/>
                  <a:gd name="T17" fmla="*/ 0 h 21"/>
                  <a:gd name="T18" fmla="*/ 6 w 12"/>
                  <a:gd name="T19" fmla="*/ 4 h 21"/>
                  <a:gd name="T20" fmla="*/ 7 w 12"/>
                  <a:gd name="T21" fmla="*/ 6 h 21"/>
                  <a:gd name="T22" fmla="*/ 6 w 12"/>
                  <a:gd name="T23" fmla="*/ 7 h 21"/>
                  <a:gd name="T24" fmla="*/ 4 w 12"/>
                  <a:gd name="T25" fmla="*/ 6 h 21"/>
                  <a:gd name="T26" fmla="*/ 6 w 12"/>
                  <a:gd name="T27"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21">
                    <a:moveTo>
                      <a:pt x="6" y="0"/>
                    </a:moveTo>
                    <a:cubicBezTo>
                      <a:pt x="2" y="0"/>
                      <a:pt x="0" y="2"/>
                      <a:pt x="0" y="6"/>
                    </a:cubicBezTo>
                    <a:cubicBezTo>
                      <a:pt x="0" y="8"/>
                      <a:pt x="1" y="10"/>
                      <a:pt x="3" y="11"/>
                    </a:cubicBezTo>
                    <a:cubicBezTo>
                      <a:pt x="3" y="18"/>
                      <a:pt x="3" y="18"/>
                      <a:pt x="3" y="18"/>
                    </a:cubicBezTo>
                    <a:cubicBezTo>
                      <a:pt x="3" y="19"/>
                      <a:pt x="5" y="21"/>
                      <a:pt x="6" y="21"/>
                    </a:cubicBezTo>
                    <a:cubicBezTo>
                      <a:pt x="7" y="21"/>
                      <a:pt x="8" y="19"/>
                      <a:pt x="8" y="18"/>
                    </a:cubicBezTo>
                    <a:cubicBezTo>
                      <a:pt x="8" y="11"/>
                      <a:pt x="8" y="11"/>
                      <a:pt x="8" y="11"/>
                    </a:cubicBezTo>
                    <a:cubicBezTo>
                      <a:pt x="10" y="10"/>
                      <a:pt x="12" y="8"/>
                      <a:pt x="12" y="6"/>
                    </a:cubicBezTo>
                    <a:cubicBezTo>
                      <a:pt x="12" y="2"/>
                      <a:pt x="9" y="0"/>
                      <a:pt x="6" y="0"/>
                    </a:cubicBezTo>
                    <a:close/>
                    <a:moveTo>
                      <a:pt x="6" y="4"/>
                    </a:moveTo>
                    <a:cubicBezTo>
                      <a:pt x="7" y="4"/>
                      <a:pt x="7" y="5"/>
                      <a:pt x="7" y="6"/>
                    </a:cubicBezTo>
                    <a:cubicBezTo>
                      <a:pt x="7" y="7"/>
                      <a:pt x="7" y="7"/>
                      <a:pt x="6" y="7"/>
                    </a:cubicBezTo>
                    <a:cubicBezTo>
                      <a:pt x="5" y="7"/>
                      <a:pt x="4" y="7"/>
                      <a:pt x="4" y="6"/>
                    </a:cubicBezTo>
                    <a:cubicBezTo>
                      <a:pt x="4" y="5"/>
                      <a:pt x="5" y="4"/>
                      <a:pt x="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Tree>
    <p:extLst>
      <p:ext uri="{BB962C8B-B14F-4D97-AF65-F5344CB8AC3E}">
        <p14:creationId xmlns:p14="http://schemas.microsoft.com/office/powerpoint/2010/main" val="11902383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60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par>
                                <p:cTn id="29" presetID="10" presetClass="entr" presetSubtype="0"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par>
                                <p:cTn id="32" presetID="2" presetClass="entr" presetSubtype="8" decel="70000" fill="hold" grpId="0" nodeType="withEffect">
                                  <p:stCondLst>
                                    <p:cond delay="400"/>
                                  </p:stCondLst>
                                  <p:childTnLst>
                                    <p:set>
                                      <p:cBhvr>
                                        <p:cTn id="33" dur="1" fill="hold">
                                          <p:stCondLst>
                                            <p:cond delay="0"/>
                                          </p:stCondLst>
                                        </p:cTn>
                                        <p:tgtEl>
                                          <p:spTgt spid="20"/>
                                        </p:tgtEl>
                                        <p:attrNameLst>
                                          <p:attrName>style.visibility</p:attrName>
                                        </p:attrNameLst>
                                      </p:cBhvr>
                                      <p:to>
                                        <p:strVal val="visible"/>
                                      </p:to>
                                    </p:set>
                                    <p:anim calcmode="lin" valueType="num">
                                      <p:cBhvr additive="base">
                                        <p:cTn id="34" dur="1000" fill="hold"/>
                                        <p:tgtEl>
                                          <p:spTgt spid="20"/>
                                        </p:tgtEl>
                                        <p:attrNameLst>
                                          <p:attrName>ppt_x</p:attrName>
                                        </p:attrNameLst>
                                      </p:cBhvr>
                                      <p:tavLst>
                                        <p:tav tm="0">
                                          <p:val>
                                            <p:strVal val="0-#ppt_w/2"/>
                                          </p:val>
                                        </p:tav>
                                        <p:tav tm="100000">
                                          <p:val>
                                            <p:strVal val="#ppt_x"/>
                                          </p:val>
                                        </p:tav>
                                      </p:tavLst>
                                    </p:anim>
                                    <p:anim calcmode="lin" valueType="num">
                                      <p:cBhvr additive="base">
                                        <p:cTn id="35"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3" grpId="0" animBg="1"/>
      <p:bldP spid="5" grpId="0" animBg="1"/>
      <p:bldP spid="8" grpId="0" animBg="1"/>
      <p:bldP spid="9" grpId="0" animBg="1"/>
      <p:bldP spid="10" grpId="0" animBg="1"/>
      <p:bldP spid="11" grpId="0" animBg="1"/>
      <p:bldP spid="12" grpId="0" animBg="1"/>
      <p:bldP spid="13"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p:cNvGrpSpPr/>
          <p:nvPr/>
        </p:nvGrpSpPr>
        <p:grpSpPr>
          <a:xfrm>
            <a:off x="4635059" y="2998596"/>
            <a:ext cx="1060424" cy="1066032"/>
            <a:chOff x="776288" y="2444750"/>
            <a:chExt cx="600075" cy="603250"/>
          </a:xfrm>
        </p:grpSpPr>
        <p:sp>
          <p:nvSpPr>
            <p:cNvPr id="18" name="Oval 17"/>
            <p:cNvSpPr>
              <a:spLocks noChangeArrowheads="1"/>
            </p:cNvSpPr>
            <p:nvPr/>
          </p:nvSpPr>
          <p:spPr bwMode="auto">
            <a:xfrm>
              <a:off x="776288" y="2444750"/>
              <a:ext cx="600075" cy="603250"/>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4" name="Group 63"/>
            <p:cNvGrpSpPr/>
            <p:nvPr/>
          </p:nvGrpSpPr>
          <p:grpSpPr>
            <a:xfrm>
              <a:off x="862013" y="2624931"/>
              <a:ext cx="430213" cy="242888"/>
              <a:chOff x="862013" y="2847975"/>
              <a:chExt cx="430213" cy="242888"/>
            </a:xfrm>
          </p:grpSpPr>
          <p:sp>
            <p:nvSpPr>
              <p:cNvPr id="24" name="Freeform 23"/>
              <p:cNvSpPr>
                <a:spLocks noEditPoints="1"/>
              </p:cNvSpPr>
              <p:nvPr/>
            </p:nvSpPr>
            <p:spPr bwMode="auto">
              <a:xfrm>
                <a:off x="957263" y="2847975"/>
                <a:ext cx="334963" cy="242888"/>
              </a:xfrm>
              <a:custGeom>
                <a:avLst/>
                <a:gdLst>
                  <a:gd name="T0" fmla="*/ 191 w 197"/>
                  <a:gd name="T1" fmla="*/ 72 h 143"/>
                  <a:gd name="T2" fmla="*/ 184 w 197"/>
                  <a:gd name="T3" fmla="*/ 72 h 143"/>
                  <a:gd name="T4" fmla="*/ 172 w 197"/>
                  <a:gd name="T5" fmla="*/ 43 h 143"/>
                  <a:gd name="T6" fmla="*/ 157 w 197"/>
                  <a:gd name="T7" fmla="*/ 31 h 143"/>
                  <a:gd name="T8" fmla="*/ 126 w 197"/>
                  <a:gd name="T9" fmla="*/ 31 h 143"/>
                  <a:gd name="T10" fmla="*/ 126 w 197"/>
                  <a:gd name="T11" fmla="*/ 2 h 143"/>
                  <a:gd name="T12" fmla="*/ 123 w 197"/>
                  <a:gd name="T13" fmla="*/ 0 h 143"/>
                  <a:gd name="T14" fmla="*/ 2 w 197"/>
                  <a:gd name="T15" fmla="*/ 0 h 143"/>
                  <a:gd name="T16" fmla="*/ 0 w 197"/>
                  <a:gd name="T17" fmla="*/ 2 h 143"/>
                  <a:gd name="T18" fmla="*/ 0 w 197"/>
                  <a:gd name="T19" fmla="*/ 122 h 143"/>
                  <a:gd name="T20" fmla="*/ 2 w 197"/>
                  <a:gd name="T21" fmla="*/ 125 h 143"/>
                  <a:gd name="T22" fmla="*/ 19 w 197"/>
                  <a:gd name="T23" fmla="*/ 125 h 143"/>
                  <a:gd name="T24" fmla="*/ 39 w 197"/>
                  <a:gd name="T25" fmla="*/ 143 h 143"/>
                  <a:gd name="T26" fmla="*/ 60 w 197"/>
                  <a:gd name="T27" fmla="*/ 125 h 143"/>
                  <a:gd name="T28" fmla="*/ 138 w 197"/>
                  <a:gd name="T29" fmla="*/ 125 h 143"/>
                  <a:gd name="T30" fmla="*/ 159 w 197"/>
                  <a:gd name="T31" fmla="*/ 143 h 143"/>
                  <a:gd name="T32" fmla="*/ 180 w 197"/>
                  <a:gd name="T33" fmla="*/ 125 h 143"/>
                  <a:gd name="T34" fmla="*/ 191 w 197"/>
                  <a:gd name="T35" fmla="*/ 125 h 143"/>
                  <a:gd name="T36" fmla="*/ 197 w 197"/>
                  <a:gd name="T37" fmla="*/ 119 h 143"/>
                  <a:gd name="T38" fmla="*/ 197 w 197"/>
                  <a:gd name="T39" fmla="*/ 78 h 143"/>
                  <a:gd name="T40" fmla="*/ 191 w 197"/>
                  <a:gd name="T41" fmla="*/ 72 h 143"/>
                  <a:gd name="T42" fmla="*/ 157 w 197"/>
                  <a:gd name="T43" fmla="*/ 36 h 143"/>
                  <a:gd name="T44" fmla="*/ 168 w 197"/>
                  <a:gd name="T45" fmla="*/ 44 h 143"/>
                  <a:gd name="T46" fmla="*/ 179 w 197"/>
                  <a:gd name="T47" fmla="*/ 72 h 143"/>
                  <a:gd name="T48" fmla="*/ 126 w 197"/>
                  <a:gd name="T49" fmla="*/ 72 h 143"/>
                  <a:gd name="T50" fmla="*/ 126 w 197"/>
                  <a:gd name="T51" fmla="*/ 36 h 143"/>
                  <a:gd name="T52" fmla="*/ 157 w 197"/>
                  <a:gd name="T53" fmla="*/ 36 h 143"/>
                  <a:gd name="T54" fmla="*/ 4 w 197"/>
                  <a:gd name="T55" fmla="*/ 4 h 143"/>
                  <a:gd name="T56" fmla="*/ 121 w 197"/>
                  <a:gd name="T57" fmla="*/ 4 h 143"/>
                  <a:gd name="T58" fmla="*/ 121 w 197"/>
                  <a:gd name="T59" fmla="*/ 120 h 143"/>
                  <a:gd name="T60" fmla="*/ 60 w 197"/>
                  <a:gd name="T61" fmla="*/ 120 h 143"/>
                  <a:gd name="T62" fmla="*/ 39 w 197"/>
                  <a:gd name="T63" fmla="*/ 101 h 143"/>
                  <a:gd name="T64" fmla="*/ 19 w 197"/>
                  <a:gd name="T65" fmla="*/ 120 h 143"/>
                  <a:gd name="T66" fmla="*/ 4 w 197"/>
                  <a:gd name="T67" fmla="*/ 120 h 143"/>
                  <a:gd name="T68" fmla="*/ 4 w 197"/>
                  <a:gd name="T69" fmla="*/ 4 h 143"/>
                  <a:gd name="T70" fmla="*/ 39 w 197"/>
                  <a:gd name="T71" fmla="*/ 139 h 143"/>
                  <a:gd name="T72" fmla="*/ 23 w 197"/>
                  <a:gd name="T73" fmla="*/ 122 h 143"/>
                  <a:gd name="T74" fmla="*/ 39 w 197"/>
                  <a:gd name="T75" fmla="*/ 106 h 143"/>
                  <a:gd name="T76" fmla="*/ 56 w 197"/>
                  <a:gd name="T77" fmla="*/ 122 h 143"/>
                  <a:gd name="T78" fmla="*/ 39 w 197"/>
                  <a:gd name="T79" fmla="*/ 139 h 143"/>
                  <a:gd name="T80" fmla="*/ 159 w 197"/>
                  <a:gd name="T81" fmla="*/ 139 h 143"/>
                  <a:gd name="T82" fmla="*/ 142 w 197"/>
                  <a:gd name="T83" fmla="*/ 122 h 143"/>
                  <a:gd name="T84" fmla="*/ 159 w 197"/>
                  <a:gd name="T85" fmla="*/ 106 h 143"/>
                  <a:gd name="T86" fmla="*/ 175 w 197"/>
                  <a:gd name="T87" fmla="*/ 122 h 143"/>
                  <a:gd name="T88" fmla="*/ 175 w 197"/>
                  <a:gd name="T89" fmla="*/ 122 h 143"/>
                  <a:gd name="T90" fmla="*/ 175 w 197"/>
                  <a:gd name="T91" fmla="*/ 123 h 143"/>
                  <a:gd name="T92" fmla="*/ 159 w 197"/>
                  <a:gd name="T93" fmla="*/ 139 h 143"/>
                  <a:gd name="T94" fmla="*/ 193 w 197"/>
                  <a:gd name="T95" fmla="*/ 119 h 143"/>
                  <a:gd name="T96" fmla="*/ 191 w 197"/>
                  <a:gd name="T97" fmla="*/ 120 h 143"/>
                  <a:gd name="T98" fmla="*/ 180 w 197"/>
                  <a:gd name="T99" fmla="*/ 120 h 143"/>
                  <a:gd name="T100" fmla="*/ 159 w 197"/>
                  <a:gd name="T101" fmla="*/ 101 h 143"/>
                  <a:gd name="T102" fmla="*/ 138 w 197"/>
                  <a:gd name="T103" fmla="*/ 120 h 143"/>
                  <a:gd name="T104" fmla="*/ 126 w 197"/>
                  <a:gd name="T105" fmla="*/ 120 h 143"/>
                  <a:gd name="T106" fmla="*/ 126 w 197"/>
                  <a:gd name="T107" fmla="*/ 77 h 143"/>
                  <a:gd name="T108" fmla="*/ 191 w 197"/>
                  <a:gd name="T109" fmla="*/ 77 h 143"/>
                  <a:gd name="T110" fmla="*/ 193 w 197"/>
                  <a:gd name="T111" fmla="*/ 78 h 143"/>
                  <a:gd name="T112" fmla="*/ 193 w 197"/>
                  <a:gd name="T113" fmla="*/ 11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7" h="143">
                    <a:moveTo>
                      <a:pt x="191" y="72"/>
                    </a:moveTo>
                    <a:cubicBezTo>
                      <a:pt x="184" y="72"/>
                      <a:pt x="184" y="72"/>
                      <a:pt x="184" y="72"/>
                    </a:cubicBezTo>
                    <a:cubicBezTo>
                      <a:pt x="181" y="65"/>
                      <a:pt x="172" y="43"/>
                      <a:pt x="172" y="43"/>
                    </a:cubicBezTo>
                    <a:cubicBezTo>
                      <a:pt x="169" y="36"/>
                      <a:pt x="163" y="31"/>
                      <a:pt x="157" y="31"/>
                    </a:cubicBezTo>
                    <a:cubicBezTo>
                      <a:pt x="126" y="31"/>
                      <a:pt x="126" y="31"/>
                      <a:pt x="126" y="31"/>
                    </a:cubicBezTo>
                    <a:cubicBezTo>
                      <a:pt x="126" y="2"/>
                      <a:pt x="126" y="2"/>
                      <a:pt x="126" y="2"/>
                    </a:cubicBezTo>
                    <a:cubicBezTo>
                      <a:pt x="126" y="1"/>
                      <a:pt x="125" y="0"/>
                      <a:pt x="123" y="0"/>
                    </a:cubicBezTo>
                    <a:cubicBezTo>
                      <a:pt x="2" y="0"/>
                      <a:pt x="2" y="0"/>
                      <a:pt x="2" y="0"/>
                    </a:cubicBezTo>
                    <a:cubicBezTo>
                      <a:pt x="1" y="0"/>
                      <a:pt x="0" y="1"/>
                      <a:pt x="0" y="2"/>
                    </a:cubicBezTo>
                    <a:cubicBezTo>
                      <a:pt x="0" y="122"/>
                      <a:pt x="0" y="122"/>
                      <a:pt x="0" y="122"/>
                    </a:cubicBezTo>
                    <a:cubicBezTo>
                      <a:pt x="0" y="123"/>
                      <a:pt x="1" y="125"/>
                      <a:pt x="2" y="125"/>
                    </a:cubicBezTo>
                    <a:cubicBezTo>
                      <a:pt x="19" y="125"/>
                      <a:pt x="19" y="125"/>
                      <a:pt x="19" y="125"/>
                    </a:cubicBezTo>
                    <a:cubicBezTo>
                      <a:pt x="20" y="135"/>
                      <a:pt x="29" y="143"/>
                      <a:pt x="39" y="143"/>
                    </a:cubicBezTo>
                    <a:cubicBezTo>
                      <a:pt x="50" y="143"/>
                      <a:pt x="59" y="135"/>
                      <a:pt x="60" y="125"/>
                    </a:cubicBezTo>
                    <a:cubicBezTo>
                      <a:pt x="138" y="125"/>
                      <a:pt x="138" y="125"/>
                      <a:pt x="138" y="125"/>
                    </a:cubicBezTo>
                    <a:cubicBezTo>
                      <a:pt x="139" y="135"/>
                      <a:pt x="148" y="143"/>
                      <a:pt x="159" y="143"/>
                    </a:cubicBezTo>
                    <a:cubicBezTo>
                      <a:pt x="170" y="143"/>
                      <a:pt x="178" y="135"/>
                      <a:pt x="180" y="125"/>
                    </a:cubicBezTo>
                    <a:cubicBezTo>
                      <a:pt x="191" y="125"/>
                      <a:pt x="191" y="125"/>
                      <a:pt x="191" y="125"/>
                    </a:cubicBezTo>
                    <a:cubicBezTo>
                      <a:pt x="195" y="125"/>
                      <a:pt x="197" y="122"/>
                      <a:pt x="197" y="119"/>
                    </a:cubicBezTo>
                    <a:cubicBezTo>
                      <a:pt x="197" y="78"/>
                      <a:pt x="197" y="78"/>
                      <a:pt x="197" y="78"/>
                    </a:cubicBezTo>
                    <a:cubicBezTo>
                      <a:pt x="197" y="75"/>
                      <a:pt x="195" y="72"/>
                      <a:pt x="191" y="72"/>
                    </a:cubicBezTo>
                    <a:close/>
                    <a:moveTo>
                      <a:pt x="157" y="36"/>
                    </a:moveTo>
                    <a:cubicBezTo>
                      <a:pt x="161" y="36"/>
                      <a:pt x="166" y="40"/>
                      <a:pt x="168" y="44"/>
                    </a:cubicBezTo>
                    <a:cubicBezTo>
                      <a:pt x="168" y="45"/>
                      <a:pt x="175" y="64"/>
                      <a:pt x="179" y="72"/>
                    </a:cubicBezTo>
                    <a:cubicBezTo>
                      <a:pt x="126" y="72"/>
                      <a:pt x="126" y="72"/>
                      <a:pt x="126" y="72"/>
                    </a:cubicBezTo>
                    <a:cubicBezTo>
                      <a:pt x="126" y="36"/>
                      <a:pt x="126" y="36"/>
                      <a:pt x="126" y="36"/>
                    </a:cubicBezTo>
                    <a:lnTo>
                      <a:pt x="157" y="36"/>
                    </a:lnTo>
                    <a:close/>
                    <a:moveTo>
                      <a:pt x="4" y="4"/>
                    </a:moveTo>
                    <a:cubicBezTo>
                      <a:pt x="121" y="4"/>
                      <a:pt x="121" y="4"/>
                      <a:pt x="121" y="4"/>
                    </a:cubicBezTo>
                    <a:cubicBezTo>
                      <a:pt x="121" y="120"/>
                      <a:pt x="121" y="120"/>
                      <a:pt x="121" y="120"/>
                    </a:cubicBezTo>
                    <a:cubicBezTo>
                      <a:pt x="60" y="120"/>
                      <a:pt x="60" y="120"/>
                      <a:pt x="60" y="120"/>
                    </a:cubicBezTo>
                    <a:cubicBezTo>
                      <a:pt x="59" y="109"/>
                      <a:pt x="50" y="101"/>
                      <a:pt x="39" y="101"/>
                    </a:cubicBezTo>
                    <a:cubicBezTo>
                      <a:pt x="29" y="101"/>
                      <a:pt x="20" y="109"/>
                      <a:pt x="19" y="120"/>
                    </a:cubicBezTo>
                    <a:cubicBezTo>
                      <a:pt x="4" y="120"/>
                      <a:pt x="4" y="120"/>
                      <a:pt x="4" y="120"/>
                    </a:cubicBezTo>
                    <a:lnTo>
                      <a:pt x="4" y="4"/>
                    </a:lnTo>
                    <a:close/>
                    <a:moveTo>
                      <a:pt x="39" y="139"/>
                    </a:moveTo>
                    <a:cubicBezTo>
                      <a:pt x="30" y="139"/>
                      <a:pt x="23" y="131"/>
                      <a:pt x="23" y="122"/>
                    </a:cubicBezTo>
                    <a:cubicBezTo>
                      <a:pt x="23" y="113"/>
                      <a:pt x="30" y="106"/>
                      <a:pt x="39" y="106"/>
                    </a:cubicBezTo>
                    <a:cubicBezTo>
                      <a:pt x="48" y="106"/>
                      <a:pt x="56" y="113"/>
                      <a:pt x="56" y="122"/>
                    </a:cubicBezTo>
                    <a:cubicBezTo>
                      <a:pt x="56" y="131"/>
                      <a:pt x="48" y="139"/>
                      <a:pt x="39" y="139"/>
                    </a:cubicBezTo>
                    <a:close/>
                    <a:moveTo>
                      <a:pt x="159" y="139"/>
                    </a:moveTo>
                    <a:cubicBezTo>
                      <a:pt x="150" y="139"/>
                      <a:pt x="142" y="131"/>
                      <a:pt x="142" y="122"/>
                    </a:cubicBezTo>
                    <a:cubicBezTo>
                      <a:pt x="142" y="113"/>
                      <a:pt x="150" y="106"/>
                      <a:pt x="159" y="106"/>
                    </a:cubicBezTo>
                    <a:cubicBezTo>
                      <a:pt x="168" y="106"/>
                      <a:pt x="175" y="113"/>
                      <a:pt x="175" y="122"/>
                    </a:cubicBezTo>
                    <a:cubicBezTo>
                      <a:pt x="175" y="122"/>
                      <a:pt x="175" y="122"/>
                      <a:pt x="175" y="122"/>
                    </a:cubicBezTo>
                    <a:cubicBezTo>
                      <a:pt x="175" y="122"/>
                      <a:pt x="175" y="122"/>
                      <a:pt x="175" y="123"/>
                    </a:cubicBezTo>
                    <a:cubicBezTo>
                      <a:pt x="175" y="131"/>
                      <a:pt x="168" y="139"/>
                      <a:pt x="159" y="139"/>
                    </a:cubicBezTo>
                    <a:close/>
                    <a:moveTo>
                      <a:pt x="193" y="119"/>
                    </a:moveTo>
                    <a:cubicBezTo>
                      <a:pt x="193" y="119"/>
                      <a:pt x="192" y="120"/>
                      <a:pt x="191" y="120"/>
                    </a:cubicBezTo>
                    <a:cubicBezTo>
                      <a:pt x="180" y="120"/>
                      <a:pt x="180" y="120"/>
                      <a:pt x="180" y="120"/>
                    </a:cubicBezTo>
                    <a:cubicBezTo>
                      <a:pt x="178" y="109"/>
                      <a:pt x="170" y="101"/>
                      <a:pt x="159" y="101"/>
                    </a:cubicBezTo>
                    <a:cubicBezTo>
                      <a:pt x="148" y="101"/>
                      <a:pt x="139" y="109"/>
                      <a:pt x="138" y="120"/>
                    </a:cubicBezTo>
                    <a:cubicBezTo>
                      <a:pt x="126" y="120"/>
                      <a:pt x="126" y="120"/>
                      <a:pt x="126" y="120"/>
                    </a:cubicBezTo>
                    <a:cubicBezTo>
                      <a:pt x="126" y="77"/>
                      <a:pt x="126" y="77"/>
                      <a:pt x="126" y="77"/>
                    </a:cubicBezTo>
                    <a:cubicBezTo>
                      <a:pt x="191" y="77"/>
                      <a:pt x="191" y="77"/>
                      <a:pt x="191" y="77"/>
                    </a:cubicBezTo>
                    <a:cubicBezTo>
                      <a:pt x="192" y="77"/>
                      <a:pt x="193" y="77"/>
                      <a:pt x="193" y="78"/>
                    </a:cubicBezTo>
                    <a:lnTo>
                      <a:pt x="193"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24"/>
              <p:cNvSpPr>
                <a:spLocks/>
              </p:cNvSpPr>
              <p:nvPr/>
            </p:nvSpPr>
            <p:spPr bwMode="auto">
              <a:xfrm>
                <a:off x="862013" y="2847975"/>
                <a:ext cx="76200" cy="7938"/>
              </a:xfrm>
              <a:custGeom>
                <a:avLst/>
                <a:gdLst>
                  <a:gd name="T0" fmla="*/ 42 w 45"/>
                  <a:gd name="T1" fmla="*/ 0 h 4"/>
                  <a:gd name="T2" fmla="*/ 3 w 45"/>
                  <a:gd name="T3" fmla="*/ 0 h 4"/>
                  <a:gd name="T4" fmla="*/ 0 w 45"/>
                  <a:gd name="T5" fmla="*/ 2 h 4"/>
                  <a:gd name="T6" fmla="*/ 3 w 45"/>
                  <a:gd name="T7" fmla="*/ 4 h 4"/>
                  <a:gd name="T8" fmla="*/ 42 w 45"/>
                  <a:gd name="T9" fmla="*/ 4 h 4"/>
                  <a:gd name="T10" fmla="*/ 45 w 45"/>
                  <a:gd name="T11" fmla="*/ 2 h 4"/>
                  <a:gd name="T12" fmla="*/ 42 w 4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5" h="4">
                    <a:moveTo>
                      <a:pt x="42" y="0"/>
                    </a:moveTo>
                    <a:cubicBezTo>
                      <a:pt x="3" y="0"/>
                      <a:pt x="3" y="0"/>
                      <a:pt x="3" y="0"/>
                    </a:cubicBezTo>
                    <a:cubicBezTo>
                      <a:pt x="1" y="0"/>
                      <a:pt x="0" y="1"/>
                      <a:pt x="0" y="2"/>
                    </a:cubicBezTo>
                    <a:cubicBezTo>
                      <a:pt x="0" y="3"/>
                      <a:pt x="1" y="4"/>
                      <a:pt x="3" y="4"/>
                    </a:cubicBezTo>
                    <a:cubicBezTo>
                      <a:pt x="42" y="4"/>
                      <a:pt x="42" y="4"/>
                      <a:pt x="42" y="4"/>
                    </a:cubicBezTo>
                    <a:cubicBezTo>
                      <a:pt x="44" y="4"/>
                      <a:pt x="45" y="3"/>
                      <a:pt x="45" y="2"/>
                    </a:cubicBezTo>
                    <a:cubicBezTo>
                      <a:pt x="45" y="1"/>
                      <a:pt x="44"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5"/>
              <p:cNvSpPr>
                <a:spLocks/>
              </p:cNvSpPr>
              <p:nvPr/>
            </p:nvSpPr>
            <p:spPr bwMode="auto">
              <a:xfrm>
                <a:off x="877888" y="2886075"/>
                <a:ext cx="60325" cy="6350"/>
              </a:xfrm>
              <a:custGeom>
                <a:avLst/>
                <a:gdLst>
                  <a:gd name="T0" fmla="*/ 32 w 35"/>
                  <a:gd name="T1" fmla="*/ 0 h 4"/>
                  <a:gd name="T2" fmla="*/ 2 w 35"/>
                  <a:gd name="T3" fmla="*/ 0 h 4"/>
                  <a:gd name="T4" fmla="*/ 0 w 35"/>
                  <a:gd name="T5" fmla="*/ 2 h 4"/>
                  <a:gd name="T6" fmla="*/ 2 w 35"/>
                  <a:gd name="T7" fmla="*/ 4 h 4"/>
                  <a:gd name="T8" fmla="*/ 32 w 35"/>
                  <a:gd name="T9" fmla="*/ 4 h 4"/>
                  <a:gd name="T10" fmla="*/ 35 w 35"/>
                  <a:gd name="T11" fmla="*/ 2 h 4"/>
                  <a:gd name="T12" fmla="*/ 32 w 3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5" h="4">
                    <a:moveTo>
                      <a:pt x="32" y="0"/>
                    </a:moveTo>
                    <a:cubicBezTo>
                      <a:pt x="2" y="0"/>
                      <a:pt x="2" y="0"/>
                      <a:pt x="2" y="0"/>
                    </a:cubicBezTo>
                    <a:cubicBezTo>
                      <a:pt x="1" y="0"/>
                      <a:pt x="0" y="1"/>
                      <a:pt x="0" y="2"/>
                    </a:cubicBezTo>
                    <a:cubicBezTo>
                      <a:pt x="0" y="3"/>
                      <a:pt x="1" y="4"/>
                      <a:pt x="2" y="4"/>
                    </a:cubicBezTo>
                    <a:cubicBezTo>
                      <a:pt x="32" y="4"/>
                      <a:pt x="32" y="4"/>
                      <a:pt x="32" y="4"/>
                    </a:cubicBezTo>
                    <a:cubicBezTo>
                      <a:pt x="34" y="4"/>
                      <a:pt x="35" y="3"/>
                      <a:pt x="35" y="2"/>
                    </a:cubicBezTo>
                    <a:cubicBezTo>
                      <a:pt x="35" y="1"/>
                      <a:pt x="34" y="0"/>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6"/>
              <p:cNvSpPr>
                <a:spLocks/>
              </p:cNvSpPr>
              <p:nvPr/>
            </p:nvSpPr>
            <p:spPr bwMode="auto">
              <a:xfrm>
                <a:off x="895350" y="2922588"/>
                <a:ext cx="42863" cy="9525"/>
              </a:xfrm>
              <a:custGeom>
                <a:avLst/>
                <a:gdLst>
                  <a:gd name="T0" fmla="*/ 22 w 25"/>
                  <a:gd name="T1" fmla="*/ 0 h 5"/>
                  <a:gd name="T2" fmla="*/ 2 w 25"/>
                  <a:gd name="T3" fmla="*/ 0 h 5"/>
                  <a:gd name="T4" fmla="*/ 0 w 25"/>
                  <a:gd name="T5" fmla="*/ 2 h 5"/>
                  <a:gd name="T6" fmla="*/ 2 w 25"/>
                  <a:gd name="T7" fmla="*/ 5 h 5"/>
                  <a:gd name="T8" fmla="*/ 22 w 25"/>
                  <a:gd name="T9" fmla="*/ 5 h 5"/>
                  <a:gd name="T10" fmla="*/ 25 w 25"/>
                  <a:gd name="T11" fmla="*/ 2 h 5"/>
                  <a:gd name="T12" fmla="*/ 22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2" y="0"/>
                    </a:moveTo>
                    <a:cubicBezTo>
                      <a:pt x="2" y="0"/>
                      <a:pt x="2" y="0"/>
                      <a:pt x="2" y="0"/>
                    </a:cubicBezTo>
                    <a:cubicBezTo>
                      <a:pt x="1" y="0"/>
                      <a:pt x="0" y="1"/>
                      <a:pt x="0" y="2"/>
                    </a:cubicBezTo>
                    <a:cubicBezTo>
                      <a:pt x="0" y="3"/>
                      <a:pt x="1" y="5"/>
                      <a:pt x="2" y="5"/>
                    </a:cubicBezTo>
                    <a:cubicBezTo>
                      <a:pt x="22" y="5"/>
                      <a:pt x="22" y="5"/>
                      <a:pt x="22" y="5"/>
                    </a:cubicBezTo>
                    <a:cubicBezTo>
                      <a:pt x="24" y="5"/>
                      <a:pt x="25" y="3"/>
                      <a:pt x="25" y="2"/>
                    </a:cubicBezTo>
                    <a:cubicBezTo>
                      <a:pt x="25" y="1"/>
                      <a:pt x="24"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6" name="Group 75"/>
          <p:cNvGrpSpPr/>
          <p:nvPr/>
        </p:nvGrpSpPr>
        <p:grpSpPr>
          <a:xfrm>
            <a:off x="10201808" y="3001400"/>
            <a:ext cx="1066032" cy="1060424"/>
            <a:chOff x="3503613" y="2446338"/>
            <a:chExt cx="603250" cy="600075"/>
          </a:xfrm>
        </p:grpSpPr>
        <p:sp>
          <p:nvSpPr>
            <p:cNvPr id="16" name="Oval 15"/>
            <p:cNvSpPr>
              <a:spLocks noChangeArrowheads="1"/>
            </p:cNvSpPr>
            <p:nvPr/>
          </p:nvSpPr>
          <p:spPr bwMode="auto">
            <a:xfrm>
              <a:off x="3503613" y="2446338"/>
              <a:ext cx="603250" cy="600075"/>
            </a:xfrm>
            <a:prstGeom prst="ellipse">
              <a:avLst/>
            </a:pr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7" name="Group 66"/>
            <p:cNvGrpSpPr/>
            <p:nvPr/>
          </p:nvGrpSpPr>
          <p:grpSpPr>
            <a:xfrm>
              <a:off x="3622675" y="2555875"/>
              <a:ext cx="365125" cy="381001"/>
              <a:chOff x="3622675" y="2749550"/>
              <a:chExt cx="365125" cy="381001"/>
            </a:xfrm>
          </p:grpSpPr>
          <p:sp>
            <p:nvSpPr>
              <p:cNvPr id="28" name="Freeform 27"/>
              <p:cNvSpPr>
                <a:spLocks/>
              </p:cNvSpPr>
              <p:nvPr/>
            </p:nvSpPr>
            <p:spPr bwMode="auto">
              <a:xfrm>
                <a:off x="3622675" y="2749550"/>
                <a:ext cx="365125" cy="141288"/>
              </a:xfrm>
              <a:custGeom>
                <a:avLst/>
                <a:gdLst>
                  <a:gd name="T0" fmla="*/ 215 w 215"/>
                  <a:gd name="T1" fmla="*/ 80 h 83"/>
                  <a:gd name="T2" fmla="*/ 193 w 215"/>
                  <a:gd name="T3" fmla="*/ 39 h 83"/>
                  <a:gd name="T4" fmla="*/ 192 w 215"/>
                  <a:gd name="T5" fmla="*/ 39 h 83"/>
                  <a:gd name="T6" fmla="*/ 192 w 215"/>
                  <a:gd name="T7" fmla="*/ 39 h 83"/>
                  <a:gd name="T8" fmla="*/ 175 w 215"/>
                  <a:gd name="T9" fmla="*/ 22 h 83"/>
                  <a:gd name="T10" fmla="*/ 107 w 215"/>
                  <a:gd name="T11" fmla="*/ 0 h 83"/>
                  <a:gd name="T12" fmla="*/ 107 w 215"/>
                  <a:gd name="T13" fmla="*/ 0 h 83"/>
                  <a:gd name="T14" fmla="*/ 107 w 215"/>
                  <a:gd name="T15" fmla="*/ 0 h 83"/>
                  <a:gd name="T16" fmla="*/ 107 w 215"/>
                  <a:gd name="T17" fmla="*/ 0 h 83"/>
                  <a:gd name="T18" fmla="*/ 40 w 215"/>
                  <a:gd name="T19" fmla="*/ 22 h 83"/>
                  <a:gd name="T20" fmla="*/ 22 w 215"/>
                  <a:gd name="T21" fmla="*/ 39 h 83"/>
                  <a:gd name="T22" fmla="*/ 22 w 215"/>
                  <a:gd name="T23" fmla="*/ 39 h 83"/>
                  <a:gd name="T24" fmla="*/ 22 w 215"/>
                  <a:gd name="T25" fmla="*/ 39 h 83"/>
                  <a:gd name="T26" fmla="*/ 0 w 215"/>
                  <a:gd name="T27" fmla="*/ 80 h 83"/>
                  <a:gd name="T28" fmla="*/ 1 w 215"/>
                  <a:gd name="T29" fmla="*/ 83 h 83"/>
                  <a:gd name="T30" fmla="*/ 2 w 215"/>
                  <a:gd name="T31" fmla="*/ 83 h 83"/>
                  <a:gd name="T32" fmla="*/ 4 w 215"/>
                  <a:gd name="T33" fmla="*/ 81 h 83"/>
                  <a:gd name="T34" fmla="*/ 24 w 215"/>
                  <a:gd name="T35" fmla="*/ 44 h 83"/>
                  <a:gd name="T36" fmla="*/ 33 w 215"/>
                  <a:gd name="T37" fmla="*/ 57 h 83"/>
                  <a:gd name="T38" fmla="*/ 35 w 215"/>
                  <a:gd name="T39" fmla="*/ 58 h 83"/>
                  <a:gd name="T40" fmla="*/ 37 w 215"/>
                  <a:gd name="T41" fmla="*/ 57 h 83"/>
                  <a:gd name="T42" fmla="*/ 37 w 215"/>
                  <a:gd name="T43" fmla="*/ 54 h 83"/>
                  <a:gd name="T44" fmla="*/ 27 w 215"/>
                  <a:gd name="T45" fmla="*/ 41 h 83"/>
                  <a:gd name="T46" fmla="*/ 43 w 215"/>
                  <a:gd name="T47" fmla="*/ 26 h 83"/>
                  <a:gd name="T48" fmla="*/ 105 w 215"/>
                  <a:gd name="T49" fmla="*/ 4 h 83"/>
                  <a:gd name="T50" fmla="*/ 105 w 215"/>
                  <a:gd name="T51" fmla="*/ 25 h 83"/>
                  <a:gd name="T52" fmla="*/ 107 w 215"/>
                  <a:gd name="T53" fmla="*/ 27 h 83"/>
                  <a:gd name="T54" fmla="*/ 110 w 215"/>
                  <a:gd name="T55" fmla="*/ 25 h 83"/>
                  <a:gd name="T56" fmla="*/ 110 w 215"/>
                  <a:gd name="T57" fmla="*/ 4 h 83"/>
                  <a:gd name="T58" fmla="*/ 172 w 215"/>
                  <a:gd name="T59" fmla="*/ 26 h 83"/>
                  <a:gd name="T60" fmla="*/ 188 w 215"/>
                  <a:gd name="T61" fmla="*/ 41 h 83"/>
                  <a:gd name="T62" fmla="*/ 178 w 215"/>
                  <a:gd name="T63" fmla="*/ 54 h 83"/>
                  <a:gd name="T64" fmla="*/ 178 w 215"/>
                  <a:gd name="T65" fmla="*/ 57 h 83"/>
                  <a:gd name="T66" fmla="*/ 180 w 215"/>
                  <a:gd name="T67" fmla="*/ 58 h 83"/>
                  <a:gd name="T68" fmla="*/ 181 w 215"/>
                  <a:gd name="T69" fmla="*/ 57 h 83"/>
                  <a:gd name="T70" fmla="*/ 191 w 215"/>
                  <a:gd name="T71" fmla="*/ 44 h 83"/>
                  <a:gd name="T72" fmla="*/ 210 w 215"/>
                  <a:gd name="T73" fmla="*/ 81 h 83"/>
                  <a:gd name="T74" fmla="*/ 213 w 215"/>
                  <a:gd name="T75" fmla="*/ 83 h 83"/>
                  <a:gd name="T76" fmla="*/ 215 w 215"/>
                  <a:gd name="T77" fmla="*/ 8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5" h="83">
                    <a:moveTo>
                      <a:pt x="215" y="80"/>
                    </a:moveTo>
                    <a:cubicBezTo>
                      <a:pt x="211" y="65"/>
                      <a:pt x="203" y="51"/>
                      <a:pt x="193" y="39"/>
                    </a:cubicBezTo>
                    <a:cubicBezTo>
                      <a:pt x="193" y="39"/>
                      <a:pt x="193" y="39"/>
                      <a:pt x="192" y="39"/>
                    </a:cubicBezTo>
                    <a:cubicBezTo>
                      <a:pt x="192" y="39"/>
                      <a:pt x="192" y="39"/>
                      <a:pt x="192" y="39"/>
                    </a:cubicBezTo>
                    <a:cubicBezTo>
                      <a:pt x="187" y="33"/>
                      <a:pt x="181" y="27"/>
                      <a:pt x="175" y="22"/>
                    </a:cubicBezTo>
                    <a:cubicBezTo>
                      <a:pt x="155" y="7"/>
                      <a:pt x="132" y="0"/>
                      <a:pt x="107" y="0"/>
                    </a:cubicBezTo>
                    <a:cubicBezTo>
                      <a:pt x="107" y="0"/>
                      <a:pt x="107" y="0"/>
                      <a:pt x="107" y="0"/>
                    </a:cubicBezTo>
                    <a:cubicBezTo>
                      <a:pt x="107" y="0"/>
                      <a:pt x="107" y="0"/>
                      <a:pt x="107" y="0"/>
                    </a:cubicBezTo>
                    <a:cubicBezTo>
                      <a:pt x="107" y="0"/>
                      <a:pt x="107" y="0"/>
                      <a:pt x="107" y="0"/>
                    </a:cubicBezTo>
                    <a:cubicBezTo>
                      <a:pt x="83" y="0"/>
                      <a:pt x="59" y="7"/>
                      <a:pt x="40" y="22"/>
                    </a:cubicBezTo>
                    <a:cubicBezTo>
                      <a:pt x="33" y="27"/>
                      <a:pt x="28" y="33"/>
                      <a:pt x="22" y="39"/>
                    </a:cubicBezTo>
                    <a:cubicBezTo>
                      <a:pt x="22" y="39"/>
                      <a:pt x="22" y="39"/>
                      <a:pt x="22" y="39"/>
                    </a:cubicBezTo>
                    <a:cubicBezTo>
                      <a:pt x="22" y="39"/>
                      <a:pt x="22" y="39"/>
                      <a:pt x="22" y="39"/>
                    </a:cubicBezTo>
                    <a:cubicBezTo>
                      <a:pt x="12" y="51"/>
                      <a:pt x="4" y="65"/>
                      <a:pt x="0" y="80"/>
                    </a:cubicBezTo>
                    <a:cubicBezTo>
                      <a:pt x="0" y="81"/>
                      <a:pt x="0" y="82"/>
                      <a:pt x="1" y="83"/>
                    </a:cubicBezTo>
                    <a:cubicBezTo>
                      <a:pt x="2" y="83"/>
                      <a:pt x="2" y="83"/>
                      <a:pt x="2" y="83"/>
                    </a:cubicBezTo>
                    <a:cubicBezTo>
                      <a:pt x="3" y="83"/>
                      <a:pt x="4" y="82"/>
                      <a:pt x="4" y="81"/>
                    </a:cubicBezTo>
                    <a:cubicBezTo>
                      <a:pt x="8" y="68"/>
                      <a:pt x="15" y="55"/>
                      <a:pt x="24" y="44"/>
                    </a:cubicBezTo>
                    <a:cubicBezTo>
                      <a:pt x="33" y="57"/>
                      <a:pt x="33" y="57"/>
                      <a:pt x="33" y="57"/>
                    </a:cubicBezTo>
                    <a:cubicBezTo>
                      <a:pt x="34" y="57"/>
                      <a:pt x="34" y="58"/>
                      <a:pt x="35" y="58"/>
                    </a:cubicBezTo>
                    <a:cubicBezTo>
                      <a:pt x="36" y="58"/>
                      <a:pt x="36" y="57"/>
                      <a:pt x="37" y="57"/>
                    </a:cubicBezTo>
                    <a:cubicBezTo>
                      <a:pt x="38" y="56"/>
                      <a:pt x="38" y="55"/>
                      <a:pt x="37" y="54"/>
                    </a:cubicBezTo>
                    <a:cubicBezTo>
                      <a:pt x="27" y="41"/>
                      <a:pt x="27" y="41"/>
                      <a:pt x="27" y="41"/>
                    </a:cubicBezTo>
                    <a:cubicBezTo>
                      <a:pt x="32" y="35"/>
                      <a:pt x="37" y="30"/>
                      <a:pt x="43" y="26"/>
                    </a:cubicBezTo>
                    <a:cubicBezTo>
                      <a:pt x="61" y="12"/>
                      <a:pt x="82" y="5"/>
                      <a:pt x="105" y="4"/>
                    </a:cubicBezTo>
                    <a:cubicBezTo>
                      <a:pt x="105" y="25"/>
                      <a:pt x="105" y="25"/>
                      <a:pt x="105" y="25"/>
                    </a:cubicBezTo>
                    <a:cubicBezTo>
                      <a:pt x="105" y="26"/>
                      <a:pt x="106" y="27"/>
                      <a:pt x="107" y="27"/>
                    </a:cubicBezTo>
                    <a:cubicBezTo>
                      <a:pt x="109" y="27"/>
                      <a:pt x="110" y="26"/>
                      <a:pt x="110" y="25"/>
                    </a:cubicBezTo>
                    <a:cubicBezTo>
                      <a:pt x="110" y="4"/>
                      <a:pt x="110" y="4"/>
                      <a:pt x="110" y="4"/>
                    </a:cubicBezTo>
                    <a:cubicBezTo>
                      <a:pt x="132" y="5"/>
                      <a:pt x="154" y="12"/>
                      <a:pt x="172" y="26"/>
                    </a:cubicBezTo>
                    <a:cubicBezTo>
                      <a:pt x="178" y="30"/>
                      <a:pt x="183" y="35"/>
                      <a:pt x="188" y="41"/>
                    </a:cubicBezTo>
                    <a:cubicBezTo>
                      <a:pt x="178" y="54"/>
                      <a:pt x="178" y="54"/>
                      <a:pt x="178" y="54"/>
                    </a:cubicBezTo>
                    <a:cubicBezTo>
                      <a:pt x="177" y="55"/>
                      <a:pt x="177" y="56"/>
                      <a:pt x="178" y="57"/>
                    </a:cubicBezTo>
                    <a:cubicBezTo>
                      <a:pt x="179" y="57"/>
                      <a:pt x="179" y="58"/>
                      <a:pt x="180" y="58"/>
                    </a:cubicBezTo>
                    <a:cubicBezTo>
                      <a:pt x="180" y="58"/>
                      <a:pt x="181" y="57"/>
                      <a:pt x="181" y="57"/>
                    </a:cubicBezTo>
                    <a:cubicBezTo>
                      <a:pt x="191" y="44"/>
                      <a:pt x="191" y="44"/>
                      <a:pt x="191" y="44"/>
                    </a:cubicBezTo>
                    <a:cubicBezTo>
                      <a:pt x="200" y="55"/>
                      <a:pt x="206" y="68"/>
                      <a:pt x="210" y="81"/>
                    </a:cubicBezTo>
                    <a:cubicBezTo>
                      <a:pt x="211" y="82"/>
                      <a:pt x="212" y="83"/>
                      <a:pt x="213" y="83"/>
                    </a:cubicBezTo>
                    <a:cubicBezTo>
                      <a:pt x="215" y="82"/>
                      <a:pt x="215" y="81"/>
                      <a:pt x="215" y="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28"/>
              <p:cNvSpPr>
                <a:spLocks/>
              </p:cNvSpPr>
              <p:nvPr/>
            </p:nvSpPr>
            <p:spPr bwMode="auto">
              <a:xfrm>
                <a:off x="3643313" y="3033713"/>
                <a:ext cx="323850" cy="96838"/>
              </a:xfrm>
              <a:custGeom>
                <a:avLst/>
                <a:gdLst>
                  <a:gd name="T0" fmla="*/ 190 w 191"/>
                  <a:gd name="T1" fmla="*/ 1 h 57"/>
                  <a:gd name="T2" fmla="*/ 187 w 191"/>
                  <a:gd name="T3" fmla="*/ 2 h 57"/>
                  <a:gd name="T4" fmla="*/ 95 w 191"/>
                  <a:gd name="T5" fmla="*/ 52 h 57"/>
                  <a:gd name="T6" fmla="*/ 4 w 191"/>
                  <a:gd name="T7" fmla="*/ 2 h 57"/>
                  <a:gd name="T8" fmla="*/ 1 w 191"/>
                  <a:gd name="T9" fmla="*/ 1 h 57"/>
                  <a:gd name="T10" fmla="*/ 0 w 191"/>
                  <a:gd name="T11" fmla="*/ 4 h 57"/>
                  <a:gd name="T12" fmla="*/ 95 w 191"/>
                  <a:gd name="T13" fmla="*/ 57 h 57"/>
                  <a:gd name="T14" fmla="*/ 190 w 191"/>
                  <a:gd name="T15" fmla="*/ 4 h 57"/>
                  <a:gd name="T16" fmla="*/ 190 w 191"/>
                  <a:gd name="T17" fmla="*/ 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1" h="57">
                    <a:moveTo>
                      <a:pt x="190" y="1"/>
                    </a:moveTo>
                    <a:cubicBezTo>
                      <a:pt x="189" y="0"/>
                      <a:pt x="187" y="1"/>
                      <a:pt x="187" y="2"/>
                    </a:cubicBezTo>
                    <a:cubicBezTo>
                      <a:pt x="167" y="33"/>
                      <a:pt x="133" y="52"/>
                      <a:pt x="95" y="52"/>
                    </a:cubicBezTo>
                    <a:cubicBezTo>
                      <a:pt x="58" y="52"/>
                      <a:pt x="24" y="33"/>
                      <a:pt x="4" y="2"/>
                    </a:cubicBezTo>
                    <a:cubicBezTo>
                      <a:pt x="4" y="1"/>
                      <a:pt x="2" y="0"/>
                      <a:pt x="1" y="1"/>
                    </a:cubicBezTo>
                    <a:cubicBezTo>
                      <a:pt x="0" y="2"/>
                      <a:pt x="0" y="3"/>
                      <a:pt x="0" y="4"/>
                    </a:cubicBezTo>
                    <a:cubicBezTo>
                      <a:pt x="21" y="37"/>
                      <a:pt x="57" y="57"/>
                      <a:pt x="95" y="57"/>
                    </a:cubicBezTo>
                    <a:cubicBezTo>
                      <a:pt x="134" y="57"/>
                      <a:pt x="170" y="37"/>
                      <a:pt x="190" y="4"/>
                    </a:cubicBezTo>
                    <a:cubicBezTo>
                      <a:pt x="191" y="3"/>
                      <a:pt x="191" y="2"/>
                      <a:pt x="19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29"/>
              <p:cNvSpPr>
                <a:spLocks noEditPoints="1"/>
              </p:cNvSpPr>
              <p:nvPr/>
            </p:nvSpPr>
            <p:spPr bwMode="auto">
              <a:xfrm>
                <a:off x="3735388" y="2900363"/>
                <a:ext cx="200025" cy="141288"/>
              </a:xfrm>
              <a:custGeom>
                <a:avLst/>
                <a:gdLst>
                  <a:gd name="T0" fmla="*/ 118 w 118"/>
                  <a:gd name="T1" fmla="*/ 1 h 83"/>
                  <a:gd name="T2" fmla="*/ 114 w 118"/>
                  <a:gd name="T3" fmla="*/ 1 h 83"/>
                  <a:gd name="T4" fmla="*/ 64 w 118"/>
                  <a:gd name="T5" fmla="*/ 54 h 83"/>
                  <a:gd name="T6" fmla="*/ 41 w 118"/>
                  <a:gd name="T7" fmla="*/ 48 h 83"/>
                  <a:gd name="T8" fmla="*/ 0 w 118"/>
                  <a:gd name="T9" fmla="*/ 80 h 83"/>
                  <a:gd name="T10" fmla="*/ 1 w 118"/>
                  <a:gd name="T11" fmla="*/ 82 h 83"/>
                  <a:gd name="T12" fmla="*/ 2 w 118"/>
                  <a:gd name="T13" fmla="*/ 83 h 83"/>
                  <a:gd name="T14" fmla="*/ 80 w 118"/>
                  <a:gd name="T15" fmla="*/ 83 h 83"/>
                  <a:gd name="T16" fmla="*/ 82 w 118"/>
                  <a:gd name="T17" fmla="*/ 82 h 83"/>
                  <a:gd name="T18" fmla="*/ 83 w 118"/>
                  <a:gd name="T19" fmla="*/ 80 h 83"/>
                  <a:gd name="T20" fmla="*/ 68 w 118"/>
                  <a:gd name="T21" fmla="*/ 57 h 83"/>
                  <a:gd name="T22" fmla="*/ 118 w 118"/>
                  <a:gd name="T23" fmla="*/ 5 h 83"/>
                  <a:gd name="T24" fmla="*/ 118 w 118"/>
                  <a:gd name="T25" fmla="*/ 1 h 83"/>
                  <a:gd name="T26" fmla="*/ 77 w 118"/>
                  <a:gd name="T27" fmla="*/ 79 h 83"/>
                  <a:gd name="T28" fmla="*/ 5 w 118"/>
                  <a:gd name="T29" fmla="*/ 79 h 83"/>
                  <a:gd name="T30" fmla="*/ 41 w 118"/>
                  <a:gd name="T31" fmla="*/ 52 h 83"/>
                  <a:gd name="T32" fmla="*/ 63 w 118"/>
                  <a:gd name="T33" fmla="*/ 59 h 83"/>
                  <a:gd name="T34" fmla="*/ 63 w 118"/>
                  <a:gd name="T35" fmla="*/ 59 h 83"/>
                  <a:gd name="T36" fmla="*/ 63 w 118"/>
                  <a:gd name="T37" fmla="*/ 59 h 83"/>
                  <a:gd name="T38" fmla="*/ 77 w 118"/>
                  <a:gd name="T39"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83">
                    <a:moveTo>
                      <a:pt x="118" y="1"/>
                    </a:moveTo>
                    <a:cubicBezTo>
                      <a:pt x="117" y="0"/>
                      <a:pt x="115" y="0"/>
                      <a:pt x="114" y="1"/>
                    </a:cubicBezTo>
                    <a:cubicBezTo>
                      <a:pt x="64" y="54"/>
                      <a:pt x="64" y="54"/>
                      <a:pt x="64" y="54"/>
                    </a:cubicBezTo>
                    <a:cubicBezTo>
                      <a:pt x="57" y="50"/>
                      <a:pt x="50" y="48"/>
                      <a:pt x="41" y="48"/>
                    </a:cubicBezTo>
                    <a:cubicBezTo>
                      <a:pt x="22" y="48"/>
                      <a:pt x="5" y="61"/>
                      <a:pt x="0" y="80"/>
                    </a:cubicBezTo>
                    <a:cubicBezTo>
                      <a:pt x="0" y="81"/>
                      <a:pt x="0" y="82"/>
                      <a:pt x="1" y="82"/>
                    </a:cubicBezTo>
                    <a:cubicBezTo>
                      <a:pt x="1" y="83"/>
                      <a:pt x="2" y="83"/>
                      <a:pt x="2" y="83"/>
                    </a:cubicBezTo>
                    <a:cubicBezTo>
                      <a:pt x="80" y="83"/>
                      <a:pt x="80" y="83"/>
                      <a:pt x="80" y="83"/>
                    </a:cubicBezTo>
                    <a:cubicBezTo>
                      <a:pt x="81" y="83"/>
                      <a:pt x="82" y="83"/>
                      <a:pt x="82" y="82"/>
                    </a:cubicBezTo>
                    <a:cubicBezTo>
                      <a:pt x="83" y="82"/>
                      <a:pt x="83" y="81"/>
                      <a:pt x="83" y="80"/>
                    </a:cubicBezTo>
                    <a:cubicBezTo>
                      <a:pt x="80" y="71"/>
                      <a:pt x="75" y="62"/>
                      <a:pt x="68" y="57"/>
                    </a:cubicBezTo>
                    <a:cubicBezTo>
                      <a:pt x="118" y="5"/>
                      <a:pt x="118" y="5"/>
                      <a:pt x="118" y="5"/>
                    </a:cubicBezTo>
                    <a:cubicBezTo>
                      <a:pt x="118" y="4"/>
                      <a:pt x="118" y="2"/>
                      <a:pt x="118" y="1"/>
                    </a:cubicBezTo>
                    <a:close/>
                    <a:moveTo>
                      <a:pt x="77" y="79"/>
                    </a:moveTo>
                    <a:cubicBezTo>
                      <a:pt x="5" y="79"/>
                      <a:pt x="5" y="79"/>
                      <a:pt x="5" y="79"/>
                    </a:cubicBezTo>
                    <a:cubicBezTo>
                      <a:pt x="10" y="63"/>
                      <a:pt x="25" y="52"/>
                      <a:pt x="41" y="52"/>
                    </a:cubicBezTo>
                    <a:cubicBezTo>
                      <a:pt x="49" y="52"/>
                      <a:pt x="57" y="55"/>
                      <a:pt x="63" y="59"/>
                    </a:cubicBezTo>
                    <a:cubicBezTo>
                      <a:pt x="63" y="59"/>
                      <a:pt x="63" y="59"/>
                      <a:pt x="63" y="59"/>
                    </a:cubicBezTo>
                    <a:cubicBezTo>
                      <a:pt x="63" y="59"/>
                      <a:pt x="63" y="59"/>
                      <a:pt x="63" y="59"/>
                    </a:cubicBezTo>
                    <a:cubicBezTo>
                      <a:pt x="70" y="64"/>
                      <a:pt x="75" y="71"/>
                      <a:pt x="77"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80" name="Group 79"/>
          <p:cNvGrpSpPr/>
          <p:nvPr/>
        </p:nvGrpSpPr>
        <p:grpSpPr>
          <a:xfrm>
            <a:off x="2779952" y="2999998"/>
            <a:ext cx="1060424" cy="1063229"/>
            <a:chOff x="0" y="2445544"/>
            <a:chExt cx="600075" cy="601663"/>
          </a:xfrm>
        </p:grpSpPr>
        <p:sp>
          <p:nvSpPr>
            <p:cNvPr id="19" name="Oval 18"/>
            <p:cNvSpPr>
              <a:spLocks noChangeArrowheads="1"/>
            </p:cNvSpPr>
            <p:nvPr/>
          </p:nvSpPr>
          <p:spPr bwMode="auto">
            <a:xfrm>
              <a:off x="0" y="2445544"/>
              <a:ext cx="600075" cy="601663"/>
            </a:xfrm>
            <a:prstGeom prst="ellipse">
              <a:avLst/>
            </a:prstGeom>
            <a:solidFill>
              <a:schemeClr val="accent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3" name="Group 62"/>
            <p:cNvGrpSpPr/>
            <p:nvPr/>
          </p:nvGrpSpPr>
          <p:grpSpPr>
            <a:xfrm>
              <a:off x="119063" y="2594769"/>
              <a:ext cx="361950" cy="303213"/>
              <a:chOff x="119063" y="2792413"/>
              <a:chExt cx="361950" cy="303213"/>
            </a:xfrm>
          </p:grpSpPr>
          <p:sp>
            <p:nvSpPr>
              <p:cNvPr id="38" name="Freeform 37"/>
              <p:cNvSpPr>
                <a:spLocks noEditPoints="1"/>
              </p:cNvSpPr>
              <p:nvPr/>
            </p:nvSpPr>
            <p:spPr bwMode="auto">
              <a:xfrm>
                <a:off x="119063" y="2792413"/>
                <a:ext cx="361950" cy="303213"/>
              </a:xfrm>
              <a:custGeom>
                <a:avLst/>
                <a:gdLst>
                  <a:gd name="T0" fmla="*/ 212 w 214"/>
                  <a:gd name="T1" fmla="*/ 51 h 179"/>
                  <a:gd name="T2" fmla="*/ 162 w 214"/>
                  <a:gd name="T3" fmla="*/ 38 h 179"/>
                  <a:gd name="T4" fmla="*/ 163 w 214"/>
                  <a:gd name="T5" fmla="*/ 30 h 179"/>
                  <a:gd name="T6" fmla="*/ 133 w 214"/>
                  <a:gd name="T7" fmla="*/ 0 h 179"/>
                  <a:gd name="T8" fmla="*/ 103 w 214"/>
                  <a:gd name="T9" fmla="*/ 30 h 179"/>
                  <a:gd name="T10" fmla="*/ 105 w 214"/>
                  <a:gd name="T11" fmla="*/ 42 h 179"/>
                  <a:gd name="T12" fmla="*/ 72 w 214"/>
                  <a:gd name="T13" fmla="*/ 51 h 179"/>
                  <a:gd name="T14" fmla="*/ 3 w 214"/>
                  <a:gd name="T15" fmla="*/ 33 h 179"/>
                  <a:gd name="T16" fmla="*/ 1 w 214"/>
                  <a:gd name="T17" fmla="*/ 33 h 179"/>
                  <a:gd name="T18" fmla="*/ 0 w 214"/>
                  <a:gd name="T19" fmla="*/ 35 h 179"/>
                  <a:gd name="T20" fmla="*/ 0 w 214"/>
                  <a:gd name="T21" fmla="*/ 159 h 179"/>
                  <a:gd name="T22" fmla="*/ 2 w 214"/>
                  <a:gd name="T23" fmla="*/ 161 h 179"/>
                  <a:gd name="T24" fmla="*/ 72 w 214"/>
                  <a:gd name="T25" fmla="*/ 179 h 179"/>
                  <a:gd name="T26" fmla="*/ 72 w 214"/>
                  <a:gd name="T27" fmla="*/ 179 h 179"/>
                  <a:gd name="T28" fmla="*/ 72 w 214"/>
                  <a:gd name="T29" fmla="*/ 179 h 179"/>
                  <a:gd name="T30" fmla="*/ 72 w 214"/>
                  <a:gd name="T31" fmla="*/ 179 h 179"/>
                  <a:gd name="T32" fmla="*/ 73 w 214"/>
                  <a:gd name="T33" fmla="*/ 179 h 179"/>
                  <a:gd name="T34" fmla="*/ 142 w 214"/>
                  <a:gd name="T35" fmla="*/ 161 h 179"/>
                  <a:gd name="T36" fmla="*/ 211 w 214"/>
                  <a:gd name="T37" fmla="*/ 179 h 179"/>
                  <a:gd name="T38" fmla="*/ 212 w 214"/>
                  <a:gd name="T39" fmla="*/ 179 h 179"/>
                  <a:gd name="T40" fmla="*/ 213 w 214"/>
                  <a:gd name="T41" fmla="*/ 178 h 179"/>
                  <a:gd name="T42" fmla="*/ 214 w 214"/>
                  <a:gd name="T43" fmla="*/ 176 h 179"/>
                  <a:gd name="T44" fmla="*/ 214 w 214"/>
                  <a:gd name="T45" fmla="*/ 53 h 179"/>
                  <a:gd name="T46" fmla="*/ 212 w 214"/>
                  <a:gd name="T47" fmla="*/ 51 h 179"/>
                  <a:gd name="T48" fmla="*/ 133 w 214"/>
                  <a:gd name="T49" fmla="*/ 5 h 179"/>
                  <a:gd name="T50" fmla="*/ 159 w 214"/>
                  <a:gd name="T51" fmla="*/ 30 h 179"/>
                  <a:gd name="T52" fmla="*/ 157 w 214"/>
                  <a:gd name="T53" fmla="*/ 39 h 179"/>
                  <a:gd name="T54" fmla="*/ 157 w 214"/>
                  <a:gd name="T55" fmla="*/ 39 h 179"/>
                  <a:gd name="T56" fmla="*/ 157 w 214"/>
                  <a:gd name="T57" fmla="*/ 39 h 179"/>
                  <a:gd name="T58" fmla="*/ 133 w 214"/>
                  <a:gd name="T59" fmla="*/ 75 h 179"/>
                  <a:gd name="T60" fmla="*/ 108 w 214"/>
                  <a:gd name="T61" fmla="*/ 30 h 179"/>
                  <a:gd name="T62" fmla="*/ 133 w 214"/>
                  <a:gd name="T63" fmla="*/ 5 h 179"/>
                  <a:gd name="T64" fmla="*/ 5 w 214"/>
                  <a:gd name="T65" fmla="*/ 38 h 179"/>
                  <a:gd name="T66" fmla="*/ 70 w 214"/>
                  <a:gd name="T67" fmla="*/ 55 h 179"/>
                  <a:gd name="T68" fmla="*/ 70 w 214"/>
                  <a:gd name="T69" fmla="*/ 173 h 179"/>
                  <a:gd name="T70" fmla="*/ 5 w 214"/>
                  <a:gd name="T71" fmla="*/ 157 h 179"/>
                  <a:gd name="T72" fmla="*/ 5 w 214"/>
                  <a:gd name="T73" fmla="*/ 38 h 179"/>
                  <a:gd name="T74" fmla="*/ 75 w 214"/>
                  <a:gd name="T75" fmla="*/ 55 h 179"/>
                  <a:gd name="T76" fmla="*/ 107 w 214"/>
                  <a:gd name="T77" fmla="*/ 47 h 179"/>
                  <a:gd name="T78" fmla="*/ 133 w 214"/>
                  <a:gd name="T79" fmla="*/ 79 h 179"/>
                  <a:gd name="T80" fmla="*/ 140 w 214"/>
                  <a:gd name="T81" fmla="*/ 77 h 179"/>
                  <a:gd name="T82" fmla="*/ 140 w 214"/>
                  <a:gd name="T83" fmla="*/ 157 h 179"/>
                  <a:gd name="T84" fmla="*/ 75 w 214"/>
                  <a:gd name="T85" fmla="*/ 173 h 179"/>
                  <a:gd name="T86" fmla="*/ 75 w 214"/>
                  <a:gd name="T87" fmla="*/ 55 h 179"/>
                  <a:gd name="T88" fmla="*/ 209 w 214"/>
                  <a:gd name="T89" fmla="*/ 173 h 179"/>
                  <a:gd name="T90" fmla="*/ 144 w 214"/>
                  <a:gd name="T91" fmla="*/ 157 h 179"/>
                  <a:gd name="T92" fmla="*/ 144 w 214"/>
                  <a:gd name="T93" fmla="*/ 73 h 179"/>
                  <a:gd name="T94" fmla="*/ 161 w 214"/>
                  <a:gd name="T95" fmla="*/ 43 h 179"/>
                  <a:gd name="T96" fmla="*/ 209 w 214"/>
                  <a:gd name="T97" fmla="*/ 55 h 179"/>
                  <a:gd name="T98" fmla="*/ 209 w 214"/>
                  <a:gd name="T99" fmla="*/ 17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4" h="179">
                    <a:moveTo>
                      <a:pt x="212" y="51"/>
                    </a:moveTo>
                    <a:cubicBezTo>
                      <a:pt x="162" y="38"/>
                      <a:pt x="162" y="38"/>
                      <a:pt x="162" y="38"/>
                    </a:cubicBezTo>
                    <a:cubicBezTo>
                      <a:pt x="163" y="35"/>
                      <a:pt x="163" y="33"/>
                      <a:pt x="163" y="30"/>
                    </a:cubicBezTo>
                    <a:cubicBezTo>
                      <a:pt x="163" y="14"/>
                      <a:pt x="150" y="0"/>
                      <a:pt x="133" y="0"/>
                    </a:cubicBezTo>
                    <a:cubicBezTo>
                      <a:pt x="117" y="0"/>
                      <a:pt x="103" y="14"/>
                      <a:pt x="103" y="30"/>
                    </a:cubicBezTo>
                    <a:cubicBezTo>
                      <a:pt x="103" y="34"/>
                      <a:pt x="104" y="38"/>
                      <a:pt x="105" y="42"/>
                    </a:cubicBezTo>
                    <a:cubicBezTo>
                      <a:pt x="72" y="51"/>
                      <a:pt x="72" y="51"/>
                      <a:pt x="72" y="51"/>
                    </a:cubicBezTo>
                    <a:cubicBezTo>
                      <a:pt x="3" y="33"/>
                      <a:pt x="3" y="33"/>
                      <a:pt x="3" y="33"/>
                    </a:cubicBezTo>
                    <a:cubicBezTo>
                      <a:pt x="2" y="33"/>
                      <a:pt x="2" y="33"/>
                      <a:pt x="1" y="33"/>
                    </a:cubicBezTo>
                    <a:cubicBezTo>
                      <a:pt x="0" y="34"/>
                      <a:pt x="0" y="35"/>
                      <a:pt x="0" y="35"/>
                    </a:cubicBezTo>
                    <a:cubicBezTo>
                      <a:pt x="0" y="159"/>
                      <a:pt x="0" y="159"/>
                      <a:pt x="0" y="159"/>
                    </a:cubicBezTo>
                    <a:cubicBezTo>
                      <a:pt x="0" y="160"/>
                      <a:pt x="1" y="161"/>
                      <a:pt x="2" y="161"/>
                    </a:cubicBezTo>
                    <a:cubicBezTo>
                      <a:pt x="72" y="179"/>
                      <a:pt x="72" y="179"/>
                      <a:pt x="72" y="179"/>
                    </a:cubicBezTo>
                    <a:cubicBezTo>
                      <a:pt x="72" y="179"/>
                      <a:pt x="72" y="179"/>
                      <a:pt x="72" y="179"/>
                    </a:cubicBezTo>
                    <a:cubicBezTo>
                      <a:pt x="72" y="179"/>
                      <a:pt x="72" y="179"/>
                      <a:pt x="72" y="179"/>
                    </a:cubicBezTo>
                    <a:cubicBezTo>
                      <a:pt x="72" y="179"/>
                      <a:pt x="72" y="179"/>
                      <a:pt x="72" y="179"/>
                    </a:cubicBezTo>
                    <a:cubicBezTo>
                      <a:pt x="72" y="179"/>
                      <a:pt x="73" y="179"/>
                      <a:pt x="73" y="179"/>
                    </a:cubicBezTo>
                    <a:cubicBezTo>
                      <a:pt x="142" y="161"/>
                      <a:pt x="142" y="161"/>
                      <a:pt x="142" y="161"/>
                    </a:cubicBezTo>
                    <a:cubicBezTo>
                      <a:pt x="211" y="179"/>
                      <a:pt x="211" y="179"/>
                      <a:pt x="211" y="179"/>
                    </a:cubicBezTo>
                    <a:cubicBezTo>
                      <a:pt x="211" y="179"/>
                      <a:pt x="211" y="179"/>
                      <a:pt x="212" y="179"/>
                    </a:cubicBezTo>
                    <a:cubicBezTo>
                      <a:pt x="212" y="179"/>
                      <a:pt x="213" y="179"/>
                      <a:pt x="213" y="178"/>
                    </a:cubicBezTo>
                    <a:cubicBezTo>
                      <a:pt x="214" y="178"/>
                      <a:pt x="214" y="177"/>
                      <a:pt x="214" y="176"/>
                    </a:cubicBezTo>
                    <a:cubicBezTo>
                      <a:pt x="214" y="53"/>
                      <a:pt x="214" y="53"/>
                      <a:pt x="214" y="53"/>
                    </a:cubicBezTo>
                    <a:cubicBezTo>
                      <a:pt x="214" y="52"/>
                      <a:pt x="213" y="51"/>
                      <a:pt x="212" y="51"/>
                    </a:cubicBezTo>
                    <a:close/>
                    <a:moveTo>
                      <a:pt x="133" y="5"/>
                    </a:moveTo>
                    <a:cubicBezTo>
                      <a:pt x="147" y="5"/>
                      <a:pt x="159" y="16"/>
                      <a:pt x="159" y="30"/>
                    </a:cubicBezTo>
                    <a:cubicBezTo>
                      <a:pt x="159" y="33"/>
                      <a:pt x="158" y="36"/>
                      <a:pt x="157" y="39"/>
                    </a:cubicBezTo>
                    <a:cubicBezTo>
                      <a:pt x="157" y="39"/>
                      <a:pt x="157" y="39"/>
                      <a:pt x="157" y="39"/>
                    </a:cubicBezTo>
                    <a:cubicBezTo>
                      <a:pt x="157" y="39"/>
                      <a:pt x="157" y="39"/>
                      <a:pt x="157" y="39"/>
                    </a:cubicBezTo>
                    <a:cubicBezTo>
                      <a:pt x="153" y="55"/>
                      <a:pt x="140" y="75"/>
                      <a:pt x="133" y="75"/>
                    </a:cubicBezTo>
                    <a:cubicBezTo>
                      <a:pt x="125" y="75"/>
                      <a:pt x="108" y="45"/>
                      <a:pt x="108" y="30"/>
                    </a:cubicBezTo>
                    <a:cubicBezTo>
                      <a:pt x="108" y="16"/>
                      <a:pt x="119" y="5"/>
                      <a:pt x="133" y="5"/>
                    </a:cubicBezTo>
                    <a:close/>
                    <a:moveTo>
                      <a:pt x="5" y="38"/>
                    </a:moveTo>
                    <a:cubicBezTo>
                      <a:pt x="70" y="55"/>
                      <a:pt x="70" y="55"/>
                      <a:pt x="70" y="55"/>
                    </a:cubicBezTo>
                    <a:cubicBezTo>
                      <a:pt x="70" y="173"/>
                      <a:pt x="70" y="173"/>
                      <a:pt x="70" y="173"/>
                    </a:cubicBezTo>
                    <a:cubicBezTo>
                      <a:pt x="5" y="157"/>
                      <a:pt x="5" y="157"/>
                      <a:pt x="5" y="157"/>
                    </a:cubicBezTo>
                    <a:lnTo>
                      <a:pt x="5" y="38"/>
                    </a:lnTo>
                    <a:close/>
                    <a:moveTo>
                      <a:pt x="75" y="55"/>
                    </a:moveTo>
                    <a:cubicBezTo>
                      <a:pt x="107" y="47"/>
                      <a:pt x="107" y="47"/>
                      <a:pt x="107" y="47"/>
                    </a:cubicBezTo>
                    <a:cubicBezTo>
                      <a:pt x="112" y="62"/>
                      <a:pt x="124" y="79"/>
                      <a:pt x="133" y="79"/>
                    </a:cubicBezTo>
                    <a:cubicBezTo>
                      <a:pt x="135" y="79"/>
                      <a:pt x="137" y="79"/>
                      <a:pt x="140" y="77"/>
                    </a:cubicBezTo>
                    <a:cubicBezTo>
                      <a:pt x="140" y="157"/>
                      <a:pt x="140" y="157"/>
                      <a:pt x="140" y="157"/>
                    </a:cubicBezTo>
                    <a:cubicBezTo>
                      <a:pt x="75" y="173"/>
                      <a:pt x="75" y="173"/>
                      <a:pt x="75" y="173"/>
                    </a:cubicBezTo>
                    <a:lnTo>
                      <a:pt x="75" y="55"/>
                    </a:lnTo>
                    <a:close/>
                    <a:moveTo>
                      <a:pt x="209" y="173"/>
                    </a:moveTo>
                    <a:cubicBezTo>
                      <a:pt x="144" y="157"/>
                      <a:pt x="144" y="157"/>
                      <a:pt x="144" y="157"/>
                    </a:cubicBezTo>
                    <a:cubicBezTo>
                      <a:pt x="144" y="73"/>
                      <a:pt x="144" y="73"/>
                      <a:pt x="144" y="73"/>
                    </a:cubicBezTo>
                    <a:cubicBezTo>
                      <a:pt x="151" y="66"/>
                      <a:pt x="158" y="53"/>
                      <a:pt x="161" y="43"/>
                    </a:cubicBezTo>
                    <a:cubicBezTo>
                      <a:pt x="209" y="55"/>
                      <a:pt x="209" y="55"/>
                      <a:pt x="209" y="55"/>
                    </a:cubicBezTo>
                    <a:lnTo>
                      <a:pt x="209" y="17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38"/>
              <p:cNvSpPr>
                <a:spLocks noEditPoints="1"/>
              </p:cNvSpPr>
              <p:nvPr/>
            </p:nvSpPr>
            <p:spPr bwMode="auto">
              <a:xfrm>
                <a:off x="317500" y="2817813"/>
                <a:ext cx="53975" cy="52388"/>
              </a:xfrm>
              <a:custGeom>
                <a:avLst/>
                <a:gdLst>
                  <a:gd name="T0" fmla="*/ 32 w 32"/>
                  <a:gd name="T1" fmla="*/ 15 h 31"/>
                  <a:gd name="T2" fmla="*/ 16 w 32"/>
                  <a:gd name="T3" fmla="*/ 0 h 31"/>
                  <a:gd name="T4" fmla="*/ 0 w 32"/>
                  <a:gd name="T5" fmla="*/ 15 h 31"/>
                  <a:gd name="T6" fmla="*/ 16 w 32"/>
                  <a:gd name="T7" fmla="*/ 31 h 31"/>
                  <a:gd name="T8" fmla="*/ 32 w 32"/>
                  <a:gd name="T9" fmla="*/ 15 h 31"/>
                  <a:gd name="T10" fmla="*/ 5 w 32"/>
                  <a:gd name="T11" fmla="*/ 15 h 31"/>
                  <a:gd name="T12" fmla="*/ 16 w 32"/>
                  <a:gd name="T13" fmla="*/ 4 h 31"/>
                  <a:gd name="T14" fmla="*/ 27 w 32"/>
                  <a:gd name="T15" fmla="*/ 15 h 31"/>
                  <a:gd name="T16" fmla="*/ 16 w 32"/>
                  <a:gd name="T17" fmla="*/ 27 h 31"/>
                  <a:gd name="T18" fmla="*/ 5 w 32"/>
                  <a:gd name="T1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1">
                    <a:moveTo>
                      <a:pt x="32" y="15"/>
                    </a:moveTo>
                    <a:cubicBezTo>
                      <a:pt x="32" y="7"/>
                      <a:pt x="25" y="0"/>
                      <a:pt x="16" y="0"/>
                    </a:cubicBezTo>
                    <a:cubicBezTo>
                      <a:pt x="7" y="0"/>
                      <a:pt x="0" y="7"/>
                      <a:pt x="0" y="15"/>
                    </a:cubicBezTo>
                    <a:cubicBezTo>
                      <a:pt x="0" y="24"/>
                      <a:pt x="7" y="31"/>
                      <a:pt x="16" y="31"/>
                    </a:cubicBezTo>
                    <a:cubicBezTo>
                      <a:pt x="25" y="31"/>
                      <a:pt x="32" y="24"/>
                      <a:pt x="32" y="15"/>
                    </a:cubicBezTo>
                    <a:close/>
                    <a:moveTo>
                      <a:pt x="5" y="15"/>
                    </a:moveTo>
                    <a:cubicBezTo>
                      <a:pt x="5" y="9"/>
                      <a:pt x="10" y="4"/>
                      <a:pt x="16" y="4"/>
                    </a:cubicBezTo>
                    <a:cubicBezTo>
                      <a:pt x="22" y="4"/>
                      <a:pt x="27" y="9"/>
                      <a:pt x="27" y="15"/>
                    </a:cubicBezTo>
                    <a:cubicBezTo>
                      <a:pt x="27" y="22"/>
                      <a:pt x="22" y="27"/>
                      <a:pt x="16" y="27"/>
                    </a:cubicBezTo>
                    <a:cubicBezTo>
                      <a:pt x="10" y="27"/>
                      <a:pt x="5" y="22"/>
                      <a:pt x="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8" name="Group 77"/>
          <p:cNvGrpSpPr/>
          <p:nvPr/>
        </p:nvGrpSpPr>
        <p:grpSpPr>
          <a:xfrm>
            <a:off x="6489822" y="2999998"/>
            <a:ext cx="1063229" cy="1063229"/>
            <a:chOff x="1574800" y="2445544"/>
            <a:chExt cx="601663" cy="601663"/>
          </a:xfrm>
        </p:grpSpPr>
        <p:sp>
          <p:nvSpPr>
            <p:cNvPr id="17" name="Oval 16"/>
            <p:cNvSpPr>
              <a:spLocks noChangeArrowheads="1"/>
            </p:cNvSpPr>
            <p:nvPr/>
          </p:nvSpPr>
          <p:spPr bwMode="auto">
            <a:xfrm>
              <a:off x="1574800" y="2445544"/>
              <a:ext cx="601663" cy="601663"/>
            </a:xfrm>
            <a:prstGeom prst="ellipse">
              <a:avLst/>
            </a:pr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5" name="Group 64"/>
            <p:cNvGrpSpPr/>
            <p:nvPr/>
          </p:nvGrpSpPr>
          <p:grpSpPr>
            <a:xfrm>
              <a:off x="1712913" y="2550319"/>
              <a:ext cx="327025" cy="392113"/>
              <a:chOff x="1712913" y="2809875"/>
              <a:chExt cx="327025" cy="392113"/>
            </a:xfrm>
          </p:grpSpPr>
          <p:sp>
            <p:nvSpPr>
              <p:cNvPr id="40" name="Freeform 39"/>
              <p:cNvSpPr>
                <a:spLocks noEditPoints="1"/>
              </p:cNvSpPr>
              <p:nvPr/>
            </p:nvSpPr>
            <p:spPr bwMode="auto">
              <a:xfrm>
                <a:off x="1846263" y="3060700"/>
                <a:ext cx="47625" cy="82550"/>
              </a:xfrm>
              <a:custGeom>
                <a:avLst/>
                <a:gdLst>
                  <a:gd name="T0" fmla="*/ 2 w 28"/>
                  <a:gd name="T1" fmla="*/ 49 h 49"/>
                  <a:gd name="T2" fmla="*/ 25 w 28"/>
                  <a:gd name="T3" fmla="*/ 49 h 49"/>
                  <a:gd name="T4" fmla="*/ 28 w 28"/>
                  <a:gd name="T5" fmla="*/ 47 h 49"/>
                  <a:gd name="T6" fmla="*/ 28 w 28"/>
                  <a:gd name="T7" fmla="*/ 3 h 49"/>
                  <a:gd name="T8" fmla="*/ 25 w 28"/>
                  <a:gd name="T9" fmla="*/ 0 h 49"/>
                  <a:gd name="T10" fmla="*/ 2 w 28"/>
                  <a:gd name="T11" fmla="*/ 0 h 49"/>
                  <a:gd name="T12" fmla="*/ 0 w 28"/>
                  <a:gd name="T13" fmla="*/ 3 h 49"/>
                  <a:gd name="T14" fmla="*/ 0 w 28"/>
                  <a:gd name="T15" fmla="*/ 47 h 49"/>
                  <a:gd name="T16" fmla="*/ 2 w 28"/>
                  <a:gd name="T17" fmla="*/ 49 h 49"/>
                  <a:gd name="T18" fmla="*/ 4 w 28"/>
                  <a:gd name="T19" fmla="*/ 5 h 49"/>
                  <a:gd name="T20" fmla="*/ 23 w 28"/>
                  <a:gd name="T21" fmla="*/ 5 h 49"/>
                  <a:gd name="T22" fmla="*/ 23 w 28"/>
                  <a:gd name="T23" fmla="*/ 44 h 49"/>
                  <a:gd name="T24" fmla="*/ 4 w 28"/>
                  <a:gd name="T25" fmla="*/ 44 h 49"/>
                  <a:gd name="T26" fmla="*/ 4 w 28"/>
                  <a:gd name="T27" fmla="*/ 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9">
                    <a:moveTo>
                      <a:pt x="2" y="49"/>
                    </a:moveTo>
                    <a:cubicBezTo>
                      <a:pt x="25" y="49"/>
                      <a:pt x="25" y="49"/>
                      <a:pt x="25" y="49"/>
                    </a:cubicBezTo>
                    <a:cubicBezTo>
                      <a:pt x="27" y="49"/>
                      <a:pt x="28" y="48"/>
                      <a:pt x="28" y="47"/>
                    </a:cubicBezTo>
                    <a:cubicBezTo>
                      <a:pt x="28" y="3"/>
                      <a:pt x="28" y="3"/>
                      <a:pt x="28" y="3"/>
                    </a:cubicBezTo>
                    <a:cubicBezTo>
                      <a:pt x="28" y="1"/>
                      <a:pt x="27" y="0"/>
                      <a:pt x="25" y="0"/>
                    </a:cubicBezTo>
                    <a:cubicBezTo>
                      <a:pt x="2" y="0"/>
                      <a:pt x="2" y="0"/>
                      <a:pt x="2" y="0"/>
                    </a:cubicBezTo>
                    <a:cubicBezTo>
                      <a:pt x="1" y="0"/>
                      <a:pt x="0" y="1"/>
                      <a:pt x="0" y="3"/>
                    </a:cubicBezTo>
                    <a:cubicBezTo>
                      <a:pt x="0" y="47"/>
                      <a:pt x="0" y="47"/>
                      <a:pt x="0" y="47"/>
                    </a:cubicBezTo>
                    <a:cubicBezTo>
                      <a:pt x="0" y="48"/>
                      <a:pt x="1" y="49"/>
                      <a:pt x="2" y="49"/>
                    </a:cubicBezTo>
                    <a:close/>
                    <a:moveTo>
                      <a:pt x="4" y="5"/>
                    </a:moveTo>
                    <a:cubicBezTo>
                      <a:pt x="23" y="5"/>
                      <a:pt x="23" y="5"/>
                      <a:pt x="23" y="5"/>
                    </a:cubicBezTo>
                    <a:cubicBezTo>
                      <a:pt x="23" y="44"/>
                      <a:pt x="23" y="44"/>
                      <a:pt x="23" y="44"/>
                    </a:cubicBezTo>
                    <a:cubicBezTo>
                      <a:pt x="4" y="44"/>
                      <a:pt x="4" y="44"/>
                      <a:pt x="4" y="44"/>
                    </a:cubicBezTo>
                    <a:lnTo>
                      <a:pt x="4"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40"/>
              <p:cNvSpPr>
                <a:spLocks noEditPoints="1"/>
              </p:cNvSpPr>
              <p:nvPr/>
            </p:nvSpPr>
            <p:spPr bwMode="auto">
              <a:xfrm>
                <a:off x="1912938" y="3060700"/>
                <a:ext cx="49213" cy="82550"/>
              </a:xfrm>
              <a:custGeom>
                <a:avLst/>
                <a:gdLst>
                  <a:gd name="T0" fmla="*/ 3 w 29"/>
                  <a:gd name="T1" fmla="*/ 49 h 49"/>
                  <a:gd name="T2" fmla="*/ 26 w 29"/>
                  <a:gd name="T3" fmla="*/ 49 h 49"/>
                  <a:gd name="T4" fmla="*/ 29 w 29"/>
                  <a:gd name="T5" fmla="*/ 47 h 49"/>
                  <a:gd name="T6" fmla="*/ 29 w 29"/>
                  <a:gd name="T7" fmla="*/ 3 h 49"/>
                  <a:gd name="T8" fmla="*/ 26 w 29"/>
                  <a:gd name="T9" fmla="*/ 0 h 49"/>
                  <a:gd name="T10" fmla="*/ 3 w 29"/>
                  <a:gd name="T11" fmla="*/ 0 h 49"/>
                  <a:gd name="T12" fmla="*/ 0 w 29"/>
                  <a:gd name="T13" fmla="*/ 3 h 49"/>
                  <a:gd name="T14" fmla="*/ 0 w 29"/>
                  <a:gd name="T15" fmla="*/ 47 h 49"/>
                  <a:gd name="T16" fmla="*/ 3 w 29"/>
                  <a:gd name="T17" fmla="*/ 49 h 49"/>
                  <a:gd name="T18" fmla="*/ 5 w 29"/>
                  <a:gd name="T19" fmla="*/ 5 h 49"/>
                  <a:gd name="T20" fmla="*/ 24 w 29"/>
                  <a:gd name="T21" fmla="*/ 5 h 49"/>
                  <a:gd name="T22" fmla="*/ 24 w 29"/>
                  <a:gd name="T23" fmla="*/ 44 h 49"/>
                  <a:gd name="T24" fmla="*/ 5 w 29"/>
                  <a:gd name="T25" fmla="*/ 44 h 49"/>
                  <a:gd name="T26" fmla="*/ 5 w 29"/>
                  <a:gd name="T27" fmla="*/ 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9">
                    <a:moveTo>
                      <a:pt x="3" y="49"/>
                    </a:moveTo>
                    <a:cubicBezTo>
                      <a:pt x="26" y="49"/>
                      <a:pt x="26" y="49"/>
                      <a:pt x="26" y="49"/>
                    </a:cubicBezTo>
                    <a:cubicBezTo>
                      <a:pt x="28" y="49"/>
                      <a:pt x="29" y="48"/>
                      <a:pt x="29" y="47"/>
                    </a:cubicBezTo>
                    <a:cubicBezTo>
                      <a:pt x="29" y="3"/>
                      <a:pt x="29" y="3"/>
                      <a:pt x="29" y="3"/>
                    </a:cubicBezTo>
                    <a:cubicBezTo>
                      <a:pt x="29" y="1"/>
                      <a:pt x="28" y="0"/>
                      <a:pt x="26" y="0"/>
                    </a:cubicBezTo>
                    <a:cubicBezTo>
                      <a:pt x="3" y="0"/>
                      <a:pt x="3" y="0"/>
                      <a:pt x="3" y="0"/>
                    </a:cubicBezTo>
                    <a:cubicBezTo>
                      <a:pt x="1" y="0"/>
                      <a:pt x="0" y="1"/>
                      <a:pt x="0" y="3"/>
                    </a:cubicBezTo>
                    <a:cubicBezTo>
                      <a:pt x="0" y="47"/>
                      <a:pt x="0" y="47"/>
                      <a:pt x="0" y="47"/>
                    </a:cubicBezTo>
                    <a:cubicBezTo>
                      <a:pt x="0" y="48"/>
                      <a:pt x="1" y="49"/>
                      <a:pt x="3" y="49"/>
                    </a:cubicBezTo>
                    <a:close/>
                    <a:moveTo>
                      <a:pt x="5" y="5"/>
                    </a:moveTo>
                    <a:cubicBezTo>
                      <a:pt x="24" y="5"/>
                      <a:pt x="24" y="5"/>
                      <a:pt x="24" y="5"/>
                    </a:cubicBezTo>
                    <a:cubicBezTo>
                      <a:pt x="24" y="44"/>
                      <a:pt x="24" y="44"/>
                      <a:pt x="24" y="44"/>
                    </a:cubicBezTo>
                    <a:cubicBezTo>
                      <a:pt x="5" y="44"/>
                      <a:pt x="5" y="44"/>
                      <a:pt x="5" y="44"/>
                    </a:cubicBezTo>
                    <a:lnTo>
                      <a:pt x="5"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41"/>
              <p:cNvSpPr>
                <a:spLocks noEditPoints="1"/>
              </p:cNvSpPr>
              <p:nvPr/>
            </p:nvSpPr>
            <p:spPr bwMode="auto">
              <a:xfrm>
                <a:off x="1778000" y="3060700"/>
                <a:ext cx="47625" cy="82550"/>
              </a:xfrm>
              <a:custGeom>
                <a:avLst/>
                <a:gdLst>
                  <a:gd name="T0" fmla="*/ 3 w 28"/>
                  <a:gd name="T1" fmla="*/ 49 h 49"/>
                  <a:gd name="T2" fmla="*/ 26 w 28"/>
                  <a:gd name="T3" fmla="*/ 49 h 49"/>
                  <a:gd name="T4" fmla="*/ 28 w 28"/>
                  <a:gd name="T5" fmla="*/ 47 h 49"/>
                  <a:gd name="T6" fmla="*/ 28 w 28"/>
                  <a:gd name="T7" fmla="*/ 3 h 49"/>
                  <a:gd name="T8" fmla="*/ 26 w 28"/>
                  <a:gd name="T9" fmla="*/ 0 h 49"/>
                  <a:gd name="T10" fmla="*/ 3 w 28"/>
                  <a:gd name="T11" fmla="*/ 0 h 49"/>
                  <a:gd name="T12" fmla="*/ 0 w 28"/>
                  <a:gd name="T13" fmla="*/ 3 h 49"/>
                  <a:gd name="T14" fmla="*/ 0 w 28"/>
                  <a:gd name="T15" fmla="*/ 47 h 49"/>
                  <a:gd name="T16" fmla="*/ 3 w 28"/>
                  <a:gd name="T17" fmla="*/ 49 h 49"/>
                  <a:gd name="T18" fmla="*/ 5 w 28"/>
                  <a:gd name="T19" fmla="*/ 5 h 49"/>
                  <a:gd name="T20" fmla="*/ 23 w 28"/>
                  <a:gd name="T21" fmla="*/ 5 h 49"/>
                  <a:gd name="T22" fmla="*/ 23 w 28"/>
                  <a:gd name="T23" fmla="*/ 44 h 49"/>
                  <a:gd name="T24" fmla="*/ 5 w 28"/>
                  <a:gd name="T25" fmla="*/ 44 h 49"/>
                  <a:gd name="T26" fmla="*/ 5 w 28"/>
                  <a:gd name="T27" fmla="*/ 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9">
                    <a:moveTo>
                      <a:pt x="3" y="49"/>
                    </a:moveTo>
                    <a:cubicBezTo>
                      <a:pt x="26" y="49"/>
                      <a:pt x="26" y="49"/>
                      <a:pt x="26" y="49"/>
                    </a:cubicBezTo>
                    <a:cubicBezTo>
                      <a:pt x="27" y="49"/>
                      <a:pt x="28" y="48"/>
                      <a:pt x="28" y="47"/>
                    </a:cubicBezTo>
                    <a:cubicBezTo>
                      <a:pt x="28" y="3"/>
                      <a:pt x="28" y="3"/>
                      <a:pt x="28" y="3"/>
                    </a:cubicBezTo>
                    <a:cubicBezTo>
                      <a:pt x="28" y="1"/>
                      <a:pt x="27" y="0"/>
                      <a:pt x="26" y="0"/>
                    </a:cubicBezTo>
                    <a:cubicBezTo>
                      <a:pt x="3" y="0"/>
                      <a:pt x="3" y="0"/>
                      <a:pt x="3" y="0"/>
                    </a:cubicBezTo>
                    <a:cubicBezTo>
                      <a:pt x="1" y="0"/>
                      <a:pt x="0" y="1"/>
                      <a:pt x="0" y="3"/>
                    </a:cubicBezTo>
                    <a:cubicBezTo>
                      <a:pt x="0" y="47"/>
                      <a:pt x="0" y="47"/>
                      <a:pt x="0" y="47"/>
                    </a:cubicBezTo>
                    <a:cubicBezTo>
                      <a:pt x="0" y="48"/>
                      <a:pt x="1" y="49"/>
                      <a:pt x="3" y="49"/>
                    </a:cubicBezTo>
                    <a:close/>
                    <a:moveTo>
                      <a:pt x="5" y="5"/>
                    </a:moveTo>
                    <a:cubicBezTo>
                      <a:pt x="23" y="5"/>
                      <a:pt x="23" y="5"/>
                      <a:pt x="23" y="5"/>
                    </a:cubicBezTo>
                    <a:cubicBezTo>
                      <a:pt x="23" y="44"/>
                      <a:pt x="23" y="44"/>
                      <a:pt x="23" y="44"/>
                    </a:cubicBezTo>
                    <a:cubicBezTo>
                      <a:pt x="5" y="44"/>
                      <a:pt x="5" y="44"/>
                      <a:pt x="5" y="44"/>
                    </a:cubicBezTo>
                    <a:lnTo>
                      <a:pt x="5"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42"/>
              <p:cNvSpPr>
                <a:spLocks noEditPoints="1"/>
              </p:cNvSpPr>
              <p:nvPr/>
            </p:nvSpPr>
            <p:spPr bwMode="auto">
              <a:xfrm>
                <a:off x="1712913" y="2809875"/>
                <a:ext cx="327025" cy="392113"/>
              </a:xfrm>
              <a:custGeom>
                <a:avLst/>
                <a:gdLst>
                  <a:gd name="T0" fmla="*/ 170 w 193"/>
                  <a:gd name="T1" fmla="*/ 33 h 231"/>
                  <a:gd name="T2" fmla="*/ 121 w 193"/>
                  <a:gd name="T3" fmla="*/ 17 h 231"/>
                  <a:gd name="T4" fmla="*/ 45 w 193"/>
                  <a:gd name="T5" fmla="*/ 43 h 231"/>
                  <a:gd name="T6" fmla="*/ 43 w 193"/>
                  <a:gd name="T7" fmla="*/ 57 h 231"/>
                  <a:gd name="T8" fmla="*/ 22 w 193"/>
                  <a:gd name="T9" fmla="*/ 72 h 231"/>
                  <a:gd name="T10" fmla="*/ 7 w 193"/>
                  <a:gd name="T11" fmla="*/ 96 h 231"/>
                  <a:gd name="T12" fmla="*/ 0 w 193"/>
                  <a:gd name="T13" fmla="*/ 102 h 231"/>
                  <a:gd name="T14" fmla="*/ 6 w 193"/>
                  <a:gd name="T15" fmla="*/ 231 h 231"/>
                  <a:gd name="T16" fmla="*/ 163 w 193"/>
                  <a:gd name="T17" fmla="*/ 226 h 231"/>
                  <a:gd name="T18" fmla="*/ 158 w 193"/>
                  <a:gd name="T19" fmla="*/ 130 h 231"/>
                  <a:gd name="T20" fmla="*/ 44 w 193"/>
                  <a:gd name="T21" fmla="*/ 102 h 231"/>
                  <a:gd name="T22" fmla="*/ 48 w 193"/>
                  <a:gd name="T23" fmla="*/ 94 h 231"/>
                  <a:gd name="T24" fmla="*/ 76 w 193"/>
                  <a:gd name="T25" fmla="*/ 95 h 231"/>
                  <a:gd name="T26" fmla="*/ 119 w 193"/>
                  <a:gd name="T27" fmla="*/ 82 h 231"/>
                  <a:gd name="T28" fmla="*/ 152 w 193"/>
                  <a:gd name="T29" fmla="*/ 78 h 231"/>
                  <a:gd name="T30" fmla="*/ 193 w 193"/>
                  <a:gd name="T31" fmla="*/ 50 h 231"/>
                  <a:gd name="T32" fmla="*/ 38 w 193"/>
                  <a:gd name="T33" fmla="*/ 101 h 231"/>
                  <a:gd name="T34" fmla="*/ 39 w 193"/>
                  <a:gd name="T35" fmla="*/ 132 h 231"/>
                  <a:gd name="T36" fmla="*/ 158 w 193"/>
                  <a:gd name="T37" fmla="*/ 134 h 231"/>
                  <a:gd name="T38" fmla="*/ 159 w 193"/>
                  <a:gd name="T39" fmla="*/ 226 h 231"/>
                  <a:gd name="T40" fmla="*/ 6 w 193"/>
                  <a:gd name="T41" fmla="*/ 227 h 231"/>
                  <a:gd name="T42" fmla="*/ 5 w 193"/>
                  <a:gd name="T43" fmla="*/ 102 h 231"/>
                  <a:gd name="T44" fmla="*/ 9 w 193"/>
                  <a:gd name="T45" fmla="*/ 101 h 231"/>
                  <a:gd name="T46" fmla="*/ 38 w 193"/>
                  <a:gd name="T47" fmla="*/ 101 h 231"/>
                  <a:gd name="T48" fmla="*/ 169 w 193"/>
                  <a:gd name="T49" fmla="*/ 64 h 231"/>
                  <a:gd name="T50" fmla="*/ 136 w 193"/>
                  <a:gd name="T51" fmla="*/ 66 h 231"/>
                  <a:gd name="T52" fmla="*/ 133 w 193"/>
                  <a:gd name="T53" fmla="*/ 66 h 231"/>
                  <a:gd name="T54" fmla="*/ 109 w 193"/>
                  <a:gd name="T55" fmla="*/ 78 h 231"/>
                  <a:gd name="T56" fmla="*/ 90 w 193"/>
                  <a:gd name="T57" fmla="*/ 72 h 231"/>
                  <a:gd name="T58" fmla="*/ 74 w 193"/>
                  <a:gd name="T59" fmla="*/ 90 h 231"/>
                  <a:gd name="T60" fmla="*/ 48 w 193"/>
                  <a:gd name="T61" fmla="*/ 88 h 231"/>
                  <a:gd name="T62" fmla="*/ 45 w 193"/>
                  <a:gd name="T63" fmla="*/ 89 h 231"/>
                  <a:gd name="T64" fmla="*/ 12 w 193"/>
                  <a:gd name="T65" fmla="*/ 96 h 231"/>
                  <a:gd name="T66" fmla="*/ 27 w 193"/>
                  <a:gd name="T67" fmla="*/ 75 h 231"/>
                  <a:gd name="T68" fmla="*/ 38 w 193"/>
                  <a:gd name="T69" fmla="*/ 61 h 231"/>
                  <a:gd name="T70" fmla="*/ 45 w 193"/>
                  <a:gd name="T71" fmla="*/ 61 h 231"/>
                  <a:gd name="T72" fmla="*/ 51 w 193"/>
                  <a:gd name="T73" fmla="*/ 54 h 231"/>
                  <a:gd name="T74" fmla="*/ 87 w 193"/>
                  <a:gd name="T75" fmla="*/ 5 h 231"/>
                  <a:gd name="T76" fmla="*/ 120 w 193"/>
                  <a:gd name="T77" fmla="*/ 23 h 231"/>
                  <a:gd name="T78" fmla="*/ 141 w 193"/>
                  <a:gd name="T79" fmla="*/ 13 h 231"/>
                  <a:gd name="T80" fmla="*/ 167 w 193"/>
                  <a:gd name="T81" fmla="*/ 38 h 231"/>
                  <a:gd name="T82" fmla="*/ 175 w 193"/>
                  <a:gd name="T83" fmla="*/ 37 h 231"/>
                  <a:gd name="T84" fmla="*/ 172 w 193"/>
                  <a:gd name="T85" fmla="*/ 6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3" h="231">
                    <a:moveTo>
                      <a:pt x="175" y="32"/>
                    </a:moveTo>
                    <a:cubicBezTo>
                      <a:pt x="173" y="32"/>
                      <a:pt x="172" y="32"/>
                      <a:pt x="170" y="33"/>
                    </a:cubicBezTo>
                    <a:cubicBezTo>
                      <a:pt x="168" y="19"/>
                      <a:pt x="156" y="8"/>
                      <a:pt x="141" y="8"/>
                    </a:cubicBezTo>
                    <a:cubicBezTo>
                      <a:pt x="133" y="8"/>
                      <a:pt x="126" y="11"/>
                      <a:pt x="121" y="17"/>
                    </a:cubicBezTo>
                    <a:cubicBezTo>
                      <a:pt x="113" y="6"/>
                      <a:pt x="100" y="0"/>
                      <a:pt x="87" y="0"/>
                    </a:cubicBezTo>
                    <a:cubicBezTo>
                      <a:pt x="64" y="0"/>
                      <a:pt x="45" y="19"/>
                      <a:pt x="45" y="43"/>
                    </a:cubicBezTo>
                    <a:cubicBezTo>
                      <a:pt x="45" y="46"/>
                      <a:pt x="45" y="50"/>
                      <a:pt x="46" y="53"/>
                    </a:cubicBezTo>
                    <a:cubicBezTo>
                      <a:pt x="45" y="55"/>
                      <a:pt x="44" y="56"/>
                      <a:pt x="43" y="57"/>
                    </a:cubicBezTo>
                    <a:cubicBezTo>
                      <a:pt x="41" y="57"/>
                      <a:pt x="39" y="56"/>
                      <a:pt x="38" y="56"/>
                    </a:cubicBezTo>
                    <a:cubicBezTo>
                      <a:pt x="29" y="56"/>
                      <a:pt x="22" y="63"/>
                      <a:pt x="22" y="72"/>
                    </a:cubicBezTo>
                    <a:cubicBezTo>
                      <a:pt x="22" y="73"/>
                      <a:pt x="22" y="74"/>
                      <a:pt x="22" y="75"/>
                    </a:cubicBezTo>
                    <a:cubicBezTo>
                      <a:pt x="14" y="79"/>
                      <a:pt x="8" y="87"/>
                      <a:pt x="7" y="96"/>
                    </a:cubicBezTo>
                    <a:cubicBezTo>
                      <a:pt x="6" y="96"/>
                      <a:pt x="6" y="96"/>
                      <a:pt x="6" y="96"/>
                    </a:cubicBezTo>
                    <a:cubicBezTo>
                      <a:pt x="3" y="96"/>
                      <a:pt x="0" y="99"/>
                      <a:pt x="0" y="102"/>
                    </a:cubicBezTo>
                    <a:cubicBezTo>
                      <a:pt x="0" y="226"/>
                      <a:pt x="0" y="226"/>
                      <a:pt x="0" y="226"/>
                    </a:cubicBezTo>
                    <a:cubicBezTo>
                      <a:pt x="0" y="229"/>
                      <a:pt x="3" y="231"/>
                      <a:pt x="6" y="231"/>
                    </a:cubicBezTo>
                    <a:cubicBezTo>
                      <a:pt x="158" y="231"/>
                      <a:pt x="158" y="231"/>
                      <a:pt x="158" y="231"/>
                    </a:cubicBezTo>
                    <a:cubicBezTo>
                      <a:pt x="161" y="231"/>
                      <a:pt x="163" y="229"/>
                      <a:pt x="163" y="226"/>
                    </a:cubicBezTo>
                    <a:cubicBezTo>
                      <a:pt x="163" y="135"/>
                      <a:pt x="163" y="135"/>
                      <a:pt x="163" y="135"/>
                    </a:cubicBezTo>
                    <a:cubicBezTo>
                      <a:pt x="163" y="132"/>
                      <a:pt x="161" y="130"/>
                      <a:pt x="158" y="130"/>
                    </a:cubicBezTo>
                    <a:cubicBezTo>
                      <a:pt x="44" y="130"/>
                      <a:pt x="44" y="130"/>
                      <a:pt x="44" y="130"/>
                    </a:cubicBezTo>
                    <a:cubicBezTo>
                      <a:pt x="44" y="102"/>
                      <a:pt x="44" y="102"/>
                      <a:pt x="44" y="102"/>
                    </a:cubicBezTo>
                    <a:cubicBezTo>
                      <a:pt x="44" y="101"/>
                      <a:pt x="44" y="100"/>
                      <a:pt x="43" y="99"/>
                    </a:cubicBezTo>
                    <a:cubicBezTo>
                      <a:pt x="45" y="97"/>
                      <a:pt x="47" y="96"/>
                      <a:pt x="48" y="94"/>
                    </a:cubicBezTo>
                    <a:cubicBezTo>
                      <a:pt x="53" y="96"/>
                      <a:pt x="58" y="97"/>
                      <a:pt x="63" y="97"/>
                    </a:cubicBezTo>
                    <a:cubicBezTo>
                      <a:pt x="67" y="97"/>
                      <a:pt x="72" y="96"/>
                      <a:pt x="76" y="95"/>
                    </a:cubicBezTo>
                    <a:cubicBezTo>
                      <a:pt x="83" y="91"/>
                      <a:pt x="89" y="85"/>
                      <a:pt x="92" y="78"/>
                    </a:cubicBezTo>
                    <a:cubicBezTo>
                      <a:pt x="100" y="83"/>
                      <a:pt x="110" y="84"/>
                      <a:pt x="119" y="82"/>
                    </a:cubicBezTo>
                    <a:cubicBezTo>
                      <a:pt x="125" y="80"/>
                      <a:pt x="131" y="76"/>
                      <a:pt x="135" y="71"/>
                    </a:cubicBezTo>
                    <a:cubicBezTo>
                      <a:pt x="139" y="76"/>
                      <a:pt x="146" y="78"/>
                      <a:pt x="152" y="78"/>
                    </a:cubicBezTo>
                    <a:cubicBezTo>
                      <a:pt x="160" y="78"/>
                      <a:pt x="168" y="74"/>
                      <a:pt x="172" y="68"/>
                    </a:cubicBezTo>
                    <a:cubicBezTo>
                      <a:pt x="183" y="69"/>
                      <a:pt x="193" y="61"/>
                      <a:pt x="193" y="50"/>
                    </a:cubicBezTo>
                    <a:cubicBezTo>
                      <a:pt x="193" y="40"/>
                      <a:pt x="185" y="32"/>
                      <a:pt x="175" y="32"/>
                    </a:cubicBezTo>
                    <a:close/>
                    <a:moveTo>
                      <a:pt x="38" y="101"/>
                    </a:moveTo>
                    <a:cubicBezTo>
                      <a:pt x="39" y="101"/>
                      <a:pt x="39" y="101"/>
                      <a:pt x="39" y="102"/>
                    </a:cubicBezTo>
                    <a:cubicBezTo>
                      <a:pt x="39" y="132"/>
                      <a:pt x="39" y="132"/>
                      <a:pt x="39" y="132"/>
                    </a:cubicBezTo>
                    <a:cubicBezTo>
                      <a:pt x="39" y="133"/>
                      <a:pt x="40" y="134"/>
                      <a:pt x="42" y="134"/>
                    </a:cubicBezTo>
                    <a:cubicBezTo>
                      <a:pt x="158" y="134"/>
                      <a:pt x="158" y="134"/>
                      <a:pt x="158" y="134"/>
                    </a:cubicBezTo>
                    <a:cubicBezTo>
                      <a:pt x="158" y="134"/>
                      <a:pt x="159" y="135"/>
                      <a:pt x="159" y="135"/>
                    </a:cubicBezTo>
                    <a:cubicBezTo>
                      <a:pt x="159" y="226"/>
                      <a:pt x="159" y="226"/>
                      <a:pt x="159" y="226"/>
                    </a:cubicBezTo>
                    <a:cubicBezTo>
                      <a:pt x="159" y="226"/>
                      <a:pt x="158" y="227"/>
                      <a:pt x="158" y="227"/>
                    </a:cubicBezTo>
                    <a:cubicBezTo>
                      <a:pt x="6" y="227"/>
                      <a:pt x="6" y="227"/>
                      <a:pt x="6" y="227"/>
                    </a:cubicBezTo>
                    <a:cubicBezTo>
                      <a:pt x="5" y="227"/>
                      <a:pt x="5" y="226"/>
                      <a:pt x="5" y="226"/>
                    </a:cubicBezTo>
                    <a:cubicBezTo>
                      <a:pt x="5" y="102"/>
                      <a:pt x="5" y="102"/>
                      <a:pt x="5" y="102"/>
                    </a:cubicBezTo>
                    <a:cubicBezTo>
                      <a:pt x="5" y="101"/>
                      <a:pt x="5" y="101"/>
                      <a:pt x="6" y="101"/>
                    </a:cubicBezTo>
                    <a:cubicBezTo>
                      <a:pt x="9" y="101"/>
                      <a:pt x="9" y="101"/>
                      <a:pt x="9" y="101"/>
                    </a:cubicBezTo>
                    <a:cubicBezTo>
                      <a:pt x="35" y="101"/>
                      <a:pt x="35" y="101"/>
                      <a:pt x="35" y="101"/>
                    </a:cubicBezTo>
                    <a:lnTo>
                      <a:pt x="38" y="101"/>
                    </a:lnTo>
                    <a:close/>
                    <a:moveTo>
                      <a:pt x="172" y="63"/>
                    </a:moveTo>
                    <a:cubicBezTo>
                      <a:pt x="171" y="63"/>
                      <a:pt x="170" y="63"/>
                      <a:pt x="169" y="64"/>
                    </a:cubicBezTo>
                    <a:cubicBezTo>
                      <a:pt x="166" y="70"/>
                      <a:pt x="159" y="74"/>
                      <a:pt x="152" y="74"/>
                    </a:cubicBezTo>
                    <a:cubicBezTo>
                      <a:pt x="146" y="74"/>
                      <a:pt x="140" y="71"/>
                      <a:pt x="136" y="66"/>
                    </a:cubicBezTo>
                    <a:cubicBezTo>
                      <a:pt x="136" y="65"/>
                      <a:pt x="135" y="65"/>
                      <a:pt x="135" y="65"/>
                    </a:cubicBezTo>
                    <a:cubicBezTo>
                      <a:pt x="134" y="65"/>
                      <a:pt x="133" y="66"/>
                      <a:pt x="133" y="66"/>
                    </a:cubicBezTo>
                    <a:cubicBezTo>
                      <a:pt x="129" y="71"/>
                      <a:pt x="124" y="75"/>
                      <a:pt x="118" y="77"/>
                    </a:cubicBezTo>
                    <a:cubicBezTo>
                      <a:pt x="115" y="78"/>
                      <a:pt x="112" y="78"/>
                      <a:pt x="109" y="78"/>
                    </a:cubicBezTo>
                    <a:cubicBezTo>
                      <a:pt x="103" y="78"/>
                      <a:pt x="97" y="76"/>
                      <a:pt x="92" y="73"/>
                    </a:cubicBezTo>
                    <a:cubicBezTo>
                      <a:pt x="91" y="72"/>
                      <a:pt x="91" y="72"/>
                      <a:pt x="90" y="72"/>
                    </a:cubicBezTo>
                    <a:cubicBezTo>
                      <a:pt x="89" y="73"/>
                      <a:pt x="89" y="73"/>
                      <a:pt x="88" y="74"/>
                    </a:cubicBezTo>
                    <a:cubicBezTo>
                      <a:pt x="86" y="81"/>
                      <a:pt x="81" y="87"/>
                      <a:pt x="74" y="90"/>
                    </a:cubicBezTo>
                    <a:cubicBezTo>
                      <a:pt x="70" y="92"/>
                      <a:pt x="67" y="93"/>
                      <a:pt x="63" y="93"/>
                    </a:cubicBezTo>
                    <a:cubicBezTo>
                      <a:pt x="58" y="93"/>
                      <a:pt x="53" y="91"/>
                      <a:pt x="48" y="88"/>
                    </a:cubicBezTo>
                    <a:cubicBezTo>
                      <a:pt x="48" y="88"/>
                      <a:pt x="47" y="88"/>
                      <a:pt x="46" y="88"/>
                    </a:cubicBezTo>
                    <a:cubicBezTo>
                      <a:pt x="46" y="88"/>
                      <a:pt x="45" y="89"/>
                      <a:pt x="45" y="89"/>
                    </a:cubicBezTo>
                    <a:cubicBezTo>
                      <a:pt x="43" y="94"/>
                      <a:pt x="40" y="96"/>
                      <a:pt x="35" y="96"/>
                    </a:cubicBezTo>
                    <a:cubicBezTo>
                      <a:pt x="12" y="96"/>
                      <a:pt x="12" y="96"/>
                      <a:pt x="12" y="96"/>
                    </a:cubicBezTo>
                    <a:cubicBezTo>
                      <a:pt x="13" y="88"/>
                      <a:pt x="18" y="81"/>
                      <a:pt x="26" y="78"/>
                    </a:cubicBezTo>
                    <a:cubicBezTo>
                      <a:pt x="27" y="78"/>
                      <a:pt x="27" y="76"/>
                      <a:pt x="27" y="75"/>
                    </a:cubicBezTo>
                    <a:cubicBezTo>
                      <a:pt x="27" y="74"/>
                      <a:pt x="27" y="73"/>
                      <a:pt x="27" y="72"/>
                    </a:cubicBezTo>
                    <a:cubicBezTo>
                      <a:pt x="27" y="66"/>
                      <a:pt x="32" y="61"/>
                      <a:pt x="38" y="61"/>
                    </a:cubicBezTo>
                    <a:cubicBezTo>
                      <a:pt x="39" y="61"/>
                      <a:pt x="41" y="61"/>
                      <a:pt x="42" y="62"/>
                    </a:cubicBezTo>
                    <a:cubicBezTo>
                      <a:pt x="44" y="62"/>
                      <a:pt x="45" y="62"/>
                      <a:pt x="45" y="61"/>
                    </a:cubicBezTo>
                    <a:cubicBezTo>
                      <a:pt x="47" y="59"/>
                      <a:pt x="48" y="58"/>
                      <a:pt x="50" y="56"/>
                    </a:cubicBezTo>
                    <a:cubicBezTo>
                      <a:pt x="51" y="56"/>
                      <a:pt x="51" y="55"/>
                      <a:pt x="51" y="54"/>
                    </a:cubicBezTo>
                    <a:cubicBezTo>
                      <a:pt x="50" y="50"/>
                      <a:pt x="49" y="46"/>
                      <a:pt x="49" y="43"/>
                    </a:cubicBezTo>
                    <a:cubicBezTo>
                      <a:pt x="49" y="22"/>
                      <a:pt x="66" y="5"/>
                      <a:pt x="87" y="5"/>
                    </a:cubicBezTo>
                    <a:cubicBezTo>
                      <a:pt x="100" y="5"/>
                      <a:pt x="111" y="11"/>
                      <a:pt x="118" y="22"/>
                    </a:cubicBezTo>
                    <a:cubicBezTo>
                      <a:pt x="119" y="22"/>
                      <a:pt x="119" y="23"/>
                      <a:pt x="120" y="23"/>
                    </a:cubicBezTo>
                    <a:cubicBezTo>
                      <a:pt x="121" y="23"/>
                      <a:pt x="122" y="23"/>
                      <a:pt x="122" y="22"/>
                    </a:cubicBezTo>
                    <a:cubicBezTo>
                      <a:pt x="127" y="16"/>
                      <a:pt x="134" y="13"/>
                      <a:pt x="141" y="13"/>
                    </a:cubicBezTo>
                    <a:cubicBezTo>
                      <a:pt x="154" y="13"/>
                      <a:pt x="165" y="23"/>
                      <a:pt x="166" y="36"/>
                    </a:cubicBezTo>
                    <a:cubicBezTo>
                      <a:pt x="166" y="37"/>
                      <a:pt x="166" y="38"/>
                      <a:pt x="167" y="38"/>
                    </a:cubicBezTo>
                    <a:cubicBezTo>
                      <a:pt x="168" y="38"/>
                      <a:pt x="169" y="38"/>
                      <a:pt x="169" y="38"/>
                    </a:cubicBezTo>
                    <a:cubicBezTo>
                      <a:pt x="171" y="37"/>
                      <a:pt x="173" y="37"/>
                      <a:pt x="175" y="37"/>
                    </a:cubicBezTo>
                    <a:cubicBezTo>
                      <a:pt x="182" y="37"/>
                      <a:pt x="188" y="43"/>
                      <a:pt x="188" y="50"/>
                    </a:cubicBezTo>
                    <a:cubicBezTo>
                      <a:pt x="188" y="58"/>
                      <a:pt x="180" y="65"/>
                      <a:pt x="172" y="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81" name="Group 80"/>
          <p:cNvGrpSpPr/>
          <p:nvPr/>
        </p:nvGrpSpPr>
        <p:grpSpPr>
          <a:xfrm>
            <a:off x="924845" y="2999998"/>
            <a:ext cx="1060424" cy="1063229"/>
            <a:chOff x="-776288" y="2445544"/>
            <a:chExt cx="600075" cy="601663"/>
          </a:xfrm>
        </p:grpSpPr>
        <p:sp>
          <p:nvSpPr>
            <p:cNvPr id="15" name="Oval 14"/>
            <p:cNvSpPr>
              <a:spLocks noChangeArrowheads="1"/>
            </p:cNvSpPr>
            <p:nvPr/>
          </p:nvSpPr>
          <p:spPr bwMode="auto">
            <a:xfrm>
              <a:off x="-776288" y="2445544"/>
              <a:ext cx="600075" cy="601663"/>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6" name="Group 65"/>
            <p:cNvGrpSpPr/>
            <p:nvPr/>
          </p:nvGrpSpPr>
          <p:grpSpPr>
            <a:xfrm>
              <a:off x="-606426" y="2534444"/>
              <a:ext cx="260350" cy="423863"/>
              <a:chOff x="2832100" y="2760663"/>
              <a:chExt cx="260350" cy="423863"/>
            </a:xfrm>
          </p:grpSpPr>
          <p:sp>
            <p:nvSpPr>
              <p:cNvPr id="45" name="Freeform 44"/>
              <p:cNvSpPr>
                <a:spLocks noEditPoints="1"/>
              </p:cNvSpPr>
              <p:nvPr/>
            </p:nvSpPr>
            <p:spPr bwMode="auto">
              <a:xfrm>
                <a:off x="2898775" y="3095625"/>
                <a:ext cx="123825" cy="38100"/>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5 h 22"/>
                  <a:gd name="T16" fmla="*/ 5 w 73"/>
                  <a:gd name="T17" fmla="*/ 11 h 22"/>
                  <a:gd name="T18" fmla="*/ 12 w 73"/>
                  <a:gd name="T19" fmla="*/ 18 h 22"/>
                  <a:gd name="T20" fmla="*/ 62 w 73"/>
                  <a:gd name="T21" fmla="*/ 18 h 22"/>
                  <a:gd name="T22" fmla="*/ 69 w 73"/>
                  <a:gd name="T23" fmla="*/ 11 h 22"/>
                  <a:gd name="T24" fmla="*/ 62 w 73"/>
                  <a:gd name="T25" fmla="*/ 5 h 22"/>
                  <a:gd name="T26" fmla="*/ 12 w 73"/>
                  <a:gd name="T2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5"/>
                    </a:moveTo>
                    <a:cubicBezTo>
                      <a:pt x="8" y="5"/>
                      <a:pt x="5" y="7"/>
                      <a:pt x="5" y="11"/>
                    </a:cubicBezTo>
                    <a:cubicBezTo>
                      <a:pt x="5" y="15"/>
                      <a:pt x="8" y="18"/>
                      <a:pt x="12" y="18"/>
                    </a:cubicBezTo>
                    <a:cubicBezTo>
                      <a:pt x="62" y="18"/>
                      <a:pt x="62" y="18"/>
                      <a:pt x="62" y="18"/>
                    </a:cubicBezTo>
                    <a:cubicBezTo>
                      <a:pt x="66" y="18"/>
                      <a:pt x="69" y="15"/>
                      <a:pt x="69" y="11"/>
                    </a:cubicBezTo>
                    <a:cubicBezTo>
                      <a:pt x="69" y="7"/>
                      <a:pt x="66" y="5"/>
                      <a:pt x="62" y="5"/>
                    </a:cubicBezTo>
                    <a:lnTo>
                      <a:pt x="12"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45"/>
              <p:cNvSpPr>
                <a:spLocks noEditPoints="1"/>
              </p:cNvSpPr>
              <p:nvPr/>
            </p:nvSpPr>
            <p:spPr bwMode="auto">
              <a:xfrm>
                <a:off x="2898775" y="3127375"/>
                <a:ext cx="123825" cy="36513"/>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4 h 22"/>
                  <a:gd name="T16" fmla="*/ 5 w 73"/>
                  <a:gd name="T17" fmla="*/ 11 h 22"/>
                  <a:gd name="T18" fmla="*/ 12 w 73"/>
                  <a:gd name="T19" fmla="*/ 18 h 22"/>
                  <a:gd name="T20" fmla="*/ 62 w 73"/>
                  <a:gd name="T21" fmla="*/ 18 h 22"/>
                  <a:gd name="T22" fmla="*/ 69 w 73"/>
                  <a:gd name="T23" fmla="*/ 11 h 22"/>
                  <a:gd name="T24" fmla="*/ 62 w 73"/>
                  <a:gd name="T25" fmla="*/ 4 h 22"/>
                  <a:gd name="T26" fmla="*/ 12 w 73"/>
                  <a:gd name="T27"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4"/>
                    </a:moveTo>
                    <a:cubicBezTo>
                      <a:pt x="8" y="4"/>
                      <a:pt x="5" y="7"/>
                      <a:pt x="5" y="11"/>
                    </a:cubicBezTo>
                    <a:cubicBezTo>
                      <a:pt x="5" y="15"/>
                      <a:pt x="8" y="18"/>
                      <a:pt x="12" y="18"/>
                    </a:cubicBezTo>
                    <a:cubicBezTo>
                      <a:pt x="62" y="18"/>
                      <a:pt x="62" y="18"/>
                      <a:pt x="62" y="18"/>
                    </a:cubicBezTo>
                    <a:cubicBezTo>
                      <a:pt x="66" y="18"/>
                      <a:pt x="69" y="15"/>
                      <a:pt x="69" y="11"/>
                    </a:cubicBezTo>
                    <a:cubicBezTo>
                      <a:pt x="69" y="7"/>
                      <a:pt x="66" y="4"/>
                      <a:pt x="62" y="4"/>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46"/>
              <p:cNvSpPr>
                <a:spLocks/>
              </p:cNvSpPr>
              <p:nvPr/>
            </p:nvSpPr>
            <p:spPr bwMode="auto">
              <a:xfrm>
                <a:off x="2921000" y="3157538"/>
                <a:ext cx="80963" cy="26988"/>
              </a:xfrm>
              <a:custGeom>
                <a:avLst/>
                <a:gdLst>
                  <a:gd name="T0" fmla="*/ 24 w 48"/>
                  <a:gd name="T1" fmla="*/ 16 h 16"/>
                  <a:gd name="T2" fmla="*/ 0 w 48"/>
                  <a:gd name="T3" fmla="*/ 2 h 16"/>
                  <a:gd name="T4" fmla="*/ 2 w 48"/>
                  <a:gd name="T5" fmla="*/ 0 h 16"/>
                  <a:gd name="T6" fmla="*/ 4 w 48"/>
                  <a:gd name="T7" fmla="*/ 2 h 16"/>
                  <a:gd name="T8" fmla="*/ 24 w 48"/>
                  <a:gd name="T9" fmla="*/ 11 h 16"/>
                  <a:gd name="T10" fmla="*/ 43 w 48"/>
                  <a:gd name="T11" fmla="*/ 2 h 16"/>
                  <a:gd name="T12" fmla="*/ 46 w 48"/>
                  <a:gd name="T13" fmla="*/ 0 h 16"/>
                  <a:gd name="T14" fmla="*/ 48 w 48"/>
                  <a:gd name="T15" fmla="*/ 2 h 16"/>
                  <a:gd name="T16" fmla="*/ 24 w 48"/>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24" y="16"/>
                    </a:moveTo>
                    <a:cubicBezTo>
                      <a:pt x="10" y="16"/>
                      <a:pt x="0" y="10"/>
                      <a:pt x="0" y="2"/>
                    </a:cubicBezTo>
                    <a:cubicBezTo>
                      <a:pt x="0" y="1"/>
                      <a:pt x="1" y="0"/>
                      <a:pt x="2" y="0"/>
                    </a:cubicBezTo>
                    <a:cubicBezTo>
                      <a:pt x="3" y="0"/>
                      <a:pt x="4" y="1"/>
                      <a:pt x="4" y="2"/>
                    </a:cubicBezTo>
                    <a:cubicBezTo>
                      <a:pt x="4" y="6"/>
                      <a:pt x="12" y="11"/>
                      <a:pt x="24" y="11"/>
                    </a:cubicBezTo>
                    <a:cubicBezTo>
                      <a:pt x="35" y="11"/>
                      <a:pt x="43" y="6"/>
                      <a:pt x="43" y="2"/>
                    </a:cubicBezTo>
                    <a:cubicBezTo>
                      <a:pt x="43" y="1"/>
                      <a:pt x="44" y="0"/>
                      <a:pt x="46" y="0"/>
                    </a:cubicBezTo>
                    <a:cubicBezTo>
                      <a:pt x="47" y="0"/>
                      <a:pt x="48" y="1"/>
                      <a:pt x="48" y="2"/>
                    </a:cubicBezTo>
                    <a:cubicBezTo>
                      <a:pt x="48" y="10"/>
                      <a:pt x="37" y="16"/>
                      <a:pt x="24"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47"/>
              <p:cNvSpPr>
                <a:spLocks noEditPoints="1"/>
              </p:cNvSpPr>
              <p:nvPr/>
            </p:nvSpPr>
            <p:spPr bwMode="auto">
              <a:xfrm>
                <a:off x="2832100" y="2760663"/>
                <a:ext cx="260350" cy="314325"/>
              </a:xfrm>
              <a:custGeom>
                <a:avLst/>
                <a:gdLst>
                  <a:gd name="T0" fmla="*/ 101 w 154"/>
                  <a:gd name="T1" fmla="*/ 185 h 185"/>
                  <a:gd name="T2" fmla="*/ 53 w 154"/>
                  <a:gd name="T3" fmla="*/ 185 h 185"/>
                  <a:gd name="T4" fmla="*/ 32 w 154"/>
                  <a:gd name="T5" fmla="*/ 164 h 185"/>
                  <a:gd name="T6" fmla="*/ 32 w 154"/>
                  <a:gd name="T7" fmla="*/ 149 h 185"/>
                  <a:gd name="T8" fmla="*/ 22 w 154"/>
                  <a:gd name="T9" fmla="*/ 130 h 185"/>
                  <a:gd name="T10" fmla="*/ 0 w 154"/>
                  <a:gd name="T11" fmla="*/ 77 h 185"/>
                  <a:gd name="T12" fmla="*/ 77 w 154"/>
                  <a:gd name="T13" fmla="*/ 0 h 185"/>
                  <a:gd name="T14" fmla="*/ 154 w 154"/>
                  <a:gd name="T15" fmla="*/ 77 h 185"/>
                  <a:gd name="T16" fmla="*/ 132 w 154"/>
                  <a:gd name="T17" fmla="*/ 130 h 185"/>
                  <a:gd name="T18" fmla="*/ 122 w 154"/>
                  <a:gd name="T19" fmla="*/ 149 h 185"/>
                  <a:gd name="T20" fmla="*/ 122 w 154"/>
                  <a:gd name="T21" fmla="*/ 164 h 185"/>
                  <a:gd name="T22" fmla="*/ 101 w 154"/>
                  <a:gd name="T23" fmla="*/ 185 h 185"/>
                  <a:gd name="T24" fmla="*/ 77 w 154"/>
                  <a:gd name="T25" fmla="*/ 5 h 185"/>
                  <a:gd name="T26" fmla="*/ 5 w 154"/>
                  <a:gd name="T27" fmla="*/ 77 h 185"/>
                  <a:gd name="T28" fmla="*/ 25 w 154"/>
                  <a:gd name="T29" fmla="*/ 127 h 185"/>
                  <a:gd name="T30" fmla="*/ 36 w 154"/>
                  <a:gd name="T31" fmla="*/ 149 h 185"/>
                  <a:gd name="T32" fmla="*/ 36 w 154"/>
                  <a:gd name="T33" fmla="*/ 164 h 185"/>
                  <a:gd name="T34" fmla="*/ 53 w 154"/>
                  <a:gd name="T35" fmla="*/ 180 h 185"/>
                  <a:gd name="T36" fmla="*/ 101 w 154"/>
                  <a:gd name="T37" fmla="*/ 180 h 185"/>
                  <a:gd name="T38" fmla="*/ 117 w 154"/>
                  <a:gd name="T39" fmla="*/ 164 h 185"/>
                  <a:gd name="T40" fmla="*/ 117 w 154"/>
                  <a:gd name="T41" fmla="*/ 149 h 185"/>
                  <a:gd name="T42" fmla="*/ 129 w 154"/>
                  <a:gd name="T43" fmla="*/ 127 h 185"/>
                  <a:gd name="T44" fmla="*/ 149 w 154"/>
                  <a:gd name="T45" fmla="*/ 77 h 185"/>
                  <a:gd name="T46" fmla="*/ 77 w 154"/>
                  <a:gd name="T47" fmla="*/ 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4" h="185">
                    <a:moveTo>
                      <a:pt x="101" y="185"/>
                    </a:moveTo>
                    <a:cubicBezTo>
                      <a:pt x="53" y="185"/>
                      <a:pt x="53" y="185"/>
                      <a:pt x="53" y="185"/>
                    </a:cubicBezTo>
                    <a:cubicBezTo>
                      <a:pt x="41" y="185"/>
                      <a:pt x="32" y="175"/>
                      <a:pt x="32" y="164"/>
                    </a:cubicBezTo>
                    <a:cubicBezTo>
                      <a:pt x="32" y="149"/>
                      <a:pt x="32" y="149"/>
                      <a:pt x="32" y="149"/>
                    </a:cubicBezTo>
                    <a:cubicBezTo>
                      <a:pt x="32" y="141"/>
                      <a:pt x="28" y="137"/>
                      <a:pt x="22" y="130"/>
                    </a:cubicBezTo>
                    <a:cubicBezTo>
                      <a:pt x="8" y="117"/>
                      <a:pt x="0" y="97"/>
                      <a:pt x="0" y="77"/>
                    </a:cubicBezTo>
                    <a:cubicBezTo>
                      <a:pt x="0" y="34"/>
                      <a:pt x="34" y="0"/>
                      <a:pt x="77" y="0"/>
                    </a:cubicBezTo>
                    <a:cubicBezTo>
                      <a:pt x="119" y="0"/>
                      <a:pt x="154" y="34"/>
                      <a:pt x="154" y="77"/>
                    </a:cubicBezTo>
                    <a:cubicBezTo>
                      <a:pt x="154" y="97"/>
                      <a:pt x="146" y="117"/>
                      <a:pt x="132" y="130"/>
                    </a:cubicBezTo>
                    <a:cubicBezTo>
                      <a:pt x="125" y="137"/>
                      <a:pt x="122" y="141"/>
                      <a:pt x="122" y="149"/>
                    </a:cubicBezTo>
                    <a:cubicBezTo>
                      <a:pt x="122" y="164"/>
                      <a:pt x="122" y="164"/>
                      <a:pt x="122" y="164"/>
                    </a:cubicBezTo>
                    <a:cubicBezTo>
                      <a:pt x="122" y="175"/>
                      <a:pt x="113" y="185"/>
                      <a:pt x="101" y="185"/>
                    </a:cubicBezTo>
                    <a:close/>
                    <a:moveTo>
                      <a:pt x="77" y="5"/>
                    </a:moveTo>
                    <a:cubicBezTo>
                      <a:pt x="37" y="5"/>
                      <a:pt x="5" y="37"/>
                      <a:pt x="5" y="77"/>
                    </a:cubicBezTo>
                    <a:cubicBezTo>
                      <a:pt x="5" y="96"/>
                      <a:pt x="12" y="114"/>
                      <a:pt x="25" y="127"/>
                    </a:cubicBezTo>
                    <a:cubicBezTo>
                      <a:pt x="32" y="134"/>
                      <a:pt x="36" y="140"/>
                      <a:pt x="36" y="149"/>
                    </a:cubicBezTo>
                    <a:cubicBezTo>
                      <a:pt x="36" y="164"/>
                      <a:pt x="36" y="164"/>
                      <a:pt x="36" y="164"/>
                    </a:cubicBezTo>
                    <a:cubicBezTo>
                      <a:pt x="36" y="173"/>
                      <a:pt x="44" y="180"/>
                      <a:pt x="53" y="180"/>
                    </a:cubicBezTo>
                    <a:cubicBezTo>
                      <a:pt x="101" y="180"/>
                      <a:pt x="101" y="180"/>
                      <a:pt x="101" y="180"/>
                    </a:cubicBezTo>
                    <a:cubicBezTo>
                      <a:pt x="110" y="180"/>
                      <a:pt x="117" y="173"/>
                      <a:pt x="117" y="164"/>
                    </a:cubicBezTo>
                    <a:cubicBezTo>
                      <a:pt x="117" y="149"/>
                      <a:pt x="117" y="149"/>
                      <a:pt x="117" y="149"/>
                    </a:cubicBezTo>
                    <a:cubicBezTo>
                      <a:pt x="117" y="140"/>
                      <a:pt x="122" y="134"/>
                      <a:pt x="129" y="127"/>
                    </a:cubicBezTo>
                    <a:cubicBezTo>
                      <a:pt x="142" y="114"/>
                      <a:pt x="149" y="96"/>
                      <a:pt x="149" y="77"/>
                    </a:cubicBezTo>
                    <a:cubicBezTo>
                      <a:pt x="149" y="37"/>
                      <a:pt x="117" y="5"/>
                      <a:pt x="77"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48"/>
              <p:cNvSpPr>
                <a:spLocks noEditPoints="1"/>
              </p:cNvSpPr>
              <p:nvPr/>
            </p:nvSpPr>
            <p:spPr bwMode="auto">
              <a:xfrm>
                <a:off x="2898775" y="3065463"/>
                <a:ext cx="123825" cy="39688"/>
              </a:xfrm>
              <a:custGeom>
                <a:avLst/>
                <a:gdLst>
                  <a:gd name="T0" fmla="*/ 62 w 73"/>
                  <a:gd name="T1" fmla="*/ 23 h 23"/>
                  <a:gd name="T2" fmla="*/ 12 w 73"/>
                  <a:gd name="T3" fmla="*/ 23 h 23"/>
                  <a:gd name="T4" fmla="*/ 0 w 73"/>
                  <a:gd name="T5" fmla="*/ 11 h 23"/>
                  <a:gd name="T6" fmla="*/ 12 w 73"/>
                  <a:gd name="T7" fmla="*/ 0 h 23"/>
                  <a:gd name="T8" fmla="*/ 62 w 73"/>
                  <a:gd name="T9" fmla="*/ 0 h 23"/>
                  <a:gd name="T10" fmla="*/ 73 w 73"/>
                  <a:gd name="T11" fmla="*/ 11 h 23"/>
                  <a:gd name="T12" fmla="*/ 62 w 73"/>
                  <a:gd name="T13" fmla="*/ 23 h 23"/>
                  <a:gd name="T14" fmla="*/ 12 w 73"/>
                  <a:gd name="T15" fmla="*/ 5 h 23"/>
                  <a:gd name="T16" fmla="*/ 5 w 73"/>
                  <a:gd name="T17" fmla="*/ 11 h 23"/>
                  <a:gd name="T18" fmla="*/ 12 w 73"/>
                  <a:gd name="T19" fmla="*/ 18 h 23"/>
                  <a:gd name="T20" fmla="*/ 62 w 73"/>
                  <a:gd name="T21" fmla="*/ 18 h 23"/>
                  <a:gd name="T22" fmla="*/ 69 w 73"/>
                  <a:gd name="T23" fmla="*/ 11 h 23"/>
                  <a:gd name="T24" fmla="*/ 62 w 73"/>
                  <a:gd name="T25" fmla="*/ 5 h 23"/>
                  <a:gd name="T26" fmla="*/ 12 w 73"/>
                  <a:gd name="T2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3">
                    <a:moveTo>
                      <a:pt x="62" y="23"/>
                    </a:moveTo>
                    <a:cubicBezTo>
                      <a:pt x="12" y="23"/>
                      <a:pt x="12" y="23"/>
                      <a:pt x="12" y="23"/>
                    </a:cubicBezTo>
                    <a:cubicBezTo>
                      <a:pt x="6" y="23"/>
                      <a:pt x="0" y="17"/>
                      <a:pt x="0" y="11"/>
                    </a:cubicBezTo>
                    <a:cubicBezTo>
                      <a:pt x="0" y="5"/>
                      <a:pt x="6" y="0"/>
                      <a:pt x="12" y="0"/>
                    </a:cubicBezTo>
                    <a:cubicBezTo>
                      <a:pt x="62" y="0"/>
                      <a:pt x="62" y="0"/>
                      <a:pt x="62" y="0"/>
                    </a:cubicBezTo>
                    <a:cubicBezTo>
                      <a:pt x="68" y="0"/>
                      <a:pt x="73" y="5"/>
                      <a:pt x="73" y="11"/>
                    </a:cubicBezTo>
                    <a:cubicBezTo>
                      <a:pt x="73" y="17"/>
                      <a:pt x="68" y="23"/>
                      <a:pt x="62" y="23"/>
                    </a:cubicBezTo>
                    <a:close/>
                    <a:moveTo>
                      <a:pt x="12" y="5"/>
                    </a:moveTo>
                    <a:cubicBezTo>
                      <a:pt x="8" y="5"/>
                      <a:pt x="5" y="8"/>
                      <a:pt x="5" y="11"/>
                    </a:cubicBezTo>
                    <a:cubicBezTo>
                      <a:pt x="5" y="15"/>
                      <a:pt x="8" y="18"/>
                      <a:pt x="12" y="18"/>
                    </a:cubicBezTo>
                    <a:cubicBezTo>
                      <a:pt x="62" y="18"/>
                      <a:pt x="62" y="18"/>
                      <a:pt x="62" y="18"/>
                    </a:cubicBezTo>
                    <a:cubicBezTo>
                      <a:pt x="66" y="18"/>
                      <a:pt x="69" y="15"/>
                      <a:pt x="69" y="11"/>
                    </a:cubicBezTo>
                    <a:cubicBezTo>
                      <a:pt x="69" y="8"/>
                      <a:pt x="66" y="5"/>
                      <a:pt x="62" y="5"/>
                    </a:cubicBezTo>
                    <a:lnTo>
                      <a:pt x="12"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7" name="Group 76"/>
          <p:cNvGrpSpPr/>
          <p:nvPr/>
        </p:nvGrpSpPr>
        <p:grpSpPr>
          <a:xfrm>
            <a:off x="8347389" y="2998596"/>
            <a:ext cx="1060424" cy="1066032"/>
            <a:chOff x="2162177" y="2444750"/>
            <a:chExt cx="600075" cy="603250"/>
          </a:xfrm>
        </p:grpSpPr>
        <p:sp>
          <p:nvSpPr>
            <p:cNvPr id="11" name="Oval 10"/>
            <p:cNvSpPr>
              <a:spLocks noChangeArrowheads="1"/>
            </p:cNvSpPr>
            <p:nvPr/>
          </p:nvSpPr>
          <p:spPr bwMode="auto">
            <a:xfrm>
              <a:off x="2162177" y="2444750"/>
              <a:ext cx="600075" cy="603250"/>
            </a:xfrm>
            <a:prstGeom prst="ellipse">
              <a:avLst/>
            </a:pr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9" name="Group 68"/>
            <p:cNvGrpSpPr/>
            <p:nvPr/>
          </p:nvGrpSpPr>
          <p:grpSpPr>
            <a:xfrm>
              <a:off x="2301877" y="2559050"/>
              <a:ext cx="323850" cy="374650"/>
              <a:chOff x="6408738" y="2206625"/>
              <a:chExt cx="323850" cy="374650"/>
            </a:xfrm>
          </p:grpSpPr>
          <p:sp>
            <p:nvSpPr>
              <p:cNvPr id="58" name="Freeform 57"/>
              <p:cNvSpPr>
                <a:spLocks noEditPoints="1"/>
              </p:cNvSpPr>
              <p:nvPr/>
            </p:nvSpPr>
            <p:spPr bwMode="auto">
              <a:xfrm>
                <a:off x="6494463" y="2371725"/>
                <a:ext cx="41275" cy="38100"/>
              </a:xfrm>
              <a:custGeom>
                <a:avLst/>
                <a:gdLst>
                  <a:gd name="T0" fmla="*/ 17 w 24"/>
                  <a:gd name="T1" fmla="*/ 4 h 23"/>
                  <a:gd name="T2" fmla="*/ 16 w 24"/>
                  <a:gd name="T3" fmla="*/ 2 h 23"/>
                  <a:gd name="T4" fmla="*/ 10 w 24"/>
                  <a:gd name="T5" fmla="*/ 0 h 23"/>
                  <a:gd name="T6" fmla="*/ 2 w 24"/>
                  <a:gd name="T7" fmla="*/ 5 h 23"/>
                  <a:gd name="T8" fmla="*/ 6 w 24"/>
                  <a:gd name="T9" fmla="*/ 21 h 23"/>
                  <a:gd name="T10" fmla="*/ 13 w 24"/>
                  <a:gd name="T11" fmla="*/ 23 h 23"/>
                  <a:gd name="T12" fmla="*/ 13 w 24"/>
                  <a:gd name="T13" fmla="*/ 23 h 23"/>
                  <a:gd name="T14" fmla="*/ 24 w 24"/>
                  <a:gd name="T15" fmla="*/ 19 h 23"/>
                  <a:gd name="T16" fmla="*/ 23 w 24"/>
                  <a:gd name="T17" fmla="*/ 16 h 23"/>
                  <a:gd name="T18" fmla="*/ 17 w 24"/>
                  <a:gd name="T19" fmla="*/ 4 h 23"/>
                  <a:gd name="T20" fmla="*/ 13 w 24"/>
                  <a:gd name="T21" fmla="*/ 19 h 23"/>
                  <a:gd name="T22" fmla="*/ 13 w 24"/>
                  <a:gd name="T23" fmla="*/ 19 h 23"/>
                  <a:gd name="T24" fmla="*/ 9 w 24"/>
                  <a:gd name="T25" fmla="*/ 18 h 23"/>
                  <a:gd name="T26" fmla="*/ 6 w 24"/>
                  <a:gd name="T27" fmla="*/ 7 h 23"/>
                  <a:gd name="T28" fmla="*/ 10 w 24"/>
                  <a:gd name="T29" fmla="*/ 5 h 23"/>
                  <a:gd name="T30" fmla="*/ 13 w 24"/>
                  <a:gd name="T31" fmla="*/ 6 h 23"/>
                  <a:gd name="T32" fmla="*/ 19 w 24"/>
                  <a:gd name="T33" fmla="*/ 18 h 23"/>
                  <a:gd name="T34" fmla="*/ 13 w 24"/>
                  <a:gd name="T35"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3">
                    <a:moveTo>
                      <a:pt x="17" y="4"/>
                    </a:moveTo>
                    <a:cubicBezTo>
                      <a:pt x="17" y="3"/>
                      <a:pt x="17" y="3"/>
                      <a:pt x="16" y="2"/>
                    </a:cubicBezTo>
                    <a:cubicBezTo>
                      <a:pt x="14" y="1"/>
                      <a:pt x="12" y="0"/>
                      <a:pt x="10" y="0"/>
                    </a:cubicBezTo>
                    <a:cubicBezTo>
                      <a:pt x="6" y="0"/>
                      <a:pt x="3" y="2"/>
                      <a:pt x="2" y="5"/>
                    </a:cubicBezTo>
                    <a:cubicBezTo>
                      <a:pt x="0" y="9"/>
                      <a:pt x="0" y="18"/>
                      <a:pt x="6" y="21"/>
                    </a:cubicBezTo>
                    <a:cubicBezTo>
                      <a:pt x="8" y="23"/>
                      <a:pt x="11" y="23"/>
                      <a:pt x="13" y="23"/>
                    </a:cubicBezTo>
                    <a:cubicBezTo>
                      <a:pt x="13" y="23"/>
                      <a:pt x="13" y="23"/>
                      <a:pt x="13" y="23"/>
                    </a:cubicBezTo>
                    <a:cubicBezTo>
                      <a:pt x="18" y="23"/>
                      <a:pt x="23" y="22"/>
                      <a:pt x="24" y="19"/>
                    </a:cubicBezTo>
                    <a:cubicBezTo>
                      <a:pt x="24" y="18"/>
                      <a:pt x="24" y="17"/>
                      <a:pt x="23" y="16"/>
                    </a:cubicBezTo>
                    <a:cubicBezTo>
                      <a:pt x="21" y="13"/>
                      <a:pt x="19" y="11"/>
                      <a:pt x="17" y="4"/>
                    </a:cubicBezTo>
                    <a:close/>
                    <a:moveTo>
                      <a:pt x="13" y="19"/>
                    </a:moveTo>
                    <a:cubicBezTo>
                      <a:pt x="13" y="19"/>
                      <a:pt x="13" y="19"/>
                      <a:pt x="13" y="19"/>
                    </a:cubicBezTo>
                    <a:cubicBezTo>
                      <a:pt x="12" y="19"/>
                      <a:pt x="10" y="19"/>
                      <a:pt x="9" y="18"/>
                    </a:cubicBezTo>
                    <a:cubicBezTo>
                      <a:pt x="5" y="15"/>
                      <a:pt x="5" y="9"/>
                      <a:pt x="6" y="7"/>
                    </a:cubicBezTo>
                    <a:cubicBezTo>
                      <a:pt x="6" y="6"/>
                      <a:pt x="8" y="5"/>
                      <a:pt x="10" y="5"/>
                    </a:cubicBezTo>
                    <a:cubicBezTo>
                      <a:pt x="11" y="5"/>
                      <a:pt x="12" y="5"/>
                      <a:pt x="13" y="6"/>
                    </a:cubicBezTo>
                    <a:cubicBezTo>
                      <a:pt x="14" y="11"/>
                      <a:pt x="16" y="15"/>
                      <a:pt x="19" y="18"/>
                    </a:cubicBezTo>
                    <a:cubicBezTo>
                      <a:pt x="17" y="18"/>
                      <a:pt x="16" y="19"/>
                      <a:pt x="13"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9" name="Freeform 58"/>
              <p:cNvSpPr>
                <a:spLocks noEditPoints="1"/>
              </p:cNvSpPr>
              <p:nvPr/>
            </p:nvSpPr>
            <p:spPr bwMode="auto">
              <a:xfrm>
                <a:off x="6604000" y="2371725"/>
                <a:ext cx="39688" cy="38100"/>
              </a:xfrm>
              <a:custGeom>
                <a:avLst/>
                <a:gdLst>
                  <a:gd name="T0" fmla="*/ 14 w 24"/>
                  <a:gd name="T1" fmla="*/ 0 h 23"/>
                  <a:gd name="T2" fmla="*/ 8 w 24"/>
                  <a:gd name="T3" fmla="*/ 2 h 23"/>
                  <a:gd name="T4" fmla="*/ 7 w 24"/>
                  <a:gd name="T5" fmla="*/ 4 h 23"/>
                  <a:gd name="T6" fmla="*/ 1 w 24"/>
                  <a:gd name="T7" fmla="*/ 16 h 23"/>
                  <a:gd name="T8" fmla="*/ 0 w 24"/>
                  <a:gd name="T9" fmla="*/ 19 h 23"/>
                  <a:gd name="T10" fmla="*/ 11 w 24"/>
                  <a:gd name="T11" fmla="*/ 23 h 23"/>
                  <a:gd name="T12" fmla="*/ 18 w 24"/>
                  <a:gd name="T13" fmla="*/ 21 h 23"/>
                  <a:gd name="T14" fmla="*/ 22 w 24"/>
                  <a:gd name="T15" fmla="*/ 5 h 23"/>
                  <a:gd name="T16" fmla="*/ 14 w 24"/>
                  <a:gd name="T17" fmla="*/ 0 h 23"/>
                  <a:gd name="T18" fmla="*/ 16 w 24"/>
                  <a:gd name="T19" fmla="*/ 18 h 23"/>
                  <a:gd name="T20" fmla="*/ 11 w 24"/>
                  <a:gd name="T21" fmla="*/ 19 h 23"/>
                  <a:gd name="T22" fmla="*/ 6 w 24"/>
                  <a:gd name="T23" fmla="*/ 18 h 23"/>
                  <a:gd name="T24" fmla="*/ 11 w 24"/>
                  <a:gd name="T25" fmla="*/ 6 h 23"/>
                  <a:gd name="T26" fmla="*/ 14 w 24"/>
                  <a:gd name="T27" fmla="*/ 5 h 23"/>
                  <a:gd name="T28" fmla="*/ 18 w 24"/>
                  <a:gd name="T29" fmla="*/ 7 h 23"/>
                  <a:gd name="T30" fmla="*/ 16 w 24"/>
                  <a:gd name="T31"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3">
                    <a:moveTo>
                      <a:pt x="14" y="0"/>
                    </a:moveTo>
                    <a:cubicBezTo>
                      <a:pt x="12" y="0"/>
                      <a:pt x="10" y="1"/>
                      <a:pt x="8" y="2"/>
                    </a:cubicBezTo>
                    <a:cubicBezTo>
                      <a:pt x="7" y="3"/>
                      <a:pt x="7" y="3"/>
                      <a:pt x="7" y="4"/>
                    </a:cubicBezTo>
                    <a:cubicBezTo>
                      <a:pt x="5" y="11"/>
                      <a:pt x="3" y="13"/>
                      <a:pt x="1" y="16"/>
                    </a:cubicBezTo>
                    <a:cubicBezTo>
                      <a:pt x="0" y="17"/>
                      <a:pt x="0" y="18"/>
                      <a:pt x="0" y="19"/>
                    </a:cubicBezTo>
                    <a:cubicBezTo>
                      <a:pt x="1" y="22"/>
                      <a:pt x="7" y="23"/>
                      <a:pt x="11" y="23"/>
                    </a:cubicBezTo>
                    <a:cubicBezTo>
                      <a:pt x="14" y="23"/>
                      <a:pt x="16" y="23"/>
                      <a:pt x="18" y="21"/>
                    </a:cubicBezTo>
                    <a:cubicBezTo>
                      <a:pt x="24" y="18"/>
                      <a:pt x="24" y="9"/>
                      <a:pt x="22" y="5"/>
                    </a:cubicBezTo>
                    <a:cubicBezTo>
                      <a:pt x="21" y="2"/>
                      <a:pt x="18" y="0"/>
                      <a:pt x="14" y="0"/>
                    </a:cubicBezTo>
                    <a:close/>
                    <a:moveTo>
                      <a:pt x="16" y="18"/>
                    </a:moveTo>
                    <a:cubicBezTo>
                      <a:pt x="14" y="19"/>
                      <a:pt x="12" y="19"/>
                      <a:pt x="11" y="19"/>
                    </a:cubicBezTo>
                    <a:cubicBezTo>
                      <a:pt x="9" y="19"/>
                      <a:pt x="7" y="18"/>
                      <a:pt x="6" y="18"/>
                    </a:cubicBezTo>
                    <a:cubicBezTo>
                      <a:pt x="8" y="15"/>
                      <a:pt x="10" y="11"/>
                      <a:pt x="11" y="6"/>
                    </a:cubicBezTo>
                    <a:cubicBezTo>
                      <a:pt x="12" y="5"/>
                      <a:pt x="13" y="5"/>
                      <a:pt x="14" y="5"/>
                    </a:cubicBezTo>
                    <a:cubicBezTo>
                      <a:pt x="16" y="5"/>
                      <a:pt x="18" y="6"/>
                      <a:pt x="18" y="7"/>
                    </a:cubicBezTo>
                    <a:cubicBezTo>
                      <a:pt x="19" y="9"/>
                      <a:pt x="19" y="15"/>
                      <a:pt x="16"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0" name="Freeform 59"/>
              <p:cNvSpPr>
                <a:spLocks noEditPoints="1"/>
              </p:cNvSpPr>
              <p:nvPr/>
            </p:nvSpPr>
            <p:spPr bwMode="auto">
              <a:xfrm>
                <a:off x="6408738" y="2206625"/>
                <a:ext cx="323850" cy="374650"/>
              </a:xfrm>
              <a:custGeom>
                <a:avLst/>
                <a:gdLst>
                  <a:gd name="T0" fmla="*/ 145 w 191"/>
                  <a:gd name="T1" fmla="*/ 74 h 221"/>
                  <a:gd name="T2" fmla="*/ 174 w 191"/>
                  <a:gd name="T3" fmla="*/ 10 h 221"/>
                  <a:gd name="T4" fmla="*/ 161 w 191"/>
                  <a:gd name="T5" fmla="*/ 62 h 221"/>
                  <a:gd name="T6" fmla="*/ 164 w 191"/>
                  <a:gd name="T7" fmla="*/ 63 h 221"/>
                  <a:gd name="T8" fmla="*/ 173 w 191"/>
                  <a:gd name="T9" fmla="*/ 1 h 221"/>
                  <a:gd name="T10" fmla="*/ 115 w 191"/>
                  <a:gd name="T11" fmla="*/ 44 h 221"/>
                  <a:gd name="T12" fmla="*/ 95 w 191"/>
                  <a:gd name="T13" fmla="*/ 42 h 221"/>
                  <a:gd name="T14" fmla="*/ 76 w 191"/>
                  <a:gd name="T15" fmla="*/ 44 h 221"/>
                  <a:gd name="T16" fmla="*/ 17 w 191"/>
                  <a:gd name="T17" fmla="*/ 1 h 221"/>
                  <a:gd name="T18" fmla="*/ 26 w 191"/>
                  <a:gd name="T19" fmla="*/ 63 h 221"/>
                  <a:gd name="T20" fmla="*/ 29 w 191"/>
                  <a:gd name="T21" fmla="*/ 62 h 221"/>
                  <a:gd name="T22" fmla="*/ 16 w 191"/>
                  <a:gd name="T23" fmla="*/ 10 h 221"/>
                  <a:gd name="T24" fmla="*/ 63 w 191"/>
                  <a:gd name="T25" fmla="*/ 49 h 221"/>
                  <a:gd name="T26" fmla="*/ 42 w 191"/>
                  <a:gd name="T27" fmla="*/ 75 h 221"/>
                  <a:gd name="T28" fmla="*/ 1 w 191"/>
                  <a:gd name="T29" fmla="*/ 112 h 221"/>
                  <a:gd name="T30" fmla="*/ 8 w 191"/>
                  <a:gd name="T31" fmla="*/ 111 h 221"/>
                  <a:gd name="T32" fmla="*/ 37 w 191"/>
                  <a:gd name="T33" fmla="*/ 131 h 221"/>
                  <a:gd name="T34" fmla="*/ 68 w 191"/>
                  <a:gd name="T35" fmla="*/ 175 h 221"/>
                  <a:gd name="T36" fmla="*/ 58 w 191"/>
                  <a:gd name="T37" fmla="*/ 200 h 221"/>
                  <a:gd name="T38" fmla="*/ 112 w 191"/>
                  <a:gd name="T39" fmla="*/ 221 h 221"/>
                  <a:gd name="T40" fmla="*/ 132 w 191"/>
                  <a:gd name="T41" fmla="*/ 197 h 221"/>
                  <a:gd name="T42" fmla="*/ 144 w 191"/>
                  <a:gd name="T43" fmla="*/ 140 h 221"/>
                  <a:gd name="T44" fmla="*/ 154 w 191"/>
                  <a:gd name="T45" fmla="*/ 101 h 221"/>
                  <a:gd name="T46" fmla="*/ 187 w 191"/>
                  <a:gd name="T47" fmla="*/ 112 h 221"/>
                  <a:gd name="T48" fmla="*/ 190 w 191"/>
                  <a:gd name="T49" fmla="*/ 110 h 221"/>
                  <a:gd name="T50" fmla="*/ 128 w 191"/>
                  <a:gd name="T51" fmla="*/ 197 h 221"/>
                  <a:gd name="T52" fmla="*/ 112 w 191"/>
                  <a:gd name="T53" fmla="*/ 216 h 221"/>
                  <a:gd name="T54" fmla="*/ 63 w 191"/>
                  <a:gd name="T55" fmla="*/ 200 h 221"/>
                  <a:gd name="T56" fmla="*/ 71 w 191"/>
                  <a:gd name="T57" fmla="*/ 179 h 221"/>
                  <a:gd name="T58" fmla="*/ 73 w 191"/>
                  <a:gd name="T59" fmla="*/ 177 h 221"/>
                  <a:gd name="T60" fmla="*/ 104 w 191"/>
                  <a:gd name="T61" fmla="*/ 173 h 221"/>
                  <a:gd name="T62" fmla="*/ 184 w 191"/>
                  <a:gd name="T63" fmla="*/ 106 h 221"/>
                  <a:gd name="T64" fmla="*/ 149 w 191"/>
                  <a:gd name="T65" fmla="*/ 91 h 221"/>
                  <a:gd name="T66" fmla="*/ 149 w 191"/>
                  <a:gd name="T67" fmla="*/ 128 h 221"/>
                  <a:gd name="T68" fmla="*/ 119 w 191"/>
                  <a:gd name="T69" fmla="*/ 173 h 221"/>
                  <a:gd name="T70" fmla="*/ 86 w 191"/>
                  <a:gd name="T71" fmla="*/ 168 h 221"/>
                  <a:gd name="T72" fmla="*/ 50 w 191"/>
                  <a:gd name="T73" fmla="*/ 138 h 221"/>
                  <a:gd name="T74" fmla="*/ 43 w 191"/>
                  <a:gd name="T75" fmla="*/ 94 h 221"/>
                  <a:gd name="T76" fmla="*/ 38 w 191"/>
                  <a:gd name="T77" fmla="*/ 93 h 221"/>
                  <a:gd name="T78" fmla="*/ 6 w 191"/>
                  <a:gd name="T79" fmla="*/ 107 h 221"/>
                  <a:gd name="T80" fmla="*/ 47 w 191"/>
                  <a:gd name="T81" fmla="*/ 78 h 221"/>
                  <a:gd name="T82" fmla="*/ 95 w 191"/>
                  <a:gd name="T83" fmla="*/ 47 h 221"/>
                  <a:gd name="T84" fmla="*/ 143 w 191"/>
                  <a:gd name="T85" fmla="*/ 78 h 221"/>
                  <a:gd name="T86" fmla="*/ 185 w 191"/>
                  <a:gd name="T87" fmla="*/ 10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1" h="221">
                    <a:moveTo>
                      <a:pt x="149" y="75"/>
                    </a:moveTo>
                    <a:cubicBezTo>
                      <a:pt x="147" y="74"/>
                      <a:pt x="146" y="74"/>
                      <a:pt x="145" y="74"/>
                    </a:cubicBezTo>
                    <a:cubicBezTo>
                      <a:pt x="141" y="61"/>
                      <a:pt x="135" y="54"/>
                      <a:pt x="127" y="49"/>
                    </a:cubicBezTo>
                    <a:cubicBezTo>
                      <a:pt x="154" y="47"/>
                      <a:pt x="169" y="29"/>
                      <a:pt x="174" y="10"/>
                    </a:cubicBezTo>
                    <a:cubicBezTo>
                      <a:pt x="184" y="34"/>
                      <a:pt x="175" y="52"/>
                      <a:pt x="162" y="59"/>
                    </a:cubicBezTo>
                    <a:cubicBezTo>
                      <a:pt x="161" y="60"/>
                      <a:pt x="160" y="61"/>
                      <a:pt x="161" y="62"/>
                    </a:cubicBezTo>
                    <a:cubicBezTo>
                      <a:pt x="161" y="63"/>
                      <a:pt x="162" y="64"/>
                      <a:pt x="163" y="64"/>
                    </a:cubicBezTo>
                    <a:cubicBezTo>
                      <a:pt x="163" y="64"/>
                      <a:pt x="164" y="63"/>
                      <a:pt x="164" y="63"/>
                    </a:cubicBezTo>
                    <a:cubicBezTo>
                      <a:pt x="180" y="54"/>
                      <a:pt x="191" y="31"/>
                      <a:pt x="176" y="2"/>
                    </a:cubicBezTo>
                    <a:cubicBezTo>
                      <a:pt x="175" y="1"/>
                      <a:pt x="174" y="0"/>
                      <a:pt x="173" y="1"/>
                    </a:cubicBezTo>
                    <a:cubicBezTo>
                      <a:pt x="172" y="1"/>
                      <a:pt x="172" y="1"/>
                      <a:pt x="171" y="2"/>
                    </a:cubicBezTo>
                    <a:cubicBezTo>
                      <a:pt x="170" y="10"/>
                      <a:pt x="161" y="49"/>
                      <a:pt x="115" y="44"/>
                    </a:cubicBezTo>
                    <a:cubicBezTo>
                      <a:pt x="115" y="44"/>
                      <a:pt x="115" y="44"/>
                      <a:pt x="115" y="44"/>
                    </a:cubicBezTo>
                    <a:cubicBezTo>
                      <a:pt x="109" y="43"/>
                      <a:pt x="102" y="42"/>
                      <a:pt x="95" y="42"/>
                    </a:cubicBezTo>
                    <a:cubicBezTo>
                      <a:pt x="88" y="42"/>
                      <a:pt x="81" y="43"/>
                      <a:pt x="76" y="44"/>
                    </a:cubicBezTo>
                    <a:cubicBezTo>
                      <a:pt x="76" y="44"/>
                      <a:pt x="76" y="44"/>
                      <a:pt x="76" y="44"/>
                    </a:cubicBezTo>
                    <a:cubicBezTo>
                      <a:pt x="29" y="49"/>
                      <a:pt x="20" y="10"/>
                      <a:pt x="19" y="2"/>
                    </a:cubicBezTo>
                    <a:cubicBezTo>
                      <a:pt x="19" y="1"/>
                      <a:pt x="18" y="1"/>
                      <a:pt x="17" y="1"/>
                    </a:cubicBezTo>
                    <a:cubicBezTo>
                      <a:pt x="16" y="0"/>
                      <a:pt x="15" y="1"/>
                      <a:pt x="15" y="2"/>
                    </a:cubicBezTo>
                    <a:cubicBezTo>
                      <a:pt x="0" y="31"/>
                      <a:pt x="10" y="54"/>
                      <a:pt x="26" y="63"/>
                    </a:cubicBezTo>
                    <a:cubicBezTo>
                      <a:pt x="27" y="63"/>
                      <a:pt x="27" y="64"/>
                      <a:pt x="27" y="64"/>
                    </a:cubicBezTo>
                    <a:cubicBezTo>
                      <a:pt x="28" y="64"/>
                      <a:pt x="29" y="63"/>
                      <a:pt x="29" y="62"/>
                    </a:cubicBezTo>
                    <a:cubicBezTo>
                      <a:pt x="30" y="61"/>
                      <a:pt x="30" y="60"/>
                      <a:pt x="28" y="59"/>
                    </a:cubicBezTo>
                    <a:cubicBezTo>
                      <a:pt x="15" y="52"/>
                      <a:pt x="7" y="34"/>
                      <a:pt x="16" y="10"/>
                    </a:cubicBezTo>
                    <a:cubicBezTo>
                      <a:pt x="18" y="17"/>
                      <a:pt x="22" y="27"/>
                      <a:pt x="30" y="35"/>
                    </a:cubicBezTo>
                    <a:cubicBezTo>
                      <a:pt x="39" y="43"/>
                      <a:pt x="50" y="48"/>
                      <a:pt x="63" y="49"/>
                    </a:cubicBezTo>
                    <a:cubicBezTo>
                      <a:pt x="55" y="54"/>
                      <a:pt x="50" y="61"/>
                      <a:pt x="45" y="74"/>
                    </a:cubicBezTo>
                    <a:cubicBezTo>
                      <a:pt x="44" y="74"/>
                      <a:pt x="43" y="74"/>
                      <a:pt x="42" y="75"/>
                    </a:cubicBezTo>
                    <a:cubicBezTo>
                      <a:pt x="24" y="77"/>
                      <a:pt x="3" y="80"/>
                      <a:pt x="1" y="110"/>
                    </a:cubicBezTo>
                    <a:cubicBezTo>
                      <a:pt x="1" y="111"/>
                      <a:pt x="1" y="111"/>
                      <a:pt x="1" y="112"/>
                    </a:cubicBezTo>
                    <a:cubicBezTo>
                      <a:pt x="2" y="112"/>
                      <a:pt x="3" y="112"/>
                      <a:pt x="4" y="112"/>
                    </a:cubicBezTo>
                    <a:cubicBezTo>
                      <a:pt x="8" y="111"/>
                      <a:pt x="8" y="111"/>
                      <a:pt x="8" y="111"/>
                    </a:cubicBezTo>
                    <a:cubicBezTo>
                      <a:pt x="21" y="107"/>
                      <a:pt x="30" y="104"/>
                      <a:pt x="36" y="101"/>
                    </a:cubicBezTo>
                    <a:cubicBezTo>
                      <a:pt x="33" y="113"/>
                      <a:pt x="32" y="122"/>
                      <a:pt x="37" y="131"/>
                    </a:cubicBezTo>
                    <a:cubicBezTo>
                      <a:pt x="39" y="134"/>
                      <a:pt x="43" y="138"/>
                      <a:pt x="47" y="142"/>
                    </a:cubicBezTo>
                    <a:cubicBezTo>
                      <a:pt x="56" y="150"/>
                      <a:pt x="66" y="161"/>
                      <a:pt x="68" y="175"/>
                    </a:cubicBezTo>
                    <a:cubicBezTo>
                      <a:pt x="62" y="180"/>
                      <a:pt x="58" y="188"/>
                      <a:pt x="58" y="197"/>
                    </a:cubicBezTo>
                    <a:cubicBezTo>
                      <a:pt x="58" y="200"/>
                      <a:pt x="58" y="200"/>
                      <a:pt x="58" y="200"/>
                    </a:cubicBezTo>
                    <a:cubicBezTo>
                      <a:pt x="58" y="211"/>
                      <a:pt x="67" y="221"/>
                      <a:pt x="79" y="221"/>
                    </a:cubicBezTo>
                    <a:cubicBezTo>
                      <a:pt x="112" y="221"/>
                      <a:pt x="112" y="221"/>
                      <a:pt x="112" y="221"/>
                    </a:cubicBezTo>
                    <a:cubicBezTo>
                      <a:pt x="123" y="221"/>
                      <a:pt x="132" y="211"/>
                      <a:pt x="132" y="200"/>
                    </a:cubicBezTo>
                    <a:cubicBezTo>
                      <a:pt x="132" y="197"/>
                      <a:pt x="132" y="197"/>
                      <a:pt x="132" y="197"/>
                    </a:cubicBezTo>
                    <a:cubicBezTo>
                      <a:pt x="132" y="189"/>
                      <a:pt x="129" y="181"/>
                      <a:pt x="124" y="176"/>
                    </a:cubicBezTo>
                    <a:cubicBezTo>
                      <a:pt x="125" y="157"/>
                      <a:pt x="136" y="148"/>
                      <a:pt x="144" y="140"/>
                    </a:cubicBezTo>
                    <a:cubicBezTo>
                      <a:pt x="148" y="137"/>
                      <a:pt x="151" y="134"/>
                      <a:pt x="153" y="131"/>
                    </a:cubicBezTo>
                    <a:cubicBezTo>
                      <a:pt x="158" y="122"/>
                      <a:pt x="157" y="113"/>
                      <a:pt x="154" y="101"/>
                    </a:cubicBezTo>
                    <a:cubicBezTo>
                      <a:pt x="160" y="104"/>
                      <a:pt x="170" y="107"/>
                      <a:pt x="182" y="111"/>
                    </a:cubicBezTo>
                    <a:cubicBezTo>
                      <a:pt x="187" y="112"/>
                      <a:pt x="187" y="112"/>
                      <a:pt x="187" y="112"/>
                    </a:cubicBezTo>
                    <a:cubicBezTo>
                      <a:pt x="187" y="112"/>
                      <a:pt x="188" y="112"/>
                      <a:pt x="189" y="112"/>
                    </a:cubicBezTo>
                    <a:cubicBezTo>
                      <a:pt x="189" y="111"/>
                      <a:pt x="190" y="111"/>
                      <a:pt x="190" y="110"/>
                    </a:cubicBezTo>
                    <a:cubicBezTo>
                      <a:pt x="187" y="80"/>
                      <a:pt x="166" y="77"/>
                      <a:pt x="149" y="75"/>
                    </a:cubicBezTo>
                    <a:close/>
                    <a:moveTo>
                      <a:pt x="128" y="197"/>
                    </a:moveTo>
                    <a:cubicBezTo>
                      <a:pt x="128" y="200"/>
                      <a:pt x="128" y="200"/>
                      <a:pt x="128" y="200"/>
                    </a:cubicBezTo>
                    <a:cubicBezTo>
                      <a:pt x="128" y="209"/>
                      <a:pt x="120" y="216"/>
                      <a:pt x="112" y="216"/>
                    </a:cubicBezTo>
                    <a:cubicBezTo>
                      <a:pt x="79" y="216"/>
                      <a:pt x="79" y="216"/>
                      <a:pt x="79" y="216"/>
                    </a:cubicBezTo>
                    <a:cubicBezTo>
                      <a:pt x="70" y="216"/>
                      <a:pt x="63" y="209"/>
                      <a:pt x="63" y="200"/>
                    </a:cubicBezTo>
                    <a:cubicBezTo>
                      <a:pt x="63" y="197"/>
                      <a:pt x="63" y="197"/>
                      <a:pt x="63" y="197"/>
                    </a:cubicBezTo>
                    <a:cubicBezTo>
                      <a:pt x="63" y="189"/>
                      <a:pt x="66" y="183"/>
                      <a:pt x="71" y="179"/>
                    </a:cubicBezTo>
                    <a:cubicBezTo>
                      <a:pt x="71" y="179"/>
                      <a:pt x="71" y="179"/>
                      <a:pt x="71" y="179"/>
                    </a:cubicBezTo>
                    <a:cubicBezTo>
                      <a:pt x="72" y="179"/>
                      <a:pt x="73" y="178"/>
                      <a:pt x="73" y="177"/>
                    </a:cubicBezTo>
                    <a:cubicBezTo>
                      <a:pt x="77" y="174"/>
                      <a:pt x="81" y="173"/>
                      <a:pt x="86" y="173"/>
                    </a:cubicBezTo>
                    <a:cubicBezTo>
                      <a:pt x="104" y="173"/>
                      <a:pt x="104" y="173"/>
                      <a:pt x="104" y="173"/>
                    </a:cubicBezTo>
                    <a:cubicBezTo>
                      <a:pt x="117" y="173"/>
                      <a:pt x="128" y="184"/>
                      <a:pt x="128" y="197"/>
                    </a:cubicBezTo>
                    <a:close/>
                    <a:moveTo>
                      <a:pt x="184" y="106"/>
                    </a:moveTo>
                    <a:cubicBezTo>
                      <a:pt x="169" y="102"/>
                      <a:pt x="153" y="97"/>
                      <a:pt x="152" y="93"/>
                    </a:cubicBezTo>
                    <a:cubicBezTo>
                      <a:pt x="152" y="91"/>
                      <a:pt x="151" y="91"/>
                      <a:pt x="149" y="91"/>
                    </a:cubicBezTo>
                    <a:cubicBezTo>
                      <a:pt x="148" y="91"/>
                      <a:pt x="147" y="93"/>
                      <a:pt x="148" y="94"/>
                    </a:cubicBezTo>
                    <a:cubicBezTo>
                      <a:pt x="152" y="110"/>
                      <a:pt x="154" y="120"/>
                      <a:pt x="149" y="128"/>
                    </a:cubicBezTo>
                    <a:cubicBezTo>
                      <a:pt x="148" y="131"/>
                      <a:pt x="145" y="134"/>
                      <a:pt x="141" y="137"/>
                    </a:cubicBezTo>
                    <a:cubicBezTo>
                      <a:pt x="133" y="144"/>
                      <a:pt x="122" y="154"/>
                      <a:pt x="119" y="173"/>
                    </a:cubicBezTo>
                    <a:cubicBezTo>
                      <a:pt x="115" y="170"/>
                      <a:pt x="110" y="168"/>
                      <a:pt x="104" y="168"/>
                    </a:cubicBezTo>
                    <a:cubicBezTo>
                      <a:pt x="86" y="168"/>
                      <a:pt x="86" y="168"/>
                      <a:pt x="86" y="168"/>
                    </a:cubicBezTo>
                    <a:cubicBezTo>
                      <a:pt x="81" y="168"/>
                      <a:pt x="77" y="170"/>
                      <a:pt x="72" y="172"/>
                    </a:cubicBezTo>
                    <a:cubicBezTo>
                      <a:pt x="70" y="157"/>
                      <a:pt x="58" y="146"/>
                      <a:pt x="50" y="138"/>
                    </a:cubicBezTo>
                    <a:cubicBezTo>
                      <a:pt x="46" y="134"/>
                      <a:pt x="43" y="131"/>
                      <a:pt x="41" y="128"/>
                    </a:cubicBezTo>
                    <a:cubicBezTo>
                      <a:pt x="36" y="120"/>
                      <a:pt x="39" y="110"/>
                      <a:pt x="43" y="94"/>
                    </a:cubicBezTo>
                    <a:cubicBezTo>
                      <a:pt x="43" y="93"/>
                      <a:pt x="42" y="91"/>
                      <a:pt x="41" y="91"/>
                    </a:cubicBezTo>
                    <a:cubicBezTo>
                      <a:pt x="40" y="91"/>
                      <a:pt x="38" y="91"/>
                      <a:pt x="38" y="93"/>
                    </a:cubicBezTo>
                    <a:cubicBezTo>
                      <a:pt x="37" y="97"/>
                      <a:pt x="21" y="102"/>
                      <a:pt x="7" y="106"/>
                    </a:cubicBezTo>
                    <a:cubicBezTo>
                      <a:pt x="6" y="107"/>
                      <a:pt x="6" y="107"/>
                      <a:pt x="6" y="107"/>
                    </a:cubicBezTo>
                    <a:cubicBezTo>
                      <a:pt x="9" y="84"/>
                      <a:pt x="26" y="82"/>
                      <a:pt x="42" y="79"/>
                    </a:cubicBezTo>
                    <a:cubicBezTo>
                      <a:pt x="44" y="79"/>
                      <a:pt x="46" y="79"/>
                      <a:pt x="47" y="78"/>
                    </a:cubicBezTo>
                    <a:cubicBezTo>
                      <a:pt x="48" y="78"/>
                      <a:pt x="49" y="78"/>
                      <a:pt x="49" y="77"/>
                    </a:cubicBezTo>
                    <a:cubicBezTo>
                      <a:pt x="57" y="52"/>
                      <a:pt x="72" y="47"/>
                      <a:pt x="95" y="47"/>
                    </a:cubicBezTo>
                    <a:cubicBezTo>
                      <a:pt x="119" y="47"/>
                      <a:pt x="133" y="52"/>
                      <a:pt x="141" y="77"/>
                    </a:cubicBezTo>
                    <a:cubicBezTo>
                      <a:pt x="141" y="78"/>
                      <a:pt x="142" y="78"/>
                      <a:pt x="143" y="78"/>
                    </a:cubicBezTo>
                    <a:cubicBezTo>
                      <a:pt x="145" y="79"/>
                      <a:pt x="146" y="79"/>
                      <a:pt x="148" y="79"/>
                    </a:cubicBezTo>
                    <a:cubicBezTo>
                      <a:pt x="164" y="82"/>
                      <a:pt x="181" y="84"/>
                      <a:pt x="185" y="107"/>
                    </a:cubicBezTo>
                    <a:lnTo>
                      <a:pt x="184" y="10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1" name="Freeform 60"/>
              <p:cNvSpPr>
                <a:spLocks noEditPoints="1"/>
              </p:cNvSpPr>
              <p:nvPr/>
            </p:nvSpPr>
            <p:spPr bwMode="auto">
              <a:xfrm>
                <a:off x="6534150" y="2519363"/>
                <a:ext cx="31750" cy="34925"/>
              </a:xfrm>
              <a:custGeom>
                <a:avLst/>
                <a:gdLst>
                  <a:gd name="T0" fmla="*/ 10 w 19"/>
                  <a:gd name="T1" fmla="*/ 0 h 21"/>
                  <a:gd name="T2" fmla="*/ 0 w 19"/>
                  <a:gd name="T3" fmla="*/ 10 h 21"/>
                  <a:gd name="T4" fmla="*/ 10 w 19"/>
                  <a:gd name="T5" fmla="*/ 21 h 21"/>
                  <a:gd name="T6" fmla="*/ 19 w 19"/>
                  <a:gd name="T7" fmla="*/ 10 h 21"/>
                  <a:gd name="T8" fmla="*/ 10 w 19"/>
                  <a:gd name="T9" fmla="*/ 0 h 21"/>
                  <a:gd name="T10" fmla="*/ 10 w 19"/>
                  <a:gd name="T11" fmla="*/ 16 h 21"/>
                  <a:gd name="T12" fmla="*/ 5 w 19"/>
                  <a:gd name="T13" fmla="*/ 10 h 21"/>
                  <a:gd name="T14" fmla="*/ 10 w 19"/>
                  <a:gd name="T15" fmla="*/ 5 h 21"/>
                  <a:gd name="T16" fmla="*/ 14 w 19"/>
                  <a:gd name="T17" fmla="*/ 10 h 21"/>
                  <a:gd name="T18" fmla="*/ 10 w 19"/>
                  <a:gd name="T19"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0" y="0"/>
                    </a:moveTo>
                    <a:cubicBezTo>
                      <a:pt x="4" y="0"/>
                      <a:pt x="0" y="4"/>
                      <a:pt x="0" y="10"/>
                    </a:cubicBezTo>
                    <a:cubicBezTo>
                      <a:pt x="0" y="16"/>
                      <a:pt x="4" y="21"/>
                      <a:pt x="10" y="21"/>
                    </a:cubicBezTo>
                    <a:cubicBezTo>
                      <a:pt x="15" y="21"/>
                      <a:pt x="19" y="16"/>
                      <a:pt x="19" y="10"/>
                    </a:cubicBezTo>
                    <a:cubicBezTo>
                      <a:pt x="19" y="4"/>
                      <a:pt x="15" y="0"/>
                      <a:pt x="10" y="0"/>
                    </a:cubicBezTo>
                    <a:close/>
                    <a:moveTo>
                      <a:pt x="10" y="16"/>
                    </a:moveTo>
                    <a:cubicBezTo>
                      <a:pt x="7" y="16"/>
                      <a:pt x="5" y="14"/>
                      <a:pt x="5" y="10"/>
                    </a:cubicBezTo>
                    <a:cubicBezTo>
                      <a:pt x="5" y="7"/>
                      <a:pt x="7" y="5"/>
                      <a:pt x="10" y="5"/>
                    </a:cubicBezTo>
                    <a:cubicBezTo>
                      <a:pt x="12" y="5"/>
                      <a:pt x="14" y="7"/>
                      <a:pt x="14" y="10"/>
                    </a:cubicBezTo>
                    <a:cubicBezTo>
                      <a:pt x="14" y="14"/>
                      <a:pt x="12" y="16"/>
                      <a:pt x="10"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2" name="Freeform 61"/>
              <p:cNvSpPr>
                <a:spLocks noEditPoints="1"/>
              </p:cNvSpPr>
              <p:nvPr/>
            </p:nvSpPr>
            <p:spPr bwMode="auto">
              <a:xfrm>
                <a:off x="6572250" y="2519363"/>
                <a:ext cx="33338" cy="34925"/>
              </a:xfrm>
              <a:custGeom>
                <a:avLst/>
                <a:gdLst>
                  <a:gd name="T0" fmla="*/ 10 w 19"/>
                  <a:gd name="T1" fmla="*/ 0 h 21"/>
                  <a:gd name="T2" fmla="*/ 0 w 19"/>
                  <a:gd name="T3" fmla="*/ 10 h 21"/>
                  <a:gd name="T4" fmla="*/ 10 w 19"/>
                  <a:gd name="T5" fmla="*/ 21 h 21"/>
                  <a:gd name="T6" fmla="*/ 19 w 19"/>
                  <a:gd name="T7" fmla="*/ 10 h 21"/>
                  <a:gd name="T8" fmla="*/ 10 w 19"/>
                  <a:gd name="T9" fmla="*/ 0 h 21"/>
                  <a:gd name="T10" fmla="*/ 10 w 19"/>
                  <a:gd name="T11" fmla="*/ 16 h 21"/>
                  <a:gd name="T12" fmla="*/ 5 w 19"/>
                  <a:gd name="T13" fmla="*/ 10 h 21"/>
                  <a:gd name="T14" fmla="*/ 10 w 19"/>
                  <a:gd name="T15" fmla="*/ 5 h 21"/>
                  <a:gd name="T16" fmla="*/ 14 w 19"/>
                  <a:gd name="T17" fmla="*/ 10 h 21"/>
                  <a:gd name="T18" fmla="*/ 10 w 19"/>
                  <a:gd name="T19"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0" y="0"/>
                    </a:moveTo>
                    <a:cubicBezTo>
                      <a:pt x="4" y="0"/>
                      <a:pt x="0" y="4"/>
                      <a:pt x="0" y="10"/>
                    </a:cubicBezTo>
                    <a:cubicBezTo>
                      <a:pt x="0" y="16"/>
                      <a:pt x="4" y="21"/>
                      <a:pt x="10" y="21"/>
                    </a:cubicBezTo>
                    <a:cubicBezTo>
                      <a:pt x="15" y="21"/>
                      <a:pt x="19" y="16"/>
                      <a:pt x="19" y="10"/>
                    </a:cubicBezTo>
                    <a:cubicBezTo>
                      <a:pt x="19" y="4"/>
                      <a:pt x="15" y="0"/>
                      <a:pt x="10" y="0"/>
                    </a:cubicBezTo>
                    <a:close/>
                    <a:moveTo>
                      <a:pt x="10" y="16"/>
                    </a:moveTo>
                    <a:cubicBezTo>
                      <a:pt x="7" y="16"/>
                      <a:pt x="5" y="14"/>
                      <a:pt x="5" y="10"/>
                    </a:cubicBezTo>
                    <a:cubicBezTo>
                      <a:pt x="5" y="7"/>
                      <a:pt x="7" y="5"/>
                      <a:pt x="10" y="5"/>
                    </a:cubicBezTo>
                    <a:cubicBezTo>
                      <a:pt x="12" y="5"/>
                      <a:pt x="14" y="7"/>
                      <a:pt x="14" y="10"/>
                    </a:cubicBezTo>
                    <a:cubicBezTo>
                      <a:pt x="14" y="14"/>
                      <a:pt x="12" y="16"/>
                      <a:pt x="10"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75" name="Straight Connector 74"/>
          <p:cNvCxnSpPr/>
          <p:nvPr/>
        </p:nvCxnSpPr>
        <p:spPr>
          <a:xfrm>
            <a:off x="1985269" y="3531612"/>
            <a:ext cx="794683"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3840376" y="3531612"/>
            <a:ext cx="794683" cy="0"/>
          </a:xfrm>
          <a:prstGeom prst="line">
            <a:avLst/>
          </a:prstGeom>
          <a:ln w="222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5695483" y="3531612"/>
            <a:ext cx="794339" cy="0"/>
          </a:xfrm>
          <a:prstGeom prst="line">
            <a:avLst/>
          </a:prstGeom>
          <a:ln w="222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7553051" y="3531612"/>
            <a:ext cx="794339" cy="0"/>
          </a:xfrm>
          <a:prstGeom prst="line">
            <a:avLst/>
          </a:prstGeom>
          <a:ln w="222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a:off x="9407813" y="3531612"/>
            <a:ext cx="793995" cy="0"/>
          </a:xfrm>
          <a:prstGeom prst="line">
            <a:avLst/>
          </a:prstGeom>
          <a:ln w="222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V="1">
            <a:off x="11267841" y="3528608"/>
            <a:ext cx="922041" cy="6008"/>
          </a:xfrm>
          <a:prstGeom prst="line">
            <a:avLst/>
          </a:prstGeom>
          <a:ln w="222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04" name="Rectangle 103"/>
          <p:cNvSpPr/>
          <p:nvPr/>
        </p:nvSpPr>
        <p:spPr>
          <a:xfrm>
            <a:off x="405877" y="4249707"/>
            <a:ext cx="2092747" cy="935705"/>
          </a:xfrm>
          <a:prstGeom prst="rect">
            <a:avLst/>
          </a:prstGeom>
        </p:spPr>
        <p:txBody>
          <a:bodyPr wrap="square">
            <a:spAutoFit/>
          </a:bodyPr>
          <a:lstStyle/>
          <a:p>
            <a:pPr algn="ctr">
              <a:lnSpc>
                <a:spcPct val="95000"/>
              </a:lnSpc>
              <a:spcBef>
                <a:spcPts val="400"/>
              </a:spcBef>
              <a:spcAft>
                <a:spcPts val="400"/>
              </a:spcAft>
            </a:pPr>
            <a:r>
              <a:rPr lang="en-US" sz="2133" dirty="0"/>
              <a:t>2005</a:t>
            </a:r>
          </a:p>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p:txBody>
      </p:sp>
      <p:sp>
        <p:nvSpPr>
          <p:cNvPr id="106" name="Rectangle 105"/>
          <p:cNvSpPr/>
          <p:nvPr/>
        </p:nvSpPr>
        <p:spPr>
          <a:xfrm>
            <a:off x="2263791" y="1711729"/>
            <a:ext cx="2092747" cy="935705"/>
          </a:xfrm>
          <a:prstGeom prst="rect">
            <a:avLst/>
          </a:prstGeom>
        </p:spPr>
        <p:txBody>
          <a:bodyPr wrap="square">
            <a:spAutoFit/>
          </a:bodyPr>
          <a:lstStyle/>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a:p>
            <a:pPr algn="ctr">
              <a:lnSpc>
                <a:spcPct val="95000"/>
              </a:lnSpc>
              <a:spcBef>
                <a:spcPts val="400"/>
              </a:spcBef>
              <a:spcAft>
                <a:spcPts val="400"/>
              </a:spcAft>
            </a:pPr>
            <a:r>
              <a:rPr lang="en-US" sz="2133" dirty="0"/>
              <a:t>2006</a:t>
            </a:r>
            <a:endParaRPr lang="en-US" sz="1467" dirty="0"/>
          </a:p>
        </p:txBody>
      </p:sp>
      <p:sp>
        <p:nvSpPr>
          <p:cNvPr id="107" name="Rectangle 106"/>
          <p:cNvSpPr/>
          <p:nvPr/>
        </p:nvSpPr>
        <p:spPr>
          <a:xfrm>
            <a:off x="4093751" y="4249707"/>
            <a:ext cx="2092747" cy="935705"/>
          </a:xfrm>
          <a:prstGeom prst="rect">
            <a:avLst/>
          </a:prstGeom>
        </p:spPr>
        <p:txBody>
          <a:bodyPr wrap="square">
            <a:spAutoFit/>
          </a:bodyPr>
          <a:lstStyle/>
          <a:p>
            <a:pPr algn="ctr">
              <a:lnSpc>
                <a:spcPct val="95000"/>
              </a:lnSpc>
              <a:spcBef>
                <a:spcPts val="400"/>
              </a:spcBef>
              <a:spcAft>
                <a:spcPts val="400"/>
              </a:spcAft>
            </a:pPr>
            <a:r>
              <a:rPr lang="en-US" sz="2133" dirty="0"/>
              <a:t>2007</a:t>
            </a:r>
          </a:p>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p:txBody>
      </p:sp>
      <p:sp>
        <p:nvSpPr>
          <p:cNvPr id="108" name="Rectangle 107"/>
          <p:cNvSpPr/>
          <p:nvPr/>
        </p:nvSpPr>
        <p:spPr>
          <a:xfrm>
            <a:off x="5969772" y="1711729"/>
            <a:ext cx="2092747" cy="935705"/>
          </a:xfrm>
          <a:prstGeom prst="rect">
            <a:avLst/>
          </a:prstGeom>
        </p:spPr>
        <p:txBody>
          <a:bodyPr wrap="square">
            <a:spAutoFit/>
          </a:bodyPr>
          <a:lstStyle/>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a:p>
            <a:pPr algn="ctr">
              <a:lnSpc>
                <a:spcPct val="95000"/>
              </a:lnSpc>
              <a:spcBef>
                <a:spcPts val="400"/>
              </a:spcBef>
              <a:spcAft>
                <a:spcPts val="400"/>
              </a:spcAft>
            </a:pPr>
            <a:r>
              <a:rPr lang="en-US" sz="2133" dirty="0"/>
              <a:t>2008</a:t>
            </a:r>
            <a:endParaRPr lang="en-US" sz="1467" dirty="0"/>
          </a:p>
        </p:txBody>
      </p:sp>
      <p:sp>
        <p:nvSpPr>
          <p:cNvPr id="109" name="Rectangle 108"/>
          <p:cNvSpPr/>
          <p:nvPr/>
        </p:nvSpPr>
        <p:spPr>
          <a:xfrm>
            <a:off x="7821872" y="4249707"/>
            <a:ext cx="2092747" cy="935705"/>
          </a:xfrm>
          <a:prstGeom prst="rect">
            <a:avLst/>
          </a:prstGeom>
        </p:spPr>
        <p:txBody>
          <a:bodyPr wrap="square">
            <a:spAutoFit/>
          </a:bodyPr>
          <a:lstStyle/>
          <a:p>
            <a:pPr algn="ctr">
              <a:lnSpc>
                <a:spcPct val="95000"/>
              </a:lnSpc>
              <a:spcBef>
                <a:spcPts val="400"/>
              </a:spcBef>
              <a:spcAft>
                <a:spcPts val="400"/>
              </a:spcAft>
            </a:pPr>
            <a:r>
              <a:rPr lang="en-US" sz="2133" dirty="0"/>
              <a:t>2009</a:t>
            </a:r>
          </a:p>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p:txBody>
      </p:sp>
      <p:sp>
        <p:nvSpPr>
          <p:cNvPr id="110" name="Rectangle 109"/>
          <p:cNvSpPr/>
          <p:nvPr/>
        </p:nvSpPr>
        <p:spPr>
          <a:xfrm>
            <a:off x="9697893" y="1711729"/>
            <a:ext cx="2092747" cy="935705"/>
          </a:xfrm>
          <a:prstGeom prst="rect">
            <a:avLst/>
          </a:prstGeom>
        </p:spPr>
        <p:txBody>
          <a:bodyPr wrap="square">
            <a:spAutoFit/>
          </a:bodyPr>
          <a:lstStyle/>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a:p>
            <a:pPr algn="ctr">
              <a:lnSpc>
                <a:spcPct val="95000"/>
              </a:lnSpc>
              <a:spcBef>
                <a:spcPts val="400"/>
              </a:spcBef>
              <a:spcAft>
                <a:spcPts val="400"/>
              </a:spcAft>
            </a:pPr>
            <a:r>
              <a:rPr lang="en-US" sz="2133" dirty="0"/>
              <a:t>2010</a:t>
            </a:r>
            <a:endParaRPr lang="en-US" sz="1467" dirty="0"/>
          </a:p>
        </p:txBody>
      </p:sp>
      <p:sp>
        <p:nvSpPr>
          <p:cNvPr id="111" name="Title 110"/>
          <p:cNvSpPr>
            <a:spLocks noGrp="1"/>
          </p:cNvSpPr>
          <p:nvPr>
            <p:ph type="title"/>
          </p:nvPr>
        </p:nvSpPr>
        <p:spPr/>
        <p:txBody>
          <a:bodyPr/>
          <a:lstStyle/>
          <a:p>
            <a:r>
              <a:rPr lang="en-US" dirty="0" err="1"/>
              <a:t>Xxxx</a:t>
            </a:r>
            <a:r>
              <a:rPr lang="en-US" dirty="0"/>
              <a:t> xx </a:t>
            </a:r>
            <a:r>
              <a:rPr lang="en-US" dirty="0" err="1"/>
              <a:t>xxxx</a:t>
            </a:r>
            <a:r>
              <a:rPr lang="en-US" dirty="0"/>
              <a:t> xxx x</a:t>
            </a:r>
          </a:p>
        </p:txBody>
      </p:sp>
      <p:sp>
        <p:nvSpPr>
          <p:cNvPr id="112" name="Text Placeholder 111"/>
          <p:cNvSpPr>
            <a:spLocks noGrp="1"/>
          </p:cNvSpPr>
          <p:nvPr>
            <p:ph type="body" sz="quarter" idx="10"/>
          </p:nvPr>
        </p:nvSpPr>
        <p:spPr/>
        <p:txBody>
          <a:bodyPr/>
          <a:lstStyle/>
          <a:p>
            <a:r>
              <a:rPr lang="en-US" dirty="0"/>
              <a:t>Xxx </a:t>
            </a:r>
            <a:r>
              <a:rPr lang="en-US" dirty="0" err="1"/>
              <a:t>xxxx</a:t>
            </a:r>
            <a:r>
              <a:rPr lang="en-US" dirty="0"/>
              <a:t> </a:t>
            </a:r>
            <a:r>
              <a:rPr lang="en-US" dirty="0" err="1"/>
              <a:t>xxxxxxxxxxx</a:t>
            </a:r>
            <a:r>
              <a:rPr lang="en-US" dirty="0"/>
              <a:t> x </a:t>
            </a:r>
            <a:r>
              <a:rPr lang="en-US" dirty="0" err="1"/>
              <a:t>xxxx</a:t>
            </a:r>
            <a:endParaRPr lang="en-US" dirty="0"/>
          </a:p>
        </p:txBody>
      </p:sp>
    </p:spTree>
    <p:extLst>
      <p:ext uri="{BB962C8B-B14F-4D97-AF65-F5344CB8AC3E}">
        <p14:creationId xmlns:p14="http://schemas.microsoft.com/office/powerpoint/2010/main" val="125528183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p:cNvCxnSpPr/>
          <p:nvPr/>
        </p:nvCxnSpPr>
        <p:spPr>
          <a:xfrm>
            <a:off x="1985269" y="3531612"/>
            <a:ext cx="794683"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a:off x="3840376" y="3531612"/>
            <a:ext cx="794683"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5695483" y="3531612"/>
            <a:ext cx="794339"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7553051" y="3531612"/>
            <a:ext cx="794339"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9407813" y="3531612"/>
            <a:ext cx="793995"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1" y="3528608"/>
            <a:ext cx="922041" cy="6008"/>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10206128" y="2999998"/>
            <a:ext cx="1060424" cy="1063229"/>
            <a:chOff x="11877675" y="2445544"/>
            <a:chExt cx="600075" cy="601663"/>
          </a:xfrm>
        </p:grpSpPr>
        <p:sp>
          <p:nvSpPr>
            <p:cNvPr id="9" name="Oval 8"/>
            <p:cNvSpPr>
              <a:spLocks noChangeArrowheads="1"/>
            </p:cNvSpPr>
            <p:nvPr/>
          </p:nvSpPr>
          <p:spPr bwMode="auto">
            <a:xfrm>
              <a:off x="11877675" y="2445544"/>
              <a:ext cx="600075" cy="601663"/>
            </a:xfrm>
            <a:prstGeom prst="ellipse">
              <a:avLst/>
            </a:pr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0" name="Freeform 9"/>
            <p:cNvSpPr>
              <a:spLocks noEditPoints="1"/>
            </p:cNvSpPr>
            <p:nvPr/>
          </p:nvSpPr>
          <p:spPr bwMode="auto">
            <a:xfrm>
              <a:off x="12001500" y="2582069"/>
              <a:ext cx="354013" cy="328613"/>
            </a:xfrm>
            <a:custGeom>
              <a:avLst/>
              <a:gdLst>
                <a:gd name="T0" fmla="*/ 104 w 209"/>
                <a:gd name="T1" fmla="*/ 194 h 194"/>
                <a:gd name="T2" fmla="*/ 0 w 209"/>
                <a:gd name="T3" fmla="*/ 64 h 194"/>
                <a:gd name="T4" fmla="*/ 53 w 209"/>
                <a:gd name="T5" fmla="*/ 0 h 194"/>
                <a:gd name="T6" fmla="*/ 104 w 209"/>
                <a:gd name="T7" fmla="*/ 28 h 194"/>
                <a:gd name="T8" fmla="*/ 155 w 209"/>
                <a:gd name="T9" fmla="*/ 0 h 194"/>
                <a:gd name="T10" fmla="*/ 209 w 209"/>
                <a:gd name="T11" fmla="*/ 64 h 194"/>
                <a:gd name="T12" fmla="*/ 104 w 209"/>
                <a:gd name="T13" fmla="*/ 194 h 194"/>
                <a:gd name="T14" fmla="*/ 53 w 209"/>
                <a:gd name="T15" fmla="*/ 5 h 194"/>
                <a:gd name="T16" fmla="*/ 4 w 209"/>
                <a:gd name="T17" fmla="*/ 64 h 194"/>
                <a:gd name="T18" fmla="*/ 46 w 209"/>
                <a:gd name="T19" fmla="*/ 153 h 194"/>
                <a:gd name="T20" fmla="*/ 104 w 209"/>
                <a:gd name="T21" fmla="*/ 189 h 194"/>
                <a:gd name="T22" fmla="*/ 162 w 209"/>
                <a:gd name="T23" fmla="*/ 153 h 194"/>
                <a:gd name="T24" fmla="*/ 204 w 209"/>
                <a:gd name="T25" fmla="*/ 64 h 194"/>
                <a:gd name="T26" fmla="*/ 155 w 209"/>
                <a:gd name="T27" fmla="*/ 5 h 194"/>
                <a:gd name="T28" fmla="*/ 107 w 209"/>
                <a:gd name="T29" fmla="*/ 39 h 194"/>
                <a:gd name="T30" fmla="*/ 104 w 209"/>
                <a:gd name="T31" fmla="*/ 41 h 194"/>
                <a:gd name="T32" fmla="*/ 102 w 209"/>
                <a:gd name="T33" fmla="*/ 39 h 194"/>
                <a:gd name="T34" fmla="*/ 53 w 209"/>
                <a:gd name="T35" fmla="*/ 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 h="194">
                  <a:moveTo>
                    <a:pt x="104" y="194"/>
                  </a:moveTo>
                  <a:cubicBezTo>
                    <a:pt x="79" y="194"/>
                    <a:pt x="0" y="134"/>
                    <a:pt x="0" y="64"/>
                  </a:cubicBezTo>
                  <a:cubicBezTo>
                    <a:pt x="0" y="34"/>
                    <a:pt x="22" y="0"/>
                    <a:pt x="53" y="0"/>
                  </a:cubicBezTo>
                  <a:cubicBezTo>
                    <a:pt x="76" y="0"/>
                    <a:pt x="97" y="12"/>
                    <a:pt x="104" y="28"/>
                  </a:cubicBezTo>
                  <a:cubicBezTo>
                    <a:pt x="111" y="12"/>
                    <a:pt x="132" y="0"/>
                    <a:pt x="155" y="0"/>
                  </a:cubicBezTo>
                  <a:cubicBezTo>
                    <a:pt x="186" y="0"/>
                    <a:pt x="209" y="34"/>
                    <a:pt x="209" y="64"/>
                  </a:cubicBezTo>
                  <a:cubicBezTo>
                    <a:pt x="209" y="134"/>
                    <a:pt x="129" y="194"/>
                    <a:pt x="104" y="194"/>
                  </a:cubicBezTo>
                  <a:close/>
                  <a:moveTo>
                    <a:pt x="53" y="5"/>
                  </a:moveTo>
                  <a:cubicBezTo>
                    <a:pt x="30" y="5"/>
                    <a:pt x="4" y="30"/>
                    <a:pt x="4" y="64"/>
                  </a:cubicBezTo>
                  <a:cubicBezTo>
                    <a:pt x="4" y="104"/>
                    <a:pt x="31" y="137"/>
                    <a:pt x="46" y="153"/>
                  </a:cubicBezTo>
                  <a:cubicBezTo>
                    <a:pt x="69" y="175"/>
                    <a:pt x="94" y="189"/>
                    <a:pt x="104" y="189"/>
                  </a:cubicBezTo>
                  <a:cubicBezTo>
                    <a:pt x="115" y="189"/>
                    <a:pt x="140" y="175"/>
                    <a:pt x="162" y="153"/>
                  </a:cubicBezTo>
                  <a:cubicBezTo>
                    <a:pt x="178" y="137"/>
                    <a:pt x="204" y="104"/>
                    <a:pt x="204" y="64"/>
                  </a:cubicBezTo>
                  <a:cubicBezTo>
                    <a:pt x="204" y="30"/>
                    <a:pt x="178" y="5"/>
                    <a:pt x="155" y="5"/>
                  </a:cubicBezTo>
                  <a:cubicBezTo>
                    <a:pt x="127" y="5"/>
                    <a:pt x="107" y="23"/>
                    <a:pt x="107" y="39"/>
                  </a:cubicBezTo>
                  <a:cubicBezTo>
                    <a:pt x="107" y="40"/>
                    <a:pt x="106" y="41"/>
                    <a:pt x="104" y="41"/>
                  </a:cubicBezTo>
                  <a:cubicBezTo>
                    <a:pt x="103" y="41"/>
                    <a:pt x="102" y="40"/>
                    <a:pt x="102" y="39"/>
                  </a:cubicBezTo>
                  <a:cubicBezTo>
                    <a:pt x="102" y="19"/>
                    <a:pt x="76" y="5"/>
                    <a:pt x="5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1" name="Group 10"/>
          <p:cNvGrpSpPr/>
          <p:nvPr/>
        </p:nvGrpSpPr>
        <p:grpSpPr>
          <a:xfrm>
            <a:off x="925451" y="2999998"/>
            <a:ext cx="1060424" cy="1063229"/>
            <a:chOff x="4595813" y="2445544"/>
            <a:chExt cx="600075" cy="601663"/>
          </a:xfrm>
        </p:grpSpPr>
        <p:sp>
          <p:nvSpPr>
            <p:cNvPr id="12" name="Oval 11"/>
            <p:cNvSpPr>
              <a:spLocks noChangeArrowheads="1"/>
            </p:cNvSpPr>
            <p:nvPr/>
          </p:nvSpPr>
          <p:spPr bwMode="auto">
            <a:xfrm>
              <a:off x="4595813" y="2445544"/>
              <a:ext cx="600075" cy="601663"/>
            </a:xfrm>
            <a:prstGeom prst="ellipse">
              <a:avLst/>
            </a:prstGeom>
            <a:solidFill>
              <a:schemeClr val="tx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3" name="Freeform 12"/>
            <p:cNvSpPr>
              <a:spLocks noEditPoints="1"/>
            </p:cNvSpPr>
            <p:nvPr/>
          </p:nvSpPr>
          <p:spPr bwMode="auto">
            <a:xfrm>
              <a:off x="4678363" y="2620169"/>
              <a:ext cx="436563" cy="252413"/>
            </a:xfrm>
            <a:custGeom>
              <a:avLst/>
              <a:gdLst>
                <a:gd name="T0" fmla="*/ 251 w 258"/>
                <a:gd name="T1" fmla="*/ 2 h 148"/>
                <a:gd name="T2" fmla="*/ 250 w 258"/>
                <a:gd name="T3" fmla="*/ 1 h 148"/>
                <a:gd name="T4" fmla="*/ 250 w 258"/>
                <a:gd name="T5" fmla="*/ 1 h 148"/>
                <a:gd name="T6" fmla="*/ 250 w 258"/>
                <a:gd name="T7" fmla="*/ 0 h 148"/>
                <a:gd name="T8" fmla="*/ 249 w 258"/>
                <a:gd name="T9" fmla="*/ 0 h 148"/>
                <a:gd name="T10" fmla="*/ 249 w 258"/>
                <a:gd name="T11" fmla="*/ 0 h 148"/>
                <a:gd name="T12" fmla="*/ 249 w 258"/>
                <a:gd name="T13" fmla="*/ 0 h 148"/>
                <a:gd name="T14" fmla="*/ 248 w 258"/>
                <a:gd name="T15" fmla="*/ 0 h 148"/>
                <a:gd name="T16" fmla="*/ 247 w 258"/>
                <a:gd name="T17" fmla="*/ 0 h 148"/>
                <a:gd name="T18" fmla="*/ 247 w 258"/>
                <a:gd name="T19" fmla="*/ 0 h 148"/>
                <a:gd name="T20" fmla="*/ 209 w 258"/>
                <a:gd name="T21" fmla="*/ 29 h 148"/>
                <a:gd name="T22" fmla="*/ 212 w 258"/>
                <a:gd name="T23" fmla="*/ 32 h 148"/>
                <a:gd name="T24" fmla="*/ 217 w 258"/>
                <a:gd name="T25" fmla="*/ 70 h 148"/>
                <a:gd name="T26" fmla="*/ 194 w 258"/>
                <a:gd name="T27" fmla="*/ 78 h 148"/>
                <a:gd name="T28" fmla="*/ 161 w 258"/>
                <a:gd name="T29" fmla="*/ 55 h 148"/>
                <a:gd name="T30" fmla="*/ 125 w 258"/>
                <a:gd name="T31" fmla="*/ 55 h 148"/>
                <a:gd name="T32" fmla="*/ 111 w 258"/>
                <a:gd name="T33" fmla="*/ 112 h 148"/>
                <a:gd name="T34" fmla="*/ 94 w 258"/>
                <a:gd name="T35" fmla="*/ 114 h 148"/>
                <a:gd name="T36" fmla="*/ 68 w 258"/>
                <a:gd name="T37" fmla="*/ 70 h 148"/>
                <a:gd name="T38" fmla="*/ 32 w 258"/>
                <a:gd name="T39" fmla="*/ 70 h 148"/>
                <a:gd name="T40" fmla="*/ 1 w 258"/>
                <a:gd name="T41" fmla="*/ 128 h 148"/>
                <a:gd name="T42" fmla="*/ 3 w 258"/>
                <a:gd name="T43" fmla="*/ 132 h 148"/>
                <a:gd name="T44" fmla="*/ 40 w 258"/>
                <a:gd name="T45" fmla="*/ 85 h 148"/>
                <a:gd name="T46" fmla="*/ 61 w 258"/>
                <a:gd name="T47" fmla="*/ 85 h 148"/>
                <a:gd name="T48" fmla="*/ 86 w 258"/>
                <a:gd name="T49" fmla="*/ 129 h 148"/>
                <a:gd name="T50" fmla="*/ 123 w 258"/>
                <a:gd name="T51" fmla="*/ 129 h 148"/>
                <a:gd name="T52" fmla="*/ 135 w 258"/>
                <a:gd name="T53" fmla="*/ 71 h 148"/>
                <a:gd name="T54" fmla="*/ 159 w 258"/>
                <a:gd name="T55" fmla="*/ 63 h 148"/>
                <a:gd name="T56" fmla="*/ 191 w 258"/>
                <a:gd name="T57" fmla="*/ 87 h 148"/>
                <a:gd name="T58" fmla="*/ 228 w 258"/>
                <a:gd name="T59" fmla="*/ 87 h 148"/>
                <a:gd name="T60" fmla="*/ 247 w 258"/>
                <a:gd name="T61" fmla="*/ 11 h 148"/>
                <a:gd name="T62" fmla="*/ 255 w 258"/>
                <a:gd name="T63" fmla="*/ 53 h 148"/>
                <a:gd name="T64" fmla="*/ 258 w 258"/>
                <a:gd name="T65" fmla="*/ 50 h 148"/>
                <a:gd name="T66" fmla="*/ 50 w 258"/>
                <a:gd name="T67" fmla="*/ 56 h 148"/>
                <a:gd name="T68" fmla="*/ 59 w 258"/>
                <a:gd name="T69" fmla="*/ 80 h 148"/>
                <a:gd name="T70" fmla="*/ 59 w 258"/>
                <a:gd name="T71" fmla="*/ 80 h 148"/>
                <a:gd name="T72" fmla="*/ 36 w 258"/>
                <a:gd name="T73" fmla="*/ 70 h 148"/>
                <a:gd name="T74" fmla="*/ 105 w 258"/>
                <a:gd name="T75" fmla="*/ 143 h 148"/>
                <a:gd name="T76" fmla="*/ 105 w 258"/>
                <a:gd name="T77" fmla="*/ 116 h 148"/>
                <a:gd name="T78" fmla="*/ 143 w 258"/>
                <a:gd name="T79" fmla="*/ 68 h 148"/>
                <a:gd name="T80" fmla="*/ 143 w 258"/>
                <a:gd name="T81" fmla="*/ 41 h 148"/>
                <a:gd name="T82" fmla="*/ 143 w 258"/>
                <a:gd name="T83" fmla="*/ 68 h 148"/>
                <a:gd name="T84" fmla="*/ 210 w 258"/>
                <a:gd name="T85" fmla="*/ 100 h 148"/>
                <a:gd name="T86" fmla="*/ 210 w 258"/>
                <a:gd name="T87" fmla="*/ 7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 h="148">
                  <a:moveTo>
                    <a:pt x="258" y="50"/>
                  </a:moveTo>
                  <a:cubicBezTo>
                    <a:pt x="251" y="2"/>
                    <a:pt x="251" y="2"/>
                    <a:pt x="251" y="2"/>
                  </a:cubicBezTo>
                  <a:cubicBezTo>
                    <a:pt x="251" y="2"/>
                    <a:pt x="251" y="2"/>
                    <a:pt x="251" y="2"/>
                  </a:cubicBezTo>
                  <a:cubicBezTo>
                    <a:pt x="251" y="1"/>
                    <a:pt x="251" y="1"/>
                    <a:pt x="250" y="1"/>
                  </a:cubicBezTo>
                  <a:cubicBezTo>
                    <a:pt x="250" y="1"/>
                    <a:pt x="250" y="1"/>
                    <a:pt x="250" y="1"/>
                  </a:cubicBezTo>
                  <a:cubicBezTo>
                    <a:pt x="250" y="1"/>
                    <a:pt x="250" y="1"/>
                    <a:pt x="250" y="1"/>
                  </a:cubicBezTo>
                  <a:cubicBezTo>
                    <a:pt x="250" y="1"/>
                    <a:pt x="250" y="1"/>
                    <a:pt x="250" y="1"/>
                  </a:cubicBezTo>
                  <a:cubicBezTo>
                    <a:pt x="250" y="0"/>
                    <a:pt x="250" y="0"/>
                    <a:pt x="250" y="0"/>
                  </a:cubicBezTo>
                  <a:cubicBezTo>
                    <a:pt x="250" y="0"/>
                    <a:pt x="250" y="0"/>
                    <a:pt x="250" y="0"/>
                  </a:cubicBezTo>
                  <a:cubicBezTo>
                    <a:pt x="250" y="0"/>
                    <a:pt x="249" y="0"/>
                    <a:pt x="249" y="0"/>
                  </a:cubicBezTo>
                  <a:cubicBezTo>
                    <a:pt x="249" y="0"/>
                    <a:pt x="249" y="0"/>
                    <a:pt x="249" y="0"/>
                  </a:cubicBezTo>
                  <a:cubicBezTo>
                    <a:pt x="249" y="0"/>
                    <a:pt x="249" y="0"/>
                    <a:pt x="249" y="0"/>
                  </a:cubicBezTo>
                  <a:cubicBezTo>
                    <a:pt x="249" y="0"/>
                    <a:pt x="249" y="0"/>
                    <a:pt x="249" y="0"/>
                  </a:cubicBezTo>
                  <a:cubicBezTo>
                    <a:pt x="249" y="0"/>
                    <a:pt x="249" y="0"/>
                    <a:pt x="249" y="0"/>
                  </a:cubicBezTo>
                  <a:cubicBezTo>
                    <a:pt x="249" y="0"/>
                    <a:pt x="249" y="0"/>
                    <a:pt x="249" y="0"/>
                  </a:cubicBezTo>
                  <a:cubicBezTo>
                    <a:pt x="248" y="0"/>
                    <a:pt x="248" y="0"/>
                    <a:pt x="248" y="0"/>
                  </a:cubicBezTo>
                  <a:cubicBezTo>
                    <a:pt x="248" y="0"/>
                    <a:pt x="248" y="0"/>
                    <a:pt x="248" y="0"/>
                  </a:cubicBezTo>
                  <a:cubicBezTo>
                    <a:pt x="248" y="0"/>
                    <a:pt x="248" y="0"/>
                    <a:pt x="247" y="0"/>
                  </a:cubicBezTo>
                  <a:cubicBezTo>
                    <a:pt x="247" y="0"/>
                    <a:pt x="247" y="0"/>
                    <a:pt x="247" y="0"/>
                  </a:cubicBezTo>
                  <a:cubicBezTo>
                    <a:pt x="247" y="0"/>
                    <a:pt x="247" y="0"/>
                    <a:pt x="247" y="0"/>
                  </a:cubicBezTo>
                  <a:cubicBezTo>
                    <a:pt x="247" y="0"/>
                    <a:pt x="247" y="0"/>
                    <a:pt x="247" y="0"/>
                  </a:cubicBezTo>
                  <a:cubicBezTo>
                    <a:pt x="209" y="29"/>
                    <a:pt x="209" y="29"/>
                    <a:pt x="209" y="29"/>
                  </a:cubicBezTo>
                  <a:cubicBezTo>
                    <a:pt x="208" y="29"/>
                    <a:pt x="208" y="31"/>
                    <a:pt x="208" y="32"/>
                  </a:cubicBezTo>
                  <a:cubicBezTo>
                    <a:pt x="209" y="33"/>
                    <a:pt x="211" y="33"/>
                    <a:pt x="212" y="32"/>
                  </a:cubicBezTo>
                  <a:cubicBezTo>
                    <a:pt x="243" y="9"/>
                    <a:pt x="243" y="9"/>
                    <a:pt x="243" y="9"/>
                  </a:cubicBezTo>
                  <a:cubicBezTo>
                    <a:pt x="217" y="70"/>
                    <a:pt x="217" y="70"/>
                    <a:pt x="217" y="70"/>
                  </a:cubicBezTo>
                  <a:cubicBezTo>
                    <a:pt x="214" y="69"/>
                    <a:pt x="212" y="68"/>
                    <a:pt x="210" y="68"/>
                  </a:cubicBezTo>
                  <a:cubicBezTo>
                    <a:pt x="203" y="68"/>
                    <a:pt x="197" y="72"/>
                    <a:pt x="194" y="78"/>
                  </a:cubicBezTo>
                  <a:cubicBezTo>
                    <a:pt x="161" y="59"/>
                    <a:pt x="161" y="59"/>
                    <a:pt x="161" y="59"/>
                  </a:cubicBezTo>
                  <a:cubicBezTo>
                    <a:pt x="161" y="57"/>
                    <a:pt x="161" y="56"/>
                    <a:pt x="161" y="55"/>
                  </a:cubicBezTo>
                  <a:cubicBezTo>
                    <a:pt x="161" y="45"/>
                    <a:pt x="153" y="36"/>
                    <a:pt x="143" y="36"/>
                  </a:cubicBezTo>
                  <a:cubicBezTo>
                    <a:pt x="133" y="36"/>
                    <a:pt x="125" y="45"/>
                    <a:pt x="125" y="55"/>
                  </a:cubicBezTo>
                  <a:cubicBezTo>
                    <a:pt x="125" y="60"/>
                    <a:pt x="127" y="66"/>
                    <a:pt x="131" y="69"/>
                  </a:cubicBezTo>
                  <a:cubicBezTo>
                    <a:pt x="111" y="112"/>
                    <a:pt x="111" y="112"/>
                    <a:pt x="111" y="112"/>
                  </a:cubicBezTo>
                  <a:cubicBezTo>
                    <a:pt x="109" y="111"/>
                    <a:pt x="107" y="111"/>
                    <a:pt x="105" y="111"/>
                  </a:cubicBezTo>
                  <a:cubicBezTo>
                    <a:pt x="101" y="111"/>
                    <a:pt x="97" y="112"/>
                    <a:pt x="94" y="114"/>
                  </a:cubicBezTo>
                  <a:cubicBezTo>
                    <a:pt x="64" y="81"/>
                    <a:pt x="64" y="81"/>
                    <a:pt x="64" y="81"/>
                  </a:cubicBezTo>
                  <a:cubicBezTo>
                    <a:pt x="67" y="78"/>
                    <a:pt x="68" y="74"/>
                    <a:pt x="68" y="70"/>
                  </a:cubicBezTo>
                  <a:cubicBezTo>
                    <a:pt x="68" y="59"/>
                    <a:pt x="60" y="51"/>
                    <a:pt x="50" y="51"/>
                  </a:cubicBezTo>
                  <a:cubicBezTo>
                    <a:pt x="40" y="51"/>
                    <a:pt x="32" y="59"/>
                    <a:pt x="32" y="70"/>
                  </a:cubicBezTo>
                  <a:cubicBezTo>
                    <a:pt x="32" y="74"/>
                    <a:pt x="34" y="79"/>
                    <a:pt x="37" y="82"/>
                  </a:cubicBezTo>
                  <a:cubicBezTo>
                    <a:pt x="1" y="128"/>
                    <a:pt x="1" y="128"/>
                    <a:pt x="1" y="128"/>
                  </a:cubicBezTo>
                  <a:cubicBezTo>
                    <a:pt x="0" y="129"/>
                    <a:pt x="0" y="131"/>
                    <a:pt x="1" y="131"/>
                  </a:cubicBezTo>
                  <a:cubicBezTo>
                    <a:pt x="2" y="132"/>
                    <a:pt x="2" y="132"/>
                    <a:pt x="3" y="132"/>
                  </a:cubicBezTo>
                  <a:cubicBezTo>
                    <a:pt x="4" y="132"/>
                    <a:pt x="4" y="131"/>
                    <a:pt x="5" y="131"/>
                  </a:cubicBezTo>
                  <a:cubicBezTo>
                    <a:pt x="40" y="85"/>
                    <a:pt x="40" y="85"/>
                    <a:pt x="40" y="85"/>
                  </a:cubicBezTo>
                  <a:cubicBezTo>
                    <a:pt x="43" y="87"/>
                    <a:pt x="46" y="88"/>
                    <a:pt x="50" y="88"/>
                  </a:cubicBezTo>
                  <a:cubicBezTo>
                    <a:pt x="54" y="88"/>
                    <a:pt x="58" y="87"/>
                    <a:pt x="61" y="85"/>
                  </a:cubicBezTo>
                  <a:cubicBezTo>
                    <a:pt x="91" y="118"/>
                    <a:pt x="91" y="118"/>
                    <a:pt x="91" y="118"/>
                  </a:cubicBezTo>
                  <a:cubicBezTo>
                    <a:pt x="88" y="121"/>
                    <a:pt x="86" y="125"/>
                    <a:pt x="86" y="129"/>
                  </a:cubicBezTo>
                  <a:cubicBezTo>
                    <a:pt x="86" y="140"/>
                    <a:pt x="94" y="148"/>
                    <a:pt x="105" y="148"/>
                  </a:cubicBezTo>
                  <a:cubicBezTo>
                    <a:pt x="115" y="148"/>
                    <a:pt x="123" y="140"/>
                    <a:pt x="123" y="129"/>
                  </a:cubicBezTo>
                  <a:cubicBezTo>
                    <a:pt x="123" y="123"/>
                    <a:pt x="120" y="118"/>
                    <a:pt x="115" y="114"/>
                  </a:cubicBezTo>
                  <a:cubicBezTo>
                    <a:pt x="135" y="71"/>
                    <a:pt x="135" y="71"/>
                    <a:pt x="135" y="71"/>
                  </a:cubicBezTo>
                  <a:cubicBezTo>
                    <a:pt x="138" y="72"/>
                    <a:pt x="140" y="73"/>
                    <a:pt x="143" y="73"/>
                  </a:cubicBezTo>
                  <a:cubicBezTo>
                    <a:pt x="150" y="73"/>
                    <a:pt x="156" y="69"/>
                    <a:pt x="159" y="63"/>
                  </a:cubicBezTo>
                  <a:cubicBezTo>
                    <a:pt x="192" y="82"/>
                    <a:pt x="192" y="82"/>
                    <a:pt x="192" y="82"/>
                  </a:cubicBezTo>
                  <a:cubicBezTo>
                    <a:pt x="192" y="83"/>
                    <a:pt x="191" y="85"/>
                    <a:pt x="191" y="87"/>
                  </a:cubicBezTo>
                  <a:cubicBezTo>
                    <a:pt x="191" y="97"/>
                    <a:pt x="200" y="105"/>
                    <a:pt x="210" y="105"/>
                  </a:cubicBezTo>
                  <a:cubicBezTo>
                    <a:pt x="220" y="105"/>
                    <a:pt x="228" y="97"/>
                    <a:pt x="228" y="87"/>
                  </a:cubicBezTo>
                  <a:cubicBezTo>
                    <a:pt x="228" y="81"/>
                    <a:pt x="225" y="75"/>
                    <a:pt x="221" y="72"/>
                  </a:cubicBezTo>
                  <a:cubicBezTo>
                    <a:pt x="247" y="11"/>
                    <a:pt x="247" y="11"/>
                    <a:pt x="247" y="11"/>
                  </a:cubicBezTo>
                  <a:cubicBezTo>
                    <a:pt x="253" y="51"/>
                    <a:pt x="253" y="51"/>
                    <a:pt x="253" y="51"/>
                  </a:cubicBezTo>
                  <a:cubicBezTo>
                    <a:pt x="253" y="52"/>
                    <a:pt x="254" y="53"/>
                    <a:pt x="255" y="53"/>
                  </a:cubicBezTo>
                  <a:cubicBezTo>
                    <a:pt x="255" y="53"/>
                    <a:pt x="256" y="53"/>
                    <a:pt x="256" y="53"/>
                  </a:cubicBezTo>
                  <a:cubicBezTo>
                    <a:pt x="257" y="53"/>
                    <a:pt x="258" y="52"/>
                    <a:pt x="258" y="50"/>
                  </a:cubicBezTo>
                  <a:close/>
                  <a:moveTo>
                    <a:pt x="36" y="70"/>
                  </a:moveTo>
                  <a:cubicBezTo>
                    <a:pt x="36" y="62"/>
                    <a:pt x="43" y="56"/>
                    <a:pt x="50" y="56"/>
                  </a:cubicBezTo>
                  <a:cubicBezTo>
                    <a:pt x="58" y="56"/>
                    <a:pt x="64" y="62"/>
                    <a:pt x="64" y="70"/>
                  </a:cubicBezTo>
                  <a:cubicBezTo>
                    <a:pt x="64" y="73"/>
                    <a:pt x="62" y="77"/>
                    <a:pt x="59" y="80"/>
                  </a:cubicBezTo>
                  <a:cubicBezTo>
                    <a:pt x="59" y="80"/>
                    <a:pt x="59" y="80"/>
                    <a:pt x="59" y="80"/>
                  </a:cubicBezTo>
                  <a:cubicBezTo>
                    <a:pt x="59" y="80"/>
                    <a:pt x="59" y="80"/>
                    <a:pt x="59" y="80"/>
                  </a:cubicBezTo>
                  <a:cubicBezTo>
                    <a:pt x="57" y="82"/>
                    <a:pt x="54" y="83"/>
                    <a:pt x="50" y="83"/>
                  </a:cubicBezTo>
                  <a:cubicBezTo>
                    <a:pt x="43" y="83"/>
                    <a:pt x="36" y="77"/>
                    <a:pt x="36" y="70"/>
                  </a:cubicBezTo>
                  <a:close/>
                  <a:moveTo>
                    <a:pt x="118" y="129"/>
                  </a:moveTo>
                  <a:cubicBezTo>
                    <a:pt x="118" y="137"/>
                    <a:pt x="112" y="143"/>
                    <a:pt x="105" y="143"/>
                  </a:cubicBezTo>
                  <a:cubicBezTo>
                    <a:pt x="97" y="143"/>
                    <a:pt x="91" y="137"/>
                    <a:pt x="91" y="129"/>
                  </a:cubicBezTo>
                  <a:cubicBezTo>
                    <a:pt x="91" y="122"/>
                    <a:pt x="97" y="116"/>
                    <a:pt x="105" y="116"/>
                  </a:cubicBezTo>
                  <a:cubicBezTo>
                    <a:pt x="112" y="116"/>
                    <a:pt x="118" y="122"/>
                    <a:pt x="118" y="129"/>
                  </a:cubicBezTo>
                  <a:close/>
                  <a:moveTo>
                    <a:pt x="143" y="68"/>
                  </a:moveTo>
                  <a:cubicBezTo>
                    <a:pt x="136" y="68"/>
                    <a:pt x="129" y="62"/>
                    <a:pt x="129" y="55"/>
                  </a:cubicBezTo>
                  <a:cubicBezTo>
                    <a:pt x="129" y="47"/>
                    <a:pt x="136" y="41"/>
                    <a:pt x="143" y="41"/>
                  </a:cubicBezTo>
                  <a:cubicBezTo>
                    <a:pt x="151" y="41"/>
                    <a:pt x="157" y="47"/>
                    <a:pt x="157" y="55"/>
                  </a:cubicBezTo>
                  <a:cubicBezTo>
                    <a:pt x="157" y="62"/>
                    <a:pt x="151" y="68"/>
                    <a:pt x="143" y="68"/>
                  </a:cubicBezTo>
                  <a:close/>
                  <a:moveTo>
                    <a:pt x="223" y="87"/>
                  </a:moveTo>
                  <a:cubicBezTo>
                    <a:pt x="223" y="94"/>
                    <a:pt x="217" y="100"/>
                    <a:pt x="210" y="100"/>
                  </a:cubicBezTo>
                  <a:cubicBezTo>
                    <a:pt x="202" y="100"/>
                    <a:pt x="196" y="94"/>
                    <a:pt x="196" y="87"/>
                  </a:cubicBezTo>
                  <a:cubicBezTo>
                    <a:pt x="196" y="79"/>
                    <a:pt x="202" y="73"/>
                    <a:pt x="210" y="73"/>
                  </a:cubicBezTo>
                  <a:cubicBezTo>
                    <a:pt x="217" y="73"/>
                    <a:pt x="223" y="79"/>
                    <a:pt x="223" y="8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4" name="Group 13"/>
          <p:cNvGrpSpPr/>
          <p:nvPr/>
        </p:nvGrpSpPr>
        <p:grpSpPr>
          <a:xfrm>
            <a:off x="8350416" y="2998596"/>
            <a:ext cx="1060424" cy="1066032"/>
            <a:chOff x="9788525" y="2444750"/>
            <a:chExt cx="600075" cy="603250"/>
          </a:xfrm>
        </p:grpSpPr>
        <p:sp>
          <p:nvSpPr>
            <p:cNvPr id="15" name="Oval 14"/>
            <p:cNvSpPr>
              <a:spLocks noChangeArrowheads="1"/>
            </p:cNvSpPr>
            <p:nvPr/>
          </p:nvSpPr>
          <p:spPr bwMode="auto">
            <a:xfrm>
              <a:off x="9788525" y="2444750"/>
              <a:ext cx="600075" cy="603250"/>
            </a:xfrm>
            <a:prstGeom prst="ellipse">
              <a:avLst/>
            </a:prstGeom>
            <a:solidFill>
              <a:schemeClr val="tx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6" name="Group 15"/>
            <p:cNvGrpSpPr/>
            <p:nvPr/>
          </p:nvGrpSpPr>
          <p:grpSpPr>
            <a:xfrm>
              <a:off x="9928225" y="2586038"/>
              <a:ext cx="328613" cy="320675"/>
              <a:chOff x="9928225" y="2871788"/>
              <a:chExt cx="328613" cy="320675"/>
            </a:xfrm>
          </p:grpSpPr>
          <p:sp>
            <p:nvSpPr>
              <p:cNvPr id="17" name="Freeform 16"/>
              <p:cNvSpPr>
                <a:spLocks noEditPoints="1"/>
              </p:cNvSpPr>
              <p:nvPr/>
            </p:nvSpPr>
            <p:spPr bwMode="auto">
              <a:xfrm>
                <a:off x="9952038" y="2871788"/>
                <a:ext cx="304800" cy="296863"/>
              </a:xfrm>
              <a:custGeom>
                <a:avLst/>
                <a:gdLst>
                  <a:gd name="T0" fmla="*/ 173 w 180"/>
                  <a:gd name="T1" fmla="*/ 2 h 175"/>
                  <a:gd name="T2" fmla="*/ 163 w 180"/>
                  <a:gd name="T3" fmla="*/ 0 h 175"/>
                  <a:gd name="T4" fmla="*/ 98 w 180"/>
                  <a:gd name="T5" fmla="*/ 29 h 175"/>
                  <a:gd name="T6" fmla="*/ 65 w 180"/>
                  <a:gd name="T7" fmla="*/ 65 h 175"/>
                  <a:gd name="T8" fmla="*/ 25 w 180"/>
                  <a:gd name="T9" fmla="*/ 68 h 175"/>
                  <a:gd name="T10" fmla="*/ 0 w 180"/>
                  <a:gd name="T11" fmla="*/ 95 h 175"/>
                  <a:gd name="T12" fmla="*/ 1 w 180"/>
                  <a:gd name="T13" fmla="*/ 97 h 175"/>
                  <a:gd name="T14" fmla="*/ 3 w 180"/>
                  <a:gd name="T15" fmla="*/ 98 h 175"/>
                  <a:gd name="T16" fmla="*/ 34 w 180"/>
                  <a:gd name="T17" fmla="*/ 99 h 175"/>
                  <a:gd name="T18" fmla="*/ 32 w 180"/>
                  <a:gd name="T19" fmla="*/ 101 h 175"/>
                  <a:gd name="T20" fmla="*/ 32 w 180"/>
                  <a:gd name="T21" fmla="*/ 110 h 175"/>
                  <a:gd name="T22" fmla="*/ 22 w 180"/>
                  <a:gd name="T23" fmla="*/ 120 h 175"/>
                  <a:gd name="T24" fmla="*/ 32 w 180"/>
                  <a:gd name="T25" fmla="*/ 143 h 175"/>
                  <a:gd name="T26" fmla="*/ 52 w 180"/>
                  <a:gd name="T27" fmla="*/ 155 h 175"/>
                  <a:gd name="T28" fmla="*/ 55 w 180"/>
                  <a:gd name="T29" fmla="*/ 153 h 175"/>
                  <a:gd name="T30" fmla="*/ 65 w 180"/>
                  <a:gd name="T31" fmla="*/ 143 h 175"/>
                  <a:gd name="T32" fmla="*/ 71 w 180"/>
                  <a:gd name="T33" fmla="*/ 145 h 175"/>
                  <a:gd name="T34" fmla="*/ 74 w 180"/>
                  <a:gd name="T35" fmla="*/ 143 h 175"/>
                  <a:gd name="T36" fmla="*/ 77 w 180"/>
                  <a:gd name="T37" fmla="*/ 141 h 175"/>
                  <a:gd name="T38" fmla="*/ 78 w 180"/>
                  <a:gd name="T39" fmla="*/ 172 h 175"/>
                  <a:gd name="T40" fmla="*/ 78 w 180"/>
                  <a:gd name="T41" fmla="*/ 175 h 175"/>
                  <a:gd name="T42" fmla="*/ 80 w 180"/>
                  <a:gd name="T43" fmla="*/ 175 h 175"/>
                  <a:gd name="T44" fmla="*/ 81 w 180"/>
                  <a:gd name="T45" fmla="*/ 175 h 175"/>
                  <a:gd name="T46" fmla="*/ 108 w 180"/>
                  <a:gd name="T47" fmla="*/ 151 h 175"/>
                  <a:gd name="T48" fmla="*/ 111 w 180"/>
                  <a:gd name="T49" fmla="*/ 110 h 175"/>
                  <a:gd name="T50" fmla="*/ 146 w 180"/>
                  <a:gd name="T51" fmla="*/ 78 h 175"/>
                  <a:gd name="T52" fmla="*/ 173 w 180"/>
                  <a:gd name="T53" fmla="*/ 2 h 175"/>
                  <a:gd name="T54" fmla="*/ 7 w 180"/>
                  <a:gd name="T55" fmla="*/ 92 h 175"/>
                  <a:gd name="T56" fmla="*/ 26 w 180"/>
                  <a:gd name="T57" fmla="*/ 72 h 175"/>
                  <a:gd name="T58" fmla="*/ 61 w 180"/>
                  <a:gd name="T59" fmla="*/ 69 h 175"/>
                  <a:gd name="T60" fmla="*/ 38 w 180"/>
                  <a:gd name="T61" fmla="*/ 95 h 175"/>
                  <a:gd name="T62" fmla="*/ 7 w 180"/>
                  <a:gd name="T63" fmla="*/ 92 h 175"/>
                  <a:gd name="T64" fmla="*/ 52 w 180"/>
                  <a:gd name="T65" fmla="*/ 150 h 175"/>
                  <a:gd name="T66" fmla="*/ 36 w 180"/>
                  <a:gd name="T67" fmla="*/ 140 h 175"/>
                  <a:gd name="T68" fmla="*/ 25 w 180"/>
                  <a:gd name="T69" fmla="*/ 123 h 175"/>
                  <a:gd name="T70" fmla="*/ 34 w 180"/>
                  <a:gd name="T71" fmla="*/ 114 h 175"/>
                  <a:gd name="T72" fmla="*/ 46 w 180"/>
                  <a:gd name="T73" fmla="*/ 129 h 175"/>
                  <a:gd name="T74" fmla="*/ 61 w 180"/>
                  <a:gd name="T75" fmla="*/ 141 h 175"/>
                  <a:gd name="T76" fmla="*/ 52 w 180"/>
                  <a:gd name="T77" fmla="*/ 150 h 175"/>
                  <a:gd name="T78" fmla="*/ 103 w 180"/>
                  <a:gd name="T79" fmla="*/ 149 h 175"/>
                  <a:gd name="T80" fmla="*/ 83 w 180"/>
                  <a:gd name="T81" fmla="*/ 168 h 175"/>
                  <a:gd name="T82" fmla="*/ 81 w 180"/>
                  <a:gd name="T83" fmla="*/ 137 h 175"/>
                  <a:gd name="T84" fmla="*/ 106 w 180"/>
                  <a:gd name="T85" fmla="*/ 115 h 175"/>
                  <a:gd name="T86" fmla="*/ 103 w 180"/>
                  <a:gd name="T87" fmla="*/ 149 h 175"/>
                  <a:gd name="T88" fmla="*/ 77 w 180"/>
                  <a:gd name="T89" fmla="*/ 135 h 175"/>
                  <a:gd name="T90" fmla="*/ 76 w 180"/>
                  <a:gd name="T91" fmla="*/ 135 h 175"/>
                  <a:gd name="T92" fmla="*/ 71 w 180"/>
                  <a:gd name="T93" fmla="*/ 140 h 175"/>
                  <a:gd name="T94" fmla="*/ 71 w 180"/>
                  <a:gd name="T95" fmla="*/ 140 h 175"/>
                  <a:gd name="T96" fmla="*/ 50 w 180"/>
                  <a:gd name="T97" fmla="*/ 126 h 175"/>
                  <a:gd name="T98" fmla="*/ 35 w 180"/>
                  <a:gd name="T99" fmla="*/ 104 h 175"/>
                  <a:gd name="T100" fmla="*/ 40 w 180"/>
                  <a:gd name="T101" fmla="*/ 99 h 175"/>
                  <a:gd name="T102" fmla="*/ 40 w 180"/>
                  <a:gd name="T103" fmla="*/ 99 h 175"/>
                  <a:gd name="T104" fmla="*/ 101 w 180"/>
                  <a:gd name="T105" fmla="*/ 32 h 175"/>
                  <a:gd name="T106" fmla="*/ 163 w 180"/>
                  <a:gd name="T107" fmla="*/ 4 h 175"/>
                  <a:gd name="T108" fmla="*/ 170 w 180"/>
                  <a:gd name="T109" fmla="*/ 6 h 175"/>
                  <a:gd name="T110" fmla="*/ 143 w 180"/>
                  <a:gd name="T111" fmla="*/ 74 h 175"/>
                  <a:gd name="T112" fmla="*/ 77 w 180"/>
                  <a:gd name="T113" fmla="*/ 13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0" h="175">
                    <a:moveTo>
                      <a:pt x="173" y="2"/>
                    </a:moveTo>
                    <a:cubicBezTo>
                      <a:pt x="171" y="0"/>
                      <a:pt x="168" y="0"/>
                      <a:pt x="163" y="0"/>
                    </a:cubicBezTo>
                    <a:cubicBezTo>
                      <a:pt x="150" y="0"/>
                      <a:pt x="121" y="6"/>
                      <a:pt x="98" y="29"/>
                    </a:cubicBezTo>
                    <a:cubicBezTo>
                      <a:pt x="65" y="65"/>
                      <a:pt x="65" y="65"/>
                      <a:pt x="65" y="65"/>
                    </a:cubicBezTo>
                    <a:cubicBezTo>
                      <a:pt x="60" y="65"/>
                      <a:pt x="37" y="63"/>
                      <a:pt x="25" y="68"/>
                    </a:cubicBezTo>
                    <a:cubicBezTo>
                      <a:pt x="11" y="73"/>
                      <a:pt x="1" y="94"/>
                      <a:pt x="0" y="95"/>
                    </a:cubicBezTo>
                    <a:cubicBezTo>
                      <a:pt x="0" y="95"/>
                      <a:pt x="0" y="96"/>
                      <a:pt x="1" y="97"/>
                    </a:cubicBezTo>
                    <a:cubicBezTo>
                      <a:pt x="1" y="98"/>
                      <a:pt x="2" y="98"/>
                      <a:pt x="3" y="98"/>
                    </a:cubicBezTo>
                    <a:cubicBezTo>
                      <a:pt x="16" y="94"/>
                      <a:pt x="29" y="97"/>
                      <a:pt x="34" y="99"/>
                    </a:cubicBezTo>
                    <a:cubicBezTo>
                      <a:pt x="32" y="101"/>
                      <a:pt x="32" y="101"/>
                      <a:pt x="32" y="101"/>
                    </a:cubicBezTo>
                    <a:cubicBezTo>
                      <a:pt x="30" y="103"/>
                      <a:pt x="30" y="106"/>
                      <a:pt x="32" y="110"/>
                    </a:cubicBezTo>
                    <a:cubicBezTo>
                      <a:pt x="22" y="120"/>
                      <a:pt x="22" y="120"/>
                      <a:pt x="22" y="120"/>
                    </a:cubicBezTo>
                    <a:cubicBezTo>
                      <a:pt x="18" y="125"/>
                      <a:pt x="24" y="135"/>
                      <a:pt x="32" y="143"/>
                    </a:cubicBezTo>
                    <a:cubicBezTo>
                      <a:pt x="38" y="149"/>
                      <a:pt x="46" y="155"/>
                      <a:pt x="52" y="155"/>
                    </a:cubicBezTo>
                    <a:cubicBezTo>
                      <a:pt x="53" y="155"/>
                      <a:pt x="54" y="154"/>
                      <a:pt x="55" y="153"/>
                    </a:cubicBezTo>
                    <a:cubicBezTo>
                      <a:pt x="65" y="143"/>
                      <a:pt x="65" y="143"/>
                      <a:pt x="65" y="143"/>
                    </a:cubicBezTo>
                    <a:cubicBezTo>
                      <a:pt x="67" y="144"/>
                      <a:pt x="69" y="145"/>
                      <a:pt x="71" y="145"/>
                    </a:cubicBezTo>
                    <a:cubicBezTo>
                      <a:pt x="73" y="145"/>
                      <a:pt x="74" y="144"/>
                      <a:pt x="74" y="143"/>
                    </a:cubicBezTo>
                    <a:cubicBezTo>
                      <a:pt x="77" y="141"/>
                      <a:pt x="77" y="141"/>
                      <a:pt x="77" y="141"/>
                    </a:cubicBezTo>
                    <a:cubicBezTo>
                      <a:pt x="79" y="147"/>
                      <a:pt x="82" y="160"/>
                      <a:pt x="78" y="172"/>
                    </a:cubicBezTo>
                    <a:cubicBezTo>
                      <a:pt x="77" y="173"/>
                      <a:pt x="78" y="174"/>
                      <a:pt x="78" y="175"/>
                    </a:cubicBezTo>
                    <a:cubicBezTo>
                      <a:pt x="79" y="175"/>
                      <a:pt x="79" y="175"/>
                      <a:pt x="80" y="175"/>
                    </a:cubicBezTo>
                    <a:cubicBezTo>
                      <a:pt x="80" y="175"/>
                      <a:pt x="81" y="175"/>
                      <a:pt x="81" y="175"/>
                    </a:cubicBezTo>
                    <a:cubicBezTo>
                      <a:pt x="82" y="175"/>
                      <a:pt x="103" y="165"/>
                      <a:pt x="108" y="151"/>
                    </a:cubicBezTo>
                    <a:cubicBezTo>
                      <a:pt x="112" y="138"/>
                      <a:pt x="111" y="116"/>
                      <a:pt x="111" y="110"/>
                    </a:cubicBezTo>
                    <a:cubicBezTo>
                      <a:pt x="146" y="78"/>
                      <a:pt x="146" y="78"/>
                      <a:pt x="146" y="78"/>
                    </a:cubicBezTo>
                    <a:cubicBezTo>
                      <a:pt x="174" y="50"/>
                      <a:pt x="180" y="9"/>
                      <a:pt x="173" y="2"/>
                    </a:cubicBezTo>
                    <a:close/>
                    <a:moveTo>
                      <a:pt x="7" y="92"/>
                    </a:moveTo>
                    <a:cubicBezTo>
                      <a:pt x="11" y="86"/>
                      <a:pt x="18" y="75"/>
                      <a:pt x="26" y="72"/>
                    </a:cubicBezTo>
                    <a:cubicBezTo>
                      <a:pt x="36" y="69"/>
                      <a:pt x="53" y="69"/>
                      <a:pt x="61" y="69"/>
                    </a:cubicBezTo>
                    <a:cubicBezTo>
                      <a:pt x="38" y="95"/>
                      <a:pt x="38" y="95"/>
                      <a:pt x="38" y="95"/>
                    </a:cubicBezTo>
                    <a:cubicBezTo>
                      <a:pt x="33" y="93"/>
                      <a:pt x="21" y="89"/>
                      <a:pt x="7" y="92"/>
                    </a:cubicBezTo>
                    <a:close/>
                    <a:moveTo>
                      <a:pt x="52" y="150"/>
                    </a:moveTo>
                    <a:cubicBezTo>
                      <a:pt x="51" y="151"/>
                      <a:pt x="44" y="148"/>
                      <a:pt x="36" y="140"/>
                    </a:cubicBezTo>
                    <a:cubicBezTo>
                      <a:pt x="27" y="131"/>
                      <a:pt x="25" y="124"/>
                      <a:pt x="25" y="123"/>
                    </a:cubicBezTo>
                    <a:cubicBezTo>
                      <a:pt x="34" y="114"/>
                      <a:pt x="34" y="114"/>
                      <a:pt x="34" y="114"/>
                    </a:cubicBezTo>
                    <a:cubicBezTo>
                      <a:pt x="38" y="120"/>
                      <a:pt x="42" y="125"/>
                      <a:pt x="46" y="129"/>
                    </a:cubicBezTo>
                    <a:cubicBezTo>
                      <a:pt x="51" y="134"/>
                      <a:pt x="56" y="138"/>
                      <a:pt x="61" y="141"/>
                    </a:cubicBezTo>
                    <a:lnTo>
                      <a:pt x="52" y="150"/>
                    </a:lnTo>
                    <a:close/>
                    <a:moveTo>
                      <a:pt x="103" y="149"/>
                    </a:moveTo>
                    <a:cubicBezTo>
                      <a:pt x="100" y="158"/>
                      <a:pt x="90" y="165"/>
                      <a:pt x="83" y="168"/>
                    </a:cubicBezTo>
                    <a:cubicBezTo>
                      <a:pt x="86" y="155"/>
                      <a:pt x="82" y="142"/>
                      <a:pt x="81" y="137"/>
                    </a:cubicBezTo>
                    <a:cubicBezTo>
                      <a:pt x="106" y="115"/>
                      <a:pt x="106" y="115"/>
                      <a:pt x="106" y="115"/>
                    </a:cubicBezTo>
                    <a:cubicBezTo>
                      <a:pt x="107" y="123"/>
                      <a:pt x="107" y="140"/>
                      <a:pt x="103" y="149"/>
                    </a:cubicBezTo>
                    <a:close/>
                    <a:moveTo>
                      <a:pt x="77" y="135"/>
                    </a:moveTo>
                    <a:cubicBezTo>
                      <a:pt x="77" y="135"/>
                      <a:pt x="77" y="135"/>
                      <a:pt x="76" y="135"/>
                    </a:cubicBezTo>
                    <a:cubicBezTo>
                      <a:pt x="71" y="140"/>
                      <a:pt x="71" y="140"/>
                      <a:pt x="71" y="140"/>
                    </a:cubicBezTo>
                    <a:cubicBezTo>
                      <a:pt x="71" y="140"/>
                      <a:pt x="71" y="140"/>
                      <a:pt x="71" y="140"/>
                    </a:cubicBezTo>
                    <a:cubicBezTo>
                      <a:pt x="67" y="140"/>
                      <a:pt x="59" y="135"/>
                      <a:pt x="50" y="126"/>
                    </a:cubicBezTo>
                    <a:cubicBezTo>
                      <a:pt x="39" y="115"/>
                      <a:pt x="35" y="106"/>
                      <a:pt x="35" y="104"/>
                    </a:cubicBezTo>
                    <a:cubicBezTo>
                      <a:pt x="40" y="99"/>
                      <a:pt x="40" y="99"/>
                      <a:pt x="40" y="99"/>
                    </a:cubicBezTo>
                    <a:cubicBezTo>
                      <a:pt x="40" y="99"/>
                      <a:pt x="40" y="99"/>
                      <a:pt x="40" y="99"/>
                    </a:cubicBezTo>
                    <a:cubicBezTo>
                      <a:pt x="101" y="32"/>
                      <a:pt x="101" y="32"/>
                      <a:pt x="101" y="32"/>
                    </a:cubicBezTo>
                    <a:cubicBezTo>
                      <a:pt x="122" y="12"/>
                      <a:pt x="149" y="4"/>
                      <a:pt x="163" y="4"/>
                    </a:cubicBezTo>
                    <a:cubicBezTo>
                      <a:pt x="167" y="4"/>
                      <a:pt x="169" y="5"/>
                      <a:pt x="170" y="6"/>
                    </a:cubicBezTo>
                    <a:cubicBezTo>
                      <a:pt x="174" y="10"/>
                      <a:pt x="170" y="48"/>
                      <a:pt x="143" y="74"/>
                    </a:cubicBezTo>
                    <a:lnTo>
                      <a:pt x="77"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8" name="Freeform 17"/>
              <p:cNvSpPr>
                <a:spLocks noEditPoints="1"/>
              </p:cNvSpPr>
              <p:nvPr/>
            </p:nvSpPr>
            <p:spPr bwMode="auto">
              <a:xfrm>
                <a:off x="10123488" y="2941638"/>
                <a:ext cx="58738" cy="53975"/>
              </a:xfrm>
              <a:custGeom>
                <a:avLst/>
                <a:gdLst>
                  <a:gd name="T0" fmla="*/ 17 w 35"/>
                  <a:gd name="T1" fmla="*/ 0 h 32"/>
                  <a:gd name="T2" fmla="*/ 6 w 35"/>
                  <a:gd name="T3" fmla="*/ 5 h 32"/>
                  <a:gd name="T4" fmla="*/ 6 w 35"/>
                  <a:gd name="T5" fmla="*/ 28 h 32"/>
                  <a:gd name="T6" fmla="*/ 17 w 35"/>
                  <a:gd name="T7" fmla="*/ 32 h 32"/>
                  <a:gd name="T8" fmla="*/ 28 w 35"/>
                  <a:gd name="T9" fmla="*/ 28 h 32"/>
                  <a:gd name="T10" fmla="*/ 28 w 35"/>
                  <a:gd name="T11" fmla="*/ 5 h 32"/>
                  <a:gd name="T12" fmla="*/ 17 w 35"/>
                  <a:gd name="T13" fmla="*/ 0 h 32"/>
                  <a:gd name="T14" fmla="*/ 25 w 35"/>
                  <a:gd name="T15" fmla="*/ 24 h 32"/>
                  <a:gd name="T16" fmla="*/ 17 w 35"/>
                  <a:gd name="T17" fmla="*/ 28 h 32"/>
                  <a:gd name="T18" fmla="*/ 9 w 35"/>
                  <a:gd name="T19" fmla="*/ 24 h 32"/>
                  <a:gd name="T20" fmla="*/ 9 w 35"/>
                  <a:gd name="T21" fmla="*/ 8 h 32"/>
                  <a:gd name="T22" fmla="*/ 17 w 35"/>
                  <a:gd name="T23" fmla="*/ 5 h 32"/>
                  <a:gd name="T24" fmla="*/ 25 w 35"/>
                  <a:gd name="T25" fmla="*/ 8 h 32"/>
                  <a:gd name="T26" fmla="*/ 25 w 35"/>
                  <a:gd name="T27" fmla="*/ 2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32">
                    <a:moveTo>
                      <a:pt x="17" y="0"/>
                    </a:moveTo>
                    <a:cubicBezTo>
                      <a:pt x="13" y="0"/>
                      <a:pt x="9" y="2"/>
                      <a:pt x="6" y="5"/>
                    </a:cubicBezTo>
                    <a:cubicBezTo>
                      <a:pt x="0" y="11"/>
                      <a:pt x="0" y="21"/>
                      <a:pt x="6" y="28"/>
                    </a:cubicBezTo>
                    <a:cubicBezTo>
                      <a:pt x="9" y="31"/>
                      <a:pt x="13" y="32"/>
                      <a:pt x="17" y="32"/>
                    </a:cubicBezTo>
                    <a:cubicBezTo>
                      <a:pt x="21" y="32"/>
                      <a:pt x="25" y="31"/>
                      <a:pt x="28" y="28"/>
                    </a:cubicBezTo>
                    <a:cubicBezTo>
                      <a:pt x="35" y="21"/>
                      <a:pt x="35" y="11"/>
                      <a:pt x="28" y="5"/>
                    </a:cubicBezTo>
                    <a:cubicBezTo>
                      <a:pt x="25" y="2"/>
                      <a:pt x="21" y="0"/>
                      <a:pt x="17" y="0"/>
                    </a:cubicBezTo>
                    <a:close/>
                    <a:moveTo>
                      <a:pt x="25" y="24"/>
                    </a:moveTo>
                    <a:cubicBezTo>
                      <a:pt x="23" y="26"/>
                      <a:pt x="20" y="28"/>
                      <a:pt x="17" y="28"/>
                    </a:cubicBezTo>
                    <a:cubicBezTo>
                      <a:pt x="14" y="28"/>
                      <a:pt x="11" y="26"/>
                      <a:pt x="9" y="24"/>
                    </a:cubicBezTo>
                    <a:cubicBezTo>
                      <a:pt x="5" y="20"/>
                      <a:pt x="5" y="13"/>
                      <a:pt x="9" y="8"/>
                    </a:cubicBezTo>
                    <a:cubicBezTo>
                      <a:pt x="11" y="6"/>
                      <a:pt x="14" y="5"/>
                      <a:pt x="17" y="5"/>
                    </a:cubicBezTo>
                    <a:cubicBezTo>
                      <a:pt x="20" y="5"/>
                      <a:pt x="23" y="6"/>
                      <a:pt x="25" y="8"/>
                    </a:cubicBezTo>
                    <a:cubicBezTo>
                      <a:pt x="29" y="13"/>
                      <a:pt x="29" y="20"/>
                      <a:pt x="25"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9" name="Freeform 18"/>
              <p:cNvSpPr>
                <a:spLocks/>
              </p:cNvSpPr>
              <p:nvPr/>
            </p:nvSpPr>
            <p:spPr bwMode="auto">
              <a:xfrm>
                <a:off x="9928225" y="3106738"/>
                <a:ext cx="85725" cy="85725"/>
              </a:xfrm>
              <a:custGeom>
                <a:avLst/>
                <a:gdLst>
                  <a:gd name="T0" fmla="*/ 47 w 51"/>
                  <a:gd name="T1" fmla="*/ 16 h 51"/>
                  <a:gd name="T2" fmla="*/ 45 w 51"/>
                  <a:gd name="T3" fmla="*/ 19 h 51"/>
                  <a:gd name="T4" fmla="*/ 39 w 51"/>
                  <a:gd name="T5" fmla="*/ 35 h 51"/>
                  <a:gd name="T6" fmla="*/ 17 w 51"/>
                  <a:gd name="T7" fmla="*/ 43 h 51"/>
                  <a:gd name="T8" fmla="*/ 6 w 51"/>
                  <a:gd name="T9" fmla="*/ 45 h 51"/>
                  <a:gd name="T10" fmla="*/ 7 w 51"/>
                  <a:gd name="T11" fmla="*/ 36 h 51"/>
                  <a:gd name="T12" fmla="*/ 16 w 51"/>
                  <a:gd name="T13" fmla="*/ 12 h 51"/>
                  <a:gd name="T14" fmla="*/ 33 w 51"/>
                  <a:gd name="T15" fmla="*/ 7 h 51"/>
                  <a:gd name="T16" fmla="*/ 35 w 51"/>
                  <a:gd name="T17" fmla="*/ 5 h 51"/>
                  <a:gd name="T18" fmla="*/ 34 w 51"/>
                  <a:gd name="T19" fmla="*/ 2 h 51"/>
                  <a:gd name="T20" fmla="*/ 13 w 51"/>
                  <a:gd name="T21" fmla="*/ 9 h 51"/>
                  <a:gd name="T22" fmla="*/ 3 w 51"/>
                  <a:gd name="T23" fmla="*/ 36 h 51"/>
                  <a:gd name="T24" fmla="*/ 0 w 51"/>
                  <a:gd name="T25" fmla="*/ 48 h 51"/>
                  <a:gd name="T26" fmla="*/ 1 w 51"/>
                  <a:gd name="T27" fmla="*/ 51 h 51"/>
                  <a:gd name="T28" fmla="*/ 2 w 51"/>
                  <a:gd name="T29" fmla="*/ 51 h 51"/>
                  <a:gd name="T30" fmla="*/ 3 w 51"/>
                  <a:gd name="T31" fmla="*/ 51 h 51"/>
                  <a:gd name="T32" fmla="*/ 18 w 51"/>
                  <a:gd name="T33" fmla="*/ 48 h 51"/>
                  <a:gd name="T34" fmla="*/ 43 w 51"/>
                  <a:gd name="T35" fmla="*/ 39 h 51"/>
                  <a:gd name="T36" fmla="*/ 49 w 51"/>
                  <a:gd name="T37" fmla="*/ 18 h 51"/>
                  <a:gd name="T38" fmla="*/ 47 w 51"/>
                  <a:gd name="T39" fmla="*/ 1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 h="51">
                    <a:moveTo>
                      <a:pt x="47" y="16"/>
                    </a:moveTo>
                    <a:cubicBezTo>
                      <a:pt x="45" y="16"/>
                      <a:pt x="45" y="18"/>
                      <a:pt x="45" y="19"/>
                    </a:cubicBezTo>
                    <a:cubicBezTo>
                      <a:pt x="46" y="24"/>
                      <a:pt x="44" y="30"/>
                      <a:pt x="39" y="35"/>
                    </a:cubicBezTo>
                    <a:cubicBezTo>
                      <a:pt x="34" y="41"/>
                      <a:pt x="26" y="42"/>
                      <a:pt x="17" y="43"/>
                    </a:cubicBezTo>
                    <a:cubicBezTo>
                      <a:pt x="13" y="44"/>
                      <a:pt x="9" y="45"/>
                      <a:pt x="6" y="45"/>
                    </a:cubicBezTo>
                    <a:cubicBezTo>
                      <a:pt x="6" y="43"/>
                      <a:pt x="7" y="39"/>
                      <a:pt x="7" y="36"/>
                    </a:cubicBezTo>
                    <a:cubicBezTo>
                      <a:pt x="9" y="27"/>
                      <a:pt x="10" y="18"/>
                      <a:pt x="16" y="12"/>
                    </a:cubicBezTo>
                    <a:cubicBezTo>
                      <a:pt x="21" y="7"/>
                      <a:pt x="27" y="5"/>
                      <a:pt x="33" y="7"/>
                    </a:cubicBezTo>
                    <a:cubicBezTo>
                      <a:pt x="34" y="7"/>
                      <a:pt x="35" y="6"/>
                      <a:pt x="35" y="5"/>
                    </a:cubicBezTo>
                    <a:cubicBezTo>
                      <a:pt x="36" y="4"/>
                      <a:pt x="35" y="2"/>
                      <a:pt x="34" y="2"/>
                    </a:cubicBezTo>
                    <a:cubicBezTo>
                      <a:pt x="27" y="0"/>
                      <a:pt x="19" y="3"/>
                      <a:pt x="13" y="9"/>
                    </a:cubicBezTo>
                    <a:cubicBezTo>
                      <a:pt x="6" y="16"/>
                      <a:pt x="4" y="26"/>
                      <a:pt x="3" y="36"/>
                    </a:cubicBezTo>
                    <a:cubicBezTo>
                      <a:pt x="2" y="40"/>
                      <a:pt x="1" y="45"/>
                      <a:pt x="0" y="48"/>
                    </a:cubicBezTo>
                    <a:cubicBezTo>
                      <a:pt x="0" y="49"/>
                      <a:pt x="0" y="50"/>
                      <a:pt x="1" y="51"/>
                    </a:cubicBezTo>
                    <a:cubicBezTo>
                      <a:pt x="1" y="51"/>
                      <a:pt x="2" y="51"/>
                      <a:pt x="2" y="51"/>
                    </a:cubicBezTo>
                    <a:cubicBezTo>
                      <a:pt x="3" y="51"/>
                      <a:pt x="3" y="51"/>
                      <a:pt x="3" y="51"/>
                    </a:cubicBezTo>
                    <a:cubicBezTo>
                      <a:pt x="8" y="50"/>
                      <a:pt x="13" y="49"/>
                      <a:pt x="18" y="48"/>
                    </a:cubicBezTo>
                    <a:cubicBezTo>
                      <a:pt x="27" y="47"/>
                      <a:pt x="36" y="45"/>
                      <a:pt x="43" y="39"/>
                    </a:cubicBezTo>
                    <a:cubicBezTo>
                      <a:pt x="49" y="32"/>
                      <a:pt x="51" y="25"/>
                      <a:pt x="49" y="18"/>
                    </a:cubicBezTo>
                    <a:cubicBezTo>
                      <a:pt x="49" y="16"/>
                      <a:pt x="48" y="16"/>
                      <a:pt x="47"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20" name="Group 19"/>
          <p:cNvGrpSpPr/>
          <p:nvPr/>
        </p:nvGrpSpPr>
        <p:grpSpPr>
          <a:xfrm>
            <a:off x="2781163" y="3001400"/>
            <a:ext cx="1060424" cy="1060424"/>
            <a:chOff x="7239000" y="2446338"/>
            <a:chExt cx="600075" cy="600075"/>
          </a:xfrm>
        </p:grpSpPr>
        <p:sp>
          <p:nvSpPr>
            <p:cNvPr id="21" name="Oval 20"/>
            <p:cNvSpPr>
              <a:spLocks noChangeArrowheads="1"/>
            </p:cNvSpPr>
            <p:nvPr/>
          </p:nvSpPr>
          <p:spPr bwMode="auto">
            <a:xfrm>
              <a:off x="7239000" y="2446338"/>
              <a:ext cx="600075" cy="600075"/>
            </a:xfrm>
            <a:prstGeom prst="ellipse">
              <a:avLst/>
            </a:prstGeom>
            <a:solidFill>
              <a:schemeClr val="tx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22" name="Group 21"/>
            <p:cNvGrpSpPr/>
            <p:nvPr/>
          </p:nvGrpSpPr>
          <p:grpSpPr>
            <a:xfrm>
              <a:off x="7318375" y="2584450"/>
              <a:ext cx="441326" cy="323850"/>
              <a:chOff x="7318375" y="2849563"/>
              <a:chExt cx="441326" cy="323850"/>
            </a:xfrm>
          </p:grpSpPr>
          <p:sp>
            <p:nvSpPr>
              <p:cNvPr id="23" name="Freeform 22"/>
              <p:cNvSpPr>
                <a:spLocks noEditPoints="1"/>
              </p:cNvSpPr>
              <p:nvPr/>
            </p:nvSpPr>
            <p:spPr bwMode="auto">
              <a:xfrm>
                <a:off x="7318375" y="2890838"/>
                <a:ext cx="282575" cy="282575"/>
              </a:xfrm>
              <a:custGeom>
                <a:avLst/>
                <a:gdLst>
                  <a:gd name="T0" fmla="*/ 153 w 166"/>
                  <a:gd name="T1" fmla="*/ 3 h 166"/>
                  <a:gd name="T2" fmla="*/ 150 w 166"/>
                  <a:gd name="T3" fmla="*/ 1 h 166"/>
                  <a:gd name="T4" fmla="*/ 14 w 166"/>
                  <a:gd name="T5" fmla="*/ 35 h 166"/>
                  <a:gd name="T6" fmla="*/ 12 w 166"/>
                  <a:gd name="T7" fmla="*/ 35 h 166"/>
                  <a:gd name="T8" fmla="*/ 12 w 166"/>
                  <a:gd name="T9" fmla="*/ 44 h 166"/>
                  <a:gd name="T10" fmla="*/ 12 w 166"/>
                  <a:gd name="T11" fmla="*/ 90 h 166"/>
                  <a:gd name="T12" fmla="*/ 12 w 166"/>
                  <a:gd name="T13" fmla="*/ 97 h 166"/>
                  <a:gd name="T14" fmla="*/ 14 w 166"/>
                  <a:gd name="T15" fmla="*/ 98 h 166"/>
                  <a:gd name="T16" fmla="*/ 52 w 166"/>
                  <a:gd name="T17" fmla="*/ 164 h 166"/>
                  <a:gd name="T18" fmla="*/ 85 w 166"/>
                  <a:gd name="T19" fmla="*/ 166 h 166"/>
                  <a:gd name="T20" fmla="*/ 90 w 166"/>
                  <a:gd name="T21" fmla="*/ 151 h 166"/>
                  <a:gd name="T22" fmla="*/ 75 w 166"/>
                  <a:gd name="T23" fmla="*/ 134 h 166"/>
                  <a:gd name="T24" fmla="*/ 73 w 166"/>
                  <a:gd name="T25" fmla="*/ 112 h 166"/>
                  <a:gd name="T26" fmla="*/ 62 w 166"/>
                  <a:gd name="T27" fmla="*/ 98 h 166"/>
                  <a:gd name="T28" fmla="*/ 64 w 166"/>
                  <a:gd name="T29" fmla="*/ 98 h 166"/>
                  <a:gd name="T30" fmla="*/ 151 w 166"/>
                  <a:gd name="T31" fmla="*/ 132 h 166"/>
                  <a:gd name="T32" fmla="*/ 153 w 166"/>
                  <a:gd name="T33" fmla="*/ 130 h 166"/>
                  <a:gd name="T34" fmla="*/ 166 w 166"/>
                  <a:gd name="T35" fmla="*/ 67 h 166"/>
                  <a:gd name="T36" fmla="*/ 4 w 166"/>
                  <a:gd name="T37" fmla="*/ 67 h 166"/>
                  <a:gd name="T38" fmla="*/ 12 w 166"/>
                  <a:gd name="T39" fmla="*/ 85 h 166"/>
                  <a:gd name="T40" fmla="*/ 65 w 166"/>
                  <a:gd name="T41" fmla="*/ 109 h 166"/>
                  <a:gd name="T42" fmla="*/ 70 w 166"/>
                  <a:gd name="T43" fmla="*/ 124 h 166"/>
                  <a:gd name="T44" fmla="*/ 79 w 166"/>
                  <a:gd name="T45" fmla="*/ 145 h 166"/>
                  <a:gd name="T46" fmla="*/ 86 w 166"/>
                  <a:gd name="T47" fmla="*/ 159 h 166"/>
                  <a:gd name="T48" fmla="*/ 56 w 166"/>
                  <a:gd name="T49" fmla="*/ 161 h 166"/>
                  <a:gd name="T50" fmla="*/ 57 w 166"/>
                  <a:gd name="T51" fmla="*/ 98 h 166"/>
                  <a:gd name="T52" fmla="*/ 149 w 166"/>
                  <a:gd name="T53" fmla="*/ 125 h 166"/>
                  <a:gd name="T54" fmla="*/ 16 w 166"/>
                  <a:gd name="T55" fmla="*/ 93 h 166"/>
                  <a:gd name="T56" fmla="*/ 64 w 166"/>
                  <a:gd name="T57" fmla="*/ 39 h 166"/>
                  <a:gd name="T58" fmla="*/ 149 w 166"/>
                  <a:gd name="T59" fmla="*/ 8 h 166"/>
                  <a:gd name="T60" fmla="*/ 153 w 166"/>
                  <a:gd name="T61" fmla="*/ 85 h 166"/>
                  <a:gd name="T62" fmla="*/ 161 w 166"/>
                  <a:gd name="T63" fmla="*/ 67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6" h="166">
                    <a:moveTo>
                      <a:pt x="153" y="44"/>
                    </a:moveTo>
                    <a:cubicBezTo>
                      <a:pt x="153" y="3"/>
                      <a:pt x="153" y="3"/>
                      <a:pt x="153" y="3"/>
                    </a:cubicBezTo>
                    <a:cubicBezTo>
                      <a:pt x="153" y="2"/>
                      <a:pt x="153" y="1"/>
                      <a:pt x="152" y="0"/>
                    </a:cubicBezTo>
                    <a:cubicBezTo>
                      <a:pt x="151" y="0"/>
                      <a:pt x="150" y="0"/>
                      <a:pt x="150" y="1"/>
                    </a:cubicBezTo>
                    <a:cubicBezTo>
                      <a:pt x="123" y="26"/>
                      <a:pt x="88" y="35"/>
                      <a:pt x="64" y="35"/>
                    </a:cubicBezTo>
                    <a:cubicBezTo>
                      <a:pt x="14" y="35"/>
                      <a:pt x="14" y="35"/>
                      <a:pt x="14" y="35"/>
                    </a:cubicBezTo>
                    <a:cubicBezTo>
                      <a:pt x="14" y="35"/>
                      <a:pt x="14" y="35"/>
                      <a:pt x="14" y="35"/>
                    </a:cubicBezTo>
                    <a:cubicBezTo>
                      <a:pt x="13" y="35"/>
                      <a:pt x="13" y="35"/>
                      <a:pt x="12" y="35"/>
                    </a:cubicBezTo>
                    <a:cubicBezTo>
                      <a:pt x="12" y="36"/>
                      <a:pt x="12" y="36"/>
                      <a:pt x="12" y="37"/>
                    </a:cubicBezTo>
                    <a:cubicBezTo>
                      <a:pt x="12" y="44"/>
                      <a:pt x="12" y="44"/>
                      <a:pt x="12" y="44"/>
                    </a:cubicBezTo>
                    <a:cubicBezTo>
                      <a:pt x="5" y="46"/>
                      <a:pt x="0" y="55"/>
                      <a:pt x="0" y="67"/>
                    </a:cubicBezTo>
                    <a:cubicBezTo>
                      <a:pt x="0" y="79"/>
                      <a:pt x="5" y="88"/>
                      <a:pt x="12" y="90"/>
                    </a:cubicBezTo>
                    <a:cubicBezTo>
                      <a:pt x="12" y="96"/>
                      <a:pt x="12" y="96"/>
                      <a:pt x="12" y="96"/>
                    </a:cubicBezTo>
                    <a:cubicBezTo>
                      <a:pt x="12" y="96"/>
                      <a:pt x="12" y="97"/>
                      <a:pt x="12" y="97"/>
                    </a:cubicBezTo>
                    <a:cubicBezTo>
                      <a:pt x="13" y="98"/>
                      <a:pt x="13" y="98"/>
                      <a:pt x="14" y="98"/>
                    </a:cubicBezTo>
                    <a:cubicBezTo>
                      <a:pt x="14" y="98"/>
                      <a:pt x="14" y="98"/>
                      <a:pt x="14" y="98"/>
                    </a:cubicBezTo>
                    <a:cubicBezTo>
                      <a:pt x="26" y="98"/>
                      <a:pt x="26" y="98"/>
                      <a:pt x="26" y="98"/>
                    </a:cubicBezTo>
                    <a:cubicBezTo>
                      <a:pt x="52" y="164"/>
                      <a:pt x="52" y="164"/>
                      <a:pt x="52" y="164"/>
                    </a:cubicBezTo>
                    <a:cubicBezTo>
                      <a:pt x="52" y="165"/>
                      <a:pt x="53" y="166"/>
                      <a:pt x="54" y="166"/>
                    </a:cubicBezTo>
                    <a:cubicBezTo>
                      <a:pt x="85" y="166"/>
                      <a:pt x="85" y="166"/>
                      <a:pt x="85" y="166"/>
                    </a:cubicBezTo>
                    <a:cubicBezTo>
                      <a:pt x="87" y="166"/>
                      <a:pt x="89" y="165"/>
                      <a:pt x="90" y="162"/>
                    </a:cubicBezTo>
                    <a:cubicBezTo>
                      <a:pt x="91" y="160"/>
                      <a:pt x="92" y="155"/>
                      <a:pt x="90" y="151"/>
                    </a:cubicBezTo>
                    <a:cubicBezTo>
                      <a:pt x="88" y="146"/>
                      <a:pt x="84" y="143"/>
                      <a:pt x="82" y="141"/>
                    </a:cubicBezTo>
                    <a:cubicBezTo>
                      <a:pt x="79" y="139"/>
                      <a:pt x="77" y="137"/>
                      <a:pt x="75" y="134"/>
                    </a:cubicBezTo>
                    <a:cubicBezTo>
                      <a:pt x="74" y="131"/>
                      <a:pt x="74" y="128"/>
                      <a:pt x="75" y="125"/>
                    </a:cubicBezTo>
                    <a:cubicBezTo>
                      <a:pt x="75" y="121"/>
                      <a:pt x="76" y="117"/>
                      <a:pt x="73" y="112"/>
                    </a:cubicBezTo>
                    <a:cubicBezTo>
                      <a:pt x="72" y="108"/>
                      <a:pt x="70" y="107"/>
                      <a:pt x="68" y="106"/>
                    </a:cubicBezTo>
                    <a:cubicBezTo>
                      <a:pt x="66" y="104"/>
                      <a:pt x="65" y="103"/>
                      <a:pt x="62" y="98"/>
                    </a:cubicBezTo>
                    <a:cubicBezTo>
                      <a:pt x="64" y="98"/>
                      <a:pt x="64" y="98"/>
                      <a:pt x="64" y="98"/>
                    </a:cubicBezTo>
                    <a:cubicBezTo>
                      <a:pt x="64" y="98"/>
                      <a:pt x="64" y="98"/>
                      <a:pt x="64" y="98"/>
                    </a:cubicBezTo>
                    <a:cubicBezTo>
                      <a:pt x="88" y="98"/>
                      <a:pt x="123" y="107"/>
                      <a:pt x="150" y="132"/>
                    </a:cubicBezTo>
                    <a:cubicBezTo>
                      <a:pt x="150" y="132"/>
                      <a:pt x="151" y="132"/>
                      <a:pt x="151" y="132"/>
                    </a:cubicBezTo>
                    <a:cubicBezTo>
                      <a:pt x="151" y="132"/>
                      <a:pt x="152" y="132"/>
                      <a:pt x="152" y="132"/>
                    </a:cubicBezTo>
                    <a:cubicBezTo>
                      <a:pt x="153" y="132"/>
                      <a:pt x="153" y="131"/>
                      <a:pt x="153" y="130"/>
                    </a:cubicBezTo>
                    <a:cubicBezTo>
                      <a:pt x="153" y="90"/>
                      <a:pt x="153" y="90"/>
                      <a:pt x="153" y="90"/>
                    </a:cubicBezTo>
                    <a:cubicBezTo>
                      <a:pt x="160" y="88"/>
                      <a:pt x="166" y="79"/>
                      <a:pt x="166" y="67"/>
                    </a:cubicBezTo>
                    <a:cubicBezTo>
                      <a:pt x="166" y="55"/>
                      <a:pt x="160" y="46"/>
                      <a:pt x="153" y="44"/>
                    </a:cubicBezTo>
                    <a:close/>
                    <a:moveTo>
                      <a:pt x="4" y="67"/>
                    </a:moveTo>
                    <a:cubicBezTo>
                      <a:pt x="4" y="58"/>
                      <a:pt x="8" y="51"/>
                      <a:pt x="12" y="49"/>
                    </a:cubicBezTo>
                    <a:cubicBezTo>
                      <a:pt x="12" y="85"/>
                      <a:pt x="12" y="85"/>
                      <a:pt x="12" y="85"/>
                    </a:cubicBezTo>
                    <a:cubicBezTo>
                      <a:pt x="8" y="83"/>
                      <a:pt x="4" y="76"/>
                      <a:pt x="4" y="67"/>
                    </a:cubicBezTo>
                    <a:close/>
                    <a:moveTo>
                      <a:pt x="65" y="109"/>
                    </a:moveTo>
                    <a:cubicBezTo>
                      <a:pt x="67" y="111"/>
                      <a:pt x="68" y="111"/>
                      <a:pt x="69" y="114"/>
                    </a:cubicBezTo>
                    <a:cubicBezTo>
                      <a:pt x="71" y="117"/>
                      <a:pt x="70" y="121"/>
                      <a:pt x="70" y="124"/>
                    </a:cubicBezTo>
                    <a:cubicBezTo>
                      <a:pt x="69" y="128"/>
                      <a:pt x="69" y="132"/>
                      <a:pt x="71" y="137"/>
                    </a:cubicBezTo>
                    <a:cubicBezTo>
                      <a:pt x="73" y="141"/>
                      <a:pt x="76" y="143"/>
                      <a:pt x="79" y="145"/>
                    </a:cubicBezTo>
                    <a:cubicBezTo>
                      <a:pt x="81" y="147"/>
                      <a:pt x="84" y="149"/>
                      <a:pt x="86" y="153"/>
                    </a:cubicBezTo>
                    <a:cubicBezTo>
                      <a:pt x="87" y="156"/>
                      <a:pt x="87" y="158"/>
                      <a:pt x="86" y="159"/>
                    </a:cubicBezTo>
                    <a:cubicBezTo>
                      <a:pt x="86" y="160"/>
                      <a:pt x="85" y="161"/>
                      <a:pt x="85" y="161"/>
                    </a:cubicBezTo>
                    <a:cubicBezTo>
                      <a:pt x="56" y="161"/>
                      <a:pt x="56" y="161"/>
                      <a:pt x="56" y="161"/>
                    </a:cubicBezTo>
                    <a:cubicBezTo>
                      <a:pt x="31" y="98"/>
                      <a:pt x="31" y="98"/>
                      <a:pt x="31" y="98"/>
                    </a:cubicBezTo>
                    <a:cubicBezTo>
                      <a:pt x="57" y="98"/>
                      <a:pt x="57" y="98"/>
                      <a:pt x="57" y="98"/>
                    </a:cubicBezTo>
                    <a:cubicBezTo>
                      <a:pt x="60" y="106"/>
                      <a:pt x="63" y="108"/>
                      <a:pt x="65" y="109"/>
                    </a:cubicBezTo>
                    <a:close/>
                    <a:moveTo>
                      <a:pt x="149" y="125"/>
                    </a:moveTo>
                    <a:cubicBezTo>
                      <a:pt x="122" y="102"/>
                      <a:pt x="87" y="93"/>
                      <a:pt x="64" y="93"/>
                    </a:cubicBezTo>
                    <a:cubicBezTo>
                      <a:pt x="16" y="93"/>
                      <a:pt x="16" y="93"/>
                      <a:pt x="16" y="93"/>
                    </a:cubicBezTo>
                    <a:cubicBezTo>
                      <a:pt x="16" y="39"/>
                      <a:pt x="16" y="39"/>
                      <a:pt x="16" y="39"/>
                    </a:cubicBezTo>
                    <a:cubicBezTo>
                      <a:pt x="64" y="39"/>
                      <a:pt x="64" y="39"/>
                      <a:pt x="64" y="39"/>
                    </a:cubicBezTo>
                    <a:cubicBezTo>
                      <a:pt x="64" y="39"/>
                      <a:pt x="64" y="39"/>
                      <a:pt x="64" y="39"/>
                    </a:cubicBezTo>
                    <a:cubicBezTo>
                      <a:pt x="87" y="39"/>
                      <a:pt x="122" y="31"/>
                      <a:pt x="149" y="8"/>
                    </a:cubicBezTo>
                    <a:lnTo>
                      <a:pt x="149" y="125"/>
                    </a:lnTo>
                    <a:close/>
                    <a:moveTo>
                      <a:pt x="153" y="85"/>
                    </a:moveTo>
                    <a:cubicBezTo>
                      <a:pt x="153" y="49"/>
                      <a:pt x="153" y="49"/>
                      <a:pt x="153" y="49"/>
                    </a:cubicBezTo>
                    <a:cubicBezTo>
                      <a:pt x="158" y="51"/>
                      <a:pt x="161" y="58"/>
                      <a:pt x="161" y="67"/>
                    </a:cubicBezTo>
                    <a:cubicBezTo>
                      <a:pt x="161" y="76"/>
                      <a:pt x="158" y="83"/>
                      <a:pt x="153"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4" name="Freeform 23"/>
              <p:cNvSpPr>
                <a:spLocks/>
              </p:cNvSpPr>
              <p:nvPr/>
            </p:nvSpPr>
            <p:spPr bwMode="auto">
              <a:xfrm>
                <a:off x="7632700" y="2925763"/>
                <a:ext cx="38100" cy="160338"/>
              </a:xfrm>
              <a:custGeom>
                <a:avLst/>
                <a:gdLst>
                  <a:gd name="T0" fmla="*/ 5 w 23"/>
                  <a:gd name="T1" fmla="*/ 1 h 94"/>
                  <a:gd name="T2" fmla="*/ 1 w 23"/>
                  <a:gd name="T3" fmla="*/ 1 h 94"/>
                  <a:gd name="T4" fmla="*/ 1 w 23"/>
                  <a:gd name="T5" fmla="*/ 4 h 94"/>
                  <a:gd name="T6" fmla="*/ 18 w 23"/>
                  <a:gd name="T7" fmla="*/ 47 h 94"/>
                  <a:gd name="T8" fmla="*/ 1 w 23"/>
                  <a:gd name="T9" fmla="*/ 90 h 94"/>
                  <a:gd name="T10" fmla="*/ 1 w 23"/>
                  <a:gd name="T11" fmla="*/ 93 h 94"/>
                  <a:gd name="T12" fmla="*/ 3 w 23"/>
                  <a:gd name="T13" fmla="*/ 94 h 94"/>
                  <a:gd name="T14" fmla="*/ 4 w 23"/>
                  <a:gd name="T15" fmla="*/ 93 h 94"/>
                  <a:gd name="T16" fmla="*/ 23 w 23"/>
                  <a:gd name="T17" fmla="*/ 47 h 94"/>
                  <a:gd name="T18" fmla="*/ 5 w 23"/>
                  <a:gd name="T19" fmla="*/ 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94">
                    <a:moveTo>
                      <a:pt x="5" y="1"/>
                    </a:moveTo>
                    <a:cubicBezTo>
                      <a:pt x="4" y="0"/>
                      <a:pt x="2" y="0"/>
                      <a:pt x="1" y="1"/>
                    </a:cubicBezTo>
                    <a:cubicBezTo>
                      <a:pt x="0" y="2"/>
                      <a:pt x="0" y="3"/>
                      <a:pt x="1" y="4"/>
                    </a:cubicBezTo>
                    <a:cubicBezTo>
                      <a:pt x="12" y="15"/>
                      <a:pt x="18" y="31"/>
                      <a:pt x="18" y="47"/>
                    </a:cubicBezTo>
                    <a:cubicBezTo>
                      <a:pt x="18" y="63"/>
                      <a:pt x="12" y="78"/>
                      <a:pt x="1" y="90"/>
                    </a:cubicBezTo>
                    <a:cubicBezTo>
                      <a:pt x="0" y="91"/>
                      <a:pt x="0" y="92"/>
                      <a:pt x="1" y="93"/>
                    </a:cubicBezTo>
                    <a:cubicBezTo>
                      <a:pt x="2" y="93"/>
                      <a:pt x="2" y="94"/>
                      <a:pt x="3" y="94"/>
                    </a:cubicBezTo>
                    <a:cubicBezTo>
                      <a:pt x="3" y="94"/>
                      <a:pt x="4" y="93"/>
                      <a:pt x="4" y="93"/>
                    </a:cubicBezTo>
                    <a:cubicBezTo>
                      <a:pt x="16" y="81"/>
                      <a:pt x="22" y="64"/>
                      <a:pt x="23" y="47"/>
                    </a:cubicBezTo>
                    <a:cubicBezTo>
                      <a:pt x="23" y="29"/>
                      <a:pt x="16" y="13"/>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24"/>
              <p:cNvSpPr>
                <a:spLocks/>
              </p:cNvSpPr>
              <p:nvPr/>
            </p:nvSpPr>
            <p:spPr bwMode="auto">
              <a:xfrm>
                <a:off x="7662863" y="2887663"/>
                <a:ext cx="52388" cy="236538"/>
              </a:xfrm>
              <a:custGeom>
                <a:avLst/>
                <a:gdLst>
                  <a:gd name="T0" fmla="*/ 4 w 31"/>
                  <a:gd name="T1" fmla="*/ 1 h 139"/>
                  <a:gd name="T2" fmla="*/ 1 w 31"/>
                  <a:gd name="T3" fmla="*/ 1 h 139"/>
                  <a:gd name="T4" fmla="*/ 1 w 31"/>
                  <a:gd name="T5" fmla="*/ 4 h 139"/>
                  <a:gd name="T6" fmla="*/ 26 w 31"/>
                  <a:gd name="T7" fmla="*/ 70 h 139"/>
                  <a:gd name="T8" fmla="*/ 1 w 31"/>
                  <a:gd name="T9" fmla="*/ 135 h 139"/>
                  <a:gd name="T10" fmla="*/ 1 w 31"/>
                  <a:gd name="T11" fmla="*/ 139 h 139"/>
                  <a:gd name="T12" fmla="*/ 2 w 31"/>
                  <a:gd name="T13" fmla="*/ 139 h 139"/>
                  <a:gd name="T14" fmla="*/ 4 w 31"/>
                  <a:gd name="T15" fmla="*/ 139 h 139"/>
                  <a:gd name="T16" fmla="*/ 31 w 31"/>
                  <a:gd name="T17" fmla="*/ 70 h 139"/>
                  <a:gd name="T18" fmla="*/ 4 w 31"/>
                  <a:gd name="T19" fmla="*/ 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139">
                    <a:moveTo>
                      <a:pt x="4" y="1"/>
                    </a:moveTo>
                    <a:cubicBezTo>
                      <a:pt x="3" y="0"/>
                      <a:pt x="2" y="0"/>
                      <a:pt x="1" y="1"/>
                    </a:cubicBezTo>
                    <a:cubicBezTo>
                      <a:pt x="0" y="2"/>
                      <a:pt x="0" y="3"/>
                      <a:pt x="1" y="4"/>
                    </a:cubicBezTo>
                    <a:cubicBezTo>
                      <a:pt x="17" y="22"/>
                      <a:pt x="26" y="45"/>
                      <a:pt x="26" y="70"/>
                    </a:cubicBezTo>
                    <a:cubicBezTo>
                      <a:pt x="26" y="95"/>
                      <a:pt x="17" y="118"/>
                      <a:pt x="1" y="135"/>
                    </a:cubicBezTo>
                    <a:cubicBezTo>
                      <a:pt x="0" y="136"/>
                      <a:pt x="0" y="138"/>
                      <a:pt x="1" y="139"/>
                    </a:cubicBezTo>
                    <a:cubicBezTo>
                      <a:pt x="1" y="139"/>
                      <a:pt x="2" y="139"/>
                      <a:pt x="2" y="139"/>
                    </a:cubicBezTo>
                    <a:cubicBezTo>
                      <a:pt x="3" y="139"/>
                      <a:pt x="4" y="139"/>
                      <a:pt x="4" y="139"/>
                    </a:cubicBezTo>
                    <a:cubicBezTo>
                      <a:pt x="21" y="120"/>
                      <a:pt x="31" y="96"/>
                      <a:pt x="31" y="70"/>
                    </a:cubicBezTo>
                    <a:cubicBezTo>
                      <a:pt x="31" y="44"/>
                      <a:pt x="21" y="19"/>
                      <a:pt x="4"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5"/>
              <p:cNvSpPr>
                <a:spLocks/>
              </p:cNvSpPr>
              <p:nvPr/>
            </p:nvSpPr>
            <p:spPr bwMode="auto">
              <a:xfrm>
                <a:off x="7691438" y="2849563"/>
                <a:ext cx="68263" cy="312738"/>
              </a:xfrm>
              <a:custGeom>
                <a:avLst/>
                <a:gdLst>
                  <a:gd name="T0" fmla="*/ 5 w 40"/>
                  <a:gd name="T1" fmla="*/ 1 h 184"/>
                  <a:gd name="T2" fmla="*/ 2 w 40"/>
                  <a:gd name="T3" fmla="*/ 0 h 184"/>
                  <a:gd name="T4" fmla="*/ 1 w 40"/>
                  <a:gd name="T5" fmla="*/ 4 h 184"/>
                  <a:gd name="T6" fmla="*/ 36 w 40"/>
                  <a:gd name="T7" fmla="*/ 92 h 184"/>
                  <a:gd name="T8" fmla="*/ 1 w 40"/>
                  <a:gd name="T9" fmla="*/ 180 h 184"/>
                  <a:gd name="T10" fmla="*/ 1 w 40"/>
                  <a:gd name="T11" fmla="*/ 183 h 184"/>
                  <a:gd name="T12" fmla="*/ 3 w 40"/>
                  <a:gd name="T13" fmla="*/ 184 h 184"/>
                  <a:gd name="T14" fmla="*/ 4 w 40"/>
                  <a:gd name="T15" fmla="*/ 183 h 184"/>
                  <a:gd name="T16" fmla="*/ 40 w 40"/>
                  <a:gd name="T17" fmla="*/ 92 h 184"/>
                  <a:gd name="T18" fmla="*/ 5 w 40"/>
                  <a:gd name="T19" fmla="*/ 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184">
                    <a:moveTo>
                      <a:pt x="5" y="1"/>
                    </a:moveTo>
                    <a:cubicBezTo>
                      <a:pt x="4" y="0"/>
                      <a:pt x="3" y="0"/>
                      <a:pt x="2" y="0"/>
                    </a:cubicBezTo>
                    <a:cubicBezTo>
                      <a:pt x="1" y="1"/>
                      <a:pt x="1" y="3"/>
                      <a:pt x="1" y="4"/>
                    </a:cubicBezTo>
                    <a:cubicBezTo>
                      <a:pt x="24" y="27"/>
                      <a:pt x="36" y="58"/>
                      <a:pt x="36" y="92"/>
                    </a:cubicBezTo>
                    <a:cubicBezTo>
                      <a:pt x="35" y="126"/>
                      <a:pt x="23" y="157"/>
                      <a:pt x="1" y="180"/>
                    </a:cubicBezTo>
                    <a:cubicBezTo>
                      <a:pt x="0" y="181"/>
                      <a:pt x="0" y="183"/>
                      <a:pt x="1" y="183"/>
                    </a:cubicBezTo>
                    <a:cubicBezTo>
                      <a:pt x="2" y="184"/>
                      <a:pt x="2" y="184"/>
                      <a:pt x="3" y="184"/>
                    </a:cubicBezTo>
                    <a:cubicBezTo>
                      <a:pt x="3" y="184"/>
                      <a:pt x="4" y="184"/>
                      <a:pt x="4" y="183"/>
                    </a:cubicBezTo>
                    <a:cubicBezTo>
                      <a:pt x="27" y="159"/>
                      <a:pt x="40" y="127"/>
                      <a:pt x="40" y="92"/>
                    </a:cubicBezTo>
                    <a:cubicBezTo>
                      <a:pt x="40" y="57"/>
                      <a:pt x="28" y="25"/>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27" name="Group 26"/>
          <p:cNvGrpSpPr/>
          <p:nvPr/>
        </p:nvGrpSpPr>
        <p:grpSpPr>
          <a:xfrm>
            <a:off x="6494704" y="3001400"/>
            <a:ext cx="1060424" cy="1060424"/>
            <a:chOff x="8977313" y="2446338"/>
            <a:chExt cx="600075" cy="600075"/>
          </a:xfrm>
        </p:grpSpPr>
        <p:sp>
          <p:nvSpPr>
            <p:cNvPr id="28" name="Oval 27"/>
            <p:cNvSpPr>
              <a:spLocks noChangeArrowheads="1"/>
            </p:cNvSpPr>
            <p:nvPr/>
          </p:nvSpPr>
          <p:spPr bwMode="auto">
            <a:xfrm>
              <a:off x="8977313" y="2446338"/>
              <a:ext cx="600075" cy="600075"/>
            </a:xfrm>
            <a:prstGeom prst="ellipse">
              <a:avLst/>
            </a:prstGeom>
            <a:solidFill>
              <a:schemeClr val="tx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9" name="Freeform 28"/>
            <p:cNvSpPr>
              <a:spLocks noEditPoints="1"/>
            </p:cNvSpPr>
            <p:nvPr/>
          </p:nvSpPr>
          <p:spPr bwMode="auto">
            <a:xfrm>
              <a:off x="9147175" y="2559050"/>
              <a:ext cx="261938" cy="374650"/>
            </a:xfrm>
            <a:custGeom>
              <a:avLst/>
              <a:gdLst>
                <a:gd name="T0" fmla="*/ 113 w 155"/>
                <a:gd name="T1" fmla="*/ 73 h 220"/>
                <a:gd name="T2" fmla="*/ 113 w 155"/>
                <a:gd name="T3" fmla="*/ 42 h 220"/>
                <a:gd name="T4" fmla="*/ 114 w 155"/>
                <a:gd name="T5" fmla="*/ 42 h 220"/>
                <a:gd name="T6" fmla="*/ 127 w 155"/>
                <a:gd name="T7" fmla="*/ 27 h 220"/>
                <a:gd name="T8" fmla="*/ 127 w 155"/>
                <a:gd name="T9" fmla="*/ 14 h 220"/>
                <a:gd name="T10" fmla="*/ 114 w 155"/>
                <a:gd name="T11" fmla="*/ 0 h 220"/>
                <a:gd name="T12" fmla="*/ 40 w 155"/>
                <a:gd name="T13" fmla="*/ 0 h 220"/>
                <a:gd name="T14" fmla="*/ 40 w 155"/>
                <a:gd name="T15" fmla="*/ 0 h 220"/>
                <a:gd name="T16" fmla="*/ 27 w 155"/>
                <a:gd name="T17" fmla="*/ 14 h 220"/>
                <a:gd name="T18" fmla="*/ 27 w 155"/>
                <a:gd name="T19" fmla="*/ 27 h 220"/>
                <a:gd name="T20" fmla="*/ 41 w 155"/>
                <a:gd name="T21" fmla="*/ 42 h 220"/>
                <a:gd name="T22" fmla="*/ 42 w 155"/>
                <a:gd name="T23" fmla="*/ 42 h 220"/>
                <a:gd name="T24" fmla="*/ 42 w 155"/>
                <a:gd name="T25" fmla="*/ 73 h 220"/>
                <a:gd name="T26" fmla="*/ 0 w 155"/>
                <a:gd name="T27" fmla="*/ 149 h 220"/>
                <a:gd name="T28" fmla="*/ 8 w 155"/>
                <a:gd name="T29" fmla="*/ 159 h 220"/>
                <a:gd name="T30" fmla="*/ 74 w 155"/>
                <a:gd name="T31" fmla="*/ 159 h 220"/>
                <a:gd name="T32" fmla="*/ 74 w 155"/>
                <a:gd name="T33" fmla="*/ 218 h 220"/>
                <a:gd name="T34" fmla="*/ 76 w 155"/>
                <a:gd name="T35" fmla="*/ 220 h 220"/>
                <a:gd name="T36" fmla="*/ 78 w 155"/>
                <a:gd name="T37" fmla="*/ 218 h 220"/>
                <a:gd name="T38" fmla="*/ 78 w 155"/>
                <a:gd name="T39" fmla="*/ 159 h 220"/>
                <a:gd name="T40" fmla="*/ 146 w 155"/>
                <a:gd name="T41" fmla="*/ 159 h 220"/>
                <a:gd name="T42" fmla="*/ 153 w 155"/>
                <a:gd name="T43" fmla="*/ 156 h 220"/>
                <a:gd name="T44" fmla="*/ 155 w 155"/>
                <a:gd name="T45" fmla="*/ 150 h 220"/>
                <a:gd name="T46" fmla="*/ 113 w 155"/>
                <a:gd name="T47" fmla="*/ 73 h 220"/>
                <a:gd name="T48" fmla="*/ 150 w 155"/>
                <a:gd name="T49" fmla="*/ 152 h 220"/>
                <a:gd name="T50" fmla="*/ 149 w 155"/>
                <a:gd name="T51" fmla="*/ 153 h 220"/>
                <a:gd name="T52" fmla="*/ 146 w 155"/>
                <a:gd name="T53" fmla="*/ 154 h 220"/>
                <a:gd name="T54" fmla="*/ 8 w 155"/>
                <a:gd name="T55" fmla="*/ 154 h 220"/>
                <a:gd name="T56" fmla="*/ 4 w 155"/>
                <a:gd name="T57" fmla="*/ 149 h 220"/>
                <a:gd name="T58" fmla="*/ 45 w 155"/>
                <a:gd name="T59" fmla="*/ 77 h 220"/>
                <a:gd name="T60" fmla="*/ 46 w 155"/>
                <a:gd name="T61" fmla="*/ 75 h 220"/>
                <a:gd name="T62" fmla="*/ 46 w 155"/>
                <a:gd name="T63" fmla="*/ 40 h 220"/>
                <a:gd name="T64" fmla="*/ 44 w 155"/>
                <a:gd name="T65" fmla="*/ 38 h 220"/>
                <a:gd name="T66" fmla="*/ 41 w 155"/>
                <a:gd name="T67" fmla="*/ 38 h 220"/>
                <a:gd name="T68" fmla="*/ 32 w 155"/>
                <a:gd name="T69" fmla="*/ 27 h 220"/>
                <a:gd name="T70" fmla="*/ 32 w 155"/>
                <a:gd name="T71" fmla="*/ 14 h 220"/>
                <a:gd name="T72" fmla="*/ 40 w 155"/>
                <a:gd name="T73" fmla="*/ 4 h 220"/>
                <a:gd name="T74" fmla="*/ 114 w 155"/>
                <a:gd name="T75" fmla="*/ 4 h 220"/>
                <a:gd name="T76" fmla="*/ 123 w 155"/>
                <a:gd name="T77" fmla="*/ 14 h 220"/>
                <a:gd name="T78" fmla="*/ 123 w 155"/>
                <a:gd name="T79" fmla="*/ 27 h 220"/>
                <a:gd name="T80" fmla="*/ 114 w 155"/>
                <a:gd name="T81" fmla="*/ 38 h 220"/>
                <a:gd name="T82" fmla="*/ 110 w 155"/>
                <a:gd name="T83" fmla="*/ 38 h 220"/>
                <a:gd name="T84" fmla="*/ 108 w 155"/>
                <a:gd name="T85" fmla="*/ 40 h 220"/>
                <a:gd name="T86" fmla="*/ 108 w 155"/>
                <a:gd name="T87" fmla="*/ 75 h 220"/>
                <a:gd name="T88" fmla="*/ 109 w 155"/>
                <a:gd name="T89" fmla="*/ 77 h 220"/>
                <a:gd name="T90" fmla="*/ 150 w 155"/>
                <a:gd name="T91" fmla="*/ 150 h 220"/>
                <a:gd name="T92" fmla="*/ 150 w 155"/>
                <a:gd name="T93" fmla="*/ 152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5" h="220">
                  <a:moveTo>
                    <a:pt x="113" y="73"/>
                  </a:moveTo>
                  <a:cubicBezTo>
                    <a:pt x="113" y="42"/>
                    <a:pt x="113" y="42"/>
                    <a:pt x="113" y="42"/>
                  </a:cubicBezTo>
                  <a:cubicBezTo>
                    <a:pt x="114" y="42"/>
                    <a:pt x="114" y="42"/>
                    <a:pt x="114" y="42"/>
                  </a:cubicBezTo>
                  <a:cubicBezTo>
                    <a:pt x="121" y="42"/>
                    <a:pt x="127" y="35"/>
                    <a:pt x="127" y="27"/>
                  </a:cubicBezTo>
                  <a:cubicBezTo>
                    <a:pt x="127" y="14"/>
                    <a:pt x="127" y="14"/>
                    <a:pt x="127" y="14"/>
                  </a:cubicBezTo>
                  <a:cubicBezTo>
                    <a:pt x="127" y="6"/>
                    <a:pt x="121" y="0"/>
                    <a:pt x="114" y="0"/>
                  </a:cubicBezTo>
                  <a:cubicBezTo>
                    <a:pt x="40" y="0"/>
                    <a:pt x="40" y="0"/>
                    <a:pt x="40" y="0"/>
                  </a:cubicBezTo>
                  <a:cubicBezTo>
                    <a:pt x="40" y="0"/>
                    <a:pt x="40" y="0"/>
                    <a:pt x="40" y="0"/>
                  </a:cubicBezTo>
                  <a:cubicBezTo>
                    <a:pt x="33" y="0"/>
                    <a:pt x="27" y="6"/>
                    <a:pt x="27" y="14"/>
                  </a:cubicBezTo>
                  <a:cubicBezTo>
                    <a:pt x="27" y="27"/>
                    <a:pt x="27" y="27"/>
                    <a:pt x="27" y="27"/>
                  </a:cubicBezTo>
                  <a:cubicBezTo>
                    <a:pt x="27" y="35"/>
                    <a:pt x="34" y="42"/>
                    <a:pt x="41" y="42"/>
                  </a:cubicBezTo>
                  <a:cubicBezTo>
                    <a:pt x="42" y="42"/>
                    <a:pt x="42" y="42"/>
                    <a:pt x="42" y="42"/>
                  </a:cubicBezTo>
                  <a:cubicBezTo>
                    <a:pt x="42" y="73"/>
                    <a:pt x="42" y="73"/>
                    <a:pt x="42" y="73"/>
                  </a:cubicBezTo>
                  <a:cubicBezTo>
                    <a:pt x="14" y="87"/>
                    <a:pt x="0" y="113"/>
                    <a:pt x="0" y="149"/>
                  </a:cubicBezTo>
                  <a:cubicBezTo>
                    <a:pt x="0" y="155"/>
                    <a:pt x="3" y="159"/>
                    <a:pt x="8" y="159"/>
                  </a:cubicBezTo>
                  <a:cubicBezTo>
                    <a:pt x="74" y="159"/>
                    <a:pt x="74" y="159"/>
                    <a:pt x="74" y="159"/>
                  </a:cubicBezTo>
                  <a:cubicBezTo>
                    <a:pt x="74" y="218"/>
                    <a:pt x="74" y="218"/>
                    <a:pt x="74" y="218"/>
                  </a:cubicBezTo>
                  <a:cubicBezTo>
                    <a:pt x="74" y="219"/>
                    <a:pt x="75" y="220"/>
                    <a:pt x="76" y="220"/>
                  </a:cubicBezTo>
                  <a:cubicBezTo>
                    <a:pt x="77" y="220"/>
                    <a:pt x="78" y="219"/>
                    <a:pt x="78" y="218"/>
                  </a:cubicBezTo>
                  <a:cubicBezTo>
                    <a:pt x="78" y="159"/>
                    <a:pt x="78" y="159"/>
                    <a:pt x="78" y="159"/>
                  </a:cubicBezTo>
                  <a:cubicBezTo>
                    <a:pt x="146" y="159"/>
                    <a:pt x="146" y="159"/>
                    <a:pt x="146" y="159"/>
                  </a:cubicBezTo>
                  <a:cubicBezTo>
                    <a:pt x="148" y="159"/>
                    <a:pt x="151" y="158"/>
                    <a:pt x="153" y="156"/>
                  </a:cubicBezTo>
                  <a:cubicBezTo>
                    <a:pt x="155" y="154"/>
                    <a:pt x="155" y="152"/>
                    <a:pt x="155" y="150"/>
                  </a:cubicBezTo>
                  <a:cubicBezTo>
                    <a:pt x="155" y="113"/>
                    <a:pt x="140" y="87"/>
                    <a:pt x="113" y="73"/>
                  </a:cubicBezTo>
                  <a:close/>
                  <a:moveTo>
                    <a:pt x="150" y="152"/>
                  </a:moveTo>
                  <a:cubicBezTo>
                    <a:pt x="149" y="152"/>
                    <a:pt x="149" y="153"/>
                    <a:pt x="149" y="153"/>
                  </a:cubicBezTo>
                  <a:cubicBezTo>
                    <a:pt x="149" y="154"/>
                    <a:pt x="147" y="154"/>
                    <a:pt x="146" y="154"/>
                  </a:cubicBezTo>
                  <a:cubicBezTo>
                    <a:pt x="8" y="154"/>
                    <a:pt x="8" y="154"/>
                    <a:pt x="8" y="154"/>
                  </a:cubicBezTo>
                  <a:cubicBezTo>
                    <a:pt x="4" y="154"/>
                    <a:pt x="4" y="150"/>
                    <a:pt x="4" y="149"/>
                  </a:cubicBezTo>
                  <a:cubicBezTo>
                    <a:pt x="4" y="114"/>
                    <a:pt x="18" y="89"/>
                    <a:pt x="45" y="77"/>
                  </a:cubicBezTo>
                  <a:cubicBezTo>
                    <a:pt x="46" y="77"/>
                    <a:pt x="46" y="76"/>
                    <a:pt x="46" y="75"/>
                  </a:cubicBezTo>
                  <a:cubicBezTo>
                    <a:pt x="46" y="40"/>
                    <a:pt x="46" y="40"/>
                    <a:pt x="46" y="40"/>
                  </a:cubicBezTo>
                  <a:cubicBezTo>
                    <a:pt x="46" y="39"/>
                    <a:pt x="45" y="38"/>
                    <a:pt x="44" y="38"/>
                  </a:cubicBezTo>
                  <a:cubicBezTo>
                    <a:pt x="41" y="38"/>
                    <a:pt x="41" y="38"/>
                    <a:pt x="41" y="38"/>
                  </a:cubicBezTo>
                  <a:cubicBezTo>
                    <a:pt x="37" y="38"/>
                    <a:pt x="32" y="32"/>
                    <a:pt x="32" y="27"/>
                  </a:cubicBezTo>
                  <a:cubicBezTo>
                    <a:pt x="32" y="14"/>
                    <a:pt x="32" y="14"/>
                    <a:pt x="32" y="14"/>
                  </a:cubicBezTo>
                  <a:cubicBezTo>
                    <a:pt x="32" y="9"/>
                    <a:pt x="36" y="4"/>
                    <a:pt x="40" y="4"/>
                  </a:cubicBezTo>
                  <a:cubicBezTo>
                    <a:pt x="114" y="4"/>
                    <a:pt x="114" y="4"/>
                    <a:pt x="114" y="4"/>
                  </a:cubicBezTo>
                  <a:cubicBezTo>
                    <a:pt x="119" y="4"/>
                    <a:pt x="123" y="9"/>
                    <a:pt x="123" y="14"/>
                  </a:cubicBezTo>
                  <a:cubicBezTo>
                    <a:pt x="123" y="27"/>
                    <a:pt x="123" y="27"/>
                    <a:pt x="123" y="27"/>
                  </a:cubicBezTo>
                  <a:cubicBezTo>
                    <a:pt x="123" y="32"/>
                    <a:pt x="119" y="38"/>
                    <a:pt x="114" y="38"/>
                  </a:cubicBezTo>
                  <a:cubicBezTo>
                    <a:pt x="110" y="38"/>
                    <a:pt x="110" y="38"/>
                    <a:pt x="110" y="38"/>
                  </a:cubicBezTo>
                  <a:cubicBezTo>
                    <a:pt x="109" y="38"/>
                    <a:pt x="108" y="39"/>
                    <a:pt x="108" y="40"/>
                  </a:cubicBezTo>
                  <a:cubicBezTo>
                    <a:pt x="108" y="75"/>
                    <a:pt x="108" y="75"/>
                    <a:pt x="108" y="75"/>
                  </a:cubicBezTo>
                  <a:cubicBezTo>
                    <a:pt x="108" y="76"/>
                    <a:pt x="109" y="77"/>
                    <a:pt x="109" y="77"/>
                  </a:cubicBezTo>
                  <a:cubicBezTo>
                    <a:pt x="143" y="93"/>
                    <a:pt x="150" y="125"/>
                    <a:pt x="150" y="150"/>
                  </a:cubicBezTo>
                  <a:cubicBezTo>
                    <a:pt x="150" y="152"/>
                    <a:pt x="150" y="152"/>
                    <a:pt x="150" y="1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30" name="Group 29"/>
          <p:cNvGrpSpPr/>
          <p:nvPr/>
        </p:nvGrpSpPr>
        <p:grpSpPr>
          <a:xfrm>
            <a:off x="4636531" y="2999998"/>
            <a:ext cx="1063229" cy="1063229"/>
            <a:chOff x="8116888" y="2445544"/>
            <a:chExt cx="601663" cy="601663"/>
          </a:xfrm>
        </p:grpSpPr>
        <p:sp>
          <p:nvSpPr>
            <p:cNvPr id="31" name="Oval 30"/>
            <p:cNvSpPr>
              <a:spLocks noChangeArrowheads="1"/>
            </p:cNvSpPr>
            <p:nvPr/>
          </p:nvSpPr>
          <p:spPr bwMode="auto">
            <a:xfrm>
              <a:off x="8116888" y="2445544"/>
              <a:ext cx="601663" cy="601663"/>
            </a:xfrm>
            <a:prstGeom prst="ellipse">
              <a:avLst/>
            </a:prstGeom>
            <a:solidFill>
              <a:schemeClr val="tx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32" name="Group 31"/>
            <p:cNvGrpSpPr/>
            <p:nvPr/>
          </p:nvGrpSpPr>
          <p:grpSpPr>
            <a:xfrm>
              <a:off x="8193088" y="2521744"/>
              <a:ext cx="449263" cy="449263"/>
              <a:chOff x="8193088" y="2874963"/>
              <a:chExt cx="449263" cy="449263"/>
            </a:xfrm>
          </p:grpSpPr>
          <p:sp>
            <p:nvSpPr>
              <p:cNvPr id="33" name="Freeform 32"/>
              <p:cNvSpPr>
                <a:spLocks noEditPoints="1"/>
              </p:cNvSpPr>
              <p:nvPr/>
            </p:nvSpPr>
            <p:spPr bwMode="auto">
              <a:xfrm>
                <a:off x="8429625" y="2925763"/>
                <a:ext cx="30163" cy="20638"/>
              </a:xfrm>
              <a:custGeom>
                <a:avLst/>
                <a:gdLst>
                  <a:gd name="T0" fmla="*/ 0 w 18"/>
                  <a:gd name="T1" fmla="*/ 8 h 12"/>
                  <a:gd name="T2" fmla="*/ 11 w 18"/>
                  <a:gd name="T3" fmla="*/ 12 h 12"/>
                  <a:gd name="T4" fmla="*/ 11 w 18"/>
                  <a:gd name="T5" fmla="*/ 12 h 12"/>
                  <a:gd name="T6" fmla="*/ 17 w 18"/>
                  <a:gd name="T7" fmla="*/ 10 h 12"/>
                  <a:gd name="T8" fmla="*/ 18 w 18"/>
                  <a:gd name="T9" fmla="*/ 6 h 12"/>
                  <a:gd name="T10" fmla="*/ 10 w 18"/>
                  <a:gd name="T11" fmla="*/ 0 h 12"/>
                  <a:gd name="T12" fmla="*/ 1 w 18"/>
                  <a:gd name="T13" fmla="*/ 4 h 12"/>
                  <a:gd name="T14" fmla="*/ 0 w 18"/>
                  <a:gd name="T15" fmla="*/ 8 h 12"/>
                  <a:gd name="T16" fmla="*/ 10 w 18"/>
                  <a:gd name="T17" fmla="*/ 5 h 12"/>
                  <a:gd name="T18" fmla="*/ 13 w 18"/>
                  <a:gd name="T19" fmla="*/ 7 h 12"/>
                  <a:gd name="T20" fmla="*/ 11 w 18"/>
                  <a:gd name="T21" fmla="*/ 7 h 12"/>
                  <a:gd name="T22" fmla="*/ 11 w 18"/>
                  <a:gd name="T23" fmla="*/ 7 h 12"/>
                  <a:gd name="T24" fmla="*/ 5 w 18"/>
                  <a:gd name="T25" fmla="*/ 6 h 12"/>
                  <a:gd name="T26" fmla="*/ 10 w 18"/>
                  <a:gd name="T27"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2">
                    <a:moveTo>
                      <a:pt x="0" y="8"/>
                    </a:moveTo>
                    <a:cubicBezTo>
                      <a:pt x="2" y="11"/>
                      <a:pt x="8" y="12"/>
                      <a:pt x="11" y="12"/>
                    </a:cubicBezTo>
                    <a:cubicBezTo>
                      <a:pt x="11" y="12"/>
                      <a:pt x="11" y="12"/>
                      <a:pt x="11" y="12"/>
                    </a:cubicBezTo>
                    <a:cubicBezTo>
                      <a:pt x="14" y="12"/>
                      <a:pt x="16" y="11"/>
                      <a:pt x="17" y="10"/>
                    </a:cubicBezTo>
                    <a:cubicBezTo>
                      <a:pt x="18" y="9"/>
                      <a:pt x="18" y="7"/>
                      <a:pt x="18" y="6"/>
                    </a:cubicBezTo>
                    <a:cubicBezTo>
                      <a:pt x="17" y="2"/>
                      <a:pt x="14" y="0"/>
                      <a:pt x="10" y="0"/>
                    </a:cubicBezTo>
                    <a:cubicBezTo>
                      <a:pt x="7" y="0"/>
                      <a:pt x="3" y="2"/>
                      <a:pt x="1" y="4"/>
                    </a:cubicBezTo>
                    <a:cubicBezTo>
                      <a:pt x="0" y="5"/>
                      <a:pt x="0" y="6"/>
                      <a:pt x="0" y="8"/>
                    </a:cubicBezTo>
                    <a:close/>
                    <a:moveTo>
                      <a:pt x="10" y="5"/>
                    </a:moveTo>
                    <a:cubicBezTo>
                      <a:pt x="12" y="5"/>
                      <a:pt x="13" y="6"/>
                      <a:pt x="13" y="7"/>
                    </a:cubicBezTo>
                    <a:cubicBezTo>
                      <a:pt x="13" y="7"/>
                      <a:pt x="12" y="7"/>
                      <a:pt x="11" y="7"/>
                    </a:cubicBezTo>
                    <a:cubicBezTo>
                      <a:pt x="11" y="7"/>
                      <a:pt x="11" y="7"/>
                      <a:pt x="11" y="7"/>
                    </a:cubicBezTo>
                    <a:cubicBezTo>
                      <a:pt x="9" y="7"/>
                      <a:pt x="7" y="7"/>
                      <a:pt x="5" y="6"/>
                    </a:cubicBezTo>
                    <a:cubicBezTo>
                      <a:pt x="7" y="6"/>
                      <a:pt x="8" y="5"/>
                      <a:pt x="10"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33"/>
              <p:cNvSpPr>
                <a:spLocks noEditPoints="1"/>
              </p:cNvSpPr>
              <p:nvPr/>
            </p:nvSpPr>
            <p:spPr bwMode="auto">
              <a:xfrm>
                <a:off x="8193088" y="2874963"/>
                <a:ext cx="449263" cy="449263"/>
              </a:xfrm>
              <a:custGeom>
                <a:avLst/>
                <a:gdLst>
                  <a:gd name="T0" fmla="*/ 260 w 265"/>
                  <a:gd name="T1" fmla="*/ 96 h 264"/>
                  <a:gd name="T2" fmla="*/ 151 w 265"/>
                  <a:gd name="T3" fmla="*/ 1 h 264"/>
                  <a:gd name="T4" fmla="*/ 127 w 265"/>
                  <a:gd name="T5" fmla="*/ 0 h 264"/>
                  <a:gd name="T6" fmla="*/ 59 w 265"/>
                  <a:gd name="T7" fmla="*/ 23 h 264"/>
                  <a:gd name="T8" fmla="*/ 5 w 265"/>
                  <a:gd name="T9" fmla="*/ 99 h 264"/>
                  <a:gd name="T10" fmla="*/ 33 w 265"/>
                  <a:gd name="T11" fmla="*/ 218 h 264"/>
                  <a:gd name="T12" fmla="*/ 187 w 265"/>
                  <a:gd name="T13" fmla="*/ 211 h 264"/>
                  <a:gd name="T14" fmla="*/ 230 w 265"/>
                  <a:gd name="T15" fmla="*/ 199 h 264"/>
                  <a:gd name="T16" fmla="*/ 83 w 265"/>
                  <a:gd name="T17" fmla="*/ 240 h 264"/>
                  <a:gd name="T18" fmla="*/ 62 w 265"/>
                  <a:gd name="T19" fmla="*/ 186 h 264"/>
                  <a:gd name="T20" fmla="*/ 25 w 265"/>
                  <a:gd name="T21" fmla="*/ 130 h 264"/>
                  <a:gd name="T22" fmla="*/ 50 w 265"/>
                  <a:gd name="T23" fmla="*/ 173 h 264"/>
                  <a:gd name="T24" fmla="*/ 54 w 265"/>
                  <a:gd name="T25" fmla="*/ 145 h 264"/>
                  <a:gd name="T26" fmla="*/ 10 w 265"/>
                  <a:gd name="T27" fmla="*/ 98 h 264"/>
                  <a:gd name="T28" fmla="*/ 83 w 265"/>
                  <a:gd name="T29" fmla="*/ 48 h 264"/>
                  <a:gd name="T30" fmla="*/ 24 w 265"/>
                  <a:gd name="T31" fmla="*/ 112 h 264"/>
                  <a:gd name="T32" fmla="*/ 117 w 265"/>
                  <a:gd name="T33" fmla="*/ 180 h 264"/>
                  <a:gd name="T34" fmla="*/ 83 w 265"/>
                  <a:gd name="T35" fmla="*/ 42 h 264"/>
                  <a:gd name="T36" fmla="*/ 144 w 265"/>
                  <a:gd name="T37" fmla="*/ 5 h 264"/>
                  <a:gd name="T38" fmla="*/ 126 w 265"/>
                  <a:gd name="T39" fmla="*/ 30 h 264"/>
                  <a:gd name="T40" fmla="*/ 133 w 265"/>
                  <a:gd name="T41" fmla="*/ 5 h 264"/>
                  <a:gd name="T42" fmla="*/ 227 w 265"/>
                  <a:gd name="T43" fmla="*/ 166 h 264"/>
                  <a:gd name="T44" fmla="*/ 190 w 265"/>
                  <a:gd name="T45" fmla="*/ 190 h 264"/>
                  <a:gd name="T46" fmla="*/ 158 w 265"/>
                  <a:gd name="T47" fmla="*/ 93 h 264"/>
                  <a:gd name="T48" fmla="*/ 185 w 265"/>
                  <a:gd name="T49" fmla="*/ 86 h 264"/>
                  <a:gd name="T50" fmla="*/ 212 w 265"/>
                  <a:gd name="T51" fmla="*/ 99 h 264"/>
                  <a:gd name="T52" fmla="*/ 203 w 265"/>
                  <a:gd name="T53" fmla="*/ 82 h 264"/>
                  <a:gd name="T54" fmla="*/ 171 w 265"/>
                  <a:gd name="T55" fmla="*/ 73 h 264"/>
                  <a:gd name="T56" fmla="*/ 167 w 265"/>
                  <a:gd name="T57" fmla="*/ 72 h 264"/>
                  <a:gd name="T58" fmla="*/ 254 w 265"/>
                  <a:gd name="T59" fmla="*/ 94 h 264"/>
                  <a:gd name="T60" fmla="*/ 130 w 265"/>
                  <a:gd name="T61" fmla="*/ 216 h 264"/>
                  <a:gd name="T62" fmla="*/ 130 w 265"/>
                  <a:gd name="T63" fmla="*/ 173 h 264"/>
                  <a:gd name="T64" fmla="*/ 98 w 265"/>
                  <a:gd name="T65" fmla="*/ 65 h 264"/>
                  <a:gd name="T66" fmla="*/ 173 w 265"/>
                  <a:gd name="T67" fmla="*/ 35 h 264"/>
                  <a:gd name="T68" fmla="*/ 135 w 265"/>
                  <a:gd name="T69" fmla="*/ 43 h 264"/>
                  <a:gd name="T70" fmla="*/ 153 w 265"/>
                  <a:gd name="T71" fmla="*/ 78 h 264"/>
                  <a:gd name="T72" fmla="*/ 154 w 265"/>
                  <a:gd name="T73" fmla="*/ 59 h 264"/>
                  <a:gd name="T74" fmla="*/ 159 w 265"/>
                  <a:gd name="T75" fmla="*/ 70 h 264"/>
                  <a:gd name="T76" fmla="*/ 70 w 265"/>
                  <a:gd name="T77" fmla="*/ 130 h 264"/>
                  <a:gd name="T78" fmla="*/ 165 w 265"/>
                  <a:gd name="T79" fmla="*/ 48 h 264"/>
                  <a:gd name="T80" fmla="*/ 154 w 265"/>
                  <a:gd name="T81" fmla="*/ 54 h 264"/>
                  <a:gd name="T82" fmla="*/ 176 w 265"/>
                  <a:gd name="T83" fmla="*/ 48 h 264"/>
                  <a:gd name="T84" fmla="*/ 127 w 265"/>
                  <a:gd name="T85" fmla="*/ 35 h 264"/>
                  <a:gd name="T86" fmla="*/ 56 w 265"/>
                  <a:gd name="T87" fmla="*/ 102 h 264"/>
                  <a:gd name="T88" fmla="*/ 39 w 265"/>
                  <a:gd name="T89" fmla="*/ 99 h 264"/>
                  <a:gd name="T90" fmla="*/ 62 w 265"/>
                  <a:gd name="T91" fmla="*/ 134 h 264"/>
                  <a:gd name="T92" fmla="*/ 185 w 265"/>
                  <a:gd name="T93" fmla="*/ 173 h 264"/>
                  <a:gd name="T94" fmla="*/ 187 w 265"/>
                  <a:gd name="T95" fmla="*/ 81 h 264"/>
                  <a:gd name="T96" fmla="*/ 172 w 265"/>
                  <a:gd name="T97" fmla="*/ 77 h 264"/>
                  <a:gd name="T98" fmla="*/ 193 w 265"/>
                  <a:gd name="T99" fmla="*/ 76 h 264"/>
                  <a:gd name="T100" fmla="*/ 216 w 265"/>
                  <a:gd name="T101" fmla="*/ 90 h 264"/>
                  <a:gd name="T102" fmla="*/ 198 w 265"/>
                  <a:gd name="T103" fmla="*/ 95 h 264"/>
                  <a:gd name="T104" fmla="*/ 88 w 265"/>
                  <a:gd name="T105" fmla="*/ 221 h 264"/>
                  <a:gd name="T106" fmla="*/ 185 w 265"/>
                  <a:gd name="T107" fmla="*/ 178 h 264"/>
                  <a:gd name="T108" fmla="*/ 232 w 265"/>
                  <a:gd name="T109" fmla="*/ 195 h 264"/>
                  <a:gd name="T110" fmla="*/ 231 w 265"/>
                  <a:gd name="T111" fmla="*/ 173 h 264"/>
                  <a:gd name="T112" fmla="*/ 42 w 265"/>
                  <a:gd name="T113" fmla="*/ 221 h 264"/>
                  <a:gd name="T114" fmla="*/ 42 w 265"/>
                  <a:gd name="T115" fmla="*/ 221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5" h="264">
                    <a:moveTo>
                      <a:pt x="257" y="176"/>
                    </a:moveTo>
                    <a:cubicBezTo>
                      <a:pt x="262" y="162"/>
                      <a:pt x="265" y="147"/>
                      <a:pt x="265" y="132"/>
                    </a:cubicBezTo>
                    <a:cubicBezTo>
                      <a:pt x="265" y="124"/>
                      <a:pt x="264" y="115"/>
                      <a:pt x="262" y="107"/>
                    </a:cubicBezTo>
                    <a:cubicBezTo>
                      <a:pt x="262" y="107"/>
                      <a:pt x="262" y="107"/>
                      <a:pt x="262" y="107"/>
                    </a:cubicBezTo>
                    <a:cubicBezTo>
                      <a:pt x="262" y="107"/>
                      <a:pt x="262" y="107"/>
                      <a:pt x="262" y="107"/>
                    </a:cubicBezTo>
                    <a:cubicBezTo>
                      <a:pt x="262" y="105"/>
                      <a:pt x="261" y="103"/>
                      <a:pt x="261" y="102"/>
                    </a:cubicBezTo>
                    <a:cubicBezTo>
                      <a:pt x="261" y="101"/>
                      <a:pt x="261" y="101"/>
                      <a:pt x="261" y="100"/>
                    </a:cubicBezTo>
                    <a:cubicBezTo>
                      <a:pt x="260" y="99"/>
                      <a:pt x="260" y="97"/>
                      <a:pt x="260" y="96"/>
                    </a:cubicBezTo>
                    <a:cubicBezTo>
                      <a:pt x="259" y="95"/>
                      <a:pt x="259" y="94"/>
                      <a:pt x="259" y="94"/>
                    </a:cubicBezTo>
                    <a:cubicBezTo>
                      <a:pt x="259" y="93"/>
                      <a:pt x="258" y="92"/>
                      <a:pt x="258" y="91"/>
                    </a:cubicBezTo>
                    <a:cubicBezTo>
                      <a:pt x="258" y="90"/>
                      <a:pt x="257" y="88"/>
                      <a:pt x="257" y="87"/>
                    </a:cubicBezTo>
                    <a:cubicBezTo>
                      <a:pt x="257" y="87"/>
                      <a:pt x="257" y="86"/>
                      <a:pt x="256" y="86"/>
                    </a:cubicBezTo>
                    <a:cubicBezTo>
                      <a:pt x="248" y="62"/>
                      <a:pt x="232" y="41"/>
                      <a:pt x="211" y="26"/>
                    </a:cubicBezTo>
                    <a:cubicBezTo>
                      <a:pt x="211" y="26"/>
                      <a:pt x="210" y="25"/>
                      <a:pt x="210" y="25"/>
                    </a:cubicBezTo>
                    <a:cubicBezTo>
                      <a:pt x="193" y="13"/>
                      <a:pt x="173" y="4"/>
                      <a:pt x="151" y="1"/>
                    </a:cubicBezTo>
                    <a:cubicBezTo>
                      <a:pt x="151" y="1"/>
                      <a:pt x="151" y="1"/>
                      <a:pt x="151" y="1"/>
                    </a:cubicBezTo>
                    <a:cubicBezTo>
                      <a:pt x="150" y="1"/>
                      <a:pt x="150" y="1"/>
                      <a:pt x="150" y="1"/>
                    </a:cubicBezTo>
                    <a:cubicBezTo>
                      <a:pt x="148" y="1"/>
                      <a:pt x="145" y="1"/>
                      <a:pt x="142" y="0"/>
                    </a:cubicBezTo>
                    <a:cubicBezTo>
                      <a:pt x="142" y="0"/>
                      <a:pt x="141" y="0"/>
                      <a:pt x="141" y="0"/>
                    </a:cubicBezTo>
                    <a:cubicBezTo>
                      <a:pt x="140" y="0"/>
                      <a:pt x="139" y="0"/>
                      <a:pt x="138" y="0"/>
                    </a:cubicBezTo>
                    <a:cubicBezTo>
                      <a:pt x="137" y="0"/>
                      <a:pt x="137" y="0"/>
                      <a:pt x="137" y="0"/>
                    </a:cubicBezTo>
                    <a:cubicBezTo>
                      <a:pt x="135" y="0"/>
                      <a:pt x="134" y="0"/>
                      <a:pt x="133" y="0"/>
                    </a:cubicBezTo>
                    <a:cubicBezTo>
                      <a:pt x="132" y="0"/>
                      <a:pt x="130" y="0"/>
                      <a:pt x="129" y="0"/>
                    </a:cubicBezTo>
                    <a:cubicBezTo>
                      <a:pt x="129" y="0"/>
                      <a:pt x="128" y="0"/>
                      <a:pt x="127" y="0"/>
                    </a:cubicBezTo>
                    <a:cubicBezTo>
                      <a:pt x="127" y="0"/>
                      <a:pt x="126" y="0"/>
                      <a:pt x="126" y="0"/>
                    </a:cubicBezTo>
                    <a:cubicBezTo>
                      <a:pt x="125" y="0"/>
                      <a:pt x="124" y="0"/>
                      <a:pt x="123" y="0"/>
                    </a:cubicBezTo>
                    <a:cubicBezTo>
                      <a:pt x="123" y="0"/>
                      <a:pt x="123" y="0"/>
                      <a:pt x="122" y="1"/>
                    </a:cubicBezTo>
                    <a:cubicBezTo>
                      <a:pt x="121" y="1"/>
                      <a:pt x="120" y="1"/>
                      <a:pt x="119" y="1"/>
                    </a:cubicBezTo>
                    <a:cubicBezTo>
                      <a:pt x="119" y="1"/>
                      <a:pt x="119" y="1"/>
                      <a:pt x="119" y="1"/>
                    </a:cubicBezTo>
                    <a:cubicBezTo>
                      <a:pt x="104" y="2"/>
                      <a:pt x="89" y="7"/>
                      <a:pt x="75" y="14"/>
                    </a:cubicBezTo>
                    <a:cubicBezTo>
                      <a:pt x="75" y="14"/>
                      <a:pt x="74" y="14"/>
                      <a:pt x="74" y="14"/>
                    </a:cubicBezTo>
                    <a:cubicBezTo>
                      <a:pt x="69" y="16"/>
                      <a:pt x="64" y="19"/>
                      <a:pt x="59" y="23"/>
                    </a:cubicBezTo>
                    <a:cubicBezTo>
                      <a:pt x="59" y="23"/>
                      <a:pt x="59" y="23"/>
                      <a:pt x="58" y="23"/>
                    </a:cubicBezTo>
                    <a:cubicBezTo>
                      <a:pt x="37" y="38"/>
                      <a:pt x="20" y="59"/>
                      <a:pt x="10" y="84"/>
                    </a:cubicBezTo>
                    <a:cubicBezTo>
                      <a:pt x="10" y="84"/>
                      <a:pt x="10" y="84"/>
                      <a:pt x="10" y="84"/>
                    </a:cubicBezTo>
                    <a:cubicBezTo>
                      <a:pt x="9" y="86"/>
                      <a:pt x="9" y="87"/>
                      <a:pt x="8" y="89"/>
                    </a:cubicBezTo>
                    <a:cubicBezTo>
                      <a:pt x="8" y="90"/>
                      <a:pt x="8" y="90"/>
                      <a:pt x="7" y="91"/>
                    </a:cubicBezTo>
                    <a:cubicBezTo>
                      <a:pt x="7" y="92"/>
                      <a:pt x="7" y="93"/>
                      <a:pt x="6" y="94"/>
                    </a:cubicBezTo>
                    <a:cubicBezTo>
                      <a:pt x="6" y="95"/>
                      <a:pt x="6" y="96"/>
                      <a:pt x="5" y="97"/>
                    </a:cubicBezTo>
                    <a:cubicBezTo>
                      <a:pt x="5" y="98"/>
                      <a:pt x="5" y="98"/>
                      <a:pt x="5" y="99"/>
                    </a:cubicBezTo>
                    <a:cubicBezTo>
                      <a:pt x="5" y="99"/>
                      <a:pt x="5" y="99"/>
                      <a:pt x="5" y="99"/>
                    </a:cubicBezTo>
                    <a:cubicBezTo>
                      <a:pt x="2" y="109"/>
                      <a:pt x="1" y="120"/>
                      <a:pt x="1" y="131"/>
                    </a:cubicBezTo>
                    <a:cubicBezTo>
                      <a:pt x="1" y="131"/>
                      <a:pt x="0" y="131"/>
                      <a:pt x="0" y="132"/>
                    </a:cubicBezTo>
                    <a:cubicBezTo>
                      <a:pt x="0" y="132"/>
                      <a:pt x="1" y="133"/>
                      <a:pt x="1" y="133"/>
                    </a:cubicBezTo>
                    <a:cubicBezTo>
                      <a:pt x="1" y="148"/>
                      <a:pt x="4" y="162"/>
                      <a:pt x="8" y="175"/>
                    </a:cubicBezTo>
                    <a:cubicBezTo>
                      <a:pt x="8" y="175"/>
                      <a:pt x="8" y="175"/>
                      <a:pt x="8" y="175"/>
                    </a:cubicBezTo>
                    <a:cubicBezTo>
                      <a:pt x="8" y="176"/>
                      <a:pt x="8" y="176"/>
                      <a:pt x="9" y="177"/>
                    </a:cubicBezTo>
                    <a:cubicBezTo>
                      <a:pt x="14" y="192"/>
                      <a:pt x="23" y="206"/>
                      <a:pt x="33" y="218"/>
                    </a:cubicBezTo>
                    <a:cubicBezTo>
                      <a:pt x="33" y="218"/>
                      <a:pt x="33" y="218"/>
                      <a:pt x="33" y="218"/>
                    </a:cubicBezTo>
                    <a:cubicBezTo>
                      <a:pt x="33" y="220"/>
                      <a:pt x="34" y="221"/>
                      <a:pt x="35" y="221"/>
                    </a:cubicBezTo>
                    <a:cubicBezTo>
                      <a:pt x="59" y="247"/>
                      <a:pt x="94" y="264"/>
                      <a:pt x="133" y="264"/>
                    </a:cubicBezTo>
                    <a:cubicBezTo>
                      <a:pt x="190" y="264"/>
                      <a:pt x="239" y="227"/>
                      <a:pt x="257" y="176"/>
                    </a:cubicBezTo>
                    <a:cubicBezTo>
                      <a:pt x="257" y="176"/>
                      <a:pt x="257" y="176"/>
                      <a:pt x="257" y="176"/>
                    </a:cubicBezTo>
                    <a:close/>
                    <a:moveTo>
                      <a:pt x="228" y="216"/>
                    </a:moveTo>
                    <a:cubicBezTo>
                      <a:pt x="185" y="216"/>
                      <a:pt x="185" y="216"/>
                      <a:pt x="185" y="216"/>
                    </a:cubicBezTo>
                    <a:cubicBezTo>
                      <a:pt x="185" y="214"/>
                      <a:pt x="186" y="212"/>
                      <a:pt x="187" y="211"/>
                    </a:cubicBezTo>
                    <a:cubicBezTo>
                      <a:pt x="187" y="211"/>
                      <a:pt x="188" y="212"/>
                      <a:pt x="188" y="213"/>
                    </a:cubicBezTo>
                    <a:cubicBezTo>
                      <a:pt x="190" y="215"/>
                      <a:pt x="193" y="216"/>
                      <a:pt x="196" y="216"/>
                    </a:cubicBezTo>
                    <a:cubicBezTo>
                      <a:pt x="196" y="216"/>
                      <a:pt x="196" y="216"/>
                      <a:pt x="196" y="216"/>
                    </a:cubicBezTo>
                    <a:cubicBezTo>
                      <a:pt x="198" y="216"/>
                      <a:pt x="200" y="215"/>
                      <a:pt x="203" y="215"/>
                    </a:cubicBezTo>
                    <a:cubicBezTo>
                      <a:pt x="221" y="210"/>
                      <a:pt x="227" y="193"/>
                      <a:pt x="230" y="178"/>
                    </a:cubicBezTo>
                    <a:cubicBezTo>
                      <a:pt x="232" y="178"/>
                      <a:pt x="232" y="178"/>
                      <a:pt x="232" y="178"/>
                    </a:cubicBezTo>
                    <a:cubicBezTo>
                      <a:pt x="230" y="182"/>
                      <a:pt x="228" y="188"/>
                      <a:pt x="228" y="188"/>
                    </a:cubicBezTo>
                    <a:cubicBezTo>
                      <a:pt x="227" y="194"/>
                      <a:pt x="227" y="198"/>
                      <a:pt x="230" y="199"/>
                    </a:cubicBezTo>
                    <a:cubicBezTo>
                      <a:pt x="231" y="200"/>
                      <a:pt x="231" y="200"/>
                      <a:pt x="232" y="200"/>
                    </a:cubicBezTo>
                    <a:cubicBezTo>
                      <a:pt x="232" y="200"/>
                      <a:pt x="232" y="200"/>
                      <a:pt x="232" y="200"/>
                    </a:cubicBezTo>
                    <a:cubicBezTo>
                      <a:pt x="238" y="200"/>
                      <a:pt x="241" y="187"/>
                      <a:pt x="242" y="181"/>
                    </a:cubicBezTo>
                    <a:cubicBezTo>
                      <a:pt x="242" y="180"/>
                      <a:pt x="242" y="179"/>
                      <a:pt x="242" y="178"/>
                    </a:cubicBezTo>
                    <a:cubicBezTo>
                      <a:pt x="252" y="178"/>
                      <a:pt x="252" y="178"/>
                      <a:pt x="252" y="178"/>
                    </a:cubicBezTo>
                    <a:cubicBezTo>
                      <a:pt x="246" y="192"/>
                      <a:pt x="238" y="205"/>
                      <a:pt x="228" y="216"/>
                    </a:cubicBezTo>
                    <a:close/>
                    <a:moveTo>
                      <a:pt x="82" y="237"/>
                    </a:moveTo>
                    <a:cubicBezTo>
                      <a:pt x="83" y="239"/>
                      <a:pt x="83" y="240"/>
                      <a:pt x="83" y="240"/>
                    </a:cubicBezTo>
                    <a:cubicBezTo>
                      <a:pt x="83" y="240"/>
                      <a:pt x="83" y="240"/>
                      <a:pt x="82" y="240"/>
                    </a:cubicBezTo>
                    <a:cubicBezTo>
                      <a:pt x="81" y="240"/>
                      <a:pt x="79" y="240"/>
                      <a:pt x="78" y="238"/>
                    </a:cubicBezTo>
                    <a:cubicBezTo>
                      <a:pt x="75" y="235"/>
                      <a:pt x="74" y="228"/>
                      <a:pt x="74" y="221"/>
                    </a:cubicBezTo>
                    <a:cubicBezTo>
                      <a:pt x="82" y="221"/>
                      <a:pt x="82" y="221"/>
                      <a:pt x="82" y="221"/>
                    </a:cubicBezTo>
                    <a:cubicBezTo>
                      <a:pt x="79" y="226"/>
                      <a:pt x="78" y="231"/>
                      <a:pt x="82" y="237"/>
                    </a:cubicBezTo>
                    <a:close/>
                    <a:moveTo>
                      <a:pt x="14" y="178"/>
                    </a:moveTo>
                    <a:cubicBezTo>
                      <a:pt x="53" y="178"/>
                      <a:pt x="53" y="178"/>
                      <a:pt x="53" y="178"/>
                    </a:cubicBezTo>
                    <a:cubicBezTo>
                      <a:pt x="56" y="181"/>
                      <a:pt x="59" y="184"/>
                      <a:pt x="62" y="186"/>
                    </a:cubicBezTo>
                    <a:cubicBezTo>
                      <a:pt x="64" y="188"/>
                      <a:pt x="66" y="190"/>
                      <a:pt x="67" y="191"/>
                    </a:cubicBezTo>
                    <a:cubicBezTo>
                      <a:pt x="69" y="194"/>
                      <a:pt x="69" y="203"/>
                      <a:pt x="69" y="211"/>
                    </a:cubicBezTo>
                    <a:cubicBezTo>
                      <a:pt x="69" y="213"/>
                      <a:pt x="69" y="214"/>
                      <a:pt x="69" y="216"/>
                    </a:cubicBezTo>
                    <a:cubicBezTo>
                      <a:pt x="37" y="216"/>
                      <a:pt x="37" y="216"/>
                      <a:pt x="37" y="216"/>
                    </a:cubicBezTo>
                    <a:cubicBezTo>
                      <a:pt x="27" y="205"/>
                      <a:pt x="19" y="192"/>
                      <a:pt x="14" y="178"/>
                    </a:cubicBezTo>
                    <a:close/>
                    <a:moveTo>
                      <a:pt x="8" y="106"/>
                    </a:moveTo>
                    <a:cubicBezTo>
                      <a:pt x="10" y="111"/>
                      <a:pt x="11" y="114"/>
                      <a:pt x="12" y="117"/>
                    </a:cubicBezTo>
                    <a:cubicBezTo>
                      <a:pt x="13" y="122"/>
                      <a:pt x="19" y="126"/>
                      <a:pt x="25" y="130"/>
                    </a:cubicBezTo>
                    <a:cubicBezTo>
                      <a:pt x="6" y="130"/>
                      <a:pt x="6" y="130"/>
                      <a:pt x="6" y="130"/>
                    </a:cubicBezTo>
                    <a:cubicBezTo>
                      <a:pt x="6" y="122"/>
                      <a:pt x="7" y="114"/>
                      <a:pt x="8" y="106"/>
                    </a:cubicBezTo>
                    <a:close/>
                    <a:moveTo>
                      <a:pt x="33" y="134"/>
                    </a:moveTo>
                    <a:cubicBezTo>
                      <a:pt x="37" y="137"/>
                      <a:pt x="40" y="140"/>
                      <a:pt x="40" y="142"/>
                    </a:cubicBezTo>
                    <a:cubicBezTo>
                      <a:pt x="40" y="148"/>
                      <a:pt x="46" y="148"/>
                      <a:pt x="48" y="148"/>
                    </a:cubicBezTo>
                    <a:cubicBezTo>
                      <a:pt x="49" y="148"/>
                      <a:pt x="50" y="148"/>
                      <a:pt x="51" y="148"/>
                    </a:cubicBezTo>
                    <a:cubicBezTo>
                      <a:pt x="51" y="148"/>
                      <a:pt x="51" y="149"/>
                      <a:pt x="50" y="150"/>
                    </a:cubicBezTo>
                    <a:cubicBezTo>
                      <a:pt x="47" y="160"/>
                      <a:pt x="48" y="167"/>
                      <a:pt x="50" y="173"/>
                    </a:cubicBezTo>
                    <a:cubicBezTo>
                      <a:pt x="12" y="173"/>
                      <a:pt x="12" y="173"/>
                      <a:pt x="12" y="173"/>
                    </a:cubicBezTo>
                    <a:cubicBezTo>
                      <a:pt x="8" y="161"/>
                      <a:pt x="6" y="148"/>
                      <a:pt x="6" y="134"/>
                    </a:cubicBezTo>
                    <a:lnTo>
                      <a:pt x="33" y="134"/>
                    </a:lnTo>
                    <a:close/>
                    <a:moveTo>
                      <a:pt x="74" y="211"/>
                    </a:moveTo>
                    <a:cubicBezTo>
                      <a:pt x="74" y="201"/>
                      <a:pt x="74" y="192"/>
                      <a:pt x="70" y="188"/>
                    </a:cubicBezTo>
                    <a:cubicBezTo>
                      <a:pt x="69" y="186"/>
                      <a:pt x="67" y="185"/>
                      <a:pt x="65" y="183"/>
                    </a:cubicBezTo>
                    <a:cubicBezTo>
                      <a:pt x="57" y="176"/>
                      <a:pt x="49" y="169"/>
                      <a:pt x="55" y="151"/>
                    </a:cubicBezTo>
                    <a:cubicBezTo>
                      <a:pt x="55" y="150"/>
                      <a:pt x="56" y="147"/>
                      <a:pt x="54" y="145"/>
                    </a:cubicBezTo>
                    <a:cubicBezTo>
                      <a:pt x="53" y="143"/>
                      <a:pt x="50" y="143"/>
                      <a:pt x="48" y="143"/>
                    </a:cubicBezTo>
                    <a:cubicBezTo>
                      <a:pt x="45" y="143"/>
                      <a:pt x="45" y="143"/>
                      <a:pt x="45" y="142"/>
                    </a:cubicBezTo>
                    <a:cubicBezTo>
                      <a:pt x="45" y="137"/>
                      <a:pt x="40" y="134"/>
                      <a:pt x="35" y="130"/>
                    </a:cubicBezTo>
                    <a:cubicBezTo>
                      <a:pt x="35" y="130"/>
                      <a:pt x="35" y="130"/>
                      <a:pt x="35" y="130"/>
                    </a:cubicBezTo>
                    <a:cubicBezTo>
                      <a:pt x="33" y="129"/>
                      <a:pt x="32" y="128"/>
                      <a:pt x="30" y="127"/>
                    </a:cubicBezTo>
                    <a:cubicBezTo>
                      <a:pt x="24" y="124"/>
                      <a:pt x="17" y="119"/>
                      <a:pt x="17" y="116"/>
                    </a:cubicBezTo>
                    <a:cubicBezTo>
                      <a:pt x="16" y="112"/>
                      <a:pt x="14" y="106"/>
                      <a:pt x="10" y="99"/>
                    </a:cubicBezTo>
                    <a:cubicBezTo>
                      <a:pt x="10" y="99"/>
                      <a:pt x="10" y="98"/>
                      <a:pt x="10" y="98"/>
                    </a:cubicBezTo>
                    <a:cubicBezTo>
                      <a:pt x="10" y="97"/>
                      <a:pt x="11" y="96"/>
                      <a:pt x="11" y="95"/>
                    </a:cubicBezTo>
                    <a:cubicBezTo>
                      <a:pt x="11" y="94"/>
                      <a:pt x="12" y="93"/>
                      <a:pt x="12" y="92"/>
                    </a:cubicBezTo>
                    <a:cubicBezTo>
                      <a:pt x="12" y="91"/>
                      <a:pt x="12" y="91"/>
                      <a:pt x="13" y="90"/>
                    </a:cubicBezTo>
                    <a:cubicBezTo>
                      <a:pt x="13" y="89"/>
                      <a:pt x="14" y="87"/>
                      <a:pt x="14" y="86"/>
                    </a:cubicBezTo>
                    <a:cubicBezTo>
                      <a:pt x="14" y="86"/>
                      <a:pt x="14" y="85"/>
                      <a:pt x="14" y="85"/>
                    </a:cubicBezTo>
                    <a:cubicBezTo>
                      <a:pt x="24" y="62"/>
                      <a:pt x="40" y="42"/>
                      <a:pt x="60" y="28"/>
                    </a:cubicBezTo>
                    <a:cubicBezTo>
                      <a:pt x="70" y="36"/>
                      <a:pt x="77" y="42"/>
                      <a:pt x="82" y="48"/>
                    </a:cubicBezTo>
                    <a:cubicBezTo>
                      <a:pt x="82" y="48"/>
                      <a:pt x="82" y="48"/>
                      <a:pt x="83" y="48"/>
                    </a:cubicBezTo>
                    <a:cubicBezTo>
                      <a:pt x="91" y="56"/>
                      <a:pt x="94" y="61"/>
                      <a:pt x="93" y="64"/>
                    </a:cubicBezTo>
                    <a:cubicBezTo>
                      <a:pt x="93" y="64"/>
                      <a:pt x="92" y="65"/>
                      <a:pt x="91" y="65"/>
                    </a:cubicBezTo>
                    <a:cubicBezTo>
                      <a:pt x="71" y="69"/>
                      <a:pt x="58" y="77"/>
                      <a:pt x="53" y="88"/>
                    </a:cubicBezTo>
                    <a:cubicBezTo>
                      <a:pt x="50" y="93"/>
                      <a:pt x="51" y="99"/>
                      <a:pt x="52" y="103"/>
                    </a:cubicBezTo>
                    <a:cubicBezTo>
                      <a:pt x="52" y="104"/>
                      <a:pt x="52" y="106"/>
                      <a:pt x="52" y="106"/>
                    </a:cubicBezTo>
                    <a:cubicBezTo>
                      <a:pt x="51" y="106"/>
                      <a:pt x="51" y="106"/>
                      <a:pt x="50" y="104"/>
                    </a:cubicBezTo>
                    <a:cubicBezTo>
                      <a:pt x="50" y="100"/>
                      <a:pt x="48" y="94"/>
                      <a:pt x="39" y="94"/>
                    </a:cubicBezTo>
                    <a:cubicBezTo>
                      <a:pt x="28" y="94"/>
                      <a:pt x="24" y="103"/>
                      <a:pt x="24" y="112"/>
                    </a:cubicBezTo>
                    <a:cubicBezTo>
                      <a:pt x="24" y="115"/>
                      <a:pt x="25" y="118"/>
                      <a:pt x="28" y="120"/>
                    </a:cubicBezTo>
                    <a:cubicBezTo>
                      <a:pt x="31" y="123"/>
                      <a:pt x="35" y="125"/>
                      <a:pt x="39" y="125"/>
                    </a:cubicBezTo>
                    <a:cubicBezTo>
                      <a:pt x="42" y="125"/>
                      <a:pt x="43" y="128"/>
                      <a:pt x="44" y="133"/>
                    </a:cubicBezTo>
                    <a:cubicBezTo>
                      <a:pt x="45" y="137"/>
                      <a:pt x="46" y="141"/>
                      <a:pt x="50" y="141"/>
                    </a:cubicBezTo>
                    <a:cubicBezTo>
                      <a:pt x="52" y="141"/>
                      <a:pt x="54" y="141"/>
                      <a:pt x="56" y="140"/>
                    </a:cubicBezTo>
                    <a:cubicBezTo>
                      <a:pt x="60" y="139"/>
                      <a:pt x="64" y="138"/>
                      <a:pt x="69" y="138"/>
                    </a:cubicBezTo>
                    <a:cubicBezTo>
                      <a:pt x="73" y="138"/>
                      <a:pt x="77" y="139"/>
                      <a:pt x="80" y="141"/>
                    </a:cubicBezTo>
                    <a:cubicBezTo>
                      <a:pt x="97" y="148"/>
                      <a:pt x="124" y="165"/>
                      <a:pt x="117" y="180"/>
                    </a:cubicBezTo>
                    <a:cubicBezTo>
                      <a:pt x="114" y="186"/>
                      <a:pt x="107" y="194"/>
                      <a:pt x="100" y="201"/>
                    </a:cubicBezTo>
                    <a:cubicBezTo>
                      <a:pt x="94" y="206"/>
                      <a:pt x="89" y="211"/>
                      <a:pt x="85" y="216"/>
                    </a:cubicBezTo>
                    <a:cubicBezTo>
                      <a:pt x="74" y="216"/>
                      <a:pt x="74" y="216"/>
                      <a:pt x="74" y="216"/>
                    </a:cubicBezTo>
                    <a:cubicBezTo>
                      <a:pt x="74" y="214"/>
                      <a:pt x="74" y="213"/>
                      <a:pt x="74" y="211"/>
                    </a:cubicBezTo>
                    <a:close/>
                    <a:moveTo>
                      <a:pt x="76" y="18"/>
                    </a:moveTo>
                    <a:cubicBezTo>
                      <a:pt x="87" y="23"/>
                      <a:pt x="88" y="25"/>
                      <a:pt x="88" y="25"/>
                    </a:cubicBezTo>
                    <a:cubicBezTo>
                      <a:pt x="88" y="27"/>
                      <a:pt x="88" y="29"/>
                      <a:pt x="89" y="31"/>
                    </a:cubicBezTo>
                    <a:cubicBezTo>
                      <a:pt x="87" y="35"/>
                      <a:pt x="85" y="38"/>
                      <a:pt x="83" y="42"/>
                    </a:cubicBezTo>
                    <a:cubicBezTo>
                      <a:pt x="78" y="37"/>
                      <a:pt x="72" y="31"/>
                      <a:pt x="64" y="25"/>
                    </a:cubicBezTo>
                    <a:cubicBezTo>
                      <a:pt x="68" y="23"/>
                      <a:pt x="72" y="20"/>
                      <a:pt x="76" y="18"/>
                    </a:cubicBezTo>
                    <a:close/>
                    <a:moveTo>
                      <a:pt x="133" y="5"/>
                    </a:moveTo>
                    <a:cubicBezTo>
                      <a:pt x="134" y="5"/>
                      <a:pt x="135" y="5"/>
                      <a:pt x="136" y="5"/>
                    </a:cubicBezTo>
                    <a:cubicBezTo>
                      <a:pt x="137" y="5"/>
                      <a:pt x="137" y="5"/>
                      <a:pt x="137" y="5"/>
                    </a:cubicBezTo>
                    <a:cubicBezTo>
                      <a:pt x="138" y="5"/>
                      <a:pt x="139" y="5"/>
                      <a:pt x="140" y="5"/>
                    </a:cubicBezTo>
                    <a:cubicBezTo>
                      <a:pt x="140" y="5"/>
                      <a:pt x="141" y="5"/>
                      <a:pt x="141" y="5"/>
                    </a:cubicBezTo>
                    <a:cubicBezTo>
                      <a:pt x="142" y="5"/>
                      <a:pt x="143" y="5"/>
                      <a:pt x="144" y="5"/>
                    </a:cubicBezTo>
                    <a:cubicBezTo>
                      <a:pt x="144" y="5"/>
                      <a:pt x="144" y="5"/>
                      <a:pt x="145" y="5"/>
                    </a:cubicBezTo>
                    <a:cubicBezTo>
                      <a:pt x="146" y="5"/>
                      <a:pt x="147" y="6"/>
                      <a:pt x="148" y="6"/>
                    </a:cubicBezTo>
                    <a:cubicBezTo>
                      <a:pt x="148" y="6"/>
                      <a:pt x="148" y="6"/>
                      <a:pt x="148" y="6"/>
                    </a:cubicBezTo>
                    <a:cubicBezTo>
                      <a:pt x="148" y="6"/>
                      <a:pt x="148" y="7"/>
                      <a:pt x="148" y="7"/>
                    </a:cubicBezTo>
                    <a:cubicBezTo>
                      <a:pt x="148" y="7"/>
                      <a:pt x="148" y="7"/>
                      <a:pt x="148" y="7"/>
                    </a:cubicBezTo>
                    <a:cubicBezTo>
                      <a:pt x="148" y="8"/>
                      <a:pt x="148" y="9"/>
                      <a:pt x="147" y="9"/>
                    </a:cubicBezTo>
                    <a:cubicBezTo>
                      <a:pt x="144" y="10"/>
                      <a:pt x="138" y="13"/>
                      <a:pt x="138" y="24"/>
                    </a:cubicBezTo>
                    <a:cubicBezTo>
                      <a:pt x="137" y="28"/>
                      <a:pt x="133" y="29"/>
                      <a:pt x="126" y="30"/>
                    </a:cubicBezTo>
                    <a:cubicBezTo>
                      <a:pt x="124" y="31"/>
                      <a:pt x="122" y="31"/>
                      <a:pt x="120" y="32"/>
                    </a:cubicBezTo>
                    <a:cubicBezTo>
                      <a:pt x="115" y="33"/>
                      <a:pt x="114" y="36"/>
                      <a:pt x="112" y="38"/>
                    </a:cubicBezTo>
                    <a:cubicBezTo>
                      <a:pt x="111" y="41"/>
                      <a:pt x="110" y="42"/>
                      <a:pt x="107" y="42"/>
                    </a:cubicBezTo>
                    <a:cubicBezTo>
                      <a:pt x="106" y="42"/>
                      <a:pt x="106" y="42"/>
                      <a:pt x="106" y="42"/>
                    </a:cubicBezTo>
                    <a:cubicBezTo>
                      <a:pt x="106" y="42"/>
                      <a:pt x="106" y="42"/>
                      <a:pt x="106" y="42"/>
                    </a:cubicBezTo>
                    <a:cubicBezTo>
                      <a:pt x="100" y="42"/>
                      <a:pt x="92" y="30"/>
                      <a:pt x="92" y="25"/>
                    </a:cubicBezTo>
                    <a:cubicBezTo>
                      <a:pt x="92" y="23"/>
                      <a:pt x="91" y="20"/>
                      <a:pt x="82" y="16"/>
                    </a:cubicBezTo>
                    <a:cubicBezTo>
                      <a:pt x="97" y="9"/>
                      <a:pt x="115" y="5"/>
                      <a:pt x="133" y="5"/>
                    </a:cubicBezTo>
                    <a:close/>
                    <a:moveTo>
                      <a:pt x="254" y="94"/>
                    </a:moveTo>
                    <a:cubicBezTo>
                      <a:pt x="254" y="94"/>
                      <a:pt x="255" y="95"/>
                      <a:pt x="255" y="96"/>
                    </a:cubicBezTo>
                    <a:cubicBezTo>
                      <a:pt x="255" y="98"/>
                      <a:pt x="256" y="99"/>
                      <a:pt x="256" y="100"/>
                    </a:cubicBezTo>
                    <a:cubicBezTo>
                      <a:pt x="256" y="101"/>
                      <a:pt x="256" y="101"/>
                      <a:pt x="256" y="101"/>
                    </a:cubicBezTo>
                    <a:cubicBezTo>
                      <a:pt x="257" y="103"/>
                      <a:pt x="257" y="105"/>
                      <a:pt x="257" y="106"/>
                    </a:cubicBezTo>
                    <a:cubicBezTo>
                      <a:pt x="257" y="106"/>
                      <a:pt x="257" y="106"/>
                      <a:pt x="257" y="106"/>
                    </a:cubicBezTo>
                    <a:cubicBezTo>
                      <a:pt x="237" y="118"/>
                      <a:pt x="230" y="151"/>
                      <a:pt x="228" y="161"/>
                    </a:cubicBezTo>
                    <a:cubicBezTo>
                      <a:pt x="228" y="163"/>
                      <a:pt x="227" y="164"/>
                      <a:pt x="227" y="166"/>
                    </a:cubicBezTo>
                    <a:cubicBezTo>
                      <a:pt x="227" y="168"/>
                      <a:pt x="226" y="171"/>
                      <a:pt x="226" y="175"/>
                    </a:cubicBezTo>
                    <a:cubicBezTo>
                      <a:pt x="226" y="175"/>
                      <a:pt x="226" y="175"/>
                      <a:pt x="226" y="175"/>
                    </a:cubicBezTo>
                    <a:cubicBezTo>
                      <a:pt x="223" y="189"/>
                      <a:pt x="218" y="206"/>
                      <a:pt x="202" y="210"/>
                    </a:cubicBezTo>
                    <a:cubicBezTo>
                      <a:pt x="200" y="211"/>
                      <a:pt x="198" y="211"/>
                      <a:pt x="196" y="211"/>
                    </a:cubicBezTo>
                    <a:cubicBezTo>
                      <a:pt x="196" y="211"/>
                      <a:pt x="196" y="211"/>
                      <a:pt x="196" y="211"/>
                    </a:cubicBezTo>
                    <a:cubicBezTo>
                      <a:pt x="194" y="211"/>
                      <a:pt x="193" y="211"/>
                      <a:pt x="192" y="210"/>
                    </a:cubicBezTo>
                    <a:cubicBezTo>
                      <a:pt x="189" y="207"/>
                      <a:pt x="190" y="201"/>
                      <a:pt x="190" y="196"/>
                    </a:cubicBezTo>
                    <a:cubicBezTo>
                      <a:pt x="190" y="194"/>
                      <a:pt x="190" y="192"/>
                      <a:pt x="190" y="190"/>
                    </a:cubicBezTo>
                    <a:cubicBezTo>
                      <a:pt x="190" y="188"/>
                      <a:pt x="190" y="187"/>
                      <a:pt x="190" y="185"/>
                    </a:cubicBezTo>
                    <a:cubicBezTo>
                      <a:pt x="190" y="172"/>
                      <a:pt x="190" y="154"/>
                      <a:pt x="183" y="146"/>
                    </a:cubicBezTo>
                    <a:cubicBezTo>
                      <a:pt x="181" y="144"/>
                      <a:pt x="178" y="143"/>
                      <a:pt x="175" y="143"/>
                    </a:cubicBezTo>
                    <a:cubicBezTo>
                      <a:pt x="173" y="143"/>
                      <a:pt x="171" y="143"/>
                      <a:pt x="168" y="144"/>
                    </a:cubicBezTo>
                    <a:cubicBezTo>
                      <a:pt x="166" y="144"/>
                      <a:pt x="164" y="145"/>
                      <a:pt x="162" y="145"/>
                    </a:cubicBezTo>
                    <a:cubicBezTo>
                      <a:pt x="160" y="145"/>
                      <a:pt x="157" y="144"/>
                      <a:pt x="153" y="140"/>
                    </a:cubicBezTo>
                    <a:cubicBezTo>
                      <a:pt x="146" y="132"/>
                      <a:pt x="143" y="123"/>
                      <a:pt x="144" y="115"/>
                    </a:cubicBezTo>
                    <a:cubicBezTo>
                      <a:pt x="146" y="102"/>
                      <a:pt x="158" y="93"/>
                      <a:pt x="158" y="93"/>
                    </a:cubicBezTo>
                    <a:cubicBezTo>
                      <a:pt x="159" y="93"/>
                      <a:pt x="160" y="92"/>
                      <a:pt x="159" y="91"/>
                    </a:cubicBezTo>
                    <a:cubicBezTo>
                      <a:pt x="159" y="91"/>
                      <a:pt x="159" y="90"/>
                      <a:pt x="159" y="89"/>
                    </a:cubicBezTo>
                    <a:cubicBezTo>
                      <a:pt x="159" y="89"/>
                      <a:pt x="159" y="89"/>
                      <a:pt x="159" y="89"/>
                    </a:cubicBezTo>
                    <a:cubicBezTo>
                      <a:pt x="160" y="89"/>
                      <a:pt x="165" y="89"/>
                      <a:pt x="169" y="89"/>
                    </a:cubicBezTo>
                    <a:cubicBezTo>
                      <a:pt x="169" y="89"/>
                      <a:pt x="169" y="89"/>
                      <a:pt x="169" y="89"/>
                    </a:cubicBezTo>
                    <a:cubicBezTo>
                      <a:pt x="172" y="89"/>
                      <a:pt x="174" y="89"/>
                      <a:pt x="175" y="88"/>
                    </a:cubicBezTo>
                    <a:cubicBezTo>
                      <a:pt x="177" y="87"/>
                      <a:pt x="181" y="86"/>
                      <a:pt x="184" y="86"/>
                    </a:cubicBezTo>
                    <a:cubicBezTo>
                      <a:pt x="184" y="86"/>
                      <a:pt x="185" y="86"/>
                      <a:pt x="185" y="86"/>
                    </a:cubicBezTo>
                    <a:cubicBezTo>
                      <a:pt x="185" y="86"/>
                      <a:pt x="185" y="87"/>
                      <a:pt x="185" y="88"/>
                    </a:cubicBezTo>
                    <a:cubicBezTo>
                      <a:pt x="184" y="90"/>
                      <a:pt x="183" y="96"/>
                      <a:pt x="191" y="98"/>
                    </a:cubicBezTo>
                    <a:cubicBezTo>
                      <a:pt x="193" y="99"/>
                      <a:pt x="194" y="99"/>
                      <a:pt x="195" y="99"/>
                    </a:cubicBezTo>
                    <a:cubicBezTo>
                      <a:pt x="195" y="99"/>
                      <a:pt x="195" y="99"/>
                      <a:pt x="195" y="99"/>
                    </a:cubicBezTo>
                    <a:cubicBezTo>
                      <a:pt x="196" y="99"/>
                      <a:pt x="197" y="99"/>
                      <a:pt x="198" y="99"/>
                    </a:cubicBezTo>
                    <a:cubicBezTo>
                      <a:pt x="201" y="99"/>
                      <a:pt x="203" y="99"/>
                      <a:pt x="204" y="99"/>
                    </a:cubicBezTo>
                    <a:cubicBezTo>
                      <a:pt x="206" y="98"/>
                      <a:pt x="207" y="98"/>
                      <a:pt x="208" y="98"/>
                    </a:cubicBezTo>
                    <a:cubicBezTo>
                      <a:pt x="209" y="98"/>
                      <a:pt x="211" y="99"/>
                      <a:pt x="212" y="99"/>
                    </a:cubicBezTo>
                    <a:cubicBezTo>
                      <a:pt x="215" y="100"/>
                      <a:pt x="217" y="101"/>
                      <a:pt x="220" y="101"/>
                    </a:cubicBezTo>
                    <a:cubicBezTo>
                      <a:pt x="222" y="101"/>
                      <a:pt x="223" y="100"/>
                      <a:pt x="224" y="99"/>
                    </a:cubicBezTo>
                    <a:cubicBezTo>
                      <a:pt x="225" y="98"/>
                      <a:pt x="226" y="96"/>
                      <a:pt x="226" y="94"/>
                    </a:cubicBezTo>
                    <a:cubicBezTo>
                      <a:pt x="225" y="87"/>
                      <a:pt x="220" y="86"/>
                      <a:pt x="216" y="85"/>
                    </a:cubicBezTo>
                    <a:cubicBezTo>
                      <a:pt x="215" y="85"/>
                      <a:pt x="213" y="85"/>
                      <a:pt x="212" y="84"/>
                    </a:cubicBezTo>
                    <a:cubicBezTo>
                      <a:pt x="211" y="83"/>
                      <a:pt x="210" y="82"/>
                      <a:pt x="209" y="82"/>
                    </a:cubicBezTo>
                    <a:cubicBezTo>
                      <a:pt x="207" y="82"/>
                      <a:pt x="206" y="84"/>
                      <a:pt x="205" y="85"/>
                    </a:cubicBezTo>
                    <a:cubicBezTo>
                      <a:pt x="204" y="84"/>
                      <a:pt x="204" y="83"/>
                      <a:pt x="203" y="82"/>
                    </a:cubicBezTo>
                    <a:cubicBezTo>
                      <a:pt x="198" y="74"/>
                      <a:pt x="194" y="68"/>
                      <a:pt x="190" y="68"/>
                    </a:cubicBezTo>
                    <a:cubicBezTo>
                      <a:pt x="190" y="68"/>
                      <a:pt x="189" y="68"/>
                      <a:pt x="189" y="68"/>
                    </a:cubicBezTo>
                    <a:cubicBezTo>
                      <a:pt x="188" y="68"/>
                      <a:pt x="187" y="68"/>
                      <a:pt x="186" y="69"/>
                    </a:cubicBezTo>
                    <a:cubicBezTo>
                      <a:pt x="186" y="70"/>
                      <a:pt x="186" y="71"/>
                      <a:pt x="186" y="73"/>
                    </a:cubicBezTo>
                    <a:cubicBezTo>
                      <a:pt x="185" y="72"/>
                      <a:pt x="184" y="72"/>
                      <a:pt x="183" y="72"/>
                    </a:cubicBezTo>
                    <a:cubicBezTo>
                      <a:pt x="181" y="71"/>
                      <a:pt x="179" y="71"/>
                      <a:pt x="178" y="71"/>
                    </a:cubicBezTo>
                    <a:cubicBezTo>
                      <a:pt x="176" y="71"/>
                      <a:pt x="174" y="72"/>
                      <a:pt x="172" y="72"/>
                    </a:cubicBezTo>
                    <a:cubicBezTo>
                      <a:pt x="171" y="73"/>
                      <a:pt x="171" y="73"/>
                      <a:pt x="171" y="73"/>
                    </a:cubicBezTo>
                    <a:cubicBezTo>
                      <a:pt x="167" y="74"/>
                      <a:pt x="168" y="77"/>
                      <a:pt x="168" y="78"/>
                    </a:cubicBezTo>
                    <a:cubicBezTo>
                      <a:pt x="168" y="79"/>
                      <a:pt x="168" y="79"/>
                      <a:pt x="168" y="80"/>
                    </a:cubicBezTo>
                    <a:cubicBezTo>
                      <a:pt x="167" y="81"/>
                      <a:pt x="165" y="81"/>
                      <a:pt x="164" y="82"/>
                    </a:cubicBezTo>
                    <a:cubicBezTo>
                      <a:pt x="162" y="82"/>
                      <a:pt x="159" y="83"/>
                      <a:pt x="158" y="84"/>
                    </a:cubicBezTo>
                    <a:cubicBezTo>
                      <a:pt x="158" y="83"/>
                      <a:pt x="157" y="82"/>
                      <a:pt x="157" y="81"/>
                    </a:cubicBezTo>
                    <a:cubicBezTo>
                      <a:pt x="157" y="81"/>
                      <a:pt x="157" y="80"/>
                      <a:pt x="158" y="78"/>
                    </a:cubicBezTo>
                    <a:cubicBezTo>
                      <a:pt x="159" y="77"/>
                      <a:pt x="161" y="76"/>
                      <a:pt x="162" y="76"/>
                    </a:cubicBezTo>
                    <a:cubicBezTo>
                      <a:pt x="164" y="76"/>
                      <a:pt x="166" y="74"/>
                      <a:pt x="167" y="72"/>
                    </a:cubicBezTo>
                    <a:cubicBezTo>
                      <a:pt x="167" y="70"/>
                      <a:pt x="165" y="67"/>
                      <a:pt x="162" y="66"/>
                    </a:cubicBezTo>
                    <a:cubicBezTo>
                      <a:pt x="165" y="64"/>
                      <a:pt x="171" y="61"/>
                      <a:pt x="176" y="61"/>
                    </a:cubicBezTo>
                    <a:cubicBezTo>
                      <a:pt x="179" y="60"/>
                      <a:pt x="181" y="59"/>
                      <a:pt x="182" y="56"/>
                    </a:cubicBezTo>
                    <a:cubicBezTo>
                      <a:pt x="184" y="52"/>
                      <a:pt x="181" y="45"/>
                      <a:pt x="177" y="39"/>
                    </a:cubicBezTo>
                    <a:cubicBezTo>
                      <a:pt x="176" y="38"/>
                      <a:pt x="176" y="38"/>
                      <a:pt x="176" y="38"/>
                    </a:cubicBezTo>
                    <a:cubicBezTo>
                      <a:pt x="177" y="36"/>
                      <a:pt x="183" y="33"/>
                      <a:pt x="209" y="30"/>
                    </a:cubicBezTo>
                    <a:cubicBezTo>
                      <a:pt x="229" y="45"/>
                      <a:pt x="245" y="66"/>
                      <a:pt x="253" y="91"/>
                    </a:cubicBezTo>
                    <a:cubicBezTo>
                      <a:pt x="253" y="92"/>
                      <a:pt x="254" y="93"/>
                      <a:pt x="254" y="94"/>
                    </a:cubicBezTo>
                    <a:close/>
                    <a:moveTo>
                      <a:pt x="260" y="130"/>
                    </a:moveTo>
                    <a:cubicBezTo>
                      <a:pt x="243" y="130"/>
                      <a:pt x="243" y="130"/>
                      <a:pt x="243" y="130"/>
                    </a:cubicBezTo>
                    <a:cubicBezTo>
                      <a:pt x="247" y="121"/>
                      <a:pt x="252" y="115"/>
                      <a:pt x="258" y="111"/>
                    </a:cubicBezTo>
                    <a:cubicBezTo>
                      <a:pt x="259" y="117"/>
                      <a:pt x="260" y="123"/>
                      <a:pt x="260" y="130"/>
                    </a:cubicBezTo>
                    <a:close/>
                    <a:moveTo>
                      <a:pt x="122" y="181"/>
                    </a:moveTo>
                    <a:cubicBezTo>
                      <a:pt x="122" y="180"/>
                      <a:pt x="123" y="179"/>
                      <a:pt x="123" y="178"/>
                    </a:cubicBezTo>
                    <a:cubicBezTo>
                      <a:pt x="130" y="178"/>
                      <a:pt x="130" y="178"/>
                      <a:pt x="130" y="178"/>
                    </a:cubicBezTo>
                    <a:cubicBezTo>
                      <a:pt x="130" y="216"/>
                      <a:pt x="130" y="216"/>
                      <a:pt x="130" y="216"/>
                    </a:cubicBezTo>
                    <a:cubicBezTo>
                      <a:pt x="91" y="216"/>
                      <a:pt x="91" y="216"/>
                      <a:pt x="91" y="216"/>
                    </a:cubicBezTo>
                    <a:cubicBezTo>
                      <a:pt x="94" y="212"/>
                      <a:pt x="99" y="208"/>
                      <a:pt x="103" y="204"/>
                    </a:cubicBezTo>
                    <a:cubicBezTo>
                      <a:pt x="110" y="197"/>
                      <a:pt x="118" y="189"/>
                      <a:pt x="122" y="181"/>
                    </a:cubicBezTo>
                    <a:close/>
                    <a:moveTo>
                      <a:pt x="123" y="173"/>
                    </a:moveTo>
                    <a:cubicBezTo>
                      <a:pt x="120" y="154"/>
                      <a:pt x="86" y="138"/>
                      <a:pt x="82" y="136"/>
                    </a:cubicBezTo>
                    <a:cubicBezTo>
                      <a:pt x="80" y="135"/>
                      <a:pt x="78" y="135"/>
                      <a:pt x="75" y="134"/>
                    </a:cubicBezTo>
                    <a:cubicBezTo>
                      <a:pt x="130" y="134"/>
                      <a:pt x="130" y="134"/>
                      <a:pt x="130" y="134"/>
                    </a:cubicBezTo>
                    <a:cubicBezTo>
                      <a:pt x="130" y="173"/>
                      <a:pt x="130" y="173"/>
                      <a:pt x="130" y="173"/>
                    </a:cubicBezTo>
                    <a:lnTo>
                      <a:pt x="123" y="173"/>
                    </a:lnTo>
                    <a:close/>
                    <a:moveTo>
                      <a:pt x="89" y="48"/>
                    </a:moveTo>
                    <a:cubicBezTo>
                      <a:pt x="130" y="48"/>
                      <a:pt x="130" y="48"/>
                      <a:pt x="130" y="48"/>
                    </a:cubicBezTo>
                    <a:cubicBezTo>
                      <a:pt x="130" y="86"/>
                      <a:pt x="130" y="86"/>
                      <a:pt x="130" y="86"/>
                    </a:cubicBezTo>
                    <a:cubicBezTo>
                      <a:pt x="74" y="86"/>
                      <a:pt x="74" y="86"/>
                      <a:pt x="74" y="86"/>
                    </a:cubicBezTo>
                    <a:cubicBezTo>
                      <a:pt x="75" y="82"/>
                      <a:pt x="76" y="78"/>
                      <a:pt x="77" y="74"/>
                    </a:cubicBezTo>
                    <a:cubicBezTo>
                      <a:pt x="82" y="72"/>
                      <a:pt x="87" y="71"/>
                      <a:pt x="92" y="69"/>
                    </a:cubicBezTo>
                    <a:cubicBezTo>
                      <a:pt x="96" y="69"/>
                      <a:pt x="98" y="67"/>
                      <a:pt x="98" y="65"/>
                    </a:cubicBezTo>
                    <a:cubicBezTo>
                      <a:pt x="99" y="61"/>
                      <a:pt x="96" y="56"/>
                      <a:pt x="89" y="48"/>
                    </a:cubicBezTo>
                    <a:close/>
                    <a:moveTo>
                      <a:pt x="98" y="43"/>
                    </a:moveTo>
                    <a:cubicBezTo>
                      <a:pt x="88" y="43"/>
                      <a:pt x="88" y="43"/>
                      <a:pt x="88" y="43"/>
                    </a:cubicBezTo>
                    <a:cubicBezTo>
                      <a:pt x="89" y="41"/>
                      <a:pt x="91" y="38"/>
                      <a:pt x="92" y="36"/>
                    </a:cubicBezTo>
                    <a:cubicBezTo>
                      <a:pt x="93" y="39"/>
                      <a:pt x="95" y="41"/>
                      <a:pt x="98" y="43"/>
                    </a:cubicBezTo>
                    <a:close/>
                    <a:moveTo>
                      <a:pt x="149" y="13"/>
                    </a:moveTo>
                    <a:cubicBezTo>
                      <a:pt x="150" y="13"/>
                      <a:pt x="151" y="12"/>
                      <a:pt x="152" y="11"/>
                    </a:cubicBezTo>
                    <a:cubicBezTo>
                      <a:pt x="159" y="16"/>
                      <a:pt x="167" y="24"/>
                      <a:pt x="173" y="35"/>
                    </a:cubicBezTo>
                    <a:cubicBezTo>
                      <a:pt x="173" y="35"/>
                      <a:pt x="172" y="35"/>
                      <a:pt x="172" y="36"/>
                    </a:cubicBezTo>
                    <a:cubicBezTo>
                      <a:pt x="172" y="37"/>
                      <a:pt x="171" y="39"/>
                      <a:pt x="173" y="41"/>
                    </a:cubicBezTo>
                    <a:cubicBezTo>
                      <a:pt x="173" y="42"/>
                      <a:pt x="173" y="42"/>
                      <a:pt x="174" y="43"/>
                    </a:cubicBezTo>
                    <a:cubicBezTo>
                      <a:pt x="166" y="43"/>
                      <a:pt x="166" y="43"/>
                      <a:pt x="166" y="43"/>
                    </a:cubicBezTo>
                    <a:cubicBezTo>
                      <a:pt x="164" y="43"/>
                      <a:pt x="163" y="43"/>
                      <a:pt x="161" y="42"/>
                    </a:cubicBezTo>
                    <a:cubicBezTo>
                      <a:pt x="161" y="42"/>
                      <a:pt x="161" y="42"/>
                      <a:pt x="161" y="42"/>
                    </a:cubicBezTo>
                    <a:cubicBezTo>
                      <a:pt x="159" y="42"/>
                      <a:pt x="159" y="43"/>
                      <a:pt x="158" y="43"/>
                    </a:cubicBezTo>
                    <a:cubicBezTo>
                      <a:pt x="135" y="43"/>
                      <a:pt x="135" y="43"/>
                      <a:pt x="135" y="43"/>
                    </a:cubicBezTo>
                    <a:cubicBezTo>
                      <a:pt x="135" y="33"/>
                      <a:pt x="135" y="33"/>
                      <a:pt x="135" y="33"/>
                    </a:cubicBezTo>
                    <a:cubicBezTo>
                      <a:pt x="139" y="31"/>
                      <a:pt x="142" y="29"/>
                      <a:pt x="142" y="24"/>
                    </a:cubicBezTo>
                    <a:cubicBezTo>
                      <a:pt x="142" y="16"/>
                      <a:pt x="146" y="15"/>
                      <a:pt x="149" y="13"/>
                    </a:cubicBezTo>
                    <a:close/>
                    <a:moveTo>
                      <a:pt x="159" y="70"/>
                    </a:moveTo>
                    <a:cubicBezTo>
                      <a:pt x="161" y="70"/>
                      <a:pt x="162" y="71"/>
                      <a:pt x="162" y="71"/>
                    </a:cubicBezTo>
                    <a:cubicBezTo>
                      <a:pt x="162" y="71"/>
                      <a:pt x="162" y="71"/>
                      <a:pt x="162" y="71"/>
                    </a:cubicBezTo>
                    <a:cubicBezTo>
                      <a:pt x="162" y="72"/>
                      <a:pt x="162" y="72"/>
                      <a:pt x="162" y="72"/>
                    </a:cubicBezTo>
                    <a:cubicBezTo>
                      <a:pt x="158" y="72"/>
                      <a:pt x="154" y="75"/>
                      <a:pt x="153" y="78"/>
                    </a:cubicBezTo>
                    <a:cubicBezTo>
                      <a:pt x="151" y="81"/>
                      <a:pt x="152" y="83"/>
                      <a:pt x="153" y="84"/>
                    </a:cubicBezTo>
                    <a:cubicBezTo>
                      <a:pt x="153" y="84"/>
                      <a:pt x="154" y="85"/>
                      <a:pt x="154" y="86"/>
                    </a:cubicBezTo>
                    <a:cubicBezTo>
                      <a:pt x="135" y="86"/>
                      <a:pt x="135" y="86"/>
                      <a:pt x="135" y="86"/>
                    </a:cubicBezTo>
                    <a:cubicBezTo>
                      <a:pt x="135" y="48"/>
                      <a:pt x="135" y="48"/>
                      <a:pt x="135" y="48"/>
                    </a:cubicBezTo>
                    <a:cubicBezTo>
                      <a:pt x="149" y="48"/>
                      <a:pt x="149" y="48"/>
                      <a:pt x="149" y="48"/>
                    </a:cubicBezTo>
                    <a:cubicBezTo>
                      <a:pt x="149" y="49"/>
                      <a:pt x="148" y="50"/>
                      <a:pt x="148" y="51"/>
                    </a:cubicBezTo>
                    <a:cubicBezTo>
                      <a:pt x="148" y="55"/>
                      <a:pt x="150" y="58"/>
                      <a:pt x="153" y="59"/>
                    </a:cubicBezTo>
                    <a:cubicBezTo>
                      <a:pt x="153" y="59"/>
                      <a:pt x="153" y="59"/>
                      <a:pt x="154" y="59"/>
                    </a:cubicBezTo>
                    <a:cubicBezTo>
                      <a:pt x="156" y="59"/>
                      <a:pt x="159" y="57"/>
                      <a:pt x="159" y="53"/>
                    </a:cubicBezTo>
                    <a:cubicBezTo>
                      <a:pt x="159" y="53"/>
                      <a:pt x="159" y="52"/>
                      <a:pt x="159" y="51"/>
                    </a:cubicBezTo>
                    <a:cubicBezTo>
                      <a:pt x="160" y="52"/>
                      <a:pt x="160" y="52"/>
                      <a:pt x="161" y="53"/>
                    </a:cubicBezTo>
                    <a:cubicBezTo>
                      <a:pt x="161" y="53"/>
                      <a:pt x="161" y="53"/>
                      <a:pt x="161" y="53"/>
                    </a:cubicBezTo>
                    <a:cubicBezTo>
                      <a:pt x="159" y="56"/>
                      <a:pt x="157" y="59"/>
                      <a:pt x="158" y="61"/>
                    </a:cubicBezTo>
                    <a:cubicBezTo>
                      <a:pt x="159" y="61"/>
                      <a:pt x="159" y="62"/>
                      <a:pt x="160" y="62"/>
                    </a:cubicBezTo>
                    <a:cubicBezTo>
                      <a:pt x="157" y="64"/>
                      <a:pt x="156" y="65"/>
                      <a:pt x="156" y="67"/>
                    </a:cubicBezTo>
                    <a:cubicBezTo>
                      <a:pt x="156" y="67"/>
                      <a:pt x="156" y="70"/>
                      <a:pt x="159" y="70"/>
                    </a:cubicBezTo>
                    <a:close/>
                    <a:moveTo>
                      <a:pt x="142" y="130"/>
                    </a:moveTo>
                    <a:cubicBezTo>
                      <a:pt x="135" y="130"/>
                      <a:pt x="135" y="130"/>
                      <a:pt x="135" y="130"/>
                    </a:cubicBezTo>
                    <a:cubicBezTo>
                      <a:pt x="135" y="91"/>
                      <a:pt x="135" y="91"/>
                      <a:pt x="135" y="91"/>
                    </a:cubicBezTo>
                    <a:cubicBezTo>
                      <a:pt x="153" y="91"/>
                      <a:pt x="153" y="91"/>
                      <a:pt x="153" y="91"/>
                    </a:cubicBezTo>
                    <a:cubicBezTo>
                      <a:pt x="149" y="95"/>
                      <a:pt x="141" y="103"/>
                      <a:pt x="140" y="114"/>
                    </a:cubicBezTo>
                    <a:cubicBezTo>
                      <a:pt x="139" y="119"/>
                      <a:pt x="140" y="125"/>
                      <a:pt x="142" y="130"/>
                    </a:cubicBezTo>
                    <a:close/>
                    <a:moveTo>
                      <a:pt x="130" y="130"/>
                    </a:moveTo>
                    <a:cubicBezTo>
                      <a:pt x="70" y="130"/>
                      <a:pt x="70" y="130"/>
                      <a:pt x="70" y="130"/>
                    </a:cubicBezTo>
                    <a:cubicBezTo>
                      <a:pt x="70" y="117"/>
                      <a:pt x="72" y="104"/>
                      <a:pt x="74" y="91"/>
                    </a:cubicBezTo>
                    <a:cubicBezTo>
                      <a:pt x="130" y="91"/>
                      <a:pt x="130" y="91"/>
                      <a:pt x="130" y="91"/>
                    </a:cubicBezTo>
                    <a:lnTo>
                      <a:pt x="130" y="130"/>
                    </a:lnTo>
                    <a:close/>
                    <a:moveTo>
                      <a:pt x="165" y="48"/>
                    </a:moveTo>
                    <a:cubicBezTo>
                      <a:pt x="165" y="48"/>
                      <a:pt x="165" y="49"/>
                      <a:pt x="165" y="49"/>
                    </a:cubicBezTo>
                    <a:cubicBezTo>
                      <a:pt x="164" y="49"/>
                      <a:pt x="164" y="49"/>
                      <a:pt x="164" y="49"/>
                    </a:cubicBezTo>
                    <a:cubicBezTo>
                      <a:pt x="164" y="49"/>
                      <a:pt x="163" y="48"/>
                      <a:pt x="163" y="48"/>
                    </a:cubicBezTo>
                    <a:lnTo>
                      <a:pt x="165" y="48"/>
                    </a:lnTo>
                    <a:close/>
                    <a:moveTo>
                      <a:pt x="163" y="58"/>
                    </a:moveTo>
                    <a:cubicBezTo>
                      <a:pt x="163" y="57"/>
                      <a:pt x="164" y="57"/>
                      <a:pt x="164" y="56"/>
                    </a:cubicBezTo>
                    <a:cubicBezTo>
                      <a:pt x="165" y="56"/>
                      <a:pt x="165" y="55"/>
                      <a:pt x="165" y="55"/>
                    </a:cubicBezTo>
                    <a:cubicBezTo>
                      <a:pt x="166" y="56"/>
                      <a:pt x="166" y="57"/>
                      <a:pt x="167" y="57"/>
                    </a:cubicBezTo>
                    <a:cubicBezTo>
                      <a:pt x="166" y="58"/>
                      <a:pt x="165" y="58"/>
                      <a:pt x="163" y="58"/>
                    </a:cubicBezTo>
                    <a:close/>
                    <a:moveTo>
                      <a:pt x="155" y="53"/>
                    </a:moveTo>
                    <a:cubicBezTo>
                      <a:pt x="154" y="53"/>
                      <a:pt x="154" y="54"/>
                      <a:pt x="154" y="54"/>
                    </a:cubicBezTo>
                    <a:cubicBezTo>
                      <a:pt x="154" y="54"/>
                      <a:pt x="154" y="54"/>
                      <a:pt x="154" y="54"/>
                    </a:cubicBezTo>
                    <a:cubicBezTo>
                      <a:pt x="153" y="54"/>
                      <a:pt x="153" y="53"/>
                      <a:pt x="153" y="53"/>
                    </a:cubicBezTo>
                    <a:cubicBezTo>
                      <a:pt x="153" y="51"/>
                      <a:pt x="153" y="50"/>
                      <a:pt x="154" y="50"/>
                    </a:cubicBezTo>
                    <a:cubicBezTo>
                      <a:pt x="154" y="50"/>
                      <a:pt x="155" y="51"/>
                      <a:pt x="155" y="53"/>
                    </a:cubicBezTo>
                    <a:close/>
                    <a:moveTo>
                      <a:pt x="172" y="57"/>
                    </a:moveTo>
                    <a:cubicBezTo>
                      <a:pt x="172" y="55"/>
                      <a:pt x="171" y="54"/>
                      <a:pt x="169" y="53"/>
                    </a:cubicBezTo>
                    <a:cubicBezTo>
                      <a:pt x="169" y="53"/>
                      <a:pt x="169" y="51"/>
                      <a:pt x="169" y="50"/>
                    </a:cubicBezTo>
                    <a:cubicBezTo>
                      <a:pt x="170" y="49"/>
                      <a:pt x="170" y="49"/>
                      <a:pt x="170" y="48"/>
                    </a:cubicBezTo>
                    <a:cubicBezTo>
                      <a:pt x="176" y="48"/>
                      <a:pt x="176" y="48"/>
                      <a:pt x="176" y="48"/>
                    </a:cubicBezTo>
                    <a:cubicBezTo>
                      <a:pt x="177" y="51"/>
                      <a:pt x="178" y="53"/>
                      <a:pt x="178" y="55"/>
                    </a:cubicBezTo>
                    <a:cubicBezTo>
                      <a:pt x="177" y="55"/>
                      <a:pt x="176" y="56"/>
                      <a:pt x="175" y="56"/>
                    </a:cubicBezTo>
                    <a:cubicBezTo>
                      <a:pt x="174" y="56"/>
                      <a:pt x="173" y="56"/>
                      <a:pt x="172" y="57"/>
                    </a:cubicBezTo>
                    <a:close/>
                    <a:moveTo>
                      <a:pt x="130" y="43"/>
                    </a:moveTo>
                    <a:cubicBezTo>
                      <a:pt x="114" y="43"/>
                      <a:pt x="114" y="43"/>
                      <a:pt x="114" y="43"/>
                    </a:cubicBezTo>
                    <a:cubicBezTo>
                      <a:pt x="115" y="42"/>
                      <a:pt x="116" y="42"/>
                      <a:pt x="116" y="41"/>
                    </a:cubicBezTo>
                    <a:cubicBezTo>
                      <a:pt x="117" y="39"/>
                      <a:pt x="118" y="37"/>
                      <a:pt x="121" y="36"/>
                    </a:cubicBezTo>
                    <a:cubicBezTo>
                      <a:pt x="123" y="36"/>
                      <a:pt x="125" y="35"/>
                      <a:pt x="127" y="35"/>
                    </a:cubicBezTo>
                    <a:cubicBezTo>
                      <a:pt x="128" y="35"/>
                      <a:pt x="129" y="34"/>
                      <a:pt x="130" y="34"/>
                    </a:cubicBezTo>
                    <a:lnTo>
                      <a:pt x="130" y="43"/>
                    </a:lnTo>
                    <a:close/>
                    <a:moveTo>
                      <a:pt x="70" y="86"/>
                    </a:moveTo>
                    <a:cubicBezTo>
                      <a:pt x="59" y="86"/>
                      <a:pt x="59" y="86"/>
                      <a:pt x="59" y="86"/>
                    </a:cubicBezTo>
                    <a:cubicBezTo>
                      <a:pt x="62" y="82"/>
                      <a:pt x="66" y="79"/>
                      <a:pt x="72" y="76"/>
                    </a:cubicBezTo>
                    <a:cubicBezTo>
                      <a:pt x="71" y="79"/>
                      <a:pt x="70" y="83"/>
                      <a:pt x="70" y="86"/>
                    </a:cubicBezTo>
                    <a:close/>
                    <a:moveTo>
                      <a:pt x="55" y="109"/>
                    </a:moveTo>
                    <a:cubicBezTo>
                      <a:pt x="57" y="108"/>
                      <a:pt x="57" y="105"/>
                      <a:pt x="56" y="102"/>
                    </a:cubicBezTo>
                    <a:cubicBezTo>
                      <a:pt x="56" y="99"/>
                      <a:pt x="55" y="95"/>
                      <a:pt x="57" y="91"/>
                    </a:cubicBezTo>
                    <a:cubicBezTo>
                      <a:pt x="69" y="91"/>
                      <a:pt x="69" y="91"/>
                      <a:pt x="69" y="91"/>
                    </a:cubicBezTo>
                    <a:cubicBezTo>
                      <a:pt x="67" y="104"/>
                      <a:pt x="66" y="117"/>
                      <a:pt x="66" y="130"/>
                    </a:cubicBezTo>
                    <a:cubicBezTo>
                      <a:pt x="48" y="130"/>
                      <a:pt x="48" y="130"/>
                      <a:pt x="48" y="130"/>
                    </a:cubicBezTo>
                    <a:cubicBezTo>
                      <a:pt x="47" y="125"/>
                      <a:pt x="45" y="120"/>
                      <a:pt x="39" y="120"/>
                    </a:cubicBezTo>
                    <a:cubicBezTo>
                      <a:pt x="36" y="120"/>
                      <a:pt x="33" y="119"/>
                      <a:pt x="31" y="117"/>
                    </a:cubicBezTo>
                    <a:cubicBezTo>
                      <a:pt x="30" y="116"/>
                      <a:pt x="29" y="114"/>
                      <a:pt x="29" y="112"/>
                    </a:cubicBezTo>
                    <a:cubicBezTo>
                      <a:pt x="29" y="108"/>
                      <a:pt x="30" y="99"/>
                      <a:pt x="39" y="99"/>
                    </a:cubicBezTo>
                    <a:cubicBezTo>
                      <a:pt x="44" y="99"/>
                      <a:pt x="45" y="101"/>
                      <a:pt x="46" y="105"/>
                    </a:cubicBezTo>
                    <a:cubicBezTo>
                      <a:pt x="47" y="107"/>
                      <a:pt x="47" y="111"/>
                      <a:pt x="52" y="111"/>
                    </a:cubicBezTo>
                    <a:cubicBezTo>
                      <a:pt x="53" y="111"/>
                      <a:pt x="54" y="110"/>
                      <a:pt x="55" y="109"/>
                    </a:cubicBezTo>
                    <a:close/>
                    <a:moveTo>
                      <a:pt x="62" y="134"/>
                    </a:moveTo>
                    <a:cubicBezTo>
                      <a:pt x="60" y="135"/>
                      <a:pt x="57" y="135"/>
                      <a:pt x="55" y="136"/>
                    </a:cubicBezTo>
                    <a:cubicBezTo>
                      <a:pt x="53" y="136"/>
                      <a:pt x="51" y="137"/>
                      <a:pt x="50" y="137"/>
                    </a:cubicBezTo>
                    <a:cubicBezTo>
                      <a:pt x="50" y="136"/>
                      <a:pt x="50" y="135"/>
                      <a:pt x="49" y="134"/>
                    </a:cubicBezTo>
                    <a:lnTo>
                      <a:pt x="62" y="134"/>
                    </a:lnTo>
                    <a:close/>
                    <a:moveTo>
                      <a:pt x="135" y="134"/>
                    </a:moveTo>
                    <a:cubicBezTo>
                      <a:pt x="144" y="134"/>
                      <a:pt x="144" y="134"/>
                      <a:pt x="144" y="134"/>
                    </a:cubicBezTo>
                    <a:cubicBezTo>
                      <a:pt x="145" y="137"/>
                      <a:pt x="147" y="140"/>
                      <a:pt x="149" y="143"/>
                    </a:cubicBezTo>
                    <a:cubicBezTo>
                      <a:pt x="153" y="147"/>
                      <a:pt x="157" y="150"/>
                      <a:pt x="162" y="150"/>
                    </a:cubicBezTo>
                    <a:cubicBezTo>
                      <a:pt x="165" y="150"/>
                      <a:pt x="167" y="149"/>
                      <a:pt x="170" y="148"/>
                    </a:cubicBezTo>
                    <a:cubicBezTo>
                      <a:pt x="172" y="148"/>
                      <a:pt x="173" y="147"/>
                      <a:pt x="175" y="147"/>
                    </a:cubicBezTo>
                    <a:cubicBezTo>
                      <a:pt x="177" y="147"/>
                      <a:pt x="178" y="148"/>
                      <a:pt x="179" y="149"/>
                    </a:cubicBezTo>
                    <a:cubicBezTo>
                      <a:pt x="183" y="154"/>
                      <a:pt x="185" y="164"/>
                      <a:pt x="185" y="173"/>
                    </a:cubicBezTo>
                    <a:cubicBezTo>
                      <a:pt x="135" y="173"/>
                      <a:pt x="135" y="173"/>
                      <a:pt x="135" y="173"/>
                    </a:cubicBezTo>
                    <a:lnTo>
                      <a:pt x="135" y="134"/>
                    </a:lnTo>
                    <a:close/>
                    <a:moveTo>
                      <a:pt x="172" y="77"/>
                    </a:moveTo>
                    <a:cubicBezTo>
                      <a:pt x="172" y="77"/>
                      <a:pt x="172" y="77"/>
                      <a:pt x="172" y="77"/>
                    </a:cubicBezTo>
                    <a:cubicBezTo>
                      <a:pt x="172" y="77"/>
                      <a:pt x="173" y="77"/>
                      <a:pt x="173" y="77"/>
                    </a:cubicBezTo>
                    <a:cubicBezTo>
                      <a:pt x="174" y="77"/>
                      <a:pt x="174" y="77"/>
                      <a:pt x="174" y="77"/>
                    </a:cubicBezTo>
                    <a:cubicBezTo>
                      <a:pt x="177" y="76"/>
                      <a:pt x="177" y="76"/>
                      <a:pt x="182" y="76"/>
                    </a:cubicBezTo>
                    <a:cubicBezTo>
                      <a:pt x="184" y="76"/>
                      <a:pt x="185" y="78"/>
                      <a:pt x="187" y="81"/>
                    </a:cubicBezTo>
                    <a:cubicBezTo>
                      <a:pt x="187" y="81"/>
                      <a:pt x="187" y="82"/>
                      <a:pt x="188" y="82"/>
                    </a:cubicBezTo>
                    <a:cubicBezTo>
                      <a:pt x="187" y="82"/>
                      <a:pt x="185" y="81"/>
                      <a:pt x="184" y="81"/>
                    </a:cubicBezTo>
                    <a:cubicBezTo>
                      <a:pt x="180" y="81"/>
                      <a:pt x="175" y="83"/>
                      <a:pt x="173" y="84"/>
                    </a:cubicBezTo>
                    <a:cubicBezTo>
                      <a:pt x="173" y="84"/>
                      <a:pt x="172" y="85"/>
                      <a:pt x="169" y="85"/>
                    </a:cubicBezTo>
                    <a:cubicBezTo>
                      <a:pt x="169" y="85"/>
                      <a:pt x="169" y="85"/>
                      <a:pt x="169" y="85"/>
                    </a:cubicBezTo>
                    <a:cubicBezTo>
                      <a:pt x="169" y="85"/>
                      <a:pt x="169" y="85"/>
                      <a:pt x="169" y="85"/>
                    </a:cubicBezTo>
                    <a:cubicBezTo>
                      <a:pt x="170" y="84"/>
                      <a:pt x="171" y="83"/>
                      <a:pt x="172" y="82"/>
                    </a:cubicBezTo>
                    <a:cubicBezTo>
                      <a:pt x="173" y="80"/>
                      <a:pt x="173" y="78"/>
                      <a:pt x="172" y="77"/>
                    </a:cubicBezTo>
                    <a:close/>
                    <a:moveTo>
                      <a:pt x="189" y="84"/>
                    </a:moveTo>
                    <a:cubicBezTo>
                      <a:pt x="190" y="85"/>
                      <a:pt x="190" y="85"/>
                      <a:pt x="191" y="85"/>
                    </a:cubicBezTo>
                    <a:cubicBezTo>
                      <a:pt x="191" y="88"/>
                      <a:pt x="192" y="91"/>
                      <a:pt x="192" y="94"/>
                    </a:cubicBezTo>
                    <a:cubicBezTo>
                      <a:pt x="189" y="93"/>
                      <a:pt x="189" y="91"/>
                      <a:pt x="189" y="88"/>
                    </a:cubicBezTo>
                    <a:cubicBezTo>
                      <a:pt x="190" y="87"/>
                      <a:pt x="190" y="85"/>
                      <a:pt x="189" y="84"/>
                    </a:cubicBezTo>
                    <a:close/>
                    <a:moveTo>
                      <a:pt x="197" y="95"/>
                    </a:moveTo>
                    <a:cubicBezTo>
                      <a:pt x="197" y="91"/>
                      <a:pt x="196" y="87"/>
                      <a:pt x="195" y="84"/>
                    </a:cubicBezTo>
                    <a:cubicBezTo>
                      <a:pt x="196" y="82"/>
                      <a:pt x="195" y="80"/>
                      <a:pt x="193" y="76"/>
                    </a:cubicBezTo>
                    <a:cubicBezTo>
                      <a:pt x="193" y="75"/>
                      <a:pt x="192" y="75"/>
                      <a:pt x="192" y="74"/>
                    </a:cubicBezTo>
                    <a:cubicBezTo>
                      <a:pt x="194" y="76"/>
                      <a:pt x="197" y="82"/>
                      <a:pt x="199" y="84"/>
                    </a:cubicBezTo>
                    <a:cubicBezTo>
                      <a:pt x="201" y="87"/>
                      <a:pt x="202" y="89"/>
                      <a:pt x="203" y="90"/>
                    </a:cubicBezTo>
                    <a:cubicBezTo>
                      <a:pt x="203" y="91"/>
                      <a:pt x="204" y="91"/>
                      <a:pt x="205" y="91"/>
                    </a:cubicBezTo>
                    <a:cubicBezTo>
                      <a:pt x="205" y="91"/>
                      <a:pt x="205" y="91"/>
                      <a:pt x="205" y="91"/>
                    </a:cubicBezTo>
                    <a:cubicBezTo>
                      <a:pt x="207" y="91"/>
                      <a:pt x="208" y="89"/>
                      <a:pt x="209" y="88"/>
                    </a:cubicBezTo>
                    <a:cubicBezTo>
                      <a:pt x="209" y="88"/>
                      <a:pt x="209" y="88"/>
                      <a:pt x="209" y="88"/>
                    </a:cubicBezTo>
                    <a:cubicBezTo>
                      <a:pt x="211" y="89"/>
                      <a:pt x="213" y="90"/>
                      <a:pt x="216" y="90"/>
                    </a:cubicBezTo>
                    <a:cubicBezTo>
                      <a:pt x="220" y="91"/>
                      <a:pt x="221" y="91"/>
                      <a:pt x="221" y="94"/>
                    </a:cubicBezTo>
                    <a:cubicBezTo>
                      <a:pt x="221" y="95"/>
                      <a:pt x="221" y="95"/>
                      <a:pt x="221" y="96"/>
                    </a:cubicBezTo>
                    <a:cubicBezTo>
                      <a:pt x="221" y="96"/>
                      <a:pt x="220" y="96"/>
                      <a:pt x="220" y="96"/>
                    </a:cubicBezTo>
                    <a:cubicBezTo>
                      <a:pt x="218" y="96"/>
                      <a:pt x="216" y="95"/>
                      <a:pt x="214" y="95"/>
                    </a:cubicBezTo>
                    <a:cubicBezTo>
                      <a:pt x="212" y="94"/>
                      <a:pt x="210" y="94"/>
                      <a:pt x="209" y="93"/>
                    </a:cubicBezTo>
                    <a:cubicBezTo>
                      <a:pt x="209" y="93"/>
                      <a:pt x="208" y="93"/>
                      <a:pt x="208" y="93"/>
                    </a:cubicBezTo>
                    <a:cubicBezTo>
                      <a:pt x="206" y="93"/>
                      <a:pt x="204" y="94"/>
                      <a:pt x="203" y="94"/>
                    </a:cubicBezTo>
                    <a:cubicBezTo>
                      <a:pt x="202" y="94"/>
                      <a:pt x="200" y="95"/>
                      <a:pt x="198" y="95"/>
                    </a:cubicBezTo>
                    <a:cubicBezTo>
                      <a:pt x="198" y="95"/>
                      <a:pt x="197" y="95"/>
                      <a:pt x="197" y="95"/>
                    </a:cubicBezTo>
                    <a:close/>
                    <a:moveTo>
                      <a:pt x="177" y="32"/>
                    </a:moveTo>
                    <a:cubicBezTo>
                      <a:pt x="170" y="21"/>
                      <a:pt x="162" y="12"/>
                      <a:pt x="154" y="6"/>
                    </a:cubicBezTo>
                    <a:cubicBezTo>
                      <a:pt x="172" y="9"/>
                      <a:pt x="188" y="16"/>
                      <a:pt x="203" y="26"/>
                    </a:cubicBezTo>
                    <a:cubicBezTo>
                      <a:pt x="190" y="28"/>
                      <a:pt x="181" y="29"/>
                      <a:pt x="177" y="32"/>
                    </a:cubicBezTo>
                    <a:close/>
                    <a:moveTo>
                      <a:pt x="130" y="221"/>
                    </a:moveTo>
                    <a:cubicBezTo>
                      <a:pt x="130" y="259"/>
                      <a:pt x="130" y="259"/>
                      <a:pt x="130" y="259"/>
                    </a:cubicBezTo>
                    <a:cubicBezTo>
                      <a:pt x="115" y="258"/>
                      <a:pt x="99" y="244"/>
                      <a:pt x="88" y="221"/>
                    </a:cubicBezTo>
                    <a:lnTo>
                      <a:pt x="130" y="221"/>
                    </a:lnTo>
                    <a:close/>
                    <a:moveTo>
                      <a:pt x="135" y="221"/>
                    </a:moveTo>
                    <a:cubicBezTo>
                      <a:pt x="177" y="221"/>
                      <a:pt x="177" y="221"/>
                      <a:pt x="177" y="221"/>
                    </a:cubicBezTo>
                    <a:cubicBezTo>
                      <a:pt x="166" y="244"/>
                      <a:pt x="151" y="258"/>
                      <a:pt x="135" y="259"/>
                    </a:cubicBezTo>
                    <a:lnTo>
                      <a:pt x="135" y="221"/>
                    </a:lnTo>
                    <a:close/>
                    <a:moveTo>
                      <a:pt x="135" y="216"/>
                    </a:moveTo>
                    <a:cubicBezTo>
                      <a:pt x="135" y="178"/>
                      <a:pt x="135" y="178"/>
                      <a:pt x="135" y="178"/>
                    </a:cubicBezTo>
                    <a:cubicBezTo>
                      <a:pt x="185" y="178"/>
                      <a:pt x="185" y="178"/>
                      <a:pt x="185" y="178"/>
                    </a:cubicBezTo>
                    <a:cubicBezTo>
                      <a:pt x="185" y="180"/>
                      <a:pt x="185" y="182"/>
                      <a:pt x="186" y="185"/>
                    </a:cubicBezTo>
                    <a:cubicBezTo>
                      <a:pt x="186" y="187"/>
                      <a:pt x="186" y="189"/>
                      <a:pt x="186" y="190"/>
                    </a:cubicBezTo>
                    <a:cubicBezTo>
                      <a:pt x="186" y="192"/>
                      <a:pt x="186" y="194"/>
                      <a:pt x="185" y="196"/>
                    </a:cubicBezTo>
                    <a:cubicBezTo>
                      <a:pt x="185" y="198"/>
                      <a:pt x="185" y="199"/>
                      <a:pt x="185" y="201"/>
                    </a:cubicBezTo>
                    <a:cubicBezTo>
                      <a:pt x="183" y="206"/>
                      <a:pt x="182" y="211"/>
                      <a:pt x="180" y="216"/>
                    </a:cubicBezTo>
                    <a:lnTo>
                      <a:pt x="135" y="216"/>
                    </a:lnTo>
                    <a:close/>
                    <a:moveTo>
                      <a:pt x="235" y="191"/>
                    </a:moveTo>
                    <a:cubicBezTo>
                      <a:pt x="234" y="194"/>
                      <a:pt x="233" y="195"/>
                      <a:pt x="232" y="195"/>
                    </a:cubicBezTo>
                    <a:cubicBezTo>
                      <a:pt x="232" y="194"/>
                      <a:pt x="232" y="191"/>
                      <a:pt x="233" y="187"/>
                    </a:cubicBezTo>
                    <a:cubicBezTo>
                      <a:pt x="235" y="182"/>
                      <a:pt x="236" y="179"/>
                      <a:pt x="238" y="178"/>
                    </a:cubicBezTo>
                    <a:cubicBezTo>
                      <a:pt x="238" y="180"/>
                      <a:pt x="237" y="186"/>
                      <a:pt x="235" y="191"/>
                    </a:cubicBezTo>
                    <a:close/>
                    <a:moveTo>
                      <a:pt x="240" y="173"/>
                    </a:moveTo>
                    <a:cubicBezTo>
                      <a:pt x="240" y="173"/>
                      <a:pt x="240" y="172"/>
                      <a:pt x="239" y="172"/>
                    </a:cubicBezTo>
                    <a:cubicBezTo>
                      <a:pt x="239" y="172"/>
                      <a:pt x="239" y="172"/>
                      <a:pt x="238" y="172"/>
                    </a:cubicBezTo>
                    <a:cubicBezTo>
                      <a:pt x="237" y="172"/>
                      <a:pt x="237" y="172"/>
                      <a:pt x="236" y="173"/>
                    </a:cubicBezTo>
                    <a:cubicBezTo>
                      <a:pt x="231" y="173"/>
                      <a:pt x="231" y="173"/>
                      <a:pt x="231" y="173"/>
                    </a:cubicBezTo>
                    <a:cubicBezTo>
                      <a:pt x="231" y="171"/>
                      <a:pt x="232" y="168"/>
                      <a:pt x="232" y="166"/>
                    </a:cubicBezTo>
                    <a:cubicBezTo>
                      <a:pt x="232" y="165"/>
                      <a:pt x="232" y="163"/>
                      <a:pt x="233" y="162"/>
                    </a:cubicBezTo>
                    <a:cubicBezTo>
                      <a:pt x="233" y="158"/>
                      <a:pt x="236" y="146"/>
                      <a:pt x="241" y="135"/>
                    </a:cubicBezTo>
                    <a:cubicBezTo>
                      <a:pt x="241" y="135"/>
                      <a:pt x="241" y="134"/>
                      <a:pt x="241" y="134"/>
                    </a:cubicBezTo>
                    <a:cubicBezTo>
                      <a:pt x="260" y="134"/>
                      <a:pt x="260" y="134"/>
                      <a:pt x="260" y="134"/>
                    </a:cubicBezTo>
                    <a:cubicBezTo>
                      <a:pt x="260" y="148"/>
                      <a:pt x="257" y="161"/>
                      <a:pt x="253" y="173"/>
                    </a:cubicBezTo>
                    <a:lnTo>
                      <a:pt x="240" y="173"/>
                    </a:lnTo>
                    <a:close/>
                    <a:moveTo>
                      <a:pt x="42" y="221"/>
                    </a:moveTo>
                    <a:cubicBezTo>
                      <a:pt x="69" y="221"/>
                      <a:pt x="69" y="221"/>
                      <a:pt x="69" y="221"/>
                    </a:cubicBezTo>
                    <a:cubicBezTo>
                      <a:pt x="69" y="229"/>
                      <a:pt x="70" y="237"/>
                      <a:pt x="74" y="241"/>
                    </a:cubicBezTo>
                    <a:cubicBezTo>
                      <a:pt x="76" y="243"/>
                      <a:pt x="79" y="245"/>
                      <a:pt x="82" y="245"/>
                    </a:cubicBezTo>
                    <a:cubicBezTo>
                      <a:pt x="84" y="245"/>
                      <a:pt x="86" y="244"/>
                      <a:pt x="87" y="243"/>
                    </a:cubicBezTo>
                    <a:cubicBezTo>
                      <a:pt x="88" y="241"/>
                      <a:pt x="88" y="238"/>
                      <a:pt x="86" y="234"/>
                    </a:cubicBezTo>
                    <a:cubicBezTo>
                      <a:pt x="84" y="232"/>
                      <a:pt x="84" y="228"/>
                      <a:pt x="85" y="225"/>
                    </a:cubicBezTo>
                    <a:cubicBezTo>
                      <a:pt x="93" y="240"/>
                      <a:pt x="102" y="251"/>
                      <a:pt x="112" y="257"/>
                    </a:cubicBezTo>
                    <a:cubicBezTo>
                      <a:pt x="85" y="253"/>
                      <a:pt x="60" y="240"/>
                      <a:pt x="42" y="221"/>
                    </a:cubicBezTo>
                    <a:close/>
                    <a:moveTo>
                      <a:pt x="154" y="258"/>
                    </a:moveTo>
                    <a:cubicBezTo>
                      <a:pt x="165" y="250"/>
                      <a:pt x="175" y="238"/>
                      <a:pt x="183" y="221"/>
                    </a:cubicBezTo>
                    <a:cubicBezTo>
                      <a:pt x="224" y="221"/>
                      <a:pt x="224" y="221"/>
                      <a:pt x="224" y="221"/>
                    </a:cubicBezTo>
                    <a:cubicBezTo>
                      <a:pt x="205" y="240"/>
                      <a:pt x="181" y="253"/>
                      <a:pt x="154" y="2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35" name="Rectangle 34"/>
          <p:cNvSpPr/>
          <p:nvPr/>
        </p:nvSpPr>
        <p:spPr>
          <a:xfrm>
            <a:off x="405877" y="4249707"/>
            <a:ext cx="2092747" cy="935705"/>
          </a:xfrm>
          <a:prstGeom prst="rect">
            <a:avLst/>
          </a:prstGeom>
        </p:spPr>
        <p:txBody>
          <a:bodyPr wrap="square">
            <a:spAutoFit/>
          </a:bodyPr>
          <a:lstStyle/>
          <a:p>
            <a:pPr algn="ctr">
              <a:lnSpc>
                <a:spcPct val="95000"/>
              </a:lnSpc>
              <a:spcBef>
                <a:spcPts val="400"/>
              </a:spcBef>
              <a:spcAft>
                <a:spcPts val="400"/>
              </a:spcAft>
            </a:pPr>
            <a:r>
              <a:rPr lang="en-US" sz="2133" dirty="0"/>
              <a:t>2011</a:t>
            </a:r>
          </a:p>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p:txBody>
      </p:sp>
      <p:sp>
        <p:nvSpPr>
          <p:cNvPr id="36" name="Rectangle 35"/>
          <p:cNvSpPr/>
          <p:nvPr/>
        </p:nvSpPr>
        <p:spPr>
          <a:xfrm>
            <a:off x="2263791" y="1711729"/>
            <a:ext cx="2092747" cy="935705"/>
          </a:xfrm>
          <a:prstGeom prst="rect">
            <a:avLst/>
          </a:prstGeom>
        </p:spPr>
        <p:txBody>
          <a:bodyPr wrap="square">
            <a:spAutoFit/>
          </a:bodyPr>
          <a:lstStyle/>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a:p>
            <a:pPr algn="ctr">
              <a:lnSpc>
                <a:spcPct val="95000"/>
              </a:lnSpc>
              <a:spcBef>
                <a:spcPts val="400"/>
              </a:spcBef>
              <a:spcAft>
                <a:spcPts val="400"/>
              </a:spcAft>
            </a:pPr>
            <a:r>
              <a:rPr lang="en-US" sz="2133" dirty="0"/>
              <a:t>2012</a:t>
            </a:r>
            <a:endParaRPr lang="en-US" sz="1467" dirty="0"/>
          </a:p>
        </p:txBody>
      </p:sp>
      <p:sp>
        <p:nvSpPr>
          <p:cNvPr id="37" name="Rectangle 36"/>
          <p:cNvSpPr/>
          <p:nvPr/>
        </p:nvSpPr>
        <p:spPr>
          <a:xfrm>
            <a:off x="4093751" y="4249707"/>
            <a:ext cx="2092747" cy="935705"/>
          </a:xfrm>
          <a:prstGeom prst="rect">
            <a:avLst/>
          </a:prstGeom>
        </p:spPr>
        <p:txBody>
          <a:bodyPr wrap="square">
            <a:spAutoFit/>
          </a:bodyPr>
          <a:lstStyle/>
          <a:p>
            <a:pPr algn="ctr">
              <a:lnSpc>
                <a:spcPct val="95000"/>
              </a:lnSpc>
              <a:spcBef>
                <a:spcPts val="400"/>
              </a:spcBef>
              <a:spcAft>
                <a:spcPts val="400"/>
              </a:spcAft>
            </a:pPr>
            <a:r>
              <a:rPr lang="en-US" sz="2133" dirty="0"/>
              <a:t>2013</a:t>
            </a:r>
          </a:p>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p:txBody>
      </p:sp>
      <p:sp>
        <p:nvSpPr>
          <p:cNvPr id="38" name="Rectangle 37"/>
          <p:cNvSpPr/>
          <p:nvPr/>
        </p:nvSpPr>
        <p:spPr>
          <a:xfrm>
            <a:off x="5969772" y="1711729"/>
            <a:ext cx="2092747" cy="935705"/>
          </a:xfrm>
          <a:prstGeom prst="rect">
            <a:avLst/>
          </a:prstGeom>
        </p:spPr>
        <p:txBody>
          <a:bodyPr wrap="square">
            <a:spAutoFit/>
          </a:bodyPr>
          <a:lstStyle/>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a:p>
            <a:pPr algn="ctr">
              <a:lnSpc>
                <a:spcPct val="95000"/>
              </a:lnSpc>
              <a:spcBef>
                <a:spcPts val="400"/>
              </a:spcBef>
              <a:spcAft>
                <a:spcPts val="400"/>
              </a:spcAft>
            </a:pPr>
            <a:r>
              <a:rPr lang="en-US" sz="2133" dirty="0"/>
              <a:t>2014</a:t>
            </a:r>
            <a:endParaRPr lang="en-US" sz="1467" dirty="0"/>
          </a:p>
        </p:txBody>
      </p:sp>
      <p:sp>
        <p:nvSpPr>
          <p:cNvPr id="39" name="Rectangle 38"/>
          <p:cNvSpPr/>
          <p:nvPr/>
        </p:nvSpPr>
        <p:spPr>
          <a:xfrm>
            <a:off x="7821872" y="4249707"/>
            <a:ext cx="2092747" cy="935705"/>
          </a:xfrm>
          <a:prstGeom prst="rect">
            <a:avLst/>
          </a:prstGeom>
        </p:spPr>
        <p:txBody>
          <a:bodyPr wrap="square">
            <a:spAutoFit/>
          </a:bodyPr>
          <a:lstStyle/>
          <a:p>
            <a:pPr algn="ctr">
              <a:lnSpc>
                <a:spcPct val="95000"/>
              </a:lnSpc>
              <a:spcBef>
                <a:spcPts val="400"/>
              </a:spcBef>
              <a:spcAft>
                <a:spcPts val="400"/>
              </a:spcAft>
            </a:pPr>
            <a:r>
              <a:rPr lang="en-US" sz="2133" dirty="0"/>
              <a:t>2015</a:t>
            </a:r>
          </a:p>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p:txBody>
      </p:sp>
      <p:sp>
        <p:nvSpPr>
          <p:cNvPr id="40" name="Rectangle 39"/>
          <p:cNvSpPr/>
          <p:nvPr/>
        </p:nvSpPr>
        <p:spPr>
          <a:xfrm>
            <a:off x="9697893" y="1711729"/>
            <a:ext cx="2092747" cy="935705"/>
          </a:xfrm>
          <a:prstGeom prst="rect">
            <a:avLst/>
          </a:prstGeom>
        </p:spPr>
        <p:txBody>
          <a:bodyPr wrap="square">
            <a:spAutoFit/>
          </a:bodyPr>
          <a:lstStyle/>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a:p>
            <a:pPr algn="ctr">
              <a:lnSpc>
                <a:spcPct val="95000"/>
              </a:lnSpc>
              <a:spcBef>
                <a:spcPts val="400"/>
              </a:spcBef>
              <a:spcAft>
                <a:spcPts val="400"/>
              </a:spcAft>
            </a:pPr>
            <a:r>
              <a:rPr lang="en-US" sz="2133" dirty="0"/>
              <a:t>2016</a:t>
            </a:r>
            <a:endParaRPr lang="en-US" sz="1467" dirty="0"/>
          </a:p>
        </p:txBody>
      </p:sp>
      <p:sp>
        <p:nvSpPr>
          <p:cNvPr id="41" name="Title 40"/>
          <p:cNvSpPr>
            <a:spLocks noGrp="1"/>
          </p:cNvSpPr>
          <p:nvPr>
            <p:ph type="title"/>
          </p:nvPr>
        </p:nvSpPr>
        <p:spPr/>
        <p:txBody>
          <a:bodyPr/>
          <a:lstStyle/>
          <a:p>
            <a:r>
              <a:rPr lang="en-US" dirty="0" err="1"/>
              <a:t>Xxxx</a:t>
            </a:r>
            <a:r>
              <a:rPr lang="en-US" dirty="0"/>
              <a:t> xx </a:t>
            </a:r>
            <a:r>
              <a:rPr lang="en-US" dirty="0" err="1"/>
              <a:t>xxxx</a:t>
            </a:r>
            <a:r>
              <a:rPr lang="en-US" dirty="0"/>
              <a:t> xxx x</a:t>
            </a:r>
          </a:p>
        </p:txBody>
      </p:sp>
      <p:sp>
        <p:nvSpPr>
          <p:cNvPr id="42" name="Text Placeholder 41"/>
          <p:cNvSpPr>
            <a:spLocks noGrp="1"/>
          </p:cNvSpPr>
          <p:nvPr>
            <p:ph type="body" sz="quarter" idx="10"/>
          </p:nvPr>
        </p:nvSpPr>
        <p:spPr/>
        <p:txBody>
          <a:bodyPr/>
          <a:lstStyle/>
          <a:p>
            <a:r>
              <a:rPr lang="en-US" dirty="0"/>
              <a:t>Xxx </a:t>
            </a:r>
            <a:r>
              <a:rPr lang="en-US" dirty="0" err="1"/>
              <a:t>xxxx</a:t>
            </a:r>
            <a:r>
              <a:rPr lang="en-US" dirty="0"/>
              <a:t> </a:t>
            </a:r>
            <a:r>
              <a:rPr lang="en-US" dirty="0" err="1"/>
              <a:t>xxxxxxxxxxx</a:t>
            </a:r>
            <a:r>
              <a:rPr lang="en-US" dirty="0"/>
              <a:t> x </a:t>
            </a:r>
            <a:r>
              <a:rPr lang="en-US" dirty="0" err="1"/>
              <a:t>xxxx</a:t>
            </a:r>
            <a:endParaRPr lang="en-US" dirty="0"/>
          </a:p>
        </p:txBody>
      </p:sp>
    </p:spTree>
    <p:extLst>
      <p:ext uri="{BB962C8B-B14F-4D97-AF65-F5344CB8AC3E}">
        <p14:creationId xmlns:p14="http://schemas.microsoft.com/office/powerpoint/2010/main" val="2747465614"/>
      </p:ext>
    </p:extLst>
  </p:cSld>
  <p:clrMapOvr>
    <a:masterClrMapping/>
  </p:clrMapOvr>
  <p:transition xmlns:p14="http://schemas.microsoft.com/office/powerpoint/2010/main" spd="slow">
    <p:push/>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8" name="Straight Connector 97"/>
          <p:cNvCxnSpPr/>
          <p:nvPr/>
        </p:nvCxnSpPr>
        <p:spPr>
          <a:xfrm>
            <a:off x="7576664" y="1696399"/>
            <a:ext cx="1366765" cy="0"/>
          </a:xfrm>
          <a:prstGeom prst="line">
            <a:avLst/>
          </a:prstGeom>
          <a:ln w="571500" cap="rnd">
            <a:solidFill>
              <a:schemeClr val="bg2">
                <a:alpha val="4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V="1">
            <a:off x="7575293" y="1712789"/>
            <a:ext cx="0" cy="827097"/>
          </a:xfrm>
          <a:prstGeom prst="line">
            <a:avLst/>
          </a:prstGeom>
          <a:ln w="571500" cap="rnd">
            <a:solidFill>
              <a:schemeClr val="bg2">
                <a:alpha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6190734" y="2537341"/>
            <a:ext cx="1366765" cy="0"/>
          </a:xfrm>
          <a:prstGeom prst="line">
            <a:avLst/>
          </a:prstGeom>
          <a:ln w="571500" cap="rnd">
            <a:solidFill>
              <a:schemeClr val="accent6">
                <a:alpha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flipV="1">
            <a:off x="6190733" y="2548430"/>
            <a:ext cx="0" cy="827097"/>
          </a:xfrm>
          <a:prstGeom prst="line">
            <a:avLst/>
          </a:prstGeom>
          <a:ln w="571500" cap="rnd">
            <a:solidFill>
              <a:schemeClr val="accent6">
                <a:alpha val="40000"/>
              </a:schemeClr>
            </a:solidFill>
          </a:ln>
        </p:spPr>
        <p:style>
          <a:lnRef idx="1">
            <a:schemeClr val="accent1"/>
          </a:lnRef>
          <a:fillRef idx="0">
            <a:schemeClr val="accent1"/>
          </a:fillRef>
          <a:effectRef idx="0">
            <a:schemeClr val="accent1"/>
          </a:effectRef>
          <a:fontRef idx="minor">
            <a:schemeClr val="tx1"/>
          </a:fontRef>
        </p:style>
      </p:cxnSp>
      <p:sp>
        <p:nvSpPr>
          <p:cNvPr id="97" name="Oval 96"/>
          <p:cNvSpPr>
            <a:spLocks noChangeAspect="1"/>
          </p:cNvSpPr>
          <p:nvPr/>
        </p:nvSpPr>
        <p:spPr>
          <a:xfrm>
            <a:off x="7288415" y="2250463"/>
            <a:ext cx="573757" cy="57375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dirty="0"/>
              <a:t>04</a:t>
            </a:r>
          </a:p>
        </p:txBody>
      </p:sp>
      <p:cxnSp>
        <p:nvCxnSpPr>
          <p:cNvPr id="80" name="Straight Connector 79"/>
          <p:cNvCxnSpPr/>
          <p:nvPr/>
        </p:nvCxnSpPr>
        <p:spPr>
          <a:xfrm>
            <a:off x="1810357" y="5081151"/>
            <a:ext cx="1608241" cy="0"/>
          </a:xfrm>
          <a:prstGeom prst="line">
            <a:avLst/>
          </a:prstGeom>
          <a:ln w="571500" cap="rnd">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3459235" y="4228604"/>
            <a:ext cx="1356549" cy="0"/>
          </a:xfrm>
          <a:prstGeom prst="line">
            <a:avLst/>
          </a:prstGeom>
          <a:ln w="571500" cap="rnd">
            <a:solidFill>
              <a:schemeClr val="accent3">
                <a:alpha val="40000"/>
              </a:schemeClr>
            </a:solidFill>
          </a:ln>
        </p:spPr>
        <p:style>
          <a:lnRef idx="1">
            <a:schemeClr val="accent1"/>
          </a:lnRef>
          <a:fillRef idx="0">
            <a:schemeClr val="accent1"/>
          </a:fillRef>
          <a:effectRef idx="0">
            <a:schemeClr val="accent1"/>
          </a:effectRef>
          <a:fontRef idx="minor">
            <a:schemeClr val="tx1"/>
          </a:fontRef>
        </p:style>
      </p:cxnSp>
      <p:sp>
        <p:nvSpPr>
          <p:cNvPr id="85" name="Rectangle 84"/>
          <p:cNvSpPr/>
          <p:nvPr/>
        </p:nvSpPr>
        <p:spPr>
          <a:xfrm>
            <a:off x="3875427" y="4797263"/>
            <a:ext cx="2353397" cy="493084"/>
          </a:xfrm>
          <a:prstGeom prst="rect">
            <a:avLst/>
          </a:prstGeom>
        </p:spPr>
        <p:txBody>
          <a:bodyPr wrap="square" lIns="0" tIns="0" rIns="0" bIns="0">
            <a:spAutoFit/>
          </a:bodyPr>
          <a:lstStyle/>
          <a:p>
            <a:pPr>
              <a:lnSpc>
                <a:spcPct val="89000"/>
              </a:lnSpc>
            </a:pPr>
            <a:r>
              <a:rPr lang="en-US" sz="2133" dirty="0"/>
              <a:t>2 xx xxx</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sp>
        <p:nvSpPr>
          <p:cNvPr id="30" name="Title 29"/>
          <p:cNvSpPr>
            <a:spLocks noGrp="1"/>
          </p:cNvSpPr>
          <p:nvPr>
            <p:ph type="title"/>
          </p:nvPr>
        </p:nvSpPr>
        <p:spPr/>
        <p:txBody>
          <a:bodyPr/>
          <a:lstStyle/>
          <a:p>
            <a:r>
              <a:rPr lang="en-US" dirty="0" err="1"/>
              <a:t>Xxxxxxxxxxx</a:t>
            </a:r>
            <a:r>
              <a:rPr lang="en-US" dirty="0"/>
              <a:t> </a:t>
            </a:r>
            <a:r>
              <a:rPr lang="en-US" dirty="0" err="1"/>
              <a:t>xxxx</a:t>
            </a:r>
            <a:r>
              <a:rPr lang="en-US" dirty="0"/>
              <a:t> xxx x</a:t>
            </a:r>
          </a:p>
        </p:txBody>
      </p:sp>
      <p:cxnSp>
        <p:nvCxnSpPr>
          <p:cNvPr id="81" name="Straight Connector 80"/>
          <p:cNvCxnSpPr/>
          <p:nvPr/>
        </p:nvCxnSpPr>
        <p:spPr>
          <a:xfrm flipV="1">
            <a:off x="3434515" y="4228045"/>
            <a:ext cx="3557" cy="826563"/>
          </a:xfrm>
          <a:prstGeom prst="line">
            <a:avLst/>
          </a:prstGeom>
          <a:ln w="571500" cap="rnd">
            <a:solidFill>
              <a:schemeClr val="accent2">
                <a:alpha val="40000"/>
              </a:schemeClr>
            </a:solidFill>
          </a:ln>
        </p:spPr>
        <p:style>
          <a:lnRef idx="1">
            <a:schemeClr val="accent1"/>
          </a:lnRef>
          <a:fillRef idx="0">
            <a:schemeClr val="accent1"/>
          </a:fillRef>
          <a:effectRef idx="0">
            <a:schemeClr val="accent1"/>
          </a:effectRef>
          <a:fontRef idx="minor">
            <a:schemeClr val="tx1"/>
          </a:fontRef>
        </p:style>
      </p:cxnSp>
      <p:sp>
        <p:nvSpPr>
          <p:cNvPr id="34" name="Oval 33"/>
          <p:cNvSpPr>
            <a:spLocks noChangeAspect="1"/>
          </p:cNvSpPr>
          <p:nvPr/>
        </p:nvSpPr>
        <p:spPr>
          <a:xfrm>
            <a:off x="3144739" y="4777620"/>
            <a:ext cx="579552" cy="579552"/>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dirty="0"/>
              <a:t>01</a:t>
            </a:r>
          </a:p>
        </p:txBody>
      </p:sp>
      <p:cxnSp>
        <p:nvCxnSpPr>
          <p:cNvPr id="88" name="Straight Connector 87"/>
          <p:cNvCxnSpPr/>
          <p:nvPr/>
        </p:nvCxnSpPr>
        <p:spPr>
          <a:xfrm>
            <a:off x="4823968" y="3377665"/>
            <a:ext cx="1366765" cy="0"/>
          </a:xfrm>
          <a:prstGeom prst="line">
            <a:avLst/>
          </a:prstGeom>
          <a:ln w="571500" cap="rnd">
            <a:solidFill>
              <a:schemeClr val="accent5">
                <a:alpha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flipV="1">
            <a:off x="4815784" y="3377666"/>
            <a:ext cx="0" cy="827097"/>
          </a:xfrm>
          <a:prstGeom prst="line">
            <a:avLst/>
          </a:prstGeom>
          <a:ln w="571500" cap="rnd">
            <a:solidFill>
              <a:schemeClr val="accent5">
                <a:alpha val="40000"/>
              </a:schemeClr>
            </a:solidFill>
          </a:ln>
        </p:spPr>
        <p:style>
          <a:lnRef idx="1">
            <a:schemeClr val="accent1"/>
          </a:lnRef>
          <a:fillRef idx="0">
            <a:schemeClr val="accent1"/>
          </a:fillRef>
          <a:effectRef idx="0">
            <a:schemeClr val="accent1"/>
          </a:effectRef>
          <a:fontRef idx="minor">
            <a:schemeClr val="tx1"/>
          </a:fontRef>
        </p:style>
      </p:cxnSp>
      <p:sp>
        <p:nvSpPr>
          <p:cNvPr id="35" name="Oval 34"/>
          <p:cNvSpPr>
            <a:spLocks noChangeAspect="1"/>
          </p:cNvSpPr>
          <p:nvPr/>
        </p:nvSpPr>
        <p:spPr>
          <a:xfrm>
            <a:off x="4533452" y="3941726"/>
            <a:ext cx="573757" cy="573757"/>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dirty="0"/>
              <a:t>02</a:t>
            </a:r>
          </a:p>
        </p:txBody>
      </p:sp>
      <p:sp>
        <p:nvSpPr>
          <p:cNvPr id="36" name="Oval 35"/>
          <p:cNvSpPr>
            <a:spLocks noChangeAspect="1"/>
          </p:cNvSpPr>
          <p:nvPr/>
        </p:nvSpPr>
        <p:spPr>
          <a:xfrm>
            <a:off x="5903855" y="3090023"/>
            <a:ext cx="573757" cy="57375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dirty="0"/>
              <a:t>03</a:t>
            </a:r>
          </a:p>
        </p:txBody>
      </p:sp>
      <p:grpSp>
        <p:nvGrpSpPr>
          <p:cNvPr id="2" name="Group 1"/>
          <p:cNvGrpSpPr>
            <a:grpSpLocks noChangeAspect="1"/>
          </p:cNvGrpSpPr>
          <p:nvPr/>
        </p:nvGrpSpPr>
        <p:grpSpPr bwMode="auto">
          <a:xfrm>
            <a:off x="812800" y="4318059"/>
            <a:ext cx="1526184" cy="1526184"/>
            <a:chOff x="1736" y="476"/>
            <a:chExt cx="2288" cy="2288"/>
          </a:xfrm>
          <a:solidFill>
            <a:schemeClr val="bg1"/>
          </a:solidFill>
        </p:grpSpPr>
        <p:sp>
          <p:nvSpPr>
            <p:cNvPr id="3" name="Oval 5"/>
            <p:cNvSpPr>
              <a:spLocks noChangeArrowheads="1"/>
            </p:cNvSpPr>
            <p:nvPr/>
          </p:nvSpPr>
          <p:spPr bwMode="auto">
            <a:xfrm>
              <a:off x="1736" y="476"/>
              <a:ext cx="2288" cy="2288"/>
            </a:xfrm>
            <a:prstGeom prst="ellipse">
              <a:avLst/>
            </a:pr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 name="Freeform 6"/>
            <p:cNvSpPr>
              <a:spLocks/>
            </p:cNvSpPr>
            <p:nvPr/>
          </p:nvSpPr>
          <p:spPr bwMode="auto">
            <a:xfrm>
              <a:off x="2312" y="2579"/>
              <a:ext cx="7"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 name="Freeform 7"/>
            <p:cNvSpPr>
              <a:spLocks/>
            </p:cNvSpPr>
            <p:nvPr/>
          </p:nvSpPr>
          <p:spPr bwMode="auto">
            <a:xfrm>
              <a:off x="3605" y="796"/>
              <a:ext cx="64" cy="35"/>
            </a:xfrm>
            <a:custGeom>
              <a:avLst/>
              <a:gdLst>
                <a:gd name="T0" fmla="*/ 1 w 9"/>
                <a:gd name="T1" fmla="*/ 1 h 5"/>
                <a:gd name="T2" fmla="*/ 2 w 9"/>
                <a:gd name="T3" fmla="*/ 4 h 5"/>
                <a:gd name="T4" fmla="*/ 5 w 9"/>
                <a:gd name="T5" fmla="*/ 4 h 5"/>
                <a:gd name="T6" fmla="*/ 7 w 9"/>
                <a:gd name="T7" fmla="*/ 4 h 5"/>
                <a:gd name="T8" fmla="*/ 9 w 9"/>
                <a:gd name="T9" fmla="*/ 5 h 5"/>
                <a:gd name="T10" fmla="*/ 5 w 9"/>
                <a:gd name="T11" fmla="*/ 1 h 5"/>
                <a:gd name="T12" fmla="*/ 2 w 9"/>
                <a:gd name="T13" fmla="*/ 0 h 5"/>
                <a:gd name="T14" fmla="*/ 1 w 9"/>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1" y="1"/>
                  </a:moveTo>
                  <a:cubicBezTo>
                    <a:pt x="2" y="2"/>
                    <a:pt x="2" y="2"/>
                    <a:pt x="2" y="4"/>
                  </a:cubicBezTo>
                  <a:cubicBezTo>
                    <a:pt x="3" y="5"/>
                    <a:pt x="4" y="4"/>
                    <a:pt x="5" y="4"/>
                  </a:cubicBezTo>
                  <a:cubicBezTo>
                    <a:pt x="5" y="3"/>
                    <a:pt x="5" y="3"/>
                    <a:pt x="7" y="4"/>
                  </a:cubicBezTo>
                  <a:cubicBezTo>
                    <a:pt x="8" y="5"/>
                    <a:pt x="8" y="5"/>
                    <a:pt x="9" y="5"/>
                  </a:cubicBezTo>
                  <a:cubicBezTo>
                    <a:pt x="7" y="4"/>
                    <a:pt x="6" y="2"/>
                    <a:pt x="5" y="1"/>
                  </a:cubicBezTo>
                  <a:cubicBezTo>
                    <a:pt x="4" y="1"/>
                    <a:pt x="3" y="1"/>
                    <a:pt x="2" y="0"/>
                  </a:cubicBezTo>
                  <a:cubicBezTo>
                    <a:pt x="1" y="0"/>
                    <a:pt x="0"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 name="Freeform 8"/>
            <p:cNvSpPr>
              <a:spLocks/>
            </p:cNvSpPr>
            <p:nvPr/>
          </p:nvSpPr>
          <p:spPr bwMode="auto">
            <a:xfrm>
              <a:off x="3569" y="846"/>
              <a:ext cx="36" cy="42"/>
            </a:xfrm>
            <a:custGeom>
              <a:avLst/>
              <a:gdLst>
                <a:gd name="T0" fmla="*/ 5 w 5"/>
                <a:gd name="T1" fmla="*/ 5 h 6"/>
                <a:gd name="T2" fmla="*/ 0 w 5"/>
                <a:gd name="T3" fmla="*/ 3 h 6"/>
                <a:gd name="T4" fmla="*/ 5 w 5"/>
                <a:gd name="T5" fmla="*/ 5 h 6"/>
              </a:gdLst>
              <a:ahLst/>
              <a:cxnLst>
                <a:cxn ang="0">
                  <a:pos x="T0" y="T1"/>
                </a:cxn>
                <a:cxn ang="0">
                  <a:pos x="T2" y="T3"/>
                </a:cxn>
                <a:cxn ang="0">
                  <a:pos x="T4" y="T5"/>
                </a:cxn>
              </a:cxnLst>
              <a:rect l="0" t="0" r="r" b="b"/>
              <a:pathLst>
                <a:path w="5" h="6">
                  <a:moveTo>
                    <a:pt x="5" y="5"/>
                  </a:moveTo>
                  <a:cubicBezTo>
                    <a:pt x="5" y="4"/>
                    <a:pt x="1" y="0"/>
                    <a:pt x="0" y="3"/>
                  </a:cubicBezTo>
                  <a:cubicBezTo>
                    <a:pt x="0" y="4"/>
                    <a:pt x="4" y="6"/>
                    <a:pt x="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 name="Freeform 9"/>
            <p:cNvSpPr>
              <a:spLocks/>
            </p:cNvSpPr>
            <p:nvPr/>
          </p:nvSpPr>
          <p:spPr bwMode="auto">
            <a:xfrm>
              <a:off x="1786" y="1393"/>
              <a:ext cx="42" cy="85"/>
            </a:xfrm>
            <a:custGeom>
              <a:avLst/>
              <a:gdLst>
                <a:gd name="T0" fmla="*/ 2 w 6"/>
                <a:gd name="T1" fmla="*/ 9 h 12"/>
                <a:gd name="T2" fmla="*/ 5 w 6"/>
                <a:gd name="T3" fmla="*/ 11 h 12"/>
                <a:gd name="T4" fmla="*/ 3 w 6"/>
                <a:gd name="T5" fmla="*/ 6 h 12"/>
                <a:gd name="T6" fmla="*/ 1 w 6"/>
                <a:gd name="T7" fmla="*/ 1 h 12"/>
                <a:gd name="T8" fmla="*/ 1 w 6"/>
                <a:gd name="T9" fmla="*/ 0 h 12"/>
                <a:gd name="T10" fmla="*/ 0 w 6"/>
                <a:gd name="T11" fmla="*/ 4 h 12"/>
                <a:gd name="T12" fmla="*/ 1 w 6"/>
                <a:gd name="T13" fmla="*/ 7 h 12"/>
                <a:gd name="T14" fmla="*/ 2 w 6"/>
                <a:gd name="T15" fmla="*/ 9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2" y="9"/>
                  </a:moveTo>
                  <a:cubicBezTo>
                    <a:pt x="3" y="9"/>
                    <a:pt x="4" y="12"/>
                    <a:pt x="5" y="11"/>
                  </a:cubicBezTo>
                  <a:cubicBezTo>
                    <a:pt x="6" y="9"/>
                    <a:pt x="3" y="7"/>
                    <a:pt x="3" y="6"/>
                  </a:cubicBezTo>
                  <a:cubicBezTo>
                    <a:pt x="2" y="5"/>
                    <a:pt x="3" y="3"/>
                    <a:pt x="1" y="1"/>
                  </a:cubicBezTo>
                  <a:cubicBezTo>
                    <a:pt x="1" y="1"/>
                    <a:pt x="1" y="0"/>
                    <a:pt x="1" y="0"/>
                  </a:cubicBezTo>
                  <a:cubicBezTo>
                    <a:pt x="0" y="2"/>
                    <a:pt x="0" y="3"/>
                    <a:pt x="0" y="4"/>
                  </a:cubicBezTo>
                  <a:cubicBezTo>
                    <a:pt x="1" y="5"/>
                    <a:pt x="1" y="6"/>
                    <a:pt x="1" y="7"/>
                  </a:cubicBezTo>
                  <a:cubicBezTo>
                    <a:pt x="1" y="8"/>
                    <a:pt x="2" y="8"/>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 name="Freeform 10"/>
            <p:cNvSpPr>
              <a:spLocks/>
            </p:cNvSpPr>
            <p:nvPr/>
          </p:nvSpPr>
          <p:spPr bwMode="auto">
            <a:xfrm>
              <a:off x="2141" y="760"/>
              <a:ext cx="43" cy="29"/>
            </a:xfrm>
            <a:custGeom>
              <a:avLst/>
              <a:gdLst>
                <a:gd name="T0" fmla="*/ 1 w 6"/>
                <a:gd name="T1" fmla="*/ 4 h 4"/>
                <a:gd name="T2" fmla="*/ 3 w 6"/>
                <a:gd name="T3" fmla="*/ 3 h 4"/>
                <a:gd name="T4" fmla="*/ 6 w 6"/>
                <a:gd name="T5" fmla="*/ 1 h 4"/>
                <a:gd name="T6" fmla="*/ 5 w 6"/>
                <a:gd name="T7" fmla="*/ 0 h 4"/>
                <a:gd name="T8" fmla="*/ 0 w 6"/>
                <a:gd name="T9" fmla="*/ 4 h 4"/>
                <a:gd name="T10" fmla="*/ 1 w 6"/>
                <a:gd name="T11" fmla="*/ 4 h 4"/>
              </a:gdLst>
              <a:ahLst/>
              <a:cxnLst>
                <a:cxn ang="0">
                  <a:pos x="T0" y="T1"/>
                </a:cxn>
                <a:cxn ang="0">
                  <a:pos x="T2" y="T3"/>
                </a:cxn>
                <a:cxn ang="0">
                  <a:pos x="T4" y="T5"/>
                </a:cxn>
                <a:cxn ang="0">
                  <a:pos x="T6" y="T7"/>
                </a:cxn>
                <a:cxn ang="0">
                  <a:pos x="T8" y="T9"/>
                </a:cxn>
                <a:cxn ang="0">
                  <a:pos x="T10" y="T11"/>
                </a:cxn>
              </a:cxnLst>
              <a:rect l="0" t="0" r="r" b="b"/>
              <a:pathLst>
                <a:path w="6" h="4">
                  <a:moveTo>
                    <a:pt x="1" y="4"/>
                  </a:moveTo>
                  <a:cubicBezTo>
                    <a:pt x="1" y="4"/>
                    <a:pt x="3" y="3"/>
                    <a:pt x="3" y="3"/>
                  </a:cubicBezTo>
                  <a:cubicBezTo>
                    <a:pt x="4" y="3"/>
                    <a:pt x="6" y="2"/>
                    <a:pt x="6" y="1"/>
                  </a:cubicBezTo>
                  <a:cubicBezTo>
                    <a:pt x="6" y="0"/>
                    <a:pt x="5" y="0"/>
                    <a:pt x="5" y="0"/>
                  </a:cubicBezTo>
                  <a:cubicBezTo>
                    <a:pt x="3" y="1"/>
                    <a:pt x="2" y="3"/>
                    <a:pt x="0" y="4"/>
                  </a:cubicBezTo>
                  <a:cubicBezTo>
                    <a:pt x="1"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 name="Freeform 11"/>
            <p:cNvSpPr>
              <a:spLocks/>
            </p:cNvSpPr>
            <p:nvPr/>
          </p:nvSpPr>
          <p:spPr bwMode="auto">
            <a:xfrm>
              <a:off x="2198" y="696"/>
              <a:ext cx="241" cy="142"/>
            </a:xfrm>
            <a:custGeom>
              <a:avLst/>
              <a:gdLst>
                <a:gd name="T0" fmla="*/ 0 w 34"/>
                <a:gd name="T1" fmla="*/ 7 h 20"/>
                <a:gd name="T2" fmla="*/ 2 w 34"/>
                <a:gd name="T3" fmla="*/ 6 h 20"/>
                <a:gd name="T4" fmla="*/ 3 w 34"/>
                <a:gd name="T5" fmla="*/ 5 h 20"/>
                <a:gd name="T6" fmla="*/ 4 w 34"/>
                <a:gd name="T7" fmla="*/ 7 h 20"/>
                <a:gd name="T8" fmla="*/ 6 w 34"/>
                <a:gd name="T9" fmla="*/ 7 h 20"/>
                <a:gd name="T10" fmla="*/ 5 w 34"/>
                <a:gd name="T11" fmla="*/ 10 h 20"/>
                <a:gd name="T12" fmla="*/ 4 w 34"/>
                <a:gd name="T13" fmla="*/ 11 h 20"/>
                <a:gd name="T14" fmla="*/ 7 w 34"/>
                <a:gd name="T15" fmla="*/ 11 h 20"/>
                <a:gd name="T16" fmla="*/ 9 w 34"/>
                <a:gd name="T17" fmla="*/ 9 h 20"/>
                <a:gd name="T18" fmla="*/ 11 w 34"/>
                <a:gd name="T19" fmla="*/ 8 h 20"/>
                <a:gd name="T20" fmla="*/ 11 w 34"/>
                <a:gd name="T21" fmla="*/ 10 h 20"/>
                <a:gd name="T22" fmla="*/ 8 w 34"/>
                <a:gd name="T23" fmla="*/ 12 h 20"/>
                <a:gd name="T24" fmla="*/ 5 w 34"/>
                <a:gd name="T25" fmla="*/ 13 h 20"/>
                <a:gd name="T26" fmla="*/ 2 w 34"/>
                <a:gd name="T27" fmla="*/ 14 h 20"/>
                <a:gd name="T28" fmla="*/ 2 w 34"/>
                <a:gd name="T29" fmla="*/ 17 h 20"/>
                <a:gd name="T30" fmla="*/ 4 w 34"/>
                <a:gd name="T31" fmla="*/ 16 h 20"/>
                <a:gd name="T32" fmla="*/ 10 w 34"/>
                <a:gd name="T33" fmla="*/ 16 h 20"/>
                <a:gd name="T34" fmla="*/ 13 w 34"/>
                <a:gd name="T35" fmla="*/ 17 h 20"/>
                <a:gd name="T36" fmla="*/ 15 w 34"/>
                <a:gd name="T37" fmla="*/ 18 h 20"/>
                <a:gd name="T38" fmla="*/ 17 w 34"/>
                <a:gd name="T39" fmla="*/ 18 h 20"/>
                <a:gd name="T40" fmla="*/ 19 w 34"/>
                <a:gd name="T41" fmla="*/ 19 h 20"/>
                <a:gd name="T42" fmla="*/ 22 w 34"/>
                <a:gd name="T43" fmla="*/ 19 h 20"/>
                <a:gd name="T44" fmla="*/ 24 w 34"/>
                <a:gd name="T45" fmla="*/ 18 h 20"/>
                <a:gd name="T46" fmla="*/ 26 w 34"/>
                <a:gd name="T47" fmla="*/ 18 h 20"/>
                <a:gd name="T48" fmla="*/ 26 w 34"/>
                <a:gd name="T49" fmla="*/ 15 h 20"/>
                <a:gd name="T50" fmla="*/ 22 w 34"/>
                <a:gd name="T51" fmla="*/ 13 h 20"/>
                <a:gd name="T52" fmla="*/ 22 w 34"/>
                <a:gd name="T53" fmla="*/ 12 h 20"/>
                <a:gd name="T54" fmla="*/ 26 w 34"/>
                <a:gd name="T55" fmla="*/ 13 h 20"/>
                <a:gd name="T56" fmla="*/ 29 w 34"/>
                <a:gd name="T57" fmla="*/ 13 h 20"/>
                <a:gd name="T58" fmla="*/ 32 w 34"/>
                <a:gd name="T59" fmla="*/ 12 h 20"/>
                <a:gd name="T60" fmla="*/ 34 w 34"/>
                <a:gd name="T61" fmla="*/ 10 h 20"/>
                <a:gd name="T62" fmla="*/ 28 w 34"/>
                <a:gd name="T63" fmla="*/ 9 h 20"/>
                <a:gd name="T64" fmla="*/ 25 w 34"/>
                <a:gd name="T65" fmla="*/ 7 h 20"/>
                <a:gd name="T66" fmla="*/ 22 w 34"/>
                <a:gd name="T67" fmla="*/ 7 h 20"/>
                <a:gd name="T68" fmla="*/ 22 w 34"/>
                <a:gd name="T69" fmla="*/ 3 h 20"/>
                <a:gd name="T70" fmla="*/ 14 w 34"/>
                <a:gd name="T71" fmla="*/ 2 h 20"/>
                <a:gd name="T72" fmla="*/ 8 w 34"/>
                <a:gd name="T73" fmla="*/ 0 h 20"/>
                <a:gd name="T74" fmla="*/ 0 w 34"/>
                <a:gd name="T75" fmla="*/ 7 h 20"/>
                <a:gd name="T76" fmla="*/ 0 w 34"/>
                <a:gd name="T7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 h="20">
                  <a:moveTo>
                    <a:pt x="0" y="7"/>
                  </a:moveTo>
                  <a:cubicBezTo>
                    <a:pt x="0" y="7"/>
                    <a:pt x="2" y="7"/>
                    <a:pt x="2" y="6"/>
                  </a:cubicBezTo>
                  <a:cubicBezTo>
                    <a:pt x="2" y="5"/>
                    <a:pt x="2" y="5"/>
                    <a:pt x="3" y="5"/>
                  </a:cubicBezTo>
                  <a:cubicBezTo>
                    <a:pt x="3" y="5"/>
                    <a:pt x="2" y="7"/>
                    <a:pt x="4" y="7"/>
                  </a:cubicBezTo>
                  <a:cubicBezTo>
                    <a:pt x="5" y="6"/>
                    <a:pt x="5" y="6"/>
                    <a:pt x="6" y="7"/>
                  </a:cubicBezTo>
                  <a:cubicBezTo>
                    <a:pt x="7" y="7"/>
                    <a:pt x="5" y="9"/>
                    <a:pt x="5" y="10"/>
                  </a:cubicBezTo>
                  <a:cubicBezTo>
                    <a:pt x="4" y="10"/>
                    <a:pt x="3" y="11"/>
                    <a:pt x="4" y="11"/>
                  </a:cubicBezTo>
                  <a:cubicBezTo>
                    <a:pt x="6" y="11"/>
                    <a:pt x="7" y="11"/>
                    <a:pt x="7" y="11"/>
                  </a:cubicBezTo>
                  <a:cubicBezTo>
                    <a:pt x="7" y="11"/>
                    <a:pt x="8" y="9"/>
                    <a:pt x="9" y="9"/>
                  </a:cubicBezTo>
                  <a:cubicBezTo>
                    <a:pt x="9" y="8"/>
                    <a:pt x="10" y="8"/>
                    <a:pt x="11" y="8"/>
                  </a:cubicBezTo>
                  <a:cubicBezTo>
                    <a:pt x="11" y="9"/>
                    <a:pt x="14" y="9"/>
                    <a:pt x="11" y="10"/>
                  </a:cubicBezTo>
                  <a:cubicBezTo>
                    <a:pt x="9" y="11"/>
                    <a:pt x="8" y="11"/>
                    <a:pt x="8" y="12"/>
                  </a:cubicBezTo>
                  <a:cubicBezTo>
                    <a:pt x="7" y="13"/>
                    <a:pt x="7" y="14"/>
                    <a:pt x="5" y="13"/>
                  </a:cubicBezTo>
                  <a:cubicBezTo>
                    <a:pt x="3" y="13"/>
                    <a:pt x="2" y="13"/>
                    <a:pt x="2" y="14"/>
                  </a:cubicBezTo>
                  <a:cubicBezTo>
                    <a:pt x="1" y="15"/>
                    <a:pt x="1" y="17"/>
                    <a:pt x="2" y="17"/>
                  </a:cubicBezTo>
                  <a:cubicBezTo>
                    <a:pt x="3" y="17"/>
                    <a:pt x="3" y="17"/>
                    <a:pt x="4" y="16"/>
                  </a:cubicBezTo>
                  <a:cubicBezTo>
                    <a:pt x="5" y="16"/>
                    <a:pt x="9" y="16"/>
                    <a:pt x="10" y="16"/>
                  </a:cubicBezTo>
                  <a:cubicBezTo>
                    <a:pt x="11" y="16"/>
                    <a:pt x="12" y="17"/>
                    <a:pt x="13" y="17"/>
                  </a:cubicBezTo>
                  <a:cubicBezTo>
                    <a:pt x="13" y="17"/>
                    <a:pt x="14" y="18"/>
                    <a:pt x="15" y="18"/>
                  </a:cubicBezTo>
                  <a:cubicBezTo>
                    <a:pt x="16" y="19"/>
                    <a:pt x="16" y="17"/>
                    <a:pt x="17" y="18"/>
                  </a:cubicBezTo>
                  <a:cubicBezTo>
                    <a:pt x="19" y="19"/>
                    <a:pt x="18" y="19"/>
                    <a:pt x="19" y="19"/>
                  </a:cubicBezTo>
                  <a:cubicBezTo>
                    <a:pt x="20" y="19"/>
                    <a:pt x="22" y="19"/>
                    <a:pt x="22" y="19"/>
                  </a:cubicBezTo>
                  <a:cubicBezTo>
                    <a:pt x="22" y="19"/>
                    <a:pt x="22" y="17"/>
                    <a:pt x="24" y="18"/>
                  </a:cubicBezTo>
                  <a:cubicBezTo>
                    <a:pt x="25" y="18"/>
                    <a:pt x="26" y="20"/>
                    <a:pt x="26" y="18"/>
                  </a:cubicBezTo>
                  <a:cubicBezTo>
                    <a:pt x="26" y="17"/>
                    <a:pt x="27" y="16"/>
                    <a:pt x="26" y="15"/>
                  </a:cubicBezTo>
                  <a:cubicBezTo>
                    <a:pt x="24" y="14"/>
                    <a:pt x="22" y="14"/>
                    <a:pt x="22" y="13"/>
                  </a:cubicBezTo>
                  <a:cubicBezTo>
                    <a:pt x="22" y="13"/>
                    <a:pt x="22" y="12"/>
                    <a:pt x="22" y="12"/>
                  </a:cubicBezTo>
                  <a:cubicBezTo>
                    <a:pt x="23" y="11"/>
                    <a:pt x="25" y="12"/>
                    <a:pt x="26" y="13"/>
                  </a:cubicBezTo>
                  <a:cubicBezTo>
                    <a:pt x="27" y="13"/>
                    <a:pt x="28" y="14"/>
                    <a:pt x="29" y="13"/>
                  </a:cubicBezTo>
                  <a:cubicBezTo>
                    <a:pt x="30" y="13"/>
                    <a:pt x="31" y="12"/>
                    <a:pt x="32" y="12"/>
                  </a:cubicBezTo>
                  <a:cubicBezTo>
                    <a:pt x="32" y="11"/>
                    <a:pt x="34" y="10"/>
                    <a:pt x="34" y="10"/>
                  </a:cubicBezTo>
                  <a:cubicBezTo>
                    <a:pt x="34" y="10"/>
                    <a:pt x="29" y="9"/>
                    <a:pt x="28" y="9"/>
                  </a:cubicBezTo>
                  <a:cubicBezTo>
                    <a:pt x="28" y="8"/>
                    <a:pt x="26" y="7"/>
                    <a:pt x="25" y="7"/>
                  </a:cubicBezTo>
                  <a:cubicBezTo>
                    <a:pt x="25" y="7"/>
                    <a:pt x="23" y="8"/>
                    <a:pt x="22" y="7"/>
                  </a:cubicBezTo>
                  <a:cubicBezTo>
                    <a:pt x="22" y="5"/>
                    <a:pt x="22" y="3"/>
                    <a:pt x="22" y="3"/>
                  </a:cubicBezTo>
                  <a:cubicBezTo>
                    <a:pt x="21" y="3"/>
                    <a:pt x="15" y="3"/>
                    <a:pt x="14" y="2"/>
                  </a:cubicBezTo>
                  <a:cubicBezTo>
                    <a:pt x="13" y="2"/>
                    <a:pt x="10" y="1"/>
                    <a:pt x="8" y="0"/>
                  </a:cubicBezTo>
                  <a:cubicBezTo>
                    <a:pt x="5" y="2"/>
                    <a:pt x="3" y="4"/>
                    <a:pt x="0" y="7"/>
                  </a:cubicBezTo>
                  <a:cubicBezTo>
                    <a:pt x="0" y="7"/>
                    <a:pt x="0" y="7"/>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0" name="Freeform 12"/>
            <p:cNvSpPr>
              <a:spLocks noEditPoints="1"/>
            </p:cNvSpPr>
            <p:nvPr/>
          </p:nvSpPr>
          <p:spPr bwMode="auto">
            <a:xfrm>
              <a:off x="1793" y="831"/>
              <a:ext cx="995" cy="1770"/>
            </a:xfrm>
            <a:custGeom>
              <a:avLst/>
              <a:gdLst>
                <a:gd name="T0" fmla="*/ 82 w 140"/>
                <a:gd name="T1" fmla="*/ 249 h 249"/>
                <a:gd name="T2" fmla="*/ 81 w 140"/>
                <a:gd name="T3" fmla="*/ 242 h 249"/>
                <a:gd name="T4" fmla="*/ 86 w 140"/>
                <a:gd name="T5" fmla="*/ 233 h 249"/>
                <a:gd name="T6" fmla="*/ 89 w 140"/>
                <a:gd name="T7" fmla="*/ 227 h 249"/>
                <a:gd name="T8" fmla="*/ 95 w 140"/>
                <a:gd name="T9" fmla="*/ 217 h 249"/>
                <a:gd name="T10" fmla="*/ 109 w 140"/>
                <a:gd name="T11" fmla="*/ 211 h 249"/>
                <a:gd name="T12" fmla="*/ 122 w 140"/>
                <a:gd name="T13" fmla="*/ 197 h 249"/>
                <a:gd name="T14" fmla="*/ 133 w 140"/>
                <a:gd name="T15" fmla="*/ 175 h 249"/>
                <a:gd name="T16" fmla="*/ 127 w 140"/>
                <a:gd name="T17" fmla="*/ 151 h 249"/>
                <a:gd name="T18" fmla="*/ 109 w 140"/>
                <a:gd name="T19" fmla="*/ 150 h 249"/>
                <a:gd name="T20" fmla="*/ 109 w 140"/>
                <a:gd name="T21" fmla="*/ 141 h 249"/>
                <a:gd name="T22" fmla="*/ 90 w 140"/>
                <a:gd name="T23" fmla="*/ 124 h 249"/>
                <a:gd name="T24" fmla="*/ 84 w 140"/>
                <a:gd name="T25" fmla="*/ 119 h 249"/>
                <a:gd name="T26" fmla="*/ 72 w 140"/>
                <a:gd name="T27" fmla="*/ 118 h 249"/>
                <a:gd name="T28" fmla="*/ 65 w 140"/>
                <a:gd name="T29" fmla="*/ 113 h 249"/>
                <a:gd name="T30" fmla="*/ 50 w 140"/>
                <a:gd name="T31" fmla="*/ 119 h 249"/>
                <a:gd name="T32" fmla="*/ 41 w 140"/>
                <a:gd name="T33" fmla="*/ 104 h 249"/>
                <a:gd name="T34" fmla="*/ 36 w 140"/>
                <a:gd name="T35" fmla="*/ 92 h 249"/>
                <a:gd name="T36" fmla="*/ 23 w 140"/>
                <a:gd name="T37" fmla="*/ 98 h 249"/>
                <a:gd name="T38" fmla="*/ 25 w 140"/>
                <a:gd name="T39" fmla="*/ 74 h 249"/>
                <a:gd name="T40" fmla="*/ 40 w 140"/>
                <a:gd name="T41" fmla="*/ 71 h 249"/>
                <a:gd name="T42" fmla="*/ 49 w 140"/>
                <a:gd name="T43" fmla="*/ 78 h 249"/>
                <a:gd name="T44" fmla="*/ 57 w 140"/>
                <a:gd name="T45" fmla="*/ 53 h 249"/>
                <a:gd name="T46" fmla="*/ 65 w 140"/>
                <a:gd name="T47" fmla="*/ 46 h 249"/>
                <a:gd name="T48" fmla="*/ 76 w 140"/>
                <a:gd name="T49" fmla="*/ 37 h 249"/>
                <a:gd name="T50" fmla="*/ 88 w 140"/>
                <a:gd name="T51" fmla="*/ 32 h 249"/>
                <a:gd name="T52" fmla="*/ 80 w 140"/>
                <a:gd name="T53" fmla="*/ 30 h 249"/>
                <a:gd name="T54" fmla="*/ 72 w 140"/>
                <a:gd name="T55" fmla="*/ 26 h 249"/>
                <a:gd name="T56" fmla="*/ 86 w 140"/>
                <a:gd name="T57" fmla="*/ 25 h 249"/>
                <a:gd name="T58" fmla="*/ 91 w 140"/>
                <a:gd name="T59" fmla="*/ 28 h 249"/>
                <a:gd name="T60" fmla="*/ 102 w 140"/>
                <a:gd name="T61" fmla="*/ 30 h 249"/>
                <a:gd name="T62" fmla="*/ 96 w 140"/>
                <a:gd name="T63" fmla="*/ 23 h 249"/>
                <a:gd name="T64" fmla="*/ 88 w 140"/>
                <a:gd name="T65" fmla="*/ 12 h 249"/>
                <a:gd name="T66" fmla="*/ 73 w 140"/>
                <a:gd name="T67" fmla="*/ 6 h 249"/>
                <a:gd name="T68" fmla="*/ 58 w 140"/>
                <a:gd name="T69" fmla="*/ 4 h 249"/>
                <a:gd name="T70" fmla="*/ 56 w 140"/>
                <a:gd name="T71" fmla="*/ 15 h 249"/>
                <a:gd name="T72" fmla="*/ 51 w 140"/>
                <a:gd name="T73" fmla="*/ 21 h 249"/>
                <a:gd name="T74" fmla="*/ 42 w 140"/>
                <a:gd name="T75" fmla="*/ 15 h 249"/>
                <a:gd name="T76" fmla="*/ 2 w 140"/>
                <a:gd name="T77" fmla="*/ 80 h 249"/>
                <a:gd name="T78" fmla="*/ 14 w 140"/>
                <a:gd name="T79" fmla="*/ 101 h 249"/>
                <a:gd name="T80" fmla="*/ 27 w 140"/>
                <a:gd name="T81" fmla="*/ 107 h 249"/>
                <a:gd name="T82" fmla="*/ 40 w 140"/>
                <a:gd name="T83" fmla="*/ 120 h 249"/>
                <a:gd name="T84" fmla="*/ 52 w 140"/>
                <a:gd name="T85" fmla="*/ 123 h 249"/>
                <a:gd name="T86" fmla="*/ 48 w 140"/>
                <a:gd name="T87" fmla="*/ 144 h 249"/>
                <a:gd name="T88" fmla="*/ 58 w 140"/>
                <a:gd name="T89" fmla="*/ 174 h 249"/>
                <a:gd name="T90" fmla="*/ 71 w 140"/>
                <a:gd name="T91" fmla="*/ 198 h 249"/>
                <a:gd name="T92" fmla="*/ 70 w 140"/>
                <a:gd name="T93" fmla="*/ 217 h 249"/>
                <a:gd name="T94" fmla="*/ 70 w 140"/>
                <a:gd name="T95" fmla="*/ 231 h 249"/>
                <a:gd name="T96" fmla="*/ 71 w 140"/>
                <a:gd name="T97" fmla="*/ 241 h 249"/>
                <a:gd name="T98" fmla="*/ 75 w 140"/>
                <a:gd name="T99" fmla="*/ 247 h 249"/>
                <a:gd name="T100" fmla="*/ 54 w 140"/>
                <a:gd name="T101" fmla="*/ 42 h 249"/>
                <a:gd name="T102" fmla="*/ 55 w 140"/>
                <a:gd name="T103" fmla="*/ 38 h 249"/>
                <a:gd name="T104" fmla="*/ 48 w 140"/>
                <a:gd name="T105" fmla="*/ 42 h 249"/>
                <a:gd name="T106" fmla="*/ 39 w 140"/>
                <a:gd name="T107" fmla="*/ 46 h 249"/>
                <a:gd name="T108" fmla="*/ 50 w 140"/>
                <a:gd name="T109" fmla="*/ 34 h 249"/>
                <a:gd name="T110" fmla="*/ 40 w 140"/>
                <a:gd name="T111" fmla="*/ 3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 h="249">
                  <a:moveTo>
                    <a:pt x="77" y="248"/>
                  </a:moveTo>
                  <a:cubicBezTo>
                    <a:pt x="78" y="248"/>
                    <a:pt x="79" y="248"/>
                    <a:pt x="78" y="246"/>
                  </a:cubicBezTo>
                  <a:cubicBezTo>
                    <a:pt x="78" y="245"/>
                    <a:pt x="81" y="246"/>
                    <a:pt x="80" y="247"/>
                  </a:cubicBezTo>
                  <a:cubicBezTo>
                    <a:pt x="78" y="248"/>
                    <a:pt x="78" y="248"/>
                    <a:pt x="78" y="248"/>
                  </a:cubicBezTo>
                  <a:cubicBezTo>
                    <a:pt x="79" y="248"/>
                    <a:pt x="81" y="249"/>
                    <a:pt x="82" y="249"/>
                  </a:cubicBezTo>
                  <a:cubicBezTo>
                    <a:pt x="83" y="249"/>
                    <a:pt x="86" y="249"/>
                    <a:pt x="86" y="249"/>
                  </a:cubicBezTo>
                  <a:cubicBezTo>
                    <a:pt x="86" y="249"/>
                    <a:pt x="89" y="248"/>
                    <a:pt x="90" y="248"/>
                  </a:cubicBezTo>
                  <a:cubicBezTo>
                    <a:pt x="90" y="248"/>
                    <a:pt x="87" y="248"/>
                    <a:pt x="86" y="248"/>
                  </a:cubicBezTo>
                  <a:cubicBezTo>
                    <a:pt x="84" y="247"/>
                    <a:pt x="82" y="246"/>
                    <a:pt x="81" y="245"/>
                  </a:cubicBezTo>
                  <a:cubicBezTo>
                    <a:pt x="81" y="244"/>
                    <a:pt x="80" y="243"/>
                    <a:pt x="81" y="242"/>
                  </a:cubicBezTo>
                  <a:cubicBezTo>
                    <a:pt x="82" y="242"/>
                    <a:pt x="84" y="240"/>
                    <a:pt x="85" y="240"/>
                  </a:cubicBezTo>
                  <a:cubicBezTo>
                    <a:pt x="85" y="240"/>
                    <a:pt x="86" y="238"/>
                    <a:pt x="85" y="238"/>
                  </a:cubicBezTo>
                  <a:cubicBezTo>
                    <a:pt x="85" y="237"/>
                    <a:pt x="83" y="237"/>
                    <a:pt x="82" y="237"/>
                  </a:cubicBezTo>
                  <a:cubicBezTo>
                    <a:pt x="82" y="237"/>
                    <a:pt x="82" y="236"/>
                    <a:pt x="83" y="235"/>
                  </a:cubicBezTo>
                  <a:cubicBezTo>
                    <a:pt x="85" y="234"/>
                    <a:pt x="85" y="233"/>
                    <a:pt x="86" y="233"/>
                  </a:cubicBezTo>
                  <a:cubicBezTo>
                    <a:pt x="86" y="232"/>
                    <a:pt x="87" y="232"/>
                    <a:pt x="88" y="231"/>
                  </a:cubicBezTo>
                  <a:cubicBezTo>
                    <a:pt x="88" y="230"/>
                    <a:pt x="87" y="230"/>
                    <a:pt x="86" y="230"/>
                  </a:cubicBezTo>
                  <a:cubicBezTo>
                    <a:pt x="85" y="230"/>
                    <a:pt x="85" y="229"/>
                    <a:pt x="84" y="228"/>
                  </a:cubicBezTo>
                  <a:cubicBezTo>
                    <a:pt x="84" y="227"/>
                    <a:pt x="87" y="228"/>
                    <a:pt x="89" y="229"/>
                  </a:cubicBezTo>
                  <a:cubicBezTo>
                    <a:pt x="90" y="229"/>
                    <a:pt x="89" y="228"/>
                    <a:pt x="89" y="227"/>
                  </a:cubicBezTo>
                  <a:cubicBezTo>
                    <a:pt x="89" y="226"/>
                    <a:pt x="89" y="225"/>
                    <a:pt x="90" y="225"/>
                  </a:cubicBezTo>
                  <a:cubicBezTo>
                    <a:pt x="91" y="226"/>
                    <a:pt x="96" y="225"/>
                    <a:pt x="96" y="225"/>
                  </a:cubicBezTo>
                  <a:cubicBezTo>
                    <a:pt x="97" y="225"/>
                    <a:pt x="98" y="223"/>
                    <a:pt x="99" y="222"/>
                  </a:cubicBezTo>
                  <a:cubicBezTo>
                    <a:pt x="99" y="221"/>
                    <a:pt x="100" y="221"/>
                    <a:pt x="99" y="220"/>
                  </a:cubicBezTo>
                  <a:cubicBezTo>
                    <a:pt x="98" y="220"/>
                    <a:pt x="95" y="218"/>
                    <a:pt x="95" y="217"/>
                  </a:cubicBezTo>
                  <a:cubicBezTo>
                    <a:pt x="95" y="217"/>
                    <a:pt x="96" y="214"/>
                    <a:pt x="96" y="213"/>
                  </a:cubicBezTo>
                  <a:cubicBezTo>
                    <a:pt x="96" y="213"/>
                    <a:pt x="96" y="218"/>
                    <a:pt x="99" y="219"/>
                  </a:cubicBezTo>
                  <a:cubicBezTo>
                    <a:pt x="101" y="219"/>
                    <a:pt x="102" y="220"/>
                    <a:pt x="104" y="218"/>
                  </a:cubicBezTo>
                  <a:cubicBezTo>
                    <a:pt x="106" y="216"/>
                    <a:pt x="107" y="215"/>
                    <a:pt x="108" y="214"/>
                  </a:cubicBezTo>
                  <a:cubicBezTo>
                    <a:pt x="108" y="212"/>
                    <a:pt x="108" y="211"/>
                    <a:pt x="109" y="211"/>
                  </a:cubicBezTo>
                  <a:cubicBezTo>
                    <a:pt x="110" y="210"/>
                    <a:pt x="110" y="211"/>
                    <a:pt x="111" y="208"/>
                  </a:cubicBezTo>
                  <a:cubicBezTo>
                    <a:pt x="112" y="206"/>
                    <a:pt x="113" y="208"/>
                    <a:pt x="114" y="206"/>
                  </a:cubicBezTo>
                  <a:cubicBezTo>
                    <a:pt x="115" y="204"/>
                    <a:pt x="112" y="202"/>
                    <a:pt x="114" y="201"/>
                  </a:cubicBezTo>
                  <a:cubicBezTo>
                    <a:pt x="116" y="199"/>
                    <a:pt x="119" y="198"/>
                    <a:pt x="119" y="198"/>
                  </a:cubicBezTo>
                  <a:cubicBezTo>
                    <a:pt x="119" y="198"/>
                    <a:pt x="120" y="197"/>
                    <a:pt x="122" y="197"/>
                  </a:cubicBezTo>
                  <a:cubicBezTo>
                    <a:pt x="124" y="196"/>
                    <a:pt x="126" y="197"/>
                    <a:pt x="127" y="196"/>
                  </a:cubicBezTo>
                  <a:cubicBezTo>
                    <a:pt x="127" y="194"/>
                    <a:pt x="128" y="192"/>
                    <a:pt x="129" y="191"/>
                  </a:cubicBezTo>
                  <a:cubicBezTo>
                    <a:pt x="130" y="190"/>
                    <a:pt x="131" y="188"/>
                    <a:pt x="131" y="187"/>
                  </a:cubicBezTo>
                  <a:cubicBezTo>
                    <a:pt x="130" y="186"/>
                    <a:pt x="132" y="182"/>
                    <a:pt x="132" y="181"/>
                  </a:cubicBezTo>
                  <a:cubicBezTo>
                    <a:pt x="132" y="180"/>
                    <a:pt x="130" y="177"/>
                    <a:pt x="133" y="175"/>
                  </a:cubicBezTo>
                  <a:cubicBezTo>
                    <a:pt x="135" y="172"/>
                    <a:pt x="138" y="169"/>
                    <a:pt x="138" y="168"/>
                  </a:cubicBezTo>
                  <a:cubicBezTo>
                    <a:pt x="138" y="167"/>
                    <a:pt x="140" y="163"/>
                    <a:pt x="140" y="161"/>
                  </a:cubicBezTo>
                  <a:cubicBezTo>
                    <a:pt x="140" y="159"/>
                    <a:pt x="138" y="156"/>
                    <a:pt x="137" y="156"/>
                  </a:cubicBezTo>
                  <a:cubicBezTo>
                    <a:pt x="136" y="155"/>
                    <a:pt x="133" y="155"/>
                    <a:pt x="132" y="153"/>
                  </a:cubicBezTo>
                  <a:cubicBezTo>
                    <a:pt x="131" y="152"/>
                    <a:pt x="128" y="150"/>
                    <a:pt x="127" y="151"/>
                  </a:cubicBezTo>
                  <a:cubicBezTo>
                    <a:pt x="126" y="151"/>
                    <a:pt x="124" y="151"/>
                    <a:pt x="122" y="150"/>
                  </a:cubicBezTo>
                  <a:cubicBezTo>
                    <a:pt x="121" y="149"/>
                    <a:pt x="119" y="148"/>
                    <a:pt x="118" y="147"/>
                  </a:cubicBezTo>
                  <a:cubicBezTo>
                    <a:pt x="117" y="146"/>
                    <a:pt x="115" y="146"/>
                    <a:pt x="114" y="146"/>
                  </a:cubicBezTo>
                  <a:cubicBezTo>
                    <a:pt x="113" y="146"/>
                    <a:pt x="113" y="145"/>
                    <a:pt x="111" y="147"/>
                  </a:cubicBezTo>
                  <a:cubicBezTo>
                    <a:pt x="110" y="150"/>
                    <a:pt x="111" y="151"/>
                    <a:pt x="109" y="150"/>
                  </a:cubicBezTo>
                  <a:cubicBezTo>
                    <a:pt x="106" y="150"/>
                    <a:pt x="109" y="150"/>
                    <a:pt x="110" y="147"/>
                  </a:cubicBezTo>
                  <a:cubicBezTo>
                    <a:pt x="112" y="145"/>
                    <a:pt x="110" y="143"/>
                    <a:pt x="108" y="144"/>
                  </a:cubicBezTo>
                  <a:cubicBezTo>
                    <a:pt x="107" y="144"/>
                    <a:pt x="108" y="146"/>
                    <a:pt x="105" y="146"/>
                  </a:cubicBezTo>
                  <a:cubicBezTo>
                    <a:pt x="102" y="147"/>
                    <a:pt x="102" y="145"/>
                    <a:pt x="104" y="144"/>
                  </a:cubicBezTo>
                  <a:cubicBezTo>
                    <a:pt x="106" y="144"/>
                    <a:pt x="109" y="142"/>
                    <a:pt x="109" y="141"/>
                  </a:cubicBezTo>
                  <a:cubicBezTo>
                    <a:pt x="109" y="141"/>
                    <a:pt x="109" y="138"/>
                    <a:pt x="107" y="138"/>
                  </a:cubicBezTo>
                  <a:cubicBezTo>
                    <a:pt x="106" y="138"/>
                    <a:pt x="106" y="136"/>
                    <a:pt x="104" y="134"/>
                  </a:cubicBezTo>
                  <a:cubicBezTo>
                    <a:pt x="102" y="131"/>
                    <a:pt x="99" y="128"/>
                    <a:pt x="97" y="128"/>
                  </a:cubicBezTo>
                  <a:cubicBezTo>
                    <a:pt x="95" y="129"/>
                    <a:pt x="94" y="131"/>
                    <a:pt x="92" y="128"/>
                  </a:cubicBezTo>
                  <a:cubicBezTo>
                    <a:pt x="91" y="126"/>
                    <a:pt x="90" y="126"/>
                    <a:pt x="90" y="124"/>
                  </a:cubicBezTo>
                  <a:cubicBezTo>
                    <a:pt x="89" y="123"/>
                    <a:pt x="87" y="124"/>
                    <a:pt x="87" y="124"/>
                  </a:cubicBezTo>
                  <a:cubicBezTo>
                    <a:pt x="86" y="123"/>
                    <a:pt x="86" y="123"/>
                    <a:pt x="86" y="123"/>
                  </a:cubicBezTo>
                  <a:cubicBezTo>
                    <a:pt x="86" y="123"/>
                    <a:pt x="84" y="124"/>
                    <a:pt x="85" y="122"/>
                  </a:cubicBezTo>
                  <a:cubicBezTo>
                    <a:pt x="86" y="120"/>
                    <a:pt x="87" y="116"/>
                    <a:pt x="86" y="117"/>
                  </a:cubicBezTo>
                  <a:cubicBezTo>
                    <a:pt x="86" y="117"/>
                    <a:pt x="85" y="120"/>
                    <a:pt x="84" y="119"/>
                  </a:cubicBezTo>
                  <a:cubicBezTo>
                    <a:pt x="83" y="119"/>
                    <a:pt x="84" y="119"/>
                    <a:pt x="82" y="118"/>
                  </a:cubicBezTo>
                  <a:cubicBezTo>
                    <a:pt x="80" y="116"/>
                    <a:pt x="78" y="117"/>
                    <a:pt x="78" y="118"/>
                  </a:cubicBezTo>
                  <a:cubicBezTo>
                    <a:pt x="78" y="119"/>
                    <a:pt x="77" y="120"/>
                    <a:pt x="77" y="120"/>
                  </a:cubicBezTo>
                  <a:cubicBezTo>
                    <a:pt x="77" y="120"/>
                    <a:pt x="77" y="120"/>
                    <a:pt x="76" y="118"/>
                  </a:cubicBezTo>
                  <a:cubicBezTo>
                    <a:pt x="76" y="117"/>
                    <a:pt x="73" y="117"/>
                    <a:pt x="72" y="118"/>
                  </a:cubicBezTo>
                  <a:cubicBezTo>
                    <a:pt x="71" y="119"/>
                    <a:pt x="70" y="115"/>
                    <a:pt x="69" y="115"/>
                  </a:cubicBezTo>
                  <a:cubicBezTo>
                    <a:pt x="69" y="115"/>
                    <a:pt x="67" y="116"/>
                    <a:pt x="66" y="118"/>
                  </a:cubicBezTo>
                  <a:cubicBezTo>
                    <a:pt x="65" y="120"/>
                    <a:pt x="66" y="122"/>
                    <a:pt x="65" y="122"/>
                  </a:cubicBezTo>
                  <a:cubicBezTo>
                    <a:pt x="64" y="122"/>
                    <a:pt x="64" y="118"/>
                    <a:pt x="64" y="117"/>
                  </a:cubicBezTo>
                  <a:cubicBezTo>
                    <a:pt x="65" y="116"/>
                    <a:pt x="66" y="114"/>
                    <a:pt x="65" y="113"/>
                  </a:cubicBezTo>
                  <a:cubicBezTo>
                    <a:pt x="64" y="113"/>
                    <a:pt x="62" y="116"/>
                    <a:pt x="61" y="116"/>
                  </a:cubicBezTo>
                  <a:cubicBezTo>
                    <a:pt x="60" y="116"/>
                    <a:pt x="59" y="117"/>
                    <a:pt x="58" y="119"/>
                  </a:cubicBezTo>
                  <a:cubicBezTo>
                    <a:pt x="57" y="120"/>
                    <a:pt x="56" y="121"/>
                    <a:pt x="55" y="122"/>
                  </a:cubicBezTo>
                  <a:cubicBezTo>
                    <a:pt x="55" y="123"/>
                    <a:pt x="53" y="122"/>
                    <a:pt x="53" y="121"/>
                  </a:cubicBezTo>
                  <a:cubicBezTo>
                    <a:pt x="54" y="121"/>
                    <a:pt x="51" y="119"/>
                    <a:pt x="50" y="119"/>
                  </a:cubicBezTo>
                  <a:cubicBezTo>
                    <a:pt x="50" y="120"/>
                    <a:pt x="49" y="121"/>
                    <a:pt x="47" y="121"/>
                  </a:cubicBezTo>
                  <a:cubicBezTo>
                    <a:pt x="46" y="122"/>
                    <a:pt x="45" y="120"/>
                    <a:pt x="44" y="120"/>
                  </a:cubicBezTo>
                  <a:cubicBezTo>
                    <a:pt x="44" y="119"/>
                    <a:pt x="43" y="119"/>
                    <a:pt x="43" y="116"/>
                  </a:cubicBezTo>
                  <a:cubicBezTo>
                    <a:pt x="43" y="113"/>
                    <a:pt x="43" y="111"/>
                    <a:pt x="44" y="109"/>
                  </a:cubicBezTo>
                  <a:cubicBezTo>
                    <a:pt x="44" y="107"/>
                    <a:pt x="42" y="104"/>
                    <a:pt x="41" y="104"/>
                  </a:cubicBezTo>
                  <a:cubicBezTo>
                    <a:pt x="40" y="105"/>
                    <a:pt x="39" y="106"/>
                    <a:pt x="38" y="106"/>
                  </a:cubicBezTo>
                  <a:cubicBezTo>
                    <a:pt x="37" y="106"/>
                    <a:pt x="37" y="105"/>
                    <a:pt x="35" y="105"/>
                  </a:cubicBezTo>
                  <a:cubicBezTo>
                    <a:pt x="34" y="105"/>
                    <a:pt x="35" y="105"/>
                    <a:pt x="35" y="103"/>
                  </a:cubicBezTo>
                  <a:cubicBezTo>
                    <a:pt x="36" y="101"/>
                    <a:pt x="35" y="99"/>
                    <a:pt x="36" y="97"/>
                  </a:cubicBezTo>
                  <a:cubicBezTo>
                    <a:pt x="38" y="96"/>
                    <a:pt x="37" y="92"/>
                    <a:pt x="36" y="92"/>
                  </a:cubicBezTo>
                  <a:cubicBezTo>
                    <a:pt x="35" y="92"/>
                    <a:pt x="34" y="92"/>
                    <a:pt x="32" y="92"/>
                  </a:cubicBezTo>
                  <a:cubicBezTo>
                    <a:pt x="31" y="92"/>
                    <a:pt x="30" y="94"/>
                    <a:pt x="31" y="95"/>
                  </a:cubicBezTo>
                  <a:cubicBezTo>
                    <a:pt x="31" y="97"/>
                    <a:pt x="30" y="98"/>
                    <a:pt x="29" y="98"/>
                  </a:cubicBezTo>
                  <a:cubicBezTo>
                    <a:pt x="29" y="98"/>
                    <a:pt x="28" y="97"/>
                    <a:pt x="27" y="99"/>
                  </a:cubicBezTo>
                  <a:cubicBezTo>
                    <a:pt x="25" y="100"/>
                    <a:pt x="25" y="100"/>
                    <a:pt x="23" y="98"/>
                  </a:cubicBezTo>
                  <a:cubicBezTo>
                    <a:pt x="22" y="96"/>
                    <a:pt x="20" y="94"/>
                    <a:pt x="20" y="92"/>
                  </a:cubicBezTo>
                  <a:cubicBezTo>
                    <a:pt x="20" y="89"/>
                    <a:pt x="20" y="86"/>
                    <a:pt x="20" y="85"/>
                  </a:cubicBezTo>
                  <a:cubicBezTo>
                    <a:pt x="21" y="83"/>
                    <a:pt x="21" y="81"/>
                    <a:pt x="20" y="80"/>
                  </a:cubicBezTo>
                  <a:cubicBezTo>
                    <a:pt x="19" y="80"/>
                    <a:pt x="21" y="78"/>
                    <a:pt x="22" y="77"/>
                  </a:cubicBezTo>
                  <a:cubicBezTo>
                    <a:pt x="23" y="77"/>
                    <a:pt x="25" y="75"/>
                    <a:pt x="25" y="74"/>
                  </a:cubicBezTo>
                  <a:cubicBezTo>
                    <a:pt x="25" y="74"/>
                    <a:pt x="26" y="74"/>
                    <a:pt x="28" y="74"/>
                  </a:cubicBezTo>
                  <a:cubicBezTo>
                    <a:pt x="30" y="74"/>
                    <a:pt x="30" y="74"/>
                    <a:pt x="31" y="75"/>
                  </a:cubicBezTo>
                  <a:cubicBezTo>
                    <a:pt x="33" y="76"/>
                    <a:pt x="33" y="74"/>
                    <a:pt x="33" y="74"/>
                  </a:cubicBezTo>
                  <a:cubicBezTo>
                    <a:pt x="33" y="73"/>
                    <a:pt x="34" y="72"/>
                    <a:pt x="36" y="73"/>
                  </a:cubicBezTo>
                  <a:cubicBezTo>
                    <a:pt x="37" y="73"/>
                    <a:pt x="40" y="71"/>
                    <a:pt x="40" y="71"/>
                  </a:cubicBezTo>
                  <a:cubicBezTo>
                    <a:pt x="40" y="72"/>
                    <a:pt x="41" y="74"/>
                    <a:pt x="42" y="74"/>
                  </a:cubicBezTo>
                  <a:cubicBezTo>
                    <a:pt x="43" y="73"/>
                    <a:pt x="43" y="71"/>
                    <a:pt x="44" y="74"/>
                  </a:cubicBezTo>
                  <a:cubicBezTo>
                    <a:pt x="44" y="76"/>
                    <a:pt x="45" y="80"/>
                    <a:pt x="46" y="80"/>
                  </a:cubicBezTo>
                  <a:cubicBezTo>
                    <a:pt x="47" y="81"/>
                    <a:pt x="46" y="83"/>
                    <a:pt x="48" y="83"/>
                  </a:cubicBezTo>
                  <a:cubicBezTo>
                    <a:pt x="49" y="83"/>
                    <a:pt x="50" y="79"/>
                    <a:pt x="49" y="78"/>
                  </a:cubicBezTo>
                  <a:cubicBezTo>
                    <a:pt x="49" y="77"/>
                    <a:pt x="48" y="73"/>
                    <a:pt x="47" y="72"/>
                  </a:cubicBezTo>
                  <a:cubicBezTo>
                    <a:pt x="47" y="71"/>
                    <a:pt x="48" y="68"/>
                    <a:pt x="50" y="67"/>
                  </a:cubicBezTo>
                  <a:cubicBezTo>
                    <a:pt x="51" y="66"/>
                    <a:pt x="54" y="62"/>
                    <a:pt x="55" y="61"/>
                  </a:cubicBezTo>
                  <a:cubicBezTo>
                    <a:pt x="56" y="60"/>
                    <a:pt x="60" y="59"/>
                    <a:pt x="59" y="58"/>
                  </a:cubicBezTo>
                  <a:cubicBezTo>
                    <a:pt x="58" y="56"/>
                    <a:pt x="57" y="55"/>
                    <a:pt x="57" y="53"/>
                  </a:cubicBezTo>
                  <a:cubicBezTo>
                    <a:pt x="57" y="52"/>
                    <a:pt x="58" y="53"/>
                    <a:pt x="58" y="53"/>
                  </a:cubicBezTo>
                  <a:cubicBezTo>
                    <a:pt x="59" y="54"/>
                    <a:pt x="61" y="52"/>
                    <a:pt x="60" y="51"/>
                  </a:cubicBezTo>
                  <a:cubicBezTo>
                    <a:pt x="60" y="50"/>
                    <a:pt x="60" y="49"/>
                    <a:pt x="61" y="49"/>
                  </a:cubicBezTo>
                  <a:cubicBezTo>
                    <a:pt x="62" y="49"/>
                    <a:pt x="63" y="48"/>
                    <a:pt x="62" y="47"/>
                  </a:cubicBezTo>
                  <a:cubicBezTo>
                    <a:pt x="62" y="46"/>
                    <a:pt x="64" y="45"/>
                    <a:pt x="65" y="46"/>
                  </a:cubicBezTo>
                  <a:cubicBezTo>
                    <a:pt x="66" y="46"/>
                    <a:pt x="69" y="46"/>
                    <a:pt x="70" y="45"/>
                  </a:cubicBezTo>
                  <a:cubicBezTo>
                    <a:pt x="70" y="45"/>
                    <a:pt x="68" y="43"/>
                    <a:pt x="68" y="42"/>
                  </a:cubicBezTo>
                  <a:cubicBezTo>
                    <a:pt x="68" y="40"/>
                    <a:pt x="70" y="39"/>
                    <a:pt x="72" y="38"/>
                  </a:cubicBezTo>
                  <a:cubicBezTo>
                    <a:pt x="73" y="38"/>
                    <a:pt x="74" y="38"/>
                    <a:pt x="74" y="38"/>
                  </a:cubicBezTo>
                  <a:cubicBezTo>
                    <a:pt x="75" y="37"/>
                    <a:pt x="76" y="35"/>
                    <a:pt x="76" y="37"/>
                  </a:cubicBezTo>
                  <a:cubicBezTo>
                    <a:pt x="76" y="38"/>
                    <a:pt x="76" y="40"/>
                    <a:pt x="77" y="40"/>
                  </a:cubicBezTo>
                  <a:cubicBezTo>
                    <a:pt x="79" y="40"/>
                    <a:pt x="80" y="38"/>
                    <a:pt x="81" y="38"/>
                  </a:cubicBezTo>
                  <a:cubicBezTo>
                    <a:pt x="81" y="38"/>
                    <a:pt x="85" y="37"/>
                    <a:pt x="85" y="37"/>
                  </a:cubicBezTo>
                  <a:cubicBezTo>
                    <a:pt x="86" y="37"/>
                    <a:pt x="90" y="36"/>
                    <a:pt x="90" y="35"/>
                  </a:cubicBezTo>
                  <a:cubicBezTo>
                    <a:pt x="89" y="34"/>
                    <a:pt x="89" y="32"/>
                    <a:pt x="88" y="32"/>
                  </a:cubicBezTo>
                  <a:cubicBezTo>
                    <a:pt x="88" y="31"/>
                    <a:pt x="87" y="32"/>
                    <a:pt x="86" y="33"/>
                  </a:cubicBezTo>
                  <a:cubicBezTo>
                    <a:pt x="86" y="34"/>
                    <a:pt x="85" y="34"/>
                    <a:pt x="84" y="33"/>
                  </a:cubicBezTo>
                  <a:cubicBezTo>
                    <a:pt x="84" y="32"/>
                    <a:pt x="85" y="30"/>
                    <a:pt x="83" y="31"/>
                  </a:cubicBezTo>
                  <a:cubicBezTo>
                    <a:pt x="82" y="32"/>
                    <a:pt x="82" y="32"/>
                    <a:pt x="81" y="32"/>
                  </a:cubicBezTo>
                  <a:cubicBezTo>
                    <a:pt x="81" y="32"/>
                    <a:pt x="80" y="30"/>
                    <a:pt x="80" y="30"/>
                  </a:cubicBezTo>
                  <a:cubicBezTo>
                    <a:pt x="80" y="30"/>
                    <a:pt x="82" y="29"/>
                    <a:pt x="81" y="28"/>
                  </a:cubicBezTo>
                  <a:cubicBezTo>
                    <a:pt x="80" y="26"/>
                    <a:pt x="78" y="27"/>
                    <a:pt x="77" y="28"/>
                  </a:cubicBezTo>
                  <a:cubicBezTo>
                    <a:pt x="75" y="29"/>
                    <a:pt x="75" y="29"/>
                    <a:pt x="73" y="29"/>
                  </a:cubicBezTo>
                  <a:cubicBezTo>
                    <a:pt x="71" y="30"/>
                    <a:pt x="70" y="30"/>
                    <a:pt x="70" y="30"/>
                  </a:cubicBezTo>
                  <a:cubicBezTo>
                    <a:pt x="70" y="30"/>
                    <a:pt x="71" y="28"/>
                    <a:pt x="72" y="26"/>
                  </a:cubicBezTo>
                  <a:cubicBezTo>
                    <a:pt x="73" y="25"/>
                    <a:pt x="77" y="25"/>
                    <a:pt x="78" y="24"/>
                  </a:cubicBezTo>
                  <a:cubicBezTo>
                    <a:pt x="79" y="23"/>
                    <a:pt x="81" y="25"/>
                    <a:pt x="81" y="25"/>
                  </a:cubicBezTo>
                  <a:cubicBezTo>
                    <a:pt x="81" y="25"/>
                    <a:pt x="83" y="23"/>
                    <a:pt x="83" y="24"/>
                  </a:cubicBezTo>
                  <a:cubicBezTo>
                    <a:pt x="83" y="25"/>
                    <a:pt x="82" y="27"/>
                    <a:pt x="83" y="27"/>
                  </a:cubicBezTo>
                  <a:cubicBezTo>
                    <a:pt x="84" y="27"/>
                    <a:pt x="87" y="26"/>
                    <a:pt x="86" y="25"/>
                  </a:cubicBezTo>
                  <a:cubicBezTo>
                    <a:pt x="85" y="25"/>
                    <a:pt x="87" y="24"/>
                    <a:pt x="88" y="23"/>
                  </a:cubicBezTo>
                  <a:cubicBezTo>
                    <a:pt x="89" y="22"/>
                    <a:pt x="91" y="23"/>
                    <a:pt x="92" y="23"/>
                  </a:cubicBezTo>
                  <a:cubicBezTo>
                    <a:pt x="92" y="23"/>
                    <a:pt x="93" y="21"/>
                    <a:pt x="94" y="21"/>
                  </a:cubicBezTo>
                  <a:cubicBezTo>
                    <a:pt x="95" y="21"/>
                    <a:pt x="96" y="22"/>
                    <a:pt x="94" y="24"/>
                  </a:cubicBezTo>
                  <a:cubicBezTo>
                    <a:pt x="92" y="25"/>
                    <a:pt x="92" y="28"/>
                    <a:pt x="91" y="28"/>
                  </a:cubicBezTo>
                  <a:cubicBezTo>
                    <a:pt x="90" y="29"/>
                    <a:pt x="91" y="30"/>
                    <a:pt x="92" y="30"/>
                  </a:cubicBezTo>
                  <a:cubicBezTo>
                    <a:pt x="93" y="30"/>
                    <a:pt x="95" y="30"/>
                    <a:pt x="96" y="30"/>
                  </a:cubicBezTo>
                  <a:cubicBezTo>
                    <a:pt x="97" y="29"/>
                    <a:pt x="98" y="30"/>
                    <a:pt x="98" y="30"/>
                  </a:cubicBezTo>
                  <a:cubicBezTo>
                    <a:pt x="98" y="31"/>
                    <a:pt x="99" y="30"/>
                    <a:pt x="99" y="30"/>
                  </a:cubicBezTo>
                  <a:cubicBezTo>
                    <a:pt x="99" y="30"/>
                    <a:pt x="102" y="29"/>
                    <a:pt x="102" y="30"/>
                  </a:cubicBezTo>
                  <a:cubicBezTo>
                    <a:pt x="103" y="31"/>
                    <a:pt x="103" y="29"/>
                    <a:pt x="103" y="29"/>
                  </a:cubicBezTo>
                  <a:cubicBezTo>
                    <a:pt x="102" y="28"/>
                    <a:pt x="102" y="27"/>
                    <a:pt x="101" y="26"/>
                  </a:cubicBezTo>
                  <a:cubicBezTo>
                    <a:pt x="101" y="24"/>
                    <a:pt x="100" y="24"/>
                    <a:pt x="99" y="25"/>
                  </a:cubicBezTo>
                  <a:cubicBezTo>
                    <a:pt x="98" y="25"/>
                    <a:pt x="97" y="24"/>
                    <a:pt x="96" y="24"/>
                  </a:cubicBezTo>
                  <a:cubicBezTo>
                    <a:pt x="96" y="23"/>
                    <a:pt x="95" y="24"/>
                    <a:pt x="96" y="23"/>
                  </a:cubicBezTo>
                  <a:cubicBezTo>
                    <a:pt x="96" y="22"/>
                    <a:pt x="97" y="21"/>
                    <a:pt x="97" y="20"/>
                  </a:cubicBezTo>
                  <a:cubicBezTo>
                    <a:pt x="98" y="19"/>
                    <a:pt x="100" y="17"/>
                    <a:pt x="98" y="17"/>
                  </a:cubicBezTo>
                  <a:cubicBezTo>
                    <a:pt x="96" y="16"/>
                    <a:pt x="95" y="16"/>
                    <a:pt x="95" y="15"/>
                  </a:cubicBezTo>
                  <a:cubicBezTo>
                    <a:pt x="95" y="14"/>
                    <a:pt x="92" y="12"/>
                    <a:pt x="92" y="12"/>
                  </a:cubicBezTo>
                  <a:cubicBezTo>
                    <a:pt x="91" y="12"/>
                    <a:pt x="88" y="13"/>
                    <a:pt x="88" y="12"/>
                  </a:cubicBezTo>
                  <a:cubicBezTo>
                    <a:pt x="88" y="11"/>
                    <a:pt x="87" y="8"/>
                    <a:pt x="86" y="8"/>
                  </a:cubicBezTo>
                  <a:cubicBezTo>
                    <a:pt x="86" y="7"/>
                    <a:pt x="83" y="3"/>
                    <a:pt x="82" y="3"/>
                  </a:cubicBezTo>
                  <a:cubicBezTo>
                    <a:pt x="82" y="3"/>
                    <a:pt x="81" y="3"/>
                    <a:pt x="80" y="5"/>
                  </a:cubicBezTo>
                  <a:cubicBezTo>
                    <a:pt x="78" y="7"/>
                    <a:pt x="77" y="7"/>
                    <a:pt x="76" y="7"/>
                  </a:cubicBezTo>
                  <a:cubicBezTo>
                    <a:pt x="75" y="7"/>
                    <a:pt x="73" y="7"/>
                    <a:pt x="73" y="6"/>
                  </a:cubicBezTo>
                  <a:cubicBezTo>
                    <a:pt x="72" y="5"/>
                    <a:pt x="75" y="4"/>
                    <a:pt x="74" y="3"/>
                  </a:cubicBezTo>
                  <a:cubicBezTo>
                    <a:pt x="74" y="2"/>
                    <a:pt x="72" y="2"/>
                    <a:pt x="70" y="2"/>
                  </a:cubicBezTo>
                  <a:cubicBezTo>
                    <a:pt x="69" y="2"/>
                    <a:pt x="68" y="0"/>
                    <a:pt x="65" y="0"/>
                  </a:cubicBezTo>
                  <a:cubicBezTo>
                    <a:pt x="63" y="0"/>
                    <a:pt x="60" y="1"/>
                    <a:pt x="60" y="1"/>
                  </a:cubicBezTo>
                  <a:cubicBezTo>
                    <a:pt x="59" y="1"/>
                    <a:pt x="59" y="2"/>
                    <a:pt x="58" y="4"/>
                  </a:cubicBezTo>
                  <a:cubicBezTo>
                    <a:pt x="58" y="6"/>
                    <a:pt x="59" y="6"/>
                    <a:pt x="58" y="7"/>
                  </a:cubicBezTo>
                  <a:cubicBezTo>
                    <a:pt x="56" y="7"/>
                    <a:pt x="56" y="7"/>
                    <a:pt x="57" y="8"/>
                  </a:cubicBezTo>
                  <a:cubicBezTo>
                    <a:pt x="58" y="9"/>
                    <a:pt x="60" y="11"/>
                    <a:pt x="60" y="11"/>
                  </a:cubicBezTo>
                  <a:cubicBezTo>
                    <a:pt x="60" y="11"/>
                    <a:pt x="59" y="13"/>
                    <a:pt x="58" y="14"/>
                  </a:cubicBezTo>
                  <a:cubicBezTo>
                    <a:pt x="57" y="15"/>
                    <a:pt x="56" y="16"/>
                    <a:pt x="56" y="15"/>
                  </a:cubicBezTo>
                  <a:cubicBezTo>
                    <a:pt x="55" y="14"/>
                    <a:pt x="53" y="14"/>
                    <a:pt x="54" y="15"/>
                  </a:cubicBezTo>
                  <a:cubicBezTo>
                    <a:pt x="54" y="16"/>
                    <a:pt x="55" y="16"/>
                    <a:pt x="55" y="17"/>
                  </a:cubicBezTo>
                  <a:cubicBezTo>
                    <a:pt x="55" y="19"/>
                    <a:pt x="56" y="21"/>
                    <a:pt x="55" y="22"/>
                  </a:cubicBezTo>
                  <a:cubicBezTo>
                    <a:pt x="54" y="23"/>
                    <a:pt x="53" y="22"/>
                    <a:pt x="52" y="23"/>
                  </a:cubicBezTo>
                  <a:cubicBezTo>
                    <a:pt x="51" y="23"/>
                    <a:pt x="51" y="21"/>
                    <a:pt x="51" y="21"/>
                  </a:cubicBezTo>
                  <a:cubicBezTo>
                    <a:pt x="52" y="21"/>
                    <a:pt x="51" y="18"/>
                    <a:pt x="51" y="18"/>
                  </a:cubicBezTo>
                  <a:cubicBezTo>
                    <a:pt x="51" y="18"/>
                    <a:pt x="49" y="21"/>
                    <a:pt x="50" y="19"/>
                  </a:cubicBezTo>
                  <a:cubicBezTo>
                    <a:pt x="50" y="18"/>
                    <a:pt x="49" y="18"/>
                    <a:pt x="49" y="17"/>
                  </a:cubicBezTo>
                  <a:cubicBezTo>
                    <a:pt x="49" y="15"/>
                    <a:pt x="48" y="14"/>
                    <a:pt x="47" y="14"/>
                  </a:cubicBezTo>
                  <a:cubicBezTo>
                    <a:pt x="46" y="15"/>
                    <a:pt x="44" y="15"/>
                    <a:pt x="42" y="15"/>
                  </a:cubicBezTo>
                  <a:cubicBezTo>
                    <a:pt x="39" y="14"/>
                    <a:pt x="39" y="14"/>
                    <a:pt x="37" y="13"/>
                  </a:cubicBezTo>
                  <a:cubicBezTo>
                    <a:pt x="35" y="12"/>
                    <a:pt x="34" y="13"/>
                    <a:pt x="33" y="13"/>
                  </a:cubicBezTo>
                  <a:cubicBezTo>
                    <a:pt x="32" y="14"/>
                    <a:pt x="32" y="12"/>
                    <a:pt x="32" y="12"/>
                  </a:cubicBezTo>
                  <a:cubicBezTo>
                    <a:pt x="17" y="30"/>
                    <a:pt x="6" y="53"/>
                    <a:pt x="0" y="77"/>
                  </a:cubicBezTo>
                  <a:cubicBezTo>
                    <a:pt x="1" y="78"/>
                    <a:pt x="2" y="80"/>
                    <a:pt x="2" y="80"/>
                  </a:cubicBezTo>
                  <a:cubicBezTo>
                    <a:pt x="3" y="82"/>
                    <a:pt x="5" y="87"/>
                    <a:pt x="6" y="87"/>
                  </a:cubicBezTo>
                  <a:cubicBezTo>
                    <a:pt x="6" y="87"/>
                    <a:pt x="8" y="90"/>
                    <a:pt x="8" y="90"/>
                  </a:cubicBezTo>
                  <a:cubicBezTo>
                    <a:pt x="8" y="90"/>
                    <a:pt x="9" y="92"/>
                    <a:pt x="8" y="93"/>
                  </a:cubicBezTo>
                  <a:cubicBezTo>
                    <a:pt x="8" y="94"/>
                    <a:pt x="9" y="96"/>
                    <a:pt x="10" y="97"/>
                  </a:cubicBezTo>
                  <a:cubicBezTo>
                    <a:pt x="10" y="98"/>
                    <a:pt x="14" y="98"/>
                    <a:pt x="14" y="101"/>
                  </a:cubicBezTo>
                  <a:cubicBezTo>
                    <a:pt x="14" y="101"/>
                    <a:pt x="15" y="105"/>
                    <a:pt x="16" y="105"/>
                  </a:cubicBezTo>
                  <a:cubicBezTo>
                    <a:pt x="18" y="105"/>
                    <a:pt x="20" y="104"/>
                    <a:pt x="20" y="105"/>
                  </a:cubicBezTo>
                  <a:cubicBezTo>
                    <a:pt x="20" y="105"/>
                    <a:pt x="22" y="108"/>
                    <a:pt x="22" y="106"/>
                  </a:cubicBezTo>
                  <a:cubicBezTo>
                    <a:pt x="23" y="105"/>
                    <a:pt x="23" y="104"/>
                    <a:pt x="24" y="104"/>
                  </a:cubicBezTo>
                  <a:cubicBezTo>
                    <a:pt x="26" y="104"/>
                    <a:pt x="26" y="106"/>
                    <a:pt x="27" y="107"/>
                  </a:cubicBezTo>
                  <a:cubicBezTo>
                    <a:pt x="28" y="108"/>
                    <a:pt x="30" y="110"/>
                    <a:pt x="31" y="110"/>
                  </a:cubicBezTo>
                  <a:cubicBezTo>
                    <a:pt x="31" y="110"/>
                    <a:pt x="33" y="112"/>
                    <a:pt x="33" y="111"/>
                  </a:cubicBezTo>
                  <a:cubicBezTo>
                    <a:pt x="34" y="111"/>
                    <a:pt x="35" y="112"/>
                    <a:pt x="36" y="112"/>
                  </a:cubicBezTo>
                  <a:cubicBezTo>
                    <a:pt x="36" y="112"/>
                    <a:pt x="38" y="114"/>
                    <a:pt x="38" y="116"/>
                  </a:cubicBezTo>
                  <a:cubicBezTo>
                    <a:pt x="37" y="119"/>
                    <a:pt x="40" y="119"/>
                    <a:pt x="40" y="120"/>
                  </a:cubicBezTo>
                  <a:cubicBezTo>
                    <a:pt x="41" y="120"/>
                    <a:pt x="43" y="122"/>
                    <a:pt x="43" y="123"/>
                  </a:cubicBezTo>
                  <a:cubicBezTo>
                    <a:pt x="44" y="124"/>
                    <a:pt x="46" y="124"/>
                    <a:pt x="46" y="125"/>
                  </a:cubicBezTo>
                  <a:cubicBezTo>
                    <a:pt x="47" y="125"/>
                    <a:pt x="47" y="126"/>
                    <a:pt x="48" y="125"/>
                  </a:cubicBezTo>
                  <a:cubicBezTo>
                    <a:pt x="50" y="125"/>
                    <a:pt x="49" y="123"/>
                    <a:pt x="49" y="123"/>
                  </a:cubicBezTo>
                  <a:cubicBezTo>
                    <a:pt x="49" y="123"/>
                    <a:pt x="51" y="122"/>
                    <a:pt x="52" y="123"/>
                  </a:cubicBezTo>
                  <a:cubicBezTo>
                    <a:pt x="52" y="124"/>
                    <a:pt x="53" y="127"/>
                    <a:pt x="53" y="127"/>
                  </a:cubicBezTo>
                  <a:cubicBezTo>
                    <a:pt x="54" y="127"/>
                    <a:pt x="55" y="130"/>
                    <a:pt x="54" y="133"/>
                  </a:cubicBezTo>
                  <a:cubicBezTo>
                    <a:pt x="54" y="135"/>
                    <a:pt x="54" y="137"/>
                    <a:pt x="53" y="137"/>
                  </a:cubicBezTo>
                  <a:cubicBezTo>
                    <a:pt x="53" y="137"/>
                    <a:pt x="51" y="139"/>
                    <a:pt x="50" y="139"/>
                  </a:cubicBezTo>
                  <a:cubicBezTo>
                    <a:pt x="49" y="140"/>
                    <a:pt x="48" y="143"/>
                    <a:pt x="48" y="144"/>
                  </a:cubicBezTo>
                  <a:cubicBezTo>
                    <a:pt x="48" y="145"/>
                    <a:pt x="49" y="148"/>
                    <a:pt x="49" y="150"/>
                  </a:cubicBezTo>
                  <a:cubicBezTo>
                    <a:pt x="49" y="151"/>
                    <a:pt x="48" y="152"/>
                    <a:pt x="48" y="154"/>
                  </a:cubicBezTo>
                  <a:cubicBezTo>
                    <a:pt x="49" y="157"/>
                    <a:pt x="52" y="157"/>
                    <a:pt x="52" y="159"/>
                  </a:cubicBezTo>
                  <a:cubicBezTo>
                    <a:pt x="52" y="161"/>
                    <a:pt x="55" y="166"/>
                    <a:pt x="55" y="167"/>
                  </a:cubicBezTo>
                  <a:cubicBezTo>
                    <a:pt x="56" y="169"/>
                    <a:pt x="58" y="172"/>
                    <a:pt x="58" y="174"/>
                  </a:cubicBezTo>
                  <a:cubicBezTo>
                    <a:pt x="58" y="177"/>
                    <a:pt x="63" y="179"/>
                    <a:pt x="64" y="179"/>
                  </a:cubicBezTo>
                  <a:cubicBezTo>
                    <a:pt x="64" y="179"/>
                    <a:pt x="66" y="181"/>
                    <a:pt x="67" y="181"/>
                  </a:cubicBezTo>
                  <a:cubicBezTo>
                    <a:pt x="68" y="182"/>
                    <a:pt x="69" y="183"/>
                    <a:pt x="70" y="185"/>
                  </a:cubicBezTo>
                  <a:cubicBezTo>
                    <a:pt x="71" y="186"/>
                    <a:pt x="71" y="188"/>
                    <a:pt x="71" y="189"/>
                  </a:cubicBezTo>
                  <a:cubicBezTo>
                    <a:pt x="71" y="189"/>
                    <a:pt x="71" y="195"/>
                    <a:pt x="71" y="198"/>
                  </a:cubicBezTo>
                  <a:cubicBezTo>
                    <a:pt x="71" y="201"/>
                    <a:pt x="73" y="204"/>
                    <a:pt x="72" y="205"/>
                  </a:cubicBezTo>
                  <a:cubicBezTo>
                    <a:pt x="71" y="205"/>
                    <a:pt x="69" y="206"/>
                    <a:pt x="70" y="207"/>
                  </a:cubicBezTo>
                  <a:cubicBezTo>
                    <a:pt x="71" y="208"/>
                    <a:pt x="70" y="208"/>
                    <a:pt x="70" y="209"/>
                  </a:cubicBezTo>
                  <a:cubicBezTo>
                    <a:pt x="70" y="209"/>
                    <a:pt x="71" y="212"/>
                    <a:pt x="71" y="213"/>
                  </a:cubicBezTo>
                  <a:cubicBezTo>
                    <a:pt x="70" y="214"/>
                    <a:pt x="70" y="216"/>
                    <a:pt x="70" y="217"/>
                  </a:cubicBezTo>
                  <a:cubicBezTo>
                    <a:pt x="69" y="217"/>
                    <a:pt x="68" y="218"/>
                    <a:pt x="69" y="220"/>
                  </a:cubicBezTo>
                  <a:cubicBezTo>
                    <a:pt x="69" y="221"/>
                    <a:pt x="68" y="221"/>
                    <a:pt x="68" y="222"/>
                  </a:cubicBezTo>
                  <a:cubicBezTo>
                    <a:pt x="68" y="223"/>
                    <a:pt x="70" y="223"/>
                    <a:pt x="70" y="224"/>
                  </a:cubicBezTo>
                  <a:cubicBezTo>
                    <a:pt x="69" y="226"/>
                    <a:pt x="69" y="226"/>
                    <a:pt x="69" y="227"/>
                  </a:cubicBezTo>
                  <a:cubicBezTo>
                    <a:pt x="69" y="229"/>
                    <a:pt x="70" y="230"/>
                    <a:pt x="70" y="231"/>
                  </a:cubicBezTo>
                  <a:cubicBezTo>
                    <a:pt x="70" y="231"/>
                    <a:pt x="70" y="232"/>
                    <a:pt x="69" y="233"/>
                  </a:cubicBezTo>
                  <a:cubicBezTo>
                    <a:pt x="68" y="234"/>
                    <a:pt x="68" y="235"/>
                    <a:pt x="68" y="236"/>
                  </a:cubicBezTo>
                  <a:cubicBezTo>
                    <a:pt x="68" y="236"/>
                    <a:pt x="69" y="237"/>
                    <a:pt x="69" y="238"/>
                  </a:cubicBezTo>
                  <a:cubicBezTo>
                    <a:pt x="69" y="238"/>
                    <a:pt x="68" y="239"/>
                    <a:pt x="69" y="240"/>
                  </a:cubicBezTo>
                  <a:cubicBezTo>
                    <a:pt x="69" y="241"/>
                    <a:pt x="70" y="241"/>
                    <a:pt x="71" y="241"/>
                  </a:cubicBezTo>
                  <a:cubicBezTo>
                    <a:pt x="71" y="242"/>
                    <a:pt x="69" y="242"/>
                    <a:pt x="70" y="243"/>
                  </a:cubicBezTo>
                  <a:cubicBezTo>
                    <a:pt x="71" y="244"/>
                    <a:pt x="72" y="243"/>
                    <a:pt x="72" y="245"/>
                  </a:cubicBezTo>
                  <a:cubicBezTo>
                    <a:pt x="72" y="245"/>
                    <a:pt x="73" y="246"/>
                    <a:pt x="73" y="246"/>
                  </a:cubicBezTo>
                  <a:cubicBezTo>
                    <a:pt x="73" y="246"/>
                    <a:pt x="74" y="246"/>
                    <a:pt x="74" y="246"/>
                  </a:cubicBezTo>
                  <a:cubicBezTo>
                    <a:pt x="74" y="247"/>
                    <a:pt x="75" y="247"/>
                    <a:pt x="75" y="247"/>
                  </a:cubicBezTo>
                  <a:cubicBezTo>
                    <a:pt x="75" y="247"/>
                    <a:pt x="77" y="248"/>
                    <a:pt x="77" y="248"/>
                  </a:cubicBezTo>
                  <a:close/>
                  <a:moveTo>
                    <a:pt x="55" y="38"/>
                  </a:moveTo>
                  <a:cubicBezTo>
                    <a:pt x="55" y="38"/>
                    <a:pt x="58" y="37"/>
                    <a:pt x="59" y="38"/>
                  </a:cubicBezTo>
                  <a:cubicBezTo>
                    <a:pt x="60" y="39"/>
                    <a:pt x="58" y="39"/>
                    <a:pt x="57" y="40"/>
                  </a:cubicBezTo>
                  <a:cubicBezTo>
                    <a:pt x="55" y="41"/>
                    <a:pt x="55" y="41"/>
                    <a:pt x="54" y="42"/>
                  </a:cubicBezTo>
                  <a:cubicBezTo>
                    <a:pt x="53" y="43"/>
                    <a:pt x="51" y="43"/>
                    <a:pt x="50" y="44"/>
                  </a:cubicBezTo>
                  <a:cubicBezTo>
                    <a:pt x="49" y="45"/>
                    <a:pt x="48" y="46"/>
                    <a:pt x="47" y="45"/>
                  </a:cubicBezTo>
                  <a:cubicBezTo>
                    <a:pt x="47" y="44"/>
                    <a:pt x="48" y="45"/>
                    <a:pt x="48" y="44"/>
                  </a:cubicBezTo>
                  <a:cubicBezTo>
                    <a:pt x="48" y="44"/>
                    <a:pt x="51" y="42"/>
                    <a:pt x="51" y="42"/>
                  </a:cubicBezTo>
                  <a:cubicBezTo>
                    <a:pt x="51" y="42"/>
                    <a:pt x="54" y="37"/>
                    <a:pt x="55" y="38"/>
                  </a:cubicBezTo>
                  <a:close/>
                  <a:moveTo>
                    <a:pt x="50" y="34"/>
                  </a:moveTo>
                  <a:cubicBezTo>
                    <a:pt x="51" y="34"/>
                    <a:pt x="53" y="37"/>
                    <a:pt x="52" y="37"/>
                  </a:cubicBezTo>
                  <a:cubicBezTo>
                    <a:pt x="51" y="38"/>
                    <a:pt x="50" y="37"/>
                    <a:pt x="50" y="35"/>
                  </a:cubicBezTo>
                  <a:cubicBezTo>
                    <a:pt x="50" y="34"/>
                    <a:pt x="49" y="38"/>
                    <a:pt x="49" y="39"/>
                  </a:cubicBezTo>
                  <a:cubicBezTo>
                    <a:pt x="50" y="40"/>
                    <a:pt x="48" y="42"/>
                    <a:pt x="48" y="42"/>
                  </a:cubicBezTo>
                  <a:cubicBezTo>
                    <a:pt x="47" y="42"/>
                    <a:pt x="47" y="40"/>
                    <a:pt x="47" y="38"/>
                  </a:cubicBezTo>
                  <a:cubicBezTo>
                    <a:pt x="47" y="37"/>
                    <a:pt x="46" y="35"/>
                    <a:pt x="45" y="35"/>
                  </a:cubicBezTo>
                  <a:cubicBezTo>
                    <a:pt x="43" y="36"/>
                    <a:pt x="42" y="38"/>
                    <a:pt x="41" y="38"/>
                  </a:cubicBezTo>
                  <a:cubicBezTo>
                    <a:pt x="41" y="39"/>
                    <a:pt x="41" y="42"/>
                    <a:pt x="41" y="43"/>
                  </a:cubicBezTo>
                  <a:cubicBezTo>
                    <a:pt x="41" y="43"/>
                    <a:pt x="41" y="46"/>
                    <a:pt x="39" y="46"/>
                  </a:cubicBezTo>
                  <a:cubicBezTo>
                    <a:pt x="38" y="46"/>
                    <a:pt x="38" y="43"/>
                    <a:pt x="39" y="42"/>
                  </a:cubicBezTo>
                  <a:cubicBezTo>
                    <a:pt x="39" y="40"/>
                    <a:pt x="38" y="38"/>
                    <a:pt x="39" y="36"/>
                  </a:cubicBezTo>
                  <a:cubicBezTo>
                    <a:pt x="40" y="35"/>
                    <a:pt x="42" y="34"/>
                    <a:pt x="43" y="34"/>
                  </a:cubicBezTo>
                  <a:cubicBezTo>
                    <a:pt x="44" y="33"/>
                    <a:pt x="46" y="34"/>
                    <a:pt x="47" y="34"/>
                  </a:cubicBezTo>
                  <a:cubicBezTo>
                    <a:pt x="47" y="34"/>
                    <a:pt x="49" y="34"/>
                    <a:pt x="50" y="34"/>
                  </a:cubicBezTo>
                  <a:close/>
                  <a:moveTo>
                    <a:pt x="36" y="30"/>
                  </a:moveTo>
                  <a:cubicBezTo>
                    <a:pt x="38" y="29"/>
                    <a:pt x="40" y="26"/>
                    <a:pt x="41" y="27"/>
                  </a:cubicBezTo>
                  <a:cubicBezTo>
                    <a:pt x="44" y="29"/>
                    <a:pt x="44" y="29"/>
                    <a:pt x="44" y="29"/>
                  </a:cubicBezTo>
                  <a:cubicBezTo>
                    <a:pt x="45" y="30"/>
                    <a:pt x="44" y="32"/>
                    <a:pt x="43" y="32"/>
                  </a:cubicBezTo>
                  <a:cubicBezTo>
                    <a:pt x="43" y="32"/>
                    <a:pt x="41" y="32"/>
                    <a:pt x="40" y="32"/>
                  </a:cubicBezTo>
                  <a:cubicBezTo>
                    <a:pt x="39" y="32"/>
                    <a:pt x="39" y="31"/>
                    <a:pt x="38" y="31"/>
                  </a:cubicBezTo>
                  <a:cubicBezTo>
                    <a:pt x="38" y="31"/>
                    <a:pt x="36" y="32"/>
                    <a:pt x="36" y="33"/>
                  </a:cubicBezTo>
                  <a:cubicBezTo>
                    <a:pt x="35" y="33"/>
                    <a:pt x="33" y="33"/>
                    <a:pt x="33" y="32"/>
                  </a:cubicBezTo>
                  <a:cubicBezTo>
                    <a:pt x="33" y="31"/>
                    <a:pt x="34" y="31"/>
                    <a:pt x="36"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1" name="Freeform 13"/>
            <p:cNvSpPr>
              <a:spLocks/>
            </p:cNvSpPr>
            <p:nvPr/>
          </p:nvSpPr>
          <p:spPr bwMode="auto">
            <a:xfrm>
              <a:off x="2098" y="796"/>
              <a:ext cx="93" cy="35"/>
            </a:xfrm>
            <a:custGeom>
              <a:avLst/>
              <a:gdLst>
                <a:gd name="T0" fmla="*/ 2 w 13"/>
                <a:gd name="T1" fmla="*/ 4 h 5"/>
                <a:gd name="T2" fmla="*/ 2 w 13"/>
                <a:gd name="T3" fmla="*/ 5 h 5"/>
                <a:gd name="T4" fmla="*/ 5 w 13"/>
                <a:gd name="T5" fmla="*/ 4 h 5"/>
                <a:gd name="T6" fmla="*/ 8 w 13"/>
                <a:gd name="T7" fmla="*/ 3 h 5"/>
                <a:gd name="T8" fmla="*/ 10 w 13"/>
                <a:gd name="T9" fmla="*/ 5 h 5"/>
                <a:gd name="T10" fmla="*/ 11 w 13"/>
                <a:gd name="T11" fmla="*/ 3 h 5"/>
                <a:gd name="T12" fmla="*/ 7 w 13"/>
                <a:gd name="T13" fmla="*/ 1 h 5"/>
                <a:gd name="T14" fmla="*/ 5 w 13"/>
                <a:gd name="T15" fmla="*/ 0 h 5"/>
                <a:gd name="T16" fmla="*/ 4 w 13"/>
                <a:gd name="T17" fmla="*/ 1 h 5"/>
                <a:gd name="T18" fmla="*/ 2 w 13"/>
                <a:gd name="T19" fmla="*/ 3 h 5"/>
                <a:gd name="T20" fmla="*/ 2 w 13"/>
                <a:gd name="T21"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5">
                  <a:moveTo>
                    <a:pt x="2" y="4"/>
                  </a:moveTo>
                  <a:cubicBezTo>
                    <a:pt x="0" y="5"/>
                    <a:pt x="1" y="5"/>
                    <a:pt x="2" y="5"/>
                  </a:cubicBezTo>
                  <a:cubicBezTo>
                    <a:pt x="3" y="5"/>
                    <a:pt x="5" y="4"/>
                    <a:pt x="5" y="4"/>
                  </a:cubicBezTo>
                  <a:cubicBezTo>
                    <a:pt x="5" y="4"/>
                    <a:pt x="8" y="2"/>
                    <a:pt x="8" y="3"/>
                  </a:cubicBezTo>
                  <a:cubicBezTo>
                    <a:pt x="9" y="4"/>
                    <a:pt x="8" y="5"/>
                    <a:pt x="10" y="5"/>
                  </a:cubicBezTo>
                  <a:cubicBezTo>
                    <a:pt x="11" y="5"/>
                    <a:pt x="13" y="4"/>
                    <a:pt x="11" y="3"/>
                  </a:cubicBezTo>
                  <a:cubicBezTo>
                    <a:pt x="9" y="2"/>
                    <a:pt x="8" y="2"/>
                    <a:pt x="7" y="1"/>
                  </a:cubicBezTo>
                  <a:cubicBezTo>
                    <a:pt x="6" y="0"/>
                    <a:pt x="6" y="0"/>
                    <a:pt x="5" y="0"/>
                  </a:cubicBezTo>
                  <a:cubicBezTo>
                    <a:pt x="5" y="1"/>
                    <a:pt x="5" y="1"/>
                    <a:pt x="4" y="1"/>
                  </a:cubicBezTo>
                  <a:cubicBezTo>
                    <a:pt x="4" y="1"/>
                    <a:pt x="3" y="2"/>
                    <a:pt x="2" y="3"/>
                  </a:cubicBezTo>
                  <a:cubicBezTo>
                    <a:pt x="2" y="3"/>
                    <a:pt x="2" y="3"/>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 name="Freeform 14"/>
            <p:cNvSpPr>
              <a:spLocks/>
            </p:cNvSpPr>
            <p:nvPr/>
          </p:nvSpPr>
          <p:spPr bwMode="auto">
            <a:xfrm>
              <a:off x="2134" y="831"/>
              <a:ext cx="21" cy="15"/>
            </a:xfrm>
            <a:custGeom>
              <a:avLst/>
              <a:gdLst>
                <a:gd name="T0" fmla="*/ 0 w 3"/>
                <a:gd name="T1" fmla="*/ 1 h 2"/>
                <a:gd name="T2" fmla="*/ 3 w 3"/>
                <a:gd name="T3" fmla="*/ 2 h 2"/>
                <a:gd name="T4" fmla="*/ 0 w 3"/>
                <a:gd name="T5" fmla="*/ 1 h 2"/>
              </a:gdLst>
              <a:ahLst/>
              <a:cxnLst>
                <a:cxn ang="0">
                  <a:pos x="T0" y="T1"/>
                </a:cxn>
                <a:cxn ang="0">
                  <a:pos x="T2" y="T3"/>
                </a:cxn>
                <a:cxn ang="0">
                  <a:pos x="T4" y="T5"/>
                </a:cxn>
              </a:cxnLst>
              <a:rect l="0" t="0" r="r" b="b"/>
              <a:pathLst>
                <a:path w="3" h="2">
                  <a:moveTo>
                    <a:pt x="0" y="1"/>
                  </a:moveTo>
                  <a:cubicBezTo>
                    <a:pt x="0" y="2"/>
                    <a:pt x="2" y="2"/>
                    <a:pt x="3" y="2"/>
                  </a:cubicBezTo>
                  <a:cubicBezTo>
                    <a:pt x="3" y="1"/>
                    <a:pt x="2"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 name="Freeform 15"/>
            <p:cNvSpPr>
              <a:spLocks/>
            </p:cNvSpPr>
            <p:nvPr/>
          </p:nvSpPr>
          <p:spPr bwMode="auto">
            <a:xfrm>
              <a:off x="2162" y="838"/>
              <a:ext cx="29" cy="22"/>
            </a:xfrm>
            <a:custGeom>
              <a:avLst/>
              <a:gdLst>
                <a:gd name="T0" fmla="*/ 2 w 4"/>
                <a:gd name="T1" fmla="*/ 1 h 3"/>
                <a:gd name="T2" fmla="*/ 3 w 4"/>
                <a:gd name="T3" fmla="*/ 2 h 3"/>
                <a:gd name="T4" fmla="*/ 2 w 4"/>
                <a:gd name="T5" fmla="*/ 1 h 3"/>
              </a:gdLst>
              <a:ahLst/>
              <a:cxnLst>
                <a:cxn ang="0">
                  <a:pos x="T0" y="T1"/>
                </a:cxn>
                <a:cxn ang="0">
                  <a:pos x="T2" y="T3"/>
                </a:cxn>
                <a:cxn ang="0">
                  <a:pos x="T4" y="T5"/>
                </a:cxn>
              </a:cxnLst>
              <a:rect l="0" t="0" r="r" b="b"/>
              <a:pathLst>
                <a:path w="4" h="3">
                  <a:moveTo>
                    <a:pt x="2" y="1"/>
                  </a:moveTo>
                  <a:cubicBezTo>
                    <a:pt x="0" y="1"/>
                    <a:pt x="2" y="3"/>
                    <a:pt x="3" y="2"/>
                  </a:cubicBezTo>
                  <a:cubicBezTo>
                    <a:pt x="4" y="1"/>
                    <a:pt x="4"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 name="Freeform 16"/>
            <p:cNvSpPr>
              <a:spLocks/>
            </p:cNvSpPr>
            <p:nvPr/>
          </p:nvSpPr>
          <p:spPr bwMode="auto">
            <a:xfrm>
              <a:off x="2923" y="760"/>
              <a:ext cx="135" cy="50"/>
            </a:xfrm>
            <a:custGeom>
              <a:avLst/>
              <a:gdLst>
                <a:gd name="T0" fmla="*/ 7 w 19"/>
                <a:gd name="T1" fmla="*/ 5 h 7"/>
                <a:gd name="T2" fmla="*/ 10 w 19"/>
                <a:gd name="T3" fmla="*/ 7 h 7"/>
                <a:gd name="T4" fmla="*/ 14 w 19"/>
                <a:gd name="T5" fmla="*/ 5 h 7"/>
                <a:gd name="T6" fmla="*/ 17 w 19"/>
                <a:gd name="T7" fmla="*/ 4 h 7"/>
                <a:gd name="T8" fmla="*/ 18 w 19"/>
                <a:gd name="T9" fmla="*/ 2 h 7"/>
                <a:gd name="T10" fmla="*/ 14 w 19"/>
                <a:gd name="T11" fmla="*/ 0 h 7"/>
                <a:gd name="T12" fmla="*/ 10 w 19"/>
                <a:gd name="T13" fmla="*/ 1 h 7"/>
                <a:gd name="T14" fmla="*/ 6 w 19"/>
                <a:gd name="T15" fmla="*/ 1 h 7"/>
                <a:gd name="T16" fmla="*/ 1 w 19"/>
                <a:gd name="T17" fmla="*/ 0 h 7"/>
                <a:gd name="T18" fmla="*/ 1 w 19"/>
                <a:gd name="T19" fmla="*/ 2 h 7"/>
                <a:gd name="T20" fmla="*/ 3 w 19"/>
                <a:gd name="T21" fmla="*/ 5 h 7"/>
                <a:gd name="T22" fmla="*/ 7 w 19"/>
                <a:gd name="T23"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7">
                  <a:moveTo>
                    <a:pt x="7" y="5"/>
                  </a:moveTo>
                  <a:cubicBezTo>
                    <a:pt x="7" y="6"/>
                    <a:pt x="8" y="7"/>
                    <a:pt x="10" y="7"/>
                  </a:cubicBezTo>
                  <a:cubicBezTo>
                    <a:pt x="12" y="6"/>
                    <a:pt x="13" y="6"/>
                    <a:pt x="14" y="5"/>
                  </a:cubicBezTo>
                  <a:cubicBezTo>
                    <a:pt x="14" y="4"/>
                    <a:pt x="17" y="4"/>
                    <a:pt x="17" y="4"/>
                  </a:cubicBezTo>
                  <a:cubicBezTo>
                    <a:pt x="17" y="4"/>
                    <a:pt x="19" y="3"/>
                    <a:pt x="18" y="2"/>
                  </a:cubicBezTo>
                  <a:cubicBezTo>
                    <a:pt x="17" y="1"/>
                    <a:pt x="15" y="1"/>
                    <a:pt x="14" y="0"/>
                  </a:cubicBezTo>
                  <a:cubicBezTo>
                    <a:pt x="13" y="0"/>
                    <a:pt x="13" y="1"/>
                    <a:pt x="10" y="1"/>
                  </a:cubicBezTo>
                  <a:cubicBezTo>
                    <a:pt x="8" y="1"/>
                    <a:pt x="7" y="2"/>
                    <a:pt x="6" y="1"/>
                  </a:cubicBezTo>
                  <a:cubicBezTo>
                    <a:pt x="5" y="0"/>
                    <a:pt x="1" y="0"/>
                    <a:pt x="1" y="0"/>
                  </a:cubicBezTo>
                  <a:cubicBezTo>
                    <a:pt x="1" y="1"/>
                    <a:pt x="0" y="1"/>
                    <a:pt x="1" y="2"/>
                  </a:cubicBezTo>
                  <a:cubicBezTo>
                    <a:pt x="2" y="4"/>
                    <a:pt x="2" y="5"/>
                    <a:pt x="3" y="5"/>
                  </a:cubicBezTo>
                  <a:cubicBezTo>
                    <a:pt x="4" y="5"/>
                    <a:pt x="6" y="5"/>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5" name="Freeform 17"/>
            <p:cNvSpPr>
              <a:spLocks/>
            </p:cNvSpPr>
            <p:nvPr/>
          </p:nvSpPr>
          <p:spPr bwMode="auto">
            <a:xfrm>
              <a:off x="2340" y="512"/>
              <a:ext cx="668" cy="341"/>
            </a:xfrm>
            <a:custGeom>
              <a:avLst/>
              <a:gdLst>
                <a:gd name="T0" fmla="*/ 3 w 94"/>
                <a:gd name="T1" fmla="*/ 20 h 48"/>
                <a:gd name="T2" fmla="*/ 5 w 94"/>
                <a:gd name="T3" fmla="*/ 20 h 48"/>
                <a:gd name="T4" fmla="*/ 16 w 94"/>
                <a:gd name="T5" fmla="*/ 20 h 48"/>
                <a:gd name="T6" fmla="*/ 22 w 94"/>
                <a:gd name="T7" fmla="*/ 28 h 48"/>
                <a:gd name="T8" fmla="*/ 27 w 94"/>
                <a:gd name="T9" fmla="*/ 27 h 48"/>
                <a:gd name="T10" fmla="*/ 28 w 94"/>
                <a:gd name="T11" fmla="*/ 31 h 48"/>
                <a:gd name="T12" fmla="*/ 27 w 94"/>
                <a:gd name="T13" fmla="*/ 34 h 48"/>
                <a:gd name="T14" fmla="*/ 25 w 94"/>
                <a:gd name="T15" fmla="*/ 34 h 48"/>
                <a:gd name="T16" fmla="*/ 25 w 94"/>
                <a:gd name="T17" fmla="*/ 38 h 48"/>
                <a:gd name="T18" fmla="*/ 27 w 94"/>
                <a:gd name="T19" fmla="*/ 40 h 48"/>
                <a:gd name="T20" fmla="*/ 34 w 94"/>
                <a:gd name="T21" fmla="*/ 46 h 48"/>
                <a:gd name="T22" fmla="*/ 39 w 94"/>
                <a:gd name="T23" fmla="*/ 48 h 48"/>
                <a:gd name="T24" fmla="*/ 43 w 94"/>
                <a:gd name="T25" fmla="*/ 43 h 48"/>
                <a:gd name="T26" fmla="*/ 46 w 94"/>
                <a:gd name="T27" fmla="*/ 40 h 48"/>
                <a:gd name="T28" fmla="*/ 52 w 94"/>
                <a:gd name="T29" fmla="*/ 36 h 48"/>
                <a:gd name="T30" fmla="*/ 61 w 94"/>
                <a:gd name="T31" fmla="*/ 32 h 48"/>
                <a:gd name="T32" fmla="*/ 73 w 94"/>
                <a:gd name="T33" fmla="*/ 30 h 48"/>
                <a:gd name="T34" fmla="*/ 72 w 94"/>
                <a:gd name="T35" fmla="*/ 28 h 48"/>
                <a:gd name="T36" fmla="*/ 75 w 94"/>
                <a:gd name="T37" fmla="*/ 27 h 48"/>
                <a:gd name="T38" fmla="*/ 79 w 94"/>
                <a:gd name="T39" fmla="*/ 27 h 48"/>
                <a:gd name="T40" fmla="*/ 78 w 94"/>
                <a:gd name="T41" fmla="*/ 22 h 48"/>
                <a:gd name="T42" fmla="*/ 85 w 94"/>
                <a:gd name="T43" fmla="*/ 18 h 48"/>
                <a:gd name="T44" fmla="*/ 83 w 94"/>
                <a:gd name="T45" fmla="*/ 16 h 48"/>
                <a:gd name="T46" fmla="*/ 91 w 94"/>
                <a:gd name="T47" fmla="*/ 9 h 48"/>
                <a:gd name="T48" fmla="*/ 87 w 94"/>
                <a:gd name="T49" fmla="*/ 7 h 48"/>
                <a:gd name="T50" fmla="*/ 78 w 94"/>
                <a:gd name="T51" fmla="*/ 5 h 48"/>
                <a:gd name="T52" fmla="*/ 73 w 94"/>
                <a:gd name="T53" fmla="*/ 2 h 48"/>
                <a:gd name="T54" fmla="*/ 65 w 94"/>
                <a:gd name="T55" fmla="*/ 3 h 48"/>
                <a:gd name="T56" fmla="*/ 53 w 94"/>
                <a:gd name="T57" fmla="*/ 3 h 48"/>
                <a:gd name="T58" fmla="*/ 66 w 94"/>
                <a:gd name="T59" fmla="*/ 2 h 48"/>
                <a:gd name="T60" fmla="*/ 58 w 94"/>
                <a:gd name="T61" fmla="*/ 0 h 48"/>
                <a:gd name="T62" fmla="*/ 36 w 94"/>
                <a:gd name="T63" fmla="*/ 5 h 48"/>
                <a:gd name="T64" fmla="*/ 32 w 94"/>
                <a:gd name="T65" fmla="*/ 6 h 48"/>
                <a:gd name="T66" fmla="*/ 27 w 94"/>
                <a:gd name="T67" fmla="*/ 7 h 48"/>
                <a:gd name="T68" fmla="*/ 1 w 94"/>
                <a:gd name="T69" fmla="*/ 2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48">
                  <a:moveTo>
                    <a:pt x="1" y="21"/>
                  </a:moveTo>
                  <a:cubicBezTo>
                    <a:pt x="1" y="21"/>
                    <a:pt x="3" y="21"/>
                    <a:pt x="3" y="20"/>
                  </a:cubicBezTo>
                  <a:cubicBezTo>
                    <a:pt x="4" y="20"/>
                    <a:pt x="5" y="18"/>
                    <a:pt x="5" y="18"/>
                  </a:cubicBezTo>
                  <a:cubicBezTo>
                    <a:pt x="5" y="18"/>
                    <a:pt x="4" y="19"/>
                    <a:pt x="5" y="20"/>
                  </a:cubicBezTo>
                  <a:cubicBezTo>
                    <a:pt x="6" y="20"/>
                    <a:pt x="9" y="19"/>
                    <a:pt x="10" y="19"/>
                  </a:cubicBezTo>
                  <a:cubicBezTo>
                    <a:pt x="11" y="19"/>
                    <a:pt x="15" y="20"/>
                    <a:pt x="16" y="20"/>
                  </a:cubicBezTo>
                  <a:cubicBezTo>
                    <a:pt x="17" y="21"/>
                    <a:pt x="20" y="21"/>
                    <a:pt x="21" y="22"/>
                  </a:cubicBezTo>
                  <a:cubicBezTo>
                    <a:pt x="22" y="23"/>
                    <a:pt x="21" y="28"/>
                    <a:pt x="22" y="28"/>
                  </a:cubicBezTo>
                  <a:cubicBezTo>
                    <a:pt x="22" y="29"/>
                    <a:pt x="24" y="27"/>
                    <a:pt x="24" y="26"/>
                  </a:cubicBezTo>
                  <a:cubicBezTo>
                    <a:pt x="25" y="26"/>
                    <a:pt x="27" y="26"/>
                    <a:pt x="27" y="27"/>
                  </a:cubicBezTo>
                  <a:cubicBezTo>
                    <a:pt x="28" y="27"/>
                    <a:pt x="29" y="29"/>
                    <a:pt x="29" y="30"/>
                  </a:cubicBezTo>
                  <a:cubicBezTo>
                    <a:pt x="29" y="30"/>
                    <a:pt x="29" y="31"/>
                    <a:pt x="28" y="31"/>
                  </a:cubicBezTo>
                  <a:cubicBezTo>
                    <a:pt x="28" y="31"/>
                    <a:pt x="26" y="34"/>
                    <a:pt x="27" y="33"/>
                  </a:cubicBezTo>
                  <a:cubicBezTo>
                    <a:pt x="27" y="33"/>
                    <a:pt x="27" y="34"/>
                    <a:pt x="27" y="34"/>
                  </a:cubicBezTo>
                  <a:cubicBezTo>
                    <a:pt x="26" y="35"/>
                    <a:pt x="25" y="35"/>
                    <a:pt x="25" y="35"/>
                  </a:cubicBezTo>
                  <a:cubicBezTo>
                    <a:pt x="25" y="35"/>
                    <a:pt x="25" y="34"/>
                    <a:pt x="25" y="34"/>
                  </a:cubicBezTo>
                  <a:cubicBezTo>
                    <a:pt x="24" y="34"/>
                    <a:pt x="24" y="34"/>
                    <a:pt x="24" y="35"/>
                  </a:cubicBezTo>
                  <a:cubicBezTo>
                    <a:pt x="24" y="36"/>
                    <a:pt x="25" y="38"/>
                    <a:pt x="25" y="38"/>
                  </a:cubicBezTo>
                  <a:cubicBezTo>
                    <a:pt x="26" y="39"/>
                    <a:pt x="28" y="39"/>
                    <a:pt x="28" y="39"/>
                  </a:cubicBezTo>
                  <a:cubicBezTo>
                    <a:pt x="29" y="39"/>
                    <a:pt x="27" y="40"/>
                    <a:pt x="27" y="40"/>
                  </a:cubicBezTo>
                  <a:cubicBezTo>
                    <a:pt x="28" y="41"/>
                    <a:pt x="28" y="43"/>
                    <a:pt x="29" y="43"/>
                  </a:cubicBezTo>
                  <a:cubicBezTo>
                    <a:pt x="30" y="44"/>
                    <a:pt x="33" y="46"/>
                    <a:pt x="34" y="46"/>
                  </a:cubicBezTo>
                  <a:cubicBezTo>
                    <a:pt x="34" y="47"/>
                    <a:pt x="37" y="46"/>
                    <a:pt x="37" y="46"/>
                  </a:cubicBezTo>
                  <a:cubicBezTo>
                    <a:pt x="38" y="45"/>
                    <a:pt x="37" y="48"/>
                    <a:pt x="39" y="48"/>
                  </a:cubicBezTo>
                  <a:cubicBezTo>
                    <a:pt x="40" y="48"/>
                    <a:pt x="41" y="48"/>
                    <a:pt x="42" y="47"/>
                  </a:cubicBezTo>
                  <a:cubicBezTo>
                    <a:pt x="43" y="46"/>
                    <a:pt x="43" y="44"/>
                    <a:pt x="43" y="43"/>
                  </a:cubicBezTo>
                  <a:cubicBezTo>
                    <a:pt x="43" y="42"/>
                    <a:pt x="43" y="42"/>
                    <a:pt x="44" y="42"/>
                  </a:cubicBezTo>
                  <a:cubicBezTo>
                    <a:pt x="46" y="42"/>
                    <a:pt x="47" y="42"/>
                    <a:pt x="46" y="40"/>
                  </a:cubicBezTo>
                  <a:cubicBezTo>
                    <a:pt x="46" y="39"/>
                    <a:pt x="45" y="38"/>
                    <a:pt x="47" y="38"/>
                  </a:cubicBezTo>
                  <a:cubicBezTo>
                    <a:pt x="50" y="37"/>
                    <a:pt x="51" y="36"/>
                    <a:pt x="52" y="36"/>
                  </a:cubicBezTo>
                  <a:cubicBezTo>
                    <a:pt x="53" y="36"/>
                    <a:pt x="57" y="36"/>
                    <a:pt x="57" y="36"/>
                  </a:cubicBezTo>
                  <a:cubicBezTo>
                    <a:pt x="58" y="35"/>
                    <a:pt x="59" y="32"/>
                    <a:pt x="61" y="32"/>
                  </a:cubicBezTo>
                  <a:cubicBezTo>
                    <a:pt x="62" y="32"/>
                    <a:pt x="65" y="33"/>
                    <a:pt x="67" y="32"/>
                  </a:cubicBezTo>
                  <a:cubicBezTo>
                    <a:pt x="70" y="32"/>
                    <a:pt x="72" y="30"/>
                    <a:pt x="73" y="30"/>
                  </a:cubicBezTo>
                  <a:cubicBezTo>
                    <a:pt x="74" y="30"/>
                    <a:pt x="76" y="30"/>
                    <a:pt x="76" y="30"/>
                  </a:cubicBezTo>
                  <a:cubicBezTo>
                    <a:pt x="75" y="29"/>
                    <a:pt x="74" y="28"/>
                    <a:pt x="72" y="28"/>
                  </a:cubicBezTo>
                  <a:cubicBezTo>
                    <a:pt x="71" y="28"/>
                    <a:pt x="71" y="25"/>
                    <a:pt x="71" y="25"/>
                  </a:cubicBezTo>
                  <a:cubicBezTo>
                    <a:pt x="72" y="25"/>
                    <a:pt x="75" y="26"/>
                    <a:pt x="75" y="27"/>
                  </a:cubicBezTo>
                  <a:cubicBezTo>
                    <a:pt x="75" y="28"/>
                    <a:pt x="76" y="29"/>
                    <a:pt x="78" y="29"/>
                  </a:cubicBezTo>
                  <a:cubicBezTo>
                    <a:pt x="80" y="29"/>
                    <a:pt x="79" y="27"/>
                    <a:pt x="79" y="27"/>
                  </a:cubicBezTo>
                  <a:cubicBezTo>
                    <a:pt x="78" y="26"/>
                    <a:pt x="78" y="25"/>
                    <a:pt x="78" y="25"/>
                  </a:cubicBezTo>
                  <a:cubicBezTo>
                    <a:pt x="77" y="24"/>
                    <a:pt x="76" y="22"/>
                    <a:pt x="78" y="22"/>
                  </a:cubicBezTo>
                  <a:cubicBezTo>
                    <a:pt x="80" y="22"/>
                    <a:pt x="84" y="24"/>
                    <a:pt x="84" y="22"/>
                  </a:cubicBezTo>
                  <a:cubicBezTo>
                    <a:pt x="84" y="21"/>
                    <a:pt x="84" y="19"/>
                    <a:pt x="85" y="18"/>
                  </a:cubicBezTo>
                  <a:cubicBezTo>
                    <a:pt x="85" y="18"/>
                    <a:pt x="86" y="17"/>
                    <a:pt x="86" y="17"/>
                  </a:cubicBezTo>
                  <a:cubicBezTo>
                    <a:pt x="85" y="17"/>
                    <a:pt x="84" y="17"/>
                    <a:pt x="83" y="16"/>
                  </a:cubicBezTo>
                  <a:cubicBezTo>
                    <a:pt x="83" y="15"/>
                    <a:pt x="84" y="14"/>
                    <a:pt x="85" y="13"/>
                  </a:cubicBezTo>
                  <a:cubicBezTo>
                    <a:pt x="85" y="13"/>
                    <a:pt x="89" y="10"/>
                    <a:pt x="91" y="9"/>
                  </a:cubicBezTo>
                  <a:cubicBezTo>
                    <a:pt x="93" y="9"/>
                    <a:pt x="94" y="7"/>
                    <a:pt x="93" y="7"/>
                  </a:cubicBezTo>
                  <a:cubicBezTo>
                    <a:pt x="91" y="6"/>
                    <a:pt x="88" y="6"/>
                    <a:pt x="87" y="7"/>
                  </a:cubicBezTo>
                  <a:cubicBezTo>
                    <a:pt x="85" y="8"/>
                    <a:pt x="84" y="9"/>
                    <a:pt x="82" y="9"/>
                  </a:cubicBezTo>
                  <a:cubicBezTo>
                    <a:pt x="79" y="8"/>
                    <a:pt x="79" y="6"/>
                    <a:pt x="78" y="5"/>
                  </a:cubicBezTo>
                  <a:cubicBezTo>
                    <a:pt x="76" y="4"/>
                    <a:pt x="77" y="1"/>
                    <a:pt x="75" y="2"/>
                  </a:cubicBezTo>
                  <a:cubicBezTo>
                    <a:pt x="73" y="2"/>
                    <a:pt x="73" y="2"/>
                    <a:pt x="73" y="2"/>
                  </a:cubicBezTo>
                  <a:cubicBezTo>
                    <a:pt x="73" y="2"/>
                    <a:pt x="71" y="2"/>
                    <a:pt x="69" y="2"/>
                  </a:cubicBezTo>
                  <a:cubicBezTo>
                    <a:pt x="68" y="2"/>
                    <a:pt x="66" y="3"/>
                    <a:pt x="65" y="3"/>
                  </a:cubicBezTo>
                  <a:cubicBezTo>
                    <a:pt x="63" y="2"/>
                    <a:pt x="62" y="3"/>
                    <a:pt x="61" y="3"/>
                  </a:cubicBezTo>
                  <a:cubicBezTo>
                    <a:pt x="57" y="4"/>
                    <a:pt x="53" y="3"/>
                    <a:pt x="53" y="3"/>
                  </a:cubicBezTo>
                  <a:cubicBezTo>
                    <a:pt x="52" y="3"/>
                    <a:pt x="56" y="3"/>
                    <a:pt x="58" y="3"/>
                  </a:cubicBezTo>
                  <a:cubicBezTo>
                    <a:pt x="61" y="3"/>
                    <a:pt x="64" y="2"/>
                    <a:pt x="66" y="2"/>
                  </a:cubicBezTo>
                  <a:cubicBezTo>
                    <a:pt x="68" y="2"/>
                    <a:pt x="66" y="1"/>
                    <a:pt x="66" y="1"/>
                  </a:cubicBezTo>
                  <a:cubicBezTo>
                    <a:pt x="64" y="1"/>
                    <a:pt x="61" y="1"/>
                    <a:pt x="58" y="0"/>
                  </a:cubicBezTo>
                  <a:cubicBezTo>
                    <a:pt x="51" y="1"/>
                    <a:pt x="44" y="3"/>
                    <a:pt x="37" y="4"/>
                  </a:cubicBezTo>
                  <a:cubicBezTo>
                    <a:pt x="37" y="5"/>
                    <a:pt x="36" y="5"/>
                    <a:pt x="36" y="5"/>
                  </a:cubicBezTo>
                  <a:cubicBezTo>
                    <a:pt x="35" y="5"/>
                    <a:pt x="35" y="5"/>
                    <a:pt x="35" y="5"/>
                  </a:cubicBezTo>
                  <a:cubicBezTo>
                    <a:pt x="34" y="5"/>
                    <a:pt x="33" y="5"/>
                    <a:pt x="32" y="6"/>
                  </a:cubicBezTo>
                  <a:cubicBezTo>
                    <a:pt x="32" y="6"/>
                    <a:pt x="32" y="6"/>
                    <a:pt x="32" y="7"/>
                  </a:cubicBezTo>
                  <a:cubicBezTo>
                    <a:pt x="31" y="7"/>
                    <a:pt x="28" y="8"/>
                    <a:pt x="27" y="7"/>
                  </a:cubicBezTo>
                  <a:cubicBezTo>
                    <a:pt x="17" y="10"/>
                    <a:pt x="8" y="15"/>
                    <a:pt x="0" y="19"/>
                  </a:cubicBezTo>
                  <a:cubicBezTo>
                    <a:pt x="0" y="20"/>
                    <a:pt x="0" y="21"/>
                    <a:pt x="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6" name="Freeform 18"/>
            <p:cNvSpPr>
              <a:spLocks/>
            </p:cNvSpPr>
            <p:nvPr/>
          </p:nvSpPr>
          <p:spPr bwMode="auto">
            <a:xfrm>
              <a:off x="2496" y="732"/>
              <a:ext cx="15" cy="21"/>
            </a:xfrm>
            <a:custGeom>
              <a:avLst/>
              <a:gdLst>
                <a:gd name="T0" fmla="*/ 1 w 2"/>
                <a:gd name="T1" fmla="*/ 1 h 3"/>
                <a:gd name="T2" fmla="*/ 1 w 2"/>
                <a:gd name="T3" fmla="*/ 2 h 3"/>
                <a:gd name="T4" fmla="*/ 2 w 2"/>
                <a:gd name="T5" fmla="*/ 2 h 3"/>
                <a:gd name="T6" fmla="*/ 1 w 2"/>
                <a:gd name="T7" fmla="*/ 1 h 3"/>
              </a:gdLst>
              <a:ahLst/>
              <a:cxnLst>
                <a:cxn ang="0">
                  <a:pos x="T0" y="T1"/>
                </a:cxn>
                <a:cxn ang="0">
                  <a:pos x="T2" y="T3"/>
                </a:cxn>
                <a:cxn ang="0">
                  <a:pos x="T4" y="T5"/>
                </a:cxn>
                <a:cxn ang="0">
                  <a:pos x="T6" y="T7"/>
                </a:cxn>
              </a:cxnLst>
              <a:rect l="0" t="0" r="r" b="b"/>
              <a:pathLst>
                <a:path w="2" h="3">
                  <a:moveTo>
                    <a:pt x="1" y="1"/>
                  </a:moveTo>
                  <a:cubicBezTo>
                    <a:pt x="0" y="3"/>
                    <a:pt x="1" y="2"/>
                    <a:pt x="1" y="2"/>
                  </a:cubicBezTo>
                  <a:cubicBezTo>
                    <a:pt x="2" y="2"/>
                    <a:pt x="2" y="2"/>
                    <a:pt x="2" y="2"/>
                  </a:cubicBezTo>
                  <a:cubicBezTo>
                    <a:pt x="2" y="1"/>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7" name="Freeform 19"/>
            <p:cNvSpPr>
              <a:spLocks/>
            </p:cNvSpPr>
            <p:nvPr/>
          </p:nvSpPr>
          <p:spPr bwMode="auto">
            <a:xfrm>
              <a:off x="2091" y="1457"/>
              <a:ext cx="114" cy="56"/>
            </a:xfrm>
            <a:custGeom>
              <a:avLst/>
              <a:gdLst>
                <a:gd name="T0" fmla="*/ 13 w 16"/>
                <a:gd name="T1" fmla="*/ 4 h 8"/>
                <a:gd name="T2" fmla="*/ 9 w 16"/>
                <a:gd name="T3" fmla="*/ 1 h 8"/>
                <a:gd name="T4" fmla="*/ 4 w 16"/>
                <a:gd name="T5" fmla="*/ 0 h 8"/>
                <a:gd name="T6" fmla="*/ 0 w 16"/>
                <a:gd name="T7" fmla="*/ 1 h 8"/>
                <a:gd name="T8" fmla="*/ 3 w 16"/>
                <a:gd name="T9" fmla="*/ 3 h 8"/>
                <a:gd name="T10" fmla="*/ 9 w 16"/>
                <a:gd name="T11" fmla="*/ 3 h 8"/>
                <a:gd name="T12" fmla="*/ 13 w 16"/>
                <a:gd name="T13" fmla="*/ 7 h 8"/>
                <a:gd name="T14" fmla="*/ 16 w 16"/>
                <a:gd name="T15" fmla="*/ 7 h 8"/>
                <a:gd name="T16" fmla="*/ 13 w 16"/>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8">
                  <a:moveTo>
                    <a:pt x="13" y="4"/>
                  </a:moveTo>
                  <a:cubicBezTo>
                    <a:pt x="12" y="4"/>
                    <a:pt x="10" y="3"/>
                    <a:pt x="9" y="1"/>
                  </a:cubicBezTo>
                  <a:cubicBezTo>
                    <a:pt x="8" y="0"/>
                    <a:pt x="5" y="0"/>
                    <a:pt x="4" y="0"/>
                  </a:cubicBezTo>
                  <a:cubicBezTo>
                    <a:pt x="3" y="0"/>
                    <a:pt x="0" y="1"/>
                    <a:pt x="0" y="1"/>
                  </a:cubicBezTo>
                  <a:cubicBezTo>
                    <a:pt x="0" y="3"/>
                    <a:pt x="1" y="3"/>
                    <a:pt x="3" y="3"/>
                  </a:cubicBezTo>
                  <a:cubicBezTo>
                    <a:pt x="5" y="3"/>
                    <a:pt x="8" y="2"/>
                    <a:pt x="9" y="3"/>
                  </a:cubicBezTo>
                  <a:cubicBezTo>
                    <a:pt x="9" y="4"/>
                    <a:pt x="12" y="6"/>
                    <a:pt x="13" y="7"/>
                  </a:cubicBezTo>
                  <a:cubicBezTo>
                    <a:pt x="13" y="7"/>
                    <a:pt x="16" y="8"/>
                    <a:pt x="16" y="7"/>
                  </a:cubicBezTo>
                  <a:cubicBezTo>
                    <a:pt x="16" y="6"/>
                    <a:pt x="14" y="4"/>
                    <a:pt x="1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8" name="Freeform 20"/>
            <p:cNvSpPr>
              <a:spLocks/>
            </p:cNvSpPr>
            <p:nvPr/>
          </p:nvSpPr>
          <p:spPr bwMode="auto">
            <a:xfrm>
              <a:off x="2162" y="1421"/>
              <a:ext cx="22" cy="21"/>
            </a:xfrm>
            <a:custGeom>
              <a:avLst/>
              <a:gdLst>
                <a:gd name="T0" fmla="*/ 2 w 3"/>
                <a:gd name="T1" fmla="*/ 3 h 3"/>
                <a:gd name="T2" fmla="*/ 1 w 3"/>
                <a:gd name="T3" fmla="*/ 1 h 3"/>
                <a:gd name="T4" fmla="*/ 2 w 3"/>
                <a:gd name="T5" fmla="*/ 3 h 3"/>
              </a:gdLst>
              <a:ahLst/>
              <a:cxnLst>
                <a:cxn ang="0">
                  <a:pos x="T0" y="T1"/>
                </a:cxn>
                <a:cxn ang="0">
                  <a:pos x="T2" y="T3"/>
                </a:cxn>
                <a:cxn ang="0">
                  <a:pos x="T4" y="T5"/>
                </a:cxn>
              </a:cxnLst>
              <a:rect l="0" t="0" r="r" b="b"/>
              <a:pathLst>
                <a:path w="3" h="3">
                  <a:moveTo>
                    <a:pt x="2" y="3"/>
                  </a:moveTo>
                  <a:cubicBezTo>
                    <a:pt x="3" y="2"/>
                    <a:pt x="2" y="0"/>
                    <a:pt x="1" y="1"/>
                  </a:cubicBezTo>
                  <a:cubicBezTo>
                    <a:pt x="0" y="1"/>
                    <a:pt x="0"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9" name="Freeform 21"/>
            <p:cNvSpPr>
              <a:spLocks/>
            </p:cNvSpPr>
            <p:nvPr/>
          </p:nvSpPr>
          <p:spPr bwMode="auto">
            <a:xfrm>
              <a:off x="2162" y="1542"/>
              <a:ext cx="29" cy="28"/>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1"/>
                    <a:pt x="1" y="4"/>
                    <a:pt x="2" y="3"/>
                  </a:cubicBezTo>
                  <a:cubicBezTo>
                    <a:pt x="4" y="3"/>
                    <a:pt x="3"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22"/>
            <p:cNvSpPr>
              <a:spLocks/>
            </p:cNvSpPr>
            <p:nvPr/>
          </p:nvSpPr>
          <p:spPr bwMode="auto">
            <a:xfrm>
              <a:off x="2312" y="1528"/>
              <a:ext cx="28" cy="28"/>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0"/>
                    <a:pt x="1" y="4"/>
                    <a:pt x="2" y="3"/>
                  </a:cubicBezTo>
                  <a:cubicBezTo>
                    <a:pt x="4" y="3"/>
                    <a:pt x="3"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23"/>
            <p:cNvSpPr>
              <a:spLocks/>
            </p:cNvSpPr>
            <p:nvPr/>
          </p:nvSpPr>
          <p:spPr bwMode="auto">
            <a:xfrm>
              <a:off x="2219" y="1506"/>
              <a:ext cx="78" cy="50"/>
            </a:xfrm>
            <a:custGeom>
              <a:avLst/>
              <a:gdLst>
                <a:gd name="T0" fmla="*/ 7 w 11"/>
                <a:gd name="T1" fmla="*/ 0 h 7"/>
                <a:gd name="T2" fmla="*/ 4 w 11"/>
                <a:gd name="T3" fmla="*/ 1 h 7"/>
                <a:gd name="T4" fmla="*/ 0 w 11"/>
                <a:gd name="T5" fmla="*/ 4 h 7"/>
                <a:gd name="T6" fmla="*/ 3 w 11"/>
                <a:gd name="T7" fmla="*/ 4 h 7"/>
                <a:gd name="T8" fmla="*/ 6 w 11"/>
                <a:gd name="T9" fmla="*/ 6 h 7"/>
                <a:gd name="T10" fmla="*/ 9 w 11"/>
                <a:gd name="T11" fmla="*/ 5 h 7"/>
                <a:gd name="T12" fmla="*/ 11 w 11"/>
                <a:gd name="T13" fmla="*/ 5 h 7"/>
                <a:gd name="T14" fmla="*/ 7 w 11"/>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7">
                  <a:moveTo>
                    <a:pt x="7" y="0"/>
                  </a:moveTo>
                  <a:cubicBezTo>
                    <a:pt x="6" y="0"/>
                    <a:pt x="5" y="0"/>
                    <a:pt x="4" y="1"/>
                  </a:cubicBezTo>
                  <a:cubicBezTo>
                    <a:pt x="3" y="1"/>
                    <a:pt x="0" y="4"/>
                    <a:pt x="0" y="4"/>
                  </a:cubicBezTo>
                  <a:cubicBezTo>
                    <a:pt x="0" y="4"/>
                    <a:pt x="2" y="4"/>
                    <a:pt x="3" y="4"/>
                  </a:cubicBezTo>
                  <a:cubicBezTo>
                    <a:pt x="4" y="4"/>
                    <a:pt x="5" y="5"/>
                    <a:pt x="6" y="6"/>
                  </a:cubicBezTo>
                  <a:cubicBezTo>
                    <a:pt x="7" y="6"/>
                    <a:pt x="8" y="5"/>
                    <a:pt x="9" y="5"/>
                  </a:cubicBezTo>
                  <a:cubicBezTo>
                    <a:pt x="10" y="5"/>
                    <a:pt x="10" y="7"/>
                    <a:pt x="11" y="5"/>
                  </a:cubicBezTo>
                  <a:cubicBezTo>
                    <a:pt x="11" y="2"/>
                    <a:pt x="9"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2" name="Freeform 24"/>
            <p:cNvSpPr>
              <a:spLocks/>
            </p:cNvSpPr>
            <p:nvPr/>
          </p:nvSpPr>
          <p:spPr bwMode="auto">
            <a:xfrm>
              <a:off x="3726" y="2011"/>
              <a:ext cx="85" cy="206"/>
            </a:xfrm>
            <a:custGeom>
              <a:avLst/>
              <a:gdLst>
                <a:gd name="T0" fmla="*/ 7 w 12"/>
                <a:gd name="T1" fmla="*/ 5 h 29"/>
                <a:gd name="T2" fmla="*/ 4 w 12"/>
                <a:gd name="T3" fmla="*/ 8 h 29"/>
                <a:gd name="T4" fmla="*/ 1 w 12"/>
                <a:gd name="T5" fmla="*/ 13 h 29"/>
                <a:gd name="T6" fmla="*/ 1 w 12"/>
                <a:gd name="T7" fmla="*/ 19 h 29"/>
                <a:gd name="T8" fmla="*/ 1 w 12"/>
                <a:gd name="T9" fmla="*/ 26 h 29"/>
                <a:gd name="T10" fmla="*/ 2 w 12"/>
                <a:gd name="T11" fmla="*/ 29 h 29"/>
                <a:gd name="T12" fmla="*/ 6 w 12"/>
                <a:gd name="T13" fmla="*/ 25 h 29"/>
                <a:gd name="T14" fmla="*/ 8 w 12"/>
                <a:gd name="T15" fmla="*/ 18 h 29"/>
                <a:gd name="T16" fmla="*/ 10 w 12"/>
                <a:gd name="T17" fmla="*/ 11 h 29"/>
                <a:gd name="T18" fmla="*/ 12 w 12"/>
                <a:gd name="T19" fmla="*/ 5 h 29"/>
                <a:gd name="T20" fmla="*/ 11 w 12"/>
                <a:gd name="T21" fmla="*/ 0 h 29"/>
                <a:gd name="T22" fmla="*/ 7 w 12"/>
                <a:gd name="T23"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9">
                  <a:moveTo>
                    <a:pt x="7" y="5"/>
                  </a:moveTo>
                  <a:cubicBezTo>
                    <a:pt x="6" y="7"/>
                    <a:pt x="5" y="9"/>
                    <a:pt x="4" y="8"/>
                  </a:cubicBezTo>
                  <a:cubicBezTo>
                    <a:pt x="4" y="8"/>
                    <a:pt x="1" y="10"/>
                    <a:pt x="1" y="13"/>
                  </a:cubicBezTo>
                  <a:cubicBezTo>
                    <a:pt x="2" y="15"/>
                    <a:pt x="2" y="18"/>
                    <a:pt x="1" y="19"/>
                  </a:cubicBezTo>
                  <a:cubicBezTo>
                    <a:pt x="0" y="21"/>
                    <a:pt x="1" y="24"/>
                    <a:pt x="1" y="26"/>
                  </a:cubicBezTo>
                  <a:cubicBezTo>
                    <a:pt x="0" y="28"/>
                    <a:pt x="1" y="29"/>
                    <a:pt x="2" y="29"/>
                  </a:cubicBezTo>
                  <a:cubicBezTo>
                    <a:pt x="4" y="28"/>
                    <a:pt x="5" y="27"/>
                    <a:pt x="6" y="25"/>
                  </a:cubicBezTo>
                  <a:cubicBezTo>
                    <a:pt x="7" y="23"/>
                    <a:pt x="7" y="20"/>
                    <a:pt x="8" y="18"/>
                  </a:cubicBezTo>
                  <a:cubicBezTo>
                    <a:pt x="9" y="16"/>
                    <a:pt x="10" y="12"/>
                    <a:pt x="10" y="11"/>
                  </a:cubicBezTo>
                  <a:cubicBezTo>
                    <a:pt x="11" y="10"/>
                    <a:pt x="12" y="6"/>
                    <a:pt x="12" y="5"/>
                  </a:cubicBezTo>
                  <a:cubicBezTo>
                    <a:pt x="12" y="3"/>
                    <a:pt x="11" y="0"/>
                    <a:pt x="11" y="0"/>
                  </a:cubicBezTo>
                  <a:cubicBezTo>
                    <a:pt x="9" y="0"/>
                    <a:pt x="9" y="3"/>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3" name="Freeform 25"/>
            <p:cNvSpPr>
              <a:spLocks/>
            </p:cNvSpPr>
            <p:nvPr/>
          </p:nvSpPr>
          <p:spPr bwMode="auto">
            <a:xfrm>
              <a:off x="3299" y="1151"/>
              <a:ext cx="36" cy="36"/>
            </a:xfrm>
            <a:custGeom>
              <a:avLst/>
              <a:gdLst>
                <a:gd name="T0" fmla="*/ 4 w 5"/>
                <a:gd name="T1" fmla="*/ 3 h 5"/>
                <a:gd name="T2" fmla="*/ 2 w 5"/>
                <a:gd name="T3" fmla="*/ 0 h 5"/>
                <a:gd name="T4" fmla="*/ 1 w 5"/>
                <a:gd name="T5" fmla="*/ 4 h 5"/>
                <a:gd name="T6" fmla="*/ 4 w 5"/>
                <a:gd name="T7" fmla="*/ 3 h 5"/>
              </a:gdLst>
              <a:ahLst/>
              <a:cxnLst>
                <a:cxn ang="0">
                  <a:pos x="T0" y="T1"/>
                </a:cxn>
                <a:cxn ang="0">
                  <a:pos x="T2" y="T3"/>
                </a:cxn>
                <a:cxn ang="0">
                  <a:pos x="T4" y="T5"/>
                </a:cxn>
                <a:cxn ang="0">
                  <a:pos x="T6" y="T7"/>
                </a:cxn>
              </a:cxnLst>
              <a:rect l="0" t="0" r="r" b="b"/>
              <a:pathLst>
                <a:path w="5" h="5">
                  <a:moveTo>
                    <a:pt x="4" y="3"/>
                  </a:moveTo>
                  <a:cubicBezTo>
                    <a:pt x="5" y="2"/>
                    <a:pt x="3" y="0"/>
                    <a:pt x="2" y="0"/>
                  </a:cubicBezTo>
                  <a:cubicBezTo>
                    <a:pt x="1" y="0"/>
                    <a:pt x="0" y="3"/>
                    <a:pt x="1" y="4"/>
                  </a:cubicBezTo>
                  <a:cubicBezTo>
                    <a:pt x="2" y="5"/>
                    <a:pt x="3" y="4"/>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4" name="Freeform 26"/>
            <p:cNvSpPr>
              <a:spLocks/>
            </p:cNvSpPr>
            <p:nvPr/>
          </p:nvSpPr>
          <p:spPr bwMode="auto">
            <a:xfrm>
              <a:off x="3221" y="1151"/>
              <a:ext cx="21" cy="21"/>
            </a:xfrm>
            <a:custGeom>
              <a:avLst/>
              <a:gdLst>
                <a:gd name="T0" fmla="*/ 2 w 3"/>
                <a:gd name="T1" fmla="*/ 3 h 3"/>
                <a:gd name="T2" fmla="*/ 1 w 3"/>
                <a:gd name="T3" fmla="*/ 2 h 3"/>
                <a:gd name="T4" fmla="*/ 2 w 3"/>
                <a:gd name="T5" fmla="*/ 3 h 3"/>
              </a:gdLst>
              <a:ahLst/>
              <a:cxnLst>
                <a:cxn ang="0">
                  <a:pos x="T0" y="T1"/>
                </a:cxn>
                <a:cxn ang="0">
                  <a:pos x="T2" y="T3"/>
                </a:cxn>
                <a:cxn ang="0">
                  <a:pos x="T4" y="T5"/>
                </a:cxn>
              </a:cxnLst>
              <a:rect l="0" t="0" r="r" b="b"/>
              <a:pathLst>
                <a:path w="3" h="3">
                  <a:moveTo>
                    <a:pt x="2" y="3"/>
                  </a:moveTo>
                  <a:cubicBezTo>
                    <a:pt x="3" y="2"/>
                    <a:pt x="2" y="0"/>
                    <a:pt x="1" y="2"/>
                  </a:cubicBezTo>
                  <a:cubicBezTo>
                    <a:pt x="0" y="3"/>
                    <a:pt x="2"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27"/>
            <p:cNvSpPr>
              <a:spLocks/>
            </p:cNvSpPr>
            <p:nvPr/>
          </p:nvSpPr>
          <p:spPr bwMode="auto">
            <a:xfrm>
              <a:off x="3363" y="1194"/>
              <a:ext cx="50" cy="35"/>
            </a:xfrm>
            <a:custGeom>
              <a:avLst/>
              <a:gdLst>
                <a:gd name="T0" fmla="*/ 2 w 7"/>
                <a:gd name="T1" fmla="*/ 3 h 5"/>
                <a:gd name="T2" fmla="*/ 5 w 7"/>
                <a:gd name="T3" fmla="*/ 5 h 5"/>
                <a:gd name="T4" fmla="*/ 7 w 7"/>
                <a:gd name="T5" fmla="*/ 3 h 5"/>
                <a:gd name="T6" fmla="*/ 4 w 7"/>
                <a:gd name="T7" fmla="*/ 1 h 5"/>
                <a:gd name="T8" fmla="*/ 1 w 7"/>
                <a:gd name="T9" fmla="*/ 1 h 5"/>
                <a:gd name="T10" fmla="*/ 2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2" y="3"/>
                  </a:moveTo>
                  <a:cubicBezTo>
                    <a:pt x="3" y="3"/>
                    <a:pt x="4" y="4"/>
                    <a:pt x="5" y="5"/>
                  </a:cubicBezTo>
                  <a:cubicBezTo>
                    <a:pt x="5" y="5"/>
                    <a:pt x="7" y="5"/>
                    <a:pt x="7" y="3"/>
                  </a:cubicBezTo>
                  <a:cubicBezTo>
                    <a:pt x="6" y="1"/>
                    <a:pt x="4" y="1"/>
                    <a:pt x="4" y="1"/>
                  </a:cubicBezTo>
                  <a:cubicBezTo>
                    <a:pt x="3" y="1"/>
                    <a:pt x="1" y="0"/>
                    <a:pt x="1" y="1"/>
                  </a:cubicBezTo>
                  <a:cubicBezTo>
                    <a:pt x="0" y="1"/>
                    <a:pt x="2"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8"/>
            <p:cNvSpPr>
              <a:spLocks/>
            </p:cNvSpPr>
            <p:nvPr/>
          </p:nvSpPr>
          <p:spPr bwMode="auto">
            <a:xfrm>
              <a:off x="3036" y="917"/>
              <a:ext cx="64" cy="64"/>
            </a:xfrm>
            <a:custGeom>
              <a:avLst/>
              <a:gdLst>
                <a:gd name="T0" fmla="*/ 1 w 9"/>
                <a:gd name="T1" fmla="*/ 3 h 9"/>
                <a:gd name="T2" fmla="*/ 1 w 9"/>
                <a:gd name="T3" fmla="*/ 6 h 9"/>
                <a:gd name="T4" fmla="*/ 2 w 9"/>
                <a:gd name="T5" fmla="*/ 9 h 9"/>
                <a:gd name="T6" fmla="*/ 6 w 9"/>
                <a:gd name="T7" fmla="*/ 8 h 9"/>
                <a:gd name="T8" fmla="*/ 9 w 9"/>
                <a:gd name="T9" fmla="*/ 5 h 9"/>
                <a:gd name="T10" fmla="*/ 8 w 9"/>
                <a:gd name="T11" fmla="*/ 1 h 9"/>
                <a:gd name="T12" fmla="*/ 5 w 9"/>
                <a:gd name="T13" fmla="*/ 0 h 9"/>
                <a:gd name="T14" fmla="*/ 3 w 9"/>
                <a:gd name="T15" fmla="*/ 2 h 9"/>
                <a:gd name="T16" fmla="*/ 1 w 9"/>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1" y="3"/>
                  </a:moveTo>
                  <a:cubicBezTo>
                    <a:pt x="1" y="5"/>
                    <a:pt x="2" y="6"/>
                    <a:pt x="1" y="6"/>
                  </a:cubicBezTo>
                  <a:cubicBezTo>
                    <a:pt x="0" y="7"/>
                    <a:pt x="1" y="9"/>
                    <a:pt x="2" y="9"/>
                  </a:cubicBezTo>
                  <a:cubicBezTo>
                    <a:pt x="4" y="9"/>
                    <a:pt x="5" y="8"/>
                    <a:pt x="6" y="8"/>
                  </a:cubicBezTo>
                  <a:cubicBezTo>
                    <a:pt x="8" y="7"/>
                    <a:pt x="9" y="6"/>
                    <a:pt x="9" y="5"/>
                  </a:cubicBezTo>
                  <a:cubicBezTo>
                    <a:pt x="9" y="3"/>
                    <a:pt x="9" y="1"/>
                    <a:pt x="8" y="1"/>
                  </a:cubicBezTo>
                  <a:cubicBezTo>
                    <a:pt x="7" y="0"/>
                    <a:pt x="6" y="0"/>
                    <a:pt x="5" y="0"/>
                  </a:cubicBezTo>
                  <a:cubicBezTo>
                    <a:pt x="4" y="0"/>
                    <a:pt x="4" y="2"/>
                    <a:pt x="3" y="2"/>
                  </a:cubicBezTo>
                  <a:cubicBezTo>
                    <a:pt x="2" y="2"/>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9"/>
            <p:cNvSpPr>
              <a:spLocks/>
            </p:cNvSpPr>
            <p:nvPr/>
          </p:nvSpPr>
          <p:spPr bwMode="auto">
            <a:xfrm>
              <a:off x="3072" y="867"/>
              <a:ext cx="142" cy="135"/>
            </a:xfrm>
            <a:custGeom>
              <a:avLst/>
              <a:gdLst>
                <a:gd name="T0" fmla="*/ 5 w 20"/>
                <a:gd name="T1" fmla="*/ 9 h 19"/>
                <a:gd name="T2" fmla="*/ 9 w 20"/>
                <a:gd name="T3" fmla="*/ 11 h 19"/>
                <a:gd name="T4" fmla="*/ 4 w 20"/>
                <a:gd name="T5" fmla="*/ 16 h 19"/>
                <a:gd name="T6" fmla="*/ 8 w 20"/>
                <a:gd name="T7" fmla="*/ 17 h 19"/>
                <a:gd name="T8" fmla="*/ 8 w 20"/>
                <a:gd name="T9" fmla="*/ 18 h 19"/>
                <a:gd name="T10" fmla="*/ 11 w 20"/>
                <a:gd name="T11" fmla="*/ 17 h 19"/>
                <a:gd name="T12" fmla="*/ 16 w 20"/>
                <a:gd name="T13" fmla="*/ 18 h 19"/>
                <a:gd name="T14" fmla="*/ 19 w 20"/>
                <a:gd name="T15" fmla="*/ 15 h 19"/>
                <a:gd name="T16" fmla="*/ 16 w 20"/>
                <a:gd name="T17" fmla="*/ 11 h 19"/>
                <a:gd name="T18" fmla="*/ 12 w 20"/>
                <a:gd name="T19" fmla="*/ 6 h 19"/>
                <a:gd name="T20" fmla="*/ 14 w 20"/>
                <a:gd name="T21" fmla="*/ 2 h 19"/>
                <a:gd name="T22" fmla="*/ 8 w 20"/>
                <a:gd name="T23" fmla="*/ 1 h 19"/>
                <a:gd name="T24" fmla="*/ 4 w 20"/>
                <a:gd name="T25" fmla="*/ 2 h 19"/>
                <a:gd name="T26" fmla="*/ 2 w 20"/>
                <a:gd name="T27" fmla="*/ 2 h 19"/>
                <a:gd name="T28" fmla="*/ 2 w 20"/>
                <a:gd name="T29" fmla="*/ 5 h 19"/>
                <a:gd name="T30" fmla="*/ 5 w 20"/>
                <a:gd name="T31"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19">
                  <a:moveTo>
                    <a:pt x="5" y="9"/>
                  </a:moveTo>
                  <a:cubicBezTo>
                    <a:pt x="7" y="9"/>
                    <a:pt x="11" y="10"/>
                    <a:pt x="9" y="11"/>
                  </a:cubicBezTo>
                  <a:cubicBezTo>
                    <a:pt x="8" y="11"/>
                    <a:pt x="4" y="15"/>
                    <a:pt x="4" y="16"/>
                  </a:cubicBezTo>
                  <a:cubicBezTo>
                    <a:pt x="4" y="17"/>
                    <a:pt x="8" y="17"/>
                    <a:pt x="8" y="17"/>
                  </a:cubicBezTo>
                  <a:cubicBezTo>
                    <a:pt x="8" y="17"/>
                    <a:pt x="7" y="18"/>
                    <a:pt x="8" y="18"/>
                  </a:cubicBezTo>
                  <a:cubicBezTo>
                    <a:pt x="9" y="19"/>
                    <a:pt x="10" y="17"/>
                    <a:pt x="11" y="17"/>
                  </a:cubicBezTo>
                  <a:cubicBezTo>
                    <a:pt x="12" y="17"/>
                    <a:pt x="15" y="18"/>
                    <a:pt x="16" y="18"/>
                  </a:cubicBezTo>
                  <a:cubicBezTo>
                    <a:pt x="18" y="18"/>
                    <a:pt x="20" y="16"/>
                    <a:pt x="19" y="15"/>
                  </a:cubicBezTo>
                  <a:cubicBezTo>
                    <a:pt x="19" y="14"/>
                    <a:pt x="17" y="12"/>
                    <a:pt x="16" y="11"/>
                  </a:cubicBezTo>
                  <a:cubicBezTo>
                    <a:pt x="14" y="10"/>
                    <a:pt x="13" y="7"/>
                    <a:pt x="12" y="6"/>
                  </a:cubicBezTo>
                  <a:cubicBezTo>
                    <a:pt x="10" y="5"/>
                    <a:pt x="15" y="3"/>
                    <a:pt x="14" y="2"/>
                  </a:cubicBezTo>
                  <a:cubicBezTo>
                    <a:pt x="13" y="1"/>
                    <a:pt x="9" y="1"/>
                    <a:pt x="8" y="1"/>
                  </a:cubicBezTo>
                  <a:cubicBezTo>
                    <a:pt x="6" y="0"/>
                    <a:pt x="5" y="1"/>
                    <a:pt x="4" y="2"/>
                  </a:cubicBezTo>
                  <a:cubicBezTo>
                    <a:pt x="4" y="3"/>
                    <a:pt x="3" y="1"/>
                    <a:pt x="2" y="2"/>
                  </a:cubicBezTo>
                  <a:cubicBezTo>
                    <a:pt x="0" y="2"/>
                    <a:pt x="1" y="4"/>
                    <a:pt x="2" y="5"/>
                  </a:cubicBezTo>
                  <a:cubicBezTo>
                    <a:pt x="2" y="6"/>
                    <a:pt x="4" y="8"/>
                    <a:pt x="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30"/>
            <p:cNvSpPr>
              <a:spLocks noEditPoints="1"/>
            </p:cNvSpPr>
            <p:nvPr/>
          </p:nvSpPr>
          <p:spPr bwMode="auto">
            <a:xfrm>
              <a:off x="2937" y="703"/>
              <a:ext cx="1037" cy="1670"/>
            </a:xfrm>
            <a:custGeom>
              <a:avLst/>
              <a:gdLst>
                <a:gd name="T0" fmla="*/ 43 w 146"/>
                <a:gd name="T1" fmla="*/ 19 h 235"/>
                <a:gd name="T2" fmla="*/ 57 w 146"/>
                <a:gd name="T3" fmla="*/ 30 h 235"/>
                <a:gd name="T4" fmla="*/ 65 w 146"/>
                <a:gd name="T5" fmla="*/ 33 h 235"/>
                <a:gd name="T6" fmla="*/ 72 w 146"/>
                <a:gd name="T7" fmla="*/ 16 h 235"/>
                <a:gd name="T8" fmla="*/ 76 w 146"/>
                <a:gd name="T9" fmla="*/ 24 h 235"/>
                <a:gd name="T10" fmla="*/ 76 w 146"/>
                <a:gd name="T11" fmla="*/ 26 h 235"/>
                <a:gd name="T12" fmla="*/ 67 w 146"/>
                <a:gd name="T13" fmla="*/ 34 h 235"/>
                <a:gd name="T14" fmla="*/ 57 w 146"/>
                <a:gd name="T15" fmla="*/ 34 h 235"/>
                <a:gd name="T16" fmla="*/ 50 w 146"/>
                <a:gd name="T17" fmla="*/ 29 h 235"/>
                <a:gd name="T18" fmla="*/ 38 w 146"/>
                <a:gd name="T19" fmla="*/ 40 h 235"/>
                <a:gd name="T20" fmla="*/ 33 w 146"/>
                <a:gd name="T21" fmla="*/ 50 h 235"/>
                <a:gd name="T22" fmla="*/ 17 w 146"/>
                <a:gd name="T23" fmla="*/ 66 h 235"/>
                <a:gd name="T24" fmla="*/ 27 w 146"/>
                <a:gd name="T25" fmla="*/ 72 h 235"/>
                <a:gd name="T26" fmla="*/ 42 w 146"/>
                <a:gd name="T27" fmla="*/ 61 h 235"/>
                <a:gd name="T28" fmla="*/ 60 w 146"/>
                <a:gd name="T29" fmla="*/ 62 h 235"/>
                <a:gd name="T30" fmla="*/ 71 w 146"/>
                <a:gd name="T31" fmla="*/ 66 h 235"/>
                <a:gd name="T32" fmla="*/ 69 w 146"/>
                <a:gd name="T33" fmla="*/ 60 h 235"/>
                <a:gd name="T34" fmla="*/ 83 w 146"/>
                <a:gd name="T35" fmla="*/ 71 h 235"/>
                <a:gd name="T36" fmla="*/ 90 w 146"/>
                <a:gd name="T37" fmla="*/ 75 h 235"/>
                <a:gd name="T38" fmla="*/ 100 w 146"/>
                <a:gd name="T39" fmla="*/ 85 h 235"/>
                <a:gd name="T40" fmla="*/ 87 w 146"/>
                <a:gd name="T41" fmla="*/ 91 h 235"/>
                <a:gd name="T42" fmla="*/ 70 w 146"/>
                <a:gd name="T43" fmla="*/ 87 h 235"/>
                <a:gd name="T44" fmla="*/ 59 w 146"/>
                <a:gd name="T45" fmla="*/ 75 h 235"/>
                <a:gd name="T46" fmla="*/ 24 w 146"/>
                <a:gd name="T47" fmla="*/ 76 h 235"/>
                <a:gd name="T48" fmla="*/ 3 w 146"/>
                <a:gd name="T49" fmla="*/ 106 h 235"/>
                <a:gd name="T50" fmla="*/ 4 w 146"/>
                <a:gd name="T51" fmla="*/ 135 h 235"/>
                <a:gd name="T52" fmla="*/ 27 w 146"/>
                <a:gd name="T53" fmla="*/ 150 h 235"/>
                <a:gd name="T54" fmla="*/ 53 w 146"/>
                <a:gd name="T55" fmla="*/ 150 h 235"/>
                <a:gd name="T56" fmla="*/ 61 w 146"/>
                <a:gd name="T57" fmla="*/ 176 h 235"/>
                <a:gd name="T58" fmla="*/ 61 w 146"/>
                <a:gd name="T59" fmla="*/ 209 h 235"/>
                <a:gd name="T60" fmla="*/ 66 w 146"/>
                <a:gd name="T61" fmla="*/ 230 h 235"/>
                <a:gd name="T62" fmla="*/ 90 w 146"/>
                <a:gd name="T63" fmla="*/ 223 h 235"/>
                <a:gd name="T64" fmla="*/ 100 w 146"/>
                <a:gd name="T65" fmla="*/ 200 h 235"/>
                <a:gd name="T66" fmla="*/ 107 w 146"/>
                <a:gd name="T67" fmla="*/ 174 h 235"/>
                <a:gd name="T68" fmla="*/ 125 w 146"/>
                <a:gd name="T69" fmla="*/ 139 h 235"/>
                <a:gd name="T70" fmla="*/ 112 w 146"/>
                <a:gd name="T71" fmla="*/ 126 h 235"/>
                <a:gd name="T72" fmla="*/ 99 w 146"/>
                <a:gd name="T73" fmla="*/ 95 h 235"/>
                <a:gd name="T74" fmla="*/ 112 w 146"/>
                <a:gd name="T75" fmla="*/ 117 h 235"/>
                <a:gd name="T76" fmla="*/ 129 w 146"/>
                <a:gd name="T77" fmla="*/ 122 h 235"/>
                <a:gd name="T78" fmla="*/ 132 w 146"/>
                <a:gd name="T79" fmla="*/ 102 h 235"/>
                <a:gd name="T80" fmla="*/ 122 w 146"/>
                <a:gd name="T81" fmla="*/ 94 h 235"/>
                <a:gd name="T82" fmla="*/ 135 w 146"/>
                <a:gd name="T83" fmla="*/ 103 h 235"/>
                <a:gd name="T84" fmla="*/ 103 w 146"/>
                <a:gd name="T85" fmla="*/ 18 h 235"/>
                <a:gd name="T86" fmla="*/ 96 w 146"/>
                <a:gd name="T87" fmla="*/ 13 h 235"/>
                <a:gd name="T88" fmla="*/ 99 w 146"/>
                <a:gd name="T89" fmla="*/ 159 h 235"/>
                <a:gd name="T90" fmla="*/ 122 w 146"/>
                <a:gd name="T91" fmla="*/ 56 h 235"/>
                <a:gd name="T92" fmla="*/ 123 w 146"/>
                <a:gd name="T93" fmla="*/ 61 h 235"/>
                <a:gd name="T94" fmla="*/ 129 w 146"/>
                <a:gd name="T95" fmla="*/ 77 h 235"/>
                <a:gd name="T96" fmla="*/ 121 w 146"/>
                <a:gd name="T97" fmla="*/ 66 h 235"/>
                <a:gd name="T98" fmla="*/ 94 w 146"/>
                <a:gd name="T99" fmla="*/ 25 h 235"/>
                <a:gd name="T100" fmla="*/ 101 w 146"/>
                <a:gd name="T101" fmla="*/ 55 h 235"/>
                <a:gd name="T102" fmla="*/ 110 w 146"/>
                <a:gd name="T103" fmla="*/ 66 h 235"/>
                <a:gd name="T104" fmla="*/ 88 w 146"/>
                <a:gd name="T105" fmla="*/ 6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235">
                  <a:moveTo>
                    <a:pt x="74" y="1"/>
                  </a:moveTo>
                  <a:cubicBezTo>
                    <a:pt x="71" y="1"/>
                    <a:pt x="61" y="5"/>
                    <a:pt x="60" y="6"/>
                  </a:cubicBezTo>
                  <a:cubicBezTo>
                    <a:pt x="60" y="6"/>
                    <a:pt x="59" y="8"/>
                    <a:pt x="57" y="10"/>
                  </a:cubicBezTo>
                  <a:cubicBezTo>
                    <a:pt x="56" y="11"/>
                    <a:pt x="52" y="12"/>
                    <a:pt x="49" y="13"/>
                  </a:cubicBezTo>
                  <a:cubicBezTo>
                    <a:pt x="47" y="13"/>
                    <a:pt x="43" y="18"/>
                    <a:pt x="43" y="19"/>
                  </a:cubicBezTo>
                  <a:cubicBezTo>
                    <a:pt x="43" y="19"/>
                    <a:pt x="45" y="22"/>
                    <a:pt x="45" y="22"/>
                  </a:cubicBezTo>
                  <a:cubicBezTo>
                    <a:pt x="44" y="23"/>
                    <a:pt x="46" y="26"/>
                    <a:pt x="47" y="26"/>
                  </a:cubicBezTo>
                  <a:cubicBezTo>
                    <a:pt x="49" y="27"/>
                    <a:pt x="52" y="27"/>
                    <a:pt x="52" y="26"/>
                  </a:cubicBezTo>
                  <a:cubicBezTo>
                    <a:pt x="52" y="25"/>
                    <a:pt x="54" y="23"/>
                    <a:pt x="55" y="24"/>
                  </a:cubicBezTo>
                  <a:cubicBezTo>
                    <a:pt x="55" y="26"/>
                    <a:pt x="57" y="29"/>
                    <a:pt x="57" y="30"/>
                  </a:cubicBezTo>
                  <a:cubicBezTo>
                    <a:pt x="57" y="30"/>
                    <a:pt x="57" y="32"/>
                    <a:pt x="57" y="33"/>
                  </a:cubicBezTo>
                  <a:cubicBezTo>
                    <a:pt x="57" y="33"/>
                    <a:pt x="57" y="33"/>
                    <a:pt x="57" y="33"/>
                  </a:cubicBezTo>
                  <a:cubicBezTo>
                    <a:pt x="58" y="33"/>
                    <a:pt x="58" y="35"/>
                    <a:pt x="58" y="35"/>
                  </a:cubicBezTo>
                  <a:cubicBezTo>
                    <a:pt x="58" y="35"/>
                    <a:pt x="59" y="37"/>
                    <a:pt x="60" y="37"/>
                  </a:cubicBezTo>
                  <a:cubicBezTo>
                    <a:pt x="61" y="31"/>
                    <a:pt x="65" y="33"/>
                    <a:pt x="65" y="33"/>
                  </a:cubicBezTo>
                  <a:cubicBezTo>
                    <a:pt x="65" y="33"/>
                    <a:pt x="67" y="31"/>
                    <a:pt x="66" y="30"/>
                  </a:cubicBezTo>
                  <a:cubicBezTo>
                    <a:pt x="66" y="28"/>
                    <a:pt x="68" y="26"/>
                    <a:pt x="68" y="25"/>
                  </a:cubicBezTo>
                  <a:cubicBezTo>
                    <a:pt x="69" y="25"/>
                    <a:pt x="70" y="23"/>
                    <a:pt x="68" y="22"/>
                  </a:cubicBezTo>
                  <a:cubicBezTo>
                    <a:pt x="66" y="21"/>
                    <a:pt x="64" y="20"/>
                    <a:pt x="66" y="19"/>
                  </a:cubicBezTo>
                  <a:cubicBezTo>
                    <a:pt x="68" y="17"/>
                    <a:pt x="70" y="19"/>
                    <a:pt x="72" y="16"/>
                  </a:cubicBezTo>
                  <a:cubicBezTo>
                    <a:pt x="74" y="13"/>
                    <a:pt x="71" y="12"/>
                    <a:pt x="74" y="12"/>
                  </a:cubicBezTo>
                  <a:cubicBezTo>
                    <a:pt x="77" y="12"/>
                    <a:pt x="80" y="12"/>
                    <a:pt x="79" y="13"/>
                  </a:cubicBezTo>
                  <a:cubicBezTo>
                    <a:pt x="79" y="14"/>
                    <a:pt x="75" y="16"/>
                    <a:pt x="74" y="17"/>
                  </a:cubicBezTo>
                  <a:cubicBezTo>
                    <a:pt x="72" y="18"/>
                    <a:pt x="72" y="20"/>
                    <a:pt x="73" y="21"/>
                  </a:cubicBezTo>
                  <a:cubicBezTo>
                    <a:pt x="74" y="22"/>
                    <a:pt x="75" y="24"/>
                    <a:pt x="76" y="24"/>
                  </a:cubicBezTo>
                  <a:cubicBezTo>
                    <a:pt x="77" y="24"/>
                    <a:pt x="79" y="23"/>
                    <a:pt x="80" y="23"/>
                  </a:cubicBezTo>
                  <a:cubicBezTo>
                    <a:pt x="82" y="23"/>
                    <a:pt x="85" y="23"/>
                    <a:pt x="85" y="23"/>
                  </a:cubicBezTo>
                  <a:cubicBezTo>
                    <a:pt x="86" y="23"/>
                    <a:pt x="88" y="26"/>
                    <a:pt x="87" y="26"/>
                  </a:cubicBezTo>
                  <a:cubicBezTo>
                    <a:pt x="86" y="26"/>
                    <a:pt x="84" y="26"/>
                    <a:pt x="82" y="26"/>
                  </a:cubicBezTo>
                  <a:cubicBezTo>
                    <a:pt x="79" y="26"/>
                    <a:pt x="76" y="26"/>
                    <a:pt x="76" y="26"/>
                  </a:cubicBezTo>
                  <a:cubicBezTo>
                    <a:pt x="76" y="27"/>
                    <a:pt x="80" y="28"/>
                    <a:pt x="79" y="29"/>
                  </a:cubicBezTo>
                  <a:cubicBezTo>
                    <a:pt x="78" y="30"/>
                    <a:pt x="76" y="29"/>
                    <a:pt x="75" y="28"/>
                  </a:cubicBezTo>
                  <a:cubicBezTo>
                    <a:pt x="73" y="28"/>
                    <a:pt x="73" y="30"/>
                    <a:pt x="72" y="32"/>
                  </a:cubicBezTo>
                  <a:cubicBezTo>
                    <a:pt x="72" y="33"/>
                    <a:pt x="74" y="36"/>
                    <a:pt x="71" y="35"/>
                  </a:cubicBezTo>
                  <a:cubicBezTo>
                    <a:pt x="69" y="34"/>
                    <a:pt x="67" y="33"/>
                    <a:pt x="67" y="34"/>
                  </a:cubicBezTo>
                  <a:cubicBezTo>
                    <a:pt x="66" y="34"/>
                    <a:pt x="65" y="35"/>
                    <a:pt x="63" y="35"/>
                  </a:cubicBezTo>
                  <a:cubicBezTo>
                    <a:pt x="62" y="36"/>
                    <a:pt x="62" y="38"/>
                    <a:pt x="60" y="37"/>
                  </a:cubicBezTo>
                  <a:cubicBezTo>
                    <a:pt x="60" y="37"/>
                    <a:pt x="60" y="37"/>
                    <a:pt x="60" y="37"/>
                  </a:cubicBezTo>
                  <a:cubicBezTo>
                    <a:pt x="58" y="37"/>
                    <a:pt x="58" y="37"/>
                    <a:pt x="58" y="37"/>
                  </a:cubicBezTo>
                  <a:cubicBezTo>
                    <a:pt x="58" y="36"/>
                    <a:pt x="58" y="35"/>
                    <a:pt x="57" y="34"/>
                  </a:cubicBezTo>
                  <a:cubicBezTo>
                    <a:pt x="57" y="34"/>
                    <a:pt x="57" y="34"/>
                    <a:pt x="57" y="33"/>
                  </a:cubicBezTo>
                  <a:cubicBezTo>
                    <a:pt x="57" y="33"/>
                    <a:pt x="56" y="33"/>
                    <a:pt x="56" y="33"/>
                  </a:cubicBezTo>
                  <a:cubicBezTo>
                    <a:pt x="56" y="33"/>
                    <a:pt x="55" y="33"/>
                    <a:pt x="55" y="31"/>
                  </a:cubicBezTo>
                  <a:cubicBezTo>
                    <a:pt x="54" y="30"/>
                    <a:pt x="55" y="28"/>
                    <a:pt x="54" y="28"/>
                  </a:cubicBezTo>
                  <a:cubicBezTo>
                    <a:pt x="53" y="28"/>
                    <a:pt x="51" y="28"/>
                    <a:pt x="50" y="29"/>
                  </a:cubicBezTo>
                  <a:cubicBezTo>
                    <a:pt x="50" y="30"/>
                    <a:pt x="49" y="32"/>
                    <a:pt x="50" y="33"/>
                  </a:cubicBezTo>
                  <a:cubicBezTo>
                    <a:pt x="51" y="34"/>
                    <a:pt x="53" y="36"/>
                    <a:pt x="51" y="35"/>
                  </a:cubicBezTo>
                  <a:cubicBezTo>
                    <a:pt x="49" y="35"/>
                    <a:pt x="47" y="34"/>
                    <a:pt x="46" y="35"/>
                  </a:cubicBezTo>
                  <a:cubicBezTo>
                    <a:pt x="45" y="36"/>
                    <a:pt x="42" y="39"/>
                    <a:pt x="42" y="39"/>
                  </a:cubicBezTo>
                  <a:cubicBezTo>
                    <a:pt x="42" y="39"/>
                    <a:pt x="38" y="39"/>
                    <a:pt x="38" y="40"/>
                  </a:cubicBezTo>
                  <a:cubicBezTo>
                    <a:pt x="38" y="41"/>
                    <a:pt x="39" y="43"/>
                    <a:pt x="37" y="43"/>
                  </a:cubicBezTo>
                  <a:cubicBezTo>
                    <a:pt x="36" y="43"/>
                    <a:pt x="34" y="43"/>
                    <a:pt x="32" y="44"/>
                  </a:cubicBezTo>
                  <a:cubicBezTo>
                    <a:pt x="30" y="44"/>
                    <a:pt x="30" y="45"/>
                    <a:pt x="27" y="45"/>
                  </a:cubicBezTo>
                  <a:cubicBezTo>
                    <a:pt x="25" y="45"/>
                    <a:pt x="25" y="46"/>
                    <a:pt x="27" y="47"/>
                  </a:cubicBezTo>
                  <a:cubicBezTo>
                    <a:pt x="29" y="47"/>
                    <a:pt x="33" y="49"/>
                    <a:pt x="33" y="50"/>
                  </a:cubicBezTo>
                  <a:cubicBezTo>
                    <a:pt x="33" y="52"/>
                    <a:pt x="33" y="54"/>
                    <a:pt x="32" y="56"/>
                  </a:cubicBezTo>
                  <a:cubicBezTo>
                    <a:pt x="32" y="57"/>
                    <a:pt x="28" y="56"/>
                    <a:pt x="26" y="56"/>
                  </a:cubicBezTo>
                  <a:cubicBezTo>
                    <a:pt x="24" y="56"/>
                    <a:pt x="20" y="55"/>
                    <a:pt x="18" y="56"/>
                  </a:cubicBezTo>
                  <a:cubicBezTo>
                    <a:pt x="16" y="57"/>
                    <a:pt x="17" y="61"/>
                    <a:pt x="17" y="62"/>
                  </a:cubicBezTo>
                  <a:cubicBezTo>
                    <a:pt x="18" y="64"/>
                    <a:pt x="17" y="65"/>
                    <a:pt x="17" y="66"/>
                  </a:cubicBezTo>
                  <a:cubicBezTo>
                    <a:pt x="16" y="66"/>
                    <a:pt x="16" y="68"/>
                    <a:pt x="17" y="69"/>
                  </a:cubicBezTo>
                  <a:cubicBezTo>
                    <a:pt x="18" y="70"/>
                    <a:pt x="18" y="72"/>
                    <a:pt x="19" y="72"/>
                  </a:cubicBezTo>
                  <a:cubicBezTo>
                    <a:pt x="20" y="72"/>
                    <a:pt x="22" y="71"/>
                    <a:pt x="23" y="72"/>
                  </a:cubicBezTo>
                  <a:cubicBezTo>
                    <a:pt x="24" y="73"/>
                    <a:pt x="25" y="76"/>
                    <a:pt x="25" y="75"/>
                  </a:cubicBezTo>
                  <a:cubicBezTo>
                    <a:pt x="26" y="74"/>
                    <a:pt x="26" y="72"/>
                    <a:pt x="27" y="72"/>
                  </a:cubicBezTo>
                  <a:cubicBezTo>
                    <a:pt x="28" y="73"/>
                    <a:pt x="30" y="72"/>
                    <a:pt x="32" y="72"/>
                  </a:cubicBezTo>
                  <a:cubicBezTo>
                    <a:pt x="33" y="72"/>
                    <a:pt x="34" y="70"/>
                    <a:pt x="36" y="69"/>
                  </a:cubicBezTo>
                  <a:cubicBezTo>
                    <a:pt x="37" y="68"/>
                    <a:pt x="36" y="68"/>
                    <a:pt x="36" y="67"/>
                  </a:cubicBezTo>
                  <a:cubicBezTo>
                    <a:pt x="35" y="66"/>
                    <a:pt x="37" y="64"/>
                    <a:pt x="38" y="63"/>
                  </a:cubicBezTo>
                  <a:cubicBezTo>
                    <a:pt x="39" y="62"/>
                    <a:pt x="42" y="63"/>
                    <a:pt x="42" y="61"/>
                  </a:cubicBezTo>
                  <a:cubicBezTo>
                    <a:pt x="42" y="60"/>
                    <a:pt x="42" y="57"/>
                    <a:pt x="44" y="57"/>
                  </a:cubicBezTo>
                  <a:cubicBezTo>
                    <a:pt x="45" y="58"/>
                    <a:pt x="47" y="59"/>
                    <a:pt x="48" y="59"/>
                  </a:cubicBezTo>
                  <a:cubicBezTo>
                    <a:pt x="49" y="59"/>
                    <a:pt x="52" y="57"/>
                    <a:pt x="52" y="56"/>
                  </a:cubicBezTo>
                  <a:cubicBezTo>
                    <a:pt x="53" y="56"/>
                    <a:pt x="55" y="56"/>
                    <a:pt x="56" y="58"/>
                  </a:cubicBezTo>
                  <a:cubicBezTo>
                    <a:pt x="56" y="60"/>
                    <a:pt x="59" y="62"/>
                    <a:pt x="60" y="62"/>
                  </a:cubicBezTo>
                  <a:cubicBezTo>
                    <a:pt x="60" y="63"/>
                    <a:pt x="65" y="65"/>
                    <a:pt x="65" y="65"/>
                  </a:cubicBezTo>
                  <a:cubicBezTo>
                    <a:pt x="66" y="66"/>
                    <a:pt x="67" y="68"/>
                    <a:pt x="67" y="69"/>
                  </a:cubicBezTo>
                  <a:cubicBezTo>
                    <a:pt x="68" y="71"/>
                    <a:pt x="70" y="73"/>
                    <a:pt x="70" y="71"/>
                  </a:cubicBezTo>
                  <a:cubicBezTo>
                    <a:pt x="70" y="70"/>
                    <a:pt x="68" y="66"/>
                    <a:pt x="69" y="66"/>
                  </a:cubicBezTo>
                  <a:cubicBezTo>
                    <a:pt x="70" y="66"/>
                    <a:pt x="71" y="66"/>
                    <a:pt x="71" y="66"/>
                  </a:cubicBezTo>
                  <a:cubicBezTo>
                    <a:pt x="71" y="66"/>
                    <a:pt x="68" y="63"/>
                    <a:pt x="67" y="62"/>
                  </a:cubicBezTo>
                  <a:cubicBezTo>
                    <a:pt x="66" y="62"/>
                    <a:pt x="64" y="60"/>
                    <a:pt x="63" y="58"/>
                  </a:cubicBezTo>
                  <a:cubicBezTo>
                    <a:pt x="62" y="56"/>
                    <a:pt x="59" y="56"/>
                    <a:pt x="59" y="54"/>
                  </a:cubicBezTo>
                  <a:cubicBezTo>
                    <a:pt x="59" y="52"/>
                    <a:pt x="62" y="53"/>
                    <a:pt x="63" y="55"/>
                  </a:cubicBezTo>
                  <a:cubicBezTo>
                    <a:pt x="64" y="57"/>
                    <a:pt x="68" y="59"/>
                    <a:pt x="69" y="60"/>
                  </a:cubicBezTo>
                  <a:cubicBezTo>
                    <a:pt x="70" y="62"/>
                    <a:pt x="72" y="62"/>
                    <a:pt x="72" y="64"/>
                  </a:cubicBezTo>
                  <a:cubicBezTo>
                    <a:pt x="73" y="66"/>
                    <a:pt x="74" y="68"/>
                    <a:pt x="75" y="69"/>
                  </a:cubicBezTo>
                  <a:cubicBezTo>
                    <a:pt x="76" y="69"/>
                    <a:pt x="76" y="76"/>
                    <a:pt x="77" y="77"/>
                  </a:cubicBezTo>
                  <a:cubicBezTo>
                    <a:pt x="77" y="78"/>
                    <a:pt x="80" y="75"/>
                    <a:pt x="80" y="74"/>
                  </a:cubicBezTo>
                  <a:cubicBezTo>
                    <a:pt x="81" y="73"/>
                    <a:pt x="83" y="73"/>
                    <a:pt x="83" y="71"/>
                  </a:cubicBezTo>
                  <a:cubicBezTo>
                    <a:pt x="83" y="70"/>
                    <a:pt x="81" y="69"/>
                    <a:pt x="80" y="68"/>
                  </a:cubicBezTo>
                  <a:cubicBezTo>
                    <a:pt x="79" y="67"/>
                    <a:pt x="81" y="67"/>
                    <a:pt x="82" y="66"/>
                  </a:cubicBezTo>
                  <a:cubicBezTo>
                    <a:pt x="83" y="65"/>
                    <a:pt x="84" y="64"/>
                    <a:pt x="85" y="65"/>
                  </a:cubicBezTo>
                  <a:cubicBezTo>
                    <a:pt x="85" y="67"/>
                    <a:pt x="85" y="71"/>
                    <a:pt x="86" y="72"/>
                  </a:cubicBezTo>
                  <a:cubicBezTo>
                    <a:pt x="86" y="73"/>
                    <a:pt x="89" y="74"/>
                    <a:pt x="90" y="75"/>
                  </a:cubicBezTo>
                  <a:cubicBezTo>
                    <a:pt x="90" y="76"/>
                    <a:pt x="93" y="77"/>
                    <a:pt x="93" y="76"/>
                  </a:cubicBezTo>
                  <a:cubicBezTo>
                    <a:pt x="94" y="75"/>
                    <a:pt x="96" y="77"/>
                    <a:pt x="97" y="77"/>
                  </a:cubicBezTo>
                  <a:cubicBezTo>
                    <a:pt x="97" y="77"/>
                    <a:pt x="99" y="77"/>
                    <a:pt x="100" y="76"/>
                  </a:cubicBezTo>
                  <a:cubicBezTo>
                    <a:pt x="101" y="76"/>
                    <a:pt x="102" y="75"/>
                    <a:pt x="102" y="77"/>
                  </a:cubicBezTo>
                  <a:cubicBezTo>
                    <a:pt x="102" y="80"/>
                    <a:pt x="102" y="84"/>
                    <a:pt x="100" y="85"/>
                  </a:cubicBezTo>
                  <a:cubicBezTo>
                    <a:pt x="99" y="87"/>
                    <a:pt x="100" y="88"/>
                    <a:pt x="98" y="88"/>
                  </a:cubicBezTo>
                  <a:cubicBezTo>
                    <a:pt x="98" y="88"/>
                    <a:pt x="97" y="88"/>
                    <a:pt x="97" y="88"/>
                  </a:cubicBezTo>
                  <a:cubicBezTo>
                    <a:pt x="96" y="87"/>
                    <a:pt x="95" y="87"/>
                    <a:pt x="95" y="87"/>
                  </a:cubicBezTo>
                  <a:cubicBezTo>
                    <a:pt x="93" y="87"/>
                    <a:pt x="91" y="87"/>
                    <a:pt x="89" y="90"/>
                  </a:cubicBezTo>
                  <a:cubicBezTo>
                    <a:pt x="88" y="92"/>
                    <a:pt x="87" y="92"/>
                    <a:pt x="87" y="91"/>
                  </a:cubicBezTo>
                  <a:cubicBezTo>
                    <a:pt x="87" y="90"/>
                    <a:pt x="91" y="87"/>
                    <a:pt x="90" y="86"/>
                  </a:cubicBezTo>
                  <a:cubicBezTo>
                    <a:pt x="90" y="85"/>
                    <a:pt x="86" y="86"/>
                    <a:pt x="84" y="85"/>
                  </a:cubicBezTo>
                  <a:cubicBezTo>
                    <a:pt x="82" y="85"/>
                    <a:pt x="81" y="84"/>
                    <a:pt x="79" y="83"/>
                  </a:cubicBezTo>
                  <a:cubicBezTo>
                    <a:pt x="78" y="83"/>
                    <a:pt x="77" y="87"/>
                    <a:pt x="76" y="89"/>
                  </a:cubicBezTo>
                  <a:cubicBezTo>
                    <a:pt x="74" y="91"/>
                    <a:pt x="72" y="88"/>
                    <a:pt x="70" y="87"/>
                  </a:cubicBezTo>
                  <a:cubicBezTo>
                    <a:pt x="69" y="87"/>
                    <a:pt x="66" y="85"/>
                    <a:pt x="66" y="85"/>
                  </a:cubicBezTo>
                  <a:cubicBezTo>
                    <a:pt x="66" y="85"/>
                    <a:pt x="63" y="83"/>
                    <a:pt x="62" y="83"/>
                  </a:cubicBezTo>
                  <a:cubicBezTo>
                    <a:pt x="61" y="83"/>
                    <a:pt x="59" y="81"/>
                    <a:pt x="58" y="80"/>
                  </a:cubicBezTo>
                  <a:cubicBezTo>
                    <a:pt x="57" y="80"/>
                    <a:pt x="55" y="79"/>
                    <a:pt x="57" y="78"/>
                  </a:cubicBezTo>
                  <a:cubicBezTo>
                    <a:pt x="58" y="77"/>
                    <a:pt x="61" y="79"/>
                    <a:pt x="59" y="75"/>
                  </a:cubicBezTo>
                  <a:cubicBezTo>
                    <a:pt x="58" y="70"/>
                    <a:pt x="53" y="71"/>
                    <a:pt x="52" y="71"/>
                  </a:cubicBezTo>
                  <a:cubicBezTo>
                    <a:pt x="51" y="72"/>
                    <a:pt x="43" y="71"/>
                    <a:pt x="42" y="71"/>
                  </a:cubicBezTo>
                  <a:cubicBezTo>
                    <a:pt x="42" y="71"/>
                    <a:pt x="37" y="73"/>
                    <a:pt x="35" y="74"/>
                  </a:cubicBezTo>
                  <a:cubicBezTo>
                    <a:pt x="34" y="75"/>
                    <a:pt x="31" y="76"/>
                    <a:pt x="30" y="76"/>
                  </a:cubicBezTo>
                  <a:cubicBezTo>
                    <a:pt x="30" y="77"/>
                    <a:pt x="26" y="75"/>
                    <a:pt x="24" y="76"/>
                  </a:cubicBezTo>
                  <a:cubicBezTo>
                    <a:pt x="22" y="78"/>
                    <a:pt x="20" y="80"/>
                    <a:pt x="20" y="80"/>
                  </a:cubicBezTo>
                  <a:cubicBezTo>
                    <a:pt x="19" y="80"/>
                    <a:pt x="18" y="81"/>
                    <a:pt x="17" y="84"/>
                  </a:cubicBezTo>
                  <a:cubicBezTo>
                    <a:pt x="16" y="87"/>
                    <a:pt x="17" y="90"/>
                    <a:pt x="15" y="91"/>
                  </a:cubicBezTo>
                  <a:cubicBezTo>
                    <a:pt x="13" y="92"/>
                    <a:pt x="9" y="94"/>
                    <a:pt x="8" y="95"/>
                  </a:cubicBezTo>
                  <a:cubicBezTo>
                    <a:pt x="6" y="97"/>
                    <a:pt x="5" y="103"/>
                    <a:pt x="3" y="106"/>
                  </a:cubicBezTo>
                  <a:cubicBezTo>
                    <a:pt x="2" y="109"/>
                    <a:pt x="3" y="111"/>
                    <a:pt x="4" y="113"/>
                  </a:cubicBezTo>
                  <a:cubicBezTo>
                    <a:pt x="4" y="115"/>
                    <a:pt x="5" y="118"/>
                    <a:pt x="3" y="121"/>
                  </a:cubicBezTo>
                  <a:cubicBezTo>
                    <a:pt x="1" y="124"/>
                    <a:pt x="2" y="125"/>
                    <a:pt x="1" y="126"/>
                  </a:cubicBezTo>
                  <a:cubicBezTo>
                    <a:pt x="0" y="126"/>
                    <a:pt x="2" y="127"/>
                    <a:pt x="2" y="129"/>
                  </a:cubicBezTo>
                  <a:cubicBezTo>
                    <a:pt x="2" y="131"/>
                    <a:pt x="0" y="133"/>
                    <a:pt x="4" y="135"/>
                  </a:cubicBezTo>
                  <a:cubicBezTo>
                    <a:pt x="7" y="137"/>
                    <a:pt x="10" y="137"/>
                    <a:pt x="11" y="139"/>
                  </a:cubicBezTo>
                  <a:cubicBezTo>
                    <a:pt x="12" y="142"/>
                    <a:pt x="15" y="148"/>
                    <a:pt x="15" y="148"/>
                  </a:cubicBezTo>
                  <a:cubicBezTo>
                    <a:pt x="15" y="148"/>
                    <a:pt x="18" y="151"/>
                    <a:pt x="20" y="152"/>
                  </a:cubicBezTo>
                  <a:cubicBezTo>
                    <a:pt x="21" y="154"/>
                    <a:pt x="22" y="153"/>
                    <a:pt x="22" y="151"/>
                  </a:cubicBezTo>
                  <a:cubicBezTo>
                    <a:pt x="22" y="150"/>
                    <a:pt x="24" y="150"/>
                    <a:pt x="27" y="150"/>
                  </a:cubicBezTo>
                  <a:cubicBezTo>
                    <a:pt x="29" y="150"/>
                    <a:pt x="31" y="150"/>
                    <a:pt x="33" y="150"/>
                  </a:cubicBezTo>
                  <a:cubicBezTo>
                    <a:pt x="36" y="149"/>
                    <a:pt x="38" y="146"/>
                    <a:pt x="39" y="145"/>
                  </a:cubicBezTo>
                  <a:cubicBezTo>
                    <a:pt x="39" y="145"/>
                    <a:pt x="43" y="144"/>
                    <a:pt x="45" y="146"/>
                  </a:cubicBezTo>
                  <a:cubicBezTo>
                    <a:pt x="47" y="148"/>
                    <a:pt x="47" y="150"/>
                    <a:pt x="48" y="151"/>
                  </a:cubicBezTo>
                  <a:cubicBezTo>
                    <a:pt x="49" y="153"/>
                    <a:pt x="51" y="152"/>
                    <a:pt x="53" y="150"/>
                  </a:cubicBezTo>
                  <a:cubicBezTo>
                    <a:pt x="54" y="149"/>
                    <a:pt x="54" y="149"/>
                    <a:pt x="55" y="151"/>
                  </a:cubicBezTo>
                  <a:cubicBezTo>
                    <a:pt x="57" y="152"/>
                    <a:pt x="58" y="153"/>
                    <a:pt x="56" y="155"/>
                  </a:cubicBezTo>
                  <a:cubicBezTo>
                    <a:pt x="55" y="157"/>
                    <a:pt x="55" y="159"/>
                    <a:pt x="54" y="162"/>
                  </a:cubicBezTo>
                  <a:cubicBezTo>
                    <a:pt x="53" y="165"/>
                    <a:pt x="55" y="165"/>
                    <a:pt x="57" y="166"/>
                  </a:cubicBezTo>
                  <a:cubicBezTo>
                    <a:pt x="59" y="167"/>
                    <a:pt x="60" y="175"/>
                    <a:pt x="61" y="176"/>
                  </a:cubicBezTo>
                  <a:cubicBezTo>
                    <a:pt x="62" y="178"/>
                    <a:pt x="60" y="182"/>
                    <a:pt x="61" y="184"/>
                  </a:cubicBezTo>
                  <a:cubicBezTo>
                    <a:pt x="62" y="186"/>
                    <a:pt x="63" y="187"/>
                    <a:pt x="61" y="189"/>
                  </a:cubicBezTo>
                  <a:cubicBezTo>
                    <a:pt x="60" y="190"/>
                    <a:pt x="58" y="192"/>
                    <a:pt x="58" y="196"/>
                  </a:cubicBezTo>
                  <a:cubicBezTo>
                    <a:pt x="57" y="200"/>
                    <a:pt x="58" y="202"/>
                    <a:pt x="58" y="203"/>
                  </a:cubicBezTo>
                  <a:cubicBezTo>
                    <a:pt x="59" y="204"/>
                    <a:pt x="60" y="208"/>
                    <a:pt x="61" y="209"/>
                  </a:cubicBezTo>
                  <a:cubicBezTo>
                    <a:pt x="62" y="210"/>
                    <a:pt x="64" y="212"/>
                    <a:pt x="64" y="214"/>
                  </a:cubicBezTo>
                  <a:cubicBezTo>
                    <a:pt x="64" y="216"/>
                    <a:pt x="61" y="219"/>
                    <a:pt x="62" y="220"/>
                  </a:cubicBezTo>
                  <a:cubicBezTo>
                    <a:pt x="63" y="221"/>
                    <a:pt x="63" y="222"/>
                    <a:pt x="64" y="224"/>
                  </a:cubicBezTo>
                  <a:cubicBezTo>
                    <a:pt x="66" y="225"/>
                    <a:pt x="66" y="228"/>
                    <a:pt x="66" y="228"/>
                  </a:cubicBezTo>
                  <a:cubicBezTo>
                    <a:pt x="66" y="228"/>
                    <a:pt x="66" y="229"/>
                    <a:pt x="66" y="230"/>
                  </a:cubicBezTo>
                  <a:cubicBezTo>
                    <a:pt x="66" y="232"/>
                    <a:pt x="66" y="233"/>
                    <a:pt x="67" y="234"/>
                  </a:cubicBezTo>
                  <a:cubicBezTo>
                    <a:pt x="69" y="235"/>
                    <a:pt x="70" y="235"/>
                    <a:pt x="70" y="234"/>
                  </a:cubicBezTo>
                  <a:cubicBezTo>
                    <a:pt x="71" y="233"/>
                    <a:pt x="75" y="231"/>
                    <a:pt x="77" y="231"/>
                  </a:cubicBezTo>
                  <a:cubicBezTo>
                    <a:pt x="79" y="231"/>
                    <a:pt x="81" y="231"/>
                    <a:pt x="83" y="230"/>
                  </a:cubicBezTo>
                  <a:cubicBezTo>
                    <a:pt x="85" y="228"/>
                    <a:pt x="89" y="224"/>
                    <a:pt x="90" y="223"/>
                  </a:cubicBezTo>
                  <a:cubicBezTo>
                    <a:pt x="91" y="221"/>
                    <a:pt x="94" y="219"/>
                    <a:pt x="94" y="218"/>
                  </a:cubicBezTo>
                  <a:cubicBezTo>
                    <a:pt x="93" y="216"/>
                    <a:pt x="92" y="214"/>
                    <a:pt x="93" y="214"/>
                  </a:cubicBezTo>
                  <a:cubicBezTo>
                    <a:pt x="94" y="213"/>
                    <a:pt x="98" y="212"/>
                    <a:pt x="98" y="211"/>
                  </a:cubicBezTo>
                  <a:cubicBezTo>
                    <a:pt x="99" y="210"/>
                    <a:pt x="98" y="206"/>
                    <a:pt x="98" y="205"/>
                  </a:cubicBezTo>
                  <a:cubicBezTo>
                    <a:pt x="98" y="204"/>
                    <a:pt x="99" y="202"/>
                    <a:pt x="100" y="200"/>
                  </a:cubicBezTo>
                  <a:cubicBezTo>
                    <a:pt x="101" y="198"/>
                    <a:pt x="104" y="196"/>
                    <a:pt x="105" y="195"/>
                  </a:cubicBezTo>
                  <a:cubicBezTo>
                    <a:pt x="105" y="195"/>
                    <a:pt x="108" y="192"/>
                    <a:pt x="108" y="190"/>
                  </a:cubicBezTo>
                  <a:cubicBezTo>
                    <a:pt x="109" y="187"/>
                    <a:pt x="108" y="184"/>
                    <a:pt x="109" y="183"/>
                  </a:cubicBezTo>
                  <a:cubicBezTo>
                    <a:pt x="109" y="182"/>
                    <a:pt x="109" y="181"/>
                    <a:pt x="108" y="179"/>
                  </a:cubicBezTo>
                  <a:cubicBezTo>
                    <a:pt x="107" y="178"/>
                    <a:pt x="107" y="174"/>
                    <a:pt x="107" y="174"/>
                  </a:cubicBezTo>
                  <a:cubicBezTo>
                    <a:pt x="106" y="173"/>
                    <a:pt x="107" y="168"/>
                    <a:pt x="108" y="168"/>
                  </a:cubicBezTo>
                  <a:cubicBezTo>
                    <a:pt x="109" y="167"/>
                    <a:pt x="111" y="163"/>
                    <a:pt x="112" y="162"/>
                  </a:cubicBezTo>
                  <a:cubicBezTo>
                    <a:pt x="113" y="160"/>
                    <a:pt x="116" y="154"/>
                    <a:pt x="117" y="154"/>
                  </a:cubicBezTo>
                  <a:cubicBezTo>
                    <a:pt x="119" y="153"/>
                    <a:pt x="121" y="150"/>
                    <a:pt x="121" y="149"/>
                  </a:cubicBezTo>
                  <a:cubicBezTo>
                    <a:pt x="121" y="147"/>
                    <a:pt x="125" y="140"/>
                    <a:pt x="125" y="139"/>
                  </a:cubicBezTo>
                  <a:cubicBezTo>
                    <a:pt x="125" y="138"/>
                    <a:pt x="126" y="133"/>
                    <a:pt x="126" y="132"/>
                  </a:cubicBezTo>
                  <a:cubicBezTo>
                    <a:pt x="125" y="131"/>
                    <a:pt x="121" y="134"/>
                    <a:pt x="120" y="134"/>
                  </a:cubicBezTo>
                  <a:cubicBezTo>
                    <a:pt x="119" y="134"/>
                    <a:pt x="118" y="136"/>
                    <a:pt x="116" y="136"/>
                  </a:cubicBezTo>
                  <a:cubicBezTo>
                    <a:pt x="114" y="136"/>
                    <a:pt x="115" y="133"/>
                    <a:pt x="114" y="132"/>
                  </a:cubicBezTo>
                  <a:cubicBezTo>
                    <a:pt x="114" y="131"/>
                    <a:pt x="112" y="127"/>
                    <a:pt x="112" y="126"/>
                  </a:cubicBezTo>
                  <a:cubicBezTo>
                    <a:pt x="111" y="126"/>
                    <a:pt x="110" y="124"/>
                    <a:pt x="109" y="122"/>
                  </a:cubicBezTo>
                  <a:cubicBezTo>
                    <a:pt x="108" y="119"/>
                    <a:pt x="106" y="118"/>
                    <a:pt x="104" y="116"/>
                  </a:cubicBezTo>
                  <a:cubicBezTo>
                    <a:pt x="103" y="114"/>
                    <a:pt x="105" y="109"/>
                    <a:pt x="103" y="106"/>
                  </a:cubicBezTo>
                  <a:cubicBezTo>
                    <a:pt x="102" y="103"/>
                    <a:pt x="101" y="100"/>
                    <a:pt x="100" y="97"/>
                  </a:cubicBezTo>
                  <a:cubicBezTo>
                    <a:pt x="100" y="97"/>
                    <a:pt x="100" y="96"/>
                    <a:pt x="99" y="95"/>
                  </a:cubicBezTo>
                  <a:cubicBezTo>
                    <a:pt x="101" y="95"/>
                    <a:pt x="103" y="94"/>
                    <a:pt x="103" y="95"/>
                  </a:cubicBezTo>
                  <a:cubicBezTo>
                    <a:pt x="103" y="97"/>
                    <a:pt x="105" y="100"/>
                    <a:pt x="105" y="102"/>
                  </a:cubicBezTo>
                  <a:cubicBezTo>
                    <a:pt x="105" y="104"/>
                    <a:pt x="107" y="103"/>
                    <a:pt x="107" y="105"/>
                  </a:cubicBezTo>
                  <a:cubicBezTo>
                    <a:pt x="107" y="107"/>
                    <a:pt x="108" y="112"/>
                    <a:pt x="109" y="112"/>
                  </a:cubicBezTo>
                  <a:cubicBezTo>
                    <a:pt x="109" y="113"/>
                    <a:pt x="112" y="116"/>
                    <a:pt x="112" y="117"/>
                  </a:cubicBezTo>
                  <a:cubicBezTo>
                    <a:pt x="113" y="118"/>
                    <a:pt x="113" y="120"/>
                    <a:pt x="113" y="123"/>
                  </a:cubicBezTo>
                  <a:cubicBezTo>
                    <a:pt x="114" y="126"/>
                    <a:pt x="114" y="129"/>
                    <a:pt x="115" y="130"/>
                  </a:cubicBezTo>
                  <a:cubicBezTo>
                    <a:pt x="116" y="131"/>
                    <a:pt x="120" y="129"/>
                    <a:pt x="120" y="128"/>
                  </a:cubicBezTo>
                  <a:cubicBezTo>
                    <a:pt x="121" y="128"/>
                    <a:pt x="125" y="125"/>
                    <a:pt x="126" y="125"/>
                  </a:cubicBezTo>
                  <a:cubicBezTo>
                    <a:pt x="127" y="124"/>
                    <a:pt x="127" y="123"/>
                    <a:pt x="129" y="122"/>
                  </a:cubicBezTo>
                  <a:cubicBezTo>
                    <a:pt x="131" y="122"/>
                    <a:pt x="132" y="120"/>
                    <a:pt x="133" y="118"/>
                  </a:cubicBezTo>
                  <a:cubicBezTo>
                    <a:pt x="134" y="117"/>
                    <a:pt x="135" y="113"/>
                    <a:pt x="136" y="112"/>
                  </a:cubicBezTo>
                  <a:cubicBezTo>
                    <a:pt x="136" y="111"/>
                    <a:pt x="137" y="110"/>
                    <a:pt x="136" y="108"/>
                  </a:cubicBezTo>
                  <a:cubicBezTo>
                    <a:pt x="136" y="107"/>
                    <a:pt x="134" y="105"/>
                    <a:pt x="133" y="105"/>
                  </a:cubicBezTo>
                  <a:cubicBezTo>
                    <a:pt x="132" y="104"/>
                    <a:pt x="132" y="102"/>
                    <a:pt x="132" y="102"/>
                  </a:cubicBezTo>
                  <a:cubicBezTo>
                    <a:pt x="131" y="102"/>
                    <a:pt x="131" y="103"/>
                    <a:pt x="130" y="104"/>
                  </a:cubicBezTo>
                  <a:cubicBezTo>
                    <a:pt x="129" y="105"/>
                    <a:pt x="128" y="107"/>
                    <a:pt x="127" y="106"/>
                  </a:cubicBezTo>
                  <a:cubicBezTo>
                    <a:pt x="127" y="106"/>
                    <a:pt x="128" y="105"/>
                    <a:pt x="126" y="103"/>
                  </a:cubicBezTo>
                  <a:cubicBezTo>
                    <a:pt x="125" y="102"/>
                    <a:pt x="125" y="101"/>
                    <a:pt x="125" y="100"/>
                  </a:cubicBezTo>
                  <a:cubicBezTo>
                    <a:pt x="125" y="99"/>
                    <a:pt x="122" y="96"/>
                    <a:pt x="122" y="94"/>
                  </a:cubicBezTo>
                  <a:cubicBezTo>
                    <a:pt x="121" y="92"/>
                    <a:pt x="123" y="90"/>
                    <a:pt x="124" y="91"/>
                  </a:cubicBezTo>
                  <a:cubicBezTo>
                    <a:pt x="125" y="93"/>
                    <a:pt x="125" y="96"/>
                    <a:pt x="127" y="97"/>
                  </a:cubicBezTo>
                  <a:cubicBezTo>
                    <a:pt x="128" y="98"/>
                    <a:pt x="129" y="100"/>
                    <a:pt x="130" y="101"/>
                  </a:cubicBezTo>
                  <a:cubicBezTo>
                    <a:pt x="131" y="101"/>
                    <a:pt x="132" y="99"/>
                    <a:pt x="133" y="99"/>
                  </a:cubicBezTo>
                  <a:cubicBezTo>
                    <a:pt x="133" y="99"/>
                    <a:pt x="134" y="103"/>
                    <a:pt x="135" y="103"/>
                  </a:cubicBezTo>
                  <a:cubicBezTo>
                    <a:pt x="136" y="104"/>
                    <a:pt x="139" y="104"/>
                    <a:pt x="139" y="104"/>
                  </a:cubicBezTo>
                  <a:cubicBezTo>
                    <a:pt x="140" y="104"/>
                    <a:pt x="142" y="105"/>
                    <a:pt x="142" y="104"/>
                  </a:cubicBezTo>
                  <a:cubicBezTo>
                    <a:pt x="142" y="103"/>
                    <a:pt x="146" y="101"/>
                    <a:pt x="146" y="101"/>
                  </a:cubicBezTo>
                  <a:cubicBezTo>
                    <a:pt x="146" y="101"/>
                    <a:pt x="146" y="100"/>
                    <a:pt x="146" y="98"/>
                  </a:cubicBezTo>
                  <a:cubicBezTo>
                    <a:pt x="140" y="67"/>
                    <a:pt x="124" y="39"/>
                    <a:pt x="103" y="18"/>
                  </a:cubicBezTo>
                  <a:cubicBezTo>
                    <a:pt x="102" y="18"/>
                    <a:pt x="102" y="18"/>
                    <a:pt x="101" y="17"/>
                  </a:cubicBezTo>
                  <a:cubicBezTo>
                    <a:pt x="99" y="16"/>
                    <a:pt x="99" y="16"/>
                    <a:pt x="99" y="17"/>
                  </a:cubicBezTo>
                  <a:cubicBezTo>
                    <a:pt x="98" y="17"/>
                    <a:pt x="97" y="18"/>
                    <a:pt x="96" y="17"/>
                  </a:cubicBezTo>
                  <a:cubicBezTo>
                    <a:pt x="96" y="15"/>
                    <a:pt x="96" y="15"/>
                    <a:pt x="95" y="14"/>
                  </a:cubicBezTo>
                  <a:cubicBezTo>
                    <a:pt x="94" y="13"/>
                    <a:pt x="95" y="13"/>
                    <a:pt x="96" y="13"/>
                  </a:cubicBezTo>
                  <a:cubicBezTo>
                    <a:pt x="97" y="14"/>
                    <a:pt x="98" y="14"/>
                    <a:pt x="99" y="14"/>
                  </a:cubicBezTo>
                  <a:cubicBezTo>
                    <a:pt x="95" y="11"/>
                    <a:pt x="92" y="8"/>
                    <a:pt x="88" y="5"/>
                  </a:cubicBezTo>
                  <a:cubicBezTo>
                    <a:pt x="88" y="5"/>
                    <a:pt x="88" y="5"/>
                    <a:pt x="88" y="5"/>
                  </a:cubicBezTo>
                  <a:cubicBezTo>
                    <a:pt x="86" y="5"/>
                    <a:pt x="78" y="0"/>
                    <a:pt x="74" y="1"/>
                  </a:cubicBezTo>
                  <a:close/>
                  <a:moveTo>
                    <a:pt x="99" y="159"/>
                  </a:moveTo>
                  <a:cubicBezTo>
                    <a:pt x="100" y="160"/>
                    <a:pt x="98" y="165"/>
                    <a:pt x="96" y="165"/>
                  </a:cubicBezTo>
                  <a:cubicBezTo>
                    <a:pt x="95" y="165"/>
                    <a:pt x="96" y="160"/>
                    <a:pt x="96" y="159"/>
                  </a:cubicBezTo>
                  <a:cubicBezTo>
                    <a:pt x="97" y="158"/>
                    <a:pt x="99" y="158"/>
                    <a:pt x="99" y="159"/>
                  </a:cubicBezTo>
                  <a:close/>
                  <a:moveTo>
                    <a:pt x="118" y="56"/>
                  </a:moveTo>
                  <a:cubicBezTo>
                    <a:pt x="119" y="55"/>
                    <a:pt x="121" y="57"/>
                    <a:pt x="122" y="56"/>
                  </a:cubicBezTo>
                  <a:cubicBezTo>
                    <a:pt x="123" y="56"/>
                    <a:pt x="124" y="55"/>
                    <a:pt x="124" y="54"/>
                  </a:cubicBezTo>
                  <a:cubicBezTo>
                    <a:pt x="125" y="54"/>
                    <a:pt x="127" y="55"/>
                    <a:pt x="127" y="56"/>
                  </a:cubicBezTo>
                  <a:cubicBezTo>
                    <a:pt x="128" y="57"/>
                    <a:pt x="129" y="59"/>
                    <a:pt x="129" y="60"/>
                  </a:cubicBezTo>
                  <a:cubicBezTo>
                    <a:pt x="128" y="60"/>
                    <a:pt x="126" y="60"/>
                    <a:pt x="126" y="59"/>
                  </a:cubicBezTo>
                  <a:cubicBezTo>
                    <a:pt x="125" y="58"/>
                    <a:pt x="123" y="59"/>
                    <a:pt x="123" y="61"/>
                  </a:cubicBezTo>
                  <a:cubicBezTo>
                    <a:pt x="123" y="63"/>
                    <a:pt x="124" y="62"/>
                    <a:pt x="124" y="62"/>
                  </a:cubicBezTo>
                  <a:cubicBezTo>
                    <a:pt x="125" y="63"/>
                    <a:pt x="125" y="64"/>
                    <a:pt x="126" y="66"/>
                  </a:cubicBezTo>
                  <a:cubicBezTo>
                    <a:pt x="126" y="67"/>
                    <a:pt x="127" y="66"/>
                    <a:pt x="128" y="67"/>
                  </a:cubicBezTo>
                  <a:cubicBezTo>
                    <a:pt x="128" y="68"/>
                    <a:pt x="126" y="69"/>
                    <a:pt x="127" y="70"/>
                  </a:cubicBezTo>
                  <a:cubicBezTo>
                    <a:pt x="128" y="72"/>
                    <a:pt x="129" y="76"/>
                    <a:pt x="129" y="77"/>
                  </a:cubicBezTo>
                  <a:cubicBezTo>
                    <a:pt x="129" y="78"/>
                    <a:pt x="127" y="78"/>
                    <a:pt x="126" y="78"/>
                  </a:cubicBezTo>
                  <a:cubicBezTo>
                    <a:pt x="125" y="78"/>
                    <a:pt x="122" y="76"/>
                    <a:pt x="122" y="76"/>
                  </a:cubicBezTo>
                  <a:cubicBezTo>
                    <a:pt x="121" y="75"/>
                    <a:pt x="120" y="71"/>
                    <a:pt x="121" y="71"/>
                  </a:cubicBezTo>
                  <a:cubicBezTo>
                    <a:pt x="122" y="71"/>
                    <a:pt x="122" y="71"/>
                    <a:pt x="124" y="69"/>
                  </a:cubicBezTo>
                  <a:cubicBezTo>
                    <a:pt x="125" y="68"/>
                    <a:pt x="122" y="67"/>
                    <a:pt x="121" y="66"/>
                  </a:cubicBezTo>
                  <a:cubicBezTo>
                    <a:pt x="120" y="66"/>
                    <a:pt x="118" y="62"/>
                    <a:pt x="117" y="60"/>
                  </a:cubicBezTo>
                  <a:cubicBezTo>
                    <a:pt x="117" y="59"/>
                    <a:pt x="117" y="57"/>
                    <a:pt x="118" y="56"/>
                  </a:cubicBezTo>
                  <a:close/>
                  <a:moveTo>
                    <a:pt x="94" y="25"/>
                  </a:moveTo>
                  <a:cubicBezTo>
                    <a:pt x="93" y="26"/>
                    <a:pt x="89" y="24"/>
                    <a:pt x="89" y="23"/>
                  </a:cubicBezTo>
                  <a:cubicBezTo>
                    <a:pt x="90" y="20"/>
                    <a:pt x="94" y="24"/>
                    <a:pt x="94" y="25"/>
                  </a:cubicBezTo>
                  <a:close/>
                  <a:moveTo>
                    <a:pt x="91" y="54"/>
                  </a:moveTo>
                  <a:cubicBezTo>
                    <a:pt x="92" y="53"/>
                    <a:pt x="93" y="53"/>
                    <a:pt x="94" y="53"/>
                  </a:cubicBezTo>
                  <a:cubicBezTo>
                    <a:pt x="95" y="53"/>
                    <a:pt x="97" y="57"/>
                    <a:pt x="97" y="58"/>
                  </a:cubicBezTo>
                  <a:cubicBezTo>
                    <a:pt x="98" y="59"/>
                    <a:pt x="99" y="57"/>
                    <a:pt x="99" y="57"/>
                  </a:cubicBezTo>
                  <a:cubicBezTo>
                    <a:pt x="100" y="57"/>
                    <a:pt x="101" y="56"/>
                    <a:pt x="101" y="55"/>
                  </a:cubicBezTo>
                  <a:cubicBezTo>
                    <a:pt x="101" y="54"/>
                    <a:pt x="102" y="54"/>
                    <a:pt x="103" y="54"/>
                  </a:cubicBezTo>
                  <a:cubicBezTo>
                    <a:pt x="105" y="54"/>
                    <a:pt x="104" y="55"/>
                    <a:pt x="103" y="55"/>
                  </a:cubicBezTo>
                  <a:cubicBezTo>
                    <a:pt x="102" y="56"/>
                    <a:pt x="102" y="57"/>
                    <a:pt x="104" y="57"/>
                  </a:cubicBezTo>
                  <a:cubicBezTo>
                    <a:pt x="106" y="58"/>
                    <a:pt x="107" y="60"/>
                    <a:pt x="109" y="62"/>
                  </a:cubicBezTo>
                  <a:cubicBezTo>
                    <a:pt x="111" y="63"/>
                    <a:pt x="111" y="66"/>
                    <a:pt x="110" y="66"/>
                  </a:cubicBezTo>
                  <a:cubicBezTo>
                    <a:pt x="109" y="67"/>
                    <a:pt x="106" y="67"/>
                    <a:pt x="105" y="66"/>
                  </a:cubicBezTo>
                  <a:cubicBezTo>
                    <a:pt x="104" y="66"/>
                    <a:pt x="102" y="64"/>
                    <a:pt x="100" y="64"/>
                  </a:cubicBezTo>
                  <a:cubicBezTo>
                    <a:pt x="98" y="63"/>
                    <a:pt x="96" y="63"/>
                    <a:pt x="95" y="64"/>
                  </a:cubicBezTo>
                  <a:cubicBezTo>
                    <a:pt x="95" y="66"/>
                    <a:pt x="92" y="65"/>
                    <a:pt x="91" y="65"/>
                  </a:cubicBezTo>
                  <a:cubicBezTo>
                    <a:pt x="90" y="65"/>
                    <a:pt x="89" y="67"/>
                    <a:pt x="88" y="66"/>
                  </a:cubicBezTo>
                  <a:cubicBezTo>
                    <a:pt x="88" y="66"/>
                    <a:pt x="89" y="62"/>
                    <a:pt x="88" y="62"/>
                  </a:cubicBezTo>
                  <a:cubicBezTo>
                    <a:pt x="87" y="62"/>
                    <a:pt x="88" y="59"/>
                    <a:pt x="89" y="59"/>
                  </a:cubicBezTo>
                  <a:cubicBezTo>
                    <a:pt x="90" y="58"/>
                    <a:pt x="91" y="56"/>
                    <a:pt x="91"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31"/>
            <p:cNvSpPr>
              <a:spLocks/>
            </p:cNvSpPr>
            <p:nvPr/>
          </p:nvSpPr>
          <p:spPr bwMode="auto">
            <a:xfrm>
              <a:off x="3342" y="938"/>
              <a:ext cx="21" cy="28"/>
            </a:xfrm>
            <a:custGeom>
              <a:avLst/>
              <a:gdLst>
                <a:gd name="T0" fmla="*/ 1 w 3"/>
                <a:gd name="T1" fmla="*/ 4 h 4"/>
                <a:gd name="T2" fmla="*/ 3 w 3"/>
                <a:gd name="T3" fmla="*/ 4 h 4"/>
                <a:gd name="T4" fmla="*/ 1 w 3"/>
                <a:gd name="T5" fmla="*/ 2 h 4"/>
                <a:gd name="T6" fmla="*/ 0 w 3"/>
                <a:gd name="T7" fmla="*/ 0 h 4"/>
                <a:gd name="T8" fmla="*/ 0 w 3"/>
                <a:gd name="T9" fmla="*/ 0 h 4"/>
                <a:gd name="T10" fmla="*/ 0 w 3"/>
                <a:gd name="T11" fmla="*/ 1 h 4"/>
                <a:gd name="T12" fmla="*/ 1 w 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4"/>
                  </a:moveTo>
                  <a:cubicBezTo>
                    <a:pt x="1" y="4"/>
                    <a:pt x="1" y="4"/>
                    <a:pt x="3" y="4"/>
                  </a:cubicBezTo>
                  <a:cubicBezTo>
                    <a:pt x="2" y="4"/>
                    <a:pt x="1" y="2"/>
                    <a:pt x="1" y="2"/>
                  </a:cubicBezTo>
                  <a:cubicBezTo>
                    <a:pt x="1" y="2"/>
                    <a:pt x="1" y="0"/>
                    <a:pt x="0" y="0"/>
                  </a:cubicBezTo>
                  <a:cubicBezTo>
                    <a:pt x="0" y="0"/>
                    <a:pt x="0" y="0"/>
                    <a:pt x="0" y="0"/>
                  </a:cubicBezTo>
                  <a:cubicBezTo>
                    <a:pt x="0" y="1"/>
                    <a:pt x="0" y="1"/>
                    <a:pt x="0" y="1"/>
                  </a:cubicBezTo>
                  <a:cubicBezTo>
                    <a:pt x="1" y="2"/>
                    <a:pt x="1" y="3"/>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103" name="Rectangle 102"/>
          <p:cNvSpPr/>
          <p:nvPr/>
        </p:nvSpPr>
        <p:spPr>
          <a:xfrm>
            <a:off x="5268182" y="3967216"/>
            <a:ext cx="2353397" cy="493084"/>
          </a:xfrm>
          <a:prstGeom prst="rect">
            <a:avLst/>
          </a:prstGeom>
        </p:spPr>
        <p:txBody>
          <a:bodyPr wrap="square" lIns="0" tIns="0" rIns="0" bIns="0">
            <a:spAutoFit/>
          </a:bodyPr>
          <a:lstStyle/>
          <a:p>
            <a:pPr>
              <a:lnSpc>
                <a:spcPct val="89000"/>
              </a:lnSpc>
            </a:pPr>
            <a:r>
              <a:rPr lang="en-US" sz="2133" dirty="0"/>
              <a:t>2 xx xxx</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sp>
        <p:nvSpPr>
          <p:cNvPr id="104" name="Rectangle 103"/>
          <p:cNvSpPr/>
          <p:nvPr/>
        </p:nvSpPr>
        <p:spPr>
          <a:xfrm>
            <a:off x="6660936" y="3137168"/>
            <a:ext cx="2353397" cy="493084"/>
          </a:xfrm>
          <a:prstGeom prst="rect">
            <a:avLst/>
          </a:prstGeom>
        </p:spPr>
        <p:txBody>
          <a:bodyPr wrap="square" lIns="0" tIns="0" rIns="0" bIns="0">
            <a:spAutoFit/>
          </a:bodyPr>
          <a:lstStyle/>
          <a:p>
            <a:pPr>
              <a:lnSpc>
                <a:spcPct val="89000"/>
              </a:lnSpc>
            </a:pPr>
            <a:r>
              <a:rPr lang="en-US" sz="2133" dirty="0"/>
              <a:t>2 xx xxx</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sp>
        <p:nvSpPr>
          <p:cNvPr id="105" name="Rectangle 104"/>
          <p:cNvSpPr/>
          <p:nvPr/>
        </p:nvSpPr>
        <p:spPr>
          <a:xfrm>
            <a:off x="8009803" y="2307120"/>
            <a:ext cx="2353397" cy="493084"/>
          </a:xfrm>
          <a:prstGeom prst="rect">
            <a:avLst/>
          </a:prstGeom>
        </p:spPr>
        <p:txBody>
          <a:bodyPr wrap="square" lIns="0" tIns="0" rIns="0" bIns="0">
            <a:spAutoFit/>
          </a:bodyPr>
          <a:lstStyle/>
          <a:p>
            <a:pPr>
              <a:lnSpc>
                <a:spcPct val="89000"/>
              </a:lnSpc>
            </a:pPr>
            <a:r>
              <a:rPr lang="en-US" sz="2133" dirty="0"/>
              <a:t>2 xx xxx</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grpSp>
        <p:nvGrpSpPr>
          <p:cNvPr id="40" name="Group 39"/>
          <p:cNvGrpSpPr/>
          <p:nvPr/>
        </p:nvGrpSpPr>
        <p:grpSpPr>
          <a:xfrm>
            <a:off x="8671843" y="1409520"/>
            <a:ext cx="573757" cy="573757"/>
            <a:chOff x="0" y="-1971675"/>
            <a:chExt cx="1939925" cy="1938338"/>
          </a:xfrm>
        </p:grpSpPr>
        <p:sp>
          <p:nvSpPr>
            <p:cNvPr id="41" name="Oval 61"/>
            <p:cNvSpPr>
              <a:spLocks noChangeArrowheads="1"/>
            </p:cNvSpPr>
            <p:nvPr/>
          </p:nvSpPr>
          <p:spPr bwMode="auto">
            <a:xfrm>
              <a:off x="0" y="-1971675"/>
              <a:ext cx="1939925" cy="1938338"/>
            </a:xfrm>
            <a:prstGeom prst="ellipse">
              <a:avLst/>
            </a:pr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42" name="Group 41"/>
            <p:cNvGrpSpPr/>
            <p:nvPr/>
          </p:nvGrpSpPr>
          <p:grpSpPr>
            <a:xfrm>
              <a:off x="279400" y="-1397000"/>
              <a:ext cx="1387475" cy="788988"/>
              <a:chOff x="279400" y="-1397000"/>
              <a:chExt cx="1387475" cy="788988"/>
            </a:xfrm>
          </p:grpSpPr>
          <p:sp>
            <p:nvSpPr>
              <p:cNvPr id="43" name="Freeform 63"/>
              <p:cNvSpPr>
                <a:spLocks noEditPoints="1"/>
              </p:cNvSpPr>
              <p:nvPr/>
            </p:nvSpPr>
            <p:spPr bwMode="auto">
              <a:xfrm>
                <a:off x="584200" y="-1397000"/>
                <a:ext cx="1082675" cy="788988"/>
              </a:xfrm>
              <a:custGeom>
                <a:avLst/>
                <a:gdLst>
                  <a:gd name="T0" fmla="*/ 192 w 198"/>
                  <a:gd name="T1" fmla="*/ 72 h 144"/>
                  <a:gd name="T2" fmla="*/ 184 w 198"/>
                  <a:gd name="T3" fmla="*/ 72 h 144"/>
                  <a:gd name="T4" fmla="*/ 172 w 198"/>
                  <a:gd name="T5" fmla="*/ 43 h 144"/>
                  <a:gd name="T6" fmla="*/ 157 w 198"/>
                  <a:gd name="T7" fmla="*/ 32 h 144"/>
                  <a:gd name="T8" fmla="*/ 126 w 198"/>
                  <a:gd name="T9" fmla="*/ 32 h 144"/>
                  <a:gd name="T10" fmla="*/ 126 w 198"/>
                  <a:gd name="T11" fmla="*/ 2 h 144"/>
                  <a:gd name="T12" fmla="*/ 124 w 198"/>
                  <a:gd name="T13" fmla="*/ 0 h 144"/>
                  <a:gd name="T14" fmla="*/ 2 w 198"/>
                  <a:gd name="T15" fmla="*/ 0 h 144"/>
                  <a:gd name="T16" fmla="*/ 0 w 198"/>
                  <a:gd name="T17" fmla="*/ 2 h 144"/>
                  <a:gd name="T18" fmla="*/ 0 w 198"/>
                  <a:gd name="T19" fmla="*/ 123 h 144"/>
                  <a:gd name="T20" fmla="*/ 2 w 198"/>
                  <a:gd name="T21" fmla="*/ 125 h 144"/>
                  <a:gd name="T22" fmla="*/ 19 w 198"/>
                  <a:gd name="T23" fmla="*/ 125 h 144"/>
                  <a:gd name="T24" fmla="*/ 40 w 198"/>
                  <a:gd name="T25" fmla="*/ 144 h 144"/>
                  <a:gd name="T26" fmla="*/ 61 w 198"/>
                  <a:gd name="T27" fmla="*/ 125 h 144"/>
                  <a:gd name="T28" fmla="*/ 138 w 198"/>
                  <a:gd name="T29" fmla="*/ 125 h 144"/>
                  <a:gd name="T30" fmla="*/ 159 w 198"/>
                  <a:gd name="T31" fmla="*/ 144 h 144"/>
                  <a:gd name="T32" fmla="*/ 180 w 198"/>
                  <a:gd name="T33" fmla="*/ 125 h 144"/>
                  <a:gd name="T34" fmla="*/ 192 w 198"/>
                  <a:gd name="T35" fmla="*/ 125 h 144"/>
                  <a:gd name="T36" fmla="*/ 198 w 198"/>
                  <a:gd name="T37" fmla="*/ 119 h 144"/>
                  <a:gd name="T38" fmla="*/ 198 w 198"/>
                  <a:gd name="T39" fmla="*/ 78 h 144"/>
                  <a:gd name="T40" fmla="*/ 192 w 198"/>
                  <a:gd name="T41" fmla="*/ 72 h 144"/>
                  <a:gd name="T42" fmla="*/ 157 w 198"/>
                  <a:gd name="T43" fmla="*/ 36 h 144"/>
                  <a:gd name="T44" fmla="*/ 168 w 198"/>
                  <a:gd name="T45" fmla="*/ 45 h 144"/>
                  <a:gd name="T46" fmla="*/ 179 w 198"/>
                  <a:gd name="T47" fmla="*/ 72 h 144"/>
                  <a:gd name="T48" fmla="*/ 126 w 198"/>
                  <a:gd name="T49" fmla="*/ 72 h 144"/>
                  <a:gd name="T50" fmla="*/ 126 w 198"/>
                  <a:gd name="T51" fmla="*/ 36 h 144"/>
                  <a:gd name="T52" fmla="*/ 157 w 198"/>
                  <a:gd name="T53" fmla="*/ 36 h 144"/>
                  <a:gd name="T54" fmla="*/ 5 w 198"/>
                  <a:gd name="T55" fmla="*/ 5 h 144"/>
                  <a:gd name="T56" fmla="*/ 121 w 198"/>
                  <a:gd name="T57" fmla="*/ 5 h 144"/>
                  <a:gd name="T58" fmla="*/ 121 w 198"/>
                  <a:gd name="T59" fmla="*/ 120 h 144"/>
                  <a:gd name="T60" fmla="*/ 61 w 198"/>
                  <a:gd name="T61" fmla="*/ 120 h 144"/>
                  <a:gd name="T62" fmla="*/ 40 w 198"/>
                  <a:gd name="T63" fmla="*/ 102 h 144"/>
                  <a:gd name="T64" fmla="*/ 19 w 198"/>
                  <a:gd name="T65" fmla="*/ 120 h 144"/>
                  <a:gd name="T66" fmla="*/ 5 w 198"/>
                  <a:gd name="T67" fmla="*/ 120 h 144"/>
                  <a:gd name="T68" fmla="*/ 5 w 198"/>
                  <a:gd name="T69" fmla="*/ 5 h 144"/>
                  <a:gd name="T70" fmla="*/ 40 w 198"/>
                  <a:gd name="T71" fmla="*/ 139 h 144"/>
                  <a:gd name="T72" fmla="*/ 23 w 198"/>
                  <a:gd name="T73" fmla="*/ 123 h 144"/>
                  <a:gd name="T74" fmla="*/ 40 w 198"/>
                  <a:gd name="T75" fmla="*/ 106 h 144"/>
                  <a:gd name="T76" fmla="*/ 56 w 198"/>
                  <a:gd name="T77" fmla="*/ 123 h 144"/>
                  <a:gd name="T78" fmla="*/ 40 w 198"/>
                  <a:gd name="T79" fmla="*/ 139 h 144"/>
                  <a:gd name="T80" fmla="*/ 159 w 198"/>
                  <a:gd name="T81" fmla="*/ 139 h 144"/>
                  <a:gd name="T82" fmla="*/ 143 w 198"/>
                  <a:gd name="T83" fmla="*/ 123 h 144"/>
                  <a:gd name="T84" fmla="*/ 159 w 198"/>
                  <a:gd name="T85" fmla="*/ 106 h 144"/>
                  <a:gd name="T86" fmla="*/ 175 w 198"/>
                  <a:gd name="T87" fmla="*/ 122 h 144"/>
                  <a:gd name="T88" fmla="*/ 175 w 198"/>
                  <a:gd name="T89" fmla="*/ 123 h 144"/>
                  <a:gd name="T90" fmla="*/ 175 w 198"/>
                  <a:gd name="T91" fmla="*/ 123 h 144"/>
                  <a:gd name="T92" fmla="*/ 159 w 198"/>
                  <a:gd name="T93" fmla="*/ 139 h 144"/>
                  <a:gd name="T94" fmla="*/ 193 w 198"/>
                  <a:gd name="T95" fmla="*/ 119 h 144"/>
                  <a:gd name="T96" fmla="*/ 192 w 198"/>
                  <a:gd name="T97" fmla="*/ 120 h 144"/>
                  <a:gd name="T98" fmla="*/ 180 w 198"/>
                  <a:gd name="T99" fmla="*/ 120 h 144"/>
                  <a:gd name="T100" fmla="*/ 159 w 198"/>
                  <a:gd name="T101" fmla="*/ 102 h 144"/>
                  <a:gd name="T102" fmla="*/ 138 w 198"/>
                  <a:gd name="T103" fmla="*/ 120 h 144"/>
                  <a:gd name="T104" fmla="*/ 126 w 198"/>
                  <a:gd name="T105" fmla="*/ 120 h 144"/>
                  <a:gd name="T106" fmla="*/ 126 w 198"/>
                  <a:gd name="T107" fmla="*/ 77 h 144"/>
                  <a:gd name="T108" fmla="*/ 192 w 198"/>
                  <a:gd name="T109" fmla="*/ 77 h 144"/>
                  <a:gd name="T110" fmla="*/ 193 w 198"/>
                  <a:gd name="T111" fmla="*/ 78 h 144"/>
                  <a:gd name="T112" fmla="*/ 193 w 198"/>
                  <a:gd name="T113" fmla="*/ 11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44">
                    <a:moveTo>
                      <a:pt x="192" y="72"/>
                    </a:moveTo>
                    <a:cubicBezTo>
                      <a:pt x="184" y="72"/>
                      <a:pt x="184" y="72"/>
                      <a:pt x="184" y="72"/>
                    </a:cubicBezTo>
                    <a:cubicBezTo>
                      <a:pt x="181" y="65"/>
                      <a:pt x="172" y="43"/>
                      <a:pt x="172" y="43"/>
                    </a:cubicBezTo>
                    <a:cubicBezTo>
                      <a:pt x="170" y="37"/>
                      <a:pt x="163" y="32"/>
                      <a:pt x="157" y="32"/>
                    </a:cubicBezTo>
                    <a:cubicBezTo>
                      <a:pt x="126" y="32"/>
                      <a:pt x="126" y="32"/>
                      <a:pt x="126" y="32"/>
                    </a:cubicBezTo>
                    <a:cubicBezTo>
                      <a:pt x="126" y="2"/>
                      <a:pt x="126" y="2"/>
                      <a:pt x="126" y="2"/>
                    </a:cubicBezTo>
                    <a:cubicBezTo>
                      <a:pt x="126" y="1"/>
                      <a:pt x="125" y="0"/>
                      <a:pt x="124" y="0"/>
                    </a:cubicBezTo>
                    <a:cubicBezTo>
                      <a:pt x="2" y="0"/>
                      <a:pt x="2" y="0"/>
                      <a:pt x="2" y="0"/>
                    </a:cubicBezTo>
                    <a:cubicBezTo>
                      <a:pt x="1" y="0"/>
                      <a:pt x="0" y="1"/>
                      <a:pt x="0" y="2"/>
                    </a:cubicBezTo>
                    <a:cubicBezTo>
                      <a:pt x="0" y="123"/>
                      <a:pt x="0" y="123"/>
                      <a:pt x="0" y="123"/>
                    </a:cubicBezTo>
                    <a:cubicBezTo>
                      <a:pt x="0" y="124"/>
                      <a:pt x="1" y="125"/>
                      <a:pt x="2" y="125"/>
                    </a:cubicBezTo>
                    <a:cubicBezTo>
                      <a:pt x="19" y="125"/>
                      <a:pt x="19" y="125"/>
                      <a:pt x="19" y="125"/>
                    </a:cubicBezTo>
                    <a:cubicBezTo>
                      <a:pt x="20" y="135"/>
                      <a:pt x="29" y="144"/>
                      <a:pt x="40" y="144"/>
                    </a:cubicBezTo>
                    <a:cubicBezTo>
                      <a:pt x="51" y="144"/>
                      <a:pt x="59" y="135"/>
                      <a:pt x="61" y="125"/>
                    </a:cubicBezTo>
                    <a:cubicBezTo>
                      <a:pt x="138" y="125"/>
                      <a:pt x="138" y="125"/>
                      <a:pt x="138" y="125"/>
                    </a:cubicBezTo>
                    <a:cubicBezTo>
                      <a:pt x="139" y="135"/>
                      <a:pt x="148" y="144"/>
                      <a:pt x="159" y="144"/>
                    </a:cubicBezTo>
                    <a:cubicBezTo>
                      <a:pt x="170" y="144"/>
                      <a:pt x="179" y="135"/>
                      <a:pt x="180" y="125"/>
                    </a:cubicBezTo>
                    <a:cubicBezTo>
                      <a:pt x="192" y="125"/>
                      <a:pt x="192" y="125"/>
                      <a:pt x="192" y="125"/>
                    </a:cubicBezTo>
                    <a:cubicBezTo>
                      <a:pt x="195" y="125"/>
                      <a:pt x="198" y="122"/>
                      <a:pt x="198" y="119"/>
                    </a:cubicBezTo>
                    <a:cubicBezTo>
                      <a:pt x="198" y="78"/>
                      <a:pt x="198" y="78"/>
                      <a:pt x="198" y="78"/>
                    </a:cubicBezTo>
                    <a:cubicBezTo>
                      <a:pt x="198" y="75"/>
                      <a:pt x="195" y="72"/>
                      <a:pt x="192" y="72"/>
                    </a:cubicBezTo>
                    <a:close/>
                    <a:moveTo>
                      <a:pt x="157" y="36"/>
                    </a:moveTo>
                    <a:cubicBezTo>
                      <a:pt x="161" y="36"/>
                      <a:pt x="166" y="40"/>
                      <a:pt x="168" y="45"/>
                    </a:cubicBezTo>
                    <a:cubicBezTo>
                      <a:pt x="168" y="46"/>
                      <a:pt x="176" y="64"/>
                      <a:pt x="179" y="72"/>
                    </a:cubicBezTo>
                    <a:cubicBezTo>
                      <a:pt x="126" y="72"/>
                      <a:pt x="126" y="72"/>
                      <a:pt x="126" y="72"/>
                    </a:cubicBezTo>
                    <a:cubicBezTo>
                      <a:pt x="126" y="36"/>
                      <a:pt x="126" y="36"/>
                      <a:pt x="126" y="36"/>
                    </a:cubicBezTo>
                    <a:lnTo>
                      <a:pt x="157" y="36"/>
                    </a:lnTo>
                    <a:close/>
                    <a:moveTo>
                      <a:pt x="5" y="5"/>
                    </a:moveTo>
                    <a:cubicBezTo>
                      <a:pt x="121" y="5"/>
                      <a:pt x="121" y="5"/>
                      <a:pt x="121" y="5"/>
                    </a:cubicBezTo>
                    <a:cubicBezTo>
                      <a:pt x="121" y="120"/>
                      <a:pt x="121" y="120"/>
                      <a:pt x="121" y="120"/>
                    </a:cubicBezTo>
                    <a:cubicBezTo>
                      <a:pt x="61" y="120"/>
                      <a:pt x="61" y="120"/>
                      <a:pt x="61" y="120"/>
                    </a:cubicBezTo>
                    <a:cubicBezTo>
                      <a:pt x="59" y="110"/>
                      <a:pt x="51" y="102"/>
                      <a:pt x="40" y="102"/>
                    </a:cubicBezTo>
                    <a:cubicBezTo>
                      <a:pt x="29" y="102"/>
                      <a:pt x="20" y="110"/>
                      <a:pt x="19" y="120"/>
                    </a:cubicBezTo>
                    <a:cubicBezTo>
                      <a:pt x="5" y="120"/>
                      <a:pt x="5" y="120"/>
                      <a:pt x="5" y="120"/>
                    </a:cubicBezTo>
                    <a:lnTo>
                      <a:pt x="5" y="5"/>
                    </a:lnTo>
                    <a:close/>
                    <a:moveTo>
                      <a:pt x="40" y="139"/>
                    </a:moveTo>
                    <a:cubicBezTo>
                      <a:pt x="31" y="139"/>
                      <a:pt x="23" y="132"/>
                      <a:pt x="23" y="123"/>
                    </a:cubicBezTo>
                    <a:cubicBezTo>
                      <a:pt x="23" y="114"/>
                      <a:pt x="31" y="106"/>
                      <a:pt x="40" y="106"/>
                    </a:cubicBezTo>
                    <a:cubicBezTo>
                      <a:pt x="49" y="106"/>
                      <a:pt x="56" y="114"/>
                      <a:pt x="56" y="123"/>
                    </a:cubicBezTo>
                    <a:cubicBezTo>
                      <a:pt x="56" y="132"/>
                      <a:pt x="49" y="139"/>
                      <a:pt x="40" y="139"/>
                    </a:cubicBezTo>
                    <a:close/>
                    <a:moveTo>
                      <a:pt x="159" y="139"/>
                    </a:moveTo>
                    <a:cubicBezTo>
                      <a:pt x="150" y="139"/>
                      <a:pt x="143" y="132"/>
                      <a:pt x="143" y="123"/>
                    </a:cubicBezTo>
                    <a:cubicBezTo>
                      <a:pt x="143" y="114"/>
                      <a:pt x="150" y="106"/>
                      <a:pt x="159" y="106"/>
                    </a:cubicBezTo>
                    <a:cubicBezTo>
                      <a:pt x="168" y="106"/>
                      <a:pt x="175" y="113"/>
                      <a:pt x="175" y="122"/>
                    </a:cubicBezTo>
                    <a:cubicBezTo>
                      <a:pt x="175" y="122"/>
                      <a:pt x="175" y="122"/>
                      <a:pt x="175" y="123"/>
                    </a:cubicBezTo>
                    <a:cubicBezTo>
                      <a:pt x="175" y="123"/>
                      <a:pt x="175" y="123"/>
                      <a:pt x="175" y="123"/>
                    </a:cubicBezTo>
                    <a:cubicBezTo>
                      <a:pt x="175" y="132"/>
                      <a:pt x="168" y="139"/>
                      <a:pt x="159" y="139"/>
                    </a:cubicBezTo>
                    <a:close/>
                    <a:moveTo>
                      <a:pt x="193" y="119"/>
                    </a:moveTo>
                    <a:cubicBezTo>
                      <a:pt x="193" y="120"/>
                      <a:pt x="192" y="120"/>
                      <a:pt x="192" y="120"/>
                    </a:cubicBezTo>
                    <a:cubicBezTo>
                      <a:pt x="180" y="120"/>
                      <a:pt x="180" y="120"/>
                      <a:pt x="180" y="120"/>
                    </a:cubicBezTo>
                    <a:cubicBezTo>
                      <a:pt x="179" y="110"/>
                      <a:pt x="170" y="102"/>
                      <a:pt x="159" y="102"/>
                    </a:cubicBezTo>
                    <a:cubicBezTo>
                      <a:pt x="148" y="102"/>
                      <a:pt x="139" y="110"/>
                      <a:pt x="138" y="120"/>
                    </a:cubicBezTo>
                    <a:cubicBezTo>
                      <a:pt x="126" y="120"/>
                      <a:pt x="126" y="120"/>
                      <a:pt x="126" y="120"/>
                    </a:cubicBezTo>
                    <a:cubicBezTo>
                      <a:pt x="126" y="77"/>
                      <a:pt x="126" y="77"/>
                      <a:pt x="126" y="77"/>
                    </a:cubicBezTo>
                    <a:cubicBezTo>
                      <a:pt x="192" y="77"/>
                      <a:pt x="192" y="77"/>
                      <a:pt x="192" y="77"/>
                    </a:cubicBezTo>
                    <a:cubicBezTo>
                      <a:pt x="192" y="77"/>
                      <a:pt x="193" y="78"/>
                      <a:pt x="193" y="78"/>
                    </a:cubicBezTo>
                    <a:lnTo>
                      <a:pt x="193"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4" name="Freeform 64"/>
              <p:cNvSpPr>
                <a:spLocks/>
              </p:cNvSpPr>
              <p:nvPr/>
            </p:nvSpPr>
            <p:spPr bwMode="auto">
              <a:xfrm>
                <a:off x="279400" y="-1397000"/>
                <a:ext cx="239713" cy="28575"/>
              </a:xfrm>
              <a:custGeom>
                <a:avLst/>
                <a:gdLst>
                  <a:gd name="T0" fmla="*/ 42 w 44"/>
                  <a:gd name="T1" fmla="*/ 0 h 5"/>
                  <a:gd name="T2" fmla="*/ 2 w 44"/>
                  <a:gd name="T3" fmla="*/ 0 h 5"/>
                  <a:gd name="T4" fmla="*/ 0 w 44"/>
                  <a:gd name="T5" fmla="*/ 2 h 5"/>
                  <a:gd name="T6" fmla="*/ 2 w 44"/>
                  <a:gd name="T7" fmla="*/ 5 h 5"/>
                  <a:gd name="T8" fmla="*/ 42 w 44"/>
                  <a:gd name="T9" fmla="*/ 5 h 5"/>
                  <a:gd name="T10" fmla="*/ 44 w 44"/>
                  <a:gd name="T11" fmla="*/ 2 h 5"/>
                  <a:gd name="T12" fmla="*/ 42 w 4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4" h="5">
                    <a:moveTo>
                      <a:pt x="42" y="0"/>
                    </a:moveTo>
                    <a:cubicBezTo>
                      <a:pt x="2" y="0"/>
                      <a:pt x="2" y="0"/>
                      <a:pt x="2" y="0"/>
                    </a:cubicBezTo>
                    <a:cubicBezTo>
                      <a:pt x="1" y="0"/>
                      <a:pt x="0" y="1"/>
                      <a:pt x="0" y="2"/>
                    </a:cubicBezTo>
                    <a:cubicBezTo>
                      <a:pt x="0" y="4"/>
                      <a:pt x="1" y="5"/>
                      <a:pt x="2" y="5"/>
                    </a:cubicBezTo>
                    <a:cubicBezTo>
                      <a:pt x="42" y="5"/>
                      <a:pt x="42" y="5"/>
                      <a:pt x="42" y="5"/>
                    </a:cubicBezTo>
                    <a:cubicBezTo>
                      <a:pt x="43" y="5"/>
                      <a:pt x="44" y="4"/>
                      <a:pt x="44" y="2"/>
                    </a:cubicBezTo>
                    <a:cubicBezTo>
                      <a:pt x="44" y="1"/>
                      <a:pt x="43"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65"/>
              <p:cNvSpPr>
                <a:spLocks/>
              </p:cNvSpPr>
              <p:nvPr/>
            </p:nvSpPr>
            <p:spPr bwMode="auto">
              <a:xfrm>
                <a:off x="328613" y="-1276350"/>
                <a:ext cx="190500" cy="26988"/>
              </a:xfrm>
              <a:custGeom>
                <a:avLst/>
                <a:gdLst>
                  <a:gd name="T0" fmla="*/ 33 w 35"/>
                  <a:gd name="T1" fmla="*/ 0 h 5"/>
                  <a:gd name="T2" fmla="*/ 3 w 35"/>
                  <a:gd name="T3" fmla="*/ 0 h 5"/>
                  <a:gd name="T4" fmla="*/ 0 w 35"/>
                  <a:gd name="T5" fmla="*/ 2 h 5"/>
                  <a:gd name="T6" fmla="*/ 3 w 35"/>
                  <a:gd name="T7" fmla="*/ 5 h 5"/>
                  <a:gd name="T8" fmla="*/ 33 w 35"/>
                  <a:gd name="T9" fmla="*/ 5 h 5"/>
                  <a:gd name="T10" fmla="*/ 35 w 35"/>
                  <a:gd name="T11" fmla="*/ 2 h 5"/>
                  <a:gd name="T12" fmla="*/ 33 w 3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33" y="0"/>
                    </a:moveTo>
                    <a:cubicBezTo>
                      <a:pt x="3" y="0"/>
                      <a:pt x="3" y="0"/>
                      <a:pt x="3" y="0"/>
                    </a:cubicBezTo>
                    <a:cubicBezTo>
                      <a:pt x="2" y="0"/>
                      <a:pt x="0" y="1"/>
                      <a:pt x="0" y="2"/>
                    </a:cubicBezTo>
                    <a:cubicBezTo>
                      <a:pt x="0" y="4"/>
                      <a:pt x="2" y="5"/>
                      <a:pt x="3" y="5"/>
                    </a:cubicBezTo>
                    <a:cubicBezTo>
                      <a:pt x="33" y="5"/>
                      <a:pt x="33" y="5"/>
                      <a:pt x="33" y="5"/>
                    </a:cubicBezTo>
                    <a:cubicBezTo>
                      <a:pt x="34" y="5"/>
                      <a:pt x="35" y="4"/>
                      <a:pt x="35" y="2"/>
                    </a:cubicBezTo>
                    <a:cubicBezTo>
                      <a:pt x="35" y="1"/>
                      <a:pt x="34" y="0"/>
                      <a:pt x="3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66"/>
              <p:cNvSpPr>
                <a:spLocks/>
              </p:cNvSpPr>
              <p:nvPr/>
            </p:nvSpPr>
            <p:spPr bwMode="auto">
              <a:xfrm>
                <a:off x="382588" y="-1155700"/>
                <a:ext cx="136525" cy="26988"/>
              </a:xfrm>
              <a:custGeom>
                <a:avLst/>
                <a:gdLst>
                  <a:gd name="T0" fmla="*/ 23 w 25"/>
                  <a:gd name="T1" fmla="*/ 0 h 5"/>
                  <a:gd name="T2" fmla="*/ 3 w 25"/>
                  <a:gd name="T3" fmla="*/ 0 h 5"/>
                  <a:gd name="T4" fmla="*/ 0 w 25"/>
                  <a:gd name="T5" fmla="*/ 3 h 5"/>
                  <a:gd name="T6" fmla="*/ 3 w 25"/>
                  <a:gd name="T7" fmla="*/ 5 h 5"/>
                  <a:gd name="T8" fmla="*/ 23 w 25"/>
                  <a:gd name="T9" fmla="*/ 5 h 5"/>
                  <a:gd name="T10" fmla="*/ 25 w 25"/>
                  <a:gd name="T11" fmla="*/ 3 h 5"/>
                  <a:gd name="T12" fmla="*/ 23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3" y="0"/>
                    </a:moveTo>
                    <a:cubicBezTo>
                      <a:pt x="3" y="0"/>
                      <a:pt x="3" y="0"/>
                      <a:pt x="3" y="0"/>
                    </a:cubicBezTo>
                    <a:cubicBezTo>
                      <a:pt x="2" y="0"/>
                      <a:pt x="0" y="1"/>
                      <a:pt x="0" y="3"/>
                    </a:cubicBezTo>
                    <a:cubicBezTo>
                      <a:pt x="0" y="4"/>
                      <a:pt x="2" y="5"/>
                      <a:pt x="3" y="5"/>
                    </a:cubicBezTo>
                    <a:cubicBezTo>
                      <a:pt x="23" y="5"/>
                      <a:pt x="23" y="5"/>
                      <a:pt x="23" y="5"/>
                    </a:cubicBezTo>
                    <a:cubicBezTo>
                      <a:pt x="24" y="5"/>
                      <a:pt x="25" y="4"/>
                      <a:pt x="25" y="3"/>
                    </a:cubicBezTo>
                    <a:cubicBezTo>
                      <a:pt x="25" y="1"/>
                      <a:pt x="24" y="0"/>
                      <a:pt x="23"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47" name="Group 46"/>
          <p:cNvGrpSpPr/>
          <p:nvPr/>
        </p:nvGrpSpPr>
        <p:grpSpPr>
          <a:xfrm>
            <a:off x="7284666" y="1409520"/>
            <a:ext cx="573757" cy="573757"/>
            <a:chOff x="7204075" y="-1846263"/>
            <a:chExt cx="1939925" cy="1944688"/>
          </a:xfrm>
        </p:grpSpPr>
        <p:sp>
          <p:nvSpPr>
            <p:cNvPr id="48" name="Oval 59"/>
            <p:cNvSpPr>
              <a:spLocks noChangeArrowheads="1"/>
            </p:cNvSpPr>
            <p:nvPr/>
          </p:nvSpPr>
          <p:spPr bwMode="auto">
            <a:xfrm>
              <a:off x="7204075" y="-1846263"/>
              <a:ext cx="1939925" cy="1944688"/>
            </a:xfrm>
            <a:prstGeom prst="ellipse">
              <a:avLst/>
            </a:pr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49" name="Group 48"/>
            <p:cNvGrpSpPr/>
            <p:nvPr/>
          </p:nvGrpSpPr>
          <p:grpSpPr>
            <a:xfrm>
              <a:off x="7519988" y="-1506538"/>
              <a:ext cx="1312862" cy="1265238"/>
              <a:chOff x="7519988" y="-1506538"/>
              <a:chExt cx="1312862" cy="1265238"/>
            </a:xfrm>
          </p:grpSpPr>
          <p:sp>
            <p:nvSpPr>
              <p:cNvPr id="50" name="Freeform 67"/>
              <p:cNvSpPr>
                <a:spLocks/>
              </p:cNvSpPr>
              <p:nvPr/>
            </p:nvSpPr>
            <p:spPr bwMode="auto">
              <a:xfrm>
                <a:off x="7519988" y="-1484313"/>
                <a:ext cx="1176338" cy="1117600"/>
              </a:xfrm>
              <a:custGeom>
                <a:avLst/>
                <a:gdLst>
                  <a:gd name="T0" fmla="*/ 211 w 215"/>
                  <a:gd name="T1" fmla="*/ 164 h 204"/>
                  <a:gd name="T2" fmla="*/ 147 w 215"/>
                  <a:gd name="T3" fmla="*/ 199 h 204"/>
                  <a:gd name="T4" fmla="*/ 46 w 215"/>
                  <a:gd name="T5" fmla="*/ 10 h 204"/>
                  <a:gd name="T6" fmla="*/ 35 w 215"/>
                  <a:gd name="T7" fmla="*/ 1 h 204"/>
                  <a:gd name="T8" fmla="*/ 22 w 215"/>
                  <a:gd name="T9" fmla="*/ 3 h 204"/>
                  <a:gd name="T10" fmla="*/ 1 w 215"/>
                  <a:gd name="T11" fmla="*/ 14 h 204"/>
                  <a:gd name="T12" fmla="*/ 0 w 215"/>
                  <a:gd name="T13" fmla="*/ 17 h 204"/>
                  <a:gd name="T14" fmla="*/ 3 w 215"/>
                  <a:gd name="T15" fmla="*/ 18 h 204"/>
                  <a:gd name="T16" fmla="*/ 24 w 215"/>
                  <a:gd name="T17" fmla="*/ 7 h 204"/>
                  <a:gd name="T18" fmla="*/ 34 w 215"/>
                  <a:gd name="T19" fmla="*/ 6 h 204"/>
                  <a:gd name="T20" fmla="*/ 41 w 215"/>
                  <a:gd name="T21" fmla="*/ 12 h 204"/>
                  <a:gd name="T22" fmla="*/ 144 w 215"/>
                  <a:gd name="T23" fmla="*/ 203 h 204"/>
                  <a:gd name="T24" fmla="*/ 146 w 215"/>
                  <a:gd name="T25" fmla="*/ 204 h 204"/>
                  <a:gd name="T26" fmla="*/ 146 w 215"/>
                  <a:gd name="T27" fmla="*/ 204 h 204"/>
                  <a:gd name="T28" fmla="*/ 148 w 215"/>
                  <a:gd name="T29" fmla="*/ 204 h 204"/>
                  <a:gd name="T30" fmla="*/ 213 w 215"/>
                  <a:gd name="T31" fmla="*/ 168 h 204"/>
                  <a:gd name="T32" fmla="*/ 214 w 215"/>
                  <a:gd name="T33" fmla="*/ 165 h 204"/>
                  <a:gd name="T34" fmla="*/ 211 w 215"/>
                  <a:gd name="T35"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04">
                    <a:moveTo>
                      <a:pt x="211" y="164"/>
                    </a:moveTo>
                    <a:cubicBezTo>
                      <a:pt x="147" y="199"/>
                      <a:pt x="147" y="199"/>
                      <a:pt x="147" y="199"/>
                    </a:cubicBezTo>
                    <a:cubicBezTo>
                      <a:pt x="46" y="10"/>
                      <a:pt x="46" y="10"/>
                      <a:pt x="46" y="10"/>
                    </a:cubicBezTo>
                    <a:cubicBezTo>
                      <a:pt x="43" y="6"/>
                      <a:pt x="40" y="3"/>
                      <a:pt x="35" y="1"/>
                    </a:cubicBezTo>
                    <a:cubicBezTo>
                      <a:pt x="31" y="0"/>
                      <a:pt x="26" y="1"/>
                      <a:pt x="22" y="3"/>
                    </a:cubicBezTo>
                    <a:cubicBezTo>
                      <a:pt x="1" y="14"/>
                      <a:pt x="1" y="14"/>
                      <a:pt x="1" y="14"/>
                    </a:cubicBezTo>
                    <a:cubicBezTo>
                      <a:pt x="0" y="15"/>
                      <a:pt x="0" y="16"/>
                      <a:pt x="0" y="17"/>
                    </a:cubicBezTo>
                    <a:cubicBezTo>
                      <a:pt x="1" y="18"/>
                      <a:pt x="2" y="19"/>
                      <a:pt x="3" y="18"/>
                    </a:cubicBezTo>
                    <a:cubicBezTo>
                      <a:pt x="24" y="7"/>
                      <a:pt x="24" y="7"/>
                      <a:pt x="24" y="7"/>
                    </a:cubicBezTo>
                    <a:cubicBezTo>
                      <a:pt x="27" y="5"/>
                      <a:pt x="31" y="5"/>
                      <a:pt x="34" y="6"/>
                    </a:cubicBezTo>
                    <a:cubicBezTo>
                      <a:pt x="37" y="7"/>
                      <a:pt x="40" y="9"/>
                      <a:pt x="41" y="12"/>
                    </a:cubicBezTo>
                    <a:cubicBezTo>
                      <a:pt x="144" y="203"/>
                      <a:pt x="144" y="203"/>
                      <a:pt x="144" y="203"/>
                    </a:cubicBezTo>
                    <a:cubicBezTo>
                      <a:pt x="145" y="203"/>
                      <a:pt x="145" y="204"/>
                      <a:pt x="146" y="204"/>
                    </a:cubicBezTo>
                    <a:cubicBezTo>
                      <a:pt x="146" y="204"/>
                      <a:pt x="146" y="204"/>
                      <a:pt x="146" y="204"/>
                    </a:cubicBezTo>
                    <a:cubicBezTo>
                      <a:pt x="147" y="204"/>
                      <a:pt x="147" y="204"/>
                      <a:pt x="148" y="204"/>
                    </a:cubicBezTo>
                    <a:cubicBezTo>
                      <a:pt x="213" y="168"/>
                      <a:pt x="213" y="168"/>
                      <a:pt x="213" y="168"/>
                    </a:cubicBezTo>
                    <a:cubicBezTo>
                      <a:pt x="215" y="168"/>
                      <a:pt x="215" y="166"/>
                      <a:pt x="214" y="165"/>
                    </a:cubicBezTo>
                    <a:cubicBezTo>
                      <a:pt x="214" y="164"/>
                      <a:pt x="212" y="164"/>
                      <a:pt x="211" y="16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1" name="Freeform 68"/>
              <p:cNvSpPr>
                <a:spLocks noEditPoints="1"/>
              </p:cNvSpPr>
              <p:nvPr/>
            </p:nvSpPr>
            <p:spPr bwMode="auto">
              <a:xfrm>
                <a:off x="8045450" y="-422275"/>
                <a:ext cx="190500" cy="180975"/>
              </a:xfrm>
              <a:custGeom>
                <a:avLst/>
                <a:gdLst>
                  <a:gd name="T0" fmla="*/ 18 w 35"/>
                  <a:gd name="T1" fmla="*/ 0 h 33"/>
                  <a:gd name="T2" fmla="*/ 11 w 35"/>
                  <a:gd name="T3" fmla="*/ 2 h 33"/>
                  <a:gd name="T4" fmla="*/ 4 w 35"/>
                  <a:gd name="T5" fmla="*/ 24 h 33"/>
                  <a:gd name="T6" fmla="*/ 19 w 35"/>
                  <a:gd name="T7" fmla="*/ 33 h 33"/>
                  <a:gd name="T8" fmla="*/ 26 w 35"/>
                  <a:gd name="T9" fmla="*/ 31 h 33"/>
                  <a:gd name="T10" fmla="*/ 34 w 35"/>
                  <a:gd name="T11" fmla="*/ 21 h 33"/>
                  <a:gd name="T12" fmla="*/ 33 w 35"/>
                  <a:gd name="T13" fmla="*/ 9 h 33"/>
                  <a:gd name="T14" fmla="*/ 18 w 35"/>
                  <a:gd name="T15" fmla="*/ 0 h 33"/>
                  <a:gd name="T16" fmla="*/ 30 w 35"/>
                  <a:gd name="T17" fmla="*/ 20 h 33"/>
                  <a:gd name="T18" fmla="*/ 24 w 35"/>
                  <a:gd name="T19" fmla="*/ 27 h 33"/>
                  <a:gd name="T20" fmla="*/ 19 w 35"/>
                  <a:gd name="T21" fmla="*/ 28 h 33"/>
                  <a:gd name="T22" fmla="*/ 8 w 35"/>
                  <a:gd name="T23" fmla="*/ 22 h 33"/>
                  <a:gd name="T24" fmla="*/ 13 w 35"/>
                  <a:gd name="T25" fmla="*/ 6 h 33"/>
                  <a:gd name="T26" fmla="*/ 18 w 35"/>
                  <a:gd name="T27" fmla="*/ 5 h 33"/>
                  <a:gd name="T28" fmla="*/ 29 w 35"/>
                  <a:gd name="T29" fmla="*/ 11 h 33"/>
                  <a:gd name="T30" fmla="*/ 30 w 35"/>
                  <a:gd name="T3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3">
                    <a:moveTo>
                      <a:pt x="18" y="0"/>
                    </a:moveTo>
                    <a:cubicBezTo>
                      <a:pt x="16" y="0"/>
                      <a:pt x="13" y="1"/>
                      <a:pt x="11" y="2"/>
                    </a:cubicBezTo>
                    <a:cubicBezTo>
                      <a:pt x="3" y="6"/>
                      <a:pt x="0" y="16"/>
                      <a:pt x="4" y="24"/>
                    </a:cubicBezTo>
                    <a:cubicBezTo>
                      <a:pt x="7" y="30"/>
                      <a:pt x="13" y="33"/>
                      <a:pt x="19" y="33"/>
                    </a:cubicBezTo>
                    <a:cubicBezTo>
                      <a:pt x="21" y="33"/>
                      <a:pt x="24" y="32"/>
                      <a:pt x="26" y="31"/>
                    </a:cubicBezTo>
                    <a:cubicBezTo>
                      <a:pt x="30" y="29"/>
                      <a:pt x="33" y="25"/>
                      <a:pt x="34" y="21"/>
                    </a:cubicBezTo>
                    <a:cubicBezTo>
                      <a:pt x="35" y="17"/>
                      <a:pt x="35" y="13"/>
                      <a:pt x="33" y="9"/>
                    </a:cubicBezTo>
                    <a:cubicBezTo>
                      <a:pt x="30" y="4"/>
                      <a:pt x="24" y="0"/>
                      <a:pt x="18" y="0"/>
                    </a:cubicBezTo>
                    <a:close/>
                    <a:moveTo>
                      <a:pt x="30" y="20"/>
                    </a:moveTo>
                    <a:cubicBezTo>
                      <a:pt x="29" y="23"/>
                      <a:pt x="27" y="25"/>
                      <a:pt x="24" y="27"/>
                    </a:cubicBezTo>
                    <a:cubicBezTo>
                      <a:pt x="22" y="28"/>
                      <a:pt x="20" y="28"/>
                      <a:pt x="19" y="28"/>
                    </a:cubicBezTo>
                    <a:cubicBezTo>
                      <a:pt x="14" y="28"/>
                      <a:pt x="10" y="26"/>
                      <a:pt x="8" y="22"/>
                    </a:cubicBezTo>
                    <a:cubicBezTo>
                      <a:pt x="5" y="16"/>
                      <a:pt x="7" y="9"/>
                      <a:pt x="13" y="6"/>
                    </a:cubicBezTo>
                    <a:cubicBezTo>
                      <a:pt x="15" y="5"/>
                      <a:pt x="17" y="5"/>
                      <a:pt x="18" y="5"/>
                    </a:cubicBezTo>
                    <a:cubicBezTo>
                      <a:pt x="23" y="5"/>
                      <a:pt x="27" y="7"/>
                      <a:pt x="29" y="11"/>
                    </a:cubicBezTo>
                    <a:cubicBezTo>
                      <a:pt x="30" y="14"/>
                      <a:pt x="31" y="17"/>
                      <a:pt x="30"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2" name="Freeform 69"/>
              <p:cNvSpPr>
                <a:spLocks noEditPoints="1"/>
              </p:cNvSpPr>
              <p:nvPr/>
            </p:nvSpPr>
            <p:spPr bwMode="auto">
              <a:xfrm>
                <a:off x="7962900" y="-1506538"/>
                <a:ext cx="869950" cy="1003300"/>
              </a:xfrm>
              <a:custGeom>
                <a:avLst/>
                <a:gdLst>
                  <a:gd name="T0" fmla="*/ 158 w 159"/>
                  <a:gd name="T1" fmla="*/ 135 h 183"/>
                  <a:gd name="T2" fmla="*/ 86 w 159"/>
                  <a:gd name="T3" fmla="*/ 2 h 183"/>
                  <a:gd name="T4" fmla="*/ 84 w 159"/>
                  <a:gd name="T5" fmla="*/ 0 h 183"/>
                  <a:gd name="T6" fmla="*/ 83 w 159"/>
                  <a:gd name="T7" fmla="*/ 1 h 183"/>
                  <a:gd name="T8" fmla="*/ 1 w 159"/>
                  <a:gd name="T9" fmla="*/ 45 h 183"/>
                  <a:gd name="T10" fmla="*/ 0 w 159"/>
                  <a:gd name="T11" fmla="*/ 48 h 183"/>
                  <a:gd name="T12" fmla="*/ 72 w 159"/>
                  <a:gd name="T13" fmla="*/ 181 h 183"/>
                  <a:gd name="T14" fmla="*/ 74 w 159"/>
                  <a:gd name="T15" fmla="*/ 183 h 183"/>
                  <a:gd name="T16" fmla="*/ 74 w 159"/>
                  <a:gd name="T17" fmla="*/ 183 h 183"/>
                  <a:gd name="T18" fmla="*/ 76 w 159"/>
                  <a:gd name="T19" fmla="*/ 182 h 183"/>
                  <a:gd name="T20" fmla="*/ 157 w 159"/>
                  <a:gd name="T21" fmla="*/ 138 h 183"/>
                  <a:gd name="T22" fmla="*/ 158 w 159"/>
                  <a:gd name="T23" fmla="*/ 135 h 183"/>
                  <a:gd name="T24" fmla="*/ 83 w 159"/>
                  <a:gd name="T25" fmla="*/ 6 h 183"/>
                  <a:gd name="T26" fmla="*/ 117 w 159"/>
                  <a:gd name="T27" fmla="*/ 69 h 183"/>
                  <a:gd name="T28" fmla="*/ 39 w 159"/>
                  <a:gd name="T29" fmla="*/ 110 h 183"/>
                  <a:gd name="T30" fmla="*/ 6 w 159"/>
                  <a:gd name="T31" fmla="*/ 48 h 183"/>
                  <a:gd name="T32" fmla="*/ 83 w 159"/>
                  <a:gd name="T33" fmla="*/ 6 h 183"/>
                  <a:gd name="T34" fmla="*/ 75 w 159"/>
                  <a:gd name="T35" fmla="*/ 177 h 183"/>
                  <a:gd name="T36" fmla="*/ 42 w 159"/>
                  <a:gd name="T37" fmla="*/ 114 h 183"/>
                  <a:gd name="T38" fmla="*/ 119 w 159"/>
                  <a:gd name="T39" fmla="*/ 73 h 183"/>
                  <a:gd name="T40" fmla="*/ 153 w 159"/>
                  <a:gd name="T41" fmla="*/ 135 h 183"/>
                  <a:gd name="T42" fmla="*/ 75 w 159"/>
                  <a:gd name="T43" fmla="*/ 1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83">
                    <a:moveTo>
                      <a:pt x="158" y="135"/>
                    </a:moveTo>
                    <a:cubicBezTo>
                      <a:pt x="86" y="2"/>
                      <a:pt x="86" y="2"/>
                      <a:pt x="86" y="2"/>
                    </a:cubicBezTo>
                    <a:cubicBezTo>
                      <a:pt x="86" y="1"/>
                      <a:pt x="85" y="1"/>
                      <a:pt x="84" y="0"/>
                    </a:cubicBezTo>
                    <a:cubicBezTo>
                      <a:pt x="84" y="0"/>
                      <a:pt x="83" y="0"/>
                      <a:pt x="83" y="1"/>
                    </a:cubicBezTo>
                    <a:cubicBezTo>
                      <a:pt x="1" y="45"/>
                      <a:pt x="1" y="45"/>
                      <a:pt x="1" y="45"/>
                    </a:cubicBezTo>
                    <a:cubicBezTo>
                      <a:pt x="0" y="45"/>
                      <a:pt x="0" y="47"/>
                      <a:pt x="0" y="48"/>
                    </a:cubicBezTo>
                    <a:cubicBezTo>
                      <a:pt x="72" y="181"/>
                      <a:pt x="72" y="181"/>
                      <a:pt x="72" y="181"/>
                    </a:cubicBezTo>
                    <a:cubicBezTo>
                      <a:pt x="73" y="182"/>
                      <a:pt x="73" y="182"/>
                      <a:pt x="74" y="183"/>
                    </a:cubicBezTo>
                    <a:cubicBezTo>
                      <a:pt x="74" y="183"/>
                      <a:pt x="74" y="183"/>
                      <a:pt x="74" y="183"/>
                    </a:cubicBezTo>
                    <a:cubicBezTo>
                      <a:pt x="75" y="183"/>
                      <a:pt x="75" y="183"/>
                      <a:pt x="76" y="182"/>
                    </a:cubicBezTo>
                    <a:cubicBezTo>
                      <a:pt x="157" y="138"/>
                      <a:pt x="157" y="138"/>
                      <a:pt x="157" y="138"/>
                    </a:cubicBezTo>
                    <a:cubicBezTo>
                      <a:pt x="158" y="138"/>
                      <a:pt x="159" y="136"/>
                      <a:pt x="158" y="135"/>
                    </a:cubicBezTo>
                    <a:close/>
                    <a:moveTo>
                      <a:pt x="83" y="6"/>
                    </a:moveTo>
                    <a:cubicBezTo>
                      <a:pt x="117" y="69"/>
                      <a:pt x="117" y="69"/>
                      <a:pt x="117" y="69"/>
                    </a:cubicBezTo>
                    <a:cubicBezTo>
                      <a:pt x="39" y="110"/>
                      <a:pt x="39" y="110"/>
                      <a:pt x="39" y="110"/>
                    </a:cubicBezTo>
                    <a:cubicBezTo>
                      <a:pt x="6" y="48"/>
                      <a:pt x="6" y="48"/>
                      <a:pt x="6" y="48"/>
                    </a:cubicBezTo>
                    <a:lnTo>
                      <a:pt x="83" y="6"/>
                    </a:lnTo>
                    <a:close/>
                    <a:moveTo>
                      <a:pt x="75" y="177"/>
                    </a:moveTo>
                    <a:cubicBezTo>
                      <a:pt x="42" y="114"/>
                      <a:pt x="42" y="114"/>
                      <a:pt x="42" y="114"/>
                    </a:cubicBezTo>
                    <a:cubicBezTo>
                      <a:pt x="119" y="73"/>
                      <a:pt x="119" y="73"/>
                      <a:pt x="119" y="73"/>
                    </a:cubicBezTo>
                    <a:cubicBezTo>
                      <a:pt x="153" y="135"/>
                      <a:pt x="153" y="135"/>
                      <a:pt x="153" y="135"/>
                    </a:cubicBezTo>
                    <a:lnTo>
                      <a:pt x="75" y="1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3" name="Freeform 70"/>
              <p:cNvSpPr>
                <a:spLocks/>
              </p:cNvSpPr>
              <p:nvPr/>
            </p:nvSpPr>
            <p:spPr bwMode="auto">
              <a:xfrm>
                <a:off x="8132763" y="-1341438"/>
                <a:ext cx="234950" cy="136525"/>
              </a:xfrm>
              <a:custGeom>
                <a:avLst/>
                <a:gdLst>
                  <a:gd name="T0" fmla="*/ 42 w 43"/>
                  <a:gd name="T1" fmla="*/ 4 h 25"/>
                  <a:gd name="T2" fmla="*/ 43 w 43"/>
                  <a:gd name="T3" fmla="*/ 1 h 25"/>
                  <a:gd name="T4" fmla="*/ 40 w 43"/>
                  <a:gd name="T5" fmla="*/ 0 h 25"/>
                  <a:gd name="T6" fmla="*/ 2 w 43"/>
                  <a:gd name="T7" fmla="*/ 21 h 25"/>
                  <a:gd name="T8" fmla="*/ 1 w 43"/>
                  <a:gd name="T9" fmla="*/ 24 h 25"/>
                  <a:gd name="T10" fmla="*/ 3 w 43"/>
                  <a:gd name="T11" fmla="*/ 25 h 25"/>
                  <a:gd name="T12" fmla="*/ 4 w 43"/>
                  <a:gd name="T13" fmla="*/ 25 h 25"/>
                  <a:gd name="T14" fmla="*/ 42 w 43"/>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2" y="4"/>
                    </a:moveTo>
                    <a:cubicBezTo>
                      <a:pt x="43" y="4"/>
                      <a:pt x="43" y="2"/>
                      <a:pt x="43" y="1"/>
                    </a:cubicBezTo>
                    <a:cubicBezTo>
                      <a:pt x="42" y="0"/>
                      <a:pt x="41" y="0"/>
                      <a:pt x="40" y="0"/>
                    </a:cubicBezTo>
                    <a:cubicBezTo>
                      <a:pt x="2" y="21"/>
                      <a:pt x="2" y="21"/>
                      <a:pt x="2" y="21"/>
                    </a:cubicBezTo>
                    <a:cubicBezTo>
                      <a:pt x="0" y="21"/>
                      <a:pt x="0" y="23"/>
                      <a:pt x="1" y="24"/>
                    </a:cubicBezTo>
                    <a:cubicBezTo>
                      <a:pt x="1" y="25"/>
                      <a:pt x="2" y="25"/>
                      <a:pt x="3" y="25"/>
                    </a:cubicBezTo>
                    <a:cubicBezTo>
                      <a:pt x="3" y="25"/>
                      <a:pt x="3" y="25"/>
                      <a:pt x="4" y="25"/>
                    </a:cubicBezTo>
                    <a:lnTo>
                      <a:pt x="4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71"/>
              <p:cNvSpPr>
                <a:spLocks/>
              </p:cNvSpPr>
              <p:nvPr/>
            </p:nvSpPr>
            <p:spPr bwMode="auto">
              <a:xfrm>
                <a:off x="8329613" y="-981075"/>
                <a:ext cx="234950" cy="138113"/>
              </a:xfrm>
              <a:custGeom>
                <a:avLst/>
                <a:gdLst>
                  <a:gd name="T0" fmla="*/ 43 w 43"/>
                  <a:gd name="T1" fmla="*/ 1 h 25"/>
                  <a:gd name="T2" fmla="*/ 39 w 43"/>
                  <a:gd name="T3" fmla="*/ 0 h 25"/>
                  <a:gd name="T4" fmla="*/ 1 w 43"/>
                  <a:gd name="T5" fmla="*/ 21 h 25"/>
                  <a:gd name="T6" fmla="*/ 0 w 43"/>
                  <a:gd name="T7" fmla="*/ 24 h 25"/>
                  <a:gd name="T8" fmla="*/ 2 w 43"/>
                  <a:gd name="T9" fmla="*/ 25 h 25"/>
                  <a:gd name="T10" fmla="*/ 3 w 43"/>
                  <a:gd name="T11" fmla="*/ 25 h 25"/>
                  <a:gd name="T12" fmla="*/ 42 w 43"/>
                  <a:gd name="T13" fmla="*/ 4 h 25"/>
                  <a:gd name="T14" fmla="*/ 43 w 43"/>
                  <a:gd name="T15" fmla="*/ 1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3" y="1"/>
                    </a:moveTo>
                    <a:cubicBezTo>
                      <a:pt x="42" y="0"/>
                      <a:pt x="41" y="0"/>
                      <a:pt x="39" y="0"/>
                    </a:cubicBezTo>
                    <a:cubicBezTo>
                      <a:pt x="1" y="21"/>
                      <a:pt x="1" y="21"/>
                      <a:pt x="1" y="21"/>
                    </a:cubicBezTo>
                    <a:cubicBezTo>
                      <a:pt x="0" y="22"/>
                      <a:pt x="0" y="23"/>
                      <a:pt x="0" y="24"/>
                    </a:cubicBezTo>
                    <a:cubicBezTo>
                      <a:pt x="1" y="25"/>
                      <a:pt x="2" y="25"/>
                      <a:pt x="2" y="25"/>
                    </a:cubicBezTo>
                    <a:cubicBezTo>
                      <a:pt x="3" y="25"/>
                      <a:pt x="3" y="25"/>
                      <a:pt x="3" y="25"/>
                    </a:cubicBezTo>
                    <a:cubicBezTo>
                      <a:pt x="42" y="4"/>
                      <a:pt x="42" y="4"/>
                      <a:pt x="42" y="4"/>
                    </a:cubicBezTo>
                    <a:cubicBezTo>
                      <a:pt x="43" y="4"/>
                      <a:pt x="43" y="2"/>
                      <a:pt x="43"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5" name="Group 64"/>
          <p:cNvGrpSpPr/>
          <p:nvPr/>
        </p:nvGrpSpPr>
        <p:grpSpPr>
          <a:xfrm rot="21540000">
            <a:off x="4532339" y="3083711"/>
            <a:ext cx="573757" cy="573757"/>
            <a:chOff x="2552700" y="-1971675"/>
            <a:chExt cx="1935163" cy="1938338"/>
          </a:xfrm>
        </p:grpSpPr>
        <p:sp>
          <p:nvSpPr>
            <p:cNvPr id="66" name="Oval 62"/>
            <p:cNvSpPr>
              <a:spLocks noChangeArrowheads="1"/>
            </p:cNvSpPr>
            <p:nvPr/>
          </p:nvSpPr>
          <p:spPr bwMode="auto">
            <a:xfrm>
              <a:off x="2552700" y="-1971675"/>
              <a:ext cx="1935163" cy="1938338"/>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7" name="Group 66"/>
            <p:cNvGrpSpPr/>
            <p:nvPr/>
          </p:nvGrpSpPr>
          <p:grpSpPr>
            <a:xfrm>
              <a:off x="2908300" y="-1620838"/>
              <a:ext cx="1228725" cy="1236663"/>
              <a:chOff x="2908300" y="-1620838"/>
              <a:chExt cx="1228725" cy="1236663"/>
            </a:xfrm>
          </p:grpSpPr>
          <p:sp>
            <p:nvSpPr>
              <p:cNvPr id="68" name="Freeform 79"/>
              <p:cNvSpPr>
                <a:spLocks noEditPoints="1"/>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9" name="Freeform 80"/>
              <p:cNvSpPr>
                <a:spLocks noEditPoints="1"/>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0" name="Freeform 81"/>
              <p:cNvSpPr>
                <a:spLocks noEditPoints="1"/>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3" name="Group 34"/>
          <p:cNvGrpSpPr>
            <a:grpSpLocks noChangeAspect="1"/>
          </p:cNvGrpSpPr>
          <p:nvPr/>
        </p:nvGrpSpPr>
        <p:grpSpPr bwMode="auto">
          <a:xfrm>
            <a:off x="3148416" y="3941725"/>
            <a:ext cx="573757" cy="573755"/>
            <a:chOff x="1544" y="1525"/>
            <a:chExt cx="426" cy="426"/>
          </a:xfrm>
        </p:grpSpPr>
        <p:sp>
          <p:nvSpPr>
            <p:cNvPr id="74" name="Oval 35"/>
            <p:cNvSpPr>
              <a:spLocks noChangeArrowheads="1"/>
            </p:cNvSpPr>
            <p:nvPr/>
          </p:nvSpPr>
          <p:spPr bwMode="auto">
            <a:xfrm>
              <a:off x="1544" y="1525"/>
              <a:ext cx="426" cy="426"/>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5" name="Freeform 36"/>
            <p:cNvSpPr>
              <a:spLocks noEditPoints="1"/>
            </p:cNvSpPr>
            <p:nvPr/>
          </p:nvSpPr>
          <p:spPr bwMode="auto">
            <a:xfrm>
              <a:off x="1672" y="1606"/>
              <a:ext cx="60" cy="264"/>
            </a:xfrm>
            <a:custGeom>
              <a:avLst/>
              <a:gdLst>
                <a:gd name="T0" fmla="*/ 50 w 50"/>
                <a:gd name="T1" fmla="*/ 173 h 220"/>
                <a:gd name="T2" fmla="*/ 36 w 50"/>
                <a:gd name="T3" fmla="*/ 0 h 220"/>
                <a:gd name="T4" fmla="*/ 0 w 50"/>
                <a:gd name="T5" fmla="*/ 14 h 220"/>
                <a:gd name="T6" fmla="*/ 0 w 50"/>
                <a:gd name="T7" fmla="*/ 173 h 220"/>
                <a:gd name="T8" fmla="*/ 0 w 50"/>
                <a:gd name="T9" fmla="*/ 173 h 220"/>
                <a:gd name="T10" fmla="*/ 0 w 50"/>
                <a:gd name="T11" fmla="*/ 174 h 220"/>
                <a:gd name="T12" fmla="*/ 0 w 50"/>
                <a:gd name="T13" fmla="*/ 174 h 220"/>
                <a:gd name="T14" fmla="*/ 25 w 50"/>
                <a:gd name="T15" fmla="*/ 220 h 220"/>
                <a:gd name="T16" fmla="*/ 50 w 50"/>
                <a:gd name="T17" fmla="*/ 174 h 220"/>
                <a:gd name="T18" fmla="*/ 50 w 50"/>
                <a:gd name="T19" fmla="*/ 174 h 220"/>
                <a:gd name="T20" fmla="*/ 50 w 50"/>
                <a:gd name="T21" fmla="*/ 174 h 220"/>
                <a:gd name="T22" fmla="*/ 31 w 50"/>
                <a:gd name="T23" fmla="*/ 201 h 220"/>
                <a:gd name="T24" fmla="*/ 7 w 50"/>
                <a:gd name="T25" fmla="*/ 177 h 220"/>
                <a:gd name="T26" fmla="*/ 16 w 50"/>
                <a:gd name="T27" fmla="*/ 177 h 220"/>
                <a:gd name="T28" fmla="*/ 18 w 50"/>
                <a:gd name="T29" fmla="*/ 177 h 220"/>
                <a:gd name="T30" fmla="*/ 44 w 50"/>
                <a:gd name="T31" fmla="*/ 175 h 220"/>
                <a:gd name="T32" fmla="*/ 45 w 50"/>
                <a:gd name="T33" fmla="*/ 53 h 220"/>
                <a:gd name="T34" fmla="*/ 4 w 50"/>
                <a:gd name="T35" fmla="*/ 34 h 220"/>
                <a:gd name="T36" fmla="*/ 45 w 50"/>
                <a:gd name="T37" fmla="*/ 53 h 220"/>
                <a:gd name="T38" fmla="*/ 19 w 50"/>
                <a:gd name="T39" fmla="*/ 172 h 220"/>
                <a:gd name="T40" fmla="*/ 31 w 50"/>
                <a:gd name="T41" fmla="*/ 58 h 220"/>
                <a:gd name="T42" fmla="*/ 23 w 50"/>
                <a:gd name="T43" fmla="*/ 171 h 220"/>
                <a:gd name="T44" fmla="*/ 4 w 50"/>
                <a:gd name="T45" fmla="*/ 58 h 220"/>
                <a:gd name="T46" fmla="*/ 14 w 50"/>
                <a:gd name="T47" fmla="*/ 173 h 220"/>
                <a:gd name="T48" fmla="*/ 36 w 50"/>
                <a:gd name="T49" fmla="*/ 169 h 220"/>
                <a:gd name="T50" fmla="*/ 45 w 50"/>
                <a:gd name="T51" fmla="*/ 58 h 220"/>
                <a:gd name="T52" fmla="*/ 36 w 50"/>
                <a:gd name="T53" fmla="*/ 169 h 220"/>
                <a:gd name="T54" fmla="*/ 36 w 50"/>
                <a:gd name="T55" fmla="*/ 5 h 220"/>
                <a:gd name="T56" fmla="*/ 45 w 50"/>
                <a:gd name="T57" fmla="*/ 29 h 220"/>
                <a:gd name="T58" fmla="*/ 4 w 50"/>
                <a:gd name="T59" fmla="*/ 14 h 220"/>
                <a:gd name="T60" fmla="*/ 22 w 50"/>
                <a:gd name="T61" fmla="*/ 206 h 220"/>
                <a:gd name="T62" fmla="*/ 25 w 50"/>
                <a:gd name="T63" fmla="*/ 212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220">
                  <a:moveTo>
                    <a:pt x="50" y="173"/>
                  </a:moveTo>
                  <a:cubicBezTo>
                    <a:pt x="50" y="173"/>
                    <a:pt x="50" y="173"/>
                    <a:pt x="50" y="173"/>
                  </a:cubicBezTo>
                  <a:cubicBezTo>
                    <a:pt x="50" y="14"/>
                    <a:pt x="50" y="14"/>
                    <a:pt x="50" y="14"/>
                  </a:cubicBezTo>
                  <a:cubicBezTo>
                    <a:pt x="50" y="6"/>
                    <a:pt x="44" y="0"/>
                    <a:pt x="36" y="0"/>
                  </a:cubicBezTo>
                  <a:cubicBezTo>
                    <a:pt x="13" y="0"/>
                    <a:pt x="13" y="0"/>
                    <a:pt x="13" y="0"/>
                  </a:cubicBezTo>
                  <a:cubicBezTo>
                    <a:pt x="6" y="0"/>
                    <a:pt x="0" y="6"/>
                    <a:pt x="0" y="14"/>
                  </a:cubicBezTo>
                  <a:cubicBezTo>
                    <a:pt x="0" y="173"/>
                    <a:pt x="0" y="173"/>
                    <a:pt x="0" y="173"/>
                  </a:cubicBezTo>
                  <a:cubicBezTo>
                    <a:pt x="0" y="173"/>
                    <a:pt x="0" y="173"/>
                    <a:pt x="0" y="173"/>
                  </a:cubicBezTo>
                  <a:cubicBezTo>
                    <a:pt x="0" y="173"/>
                    <a:pt x="0" y="173"/>
                    <a:pt x="0" y="173"/>
                  </a:cubicBezTo>
                  <a:cubicBezTo>
                    <a:pt x="0" y="173"/>
                    <a:pt x="0" y="173"/>
                    <a:pt x="0" y="173"/>
                  </a:cubicBezTo>
                  <a:cubicBezTo>
                    <a:pt x="0" y="174"/>
                    <a:pt x="0" y="174"/>
                    <a:pt x="0" y="174"/>
                  </a:cubicBezTo>
                  <a:cubicBezTo>
                    <a:pt x="0" y="174"/>
                    <a:pt x="0" y="174"/>
                    <a:pt x="0" y="174"/>
                  </a:cubicBezTo>
                  <a:cubicBezTo>
                    <a:pt x="0" y="174"/>
                    <a:pt x="0" y="174"/>
                    <a:pt x="0" y="174"/>
                  </a:cubicBezTo>
                  <a:cubicBezTo>
                    <a:pt x="0" y="174"/>
                    <a:pt x="0" y="174"/>
                    <a:pt x="0" y="174"/>
                  </a:cubicBezTo>
                  <a:cubicBezTo>
                    <a:pt x="23" y="218"/>
                    <a:pt x="23" y="218"/>
                    <a:pt x="23" y="218"/>
                  </a:cubicBezTo>
                  <a:cubicBezTo>
                    <a:pt x="23" y="219"/>
                    <a:pt x="24" y="220"/>
                    <a:pt x="25" y="220"/>
                  </a:cubicBezTo>
                  <a:cubicBezTo>
                    <a:pt x="26" y="220"/>
                    <a:pt x="27" y="219"/>
                    <a:pt x="27" y="218"/>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3"/>
                  </a:cubicBezTo>
                  <a:close/>
                  <a:moveTo>
                    <a:pt x="31" y="201"/>
                  </a:moveTo>
                  <a:cubicBezTo>
                    <a:pt x="19" y="201"/>
                    <a:pt x="19" y="201"/>
                    <a:pt x="19" y="201"/>
                  </a:cubicBezTo>
                  <a:cubicBezTo>
                    <a:pt x="7" y="177"/>
                    <a:pt x="7" y="177"/>
                    <a:pt x="7" y="177"/>
                  </a:cubicBezTo>
                  <a:cubicBezTo>
                    <a:pt x="8" y="177"/>
                    <a:pt x="9" y="177"/>
                    <a:pt x="11" y="177"/>
                  </a:cubicBezTo>
                  <a:cubicBezTo>
                    <a:pt x="13" y="177"/>
                    <a:pt x="14" y="177"/>
                    <a:pt x="16" y="177"/>
                  </a:cubicBezTo>
                  <a:cubicBezTo>
                    <a:pt x="16" y="177"/>
                    <a:pt x="16" y="177"/>
                    <a:pt x="17" y="177"/>
                  </a:cubicBezTo>
                  <a:cubicBezTo>
                    <a:pt x="17" y="177"/>
                    <a:pt x="17" y="177"/>
                    <a:pt x="18" y="177"/>
                  </a:cubicBezTo>
                  <a:cubicBezTo>
                    <a:pt x="20" y="176"/>
                    <a:pt x="22" y="176"/>
                    <a:pt x="24" y="176"/>
                  </a:cubicBezTo>
                  <a:cubicBezTo>
                    <a:pt x="31" y="174"/>
                    <a:pt x="38" y="173"/>
                    <a:pt x="44" y="175"/>
                  </a:cubicBezTo>
                  <a:lnTo>
                    <a:pt x="31" y="201"/>
                  </a:lnTo>
                  <a:close/>
                  <a:moveTo>
                    <a:pt x="45" y="53"/>
                  </a:moveTo>
                  <a:cubicBezTo>
                    <a:pt x="4" y="53"/>
                    <a:pt x="4" y="53"/>
                    <a:pt x="4" y="53"/>
                  </a:cubicBezTo>
                  <a:cubicBezTo>
                    <a:pt x="4" y="34"/>
                    <a:pt x="4" y="34"/>
                    <a:pt x="4" y="34"/>
                  </a:cubicBezTo>
                  <a:cubicBezTo>
                    <a:pt x="45" y="34"/>
                    <a:pt x="45" y="34"/>
                    <a:pt x="45" y="34"/>
                  </a:cubicBezTo>
                  <a:lnTo>
                    <a:pt x="45" y="53"/>
                  </a:lnTo>
                  <a:close/>
                  <a:moveTo>
                    <a:pt x="23" y="171"/>
                  </a:moveTo>
                  <a:cubicBezTo>
                    <a:pt x="22" y="171"/>
                    <a:pt x="20" y="172"/>
                    <a:pt x="19" y="172"/>
                  </a:cubicBezTo>
                  <a:cubicBezTo>
                    <a:pt x="19" y="58"/>
                    <a:pt x="19" y="58"/>
                    <a:pt x="19" y="58"/>
                  </a:cubicBezTo>
                  <a:cubicBezTo>
                    <a:pt x="31" y="58"/>
                    <a:pt x="31" y="58"/>
                    <a:pt x="31" y="58"/>
                  </a:cubicBezTo>
                  <a:cubicBezTo>
                    <a:pt x="31" y="169"/>
                    <a:pt x="31" y="169"/>
                    <a:pt x="31" y="169"/>
                  </a:cubicBezTo>
                  <a:cubicBezTo>
                    <a:pt x="28" y="170"/>
                    <a:pt x="26" y="170"/>
                    <a:pt x="23" y="171"/>
                  </a:cubicBezTo>
                  <a:close/>
                  <a:moveTo>
                    <a:pt x="4" y="172"/>
                  </a:moveTo>
                  <a:cubicBezTo>
                    <a:pt x="4" y="58"/>
                    <a:pt x="4" y="58"/>
                    <a:pt x="4" y="58"/>
                  </a:cubicBezTo>
                  <a:cubicBezTo>
                    <a:pt x="14" y="58"/>
                    <a:pt x="14" y="58"/>
                    <a:pt x="14" y="58"/>
                  </a:cubicBezTo>
                  <a:cubicBezTo>
                    <a:pt x="14" y="173"/>
                    <a:pt x="14" y="173"/>
                    <a:pt x="14" y="173"/>
                  </a:cubicBezTo>
                  <a:cubicBezTo>
                    <a:pt x="11" y="173"/>
                    <a:pt x="7" y="173"/>
                    <a:pt x="4" y="172"/>
                  </a:cubicBezTo>
                  <a:close/>
                  <a:moveTo>
                    <a:pt x="36" y="169"/>
                  </a:moveTo>
                  <a:cubicBezTo>
                    <a:pt x="36" y="58"/>
                    <a:pt x="36" y="58"/>
                    <a:pt x="36" y="58"/>
                  </a:cubicBezTo>
                  <a:cubicBezTo>
                    <a:pt x="45" y="58"/>
                    <a:pt x="45" y="58"/>
                    <a:pt x="45" y="58"/>
                  </a:cubicBezTo>
                  <a:cubicBezTo>
                    <a:pt x="45" y="170"/>
                    <a:pt x="45" y="170"/>
                    <a:pt x="45" y="170"/>
                  </a:cubicBezTo>
                  <a:cubicBezTo>
                    <a:pt x="42" y="169"/>
                    <a:pt x="39" y="169"/>
                    <a:pt x="36" y="169"/>
                  </a:cubicBezTo>
                  <a:close/>
                  <a:moveTo>
                    <a:pt x="13" y="5"/>
                  </a:moveTo>
                  <a:cubicBezTo>
                    <a:pt x="36" y="5"/>
                    <a:pt x="36" y="5"/>
                    <a:pt x="36" y="5"/>
                  </a:cubicBezTo>
                  <a:cubicBezTo>
                    <a:pt x="41" y="5"/>
                    <a:pt x="45" y="9"/>
                    <a:pt x="45" y="14"/>
                  </a:cubicBezTo>
                  <a:cubicBezTo>
                    <a:pt x="45" y="29"/>
                    <a:pt x="45" y="29"/>
                    <a:pt x="45" y="29"/>
                  </a:cubicBezTo>
                  <a:cubicBezTo>
                    <a:pt x="4" y="29"/>
                    <a:pt x="4" y="29"/>
                    <a:pt x="4" y="29"/>
                  </a:cubicBezTo>
                  <a:cubicBezTo>
                    <a:pt x="4" y="14"/>
                    <a:pt x="4" y="14"/>
                    <a:pt x="4" y="14"/>
                  </a:cubicBezTo>
                  <a:cubicBezTo>
                    <a:pt x="4" y="9"/>
                    <a:pt x="8" y="5"/>
                    <a:pt x="13" y="5"/>
                  </a:cubicBezTo>
                  <a:close/>
                  <a:moveTo>
                    <a:pt x="22" y="206"/>
                  </a:moveTo>
                  <a:cubicBezTo>
                    <a:pt x="28" y="206"/>
                    <a:pt x="28" y="206"/>
                    <a:pt x="28" y="206"/>
                  </a:cubicBezTo>
                  <a:cubicBezTo>
                    <a:pt x="25" y="212"/>
                    <a:pt x="25" y="212"/>
                    <a:pt x="25" y="212"/>
                  </a:cubicBezTo>
                  <a:lnTo>
                    <a:pt x="22" y="20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37"/>
            <p:cNvSpPr>
              <a:spLocks noEditPoints="1"/>
            </p:cNvSpPr>
            <p:nvPr/>
          </p:nvSpPr>
          <p:spPr bwMode="auto">
            <a:xfrm>
              <a:off x="1765" y="1606"/>
              <a:ext cx="77" cy="264"/>
            </a:xfrm>
            <a:custGeom>
              <a:avLst/>
              <a:gdLst>
                <a:gd name="T0" fmla="*/ 61 w 64"/>
                <a:gd name="T1" fmla="*/ 0 h 220"/>
                <a:gd name="T2" fmla="*/ 3 w 64"/>
                <a:gd name="T3" fmla="*/ 0 h 220"/>
                <a:gd name="T4" fmla="*/ 0 w 64"/>
                <a:gd name="T5" fmla="*/ 3 h 220"/>
                <a:gd name="T6" fmla="*/ 0 w 64"/>
                <a:gd name="T7" fmla="*/ 217 h 220"/>
                <a:gd name="T8" fmla="*/ 3 w 64"/>
                <a:gd name="T9" fmla="*/ 220 h 220"/>
                <a:gd name="T10" fmla="*/ 61 w 64"/>
                <a:gd name="T11" fmla="*/ 220 h 220"/>
                <a:gd name="T12" fmla="*/ 64 w 64"/>
                <a:gd name="T13" fmla="*/ 217 h 220"/>
                <a:gd name="T14" fmla="*/ 64 w 64"/>
                <a:gd name="T15" fmla="*/ 3 h 220"/>
                <a:gd name="T16" fmla="*/ 61 w 64"/>
                <a:gd name="T17" fmla="*/ 0 h 220"/>
                <a:gd name="T18" fmla="*/ 5 w 64"/>
                <a:gd name="T19" fmla="*/ 215 h 220"/>
                <a:gd name="T20" fmla="*/ 5 w 64"/>
                <a:gd name="T21" fmla="*/ 5 h 220"/>
                <a:gd name="T22" fmla="*/ 59 w 64"/>
                <a:gd name="T23" fmla="*/ 5 h 220"/>
                <a:gd name="T24" fmla="*/ 59 w 64"/>
                <a:gd name="T25" fmla="*/ 22 h 220"/>
                <a:gd name="T26" fmla="*/ 39 w 64"/>
                <a:gd name="T27" fmla="*/ 22 h 220"/>
                <a:gd name="T28" fmla="*/ 37 w 64"/>
                <a:gd name="T29" fmla="*/ 25 h 220"/>
                <a:gd name="T30" fmla="*/ 39 w 64"/>
                <a:gd name="T31" fmla="*/ 27 h 220"/>
                <a:gd name="T32" fmla="*/ 59 w 64"/>
                <a:gd name="T33" fmla="*/ 27 h 220"/>
                <a:gd name="T34" fmla="*/ 59 w 64"/>
                <a:gd name="T35" fmla="*/ 47 h 220"/>
                <a:gd name="T36" fmla="*/ 32 w 64"/>
                <a:gd name="T37" fmla="*/ 47 h 220"/>
                <a:gd name="T38" fmla="*/ 30 w 64"/>
                <a:gd name="T39" fmla="*/ 49 h 220"/>
                <a:gd name="T40" fmla="*/ 32 w 64"/>
                <a:gd name="T41" fmla="*/ 51 h 220"/>
                <a:gd name="T42" fmla="*/ 59 w 64"/>
                <a:gd name="T43" fmla="*/ 51 h 220"/>
                <a:gd name="T44" fmla="*/ 59 w 64"/>
                <a:gd name="T45" fmla="*/ 71 h 220"/>
                <a:gd name="T46" fmla="*/ 39 w 64"/>
                <a:gd name="T47" fmla="*/ 71 h 220"/>
                <a:gd name="T48" fmla="*/ 37 w 64"/>
                <a:gd name="T49" fmla="*/ 73 h 220"/>
                <a:gd name="T50" fmla="*/ 39 w 64"/>
                <a:gd name="T51" fmla="*/ 76 h 220"/>
                <a:gd name="T52" fmla="*/ 59 w 64"/>
                <a:gd name="T53" fmla="*/ 76 h 220"/>
                <a:gd name="T54" fmla="*/ 59 w 64"/>
                <a:gd name="T55" fmla="*/ 95 h 220"/>
                <a:gd name="T56" fmla="*/ 32 w 64"/>
                <a:gd name="T57" fmla="*/ 95 h 220"/>
                <a:gd name="T58" fmla="*/ 30 w 64"/>
                <a:gd name="T59" fmla="*/ 97 h 220"/>
                <a:gd name="T60" fmla="*/ 32 w 64"/>
                <a:gd name="T61" fmla="*/ 100 h 220"/>
                <a:gd name="T62" fmla="*/ 59 w 64"/>
                <a:gd name="T63" fmla="*/ 100 h 220"/>
                <a:gd name="T64" fmla="*/ 59 w 64"/>
                <a:gd name="T65" fmla="*/ 119 h 220"/>
                <a:gd name="T66" fmla="*/ 39 w 64"/>
                <a:gd name="T67" fmla="*/ 119 h 220"/>
                <a:gd name="T68" fmla="*/ 37 w 64"/>
                <a:gd name="T69" fmla="*/ 122 h 220"/>
                <a:gd name="T70" fmla="*/ 39 w 64"/>
                <a:gd name="T71" fmla="*/ 124 h 220"/>
                <a:gd name="T72" fmla="*/ 59 w 64"/>
                <a:gd name="T73" fmla="*/ 124 h 220"/>
                <a:gd name="T74" fmla="*/ 59 w 64"/>
                <a:gd name="T75" fmla="*/ 143 h 220"/>
                <a:gd name="T76" fmla="*/ 32 w 64"/>
                <a:gd name="T77" fmla="*/ 143 h 220"/>
                <a:gd name="T78" fmla="*/ 30 w 64"/>
                <a:gd name="T79" fmla="*/ 146 h 220"/>
                <a:gd name="T80" fmla="*/ 32 w 64"/>
                <a:gd name="T81" fmla="*/ 148 h 220"/>
                <a:gd name="T82" fmla="*/ 59 w 64"/>
                <a:gd name="T83" fmla="*/ 148 h 220"/>
                <a:gd name="T84" fmla="*/ 59 w 64"/>
                <a:gd name="T85" fmla="*/ 168 h 220"/>
                <a:gd name="T86" fmla="*/ 39 w 64"/>
                <a:gd name="T87" fmla="*/ 168 h 220"/>
                <a:gd name="T88" fmla="*/ 37 w 64"/>
                <a:gd name="T89" fmla="*/ 170 h 220"/>
                <a:gd name="T90" fmla="*/ 39 w 64"/>
                <a:gd name="T91" fmla="*/ 172 h 220"/>
                <a:gd name="T92" fmla="*/ 59 w 64"/>
                <a:gd name="T93" fmla="*/ 172 h 220"/>
                <a:gd name="T94" fmla="*/ 59 w 64"/>
                <a:gd name="T95" fmla="*/ 192 h 220"/>
                <a:gd name="T96" fmla="*/ 32 w 64"/>
                <a:gd name="T97" fmla="*/ 192 h 220"/>
                <a:gd name="T98" fmla="*/ 30 w 64"/>
                <a:gd name="T99" fmla="*/ 194 h 220"/>
                <a:gd name="T100" fmla="*/ 32 w 64"/>
                <a:gd name="T101" fmla="*/ 196 h 220"/>
                <a:gd name="T102" fmla="*/ 59 w 64"/>
                <a:gd name="T103" fmla="*/ 196 h 220"/>
                <a:gd name="T104" fmla="*/ 59 w 64"/>
                <a:gd name="T105" fmla="*/ 215 h 220"/>
                <a:gd name="T106" fmla="*/ 5 w 64"/>
                <a:gd name="T107" fmla="*/ 21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220">
                  <a:moveTo>
                    <a:pt x="61" y="0"/>
                  </a:moveTo>
                  <a:cubicBezTo>
                    <a:pt x="3" y="0"/>
                    <a:pt x="3" y="0"/>
                    <a:pt x="3" y="0"/>
                  </a:cubicBezTo>
                  <a:cubicBezTo>
                    <a:pt x="1" y="0"/>
                    <a:pt x="0" y="1"/>
                    <a:pt x="0" y="3"/>
                  </a:cubicBezTo>
                  <a:cubicBezTo>
                    <a:pt x="0" y="217"/>
                    <a:pt x="0" y="217"/>
                    <a:pt x="0" y="217"/>
                  </a:cubicBezTo>
                  <a:cubicBezTo>
                    <a:pt x="0" y="218"/>
                    <a:pt x="1" y="220"/>
                    <a:pt x="3" y="220"/>
                  </a:cubicBezTo>
                  <a:cubicBezTo>
                    <a:pt x="61" y="220"/>
                    <a:pt x="61" y="220"/>
                    <a:pt x="61" y="220"/>
                  </a:cubicBezTo>
                  <a:cubicBezTo>
                    <a:pt x="63" y="220"/>
                    <a:pt x="64" y="218"/>
                    <a:pt x="64" y="217"/>
                  </a:cubicBezTo>
                  <a:cubicBezTo>
                    <a:pt x="64" y="3"/>
                    <a:pt x="64" y="3"/>
                    <a:pt x="64" y="3"/>
                  </a:cubicBezTo>
                  <a:cubicBezTo>
                    <a:pt x="64" y="1"/>
                    <a:pt x="63" y="0"/>
                    <a:pt x="61" y="0"/>
                  </a:cubicBezTo>
                  <a:close/>
                  <a:moveTo>
                    <a:pt x="5" y="215"/>
                  </a:moveTo>
                  <a:cubicBezTo>
                    <a:pt x="5" y="5"/>
                    <a:pt x="5" y="5"/>
                    <a:pt x="5" y="5"/>
                  </a:cubicBezTo>
                  <a:cubicBezTo>
                    <a:pt x="59" y="5"/>
                    <a:pt x="59" y="5"/>
                    <a:pt x="59" y="5"/>
                  </a:cubicBezTo>
                  <a:cubicBezTo>
                    <a:pt x="59" y="22"/>
                    <a:pt x="59" y="22"/>
                    <a:pt x="59" y="22"/>
                  </a:cubicBezTo>
                  <a:cubicBezTo>
                    <a:pt x="39" y="22"/>
                    <a:pt x="39" y="22"/>
                    <a:pt x="39" y="22"/>
                  </a:cubicBezTo>
                  <a:cubicBezTo>
                    <a:pt x="38" y="22"/>
                    <a:pt x="37" y="24"/>
                    <a:pt x="37" y="25"/>
                  </a:cubicBezTo>
                  <a:cubicBezTo>
                    <a:pt x="37" y="26"/>
                    <a:pt x="38" y="27"/>
                    <a:pt x="39" y="27"/>
                  </a:cubicBezTo>
                  <a:cubicBezTo>
                    <a:pt x="59" y="27"/>
                    <a:pt x="59" y="27"/>
                    <a:pt x="59" y="27"/>
                  </a:cubicBezTo>
                  <a:cubicBezTo>
                    <a:pt x="59" y="47"/>
                    <a:pt x="59" y="47"/>
                    <a:pt x="59" y="47"/>
                  </a:cubicBezTo>
                  <a:cubicBezTo>
                    <a:pt x="32" y="47"/>
                    <a:pt x="32" y="47"/>
                    <a:pt x="32" y="47"/>
                  </a:cubicBezTo>
                  <a:cubicBezTo>
                    <a:pt x="31" y="47"/>
                    <a:pt x="30" y="48"/>
                    <a:pt x="30" y="49"/>
                  </a:cubicBezTo>
                  <a:cubicBezTo>
                    <a:pt x="30" y="50"/>
                    <a:pt x="31" y="51"/>
                    <a:pt x="32" y="51"/>
                  </a:cubicBezTo>
                  <a:cubicBezTo>
                    <a:pt x="59" y="51"/>
                    <a:pt x="59" y="51"/>
                    <a:pt x="59" y="51"/>
                  </a:cubicBezTo>
                  <a:cubicBezTo>
                    <a:pt x="59" y="71"/>
                    <a:pt x="59" y="71"/>
                    <a:pt x="59" y="71"/>
                  </a:cubicBezTo>
                  <a:cubicBezTo>
                    <a:pt x="39" y="71"/>
                    <a:pt x="39" y="71"/>
                    <a:pt x="39" y="71"/>
                  </a:cubicBezTo>
                  <a:cubicBezTo>
                    <a:pt x="38" y="71"/>
                    <a:pt x="37" y="72"/>
                    <a:pt x="37" y="73"/>
                  </a:cubicBezTo>
                  <a:cubicBezTo>
                    <a:pt x="37" y="74"/>
                    <a:pt x="38" y="76"/>
                    <a:pt x="39" y="76"/>
                  </a:cubicBezTo>
                  <a:cubicBezTo>
                    <a:pt x="59" y="76"/>
                    <a:pt x="59" y="76"/>
                    <a:pt x="59" y="76"/>
                  </a:cubicBezTo>
                  <a:cubicBezTo>
                    <a:pt x="59" y="95"/>
                    <a:pt x="59" y="95"/>
                    <a:pt x="59" y="95"/>
                  </a:cubicBezTo>
                  <a:cubicBezTo>
                    <a:pt x="32" y="95"/>
                    <a:pt x="32" y="95"/>
                    <a:pt x="32" y="95"/>
                  </a:cubicBezTo>
                  <a:cubicBezTo>
                    <a:pt x="31" y="95"/>
                    <a:pt x="30" y="96"/>
                    <a:pt x="30" y="97"/>
                  </a:cubicBezTo>
                  <a:cubicBezTo>
                    <a:pt x="30" y="99"/>
                    <a:pt x="31" y="100"/>
                    <a:pt x="32" y="100"/>
                  </a:cubicBezTo>
                  <a:cubicBezTo>
                    <a:pt x="59" y="100"/>
                    <a:pt x="59" y="100"/>
                    <a:pt x="59" y="100"/>
                  </a:cubicBezTo>
                  <a:cubicBezTo>
                    <a:pt x="59" y="119"/>
                    <a:pt x="59" y="119"/>
                    <a:pt x="59" y="119"/>
                  </a:cubicBezTo>
                  <a:cubicBezTo>
                    <a:pt x="39" y="119"/>
                    <a:pt x="39" y="119"/>
                    <a:pt x="39" y="119"/>
                  </a:cubicBezTo>
                  <a:cubicBezTo>
                    <a:pt x="38" y="119"/>
                    <a:pt x="37" y="120"/>
                    <a:pt x="37" y="122"/>
                  </a:cubicBezTo>
                  <a:cubicBezTo>
                    <a:pt x="37" y="123"/>
                    <a:pt x="38" y="124"/>
                    <a:pt x="39" y="124"/>
                  </a:cubicBezTo>
                  <a:cubicBezTo>
                    <a:pt x="59" y="124"/>
                    <a:pt x="59" y="124"/>
                    <a:pt x="59" y="124"/>
                  </a:cubicBezTo>
                  <a:cubicBezTo>
                    <a:pt x="59" y="143"/>
                    <a:pt x="59" y="143"/>
                    <a:pt x="59" y="143"/>
                  </a:cubicBezTo>
                  <a:cubicBezTo>
                    <a:pt x="32" y="143"/>
                    <a:pt x="32" y="143"/>
                    <a:pt x="32" y="143"/>
                  </a:cubicBezTo>
                  <a:cubicBezTo>
                    <a:pt x="31" y="143"/>
                    <a:pt x="30" y="144"/>
                    <a:pt x="30" y="146"/>
                  </a:cubicBezTo>
                  <a:cubicBezTo>
                    <a:pt x="30" y="147"/>
                    <a:pt x="31" y="148"/>
                    <a:pt x="32" y="148"/>
                  </a:cubicBezTo>
                  <a:cubicBezTo>
                    <a:pt x="59" y="148"/>
                    <a:pt x="59" y="148"/>
                    <a:pt x="59" y="148"/>
                  </a:cubicBezTo>
                  <a:cubicBezTo>
                    <a:pt x="59" y="168"/>
                    <a:pt x="59" y="168"/>
                    <a:pt x="59" y="168"/>
                  </a:cubicBezTo>
                  <a:cubicBezTo>
                    <a:pt x="39" y="168"/>
                    <a:pt x="39" y="168"/>
                    <a:pt x="39" y="168"/>
                  </a:cubicBezTo>
                  <a:cubicBezTo>
                    <a:pt x="38" y="168"/>
                    <a:pt x="37" y="169"/>
                    <a:pt x="37" y="170"/>
                  </a:cubicBezTo>
                  <a:cubicBezTo>
                    <a:pt x="37" y="171"/>
                    <a:pt x="38" y="172"/>
                    <a:pt x="39" y="172"/>
                  </a:cubicBezTo>
                  <a:cubicBezTo>
                    <a:pt x="59" y="172"/>
                    <a:pt x="59" y="172"/>
                    <a:pt x="59" y="172"/>
                  </a:cubicBezTo>
                  <a:cubicBezTo>
                    <a:pt x="59" y="192"/>
                    <a:pt x="59" y="192"/>
                    <a:pt x="59" y="192"/>
                  </a:cubicBezTo>
                  <a:cubicBezTo>
                    <a:pt x="32" y="192"/>
                    <a:pt x="32" y="192"/>
                    <a:pt x="32" y="192"/>
                  </a:cubicBezTo>
                  <a:cubicBezTo>
                    <a:pt x="31" y="192"/>
                    <a:pt x="30" y="193"/>
                    <a:pt x="30" y="194"/>
                  </a:cubicBezTo>
                  <a:cubicBezTo>
                    <a:pt x="30" y="195"/>
                    <a:pt x="31" y="196"/>
                    <a:pt x="32" y="196"/>
                  </a:cubicBezTo>
                  <a:cubicBezTo>
                    <a:pt x="59" y="196"/>
                    <a:pt x="59" y="196"/>
                    <a:pt x="59" y="196"/>
                  </a:cubicBezTo>
                  <a:cubicBezTo>
                    <a:pt x="59" y="215"/>
                    <a:pt x="59" y="215"/>
                    <a:pt x="59" y="215"/>
                  </a:cubicBezTo>
                  <a:lnTo>
                    <a:pt x="5" y="2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55" name="Group 54"/>
          <p:cNvGrpSpPr/>
          <p:nvPr/>
        </p:nvGrpSpPr>
        <p:grpSpPr>
          <a:xfrm>
            <a:off x="5900838" y="2250463"/>
            <a:ext cx="573757" cy="573757"/>
            <a:chOff x="5137150" y="-1846263"/>
            <a:chExt cx="1935163" cy="1944688"/>
          </a:xfrm>
        </p:grpSpPr>
        <p:sp>
          <p:nvSpPr>
            <p:cNvPr id="56" name="Oval 60"/>
            <p:cNvSpPr>
              <a:spLocks noChangeArrowheads="1"/>
            </p:cNvSpPr>
            <p:nvPr/>
          </p:nvSpPr>
          <p:spPr bwMode="auto">
            <a:xfrm>
              <a:off x="5137150" y="-1846263"/>
              <a:ext cx="1935163" cy="1944688"/>
            </a:xfrm>
            <a:prstGeom prst="ellipse">
              <a:avLst/>
            </a:pr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57" name="Group 56"/>
            <p:cNvGrpSpPr/>
            <p:nvPr/>
          </p:nvGrpSpPr>
          <p:grpSpPr>
            <a:xfrm>
              <a:off x="5526088" y="-1517650"/>
              <a:ext cx="1158875" cy="1292225"/>
              <a:chOff x="5526088" y="-1517650"/>
              <a:chExt cx="1158875" cy="1292225"/>
            </a:xfrm>
          </p:grpSpPr>
          <p:sp>
            <p:nvSpPr>
              <p:cNvPr id="58" name="Freeform 72"/>
              <p:cNvSpPr>
                <a:spLocks noEditPoints="1"/>
              </p:cNvSpPr>
              <p:nvPr/>
            </p:nvSpPr>
            <p:spPr bwMode="auto">
              <a:xfrm>
                <a:off x="5656263" y="-1517650"/>
                <a:ext cx="950913" cy="784225"/>
              </a:xfrm>
              <a:custGeom>
                <a:avLst/>
                <a:gdLst>
                  <a:gd name="T0" fmla="*/ 172 w 174"/>
                  <a:gd name="T1" fmla="*/ 143 h 143"/>
                  <a:gd name="T2" fmla="*/ 2 w 174"/>
                  <a:gd name="T3" fmla="*/ 143 h 143"/>
                  <a:gd name="T4" fmla="*/ 0 w 174"/>
                  <a:gd name="T5" fmla="*/ 140 h 143"/>
                  <a:gd name="T6" fmla="*/ 0 w 174"/>
                  <a:gd name="T7" fmla="*/ 2 h 143"/>
                  <a:gd name="T8" fmla="*/ 2 w 174"/>
                  <a:gd name="T9" fmla="*/ 0 h 143"/>
                  <a:gd name="T10" fmla="*/ 172 w 174"/>
                  <a:gd name="T11" fmla="*/ 0 h 143"/>
                  <a:gd name="T12" fmla="*/ 174 w 174"/>
                  <a:gd name="T13" fmla="*/ 2 h 143"/>
                  <a:gd name="T14" fmla="*/ 174 w 174"/>
                  <a:gd name="T15" fmla="*/ 140 h 143"/>
                  <a:gd name="T16" fmla="*/ 172 w 174"/>
                  <a:gd name="T17" fmla="*/ 143 h 143"/>
                  <a:gd name="T18" fmla="*/ 4 w 174"/>
                  <a:gd name="T19" fmla="*/ 138 h 143"/>
                  <a:gd name="T20" fmla="*/ 169 w 174"/>
                  <a:gd name="T21" fmla="*/ 138 h 143"/>
                  <a:gd name="T22" fmla="*/ 169 w 174"/>
                  <a:gd name="T23" fmla="*/ 4 h 143"/>
                  <a:gd name="T24" fmla="*/ 4 w 174"/>
                  <a:gd name="T25" fmla="*/ 4 h 143"/>
                  <a:gd name="T26" fmla="*/ 4 w 174"/>
                  <a:gd name="T27" fmla="*/ 13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4" h="143">
                    <a:moveTo>
                      <a:pt x="172" y="143"/>
                    </a:moveTo>
                    <a:cubicBezTo>
                      <a:pt x="2" y="143"/>
                      <a:pt x="2" y="143"/>
                      <a:pt x="2" y="143"/>
                    </a:cubicBezTo>
                    <a:cubicBezTo>
                      <a:pt x="1" y="143"/>
                      <a:pt x="0" y="142"/>
                      <a:pt x="0" y="140"/>
                    </a:cubicBezTo>
                    <a:cubicBezTo>
                      <a:pt x="0" y="2"/>
                      <a:pt x="0" y="2"/>
                      <a:pt x="0" y="2"/>
                    </a:cubicBezTo>
                    <a:cubicBezTo>
                      <a:pt x="0" y="1"/>
                      <a:pt x="1" y="0"/>
                      <a:pt x="2" y="0"/>
                    </a:cubicBezTo>
                    <a:cubicBezTo>
                      <a:pt x="172" y="0"/>
                      <a:pt x="172" y="0"/>
                      <a:pt x="172" y="0"/>
                    </a:cubicBezTo>
                    <a:cubicBezTo>
                      <a:pt x="173" y="0"/>
                      <a:pt x="174" y="1"/>
                      <a:pt x="174" y="2"/>
                    </a:cubicBezTo>
                    <a:cubicBezTo>
                      <a:pt x="174" y="140"/>
                      <a:pt x="174" y="140"/>
                      <a:pt x="174" y="140"/>
                    </a:cubicBezTo>
                    <a:cubicBezTo>
                      <a:pt x="174" y="142"/>
                      <a:pt x="173" y="143"/>
                      <a:pt x="172" y="143"/>
                    </a:cubicBezTo>
                    <a:close/>
                    <a:moveTo>
                      <a:pt x="4" y="138"/>
                    </a:moveTo>
                    <a:cubicBezTo>
                      <a:pt x="169" y="138"/>
                      <a:pt x="169" y="138"/>
                      <a:pt x="169" y="138"/>
                    </a:cubicBezTo>
                    <a:cubicBezTo>
                      <a:pt x="169" y="4"/>
                      <a:pt x="169" y="4"/>
                      <a:pt x="169" y="4"/>
                    </a:cubicBezTo>
                    <a:cubicBezTo>
                      <a:pt x="4" y="4"/>
                      <a:pt x="4" y="4"/>
                      <a:pt x="4" y="4"/>
                    </a:cubicBezTo>
                    <a:lnTo>
                      <a:pt x="4" y="1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9" name="Freeform 73"/>
              <p:cNvSpPr>
                <a:spLocks noEditPoints="1"/>
              </p:cNvSpPr>
              <p:nvPr/>
            </p:nvSpPr>
            <p:spPr bwMode="auto">
              <a:xfrm>
                <a:off x="5962650" y="-1408113"/>
                <a:ext cx="339725" cy="93663"/>
              </a:xfrm>
              <a:custGeom>
                <a:avLst/>
                <a:gdLst>
                  <a:gd name="T0" fmla="*/ 53 w 62"/>
                  <a:gd name="T1" fmla="*/ 17 h 17"/>
                  <a:gd name="T2" fmla="*/ 9 w 62"/>
                  <a:gd name="T3" fmla="*/ 17 h 17"/>
                  <a:gd name="T4" fmla="*/ 0 w 62"/>
                  <a:gd name="T5" fmla="*/ 9 h 17"/>
                  <a:gd name="T6" fmla="*/ 9 w 62"/>
                  <a:gd name="T7" fmla="*/ 0 h 17"/>
                  <a:gd name="T8" fmla="*/ 53 w 62"/>
                  <a:gd name="T9" fmla="*/ 0 h 17"/>
                  <a:gd name="T10" fmla="*/ 62 w 62"/>
                  <a:gd name="T11" fmla="*/ 9 h 17"/>
                  <a:gd name="T12" fmla="*/ 53 w 62"/>
                  <a:gd name="T13" fmla="*/ 17 h 17"/>
                  <a:gd name="T14" fmla="*/ 9 w 62"/>
                  <a:gd name="T15" fmla="*/ 4 h 17"/>
                  <a:gd name="T16" fmla="*/ 4 w 62"/>
                  <a:gd name="T17" fmla="*/ 9 h 17"/>
                  <a:gd name="T18" fmla="*/ 9 w 62"/>
                  <a:gd name="T19" fmla="*/ 13 h 17"/>
                  <a:gd name="T20" fmla="*/ 53 w 62"/>
                  <a:gd name="T21" fmla="*/ 13 h 17"/>
                  <a:gd name="T22" fmla="*/ 57 w 62"/>
                  <a:gd name="T23" fmla="*/ 9 h 17"/>
                  <a:gd name="T24" fmla="*/ 53 w 62"/>
                  <a:gd name="T25" fmla="*/ 4 h 17"/>
                  <a:gd name="T26" fmla="*/ 9 w 62"/>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7">
                    <a:moveTo>
                      <a:pt x="53" y="17"/>
                    </a:moveTo>
                    <a:cubicBezTo>
                      <a:pt x="9" y="17"/>
                      <a:pt x="9" y="17"/>
                      <a:pt x="9" y="17"/>
                    </a:cubicBezTo>
                    <a:cubicBezTo>
                      <a:pt x="4" y="17"/>
                      <a:pt x="0" y="13"/>
                      <a:pt x="0" y="9"/>
                    </a:cubicBezTo>
                    <a:cubicBezTo>
                      <a:pt x="0" y="4"/>
                      <a:pt x="4" y="0"/>
                      <a:pt x="9" y="0"/>
                    </a:cubicBezTo>
                    <a:cubicBezTo>
                      <a:pt x="53" y="0"/>
                      <a:pt x="53" y="0"/>
                      <a:pt x="53" y="0"/>
                    </a:cubicBezTo>
                    <a:cubicBezTo>
                      <a:pt x="58" y="0"/>
                      <a:pt x="62" y="4"/>
                      <a:pt x="62" y="9"/>
                    </a:cubicBezTo>
                    <a:cubicBezTo>
                      <a:pt x="62" y="13"/>
                      <a:pt x="58" y="17"/>
                      <a:pt x="53" y="17"/>
                    </a:cubicBezTo>
                    <a:close/>
                    <a:moveTo>
                      <a:pt x="9" y="4"/>
                    </a:moveTo>
                    <a:cubicBezTo>
                      <a:pt x="6" y="4"/>
                      <a:pt x="4" y="6"/>
                      <a:pt x="4" y="9"/>
                    </a:cubicBezTo>
                    <a:cubicBezTo>
                      <a:pt x="4" y="11"/>
                      <a:pt x="6" y="13"/>
                      <a:pt x="9" y="13"/>
                    </a:cubicBezTo>
                    <a:cubicBezTo>
                      <a:pt x="53" y="13"/>
                      <a:pt x="53" y="13"/>
                      <a:pt x="53" y="13"/>
                    </a:cubicBezTo>
                    <a:cubicBezTo>
                      <a:pt x="55" y="13"/>
                      <a:pt x="57" y="11"/>
                      <a:pt x="57" y="9"/>
                    </a:cubicBezTo>
                    <a:cubicBezTo>
                      <a:pt x="57" y="6"/>
                      <a:pt x="55" y="4"/>
                      <a:pt x="53" y="4"/>
                    </a:cubicBezTo>
                    <a:lnTo>
                      <a:pt x="9"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0" name="Freeform 74"/>
              <p:cNvSpPr>
                <a:spLocks noEditPoints="1"/>
              </p:cNvSpPr>
              <p:nvPr/>
            </p:nvSpPr>
            <p:spPr bwMode="auto">
              <a:xfrm>
                <a:off x="5640388"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2" y="0"/>
                      <a:pt x="28" y="7"/>
                      <a:pt x="28" y="14"/>
                    </a:cubicBezTo>
                    <a:cubicBezTo>
                      <a:pt x="28" y="22"/>
                      <a:pt x="22"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1" name="Freeform 75"/>
              <p:cNvSpPr>
                <a:spLocks noEditPoints="1"/>
              </p:cNvSpPr>
              <p:nvPr/>
            </p:nvSpPr>
            <p:spPr bwMode="auto">
              <a:xfrm>
                <a:off x="5886450"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1" y="0"/>
                      <a:pt x="28" y="7"/>
                      <a:pt x="28" y="14"/>
                    </a:cubicBezTo>
                    <a:cubicBezTo>
                      <a:pt x="28" y="22"/>
                      <a:pt x="21"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2" name="Freeform 76"/>
              <p:cNvSpPr>
                <a:spLocks noEditPoints="1"/>
              </p:cNvSpPr>
              <p:nvPr/>
            </p:nvSpPr>
            <p:spPr bwMode="auto">
              <a:xfrm>
                <a:off x="6132513" y="-498475"/>
                <a:ext cx="147638" cy="153988"/>
              </a:xfrm>
              <a:custGeom>
                <a:avLst/>
                <a:gdLst>
                  <a:gd name="T0" fmla="*/ 14 w 27"/>
                  <a:gd name="T1" fmla="*/ 28 h 28"/>
                  <a:gd name="T2" fmla="*/ 0 w 27"/>
                  <a:gd name="T3" fmla="*/ 14 h 28"/>
                  <a:gd name="T4" fmla="*/ 14 w 27"/>
                  <a:gd name="T5" fmla="*/ 0 h 28"/>
                  <a:gd name="T6" fmla="*/ 27 w 27"/>
                  <a:gd name="T7" fmla="*/ 14 h 28"/>
                  <a:gd name="T8" fmla="*/ 14 w 27"/>
                  <a:gd name="T9" fmla="*/ 28 h 28"/>
                  <a:gd name="T10" fmla="*/ 14 w 27"/>
                  <a:gd name="T11" fmla="*/ 5 h 28"/>
                  <a:gd name="T12" fmla="*/ 4 w 27"/>
                  <a:gd name="T13" fmla="*/ 14 h 28"/>
                  <a:gd name="T14" fmla="*/ 14 w 27"/>
                  <a:gd name="T15" fmla="*/ 23 h 28"/>
                  <a:gd name="T16" fmla="*/ 23 w 27"/>
                  <a:gd name="T17" fmla="*/ 14 h 28"/>
                  <a:gd name="T18" fmla="*/ 14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4" y="28"/>
                    </a:moveTo>
                    <a:cubicBezTo>
                      <a:pt x="6" y="28"/>
                      <a:pt x="0" y="22"/>
                      <a:pt x="0" y="14"/>
                    </a:cubicBezTo>
                    <a:cubicBezTo>
                      <a:pt x="0" y="7"/>
                      <a:pt x="6" y="0"/>
                      <a:pt x="14" y="0"/>
                    </a:cubicBezTo>
                    <a:cubicBezTo>
                      <a:pt x="21" y="0"/>
                      <a:pt x="27" y="7"/>
                      <a:pt x="27" y="14"/>
                    </a:cubicBezTo>
                    <a:cubicBezTo>
                      <a:pt x="27" y="22"/>
                      <a:pt x="21" y="28"/>
                      <a:pt x="14" y="28"/>
                    </a:cubicBezTo>
                    <a:close/>
                    <a:moveTo>
                      <a:pt x="14" y="5"/>
                    </a:moveTo>
                    <a:cubicBezTo>
                      <a:pt x="9" y="5"/>
                      <a:pt x="4" y="9"/>
                      <a:pt x="4" y="14"/>
                    </a:cubicBezTo>
                    <a:cubicBezTo>
                      <a:pt x="4"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3" name="Freeform 77"/>
              <p:cNvSpPr>
                <a:spLocks noEditPoints="1"/>
              </p:cNvSpPr>
              <p:nvPr/>
            </p:nvSpPr>
            <p:spPr bwMode="auto">
              <a:xfrm>
                <a:off x="6378575" y="-498475"/>
                <a:ext cx="147638" cy="153988"/>
              </a:xfrm>
              <a:custGeom>
                <a:avLst/>
                <a:gdLst>
                  <a:gd name="T0" fmla="*/ 13 w 27"/>
                  <a:gd name="T1" fmla="*/ 28 h 28"/>
                  <a:gd name="T2" fmla="*/ 0 w 27"/>
                  <a:gd name="T3" fmla="*/ 14 h 28"/>
                  <a:gd name="T4" fmla="*/ 13 w 27"/>
                  <a:gd name="T5" fmla="*/ 0 h 28"/>
                  <a:gd name="T6" fmla="*/ 27 w 27"/>
                  <a:gd name="T7" fmla="*/ 14 h 28"/>
                  <a:gd name="T8" fmla="*/ 13 w 27"/>
                  <a:gd name="T9" fmla="*/ 28 h 28"/>
                  <a:gd name="T10" fmla="*/ 13 w 27"/>
                  <a:gd name="T11" fmla="*/ 5 h 28"/>
                  <a:gd name="T12" fmla="*/ 4 w 27"/>
                  <a:gd name="T13" fmla="*/ 14 h 28"/>
                  <a:gd name="T14" fmla="*/ 13 w 27"/>
                  <a:gd name="T15" fmla="*/ 23 h 28"/>
                  <a:gd name="T16" fmla="*/ 23 w 27"/>
                  <a:gd name="T17" fmla="*/ 14 h 28"/>
                  <a:gd name="T18" fmla="*/ 13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3" y="28"/>
                    </a:moveTo>
                    <a:cubicBezTo>
                      <a:pt x="6" y="28"/>
                      <a:pt x="0" y="22"/>
                      <a:pt x="0" y="14"/>
                    </a:cubicBezTo>
                    <a:cubicBezTo>
                      <a:pt x="0" y="7"/>
                      <a:pt x="6" y="0"/>
                      <a:pt x="13" y="0"/>
                    </a:cubicBezTo>
                    <a:cubicBezTo>
                      <a:pt x="21" y="0"/>
                      <a:pt x="27" y="7"/>
                      <a:pt x="27" y="14"/>
                    </a:cubicBezTo>
                    <a:cubicBezTo>
                      <a:pt x="27" y="22"/>
                      <a:pt x="21" y="28"/>
                      <a:pt x="13" y="28"/>
                    </a:cubicBezTo>
                    <a:close/>
                    <a:moveTo>
                      <a:pt x="13" y="5"/>
                    </a:moveTo>
                    <a:cubicBezTo>
                      <a:pt x="8" y="5"/>
                      <a:pt x="4" y="9"/>
                      <a:pt x="4" y="14"/>
                    </a:cubicBezTo>
                    <a:cubicBezTo>
                      <a:pt x="4" y="19"/>
                      <a:pt x="8" y="23"/>
                      <a:pt x="13" y="23"/>
                    </a:cubicBezTo>
                    <a:cubicBezTo>
                      <a:pt x="19" y="23"/>
                      <a:pt x="23" y="19"/>
                      <a:pt x="23" y="14"/>
                    </a:cubicBezTo>
                    <a:cubicBezTo>
                      <a:pt x="23" y="9"/>
                      <a:pt x="19" y="5"/>
                      <a:pt x="1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4" name="Freeform 78"/>
              <p:cNvSpPr>
                <a:spLocks/>
              </p:cNvSpPr>
              <p:nvPr/>
            </p:nvSpPr>
            <p:spPr bwMode="auto">
              <a:xfrm>
                <a:off x="5526088" y="-612775"/>
                <a:ext cx="1158875" cy="387350"/>
              </a:xfrm>
              <a:custGeom>
                <a:avLst/>
                <a:gdLst>
                  <a:gd name="T0" fmla="*/ 210 w 212"/>
                  <a:gd name="T1" fmla="*/ 71 h 71"/>
                  <a:gd name="T2" fmla="*/ 35 w 212"/>
                  <a:gd name="T3" fmla="*/ 71 h 71"/>
                  <a:gd name="T4" fmla="*/ 0 w 212"/>
                  <a:gd name="T5" fmla="*/ 35 h 71"/>
                  <a:gd name="T6" fmla="*/ 35 w 212"/>
                  <a:gd name="T7" fmla="*/ 0 h 71"/>
                  <a:gd name="T8" fmla="*/ 210 w 212"/>
                  <a:gd name="T9" fmla="*/ 0 h 71"/>
                  <a:gd name="T10" fmla="*/ 212 w 212"/>
                  <a:gd name="T11" fmla="*/ 2 h 71"/>
                  <a:gd name="T12" fmla="*/ 210 w 212"/>
                  <a:gd name="T13" fmla="*/ 5 h 71"/>
                  <a:gd name="T14" fmla="*/ 35 w 212"/>
                  <a:gd name="T15" fmla="*/ 5 h 71"/>
                  <a:gd name="T16" fmla="*/ 4 w 212"/>
                  <a:gd name="T17" fmla="*/ 35 h 71"/>
                  <a:gd name="T18" fmla="*/ 35 w 212"/>
                  <a:gd name="T19" fmla="*/ 66 h 71"/>
                  <a:gd name="T20" fmla="*/ 210 w 212"/>
                  <a:gd name="T21" fmla="*/ 66 h 71"/>
                  <a:gd name="T22" fmla="*/ 212 w 212"/>
                  <a:gd name="T23" fmla="*/ 68 h 71"/>
                  <a:gd name="T24" fmla="*/ 210 w 212"/>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71">
                    <a:moveTo>
                      <a:pt x="210" y="71"/>
                    </a:moveTo>
                    <a:cubicBezTo>
                      <a:pt x="35" y="71"/>
                      <a:pt x="35" y="71"/>
                      <a:pt x="35" y="71"/>
                    </a:cubicBezTo>
                    <a:cubicBezTo>
                      <a:pt x="15" y="71"/>
                      <a:pt x="0" y="55"/>
                      <a:pt x="0" y="35"/>
                    </a:cubicBezTo>
                    <a:cubicBezTo>
                      <a:pt x="0" y="16"/>
                      <a:pt x="15" y="0"/>
                      <a:pt x="35" y="0"/>
                    </a:cubicBezTo>
                    <a:cubicBezTo>
                      <a:pt x="210" y="0"/>
                      <a:pt x="210" y="0"/>
                      <a:pt x="210" y="0"/>
                    </a:cubicBezTo>
                    <a:cubicBezTo>
                      <a:pt x="211" y="0"/>
                      <a:pt x="212" y="1"/>
                      <a:pt x="212" y="2"/>
                    </a:cubicBezTo>
                    <a:cubicBezTo>
                      <a:pt x="212" y="4"/>
                      <a:pt x="211" y="5"/>
                      <a:pt x="210" y="5"/>
                    </a:cubicBezTo>
                    <a:cubicBezTo>
                      <a:pt x="35" y="5"/>
                      <a:pt x="35" y="5"/>
                      <a:pt x="35" y="5"/>
                    </a:cubicBezTo>
                    <a:cubicBezTo>
                      <a:pt x="18" y="5"/>
                      <a:pt x="4" y="18"/>
                      <a:pt x="4" y="35"/>
                    </a:cubicBezTo>
                    <a:cubicBezTo>
                      <a:pt x="4" y="52"/>
                      <a:pt x="18" y="66"/>
                      <a:pt x="35" y="66"/>
                    </a:cubicBezTo>
                    <a:cubicBezTo>
                      <a:pt x="210" y="66"/>
                      <a:pt x="210" y="66"/>
                      <a:pt x="210" y="66"/>
                    </a:cubicBezTo>
                    <a:cubicBezTo>
                      <a:pt x="211" y="66"/>
                      <a:pt x="212" y="67"/>
                      <a:pt x="212" y="68"/>
                    </a:cubicBezTo>
                    <a:cubicBezTo>
                      <a:pt x="212" y="69"/>
                      <a:pt x="211" y="71"/>
                      <a:pt x="210" y="7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102" name="Rectangle 101"/>
          <p:cNvSpPr/>
          <p:nvPr/>
        </p:nvSpPr>
        <p:spPr>
          <a:xfrm>
            <a:off x="9337403" y="1441154"/>
            <a:ext cx="2353397" cy="493084"/>
          </a:xfrm>
          <a:prstGeom prst="rect">
            <a:avLst/>
          </a:prstGeom>
        </p:spPr>
        <p:txBody>
          <a:bodyPr wrap="square" lIns="0" tIns="0" rIns="0" bIns="0">
            <a:spAutoFit/>
          </a:bodyPr>
          <a:lstStyle/>
          <a:p>
            <a:pPr>
              <a:lnSpc>
                <a:spcPct val="89000"/>
              </a:lnSpc>
            </a:pPr>
            <a:r>
              <a:rPr lang="en-US" sz="2133" dirty="0"/>
              <a:t>2 xx xxx</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spTree>
    <p:extLst>
      <p:ext uri="{BB962C8B-B14F-4D97-AF65-F5344CB8AC3E}">
        <p14:creationId xmlns:p14="http://schemas.microsoft.com/office/powerpoint/2010/main" val="347927687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5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50000">
                                          <p:cBhvr additive="base">
                                            <p:cTn id="7" dur="900" fill="hold"/>
                                            <p:tgtEl>
                                              <p:spTgt spid="2"/>
                                            </p:tgtEl>
                                            <p:attrNameLst>
                                              <p:attrName>ppt_x</p:attrName>
                                            </p:attrNameLst>
                                          </p:cBhvr>
                                          <p:tavLst>
                                            <p:tav tm="0">
                                              <p:val>
                                                <p:strVal val="#ppt_x"/>
                                              </p:val>
                                            </p:tav>
                                            <p:tav tm="100000">
                                              <p:val>
                                                <p:strVal val="#ppt_x"/>
                                              </p:val>
                                            </p:tav>
                                          </p:tavLst>
                                        </p:anim>
                                        <p:anim calcmode="lin" valueType="num" p14:bounceEnd="50000">
                                          <p:cBhvr additive="base">
                                            <p:cTn id="8" dur="9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900"/>
                                </p:stCondLst>
                                <p:childTnLst>
                                  <p:par>
                                    <p:cTn id="10" presetID="22" presetClass="entr" presetSubtype="8" fill="hold" nodeType="afterEffect">
                                      <p:stCondLst>
                                        <p:cond delay="0"/>
                                      </p:stCondLst>
                                      <p:childTnLst>
                                        <p:set>
                                          <p:cBhvr>
                                            <p:cTn id="11" dur="1" fill="hold">
                                              <p:stCondLst>
                                                <p:cond delay="0"/>
                                              </p:stCondLst>
                                            </p:cTn>
                                            <p:tgtEl>
                                              <p:spTgt spid="80"/>
                                            </p:tgtEl>
                                            <p:attrNameLst>
                                              <p:attrName>style.visibility</p:attrName>
                                            </p:attrNameLst>
                                          </p:cBhvr>
                                          <p:to>
                                            <p:strVal val="visible"/>
                                          </p:to>
                                        </p:set>
                                        <p:animEffect transition="in" filter="wipe(left)">
                                          <p:cBhvr>
                                            <p:cTn id="12" dur="200"/>
                                            <p:tgtEl>
                                              <p:spTgt spid="80"/>
                                            </p:tgtEl>
                                          </p:cBhvr>
                                        </p:animEffect>
                                      </p:childTnLst>
                                    </p:cTn>
                                  </p:par>
                                </p:childTnLst>
                              </p:cTn>
                            </p:par>
                            <p:par>
                              <p:cTn id="13" fill="hold">
                                <p:stCondLst>
                                  <p:cond delay="1100"/>
                                </p:stCondLst>
                                <p:childTnLst>
                                  <p:par>
                                    <p:cTn id="14" presetID="10" presetClass="entr" presetSubtype="0" fill="hold" grpId="0" nodeType="after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fade">
                                          <p:cBhvr>
                                            <p:cTn id="16" dur="200"/>
                                            <p:tgtEl>
                                              <p:spTgt spid="3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fade">
                                          <p:cBhvr>
                                            <p:cTn id="19" dur="200"/>
                                            <p:tgtEl>
                                              <p:spTgt spid="85"/>
                                            </p:tgtEl>
                                          </p:cBhvr>
                                        </p:animEffect>
                                      </p:childTnLst>
                                    </p:cTn>
                                  </p:par>
                                </p:childTnLst>
                              </p:cTn>
                            </p:par>
                            <p:par>
                              <p:cTn id="20" fill="hold">
                                <p:stCondLst>
                                  <p:cond delay="1300"/>
                                </p:stCondLst>
                                <p:childTnLst>
                                  <p:par>
                                    <p:cTn id="21" presetID="22" presetClass="entr" presetSubtype="4" fill="hold" nodeType="afterEffect">
                                      <p:stCondLst>
                                        <p:cond delay="0"/>
                                      </p:stCondLst>
                                      <p:childTnLst>
                                        <p:set>
                                          <p:cBhvr>
                                            <p:cTn id="22" dur="1" fill="hold">
                                              <p:stCondLst>
                                                <p:cond delay="0"/>
                                              </p:stCondLst>
                                            </p:cTn>
                                            <p:tgtEl>
                                              <p:spTgt spid="81"/>
                                            </p:tgtEl>
                                            <p:attrNameLst>
                                              <p:attrName>style.visibility</p:attrName>
                                            </p:attrNameLst>
                                          </p:cBhvr>
                                          <p:to>
                                            <p:strVal val="visible"/>
                                          </p:to>
                                        </p:set>
                                        <p:animEffect transition="in" filter="wipe(down)">
                                          <p:cBhvr>
                                            <p:cTn id="23" dur="200"/>
                                            <p:tgtEl>
                                              <p:spTgt spid="81"/>
                                            </p:tgtEl>
                                          </p:cBhvr>
                                        </p:animEffect>
                                      </p:childTnLst>
                                    </p:cTn>
                                  </p:par>
                                </p:childTnLst>
                              </p:cTn>
                            </p:par>
                            <p:par>
                              <p:cTn id="24" fill="hold">
                                <p:stCondLst>
                                  <p:cond delay="1500"/>
                                </p:stCondLst>
                                <p:childTnLst>
                                  <p:par>
                                    <p:cTn id="25" presetID="10" presetClass="entr" presetSubtype="0" fill="hold" nodeType="afterEffect">
                                      <p:stCondLst>
                                        <p:cond delay="0"/>
                                      </p:stCondLst>
                                      <p:childTnLst>
                                        <p:set>
                                          <p:cBhvr>
                                            <p:cTn id="26" dur="1" fill="hold">
                                              <p:stCondLst>
                                                <p:cond delay="0"/>
                                              </p:stCondLst>
                                            </p:cTn>
                                            <p:tgtEl>
                                              <p:spTgt spid="73"/>
                                            </p:tgtEl>
                                            <p:attrNameLst>
                                              <p:attrName>style.visibility</p:attrName>
                                            </p:attrNameLst>
                                          </p:cBhvr>
                                          <p:to>
                                            <p:strVal val="visible"/>
                                          </p:to>
                                        </p:set>
                                        <p:animEffect transition="in" filter="fade">
                                          <p:cBhvr>
                                            <p:cTn id="27" dur="200"/>
                                            <p:tgtEl>
                                              <p:spTgt spid="73"/>
                                            </p:tgtEl>
                                          </p:cBhvr>
                                        </p:animEffect>
                                      </p:childTnLst>
                                    </p:cTn>
                                  </p:par>
                                </p:childTnLst>
                              </p:cTn>
                            </p:par>
                            <p:par>
                              <p:cTn id="28" fill="hold">
                                <p:stCondLst>
                                  <p:cond delay="1700"/>
                                </p:stCondLst>
                                <p:childTnLst>
                                  <p:par>
                                    <p:cTn id="29" presetID="22" presetClass="entr" presetSubtype="8" fill="hold" nodeType="afterEffect">
                                      <p:stCondLst>
                                        <p:cond delay="0"/>
                                      </p:stCondLst>
                                      <p:childTnLst>
                                        <p:set>
                                          <p:cBhvr>
                                            <p:cTn id="30" dur="1" fill="hold">
                                              <p:stCondLst>
                                                <p:cond delay="0"/>
                                              </p:stCondLst>
                                            </p:cTn>
                                            <p:tgtEl>
                                              <p:spTgt spid="82"/>
                                            </p:tgtEl>
                                            <p:attrNameLst>
                                              <p:attrName>style.visibility</p:attrName>
                                            </p:attrNameLst>
                                          </p:cBhvr>
                                          <p:to>
                                            <p:strVal val="visible"/>
                                          </p:to>
                                        </p:set>
                                        <p:animEffect transition="in" filter="wipe(left)">
                                          <p:cBhvr>
                                            <p:cTn id="31" dur="200"/>
                                            <p:tgtEl>
                                              <p:spTgt spid="82"/>
                                            </p:tgtEl>
                                          </p:cBhvr>
                                        </p:animEffect>
                                      </p:childTnLst>
                                    </p:cTn>
                                  </p:par>
                                </p:childTnLst>
                              </p:cTn>
                            </p:par>
                            <p:par>
                              <p:cTn id="32" fill="hold">
                                <p:stCondLst>
                                  <p:cond delay="1900"/>
                                </p:stCondLst>
                                <p:childTnLst>
                                  <p:par>
                                    <p:cTn id="33" presetID="10" presetClass="entr" presetSubtype="0"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200"/>
                                            <p:tgtEl>
                                              <p:spTgt spid="3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03"/>
                                            </p:tgtEl>
                                            <p:attrNameLst>
                                              <p:attrName>style.visibility</p:attrName>
                                            </p:attrNameLst>
                                          </p:cBhvr>
                                          <p:to>
                                            <p:strVal val="visible"/>
                                          </p:to>
                                        </p:set>
                                        <p:animEffect transition="in" filter="fade">
                                          <p:cBhvr>
                                            <p:cTn id="38" dur="200"/>
                                            <p:tgtEl>
                                              <p:spTgt spid="103"/>
                                            </p:tgtEl>
                                          </p:cBhvr>
                                        </p:animEffect>
                                      </p:childTnLst>
                                    </p:cTn>
                                  </p:par>
                                </p:childTnLst>
                              </p:cTn>
                            </p:par>
                            <p:par>
                              <p:cTn id="39" fill="hold">
                                <p:stCondLst>
                                  <p:cond delay="2100"/>
                                </p:stCondLst>
                                <p:childTnLst>
                                  <p:par>
                                    <p:cTn id="40" presetID="22" presetClass="entr" presetSubtype="4" fill="hold" nodeType="afterEffect">
                                      <p:stCondLst>
                                        <p:cond delay="0"/>
                                      </p:stCondLst>
                                      <p:childTnLst>
                                        <p:set>
                                          <p:cBhvr>
                                            <p:cTn id="41" dur="1" fill="hold">
                                              <p:stCondLst>
                                                <p:cond delay="0"/>
                                              </p:stCondLst>
                                            </p:cTn>
                                            <p:tgtEl>
                                              <p:spTgt spid="89"/>
                                            </p:tgtEl>
                                            <p:attrNameLst>
                                              <p:attrName>style.visibility</p:attrName>
                                            </p:attrNameLst>
                                          </p:cBhvr>
                                          <p:to>
                                            <p:strVal val="visible"/>
                                          </p:to>
                                        </p:set>
                                        <p:animEffect transition="in" filter="wipe(down)">
                                          <p:cBhvr>
                                            <p:cTn id="42" dur="200"/>
                                            <p:tgtEl>
                                              <p:spTgt spid="89"/>
                                            </p:tgtEl>
                                          </p:cBhvr>
                                        </p:animEffect>
                                      </p:childTnLst>
                                    </p:cTn>
                                  </p:par>
                                </p:childTnLst>
                              </p:cTn>
                            </p:par>
                            <p:par>
                              <p:cTn id="43" fill="hold">
                                <p:stCondLst>
                                  <p:cond delay="2300"/>
                                </p:stCondLst>
                                <p:childTnLst>
                                  <p:par>
                                    <p:cTn id="44" presetID="10" presetClass="entr" presetSubtype="0" fill="hold" nodeType="afterEffect">
                                      <p:stCondLst>
                                        <p:cond delay="0"/>
                                      </p:stCondLst>
                                      <p:childTnLst>
                                        <p:set>
                                          <p:cBhvr>
                                            <p:cTn id="45" dur="1" fill="hold">
                                              <p:stCondLst>
                                                <p:cond delay="0"/>
                                              </p:stCondLst>
                                            </p:cTn>
                                            <p:tgtEl>
                                              <p:spTgt spid="65"/>
                                            </p:tgtEl>
                                            <p:attrNameLst>
                                              <p:attrName>style.visibility</p:attrName>
                                            </p:attrNameLst>
                                          </p:cBhvr>
                                          <p:to>
                                            <p:strVal val="visible"/>
                                          </p:to>
                                        </p:set>
                                        <p:animEffect transition="in" filter="fade">
                                          <p:cBhvr>
                                            <p:cTn id="46" dur="200"/>
                                            <p:tgtEl>
                                              <p:spTgt spid="65"/>
                                            </p:tgtEl>
                                          </p:cBhvr>
                                        </p:animEffect>
                                      </p:childTnLst>
                                    </p:cTn>
                                  </p:par>
                                </p:childTnLst>
                              </p:cTn>
                            </p:par>
                            <p:par>
                              <p:cTn id="47" fill="hold">
                                <p:stCondLst>
                                  <p:cond delay="2500"/>
                                </p:stCondLst>
                                <p:childTnLst>
                                  <p:par>
                                    <p:cTn id="48" presetID="22" presetClass="entr" presetSubtype="8" fill="hold" nodeType="afterEffect">
                                      <p:stCondLst>
                                        <p:cond delay="0"/>
                                      </p:stCondLst>
                                      <p:childTnLst>
                                        <p:set>
                                          <p:cBhvr>
                                            <p:cTn id="49" dur="1" fill="hold">
                                              <p:stCondLst>
                                                <p:cond delay="0"/>
                                              </p:stCondLst>
                                            </p:cTn>
                                            <p:tgtEl>
                                              <p:spTgt spid="88"/>
                                            </p:tgtEl>
                                            <p:attrNameLst>
                                              <p:attrName>style.visibility</p:attrName>
                                            </p:attrNameLst>
                                          </p:cBhvr>
                                          <p:to>
                                            <p:strVal val="visible"/>
                                          </p:to>
                                        </p:set>
                                        <p:animEffect transition="in" filter="wipe(left)">
                                          <p:cBhvr>
                                            <p:cTn id="50" dur="200"/>
                                            <p:tgtEl>
                                              <p:spTgt spid="88"/>
                                            </p:tgtEl>
                                          </p:cBhvr>
                                        </p:animEffect>
                                      </p:childTnLst>
                                    </p:cTn>
                                  </p:par>
                                </p:childTnLst>
                              </p:cTn>
                            </p:par>
                            <p:par>
                              <p:cTn id="51" fill="hold">
                                <p:stCondLst>
                                  <p:cond delay="2700"/>
                                </p:stCondLst>
                                <p:childTnLst>
                                  <p:par>
                                    <p:cTn id="52" presetID="10" presetClass="entr" presetSubtype="0" fill="hold" grpId="0" nodeType="afterEffect">
                                      <p:stCondLst>
                                        <p:cond delay="0"/>
                                      </p:stCondLst>
                                      <p:childTnLst>
                                        <p:set>
                                          <p:cBhvr>
                                            <p:cTn id="53" dur="1" fill="hold">
                                              <p:stCondLst>
                                                <p:cond delay="0"/>
                                              </p:stCondLst>
                                            </p:cTn>
                                            <p:tgtEl>
                                              <p:spTgt spid="36"/>
                                            </p:tgtEl>
                                            <p:attrNameLst>
                                              <p:attrName>style.visibility</p:attrName>
                                            </p:attrNameLst>
                                          </p:cBhvr>
                                          <p:to>
                                            <p:strVal val="visible"/>
                                          </p:to>
                                        </p:set>
                                        <p:animEffect transition="in" filter="fade">
                                          <p:cBhvr>
                                            <p:cTn id="54" dur="200"/>
                                            <p:tgtEl>
                                              <p:spTgt spid="36"/>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04"/>
                                            </p:tgtEl>
                                            <p:attrNameLst>
                                              <p:attrName>style.visibility</p:attrName>
                                            </p:attrNameLst>
                                          </p:cBhvr>
                                          <p:to>
                                            <p:strVal val="visible"/>
                                          </p:to>
                                        </p:set>
                                        <p:animEffect transition="in" filter="fade">
                                          <p:cBhvr>
                                            <p:cTn id="57" dur="200"/>
                                            <p:tgtEl>
                                              <p:spTgt spid="104"/>
                                            </p:tgtEl>
                                          </p:cBhvr>
                                        </p:animEffect>
                                      </p:childTnLst>
                                    </p:cTn>
                                  </p:par>
                                </p:childTnLst>
                              </p:cTn>
                            </p:par>
                            <p:par>
                              <p:cTn id="58" fill="hold">
                                <p:stCondLst>
                                  <p:cond delay="2900"/>
                                </p:stCondLst>
                                <p:childTnLst>
                                  <p:par>
                                    <p:cTn id="59" presetID="22" presetClass="entr" presetSubtype="4" fill="hold" nodeType="afterEffect">
                                      <p:stCondLst>
                                        <p:cond delay="0"/>
                                      </p:stCondLst>
                                      <p:childTnLst>
                                        <p:set>
                                          <p:cBhvr>
                                            <p:cTn id="60" dur="1" fill="hold">
                                              <p:stCondLst>
                                                <p:cond delay="0"/>
                                              </p:stCondLst>
                                            </p:cTn>
                                            <p:tgtEl>
                                              <p:spTgt spid="95"/>
                                            </p:tgtEl>
                                            <p:attrNameLst>
                                              <p:attrName>style.visibility</p:attrName>
                                            </p:attrNameLst>
                                          </p:cBhvr>
                                          <p:to>
                                            <p:strVal val="visible"/>
                                          </p:to>
                                        </p:set>
                                        <p:animEffect transition="in" filter="wipe(down)">
                                          <p:cBhvr>
                                            <p:cTn id="61" dur="200"/>
                                            <p:tgtEl>
                                              <p:spTgt spid="95"/>
                                            </p:tgtEl>
                                          </p:cBhvr>
                                        </p:animEffect>
                                      </p:childTnLst>
                                    </p:cTn>
                                  </p:par>
                                </p:childTnLst>
                              </p:cTn>
                            </p:par>
                            <p:par>
                              <p:cTn id="62" fill="hold">
                                <p:stCondLst>
                                  <p:cond delay="3100"/>
                                </p:stCondLst>
                                <p:childTnLst>
                                  <p:par>
                                    <p:cTn id="63" presetID="10" presetClass="entr" presetSubtype="0" fill="hold" nodeType="afterEffect">
                                      <p:stCondLst>
                                        <p:cond delay="0"/>
                                      </p:stCondLst>
                                      <p:childTnLst>
                                        <p:set>
                                          <p:cBhvr>
                                            <p:cTn id="64" dur="1" fill="hold">
                                              <p:stCondLst>
                                                <p:cond delay="0"/>
                                              </p:stCondLst>
                                            </p:cTn>
                                            <p:tgtEl>
                                              <p:spTgt spid="55"/>
                                            </p:tgtEl>
                                            <p:attrNameLst>
                                              <p:attrName>style.visibility</p:attrName>
                                            </p:attrNameLst>
                                          </p:cBhvr>
                                          <p:to>
                                            <p:strVal val="visible"/>
                                          </p:to>
                                        </p:set>
                                        <p:animEffect transition="in" filter="fade">
                                          <p:cBhvr>
                                            <p:cTn id="65" dur="200"/>
                                            <p:tgtEl>
                                              <p:spTgt spid="55"/>
                                            </p:tgtEl>
                                          </p:cBhvr>
                                        </p:animEffect>
                                      </p:childTnLst>
                                    </p:cTn>
                                  </p:par>
                                </p:childTnLst>
                              </p:cTn>
                            </p:par>
                            <p:par>
                              <p:cTn id="66" fill="hold">
                                <p:stCondLst>
                                  <p:cond delay="3300"/>
                                </p:stCondLst>
                                <p:childTnLst>
                                  <p:par>
                                    <p:cTn id="67" presetID="22" presetClass="entr" presetSubtype="8" fill="hold" nodeType="afterEffect">
                                      <p:stCondLst>
                                        <p:cond delay="0"/>
                                      </p:stCondLst>
                                      <p:childTnLst>
                                        <p:set>
                                          <p:cBhvr>
                                            <p:cTn id="68" dur="1" fill="hold">
                                              <p:stCondLst>
                                                <p:cond delay="0"/>
                                              </p:stCondLst>
                                            </p:cTn>
                                            <p:tgtEl>
                                              <p:spTgt spid="94"/>
                                            </p:tgtEl>
                                            <p:attrNameLst>
                                              <p:attrName>style.visibility</p:attrName>
                                            </p:attrNameLst>
                                          </p:cBhvr>
                                          <p:to>
                                            <p:strVal val="visible"/>
                                          </p:to>
                                        </p:set>
                                        <p:animEffect transition="in" filter="wipe(left)">
                                          <p:cBhvr>
                                            <p:cTn id="69" dur="200"/>
                                            <p:tgtEl>
                                              <p:spTgt spid="94"/>
                                            </p:tgtEl>
                                          </p:cBhvr>
                                        </p:animEffect>
                                      </p:childTnLst>
                                    </p:cTn>
                                  </p:par>
                                </p:childTnLst>
                              </p:cTn>
                            </p:par>
                            <p:par>
                              <p:cTn id="70" fill="hold">
                                <p:stCondLst>
                                  <p:cond delay="3500"/>
                                </p:stCondLst>
                                <p:childTnLst>
                                  <p:par>
                                    <p:cTn id="71" presetID="10" presetClass="entr" presetSubtype="0" fill="hold" grpId="0" nodeType="afterEffect">
                                      <p:stCondLst>
                                        <p:cond delay="0"/>
                                      </p:stCondLst>
                                      <p:childTnLst>
                                        <p:set>
                                          <p:cBhvr>
                                            <p:cTn id="72" dur="1" fill="hold">
                                              <p:stCondLst>
                                                <p:cond delay="0"/>
                                              </p:stCondLst>
                                            </p:cTn>
                                            <p:tgtEl>
                                              <p:spTgt spid="97"/>
                                            </p:tgtEl>
                                            <p:attrNameLst>
                                              <p:attrName>style.visibility</p:attrName>
                                            </p:attrNameLst>
                                          </p:cBhvr>
                                          <p:to>
                                            <p:strVal val="visible"/>
                                          </p:to>
                                        </p:set>
                                        <p:animEffect transition="in" filter="fade">
                                          <p:cBhvr>
                                            <p:cTn id="73" dur="200"/>
                                            <p:tgtEl>
                                              <p:spTgt spid="9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05"/>
                                            </p:tgtEl>
                                            <p:attrNameLst>
                                              <p:attrName>style.visibility</p:attrName>
                                            </p:attrNameLst>
                                          </p:cBhvr>
                                          <p:to>
                                            <p:strVal val="visible"/>
                                          </p:to>
                                        </p:set>
                                        <p:animEffect transition="in" filter="fade">
                                          <p:cBhvr>
                                            <p:cTn id="76" dur="200"/>
                                            <p:tgtEl>
                                              <p:spTgt spid="105"/>
                                            </p:tgtEl>
                                          </p:cBhvr>
                                        </p:animEffect>
                                      </p:childTnLst>
                                    </p:cTn>
                                  </p:par>
                                </p:childTnLst>
                              </p:cTn>
                            </p:par>
                            <p:par>
                              <p:cTn id="77" fill="hold">
                                <p:stCondLst>
                                  <p:cond delay="3700"/>
                                </p:stCondLst>
                                <p:childTnLst>
                                  <p:par>
                                    <p:cTn id="78" presetID="22" presetClass="entr" presetSubtype="4" fill="hold" nodeType="afterEffect">
                                      <p:stCondLst>
                                        <p:cond delay="0"/>
                                      </p:stCondLst>
                                      <p:childTnLst>
                                        <p:set>
                                          <p:cBhvr>
                                            <p:cTn id="79" dur="1" fill="hold">
                                              <p:stCondLst>
                                                <p:cond delay="0"/>
                                              </p:stCondLst>
                                            </p:cTn>
                                            <p:tgtEl>
                                              <p:spTgt spid="99"/>
                                            </p:tgtEl>
                                            <p:attrNameLst>
                                              <p:attrName>style.visibility</p:attrName>
                                            </p:attrNameLst>
                                          </p:cBhvr>
                                          <p:to>
                                            <p:strVal val="visible"/>
                                          </p:to>
                                        </p:set>
                                        <p:animEffect transition="in" filter="wipe(down)">
                                          <p:cBhvr>
                                            <p:cTn id="80" dur="200"/>
                                            <p:tgtEl>
                                              <p:spTgt spid="99"/>
                                            </p:tgtEl>
                                          </p:cBhvr>
                                        </p:animEffect>
                                      </p:childTnLst>
                                    </p:cTn>
                                  </p:par>
                                </p:childTnLst>
                              </p:cTn>
                            </p:par>
                            <p:par>
                              <p:cTn id="81" fill="hold">
                                <p:stCondLst>
                                  <p:cond delay="3900"/>
                                </p:stCondLst>
                                <p:childTnLst>
                                  <p:par>
                                    <p:cTn id="82" presetID="10" presetClass="entr" presetSubtype="0" fill="hold" nodeType="afterEffect">
                                      <p:stCondLst>
                                        <p:cond delay="0"/>
                                      </p:stCondLst>
                                      <p:childTnLst>
                                        <p:set>
                                          <p:cBhvr>
                                            <p:cTn id="83" dur="1" fill="hold">
                                              <p:stCondLst>
                                                <p:cond delay="0"/>
                                              </p:stCondLst>
                                            </p:cTn>
                                            <p:tgtEl>
                                              <p:spTgt spid="47"/>
                                            </p:tgtEl>
                                            <p:attrNameLst>
                                              <p:attrName>style.visibility</p:attrName>
                                            </p:attrNameLst>
                                          </p:cBhvr>
                                          <p:to>
                                            <p:strVal val="visible"/>
                                          </p:to>
                                        </p:set>
                                        <p:animEffect transition="in" filter="fade">
                                          <p:cBhvr>
                                            <p:cTn id="84" dur="200"/>
                                            <p:tgtEl>
                                              <p:spTgt spid="47"/>
                                            </p:tgtEl>
                                          </p:cBhvr>
                                        </p:animEffect>
                                      </p:childTnLst>
                                    </p:cTn>
                                  </p:par>
                                </p:childTnLst>
                              </p:cTn>
                            </p:par>
                            <p:par>
                              <p:cTn id="85" fill="hold">
                                <p:stCondLst>
                                  <p:cond delay="4100"/>
                                </p:stCondLst>
                                <p:childTnLst>
                                  <p:par>
                                    <p:cTn id="86" presetID="22" presetClass="entr" presetSubtype="8" fill="hold" nodeType="afterEffect">
                                      <p:stCondLst>
                                        <p:cond delay="0"/>
                                      </p:stCondLst>
                                      <p:childTnLst>
                                        <p:set>
                                          <p:cBhvr>
                                            <p:cTn id="87" dur="1" fill="hold">
                                              <p:stCondLst>
                                                <p:cond delay="0"/>
                                              </p:stCondLst>
                                            </p:cTn>
                                            <p:tgtEl>
                                              <p:spTgt spid="98"/>
                                            </p:tgtEl>
                                            <p:attrNameLst>
                                              <p:attrName>style.visibility</p:attrName>
                                            </p:attrNameLst>
                                          </p:cBhvr>
                                          <p:to>
                                            <p:strVal val="visible"/>
                                          </p:to>
                                        </p:set>
                                        <p:animEffect transition="in" filter="wipe(left)">
                                          <p:cBhvr>
                                            <p:cTn id="88" dur="200"/>
                                            <p:tgtEl>
                                              <p:spTgt spid="98"/>
                                            </p:tgtEl>
                                          </p:cBhvr>
                                        </p:animEffect>
                                      </p:childTnLst>
                                    </p:cTn>
                                  </p:par>
                                </p:childTnLst>
                              </p:cTn>
                            </p:par>
                            <p:par>
                              <p:cTn id="89" fill="hold">
                                <p:stCondLst>
                                  <p:cond delay="4300"/>
                                </p:stCondLst>
                                <p:childTnLst>
                                  <p:par>
                                    <p:cTn id="90" presetID="10" presetClass="entr" presetSubtype="0" fill="hold" nodeType="afterEffect">
                                      <p:stCondLst>
                                        <p:cond delay="0"/>
                                      </p:stCondLst>
                                      <p:childTnLst>
                                        <p:set>
                                          <p:cBhvr>
                                            <p:cTn id="91" dur="1" fill="hold">
                                              <p:stCondLst>
                                                <p:cond delay="0"/>
                                              </p:stCondLst>
                                            </p:cTn>
                                            <p:tgtEl>
                                              <p:spTgt spid="40"/>
                                            </p:tgtEl>
                                            <p:attrNameLst>
                                              <p:attrName>style.visibility</p:attrName>
                                            </p:attrNameLst>
                                          </p:cBhvr>
                                          <p:to>
                                            <p:strVal val="visible"/>
                                          </p:to>
                                        </p:set>
                                        <p:animEffect transition="in" filter="fade">
                                          <p:cBhvr>
                                            <p:cTn id="92" dur="200"/>
                                            <p:tgtEl>
                                              <p:spTgt spid="40"/>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02"/>
                                            </p:tgtEl>
                                            <p:attrNameLst>
                                              <p:attrName>style.visibility</p:attrName>
                                            </p:attrNameLst>
                                          </p:cBhvr>
                                          <p:to>
                                            <p:strVal val="visible"/>
                                          </p:to>
                                        </p:set>
                                        <p:animEffect transition="in" filter="fade">
                                          <p:cBhvr>
                                            <p:cTn id="95" dur="2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P spid="85" grpId="0"/>
          <p:bldP spid="34" grpId="0" animBg="1"/>
          <p:bldP spid="35" grpId="0" animBg="1"/>
          <p:bldP spid="36" grpId="0" animBg="1"/>
          <p:bldP spid="103" grpId="0"/>
          <p:bldP spid="104" grpId="0"/>
          <p:bldP spid="105" grpId="0"/>
          <p:bldP spid="10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900" fill="hold"/>
                                            <p:tgtEl>
                                              <p:spTgt spid="2"/>
                                            </p:tgtEl>
                                            <p:attrNameLst>
                                              <p:attrName>ppt_x</p:attrName>
                                            </p:attrNameLst>
                                          </p:cBhvr>
                                          <p:tavLst>
                                            <p:tav tm="0">
                                              <p:val>
                                                <p:strVal val="#ppt_x"/>
                                              </p:val>
                                            </p:tav>
                                            <p:tav tm="100000">
                                              <p:val>
                                                <p:strVal val="#ppt_x"/>
                                              </p:val>
                                            </p:tav>
                                          </p:tavLst>
                                        </p:anim>
                                        <p:anim calcmode="lin" valueType="num">
                                          <p:cBhvr additive="base">
                                            <p:cTn id="8" dur="9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900"/>
                                </p:stCondLst>
                                <p:childTnLst>
                                  <p:par>
                                    <p:cTn id="10" presetID="22" presetClass="entr" presetSubtype="8" fill="hold" nodeType="afterEffect">
                                      <p:stCondLst>
                                        <p:cond delay="0"/>
                                      </p:stCondLst>
                                      <p:childTnLst>
                                        <p:set>
                                          <p:cBhvr>
                                            <p:cTn id="11" dur="1" fill="hold">
                                              <p:stCondLst>
                                                <p:cond delay="0"/>
                                              </p:stCondLst>
                                            </p:cTn>
                                            <p:tgtEl>
                                              <p:spTgt spid="80"/>
                                            </p:tgtEl>
                                            <p:attrNameLst>
                                              <p:attrName>style.visibility</p:attrName>
                                            </p:attrNameLst>
                                          </p:cBhvr>
                                          <p:to>
                                            <p:strVal val="visible"/>
                                          </p:to>
                                        </p:set>
                                        <p:animEffect transition="in" filter="wipe(left)">
                                          <p:cBhvr>
                                            <p:cTn id="12" dur="200"/>
                                            <p:tgtEl>
                                              <p:spTgt spid="80"/>
                                            </p:tgtEl>
                                          </p:cBhvr>
                                        </p:animEffect>
                                      </p:childTnLst>
                                    </p:cTn>
                                  </p:par>
                                </p:childTnLst>
                              </p:cTn>
                            </p:par>
                            <p:par>
                              <p:cTn id="13" fill="hold">
                                <p:stCondLst>
                                  <p:cond delay="1100"/>
                                </p:stCondLst>
                                <p:childTnLst>
                                  <p:par>
                                    <p:cTn id="14" presetID="10" presetClass="entr" presetSubtype="0" fill="hold" grpId="0" nodeType="after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fade">
                                          <p:cBhvr>
                                            <p:cTn id="16" dur="200"/>
                                            <p:tgtEl>
                                              <p:spTgt spid="3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fade">
                                          <p:cBhvr>
                                            <p:cTn id="19" dur="200"/>
                                            <p:tgtEl>
                                              <p:spTgt spid="85"/>
                                            </p:tgtEl>
                                          </p:cBhvr>
                                        </p:animEffect>
                                      </p:childTnLst>
                                    </p:cTn>
                                  </p:par>
                                </p:childTnLst>
                              </p:cTn>
                            </p:par>
                            <p:par>
                              <p:cTn id="20" fill="hold">
                                <p:stCondLst>
                                  <p:cond delay="1300"/>
                                </p:stCondLst>
                                <p:childTnLst>
                                  <p:par>
                                    <p:cTn id="21" presetID="22" presetClass="entr" presetSubtype="4" fill="hold" nodeType="afterEffect">
                                      <p:stCondLst>
                                        <p:cond delay="0"/>
                                      </p:stCondLst>
                                      <p:childTnLst>
                                        <p:set>
                                          <p:cBhvr>
                                            <p:cTn id="22" dur="1" fill="hold">
                                              <p:stCondLst>
                                                <p:cond delay="0"/>
                                              </p:stCondLst>
                                            </p:cTn>
                                            <p:tgtEl>
                                              <p:spTgt spid="81"/>
                                            </p:tgtEl>
                                            <p:attrNameLst>
                                              <p:attrName>style.visibility</p:attrName>
                                            </p:attrNameLst>
                                          </p:cBhvr>
                                          <p:to>
                                            <p:strVal val="visible"/>
                                          </p:to>
                                        </p:set>
                                        <p:animEffect transition="in" filter="wipe(down)">
                                          <p:cBhvr>
                                            <p:cTn id="23" dur="200"/>
                                            <p:tgtEl>
                                              <p:spTgt spid="81"/>
                                            </p:tgtEl>
                                          </p:cBhvr>
                                        </p:animEffect>
                                      </p:childTnLst>
                                    </p:cTn>
                                  </p:par>
                                </p:childTnLst>
                              </p:cTn>
                            </p:par>
                            <p:par>
                              <p:cTn id="24" fill="hold">
                                <p:stCondLst>
                                  <p:cond delay="1500"/>
                                </p:stCondLst>
                                <p:childTnLst>
                                  <p:par>
                                    <p:cTn id="25" presetID="10" presetClass="entr" presetSubtype="0" fill="hold" nodeType="afterEffect">
                                      <p:stCondLst>
                                        <p:cond delay="0"/>
                                      </p:stCondLst>
                                      <p:childTnLst>
                                        <p:set>
                                          <p:cBhvr>
                                            <p:cTn id="26" dur="1" fill="hold">
                                              <p:stCondLst>
                                                <p:cond delay="0"/>
                                              </p:stCondLst>
                                            </p:cTn>
                                            <p:tgtEl>
                                              <p:spTgt spid="73"/>
                                            </p:tgtEl>
                                            <p:attrNameLst>
                                              <p:attrName>style.visibility</p:attrName>
                                            </p:attrNameLst>
                                          </p:cBhvr>
                                          <p:to>
                                            <p:strVal val="visible"/>
                                          </p:to>
                                        </p:set>
                                        <p:animEffect transition="in" filter="fade">
                                          <p:cBhvr>
                                            <p:cTn id="27" dur="200"/>
                                            <p:tgtEl>
                                              <p:spTgt spid="73"/>
                                            </p:tgtEl>
                                          </p:cBhvr>
                                        </p:animEffect>
                                      </p:childTnLst>
                                    </p:cTn>
                                  </p:par>
                                </p:childTnLst>
                              </p:cTn>
                            </p:par>
                            <p:par>
                              <p:cTn id="28" fill="hold">
                                <p:stCondLst>
                                  <p:cond delay="1700"/>
                                </p:stCondLst>
                                <p:childTnLst>
                                  <p:par>
                                    <p:cTn id="29" presetID="22" presetClass="entr" presetSubtype="8" fill="hold" nodeType="afterEffect">
                                      <p:stCondLst>
                                        <p:cond delay="0"/>
                                      </p:stCondLst>
                                      <p:childTnLst>
                                        <p:set>
                                          <p:cBhvr>
                                            <p:cTn id="30" dur="1" fill="hold">
                                              <p:stCondLst>
                                                <p:cond delay="0"/>
                                              </p:stCondLst>
                                            </p:cTn>
                                            <p:tgtEl>
                                              <p:spTgt spid="82"/>
                                            </p:tgtEl>
                                            <p:attrNameLst>
                                              <p:attrName>style.visibility</p:attrName>
                                            </p:attrNameLst>
                                          </p:cBhvr>
                                          <p:to>
                                            <p:strVal val="visible"/>
                                          </p:to>
                                        </p:set>
                                        <p:animEffect transition="in" filter="wipe(left)">
                                          <p:cBhvr>
                                            <p:cTn id="31" dur="200"/>
                                            <p:tgtEl>
                                              <p:spTgt spid="82"/>
                                            </p:tgtEl>
                                          </p:cBhvr>
                                        </p:animEffect>
                                      </p:childTnLst>
                                    </p:cTn>
                                  </p:par>
                                </p:childTnLst>
                              </p:cTn>
                            </p:par>
                            <p:par>
                              <p:cTn id="32" fill="hold">
                                <p:stCondLst>
                                  <p:cond delay="1900"/>
                                </p:stCondLst>
                                <p:childTnLst>
                                  <p:par>
                                    <p:cTn id="33" presetID="10" presetClass="entr" presetSubtype="0"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200"/>
                                            <p:tgtEl>
                                              <p:spTgt spid="3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03"/>
                                            </p:tgtEl>
                                            <p:attrNameLst>
                                              <p:attrName>style.visibility</p:attrName>
                                            </p:attrNameLst>
                                          </p:cBhvr>
                                          <p:to>
                                            <p:strVal val="visible"/>
                                          </p:to>
                                        </p:set>
                                        <p:animEffect transition="in" filter="fade">
                                          <p:cBhvr>
                                            <p:cTn id="38" dur="200"/>
                                            <p:tgtEl>
                                              <p:spTgt spid="103"/>
                                            </p:tgtEl>
                                          </p:cBhvr>
                                        </p:animEffect>
                                      </p:childTnLst>
                                    </p:cTn>
                                  </p:par>
                                </p:childTnLst>
                              </p:cTn>
                            </p:par>
                            <p:par>
                              <p:cTn id="39" fill="hold">
                                <p:stCondLst>
                                  <p:cond delay="2100"/>
                                </p:stCondLst>
                                <p:childTnLst>
                                  <p:par>
                                    <p:cTn id="40" presetID="22" presetClass="entr" presetSubtype="4" fill="hold" nodeType="afterEffect">
                                      <p:stCondLst>
                                        <p:cond delay="0"/>
                                      </p:stCondLst>
                                      <p:childTnLst>
                                        <p:set>
                                          <p:cBhvr>
                                            <p:cTn id="41" dur="1" fill="hold">
                                              <p:stCondLst>
                                                <p:cond delay="0"/>
                                              </p:stCondLst>
                                            </p:cTn>
                                            <p:tgtEl>
                                              <p:spTgt spid="89"/>
                                            </p:tgtEl>
                                            <p:attrNameLst>
                                              <p:attrName>style.visibility</p:attrName>
                                            </p:attrNameLst>
                                          </p:cBhvr>
                                          <p:to>
                                            <p:strVal val="visible"/>
                                          </p:to>
                                        </p:set>
                                        <p:animEffect transition="in" filter="wipe(down)">
                                          <p:cBhvr>
                                            <p:cTn id="42" dur="200"/>
                                            <p:tgtEl>
                                              <p:spTgt spid="89"/>
                                            </p:tgtEl>
                                          </p:cBhvr>
                                        </p:animEffect>
                                      </p:childTnLst>
                                    </p:cTn>
                                  </p:par>
                                </p:childTnLst>
                              </p:cTn>
                            </p:par>
                            <p:par>
                              <p:cTn id="43" fill="hold">
                                <p:stCondLst>
                                  <p:cond delay="2300"/>
                                </p:stCondLst>
                                <p:childTnLst>
                                  <p:par>
                                    <p:cTn id="44" presetID="10" presetClass="entr" presetSubtype="0" fill="hold" nodeType="afterEffect">
                                      <p:stCondLst>
                                        <p:cond delay="0"/>
                                      </p:stCondLst>
                                      <p:childTnLst>
                                        <p:set>
                                          <p:cBhvr>
                                            <p:cTn id="45" dur="1" fill="hold">
                                              <p:stCondLst>
                                                <p:cond delay="0"/>
                                              </p:stCondLst>
                                            </p:cTn>
                                            <p:tgtEl>
                                              <p:spTgt spid="65"/>
                                            </p:tgtEl>
                                            <p:attrNameLst>
                                              <p:attrName>style.visibility</p:attrName>
                                            </p:attrNameLst>
                                          </p:cBhvr>
                                          <p:to>
                                            <p:strVal val="visible"/>
                                          </p:to>
                                        </p:set>
                                        <p:animEffect transition="in" filter="fade">
                                          <p:cBhvr>
                                            <p:cTn id="46" dur="200"/>
                                            <p:tgtEl>
                                              <p:spTgt spid="65"/>
                                            </p:tgtEl>
                                          </p:cBhvr>
                                        </p:animEffect>
                                      </p:childTnLst>
                                    </p:cTn>
                                  </p:par>
                                </p:childTnLst>
                              </p:cTn>
                            </p:par>
                            <p:par>
                              <p:cTn id="47" fill="hold">
                                <p:stCondLst>
                                  <p:cond delay="2500"/>
                                </p:stCondLst>
                                <p:childTnLst>
                                  <p:par>
                                    <p:cTn id="48" presetID="22" presetClass="entr" presetSubtype="8" fill="hold" nodeType="afterEffect">
                                      <p:stCondLst>
                                        <p:cond delay="0"/>
                                      </p:stCondLst>
                                      <p:childTnLst>
                                        <p:set>
                                          <p:cBhvr>
                                            <p:cTn id="49" dur="1" fill="hold">
                                              <p:stCondLst>
                                                <p:cond delay="0"/>
                                              </p:stCondLst>
                                            </p:cTn>
                                            <p:tgtEl>
                                              <p:spTgt spid="88"/>
                                            </p:tgtEl>
                                            <p:attrNameLst>
                                              <p:attrName>style.visibility</p:attrName>
                                            </p:attrNameLst>
                                          </p:cBhvr>
                                          <p:to>
                                            <p:strVal val="visible"/>
                                          </p:to>
                                        </p:set>
                                        <p:animEffect transition="in" filter="wipe(left)">
                                          <p:cBhvr>
                                            <p:cTn id="50" dur="200"/>
                                            <p:tgtEl>
                                              <p:spTgt spid="88"/>
                                            </p:tgtEl>
                                          </p:cBhvr>
                                        </p:animEffect>
                                      </p:childTnLst>
                                    </p:cTn>
                                  </p:par>
                                </p:childTnLst>
                              </p:cTn>
                            </p:par>
                            <p:par>
                              <p:cTn id="51" fill="hold">
                                <p:stCondLst>
                                  <p:cond delay="2700"/>
                                </p:stCondLst>
                                <p:childTnLst>
                                  <p:par>
                                    <p:cTn id="52" presetID="10" presetClass="entr" presetSubtype="0" fill="hold" grpId="0" nodeType="afterEffect">
                                      <p:stCondLst>
                                        <p:cond delay="0"/>
                                      </p:stCondLst>
                                      <p:childTnLst>
                                        <p:set>
                                          <p:cBhvr>
                                            <p:cTn id="53" dur="1" fill="hold">
                                              <p:stCondLst>
                                                <p:cond delay="0"/>
                                              </p:stCondLst>
                                            </p:cTn>
                                            <p:tgtEl>
                                              <p:spTgt spid="36"/>
                                            </p:tgtEl>
                                            <p:attrNameLst>
                                              <p:attrName>style.visibility</p:attrName>
                                            </p:attrNameLst>
                                          </p:cBhvr>
                                          <p:to>
                                            <p:strVal val="visible"/>
                                          </p:to>
                                        </p:set>
                                        <p:animEffect transition="in" filter="fade">
                                          <p:cBhvr>
                                            <p:cTn id="54" dur="200"/>
                                            <p:tgtEl>
                                              <p:spTgt spid="36"/>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04"/>
                                            </p:tgtEl>
                                            <p:attrNameLst>
                                              <p:attrName>style.visibility</p:attrName>
                                            </p:attrNameLst>
                                          </p:cBhvr>
                                          <p:to>
                                            <p:strVal val="visible"/>
                                          </p:to>
                                        </p:set>
                                        <p:animEffect transition="in" filter="fade">
                                          <p:cBhvr>
                                            <p:cTn id="57" dur="200"/>
                                            <p:tgtEl>
                                              <p:spTgt spid="104"/>
                                            </p:tgtEl>
                                          </p:cBhvr>
                                        </p:animEffect>
                                      </p:childTnLst>
                                    </p:cTn>
                                  </p:par>
                                </p:childTnLst>
                              </p:cTn>
                            </p:par>
                            <p:par>
                              <p:cTn id="58" fill="hold">
                                <p:stCondLst>
                                  <p:cond delay="2900"/>
                                </p:stCondLst>
                                <p:childTnLst>
                                  <p:par>
                                    <p:cTn id="59" presetID="22" presetClass="entr" presetSubtype="4" fill="hold" nodeType="afterEffect">
                                      <p:stCondLst>
                                        <p:cond delay="0"/>
                                      </p:stCondLst>
                                      <p:childTnLst>
                                        <p:set>
                                          <p:cBhvr>
                                            <p:cTn id="60" dur="1" fill="hold">
                                              <p:stCondLst>
                                                <p:cond delay="0"/>
                                              </p:stCondLst>
                                            </p:cTn>
                                            <p:tgtEl>
                                              <p:spTgt spid="95"/>
                                            </p:tgtEl>
                                            <p:attrNameLst>
                                              <p:attrName>style.visibility</p:attrName>
                                            </p:attrNameLst>
                                          </p:cBhvr>
                                          <p:to>
                                            <p:strVal val="visible"/>
                                          </p:to>
                                        </p:set>
                                        <p:animEffect transition="in" filter="wipe(down)">
                                          <p:cBhvr>
                                            <p:cTn id="61" dur="200"/>
                                            <p:tgtEl>
                                              <p:spTgt spid="95"/>
                                            </p:tgtEl>
                                          </p:cBhvr>
                                        </p:animEffect>
                                      </p:childTnLst>
                                    </p:cTn>
                                  </p:par>
                                </p:childTnLst>
                              </p:cTn>
                            </p:par>
                            <p:par>
                              <p:cTn id="62" fill="hold">
                                <p:stCondLst>
                                  <p:cond delay="3100"/>
                                </p:stCondLst>
                                <p:childTnLst>
                                  <p:par>
                                    <p:cTn id="63" presetID="10" presetClass="entr" presetSubtype="0" fill="hold" nodeType="afterEffect">
                                      <p:stCondLst>
                                        <p:cond delay="0"/>
                                      </p:stCondLst>
                                      <p:childTnLst>
                                        <p:set>
                                          <p:cBhvr>
                                            <p:cTn id="64" dur="1" fill="hold">
                                              <p:stCondLst>
                                                <p:cond delay="0"/>
                                              </p:stCondLst>
                                            </p:cTn>
                                            <p:tgtEl>
                                              <p:spTgt spid="55"/>
                                            </p:tgtEl>
                                            <p:attrNameLst>
                                              <p:attrName>style.visibility</p:attrName>
                                            </p:attrNameLst>
                                          </p:cBhvr>
                                          <p:to>
                                            <p:strVal val="visible"/>
                                          </p:to>
                                        </p:set>
                                        <p:animEffect transition="in" filter="fade">
                                          <p:cBhvr>
                                            <p:cTn id="65" dur="200"/>
                                            <p:tgtEl>
                                              <p:spTgt spid="55"/>
                                            </p:tgtEl>
                                          </p:cBhvr>
                                        </p:animEffect>
                                      </p:childTnLst>
                                    </p:cTn>
                                  </p:par>
                                </p:childTnLst>
                              </p:cTn>
                            </p:par>
                            <p:par>
                              <p:cTn id="66" fill="hold">
                                <p:stCondLst>
                                  <p:cond delay="3300"/>
                                </p:stCondLst>
                                <p:childTnLst>
                                  <p:par>
                                    <p:cTn id="67" presetID="22" presetClass="entr" presetSubtype="8" fill="hold" nodeType="afterEffect">
                                      <p:stCondLst>
                                        <p:cond delay="0"/>
                                      </p:stCondLst>
                                      <p:childTnLst>
                                        <p:set>
                                          <p:cBhvr>
                                            <p:cTn id="68" dur="1" fill="hold">
                                              <p:stCondLst>
                                                <p:cond delay="0"/>
                                              </p:stCondLst>
                                            </p:cTn>
                                            <p:tgtEl>
                                              <p:spTgt spid="94"/>
                                            </p:tgtEl>
                                            <p:attrNameLst>
                                              <p:attrName>style.visibility</p:attrName>
                                            </p:attrNameLst>
                                          </p:cBhvr>
                                          <p:to>
                                            <p:strVal val="visible"/>
                                          </p:to>
                                        </p:set>
                                        <p:animEffect transition="in" filter="wipe(left)">
                                          <p:cBhvr>
                                            <p:cTn id="69" dur="200"/>
                                            <p:tgtEl>
                                              <p:spTgt spid="94"/>
                                            </p:tgtEl>
                                          </p:cBhvr>
                                        </p:animEffect>
                                      </p:childTnLst>
                                    </p:cTn>
                                  </p:par>
                                </p:childTnLst>
                              </p:cTn>
                            </p:par>
                            <p:par>
                              <p:cTn id="70" fill="hold">
                                <p:stCondLst>
                                  <p:cond delay="3500"/>
                                </p:stCondLst>
                                <p:childTnLst>
                                  <p:par>
                                    <p:cTn id="71" presetID="10" presetClass="entr" presetSubtype="0" fill="hold" grpId="0" nodeType="afterEffect">
                                      <p:stCondLst>
                                        <p:cond delay="0"/>
                                      </p:stCondLst>
                                      <p:childTnLst>
                                        <p:set>
                                          <p:cBhvr>
                                            <p:cTn id="72" dur="1" fill="hold">
                                              <p:stCondLst>
                                                <p:cond delay="0"/>
                                              </p:stCondLst>
                                            </p:cTn>
                                            <p:tgtEl>
                                              <p:spTgt spid="97"/>
                                            </p:tgtEl>
                                            <p:attrNameLst>
                                              <p:attrName>style.visibility</p:attrName>
                                            </p:attrNameLst>
                                          </p:cBhvr>
                                          <p:to>
                                            <p:strVal val="visible"/>
                                          </p:to>
                                        </p:set>
                                        <p:animEffect transition="in" filter="fade">
                                          <p:cBhvr>
                                            <p:cTn id="73" dur="200"/>
                                            <p:tgtEl>
                                              <p:spTgt spid="9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05"/>
                                            </p:tgtEl>
                                            <p:attrNameLst>
                                              <p:attrName>style.visibility</p:attrName>
                                            </p:attrNameLst>
                                          </p:cBhvr>
                                          <p:to>
                                            <p:strVal val="visible"/>
                                          </p:to>
                                        </p:set>
                                        <p:animEffect transition="in" filter="fade">
                                          <p:cBhvr>
                                            <p:cTn id="76" dur="200"/>
                                            <p:tgtEl>
                                              <p:spTgt spid="105"/>
                                            </p:tgtEl>
                                          </p:cBhvr>
                                        </p:animEffect>
                                      </p:childTnLst>
                                    </p:cTn>
                                  </p:par>
                                </p:childTnLst>
                              </p:cTn>
                            </p:par>
                            <p:par>
                              <p:cTn id="77" fill="hold">
                                <p:stCondLst>
                                  <p:cond delay="3700"/>
                                </p:stCondLst>
                                <p:childTnLst>
                                  <p:par>
                                    <p:cTn id="78" presetID="22" presetClass="entr" presetSubtype="4" fill="hold" nodeType="afterEffect">
                                      <p:stCondLst>
                                        <p:cond delay="0"/>
                                      </p:stCondLst>
                                      <p:childTnLst>
                                        <p:set>
                                          <p:cBhvr>
                                            <p:cTn id="79" dur="1" fill="hold">
                                              <p:stCondLst>
                                                <p:cond delay="0"/>
                                              </p:stCondLst>
                                            </p:cTn>
                                            <p:tgtEl>
                                              <p:spTgt spid="99"/>
                                            </p:tgtEl>
                                            <p:attrNameLst>
                                              <p:attrName>style.visibility</p:attrName>
                                            </p:attrNameLst>
                                          </p:cBhvr>
                                          <p:to>
                                            <p:strVal val="visible"/>
                                          </p:to>
                                        </p:set>
                                        <p:animEffect transition="in" filter="wipe(down)">
                                          <p:cBhvr>
                                            <p:cTn id="80" dur="200"/>
                                            <p:tgtEl>
                                              <p:spTgt spid="99"/>
                                            </p:tgtEl>
                                          </p:cBhvr>
                                        </p:animEffect>
                                      </p:childTnLst>
                                    </p:cTn>
                                  </p:par>
                                </p:childTnLst>
                              </p:cTn>
                            </p:par>
                            <p:par>
                              <p:cTn id="81" fill="hold">
                                <p:stCondLst>
                                  <p:cond delay="3900"/>
                                </p:stCondLst>
                                <p:childTnLst>
                                  <p:par>
                                    <p:cTn id="82" presetID="10" presetClass="entr" presetSubtype="0" fill="hold" nodeType="afterEffect">
                                      <p:stCondLst>
                                        <p:cond delay="0"/>
                                      </p:stCondLst>
                                      <p:childTnLst>
                                        <p:set>
                                          <p:cBhvr>
                                            <p:cTn id="83" dur="1" fill="hold">
                                              <p:stCondLst>
                                                <p:cond delay="0"/>
                                              </p:stCondLst>
                                            </p:cTn>
                                            <p:tgtEl>
                                              <p:spTgt spid="47"/>
                                            </p:tgtEl>
                                            <p:attrNameLst>
                                              <p:attrName>style.visibility</p:attrName>
                                            </p:attrNameLst>
                                          </p:cBhvr>
                                          <p:to>
                                            <p:strVal val="visible"/>
                                          </p:to>
                                        </p:set>
                                        <p:animEffect transition="in" filter="fade">
                                          <p:cBhvr>
                                            <p:cTn id="84" dur="200"/>
                                            <p:tgtEl>
                                              <p:spTgt spid="47"/>
                                            </p:tgtEl>
                                          </p:cBhvr>
                                        </p:animEffect>
                                      </p:childTnLst>
                                    </p:cTn>
                                  </p:par>
                                </p:childTnLst>
                              </p:cTn>
                            </p:par>
                            <p:par>
                              <p:cTn id="85" fill="hold">
                                <p:stCondLst>
                                  <p:cond delay="4100"/>
                                </p:stCondLst>
                                <p:childTnLst>
                                  <p:par>
                                    <p:cTn id="86" presetID="22" presetClass="entr" presetSubtype="8" fill="hold" nodeType="afterEffect">
                                      <p:stCondLst>
                                        <p:cond delay="0"/>
                                      </p:stCondLst>
                                      <p:childTnLst>
                                        <p:set>
                                          <p:cBhvr>
                                            <p:cTn id="87" dur="1" fill="hold">
                                              <p:stCondLst>
                                                <p:cond delay="0"/>
                                              </p:stCondLst>
                                            </p:cTn>
                                            <p:tgtEl>
                                              <p:spTgt spid="98"/>
                                            </p:tgtEl>
                                            <p:attrNameLst>
                                              <p:attrName>style.visibility</p:attrName>
                                            </p:attrNameLst>
                                          </p:cBhvr>
                                          <p:to>
                                            <p:strVal val="visible"/>
                                          </p:to>
                                        </p:set>
                                        <p:animEffect transition="in" filter="wipe(left)">
                                          <p:cBhvr>
                                            <p:cTn id="88" dur="200"/>
                                            <p:tgtEl>
                                              <p:spTgt spid="98"/>
                                            </p:tgtEl>
                                          </p:cBhvr>
                                        </p:animEffect>
                                      </p:childTnLst>
                                    </p:cTn>
                                  </p:par>
                                </p:childTnLst>
                              </p:cTn>
                            </p:par>
                            <p:par>
                              <p:cTn id="89" fill="hold">
                                <p:stCondLst>
                                  <p:cond delay="4300"/>
                                </p:stCondLst>
                                <p:childTnLst>
                                  <p:par>
                                    <p:cTn id="90" presetID="10" presetClass="entr" presetSubtype="0" fill="hold" nodeType="afterEffect">
                                      <p:stCondLst>
                                        <p:cond delay="0"/>
                                      </p:stCondLst>
                                      <p:childTnLst>
                                        <p:set>
                                          <p:cBhvr>
                                            <p:cTn id="91" dur="1" fill="hold">
                                              <p:stCondLst>
                                                <p:cond delay="0"/>
                                              </p:stCondLst>
                                            </p:cTn>
                                            <p:tgtEl>
                                              <p:spTgt spid="40"/>
                                            </p:tgtEl>
                                            <p:attrNameLst>
                                              <p:attrName>style.visibility</p:attrName>
                                            </p:attrNameLst>
                                          </p:cBhvr>
                                          <p:to>
                                            <p:strVal val="visible"/>
                                          </p:to>
                                        </p:set>
                                        <p:animEffect transition="in" filter="fade">
                                          <p:cBhvr>
                                            <p:cTn id="92" dur="200"/>
                                            <p:tgtEl>
                                              <p:spTgt spid="40"/>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02"/>
                                            </p:tgtEl>
                                            <p:attrNameLst>
                                              <p:attrName>style.visibility</p:attrName>
                                            </p:attrNameLst>
                                          </p:cBhvr>
                                          <p:to>
                                            <p:strVal val="visible"/>
                                          </p:to>
                                        </p:set>
                                        <p:animEffect transition="in" filter="fade">
                                          <p:cBhvr>
                                            <p:cTn id="95" dur="2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P spid="85" grpId="0"/>
          <p:bldP spid="34" grpId="0" animBg="1"/>
          <p:bldP spid="35" grpId="0" animBg="1"/>
          <p:bldP spid="36" grpId="0" animBg="1"/>
          <p:bldP spid="103" grpId="0"/>
          <p:bldP spid="104" grpId="0"/>
          <p:bldP spid="105" grpId="0"/>
          <p:bldP spid="102" grpId="0"/>
        </p:bldLst>
      </p:timing>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Xxxxxxxxxx</a:t>
            </a:r>
            <a:r>
              <a:rPr lang="en-US" dirty="0"/>
              <a:t> </a:t>
            </a:r>
            <a:r>
              <a:rPr lang="en-US" dirty="0" err="1"/>
              <a:t>xxxxxxxxx</a:t>
            </a:r>
            <a:r>
              <a:rPr lang="en-US" dirty="0"/>
              <a:t> </a:t>
            </a:r>
            <a:r>
              <a:rPr lang="en-US" dirty="0" err="1"/>
              <a:t>xxxx</a:t>
            </a:r>
            <a:r>
              <a:rPr lang="en-US" dirty="0"/>
              <a:t> </a:t>
            </a:r>
            <a:r>
              <a:rPr lang="en-US" dirty="0" err="1"/>
              <a:t>xxxxx</a:t>
            </a:r>
            <a:endParaRPr lang="en-US" dirty="0"/>
          </a:p>
        </p:txBody>
      </p:sp>
      <p:sp>
        <p:nvSpPr>
          <p:cNvPr id="138" name="Text Placeholder 137"/>
          <p:cNvSpPr>
            <a:spLocks noGrp="1"/>
          </p:cNvSpPr>
          <p:nvPr>
            <p:ph type="body" sz="quarter" idx="10"/>
          </p:nvPr>
        </p:nvSpPr>
        <p:spPr/>
        <p:txBody>
          <a:bodyPr/>
          <a:lstStyle/>
          <a:p>
            <a:r>
              <a:rPr lang="en-US" dirty="0" err="1"/>
              <a:t>Xxxx</a:t>
            </a:r>
            <a:r>
              <a:rPr lang="en-US" dirty="0"/>
              <a:t> </a:t>
            </a:r>
            <a:r>
              <a:rPr lang="en-US" dirty="0" err="1"/>
              <a:t>xxxxxx</a:t>
            </a:r>
            <a:r>
              <a:rPr lang="en-US" dirty="0"/>
              <a:t> </a:t>
            </a:r>
            <a:r>
              <a:rPr lang="en-US" dirty="0" err="1"/>
              <a:t>xxxxxxx</a:t>
            </a:r>
            <a:r>
              <a:rPr lang="en-US" dirty="0"/>
              <a:t> </a:t>
            </a:r>
            <a:r>
              <a:rPr lang="en-US" dirty="0" err="1"/>
              <a:t>xxxxxx</a:t>
            </a:r>
            <a:r>
              <a:rPr lang="en-US" dirty="0"/>
              <a:t> x</a:t>
            </a:r>
          </a:p>
        </p:txBody>
      </p:sp>
      <p:grpSp>
        <p:nvGrpSpPr>
          <p:cNvPr id="93" name="Group 92"/>
          <p:cNvGrpSpPr/>
          <p:nvPr/>
        </p:nvGrpSpPr>
        <p:grpSpPr>
          <a:xfrm>
            <a:off x="875102" y="1604796"/>
            <a:ext cx="2542444" cy="2640297"/>
            <a:chOff x="656326" y="1059582"/>
            <a:chExt cx="1906833" cy="1980223"/>
          </a:xfrm>
        </p:grpSpPr>
        <p:sp useBgFill="1">
          <p:nvSpPr>
            <p:cNvPr id="4" name="TextBox 3"/>
            <p:cNvSpPr txBox="1"/>
            <p:nvPr/>
          </p:nvSpPr>
          <p:spPr>
            <a:xfrm>
              <a:off x="1171909" y="1059582"/>
              <a:ext cx="1391250" cy="1980222"/>
            </a:xfrm>
            <a:prstGeom prst="rect">
              <a:avLst/>
            </a:prstGeom>
            <a:ln w="3175">
              <a:solidFill>
                <a:schemeClr val="accent1"/>
              </a:solidFill>
            </a:ln>
          </p:spPr>
          <p:txBody>
            <a:bodyPr wrap="square" lIns="182880" tIns="121920" rIns="182880" bIns="121920" rtlCol="0">
              <a:noAutofit/>
            </a:bodyPr>
            <a:lstStyle/>
            <a:p>
              <a:r>
                <a:rPr lang="en-US" sz="1333" dirty="0" err="1"/>
                <a:t>Xxxxx</a:t>
              </a:r>
              <a:r>
                <a:rPr lang="en-US" sz="1333" dirty="0"/>
                <a:t> </a:t>
              </a:r>
              <a:r>
                <a:rPr lang="en-US" sz="1333" dirty="0" err="1"/>
                <a:t>xxxxx</a:t>
              </a:r>
              <a:r>
                <a:rPr lang="en-US" sz="1333" dirty="0"/>
                <a:t> </a:t>
              </a:r>
              <a:r>
                <a:rPr lang="en-US" sz="1333" dirty="0" err="1"/>
                <a:t>xxxxxx</a:t>
              </a:r>
              <a:r>
                <a:rPr lang="en-US" sz="1333" dirty="0"/>
                <a:t> xxx </a:t>
              </a:r>
              <a:r>
                <a:rPr lang="en-US" sz="1333" dirty="0" err="1"/>
                <a:t>xxxxx</a:t>
              </a:r>
              <a:r>
                <a:rPr lang="en-US" sz="1333" dirty="0"/>
                <a:t> </a:t>
              </a:r>
              <a:r>
                <a:rPr lang="en-US" sz="1333" dirty="0" err="1"/>
                <a:t>xxxxxxxx</a:t>
              </a:r>
              <a:r>
                <a:rPr lang="en-US" sz="1333" dirty="0"/>
                <a:t> </a:t>
              </a:r>
              <a:r>
                <a:rPr lang="en-US" sz="1333" dirty="0" err="1"/>
                <a:t>xxxx</a:t>
              </a:r>
              <a:r>
                <a:rPr lang="en-US" sz="1333" dirty="0"/>
                <a:t> </a:t>
              </a:r>
              <a:r>
                <a:rPr lang="en-US" sz="1333" dirty="0" err="1"/>
                <a:t>xxxxxx</a:t>
              </a:r>
              <a:r>
                <a:rPr lang="en-US" sz="1333" dirty="0"/>
                <a:t> x xx </a:t>
              </a:r>
              <a:r>
                <a:rPr lang="en-US" sz="1333" dirty="0" err="1"/>
                <a:t>Xxxxxx</a:t>
              </a:r>
              <a:r>
                <a:rPr lang="en-US" sz="1333" dirty="0"/>
                <a:t> x xx </a:t>
              </a:r>
              <a:r>
                <a:rPr lang="en-US" sz="1333" dirty="0" err="1"/>
                <a:t>xxxxx</a:t>
              </a:r>
              <a:r>
                <a:rPr lang="en-US" sz="1333" dirty="0"/>
                <a:t> </a:t>
              </a:r>
              <a:r>
                <a:rPr lang="en-US" sz="1333" dirty="0" err="1"/>
                <a:t>xxxxxxxxx</a:t>
              </a:r>
              <a:r>
                <a:rPr lang="en-US" sz="1333" dirty="0"/>
                <a:t> xx x </a:t>
              </a:r>
              <a:r>
                <a:rPr lang="en-US" sz="1333" dirty="0" err="1"/>
                <a:t>xxxxxxxxx</a:t>
              </a:r>
              <a:r>
                <a:rPr lang="en-US" sz="1333" dirty="0"/>
                <a:t> xxx Xx x xxx </a:t>
              </a:r>
              <a:r>
                <a:rPr lang="en-US" sz="1333" dirty="0" err="1"/>
                <a:t>xxx</a:t>
              </a:r>
              <a:r>
                <a:rPr lang="en-US" sz="1333" dirty="0"/>
                <a:t> </a:t>
              </a:r>
              <a:r>
                <a:rPr lang="en-US" sz="1333" dirty="0" err="1"/>
                <a:t>xxxxxx</a:t>
              </a:r>
              <a:r>
                <a:rPr lang="en-US" sz="1333" dirty="0"/>
                <a:t> xx </a:t>
              </a:r>
              <a:r>
                <a:rPr lang="en-US" sz="1333" dirty="0" err="1"/>
                <a:t>xxxxx</a:t>
              </a:r>
              <a:endParaRPr lang="en-US" sz="1333" dirty="0"/>
            </a:p>
          </p:txBody>
        </p:sp>
        <p:sp>
          <p:nvSpPr>
            <p:cNvPr id="5" name="TextBox 4"/>
            <p:cNvSpPr txBox="1"/>
            <p:nvPr/>
          </p:nvSpPr>
          <p:spPr>
            <a:xfrm rot="16200000">
              <a:off x="-114493" y="1830404"/>
              <a:ext cx="1980220" cy="438581"/>
            </a:xfrm>
            <a:prstGeom prst="rect">
              <a:avLst/>
            </a:prstGeom>
            <a:solidFill>
              <a:schemeClr val="tx1"/>
            </a:solidFill>
            <a:ln w="3175">
              <a:solidFill>
                <a:schemeClr val="tx1"/>
              </a:solidFill>
            </a:ln>
          </p:spPr>
          <p:txBody>
            <a:bodyPr wrap="square" rtlCol="0">
              <a:spAutoFit/>
            </a:bodyPr>
            <a:lstStyle/>
            <a:p>
              <a:r>
                <a:rPr lang="en-US" sz="3200" dirty="0">
                  <a:solidFill>
                    <a:srgbClr val="FFFFFF"/>
                  </a:solidFill>
                </a:rPr>
                <a:t>01</a:t>
              </a:r>
            </a:p>
          </p:txBody>
        </p:sp>
        <p:sp>
          <p:nvSpPr>
            <p:cNvPr id="6" name="TextBox 5"/>
            <p:cNvSpPr txBox="1"/>
            <p:nvPr/>
          </p:nvSpPr>
          <p:spPr>
            <a:xfrm rot="16200000">
              <a:off x="126440" y="1993427"/>
              <a:ext cx="1980221" cy="112533"/>
            </a:xfrm>
            <a:prstGeom prst="rect">
              <a:avLst/>
            </a:prstGeom>
            <a:solidFill>
              <a:schemeClr val="accent1"/>
            </a:solidFill>
            <a:ln w="3175">
              <a:solidFill>
                <a:schemeClr val="accent1"/>
              </a:solidFill>
            </a:ln>
          </p:spPr>
          <p:txBody>
            <a:bodyPr wrap="square" rtlCol="0">
              <a:noAutofit/>
            </a:bodyPr>
            <a:lstStyle/>
            <a:p>
              <a:endParaRPr lang="en-US" sz="3200" dirty="0">
                <a:solidFill>
                  <a:schemeClr val="bg1"/>
                </a:solidFill>
              </a:endParaRPr>
            </a:p>
          </p:txBody>
        </p:sp>
        <p:sp>
          <p:nvSpPr>
            <p:cNvPr id="7" name="Isosceles Triangle 6"/>
            <p:cNvSpPr/>
            <p:nvPr/>
          </p:nvSpPr>
          <p:spPr>
            <a:xfrm rot="5400000">
              <a:off x="1007001" y="1241353"/>
              <a:ext cx="216024" cy="115607"/>
            </a:xfrm>
            <a:prstGeom prst="triangl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94" name="Group 93"/>
          <p:cNvGrpSpPr/>
          <p:nvPr/>
        </p:nvGrpSpPr>
        <p:grpSpPr>
          <a:xfrm>
            <a:off x="3557090" y="1604796"/>
            <a:ext cx="2542444" cy="2640297"/>
            <a:chOff x="2667818" y="1059582"/>
            <a:chExt cx="1906833" cy="1980223"/>
          </a:xfrm>
        </p:grpSpPr>
        <p:sp useBgFill="1">
          <p:nvSpPr>
            <p:cNvPr id="8" name="TextBox 7"/>
            <p:cNvSpPr txBox="1"/>
            <p:nvPr/>
          </p:nvSpPr>
          <p:spPr>
            <a:xfrm>
              <a:off x="3183401" y="1059582"/>
              <a:ext cx="1391250" cy="1980222"/>
            </a:xfrm>
            <a:prstGeom prst="rect">
              <a:avLst/>
            </a:prstGeom>
            <a:ln w="3175">
              <a:solidFill>
                <a:schemeClr val="accent3"/>
              </a:solidFill>
            </a:ln>
          </p:spPr>
          <p:txBody>
            <a:bodyPr wrap="square" lIns="182880" tIns="121920" rIns="182880" bIns="121920" rtlCol="0">
              <a:noAutofit/>
            </a:bodyPr>
            <a:lstStyle/>
            <a:p>
              <a:r>
                <a:rPr lang="en-US" sz="1333" dirty="0"/>
                <a:t>Xx xxx x </a:t>
              </a:r>
              <a:r>
                <a:rPr lang="en-US" sz="1333" dirty="0" err="1"/>
                <a:t>xxxxxx</a:t>
              </a:r>
              <a:r>
                <a:rPr lang="en-US" sz="1333" dirty="0"/>
                <a:t> x </a:t>
              </a:r>
              <a:r>
                <a:rPr lang="en-US" sz="1333" dirty="0" err="1"/>
                <a:t>xxxxx</a:t>
              </a:r>
              <a:r>
                <a:rPr lang="en-US" sz="1333" dirty="0"/>
                <a:t> x xx </a:t>
              </a:r>
              <a:r>
                <a:rPr lang="en-US" sz="1333" dirty="0" err="1"/>
                <a:t>xxxxxxx</a:t>
              </a:r>
              <a:r>
                <a:rPr lang="en-US" sz="1333" dirty="0"/>
                <a:t> </a:t>
              </a:r>
              <a:r>
                <a:rPr lang="en-US" sz="1333" dirty="0" err="1"/>
                <a:t>xxxxxxxxxx</a:t>
              </a:r>
              <a:r>
                <a:rPr lang="en-US" sz="1333" dirty="0"/>
                <a:t> Xx </a:t>
              </a:r>
              <a:r>
                <a:rPr lang="en-US" sz="1333" dirty="0" err="1"/>
                <a:t>xxxx</a:t>
              </a:r>
              <a:r>
                <a:rPr lang="en-US" sz="1333" dirty="0"/>
                <a:t> </a:t>
              </a:r>
              <a:r>
                <a:rPr lang="en-US" sz="1333" dirty="0" err="1"/>
                <a:t>xxxxxxxx</a:t>
              </a:r>
              <a:r>
                <a:rPr lang="en-US" sz="1333" dirty="0"/>
                <a:t> xxx </a:t>
              </a:r>
              <a:r>
                <a:rPr lang="en-US" sz="1333" dirty="0" err="1"/>
                <a:t>Xxxx</a:t>
              </a:r>
              <a:r>
                <a:rPr lang="en-US" sz="1333" dirty="0"/>
                <a:t> xx </a:t>
              </a:r>
              <a:r>
                <a:rPr lang="en-US" sz="1333" dirty="0" err="1"/>
                <a:t>xxxxxxxxx</a:t>
              </a:r>
              <a:r>
                <a:rPr lang="en-US" sz="1333" dirty="0"/>
                <a:t> xxx </a:t>
              </a:r>
              <a:r>
                <a:rPr lang="en-US" sz="1333" dirty="0" err="1"/>
                <a:t>xxx</a:t>
              </a:r>
              <a:r>
                <a:rPr lang="en-US" sz="1333" dirty="0"/>
                <a:t> x </a:t>
              </a:r>
              <a:r>
                <a:rPr lang="en-US" sz="1333" dirty="0" err="1"/>
                <a:t>xxxx</a:t>
              </a:r>
              <a:r>
                <a:rPr lang="en-US" sz="1333" dirty="0"/>
                <a:t> Xxx xx </a:t>
              </a:r>
              <a:r>
                <a:rPr lang="en-US" sz="1333" dirty="0" err="1"/>
                <a:t>xxxx</a:t>
              </a:r>
              <a:r>
                <a:rPr lang="en-US" sz="1333" dirty="0"/>
                <a:t> </a:t>
              </a:r>
              <a:r>
                <a:rPr lang="en-US" sz="1333" dirty="0" err="1"/>
                <a:t>xxxxx</a:t>
              </a:r>
              <a:endParaRPr lang="en-US" sz="1333" dirty="0"/>
            </a:p>
          </p:txBody>
        </p:sp>
        <p:sp>
          <p:nvSpPr>
            <p:cNvPr id="9" name="TextBox 8"/>
            <p:cNvSpPr txBox="1"/>
            <p:nvPr/>
          </p:nvSpPr>
          <p:spPr>
            <a:xfrm rot="16200000">
              <a:off x="1896999" y="1830404"/>
              <a:ext cx="1980220" cy="438581"/>
            </a:xfrm>
            <a:prstGeom prst="rect">
              <a:avLst/>
            </a:prstGeom>
            <a:solidFill>
              <a:schemeClr val="tx1"/>
            </a:solidFill>
            <a:ln w="3175">
              <a:solidFill>
                <a:schemeClr val="tx1"/>
              </a:solidFill>
            </a:ln>
          </p:spPr>
          <p:txBody>
            <a:bodyPr wrap="square" rtlCol="0">
              <a:spAutoFit/>
            </a:bodyPr>
            <a:lstStyle/>
            <a:p>
              <a:r>
                <a:rPr lang="en-US" sz="3200" dirty="0">
                  <a:solidFill>
                    <a:srgbClr val="FFFFFF"/>
                  </a:solidFill>
                </a:rPr>
                <a:t>02</a:t>
              </a:r>
            </a:p>
          </p:txBody>
        </p:sp>
        <p:sp>
          <p:nvSpPr>
            <p:cNvPr id="10" name="TextBox 9"/>
            <p:cNvSpPr txBox="1"/>
            <p:nvPr/>
          </p:nvSpPr>
          <p:spPr>
            <a:xfrm rot="16200000">
              <a:off x="2137932" y="1993427"/>
              <a:ext cx="1980221" cy="112533"/>
            </a:xfrm>
            <a:prstGeom prst="rect">
              <a:avLst/>
            </a:prstGeom>
            <a:solidFill>
              <a:schemeClr val="accent3"/>
            </a:solidFill>
            <a:ln w="3175">
              <a:solidFill>
                <a:schemeClr val="accent3"/>
              </a:solidFill>
            </a:ln>
          </p:spPr>
          <p:txBody>
            <a:bodyPr wrap="square" rtlCol="0">
              <a:noAutofit/>
            </a:bodyPr>
            <a:lstStyle/>
            <a:p>
              <a:endParaRPr lang="en-US" sz="3200" dirty="0">
                <a:solidFill>
                  <a:schemeClr val="bg1"/>
                </a:solidFill>
              </a:endParaRPr>
            </a:p>
          </p:txBody>
        </p:sp>
        <p:sp>
          <p:nvSpPr>
            <p:cNvPr id="11" name="Isosceles Triangle 10"/>
            <p:cNvSpPr/>
            <p:nvPr/>
          </p:nvSpPr>
          <p:spPr>
            <a:xfrm rot="5400000">
              <a:off x="3018493" y="1241353"/>
              <a:ext cx="216024" cy="115607"/>
            </a:xfrm>
            <a:prstGeom prst="triangl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95" name="Group 94"/>
          <p:cNvGrpSpPr/>
          <p:nvPr/>
        </p:nvGrpSpPr>
        <p:grpSpPr>
          <a:xfrm>
            <a:off x="6239079" y="1604796"/>
            <a:ext cx="2542444" cy="2640297"/>
            <a:chOff x="4679310" y="1059582"/>
            <a:chExt cx="1906833" cy="1980223"/>
          </a:xfrm>
        </p:grpSpPr>
        <p:sp useBgFill="1">
          <p:nvSpPr>
            <p:cNvPr id="12" name="TextBox 11"/>
            <p:cNvSpPr txBox="1"/>
            <p:nvPr/>
          </p:nvSpPr>
          <p:spPr>
            <a:xfrm>
              <a:off x="5194893" y="1059582"/>
              <a:ext cx="1391250" cy="1980222"/>
            </a:xfrm>
            <a:prstGeom prst="rect">
              <a:avLst/>
            </a:prstGeom>
            <a:ln w="3175">
              <a:solidFill>
                <a:schemeClr val="accent5"/>
              </a:solidFill>
            </a:ln>
          </p:spPr>
          <p:txBody>
            <a:bodyPr wrap="square" lIns="182880" tIns="121920" rIns="182880" bIns="121920" rtlCol="0">
              <a:noAutofit/>
            </a:bodyPr>
            <a:lstStyle/>
            <a:p>
              <a:r>
                <a:rPr lang="en-US" sz="1333" dirty="0"/>
                <a:t>Xxx </a:t>
              </a:r>
              <a:r>
                <a:rPr lang="en-US" sz="1333" dirty="0" err="1"/>
                <a:t>xxxxxx</a:t>
              </a:r>
              <a:r>
                <a:rPr lang="en-US" sz="1333" dirty="0"/>
                <a:t> </a:t>
              </a:r>
              <a:r>
                <a:rPr lang="en-US" sz="1333" dirty="0" err="1"/>
                <a:t>xxxxxxxxxxxxx</a:t>
              </a:r>
              <a:r>
                <a:rPr lang="en-US" sz="1333" dirty="0"/>
                <a:t> </a:t>
              </a:r>
              <a:r>
                <a:rPr lang="en-US" sz="1333" dirty="0" err="1"/>
                <a:t>xxxxx</a:t>
              </a:r>
              <a:r>
                <a:rPr lang="en-US" sz="1333" dirty="0"/>
                <a:t> </a:t>
              </a:r>
              <a:r>
                <a:rPr lang="en-US" sz="1333" dirty="0" err="1"/>
                <a:t>xxxxx</a:t>
              </a:r>
              <a:r>
                <a:rPr lang="en-US" sz="1333" dirty="0"/>
                <a:t> </a:t>
              </a:r>
              <a:r>
                <a:rPr lang="en-US" sz="1333" dirty="0" err="1"/>
                <a:t>xxxx</a:t>
              </a:r>
              <a:r>
                <a:rPr lang="en-US" sz="1333" dirty="0"/>
                <a:t> x </a:t>
              </a:r>
              <a:r>
                <a:rPr lang="en-US" sz="1333" dirty="0" err="1"/>
                <a:t>xxxxxx</a:t>
              </a:r>
              <a:r>
                <a:rPr lang="en-US" sz="1333" dirty="0"/>
                <a:t> </a:t>
              </a:r>
              <a:r>
                <a:rPr lang="en-US" sz="1333" dirty="0" err="1"/>
                <a:t>xxxxxx</a:t>
              </a:r>
              <a:r>
                <a:rPr lang="en-US" sz="1333" dirty="0"/>
                <a:t> </a:t>
              </a:r>
              <a:r>
                <a:rPr lang="en-US" sz="1333" dirty="0" err="1"/>
                <a:t>xxxxxxxxxxxxxxxx</a:t>
              </a:r>
              <a:r>
                <a:rPr lang="en-US" sz="1333" dirty="0"/>
                <a:t> Xx </a:t>
              </a:r>
              <a:r>
                <a:rPr lang="en-US" sz="1333" dirty="0" err="1"/>
                <a:t>xxxx</a:t>
              </a:r>
              <a:r>
                <a:rPr lang="en-US" sz="1333" dirty="0"/>
                <a:t> xxx </a:t>
              </a:r>
              <a:r>
                <a:rPr lang="en-US" sz="1333" dirty="0" err="1"/>
                <a:t>xxx</a:t>
              </a:r>
              <a:r>
                <a:rPr lang="en-US" sz="1333" dirty="0"/>
                <a:t> x xxx xx </a:t>
              </a:r>
              <a:r>
                <a:rPr lang="en-US" sz="1333" dirty="0" err="1"/>
                <a:t>xxxx</a:t>
              </a:r>
              <a:r>
                <a:rPr lang="en-US" sz="1333" dirty="0"/>
                <a:t> </a:t>
              </a:r>
              <a:r>
                <a:rPr lang="en-US" sz="1333" dirty="0" err="1"/>
                <a:t>xxxxx</a:t>
              </a:r>
              <a:r>
                <a:rPr lang="en-US" sz="1333" dirty="0"/>
                <a:t> </a:t>
              </a:r>
              <a:r>
                <a:rPr lang="en-US" sz="1333" dirty="0" err="1"/>
                <a:t>xxxxxxxxxxx</a:t>
              </a:r>
              <a:r>
                <a:rPr lang="en-US" sz="1333" dirty="0"/>
                <a:t> xxx</a:t>
              </a:r>
            </a:p>
          </p:txBody>
        </p:sp>
        <p:sp>
          <p:nvSpPr>
            <p:cNvPr id="13" name="TextBox 12"/>
            <p:cNvSpPr txBox="1"/>
            <p:nvPr/>
          </p:nvSpPr>
          <p:spPr>
            <a:xfrm rot="16200000">
              <a:off x="3908491" y="1830404"/>
              <a:ext cx="1980220" cy="438581"/>
            </a:xfrm>
            <a:prstGeom prst="rect">
              <a:avLst/>
            </a:prstGeom>
            <a:solidFill>
              <a:schemeClr val="tx1"/>
            </a:solidFill>
            <a:ln w="3175">
              <a:solidFill>
                <a:schemeClr val="tx1"/>
              </a:solidFill>
            </a:ln>
          </p:spPr>
          <p:txBody>
            <a:bodyPr wrap="square" rtlCol="0">
              <a:spAutoFit/>
            </a:bodyPr>
            <a:lstStyle/>
            <a:p>
              <a:r>
                <a:rPr lang="en-US" sz="3200" dirty="0">
                  <a:solidFill>
                    <a:srgbClr val="FFFFFF"/>
                  </a:solidFill>
                </a:rPr>
                <a:t>03</a:t>
              </a:r>
            </a:p>
          </p:txBody>
        </p:sp>
        <p:sp>
          <p:nvSpPr>
            <p:cNvPr id="14" name="TextBox 13"/>
            <p:cNvSpPr txBox="1"/>
            <p:nvPr/>
          </p:nvSpPr>
          <p:spPr>
            <a:xfrm rot="16200000">
              <a:off x="4149424" y="1993427"/>
              <a:ext cx="1980221" cy="112533"/>
            </a:xfrm>
            <a:prstGeom prst="rect">
              <a:avLst/>
            </a:prstGeom>
            <a:solidFill>
              <a:schemeClr val="accent5"/>
            </a:solidFill>
            <a:ln w="3175">
              <a:solidFill>
                <a:schemeClr val="accent5"/>
              </a:solidFill>
            </a:ln>
          </p:spPr>
          <p:txBody>
            <a:bodyPr wrap="square" rtlCol="0">
              <a:noAutofit/>
            </a:bodyPr>
            <a:lstStyle/>
            <a:p>
              <a:endParaRPr lang="en-US" sz="3200" dirty="0">
                <a:solidFill>
                  <a:schemeClr val="bg1"/>
                </a:solidFill>
              </a:endParaRPr>
            </a:p>
          </p:txBody>
        </p:sp>
        <p:sp>
          <p:nvSpPr>
            <p:cNvPr id="15" name="Isosceles Triangle 14"/>
            <p:cNvSpPr/>
            <p:nvPr/>
          </p:nvSpPr>
          <p:spPr>
            <a:xfrm rot="5400000">
              <a:off x="5029985" y="1241353"/>
              <a:ext cx="216024" cy="115607"/>
            </a:xfrm>
            <a:prstGeom prst="triangl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96" name="Group 95"/>
          <p:cNvGrpSpPr/>
          <p:nvPr/>
        </p:nvGrpSpPr>
        <p:grpSpPr>
          <a:xfrm>
            <a:off x="8921070" y="1590766"/>
            <a:ext cx="2542444" cy="2640297"/>
            <a:chOff x="6690803" y="1059582"/>
            <a:chExt cx="1906833" cy="1980223"/>
          </a:xfrm>
        </p:grpSpPr>
        <p:sp useBgFill="1">
          <p:nvSpPr>
            <p:cNvPr id="16" name="TextBox 15"/>
            <p:cNvSpPr txBox="1"/>
            <p:nvPr/>
          </p:nvSpPr>
          <p:spPr>
            <a:xfrm>
              <a:off x="7206386" y="1059582"/>
              <a:ext cx="1391250" cy="1980222"/>
            </a:xfrm>
            <a:prstGeom prst="rect">
              <a:avLst/>
            </a:prstGeom>
            <a:ln w="3175">
              <a:solidFill>
                <a:schemeClr val="tx2"/>
              </a:solidFill>
            </a:ln>
          </p:spPr>
          <p:txBody>
            <a:bodyPr wrap="square" lIns="182880" tIns="121920" rIns="182880" bIns="121920" rtlCol="0">
              <a:noAutofit/>
            </a:bodyPr>
            <a:lstStyle/>
            <a:p>
              <a:r>
                <a:rPr lang="en-US" sz="1333" dirty="0" err="1"/>
                <a:t>Xxxx</a:t>
              </a:r>
              <a:r>
                <a:rPr lang="en-US" sz="1333" dirty="0"/>
                <a:t> </a:t>
              </a:r>
              <a:r>
                <a:rPr lang="en-US" sz="1333" dirty="0" err="1"/>
                <a:t>xxxxxxxxx</a:t>
              </a:r>
              <a:r>
                <a:rPr lang="en-US" sz="1333" dirty="0"/>
                <a:t> </a:t>
              </a:r>
              <a:r>
                <a:rPr lang="en-US" sz="1333" dirty="0" err="1"/>
                <a:t>xxxx</a:t>
              </a:r>
              <a:r>
                <a:rPr lang="en-US" sz="1333" dirty="0"/>
                <a:t> </a:t>
              </a:r>
              <a:r>
                <a:rPr lang="en-US" sz="1333" dirty="0" err="1"/>
                <a:t>xxxxx</a:t>
              </a:r>
              <a:r>
                <a:rPr lang="en-US" sz="1333" dirty="0"/>
                <a:t> </a:t>
              </a:r>
              <a:r>
                <a:rPr lang="en-US" sz="1333" dirty="0" err="1"/>
                <a:t>xxxxx</a:t>
              </a:r>
              <a:r>
                <a:rPr lang="en-US" sz="1333" dirty="0"/>
                <a:t> xx </a:t>
              </a:r>
              <a:r>
                <a:rPr lang="en-US" sz="1333" dirty="0" err="1"/>
                <a:t>xxxxxxxxx</a:t>
              </a:r>
              <a:r>
                <a:rPr lang="en-US" sz="1333" dirty="0"/>
                <a:t> xxx </a:t>
              </a:r>
              <a:r>
                <a:rPr lang="en-US" sz="1333" dirty="0" err="1"/>
                <a:t>xxxxxxxxxx</a:t>
              </a:r>
              <a:r>
                <a:rPr lang="en-US" sz="1333" dirty="0"/>
                <a:t> xxx xx </a:t>
              </a:r>
              <a:r>
                <a:rPr lang="en-US" sz="1333" dirty="0" err="1"/>
                <a:t>Xxxxx</a:t>
              </a:r>
              <a:r>
                <a:rPr lang="en-US" sz="1333" dirty="0"/>
                <a:t> x </a:t>
              </a:r>
              <a:r>
                <a:rPr lang="en-US" sz="1333" dirty="0" err="1"/>
                <a:t>xxxxxxxxxxxx</a:t>
              </a:r>
              <a:r>
                <a:rPr lang="en-US" sz="1333" dirty="0"/>
                <a:t> </a:t>
              </a:r>
              <a:r>
                <a:rPr lang="en-US" sz="1333" dirty="0" err="1"/>
                <a:t>xxxx</a:t>
              </a:r>
              <a:r>
                <a:rPr lang="en-US" sz="1333" dirty="0"/>
                <a:t> </a:t>
              </a:r>
              <a:r>
                <a:rPr lang="en-US" sz="1333" dirty="0" err="1"/>
                <a:t>xxxx</a:t>
              </a:r>
              <a:r>
                <a:rPr lang="en-US" sz="1333" dirty="0"/>
                <a:t> xx </a:t>
              </a:r>
              <a:r>
                <a:rPr lang="en-US" sz="1333" dirty="0" err="1"/>
                <a:t>Xx</a:t>
              </a:r>
              <a:r>
                <a:rPr lang="en-US" sz="1333" dirty="0"/>
                <a:t> xxx </a:t>
              </a:r>
              <a:r>
                <a:rPr lang="en-US" sz="1333" dirty="0" err="1"/>
                <a:t>xxxx</a:t>
              </a:r>
              <a:r>
                <a:rPr lang="en-US" sz="1333" dirty="0"/>
                <a:t> xx </a:t>
              </a:r>
              <a:r>
                <a:rPr lang="en-US" sz="1333" dirty="0" err="1"/>
                <a:t>xx</a:t>
              </a:r>
              <a:r>
                <a:rPr lang="en-US" sz="1333" dirty="0"/>
                <a:t> xxx </a:t>
              </a:r>
              <a:r>
                <a:rPr lang="en-US" sz="1333" dirty="0" err="1"/>
                <a:t>xxx</a:t>
              </a:r>
              <a:r>
                <a:rPr lang="en-US" sz="1333" dirty="0"/>
                <a:t> </a:t>
              </a:r>
              <a:r>
                <a:rPr lang="en-US" sz="1333" dirty="0" err="1"/>
                <a:t>xxxxxx</a:t>
              </a:r>
              <a:r>
                <a:rPr lang="en-US" sz="1333" dirty="0"/>
                <a:t> xxx </a:t>
              </a:r>
            </a:p>
          </p:txBody>
        </p:sp>
        <p:sp>
          <p:nvSpPr>
            <p:cNvPr id="17" name="TextBox 16"/>
            <p:cNvSpPr txBox="1"/>
            <p:nvPr/>
          </p:nvSpPr>
          <p:spPr>
            <a:xfrm rot="16200000">
              <a:off x="5919984" y="1830404"/>
              <a:ext cx="1980220" cy="438581"/>
            </a:xfrm>
            <a:prstGeom prst="rect">
              <a:avLst/>
            </a:prstGeom>
            <a:solidFill>
              <a:schemeClr val="tx1"/>
            </a:solidFill>
            <a:ln w="3175">
              <a:solidFill>
                <a:schemeClr val="tx1"/>
              </a:solidFill>
            </a:ln>
          </p:spPr>
          <p:txBody>
            <a:bodyPr wrap="square" rtlCol="0">
              <a:spAutoFit/>
            </a:bodyPr>
            <a:lstStyle/>
            <a:p>
              <a:r>
                <a:rPr lang="en-US" sz="3200" dirty="0">
                  <a:solidFill>
                    <a:srgbClr val="FFFFFF"/>
                  </a:solidFill>
                </a:rPr>
                <a:t>04</a:t>
              </a:r>
            </a:p>
          </p:txBody>
        </p:sp>
        <p:sp>
          <p:nvSpPr>
            <p:cNvPr id="18" name="TextBox 17"/>
            <p:cNvSpPr txBox="1"/>
            <p:nvPr/>
          </p:nvSpPr>
          <p:spPr>
            <a:xfrm rot="16200000">
              <a:off x="6160917" y="1993427"/>
              <a:ext cx="1980221" cy="112533"/>
            </a:xfrm>
            <a:prstGeom prst="rect">
              <a:avLst/>
            </a:prstGeom>
            <a:solidFill>
              <a:schemeClr val="tx2"/>
            </a:solidFill>
            <a:ln w="3175">
              <a:solidFill>
                <a:schemeClr val="tx2"/>
              </a:solidFill>
            </a:ln>
          </p:spPr>
          <p:txBody>
            <a:bodyPr wrap="square" rtlCol="0">
              <a:noAutofit/>
            </a:bodyPr>
            <a:lstStyle/>
            <a:p>
              <a:endParaRPr lang="en-US" sz="3200" dirty="0">
                <a:solidFill>
                  <a:schemeClr val="bg1"/>
                </a:solidFill>
              </a:endParaRPr>
            </a:p>
          </p:txBody>
        </p:sp>
        <p:sp>
          <p:nvSpPr>
            <p:cNvPr id="19" name="Isosceles Triangle 18"/>
            <p:cNvSpPr/>
            <p:nvPr/>
          </p:nvSpPr>
          <p:spPr>
            <a:xfrm rot="5400000">
              <a:off x="7041478" y="1241353"/>
              <a:ext cx="216024" cy="115607"/>
            </a:xfrm>
            <a:prstGeom prst="triangl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pic>
        <p:nvPicPr>
          <p:cNvPr id="120" name="Picture 11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56400" y="1765036"/>
            <a:ext cx="228325" cy="310288"/>
          </a:xfrm>
          <a:prstGeom prst="rect">
            <a:avLst/>
          </a:prstGeom>
        </p:spPr>
      </p:pic>
      <p:pic>
        <p:nvPicPr>
          <p:cNvPr id="121" name="Picture 12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697213" y="1769653"/>
            <a:ext cx="303321" cy="303321"/>
          </a:xfrm>
          <a:prstGeom prst="rect">
            <a:avLst/>
          </a:prstGeom>
        </p:spPr>
      </p:pic>
      <p:pic>
        <p:nvPicPr>
          <p:cNvPr id="122" name="Picture 121"/>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363393" y="1828132"/>
            <a:ext cx="321441" cy="205537"/>
          </a:xfrm>
          <a:prstGeom prst="rect">
            <a:avLst/>
          </a:prstGeom>
        </p:spPr>
      </p:pic>
      <p:pic>
        <p:nvPicPr>
          <p:cNvPr id="123" name="Picture 122"/>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9056431" y="1761011"/>
            <a:ext cx="328260" cy="331328"/>
          </a:xfrm>
          <a:prstGeom prst="rect">
            <a:avLst/>
          </a:prstGeom>
        </p:spPr>
      </p:pic>
      <p:sp>
        <p:nvSpPr>
          <p:cNvPr id="137" name="Rectangle 136"/>
          <p:cNvSpPr/>
          <p:nvPr/>
        </p:nvSpPr>
        <p:spPr>
          <a:xfrm>
            <a:off x="921268" y="4581128"/>
            <a:ext cx="11811416" cy="864096"/>
          </a:xfrm>
          <a:prstGeom prst="rect">
            <a:avLst/>
          </a:prstGeom>
          <a:solidFill>
            <a:schemeClr val="bg1">
              <a:lumMod val="50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solidFill>
                  <a:schemeClr val="tx1"/>
                </a:solidFill>
              </a:rPr>
              <a:t> </a:t>
            </a:r>
            <a:r>
              <a:rPr lang="en-US" sz="1600" dirty="0" err="1">
                <a:solidFill>
                  <a:schemeClr val="tx1"/>
                </a:solidFill>
              </a:rPr>
              <a:t>xxxxx</a:t>
            </a:r>
            <a:r>
              <a:rPr lang="en-US" sz="1600" dirty="0">
                <a:solidFill>
                  <a:schemeClr val="tx1"/>
                </a:solidFill>
              </a:rPr>
              <a:t> </a:t>
            </a:r>
            <a:r>
              <a:rPr lang="en-US" sz="1600" dirty="0" err="1">
                <a:solidFill>
                  <a:schemeClr val="tx1"/>
                </a:solidFill>
              </a:rPr>
              <a:t>xxxxx</a:t>
            </a:r>
            <a:r>
              <a:rPr lang="en-US" sz="1600" dirty="0">
                <a:solidFill>
                  <a:schemeClr val="tx1"/>
                </a:solidFill>
              </a:rPr>
              <a:t> x </a:t>
            </a:r>
            <a:r>
              <a:rPr lang="en-US" sz="1600" dirty="0" err="1">
                <a:solidFill>
                  <a:schemeClr val="tx1"/>
                </a:solidFill>
              </a:rPr>
              <a:t>xxxxx</a:t>
            </a:r>
            <a:r>
              <a:rPr lang="en-US" sz="1600" dirty="0">
                <a:solidFill>
                  <a:schemeClr val="tx1"/>
                </a:solidFill>
              </a:rPr>
              <a:t> </a:t>
            </a:r>
            <a:r>
              <a:rPr lang="en-US" sz="1600" dirty="0" err="1">
                <a:solidFill>
                  <a:schemeClr val="tx1"/>
                </a:solidFill>
              </a:rPr>
              <a:t>xxxxxxx</a:t>
            </a:r>
            <a:r>
              <a:rPr lang="en-US" sz="1600" dirty="0">
                <a:solidFill>
                  <a:schemeClr val="tx1"/>
                </a:solidFill>
              </a:rPr>
              <a:t> xxx </a:t>
            </a:r>
            <a:r>
              <a:rPr lang="en-US" sz="1600" dirty="0" err="1">
                <a:solidFill>
                  <a:schemeClr val="tx1"/>
                </a:solidFill>
              </a:rPr>
              <a:t>xxx</a:t>
            </a:r>
            <a:r>
              <a:rPr lang="en-US" sz="1600" dirty="0">
                <a:solidFill>
                  <a:schemeClr val="tx1"/>
                </a:solidFill>
              </a:rPr>
              <a:t> </a:t>
            </a:r>
            <a:r>
              <a:rPr lang="en-US" sz="1600" dirty="0" err="1">
                <a:solidFill>
                  <a:schemeClr val="tx1"/>
                </a:solidFill>
              </a:rPr>
              <a:t>Xxxxx</a:t>
            </a:r>
            <a:r>
              <a:rPr lang="en-US" sz="1600" dirty="0">
                <a:solidFill>
                  <a:schemeClr val="tx1"/>
                </a:solidFill>
              </a:rPr>
              <a:t> x </a:t>
            </a:r>
          </a:p>
          <a:p>
            <a:r>
              <a:rPr lang="en-US" sz="1600" dirty="0" err="1">
                <a:solidFill>
                  <a:schemeClr val="tx1"/>
                </a:solidFill>
              </a:rPr>
              <a:t>xxxxx</a:t>
            </a:r>
            <a:r>
              <a:rPr lang="en-US" sz="1600" dirty="0">
                <a:solidFill>
                  <a:schemeClr val="tx1"/>
                </a:solidFill>
              </a:rPr>
              <a:t> </a:t>
            </a:r>
            <a:r>
              <a:rPr lang="en-US" sz="1600" dirty="0" err="1">
                <a:solidFill>
                  <a:schemeClr val="tx1"/>
                </a:solidFill>
              </a:rPr>
              <a:t>xxxxx</a:t>
            </a:r>
            <a:r>
              <a:rPr lang="en-US" sz="1600" dirty="0">
                <a:solidFill>
                  <a:schemeClr val="tx1"/>
                </a:solidFill>
              </a:rPr>
              <a:t> </a:t>
            </a:r>
            <a:r>
              <a:rPr lang="en-US" sz="1600" dirty="0" err="1">
                <a:solidFill>
                  <a:schemeClr val="tx1"/>
                </a:solidFill>
              </a:rPr>
              <a:t>Xxxxx</a:t>
            </a:r>
            <a:r>
              <a:rPr lang="en-US" sz="1600" dirty="0">
                <a:solidFill>
                  <a:schemeClr val="tx1"/>
                </a:solidFill>
              </a:rPr>
              <a:t> x </a:t>
            </a:r>
            <a:r>
              <a:rPr lang="en-US" sz="1600" dirty="0" err="1">
                <a:solidFill>
                  <a:schemeClr val="tx1"/>
                </a:solidFill>
              </a:rPr>
              <a:t>xxxxxx</a:t>
            </a:r>
            <a:r>
              <a:rPr lang="en-US" sz="1600" dirty="0">
                <a:solidFill>
                  <a:schemeClr val="tx1"/>
                </a:solidFill>
              </a:rPr>
              <a:t> </a:t>
            </a:r>
            <a:r>
              <a:rPr lang="en-US" sz="1600" dirty="0" err="1">
                <a:solidFill>
                  <a:schemeClr val="tx1"/>
                </a:solidFill>
              </a:rPr>
              <a:t>xxxx</a:t>
            </a:r>
            <a:endParaRPr lang="en-US" sz="1600" dirty="0">
              <a:solidFill>
                <a:schemeClr val="tx1"/>
              </a:solidFill>
            </a:endParaRPr>
          </a:p>
        </p:txBody>
      </p:sp>
    </p:spTree>
    <p:extLst>
      <p:ext uri="{BB962C8B-B14F-4D97-AF65-F5344CB8AC3E}">
        <p14:creationId xmlns:p14="http://schemas.microsoft.com/office/powerpoint/2010/main" val="100352844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600"/>
                                      </p:stCondLst>
                                      <p:childTnLst>
                                        <p:set>
                                          <p:cBhvr>
                                            <p:cTn id="6" dur="1" fill="hold">
                                              <p:stCondLst>
                                                <p:cond delay="0"/>
                                              </p:stCondLst>
                                            </p:cTn>
                                            <p:tgtEl>
                                              <p:spTgt spid="120"/>
                                            </p:tgtEl>
                                            <p:attrNameLst>
                                              <p:attrName>style.visibility</p:attrName>
                                            </p:attrNameLst>
                                          </p:cBhvr>
                                          <p:to>
                                            <p:strVal val="visible"/>
                                          </p:to>
                                        </p:set>
                                        <p:animEffect transition="in" filter="fade">
                                          <p:cBhvr>
                                            <p:cTn id="7" dur="500"/>
                                            <p:tgtEl>
                                              <p:spTgt spid="120"/>
                                            </p:tgtEl>
                                          </p:cBhvr>
                                        </p:animEffect>
                                      </p:childTnLst>
                                    </p:cTn>
                                  </p:par>
                                  <p:par>
                                    <p:cTn id="8" presetID="10" presetClass="entr" presetSubtype="0" fill="hold" nodeType="withEffect">
                                      <p:stCondLst>
                                        <p:cond delay="600"/>
                                      </p:stCondLst>
                                      <p:childTnLst>
                                        <p:set>
                                          <p:cBhvr>
                                            <p:cTn id="9" dur="1" fill="hold">
                                              <p:stCondLst>
                                                <p:cond delay="0"/>
                                              </p:stCondLst>
                                            </p:cTn>
                                            <p:tgtEl>
                                              <p:spTgt spid="93"/>
                                            </p:tgtEl>
                                            <p:attrNameLst>
                                              <p:attrName>style.visibility</p:attrName>
                                            </p:attrNameLst>
                                          </p:cBhvr>
                                          <p:to>
                                            <p:strVal val="visible"/>
                                          </p:to>
                                        </p:set>
                                        <p:animEffect transition="in" filter="fade">
                                          <p:cBhvr>
                                            <p:cTn id="10" dur="500"/>
                                            <p:tgtEl>
                                              <p:spTgt spid="93"/>
                                            </p:tgtEl>
                                          </p:cBhvr>
                                        </p:animEffect>
                                      </p:childTnLst>
                                    </p:cTn>
                                  </p:par>
                                  <p:par>
                                    <p:cTn id="11" presetID="10" presetClass="entr" presetSubtype="0" fill="hold" nodeType="withEffect">
                                      <p:stCondLst>
                                        <p:cond delay="900"/>
                                      </p:stCondLst>
                                      <p:childTnLst>
                                        <p:set>
                                          <p:cBhvr>
                                            <p:cTn id="12" dur="1" fill="hold">
                                              <p:stCondLst>
                                                <p:cond delay="0"/>
                                              </p:stCondLst>
                                            </p:cTn>
                                            <p:tgtEl>
                                              <p:spTgt spid="121"/>
                                            </p:tgtEl>
                                            <p:attrNameLst>
                                              <p:attrName>style.visibility</p:attrName>
                                            </p:attrNameLst>
                                          </p:cBhvr>
                                          <p:to>
                                            <p:strVal val="visible"/>
                                          </p:to>
                                        </p:set>
                                        <p:animEffect transition="in" filter="fade">
                                          <p:cBhvr>
                                            <p:cTn id="13" dur="500"/>
                                            <p:tgtEl>
                                              <p:spTgt spid="121"/>
                                            </p:tgtEl>
                                          </p:cBhvr>
                                        </p:animEffect>
                                      </p:childTnLst>
                                    </p:cTn>
                                  </p:par>
                                  <p:par>
                                    <p:cTn id="14" presetID="10" presetClass="entr" presetSubtype="0" fill="hold" nodeType="withEffect">
                                      <p:stCondLst>
                                        <p:cond delay="900"/>
                                      </p:stCondLst>
                                      <p:childTnLst>
                                        <p:set>
                                          <p:cBhvr>
                                            <p:cTn id="15" dur="1" fill="hold">
                                              <p:stCondLst>
                                                <p:cond delay="0"/>
                                              </p:stCondLst>
                                            </p:cTn>
                                            <p:tgtEl>
                                              <p:spTgt spid="94"/>
                                            </p:tgtEl>
                                            <p:attrNameLst>
                                              <p:attrName>style.visibility</p:attrName>
                                            </p:attrNameLst>
                                          </p:cBhvr>
                                          <p:to>
                                            <p:strVal val="visible"/>
                                          </p:to>
                                        </p:set>
                                        <p:animEffect transition="in" filter="fade">
                                          <p:cBhvr>
                                            <p:cTn id="16" dur="500"/>
                                            <p:tgtEl>
                                              <p:spTgt spid="94"/>
                                            </p:tgtEl>
                                          </p:cBhvr>
                                        </p:animEffect>
                                      </p:childTnLst>
                                    </p:cTn>
                                  </p:par>
                                  <p:par>
                                    <p:cTn id="17" presetID="10" presetClass="entr" presetSubtype="0" fill="hold" nodeType="withEffect">
                                      <p:stCondLst>
                                        <p:cond delay="1200"/>
                                      </p:stCondLst>
                                      <p:childTnLst>
                                        <p:set>
                                          <p:cBhvr>
                                            <p:cTn id="18" dur="1" fill="hold">
                                              <p:stCondLst>
                                                <p:cond delay="0"/>
                                              </p:stCondLst>
                                            </p:cTn>
                                            <p:tgtEl>
                                              <p:spTgt spid="122"/>
                                            </p:tgtEl>
                                            <p:attrNameLst>
                                              <p:attrName>style.visibility</p:attrName>
                                            </p:attrNameLst>
                                          </p:cBhvr>
                                          <p:to>
                                            <p:strVal val="visible"/>
                                          </p:to>
                                        </p:set>
                                        <p:animEffect transition="in" filter="fade">
                                          <p:cBhvr>
                                            <p:cTn id="19" dur="500"/>
                                            <p:tgtEl>
                                              <p:spTgt spid="122"/>
                                            </p:tgtEl>
                                          </p:cBhvr>
                                        </p:animEffect>
                                      </p:childTnLst>
                                    </p:cTn>
                                  </p:par>
                                  <p:par>
                                    <p:cTn id="20" presetID="10" presetClass="entr" presetSubtype="0" fill="hold" nodeType="withEffect">
                                      <p:stCondLst>
                                        <p:cond delay="1200"/>
                                      </p:stCondLst>
                                      <p:childTnLst>
                                        <p:set>
                                          <p:cBhvr>
                                            <p:cTn id="21" dur="1" fill="hold">
                                              <p:stCondLst>
                                                <p:cond delay="0"/>
                                              </p:stCondLst>
                                            </p:cTn>
                                            <p:tgtEl>
                                              <p:spTgt spid="95"/>
                                            </p:tgtEl>
                                            <p:attrNameLst>
                                              <p:attrName>style.visibility</p:attrName>
                                            </p:attrNameLst>
                                          </p:cBhvr>
                                          <p:to>
                                            <p:strVal val="visible"/>
                                          </p:to>
                                        </p:set>
                                        <p:animEffect transition="in" filter="fade">
                                          <p:cBhvr>
                                            <p:cTn id="22" dur="500"/>
                                            <p:tgtEl>
                                              <p:spTgt spid="95"/>
                                            </p:tgtEl>
                                          </p:cBhvr>
                                        </p:animEffect>
                                      </p:childTnLst>
                                    </p:cTn>
                                  </p:par>
                                  <p:par>
                                    <p:cTn id="23" presetID="10" presetClass="entr" presetSubtype="0" fill="hold" nodeType="withEffect">
                                      <p:stCondLst>
                                        <p:cond delay="1400"/>
                                      </p:stCondLst>
                                      <p:childTnLst>
                                        <p:set>
                                          <p:cBhvr>
                                            <p:cTn id="24" dur="1" fill="hold">
                                              <p:stCondLst>
                                                <p:cond delay="0"/>
                                              </p:stCondLst>
                                            </p:cTn>
                                            <p:tgtEl>
                                              <p:spTgt spid="123"/>
                                            </p:tgtEl>
                                            <p:attrNameLst>
                                              <p:attrName>style.visibility</p:attrName>
                                            </p:attrNameLst>
                                          </p:cBhvr>
                                          <p:to>
                                            <p:strVal val="visible"/>
                                          </p:to>
                                        </p:set>
                                        <p:animEffect transition="in" filter="fade">
                                          <p:cBhvr>
                                            <p:cTn id="25" dur="500"/>
                                            <p:tgtEl>
                                              <p:spTgt spid="123"/>
                                            </p:tgtEl>
                                          </p:cBhvr>
                                        </p:animEffect>
                                      </p:childTnLst>
                                    </p:cTn>
                                  </p:par>
                                  <p:par>
                                    <p:cTn id="26" presetID="10" presetClass="entr" presetSubtype="0" fill="hold" nodeType="withEffect">
                                      <p:stCondLst>
                                        <p:cond delay="1400"/>
                                      </p:stCondLst>
                                      <p:childTnLst>
                                        <p:set>
                                          <p:cBhvr>
                                            <p:cTn id="27" dur="1" fill="hold">
                                              <p:stCondLst>
                                                <p:cond delay="0"/>
                                              </p:stCondLst>
                                            </p:cTn>
                                            <p:tgtEl>
                                              <p:spTgt spid="96"/>
                                            </p:tgtEl>
                                            <p:attrNameLst>
                                              <p:attrName>style.visibility</p:attrName>
                                            </p:attrNameLst>
                                          </p:cBhvr>
                                          <p:to>
                                            <p:strVal val="visible"/>
                                          </p:to>
                                        </p:set>
                                        <p:animEffect transition="in" filter="fade">
                                          <p:cBhvr>
                                            <p:cTn id="28" dur="500"/>
                                            <p:tgtEl>
                                              <p:spTgt spid="96"/>
                                            </p:tgtEl>
                                          </p:cBhvr>
                                        </p:animEffect>
                                      </p:childTnLst>
                                    </p:cTn>
                                  </p:par>
                                  <p:par>
                                    <p:cTn id="29" presetID="2" presetClass="entr" presetSubtype="2" fill="hold" grpId="0" nodeType="withEffect" p14:presetBounceEnd="63636">
                                      <p:stCondLst>
                                        <p:cond delay="1400"/>
                                      </p:stCondLst>
                                      <p:childTnLst>
                                        <p:set>
                                          <p:cBhvr>
                                            <p:cTn id="30" dur="1" fill="hold">
                                              <p:stCondLst>
                                                <p:cond delay="0"/>
                                              </p:stCondLst>
                                            </p:cTn>
                                            <p:tgtEl>
                                              <p:spTgt spid="137"/>
                                            </p:tgtEl>
                                            <p:attrNameLst>
                                              <p:attrName>style.visibility</p:attrName>
                                            </p:attrNameLst>
                                          </p:cBhvr>
                                          <p:to>
                                            <p:strVal val="visible"/>
                                          </p:to>
                                        </p:set>
                                        <p:anim calcmode="lin" valueType="num" p14:bounceEnd="63636">
                                          <p:cBhvr additive="base">
                                            <p:cTn id="31" dur="1100" fill="hold"/>
                                            <p:tgtEl>
                                              <p:spTgt spid="137"/>
                                            </p:tgtEl>
                                            <p:attrNameLst>
                                              <p:attrName>ppt_x</p:attrName>
                                            </p:attrNameLst>
                                          </p:cBhvr>
                                          <p:tavLst>
                                            <p:tav tm="0">
                                              <p:val>
                                                <p:strVal val="1+#ppt_w/2"/>
                                              </p:val>
                                            </p:tav>
                                            <p:tav tm="100000">
                                              <p:val>
                                                <p:strVal val="#ppt_x"/>
                                              </p:val>
                                            </p:tav>
                                          </p:tavLst>
                                        </p:anim>
                                        <p:anim calcmode="lin" valueType="num" p14:bounceEnd="63636">
                                          <p:cBhvr additive="base">
                                            <p:cTn id="32" dur="1100" fill="hold"/>
                                            <p:tgtEl>
                                              <p:spTgt spid="1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600"/>
                                      </p:stCondLst>
                                      <p:childTnLst>
                                        <p:set>
                                          <p:cBhvr>
                                            <p:cTn id="6" dur="1" fill="hold">
                                              <p:stCondLst>
                                                <p:cond delay="0"/>
                                              </p:stCondLst>
                                            </p:cTn>
                                            <p:tgtEl>
                                              <p:spTgt spid="120"/>
                                            </p:tgtEl>
                                            <p:attrNameLst>
                                              <p:attrName>style.visibility</p:attrName>
                                            </p:attrNameLst>
                                          </p:cBhvr>
                                          <p:to>
                                            <p:strVal val="visible"/>
                                          </p:to>
                                        </p:set>
                                        <p:animEffect transition="in" filter="fade">
                                          <p:cBhvr>
                                            <p:cTn id="7" dur="500"/>
                                            <p:tgtEl>
                                              <p:spTgt spid="120"/>
                                            </p:tgtEl>
                                          </p:cBhvr>
                                        </p:animEffect>
                                      </p:childTnLst>
                                    </p:cTn>
                                  </p:par>
                                  <p:par>
                                    <p:cTn id="8" presetID="10" presetClass="entr" presetSubtype="0" fill="hold" nodeType="withEffect">
                                      <p:stCondLst>
                                        <p:cond delay="600"/>
                                      </p:stCondLst>
                                      <p:childTnLst>
                                        <p:set>
                                          <p:cBhvr>
                                            <p:cTn id="9" dur="1" fill="hold">
                                              <p:stCondLst>
                                                <p:cond delay="0"/>
                                              </p:stCondLst>
                                            </p:cTn>
                                            <p:tgtEl>
                                              <p:spTgt spid="93"/>
                                            </p:tgtEl>
                                            <p:attrNameLst>
                                              <p:attrName>style.visibility</p:attrName>
                                            </p:attrNameLst>
                                          </p:cBhvr>
                                          <p:to>
                                            <p:strVal val="visible"/>
                                          </p:to>
                                        </p:set>
                                        <p:animEffect transition="in" filter="fade">
                                          <p:cBhvr>
                                            <p:cTn id="10" dur="500"/>
                                            <p:tgtEl>
                                              <p:spTgt spid="93"/>
                                            </p:tgtEl>
                                          </p:cBhvr>
                                        </p:animEffect>
                                      </p:childTnLst>
                                    </p:cTn>
                                  </p:par>
                                  <p:par>
                                    <p:cTn id="11" presetID="10" presetClass="entr" presetSubtype="0" fill="hold" nodeType="withEffect">
                                      <p:stCondLst>
                                        <p:cond delay="900"/>
                                      </p:stCondLst>
                                      <p:childTnLst>
                                        <p:set>
                                          <p:cBhvr>
                                            <p:cTn id="12" dur="1" fill="hold">
                                              <p:stCondLst>
                                                <p:cond delay="0"/>
                                              </p:stCondLst>
                                            </p:cTn>
                                            <p:tgtEl>
                                              <p:spTgt spid="121"/>
                                            </p:tgtEl>
                                            <p:attrNameLst>
                                              <p:attrName>style.visibility</p:attrName>
                                            </p:attrNameLst>
                                          </p:cBhvr>
                                          <p:to>
                                            <p:strVal val="visible"/>
                                          </p:to>
                                        </p:set>
                                        <p:animEffect transition="in" filter="fade">
                                          <p:cBhvr>
                                            <p:cTn id="13" dur="500"/>
                                            <p:tgtEl>
                                              <p:spTgt spid="121"/>
                                            </p:tgtEl>
                                          </p:cBhvr>
                                        </p:animEffect>
                                      </p:childTnLst>
                                    </p:cTn>
                                  </p:par>
                                  <p:par>
                                    <p:cTn id="14" presetID="10" presetClass="entr" presetSubtype="0" fill="hold" nodeType="withEffect">
                                      <p:stCondLst>
                                        <p:cond delay="900"/>
                                      </p:stCondLst>
                                      <p:childTnLst>
                                        <p:set>
                                          <p:cBhvr>
                                            <p:cTn id="15" dur="1" fill="hold">
                                              <p:stCondLst>
                                                <p:cond delay="0"/>
                                              </p:stCondLst>
                                            </p:cTn>
                                            <p:tgtEl>
                                              <p:spTgt spid="94"/>
                                            </p:tgtEl>
                                            <p:attrNameLst>
                                              <p:attrName>style.visibility</p:attrName>
                                            </p:attrNameLst>
                                          </p:cBhvr>
                                          <p:to>
                                            <p:strVal val="visible"/>
                                          </p:to>
                                        </p:set>
                                        <p:animEffect transition="in" filter="fade">
                                          <p:cBhvr>
                                            <p:cTn id="16" dur="500"/>
                                            <p:tgtEl>
                                              <p:spTgt spid="94"/>
                                            </p:tgtEl>
                                          </p:cBhvr>
                                        </p:animEffect>
                                      </p:childTnLst>
                                    </p:cTn>
                                  </p:par>
                                  <p:par>
                                    <p:cTn id="17" presetID="10" presetClass="entr" presetSubtype="0" fill="hold" nodeType="withEffect">
                                      <p:stCondLst>
                                        <p:cond delay="1200"/>
                                      </p:stCondLst>
                                      <p:childTnLst>
                                        <p:set>
                                          <p:cBhvr>
                                            <p:cTn id="18" dur="1" fill="hold">
                                              <p:stCondLst>
                                                <p:cond delay="0"/>
                                              </p:stCondLst>
                                            </p:cTn>
                                            <p:tgtEl>
                                              <p:spTgt spid="122"/>
                                            </p:tgtEl>
                                            <p:attrNameLst>
                                              <p:attrName>style.visibility</p:attrName>
                                            </p:attrNameLst>
                                          </p:cBhvr>
                                          <p:to>
                                            <p:strVal val="visible"/>
                                          </p:to>
                                        </p:set>
                                        <p:animEffect transition="in" filter="fade">
                                          <p:cBhvr>
                                            <p:cTn id="19" dur="500"/>
                                            <p:tgtEl>
                                              <p:spTgt spid="122"/>
                                            </p:tgtEl>
                                          </p:cBhvr>
                                        </p:animEffect>
                                      </p:childTnLst>
                                    </p:cTn>
                                  </p:par>
                                  <p:par>
                                    <p:cTn id="20" presetID="10" presetClass="entr" presetSubtype="0" fill="hold" nodeType="withEffect">
                                      <p:stCondLst>
                                        <p:cond delay="1200"/>
                                      </p:stCondLst>
                                      <p:childTnLst>
                                        <p:set>
                                          <p:cBhvr>
                                            <p:cTn id="21" dur="1" fill="hold">
                                              <p:stCondLst>
                                                <p:cond delay="0"/>
                                              </p:stCondLst>
                                            </p:cTn>
                                            <p:tgtEl>
                                              <p:spTgt spid="95"/>
                                            </p:tgtEl>
                                            <p:attrNameLst>
                                              <p:attrName>style.visibility</p:attrName>
                                            </p:attrNameLst>
                                          </p:cBhvr>
                                          <p:to>
                                            <p:strVal val="visible"/>
                                          </p:to>
                                        </p:set>
                                        <p:animEffect transition="in" filter="fade">
                                          <p:cBhvr>
                                            <p:cTn id="22" dur="500"/>
                                            <p:tgtEl>
                                              <p:spTgt spid="95"/>
                                            </p:tgtEl>
                                          </p:cBhvr>
                                        </p:animEffect>
                                      </p:childTnLst>
                                    </p:cTn>
                                  </p:par>
                                  <p:par>
                                    <p:cTn id="23" presetID="10" presetClass="entr" presetSubtype="0" fill="hold" nodeType="withEffect">
                                      <p:stCondLst>
                                        <p:cond delay="1400"/>
                                      </p:stCondLst>
                                      <p:childTnLst>
                                        <p:set>
                                          <p:cBhvr>
                                            <p:cTn id="24" dur="1" fill="hold">
                                              <p:stCondLst>
                                                <p:cond delay="0"/>
                                              </p:stCondLst>
                                            </p:cTn>
                                            <p:tgtEl>
                                              <p:spTgt spid="123"/>
                                            </p:tgtEl>
                                            <p:attrNameLst>
                                              <p:attrName>style.visibility</p:attrName>
                                            </p:attrNameLst>
                                          </p:cBhvr>
                                          <p:to>
                                            <p:strVal val="visible"/>
                                          </p:to>
                                        </p:set>
                                        <p:animEffect transition="in" filter="fade">
                                          <p:cBhvr>
                                            <p:cTn id="25" dur="500"/>
                                            <p:tgtEl>
                                              <p:spTgt spid="123"/>
                                            </p:tgtEl>
                                          </p:cBhvr>
                                        </p:animEffect>
                                      </p:childTnLst>
                                    </p:cTn>
                                  </p:par>
                                  <p:par>
                                    <p:cTn id="26" presetID="10" presetClass="entr" presetSubtype="0" fill="hold" nodeType="withEffect">
                                      <p:stCondLst>
                                        <p:cond delay="1400"/>
                                      </p:stCondLst>
                                      <p:childTnLst>
                                        <p:set>
                                          <p:cBhvr>
                                            <p:cTn id="27" dur="1" fill="hold">
                                              <p:stCondLst>
                                                <p:cond delay="0"/>
                                              </p:stCondLst>
                                            </p:cTn>
                                            <p:tgtEl>
                                              <p:spTgt spid="96"/>
                                            </p:tgtEl>
                                            <p:attrNameLst>
                                              <p:attrName>style.visibility</p:attrName>
                                            </p:attrNameLst>
                                          </p:cBhvr>
                                          <p:to>
                                            <p:strVal val="visible"/>
                                          </p:to>
                                        </p:set>
                                        <p:animEffect transition="in" filter="fade">
                                          <p:cBhvr>
                                            <p:cTn id="28" dur="500"/>
                                            <p:tgtEl>
                                              <p:spTgt spid="96"/>
                                            </p:tgtEl>
                                          </p:cBhvr>
                                        </p:animEffect>
                                      </p:childTnLst>
                                    </p:cTn>
                                  </p:par>
                                  <p:par>
                                    <p:cTn id="29" presetID="2" presetClass="entr" presetSubtype="2" fill="hold" grpId="0" nodeType="withEffect">
                                      <p:stCondLst>
                                        <p:cond delay="1400"/>
                                      </p:stCondLst>
                                      <p:childTnLst>
                                        <p:set>
                                          <p:cBhvr>
                                            <p:cTn id="30" dur="1" fill="hold">
                                              <p:stCondLst>
                                                <p:cond delay="0"/>
                                              </p:stCondLst>
                                            </p:cTn>
                                            <p:tgtEl>
                                              <p:spTgt spid="137"/>
                                            </p:tgtEl>
                                            <p:attrNameLst>
                                              <p:attrName>style.visibility</p:attrName>
                                            </p:attrNameLst>
                                          </p:cBhvr>
                                          <p:to>
                                            <p:strVal val="visible"/>
                                          </p:to>
                                        </p:set>
                                        <p:anim calcmode="lin" valueType="num">
                                          <p:cBhvr additive="base">
                                            <p:cTn id="31" dur="1100" fill="hold"/>
                                            <p:tgtEl>
                                              <p:spTgt spid="137"/>
                                            </p:tgtEl>
                                            <p:attrNameLst>
                                              <p:attrName>ppt_x</p:attrName>
                                            </p:attrNameLst>
                                          </p:cBhvr>
                                          <p:tavLst>
                                            <p:tav tm="0">
                                              <p:val>
                                                <p:strVal val="1+#ppt_w/2"/>
                                              </p:val>
                                            </p:tav>
                                            <p:tav tm="100000">
                                              <p:val>
                                                <p:strVal val="#ppt_x"/>
                                              </p:val>
                                            </p:tav>
                                          </p:tavLst>
                                        </p:anim>
                                        <p:anim calcmode="lin" valueType="num">
                                          <p:cBhvr additive="base">
                                            <p:cTn id="32" dur="1100" fill="hold"/>
                                            <p:tgtEl>
                                              <p:spTgt spid="1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7" grpId="0" animBg="1"/>
        </p:bldLst>
      </p:timing>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p:cNvSpPr>
            <a:spLocks noGrp="1"/>
          </p:cNvSpPr>
          <p:nvPr>
            <p:ph type="title"/>
          </p:nvPr>
        </p:nvSpPr>
        <p:spPr/>
        <p:txBody>
          <a:bodyPr/>
          <a:lstStyle/>
          <a:p>
            <a:r>
              <a:rPr lang="en-US" dirty="0" err="1"/>
              <a:t>Xxxx</a:t>
            </a:r>
            <a:r>
              <a:rPr lang="en-US" dirty="0"/>
              <a:t> xx </a:t>
            </a:r>
            <a:r>
              <a:rPr lang="en-US" dirty="0" err="1"/>
              <a:t>xxxx</a:t>
            </a:r>
            <a:r>
              <a:rPr lang="en-US" dirty="0"/>
              <a:t> xxx x</a:t>
            </a:r>
          </a:p>
        </p:txBody>
      </p:sp>
      <p:sp>
        <p:nvSpPr>
          <p:cNvPr id="112" name="Text Placeholder 111"/>
          <p:cNvSpPr>
            <a:spLocks noGrp="1"/>
          </p:cNvSpPr>
          <p:nvPr>
            <p:ph type="body" sz="quarter" idx="10"/>
          </p:nvPr>
        </p:nvSpPr>
        <p:spPr/>
        <p:txBody>
          <a:bodyPr/>
          <a:lstStyle/>
          <a:p>
            <a:r>
              <a:rPr lang="en-US" dirty="0"/>
              <a:t>Xxx </a:t>
            </a:r>
            <a:r>
              <a:rPr lang="en-US" dirty="0" err="1"/>
              <a:t>xxxx</a:t>
            </a:r>
            <a:r>
              <a:rPr lang="en-US" dirty="0"/>
              <a:t> </a:t>
            </a:r>
            <a:r>
              <a:rPr lang="en-US" dirty="0" err="1"/>
              <a:t>xxxxxxxxxxx</a:t>
            </a:r>
            <a:r>
              <a:rPr lang="en-US" dirty="0"/>
              <a:t> x </a:t>
            </a:r>
            <a:r>
              <a:rPr lang="en-US" dirty="0" err="1"/>
              <a:t>xxxx</a:t>
            </a:r>
            <a:endParaRPr lang="en-US" dirty="0"/>
          </a:p>
        </p:txBody>
      </p:sp>
      <p:sp>
        <p:nvSpPr>
          <p:cNvPr id="18" name="Oval 17"/>
          <p:cNvSpPr>
            <a:spLocks noChangeArrowheads="1"/>
          </p:cNvSpPr>
          <p:nvPr/>
        </p:nvSpPr>
        <p:spPr bwMode="auto">
          <a:xfrm>
            <a:off x="5529201" y="2998596"/>
            <a:ext cx="1069848" cy="1069848"/>
          </a:xfrm>
          <a:prstGeom prst="ellipse">
            <a:avLst/>
          </a:prstGeom>
          <a:solidFill>
            <a:schemeClr val="bg1"/>
          </a:solidFill>
          <a:ln w="6350">
            <a:solidFill>
              <a:schemeClr val="accent3"/>
            </a:solidFill>
          </a:ln>
        </p:spPr>
        <p:txBody>
          <a:bodyPr vert="horz" wrap="none" lIns="0" tIns="128016" rIns="0" bIns="60960" numCol="1" anchor="ctr" anchorCtr="0" compatLnSpc="1">
            <a:prstTxWarp prst="textNoShape">
              <a:avLst/>
            </a:prstTxWarp>
          </a:bodyPr>
          <a:lstStyle/>
          <a:p>
            <a:pPr algn="ctr">
              <a:lnSpc>
                <a:spcPct val="85000"/>
              </a:lnSpc>
            </a:pPr>
            <a:r>
              <a:rPr lang="en-US" sz="2000" dirty="0"/>
              <a:t>X </a:t>
            </a:r>
            <a:r>
              <a:rPr lang="en-US" sz="2000" dirty="0" err="1"/>
              <a:t>x</a:t>
            </a:r>
            <a:endParaRPr lang="en-US" sz="2000" dirty="0"/>
          </a:p>
          <a:p>
            <a:pPr algn="ctr">
              <a:lnSpc>
                <a:spcPct val="85000"/>
              </a:lnSpc>
            </a:pPr>
            <a:r>
              <a:rPr lang="en-US" sz="2800" dirty="0"/>
              <a:t>08</a:t>
            </a:r>
          </a:p>
        </p:txBody>
      </p:sp>
      <p:sp>
        <p:nvSpPr>
          <p:cNvPr id="19" name="Oval 18"/>
          <p:cNvSpPr>
            <a:spLocks noChangeArrowheads="1"/>
          </p:cNvSpPr>
          <p:nvPr/>
        </p:nvSpPr>
        <p:spPr bwMode="auto">
          <a:xfrm>
            <a:off x="3301051" y="2999997"/>
            <a:ext cx="1069848" cy="1069848"/>
          </a:xfrm>
          <a:prstGeom prst="ellipse">
            <a:avLst/>
          </a:prstGeom>
          <a:solidFill>
            <a:schemeClr val="bg1"/>
          </a:solidFill>
          <a:ln w="6350">
            <a:solidFill>
              <a:schemeClr val="accent2"/>
            </a:solidFill>
          </a:ln>
        </p:spPr>
        <p:txBody>
          <a:bodyPr vert="horz" wrap="none" lIns="0" tIns="128016" rIns="0" bIns="60960" numCol="1" anchor="ctr" anchorCtr="0" compatLnSpc="1">
            <a:prstTxWarp prst="textNoShape">
              <a:avLst/>
            </a:prstTxWarp>
          </a:bodyPr>
          <a:lstStyle/>
          <a:p>
            <a:pPr algn="ctr">
              <a:lnSpc>
                <a:spcPct val="85000"/>
              </a:lnSpc>
            </a:pPr>
            <a:r>
              <a:rPr lang="en-US" sz="2000" dirty="0"/>
              <a:t>Xx </a:t>
            </a:r>
          </a:p>
          <a:p>
            <a:pPr algn="ctr">
              <a:lnSpc>
                <a:spcPct val="85000"/>
              </a:lnSpc>
            </a:pPr>
            <a:r>
              <a:rPr lang="en-US" sz="2800" dirty="0"/>
              <a:t>31</a:t>
            </a:r>
          </a:p>
        </p:txBody>
      </p:sp>
      <p:sp>
        <p:nvSpPr>
          <p:cNvPr id="17" name="Oval 16"/>
          <p:cNvSpPr>
            <a:spLocks noChangeArrowheads="1"/>
          </p:cNvSpPr>
          <p:nvPr/>
        </p:nvSpPr>
        <p:spPr bwMode="auto">
          <a:xfrm>
            <a:off x="7757351" y="2999997"/>
            <a:ext cx="1069848" cy="1069848"/>
          </a:xfrm>
          <a:prstGeom prst="ellipse">
            <a:avLst/>
          </a:prstGeom>
          <a:solidFill>
            <a:schemeClr val="bg1"/>
          </a:solidFill>
          <a:ln w="6350">
            <a:solidFill>
              <a:schemeClr val="accent4"/>
            </a:solidFill>
          </a:ln>
        </p:spPr>
        <p:txBody>
          <a:bodyPr vert="horz" wrap="none" lIns="0" tIns="128016" rIns="0" bIns="60960" numCol="1" anchor="ctr" anchorCtr="0" compatLnSpc="1">
            <a:prstTxWarp prst="textNoShape">
              <a:avLst/>
            </a:prstTxWarp>
          </a:bodyPr>
          <a:lstStyle/>
          <a:p>
            <a:pPr algn="ctr">
              <a:lnSpc>
                <a:spcPct val="85000"/>
              </a:lnSpc>
            </a:pPr>
            <a:r>
              <a:rPr lang="en-US" sz="2000" dirty="0"/>
              <a:t>X </a:t>
            </a:r>
            <a:r>
              <a:rPr lang="en-US" sz="2000" dirty="0" err="1"/>
              <a:t>x</a:t>
            </a:r>
            <a:endParaRPr lang="en-US" sz="2000" dirty="0"/>
          </a:p>
          <a:p>
            <a:pPr algn="ctr">
              <a:lnSpc>
                <a:spcPct val="85000"/>
              </a:lnSpc>
            </a:pPr>
            <a:r>
              <a:rPr lang="en-US" sz="2800" dirty="0"/>
              <a:t>24</a:t>
            </a:r>
          </a:p>
        </p:txBody>
      </p:sp>
      <p:sp>
        <p:nvSpPr>
          <p:cNvPr id="15" name="Oval 14"/>
          <p:cNvSpPr>
            <a:spLocks noChangeArrowheads="1"/>
          </p:cNvSpPr>
          <p:nvPr/>
        </p:nvSpPr>
        <p:spPr bwMode="auto">
          <a:xfrm>
            <a:off x="1072901" y="2999997"/>
            <a:ext cx="1069848" cy="1069848"/>
          </a:xfrm>
          <a:prstGeom prst="ellipse">
            <a:avLst/>
          </a:prstGeom>
          <a:solidFill>
            <a:schemeClr val="bg1"/>
          </a:solidFill>
          <a:ln w="6350">
            <a:solidFill>
              <a:schemeClr val="accent1"/>
            </a:solidFill>
          </a:ln>
        </p:spPr>
        <p:txBody>
          <a:bodyPr vert="horz" wrap="none" lIns="0" tIns="128016" rIns="0" bIns="60960" numCol="1" anchor="ctr" anchorCtr="0" compatLnSpc="1">
            <a:prstTxWarp prst="textNoShape">
              <a:avLst/>
            </a:prstTxWarp>
          </a:bodyPr>
          <a:lstStyle/>
          <a:p>
            <a:pPr algn="ctr">
              <a:lnSpc>
                <a:spcPct val="85000"/>
              </a:lnSpc>
            </a:pPr>
            <a:r>
              <a:rPr lang="en-US" sz="2000" dirty="0"/>
              <a:t> </a:t>
            </a:r>
            <a:br>
              <a:rPr lang="en-US" sz="2000" dirty="0"/>
            </a:br>
            <a:r>
              <a:rPr lang="en-US" sz="2800" dirty="0"/>
              <a:t>22</a:t>
            </a:r>
          </a:p>
        </p:txBody>
      </p:sp>
      <p:sp>
        <p:nvSpPr>
          <p:cNvPr id="11" name="Oval 10"/>
          <p:cNvSpPr>
            <a:spLocks noChangeArrowheads="1"/>
          </p:cNvSpPr>
          <p:nvPr/>
        </p:nvSpPr>
        <p:spPr bwMode="auto">
          <a:xfrm>
            <a:off x="9985500" y="2998596"/>
            <a:ext cx="1069848" cy="1069848"/>
          </a:xfrm>
          <a:prstGeom prst="ellipse">
            <a:avLst/>
          </a:prstGeom>
          <a:gradFill>
            <a:gsLst>
              <a:gs pos="0">
                <a:schemeClr val="accent4"/>
              </a:gs>
              <a:gs pos="100000">
                <a:schemeClr val="accent5"/>
              </a:gs>
            </a:gsLst>
            <a:lin ang="5400000" scaled="0"/>
          </a:gradFill>
          <a:ln w="6350">
            <a:solidFill>
              <a:schemeClr val="accent5"/>
            </a:solidFill>
          </a:ln>
        </p:spPr>
        <p:txBody>
          <a:bodyPr vert="horz" wrap="none" lIns="0" tIns="128016" rIns="0" bIns="60960" numCol="1" anchor="ctr" anchorCtr="0" compatLnSpc="1">
            <a:prstTxWarp prst="textNoShape">
              <a:avLst/>
            </a:prstTxWarp>
          </a:bodyPr>
          <a:lstStyle/>
          <a:p>
            <a:pPr algn="ctr">
              <a:lnSpc>
                <a:spcPct val="85000"/>
              </a:lnSpc>
            </a:pPr>
            <a:r>
              <a:rPr lang="en-US" sz="2000" dirty="0">
                <a:solidFill>
                  <a:srgbClr val="FFFFFF"/>
                </a:solidFill>
              </a:rPr>
              <a:t>Xxx</a:t>
            </a:r>
          </a:p>
          <a:p>
            <a:pPr algn="ctr">
              <a:lnSpc>
                <a:spcPct val="85000"/>
              </a:lnSpc>
            </a:pPr>
            <a:r>
              <a:rPr lang="en-US" sz="2800" dirty="0">
                <a:solidFill>
                  <a:srgbClr val="FFFFFF"/>
                </a:solidFill>
              </a:rPr>
              <a:t>06</a:t>
            </a:r>
          </a:p>
        </p:txBody>
      </p:sp>
      <p:cxnSp>
        <p:nvCxnSpPr>
          <p:cNvPr id="75" name="Straight Connector 74"/>
          <p:cNvCxnSpPr>
            <a:stCxn id="15" idx="6"/>
            <a:endCxn id="19" idx="2"/>
          </p:cNvCxnSpPr>
          <p:nvPr/>
        </p:nvCxnSpPr>
        <p:spPr>
          <a:xfrm>
            <a:off x="2142749" y="3534921"/>
            <a:ext cx="115830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90" name="Straight Connector 89"/>
          <p:cNvCxnSpPr>
            <a:stCxn id="19" idx="6"/>
            <a:endCxn id="18" idx="2"/>
          </p:cNvCxnSpPr>
          <p:nvPr/>
        </p:nvCxnSpPr>
        <p:spPr>
          <a:xfrm flipV="1">
            <a:off x="4370899" y="3533520"/>
            <a:ext cx="1158302" cy="1401"/>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a:stCxn id="18" idx="6"/>
            <a:endCxn id="17" idx="2"/>
          </p:cNvCxnSpPr>
          <p:nvPr/>
        </p:nvCxnSpPr>
        <p:spPr>
          <a:xfrm>
            <a:off x="6599049" y="3533520"/>
            <a:ext cx="1158302" cy="1401"/>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a:stCxn id="17" idx="6"/>
            <a:endCxn id="11" idx="2"/>
          </p:cNvCxnSpPr>
          <p:nvPr/>
        </p:nvCxnSpPr>
        <p:spPr>
          <a:xfrm flipV="1">
            <a:off x="8827199" y="3533520"/>
            <a:ext cx="1158301" cy="1401"/>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11" idx="6"/>
          </p:cNvCxnSpPr>
          <p:nvPr/>
        </p:nvCxnSpPr>
        <p:spPr>
          <a:xfrm flipV="1">
            <a:off x="11055348" y="3531612"/>
            <a:ext cx="1288816" cy="19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4" name="Rectangle 103"/>
          <p:cNvSpPr/>
          <p:nvPr/>
        </p:nvSpPr>
        <p:spPr>
          <a:xfrm>
            <a:off x="693281" y="4249707"/>
            <a:ext cx="1829088" cy="706347"/>
          </a:xfrm>
          <a:prstGeom prst="rect">
            <a:avLst/>
          </a:prstGeom>
        </p:spPr>
        <p:txBody>
          <a:bodyPr wrap="square">
            <a:spAutoFit/>
          </a:bodyPr>
          <a:lstStyle/>
          <a:p>
            <a:pPr algn="ctr">
              <a:lnSpc>
                <a:spcPct val="95000"/>
              </a:lnSpc>
              <a:spcBef>
                <a:spcPts val="400"/>
              </a:spcBef>
              <a:spcAft>
                <a:spcPts val="400"/>
              </a:spcAft>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p:txBody>
      </p:sp>
      <p:sp>
        <p:nvSpPr>
          <p:cNvPr id="57" name="Rectangle 56"/>
          <p:cNvSpPr/>
          <p:nvPr/>
        </p:nvSpPr>
        <p:spPr>
          <a:xfrm>
            <a:off x="2921431" y="4249707"/>
            <a:ext cx="1829088" cy="706347"/>
          </a:xfrm>
          <a:prstGeom prst="rect">
            <a:avLst/>
          </a:prstGeom>
        </p:spPr>
        <p:txBody>
          <a:bodyPr wrap="square">
            <a:spAutoFit/>
          </a:bodyPr>
          <a:lstStyle/>
          <a:p>
            <a:pPr algn="ctr">
              <a:lnSpc>
                <a:spcPct val="95000"/>
              </a:lnSpc>
              <a:spcBef>
                <a:spcPts val="400"/>
              </a:spcBef>
              <a:spcAft>
                <a:spcPts val="400"/>
              </a:spcAft>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p:txBody>
      </p:sp>
      <p:sp>
        <p:nvSpPr>
          <p:cNvPr id="68" name="Rectangle 67"/>
          <p:cNvSpPr/>
          <p:nvPr/>
        </p:nvSpPr>
        <p:spPr>
          <a:xfrm>
            <a:off x="5149580" y="4249707"/>
            <a:ext cx="1829088" cy="706347"/>
          </a:xfrm>
          <a:prstGeom prst="rect">
            <a:avLst/>
          </a:prstGeom>
        </p:spPr>
        <p:txBody>
          <a:bodyPr wrap="square">
            <a:spAutoFit/>
          </a:bodyPr>
          <a:lstStyle/>
          <a:p>
            <a:pPr algn="ctr">
              <a:lnSpc>
                <a:spcPct val="95000"/>
              </a:lnSpc>
              <a:spcBef>
                <a:spcPts val="400"/>
              </a:spcBef>
              <a:spcAft>
                <a:spcPts val="400"/>
              </a:spcAft>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p:txBody>
      </p:sp>
      <p:sp>
        <p:nvSpPr>
          <p:cNvPr id="70" name="Rectangle 69"/>
          <p:cNvSpPr/>
          <p:nvPr/>
        </p:nvSpPr>
        <p:spPr>
          <a:xfrm>
            <a:off x="7377730" y="4249707"/>
            <a:ext cx="1829088" cy="706347"/>
          </a:xfrm>
          <a:prstGeom prst="rect">
            <a:avLst/>
          </a:prstGeom>
        </p:spPr>
        <p:txBody>
          <a:bodyPr wrap="square">
            <a:spAutoFit/>
          </a:bodyPr>
          <a:lstStyle/>
          <a:p>
            <a:pPr algn="ctr">
              <a:lnSpc>
                <a:spcPct val="95000"/>
              </a:lnSpc>
              <a:spcBef>
                <a:spcPts val="400"/>
              </a:spcBef>
              <a:spcAft>
                <a:spcPts val="400"/>
              </a:spcAft>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p:txBody>
      </p:sp>
      <p:sp>
        <p:nvSpPr>
          <p:cNvPr id="71" name="Rectangle 70"/>
          <p:cNvSpPr/>
          <p:nvPr/>
        </p:nvSpPr>
        <p:spPr>
          <a:xfrm>
            <a:off x="9605880" y="4249707"/>
            <a:ext cx="1829088" cy="706347"/>
          </a:xfrm>
          <a:prstGeom prst="rect">
            <a:avLst/>
          </a:prstGeom>
        </p:spPr>
        <p:txBody>
          <a:bodyPr wrap="square">
            <a:spAutoFit/>
          </a:bodyPr>
          <a:lstStyle/>
          <a:p>
            <a:pPr algn="ctr">
              <a:lnSpc>
                <a:spcPct val="95000"/>
              </a:lnSpc>
              <a:spcBef>
                <a:spcPts val="400"/>
              </a:spcBef>
              <a:spcAft>
                <a:spcPts val="400"/>
              </a:spcAft>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p:txBody>
      </p:sp>
      <p:sp>
        <p:nvSpPr>
          <p:cNvPr id="97" name="Freeform 96"/>
          <p:cNvSpPr/>
          <p:nvPr/>
        </p:nvSpPr>
        <p:spPr>
          <a:xfrm>
            <a:off x="693281" y="1700808"/>
            <a:ext cx="1829088" cy="1297787"/>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ln w="6350">
            <a:solidFill>
              <a:schemeClr val="accent1"/>
            </a:solidFill>
          </a:ln>
        </p:spPr>
        <p:txBody>
          <a:bodyPr wrap="square" tIns="91440" bIns="73152">
            <a:noAutofit/>
          </a:bodyPr>
          <a:lstStyle/>
          <a:p>
            <a:pPr algn="ctr">
              <a:lnSpc>
                <a:spcPct val="95000"/>
              </a:lnSpc>
            </a:pPr>
            <a:r>
              <a:rPr lang="en-US" sz="1800" dirty="0" err="1"/>
              <a:t>Xxxxxx</a:t>
            </a:r>
            <a:endParaRPr lang="en-US" sz="1800" dirty="0"/>
          </a:p>
          <a:p>
            <a:pPr algn="ctr">
              <a:lnSpc>
                <a:spcPct val="95000"/>
              </a:lnSpc>
            </a:pPr>
            <a:r>
              <a:rPr lang="en-US" sz="1800" dirty="0"/>
              <a:t> </a:t>
            </a:r>
            <a:r>
              <a:rPr lang="en-US" sz="1800" dirty="0" err="1"/>
              <a:t>xxxx</a:t>
            </a:r>
            <a:endParaRPr lang="en-US" sz="1800" dirty="0"/>
          </a:p>
        </p:txBody>
      </p:sp>
      <p:sp>
        <p:nvSpPr>
          <p:cNvPr id="98" name="Freeform 97"/>
          <p:cNvSpPr/>
          <p:nvPr/>
        </p:nvSpPr>
        <p:spPr>
          <a:xfrm>
            <a:off x="2921431" y="1700807"/>
            <a:ext cx="1829088" cy="1297786"/>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2"/>
            </a:solidFill>
          </a:ln>
        </p:spPr>
        <p:txBody>
          <a:bodyPr wrap="square" tIns="91440" bIns="73152">
            <a:noAutofit/>
          </a:bodyPr>
          <a:lstStyle/>
          <a:p>
            <a:pPr algn="ctr">
              <a:lnSpc>
                <a:spcPct val="95000"/>
              </a:lnSpc>
            </a:pPr>
            <a:r>
              <a:rPr lang="en-US" sz="1800" dirty="0" err="1"/>
              <a:t>Xxxxx</a:t>
            </a:r>
            <a:r>
              <a:rPr lang="en-US" sz="1800" dirty="0"/>
              <a:t> </a:t>
            </a:r>
            <a:r>
              <a:rPr lang="en-US" sz="1800" dirty="0" err="1"/>
              <a:t>xxxxx</a:t>
            </a:r>
            <a:r>
              <a:rPr lang="en-US" sz="1800" dirty="0"/>
              <a:t> xxx</a:t>
            </a:r>
          </a:p>
        </p:txBody>
      </p:sp>
      <p:sp>
        <p:nvSpPr>
          <p:cNvPr id="100" name="Freeform 99"/>
          <p:cNvSpPr/>
          <p:nvPr/>
        </p:nvSpPr>
        <p:spPr>
          <a:xfrm>
            <a:off x="5149580" y="1700807"/>
            <a:ext cx="1829088" cy="1297786"/>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3"/>
            </a:solidFill>
          </a:ln>
        </p:spPr>
        <p:txBody>
          <a:bodyPr wrap="square" tIns="91440" bIns="73152">
            <a:noAutofit/>
          </a:bodyPr>
          <a:lstStyle/>
          <a:p>
            <a:pPr algn="ctr">
              <a:lnSpc>
                <a:spcPct val="95000"/>
              </a:lnSpc>
            </a:pPr>
            <a:r>
              <a:rPr lang="en-US" sz="1800" dirty="0" err="1"/>
              <a:t>Xxxxxx</a:t>
            </a:r>
            <a:r>
              <a:rPr lang="en-US" sz="1800" dirty="0"/>
              <a:t> </a:t>
            </a:r>
            <a:br>
              <a:rPr lang="en-US" sz="1800" dirty="0"/>
            </a:br>
            <a:r>
              <a:rPr lang="en-US" sz="1800" dirty="0"/>
              <a:t>xx xxx</a:t>
            </a:r>
          </a:p>
        </p:txBody>
      </p:sp>
      <p:sp>
        <p:nvSpPr>
          <p:cNvPr id="101" name="Freeform 100"/>
          <p:cNvSpPr/>
          <p:nvPr/>
        </p:nvSpPr>
        <p:spPr>
          <a:xfrm>
            <a:off x="7377730" y="1700808"/>
            <a:ext cx="1829088" cy="1297787"/>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5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5" y="750975"/>
                </a:lnTo>
                <a:lnTo>
                  <a:pt x="0" y="750975"/>
                </a:lnTo>
                <a:close/>
              </a:path>
            </a:pathLst>
          </a:custGeom>
          <a:ln w="6350">
            <a:solidFill>
              <a:schemeClr val="accent4"/>
            </a:solidFill>
          </a:ln>
        </p:spPr>
        <p:txBody>
          <a:bodyPr wrap="square" tIns="91440" bIns="73152">
            <a:noAutofit/>
          </a:bodyPr>
          <a:lstStyle/>
          <a:p>
            <a:pPr algn="ctr">
              <a:lnSpc>
                <a:spcPct val="95000"/>
              </a:lnSpc>
            </a:pPr>
            <a:r>
              <a:rPr lang="en-US" sz="1800" dirty="0"/>
              <a:t>Xxx </a:t>
            </a:r>
            <a:r>
              <a:rPr lang="en-US" sz="1800" dirty="0" err="1"/>
              <a:t>xxxxxx</a:t>
            </a:r>
            <a:r>
              <a:rPr lang="en-US" sz="1800" dirty="0"/>
              <a:t> xxx</a:t>
            </a:r>
          </a:p>
        </p:txBody>
      </p:sp>
      <p:sp>
        <p:nvSpPr>
          <p:cNvPr id="103" name="Freeform 102"/>
          <p:cNvSpPr/>
          <p:nvPr/>
        </p:nvSpPr>
        <p:spPr>
          <a:xfrm>
            <a:off x="9605880" y="1700808"/>
            <a:ext cx="1829088" cy="1297787"/>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gradFill>
            <a:gsLst>
              <a:gs pos="0">
                <a:schemeClr val="accent4"/>
              </a:gs>
              <a:gs pos="100000">
                <a:schemeClr val="accent5"/>
              </a:gs>
            </a:gsLst>
            <a:lin ang="5400000" scaled="0"/>
          </a:gradFill>
          <a:ln w="6350">
            <a:solidFill>
              <a:schemeClr val="accent5"/>
            </a:solidFill>
          </a:ln>
        </p:spPr>
        <p:txBody>
          <a:bodyPr wrap="square" tIns="91440" bIns="73152">
            <a:noAutofit/>
          </a:bodyPr>
          <a:lstStyle/>
          <a:p>
            <a:pPr algn="ctr">
              <a:lnSpc>
                <a:spcPct val="95000"/>
              </a:lnSpc>
            </a:pPr>
            <a:r>
              <a:rPr lang="en-US" sz="1800" dirty="0">
                <a:solidFill>
                  <a:srgbClr val="FFFFFF"/>
                </a:solidFill>
              </a:rPr>
              <a:t>X xx x </a:t>
            </a:r>
            <a:br>
              <a:rPr lang="en-US" sz="1800" dirty="0">
                <a:solidFill>
                  <a:srgbClr val="FFFFFF"/>
                </a:solidFill>
              </a:rPr>
            </a:br>
            <a:r>
              <a:rPr lang="en-US" sz="1800" dirty="0">
                <a:solidFill>
                  <a:srgbClr val="FFFFFF"/>
                </a:solidFill>
              </a:rPr>
              <a:t>xx xxx</a:t>
            </a:r>
          </a:p>
        </p:txBody>
      </p:sp>
    </p:spTree>
    <p:extLst>
      <p:ext uri="{BB962C8B-B14F-4D97-AF65-F5344CB8AC3E}">
        <p14:creationId xmlns:p14="http://schemas.microsoft.com/office/powerpoint/2010/main" val="282268774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le 110"/>
          <p:cNvSpPr>
            <a:spLocks noGrp="1"/>
          </p:cNvSpPr>
          <p:nvPr>
            <p:ph type="title"/>
          </p:nvPr>
        </p:nvSpPr>
        <p:spPr/>
        <p:txBody>
          <a:bodyPr/>
          <a:lstStyle/>
          <a:p>
            <a:r>
              <a:rPr lang="en-US" dirty="0" err="1"/>
              <a:t>Xxxx</a:t>
            </a:r>
            <a:r>
              <a:rPr lang="en-US" dirty="0"/>
              <a:t> xx </a:t>
            </a:r>
            <a:r>
              <a:rPr lang="en-US" dirty="0" err="1"/>
              <a:t>xxxx</a:t>
            </a:r>
            <a:r>
              <a:rPr lang="en-US" dirty="0"/>
              <a:t> xxx x</a:t>
            </a:r>
          </a:p>
        </p:txBody>
      </p:sp>
      <p:sp>
        <p:nvSpPr>
          <p:cNvPr id="112" name="Text Placeholder 111"/>
          <p:cNvSpPr>
            <a:spLocks noGrp="1"/>
          </p:cNvSpPr>
          <p:nvPr>
            <p:ph type="body" sz="quarter" idx="10"/>
          </p:nvPr>
        </p:nvSpPr>
        <p:spPr/>
        <p:txBody>
          <a:bodyPr/>
          <a:lstStyle/>
          <a:p>
            <a:r>
              <a:rPr lang="en-US" dirty="0"/>
              <a:t>Xxx </a:t>
            </a:r>
            <a:r>
              <a:rPr lang="en-US" dirty="0" err="1"/>
              <a:t>xxxx</a:t>
            </a:r>
            <a:r>
              <a:rPr lang="en-US" dirty="0"/>
              <a:t> </a:t>
            </a:r>
            <a:r>
              <a:rPr lang="en-US" dirty="0" err="1"/>
              <a:t>xxxxxxxxxxx</a:t>
            </a:r>
            <a:r>
              <a:rPr lang="en-US" dirty="0"/>
              <a:t> x </a:t>
            </a:r>
            <a:r>
              <a:rPr lang="en-US" dirty="0" err="1"/>
              <a:t>xxxx</a:t>
            </a:r>
            <a:endParaRPr lang="en-US" dirty="0"/>
          </a:p>
        </p:txBody>
      </p:sp>
      <p:sp>
        <p:nvSpPr>
          <p:cNvPr id="18" name="Oval 17"/>
          <p:cNvSpPr>
            <a:spLocks noChangeArrowheads="1"/>
          </p:cNvSpPr>
          <p:nvPr/>
        </p:nvSpPr>
        <p:spPr bwMode="auto">
          <a:xfrm>
            <a:off x="5529201" y="2998596"/>
            <a:ext cx="1069848" cy="1069848"/>
          </a:xfrm>
          <a:prstGeom prst="ellipse">
            <a:avLst/>
          </a:prstGeom>
          <a:solidFill>
            <a:schemeClr val="bg1"/>
          </a:solidFill>
          <a:ln w="6350">
            <a:solidFill>
              <a:schemeClr val="accent3"/>
            </a:solidFill>
          </a:ln>
        </p:spPr>
        <p:txBody>
          <a:bodyPr vert="horz" wrap="none" lIns="0" tIns="128016" rIns="0" bIns="60960" numCol="1" anchor="ctr" anchorCtr="0" compatLnSpc="1">
            <a:prstTxWarp prst="textNoShape">
              <a:avLst/>
            </a:prstTxWarp>
          </a:bodyPr>
          <a:lstStyle/>
          <a:p>
            <a:pPr algn="ctr">
              <a:lnSpc>
                <a:spcPct val="85000"/>
              </a:lnSpc>
            </a:pPr>
            <a:r>
              <a:rPr lang="en-US" sz="2000" dirty="0"/>
              <a:t>X </a:t>
            </a:r>
            <a:r>
              <a:rPr lang="en-US" sz="2000" dirty="0" err="1"/>
              <a:t>x</a:t>
            </a:r>
            <a:endParaRPr lang="en-US" sz="2000" dirty="0"/>
          </a:p>
          <a:p>
            <a:pPr algn="ctr">
              <a:lnSpc>
                <a:spcPct val="85000"/>
              </a:lnSpc>
            </a:pPr>
            <a:r>
              <a:rPr lang="en-US" sz="2800" dirty="0"/>
              <a:t>26</a:t>
            </a:r>
          </a:p>
        </p:txBody>
      </p:sp>
      <p:sp>
        <p:nvSpPr>
          <p:cNvPr id="19" name="Oval 18"/>
          <p:cNvSpPr>
            <a:spLocks noChangeArrowheads="1"/>
          </p:cNvSpPr>
          <p:nvPr/>
        </p:nvSpPr>
        <p:spPr bwMode="auto">
          <a:xfrm>
            <a:off x="3301051" y="2999997"/>
            <a:ext cx="1069848" cy="1069848"/>
          </a:xfrm>
          <a:prstGeom prst="ellipse">
            <a:avLst/>
          </a:prstGeom>
          <a:solidFill>
            <a:schemeClr val="bg1"/>
          </a:solidFill>
          <a:ln w="6350">
            <a:solidFill>
              <a:schemeClr val="accent5"/>
            </a:solidFill>
          </a:ln>
        </p:spPr>
        <p:txBody>
          <a:bodyPr vert="horz" wrap="none" lIns="0" tIns="128016" rIns="0" bIns="60960" numCol="1" anchor="ctr" anchorCtr="0" compatLnSpc="1">
            <a:prstTxWarp prst="textNoShape">
              <a:avLst/>
            </a:prstTxWarp>
          </a:bodyPr>
          <a:lstStyle/>
          <a:p>
            <a:pPr algn="ctr">
              <a:lnSpc>
                <a:spcPct val="85000"/>
              </a:lnSpc>
            </a:pPr>
            <a:r>
              <a:rPr lang="en-US" sz="2000" dirty="0"/>
              <a:t>X </a:t>
            </a:r>
            <a:r>
              <a:rPr lang="en-US" sz="2000" dirty="0" err="1"/>
              <a:t>x</a:t>
            </a:r>
            <a:endParaRPr lang="en-US" sz="2000" dirty="0"/>
          </a:p>
          <a:p>
            <a:pPr algn="ctr">
              <a:lnSpc>
                <a:spcPct val="85000"/>
              </a:lnSpc>
            </a:pPr>
            <a:r>
              <a:rPr lang="en-US" sz="2800" dirty="0"/>
              <a:t>14</a:t>
            </a:r>
          </a:p>
        </p:txBody>
      </p:sp>
      <p:sp>
        <p:nvSpPr>
          <p:cNvPr id="17" name="Oval 16"/>
          <p:cNvSpPr>
            <a:spLocks noChangeArrowheads="1"/>
          </p:cNvSpPr>
          <p:nvPr/>
        </p:nvSpPr>
        <p:spPr bwMode="auto">
          <a:xfrm>
            <a:off x="7757351" y="2999997"/>
            <a:ext cx="1069848" cy="1069848"/>
          </a:xfrm>
          <a:prstGeom prst="ellipse">
            <a:avLst/>
          </a:prstGeom>
          <a:gradFill>
            <a:gsLst>
              <a:gs pos="0">
                <a:schemeClr val="accent1"/>
              </a:gs>
              <a:gs pos="100000">
                <a:schemeClr val="accent3"/>
              </a:gs>
            </a:gsLst>
            <a:lin ang="5400000" scaled="0"/>
          </a:gradFill>
          <a:ln w="6350">
            <a:solidFill>
              <a:schemeClr val="accent2"/>
            </a:solidFill>
          </a:ln>
        </p:spPr>
        <p:txBody>
          <a:bodyPr vert="horz" wrap="none" lIns="0" tIns="128016" rIns="0" bIns="60960" numCol="1" anchor="ctr" anchorCtr="0" compatLnSpc="1">
            <a:prstTxWarp prst="textNoShape">
              <a:avLst/>
            </a:prstTxWarp>
          </a:bodyPr>
          <a:lstStyle/>
          <a:p>
            <a:pPr algn="ctr">
              <a:lnSpc>
                <a:spcPct val="85000"/>
              </a:lnSpc>
            </a:pPr>
            <a:r>
              <a:rPr lang="en-US" sz="2000" dirty="0">
                <a:solidFill>
                  <a:srgbClr val="FFFFFF"/>
                </a:solidFill>
              </a:rPr>
              <a:t>x </a:t>
            </a:r>
          </a:p>
          <a:p>
            <a:pPr algn="ctr">
              <a:lnSpc>
                <a:spcPct val="85000"/>
              </a:lnSpc>
            </a:pPr>
            <a:r>
              <a:rPr lang="en-US" sz="2800" dirty="0">
                <a:solidFill>
                  <a:srgbClr val="FFFFFF"/>
                </a:solidFill>
              </a:rPr>
              <a:t>04</a:t>
            </a:r>
          </a:p>
        </p:txBody>
      </p:sp>
      <p:sp>
        <p:nvSpPr>
          <p:cNvPr id="15" name="Oval 14"/>
          <p:cNvSpPr>
            <a:spLocks noChangeArrowheads="1"/>
          </p:cNvSpPr>
          <p:nvPr/>
        </p:nvSpPr>
        <p:spPr bwMode="auto">
          <a:xfrm>
            <a:off x="1072901" y="2999997"/>
            <a:ext cx="1069848" cy="1069848"/>
          </a:xfrm>
          <a:prstGeom prst="ellipse">
            <a:avLst/>
          </a:prstGeom>
          <a:solidFill>
            <a:schemeClr val="bg1"/>
          </a:solidFill>
          <a:ln w="6350">
            <a:solidFill>
              <a:schemeClr val="accent6"/>
            </a:solidFill>
          </a:ln>
        </p:spPr>
        <p:txBody>
          <a:bodyPr vert="horz" wrap="none" lIns="0" tIns="128016" rIns="0" bIns="60960" numCol="1" anchor="ctr" anchorCtr="0" compatLnSpc="1">
            <a:prstTxWarp prst="textNoShape">
              <a:avLst/>
            </a:prstTxWarp>
          </a:bodyPr>
          <a:lstStyle/>
          <a:p>
            <a:pPr algn="ctr">
              <a:lnSpc>
                <a:spcPct val="85000"/>
              </a:lnSpc>
            </a:pPr>
            <a:r>
              <a:rPr lang="en-US" sz="2000" dirty="0"/>
              <a:t>Xxx</a:t>
            </a:r>
            <a:br>
              <a:rPr lang="en-US" sz="2000" dirty="0"/>
            </a:br>
            <a:r>
              <a:rPr lang="en-US" sz="2800" dirty="0"/>
              <a:t>27</a:t>
            </a:r>
          </a:p>
        </p:txBody>
      </p:sp>
      <p:sp>
        <p:nvSpPr>
          <p:cNvPr id="11" name="Oval 10"/>
          <p:cNvSpPr>
            <a:spLocks noChangeArrowheads="1"/>
          </p:cNvSpPr>
          <p:nvPr/>
        </p:nvSpPr>
        <p:spPr bwMode="auto">
          <a:xfrm>
            <a:off x="9985500" y="2998596"/>
            <a:ext cx="1069848" cy="1069848"/>
          </a:xfrm>
          <a:prstGeom prst="ellipse">
            <a:avLst/>
          </a:prstGeom>
          <a:solidFill>
            <a:schemeClr val="bg1"/>
          </a:solidFill>
          <a:ln w="6350">
            <a:solidFill>
              <a:schemeClr val="accent1"/>
            </a:solidFill>
          </a:ln>
        </p:spPr>
        <p:txBody>
          <a:bodyPr vert="horz" wrap="none" lIns="0" tIns="128016" rIns="0" bIns="60960" numCol="1" anchor="ctr" anchorCtr="0" compatLnSpc="1">
            <a:prstTxWarp prst="textNoShape">
              <a:avLst/>
            </a:prstTxWarp>
          </a:bodyPr>
          <a:lstStyle/>
          <a:p>
            <a:pPr algn="ctr">
              <a:lnSpc>
                <a:spcPct val="85000"/>
              </a:lnSpc>
            </a:pPr>
            <a:r>
              <a:rPr lang="en-US" sz="2000" dirty="0"/>
              <a:t>x </a:t>
            </a:r>
          </a:p>
          <a:p>
            <a:pPr algn="ctr">
              <a:lnSpc>
                <a:spcPct val="85000"/>
              </a:lnSpc>
            </a:pPr>
            <a:r>
              <a:rPr lang="en-US" sz="2800" dirty="0"/>
              <a:t>09</a:t>
            </a:r>
          </a:p>
        </p:txBody>
      </p:sp>
      <p:cxnSp>
        <p:nvCxnSpPr>
          <p:cNvPr id="75" name="Straight Connector 74"/>
          <p:cNvCxnSpPr/>
          <p:nvPr/>
        </p:nvCxnSpPr>
        <p:spPr>
          <a:xfrm>
            <a:off x="2142749" y="3534921"/>
            <a:ext cx="1158302"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a:stCxn id="19" idx="6"/>
            <a:endCxn id="18" idx="2"/>
          </p:cNvCxnSpPr>
          <p:nvPr/>
        </p:nvCxnSpPr>
        <p:spPr>
          <a:xfrm flipV="1">
            <a:off x="4370899" y="3533520"/>
            <a:ext cx="1158302" cy="1401"/>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a:stCxn id="18" idx="6"/>
            <a:endCxn id="17" idx="2"/>
          </p:cNvCxnSpPr>
          <p:nvPr/>
        </p:nvCxnSpPr>
        <p:spPr>
          <a:xfrm>
            <a:off x="6599049" y="3533520"/>
            <a:ext cx="1158302" cy="1401"/>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a:stCxn id="17" idx="6"/>
            <a:endCxn id="11" idx="2"/>
          </p:cNvCxnSpPr>
          <p:nvPr/>
        </p:nvCxnSpPr>
        <p:spPr>
          <a:xfrm flipV="1">
            <a:off x="8827199" y="3533520"/>
            <a:ext cx="1158301" cy="1401"/>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 name="Rectangle 103"/>
          <p:cNvSpPr/>
          <p:nvPr/>
        </p:nvSpPr>
        <p:spPr>
          <a:xfrm>
            <a:off x="693281" y="4249707"/>
            <a:ext cx="1829088" cy="706347"/>
          </a:xfrm>
          <a:prstGeom prst="rect">
            <a:avLst/>
          </a:prstGeom>
        </p:spPr>
        <p:txBody>
          <a:bodyPr wrap="square">
            <a:spAutoFit/>
          </a:bodyPr>
          <a:lstStyle/>
          <a:p>
            <a:pPr algn="ctr">
              <a:lnSpc>
                <a:spcPct val="95000"/>
              </a:lnSpc>
              <a:spcBef>
                <a:spcPts val="400"/>
              </a:spcBef>
              <a:spcAft>
                <a:spcPts val="400"/>
              </a:spcAft>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p:txBody>
      </p:sp>
      <p:sp>
        <p:nvSpPr>
          <p:cNvPr id="57" name="Rectangle 56"/>
          <p:cNvSpPr/>
          <p:nvPr/>
        </p:nvSpPr>
        <p:spPr>
          <a:xfrm>
            <a:off x="2921431" y="4249707"/>
            <a:ext cx="1829088" cy="706347"/>
          </a:xfrm>
          <a:prstGeom prst="rect">
            <a:avLst/>
          </a:prstGeom>
        </p:spPr>
        <p:txBody>
          <a:bodyPr wrap="square">
            <a:spAutoFit/>
          </a:bodyPr>
          <a:lstStyle/>
          <a:p>
            <a:pPr algn="ctr">
              <a:lnSpc>
                <a:spcPct val="95000"/>
              </a:lnSpc>
              <a:spcBef>
                <a:spcPts val="400"/>
              </a:spcBef>
              <a:spcAft>
                <a:spcPts val="400"/>
              </a:spcAft>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p:txBody>
      </p:sp>
      <p:sp>
        <p:nvSpPr>
          <p:cNvPr id="68" name="Rectangle 67"/>
          <p:cNvSpPr/>
          <p:nvPr/>
        </p:nvSpPr>
        <p:spPr>
          <a:xfrm>
            <a:off x="5149580" y="4249707"/>
            <a:ext cx="1829088" cy="706347"/>
          </a:xfrm>
          <a:prstGeom prst="rect">
            <a:avLst/>
          </a:prstGeom>
        </p:spPr>
        <p:txBody>
          <a:bodyPr wrap="square">
            <a:spAutoFit/>
          </a:bodyPr>
          <a:lstStyle/>
          <a:p>
            <a:pPr algn="ctr">
              <a:lnSpc>
                <a:spcPct val="95000"/>
              </a:lnSpc>
              <a:spcBef>
                <a:spcPts val="400"/>
              </a:spcBef>
              <a:spcAft>
                <a:spcPts val="400"/>
              </a:spcAft>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p:txBody>
      </p:sp>
      <p:sp>
        <p:nvSpPr>
          <p:cNvPr id="70" name="Rectangle 69"/>
          <p:cNvSpPr/>
          <p:nvPr/>
        </p:nvSpPr>
        <p:spPr>
          <a:xfrm>
            <a:off x="7377730" y="4249707"/>
            <a:ext cx="1829088" cy="706347"/>
          </a:xfrm>
          <a:prstGeom prst="rect">
            <a:avLst/>
          </a:prstGeom>
        </p:spPr>
        <p:txBody>
          <a:bodyPr wrap="square">
            <a:spAutoFit/>
          </a:bodyPr>
          <a:lstStyle/>
          <a:p>
            <a:pPr algn="ctr">
              <a:lnSpc>
                <a:spcPct val="95000"/>
              </a:lnSpc>
              <a:spcBef>
                <a:spcPts val="400"/>
              </a:spcBef>
              <a:spcAft>
                <a:spcPts val="400"/>
              </a:spcAft>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p:txBody>
      </p:sp>
      <p:sp>
        <p:nvSpPr>
          <p:cNvPr id="71" name="Rectangle 70"/>
          <p:cNvSpPr/>
          <p:nvPr/>
        </p:nvSpPr>
        <p:spPr>
          <a:xfrm>
            <a:off x="9605880" y="4249707"/>
            <a:ext cx="1829088" cy="706347"/>
          </a:xfrm>
          <a:prstGeom prst="rect">
            <a:avLst/>
          </a:prstGeom>
        </p:spPr>
        <p:txBody>
          <a:bodyPr wrap="square">
            <a:spAutoFit/>
          </a:bodyPr>
          <a:lstStyle/>
          <a:p>
            <a:pPr algn="ctr">
              <a:lnSpc>
                <a:spcPct val="95000"/>
              </a:lnSpc>
              <a:spcBef>
                <a:spcPts val="400"/>
              </a:spcBef>
              <a:spcAft>
                <a:spcPts val="400"/>
              </a:spcAft>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p:txBody>
      </p:sp>
      <p:sp>
        <p:nvSpPr>
          <p:cNvPr id="97" name="Freeform 96"/>
          <p:cNvSpPr/>
          <p:nvPr/>
        </p:nvSpPr>
        <p:spPr>
          <a:xfrm>
            <a:off x="693281" y="1700808"/>
            <a:ext cx="1829088" cy="1297787"/>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ln w="6350">
            <a:solidFill>
              <a:schemeClr val="accent6"/>
            </a:solidFill>
          </a:ln>
        </p:spPr>
        <p:txBody>
          <a:bodyPr wrap="square" tIns="91440" bIns="73152">
            <a:noAutofit/>
          </a:bodyPr>
          <a:lstStyle/>
          <a:p>
            <a:pPr algn="ctr">
              <a:lnSpc>
                <a:spcPct val="95000"/>
              </a:lnSpc>
            </a:pPr>
            <a:r>
              <a:rPr lang="en-US" sz="1800" dirty="0"/>
              <a:t>Xxx x </a:t>
            </a:r>
          </a:p>
          <a:p>
            <a:pPr algn="ctr">
              <a:lnSpc>
                <a:spcPct val="95000"/>
              </a:lnSpc>
            </a:pPr>
            <a:r>
              <a:rPr lang="en-US" sz="1800" dirty="0" err="1"/>
              <a:t>Xxxx</a:t>
            </a:r>
            <a:endParaRPr lang="en-US" sz="1800" dirty="0"/>
          </a:p>
        </p:txBody>
      </p:sp>
      <p:sp>
        <p:nvSpPr>
          <p:cNvPr id="98" name="Freeform 97"/>
          <p:cNvSpPr/>
          <p:nvPr/>
        </p:nvSpPr>
        <p:spPr>
          <a:xfrm>
            <a:off x="2921431" y="1700807"/>
            <a:ext cx="1829088" cy="1297786"/>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5"/>
            </a:solidFill>
          </a:ln>
        </p:spPr>
        <p:txBody>
          <a:bodyPr wrap="square" tIns="91440" bIns="73152">
            <a:noAutofit/>
          </a:bodyPr>
          <a:lstStyle/>
          <a:p>
            <a:pPr algn="ctr">
              <a:lnSpc>
                <a:spcPct val="95000"/>
              </a:lnSpc>
            </a:pPr>
            <a:r>
              <a:rPr lang="en-US" sz="1800" dirty="0" err="1"/>
              <a:t>Xxxxxxxx</a:t>
            </a:r>
            <a:endParaRPr lang="en-US" sz="1800" dirty="0"/>
          </a:p>
          <a:p>
            <a:pPr algn="ctr">
              <a:lnSpc>
                <a:spcPct val="95000"/>
              </a:lnSpc>
            </a:pPr>
            <a:r>
              <a:rPr lang="en-US" sz="1800" dirty="0" err="1"/>
              <a:t>Xxxx</a:t>
            </a:r>
            <a:endParaRPr lang="en-US" sz="1800" dirty="0"/>
          </a:p>
        </p:txBody>
      </p:sp>
      <p:sp>
        <p:nvSpPr>
          <p:cNvPr id="100" name="Freeform 99"/>
          <p:cNvSpPr/>
          <p:nvPr/>
        </p:nvSpPr>
        <p:spPr>
          <a:xfrm>
            <a:off x="5149580" y="1700807"/>
            <a:ext cx="1829088" cy="1297786"/>
          </a:xfrm>
          <a:custGeom>
            <a:avLst/>
            <a:gdLst>
              <a:gd name="connsiteX0" fmla="*/ 0 w 1523552"/>
              <a:gd name="connsiteY0" fmla="*/ 0 h 1373864"/>
              <a:gd name="connsiteX1" fmla="*/ 1523552 w 1523552"/>
              <a:gd name="connsiteY1" fmla="*/ 0 h 1373864"/>
              <a:gd name="connsiteX2" fmla="*/ 1523552 w 1523552"/>
              <a:gd name="connsiteY2" fmla="*/ 750975 h 1373864"/>
              <a:gd name="connsiteX3" fmla="*/ 885310 w 1523552"/>
              <a:gd name="connsiteY3" fmla="*/ 750975 h 1373864"/>
              <a:gd name="connsiteX4" fmla="*/ 761777 w 1523552"/>
              <a:gd name="connsiteY4" fmla="*/ 1373864 h 1373864"/>
              <a:gd name="connsiteX5" fmla="*/ 638245 w 1523552"/>
              <a:gd name="connsiteY5" fmla="*/ 750975 h 1373864"/>
              <a:gd name="connsiteX6" fmla="*/ 0 w 1523552"/>
              <a:gd name="connsiteY6" fmla="*/ 750975 h 137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4">
                <a:moveTo>
                  <a:pt x="0" y="0"/>
                </a:moveTo>
                <a:lnTo>
                  <a:pt x="1523552" y="0"/>
                </a:lnTo>
                <a:lnTo>
                  <a:pt x="1523552" y="750975"/>
                </a:lnTo>
                <a:lnTo>
                  <a:pt x="885310" y="750975"/>
                </a:lnTo>
                <a:lnTo>
                  <a:pt x="761777" y="1373864"/>
                </a:lnTo>
                <a:lnTo>
                  <a:pt x="638245" y="750975"/>
                </a:lnTo>
                <a:lnTo>
                  <a:pt x="0" y="750975"/>
                </a:lnTo>
                <a:close/>
              </a:path>
            </a:pathLst>
          </a:custGeom>
          <a:ln w="6350">
            <a:solidFill>
              <a:schemeClr val="accent3"/>
            </a:solidFill>
          </a:ln>
        </p:spPr>
        <p:txBody>
          <a:bodyPr wrap="square" tIns="91440" bIns="73152">
            <a:noAutofit/>
          </a:bodyPr>
          <a:lstStyle/>
          <a:p>
            <a:pPr algn="ctr">
              <a:lnSpc>
                <a:spcPct val="95000"/>
              </a:lnSpc>
            </a:pPr>
            <a:r>
              <a:rPr lang="en-US" sz="1800" dirty="0"/>
              <a:t>Xx </a:t>
            </a:r>
          </a:p>
          <a:p>
            <a:pPr algn="ctr">
              <a:lnSpc>
                <a:spcPct val="95000"/>
              </a:lnSpc>
            </a:pPr>
            <a:r>
              <a:rPr lang="en-US" sz="1800" dirty="0" err="1"/>
              <a:t>Xxxxx</a:t>
            </a:r>
            <a:r>
              <a:rPr lang="en-US" sz="1800" dirty="0"/>
              <a:t> </a:t>
            </a:r>
          </a:p>
        </p:txBody>
      </p:sp>
      <p:sp>
        <p:nvSpPr>
          <p:cNvPr id="101" name="Freeform 100"/>
          <p:cNvSpPr/>
          <p:nvPr/>
        </p:nvSpPr>
        <p:spPr>
          <a:xfrm>
            <a:off x="7377730" y="1700808"/>
            <a:ext cx="1829088" cy="1297787"/>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5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5" y="750975"/>
                </a:lnTo>
                <a:lnTo>
                  <a:pt x="0" y="750975"/>
                </a:lnTo>
                <a:close/>
              </a:path>
            </a:pathLst>
          </a:custGeom>
          <a:gradFill>
            <a:gsLst>
              <a:gs pos="0">
                <a:schemeClr val="accent1"/>
              </a:gs>
              <a:gs pos="100000">
                <a:schemeClr val="accent3"/>
              </a:gs>
            </a:gsLst>
            <a:lin ang="5400000" scaled="0"/>
          </a:gradFill>
          <a:ln w="6350">
            <a:solidFill>
              <a:schemeClr val="accent2"/>
            </a:solidFill>
          </a:ln>
        </p:spPr>
        <p:txBody>
          <a:bodyPr wrap="square" tIns="91440" bIns="73152">
            <a:noAutofit/>
          </a:bodyPr>
          <a:lstStyle/>
          <a:p>
            <a:pPr algn="ctr">
              <a:lnSpc>
                <a:spcPct val="95000"/>
              </a:lnSpc>
            </a:pPr>
            <a:r>
              <a:rPr lang="en-US" sz="1800" dirty="0">
                <a:solidFill>
                  <a:srgbClr val="FFFFFF"/>
                </a:solidFill>
              </a:rPr>
              <a:t>Xx x</a:t>
            </a:r>
          </a:p>
          <a:p>
            <a:pPr algn="ctr">
              <a:lnSpc>
                <a:spcPct val="95000"/>
              </a:lnSpc>
            </a:pPr>
            <a:r>
              <a:rPr lang="en-US" sz="1800" dirty="0" err="1">
                <a:solidFill>
                  <a:srgbClr val="FFFFFF"/>
                </a:solidFill>
              </a:rPr>
              <a:t>Xxxx</a:t>
            </a:r>
            <a:endParaRPr lang="en-US" sz="1800" dirty="0">
              <a:solidFill>
                <a:srgbClr val="FFFFFF"/>
              </a:solidFill>
            </a:endParaRPr>
          </a:p>
        </p:txBody>
      </p:sp>
      <p:sp>
        <p:nvSpPr>
          <p:cNvPr id="103" name="Freeform 102"/>
          <p:cNvSpPr/>
          <p:nvPr/>
        </p:nvSpPr>
        <p:spPr>
          <a:xfrm>
            <a:off x="9605880" y="1700808"/>
            <a:ext cx="1829088" cy="1297787"/>
          </a:xfrm>
          <a:custGeom>
            <a:avLst/>
            <a:gdLst>
              <a:gd name="connsiteX0" fmla="*/ 0 w 1523552"/>
              <a:gd name="connsiteY0" fmla="*/ 0 h 1373865"/>
              <a:gd name="connsiteX1" fmla="*/ 1523552 w 1523552"/>
              <a:gd name="connsiteY1" fmla="*/ 0 h 1373865"/>
              <a:gd name="connsiteX2" fmla="*/ 1523552 w 1523552"/>
              <a:gd name="connsiteY2" fmla="*/ 750975 h 1373865"/>
              <a:gd name="connsiteX3" fmla="*/ 885310 w 1523552"/>
              <a:gd name="connsiteY3" fmla="*/ 750975 h 1373865"/>
              <a:gd name="connsiteX4" fmla="*/ 761777 w 1523552"/>
              <a:gd name="connsiteY4" fmla="*/ 1373865 h 1373865"/>
              <a:gd name="connsiteX5" fmla="*/ 638244 w 1523552"/>
              <a:gd name="connsiteY5" fmla="*/ 750975 h 1373865"/>
              <a:gd name="connsiteX6" fmla="*/ 0 w 1523552"/>
              <a:gd name="connsiteY6" fmla="*/ 750975 h 137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3552" h="1373865">
                <a:moveTo>
                  <a:pt x="0" y="0"/>
                </a:moveTo>
                <a:lnTo>
                  <a:pt x="1523552" y="0"/>
                </a:lnTo>
                <a:lnTo>
                  <a:pt x="1523552" y="750975"/>
                </a:lnTo>
                <a:lnTo>
                  <a:pt x="885310" y="750975"/>
                </a:lnTo>
                <a:lnTo>
                  <a:pt x="761777" y="1373865"/>
                </a:lnTo>
                <a:lnTo>
                  <a:pt x="638244" y="750975"/>
                </a:lnTo>
                <a:lnTo>
                  <a:pt x="0" y="750975"/>
                </a:lnTo>
                <a:close/>
              </a:path>
            </a:pathLst>
          </a:custGeom>
          <a:solidFill>
            <a:schemeClr val="bg1"/>
          </a:solidFill>
          <a:ln w="6350">
            <a:solidFill>
              <a:schemeClr val="accent1"/>
            </a:solidFill>
          </a:ln>
        </p:spPr>
        <p:txBody>
          <a:bodyPr wrap="square" tIns="91440" bIns="73152">
            <a:noAutofit/>
          </a:bodyPr>
          <a:lstStyle/>
          <a:p>
            <a:pPr algn="ctr">
              <a:lnSpc>
                <a:spcPct val="95000"/>
              </a:lnSpc>
            </a:pPr>
            <a:r>
              <a:rPr lang="en-US" sz="1800" dirty="0"/>
              <a:t>Xx xxx/</a:t>
            </a:r>
          </a:p>
          <a:p>
            <a:pPr algn="ctr">
              <a:lnSpc>
                <a:spcPct val="95000"/>
              </a:lnSpc>
            </a:pPr>
            <a:r>
              <a:rPr lang="en-US" sz="1800" dirty="0" err="1"/>
              <a:t>Xxxxxxx</a:t>
            </a:r>
            <a:endParaRPr lang="en-US" sz="1800" dirty="0"/>
          </a:p>
        </p:txBody>
      </p:sp>
      <p:cxnSp>
        <p:nvCxnSpPr>
          <p:cNvPr id="24" name="Straight Connector 23"/>
          <p:cNvCxnSpPr>
            <a:endCxn id="15" idx="2"/>
          </p:cNvCxnSpPr>
          <p:nvPr/>
        </p:nvCxnSpPr>
        <p:spPr>
          <a:xfrm flipV="1">
            <a:off x="-324058" y="3534921"/>
            <a:ext cx="1396959" cy="1908"/>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673475"/>
      </p:ext>
    </p:extLst>
  </p:cSld>
  <p:clrMapOvr>
    <a:masterClrMapping/>
  </p:clrMapOvr>
  <p:transition xmlns:p14="http://schemas.microsoft.com/office/powerpoint/2010/mai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p:cNvGrpSpPr/>
          <p:nvPr/>
        </p:nvGrpSpPr>
        <p:grpSpPr>
          <a:xfrm>
            <a:off x="4635059" y="2998596"/>
            <a:ext cx="1060424" cy="1066032"/>
            <a:chOff x="776288" y="2444750"/>
            <a:chExt cx="600075" cy="603250"/>
          </a:xfrm>
        </p:grpSpPr>
        <p:sp>
          <p:nvSpPr>
            <p:cNvPr id="18" name="Oval 17"/>
            <p:cNvSpPr>
              <a:spLocks noChangeArrowheads="1"/>
            </p:cNvSpPr>
            <p:nvPr/>
          </p:nvSpPr>
          <p:spPr bwMode="auto">
            <a:xfrm>
              <a:off x="776288" y="2444750"/>
              <a:ext cx="600075" cy="603250"/>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4" name="Group 63"/>
            <p:cNvGrpSpPr/>
            <p:nvPr/>
          </p:nvGrpSpPr>
          <p:grpSpPr>
            <a:xfrm>
              <a:off x="862013" y="2624931"/>
              <a:ext cx="430213" cy="242888"/>
              <a:chOff x="862013" y="2847975"/>
              <a:chExt cx="430213" cy="242888"/>
            </a:xfrm>
          </p:grpSpPr>
          <p:sp>
            <p:nvSpPr>
              <p:cNvPr id="24" name="Freeform 23"/>
              <p:cNvSpPr>
                <a:spLocks noEditPoints="1"/>
              </p:cNvSpPr>
              <p:nvPr/>
            </p:nvSpPr>
            <p:spPr bwMode="auto">
              <a:xfrm>
                <a:off x="957263" y="2847975"/>
                <a:ext cx="334963" cy="242888"/>
              </a:xfrm>
              <a:custGeom>
                <a:avLst/>
                <a:gdLst>
                  <a:gd name="T0" fmla="*/ 191 w 197"/>
                  <a:gd name="T1" fmla="*/ 72 h 143"/>
                  <a:gd name="T2" fmla="*/ 184 w 197"/>
                  <a:gd name="T3" fmla="*/ 72 h 143"/>
                  <a:gd name="T4" fmla="*/ 172 w 197"/>
                  <a:gd name="T5" fmla="*/ 43 h 143"/>
                  <a:gd name="T6" fmla="*/ 157 w 197"/>
                  <a:gd name="T7" fmla="*/ 31 h 143"/>
                  <a:gd name="T8" fmla="*/ 126 w 197"/>
                  <a:gd name="T9" fmla="*/ 31 h 143"/>
                  <a:gd name="T10" fmla="*/ 126 w 197"/>
                  <a:gd name="T11" fmla="*/ 2 h 143"/>
                  <a:gd name="T12" fmla="*/ 123 w 197"/>
                  <a:gd name="T13" fmla="*/ 0 h 143"/>
                  <a:gd name="T14" fmla="*/ 2 w 197"/>
                  <a:gd name="T15" fmla="*/ 0 h 143"/>
                  <a:gd name="T16" fmla="*/ 0 w 197"/>
                  <a:gd name="T17" fmla="*/ 2 h 143"/>
                  <a:gd name="T18" fmla="*/ 0 w 197"/>
                  <a:gd name="T19" fmla="*/ 122 h 143"/>
                  <a:gd name="T20" fmla="*/ 2 w 197"/>
                  <a:gd name="T21" fmla="*/ 125 h 143"/>
                  <a:gd name="T22" fmla="*/ 19 w 197"/>
                  <a:gd name="T23" fmla="*/ 125 h 143"/>
                  <a:gd name="T24" fmla="*/ 39 w 197"/>
                  <a:gd name="T25" fmla="*/ 143 h 143"/>
                  <a:gd name="T26" fmla="*/ 60 w 197"/>
                  <a:gd name="T27" fmla="*/ 125 h 143"/>
                  <a:gd name="T28" fmla="*/ 138 w 197"/>
                  <a:gd name="T29" fmla="*/ 125 h 143"/>
                  <a:gd name="T30" fmla="*/ 159 w 197"/>
                  <a:gd name="T31" fmla="*/ 143 h 143"/>
                  <a:gd name="T32" fmla="*/ 180 w 197"/>
                  <a:gd name="T33" fmla="*/ 125 h 143"/>
                  <a:gd name="T34" fmla="*/ 191 w 197"/>
                  <a:gd name="T35" fmla="*/ 125 h 143"/>
                  <a:gd name="T36" fmla="*/ 197 w 197"/>
                  <a:gd name="T37" fmla="*/ 119 h 143"/>
                  <a:gd name="T38" fmla="*/ 197 w 197"/>
                  <a:gd name="T39" fmla="*/ 78 h 143"/>
                  <a:gd name="T40" fmla="*/ 191 w 197"/>
                  <a:gd name="T41" fmla="*/ 72 h 143"/>
                  <a:gd name="T42" fmla="*/ 157 w 197"/>
                  <a:gd name="T43" fmla="*/ 36 h 143"/>
                  <a:gd name="T44" fmla="*/ 168 w 197"/>
                  <a:gd name="T45" fmla="*/ 44 h 143"/>
                  <a:gd name="T46" fmla="*/ 179 w 197"/>
                  <a:gd name="T47" fmla="*/ 72 h 143"/>
                  <a:gd name="T48" fmla="*/ 126 w 197"/>
                  <a:gd name="T49" fmla="*/ 72 h 143"/>
                  <a:gd name="T50" fmla="*/ 126 w 197"/>
                  <a:gd name="T51" fmla="*/ 36 h 143"/>
                  <a:gd name="T52" fmla="*/ 157 w 197"/>
                  <a:gd name="T53" fmla="*/ 36 h 143"/>
                  <a:gd name="T54" fmla="*/ 4 w 197"/>
                  <a:gd name="T55" fmla="*/ 4 h 143"/>
                  <a:gd name="T56" fmla="*/ 121 w 197"/>
                  <a:gd name="T57" fmla="*/ 4 h 143"/>
                  <a:gd name="T58" fmla="*/ 121 w 197"/>
                  <a:gd name="T59" fmla="*/ 120 h 143"/>
                  <a:gd name="T60" fmla="*/ 60 w 197"/>
                  <a:gd name="T61" fmla="*/ 120 h 143"/>
                  <a:gd name="T62" fmla="*/ 39 w 197"/>
                  <a:gd name="T63" fmla="*/ 101 h 143"/>
                  <a:gd name="T64" fmla="*/ 19 w 197"/>
                  <a:gd name="T65" fmla="*/ 120 h 143"/>
                  <a:gd name="T66" fmla="*/ 4 w 197"/>
                  <a:gd name="T67" fmla="*/ 120 h 143"/>
                  <a:gd name="T68" fmla="*/ 4 w 197"/>
                  <a:gd name="T69" fmla="*/ 4 h 143"/>
                  <a:gd name="T70" fmla="*/ 39 w 197"/>
                  <a:gd name="T71" fmla="*/ 139 h 143"/>
                  <a:gd name="T72" fmla="*/ 23 w 197"/>
                  <a:gd name="T73" fmla="*/ 122 h 143"/>
                  <a:gd name="T74" fmla="*/ 39 w 197"/>
                  <a:gd name="T75" fmla="*/ 106 h 143"/>
                  <a:gd name="T76" fmla="*/ 56 w 197"/>
                  <a:gd name="T77" fmla="*/ 122 h 143"/>
                  <a:gd name="T78" fmla="*/ 39 w 197"/>
                  <a:gd name="T79" fmla="*/ 139 h 143"/>
                  <a:gd name="T80" fmla="*/ 159 w 197"/>
                  <a:gd name="T81" fmla="*/ 139 h 143"/>
                  <a:gd name="T82" fmla="*/ 142 w 197"/>
                  <a:gd name="T83" fmla="*/ 122 h 143"/>
                  <a:gd name="T84" fmla="*/ 159 w 197"/>
                  <a:gd name="T85" fmla="*/ 106 h 143"/>
                  <a:gd name="T86" fmla="*/ 175 w 197"/>
                  <a:gd name="T87" fmla="*/ 122 h 143"/>
                  <a:gd name="T88" fmla="*/ 175 w 197"/>
                  <a:gd name="T89" fmla="*/ 122 h 143"/>
                  <a:gd name="T90" fmla="*/ 175 w 197"/>
                  <a:gd name="T91" fmla="*/ 123 h 143"/>
                  <a:gd name="T92" fmla="*/ 159 w 197"/>
                  <a:gd name="T93" fmla="*/ 139 h 143"/>
                  <a:gd name="T94" fmla="*/ 193 w 197"/>
                  <a:gd name="T95" fmla="*/ 119 h 143"/>
                  <a:gd name="T96" fmla="*/ 191 w 197"/>
                  <a:gd name="T97" fmla="*/ 120 h 143"/>
                  <a:gd name="T98" fmla="*/ 180 w 197"/>
                  <a:gd name="T99" fmla="*/ 120 h 143"/>
                  <a:gd name="T100" fmla="*/ 159 w 197"/>
                  <a:gd name="T101" fmla="*/ 101 h 143"/>
                  <a:gd name="T102" fmla="*/ 138 w 197"/>
                  <a:gd name="T103" fmla="*/ 120 h 143"/>
                  <a:gd name="T104" fmla="*/ 126 w 197"/>
                  <a:gd name="T105" fmla="*/ 120 h 143"/>
                  <a:gd name="T106" fmla="*/ 126 w 197"/>
                  <a:gd name="T107" fmla="*/ 77 h 143"/>
                  <a:gd name="T108" fmla="*/ 191 w 197"/>
                  <a:gd name="T109" fmla="*/ 77 h 143"/>
                  <a:gd name="T110" fmla="*/ 193 w 197"/>
                  <a:gd name="T111" fmla="*/ 78 h 143"/>
                  <a:gd name="T112" fmla="*/ 193 w 197"/>
                  <a:gd name="T113" fmla="*/ 11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7" h="143">
                    <a:moveTo>
                      <a:pt x="191" y="72"/>
                    </a:moveTo>
                    <a:cubicBezTo>
                      <a:pt x="184" y="72"/>
                      <a:pt x="184" y="72"/>
                      <a:pt x="184" y="72"/>
                    </a:cubicBezTo>
                    <a:cubicBezTo>
                      <a:pt x="181" y="65"/>
                      <a:pt x="172" y="43"/>
                      <a:pt x="172" y="43"/>
                    </a:cubicBezTo>
                    <a:cubicBezTo>
                      <a:pt x="169" y="36"/>
                      <a:pt x="163" y="31"/>
                      <a:pt x="157" y="31"/>
                    </a:cubicBezTo>
                    <a:cubicBezTo>
                      <a:pt x="126" y="31"/>
                      <a:pt x="126" y="31"/>
                      <a:pt x="126" y="31"/>
                    </a:cubicBezTo>
                    <a:cubicBezTo>
                      <a:pt x="126" y="2"/>
                      <a:pt x="126" y="2"/>
                      <a:pt x="126" y="2"/>
                    </a:cubicBezTo>
                    <a:cubicBezTo>
                      <a:pt x="126" y="1"/>
                      <a:pt x="125" y="0"/>
                      <a:pt x="123" y="0"/>
                    </a:cubicBezTo>
                    <a:cubicBezTo>
                      <a:pt x="2" y="0"/>
                      <a:pt x="2" y="0"/>
                      <a:pt x="2" y="0"/>
                    </a:cubicBezTo>
                    <a:cubicBezTo>
                      <a:pt x="1" y="0"/>
                      <a:pt x="0" y="1"/>
                      <a:pt x="0" y="2"/>
                    </a:cubicBezTo>
                    <a:cubicBezTo>
                      <a:pt x="0" y="122"/>
                      <a:pt x="0" y="122"/>
                      <a:pt x="0" y="122"/>
                    </a:cubicBezTo>
                    <a:cubicBezTo>
                      <a:pt x="0" y="123"/>
                      <a:pt x="1" y="125"/>
                      <a:pt x="2" y="125"/>
                    </a:cubicBezTo>
                    <a:cubicBezTo>
                      <a:pt x="19" y="125"/>
                      <a:pt x="19" y="125"/>
                      <a:pt x="19" y="125"/>
                    </a:cubicBezTo>
                    <a:cubicBezTo>
                      <a:pt x="20" y="135"/>
                      <a:pt x="29" y="143"/>
                      <a:pt x="39" y="143"/>
                    </a:cubicBezTo>
                    <a:cubicBezTo>
                      <a:pt x="50" y="143"/>
                      <a:pt x="59" y="135"/>
                      <a:pt x="60" y="125"/>
                    </a:cubicBezTo>
                    <a:cubicBezTo>
                      <a:pt x="138" y="125"/>
                      <a:pt x="138" y="125"/>
                      <a:pt x="138" y="125"/>
                    </a:cubicBezTo>
                    <a:cubicBezTo>
                      <a:pt x="139" y="135"/>
                      <a:pt x="148" y="143"/>
                      <a:pt x="159" y="143"/>
                    </a:cubicBezTo>
                    <a:cubicBezTo>
                      <a:pt x="170" y="143"/>
                      <a:pt x="178" y="135"/>
                      <a:pt x="180" y="125"/>
                    </a:cubicBezTo>
                    <a:cubicBezTo>
                      <a:pt x="191" y="125"/>
                      <a:pt x="191" y="125"/>
                      <a:pt x="191" y="125"/>
                    </a:cubicBezTo>
                    <a:cubicBezTo>
                      <a:pt x="195" y="125"/>
                      <a:pt x="197" y="122"/>
                      <a:pt x="197" y="119"/>
                    </a:cubicBezTo>
                    <a:cubicBezTo>
                      <a:pt x="197" y="78"/>
                      <a:pt x="197" y="78"/>
                      <a:pt x="197" y="78"/>
                    </a:cubicBezTo>
                    <a:cubicBezTo>
                      <a:pt x="197" y="75"/>
                      <a:pt x="195" y="72"/>
                      <a:pt x="191" y="72"/>
                    </a:cubicBezTo>
                    <a:close/>
                    <a:moveTo>
                      <a:pt x="157" y="36"/>
                    </a:moveTo>
                    <a:cubicBezTo>
                      <a:pt x="161" y="36"/>
                      <a:pt x="166" y="40"/>
                      <a:pt x="168" y="44"/>
                    </a:cubicBezTo>
                    <a:cubicBezTo>
                      <a:pt x="168" y="45"/>
                      <a:pt x="175" y="64"/>
                      <a:pt x="179" y="72"/>
                    </a:cubicBezTo>
                    <a:cubicBezTo>
                      <a:pt x="126" y="72"/>
                      <a:pt x="126" y="72"/>
                      <a:pt x="126" y="72"/>
                    </a:cubicBezTo>
                    <a:cubicBezTo>
                      <a:pt x="126" y="36"/>
                      <a:pt x="126" y="36"/>
                      <a:pt x="126" y="36"/>
                    </a:cubicBezTo>
                    <a:lnTo>
                      <a:pt x="157" y="36"/>
                    </a:lnTo>
                    <a:close/>
                    <a:moveTo>
                      <a:pt x="4" y="4"/>
                    </a:moveTo>
                    <a:cubicBezTo>
                      <a:pt x="121" y="4"/>
                      <a:pt x="121" y="4"/>
                      <a:pt x="121" y="4"/>
                    </a:cubicBezTo>
                    <a:cubicBezTo>
                      <a:pt x="121" y="120"/>
                      <a:pt x="121" y="120"/>
                      <a:pt x="121" y="120"/>
                    </a:cubicBezTo>
                    <a:cubicBezTo>
                      <a:pt x="60" y="120"/>
                      <a:pt x="60" y="120"/>
                      <a:pt x="60" y="120"/>
                    </a:cubicBezTo>
                    <a:cubicBezTo>
                      <a:pt x="59" y="109"/>
                      <a:pt x="50" y="101"/>
                      <a:pt x="39" y="101"/>
                    </a:cubicBezTo>
                    <a:cubicBezTo>
                      <a:pt x="29" y="101"/>
                      <a:pt x="20" y="109"/>
                      <a:pt x="19" y="120"/>
                    </a:cubicBezTo>
                    <a:cubicBezTo>
                      <a:pt x="4" y="120"/>
                      <a:pt x="4" y="120"/>
                      <a:pt x="4" y="120"/>
                    </a:cubicBezTo>
                    <a:lnTo>
                      <a:pt x="4" y="4"/>
                    </a:lnTo>
                    <a:close/>
                    <a:moveTo>
                      <a:pt x="39" y="139"/>
                    </a:moveTo>
                    <a:cubicBezTo>
                      <a:pt x="30" y="139"/>
                      <a:pt x="23" y="131"/>
                      <a:pt x="23" y="122"/>
                    </a:cubicBezTo>
                    <a:cubicBezTo>
                      <a:pt x="23" y="113"/>
                      <a:pt x="30" y="106"/>
                      <a:pt x="39" y="106"/>
                    </a:cubicBezTo>
                    <a:cubicBezTo>
                      <a:pt x="48" y="106"/>
                      <a:pt x="56" y="113"/>
                      <a:pt x="56" y="122"/>
                    </a:cubicBezTo>
                    <a:cubicBezTo>
                      <a:pt x="56" y="131"/>
                      <a:pt x="48" y="139"/>
                      <a:pt x="39" y="139"/>
                    </a:cubicBezTo>
                    <a:close/>
                    <a:moveTo>
                      <a:pt x="159" y="139"/>
                    </a:moveTo>
                    <a:cubicBezTo>
                      <a:pt x="150" y="139"/>
                      <a:pt x="142" y="131"/>
                      <a:pt x="142" y="122"/>
                    </a:cubicBezTo>
                    <a:cubicBezTo>
                      <a:pt x="142" y="113"/>
                      <a:pt x="150" y="106"/>
                      <a:pt x="159" y="106"/>
                    </a:cubicBezTo>
                    <a:cubicBezTo>
                      <a:pt x="168" y="106"/>
                      <a:pt x="175" y="113"/>
                      <a:pt x="175" y="122"/>
                    </a:cubicBezTo>
                    <a:cubicBezTo>
                      <a:pt x="175" y="122"/>
                      <a:pt x="175" y="122"/>
                      <a:pt x="175" y="122"/>
                    </a:cubicBezTo>
                    <a:cubicBezTo>
                      <a:pt x="175" y="122"/>
                      <a:pt x="175" y="122"/>
                      <a:pt x="175" y="123"/>
                    </a:cubicBezTo>
                    <a:cubicBezTo>
                      <a:pt x="175" y="131"/>
                      <a:pt x="168" y="139"/>
                      <a:pt x="159" y="139"/>
                    </a:cubicBezTo>
                    <a:close/>
                    <a:moveTo>
                      <a:pt x="193" y="119"/>
                    </a:moveTo>
                    <a:cubicBezTo>
                      <a:pt x="193" y="119"/>
                      <a:pt x="192" y="120"/>
                      <a:pt x="191" y="120"/>
                    </a:cubicBezTo>
                    <a:cubicBezTo>
                      <a:pt x="180" y="120"/>
                      <a:pt x="180" y="120"/>
                      <a:pt x="180" y="120"/>
                    </a:cubicBezTo>
                    <a:cubicBezTo>
                      <a:pt x="178" y="109"/>
                      <a:pt x="170" y="101"/>
                      <a:pt x="159" y="101"/>
                    </a:cubicBezTo>
                    <a:cubicBezTo>
                      <a:pt x="148" y="101"/>
                      <a:pt x="139" y="109"/>
                      <a:pt x="138" y="120"/>
                    </a:cubicBezTo>
                    <a:cubicBezTo>
                      <a:pt x="126" y="120"/>
                      <a:pt x="126" y="120"/>
                      <a:pt x="126" y="120"/>
                    </a:cubicBezTo>
                    <a:cubicBezTo>
                      <a:pt x="126" y="77"/>
                      <a:pt x="126" y="77"/>
                      <a:pt x="126" y="77"/>
                    </a:cubicBezTo>
                    <a:cubicBezTo>
                      <a:pt x="191" y="77"/>
                      <a:pt x="191" y="77"/>
                      <a:pt x="191" y="77"/>
                    </a:cubicBezTo>
                    <a:cubicBezTo>
                      <a:pt x="192" y="77"/>
                      <a:pt x="193" y="77"/>
                      <a:pt x="193" y="78"/>
                    </a:cubicBezTo>
                    <a:lnTo>
                      <a:pt x="193"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24"/>
              <p:cNvSpPr>
                <a:spLocks/>
              </p:cNvSpPr>
              <p:nvPr/>
            </p:nvSpPr>
            <p:spPr bwMode="auto">
              <a:xfrm>
                <a:off x="862013" y="2847975"/>
                <a:ext cx="76200" cy="7938"/>
              </a:xfrm>
              <a:custGeom>
                <a:avLst/>
                <a:gdLst>
                  <a:gd name="T0" fmla="*/ 42 w 45"/>
                  <a:gd name="T1" fmla="*/ 0 h 4"/>
                  <a:gd name="T2" fmla="*/ 3 w 45"/>
                  <a:gd name="T3" fmla="*/ 0 h 4"/>
                  <a:gd name="T4" fmla="*/ 0 w 45"/>
                  <a:gd name="T5" fmla="*/ 2 h 4"/>
                  <a:gd name="T6" fmla="*/ 3 w 45"/>
                  <a:gd name="T7" fmla="*/ 4 h 4"/>
                  <a:gd name="T8" fmla="*/ 42 w 45"/>
                  <a:gd name="T9" fmla="*/ 4 h 4"/>
                  <a:gd name="T10" fmla="*/ 45 w 45"/>
                  <a:gd name="T11" fmla="*/ 2 h 4"/>
                  <a:gd name="T12" fmla="*/ 42 w 4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5" h="4">
                    <a:moveTo>
                      <a:pt x="42" y="0"/>
                    </a:moveTo>
                    <a:cubicBezTo>
                      <a:pt x="3" y="0"/>
                      <a:pt x="3" y="0"/>
                      <a:pt x="3" y="0"/>
                    </a:cubicBezTo>
                    <a:cubicBezTo>
                      <a:pt x="1" y="0"/>
                      <a:pt x="0" y="1"/>
                      <a:pt x="0" y="2"/>
                    </a:cubicBezTo>
                    <a:cubicBezTo>
                      <a:pt x="0" y="3"/>
                      <a:pt x="1" y="4"/>
                      <a:pt x="3" y="4"/>
                    </a:cubicBezTo>
                    <a:cubicBezTo>
                      <a:pt x="42" y="4"/>
                      <a:pt x="42" y="4"/>
                      <a:pt x="42" y="4"/>
                    </a:cubicBezTo>
                    <a:cubicBezTo>
                      <a:pt x="44" y="4"/>
                      <a:pt x="45" y="3"/>
                      <a:pt x="45" y="2"/>
                    </a:cubicBezTo>
                    <a:cubicBezTo>
                      <a:pt x="45" y="1"/>
                      <a:pt x="44"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5"/>
              <p:cNvSpPr>
                <a:spLocks/>
              </p:cNvSpPr>
              <p:nvPr/>
            </p:nvSpPr>
            <p:spPr bwMode="auto">
              <a:xfrm>
                <a:off x="877888" y="2886075"/>
                <a:ext cx="60325" cy="6350"/>
              </a:xfrm>
              <a:custGeom>
                <a:avLst/>
                <a:gdLst>
                  <a:gd name="T0" fmla="*/ 32 w 35"/>
                  <a:gd name="T1" fmla="*/ 0 h 4"/>
                  <a:gd name="T2" fmla="*/ 2 w 35"/>
                  <a:gd name="T3" fmla="*/ 0 h 4"/>
                  <a:gd name="T4" fmla="*/ 0 w 35"/>
                  <a:gd name="T5" fmla="*/ 2 h 4"/>
                  <a:gd name="T6" fmla="*/ 2 w 35"/>
                  <a:gd name="T7" fmla="*/ 4 h 4"/>
                  <a:gd name="T8" fmla="*/ 32 w 35"/>
                  <a:gd name="T9" fmla="*/ 4 h 4"/>
                  <a:gd name="T10" fmla="*/ 35 w 35"/>
                  <a:gd name="T11" fmla="*/ 2 h 4"/>
                  <a:gd name="T12" fmla="*/ 32 w 3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5" h="4">
                    <a:moveTo>
                      <a:pt x="32" y="0"/>
                    </a:moveTo>
                    <a:cubicBezTo>
                      <a:pt x="2" y="0"/>
                      <a:pt x="2" y="0"/>
                      <a:pt x="2" y="0"/>
                    </a:cubicBezTo>
                    <a:cubicBezTo>
                      <a:pt x="1" y="0"/>
                      <a:pt x="0" y="1"/>
                      <a:pt x="0" y="2"/>
                    </a:cubicBezTo>
                    <a:cubicBezTo>
                      <a:pt x="0" y="3"/>
                      <a:pt x="1" y="4"/>
                      <a:pt x="2" y="4"/>
                    </a:cubicBezTo>
                    <a:cubicBezTo>
                      <a:pt x="32" y="4"/>
                      <a:pt x="32" y="4"/>
                      <a:pt x="32" y="4"/>
                    </a:cubicBezTo>
                    <a:cubicBezTo>
                      <a:pt x="34" y="4"/>
                      <a:pt x="35" y="3"/>
                      <a:pt x="35" y="2"/>
                    </a:cubicBezTo>
                    <a:cubicBezTo>
                      <a:pt x="35" y="1"/>
                      <a:pt x="34" y="0"/>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6"/>
              <p:cNvSpPr>
                <a:spLocks/>
              </p:cNvSpPr>
              <p:nvPr/>
            </p:nvSpPr>
            <p:spPr bwMode="auto">
              <a:xfrm>
                <a:off x="895350" y="2922588"/>
                <a:ext cx="42863" cy="9525"/>
              </a:xfrm>
              <a:custGeom>
                <a:avLst/>
                <a:gdLst>
                  <a:gd name="T0" fmla="*/ 22 w 25"/>
                  <a:gd name="T1" fmla="*/ 0 h 5"/>
                  <a:gd name="T2" fmla="*/ 2 w 25"/>
                  <a:gd name="T3" fmla="*/ 0 h 5"/>
                  <a:gd name="T4" fmla="*/ 0 w 25"/>
                  <a:gd name="T5" fmla="*/ 2 h 5"/>
                  <a:gd name="T6" fmla="*/ 2 w 25"/>
                  <a:gd name="T7" fmla="*/ 5 h 5"/>
                  <a:gd name="T8" fmla="*/ 22 w 25"/>
                  <a:gd name="T9" fmla="*/ 5 h 5"/>
                  <a:gd name="T10" fmla="*/ 25 w 25"/>
                  <a:gd name="T11" fmla="*/ 2 h 5"/>
                  <a:gd name="T12" fmla="*/ 22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2" y="0"/>
                    </a:moveTo>
                    <a:cubicBezTo>
                      <a:pt x="2" y="0"/>
                      <a:pt x="2" y="0"/>
                      <a:pt x="2" y="0"/>
                    </a:cubicBezTo>
                    <a:cubicBezTo>
                      <a:pt x="1" y="0"/>
                      <a:pt x="0" y="1"/>
                      <a:pt x="0" y="2"/>
                    </a:cubicBezTo>
                    <a:cubicBezTo>
                      <a:pt x="0" y="3"/>
                      <a:pt x="1" y="5"/>
                      <a:pt x="2" y="5"/>
                    </a:cubicBezTo>
                    <a:cubicBezTo>
                      <a:pt x="22" y="5"/>
                      <a:pt x="22" y="5"/>
                      <a:pt x="22" y="5"/>
                    </a:cubicBezTo>
                    <a:cubicBezTo>
                      <a:pt x="24" y="5"/>
                      <a:pt x="25" y="3"/>
                      <a:pt x="25" y="2"/>
                    </a:cubicBezTo>
                    <a:cubicBezTo>
                      <a:pt x="25" y="1"/>
                      <a:pt x="24"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6" name="Group 75"/>
          <p:cNvGrpSpPr/>
          <p:nvPr/>
        </p:nvGrpSpPr>
        <p:grpSpPr>
          <a:xfrm>
            <a:off x="10201808" y="3001400"/>
            <a:ext cx="1066032" cy="1060424"/>
            <a:chOff x="3503613" y="2446338"/>
            <a:chExt cx="603250" cy="600075"/>
          </a:xfrm>
        </p:grpSpPr>
        <p:sp>
          <p:nvSpPr>
            <p:cNvPr id="16" name="Oval 15"/>
            <p:cNvSpPr>
              <a:spLocks noChangeArrowheads="1"/>
            </p:cNvSpPr>
            <p:nvPr/>
          </p:nvSpPr>
          <p:spPr bwMode="auto">
            <a:xfrm>
              <a:off x="3503613" y="2446338"/>
              <a:ext cx="603250" cy="600075"/>
            </a:xfrm>
            <a:prstGeom prst="ellipse">
              <a:avLst/>
            </a:pr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7" name="Group 66"/>
            <p:cNvGrpSpPr/>
            <p:nvPr/>
          </p:nvGrpSpPr>
          <p:grpSpPr>
            <a:xfrm>
              <a:off x="3622675" y="2555875"/>
              <a:ext cx="365125" cy="381001"/>
              <a:chOff x="3622675" y="2749550"/>
              <a:chExt cx="365125" cy="381001"/>
            </a:xfrm>
          </p:grpSpPr>
          <p:sp>
            <p:nvSpPr>
              <p:cNvPr id="28" name="Freeform 27"/>
              <p:cNvSpPr>
                <a:spLocks/>
              </p:cNvSpPr>
              <p:nvPr/>
            </p:nvSpPr>
            <p:spPr bwMode="auto">
              <a:xfrm>
                <a:off x="3622675" y="2749550"/>
                <a:ext cx="365125" cy="141288"/>
              </a:xfrm>
              <a:custGeom>
                <a:avLst/>
                <a:gdLst>
                  <a:gd name="T0" fmla="*/ 215 w 215"/>
                  <a:gd name="T1" fmla="*/ 80 h 83"/>
                  <a:gd name="T2" fmla="*/ 193 w 215"/>
                  <a:gd name="T3" fmla="*/ 39 h 83"/>
                  <a:gd name="T4" fmla="*/ 192 w 215"/>
                  <a:gd name="T5" fmla="*/ 39 h 83"/>
                  <a:gd name="T6" fmla="*/ 192 w 215"/>
                  <a:gd name="T7" fmla="*/ 39 h 83"/>
                  <a:gd name="T8" fmla="*/ 175 w 215"/>
                  <a:gd name="T9" fmla="*/ 22 h 83"/>
                  <a:gd name="T10" fmla="*/ 107 w 215"/>
                  <a:gd name="T11" fmla="*/ 0 h 83"/>
                  <a:gd name="T12" fmla="*/ 107 w 215"/>
                  <a:gd name="T13" fmla="*/ 0 h 83"/>
                  <a:gd name="T14" fmla="*/ 107 w 215"/>
                  <a:gd name="T15" fmla="*/ 0 h 83"/>
                  <a:gd name="T16" fmla="*/ 107 w 215"/>
                  <a:gd name="T17" fmla="*/ 0 h 83"/>
                  <a:gd name="T18" fmla="*/ 40 w 215"/>
                  <a:gd name="T19" fmla="*/ 22 h 83"/>
                  <a:gd name="T20" fmla="*/ 22 w 215"/>
                  <a:gd name="T21" fmla="*/ 39 h 83"/>
                  <a:gd name="T22" fmla="*/ 22 w 215"/>
                  <a:gd name="T23" fmla="*/ 39 h 83"/>
                  <a:gd name="T24" fmla="*/ 22 w 215"/>
                  <a:gd name="T25" fmla="*/ 39 h 83"/>
                  <a:gd name="T26" fmla="*/ 0 w 215"/>
                  <a:gd name="T27" fmla="*/ 80 h 83"/>
                  <a:gd name="T28" fmla="*/ 1 w 215"/>
                  <a:gd name="T29" fmla="*/ 83 h 83"/>
                  <a:gd name="T30" fmla="*/ 2 w 215"/>
                  <a:gd name="T31" fmla="*/ 83 h 83"/>
                  <a:gd name="T32" fmla="*/ 4 w 215"/>
                  <a:gd name="T33" fmla="*/ 81 h 83"/>
                  <a:gd name="T34" fmla="*/ 24 w 215"/>
                  <a:gd name="T35" fmla="*/ 44 h 83"/>
                  <a:gd name="T36" fmla="*/ 33 w 215"/>
                  <a:gd name="T37" fmla="*/ 57 h 83"/>
                  <a:gd name="T38" fmla="*/ 35 w 215"/>
                  <a:gd name="T39" fmla="*/ 58 h 83"/>
                  <a:gd name="T40" fmla="*/ 37 w 215"/>
                  <a:gd name="T41" fmla="*/ 57 h 83"/>
                  <a:gd name="T42" fmla="*/ 37 w 215"/>
                  <a:gd name="T43" fmla="*/ 54 h 83"/>
                  <a:gd name="T44" fmla="*/ 27 w 215"/>
                  <a:gd name="T45" fmla="*/ 41 h 83"/>
                  <a:gd name="T46" fmla="*/ 43 w 215"/>
                  <a:gd name="T47" fmla="*/ 26 h 83"/>
                  <a:gd name="T48" fmla="*/ 105 w 215"/>
                  <a:gd name="T49" fmla="*/ 4 h 83"/>
                  <a:gd name="T50" fmla="*/ 105 w 215"/>
                  <a:gd name="T51" fmla="*/ 25 h 83"/>
                  <a:gd name="T52" fmla="*/ 107 w 215"/>
                  <a:gd name="T53" fmla="*/ 27 h 83"/>
                  <a:gd name="T54" fmla="*/ 110 w 215"/>
                  <a:gd name="T55" fmla="*/ 25 h 83"/>
                  <a:gd name="T56" fmla="*/ 110 w 215"/>
                  <a:gd name="T57" fmla="*/ 4 h 83"/>
                  <a:gd name="T58" fmla="*/ 172 w 215"/>
                  <a:gd name="T59" fmla="*/ 26 h 83"/>
                  <a:gd name="T60" fmla="*/ 188 w 215"/>
                  <a:gd name="T61" fmla="*/ 41 h 83"/>
                  <a:gd name="T62" fmla="*/ 178 w 215"/>
                  <a:gd name="T63" fmla="*/ 54 h 83"/>
                  <a:gd name="T64" fmla="*/ 178 w 215"/>
                  <a:gd name="T65" fmla="*/ 57 h 83"/>
                  <a:gd name="T66" fmla="*/ 180 w 215"/>
                  <a:gd name="T67" fmla="*/ 58 h 83"/>
                  <a:gd name="T68" fmla="*/ 181 w 215"/>
                  <a:gd name="T69" fmla="*/ 57 h 83"/>
                  <a:gd name="T70" fmla="*/ 191 w 215"/>
                  <a:gd name="T71" fmla="*/ 44 h 83"/>
                  <a:gd name="T72" fmla="*/ 210 w 215"/>
                  <a:gd name="T73" fmla="*/ 81 h 83"/>
                  <a:gd name="T74" fmla="*/ 213 w 215"/>
                  <a:gd name="T75" fmla="*/ 83 h 83"/>
                  <a:gd name="T76" fmla="*/ 215 w 215"/>
                  <a:gd name="T77" fmla="*/ 8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5" h="83">
                    <a:moveTo>
                      <a:pt x="215" y="80"/>
                    </a:moveTo>
                    <a:cubicBezTo>
                      <a:pt x="211" y="65"/>
                      <a:pt x="203" y="51"/>
                      <a:pt x="193" y="39"/>
                    </a:cubicBezTo>
                    <a:cubicBezTo>
                      <a:pt x="193" y="39"/>
                      <a:pt x="193" y="39"/>
                      <a:pt x="192" y="39"/>
                    </a:cubicBezTo>
                    <a:cubicBezTo>
                      <a:pt x="192" y="39"/>
                      <a:pt x="192" y="39"/>
                      <a:pt x="192" y="39"/>
                    </a:cubicBezTo>
                    <a:cubicBezTo>
                      <a:pt x="187" y="33"/>
                      <a:pt x="181" y="27"/>
                      <a:pt x="175" y="22"/>
                    </a:cubicBezTo>
                    <a:cubicBezTo>
                      <a:pt x="155" y="7"/>
                      <a:pt x="132" y="0"/>
                      <a:pt x="107" y="0"/>
                    </a:cubicBezTo>
                    <a:cubicBezTo>
                      <a:pt x="107" y="0"/>
                      <a:pt x="107" y="0"/>
                      <a:pt x="107" y="0"/>
                    </a:cubicBezTo>
                    <a:cubicBezTo>
                      <a:pt x="107" y="0"/>
                      <a:pt x="107" y="0"/>
                      <a:pt x="107" y="0"/>
                    </a:cubicBezTo>
                    <a:cubicBezTo>
                      <a:pt x="107" y="0"/>
                      <a:pt x="107" y="0"/>
                      <a:pt x="107" y="0"/>
                    </a:cubicBezTo>
                    <a:cubicBezTo>
                      <a:pt x="83" y="0"/>
                      <a:pt x="59" y="7"/>
                      <a:pt x="40" y="22"/>
                    </a:cubicBezTo>
                    <a:cubicBezTo>
                      <a:pt x="33" y="27"/>
                      <a:pt x="28" y="33"/>
                      <a:pt x="22" y="39"/>
                    </a:cubicBezTo>
                    <a:cubicBezTo>
                      <a:pt x="22" y="39"/>
                      <a:pt x="22" y="39"/>
                      <a:pt x="22" y="39"/>
                    </a:cubicBezTo>
                    <a:cubicBezTo>
                      <a:pt x="22" y="39"/>
                      <a:pt x="22" y="39"/>
                      <a:pt x="22" y="39"/>
                    </a:cubicBezTo>
                    <a:cubicBezTo>
                      <a:pt x="12" y="51"/>
                      <a:pt x="4" y="65"/>
                      <a:pt x="0" y="80"/>
                    </a:cubicBezTo>
                    <a:cubicBezTo>
                      <a:pt x="0" y="81"/>
                      <a:pt x="0" y="82"/>
                      <a:pt x="1" y="83"/>
                    </a:cubicBezTo>
                    <a:cubicBezTo>
                      <a:pt x="2" y="83"/>
                      <a:pt x="2" y="83"/>
                      <a:pt x="2" y="83"/>
                    </a:cubicBezTo>
                    <a:cubicBezTo>
                      <a:pt x="3" y="83"/>
                      <a:pt x="4" y="82"/>
                      <a:pt x="4" y="81"/>
                    </a:cubicBezTo>
                    <a:cubicBezTo>
                      <a:pt x="8" y="68"/>
                      <a:pt x="15" y="55"/>
                      <a:pt x="24" y="44"/>
                    </a:cubicBezTo>
                    <a:cubicBezTo>
                      <a:pt x="33" y="57"/>
                      <a:pt x="33" y="57"/>
                      <a:pt x="33" y="57"/>
                    </a:cubicBezTo>
                    <a:cubicBezTo>
                      <a:pt x="34" y="57"/>
                      <a:pt x="34" y="58"/>
                      <a:pt x="35" y="58"/>
                    </a:cubicBezTo>
                    <a:cubicBezTo>
                      <a:pt x="36" y="58"/>
                      <a:pt x="36" y="57"/>
                      <a:pt x="37" y="57"/>
                    </a:cubicBezTo>
                    <a:cubicBezTo>
                      <a:pt x="38" y="56"/>
                      <a:pt x="38" y="55"/>
                      <a:pt x="37" y="54"/>
                    </a:cubicBezTo>
                    <a:cubicBezTo>
                      <a:pt x="27" y="41"/>
                      <a:pt x="27" y="41"/>
                      <a:pt x="27" y="41"/>
                    </a:cubicBezTo>
                    <a:cubicBezTo>
                      <a:pt x="32" y="35"/>
                      <a:pt x="37" y="30"/>
                      <a:pt x="43" y="26"/>
                    </a:cubicBezTo>
                    <a:cubicBezTo>
                      <a:pt x="61" y="12"/>
                      <a:pt x="82" y="5"/>
                      <a:pt x="105" y="4"/>
                    </a:cubicBezTo>
                    <a:cubicBezTo>
                      <a:pt x="105" y="25"/>
                      <a:pt x="105" y="25"/>
                      <a:pt x="105" y="25"/>
                    </a:cubicBezTo>
                    <a:cubicBezTo>
                      <a:pt x="105" y="26"/>
                      <a:pt x="106" y="27"/>
                      <a:pt x="107" y="27"/>
                    </a:cubicBezTo>
                    <a:cubicBezTo>
                      <a:pt x="109" y="27"/>
                      <a:pt x="110" y="26"/>
                      <a:pt x="110" y="25"/>
                    </a:cubicBezTo>
                    <a:cubicBezTo>
                      <a:pt x="110" y="4"/>
                      <a:pt x="110" y="4"/>
                      <a:pt x="110" y="4"/>
                    </a:cubicBezTo>
                    <a:cubicBezTo>
                      <a:pt x="132" y="5"/>
                      <a:pt x="154" y="12"/>
                      <a:pt x="172" y="26"/>
                    </a:cubicBezTo>
                    <a:cubicBezTo>
                      <a:pt x="178" y="30"/>
                      <a:pt x="183" y="35"/>
                      <a:pt x="188" y="41"/>
                    </a:cubicBezTo>
                    <a:cubicBezTo>
                      <a:pt x="178" y="54"/>
                      <a:pt x="178" y="54"/>
                      <a:pt x="178" y="54"/>
                    </a:cubicBezTo>
                    <a:cubicBezTo>
                      <a:pt x="177" y="55"/>
                      <a:pt x="177" y="56"/>
                      <a:pt x="178" y="57"/>
                    </a:cubicBezTo>
                    <a:cubicBezTo>
                      <a:pt x="179" y="57"/>
                      <a:pt x="179" y="58"/>
                      <a:pt x="180" y="58"/>
                    </a:cubicBezTo>
                    <a:cubicBezTo>
                      <a:pt x="180" y="58"/>
                      <a:pt x="181" y="57"/>
                      <a:pt x="181" y="57"/>
                    </a:cubicBezTo>
                    <a:cubicBezTo>
                      <a:pt x="191" y="44"/>
                      <a:pt x="191" y="44"/>
                      <a:pt x="191" y="44"/>
                    </a:cubicBezTo>
                    <a:cubicBezTo>
                      <a:pt x="200" y="55"/>
                      <a:pt x="206" y="68"/>
                      <a:pt x="210" y="81"/>
                    </a:cubicBezTo>
                    <a:cubicBezTo>
                      <a:pt x="211" y="82"/>
                      <a:pt x="212" y="83"/>
                      <a:pt x="213" y="83"/>
                    </a:cubicBezTo>
                    <a:cubicBezTo>
                      <a:pt x="215" y="82"/>
                      <a:pt x="215" y="81"/>
                      <a:pt x="215" y="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28"/>
              <p:cNvSpPr>
                <a:spLocks/>
              </p:cNvSpPr>
              <p:nvPr/>
            </p:nvSpPr>
            <p:spPr bwMode="auto">
              <a:xfrm>
                <a:off x="3643313" y="3033713"/>
                <a:ext cx="323850" cy="96838"/>
              </a:xfrm>
              <a:custGeom>
                <a:avLst/>
                <a:gdLst>
                  <a:gd name="T0" fmla="*/ 190 w 191"/>
                  <a:gd name="T1" fmla="*/ 1 h 57"/>
                  <a:gd name="T2" fmla="*/ 187 w 191"/>
                  <a:gd name="T3" fmla="*/ 2 h 57"/>
                  <a:gd name="T4" fmla="*/ 95 w 191"/>
                  <a:gd name="T5" fmla="*/ 52 h 57"/>
                  <a:gd name="T6" fmla="*/ 4 w 191"/>
                  <a:gd name="T7" fmla="*/ 2 h 57"/>
                  <a:gd name="T8" fmla="*/ 1 w 191"/>
                  <a:gd name="T9" fmla="*/ 1 h 57"/>
                  <a:gd name="T10" fmla="*/ 0 w 191"/>
                  <a:gd name="T11" fmla="*/ 4 h 57"/>
                  <a:gd name="T12" fmla="*/ 95 w 191"/>
                  <a:gd name="T13" fmla="*/ 57 h 57"/>
                  <a:gd name="T14" fmla="*/ 190 w 191"/>
                  <a:gd name="T15" fmla="*/ 4 h 57"/>
                  <a:gd name="T16" fmla="*/ 190 w 191"/>
                  <a:gd name="T17" fmla="*/ 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1" h="57">
                    <a:moveTo>
                      <a:pt x="190" y="1"/>
                    </a:moveTo>
                    <a:cubicBezTo>
                      <a:pt x="189" y="0"/>
                      <a:pt x="187" y="1"/>
                      <a:pt x="187" y="2"/>
                    </a:cubicBezTo>
                    <a:cubicBezTo>
                      <a:pt x="167" y="33"/>
                      <a:pt x="133" y="52"/>
                      <a:pt x="95" y="52"/>
                    </a:cubicBezTo>
                    <a:cubicBezTo>
                      <a:pt x="58" y="52"/>
                      <a:pt x="24" y="33"/>
                      <a:pt x="4" y="2"/>
                    </a:cubicBezTo>
                    <a:cubicBezTo>
                      <a:pt x="4" y="1"/>
                      <a:pt x="2" y="0"/>
                      <a:pt x="1" y="1"/>
                    </a:cubicBezTo>
                    <a:cubicBezTo>
                      <a:pt x="0" y="2"/>
                      <a:pt x="0" y="3"/>
                      <a:pt x="0" y="4"/>
                    </a:cubicBezTo>
                    <a:cubicBezTo>
                      <a:pt x="21" y="37"/>
                      <a:pt x="57" y="57"/>
                      <a:pt x="95" y="57"/>
                    </a:cubicBezTo>
                    <a:cubicBezTo>
                      <a:pt x="134" y="57"/>
                      <a:pt x="170" y="37"/>
                      <a:pt x="190" y="4"/>
                    </a:cubicBezTo>
                    <a:cubicBezTo>
                      <a:pt x="191" y="3"/>
                      <a:pt x="191" y="2"/>
                      <a:pt x="190"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29"/>
              <p:cNvSpPr>
                <a:spLocks noEditPoints="1"/>
              </p:cNvSpPr>
              <p:nvPr/>
            </p:nvSpPr>
            <p:spPr bwMode="auto">
              <a:xfrm>
                <a:off x="3735388" y="2900363"/>
                <a:ext cx="200025" cy="141288"/>
              </a:xfrm>
              <a:custGeom>
                <a:avLst/>
                <a:gdLst>
                  <a:gd name="T0" fmla="*/ 118 w 118"/>
                  <a:gd name="T1" fmla="*/ 1 h 83"/>
                  <a:gd name="T2" fmla="*/ 114 w 118"/>
                  <a:gd name="T3" fmla="*/ 1 h 83"/>
                  <a:gd name="T4" fmla="*/ 64 w 118"/>
                  <a:gd name="T5" fmla="*/ 54 h 83"/>
                  <a:gd name="T6" fmla="*/ 41 w 118"/>
                  <a:gd name="T7" fmla="*/ 48 h 83"/>
                  <a:gd name="T8" fmla="*/ 0 w 118"/>
                  <a:gd name="T9" fmla="*/ 80 h 83"/>
                  <a:gd name="T10" fmla="*/ 1 w 118"/>
                  <a:gd name="T11" fmla="*/ 82 h 83"/>
                  <a:gd name="T12" fmla="*/ 2 w 118"/>
                  <a:gd name="T13" fmla="*/ 83 h 83"/>
                  <a:gd name="T14" fmla="*/ 80 w 118"/>
                  <a:gd name="T15" fmla="*/ 83 h 83"/>
                  <a:gd name="T16" fmla="*/ 82 w 118"/>
                  <a:gd name="T17" fmla="*/ 82 h 83"/>
                  <a:gd name="T18" fmla="*/ 83 w 118"/>
                  <a:gd name="T19" fmla="*/ 80 h 83"/>
                  <a:gd name="T20" fmla="*/ 68 w 118"/>
                  <a:gd name="T21" fmla="*/ 57 h 83"/>
                  <a:gd name="T22" fmla="*/ 118 w 118"/>
                  <a:gd name="T23" fmla="*/ 5 h 83"/>
                  <a:gd name="T24" fmla="*/ 118 w 118"/>
                  <a:gd name="T25" fmla="*/ 1 h 83"/>
                  <a:gd name="T26" fmla="*/ 77 w 118"/>
                  <a:gd name="T27" fmla="*/ 79 h 83"/>
                  <a:gd name="T28" fmla="*/ 5 w 118"/>
                  <a:gd name="T29" fmla="*/ 79 h 83"/>
                  <a:gd name="T30" fmla="*/ 41 w 118"/>
                  <a:gd name="T31" fmla="*/ 52 h 83"/>
                  <a:gd name="T32" fmla="*/ 63 w 118"/>
                  <a:gd name="T33" fmla="*/ 59 h 83"/>
                  <a:gd name="T34" fmla="*/ 63 w 118"/>
                  <a:gd name="T35" fmla="*/ 59 h 83"/>
                  <a:gd name="T36" fmla="*/ 63 w 118"/>
                  <a:gd name="T37" fmla="*/ 59 h 83"/>
                  <a:gd name="T38" fmla="*/ 77 w 118"/>
                  <a:gd name="T39"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83">
                    <a:moveTo>
                      <a:pt x="118" y="1"/>
                    </a:moveTo>
                    <a:cubicBezTo>
                      <a:pt x="117" y="0"/>
                      <a:pt x="115" y="0"/>
                      <a:pt x="114" y="1"/>
                    </a:cubicBezTo>
                    <a:cubicBezTo>
                      <a:pt x="64" y="54"/>
                      <a:pt x="64" y="54"/>
                      <a:pt x="64" y="54"/>
                    </a:cubicBezTo>
                    <a:cubicBezTo>
                      <a:pt x="57" y="50"/>
                      <a:pt x="50" y="48"/>
                      <a:pt x="41" y="48"/>
                    </a:cubicBezTo>
                    <a:cubicBezTo>
                      <a:pt x="22" y="48"/>
                      <a:pt x="5" y="61"/>
                      <a:pt x="0" y="80"/>
                    </a:cubicBezTo>
                    <a:cubicBezTo>
                      <a:pt x="0" y="81"/>
                      <a:pt x="0" y="82"/>
                      <a:pt x="1" y="82"/>
                    </a:cubicBezTo>
                    <a:cubicBezTo>
                      <a:pt x="1" y="83"/>
                      <a:pt x="2" y="83"/>
                      <a:pt x="2" y="83"/>
                    </a:cubicBezTo>
                    <a:cubicBezTo>
                      <a:pt x="80" y="83"/>
                      <a:pt x="80" y="83"/>
                      <a:pt x="80" y="83"/>
                    </a:cubicBezTo>
                    <a:cubicBezTo>
                      <a:pt x="81" y="83"/>
                      <a:pt x="82" y="83"/>
                      <a:pt x="82" y="82"/>
                    </a:cubicBezTo>
                    <a:cubicBezTo>
                      <a:pt x="83" y="82"/>
                      <a:pt x="83" y="81"/>
                      <a:pt x="83" y="80"/>
                    </a:cubicBezTo>
                    <a:cubicBezTo>
                      <a:pt x="80" y="71"/>
                      <a:pt x="75" y="62"/>
                      <a:pt x="68" y="57"/>
                    </a:cubicBezTo>
                    <a:cubicBezTo>
                      <a:pt x="118" y="5"/>
                      <a:pt x="118" y="5"/>
                      <a:pt x="118" y="5"/>
                    </a:cubicBezTo>
                    <a:cubicBezTo>
                      <a:pt x="118" y="4"/>
                      <a:pt x="118" y="2"/>
                      <a:pt x="118" y="1"/>
                    </a:cubicBezTo>
                    <a:close/>
                    <a:moveTo>
                      <a:pt x="77" y="79"/>
                    </a:moveTo>
                    <a:cubicBezTo>
                      <a:pt x="5" y="79"/>
                      <a:pt x="5" y="79"/>
                      <a:pt x="5" y="79"/>
                    </a:cubicBezTo>
                    <a:cubicBezTo>
                      <a:pt x="10" y="63"/>
                      <a:pt x="25" y="52"/>
                      <a:pt x="41" y="52"/>
                    </a:cubicBezTo>
                    <a:cubicBezTo>
                      <a:pt x="49" y="52"/>
                      <a:pt x="57" y="55"/>
                      <a:pt x="63" y="59"/>
                    </a:cubicBezTo>
                    <a:cubicBezTo>
                      <a:pt x="63" y="59"/>
                      <a:pt x="63" y="59"/>
                      <a:pt x="63" y="59"/>
                    </a:cubicBezTo>
                    <a:cubicBezTo>
                      <a:pt x="63" y="59"/>
                      <a:pt x="63" y="59"/>
                      <a:pt x="63" y="59"/>
                    </a:cubicBezTo>
                    <a:cubicBezTo>
                      <a:pt x="70" y="64"/>
                      <a:pt x="75" y="71"/>
                      <a:pt x="77"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19" name="Oval 18"/>
          <p:cNvSpPr>
            <a:spLocks noChangeArrowheads="1"/>
          </p:cNvSpPr>
          <p:nvPr/>
        </p:nvSpPr>
        <p:spPr bwMode="auto">
          <a:xfrm>
            <a:off x="2779952" y="2999998"/>
            <a:ext cx="1060424" cy="1063229"/>
          </a:xfrm>
          <a:prstGeom prst="ellipse">
            <a:avLst/>
          </a:prstGeom>
          <a:solidFill>
            <a:schemeClr val="accent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7" name="Oval 16"/>
          <p:cNvSpPr>
            <a:spLocks noChangeArrowheads="1"/>
          </p:cNvSpPr>
          <p:nvPr/>
        </p:nvSpPr>
        <p:spPr bwMode="auto">
          <a:xfrm>
            <a:off x="6489822" y="2999998"/>
            <a:ext cx="1063229" cy="1063229"/>
          </a:xfrm>
          <a:prstGeom prst="ellipse">
            <a:avLst/>
          </a:pr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81" name="Group 80"/>
          <p:cNvGrpSpPr/>
          <p:nvPr/>
        </p:nvGrpSpPr>
        <p:grpSpPr>
          <a:xfrm>
            <a:off x="924845" y="2999998"/>
            <a:ext cx="1060424" cy="1063229"/>
            <a:chOff x="-776288" y="2445544"/>
            <a:chExt cx="600075" cy="601663"/>
          </a:xfrm>
        </p:grpSpPr>
        <p:sp>
          <p:nvSpPr>
            <p:cNvPr id="15" name="Oval 14"/>
            <p:cNvSpPr>
              <a:spLocks noChangeArrowheads="1"/>
            </p:cNvSpPr>
            <p:nvPr/>
          </p:nvSpPr>
          <p:spPr bwMode="auto">
            <a:xfrm>
              <a:off x="-776288" y="2445544"/>
              <a:ext cx="600075" cy="601663"/>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6" name="Group 65"/>
            <p:cNvGrpSpPr/>
            <p:nvPr/>
          </p:nvGrpSpPr>
          <p:grpSpPr>
            <a:xfrm>
              <a:off x="-606426" y="2534444"/>
              <a:ext cx="260350" cy="423863"/>
              <a:chOff x="2832100" y="2760663"/>
              <a:chExt cx="260350" cy="423863"/>
            </a:xfrm>
          </p:grpSpPr>
          <p:sp>
            <p:nvSpPr>
              <p:cNvPr id="45" name="Freeform 44"/>
              <p:cNvSpPr>
                <a:spLocks noEditPoints="1"/>
              </p:cNvSpPr>
              <p:nvPr/>
            </p:nvSpPr>
            <p:spPr bwMode="auto">
              <a:xfrm>
                <a:off x="2898775" y="3095625"/>
                <a:ext cx="123825" cy="38100"/>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5 h 22"/>
                  <a:gd name="T16" fmla="*/ 5 w 73"/>
                  <a:gd name="T17" fmla="*/ 11 h 22"/>
                  <a:gd name="T18" fmla="*/ 12 w 73"/>
                  <a:gd name="T19" fmla="*/ 18 h 22"/>
                  <a:gd name="T20" fmla="*/ 62 w 73"/>
                  <a:gd name="T21" fmla="*/ 18 h 22"/>
                  <a:gd name="T22" fmla="*/ 69 w 73"/>
                  <a:gd name="T23" fmla="*/ 11 h 22"/>
                  <a:gd name="T24" fmla="*/ 62 w 73"/>
                  <a:gd name="T25" fmla="*/ 5 h 22"/>
                  <a:gd name="T26" fmla="*/ 12 w 73"/>
                  <a:gd name="T2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5"/>
                    </a:moveTo>
                    <a:cubicBezTo>
                      <a:pt x="8" y="5"/>
                      <a:pt x="5" y="7"/>
                      <a:pt x="5" y="11"/>
                    </a:cubicBezTo>
                    <a:cubicBezTo>
                      <a:pt x="5" y="15"/>
                      <a:pt x="8" y="18"/>
                      <a:pt x="12" y="18"/>
                    </a:cubicBezTo>
                    <a:cubicBezTo>
                      <a:pt x="62" y="18"/>
                      <a:pt x="62" y="18"/>
                      <a:pt x="62" y="18"/>
                    </a:cubicBezTo>
                    <a:cubicBezTo>
                      <a:pt x="66" y="18"/>
                      <a:pt x="69" y="15"/>
                      <a:pt x="69" y="11"/>
                    </a:cubicBezTo>
                    <a:cubicBezTo>
                      <a:pt x="69" y="7"/>
                      <a:pt x="66" y="5"/>
                      <a:pt x="62" y="5"/>
                    </a:cubicBezTo>
                    <a:lnTo>
                      <a:pt x="12"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45"/>
              <p:cNvSpPr>
                <a:spLocks noEditPoints="1"/>
              </p:cNvSpPr>
              <p:nvPr/>
            </p:nvSpPr>
            <p:spPr bwMode="auto">
              <a:xfrm>
                <a:off x="2898775" y="3127375"/>
                <a:ext cx="123825" cy="36513"/>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4 h 22"/>
                  <a:gd name="T16" fmla="*/ 5 w 73"/>
                  <a:gd name="T17" fmla="*/ 11 h 22"/>
                  <a:gd name="T18" fmla="*/ 12 w 73"/>
                  <a:gd name="T19" fmla="*/ 18 h 22"/>
                  <a:gd name="T20" fmla="*/ 62 w 73"/>
                  <a:gd name="T21" fmla="*/ 18 h 22"/>
                  <a:gd name="T22" fmla="*/ 69 w 73"/>
                  <a:gd name="T23" fmla="*/ 11 h 22"/>
                  <a:gd name="T24" fmla="*/ 62 w 73"/>
                  <a:gd name="T25" fmla="*/ 4 h 22"/>
                  <a:gd name="T26" fmla="*/ 12 w 73"/>
                  <a:gd name="T27"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4"/>
                    </a:moveTo>
                    <a:cubicBezTo>
                      <a:pt x="8" y="4"/>
                      <a:pt x="5" y="7"/>
                      <a:pt x="5" y="11"/>
                    </a:cubicBezTo>
                    <a:cubicBezTo>
                      <a:pt x="5" y="15"/>
                      <a:pt x="8" y="18"/>
                      <a:pt x="12" y="18"/>
                    </a:cubicBezTo>
                    <a:cubicBezTo>
                      <a:pt x="62" y="18"/>
                      <a:pt x="62" y="18"/>
                      <a:pt x="62" y="18"/>
                    </a:cubicBezTo>
                    <a:cubicBezTo>
                      <a:pt x="66" y="18"/>
                      <a:pt x="69" y="15"/>
                      <a:pt x="69" y="11"/>
                    </a:cubicBezTo>
                    <a:cubicBezTo>
                      <a:pt x="69" y="7"/>
                      <a:pt x="66" y="4"/>
                      <a:pt x="62" y="4"/>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46"/>
              <p:cNvSpPr>
                <a:spLocks/>
              </p:cNvSpPr>
              <p:nvPr/>
            </p:nvSpPr>
            <p:spPr bwMode="auto">
              <a:xfrm>
                <a:off x="2921000" y="3157538"/>
                <a:ext cx="80963" cy="26988"/>
              </a:xfrm>
              <a:custGeom>
                <a:avLst/>
                <a:gdLst>
                  <a:gd name="T0" fmla="*/ 24 w 48"/>
                  <a:gd name="T1" fmla="*/ 16 h 16"/>
                  <a:gd name="T2" fmla="*/ 0 w 48"/>
                  <a:gd name="T3" fmla="*/ 2 h 16"/>
                  <a:gd name="T4" fmla="*/ 2 w 48"/>
                  <a:gd name="T5" fmla="*/ 0 h 16"/>
                  <a:gd name="T6" fmla="*/ 4 w 48"/>
                  <a:gd name="T7" fmla="*/ 2 h 16"/>
                  <a:gd name="T8" fmla="*/ 24 w 48"/>
                  <a:gd name="T9" fmla="*/ 11 h 16"/>
                  <a:gd name="T10" fmla="*/ 43 w 48"/>
                  <a:gd name="T11" fmla="*/ 2 h 16"/>
                  <a:gd name="T12" fmla="*/ 46 w 48"/>
                  <a:gd name="T13" fmla="*/ 0 h 16"/>
                  <a:gd name="T14" fmla="*/ 48 w 48"/>
                  <a:gd name="T15" fmla="*/ 2 h 16"/>
                  <a:gd name="T16" fmla="*/ 24 w 48"/>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24" y="16"/>
                    </a:moveTo>
                    <a:cubicBezTo>
                      <a:pt x="10" y="16"/>
                      <a:pt x="0" y="10"/>
                      <a:pt x="0" y="2"/>
                    </a:cubicBezTo>
                    <a:cubicBezTo>
                      <a:pt x="0" y="1"/>
                      <a:pt x="1" y="0"/>
                      <a:pt x="2" y="0"/>
                    </a:cubicBezTo>
                    <a:cubicBezTo>
                      <a:pt x="3" y="0"/>
                      <a:pt x="4" y="1"/>
                      <a:pt x="4" y="2"/>
                    </a:cubicBezTo>
                    <a:cubicBezTo>
                      <a:pt x="4" y="6"/>
                      <a:pt x="12" y="11"/>
                      <a:pt x="24" y="11"/>
                    </a:cubicBezTo>
                    <a:cubicBezTo>
                      <a:pt x="35" y="11"/>
                      <a:pt x="43" y="6"/>
                      <a:pt x="43" y="2"/>
                    </a:cubicBezTo>
                    <a:cubicBezTo>
                      <a:pt x="43" y="1"/>
                      <a:pt x="44" y="0"/>
                      <a:pt x="46" y="0"/>
                    </a:cubicBezTo>
                    <a:cubicBezTo>
                      <a:pt x="47" y="0"/>
                      <a:pt x="48" y="1"/>
                      <a:pt x="48" y="2"/>
                    </a:cubicBezTo>
                    <a:cubicBezTo>
                      <a:pt x="48" y="10"/>
                      <a:pt x="37" y="16"/>
                      <a:pt x="24"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47"/>
              <p:cNvSpPr>
                <a:spLocks noEditPoints="1"/>
              </p:cNvSpPr>
              <p:nvPr/>
            </p:nvSpPr>
            <p:spPr bwMode="auto">
              <a:xfrm>
                <a:off x="2832100" y="2760663"/>
                <a:ext cx="260350" cy="314325"/>
              </a:xfrm>
              <a:custGeom>
                <a:avLst/>
                <a:gdLst>
                  <a:gd name="T0" fmla="*/ 101 w 154"/>
                  <a:gd name="T1" fmla="*/ 185 h 185"/>
                  <a:gd name="T2" fmla="*/ 53 w 154"/>
                  <a:gd name="T3" fmla="*/ 185 h 185"/>
                  <a:gd name="T4" fmla="*/ 32 w 154"/>
                  <a:gd name="T5" fmla="*/ 164 h 185"/>
                  <a:gd name="T6" fmla="*/ 32 w 154"/>
                  <a:gd name="T7" fmla="*/ 149 h 185"/>
                  <a:gd name="T8" fmla="*/ 22 w 154"/>
                  <a:gd name="T9" fmla="*/ 130 h 185"/>
                  <a:gd name="T10" fmla="*/ 0 w 154"/>
                  <a:gd name="T11" fmla="*/ 77 h 185"/>
                  <a:gd name="T12" fmla="*/ 77 w 154"/>
                  <a:gd name="T13" fmla="*/ 0 h 185"/>
                  <a:gd name="T14" fmla="*/ 154 w 154"/>
                  <a:gd name="T15" fmla="*/ 77 h 185"/>
                  <a:gd name="T16" fmla="*/ 132 w 154"/>
                  <a:gd name="T17" fmla="*/ 130 h 185"/>
                  <a:gd name="T18" fmla="*/ 122 w 154"/>
                  <a:gd name="T19" fmla="*/ 149 h 185"/>
                  <a:gd name="T20" fmla="*/ 122 w 154"/>
                  <a:gd name="T21" fmla="*/ 164 h 185"/>
                  <a:gd name="T22" fmla="*/ 101 w 154"/>
                  <a:gd name="T23" fmla="*/ 185 h 185"/>
                  <a:gd name="T24" fmla="*/ 77 w 154"/>
                  <a:gd name="T25" fmla="*/ 5 h 185"/>
                  <a:gd name="T26" fmla="*/ 5 w 154"/>
                  <a:gd name="T27" fmla="*/ 77 h 185"/>
                  <a:gd name="T28" fmla="*/ 25 w 154"/>
                  <a:gd name="T29" fmla="*/ 127 h 185"/>
                  <a:gd name="T30" fmla="*/ 36 w 154"/>
                  <a:gd name="T31" fmla="*/ 149 h 185"/>
                  <a:gd name="T32" fmla="*/ 36 w 154"/>
                  <a:gd name="T33" fmla="*/ 164 h 185"/>
                  <a:gd name="T34" fmla="*/ 53 w 154"/>
                  <a:gd name="T35" fmla="*/ 180 h 185"/>
                  <a:gd name="T36" fmla="*/ 101 w 154"/>
                  <a:gd name="T37" fmla="*/ 180 h 185"/>
                  <a:gd name="T38" fmla="*/ 117 w 154"/>
                  <a:gd name="T39" fmla="*/ 164 h 185"/>
                  <a:gd name="T40" fmla="*/ 117 w 154"/>
                  <a:gd name="T41" fmla="*/ 149 h 185"/>
                  <a:gd name="T42" fmla="*/ 129 w 154"/>
                  <a:gd name="T43" fmla="*/ 127 h 185"/>
                  <a:gd name="T44" fmla="*/ 149 w 154"/>
                  <a:gd name="T45" fmla="*/ 77 h 185"/>
                  <a:gd name="T46" fmla="*/ 77 w 154"/>
                  <a:gd name="T47" fmla="*/ 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4" h="185">
                    <a:moveTo>
                      <a:pt x="101" y="185"/>
                    </a:moveTo>
                    <a:cubicBezTo>
                      <a:pt x="53" y="185"/>
                      <a:pt x="53" y="185"/>
                      <a:pt x="53" y="185"/>
                    </a:cubicBezTo>
                    <a:cubicBezTo>
                      <a:pt x="41" y="185"/>
                      <a:pt x="32" y="175"/>
                      <a:pt x="32" y="164"/>
                    </a:cubicBezTo>
                    <a:cubicBezTo>
                      <a:pt x="32" y="149"/>
                      <a:pt x="32" y="149"/>
                      <a:pt x="32" y="149"/>
                    </a:cubicBezTo>
                    <a:cubicBezTo>
                      <a:pt x="32" y="141"/>
                      <a:pt x="28" y="137"/>
                      <a:pt x="22" y="130"/>
                    </a:cubicBezTo>
                    <a:cubicBezTo>
                      <a:pt x="8" y="117"/>
                      <a:pt x="0" y="97"/>
                      <a:pt x="0" y="77"/>
                    </a:cubicBezTo>
                    <a:cubicBezTo>
                      <a:pt x="0" y="34"/>
                      <a:pt x="34" y="0"/>
                      <a:pt x="77" y="0"/>
                    </a:cubicBezTo>
                    <a:cubicBezTo>
                      <a:pt x="119" y="0"/>
                      <a:pt x="154" y="34"/>
                      <a:pt x="154" y="77"/>
                    </a:cubicBezTo>
                    <a:cubicBezTo>
                      <a:pt x="154" y="97"/>
                      <a:pt x="146" y="117"/>
                      <a:pt x="132" y="130"/>
                    </a:cubicBezTo>
                    <a:cubicBezTo>
                      <a:pt x="125" y="137"/>
                      <a:pt x="122" y="141"/>
                      <a:pt x="122" y="149"/>
                    </a:cubicBezTo>
                    <a:cubicBezTo>
                      <a:pt x="122" y="164"/>
                      <a:pt x="122" y="164"/>
                      <a:pt x="122" y="164"/>
                    </a:cubicBezTo>
                    <a:cubicBezTo>
                      <a:pt x="122" y="175"/>
                      <a:pt x="113" y="185"/>
                      <a:pt x="101" y="185"/>
                    </a:cubicBezTo>
                    <a:close/>
                    <a:moveTo>
                      <a:pt x="77" y="5"/>
                    </a:moveTo>
                    <a:cubicBezTo>
                      <a:pt x="37" y="5"/>
                      <a:pt x="5" y="37"/>
                      <a:pt x="5" y="77"/>
                    </a:cubicBezTo>
                    <a:cubicBezTo>
                      <a:pt x="5" y="96"/>
                      <a:pt x="12" y="114"/>
                      <a:pt x="25" y="127"/>
                    </a:cubicBezTo>
                    <a:cubicBezTo>
                      <a:pt x="32" y="134"/>
                      <a:pt x="36" y="140"/>
                      <a:pt x="36" y="149"/>
                    </a:cubicBezTo>
                    <a:cubicBezTo>
                      <a:pt x="36" y="164"/>
                      <a:pt x="36" y="164"/>
                      <a:pt x="36" y="164"/>
                    </a:cubicBezTo>
                    <a:cubicBezTo>
                      <a:pt x="36" y="173"/>
                      <a:pt x="44" y="180"/>
                      <a:pt x="53" y="180"/>
                    </a:cubicBezTo>
                    <a:cubicBezTo>
                      <a:pt x="101" y="180"/>
                      <a:pt x="101" y="180"/>
                      <a:pt x="101" y="180"/>
                    </a:cubicBezTo>
                    <a:cubicBezTo>
                      <a:pt x="110" y="180"/>
                      <a:pt x="117" y="173"/>
                      <a:pt x="117" y="164"/>
                    </a:cubicBezTo>
                    <a:cubicBezTo>
                      <a:pt x="117" y="149"/>
                      <a:pt x="117" y="149"/>
                      <a:pt x="117" y="149"/>
                    </a:cubicBezTo>
                    <a:cubicBezTo>
                      <a:pt x="117" y="140"/>
                      <a:pt x="122" y="134"/>
                      <a:pt x="129" y="127"/>
                    </a:cubicBezTo>
                    <a:cubicBezTo>
                      <a:pt x="142" y="114"/>
                      <a:pt x="149" y="96"/>
                      <a:pt x="149" y="77"/>
                    </a:cubicBezTo>
                    <a:cubicBezTo>
                      <a:pt x="149" y="37"/>
                      <a:pt x="117" y="5"/>
                      <a:pt x="77"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48"/>
              <p:cNvSpPr>
                <a:spLocks noEditPoints="1"/>
              </p:cNvSpPr>
              <p:nvPr/>
            </p:nvSpPr>
            <p:spPr bwMode="auto">
              <a:xfrm>
                <a:off x="2898775" y="3065463"/>
                <a:ext cx="123825" cy="39688"/>
              </a:xfrm>
              <a:custGeom>
                <a:avLst/>
                <a:gdLst>
                  <a:gd name="T0" fmla="*/ 62 w 73"/>
                  <a:gd name="T1" fmla="*/ 23 h 23"/>
                  <a:gd name="T2" fmla="*/ 12 w 73"/>
                  <a:gd name="T3" fmla="*/ 23 h 23"/>
                  <a:gd name="T4" fmla="*/ 0 w 73"/>
                  <a:gd name="T5" fmla="*/ 11 h 23"/>
                  <a:gd name="T6" fmla="*/ 12 w 73"/>
                  <a:gd name="T7" fmla="*/ 0 h 23"/>
                  <a:gd name="T8" fmla="*/ 62 w 73"/>
                  <a:gd name="T9" fmla="*/ 0 h 23"/>
                  <a:gd name="T10" fmla="*/ 73 w 73"/>
                  <a:gd name="T11" fmla="*/ 11 h 23"/>
                  <a:gd name="T12" fmla="*/ 62 w 73"/>
                  <a:gd name="T13" fmla="*/ 23 h 23"/>
                  <a:gd name="T14" fmla="*/ 12 w 73"/>
                  <a:gd name="T15" fmla="*/ 5 h 23"/>
                  <a:gd name="T16" fmla="*/ 5 w 73"/>
                  <a:gd name="T17" fmla="*/ 11 h 23"/>
                  <a:gd name="T18" fmla="*/ 12 w 73"/>
                  <a:gd name="T19" fmla="*/ 18 h 23"/>
                  <a:gd name="T20" fmla="*/ 62 w 73"/>
                  <a:gd name="T21" fmla="*/ 18 h 23"/>
                  <a:gd name="T22" fmla="*/ 69 w 73"/>
                  <a:gd name="T23" fmla="*/ 11 h 23"/>
                  <a:gd name="T24" fmla="*/ 62 w 73"/>
                  <a:gd name="T25" fmla="*/ 5 h 23"/>
                  <a:gd name="T26" fmla="*/ 12 w 73"/>
                  <a:gd name="T2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3">
                    <a:moveTo>
                      <a:pt x="62" y="23"/>
                    </a:moveTo>
                    <a:cubicBezTo>
                      <a:pt x="12" y="23"/>
                      <a:pt x="12" y="23"/>
                      <a:pt x="12" y="23"/>
                    </a:cubicBezTo>
                    <a:cubicBezTo>
                      <a:pt x="6" y="23"/>
                      <a:pt x="0" y="17"/>
                      <a:pt x="0" y="11"/>
                    </a:cubicBezTo>
                    <a:cubicBezTo>
                      <a:pt x="0" y="5"/>
                      <a:pt x="6" y="0"/>
                      <a:pt x="12" y="0"/>
                    </a:cubicBezTo>
                    <a:cubicBezTo>
                      <a:pt x="62" y="0"/>
                      <a:pt x="62" y="0"/>
                      <a:pt x="62" y="0"/>
                    </a:cubicBezTo>
                    <a:cubicBezTo>
                      <a:pt x="68" y="0"/>
                      <a:pt x="73" y="5"/>
                      <a:pt x="73" y="11"/>
                    </a:cubicBezTo>
                    <a:cubicBezTo>
                      <a:pt x="73" y="17"/>
                      <a:pt x="68" y="23"/>
                      <a:pt x="62" y="23"/>
                    </a:cubicBezTo>
                    <a:close/>
                    <a:moveTo>
                      <a:pt x="12" y="5"/>
                    </a:moveTo>
                    <a:cubicBezTo>
                      <a:pt x="8" y="5"/>
                      <a:pt x="5" y="8"/>
                      <a:pt x="5" y="11"/>
                    </a:cubicBezTo>
                    <a:cubicBezTo>
                      <a:pt x="5" y="15"/>
                      <a:pt x="8" y="18"/>
                      <a:pt x="12" y="18"/>
                    </a:cubicBezTo>
                    <a:cubicBezTo>
                      <a:pt x="62" y="18"/>
                      <a:pt x="62" y="18"/>
                      <a:pt x="62" y="18"/>
                    </a:cubicBezTo>
                    <a:cubicBezTo>
                      <a:pt x="66" y="18"/>
                      <a:pt x="69" y="15"/>
                      <a:pt x="69" y="11"/>
                    </a:cubicBezTo>
                    <a:cubicBezTo>
                      <a:pt x="69" y="8"/>
                      <a:pt x="66" y="5"/>
                      <a:pt x="62" y="5"/>
                    </a:cubicBezTo>
                    <a:lnTo>
                      <a:pt x="12"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7" name="Group 76"/>
          <p:cNvGrpSpPr/>
          <p:nvPr/>
        </p:nvGrpSpPr>
        <p:grpSpPr>
          <a:xfrm>
            <a:off x="8347389" y="2998596"/>
            <a:ext cx="1060424" cy="1066032"/>
            <a:chOff x="2162177" y="2444750"/>
            <a:chExt cx="600075" cy="603250"/>
          </a:xfrm>
        </p:grpSpPr>
        <p:sp>
          <p:nvSpPr>
            <p:cNvPr id="11" name="Oval 10"/>
            <p:cNvSpPr>
              <a:spLocks noChangeArrowheads="1"/>
            </p:cNvSpPr>
            <p:nvPr/>
          </p:nvSpPr>
          <p:spPr bwMode="auto">
            <a:xfrm>
              <a:off x="2162177" y="2444750"/>
              <a:ext cx="600075" cy="603250"/>
            </a:xfrm>
            <a:prstGeom prst="ellipse">
              <a:avLst/>
            </a:pr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9" name="Group 68"/>
            <p:cNvGrpSpPr/>
            <p:nvPr/>
          </p:nvGrpSpPr>
          <p:grpSpPr>
            <a:xfrm>
              <a:off x="2301877" y="2559050"/>
              <a:ext cx="323850" cy="374650"/>
              <a:chOff x="6408738" y="2206625"/>
              <a:chExt cx="323850" cy="374650"/>
            </a:xfrm>
          </p:grpSpPr>
          <p:sp>
            <p:nvSpPr>
              <p:cNvPr id="58" name="Freeform 57"/>
              <p:cNvSpPr>
                <a:spLocks noEditPoints="1"/>
              </p:cNvSpPr>
              <p:nvPr/>
            </p:nvSpPr>
            <p:spPr bwMode="auto">
              <a:xfrm>
                <a:off x="6494463" y="2371725"/>
                <a:ext cx="41275" cy="38100"/>
              </a:xfrm>
              <a:custGeom>
                <a:avLst/>
                <a:gdLst>
                  <a:gd name="T0" fmla="*/ 17 w 24"/>
                  <a:gd name="T1" fmla="*/ 4 h 23"/>
                  <a:gd name="T2" fmla="*/ 16 w 24"/>
                  <a:gd name="T3" fmla="*/ 2 h 23"/>
                  <a:gd name="T4" fmla="*/ 10 w 24"/>
                  <a:gd name="T5" fmla="*/ 0 h 23"/>
                  <a:gd name="T6" fmla="*/ 2 w 24"/>
                  <a:gd name="T7" fmla="*/ 5 h 23"/>
                  <a:gd name="T8" fmla="*/ 6 w 24"/>
                  <a:gd name="T9" fmla="*/ 21 h 23"/>
                  <a:gd name="T10" fmla="*/ 13 w 24"/>
                  <a:gd name="T11" fmla="*/ 23 h 23"/>
                  <a:gd name="T12" fmla="*/ 13 w 24"/>
                  <a:gd name="T13" fmla="*/ 23 h 23"/>
                  <a:gd name="T14" fmla="*/ 24 w 24"/>
                  <a:gd name="T15" fmla="*/ 19 h 23"/>
                  <a:gd name="T16" fmla="*/ 23 w 24"/>
                  <a:gd name="T17" fmla="*/ 16 h 23"/>
                  <a:gd name="T18" fmla="*/ 17 w 24"/>
                  <a:gd name="T19" fmla="*/ 4 h 23"/>
                  <a:gd name="T20" fmla="*/ 13 w 24"/>
                  <a:gd name="T21" fmla="*/ 19 h 23"/>
                  <a:gd name="T22" fmla="*/ 13 w 24"/>
                  <a:gd name="T23" fmla="*/ 19 h 23"/>
                  <a:gd name="T24" fmla="*/ 9 w 24"/>
                  <a:gd name="T25" fmla="*/ 18 h 23"/>
                  <a:gd name="T26" fmla="*/ 6 w 24"/>
                  <a:gd name="T27" fmla="*/ 7 h 23"/>
                  <a:gd name="T28" fmla="*/ 10 w 24"/>
                  <a:gd name="T29" fmla="*/ 5 h 23"/>
                  <a:gd name="T30" fmla="*/ 13 w 24"/>
                  <a:gd name="T31" fmla="*/ 6 h 23"/>
                  <a:gd name="T32" fmla="*/ 19 w 24"/>
                  <a:gd name="T33" fmla="*/ 18 h 23"/>
                  <a:gd name="T34" fmla="*/ 13 w 24"/>
                  <a:gd name="T35"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3">
                    <a:moveTo>
                      <a:pt x="17" y="4"/>
                    </a:moveTo>
                    <a:cubicBezTo>
                      <a:pt x="17" y="3"/>
                      <a:pt x="17" y="3"/>
                      <a:pt x="16" y="2"/>
                    </a:cubicBezTo>
                    <a:cubicBezTo>
                      <a:pt x="14" y="1"/>
                      <a:pt x="12" y="0"/>
                      <a:pt x="10" y="0"/>
                    </a:cubicBezTo>
                    <a:cubicBezTo>
                      <a:pt x="6" y="0"/>
                      <a:pt x="3" y="2"/>
                      <a:pt x="2" y="5"/>
                    </a:cubicBezTo>
                    <a:cubicBezTo>
                      <a:pt x="0" y="9"/>
                      <a:pt x="0" y="18"/>
                      <a:pt x="6" y="21"/>
                    </a:cubicBezTo>
                    <a:cubicBezTo>
                      <a:pt x="8" y="23"/>
                      <a:pt x="11" y="23"/>
                      <a:pt x="13" y="23"/>
                    </a:cubicBezTo>
                    <a:cubicBezTo>
                      <a:pt x="13" y="23"/>
                      <a:pt x="13" y="23"/>
                      <a:pt x="13" y="23"/>
                    </a:cubicBezTo>
                    <a:cubicBezTo>
                      <a:pt x="18" y="23"/>
                      <a:pt x="23" y="22"/>
                      <a:pt x="24" y="19"/>
                    </a:cubicBezTo>
                    <a:cubicBezTo>
                      <a:pt x="24" y="18"/>
                      <a:pt x="24" y="17"/>
                      <a:pt x="23" y="16"/>
                    </a:cubicBezTo>
                    <a:cubicBezTo>
                      <a:pt x="21" y="13"/>
                      <a:pt x="19" y="11"/>
                      <a:pt x="17" y="4"/>
                    </a:cubicBezTo>
                    <a:close/>
                    <a:moveTo>
                      <a:pt x="13" y="19"/>
                    </a:moveTo>
                    <a:cubicBezTo>
                      <a:pt x="13" y="19"/>
                      <a:pt x="13" y="19"/>
                      <a:pt x="13" y="19"/>
                    </a:cubicBezTo>
                    <a:cubicBezTo>
                      <a:pt x="12" y="19"/>
                      <a:pt x="10" y="19"/>
                      <a:pt x="9" y="18"/>
                    </a:cubicBezTo>
                    <a:cubicBezTo>
                      <a:pt x="5" y="15"/>
                      <a:pt x="5" y="9"/>
                      <a:pt x="6" y="7"/>
                    </a:cubicBezTo>
                    <a:cubicBezTo>
                      <a:pt x="6" y="6"/>
                      <a:pt x="8" y="5"/>
                      <a:pt x="10" y="5"/>
                    </a:cubicBezTo>
                    <a:cubicBezTo>
                      <a:pt x="11" y="5"/>
                      <a:pt x="12" y="5"/>
                      <a:pt x="13" y="6"/>
                    </a:cubicBezTo>
                    <a:cubicBezTo>
                      <a:pt x="14" y="11"/>
                      <a:pt x="16" y="15"/>
                      <a:pt x="19" y="18"/>
                    </a:cubicBezTo>
                    <a:cubicBezTo>
                      <a:pt x="17" y="18"/>
                      <a:pt x="16" y="19"/>
                      <a:pt x="13"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9" name="Freeform 58"/>
              <p:cNvSpPr>
                <a:spLocks noEditPoints="1"/>
              </p:cNvSpPr>
              <p:nvPr/>
            </p:nvSpPr>
            <p:spPr bwMode="auto">
              <a:xfrm>
                <a:off x="6604000" y="2371725"/>
                <a:ext cx="39688" cy="38100"/>
              </a:xfrm>
              <a:custGeom>
                <a:avLst/>
                <a:gdLst>
                  <a:gd name="T0" fmla="*/ 14 w 24"/>
                  <a:gd name="T1" fmla="*/ 0 h 23"/>
                  <a:gd name="T2" fmla="*/ 8 w 24"/>
                  <a:gd name="T3" fmla="*/ 2 h 23"/>
                  <a:gd name="T4" fmla="*/ 7 w 24"/>
                  <a:gd name="T5" fmla="*/ 4 h 23"/>
                  <a:gd name="T6" fmla="*/ 1 w 24"/>
                  <a:gd name="T7" fmla="*/ 16 h 23"/>
                  <a:gd name="T8" fmla="*/ 0 w 24"/>
                  <a:gd name="T9" fmla="*/ 19 h 23"/>
                  <a:gd name="T10" fmla="*/ 11 w 24"/>
                  <a:gd name="T11" fmla="*/ 23 h 23"/>
                  <a:gd name="T12" fmla="*/ 18 w 24"/>
                  <a:gd name="T13" fmla="*/ 21 h 23"/>
                  <a:gd name="T14" fmla="*/ 22 w 24"/>
                  <a:gd name="T15" fmla="*/ 5 h 23"/>
                  <a:gd name="T16" fmla="*/ 14 w 24"/>
                  <a:gd name="T17" fmla="*/ 0 h 23"/>
                  <a:gd name="T18" fmla="*/ 16 w 24"/>
                  <a:gd name="T19" fmla="*/ 18 h 23"/>
                  <a:gd name="T20" fmla="*/ 11 w 24"/>
                  <a:gd name="T21" fmla="*/ 19 h 23"/>
                  <a:gd name="T22" fmla="*/ 6 w 24"/>
                  <a:gd name="T23" fmla="*/ 18 h 23"/>
                  <a:gd name="T24" fmla="*/ 11 w 24"/>
                  <a:gd name="T25" fmla="*/ 6 h 23"/>
                  <a:gd name="T26" fmla="*/ 14 w 24"/>
                  <a:gd name="T27" fmla="*/ 5 h 23"/>
                  <a:gd name="T28" fmla="*/ 18 w 24"/>
                  <a:gd name="T29" fmla="*/ 7 h 23"/>
                  <a:gd name="T30" fmla="*/ 16 w 24"/>
                  <a:gd name="T31"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3">
                    <a:moveTo>
                      <a:pt x="14" y="0"/>
                    </a:moveTo>
                    <a:cubicBezTo>
                      <a:pt x="12" y="0"/>
                      <a:pt x="10" y="1"/>
                      <a:pt x="8" y="2"/>
                    </a:cubicBezTo>
                    <a:cubicBezTo>
                      <a:pt x="7" y="3"/>
                      <a:pt x="7" y="3"/>
                      <a:pt x="7" y="4"/>
                    </a:cubicBezTo>
                    <a:cubicBezTo>
                      <a:pt x="5" y="11"/>
                      <a:pt x="3" y="13"/>
                      <a:pt x="1" y="16"/>
                    </a:cubicBezTo>
                    <a:cubicBezTo>
                      <a:pt x="0" y="17"/>
                      <a:pt x="0" y="18"/>
                      <a:pt x="0" y="19"/>
                    </a:cubicBezTo>
                    <a:cubicBezTo>
                      <a:pt x="1" y="22"/>
                      <a:pt x="7" y="23"/>
                      <a:pt x="11" y="23"/>
                    </a:cubicBezTo>
                    <a:cubicBezTo>
                      <a:pt x="14" y="23"/>
                      <a:pt x="16" y="23"/>
                      <a:pt x="18" y="21"/>
                    </a:cubicBezTo>
                    <a:cubicBezTo>
                      <a:pt x="24" y="18"/>
                      <a:pt x="24" y="9"/>
                      <a:pt x="22" y="5"/>
                    </a:cubicBezTo>
                    <a:cubicBezTo>
                      <a:pt x="21" y="2"/>
                      <a:pt x="18" y="0"/>
                      <a:pt x="14" y="0"/>
                    </a:cubicBezTo>
                    <a:close/>
                    <a:moveTo>
                      <a:pt x="16" y="18"/>
                    </a:moveTo>
                    <a:cubicBezTo>
                      <a:pt x="14" y="19"/>
                      <a:pt x="12" y="19"/>
                      <a:pt x="11" y="19"/>
                    </a:cubicBezTo>
                    <a:cubicBezTo>
                      <a:pt x="9" y="19"/>
                      <a:pt x="7" y="18"/>
                      <a:pt x="6" y="18"/>
                    </a:cubicBezTo>
                    <a:cubicBezTo>
                      <a:pt x="8" y="15"/>
                      <a:pt x="10" y="11"/>
                      <a:pt x="11" y="6"/>
                    </a:cubicBezTo>
                    <a:cubicBezTo>
                      <a:pt x="12" y="5"/>
                      <a:pt x="13" y="5"/>
                      <a:pt x="14" y="5"/>
                    </a:cubicBezTo>
                    <a:cubicBezTo>
                      <a:pt x="16" y="5"/>
                      <a:pt x="18" y="6"/>
                      <a:pt x="18" y="7"/>
                    </a:cubicBezTo>
                    <a:cubicBezTo>
                      <a:pt x="19" y="9"/>
                      <a:pt x="19" y="15"/>
                      <a:pt x="16"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0" name="Freeform 59"/>
              <p:cNvSpPr>
                <a:spLocks noEditPoints="1"/>
              </p:cNvSpPr>
              <p:nvPr/>
            </p:nvSpPr>
            <p:spPr bwMode="auto">
              <a:xfrm>
                <a:off x="6408738" y="2206625"/>
                <a:ext cx="323850" cy="374650"/>
              </a:xfrm>
              <a:custGeom>
                <a:avLst/>
                <a:gdLst>
                  <a:gd name="T0" fmla="*/ 145 w 191"/>
                  <a:gd name="T1" fmla="*/ 74 h 221"/>
                  <a:gd name="T2" fmla="*/ 174 w 191"/>
                  <a:gd name="T3" fmla="*/ 10 h 221"/>
                  <a:gd name="T4" fmla="*/ 161 w 191"/>
                  <a:gd name="T5" fmla="*/ 62 h 221"/>
                  <a:gd name="T6" fmla="*/ 164 w 191"/>
                  <a:gd name="T7" fmla="*/ 63 h 221"/>
                  <a:gd name="T8" fmla="*/ 173 w 191"/>
                  <a:gd name="T9" fmla="*/ 1 h 221"/>
                  <a:gd name="T10" fmla="*/ 115 w 191"/>
                  <a:gd name="T11" fmla="*/ 44 h 221"/>
                  <a:gd name="T12" fmla="*/ 95 w 191"/>
                  <a:gd name="T13" fmla="*/ 42 h 221"/>
                  <a:gd name="T14" fmla="*/ 76 w 191"/>
                  <a:gd name="T15" fmla="*/ 44 h 221"/>
                  <a:gd name="T16" fmla="*/ 17 w 191"/>
                  <a:gd name="T17" fmla="*/ 1 h 221"/>
                  <a:gd name="T18" fmla="*/ 26 w 191"/>
                  <a:gd name="T19" fmla="*/ 63 h 221"/>
                  <a:gd name="T20" fmla="*/ 29 w 191"/>
                  <a:gd name="T21" fmla="*/ 62 h 221"/>
                  <a:gd name="T22" fmla="*/ 16 w 191"/>
                  <a:gd name="T23" fmla="*/ 10 h 221"/>
                  <a:gd name="T24" fmla="*/ 63 w 191"/>
                  <a:gd name="T25" fmla="*/ 49 h 221"/>
                  <a:gd name="T26" fmla="*/ 42 w 191"/>
                  <a:gd name="T27" fmla="*/ 75 h 221"/>
                  <a:gd name="T28" fmla="*/ 1 w 191"/>
                  <a:gd name="T29" fmla="*/ 112 h 221"/>
                  <a:gd name="T30" fmla="*/ 8 w 191"/>
                  <a:gd name="T31" fmla="*/ 111 h 221"/>
                  <a:gd name="T32" fmla="*/ 37 w 191"/>
                  <a:gd name="T33" fmla="*/ 131 h 221"/>
                  <a:gd name="T34" fmla="*/ 68 w 191"/>
                  <a:gd name="T35" fmla="*/ 175 h 221"/>
                  <a:gd name="T36" fmla="*/ 58 w 191"/>
                  <a:gd name="T37" fmla="*/ 200 h 221"/>
                  <a:gd name="T38" fmla="*/ 112 w 191"/>
                  <a:gd name="T39" fmla="*/ 221 h 221"/>
                  <a:gd name="T40" fmla="*/ 132 w 191"/>
                  <a:gd name="T41" fmla="*/ 197 h 221"/>
                  <a:gd name="T42" fmla="*/ 144 w 191"/>
                  <a:gd name="T43" fmla="*/ 140 h 221"/>
                  <a:gd name="T44" fmla="*/ 154 w 191"/>
                  <a:gd name="T45" fmla="*/ 101 h 221"/>
                  <a:gd name="T46" fmla="*/ 187 w 191"/>
                  <a:gd name="T47" fmla="*/ 112 h 221"/>
                  <a:gd name="T48" fmla="*/ 190 w 191"/>
                  <a:gd name="T49" fmla="*/ 110 h 221"/>
                  <a:gd name="T50" fmla="*/ 128 w 191"/>
                  <a:gd name="T51" fmla="*/ 197 h 221"/>
                  <a:gd name="T52" fmla="*/ 112 w 191"/>
                  <a:gd name="T53" fmla="*/ 216 h 221"/>
                  <a:gd name="T54" fmla="*/ 63 w 191"/>
                  <a:gd name="T55" fmla="*/ 200 h 221"/>
                  <a:gd name="T56" fmla="*/ 71 w 191"/>
                  <a:gd name="T57" fmla="*/ 179 h 221"/>
                  <a:gd name="T58" fmla="*/ 73 w 191"/>
                  <a:gd name="T59" fmla="*/ 177 h 221"/>
                  <a:gd name="T60" fmla="*/ 104 w 191"/>
                  <a:gd name="T61" fmla="*/ 173 h 221"/>
                  <a:gd name="T62" fmla="*/ 184 w 191"/>
                  <a:gd name="T63" fmla="*/ 106 h 221"/>
                  <a:gd name="T64" fmla="*/ 149 w 191"/>
                  <a:gd name="T65" fmla="*/ 91 h 221"/>
                  <a:gd name="T66" fmla="*/ 149 w 191"/>
                  <a:gd name="T67" fmla="*/ 128 h 221"/>
                  <a:gd name="T68" fmla="*/ 119 w 191"/>
                  <a:gd name="T69" fmla="*/ 173 h 221"/>
                  <a:gd name="T70" fmla="*/ 86 w 191"/>
                  <a:gd name="T71" fmla="*/ 168 h 221"/>
                  <a:gd name="T72" fmla="*/ 50 w 191"/>
                  <a:gd name="T73" fmla="*/ 138 h 221"/>
                  <a:gd name="T74" fmla="*/ 43 w 191"/>
                  <a:gd name="T75" fmla="*/ 94 h 221"/>
                  <a:gd name="T76" fmla="*/ 38 w 191"/>
                  <a:gd name="T77" fmla="*/ 93 h 221"/>
                  <a:gd name="T78" fmla="*/ 6 w 191"/>
                  <a:gd name="T79" fmla="*/ 107 h 221"/>
                  <a:gd name="T80" fmla="*/ 47 w 191"/>
                  <a:gd name="T81" fmla="*/ 78 h 221"/>
                  <a:gd name="T82" fmla="*/ 95 w 191"/>
                  <a:gd name="T83" fmla="*/ 47 h 221"/>
                  <a:gd name="T84" fmla="*/ 143 w 191"/>
                  <a:gd name="T85" fmla="*/ 78 h 221"/>
                  <a:gd name="T86" fmla="*/ 185 w 191"/>
                  <a:gd name="T87" fmla="*/ 107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1" h="221">
                    <a:moveTo>
                      <a:pt x="149" y="75"/>
                    </a:moveTo>
                    <a:cubicBezTo>
                      <a:pt x="147" y="74"/>
                      <a:pt x="146" y="74"/>
                      <a:pt x="145" y="74"/>
                    </a:cubicBezTo>
                    <a:cubicBezTo>
                      <a:pt x="141" y="61"/>
                      <a:pt x="135" y="54"/>
                      <a:pt x="127" y="49"/>
                    </a:cubicBezTo>
                    <a:cubicBezTo>
                      <a:pt x="154" y="47"/>
                      <a:pt x="169" y="29"/>
                      <a:pt x="174" y="10"/>
                    </a:cubicBezTo>
                    <a:cubicBezTo>
                      <a:pt x="184" y="34"/>
                      <a:pt x="175" y="52"/>
                      <a:pt x="162" y="59"/>
                    </a:cubicBezTo>
                    <a:cubicBezTo>
                      <a:pt x="161" y="60"/>
                      <a:pt x="160" y="61"/>
                      <a:pt x="161" y="62"/>
                    </a:cubicBezTo>
                    <a:cubicBezTo>
                      <a:pt x="161" y="63"/>
                      <a:pt x="162" y="64"/>
                      <a:pt x="163" y="64"/>
                    </a:cubicBezTo>
                    <a:cubicBezTo>
                      <a:pt x="163" y="64"/>
                      <a:pt x="164" y="63"/>
                      <a:pt x="164" y="63"/>
                    </a:cubicBezTo>
                    <a:cubicBezTo>
                      <a:pt x="180" y="54"/>
                      <a:pt x="191" y="31"/>
                      <a:pt x="176" y="2"/>
                    </a:cubicBezTo>
                    <a:cubicBezTo>
                      <a:pt x="175" y="1"/>
                      <a:pt x="174" y="0"/>
                      <a:pt x="173" y="1"/>
                    </a:cubicBezTo>
                    <a:cubicBezTo>
                      <a:pt x="172" y="1"/>
                      <a:pt x="172" y="1"/>
                      <a:pt x="171" y="2"/>
                    </a:cubicBezTo>
                    <a:cubicBezTo>
                      <a:pt x="170" y="10"/>
                      <a:pt x="161" y="49"/>
                      <a:pt x="115" y="44"/>
                    </a:cubicBezTo>
                    <a:cubicBezTo>
                      <a:pt x="115" y="44"/>
                      <a:pt x="115" y="44"/>
                      <a:pt x="115" y="44"/>
                    </a:cubicBezTo>
                    <a:cubicBezTo>
                      <a:pt x="109" y="43"/>
                      <a:pt x="102" y="42"/>
                      <a:pt x="95" y="42"/>
                    </a:cubicBezTo>
                    <a:cubicBezTo>
                      <a:pt x="88" y="42"/>
                      <a:pt x="81" y="43"/>
                      <a:pt x="76" y="44"/>
                    </a:cubicBezTo>
                    <a:cubicBezTo>
                      <a:pt x="76" y="44"/>
                      <a:pt x="76" y="44"/>
                      <a:pt x="76" y="44"/>
                    </a:cubicBezTo>
                    <a:cubicBezTo>
                      <a:pt x="29" y="49"/>
                      <a:pt x="20" y="10"/>
                      <a:pt x="19" y="2"/>
                    </a:cubicBezTo>
                    <a:cubicBezTo>
                      <a:pt x="19" y="1"/>
                      <a:pt x="18" y="1"/>
                      <a:pt x="17" y="1"/>
                    </a:cubicBezTo>
                    <a:cubicBezTo>
                      <a:pt x="16" y="0"/>
                      <a:pt x="15" y="1"/>
                      <a:pt x="15" y="2"/>
                    </a:cubicBezTo>
                    <a:cubicBezTo>
                      <a:pt x="0" y="31"/>
                      <a:pt x="10" y="54"/>
                      <a:pt x="26" y="63"/>
                    </a:cubicBezTo>
                    <a:cubicBezTo>
                      <a:pt x="27" y="63"/>
                      <a:pt x="27" y="64"/>
                      <a:pt x="27" y="64"/>
                    </a:cubicBezTo>
                    <a:cubicBezTo>
                      <a:pt x="28" y="64"/>
                      <a:pt x="29" y="63"/>
                      <a:pt x="29" y="62"/>
                    </a:cubicBezTo>
                    <a:cubicBezTo>
                      <a:pt x="30" y="61"/>
                      <a:pt x="30" y="60"/>
                      <a:pt x="28" y="59"/>
                    </a:cubicBezTo>
                    <a:cubicBezTo>
                      <a:pt x="15" y="52"/>
                      <a:pt x="7" y="34"/>
                      <a:pt x="16" y="10"/>
                    </a:cubicBezTo>
                    <a:cubicBezTo>
                      <a:pt x="18" y="17"/>
                      <a:pt x="22" y="27"/>
                      <a:pt x="30" y="35"/>
                    </a:cubicBezTo>
                    <a:cubicBezTo>
                      <a:pt x="39" y="43"/>
                      <a:pt x="50" y="48"/>
                      <a:pt x="63" y="49"/>
                    </a:cubicBezTo>
                    <a:cubicBezTo>
                      <a:pt x="55" y="54"/>
                      <a:pt x="50" y="61"/>
                      <a:pt x="45" y="74"/>
                    </a:cubicBezTo>
                    <a:cubicBezTo>
                      <a:pt x="44" y="74"/>
                      <a:pt x="43" y="74"/>
                      <a:pt x="42" y="75"/>
                    </a:cubicBezTo>
                    <a:cubicBezTo>
                      <a:pt x="24" y="77"/>
                      <a:pt x="3" y="80"/>
                      <a:pt x="1" y="110"/>
                    </a:cubicBezTo>
                    <a:cubicBezTo>
                      <a:pt x="1" y="111"/>
                      <a:pt x="1" y="111"/>
                      <a:pt x="1" y="112"/>
                    </a:cubicBezTo>
                    <a:cubicBezTo>
                      <a:pt x="2" y="112"/>
                      <a:pt x="3" y="112"/>
                      <a:pt x="4" y="112"/>
                    </a:cubicBezTo>
                    <a:cubicBezTo>
                      <a:pt x="8" y="111"/>
                      <a:pt x="8" y="111"/>
                      <a:pt x="8" y="111"/>
                    </a:cubicBezTo>
                    <a:cubicBezTo>
                      <a:pt x="21" y="107"/>
                      <a:pt x="30" y="104"/>
                      <a:pt x="36" y="101"/>
                    </a:cubicBezTo>
                    <a:cubicBezTo>
                      <a:pt x="33" y="113"/>
                      <a:pt x="32" y="122"/>
                      <a:pt x="37" y="131"/>
                    </a:cubicBezTo>
                    <a:cubicBezTo>
                      <a:pt x="39" y="134"/>
                      <a:pt x="43" y="138"/>
                      <a:pt x="47" y="142"/>
                    </a:cubicBezTo>
                    <a:cubicBezTo>
                      <a:pt x="56" y="150"/>
                      <a:pt x="66" y="161"/>
                      <a:pt x="68" y="175"/>
                    </a:cubicBezTo>
                    <a:cubicBezTo>
                      <a:pt x="62" y="180"/>
                      <a:pt x="58" y="188"/>
                      <a:pt x="58" y="197"/>
                    </a:cubicBezTo>
                    <a:cubicBezTo>
                      <a:pt x="58" y="200"/>
                      <a:pt x="58" y="200"/>
                      <a:pt x="58" y="200"/>
                    </a:cubicBezTo>
                    <a:cubicBezTo>
                      <a:pt x="58" y="211"/>
                      <a:pt x="67" y="221"/>
                      <a:pt x="79" y="221"/>
                    </a:cubicBezTo>
                    <a:cubicBezTo>
                      <a:pt x="112" y="221"/>
                      <a:pt x="112" y="221"/>
                      <a:pt x="112" y="221"/>
                    </a:cubicBezTo>
                    <a:cubicBezTo>
                      <a:pt x="123" y="221"/>
                      <a:pt x="132" y="211"/>
                      <a:pt x="132" y="200"/>
                    </a:cubicBezTo>
                    <a:cubicBezTo>
                      <a:pt x="132" y="197"/>
                      <a:pt x="132" y="197"/>
                      <a:pt x="132" y="197"/>
                    </a:cubicBezTo>
                    <a:cubicBezTo>
                      <a:pt x="132" y="189"/>
                      <a:pt x="129" y="181"/>
                      <a:pt x="124" y="176"/>
                    </a:cubicBezTo>
                    <a:cubicBezTo>
                      <a:pt x="125" y="157"/>
                      <a:pt x="136" y="148"/>
                      <a:pt x="144" y="140"/>
                    </a:cubicBezTo>
                    <a:cubicBezTo>
                      <a:pt x="148" y="137"/>
                      <a:pt x="151" y="134"/>
                      <a:pt x="153" y="131"/>
                    </a:cubicBezTo>
                    <a:cubicBezTo>
                      <a:pt x="158" y="122"/>
                      <a:pt x="157" y="113"/>
                      <a:pt x="154" y="101"/>
                    </a:cubicBezTo>
                    <a:cubicBezTo>
                      <a:pt x="160" y="104"/>
                      <a:pt x="170" y="107"/>
                      <a:pt x="182" y="111"/>
                    </a:cubicBezTo>
                    <a:cubicBezTo>
                      <a:pt x="187" y="112"/>
                      <a:pt x="187" y="112"/>
                      <a:pt x="187" y="112"/>
                    </a:cubicBezTo>
                    <a:cubicBezTo>
                      <a:pt x="187" y="112"/>
                      <a:pt x="188" y="112"/>
                      <a:pt x="189" y="112"/>
                    </a:cubicBezTo>
                    <a:cubicBezTo>
                      <a:pt x="189" y="111"/>
                      <a:pt x="190" y="111"/>
                      <a:pt x="190" y="110"/>
                    </a:cubicBezTo>
                    <a:cubicBezTo>
                      <a:pt x="187" y="80"/>
                      <a:pt x="166" y="77"/>
                      <a:pt x="149" y="75"/>
                    </a:cubicBezTo>
                    <a:close/>
                    <a:moveTo>
                      <a:pt x="128" y="197"/>
                    </a:moveTo>
                    <a:cubicBezTo>
                      <a:pt x="128" y="200"/>
                      <a:pt x="128" y="200"/>
                      <a:pt x="128" y="200"/>
                    </a:cubicBezTo>
                    <a:cubicBezTo>
                      <a:pt x="128" y="209"/>
                      <a:pt x="120" y="216"/>
                      <a:pt x="112" y="216"/>
                    </a:cubicBezTo>
                    <a:cubicBezTo>
                      <a:pt x="79" y="216"/>
                      <a:pt x="79" y="216"/>
                      <a:pt x="79" y="216"/>
                    </a:cubicBezTo>
                    <a:cubicBezTo>
                      <a:pt x="70" y="216"/>
                      <a:pt x="63" y="209"/>
                      <a:pt x="63" y="200"/>
                    </a:cubicBezTo>
                    <a:cubicBezTo>
                      <a:pt x="63" y="197"/>
                      <a:pt x="63" y="197"/>
                      <a:pt x="63" y="197"/>
                    </a:cubicBezTo>
                    <a:cubicBezTo>
                      <a:pt x="63" y="189"/>
                      <a:pt x="66" y="183"/>
                      <a:pt x="71" y="179"/>
                    </a:cubicBezTo>
                    <a:cubicBezTo>
                      <a:pt x="71" y="179"/>
                      <a:pt x="71" y="179"/>
                      <a:pt x="71" y="179"/>
                    </a:cubicBezTo>
                    <a:cubicBezTo>
                      <a:pt x="72" y="179"/>
                      <a:pt x="73" y="178"/>
                      <a:pt x="73" y="177"/>
                    </a:cubicBezTo>
                    <a:cubicBezTo>
                      <a:pt x="77" y="174"/>
                      <a:pt x="81" y="173"/>
                      <a:pt x="86" y="173"/>
                    </a:cubicBezTo>
                    <a:cubicBezTo>
                      <a:pt x="104" y="173"/>
                      <a:pt x="104" y="173"/>
                      <a:pt x="104" y="173"/>
                    </a:cubicBezTo>
                    <a:cubicBezTo>
                      <a:pt x="117" y="173"/>
                      <a:pt x="128" y="184"/>
                      <a:pt x="128" y="197"/>
                    </a:cubicBezTo>
                    <a:close/>
                    <a:moveTo>
                      <a:pt x="184" y="106"/>
                    </a:moveTo>
                    <a:cubicBezTo>
                      <a:pt x="169" y="102"/>
                      <a:pt x="153" y="97"/>
                      <a:pt x="152" y="93"/>
                    </a:cubicBezTo>
                    <a:cubicBezTo>
                      <a:pt x="152" y="91"/>
                      <a:pt x="151" y="91"/>
                      <a:pt x="149" y="91"/>
                    </a:cubicBezTo>
                    <a:cubicBezTo>
                      <a:pt x="148" y="91"/>
                      <a:pt x="147" y="93"/>
                      <a:pt x="148" y="94"/>
                    </a:cubicBezTo>
                    <a:cubicBezTo>
                      <a:pt x="152" y="110"/>
                      <a:pt x="154" y="120"/>
                      <a:pt x="149" y="128"/>
                    </a:cubicBezTo>
                    <a:cubicBezTo>
                      <a:pt x="148" y="131"/>
                      <a:pt x="145" y="134"/>
                      <a:pt x="141" y="137"/>
                    </a:cubicBezTo>
                    <a:cubicBezTo>
                      <a:pt x="133" y="144"/>
                      <a:pt x="122" y="154"/>
                      <a:pt x="119" y="173"/>
                    </a:cubicBezTo>
                    <a:cubicBezTo>
                      <a:pt x="115" y="170"/>
                      <a:pt x="110" y="168"/>
                      <a:pt x="104" y="168"/>
                    </a:cubicBezTo>
                    <a:cubicBezTo>
                      <a:pt x="86" y="168"/>
                      <a:pt x="86" y="168"/>
                      <a:pt x="86" y="168"/>
                    </a:cubicBezTo>
                    <a:cubicBezTo>
                      <a:pt x="81" y="168"/>
                      <a:pt x="77" y="170"/>
                      <a:pt x="72" y="172"/>
                    </a:cubicBezTo>
                    <a:cubicBezTo>
                      <a:pt x="70" y="157"/>
                      <a:pt x="58" y="146"/>
                      <a:pt x="50" y="138"/>
                    </a:cubicBezTo>
                    <a:cubicBezTo>
                      <a:pt x="46" y="134"/>
                      <a:pt x="43" y="131"/>
                      <a:pt x="41" y="128"/>
                    </a:cubicBezTo>
                    <a:cubicBezTo>
                      <a:pt x="36" y="120"/>
                      <a:pt x="39" y="110"/>
                      <a:pt x="43" y="94"/>
                    </a:cubicBezTo>
                    <a:cubicBezTo>
                      <a:pt x="43" y="93"/>
                      <a:pt x="42" y="91"/>
                      <a:pt x="41" y="91"/>
                    </a:cubicBezTo>
                    <a:cubicBezTo>
                      <a:pt x="40" y="91"/>
                      <a:pt x="38" y="91"/>
                      <a:pt x="38" y="93"/>
                    </a:cubicBezTo>
                    <a:cubicBezTo>
                      <a:pt x="37" y="97"/>
                      <a:pt x="21" y="102"/>
                      <a:pt x="7" y="106"/>
                    </a:cubicBezTo>
                    <a:cubicBezTo>
                      <a:pt x="6" y="107"/>
                      <a:pt x="6" y="107"/>
                      <a:pt x="6" y="107"/>
                    </a:cubicBezTo>
                    <a:cubicBezTo>
                      <a:pt x="9" y="84"/>
                      <a:pt x="26" y="82"/>
                      <a:pt x="42" y="79"/>
                    </a:cubicBezTo>
                    <a:cubicBezTo>
                      <a:pt x="44" y="79"/>
                      <a:pt x="46" y="79"/>
                      <a:pt x="47" y="78"/>
                    </a:cubicBezTo>
                    <a:cubicBezTo>
                      <a:pt x="48" y="78"/>
                      <a:pt x="49" y="78"/>
                      <a:pt x="49" y="77"/>
                    </a:cubicBezTo>
                    <a:cubicBezTo>
                      <a:pt x="57" y="52"/>
                      <a:pt x="72" y="47"/>
                      <a:pt x="95" y="47"/>
                    </a:cubicBezTo>
                    <a:cubicBezTo>
                      <a:pt x="119" y="47"/>
                      <a:pt x="133" y="52"/>
                      <a:pt x="141" y="77"/>
                    </a:cubicBezTo>
                    <a:cubicBezTo>
                      <a:pt x="141" y="78"/>
                      <a:pt x="142" y="78"/>
                      <a:pt x="143" y="78"/>
                    </a:cubicBezTo>
                    <a:cubicBezTo>
                      <a:pt x="145" y="79"/>
                      <a:pt x="146" y="79"/>
                      <a:pt x="148" y="79"/>
                    </a:cubicBezTo>
                    <a:cubicBezTo>
                      <a:pt x="164" y="82"/>
                      <a:pt x="181" y="84"/>
                      <a:pt x="185" y="107"/>
                    </a:cubicBezTo>
                    <a:lnTo>
                      <a:pt x="184" y="10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1" name="Freeform 60"/>
              <p:cNvSpPr>
                <a:spLocks noEditPoints="1"/>
              </p:cNvSpPr>
              <p:nvPr/>
            </p:nvSpPr>
            <p:spPr bwMode="auto">
              <a:xfrm>
                <a:off x="6534150" y="2519363"/>
                <a:ext cx="31750" cy="34925"/>
              </a:xfrm>
              <a:custGeom>
                <a:avLst/>
                <a:gdLst>
                  <a:gd name="T0" fmla="*/ 10 w 19"/>
                  <a:gd name="T1" fmla="*/ 0 h 21"/>
                  <a:gd name="T2" fmla="*/ 0 w 19"/>
                  <a:gd name="T3" fmla="*/ 10 h 21"/>
                  <a:gd name="T4" fmla="*/ 10 w 19"/>
                  <a:gd name="T5" fmla="*/ 21 h 21"/>
                  <a:gd name="T6" fmla="*/ 19 w 19"/>
                  <a:gd name="T7" fmla="*/ 10 h 21"/>
                  <a:gd name="T8" fmla="*/ 10 w 19"/>
                  <a:gd name="T9" fmla="*/ 0 h 21"/>
                  <a:gd name="T10" fmla="*/ 10 w 19"/>
                  <a:gd name="T11" fmla="*/ 16 h 21"/>
                  <a:gd name="T12" fmla="*/ 5 w 19"/>
                  <a:gd name="T13" fmla="*/ 10 h 21"/>
                  <a:gd name="T14" fmla="*/ 10 w 19"/>
                  <a:gd name="T15" fmla="*/ 5 h 21"/>
                  <a:gd name="T16" fmla="*/ 14 w 19"/>
                  <a:gd name="T17" fmla="*/ 10 h 21"/>
                  <a:gd name="T18" fmla="*/ 10 w 19"/>
                  <a:gd name="T19"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0" y="0"/>
                    </a:moveTo>
                    <a:cubicBezTo>
                      <a:pt x="4" y="0"/>
                      <a:pt x="0" y="4"/>
                      <a:pt x="0" y="10"/>
                    </a:cubicBezTo>
                    <a:cubicBezTo>
                      <a:pt x="0" y="16"/>
                      <a:pt x="4" y="21"/>
                      <a:pt x="10" y="21"/>
                    </a:cubicBezTo>
                    <a:cubicBezTo>
                      <a:pt x="15" y="21"/>
                      <a:pt x="19" y="16"/>
                      <a:pt x="19" y="10"/>
                    </a:cubicBezTo>
                    <a:cubicBezTo>
                      <a:pt x="19" y="4"/>
                      <a:pt x="15" y="0"/>
                      <a:pt x="10" y="0"/>
                    </a:cubicBezTo>
                    <a:close/>
                    <a:moveTo>
                      <a:pt x="10" y="16"/>
                    </a:moveTo>
                    <a:cubicBezTo>
                      <a:pt x="7" y="16"/>
                      <a:pt x="5" y="14"/>
                      <a:pt x="5" y="10"/>
                    </a:cubicBezTo>
                    <a:cubicBezTo>
                      <a:pt x="5" y="7"/>
                      <a:pt x="7" y="5"/>
                      <a:pt x="10" y="5"/>
                    </a:cubicBezTo>
                    <a:cubicBezTo>
                      <a:pt x="12" y="5"/>
                      <a:pt x="14" y="7"/>
                      <a:pt x="14" y="10"/>
                    </a:cubicBezTo>
                    <a:cubicBezTo>
                      <a:pt x="14" y="14"/>
                      <a:pt x="12" y="16"/>
                      <a:pt x="10"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2" name="Freeform 61"/>
              <p:cNvSpPr>
                <a:spLocks noEditPoints="1"/>
              </p:cNvSpPr>
              <p:nvPr/>
            </p:nvSpPr>
            <p:spPr bwMode="auto">
              <a:xfrm>
                <a:off x="6572250" y="2519363"/>
                <a:ext cx="33338" cy="34925"/>
              </a:xfrm>
              <a:custGeom>
                <a:avLst/>
                <a:gdLst>
                  <a:gd name="T0" fmla="*/ 10 w 19"/>
                  <a:gd name="T1" fmla="*/ 0 h 21"/>
                  <a:gd name="T2" fmla="*/ 0 w 19"/>
                  <a:gd name="T3" fmla="*/ 10 h 21"/>
                  <a:gd name="T4" fmla="*/ 10 w 19"/>
                  <a:gd name="T5" fmla="*/ 21 h 21"/>
                  <a:gd name="T6" fmla="*/ 19 w 19"/>
                  <a:gd name="T7" fmla="*/ 10 h 21"/>
                  <a:gd name="T8" fmla="*/ 10 w 19"/>
                  <a:gd name="T9" fmla="*/ 0 h 21"/>
                  <a:gd name="T10" fmla="*/ 10 w 19"/>
                  <a:gd name="T11" fmla="*/ 16 h 21"/>
                  <a:gd name="T12" fmla="*/ 5 w 19"/>
                  <a:gd name="T13" fmla="*/ 10 h 21"/>
                  <a:gd name="T14" fmla="*/ 10 w 19"/>
                  <a:gd name="T15" fmla="*/ 5 h 21"/>
                  <a:gd name="T16" fmla="*/ 14 w 19"/>
                  <a:gd name="T17" fmla="*/ 10 h 21"/>
                  <a:gd name="T18" fmla="*/ 10 w 19"/>
                  <a:gd name="T19"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1">
                    <a:moveTo>
                      <a:pt x="10" y="0"/>
                    </a:moveTo>
                    <a:cubicBezTo>
                      <a:pt x="4" y="0"/>
                      <a:pt x="0" y="4"/>
                      <a:pt x="0" y="10"/>
                    </a:cubicBezTo>
                    <a:cubicBezTo>
                      <a:pt x="0" y="16"/>
                      <a:pt x="4" y="21"/>
                      <a:pt x="10" y="21"/>
                    </a:cubicBezTo>
                    <a:cubicBezTo>
                      <a:pt x="15" y="21"/>
                      <a:pt x="19" y="16"/>
                      <a:pt x="19" y="10"/>
                    </a:cubicBezTo>
                    <a:cubicBezTo>
                      <a:pt x="19" y="4"/>
                      <a:pt x="15" y="0"/>
                      <a:pt x="10" y="0"/>
                    </a:cubicBezTo>
                    <a:close/>
                    <a:moveTo>
                      <a:pt x="10" y="16"/>
                    </a:moveTo>
                    <a:cubicBezTo>
                      <a:pt x="7" y="16"/>
                      <a:pt x="5" y="14"/>
                      <a:pt x="5" y="10"/>
                    </a:cubicBezTo>
                    <a:cubicBezTo>
                      <a:pt x="5" y="7"/>
                      <a:pt x="7" y="5"/>
                      <a:pt x="10" y="5"/>
                    </a:cubicBezTo>
                    <a:cubicBezTo>
                      <a:pt x="12" y="5"/>
                      <a:pt x="14" y="7"/>
                      <a:pt x="14" y="10"/>
                    </a:cubicBezTo>
                    <a:cubicBezTo>
                      <a:pt x="14" y="14"/>
                      <a:pt x="12" y="16"/>
                      <a:pt x="10"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75" name="Straight Connector 74"/>
          <p:cNvCxnSpPr/>
          <p:nvPr/>
        </p:nvCxnSpPr>
        <p:spPr>
          <a:xfrm>
            <a:off x="1985269" y="3531612"/>
            <a:ext cx="794683"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3840376" y="3531612"/>
            <a:ext cx="794683" cy="0"/>
          </a:xfrm>
          <a:prstGeom prst="line">
            <a:avLst/>
          </a:prstGeom>
          <a:ln w="222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5695483" y="3531612"/>
            <a:ext cx="794339" cy="0"/>
          </a:xfrm>
          <a:prstGeom prst="line">
            <a:avLst/>
          </a:prstGeom>
          <a:ln w="222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7553051" y="3531612"/>
            <a:ext cx="794339" cy="0"/>
          </a:xfrm>
          <a:prstGeom prst="line">
            <a:avLst/>
          </a:prstGeom>
          <a:ln w="222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a:off x="9407813" y="3531612"/>
            <a:ext cx="793995" cy="0"/>
          </a:xfrm>
          <a:prstGeom prst="line">
            <a:avLst/>
          </a:prstGeom>
          <a:ln w="222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flipV="1">
            <a:off x="11267841" y="3528608"/>
            <a:ext cx="922041" cy="6008"/>
          </a:xfrm>
          <a:prstGeom prst="line">
            <a:avLst/>
          </a:prstGeom>
          <a:ln w="22225">
            <a:solidFill>
              <a:schemeClr val="accent5"/>
            </a:solidFill>
          </a:ln>
        </p:spPr>
        <p:style>
          <a:lnRef idx="1">
            <a:schemeClr val="accent1"/>
          </a:lnRef>
          <a:fillRef idx="0">
            <a:schemeClr val="accent1"/>
          </a:fillRef>
          <a:effectRef idx="0">
            <a:schemeClr val="accent1"/>
          </a:effectRef>
          <a:fontRef idx="minor">
            <a:schemeClr val="tx1"/>
          </a:fontRef>
        </p:style>
      </p:cxnSp>
      <p:sp>
        <p:nvSpPr>
          <p:cNvPr id="104" name="Rectangle 103"/>
          <p:cNvSpPr/>
          <p:nvPr/>
        </p:nvSpPr>
        <p:spPr>
          <a:xfrm>
            <a:off x="405877" y="4249707"/>
            <a:ext cx="2092747" cy="935705"/>
          </a:xfrm>
          <a:prstGeom prst="rect">
            <a:avLst/>
          </a:prstGeom>
        </p:spPr>
        <p:txBody>
          <a:bodyPr wrap="square">
            <a:spAutoFit/>
          </a:bodyPr>
          <a:lstStyle/>
          <a:p>
            <a:pPr algn="ctr">
              <a:lnSpc>
                <a:spcPct val="95000"/>
              </a:lnSpc>
              <a:spcBef>
                <a:spcPts val="400"/>
              </a:spcBef>
              <a:spcAft>
                <a:spcPts val="400"/>
              </a:spcAft>
            </a:pPr>
            <a:r>
              <a:rPr lang="en-US" sz="2133" dirty="0"/>
              <a:t>2014</a:t>
            </a:r>
          </a:p>
          <a:p>
            <a:pPr algn="ctr">
              <a:lnSpc>
                <a:spcPct val="95000"/>
              </a:lnSpc>
              <a:spcBef>
                <a:spcPts val="400"/>
              </a:spcBef>
              <a:spcAft>
                <a:spcPts val="400"/>
              </a:spcAft>
            </a:pPr>
            <a:r>
              <a:rPr lang="en-US" sz="1467" dirty="0"/>
              <a:t>Raised friends and family seed-round</a:t>
            </a:r>
          </a:p>
        </p:txBody>
      </p:sp>
      <p:sp>
        <p:nvSpPr>
          <p:cNvPr id="106" name="Rectangle 105"/>
          <p:cNvSpPr/>
          <p:nvPr/>
        </p:nvSpPr>
        <p:spPr>
          <a:xfrm>
            <a:off x="2263791" y="1711729"/>
            <a:ext cx="2092747" cy="935705"/>
          </a:xfrm>
          <a:prstGeom prst="rect">
            <a:avLst/>
          </a:prstGeom>
        </p:spPr>
        <p:txBody>
          <a:bodyPr wrap="square">
            <a:spAutoFit/>
          </a:bodyPr>
          <a:lstStyle/>
          <a:p>
            <a:pPr algn="ctr">
              <a:lnSpc>
                <a:spcPct val="95000"/>
              </a:lnSpc>
              <a:spcBef>
                <a:spcPts val="400"/>
              </a:spcBef>
              <a:spcAft>
                <a:spcPts val="400"/>
              </a:spcAft>
            </a:pPr>
            <a:r>
              <a:rPr lang="en-US" sz="1467" dirty="0"/>
              <a:t>Launched </a:t>
            </a:r>
            <a:r>
              <a:rPr lang="en-US" sz="1467" dirty="0">
                <a:hlinkClick r:id="rId2"/>
              </a:rPr>
              <a:t>You Exec</a:t>
            </a:r>
            <a:r>
              <a:rPr lang="en-US" sz="1467" dirty="0"/>
              <a:t> with </a:t>
            </a:r>
            <a:r>
              <a:rPr lang="en-US" sz="1467" dirty="0" err="1"/>
              <a:t>xxxx</a:t>
            </a:r>
            <a:r>
              <a:rPr lang="en-US" sz="1467" dirty="0"/>
              <a:t> subscribers</a:t>
            </a:r>
          </a:p>
          <a:p>
            <a:pPr algn="ctr">
              <a:lnSpc>
                <a:spcPct val="95000"/>
              </a:lnSpc>
              <a:spcBef>
                <a:spcPts val="400"/>
              </a:spcBef>
              <a:spcAft>
                <a:spcPts val="400"/>
              </a:spcAft>
            </a:pPr>
            <a:r>
              <a:rPr lang="en-US" sz="2133" dirty="0"/>
              <a:t>2014.5</a:t>
            </a:r>
            <a:endParaRPr lang="en-US" sz="1467" dirty="0"/>
          </a:p>
        </p:txBody>
      </p:sp>
      <p:sp>
        <p:nvSpPr>
          <p:cNvPr id="107" name="Rectangle 106"/>
          <p:cNvSpPr/>
          <p:nvPr/>
        </p:nvSpPr>
        <p:spPr>
          <a:xfrm>
            <a:off x="4093751" y="4249707"/>
            <a:ext cx="2092747" cy="1150187"/>
          </a:xfrm>
          <a:prstGeom prst="rect">
            <a:avLst/>
          </a:prstGeom>
        </p:spPr>
        <p:txBody>
          <a:bodyPr wrap="square">
            <a:spAutoFit/>
          </a:bodyPr>
          <a:lstStyle/>
          <a:p>
            <a:pPr algn="ctr">
              <a:lnSpc>
                <a:spcPct val="95000"/>
              </a:lnSpc>
              <a:spcBef>
                <a:spcPts val="400"/>
              </a:spcBef>
              <a:spcAft>
                <a:spcPts val="400"/>
              </a:spcAft>
            </a:pPr>
            <a:r>
              <a:rPr lang="en-US" sz="2133" dirty="0"/>
              <a:t>2015</a:t>
            </a:r>
          </a:p>
          <a:p>
            <a:pPr algn="ctr">
              <a:lnSpc>
                <a:spcPct val="95000"/>
              </a:lnSpc>
              <a:spcBef>
                <a:spcPts val="400"/>
              </a:spcBef>
              <a:spcAft>
                <a:spcPts val="400"/>
              </a:spcAft>
            </a:pPr>
            <a:r>
              <a:rPr lang="en-US" sz="1467" dirty="0"/>
              <a:t>Launched </a:t>
            </a:r>
            <a:r>
              <a:rPr lang="en-US" sz="1467" dirty="0">
                <a:hlinkClick r:id="rId3"/>
              </a:rPr>
              <a:t>Plus</a:t>
            </a:r>
            <a:r>
              <a:rPr lang="en-US" sz="1467" dirty="0"/>
              <a:t> subscription model for corporate accounts</a:t>
            </a:r>
          </a:p>
        </p:txBody>
      </p:sp>
      <p:sp>
        <p:nvSpPr>
          <p:cNvPr id="108" name="Rectangle 107"/>
          <p:cNvSpPr/>
          <p:nvPr/>
        </p:nvSpPr>
        <p:spPr>
          <a:xfrm>
            <a:off x="5969772" y="1711729"/>
            <a:ext cx="2092747" cy="935705"/>
          </a:xfrm>
          <a:prstGeom prst="rect">
            <a:avLst/>
          </a:prstGeom>
        </p:spPr>
        <p:txBody>
          <a:bodyPr wrap="square">
            <a:spAutoFit/>
          </a:bodyPr>
          <a:lstStyle/>
          <a:p>
            <a:pPr algn="ctr">
              <a:lnSpc>
                <a:spcPct val="95000"/>
              </a:lnSpc>
              <a:spcBef>
                <a:spcPts val="400"/>
              </a:spcBef>
              <a:spcAft>
                <a:spcPts val="400"/>
              </a:spcAft>
            </a:pPr>
            <a:r>
              <a:rPr lang="en-US" sz="1467" dirty="0"/>
              <a:t>Xxx </a:t>
            </a:r>
            <a:r>
              <a:rPr lang="en-US" sz="1467" dirty="0" err="1"/>
              <a:t>Xxxx</a:t>
            </a:r>
            <a:r>
              <a:rPr lang="en-US" sz="1467" dirty="0"/>
              <a:t> </a:t>
            </a:r>
            <a:r>
              <a:rPr lang="en-US" sz="1467" dirty="0" err="1"/>
              <a:t>xxxxxx</a:t>
            </a:r>
            <a:r>
              <a:rPr lang="en-US" sz="1467" dirty="0"/>
              <a:t> </a:t>
            </a:r>
            <a:r>
              <a:rPr lang="en-US" sz="1467" dirty="0" err="1"/>
              <a:t>xxxx</a:t>
            </a:r>
            <a:r>
              <a:rPr lang="en-US" sz="1467" dirty="0"/>
              <a:t> </a:t>
            </a:r>
            <a:r>
              <a:rPr lang="en-US" sz="1467" dirty="0" err="1"/>
              <a:t>xxxxxxxx</a:t>
            </a:r>
            <a:r>
              <a:rPr lang="en-US" sz="1467" dirty="0"/>
              <a:t> </a:t>
            </a:r>
            <a:r>
              <a:rPr lang="en-US" sz="1467" dirty="0" err="1"/>
              <a:t>xxxxxx</a:t>
            </a:r>
            <a:r>
              <a:rPr lang="en-US" sz="1467" dirty="0"/>
              <a:t> xxx </a:t>
            </a:r>
          </a:p>
          <a:p>
            <a:pPr algn="ctr">
              <a:lnSpc>
                <a:spcPct val="95000"/>
              </a:lnSpc>
              <a:spcBef>
                <a:spcPts val="400"/>
              </a:spcBef>
              <a:spcAft>
                <a:spcPts val="400"/>
              </a:spcAft>
            </a:pPr>
            <a:r>
              <a:rPr lang="en-US" sz="2133" dirty="0"/>
              <a:t>2015.5</a:t>
            </a:r>
            <a:endParaRPr lang="en-US" sz="1467" dirty="0"/>
          </a:p>
        </p:txBody>
      </p:sp>
      <p:sp>
        <p:nvSpPr>
          <p:cNvPr id="109" name="Rectangle 108"/>
          <p:cNvSpPr/>
          <p:nvPr/>
        </p:nvSpPr>
        <p:spPr>
          <a:xfrm>
            <a:off x="7821872" y="4249707"/>
            <a:ext cx="2092747" cy="935705"/>
          </a:xfrm>
          <a:prstGeom prst="rect">
            <a:avLst/>
          </a:prstGeom>
        </p:spPr>
        <p:txBody>
          <a:bodyPr wrap="square">
            <a:spAutoFit/>
          </a:bodyPr>
          <a:lstStyle/>
          <a:p>
            <a:pPr algn="ctr">
              <a:lnSpc>
                <a:spcPct val="95000"/>
              </a:lnSpc>
              <a:spcBef>
                <a:spcPts val="400"/>
              </a:spcBef>
              <a:spcAft>
                <a:spcPts val="400"/>
              </a:spcAft>
            </a:pPr>
            <a:r>
              <a:rPr lang="en-US" sz="2133" dirty="0"/>
              <a:t>2016</a:t>
            </a:r>
          </a:p>
          <a:p>
            <a:pPr algn="ctr">
              <a:lnSpc>
                <a:spcPct val="95000"/>
              </a:lnSpc>
              <a:spcBef>
                <a:spcPts val="400"/>
              </a:spcBef>
              <a:spcAft>
                <a:spcPts val="400"/>
              </a:spcAft>
            </a:pPr>
            <a:r>
              <a:rPr lang="en-US" sz="1467" dirty="0"/>
              <a:t>X </a:t>
            </a:r>
            <a:r>
              <a:rPr lang="en-US" sz="1467" dirty="0" err="1"/>
              <a:t>xxxx</a:t>
            </a:r>
            <a:r>
              <a:rPr lang="en-US" sz="1467" dirty="0"/>
              <a:t> </a:t>
            </a:r>
            <a:r>
              <a:rPr lang="en-US" sz="1467" dirty="0" err="1"/>
              <a:t>xxxxx</a:t>
            </a:r>
            <a:r>
              <a:rPr lang="en-US" sz="1467" dirty="0"/>
              <a:t> </a:t>
            </a:r>
            <a:r>
              <a:rPr lang="en-US" sz="1467" dirty="0" err="1"/>
              <a:t>xxxxx</a:t>
            </a:r>
            <a:r>
              <a:rPr lang="en-US" sz="1467" dirty="0"/>
              <a:t> </a:t>
            </a:r>
            <a:r>
              <a:rPr lang="en-US" sz="1467" dirty="0" err="1"/>
              <a:t>xxxxxx-xxxxx</a:t>
            </a:r>
            <a:r>
              <a:rPr lang="en-US" sz="1467" dirty="0"/>
              <a:t> xx </a:t>
            </a:r>
          </a:p>
        </p:txBody>
      </p:sp>
      <p:sp>
        <p:nvSpPr>
          <p:cNvPr id="110" name="Rectangle 109"/>
          <p:cNvSpPr/>
          <p:nvPr/>
        </p:nvSpPr>
        <p:spPr>
          <a:xfrm>
            <a:off x="9697893" y="1711729"/>
            <a:ext cx="2092747" cy="935705"/>
          </a:xfrm>
          <a:prstGeom prst="rect">
            <a:avLst/>
          </a:prstGeom>
        </p:spPr>
        <p:txBody>
          <a:bodyPr wrap="square">
            <a:spAutoFit/>
          </a:bodyPr>
          <a:lstStyle/>
          <a:p>
            <a:pPr algn="ctr">
              <a:lnSpc>
                <a:spcPct val="95000"/>
              </a:lnSpc>
              <a:spcBef>
                <a:spcPts val="400"/>
              </a:spcBef>
              <a:spcAft>
                <a:spcPts val="400"/>
              </a:spcAft>
            </a:pPr>
            <a:r>
              <a:rPr lang="en-US" sz="1467" dirty="0" err="1"/>
              <a:t>Xxxxx</a:t>
            </a:r>
            <a:r>
              <a:rPr lang="en-US" sz="1467" dirty="0"/>
              <a:t> </a:t>
            </a:r>
            <a:r>
              <a:rPr lang="en-US" sz="1467" dirty="0" err="1"/>
              <a:t>xxxxx</a:t>
            </a:r>
            <a:r>
              <a:rPr lang="en-US" sz="1467" dirty="0"/>
              <a:t> </a:t>
            </a:r>
            <a:r>
              <a:rPr lang="en-US" sz="1467" dirty="0" err="1"/>
              <a:t>xxxxxx</a:t>
            </a:r>
            <a:r>
              <a:rPr lang="en-US" sz="1467" dirty="0"/>
              <a:t> </a:t>
            </a:r>
            <a:r>
              <a:rPr lang="en-US" sz="1467" dirty="0" err="1"/>
              <a:t>xxxxxxx</a:t>
            </a:r>
            <a:r>
              <a:rPr lang="en-US" sz="1467" dirty="0"/>
              <a:t> xxx </a:t>
            </a:r>
          </a:p>
          <a:p>
            <a:pPr algn="ctr">
              <a:lnSpc>
                <a:spcPct val="95000"/>
              </a:lnSpc>
              <a:spcBef>
                <a:spcPts val="400"/>
              </a:spcBef>
              <a:spcAft>
                <a:spcPts val="400"/>
              </a:spcAft>
            </a:pPr>
            <a:r>
              <a:rPr lang="en-US" sz="2133" dirty="0"/>
              <a:t>2016.5</a:t>
            </a:r>
            <a:endParaRPr lang="en-US" sz="1467" dirty="0"/>
          </a:p>
        </p:txBody>
      </p:sp>
      <p:sp>
        <p:nvSpPr>
          <p:cNvPr id="111" name="Title 110"/>
          <p:cNvSpPr>
            <a:spLocks noGrp="1"/>
          </p:cNvSpPr>
          <p:nvPr>
            <p:ph type="title"/>
          </p:nvPr>
        </p:nvSpPr>
        <p:spPr/>
        <p:txBody>
          <a:bodyPr/>
          <a:lstStyle/>
          <a:p>
            <a:r>
              <a:rPr lang="en-US" dirty="0"/>
              <a:t>TIMELINE</a:t>
            </a:r>
          </a:p>
        </p:txBody>
      </p:sp>
      <p:sp>
        <p:nvSpPr>
          <p:cNvPr id="112" name="Text Placeholder 111"/>
          <p:cNvSpPr>
            <a:spLocks noGrp="1"/>
          </p:cNvSpPr>
          <p:nvPr>
            <p:ph type="body" sz="quarter" idx="10"/>
          </p:nvPr>
        </p:nvSpPr>
        <p:spPr/>
        <p:txBody>
          <a:bodyPr/>
          <a:lstStyle/>
          <a:p>
            <a:r>
              <a:rPr lang="en-US" dirty="0"/>
              <a:t>Time, it flies when you’re busy</a:t>
            </a:r>
          </a:p>
        </p:txBody>
      </p:sp>
      <p:sp>
        <p:nvSpPr>
          <p:cNvPr id="68" name="Freeform 124"/>
          <p:cNvSpPr>
            <a:spLocks noEditPoints="1"/>
          </p:cNvSpPr>
          <p:nvPr/>
        </p:nvSpPr>
        <p:spPr bwMode="auto">
          <a:xfrm>
            <a:off x="2963652" y="3212976"/>
            <a:ext cx="575150" cy="688106"/>
          </a:xfrm>
          <a:custGeom>
            <a:avLst/>
            <a:gdLst>
              <a:gd name="T0" fmla="*/ 247 w 557"/>
              <a:gd name="T1" fmla="*/ 666 h 666"/>
              <a:gd name="T2" fmla="*/ 238 w 557"/>
              <a:gd name="T3" fmla="*/ 663 h 666"/>
              <a:gd name="T4" fmla="*/ 226 w 557"/>
              <a:gd name="T5" fmla="*/ 641 h 666"/>
              <a:gd name="T6" fmla="*/ 210 w 557"/>
              <a:gd name="T7" fmla="*/ 545 h 666"/>
              <a:gd name="T8" fmla="*/ 173 w 557"/>
              <a:gd name="T9" fmla="*/ 552 h 666"/>
              <a:gd name="T10" fmla="*/ 148 w 557"/>
              <a:gd name="T11" fmla="*/ 545 h 666"/>
              <a:gd name="T12" fmla="*/ 148 w 557"/>
              <a:gd name="T13" fmla="*/ 545 h 666"/>
              <a:gd name="T14" fmla="*/ 147 w 557"/>
              <a:gd name="T15" fmla="*/ 545 h 666"/>
              <a:gd name="T16" fmla="*/ 128 w 557"/>
              <a:gd name="T17" fmla="*/ 484 h 666"/>
              <a:gd name="T18" fmla="*/ 105 w 557"/>
              <a:gd name="T19" fmla="*/ 482 h 666"/>
              <a:gd name="T20" fmla="*/ 32 w 557"/>
              <a:gd name="T21" fmla="*/ 497 h 666"/>
              <a:gd name="T22" fmla="*/ 7 w 557"/>
              <a:gd name="T23" fmla="*/ 492 h 666"/>
              <a:gd name="T24" fmla="*/ 5 w 557"/>
              <a:gd name="T25" fmla="*/ 467 h 666"/>
              <a:gd name="T26" fmla="*/ 93 w 557"/>
              <a:gd name="T27" fmla="*/ 355 h 666"/>
              <a:gd name="T28" fmla="*/ 164 w 557"/>
              <a:gd name="T29" fmla="*/ 340 h 666"/>
              <a:gd name="T30" fmla="*/ 215 w 557"/>
              <a:gd name="T31" fmla="*/ 254 h 666"/>
              <a:gd name="T32" fmla="*/ 455 w 557"/>
              <a:gd name="T33" fmla="*/ 77 h 666"/>
              <a:gd name="T34" fmla="*/ 536 w 557"/>
              <a:gd name="T35" fmla="*/ 3 h 666"/>
              <a:gd name="T36" fmla="*/ 545 w 557"/>
              <a:gd name="T37" fmla="*/ 0 h 666"/>
              <a:gd name="T38" fmla="*/ 555 w 557"/>
              <a:gd name="T39" fmla="*/ 5 h 666"/>
              <a:gd name="T40" fmla="*/ 555 w 557"/>
              <a:gd name="T41" fmla="*/ 18 h 666"/>
              <a:gd name="T42" fmla="*/ 510 w 557"/>
              <a:gd name="T43" fmla="*/ 114 h 666"/>
              <a:gd name="T44" fmla="*/ 406 w 557"/>
              <a:gd name="T45" fmla="*/ 396 h 666"/>
              <a:gd name="T46" fmla="*/ 338 w 557"/>
              <a:gd name="T47" fmla="*/ 470 h 666"/>
              <a:gd name="T48" fmla="*/ 344 w 557"/>
              <a:gd name="T49" fmla="*/ 542 h 666"/>
              <a:gd name="T50" fmla="*/ 263 w 557"/>
              <a:gd name="T51" fmla="*/ 658 h 666"/>
              <a:gd name="T52" fmla="*/ 247 w 557"/>
              <a:gd name="T53" fmla="*/ 666 h 666"/>
              <a:gd name="T54" fmla="*/ 214 w 557"/>
              <a:gd name="T55" fmla="*/ 530 h 666"/>
              <a:gd name="T56" fmla="*/ 220 w 557"/>
              <a:gd name="T57" fmla="*/ 533 h 666"/>
              <a:gd name="T58" fmla="*/ 240 w 557"/>
              <a:gd name="T59" fmla="*/ 643 h 666"/>
              <a:gd name="T60" fmla="*/ 244 w 557"/>
              <a:gd name="T61" fmla="*/ 651 h 666"/>
              <a:gd name="T62" fmla="*/ 252 w 557"/>
              <a:gd name="T63" fmla="*/ 649 h 666"/>
              <a:gd name="T64" fmla="*/ 331 w 557"/>
              <a:gd name="T65" fmla="*/ 537 h 666"/>
              <a:gd name="T66" fmla="*/ 323 w 557"/>
              <a:gd name="T67" fmla="*/ 471 h 666"/>
              <a:gd name="T68" fmla="*/ 325 w 557"/>
              <a:gd name="T69" fmla="*/ 463 h 666"/>
              <a:gd name="T70" fmla="*/ 395 w 557"/>
              <a:gd name="T71" fmla="*/ 388 h 666"/>
              <a:gd name="T72" fmla="*/ 495 w 557"/>
              <a:gd name="T73" fmla="*/ 115 h 666"/>
              <a:gd name="T74" fmla="*/ 496 w 557"/>
              <a:gd name="T75" fmla="*/ 111 h 666"/>
              <a:gd name="T76" fmla="*/ 540 w 557"/>
              <a:gd name="T77" fmla="*/ 19 h 666"/>
              <a:gd name="T78" fmla="*/ 463 w 557"/>
              <a:gd name="T79" fmla="*/ 89 h 666"/>
              <a:gd name="T80" fmla="*/ 458 w 557"/>
              <a:gd name="T81" fmla="*/ 91 h 666"/>
              <a:gd name="T82" fmla="*/ 226 w 557"/>
              <a:gd name="T83" fmla="*/ 262 h 666"/>
              <a:gd name="T84" fmla="*/ 174 w 557"/>
              <a:gd name="T85" fmla="*/ 351 h 666"/>
              <a:gd name="T86" fmla="*/ 166 w 557"/>
              <a:gd name="T87" fmla="*/ 355 h 666"/>
              <a:gd name="T88" fmla="*/ 145 w 557"/>
              <a:gd name="T89" fmla="*/ 353 h 666"/>
              <a:gd name="T90" fmla="*/ 102 w 557"/>
              <a:gd name="T91" fmla="*/ 366 h 666"/>
              <a:gd name="T92" fmla="*/ 17 w 557"/>
              <a:gd name="T93" fmla="*/ 474 h 666"/>
              <a:gd name="T94" fmla="*/ 18 w 557"/>
              <a:gd name="T95" fmla="*/ 483 h 666"/>
              <a:gd name="T96" fmla="*/ 26 w 557"/>
              <a:gd name="T97" fmla="*/ 485 h 666"/>
              <a:gd name="T98" fmla="*/ 105 w 557"/>
              <a:gd name="T99" fmla="*/ 468 h 666"/>
              <a:gd name="T100" fmla="*/ 137 w 557"/>
              <a:gd name="T101" fmla="*/ 472 h 666"/>
              <a:gd name="T102" fmla="*/ 142 w 557"/>
              <a:gd name="T103" fmla="*/ 479 h 666"/>
              <a:gd name="T104" fmla="*/ 155 w 557"/>
              <a:gd name="T105" fmla="*/ 534 h 666"/>
              <a:gd name="T106" fmla="*/ 173 w 557"/>
              <a:gd name="T107" fmla="*/ 538 h 666"/>
              <a:gd name="T108" fmla="*/ 212 w 557"/>
              <a:gd name="T109" fmla="*/ 530 h 666"/>
              <a:gd name="T110" fmla="*/ 214 w 557"/>
              <a:gd name="T111" fmla="*/ 53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7" h="666">
                <a:moveTo>
                  <a:pt x="247" y="666"/>
                </a:moveTo>
                <a:cubicBezTo>
                  <a:pt x="244" y="666"/>
                  <a:pt x="241" y="665"/>
                  <a:pt x="238" y="663"/>
                </a:cubicBezTo>
                <a:cubicBezTo>
                  <a:pt x="229" y="660"/>
                  <a:pt x="224" y="651"/>
                  <a:pt x="226" y="641"/>
                </a:cubicBezTo>
                <a:cubicBezTo>
                  <a:pt x="226" y="639"/>
                  <a:pt x="232" y="588"/>
                  <a:pt x="210" y="545"/>
                </a:cubicBezTo>
                <a:cubicBezTo>
                  <a:pt x="196" y="550"/>
                  <a:pt x="184" y="552"/>
                  <a:pt x="173" y="552"/>
                </a:cubicBezTo>
                <a:cubicBezTo>
                  <a:pt x="162" y="552"/>
                  <a:pt x="154" y="550"/>
                  <a:pt x="148" y="545"/>
                </a:cubicBezTo>
                <a:cubicBezTo>
                  <a:pt x="148" y="545"/>
                  <a:pt x="148" y="545"/>
                  <a:pt x="148" y="545"/>
                </a:cubicBezTo>
                <a:cubicBezTo>
                  <a:pt x="147" y="545"/>
                  <a:pt x="147" y="545"/>
                  <a:pt x="147" y="545"/>
                </a:cubicBezTo>
                <a:cubicBezTo>
                  <a:pt x="134" y="535"/>
                  <a:pt x="128" y="515"/>
                  <a:pt x="128" y="484"/>
                </a:cubicBezTo>
                <a:cubicBezTo>
                  <a:pt x="121" y="483"/>
                  <a:pt x="113" y="482"/>
                  <a:pt x="105" y="482"/>
                </a:cubicBezTo>
                <a:cubicBezTo>
                  <a:pt x="65" y="482"/>
                  <a:pt x="32" y="497"/>
                  <a:pt x="32" y="497"/>
                </a:cubicBezTo>
                <a:cubicBezTo>
                  <a:pt x="23" y="501"/>
                  <a:pt x="13" y="499"/>
                  <a:pt x="7" y="492"/>
                </a:cubicBezTo>
                <a:cubicBezTo>
                  <a:pt x="1" y="485"/>
                  <a:pt x="0" y="475"/>
                  <a:pt x="5" y="467"/>
                </a:cubicBezTo>
                <a:cubicBezTo>
                  <a:pt x="14" y="453"/>
                  <a:pt x="59" y="382"/>
                  <a:pt x="93" y="355"/>
                </a:cubicBezTo>
                <a:cubicBezTo>
                  <a:pt x="111" y="341"/>
                  <a:pt x="135" y="336"/>
                  <a:pt x="164" y="340"/>
                </a:cubicBezTo>
                <a:cubicBezTo>
                  <a:pt x="177" y="310"/>
                  <a:pt x="194" y="281"/>
                  <a:pt x="215" y="254"/>
                </a:cubicBezTo>
                <a:cubicBezTo>
                  <a:pt x="315" y="119"/>
                  <a:pt x="412" y="79"/>
                  <a:pt x="455" y="77"/>
                </a:cubicBezTo>
                <a:cubicBezTo>
                  <a:pt x="536" y="3"/>
                  <a:pt x="536" y="3"/>
                  <a:pt x="536" y="3"/>
                </a:cubicBezTo>
                <a:cubicBezTo>
                  <a:pt x="538" y="1"/>
                  <a:pt x="541" y="0"/>
                  <a:pt x="545" y="0"/>
                </a:cubicBezTo>
                <a:cubicBezTo>
                  <a:pt x="549" y="0"/>
                  <a:pt x="553" y="2"/>
                  <a:pt x="555" y="5"/>
                </a:cubicBezTo>
                <a:cubicBezTo>
                  <a:pt x="557" y="9"/>
                  <a:pt x="557" y="14"/>
                  <a:pt x="555" y="18"/>
                </a:cubicBezTo>
                <a:cubicBezTo>
                  <a:pt x="510" y="114"/>
                  <a:pt x="510" y="114"/>
                  <a:pt x="510" y="114"/>
                </a:cubicBezTo>
                <a:cubicBezTo>
                  <a:pt x="523" y="166"/>
                  <a:pt x="496" y="275"/>
                  <a:pt x="406" y="396"/>
                </a:cubicBezTo>
                <a:cubicBezTo>
                  <a:pt x="386" y="423"/>
                  <a:pt x="363" y="448"/>
                  <a:pt x="338" y="470"/>
                </a:cubicBezTo>
                <a:cubicBezTo>
                  <a:pt x="350" y="496"/>
                  <a:pt x="352" y="521"/>
                  <a:pt x="344" y="542"/>
                </a:cubicBezTo>
                <a:cubicBezTo>
                  <a:pt x="328" y="584"/>
                  <a:pt x="269" y="651"/>
                  <a:pt x="263" y="658"/>
                </a:cubicBezTo>
                <a:cubicBezTo>
                  <a:pt x="259" y="663"/>
                  <a:pt x="253" y="666"/>
                  <a:pt x="247" y="666"/>
                </a:cubicBezTo>
                <a:close/>
                <a:moveTo>
                  <a:pt x="214" y="530"/>
                </a:moveTo>
                <a:cubicBezTo>
                  <a:pt x="216" y="530"/>
                  <a:pt x="219" y="531"/>
                  <a:pt x="220" y="533"/>
                </a:cubicBezTo>
                <a:cubicBezTo>
                  <a:pt x="246" y="580"/>
                  <a:pt x="240" y="637"/>
                  <a:pt x="240" y="643"/>
                </a:cubicBezTo>
                <a:cubicBezTo>
                  <a:pt x="239" y="646"/>
                  <a:pt x="241" y="649"/>
                  <a:pt x="244" y="651"/>
                </a:cubicBezTo>
                <a:cubicBezTo>
                  <a:pt x="247" y="652"/>
                  <a:pt x="250" y="651"/>
                  <a:pt x="252" y="649"/>
                </a:cubicBezTo>
                <a:cubicBezTo>
                  <a:pt x="255" y="646"/>
                  <a:pt x="316" y="577"/>
                  <a:pt x="331" y="537"/>
                </a:cubicBezTo>
                <a:cubicBezTo>
                  <a:pt x="338" y="518"/>
                  <a:pt x="336" y="496"/>
                  <a:pt x="323" y="471"/>
                </a:cubicBezTo>
                <a:cubicBezTo>
                  <a:pt x="322" y="468"/>
                  <a:pt x="323" y="465"/>
                  <a:pt x="325" y="463"/>
                </a:cubicBezTo>
                <a:cubicBezTo>
                  <a:pt x="351" y="441"/>
                  <a:pt x="374" y="416"/>
                  <a:pt x="395" y="388"/>
                </a:cubicBezTo>
                <a:cubicBezTo>
                  <a:pt x="483" y="269"/>
                  <a:pt x="509" y="163"/>
                  <a:pt x="495" y="115"/>
                </a:cubicBezTo>
                <a:cubicBezTo>
                  <a:pt x="495" y="114"/>
                  <a:pt x="495" y="112"/>
                  <a:pt x="496" y="111"/>
                </a:cubicBezTo>
                <a:cubicBezTo>
                  <a:pt x="540" y="19"/>
                  <a:pt x="540" y="19"/>
                  <a:pt x="540" y="19"/>
                </a:cubicBezTo>
                <a:cubicBezTo>
                  <a:pt x="463" y="89"/>
                  <a:pt x="463" y="89"/>
                  <a:pt x="463" y="89"/>
                </a:cubicBezTo>
                <a:cubicBezTo>
                  <a:pt x="461" y="90"/>
                  <a:pt x="460" y="91"/>
                  <a:pt x="458" y="91"/>
                </a:cubicBezTo>
                <a:cubicBezTo>
                  <a:pt x="418" y="92"/>
                  <a:pt x="325" y="129"/>
                  <a:pt x="226" y="262"/>
                </a:cubicBezTo>
                <a:cubicBezTo>
                  <a:pt x="205" y="290"/>
                  <a:pt x="188" y="320"/>
                  <a:pt x="174" y="351"/>
                </a:cubicBezTo>
                <a:cubicBezTo>
                  <a:pt x="173" y="354"/>
                  <a:pt x="170" y="355"/>
                  <a:pt x="166" y="355"/>
                </a:cubicBezTo>
                <a:cubicBezTo>
                  <a:pt x="159" y="354"/>
                  <a:pt x="152" y="353"/>
                  <a:pt x="145" y="353"/>
                </a:cubicBezTo>
                <a:cubicBezTo>
                  <a:pt x="128" y="353"/>
                  <a:pt x="113" y="357"/>
                  <a:pt x="102" y="366"/>
                </a:cubicBezTo>
                <a:cubicBezTo>
                  <a:pt x="68" y="392"/>
                  <a:pt x="22" y="466"/>
                  <a:pt x="17" y="474"/>
                </a:cubicBezTo>
                <a:cubicBezTo>
                  <a:pt x="15" y="477"/>
                  <a:pt x="15" y="481"/>
                  <a:pt x="18" y="483"/>
                </a:cubicBezTo>
                <a:cubicBezTo>
                  <a:pt x="20" y="485"/>
                  <a:pt x="23" y="486"/>
                  <a:pt x="26" y="485"/>
                </a:cubicBezTo>
                <a:cubicBezTo>
                  <a:pt x="26" y="485"/>
                  <a:pt x="62" y="468"/>
                  <a:pt x="105" y="468"/>
                </a:cubicBezTo>
                <a:cubicBezTo>
                  <a:pt x="116" y="468"/>
                  <a:pt x="127" y="469"/>
                  <a:pt x="137" y="472"/>
                </a:cubicBezTo>
                <a:cubicBezTo>
                  <a:pt x="140" y="472"/>
                  <a:pt x="142" y="475"/>
                  <a:pt x="142" y="479"/>
                </a:cubicBezTo>
                <a:cubicBezTo>
                  <a:pt x="141" y="507"/>
                  <a:pt x="146" y="527"/>
                  <a:pt x="155" y="534"/>
                </a:cubicBezTo>
                <a:cubicBezTo>
                  <a:pt x="160" y="537"/>
                  <a:pt x="165" y="538"/>
                  <a:pt x="173" y="538"/>
                </a:cubicBezTo>
                <a:cubicBezTo>
                  <a:pt x="183" y="538"/>
                  <a:pt x="197" y="535"/>
                  <a:pt x="212" y="530"/>
                </a:cubicBezTo>
                <a:cubicBezTo>
                  <a:pt x="212" y="530"/>
                  <a:pt x="213" y="530"/>
                  <a:pt x="214" y="53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28"/>
          <p:cNvSpPr>
            <a:spLocks noEditPoints="1"/>
          </p:cNvSpPr>
          <p:nvPr/>
        </p:nvSpPr>
        <p:spPr bwMode="auto">
          <a:xfrm>
            <a:off x="6748619" y="3179440"/>
            <a:ext cx="603015" cy="693122"/>
          </a:xfrm>
          <a:custGeom>
            <a:avLst/>
            <a:gdLst>
              <a:gd name="T0" fmla="*/ 314 w 392"/>
              <a:gd name="T1" fmla="*/ 188 h 451"/>
              <a:gd name="T2" fmla="*/ 271 w 392"/>
              <a:gd name="T3" fmla="*/ 210 h 451"/>
              <a:gd name="T4" fmla="*/ 266 w 392"/>
              <a:gd name="T5" fmla="*/ 183 h 451"/>
              <a:gd name="T6" fmla="*/ 158 w 392"/>
              <a:gd name="T7" fmla="*/ 256 h 451"/>
              <a:gd name="T8" fmla="*/ 266 w 392"/>
              <a:gd name="T9" fmla="*/ 329 h 451"/>
              <a:gd name="T10" fmla="*/ 271 w 392"/>
              <a:gd name="T11" fmla="*/ 302 h 451"/>
              <a:gd name="T12" fmla="*/ 314 w 392"/>
              <a:gd name="T13" fmla="*/ 352 h 451"/>
              <a:gd name="T14" fmla="*/ 348 w 392"/>
              <a:gd name="T15" fmla="*/ 357 h 451"/>
              <a:gd name="T16" fmla="*/ 353 w 392"/>
              <a:gd name="T17" fmla="*/ 451 h 451"/>
              <a:gd name="T18" fmla="*/ 357 w 392"/>
              <a:gd name="T19" fmla="*/ 357 h 451"/>
              <a:gd name="T20" fmla="*/ 392 w 392"/>
              <a:gd name="T21" fmla="*/ 352 h 451"/>
              <a:gd name="T22" fmla="*/ 318 w 392"/>
              <a:gd name="T23" fmla="*/ 183 h 451"/>
              <a:gd name="T24" fmla="*/ 231 w 392"/>
              <a:gd name="T25" fmla="*/ 320 h 451"/>
              <a:gd name="T26" fmla="*/ 231 w 392"/>
              <a:gd name="T27" fmla="*/ 192 h 451"/>
              <a:gd name="T28" fmla="*/ 261 w 392"/>
              <a:gd name="T29" fmla="*/ 320 h 451"/>
              <a:gd name="T30" fmla="*/ 271 w 392"/>
              <a:gd name="T31" fmla="*/ 292 h 451"/>
              <a:gd name="T32" fmla="*/ 314 w 392"/>
              <a:gd name="T33" fmla="*/ 220 h 451"/>
              <a:gd name="T34" fmla="*/ 382 w 392"/>
              <a:gd name="T35" fmla="*/ 348 h 451"/>
              <a:gd name="T36" fmla="*/ 323 w 392"/>
              <a:gd name="T37" fmla="*/ 192 h 451"/>
              <a:gd name="T38" fmla="*/ 382 w 392"/>
              <a:gd name="T39" fmla="*/ 348 h 451"/>
              <a:gd name="T40" fmla="*/ 160 w 392"/>
              <a:gd name="T41" fmla="*/ 0 h 451"/>
              <a:gd name="T42" fmla="*/ 121 w 392"/>
              <a:gd name="T43" fmla="*/ 4 h 451"/>
              <a:gd name="T44" fmla="*/ 78 w 392"/>
              <a:gd name="T45" fmla="*/ 27 h 451"/>
              <a:gd name="T46" fmla="*/ 73 w 392"/>
              <a:gd name="T47" fmla="*/ 0 h 451"/>
              <a:gd name="T48" fmla="*/ 0 w 392"/>
              <a:gd name="T49" fmla="*/ 169 h 451"/>
              <a:gd name="T50" fmla="*/ 34 w 392"/>
              <a:gd name="T51" fmla="*/ 174 h 451"/>
              <a:gd name="T52" fmla="*/ 39 w 392"/>
              <a:gd name="T53" fmla="*/ 451 h 451"/>
              <a:gd name="T54" fmla="*/ 44 w 392"/>
              <a:gd name="T55" fmla="*/ 174 h 451"/>
              <a:gd name="T56" fmla="*/ 78 w 392"/>
              <a:gd name="T57" fmla="*/ 169 h 451"/>
              <a:gd name="T58" fmla="*/ 121 w 392"/>
              <a:gd name="T59" fmla="*/ 118 h 451"/>
              <a:gd name="T60" fmla="*/ 126 w 392"/>
              <a:gd name="T61" fmla="*/ 146 h 451"/>
              <a:gd name="T62" fmla="*/ 233 w 392"/>
              <a:gd name="T63" fmla="*/ 73 h 451"/>
              <a:gd name="T64" fmla="*/ 9 w 392"/>
              <a:gd name="T65" fmla="*/ 164 h 451"/>
              <a:gd name="T66" fmla="*/ 68 w 392"/>
              <a:gd name="T67" fmla="*/ 9 h 451"/>
              <a:gd name="T68" fmla="*/ 121 w 392"/>
              <a:gd name="T69" fmla="*/ 109 h 451"/>
              <a:gd name="T70" fmla="*/ 78 w 392"/>
              <a:gd name="T71" fmla="*/ 37 h 451"/>
              <a:gd name="T72" fmla="*/ 121 w 392"/>
              <a:gd name="T73" fmla="*/ 109 h 451"/>
              <a:gd name="T74" fmla="*/ 160 w 392"/>
              <a:gd name="T75" fmla="*/ 9 h 451"/>
              <a:gd name="T76" fmla="*/ 160 w 392"/>
              <a:gd name="T77" fmla="*/ 136 h 451"/>
              <a:gd name="T78" fmla="*/ 130 w 392"/>
              <a:gd name="T79" fmla="*/ 9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2" h="451">
                <a:moveTo>
                  <a:pt x="318" y="183"/>
                </a:moveTo>
                <a:cubicBezTo>
                  <a:pt x="316" y="183"/>
                  <a:pt x="314" y="185"/>
                  <a:pt x="314" y="188"/>
                </a:cubicBezTo>
                <a:cubicBezTo>
                  <a:pt x="314" y="210"/>
                  <a:pt x="314" y="210"/>
                  <a:pt x="314" y="210"/>
                </a:cubicBezTo>
                <a:cubicBezTo>
                  <a:pt x="271" y="210"/>
                  <a:pt x="271" y="210"/>
                  <a:pt x="271" y="210"/>
                </a:cubicBezTo>
                <a:cubicBezTo>
                  <a:pt x="271" y="188"/>
                  <a:pt x="271" y="188"/>
                  <a:pt x="271" y="188"/>
                </a:cubicBezTo>
                <a:cubicBezTo>
                  <a:pt x="271" y="185"/>
                  <a:pt x="269" y="183"/>
                  <a:pt x="266" y="183"/>
                </a:cubicBezTo>
                <a:cubicBezTo>
                  <a:pt x="231" y="183"/>
                  <a:pt x="231" y="183"/>
                  <a:pt x="231" y="183"/>
                </a:cubicBezTo>
                <a:cubicBezTo>
                  <a:pt x="191" y="183"/>
                  <a:pt x="158" y="216"/>
                  <a:pt x="158" y="256"/>
                </a:cubicBezTo>
                <a:cubicBezTo>
                  <a:pt x="158" y="296"/>
                  <a:pt x="191" y="329"/>
                  <a:pt x="231" y="329"/>
                </a:cubicBezTo>
                <a:cubicBezTo>
                  <a:pt x="266" y="329"/>
                  <a:pt x="266" y="329"/>
                  <a:pt x="266" y="329"/>
                </a:cubicBezTo>
                <a:cubicBezTo>
                  <a:pt x="269" y="329"/>
                  <a:pt x="271" y="327"/>
                  <a:pt x="271" y="324"/>
                </a:cubicBezTo>
                <a:cubicBezTo>
                  <a:pt x="271" y="302"/>
                  <a:pt x="271" y="302"/>
                  <a:pt x="271" y="302"/>
                </a:cubicBezTo>
                <a:cubicBezTo>
                  <a:pt x="314" y="302"/>
                  <a:pt x="314" y="302"/>
                  <a:pt x="314" y="302"/>
                </a:cubicBezTo>
                <a:cubicBezTo>
                  <a:pt x="314" y="352"/>
                  <a:pt x="314" y="352"/>
                  <a:pt x="314" y="352"/>
                </a:cubicBezTo>
                <a:cubicBezTo>
                  <a:pt x="314" y="355"/>
                  <a:pt x="316" y="357"/>
                  <a:pt x="318" y="357"/>
                </a:cubicBezTo>
                <a:cubicBezTo>
                  <a:pt x="348" y="357"/>
                  <a:pt x="348" y="357"/>
                  <a:pt x="348" y="357"/>
                </a:cubicBezTo>
                <a:cubicBezTo>
                  <a:pt x="348" y="446"/>
                  <a:pt x="348" y="446"/>
                  <a:pt x="348" y="446"/>
                </a:cubicBezTo>
                <a:cubicBezTo>
                  <a:pt x="348" y="448"/>
                  <a:pt x="350" y="451"/>
                  <a:pt x="353" y="451"/>
                </a:cubicBezTo>
                <a:cubicBezTo>
                  <a:pt x="355" y="451"/>
                  <a:pt x="357" y="448"/>
                  <a:pt x="357" y="446"/>
                </a:cubicBezTo>
                <a:cubicBezTo>
                  <a:pt x="357" y="357"/>
                  <a:pt x="357" y="357"/>
                  <a:pt x="357" y="357"/>
                </a:cubicBezTo>
                <a:cubicBezTo>
                  <a:pt x="387" y="357"/>
                  <a:pt x="387" y="357"/>
                  <a:pt x="387" y="357"/>
                </a:cubicBezTo>
                <a:cubicBezTo>
                  <a:pt x="389" y="357"/>
                  <a:pt x="392" y="355"/>
                  <a:pt x="392" y="352"/>
                </a:cubicBezTo>
                <a:cubicBezTo>
                  <a:pt x="392" y="256"/>
                  <a:pt x="392" y="256"/>
                  <a:pt x="392" y="256"/>
                </a:cubicBezTo>
                <a:cubicBezTo>
                  <a:pt x="392" y="216"/>
                  <a:pt x="359" y="183"/>
                  <a:pt x="318" y="183"/>
                </a:cubicBezTo>
                <a:close/>
                <a:moveTo>
                  <a:pt x="261" y="320"/>
                </a:moveTo>
                <a:cubicBezTo>
                  <a:pt x="231" y="320"/>
                  <a:pt x="231" y="320"/>
                  <a:pt x="231" y="320"/>
                </a:cubicBezTo>
                <a:cubicBezTo>
                  <a:pt x="196" y="320"/>
                  <a:pt x="168" y="291"/>
                  <a:pt x="168" y="256"/>
                </a:cubicBezTo>
                <a:cubicBezTo>
                  <a:pt x="168" y="221"/>
                  <a:pt x="196" y="192"/>
                  <a:pt x="231" y="192"/>
                </a:cubicBezTo>
                <a:cubicBezTo>
                  <a:pt x="261" y="192"/>
                  <a:pt x="261" y="192"/>
                  <a:pt x="261" y="192"/>
                </a:cubicBezTo>
                <a:lnTo>
                  <a:pt x="261" y="320"/>
                </a:lnTo>
                <a:close/>
                <a:moveTo>
                  <a:pt x="314" y="292"/>
                </a:moveTo>
                <a:cubicBezTo>
                  <a:pt x="271" y="292"/>
                  <a:pt x="271" y="292"/>
                  <a:pt x="271" y="292"/>
                </a:cubicBezTo>
                <a:cubicBezTo>
                  <a:pt x="271" y="220"/>
                  <a:pt x="271" y="220"/>
                  <a:pt x="271" y="220"/>
                </a:cubicBezTo>
                <a:cubicBezTo>
                  <a:pt x="314" y="220"/>
                  <a:pt x="314" y="220"/>
                  <a:pt x="314" y="220"/>
                </a:cubicBezTo>
                <a:lnTo>
                  <a:pt x="314" y="292"/>
                </a:lnTo>
                <a:close/>
                <a:moveTo>
                  <a:pt x="382" y="348"/>
                </a:moveTo>
                <a:cubicBezTo>
                  <a:pt x="323" y="348"/>
                  <a:pt x="323" y="348"/>
                  <a:pt x="323" y="348"/>
                </a:cubicBezTo>
                <a:cubicBezTo>
                  <a:pt x="323" y="192"/>
                  <a:pt x="323" y="192"/>
                  <a:pt x="323" y="192"/>
                </a:cubicBezTo>
                <a:cubicBezTo>
                  <a:pt x="356" y="195"/>
                  <a:pt x="382" y="222"/>
                  <a:pt x="382" y="256"/>
                </a:cubicBezTo>
                <a:lnTo>
                  <a:pt x="382" y="348"/>
                </a:lnTo>
                <a:close/>
                <a:moveTo>
                  <a:pt x="233" y="73"/>
                </a:moveTo>
                <a:cubicBezTo>
                  <a:pt x="233" y="32"/>
                  <a:pt x="201" y="0"/>
                  <a:pt x="160" y="0"/>
                </a:cubicBezTo>
                <a:cubicBezTo>
                  <a:pt x="126" y="0"/>
                  <a:pt x="126" y="0"/>
                  <a:pt x="126" y="0"/>
                </a:cubicBezTo>
                <a:cubicBezTo>
                  <a:pt x="123" y="0"/>
                  <a:pt x="121" y="2"/>
                  <a:pt x="121" y="4"/>
                </a:cubicBezTo>
                <a:cubicBezTo>
                  <a:pt x="121" y="27"/>
                  <a:pt x="121" y="27"/>
                  <a:pt x="121" y="27"/>
                </a:cubicBezTo>
                <a:cubicBezTo>
                  <a:pt x="78" y="27"/>
                  <a:pt x="78" y="27"/>
                  <a:pt x="78" y="27"/>
                </a:cubicBezTo>
                <a:cubicBezTo>
                  <a:pt x="78" y="4"/>
                  <a:pt x="78" y="4"/>
                  <a:pt x="78" y="4"/>
                </a:cubicBezTo>
                <a:cubicBezTo>
                  <a:pt x="78" y="2"/>
                  <a:pt x="76" y="0"/>
                  <a:pt x="73" y="0"/>
                </a:cubicBezTo>
                <a:cubicBezTo>
                  <a:pt x="33" y="0"/>
                  <a:pt x="0" y="32"/>
                  <a:pt x="0" y="73"/>
                </a:cubicBezTo>
                <a:cubicBezTo>
                  <a:pt x="0" y="169"/>
                  <a:pt x="0" y="169"/>
                  <a:pt x="0" y="169"/>
                </a:cubicBezTo>
                <a:cubicBezTo>
                  <a:pt x="0" y="172"/>
                  <a:pt x="2" y="174"/>
                  <a:pt x="5" y="174"/>
                </a:cubicBezTo>
                <a:cubicBezTo>
                  <a:pt x="34" y="174"/>
                  <a:pt x="34" y="174"/>
                  <a:pt x="34" y="174"/>
                </a:cubicBezTo>
                <a:cubicBezTo>
                  <a:pt x="34" y="446"/>
                  <a:pt x="34" y="446"/>
                  <a:pt x="34" y="446"/>
                </a:cubicBezTo>
                <a:cubicBezTo>
                  <a:pt x="34" y="448"/>
                  <a:pt x="36" y="451"/>
                  <a:pt x="39" y="451"/>
                </a:cubicBezTo>
                <a:cubicBezTo>
                  <a:pt x="42" y="451"/>
                  <a:pt x="44" y="448"/>
                  <a:pt x="44" y="446"/>
                </a:cubicBezTo>
                <a:cubicBezTo>
                  <a:pt x="44" y="174"/>
                  <a:pt x="44" y="174"/>
                  <a:pt x="44" y="174"/>
                </a:cubicBezTo>
                <a:cubicBezTo>
                  <a:pt x="73" y="174"/>
                  <a:pt x="73" y="174"/>
                  <a:pt x="73" y="174"/>
                </a:cubicBezTo>
                <a:cubicBezTo>
                  <a:pt x="76" y="174"/>
                  <a:pt x="78" y="172"/>
                  <a:pt x="78" y="169"/>
                </a:cubicBezTo>
                <a:cubicBezTo>
                  <a:pt x="78" y="118"/>
                  <a:pt x="78" y="118"/>
                  <a:pt x="78" y="118"/>
                </a:cubicBezTo>
                <a:cubicBezTo>
                  <a:pt x="121" y="118"/>
                  <a:pt x="121" y="118"/>
                  <a:pt x="121" y="118"/>
                </a:cubicBezTo>
                <a:cubicBezTo>
                  <a:pt x="121" y="141"/>
                  <a:pt x="121" y="141"/>
                  <a:pt x="121" y="141"/>
                </a:cubicBezTo>
                <a:cubicBezTo>
                  <a:pt x="121" y="144"/>
                  <a:pt x="123" y="146"/>
                  <a:pt x="126" y="146"/>
                </a:cubicBezTo>
                <a:cubicBezTo>
                  <a:pt x="160" y="146"/>
                  <a:pt x="160" y="146"/>
                  <a:pt x="160" y="146"/>
                </a:cubicBezTo>
                <a:cubicBezTo>
                  <a:pt x="201" y="146"/>
                  <a:pt x="233" y="113"/>
                  <a:pt x="233" y="73"/>
                </a:cubicBezTo>
                <a:close/>
                <a:moveTo>
                  <a:pt x="68" y="164"/>
                </a:moveTo>
                <a:cubicBezTo>
                  <a:pt x="9" y="164"/>
                  <a:pt x="9" y="164"/>
                  <a:pt x="9" y="164"/>
                </a:cubicBezTo>
                <a:cubicBezTo>
                  <a:pt x="9" y="73"/>
                  <a:pt x="9" y="73"/>
                  <a:pt x="9" y="73"/>
                </a:cubicBezTo>
                <a:cubicBezTo>
                  <a:pt x="9" y="39"/>
                  <a:pt x="36" y="12"/>
                  <a:pt x="68" y="9"/>
                </a:cubicBezTo>
                <a:lnTo>
                  <a:pt x="68" y="164"/>
                </a:lnTo>
                <a:close/>
                <a:moveTo>
                  <a:pt x="121" y="109"/>
                </a:moveTo>
                <a:cubicBezTo>
                  <a:pt x="78" y="109"/>
                  <a:pt x="78" y="109"/>
                  <a:pt x="78" y="109"/>
                </a:cubicBezTo>
                <a:cubicBezTo>
                  <a:pt x="78" y="37"/>
                  <a:pt x="78" y="37"/>
                  <a:pt x="78" y="37"/>
                </a:cubicBezTo>
                <a:cubicBezTo>
                  <a:pt x="121" y="37"/>
                  <a:pt x="121" y="37"/>
                  <a:pt x="121" y="37"/>
                </a:cubicBezTo>
                <a:lnTo>
                  <a:pt x="121" y="109"/>
                </a:lnTo>
                <a:close/>
                <a:moveTo>
                  <a:pt x="130" y="9"/>
                </a:moveTo>
                <a:cubicBezTo>
                  <a:pt x="160" y="9"/>
                  <a:pt x="160" y="9"/>
                  <a:pt x="160" y="9"/>
                </a:cubicBezTo>
                <a:cubicBezTo>
                  <a:pt x="195" y="9"/>
                  <a:pt x="224" y="38"/>
                  <a:pt x="224" y="73"/>
                </a:cubicBezTo>
                <a:cubicBezTo>
                  <a:pt x="224" y="108"/>
                  <a:pt x="195" y="136"/>
                  <a:pt x="160" y="136"/>
                </a:cubicBezTo>
                <a:cubicBezTo>
                  <a:pt x="130" y="136"/>
                  <a:pt x="130" y="136"/>
                  <a:pt x="130" y="136"/>
                </a:cubicBezTo>
                <a:lnTo>
                  <a:pt x="130" y="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pic>
        <p:nvPicPr>
          <p:cNvPr id="50" name="Picture 49">
            <a:hlinkClick r:id="rId2"/>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214520410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9061254" y="2311400"/>
            <a:ext cx="2127437" cy="406400"/>
            <a:chOff x="6862622" y="1733550"/>
            <a:chExt cx="1595578" cy="304800"/>
          </a:xfrm>
        </p:grpSpPr>
        <p:sp>
          <p:nvSpPr>
            <p:cNvPr id="14" name="Chevron 13"/>
            <p:cNvSpPr/>
            <p:nvPr/>
          </p:nvSpPr>
          <p:spPr>
            <a:xfrm>
              <a:off x="6862622" y="1733550"/>
              <a:ext cx="1595578" cy="304800"/>
            </a:xfrm>
            <a:prstGeom prst="chevron">
              <a:avLst>
                <a:gd name="adj" fmla="val 32323"/>
              </a:avLst>
            </a:prstGeom>
            <a:solidFill>
              <a:schemeClr val="accent5"/>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6" name="Oval 45"/>
            <p:cNvSpPr/>
            <p:nvPr/>
          </p:nvSpPr>
          <p:spPr>
            <a:xfrm>
              <a:off x="7617114" y="1833416"/>
              <a:ext cx="86594" cy="8659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grpSp>
      <p:grpSp>
        <p:nvGrpSpPr>
          <p:cNvPr id="8" name="Group 7"/>
          <p:cNvGrpSpPr/>
          <p:nvPr/>
        </p:nvGrpSpPr>
        <p:grpSpPr>
          <a:xfrm>
            <a:off x="7034066" y="2311400"/>
            <a:ext cx="2127437" cy="406400"/>
            <a:chOff x="5318416" y="1733550"/>
            <a:chExt cx="1595578" cy="304800"/>
          </a:xfrm>
        </p:grpSpPr>
        <p:sp>
          <p:nvSpPr>
            <p:cNvPr id="13" name="Chevron 12"/>
            <p:cNvSpPr/>
            <p:nvPr/>
          </p:nvSpPr>
          <p:spPr>
            <a:xfrm>
              <a:off x="5318416" y="1733550"/>
              <a:ext cx="1595578" cy="304800"/>
            </a:xfrm>
            <a:prstGeom prst="chevron">
              <a:avLst>
                <a:gd name="adj" fmla="val 32323"/>
              </a:avLst>
            </a:prstGeom>
            <a:solidFill>
              <a:schemeClr val="accent4"/>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5" name="Oval 44"/>
            <p:cNvSpPr/>
            <p:nvPr/>
          </p:nvSpPr>
          <p:spPr>
            <a:xfrm>
              <a:off x="6072908" y="1833416"/>
              <a:ext cx="86594" cy="8659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grpSp>
      <p:grpSp>
        <p:nvGrpSpPr>
          <p:cNvPr id="7" name="Group 6"/>
          <p:cNvGrpSpPr/>
          <p:nvPr/>
        </p:nvGrpSpPr>
        <p:grpSpPr>
          <a:xfrm>
            <a:off x="5006879" y="2311400"/>
            <a:ext cx="2127437" cy="406400"/>
            <a:chOff x="3774211" y="1733550"/>
            <a:chExt cx="1595578" cy="304800"/>
          </a:xfrm>
        </p:grpSpPr>
        <p:sp>
          <p:nvSpPr>
            <p:cNvPr id="12" name="Chevron 11"/>
            <p:cNvSpPr/>
            <p:nvPr/>
          </p:nvSpPr>
          <p:spPr>
            <a:xfrm>
              <a:off x="3774211" y="1733550"/>
              <a:ext cx="1595578" cy="304800"/>
            </a:xfrm>
            <a:prstGeom prst="chevron">
              <a:avLst>
                <a:gd name="adj" fmla="val 32323"/>
              </a:avLst>
            </a:prstGeom>
            <a:solidFill>
              <a:schemeClr val="accent3"/>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4" name="Oval 43"/>
            <p:cNvSpPr/>
            <p:nvPr/>
          </p:nvSpPr>
          <p:spPr>
            <a:xfrm>
              <a:off x="4528703" y="1833416"/>
              <a:ext cx="86594" cy="8659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grpSp>
      <p:grpSp>
        <p:nvGrpSpPr>
          <p:cNvPr id="6" name="Group 5"/>
          <p:cNvGrpSpPr/>
          <p:nvPr/>
        </p:nvGrpSpPr>
        <p:grpSpPr>
          <a:xfrm>
            <a:off x="2979691" y="2311400"/>
            <a:ext cx="2127437" cy="406400"/>
            <a:chOff x="2230005" y="1733550"/>
            <a:chExt cx="1595578" cy="304800"/>
          </a:xfrm>
        </p:grpSpPr>
        <p:sp>
          <p:nvSpPr>
            <p:cNvPr id="11" name="Chevron 10"/>
            <p:cNvSpPr/>
            <p:nvPr/>
          </p:nvSpPr>
          <p:spPr>
            <a:xfrm>
              <a:off x="2230005" y="1733550"/>
              <a:ext cx="1595578" cy="304800"/>
            </a:xfrm>
            <a:prstGeom prst="chevron">
              <a:avLst>
                <a:gd name="adj" fmla="val 32323"/>
              </a:avLst>
            </a:prstGeom>
            <a:solidFill>
              <a:schemeClr val="accent2"/>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3" name="Oval 42"/>
            <p:cNvSpPr/>
            <p:nvPr/>
          </p:nvSpPr>
          <p:spPr>
            <a:xfrm>
              <a:off x="2984497" y="1833416"/>
              <a:ext cx="86594" cy="8659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grpSp>
      <p:sp>
        <p:nvSpPr>
          <p:cNvPr id="2" name="Title 1"/>
          <p:cNvSpPr>
            <a:spLocks noGrp="1"/>
          </p:cNvSpPr>
          <p:nvPr>
            <p:ph type="title"/>
          </p:nvPr>
        </p:nvSpPr>
        <p:spPr/>
        <p:txBody>
          <a:bodyPr/>
          <a:lstStyle/>
          <a:p>
            <a:r>
              <a:rPr lang="en-US" dirty="0"/>
              <a:t>xx </a:t>
            </a:r>
            <a:r>
              <a:rPr lang="en-US" dirty="0" err="1"/>
              <a:t>xx</a:t>
            </a:r>
            <a:r>
              <a:rPr lang="en-US" dirty="0"/>
              <a:t> </a:t>
            </a:r>
            <a:r>
              <a:rPr lang="en-US" dirty="0" err="1"/>
              <a:t>xxxx</a:t>
            </a:r>
            <a:r>
              <a:rPr lang="en-US" dirty="0"/>
              <a:t> xx </a:t>
            </a:r>
            <a:r>
              <a:rPr lang="en-US" dirty="0" err="1"/>
              <a:t>xxxx</a:t>
            </a:r>
            <a:r>
              <a:rPr lang="en-US" dirty="0"/>
              <a:t> </a:t>
            </a:r>
            <a:r>
              <a:rPr lang="en-US" dirty="0" err="1"/>
              <a:t>xxxx</a:t>
            </a:r>
            <a:endParaRPr lang="en-US" dirty="0"/>
          </a:p>
        </p:txBody>
      </p:sp>
      <p:sp>
        <p:nvSpPr>
          <p:cNvPr id="3" name="Text Placeholder 2"/>
          <p:cNvSpPr>
            <a:spLocks noGrp="1"/>
          </p:cNvSpPr>
          <p:nvPr>
            <p:ph type="body" sz="quarter" idx="10"/>
          </p:nvPr>
        </p:nvSpPr>
        <p:spPr/>
        <p:txBody>
          <a:bodyPr/>
          <a:lstStyle/>
          <a:p>
            <a:r>
              <a:rPr lang="en-US" dirty="0"/>
              <a:t>Xx </a:t>
            </a:r>
            <a:r>
              <a:rPr lang="en-US" dirty="0" err="1"/>
              <a:t>xxxxxxxxxxxxxxxx</a:t>
            </a:r>
            <a:r>
              <a:rPr lang="en-US" dirty="0"/>
              <a:t> </a:t>
            </a:r>
            <a:r>
              <a:rPr lang="en-US" dirty="0" err="1"/>
              <a:t>xxxx</a:t>
            </a:r>
            <a:r>
              <a:rPr lang="en-US" dirty="0"/>
              <a:t> x x</a:t>
            </a:r>
          </a:p>
        </p:txBody>
      </p:sp>
      <p:sp>
        <p:nvSpPr>
          <p:cNvPr id="16" name="Oval 15"/>
          <p:cNvSpPr/>
          <p:nvPr/>
        </p:nvSpPr>
        <p:spPr>
          <a:xfrm>
            <a:off x="1662163" y="3225800"/>
            <a:ext cx="708120" cy="70812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Oval 16"/>
          <p:cNvSpPr/>
          <p:nvPr/>
        </p:nvSpPr>
        <p:spPr>
          <a:xfrm>
            <a:off x="3689349" y="3225800"/>
            <a:ext cx="708120" cy="70812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8" name="Oval 17"/>
          <p:cNvSpPr/>
          <p:nvPr/>
        </p:nvSpPr>
        <p:spPr>
          <a:xfrm>
            <a:off x="5716537" y="3225800"/>
            <a:ext cx="708120" cy="70812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9" name="Oval 18"/>
          <p:cNvSpPr/>
          <p:nvPr/>
        </p:nvSpPr>
        <p:spPr>
          <a:xfrm>
            <a:off x="7743724" y="3225800"/>
            <a:ext cx="708120" cy="70812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0" name="Oval 19"/>
          <p:cNvSpPr/>
          <p:nvPr/>
        </p:nvSpPr>
        <p:spPr>
          <a:xfrm>
            <a:off x="9770912" y="3225800"/>
            <a:ext cx="708120" cy="70812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1" name="Rectangle 20"/>
          <p:cNvSpPr/>
          <p:nvPr/>
        </p:nvSpPr>
        <p:spPr>
          <a:xfrm>
            <a:off x="1612907" y="1803400"/>
            <a:ext cx="806631" cy="420564"/>
          </a:xfrm>
          <a:prstGeom prst="rect">
            <a:avLst/>
          </a:prstGeom>
        </p:spPr>
        <p:txBody>
          <a:bodyPr wrap="none">
            <a:spAutoFit/>
          </a:bodyPr>
          <a:lstStyle/>
          <a:p>
            <a:pPr algn="ctr"/>
            <a:r>
              <a:rPr lang="en-US" sz="2133" dirty="0"/>
              <a:t>2013</a:t>
            </a:r>
          </a:p>
        </p:txBody>
      </p:sp>
      <p:sp>
        <p:nvSpPr>
          <p:cNvPr id="22" name="Rectangle 21"/>
          <p:cNvSpPr/>
          <p:nvPr/>
        </p:nvSpPr>
        <p:spPr>
          <a:xfrm>
            <a:off x="3640094" y="1803400"/>
            <a:ext cx="806631" cy="420564"/>
          </a:xfrm>
          <a:prstGeom prst="rect">
            <a:avLst/>
          </a:prstGeom>
        </p:spPr>
        <p:txBody>
          <a:bodyPr wrap="none">
            <a:spAutoFit/>
          </a:bodyPr>
          <a:lstStyle/>
          <a:p>
            <a:pPr algn="ctr"/>
            <a:r>
              <a:rPr lang="en-US" sz="2133" dirty="0"/>
              <a:t>2014</a:t>
            </a:r>
          </a:p>
        </p:txBody>
      </p:sp>
      <p:sp>
        <p:nvSpPr>
          <p:cNvPr id="23" name="Rectangle 22"/>
          <p:cNvSpPr/>
          <p:nvPr/>
        </p:nvSpPr>
        <p:spPr>
          <a:xfrm>
            <a:off x="5667282" y="1803400"/>
            <a:ext cx="806631" cy="420564"/>
          </a:xfrm>
          <a:prstGeom prst="rect">
            <a:avLst/>
          </a:prstGeom>
        </p:spPr>
        <p:txBody>
          <a:bodyPr wrap="none">
            <a:spAutoFit/>
          </a:bodyPr>
          <a:lstStyle/>
          <a:p>
            <a:pPr algn="ctr"/>
            <a:r>
              <a:rPr lang="en-US" sz="2133" dirty="0"/>
              <a:t>2015</a:t>
            </a:r>
          </a:p>
        </p:txBody>
      </p:sp>
      <p:sp>
        <p:nvSpPr>
          <p:cNvPr id="24" name="Rectangle 23"/>
          <p:cNvSpPr/>
          <p:nvPr/>
        </p:nvSpPr>
        <p:spPr>
          <a:xfrm>
            <a:off x="7694469" y="1803400"/>
            <a:ext cx="806631" cy="420564"/>
          </a:xfrm>
          <a:prstGeom prst="rect">
            <a:avLst/>
          </a:prstGeom>
        </p:spPr>
        <p:txBody>
          <a:bodyPr wrap="none">
            <a:spAutoFit/>
          </a:bodyPr>
          <a:lstStyle/>
          <a:p>
            <a:pPr algn="ctr"/>
            <a:r>
              <a:rPr lang="en-US" sz="2133" dirty="0"/>
              <a:t>2016</a:t>
            </a:r>
          </a:p>
        </p:txBody>
      </p:sp>
      <p:sp>
        <p:nvSpPr>
          <p:cNvPr id="25" name="Rectangle 24"/>
          <p:cNvSpPr/>
          <p:nvPr/>
        </p:nvSpPr>
        <p:spPr>
          <a:xfrm>
            <a:off x="9721657" y="1803400"/>
            <a:ext cx="806631" cy="420564"/>
          </a:xfrm>
          <a:prstGeom prst="rect">
            <a:avLst/>
          </a:prstGeom>
        </p:spPr>
        <p:txBody>
          <a:bodyPr wrap="none">
            <a:spAutoFit/>
          </a:bodyPr>
          <a:lstStyle/>
          <a:p>
            <a:pPr algn="ctr"/>
            <a:r>
              <a:rPr lang="en-US" sz="2133" dirty="0"/>
              <a:t>2017</a:t>
            </a:r>
          </a:p>
        </p:txBody>
      </p:sp>
      <p:cxnSp>
        <p:nvCxnSpPr>
          <p:cNvPr id="27" name="Straight Connector 26"/>
          <p:cNvCxnSpPr/>
          <p:nvPr/>
        </p:nvCxnSpPr>
        <p:spPr>
          <a:xfrm flipH="1" flipV="1">
            <a:off x="2016223" y="2717800"/>
            <a:ext cx="0" cy="508000"/>
          </a:xfrm>
          <a:prstGeom prst="line">
            <a:avLst/>
          </a:prstGeom>
          <a:ln w="12700" cmpd="sng"/>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H="1" flipV="1">
            <a:off x="4043409" y="2717800"/>
            <a:ext cx="0" cy="508000"/>
          </a:xfrm>
          <a:prstGeom prst="line">
            <a:avLst/>
          </a:prstGeom>
          <a:ln w="1270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flipH="1" flipV="1">
            <a:off x="6070597" y="2717800"/>
            <a:ext cx="0" cy="508000"/>
          </a:xfrm>
          <a:prstGeom prst="line">
            <a:avLst/>
          </a:prstGeom>
          <a:ln w="1270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flipH="1" flipV="1">
            <a:off x="8097784" y="2717800"/>
            <a:ext cx="0" cy="508000"/>
          </a:xfrm>
          <a:prstGeom prst="line">
            <a:avLst/>
          </a:prstGeom>
          <a:ln w="1270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flipH="1" flipV="1">
            <a:off x="10124972" y="2717800"/>
            <a:ext cx="0" cy="508000"/>
          </a:xfrm>
          <a:prstGeom prst="line">
            <a:avLst/>
          </a:prstGeom>
          <a:ln w="12700" cmpd="sng">
            <a:solidFill>
              <a:schemeClr val="accent6"/>
            </a:solidFill>
          </a:ln>
          <a:effectLst/>
        </p:spPr>
        <p:style>
          <a:lnRef idx="2">
            <a:schemeClr val="accent1"/>
          </a:lnRef>
          <a:fillRef idx="0">
            <a:schemeClr val="accent1"/>
          </a:fillRef>
          <a:effectRef idx="1">
            <a:schemeClr val="accent1"/>
          </a:effectRef>
          <a:fontRef idx="minor">
            <a:schemeClr val="tx1"/>
          </a:fontRef>
        </p:style>
      </p:cxnSp>
      <p:sp>
        <p:nvSpPr>
          <p:cNvPr id="33" name="Rectangle 32"/>
          <p:cNvSpPr/>
          <p:nvPr/>
        </p:nvSpPr>
        <p:spPr>
          <a:xfrm>
            <a:off x="1023316" y="4127893"/>
            <a:ext cx="1985813" cy="872098"/>
          </a:xfrm>
          <a:prstGeom prst="rect">
            <a:avLst/>
          </a:prstGeom>
        </p:spPr>
        <p:txBody>
          <a:bodyPr wrap="square">
            <a:spAutoFit/>
          </a:bodyPr>
          <a:lstStyle/>
          <a:p>
            <a:pPr algn="ctr"/>
            <a:r>
              <a:rPr lang="en-US" sz="2133" dirty="0"/>
              <a:t>Xxx </a:t>
            </a:r>
            <a:r>
              <a:rPr lang="en-US" sz="2133" dirty="0" err="1"/>
              <a:t>xxx</a:t>
            </a:r>
            <a:r>
              <a:rPr lang="en-US" sz="2133" dirty="0"/>
              <a:t> x</a:t>
            </a:r>
          </a:p>
          <a:p>
            <a:pPr algn="ct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38" name="Rectangle 37"/>
          <p:cNvSpPr/>
          <p:nvPr/>
        </p:nvSpPr>
        <p:spPr>
          <a:xfrm>
            <a:off x="3050503" y="4127893"/>
            <a:ext cx="1985813" cy="872098"/>
          </a:xfrm>
          <a:prstGeom prst="rect">
            <a:avLst/>
          </a:prstGeom>
        </p:spPr>
        <p:txBody>
          <a:bodyPr wrap="square">
            <a:spAutoFit/>
          </a:bodyPr>
          <a:lstStyle/>
          <a:p>
            <a:pPr algn="ctr"/>
            <a:r>
              <a:rPr lang="en-US" sz="2133" dirty="0"/>
              <a:t>Xxx </a:t>
            </a:r>
            <a:r>
              <a:rPr lang="en-US" sz="2133" dirty="0" err="1"/>
              <a:t>xxx</a:t>
            </a:r>
            <a:r>
              <a:rPr lang="en-US" sz="2133" dirty="0"/>
              <a:t> x</a:t>
            </a:r>
          </a:p>
          <a:p>
            <a:pPr algn="ct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39" name="Rectangle 38"/>
          <p:cNvSpPr/>
          <p:nvPr/>
        </p:nvSpPr>
        <p:spPr>
          <a:xfrm>
            <a:off x="5077691" y="4127893"/>
            <a:ext cx="1985813" cy="872098"/>
          </a:xfrm>
          <a:prstGeom prst="rect">
            <a:avLst/>
          </a:prstGeom>
        </p:spPr>
        <p:txBody>
          <a:bodyPr wrap="square">
            <a:spAutoFit/>
          </a:bodyPr>
          <a:lstStyle/>
          <a:p>
            <a:pPr algn="ctr"/>
            <a:r>
              <a:rPr lang="en-US" sz="2133" dirty="0"/>
              <a:t>Xxx </a:t>
            </a:r>
            <a:r>
              <a:rPr lang="en-US" sz="2133" dirty="0" err="1"/>
              <a:t>xxx</a:t>
            </a:r>
            <a:r>
              <a:rPr lang="en-US" sz="2133" dirty="0"/>
              <a:t> x</a:t>
            </a:r>
          </a:p>
          <a:p>
            <a:pPr algn="ct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40" name="Rectangle 39"/>
          <p:cNvSpPr/>
          <p:nvPr/>
        </p:nvSpPr>
        <p:spPr>
          <a:xfrm>
            <a:off x="7104878" y="4127893"/>
            <a:ext cx="1985813" cy="872098"/>
          </a:xfrm>
          <a:prstGeom prst="rect">
            <a:avLst/>
          </a:prstGeom>
        </p:spPr>
        <p:txBody>
          <a:bodyPr wrap="square">
            <a:spAutoFit/>
          </a:bodyPr>
          <a:lstStyle/>
          <a:p>
            <a:pPr algn="ctr"/>
            <a:r>
              <a:rPr lang="en-US" sz="2133" dirty="0"/>
              <a:t>Xxx </a:t>
            </a:r>
            <a:r>
              <a:rPr lang="en-US" sz="2133" dirty="0" err="1"/>
              <a:t>xxx</a:t>
            </a:r>
            <a:r>
              <a:rPr lang="en-US" sz="2133" dirty="0"/>
              <a:t> x</a:t>
            </a:r>
          </a:p>
          <a:p>
            <a:pPr algn="ct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41" name="Rectangle 40"/>
          <p:cNvSpPr/>
          <p:nvPr/>
        </p:nvSpPr>
        <p:spPr>
          <a:xfrm>
            <a:off x="9132066" y="4127893"/>
            <a:ext cx="1985813" cy="872098"/>
          </a:xfrm>
          <a:prstGeom prst="rect">
            <a:avLst/>
          </a:prstGeom>
        </p:spPr>
        <p:txBody>
          <a:bodyPr wrap="square">
            <a:spAutoFit/>
          </a:bodyPr>
          <a:lstStyle/>
          <a:p>
            <a:pPr algn="ctr"/>
            <a:r>
              <a:rPr lang="en-US" sz="2133" dirty="0"/>
              <a:t>Xxx </a:t>
            </a:r>
            <a:r>
              <a:rPr lang="en-US" sz="2133" dirty="0" err="1"/>
              <a:t>xxx</a:t>
            </a:r>
            <a:r>
              <a:rPr lang="en-US" sz="2133" dirty="0"/>
              <a:t> x</a:t>
            </a:r>
          </a:p>
          <a:p>
            <a:pPr algn="ct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grpSp>
        <p:nvGrpSpPr>
          <p:cNvPr id="4" name="Group 3"/>
          <p:cNvGrpSpPr/>
          <p:nvPr/>
        </p:nvGrpSpPr>
        <p:grpSpPr>
          <a:xfrm>
            <a:off x="952504" y="2311400"/>
            <a:ext cx="2127437" cy="406400"/>
            <a:chOff x="685800" y="1733550"/>
            <a:chExt cx="1595578" cy="304800"/>
          </a:xfrm>
        </p:grpSpPr>
        <p:sp>
          <p:nvSpPr>
            <p:cNvPr id="5" name="Chevron 4"/>
            <p:cNvSpPr/>
            <p:nvPr/>
          </p:nvSpPr>
          <p:spPr>
            <a:xfrm>
              <a:off x="685800" y="1733550"/>
              <a:ext cx="1595578" cy="304800"/>
            </a:xfrm>
            <a:prstGeom prst="chevron">
              <a:avLst>
                <a:gd name="adj" fmla="val 32323"/>
              </a:avLst>
            </a:prstGeom>
            <a:solidFill>
              <a:schemeClr val="accent1"/>
            </a:solidFill>
            <a:ln w="381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2" name="Oval 41"/>
            <p:cNvSpPr/>
            <p:nvPr/>
          </p:nvSpPr>
          <p:spPr>
            <a:xfrm>
              <a:off x="1440292" y="1833416"/>
              <a:ext cx="86594" cy="8659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pic>
        <p:nvPicPr>
          <p:cNvPr id="49" name="Picture 4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849433" y="3353198"/>
            <a:ext cx="333579" cy="453325"/>
          </a:xfrm>
          <a:prstGeom prst="rect">
            <a:avLst/>
          </a:prstGeom>
        </p:spPr>
      </p:pic>
      <p:pic>
        <p:nvPicPr>
          <p:cNvPr id="50" name="Picture 4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821836" y="3358287"/>
            <a:ext cx="443147" cy="443147"/>
          </a:xfrm>
          <a:prstGeom prst="rect">
            <a:avLst/>
          </a:prstGeom>
        </p:spPr>
      </p:pic>
      <p:pic>
        <p:nvPicPr>
          <p:cNvPr id="51" name="Picture 5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835788" y="3429718"/>
            <a:ext cx="469619" cy="300285"/>
          </a:xfrm>
          <a:prstGeom prst="rect">
            <a:avLst/>
          </a:prstGeom>
        </p:spPr>
      </p:pic>
      <p:pic>
        <p:nvPicPr>
          <p:cNvPr id="52" name="Picture 5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857994" y="3337828"/>
            <a:ext cx="479581" cy="484064"/>
          </a:xfrm>
          <a:prstGeom prst="rect">
            <a:avLst/>
          </a:prstGeom>
        </p:spPr>
      </p:pic>
      <p:grpSp>
        <p:nvGrpSpPr>
          <p:cNvPr id="55" name="Group 17"/>
          <p:cNvGrpSpPr>
            <a:grpSpLocks noChangeAspect="1"/>
          </p:cNvGrpSpPr>
          <p:nvPr/>
        </p:nvGrpSpPr>
        <p:grpSpPr bwMode="auto">
          <a:xfrm>
            <a:off x="9929122" y="3379733"/>
            <a:ext cx="391703" cy="400257"/>
            <a:chOff x="3263" y="1117"/>
            <a:chExt cx="229" cy="234"/>
          </a:xfrm>
        </p:grpSpPr>
        <p:sp>
          <p:nvSpPr>
            <p:cNvPr id="56"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952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7"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952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8"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952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9"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952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0"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952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1"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952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2"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952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3"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952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4"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952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5"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9525"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useBgFill="1">
        <p:nvSpPr>
          <p:cNvPr id="67" name="Chevron 66"/>
          <p:cNvSpPr/>
          <p:nvPr/>
        </p:nvSpPr>
        <p:spPr bwMode="white">
          <a:xfrm>
            <a:off x="-1036580" y="2254806"/>
            <a:ext cx="2127437" cy="519589"/>
          </a:xfrm>
          <a:prstGeom prst="chevron">
            <a:avLst>
              <a:gd name="adj" fmla="val 32323"/>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Tree>
    <p:extLst>
      <p:ext uri="{BB962C8B-B14F-4D97-AF65-F5344CB8AC3E}">
        <p14:creationId xmlns:p14="http://schemas.microsoft.com/office/powerpoint/2010/main" val="4919557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900" fill="hold"/>
                                        <p:tgtEl>
                                          <p:spTgt spid="4"/>
                                        </p:tgtEl>
                                        <p:attrNameLst>
                                          <p:attrName>ppt_x</p:attrName>
                                        </p:attrNameLst>
                                      </p:cBhvr>
                                      <p:tavLst>
                                        <p:tav tm="0">
                                          <p:val>
                                            <p:strVal val="0-#ppt_w/2"/>
                                          </p:val>
                                        </p:tav>
                                        <p:tav tm="100000">
                                          <p:val>
                                            <p:strVal val="#ppt_x"/>
                                          </p:val>
                                        </p:tav>
                                      </p:tavLst>
                                    </p:anim>
                                    <p:anim calcmode="lin" valueType="num">
                                      <p:cBhvr additive="base">
                                        <p:cTn id="8" dur="9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50000" fill="hold"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decel="50000" fill="hold" nodeType="withEffect">
                                  <p:stCondLst>
                                    <p:cond delay="4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100" fill="hold"/>
                                        <p:tgtEl>
                                          <p:spTgt spid="7"/>
                                        </p:tgtEl>
                                        <p:attrNameLst>
                                          <p:attrName>ppt_x</p:attrName>
                                        </p:attrNameLst>
                                      </p:cBhvr>
                                      <p:tavLst>
                                        <p:tav tm="0">
                                          <p:val>
                                            <p:strVal val="0-#ppt_w/2"/>
                                          </p:val>
                                        </p:tav>
                                        <p:tav tm="100000">
                                          <p:val>
                                            <p:strVal val="#ppt_x"/>
                                          </p:val>
                                        </p:tav>
                                      </p:tavLst>
                                    </p:anim>
                                    <p:anim calcmode="lin" valueType="num">
                                      <p:cBhvr additive="base">
                                        <p:cTn id="16" dur="11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8" decel="50000" fill="hold" nodeType="withEffect">
                                  <p:stCondLst>
                                    <p:cond delay="6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200" fill="hold"/>
                                        <p:tgtEl>
                                          <p:spTgt spid="8"/>
                                        </p:tgtEl>
                                        <p:attrNameLst>
                                          <p:attrName>ppt_x</p:attrName>
                                        </p:attrNameLst>
                                      </p:cBhvr>
                                      <p:tavLst>
                                        <p:tav tm="0">
                                          <p:val>
                                            <p:strVal val="0-#ppt_w/2"/>
                                          </p:val>
                                        </p:tav>
                                        <p:tav tm="100000">
                                          <p:val>
                                            <p:strVal val="#ppt_x"/>
                                          </p:val>
                                        </p:tav>
                                      </p:tavLst>
                                    </p:anim>
                                    <p:anim calcmode="lin" valueType="num">
                                      <p:cBhvr additive="base">
                                        <p:cTn id="20" dur="12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8" decel="66667" fill="hold" nodeType="withEffect">
                                  <p:stCondLst>
                                    <p:cond delay="80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1500" fill="hold"/>
                                        <p:tgtEl>
                                          <p:spTgt spid="9"/>
                                        </p:tgtEl>
                                        <p:attrNameLst>
                                          <p:attrName>ppt_x</p:attrName>
                                        </p:attrNameLst>
                                      </p:cBhvr>
                                      <p:tavLst>
                                        <p:tav tm="0">
                                          <p:val>
                                            <p:strVal val="0-#ppt_w/2"/>
                                          </p:val>
                                        </p:tav>
                                        <p:tav tm="100000">
                                          <p:val>
                                            <p:strVal val="#ppt_x"/>
                                          </p:val>
                                        </p:tav>
                                      </p:tavLst>
                                    </p:anim>
                                    <p:anim calcmode="lin" valueType="num">
                                      <p:cBhvr additive="base">
                                        <p:cTn id="24" dur="1500" fill="hold"/>
                                        <p:tgtEl>
                                          <p:spTgt spid="9"/>
                                        </p:tgtEl>
                                        <p:attrNameLst>
                                          <p:attrName>ppt_y</p:attrName>
                                        </p:attrNameLst>
                                      </p:cBhvr>
                                      <p:tavLst>
                                        <p:tav tm="0">
                                          <p:val>
                                            <p:strVal val="#ppt_y"/>
                                          </p:val>
                                        </p:tav>
                                        <p:tav tm="100000">
                                          <p:val>
                                            <p:strVal val="#ppt_y"/>
                                          </p:val>
                                        </p:tav>
                                      </p:tavLst>
                                    </p:anim>
                                  </p:childTnLst>
                                </p:cTn>
                              </p:par>
                              <p:par>
                                <p:cTn id="25" presetID="10" presetClass="entr" presetSubtype="0" fill="hold" grpId="0" nodeType="withEffect">
                                  <p:stCondLst>
                                    <p:cond delay="40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par>
                                <p:cTn id="28" presetID="10" presetClass="entr" presetSubtype="0" fill="hold" grpId="0" nodeType="withEffect">
                                  <p:stCondLst>
                                    <p:cond delay="60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100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grpId="0" nodeType="withEffect">
                                  <p:stCondLst>
                                    <p:cond delay="130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par>
                                <p:cTn id="37" presetID="10" presetClass="entr" presetSubtype="0" fill="hold" grpId="0" nodeType="withEffect">
                                  <p:stCondLst>
                                    <p:cond delay="170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par>
                                <p:cTn id="40" presetID="10" presetClass="entr" presetSubtype="0" fill="hold" grpId="0" nodeType="withEffect">
                                  <p:stCondLst>
                                    <p:cond delay="60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22" presetClass="entr" presetSubtype="1" fill="hold" nodeType="withEffect">
                                  <p:stCondLst>
                                    <p:cond delay="600"/>
                                  </p:stCondLst>
                                  <p:childTnLst>
                                    <p:set>
                                      <p:cBhvr>
                                        <p:cTn id="44" dur="1" fill="hold">
                                          <p:stCondLst>
                                            <p:cond delay="0"/>
                                          </p:stCondLst>
                                        </p:cTn>
                                        <p:tgtEl>
                                          <p:spTgt spid="27"/>
                                        </p:tgtEl>
                                        <p:attrNameLst>
                                          <p:attrName>style.visibility</p:attrName>
                                        </p:attrNameLst>
                                      </p:cBhvr>
                                      <p:to>
                                        <p:strVal val="visible"/>
                                      </p:to>
                                    </p:set>
                                    <p:animEffect transition="in" filter="wipe(up)">
                                      <p:cBhvr>
                                        <p:cTn id="45" dur="500"/>
                                        <p:tgtEl>
                                          <p:spTgt spid="27"/>
                                        </p:tgtEl>
                                      </p:cBhvr>
                                    </p:animEffect>
                                  </p:childTnLst>
                                </p:cTn>
                              </p:par>
                              <p:par>
                                <p:cTn id="46" presetID="10" presetClass="entr" presetSubtype="0" fill="hold" grpId="0" nodeType="withEffect">
                                  <p:stCondLst>
                                    <p:cond delay="600"/>
                                  </p:stCondLst>
                                  <p:childTnLst>
                                    <p:set>
                                      <p:cBhvr>
                                        <p:cTn id="47" dur="1" fill="hold">
                                          <p:stCondLst>
                                            <p:cond delay="0"/>
                                          </p:stCondLst>
                                        </p:cTn>
                                        <p:tgtEl>
                                          <p:spTgt spid="33"/>
                                        </p:tgtEl>
                                        <p:attrNameLst>
                                          <p:attrName>style.visibility</p:attrName>
                                        </p:attrNameLst>
                                      </p:cBhvr>
                                      <p:to>
                                        <p:strVal val="visible"/>
                                      </p:to>
                                    </p:set>
                                    <p:animEffect transition="in" filter="fade">
                                      <p:cBhvr>
                                        <p:cTn id="48" dur="500"/>
                                        <p:tgtEl>
                                          <p:spTgt spid="33"/>
                                        </p:tgtEl>
                                      </p:cBhvr>
                                    </p:animEffect>
                                  </p:childTnLst>
                                </p:cTn>
                              </p:par>
                              <p:par>
                                <p:cTn id="49" presetID="10" presetClass="entr" presetSubtype="0" fill="hold" nodeType="withEffect">
                                  <p:stCondLst>
                                    <p:cond delay="600"/>
                                  </p:stCondLst>
                                  <p:childTnLst>
                                    <p:set>
                                      <p:cBhvr>
                                        <p:cTn id="50" dur="1" fill="hold">
                                          <p:stCondLst>
                                            <p:cond delay="0"/>
                                          </p:stCondLst>
                                        </p:cTn>
                                        <p:tgtEl>
                                          <p:spTgt spid="49"/>
                                        </p:tgtEl>
                                        <p:attrNameLst>
                                          <p:attrName>style.visibility</p:attrName>
                                        </p:attrNameLst>
                                      </p:cBhvr>
                                      <p:to>
                                        <p:strVal val="visible"/>
                                      </p:to>
                                    </p:set>
                                    <p:animEffect transition="in" filter="fade">
                                      <p:cBhvr>
                                        <p:cTn id="51" dur="500"/>
                                        <p:tgtEl>
                                          <p:spTgt spid="49"/>
                                        </p:tgtEl>
                                      </p:cBhvr>
                                    </p:animEffect>
                                  </p:childTnLst>
                                </p:cTn>
                              </p:par>
                              <p:par>
                                <p:cTn id="52" presetID="10" presetClass="entr" presetSubtype="0" fill="hold" grpId="0" nodeType="withEffect">
                                  <p:stCondLst>
                                    <p:cond delay="900"/>
                                  </p:stCondLst>
                                  <p:childTnLst>
                                    <p:set>
                                      <p:cBhvr>
                                        <p:cTn id="53" dur="1" fill="hold">
                                          <p:stCondLst>
                                            <p:cond delay="0"/>
                                          </p:stCondLst>
                                        </p:cTn>
                                        <p:tgtEl>
                                          <p:spTgt spid="17"/>
                                        </p:tgtEl>
                                        <p:attrNameLst>
                                          <p:attrName>style.visibility</p:attrName>
                                        </p:attrNameLst>
                                      </p:cBhvr>
                                      <p:to>
                                        <p:strVal val="visible"/>
                                      </p:to>
                                    </p:set>
                                    <p:animEffect transition="in" filter="fade">
                                      <p:cBhvr>
                                        <p:cTn id="54" dur="500"/>
                                        <p:tgtEl>
                                          <p:spTgt spid="17"/>
                                        </p:tgtEl>
                                      </p:cBhvr>
                                    </p:animEffect>
                                  </p:childTnLst>
                                </p:cTn>
                              </p:par>
                              <p:par>
                                <p:cTn id="55" presetID="22" presetClass="entr" presetSubtype="1" fill="hold" nodeType="withEffect">
                                  <p:stCondLst>
                                    <p:cond delay="900"/>
                                  </p:stCondLst>
                                  <p:childTnLst>
                                    <p:set>
                                      <p:cBhvr>
                                        <p:cTn id="56" dur="1" fill="hold">
                                          <p:stCondLst>
                                            <p:cond delay="0"/>
                                          </p:stCondLst>
                                        </p:cTn>
                                        <p:tgtEl>
                                          <p:spTgt spid="28"/>
                                        </p:tgtEl>
                                        <p:attrNameLst>
                                          <p:attrName>style.visibility</p:attrName>
                                        </p:attrNameLst>
                                      </p:cBhvr>
                                      <p:to>
                                        <p:strVal val="visible"/>
                                      </p:to>
                                    </p:set>
                                    <p:animEffect transition="in" filter="wipe(up)">
                                      <p:cBhvr>
                                        <p:cTn id="57" dur="500"/>
                                        <p:tgtEl>
                                          <p:spTgt spid="28"/>
                                        </p:tgtEl>
                                      </p:cBhvr>
                                    </p:animEffect>
                                  </p:childTnLst>
                                </p:cTn>
                              </p:par>
                              <p:par>
                                <p:cTn id="58" presetID="10" presetClass="entr" presetSubtype="0" fill="hold" grpId="0" nodeType="withEffect">
                                  <p:stCondLst>
                                    <p:cond delay="900"/>
                                  </p:stCondLst>
                                  <p:childTnLst>
                                    <p:set>
                                      <p:cBhvr>
                                        <p:cTn id="59" dur="1" fill="hold">
                                          <p:stCondLst>
                                            <p:cond delay="0"/>
                                          </p:stCondLst>
                                        </p:cTn>
                                        <p:tgtEl>
                                          <p:spTgt spid="38"/>
                                        </p:tgtEl>
                                        <p:attrNameLst>
                                          <p:attrName>style.visibility</p:attrName>
                                        </p:attrNameLst>
                                      </p:cBhvr>
                                      <p:to>
                                        <p:strVal val="visible"/>
                                      </p:to>
                                    </p:set>
                                    <p:animEffect transition="in" filter="fade">
                                      <p:cBhvr>
                                        <p:cTn id="60" dur="500"/>
                                        <p:tgtEl>
                                          <p:spTgt spid="38"/>
                                        </p:tgtEl>
                                      </p:cBhvr>
                                    </p:animEffect>
                                  </p:childTnLst>
                                </p:cTn>
                              </p:par>
                              <p:par>
                                <p:cTn id="61" presetID="10" presetClass="entr" presetSubtype="0" fill="hold" nodeType="withEffect">
                                  <p:stCondLst>
                                    <p:cond delay="900"/>
                                  </p:stCondLst>
                                  <p:childTnLst>
                                    <p:set>
                                      <p:cBhvr>
                                        <p:cTn id="62" dur="1" fill="hold">
                                          <p:stCondLst>
                                            <p:cond delay="0"/>
                                          </p:stCondLst>
                                        </p:cTn>
                                        <p:tgtEl>
                                          <p:spTgt spid="50"/>
                                        </p:tgtEl>
                                        <p:attrNameLst>
                                          <p:attrName>style.visibility</p:attrName>
                                        </p:attrNameLst>
                                      </p:cBhvr>
                                      <p:to>
                                        <p:strVal val="visible"/>
                                      </p:to>
                                    </p:set>
                                    <p:animEffect transition="in" filter="fade">
                                      <p:cBhvr>
                                        <p:cTn id="63" dur="500"/>
                                        <p:tgtEl>
                                          <p:spTgt spid="50"/>
                                        </p:tgtEl>
                                      </p:cBhvr>
                                    </p:animEffect>
                                  </p:childTnLst>
                                </p:cTn>
                              </p:par>
                              <p:par>
                                <p:cTn id="64" presetID="10" presetClass="entr" presetSubtype="0" fill="hold" grpId="0" nodeType="withEffect">
                                  <p:stCondLst>
                                    <p:cond delay="1200"/>
                                  </p:stCondLst>
                                  <p:childTnLst>
                                    <p:set>
                                      <p:cBhvr>
                                        <p:cTn id="65" dur="1" fill="hold">
                                          <p:stCondLst>
                                            <p:cond delay="0"/>
                                          </p:stCondLst>
                                        </p:cTn>
                                        <p:tgtEl>
                                          <p:spTgt spid="18"/>
                                        </p:tgtEl>
                                        <p:attrNameLst>
                                          <p:attrName>style.visibility</p:attrName>
                                        </p:attrNameLst>
                                      </p:cBhvr>
                                      <p:to>
                                        <p:strVal val="visible"/>
                                      </p:to>
                                    </p:set>
                                    <p:animEffect transition="in" filter="fade">
                                      <p:cBhvr>
                                        <p:cTn id="66" dur="500"/>
                                        <p:tgtEl>
                                          <p:spTgt spid="18"/>
                                        </p:tgtEl>
                                      </p:cBhvr>
                                    </p:animEffect>
                                  </p:childTnLst>
                                </p:cTn>
                              </p:par>
                              <p:par>
                                <p:cTn id="67" presetID="22" presetClass="entr" presetSubtype="1" fill="hold" nodeType="withEffect">
                                  <p:stCondLst>
                                    <p:cond delay="1200"/>
                                  </p:stCondLst>
                                  <p:childTnLst>
                                    <p:set>
                                      <p:cBhvr>
                                        <p:cTn id="68" dur="1" fill="hold">
                                          <p:stCondLst>
                                            <p:cond delay="0"/>
                                          </p:stCondLst>
                                        </p:cTn>
                                        <p:tgtEl>
                                          <p:spTgt spid="29"/>
                                        </p:tgtEl>
                                        <p:attrNameLst>
                                          <p:attrName>style.visibility</p:attrName>
                                        </p:attrNameLst>
                                      </p:cBhvr>
                                      <p:to>
                                        <p:strVal val="visible"/>
                                      </p:to>
                                    </p:set>
                                    <p:animEffect transition="in" filter="wipe(up)">
                                      <p:cBhvr>
                                        <p:cTn id="69" dur="500"/>
                                        <p:tgtEl>
                                          <p:spTgt spid="29"/>
                                        </p:tgtEl>
                                      </p:cBhvr>
                                    </p:animEffect>
                                  </p:childTnLst>
                                </p:cTn>
                              </p:par>
                              <p:par>
                                <p:cTn id="70" presetID="10" presetClass="entr" presetSubtype="0" fill="hold" grpId="0" nodeType="withEffect">
                                  <p:stCondLst>
                                    <p:cond delay="1200"/>
                                  </p:stCondLst>
                                  <p:childTnLst>
                                    <p:set>
                                      <p:cBhvr>
                                        <p:cTn id="71" dur="1" fill="hold">
                                          <p:stCondLst>
                                            <p:cond delay="0"/>
                                          </p:stCondLst>
                                        </p:cTn>
                                        <p:tgtEl>
                                          <p:spTgt spid="39"/>
                                        </p:tgtEl>
                                        <p:attrNameLst>
                                          <p:attrName>style.visibility</p:attrName>
                                        </p:attrNameLst>
                                      </p:cBhvr>
                                      <p:to>
                                        <p:strVal val="visible"/>
                                      </p:to>
                                    </p:set>
                                    <p:animEffect transition="in" filter="fade">
                                      <p:cBhvr>
                                        <p:cTn id="72" dur="500"/>
                                        <p:tgtEl>
                                          <p:spTgt spid="39"/>
                                        </p:tgtEl>
                                      </p:cBhvr>
                                    </p:animEffect>
                                  </p:childTnLst>
                                </p:cTn>
                              </p:par>
                              <p:par>
                                <p:cTn id="73" presetID="10" presetClass="entr" presetSubtype="0" fill="hold" nodeType="withEffect">
                                  <p:stCondLst>
                                    <p:cond delay="1200"/>
                                  </p:stCondLst>
                                  <p:childTnLst>
                                    <p:set>
                                      <p:cBhvr>
                                        <p:cTn id="74" dur="1" fill="hold">
                                          <p:stCondLst>
                                            <p:cond delay="0"/>
                                          </p:stCondLst>
                                        </p:cTn>
                                        <p:tgtEl>
                                          <p:spTgt spid="51"/>
                                        </p:tgtEl>
                                        <p:attrNameLst>
                                          <p:attrName>style.visibility</p:attrName>
                                        </p:attrNameLst>
                                      </p:cBhvr>
                                      <p:to>
                                        <p:strVal val="visible"/>
                                      </p:to>
                                    </p:set>
                                    <p:animEffect transition="in" filter="fade">
                                      <p:cBhvr>
                                        <p:cTn id="75" dur="500"/>
                                        <p:tgtEl>
                                          <p:spTgt spid="51"/>
                                        </p:tgtEl>
                                      </p:cBhvr>
                                    </p:animEffect>
                                  </p:childTnLst>
                                </p:cTn>
                              </p:par>
                              <p:par>
                                <p:cTn id="76" presetID="10" presetClass="entr" presetSubtype="0" fill="hold" grpId="0" nodeType="withEffect">
                                  <p:stCondLst>
                                    <p:cond delay="1400"/>
                                  </p:stCondLst>
                                  <p:childTnLst>
                                    <p:set>
                                      <p:cBhvr>
                                        <p:cTn id="77" dur="1" fill="hold">
                                          <p:stCondLst>
                                            <p:cond delay="0"/>
                                          </p:stCondLst>
                                        </p:cTn>
                                        <p:tgtEl>
                                          <p:spTgt spid="19"/>
                                        </p:tgtEl>
                                        <p:attrNameLst>
                                          <p:attrName>style.visibility</p:attrName>
                                        </p:attrNameLst>
                                      </p:cBhvr>
                                      <p:to>
                                        <p:strVal val="visible"/>
                                      </p:to>
                                    </p:set>
                                    <p:animEffect transition="in" filter="fade">
                                      <p:cBhvr>
                                        <p:cTn id="78" dur="500"/>
                                        <p:tgtEl>
                                          <p:spTgt spid="19"/>
                                        </p:tgtEl>
                                      </p:cBhvr>
                                    </p:animEffect>
                                  </p:childTnLst>
                                </p:cTn>
                              </p:par>
                              <p:par>
                                <p:cTn id="79" presetID="22" presetClass="entr" presetSubtype="1" fill="hold" nodeType="withEffect">
                                  <p:stCondLst>
                                    <p:cond delay="1400"/>
                                  </p:stCondLst>
                                  <p:childTnLst>
                                    <p:set>
                                      <p:cBhvr>
                                        <p:cTn id="80" dur="1" fill="hold">
                                          <p:stCondLst>
                                            <p:cond delay="0"/>
                                          </p:stCondLst>
                                        </p:cTn>
                                        <p:tgtEl>
                                          <p:spTgt spid="30"/>
                                        </p:tgtEl>
                                        <p:attrNameLst>
                                          <p:attrName>style.visibility</p:attrName>
                                        </p:attrNameLst>
                                      </p:cBhvr>
                                      <p:to>
                                        <p:strVal val="visible"/>
                                      </p:to>
                                    </p:set>
                                    <p:animEffect transition="in" filter="wipe(up)">
                                      <p:cBhvr>
                                        <p:cTn id="81" dur="500"/>
                                        <p:tgtEl>
                                          <p:spTgt spid="30"/>
                                        </p:tgtEl>
                                      </p:cBhvr>
                                    </p:animEffect>
                                  </p:childTnLst>
                                </p:cTn>
                              </p:par>
                              <p:par>
                                <p:cTn id="82" presetID="10" presetClass="entr" presetSubtype="0" fill="hold" grpId="0" nodeType="withEffect">
                                  <p:stCondLst>
                                    <p:cond delay="1400"/>
                                  </p:stCondLst>
                                  <p:childTnLst>
                                    <p:set>
                                      <p:cBhvr>
                                        <p:cTn id="83" dur="1" fill="hold">
                                          <p:stCondLst>
                                            <p:cond delay="0"/>
                                          </p:stCondLst>
                                        </p:cTn>
                                        <p:tgtEl>
                                          <p:spTgt spid="40"/>
                                        </p:tgtEl>
                                        <p:attrNameLst>
                                          <p:attrName>style.visibility</p:attrName>
                                        </p:attrNameLst>
                                      </p:cBhvr>
                                      <p:to>
                                        <p:strVal val="visible"/>
                                      </p:to>
                                    </p:set>
                                    <p:animEffect transition="in" filter="fade">
                                      <p:cBhvr>
                                        <p:cTn id="84" dur="500"/>
                                        <p:tgtEl>
                                          <p:spTgt spid="40"/>
                                        </p:tgtEl>
                                      </p:cBhvr>
                                    </p:animEffect>
                                  </p:childTnLst>
                                </p:cTn>
                              </p:par>
                              <p:par>
                                <p:cTn id="85" presetID="10" presetClass="entr" presetSubtype="0" fill="hold" nodeType="withEffect">
                                  <p:stCondLst>
                                    <p:cond delay="1400"/>
                                  </p:stCondLst>
                                  <p:childTnLst>
                                    <p:set>
                                      <p:cBhvr>
                                        <p:cTn id="86" dur="1" fill="hold">
                                          <p:stCondLst>
                                            <p:cond delay="0"/>
                                          </p:stCondLst>
                                        </p:cTn>
                                        <p:tgtEl>
                                          <p:spTgt spid="52"/>
                                        </p:tgtEl>
                                        <p:attrNameLst>
                                          <p:attrName>style.visibility</p:attrName>
                                        </p:attrNameLst>
                                      </p:cBhvr>
                                      <p:to>
                                        <p:strVal val="visible"/>
                                      </p:to>
                                    </p:set>
                                    <p:animEffect transition="in" filter="fade">
                                      <p:cBhvr>
                                        <p:cTn id="87" dur="500"/>
                                        <p:tgtEl>
                                          <p:spTgt spid="52"/>
                                        </p:tgtEl>
                                      </p:cBhvr>
                                    </p:animEffect>
                                  </p:childTnLst>
                                </p:cTn>
                              </p:par>
                              <p:par>
                                <p:cTn id="88" presetID="10" presetClass="entr" presetSubtype="0" fill="hold" grpId="0" nodeType="withEffect">
                                  <p:stCondLst>
                                    <p:cond delay="1800"/>
                                  </p:stCondLst>
                                  <p:childTnLst>
                                    <p:set>
                                      <p:cBhvr>
                                        <p:cTn id="89" dur="1" fill="hold">
                                          <p:stCondLst>
                                            <p:cond delay="0"/>
                                          </p:stCondLst>
                                        </p:cTn>
                                        <p:tgtEl>
                                          <p:spTgt spid="20"/>
                                        </p:tgtEl>
                                        <p:attrNameLst>
                                          <p:attrName>style.visibility</p:attrName>
                                        </p:attrNameLst>
                                      </p:cBhvr>
                                      <p:to>
                                        <p:strVal val="visible"/>
                                      </p:to>
                                    </p:set>
                                    <p:animEffect transition="in" filter="fade">
                                      <p:cBhvr>
                                        <p:cTn id="90" dur="500"/>
                                        <p:tgtEl>
                                          <p:spTgt spid="20"/>
                                        </p:tgtEl>
                                      </p:cBhvr>
                                    </p:animEffect>
                                  </p:childTnLst>
                                </p:cTn>
                              </p:par>
                              <p:par>
                                <p:cTn id="91" presetID="22" presetClass="entr" presetSubtype="1" fill="hold" nodeType="withEffect">
                                  <p:stCondLst>
                                    <p:cond delay="1800"/>
                                  </p:stCondLst>
                                  <p:childTnLst>
                                    <p:set>
                                      <p:cBhvr>
                                        <p:cTn id="92" dur="1" fill="hold">
                                          <p:stCondLst>
                                            <p:cond delay="0"/>
                                          </p:stCondLst>
                                        </p:cTn>
                                        <p:tgtEl>
                                          <p:spTgt spid="31"/>
                                        </p:tgtEl>
                                        <p:attrNameLst>
                                          <p:attrName>style.visibility</p:attrName>
                                        </p:attrNameLst>
                                      </p:cBhvr>
                                      <p:to>
                                        <p:strVal val="visible"/>
                                      </p:to>
                                    </p:set>
                                    <p:animEffect transition="in" filter="wipe(up)">
                                      <p:cBhvr>
                                        <p:cTn id="93" dur="500"/>
                                        <p:tgtEl>
                                          <p:spTgt spid="31"/>
                                        </p:tgtEl>
                                      </p:cBhvr>
                                    </p:animEffect>
                                  </p:childTnLst>
                                </p:cTn>
                              </p:par>
                              <p:par>
                                <p:cTn id="94" presetID="10" presetClass="entr" presetSubtype="0" fill="hold" grpId="0" nodeType="withEffect">
                                  <p:stCondLst>
                                    <p:cond delay="1800"/>
                                  </p:stCondLst>
                                  <p:childTnLst>
                                    <p:set>
                                      <p:cBhvr>
                                        <p:cTn id="95" dur="1" fill="hold">
                                          <p:stCondLst>
                                            <p:cond delay="0"/>
                                          </p:stCondLst>
                                        </p:cTn>
                                        <p:tgtEl>
                                          <p:spTgt spid="41"/>
                                        </p:tgtEl>
                                        <p:attrNameLst>
                                          <p:attrName>style.visibility</p:attrName>
                                        </p:attrNameLst>
                                      </p:cBhvr>
                                      <p:to>
                                        <p:strVal val="visible"/>
                                      </p:to>
                                    </p:set>
                                    <p:animEffect transition="in" filter="fade">
                                      <p:cBhvr>
                                        <p:cTn id="96" dur="500"/>
                                        <p:tgtEl>
                                          <p:spTgt spid="41"/>
                                        </p:tgtEl>
                                      </p:cBhvr>
                                    </p:animEffect>
                                  </p:childTnLst>
                                </p:cTn>
                              </p:par>
                              <p:par>
                                <p:cTn id="97" presetID="10" presetClass="entr" presetSubtype="0" fill="hold" nodeType="withEffect">
                                  <p:stCondLst>
                                    <p:cond delay="1800"/>
                                  </p:stCondLst>
                                  <p:childTnLst>
                                    <p:set>
                                      <p:cBhvr>
                                        <p:cTn id="98" dur="1" fill="hold">
                                          <p:stCondLst>
                                            <p:cond delay="0"/>
                                          </p:stCondLst>
                                        </p:cTn>
                                        <p:tgtEl>
                                          <p:spTgt spid="55"/>
                                        </p:tgtEl>
                                        <p:attrNameLst>
                                          <p:attrName>style.visibility</p:attrName>
                                        </p:attrNameLst>
                                      </p:cBhvr>
                                      <p:to>
                                        <p:strVal val="visible"/>
                                      </p:to>
                                    </p:set>
                                    <p:animEffect transition="in" filter="fade">
                                      <p:cBhvr>
                                        <p:cTn id="99"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P spid="20" grpId="0" animBg="1"/>
      <p:bldP spid="21" grpId="0"/>
      <p:bldP spid="22" grpId="0"/>
      <p:bldP spid="23" grpId="0"/>
      <p:bldP spid="24" grpId="0"/>
      <p:bldP spid="25" grpId="0"/>
      <p:bldP spid="33" grpId="0"/>
      <p:bldP spid="38" grpId="0"/>
      <p:bldP spid="39" grpId="0"/>
      <p:bldP spid="40" grpId="0"/>
      <p:bldP spid="41"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Xxxxxxxxxxxx</a:t>
            </a:r>
            <a:r>
              <a:rPr lang="en-US" dirty="0"/>
              <a:t> xxx </a:t>
            </a:r>
            <a:r>
              <a:rPr lang="en-US" dirty="0" err="1"/>
              <a:t>xxxxxxx</a:t>
            </a:r>
            <a:endParaRPr lang="en-US" dirty="0"/>
          </a:p>
        </p:txBody>
      </p:sp>
      <p:sp>
        <p:nvSpPr>
          <p:cNvPr id="3" name="Text Placeholder 2"/>
          <p:cNvSpPr>
            <a:spLocks noGrp="1"/>
          </p:cNvSpPr>
          <p:nvPr>
            <p:ph type="body" sz="quarter" idx="10"/>
          </p:nvPr>
        </p:nvSpPr>
        <p:spPr/>
        <p:txBody>
          <a:bodyPr/>
          <a:lstStyle/>
          <a:p>
            <a:r>
              <a:rPr lang="en-US" dirty="0"/>
              <a:t>Xxx xx </a:t>
            </a:r>
            <a:r>
              <a:rPr lang="en-US" dirty="0" err="1"/>
              <a:t>xxxxxxx</a:t>
            </a:r>
            <a:r>
              <a:rPr lang="en-US" dirty="0"/>
              <a:t> Xx </a:t>
            </a:r>
            <a:r>
              <a:rPr lang="en-US" dirty="0" err="1"/>
              <a:t>xx</a:t>
            </a:r>
            <a:r>
              <a:rPr lang="en-US" dirty="0"/>
              <a:t> xxx x ’x </a:t>
            </a:r>
            <a:r>
              <a:rPr lang="en-US" dirty="0" err="1"/>
              <a:t>xxxx</a:t>
            </a:r>
            <a:r>
              <a:rPr lang="en-US" dirty="0"/>
              <a:t> xx!</a:t>
            </a:r>
          </a:p>
        </p:txBody>
      </p:sp>
      <p:sp>
        <p:nvSpPr>
          <p:cNvPr id="23" name="Right Arrow 22"/>
          <p:cNvSpPr/>
          <p:nvPr/>
        </p:nvSpPr>
        <p:spPr>
          <a:xfrm>
            <a:off x="9041071" y="3378200"/>
            <a:ext cx="2410723" cy="2922432"/>
          </a:xfrm>
          <a:prstGeom prst="rightArrow">
            <a:avLst>
              <a:gd name="adj1" fmla="val 71160"/>
              <a:gd name="adj2" fmla="val 35249"/>
            </a:avLst>
          </a:prstGeom>
          <a:solidFill>
            <a:schemeClr val="accent6"/>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lIns="121920" tIns="304800" rIns="121920" bIns="304800" rtlCol="0" anchor="b" anchorCtr="0"/>
          <a:lstStyle/>
          <a:p>
            <a:pPr algn="ctr"/>
            <a:r>
              <a:rPr lang="en-US" sz="2133" dirty="0" err="1">
                <a:solidFill>
                  <a:srgbClr val="FFFFFF"/>
                </a:solidFill>
              </a:rPr>
              <a:t>Xxxx</a:t>
            </a:r>
            <a:endParaRPr lang="en-US" sz="2133" dirty="0">
              <a:solidFill>
                <a:srgbClr val="FFFFFF"/>
              </a:solidFill>
            </a:endParaRPr>
          </a:p>
        </p:txBody>
      </p:sp>
      <p:sp>
        <p:nvSpPr>
          <p:cNvPr id="24" name="Right Arrow Callout 23"/>
          <p:cNvSpPr/>
          <p:nvPr/>
        </p:nvSpPr>
        <p:spPr>
          <a:xfrm>
            <a:off x="6942135" y="3800667"/>
            <a:ext cx="2410723" cy="2077499"/>
          </a:xfrm>
          <a:prstGeom prst="rightArrowCallout">
            <a:avLst>
              <a:gd name="adj1" fmla="val 50000"/>
              <a:gd name="adj2" fmla="val 14426"/>
              <a:gd name="adj3" fmla="val 15009"/>
              <a:gd name="adj4" fmla="val 87066"/>
            </a:avLst>
          </a:prstGeom>
          <a:solidFill>
            <a:schemeClr val="accent5"/>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lIns="121920" tIns="304800" rIns="121920" bIns="304800" rtlCol="0" anchor="b" anchorCtr="0"/>
          <a:lstStyle/>
          <a:p>
            <a:pPr algn="ctr"/>
            <a:r>
              <a:rPr lang="en-US" sz="2133" dirty="0">
                <a:solidFill>
                  <a:srgbClr val="FFFFFF"/>
                </a:solidFill>
              </a:rPr>
              <a:t>XXX/XXX</a:t>
            </a:r>
          </a:p>
        </p:txBody>
      </p:sp>
      <p:sp>
        <p:nvSpPr>
          <p:cNvPr id="25" name="Right Arrow Callout 24"/>
          <p:cNvSpPr/>
          <p:nvPr/>
        </p:nvSpPr>
        <p:spPr>
          <a:xfrm>
            <a:off x="4873523" y="3800667"/>
            <a:ext cx="2410723" cy="2077499"/>
          </a:xfrm>
          <a:prstGeom prst="rightArrowCallout">
            <a:avLst>
              <a:gd name="adj1" fmla="val 50000"/>
              <a:gd name="adj2" fmla="val 14426"/>
              <a:gd name="adj3" fmla="val 15009"/>
              <a:gd name="adj4" fmla="val 87066"/>
            </a:avLst>
          </a:prstGeom>
          <a:solidFill>
            <a:schemeClr val="accent4"/>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lIns="121920" tIns="304800" rIns="121920" bIns="304800" rtlCol="0" anchor="b" anchorCtr="0"/>
          <a:lstStyle/>
          <a:p>
            <a:pPr algn="ctr"/>
            <a:r>
              <a:rPr lang="en-US" sz="2133" dirty="0">
                <a:solidFill>
                  <a:srgbClr val="FFFFFF"/>
                </a:solidFill>
              </a:rPr>
              <a:t>Xx x</a:t>
            </a:r>
          </a:p>
        </p:txBody>
      </p:sp>
      <p:sp>
        <p:nvSpPr>
          <p:cNvPr id="26" name="Down Arrow Callout 25"/>
          <p:cNvSpPr/>
          <p:nvPr/>
        </p:nvSpPr>
        <p:spPr>
          <a:xfrm>
            <a:off x="4867110" y="1724968"/>
            <a:ext cx="2107271" cy="2417013"/>
          </a:xfrm>
          <a:prstGeom prst="downArrowCallout">
            <a:avLst>
              <a:gd name="adj1" fmla="val 50000"/>
              <a:gd name="adj2" fmla="val 14600"/>
              <a:gd name="adj3" fmla="val 16145"/>
              <a:gd name="adj4" fmla="val 89520"/>
            </a:avLst>
          </a:prstGeom>
          <a:solidFill>
            <a:schemeClr val="accent3"/>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lIns="121920" tIns="304800" rIns="121920" bIns="304800" rtlCol="0" anchor="b" anchorCtr="0"/>
          <a:lstStyle/>
          <a:p>
            <a:pPr algn="ctr"/>
            <a:r>
              <a:rPr lang="en-US" sz="2133" dirty="0" err="1">
                <a:solidFill>
                  <a:srgbClr val="FFFFFF"/>
                </a:solidFill>
              </a:rPr>
              <a:t>Xxxx</a:t>
            </a:r>
            <a:r>
              <a:rPr lang="en-US" sz="2133" dirty="0">
                <a:solidFill>
                  <a:srgbClr val="FFFFFF"/>
                </a:solidFill>
              </a:rPr>
              <a:t> </a:t>
            </a:r>
          </a:p>
        </p:txBody>
      </p:sp>
      <p:sp>
        <p:nvSpPr>
          <p:cNvPr id="27" name="Right Arrow Callout 26"/>
          <p:cNvSpPr/>
          <p:nvPr/>
        </p:nvSpPr>
        <p:spPr>
          <a:xfrm>
            <a:off x="2779812" y="1724968"/>
            <a:ext cx="2410723" cy="2077499"/>
          </a:xfrm>
          <a:prstGeom prst="rightArrowCallout">
            <a:avLst>
              <a:gd name="adj1" fmla="val 50000"/>
              <a:gd name="adj2" fmla="val 14426"/>
              <a:gd name="adj3" fmla="val 15009"/>
              <a:gd name="adj4" fmla="val 87066"/>
            </a:avLst>
          </a:prstGeom>
          <a:solidFill>
            <a:schemeClr val="accent2"/>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lIns="121920" tIns="304800" rIns="121920" bIns="304800" rtlCol="0" anchor="b" anchorCtr="0"/>
          <a:lstStyle/>
          <a:p>
            <a:pPr algn="ctr"/>
            <a:r>
              <a:rPr lang="en-US" sz="2133" dirty="0" err="1">
                <a:solidFill>
                  <a:srgbClr val="FFFFFF"/>
                </a:solidFill>
              </a:rPr>
              <a:t>Xxxx</a:t>
            </a:r>
            <a:r>
              <a:rPr lang="en-US" sz="2133" dirty="0">
                <a:solidFill>
                  <a:srgbClr val="FFFFFF"/>
                </a:solidFill>
              </a:rPr>
              <a:t> xxx</a:t>
            </a:r>
          </a:p>
        </p:txBody>
      </p:sp>
      <p:sp>
        <p:nvSpPr>
          <p:cNvPr id="28" name="Right Arrow Callout 27"/>
          <p:cNvSpPr/>
          <p:nvPr/>
        </p:nvSpPr>
        <p:spPr>
          <a:xfrm>
            <a:off x="711200" y="1724968"/>
            <a:ext cx="2410723" cy="2077499"/>
          </a:xfrm>
          <a:prstGeom prst="rightArrowCallout">
            <a:avLst>
              <a:gd name="adj1" fmla="val 50000"/>
              <a:gd name="adj2" fmla="val 14426"/>
              <a:gd name="adj3" fmla="val 15009"/>
              <a:gd name="adj4" fmla="val 87066"/>
            </a:avLst>
          </a:prstGeom>
          <a:solidFill>
            <a:schemeClr val="accent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lIns="121920" tIns="304800" rIns="121920" bIns="304800" rtlCol="0" anchor="b" anchorCtr="0"/>
          <a:lstStyle/>
          <a:p>
            <a:pPr algn="ctr"/>
            <a:r>
              <a:rPr lang="en-US" sz="2133" dirty="0">
                <a:solidFill>
                  <a:srgbClr val="FFFFFF"/>
                </a:solidFill>
              </a:rPr>
              <a:t> </a:t>
            </a:r>
            <a:r>
              <a:rPr lang="en-US" sz="2133" dirty="0" err="1">
                <a:solidFill>
                  <a:srgbClr val="FFFFFF"/>
                </a:solidFill>
              </a:rPr>
              <a:t>xxxx</a:t>
            </a:r>
            <a:r>
              <a:rPr lang="en-US" sz="2133" dirty="0">
                <a:solidFill>
                  <a:srgbClr val="FFFFFF"/>
                </a:solidFill>
              </a:rPr>
              <a:t> xxx </a:t>
            </a:r>
          </a:p>
        </p:txBody>
      </p:sp>
      <p:pic>
        <p:nvPicPr>
          <p:cNvPr id="29" name="Picture 2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613407" y="2207592"/>
            <a:ext cx="584909" cy="742384"/>
          </a:xfrm>
          <a:prstGeom prst="rect">
            <a:avLst/>
          </a:prstGeom>
        </p:spPr>
      </p:pic>
      <p:pic>
        <p:nvPicPr>
          <p:cNvPr id="30" name="Picture 2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26254" y="4370823"/>
            <a:ext cx="751941" cy="570919"/>
          </a:xfrm>
          <a:prstGeom prst="rect">
            <a:avLst/>
          </a:prstGeom>
        </p:spPr>
      </p:pic>
      <p:pic>
        <p:nvPicPr>
          <p:cNvPr id="31" name="Picture 3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623672" y="4501844"/>
            <a:ext cx="842792" cy="478963"/>
          </a:xfrm>
          <a:prstGeom prst="rect">
            <a:avLst/>
          </a:prstGeom>
        </p:spPr>
      </p:pic>
      <p:pic>
        <p:nvPicPr>
          <p:cNvPr id="32" name="Picture 3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598441" y="4432168"/>
            <a:ext cx="738257" cy="521123"/>
          </a:xfrm>
          <a:prstGeom prst="rect">
            <a:avLst/>
          </a:prstGeom>
        </p:spPr>
      </p:pic>
      <p:sp>
        <p:nvSpPr>
          <p:cNvPr id="39" name="Isosceles Triangle 38"/>
          <p:cNvSpPr/>
          <p:nvPr/>
        </p:nvSpPr>
        <p:spPr>
          <a:xfrm rot="5400000">
            <a:off x="4777504" y="2607308"/>
            <a:ext cx="484749" cy="312819"/>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p>
        </p:txBody>
      </p:sp>
      <p:pic>
        <p:nvPicPr>
          <p:cNvPr id="40" name="Picture 39"/>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3369129" y="2406807"/>
            <a:ext cx="935480" cy="416847"/>
          </a:xfrm>
          <a:prstGeom prst="rect">
            <a:avLst/>
          </a:prstGeom>
        </p:spPr>
      </p:pic>
      <p:grpSp>
        <p:nvGrpSpPr>
          <p:cNvPr id="41" name="Group 40"/>
          <p:cNvGrpSpPr/>
          <p:nvPr/>
        </p:nvGrpSpPr>
        <p:grpSpPr>
          <a:xfrm>
            <a:off x="1510312" y="2167920"/>
            <a:ext cx="498115" cy="821728"/>
            <a:chOff x="6531329" y="2691707"/>
            <a:chExt cx="444716" cy="733318"/>
          </a:xfrm>
        </p:grpSpPr>
        <p:sp>
          <p:nvSpPr>
            <p:cNvPr id="42" name="Freeform 95"/>
            <p:cNvSpPr>
              <a:spLocks/>
            </p:cNvSpPr>
            <p:nvPr/>
          </p:nvSpPr>
          <p:spPr bwMode="auto">
            <a:xfrm>
              <a:off x="6652002" y="3283678"/>
              <a:ext cx="203371" cy="52742"/>
            </a:xfrm>
            <a:custGeom>
              <a:avLst/>
              <a:gdLst>
                <a:gd name="T0" fmla="*/ 177 w 204"/>
                <a:gd name="T1" fmla="*/ 0 h 53"/>
                <a:gd name="T2" fmla="*/ 26 w 204"/>
                <a:gd name="T3" fmla="*/ 0 h 53"/>
                <a:gd name="T4" fmla="*/ 0 w 204"/>
                <a:gd name="T5" fmla="*/ 26 h 53"/>
                <a:gd name="T6" fmla="*/ 26 w 204"/>
                <a:gd name="T7" fmla="*/ 53 h 53"/>
                <a:gd name="T8" fmla="*/ 177 w 204"/>
                <a:gd name="T9" fmla="*/ 53 h 53"/>
                <a:gd name="T10" fmla="*/ 204 w 204"/>
                <a:gd name="T11" fmla="*/ 26 h 53"/>
                <a:gd name="T12" fmla="*/ 177 w 204"/>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204" h="53">
                  <a:moveTo>
                    <a:pt x="177" y="0"/>
                  </a:moveTo>
                  <a:cubicBezTo>
                    <a:pt x="26" y="0"/>
                    <a:pt x="26" y="0"/>
                    <a:pt x="26" y="0"/>
                  </a:cubicBezTo>
                  <a:cubicBezTo>
                    <a:pt x="12" y="0"/>
                    <a:pt x="0" y="12"/>
                    <a:pt x="0" y="26"/>
                  </a:cubicBezTo>
                  <a:cubicBezTo>
                    <a:pt x="0" y="41"/>
                    <a:pt x="12" y="53"/>
                    <a:pt x="26" y="53"/>
                  </a:cubicBezTo>
                  <a:cubicBezTo>
                    <a:pt x="177" y="53"/>
                    <a:pt x="177" y="53"/>
                    <a:pt x="177" y="53"/>
                  </a:cubicBezTo>
                  <a:cubicBezTo>
                    <a:pt x="192" y="53"/>
                    <a:pt x="204" y="41"/>
                    <a:pt x="204" y="26"/>
                  </a:cubicBezTo>
                  <a:cubicBezTo>
                    <a:pt x="204" y="12"/>
                    <a:pt x="192" y="0"/>
                    <a:pt x="177" y="0"/>
                  </a:cubicBezTo>
                  <a:close/>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43" name="Freeform 96"/>
            <p:cNvSpPr>
              <a:spLocks/>
            </p:cNvSpPr>
            <p:nvPr/>
          </p:nvSpPr>
          <p:spPr bwMode="auto">
            <a:xfrm>
              <a:off x="6652002" y="3336419"/>
              <a:ext cx="203371" cy="54007"/>
            </a:xfrm>
            <a:custGeom>
              <a:avLst/>
              <a:gdLst>
                <a:gd name="T0" fmla="*/ 177 w 204"/>
                <a:gd name="T1" fmla="*/ 0 h 54"/>
                <a:gd name="T2" fmla="*/ 26 w 204"/>
                <a:gd name="T3" fmla="*/ 0 h 54"/>
                <a:gd name="T4" fmla="*/ 0 w 204"/>
                <a:gd name="T5" fmla="*/ 27 h 54"/>
                <a:gd name="T6" fmla="*/ 26 w 204"/>
                <a:gd name="T7" fmla="*/ 54 h 54"/>
                <a:gd name="T8" fmla="*/ 177 w 204"/>
                <a:gd name="T9" fmla="*/ 54 h 54"/>
                <a:gd name="T10" fmla="*/ 204 w 204"/>
                <a:gd name="T11" fmla="*/ 27 h 54"/>
                <a:gd name="T12" fmla="*/ 177 w 204"/>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204" h="54">
                  <a:moveTo>
                    <a:pt x="177" y="0"/>
                  </a:moveTo>
                  <a:cubicBezTo>
                    <a:pt x="26" y="0"/>
                    <a:pt x="26" y="0"/>
                    <a:pt x="26" y="0"/>
                  </a:cubicBezTo>
                  <a:cubicBezTo>
                    <a:pt x="12" y="0"/>
                    <a:pt x="0" y="12"/>
                    <a:pt x="0" y="27"/>
                  </a:cubicBezTo>
                  <a:cubicBezTo>
                    <a:pt x="0" y="42"/>
                    <a:pt x="12" y="54"/>
                    <a:pt x="26" y="54"/>
                  </a:cubicBezTo>
                  <a:cubicBezTo>
                    <a:pt x="177" y="54"/>
                    <a:pt x="177" y="54"/>
                    <a:pt x="177" y="54"/>
                  </a:cubicBezTo>
                  <a:cubicBezTo>
                    <a:pt x="192" y="54"/>
                    <a:pt x="204" y="42"/>
                    <a:pt x="204" y="27"/>
                  </a:cubicBezTo>
                  <a:cubicBezTo>
                    <a:pt x="204" y="12"/>
                    <a:pt x="192" y="0"/>
                    <a:pt x="177" y="0"/>
                  </a:cubicBezTo>
                  <a:close/>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44" name="Freeform 97"/>
            <p:cNvSpPr>
              <a:spLocks/>
            </p:cNvSpPr>
            <p:nvPr/>
          </p:nvSpPr>
          <p:spPr bwMode="auto">
            <a:xfrm>
              <a:off x="6687866" y="3390427"/>
              <a:ext cx="131643" cy="34598"/>
            </a:xfrm>
            <a:custGeom>
              <a:avLst/>
              <a:gdLst>
                <a:gd name="T0" fmla="*/ 0 w 132"/>
                <a:gd name="T1" fmla="*/ 0 h 35"/>
                <a:gd name="T2" fmla="*/ 66 w 132"/>
                <a:gd name="T3" fmla="*/ 35 h 35"/>
                <a:gd name="T4" fmla="*/ 132 w 132"/>
                <a:gd name="T5" fmla="*/ 0 h 35"/>
              </a:gdLst>
              <a:ahLst/>
              <a:cxnLst>
                <a:cxn ang="0">
                  <a:pos x="T0" y="T1"/>
                </a:cxn>
                <a:cxn ang="0">
                  <a:pos x="T2" y="T3"/>
                </a:cxn>
                <a:cxn ang="0">
                  <a:pos x="T4" y="T5"/>
                </a:cxn>
              </a:cxnLst>
              <a:rect l="0" t="0" r="r" b="b"/>
              <a:pathLst>
                <a:path w="132" h="35">
                  <a:moveTo>
                    <a:pt x="0" y="0"/>
                  </a:moveTo>
                  <a:cubicBezTo>
                    <a:pt x="0" y="19"/>
                    <a:pt x="29" y="35"/>
                    <a:pt x="66" y="35"/>
                  </a:cubicBezTo>
                  <a:cubicBezTo>
                    <a:pt x="102" y="35"/>
                    <a:pt x="132" y="19"/>
                    <a:pt x="132" y="0"/>
                  </a:cubicBezTo>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45" name="Freeform 98"/>
            <p:cNvSpPr>
              <a:spLocks/>
            </p:cNvSpPr>
            <p:nvPr/>
          </p:nvSpPr>
          <p:spPr bwMode="auto">
            <a:xfrm>
              <a:off x="6531329" y="2691707"/>
              <a:ext cx="444716" cy="537964"/>
            </a:xfrm>
            <a:custGeom>
              <a:avLst/>
              <a:gdLst>
                <a:gd name="T0" fmla="*/ 223 w 446"/>
                <a:gd name="T1" fmla="*/ 0 h 540"/>
                <a:gd name="T2" fmla="*/ 0 w 446"/>
                <a:gd name="T3" fmla="*/ 223 h 540"/>
                <a:gd name="T4" fmla="*/ 62 w 446"/>
                <a:gd name="T5" fmla="*/ 379 h 540"/>
                <a:gd name="T6" fmla="*/ 94 w 446"/>
                <a:gd name="T7" fmla="*/ 440 h 540"/>
                <a:gd name="T8" fmla="*/ 94 w 446"/>
                <a:gd name="T9" fmla="*/ 484 h 540"/>
                <a:gd name="T10" fmla="*/ 150 w 446"/>
                <a:gd name="T11" fmla="*/ 540 h 540"/>
                <a:gd name="T12" fmla="*/ 296 w 446"/>
                <a:gd name="T13" fmla="*/ 540 h 540"/>
                <a:gd name="T14" fmla="*/ 352 w 446"/>
                <a:gd name="T15" fmla="*/ 484 h 540"/>
                <a:gd name="T16" fmla="*/ 352 w 446"/>
                <a:gd name="T17" fmla="*/ 440 h 540"/>
                <a:gd name="T18" fmla="*/ 383 w 446"/>
                <a:gd name="T19" fmla="*/ 379 h 540"/>
                <a:gd name="T20" fmla="*/ 446 w 446"/>
                <a:gd name="T21" fmla="*/ 223 h 540"/>
                <a:gd name="T22" fmla="*/ 223 w 446"/>
                <a:gd name="T23"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40">
                  <a:moveTo>
                    <a:pt x="223" y="0"/>
                  </a:moveTo>
                  <a:cubicBezTo>
                    <a:pt x="99" y="0"/>
                    <a:pt x="0" y="100"/>
                    <a:pt x="0" y="223"/>
                  </a:cubicBezTo>
                  <a:cubicBezTo>
                    <a:pt x="0" y="284"/>
                    <a:pt x="22" y="339"/>
                    <a:pt x="62" y="379"/>
                  </a:cubicBezTo>
                  <a:cubicBezTo>
                    <a:pt x="83" y="399"/>
                    <a:pt x="94" y="415"/>
                    <a:pt x="94" y="440"/>
                  </a:cubicBezTo>
                  <a:cubicBezTo>
                    <a:pt x="94" y="466"/>
                    <a:pt x="94" y="484"/>
                    <a:pt x="94" y="484"/>
                  </a:cubicBezTo>
                  <a:cubicBezTo>
                    <a:pt x="94" y="515"/>
                    <a:pt x="119" y="540"/>
                    <a:pt x="150" y="540"/>
                  </a:cubicBezTo>
                  <a:cubicBezTo>
                    <a:pt x="296" y="540"/>
                    <a:pt x="296" y="540"/>
                    <a:pt x="296" y="540"/>
                  </a:cubicBezTo>
                  <a:cubicBezTo>
                    <a:pt x="327" y="540"/>
                    <a:pt x="352" y="515"/>
                    <a:pt x="352" y="484"/>
                  </a:cubicBezTo>
                  <a:cubicBezTo>
                    <a:pt x="352" y="484"/>
                    <a:pt x="352" y="466"/>
                    <a:pt x="352" y="440"/>
                  </a:cubicBezTo>
                  <a:cubicBezTo>
                    <a:pt x="352" y="415"/>
                    <a:pt x="362" y="399"/>
                    <a:pt x="383" y="379"/>
                  </a:cubicBezTo>
                  <a:cubicBezTo>
                    <a:pt x="423" y="339"/>
                    <a:pt x="446" y="284"/>
                    <a:pt x="446" y="223"/>
                  </a:cubicBezTo>
                  <a:cubicBezTo>
                    <a:pt x="446" y="100"/>
                    <a:pt x="347" y="0"/>
                    <a:pt x="223" y="0"/>
                  </a:cubicBezTo>
                  <a:close/>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46" name="Freeform 99"/>
            <p:cNvSpPr>
              <a:spLocks/>
            </p:cNvSpPr>
            <p:nvPr/>
          </p:nvSpPr>
          <p:spPr bwMode="auto">
            <a:xfrm>
              <a:off x="6652002" y="3229670"/>
              <a:ext cx="203371" cy="54007"/>
            </a:xfrm>
            <a:custGeom>
              <a:avLst/>
              <a:gdLst>
                <a:gd name="T0" fmla="*/ 177 w 204"/>
                <a:gd name="T1" fmla="*/ 0 h 54"/>
                <a:gd name="T2" fmla="*/ 26 w 204"/>
                <a:gd name="T3" fmla="*/ 0 h 54"/>
                <a:gd name="T4" fmla="*/ 0 w 204"/>
                <a:gd name="T5" fmla="*/ 27 h 54"/>
                <a:gd name="T6" fmla="*/ 26 w 204"/>
                <a:gd name="T7" fmla="*/ 54 h 54"/>
                <a:gd name="T8" fmla="*/ 177 w 204"/>
                <a:gd name="T9" fmla="*/ 54 h 54"/>
                <a:gd name="T10" fmla="*/ 204 w 204"/>
                <a:gd name="T11" fmla="*/ 27 h 54"/>
                <a:gd name="T12" fmla="*/ 177 w 204"/>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204" h="54">
                  <a:moveTo>
                    <a:pt x="177" y="0"/>
                  </a:moveTo>
                  <a:cubicBezTo>
                    <a:pt x="26" y="0"/>
                    <a:pt x="26" y="0"/>
                    <a:pt x="26" y="0"/>
                  </a:cubicBezTo>
                  <a:cubicBezTo>
                    <a:pt x="12" y="0"/>
                    <a:pt x="0" y="12"/>
                    <a:pt x="0" y="27"/>
                  </a:cubicBezTo>
                  <a:cubicBezTo>
                    <a:pt x="0" y="42"/>
                    <a:pt x="12" y="54"/>
                    <a:pt x="26" y="54"/>
                  </a:cubicBezTo>
                  <a:cubicBezTo>
                    <a:pt x="177" y="54"/>
                    <a:pt x="177" y="54"/>
                    <a:pt x="177" y="54"/>
                  </a:cubicBezTo>
                  <a:cubicBezTo>
                    <a:pt x="192" y="54"/>
                    <a:pt x="204" y="42"/>
                    <a:pt x="204" y="27"/>
                  </a:cubicBezTo>
                  <a:cubicBezTo>
                    <a:pt x="204" y="12"/>
                    <a:pt x="192" y="0"/>
                    <a:pt x="177" y="0"/>
                  </a:cubicBezTo>
                  <a:close/>
                </a:path>
              </a:pathLst>
            </a:custGeom>
            <a:noFill/>
            <a:ln w="19050" cap="rnd">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grpSp>
      <p:sp>
        <p:nvSpPr>
          <p:cNvPr id="47" name="TextBox 46"/>
          <p:cNvSpPr txBox="1"/>
          <p:nvPr/>
        </p:nvSpPr>
        <p:spPr>
          <a:xfrm>
            <a:off x="7952041" y="1600200"/>
            <a:ext cx="3251200" cy="1323439"/>
          </a:xfrm>
          <a:prstGeom prst="rect">
            <a:avLst/>
          </a:prstGeom>
          <a:noFill/>
        </p:spPr>
        <p:txBody>
          <a:bodyPr wrap="square" rtlCol="0">
            <a:spAutoFit/>
          </a:bodyPr>
          <a:lstStyle/>
          <a:p>
            <a:r>
              <a:rPr lang="en-US" sz="3200" dirty="0"/>
              <a:t>Xxx </a:t>
            </a:r>
            <a:r>
              <a:rPr lang="en-US" sz="3200" dirty="0" err="1"/>
              <a:t>xxx</a:t>
            </a:r>
            <a:r>
              <a:rPr lang="en-US" sz="3200" dirty="0"/>
              <a:t> x</a:t>
            </a:r>
          </a:p>
          <a:p>
            <a:r>
              <a:rPr lang="en-US" sz="1600" dirty="0"/>
              <a:t>Xx x </a:t>
            </a:r>
            <a:r>
              <a:rPr lang="en-US" sz="1600" dirty="0" err="1"/>
              <a:t>xxxxxxxxx</a:t>
            </a:r>
            <a:r>
              <a:rPr lang="en-US" sz="1600" dirty="0"/>
              <a:t> </a:t>
            </a:r>
            <a:r>
              <a:rPr lang="en-US" sz="1600" dirty="0" err="1"/>
              <a:t>xxxx</a:t>
            </a:r>
            <a:r>
              <a:rPr lang="en-US" sz="1600" dirty="0"/>
              <a:t> </a:t>
            </a:r>
            <a:r>
              <a:rPr lang="en-US" sz="1600" dirty="0" err="1"/>
              <a:t>xxxx</a:t>
            </a:r>
            <a:r>
              <a:rPr lang="en-US" sz="1600" dirty="0"/>
              <a:t> xxx </a:t>
            </a:r>
            <a:r>
              <a:rPr lang="en-US" sz="1600" dirty="0" err="1"/>
              <a:t>xxxxxx</a:t>
            </a:r>
            <a:r>
              <a:rPr lang="en-US" sz="1600" dirty="0"/>
              <a:t> xxx </a:t>
            </a:r>
            <a:r>
              <a:rPr lang="en-US" sz="1600" dirty="0" err="1"/>
              <a:t>xxx</a:t>
            </a:r>
            <a:r>
              <a:rPr lang="en-US" sz="1600" dirty="0"/>
              <a:t> </a:t>
            </a:r>
            <a:r>
              <a:rPr lang="en-US" sz="1600" dirty="0" err="1"/>
              <a:t>xxxxx</a:t>
            </a:r>
            <a:r>
              <a:rPr lang="en-US" sz="1600" dirty="0"/>
              <a:t> </a:t>
            </a:r>
            <a:r>
              <a:rPr lang="en-US" sz="1600" dirty="0" err="1"/>
              <a:t>xxxx</a:t>
            </a:r>
            <a:r>
              <a:rPr lang="en-US" sz="1600" dirty="0"/>
              <a:t> </a:t>
            </a:r>
            <a:r>
              <a:rPr lang="en-US" sz="1600" dirty="0" err="1"/>
              <a:t>xxxxx</a:t>
            </a:r>
            <a:r>
              <a:rPr lang="en-US" sz="1600" dirty="0"/>
              <a:t> </a:t>
            </a:r>
            <a:r>
              <a:rPr lang="en-US" sz="1600" dirty="0" err="1"/>
              <a:t>xxxxxx</a:t>
            </a:r>
            <a:r>
              <a:rPr lang="en-US" sz="1600" dirty="0"/>
              <a:t> xxx </a:t>
            </a:r>
          </a:p>
        </p:txBody>
      </p:sp>
    </p:spTree>
    <p:extLst>
      <p:ext uri="{BB962C8B-B14F-4D97-AF65-F5344CB8AC3E}">
        <p14:creationId xmlns:p14="http://schemas.microsoft.com/office/powerpoint/2010/main" val="39835225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200"/>
                                        <p:tgtEl>
                                          <p:spTgt spid="28"/>
                                        </p:tgtEl>
                                      </p:cBhvr>
                                    </p:animEffect>
                                  </p:childTnLst>
                                </p:cTn>
                              </p:par>
                              <p:par>
                                <p:cTn id="8" presetID="10" presetClass="entr" presetSubtype="0" fill="hold"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200"/>
                                        <p:tgtEl>
                                          <p:spTgt spid="41"/>
                                        </p:tgtEl>
                                      </p:cBhvr>
                                    </p:animEffect>
                                  </p:childTnLst>
                                </p:cTn>
                              </p:par>
                            </p:childTnLst>
                          </p:cTn>
                        </p:par>
                        <p:par>
                          <p:cTn id="11" fill="hold">
                            <p:stCondLst>
                              <p:cond delay="200"/>
                            </p:stCondLst>
                            <p:childTnLst>
                              <p:par>
                                <p:cTn id="12" presetID="10" presetClass="entr" presetSubtype="0" fill="hold" grpId="0" nodeType="after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200"/>
                                        <p:tgtEl>
                                          <p:spTgt spid="2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9"/>
                                        </p:tgtEl>
                                        <p:attrNameLst>
                                          <p:attrName>style.visibility</p:attrName>
                                        </p:attrNameLst>
                                      </p:cBhvr>
                                      <p:to>
                                        <p:strVal val="visible"/>
                                      </p:to>
                                    </p:set>
                                    <p:animEffect transition="in" filter="fade">
                                      <p:cBhvr>
                                        <p:cTn id="17" dur="200"/>
                                        <p:tgtEl>
                                          <p:spTgt spid="39"/>
                                        </p:tgtEl>
                                      </p:cBhvr>
                                    </p:animEffect>
                                  </p:childTnLst>
                                </p:cTn>
                              </p:par>
                              <p:par>
                                <p:cTn id="18" presetID="10" presetClass="entr" presetSubtype="0" fill="hold" nodeType="with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fade">
                                      <p:cBhvr>
                                        <p:cTn id="20" dur="200"/>
                                        <p:tgtEl>
                                          <p:spTgt spid="40"/>
                                        </p:tgtEl>
                                      </p:cBhvr>
                                    </p:animEffect>
                                  </p:childTnLst>
                                </p:cTn>
                              </p:par>
                            </p:childTnLst>
                          </p:cTn>
                        </p:par>
                        <p:par>
                          <p:cTn id="21" fill="hold">
                            <p:stCondLst>
                              <p:cond delay="400"/>
                            </p:stCondLst>
                            <p:childTnLst>
                              <p:par>
                                <p:cTn id="22" presetID="10" presetClass="entr" presetSubtype="0" fill="hold" grpId="0" nodeType="after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fade">
                                      <p:cBhvr>
                                        <p:cTn id="24" dur="200"/>
                                        <p:tgtEl>
                                          <p:spTgt spid="26"/>
                                        </p:tgtEl>
                                      </p:cBhvr>
                                    </p:animEffect>
                                  </p:childTnLst>
                                </p:cTn>
                              </p:par>
                              <p:par>
                                <p:cTn id="25" presetID="10" presetClass="entr" presetSubtype="0" fill="hold"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200"/>
                                        <p:tgtEl>
                                          <p:spTgt spid="29"/>
                                        </p:tgtEl>
                                      </p:cBhvr>
                                    </p:animEffect>
                                  </p:childTnLst>
                                </p:cTn>
                              </p:par>
                            </p:childTnLst>
                          </p:cTn>
                        </p:par>
                        <p:par>
                          <p:cTn id="28" fill="hold">
                            <p:stCondLst>
                              <p:cond delay="600"/>
                            </p:stCondLst>
                            <p:childTnLst>
                              <p:par>
                                <p:cTn id="29" presetID="10"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200"/>
                                        <p:tgtEl>
                                          <p:spTgt spid="25"/>
                                        </p:tgtEl>
                                      </p:cBhvr>
                                    </p:animEffect>
                                  </p:childTnLst>
                                </p:cTn>
                              </p:par>
                              <p:par>
                                <p:cTn id="32" presetID="10" presetClass="entr" presetSubtype="0" fill="hold"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fade">
                                      <p:cBhvr>
                                        <p:cTn id="34" dur="200"/>
                                        <p:tgtEl>
                                          <p:spTgt spid="30"/>
                                        </p:tgtEl>
                                      </p:cBhvr>
                                    </p:animEffect>
                                  </p:childTnLst>
                                </p:cTn>
                              </p:par>
                            </p:childTnLst>
                          </p:cTn>
                        </p:par>
                        <p:par>
                          <p:cTn id="35" fill="hold">
                            <p:stCondLst>
                              <p:cond delay="800"/>
                            </p:stCondLst>
                            <p:childTnLst>
                              <p:par>
                                <p:cTn id="36" presetID="10" presetClass="entr" presetSubtype="0"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fade">
                                      <p:cBhvr>
                                        <p:cTn id="38" dur="200"/>
                                        <p:tgtEl>
                                          <p:spTgt spid="24"/>
                                        </p:tgtEl>
                                      </p:cBhvr>
                                    </p:animEffect>
                                  </p:childTnLst>
                                </p:cTn>
                              </p:par>
                              <p:par>
                                <p:cTn id="39" presetID="10" presetClass="entr" presetSubtype="0" fill="hold" nodeType="with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200"/>
                                        <p:tgtEl>
                                          <p:spTgt spid="32"/>
                                        </p:tgtEl>
                                      </p:cBhvr>
                                    </p:animEffect>
                                  </p:childTnLst>
                                </p:cTn>
                              </p:par>
                            </p:childTnLst>
                          </p:cTn>
                        </p:par>
                        <p:par>
                          <p:cTn id="42" fill="hold">
                            <p:stCondLst>
                              <p:cond delay="1000"/>
                            </p:stCondLst>
                            <p:childTnLst>
                              <p:par>
                                <p:cTn id="43" presetID="10" presetClass="entr" presetSubtype="0" fill="hold" grpId="0" nodeType="after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200"/>
                                        <p:tgtEl>
                                          <p:spTgt spid="23"/>
                                        </p:tgtEl>
                                      </p:cBhvr>
                                    </p:animEffect>
                                  </p:childTnLst>
                                </p:cTn>
                              </p:par>
                              <p:par>
                                <p:cTn id="46" presetID="10" presetClass="entr" presetSubtype="0" fill="hold" nodeType="withEffect">
                                  <p:stCondLst>
                                    <p:cond delay="0"/>
                                  </p:stCondLst>
                                  <p:childTnLst>
                                    <p:set>
                                      <p:cBhvr>
                                        <p:cTn id="47" dur="1" fill="hold">
                                          <p:stCondLst>
                                            <p:cond delay="0"/>
                                          </p:stCondLst>
                                        </p:cTn>
                                        <p:tgtEl>
                                          <p:spTgt spid="31"/>
                                        </p:tgtEl>
                                        <p:attrNameLst>
                                          <p:attrName>style.visibility</p:attrName>
                                        </p:attrNameLst>
                                      </p:cBhvr>
                                      <p:to>
                                        <p:strVal val="visible"/>
                                      </p:to>
                                    </p:set>
                                    <p:animEffect transition="in" filter="fade">
                                      <p:cBhvr>
                                        <p:cTn id="48" dur="200"/>
                                        <p:tgtEl>
                                          <p:spTgt spid="31"/>
                                        </p:tgtEl>
                                      </p:cBhvr>
                                    </p:animEffect>
                                  </p:childTnLst>
                                </p:cTn>
                              </p:par>
                              <p:par>
                                <p:cTn id="49" presetID="10" presetClass="entr" presetSubtype="0" fill="hold" nodeType="withEffect">
                                  <p:stCondLst>
                                    <p:cond delay="0"/>
                                  </p:stCondLst>
                                  <p:childTnLst>
                                    <p:set>
                                      <p:cBhvr>
                                        <p:cTn id="50" dur="1" fill="hold">
                                          <p:stCondLst>
                                            <p:cond delay="0"/>
                                          </p:stCondLst>
                                        </p:cTn>
                                        <p:tgtEl>
                                          <p:spTgt spid="47">
                                            <p:txEl>
                                              <p:pRg st="0" end="0"/>
                                            </p:txEl>
                                          </p:spTgt>
                                        </p:tgtEl>
                                        <p:attrNameLst>
                                          <p:attrName>style.visibility</p:attrName>
                                        </p:attrNameLst>
                                      </p:cBhvr>
                                      <p:to>
                                        <p:strVal val="visible"/>
                                      </p:to>
                                    </p:set>
                                    <p:animEffect transition="in" filter="fade">
                                      <p:cBhvr>
                                        <p:cTn id="51" dur="200"/>
                                        <p:tgtEl>
                                          <p:spTgt spid="47">
                                            <p:txEl>
                                              <p:pRg st="0" end="0"/>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47">
                                            <p:txEl>
                                              <p:pRg st="1" end="1"/>
                                            </p:txEl>
                                          </p:spTgt>
                                        </p:tgtEl>
                                        <p:attrNameLst>
                                          <p:attrName>style.visibility</p:attrName>
                                        </p:attrNameLst>
                                      </p:cBhvr>
                                      <p:to>
                                        <p:strVal val="visible"/>
                                      </p:to>
                                    </p:set>
                                    <p:animEffect transition="in" filter="fade">
                                      <p:cBhvr>
                                        <p:cTn id="54" dur="200"/>
                                        <p:tgtEl>
                                          <p:spTgt spid="4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27" grpId="0" animBg="1"/>
      <p:bldP spid="28" grpId="0" animBg="1"/>
      <p:bldP spid="39"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Xxxxxxxxxxxxxxxxxx</a:t>
            </a:r>
            <a:r>
              <a:rPr lang="en-US" dirty="0"/>
              <a:t> </a:t>
            </a:r>
            <a:r>
              <a:rPr lang="en-US" dirty="0" err="1"/>
              <a:t>xxxx</a:t>
            </a:r>
            <a:r>
              <a:rPr lang="en-US" dirty="0"/>
              <a:t> </a:t>
            </a:r>
            <a:r>
              <a:rPr lang="en-US" dirty="0" err="1"/>
              <a:t>xxxxx</a:t>
            </a:r>
            <a:r>
              <a:rPr lang="en-US" dirty="0"/>
              <a:t> xxx x</a:t>
            </a:r>
          </a:p>
        </p:txBody>
      </p:sp>
      <p:sp>
        <p:nvSpPr>
          <p:cNvPr id="3" name="Text Placeholder 2"/>
          <p:cNvSpPr>
            <a:spLocks noGrp="1"/>
          </p:cNvSpPr>
          <p:nvPr>
            <p:ph type="body" sz="quarter" idx="10"/>
          </p:nvPr>
        </p:nvSpPr>
        <p:spPr/>
        <p:txBody>
          <a:body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16" name="Chevron 15"/>
          <p:cNvSpPr/>
          <p:nvPr/>
        </p:nvSpPr>
        <p:spPr>
          <a:xfrm>
            <a:off x="8250456" y="1803400"/>
            <a:ext cx="2519145" cy="1422400"/>
          </a:xfrm>
          <a:prstGeom prst="chevron">
            <a:avLst>
              <a:gd name="adj" fmla="val 17785"/>
            </a:avLst>
          </a:prstGeom>
          <a:solidFill>
            <a:schemeClr val="bg2"/>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sp>
        <p:nvSpPr>
          <p:cNvPr id="17" name="TextBox 16"/>
          <p:cNvSpPr txBox="1"/>
          <p:nvPr/>
        </p:nvSpPr>
        <p:spPr>
          <a:xfrm>
            <a:off x="8294508" y="3429000"/>
            <a:ext cx="2133600" cy="872098"/>
          </a:xfrm>
          <a:prstGeom prst="rect">
            <a:avLst/>
          </a:prstGeom>
          <a:noFill/>
        </p:spPr>
        <p:txBody>
          <a:bodyPr wrap="square" rtlCol="0">
            <a:spAutoFit/>
          </a:bodyPr>
          <a:lstStyle/>
          <a:p>
            <a:r>
              <a:rPr lang="en-US" sz="2133" dirty="0">
                <a:latin typeface="Open Sans" panose="020B0606030504020204" pitchFamily="34" charset="0"/>
                <a:ea typeface="Open Sans" panose="020B0606030504020204" pitchFamily="34" charset="0"/>
                <a:cs typeface="Open Sans" panose="020B0606030504020204" pitchFamily="34" charset="0"/>
              </a:rPr>
              <a:t>Xxx xx</a:t>
            </a:r>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1467" dirty="0"/>
              <a:t>Xx x </a:t>
            </a:r>
            <a:r>
              <a:rPr lang="en-US" sz="1467" dirty="0" err="1"/>
              <a:t>xxxxxxxxx</a:t>
            </a:r>
            <a:r>
              <a:rPr lang="en-US" sz="1467" dirty="0"/>
              <a:t> </a:t>
            </a:r>
            <a:r>
              <a:rPr lang="en-US" sz="1467" dirty="0" err="1"/>
              <a:t>xxxx</a:t>
            </a:r>
            <a:r>
              <a:rPr lang="en-US" sz="1467" dirty="0"/>
              <a:t> </a:t>
            </a:r>
            <a:r>
              <a:rPr lang="en-US" sz="1467" dirty="0" err="1"/>
              <a:t>xxxx</a:t>
            </a:r>
            <a:r>
              <a:rPr lang="en-US" sz="1467" dirty="0"/>
              <a:t> xxx </a:t>
            </a:r>
            <a:r>
              <a:rPr lang="en-US" sz="1467" dirty="0" err="1"/>
              <a:t>xxxxxx</a:t>
            </a:r>
            <a:r>
              <a:rPr lang="en-US" sz="1467" dirty="0"/>
              <a:t> xxx </a:t>
            </a:r>
            <a:r>
              <a:rPr lang="en-US" sz="1467" dirty="0" err="1"/>
              <a:t>xxx</a:t>
            </a:r>
            <a:r>
              <a:rPr lang="en-US" sz="1467" dirty="0"/>
              <a:t> </a:t>
            </a:r>
          </a:p>
        </p:txBody>
      </p:sp>
      <p:pic>
        <p:nvPicPr>
          <p:cNvPr id="18" name="Picture 1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076267" y="2141820"/>
            <a:ext cx="812800" cy="812800"/>
          </a:xfrm>
          <a:prstGeom prst="rect">
            <a:avLst/>
          </a:prstGeom>
        </p:spPr>
      </p:pic>
      <p:sp>
        <p:nvSpPr>
          <p:cNvPr id="19" name="Chevron 18"/>
          <p:cNvSpPr/>
          <p:nvPr/>
        </p:nvSpPr>
        <p:spPr>
          <a:xfrm>
            <a:off x="5973937" y="1803400"/>
            <a:ext cx="2519145" cy="1422400"/>
          </a:xfrm>
          <a:prstGeom prst="chevron">
            <a:avLst>
              <a:gd name="adj" fmla="val 17785"/>
            </a:avLst>
          </a:prstGeom>
          <a:solidFill>
            <a:schemeClr val="accent5"/>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sp>
        <p:nvSpPr>
          <p:cNvPr id="20" name="TextBox 19"/>
          <p:cNvSpPr txBox="1"/>
          <p:nvPr/>
        </p:nvSpPr>
        <p:spPr>
          <a:xfrm>
            <a:off x="6079064" y="3429000"/>
            <a:ext cx="2133600" cy="1097865"/>
          </a:xfrm>
          <a:prstGeom prst="rect">
            <a:avLst/>
          </a:prstGeom>
          <a:noFill/>
        </p:spPr>
        <p:txBody>
          <a:bodyPr wrap="square" rtlCol="0">
            <a:spAutoFit/>
          </a:bodyPr>
          <a:lstStyle/>
          <a:p>
            <a:r>
              <a:rPr lang="en-US" sz="2133" dirty="0">
                <a:latin typeface="Open Sans" panose="020B0606030504020204" pitchFamily="34" charset="0"/>
                <a:ea typeface="Open Sans" panose="020B0606030504020204" pitchFamily="34" charset="0"/>
                <a:cs typeface="Open Sans" panose="020B0606030504020204" pitchFamily="34" charset="0"/>
              </a:rPr>
              <a:t>Xx x xx</a:t>
            </a:r>
            <a:endParaRPr lang="en-US" sz="3200" dirty="0">
              <a:latin typeface="Open Sans" panose="020B0606030504020204" pitchFamily="34" charset="0"/>
              <a:ea typeface="Open Sans" panose="020B0606030504020204" pitchFamily="34" charset="0"/>
              <a:cs typeface="Open Sans" panose="020B0606030504020204" pitchFamily="34" charset="0"/>
            </a:endParaRPr>
          </a:p>
          <a:p>
            <a:r>
              <a:rPr lang="en-US" sz="1467" dirty="0"/>
              <a:t>Xx x xxx x </a:t>
            </a:r>
            <a:r>
              <a:rPr lang="en-US" sz="1467" dirty="0" err="1"/>
              <a:t>xxxxxxxxxxxxxxxxxxxxx</a:t>
            </a:r>
            <a:r>
              <a:rPr lang="en-US" sz="1467" dirty="0"/>
              <a:t> </a:t>
            </a:r>
            <a:r>
              <a:rPr lang="en-US" sz="1467" dirty="0" err="1"/>
              <a:t>xxxxxxx</a:t>
            </a:r>
            <a:r>
              <a:rPr lang="en-US" sz="1467" dirty="0"/>
              <a:t> xxx x xx </a:t>
            </a:r>
          </a:p>
        </p:txBody>
      </p:sp>
      <p:pic>
        <p:nvPicPr>
          <p:cNvPr id="21" name="Picture 2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770512" y="2167467"/>
            <a:ext cx="973872" cy="739421"/>
          </a:xfrm>
          <a:prstGeom prst="rect">
            <a:avLst/>
          </a:prstGeom>
        </p:spPr>
      </p:pic>
      <p:sp>
        <p:nvSpPr>
          <p:cNvPr id="22" name="Chevron 21"/>
          <p:cNvSpPr/>
          <p:nvPr/>
        </p:nvSpPr>
        <p:spPr>
          <a:xfrm>
            <a:off x="3697419" y="1803400"/>
            <a:ext cx="2519145" cy="1422400"/>
          </a:xfrm>
          <a:prstGeom prst="chevron">
            <a:avLst>
              <a:gd name="adj" fmla="val 17785"/>
            </a:avLst>
          </a:prstGeom>
          <a:solidFill>
            <a:schemeClr val="accent3"/>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sp>
        <p:nvSpPr>
          <p:cNvPr id="23" name="TextBox 22"/>
          <p:cNvSpPr txBox="1"/>
          <p:nvPr/>
        </p:nvSpPr>
        <p:spPr>
          <a:xfrm>
            <a:off x="3821287" y="3429001"/>
            <a:ext cx="2133600" cy="1097865"/>
          </a:xfrm>
          <a:prstGeom prst="rect">
            <a:avLst/>
          </a:prstGeom>
          <a:noFill/>
        </p:spPr>
        <p:txBody>
          <a:bodyPr wrap="square" rtlCol="0">
            <a:spAutoFit/>
          </a:bodyPr>
          <a:lstStyle/>
          <a:p>
            <a:r>
              <a:rPr lang="en-US" sz="2133" dirty="0" err="1">
                <a:latin typeface="Open Sans" panose="020B0606030504020204" pitchFamily="34" charset="0"/>
                <a:ea typeface="Open Sans" panose="020B0606030504020204" pitchFamily="34" charset="0"/>
                <a:cs typeface="Open Sans" panose="020B0606030504020204" pitchFamily="34" charset="0"/>
              </a:rPr>
              <a:t>Xxxx</a:t>
            </a:r>
            <a:r>
              <a:rPr lang="en-US" sz="2133" dirty="0">
                <a:latin typeface="Open Sans" panose="020B0606030504020204" pitchFamily="34" charset="0"/>
                <a:ea typeface="Open Sans" panose="020B0606030504020204" pitchFamily="34" charset="0"/>
                <a:cs typeface="Open Sans" panose="020B0606030504020204" pitchFamily="34" charset="0"/>
              </a:rPr>
              <a:t> </a:t>
            </a:r>
          </a:p>
          <a:p>
            <a:r>
              <a:rPr lang="en-US" sz="1467" dirty="0"/>
              <a:t> </a:t>
            </a:r>
            <a:r>
              <a:rPr lang="en-US" sz="1467" dirty="0" err="1"/>
              <a:t>xxxxxxxx</a:t>
            </a:r>
            <a:r>
              <a:rPr lang="en-US" sz="1467" dirty="0"/>
              <a:t> </a:t>
            </a:r>
            <a:r>
              <a:rPr lang="en-US" sz="1467" dirty="0" err="1"/>
              <a:t>xxxxxxxxxxx</a:t>
            </a:r>
            <a:r>
              <a:rPr lang="en-US" sz="1467" dirty="0"/>
              <a:t> </a:t>
            </a:r>
            <a:r>
              <a:rPr lang="en-US" sz="1467" dirty="0" err="1"/>
              <a:t>xxxxxxx</a:t>
            </a:r>
            <a:r>
              <a:rPr lang="en-US" sz="1467" dirty="0"/>
              <a:t> </a:t>
            </a:r>
            <a:r>
              <a:rPr lang="en-US" sz="1467" dirty="0" err="1"/>
              <a:t>xxxxxxxxxx</a:t>
            </a:r>
            <a:r>
              <a:rPr lang="en-US" sz="1467" dirty="0"/>
              <a:t> </a:t>
            </a:r>
            <a:r>
              <a:rPr lang="en-US" sz="1467" dirty="0" err="1"/>
              <a:t>xxxxxxx</a:t>
            </a:r>
            <a:r>
              <a:rPr lang="en-US" sz="1467" dirty="0"/>
              <a:t> </a:t>
            </a:r>
          </a:p>
        </p:txBody>
      </p:sp>
      <p:pic>
        <p:nvPicPr>
          <p:cNvPr id="24" name="Picture 23"/>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543400" y="2032432"/>
            <a:ext cx="744557" cy="945013"/>
          </a:xfrm>
          <a:prstGeom prst="rect">
            <a:avLst/>
          </a:prstGeom>
        </p:spPr>
      </p:pic>
      <p:sp>
        <p:nvSpPr>
          <p:cNvPr id="26" name="Chevron 25"/>
          <p:cNvSpPr/>
          <p:nvPr/>
        </p:nvSpPr>
        <p:spPr>
          <a:xfrm>
            <a:off x="1016001" y="1803400"/>
            <a:ext cx="2924046" cy="1422400"/>
          </a:xfrm>
          <a:prstGeom prst="chevron">
            <a:avLst>
              <a:gd name="adj" fmla="val 17785"/>
            </a:avLst>
          </a:prstGeom>
          <a:solidFill>
            <a:schemeClr val="accent1"/>
          </a:solidFill>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sp>
        <p:nvSpPr>
          <p:cNvPr id="27" name="TextBox 26"/>
          <p:cNvSpPr txBox="1"/>
          <p:nvPr/>
        </p:nvSpPr>
        <p:spPr>
          <a:xfrm>
            <a:off x="1492953" y="3429000"/>
            <a:ext cx="2133600" cy="872098"/>
          </a:xfrm>
          <a:prstGeom prst="rect">
            <a:avLst/>
          </a:prstGeom>
          <a:noFill/>
        </p:spPr>
        <p:txBody>
          <a:bodyPr wrap="square" rtlCol="0">
            <a:spAutoFit/>
          </a:bodyPr>
          <a:lstStyle/>
          <a:p>
            <a:r>
              <a:rPr lang="en-US" sz="2133" dirty="0" err="1">
                <a:latin typeface="Open Sans" panose="020B0606030504020204" pitchFamily="34" charset="0"/>
                <a:ea typeface="Open Sans" panose="020B0606030504020204" pitchFamily="34" charset="0"/>
                <a:cs typeface="Open Sans" panose="020B0606030504020204" pitchFamily="34" charset="0"/>
              </a:rPr>
              <a:t>Xxxxx</a:t>
            </a:r>
            <a:r>
              <a:rPr lang="en-US" sz="2133" dirty="0">
                <a:latin typeface="Open Sans" panose="020B0606030504020204" pitchFamily="34" charset="0"/>
                <a:ea typeface="Open Sans" panose="020B0606030504020204" pitchFamily="34" charset="0"/>
                <a:cs typeface="Open Sans" panose="020B0606030504020204" pitchFamily="34" charset="0"/>
              </a:rPr>
              <a:t> xx</a:t>
            </a:r>
          </a:p>
          <a:p>
            <a:r>
              <a:rPr lang="en-US" sz="1467" dirty="0" err="1"/>
              <a:t>Xxxxxxxxxx</a:t>
            </a:r>
            <a:r>
              <a:rPr lang="en-US" sz="1467" dirty="0"/>
              <a:t> </a:t>
            </a:r>
            <a:r>
              <a:rPr lang="en-US" sz="1467" dirty="0" err="1"/>
              <a:t>xxxxxx</a:t>
            </a:r>
            <a:r>
              <a:rPr lang="en-US" sz="1467" dirty="0"/>
              <a:t> </a:t>
            </a:r>
            <a:r>
              <a:rPr lang="en-US" sz="1467" dirty="0" err="1"/>
              <a:t>xxxxxx</a:t>
            </a:r>
            <a:r>
              <a:rPr lang="en-US" sz="1467" dirty="0"/>
              <a:t> Xx xxx </a:t>
            </a:r>
            <a:r>
              <a:rPr lang="en-US" sz="1467" dirty="0" err="1"/>
              <a:t>xxxxxxxx</a:t>
            </a:r>
            <a:endParaRPr lang="en-US" sz="1467" dirty="0"/>
          </a:p>
        </p:txBody>
      </p:sp>
      <p:pic>
        <p:nvPicPr>
          <p:cNvPr id="28" name="Picture 27"/>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2133600" y="2311400"/>
            <a:ext cx="1065672" cy="474861"/>
          </a:xfrm>
          <a:prstGeom prst="rect">
            <a:avLst/>
          </a:prstGeom>
        </p:spPr>
      </p:pic>
      <p:sp useBgFill="1">
        <p:nvSpPr>
          <p:cNvPr id="32" name="Chevron 31"/>
          <p:cNvSpPr/>
          <p:nvPr/>
        </p:nvSpPr>
        <p:spPr>
          <a:xfrm>
            <a:off x="-1078817" y="1670400"/>
            <a:ext cx="2754695" cy="1555400"/>
          </a:xfrm>
          <a:prstGeom prst="chevron">
            <a:avLst>
              <a:gd name="adj" fmla="val 17785"/>
            </a:avLst>
          </a:prstGeom>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599813" tIns="64008" rIns="471796" bIns="64008" numCol="1" spcCol="1270" anchor="ctr" anchorCtr="0">
            <a:noAutofit/>
          </a:bodyPr>
          <a:lstStyle/>
          <a:p>
            <a:pPr algn="ctr" defTabSz="2133547">
              <a:lnSpc>
                <a:spcPct val="90000"/>
              </a:lnSpc>
              <a:spcBef>
                <a:spcPct val="0"/>
              </a:spcBef>
              <a:spcAft>
                <a:spcPct val="35000"/>
              </a:spcAft>
            </a:pPr>
            <a:r>
              <a:rPr lang="en-US" sz="4800"/>
              <a:t> </a:t>
            </a:r>
          </a:p>
        </p:txBody>
      </p:sp>
    </p:spTree>
    <p:extLst>
      <p:ext uri="{BB962C8B-B14F-4D97-AF65-F5344CB8AC3E}">
        <p14:creationId xmlns:p14="http://schemas.microsoft.com/office/powerpoint/2010/main" val="233454459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55556">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14:bounceEnd="55556">
                                          <p:cBhvr additive="base">
                                            <p:cTn id="7" dur="900" fill="hold"/>
                                            <p:tgtEl>
                                              <p:spTgt spid="26"/>
                                            </p:tgtEl>
                                            <p:attrNameLst>
                                              <p:attrName>ppt_x</p:attrName>
                                            </p:attrNameLst>
                                          </p:cBhvr>
                                          <p:tavLst>
                                            <p:tav tm="0">
                                              <p:val>
                                                <p:strVal val="0-#ppt_w/2"/>
                                              </p:val>
                                            </p:tav>
                                            <p:tav tm="100000">
                                              <p:val>
                                                <p:strVal val="#ppt_x"/>
                                              </p:val>
                                            </p:tav>
                                          </p:tavLst>
                                        </p:anim>
                                        <p:anim calcmode="lin" valueType="num" p14:bounceEnd="55556">
                                          <p:cBhvr additive="base">
                                            <p:cTn id="8" dur="900" fill="hold"/>
                                            <p:tgtEl>
                                              <p:spTgt spid="26"/>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300"/>
                                            <p:tgtEl>
                                              <p:spTgt spid="28"/>
                                            </p:tgtEl>
                                          </p:cBhvr>
                                        </p:animEffect>
                                      </p:childTnLst>
                                    </p:cTn>
                                  </p:par>
                                  <p:par>
                                    <p:cTn id="12" presetID="10" presetClass="entr" presetSubtype="0" fill="hold" grpId="0" nodeType="withEffect">
                                      <p:stCondLst>
                                        <p:cond delay="60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300"/>
                                            <p:tgtEl>
                                              <p:spTgt spid="27"/>
                                            </p:tgtEl>
                                          </p:cBhvr>
                                        </p:animEffect>
                                      </p:childTnLst>
                                    </p:cTn>
                                  </p:par>
                                  <p:par>
                                    <p:cTn id="15" presetID="2" presetClass="entr" presetSubtype="8" fill="hold" grpId="0" nodeType="withEffect" p14:presetBounceEnd="55556">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14:bounceEnd="55556">
                                          <p:cBhvr additive="base">
                                            <p:cTn id="17" dur="1100" fill="hold"/>
                                            <p:tgtEl>
                                              <p:spTgt spid="22"/>
                                            </p:tgtEl>
                                            <p:attrNameLst>
                                              <p:attrName>ppt_x</p:attrName>
                                            </p:attrNameLst>
                                          </p:cBhvr>
                                          <p:tavLst>
                                            <p:tav tm="0">
                                              <p:val>
                                                <p:strVal val="0-#ppt_w/2"/>
                                              </p:val>
                                            </p:tav>
                                            <p:tav tm="100000">
                                              <p:val>
                                                <p:strVal val="#ppt_x"/>
                                              </p:val>
                                            </p:tav>
                                          </p:tavLst>
                                        </p:anim>
                                        <p:anim calcmode="lin" valueType="num" p14:bounceEnd="55556">
                                          <p:cBhvr additive="base">
                                            <p:cTn id="18" dur="1100" fill="hold"/>
                                            <p:tgtEl>
                                              <p:spTgt spid="22"/>
                                            </p:tgtEl>
                                            <p:attrNameLst>
                                              <p:attrName>ppt_y</p:attrName>
                                            </p:attrNameLst>
                                          </p:cBhvr>
                                          <p:tavLst>
                                            <p:tav tm="0">
                                              <p:val>
                                                <p:strVal val="#ppt_y"/>
                                              </p:val>
                                            </p:tav>
                                            <p:tav tm="100000">
                                              <p:val>
                                                <p:strVal val="#ppt_y"/>
                                              </p:val>
                                            </p:tav>
                                          </p:tavLst>
                                        </p:anim>
                                      </p:childTnLst>
                                    </p:cTn>
                                  </p:par>
                                  <p:par>
                                    <p:cTn id="19" presetID="10" presetClass="entr" presetSubtype="0" fill="hold" nodeType="withEffect">
                                      <p:stCondLst>
                                        <p:cond delay="10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300"/>
                                            <p:tgtEl>
                                              <p:spTgt spid="24"/>
                                            </p:tgtEl>
                                          </p:cBhvr>
                                        </p:animEffect>
                                      </p:childTnLst>
                                    </p:cTn>
                                  </p:par>
                                  <p:par>
                                    <p:cTn id="22" presetID="10" presetClass="entr" presetSubtype="0" fill="hold" grpId="0" nodeType="withEffect">
                                      <p:stCondLst>
                                        <p:cond delay="100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300"/>
                                            <p:tgtEl>
                                              <p:spTgt spid="23"/>
                                            </p:tgtEl>
                                          </p:cBhvr>
                                        </p:animEffect>
                                      </p:childTnLst>
                                    </p:cTn>
                                  </p:par>
                                  <p:par>
                                    <p:cTn id="25" presetID="2" presetClass="entr" presetSubtype="8" fill="hold" grpId="0" nodeType="withEffect" p14:presetBounceEnd="55556">
                                      <p:stCondLst>
                                        <p:cond delay="400"/>
                                      </p:stCondLst>
                                      <p:childTnLst>
                                        <p:set>
                                          <p:cBhvr>
                                            <p:cTn id="26" dur="1" fill="hold">
                                              <p:stCondLst>
                                                <p:cond delay="0"/>
                                              </p:stCondLst>
                                            </p:cTn>
                                            <p:tgtEl>
                                              <p:spTgt spid="19"/>
                                            </p:tgtEl>
                                            <p:attrNameLst>
                                              <p:attrName>style.visibility</p:attrName>
                                            </p:attrNameLst>
                                          </p:cBhvr>
                                          <p:to>
                                            <p:strVal val="visible"/>
                                          </p:to>
                                        </p:set>
                                        <p:anim calcmode="lin" valueType="num" p14:bounceEnd="55556">
                                          <p:cBhvr additive="base">
                                            <p:cTn id="27" dur="1300" fill="hold"/>
                                            <p:tgtEl>
                                              <p:spTgt spid="19"/>
                                            </p:tgtEl>
                                            <p:attrNameLst>
                                              <p:attrName>ppt_x</p:attrName>
                                            </p:attrNameLst>
                                          </p:cBhvr>
                                          <p:tavLst>
                                            <p:tav tm="0">
                                              <p:val>
                                                <p:strVal val="0-#ppt_w/2"/>
                                              </p:val>
                                            </p:tav>
                                            <p:tav tm="100000">
                                              <p:val>
                                                <p:strVal val="#ppt_x"/>
                                              </p:val>
                                            </p:tav>
                                          </p:tavLst>
                                        </p:anim>
                                        <p:anim calcmode="lin" valueType="num" p14:bounceEnd="55556">
                                          <p:cBhvr additive="base">
                                            <p:cTn id="28" dur="1300" fill="hold"/>
                                            <p:tgtEl>
                                              <p:spTgt spid="19"/>
                                            </p:tgtEl>
                                            <p:attrNameLst>
                                              <p:attrName>ppt_y</p:attrName>
                                            </p:attrNameLst>
                                          </p:cBhvr>
                                          <p:tavLst>
                                            <p:tav tm="0">
                                              <p:val>
                                                <p:strVal val="#ppt_y"/>
                                              </p:val>
                                            </p:tav>
                                            <p:tav tm="100000">
                                              <p:val>
                                                <p:strVal val="#ppt_y"/>
                                              </p:val>
                                            </p:tav>
                                          </p:tavLst>
                                        </p:anim>
                                      </p:childTnLst>
                                    </p:cTn>
                                  </p:par>
                                  <p:par>
                                    <p:cTn id="29" presetID="10" presetClass="entr" presetSubtype="0" fill="hold" nodeType="withEffect">
                                      <p:stCondLst>
                                        <p:cond delay="140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300"/>
                                            <p:tgtEl>
                                              <p:spTgt spid="21"/>
                                            </p:tgtEl>
                                          </p:cBhvr>
                                        </p:animEffect>
                                      </p:childTnLst>
                                    </p:cTn>
                                  </p:par>
                                  <p:par>
                                    <p:cTn id="32" presetID="10" presetClass="entr" presetSubtype="0" fill="hold" grpId="0" nodeType="withEffect">
                                      <p:stCondLst>
                                        <p:cond delay="140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300"/>
                                            <p:tgtEl>
                                              <p:spTgt spid="20"/>
                                            </p:tgtEl>
                                          </p:cBhvr>
                                        </p:animEffect>
                                      </p:childTnLst>
                                    </p:cTn>
                                  </p:par>
                                  <p:par>
                                    <p:cTn id="35" presetID="2" presetClass="entr" presetSubtype="8" fill="hold" grpId="0" nodeType="withEffect" p14:presetBounceEnd="55556">
                                      <p:stCondLst>
                                        <p:cond delay="600"/>
                                      </p:stCondLst>
                                      <p:childTnLst>
                                        <p:set>
                                          <p:cBhvr>
                                            <p:cTn id="36" dur="1" fill="hold">
                                              <p:stCondLst>
                                                <p:cond delay="0"/>
                                              </p:stCondLst>
                                            </p:cTn>
                                            <p:tgtEl>
                                              <p:spTgt spid="16"/>
                                            </p:tgtEl>
                                            <p:attrNameLst>
                                              <p:attrName>style.visibility</p:attrName>
                                            </p:attrNameLst>
                                          </p:cBhvr>
                                          <p:to>
                                            <p:strVal val="visible"/>
                                          </p:to>
                                        </p:set>
                                        <p:anim calcmode="lin" valueType="num" p14:bounceEnd="55556">
                                          <p:cBhvr additive="base">
                                            <p:cTn id="37" dur="1500" fill="hold"/>
                                            <p:tgtEl>
                                              <p:spTgt spid="16"/>
                                            </p:tgtEl>
                                            <p:attrNameLst>
                                              <p:attrName>ppt_x</p:attrName>
                                            </p:attrNameLst>
                                          </p:cBhvr>
                                          <p:tavLst>
                                            <p:tav tm="0">
                                              <p:val>
                                                <p:strVal val="0-#ppt_w/2"/>
                                              </p:val>
                                            </p:tav>
                                            <p:tav tm="100000">
                                              <p:val>
                                                <p:strVal val="#ppt_x"/>
                                              </p:val>
                                            </p:tav>
                                          </p:tavLst>
                                        </p:anim>
                                        <p:anim calcmode="lin" valueType="num" p14:bounceEnd="55556">
                                          <p:cBhvr additive="base">
                                            <p:cTn id="38" dur="1500" fill="hold"/>
                                            <p:tgtEl>
                                              <p:spTgt spid="16"/>
                                            </p:tgtEl>
                                            <p:attrNameLst>
                                              <p:attrName>ppt_y</p:attrName>
                                            </p:attrNameLst>
                                          </p:cBhvr>
                                          <p:tavLst>
                                            <p:tav tm="0">
                                              <p:val>
                                                <p:strVal val="#ppt_y"/>
                                              </p:val>
                                            </p:tav>
                                            <p:tav tm="100000">
                                              <p:val>
                                                <p:strVal val="#ppt_y"/>
                                              </p:val>
                                            </p:tav>
                                          </p:tavLst>
                                        </p:anim>
                                      </p:childTnLst>
                                    </p:cTn>
                                  </p:par>
                                  <p:par>
                                    <p:cTn id="39" presetID="10" presetClass="entr" presetSubtype="0" fill="hold" nodeType="withEffect">
                                      <p:stCondLst>
                                        <p:cond delay="180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300"/>
                                            <p:tgtEl>
                                              <p:spTgt spid="18"/>
                                            </p:tgtEl>
                                          </p:cBhvr>
                                        </p:animEffect>
                                      </p:childTnLst>
                                    </p:cTn>
                                  </p:par>
                                  <p:par>
                                    <p:cTn id="42" presetID="10" presetClass="entr" presetSubtype="0" fill="hold" grpId="0" nodeType="withEffect">
                                      <p:stCondLst>
                                        <p:cond delay="180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3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19" grpId="0" animBg="1"/>
          <p:bldP spid="20" grpId="0"/>
          <p:bldP spid="22" grpId="0" animBg="1"/>
          <p:bldP spid="23" grpId="0"/>
          <p:bldP spid="26" grpId="0" animBg="1"/>
          <p:bldP spid="2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900" fill="hold"/>
                                            <p:tgtEl>
                                              <p:spTgt spid="26"/>
                                            </p:tgtEl>
                                            <p:attrNameLst>
                                              <p:attrName>ppt_x</p:attrName>
                                            </p:attrNameLst>
                                          </p:cBhvr>
                                          <p:tavLst>
                                            <p:tav tm="0">
                                              <p:val>
                                                <p:strVal val="0-#ppt_w/2"/>
                                              </p:val>
                                            </p:tav>
                                            <p:tav tm="100000">
                                              <p:val>
                                                <p:strVal val="#ppt_x"/>
                                              </p:val>
                                            </p:tav>
                                          </p:tavLst>
                                        </p:anim>
                                        <p:anim calcmode="lin" valueType="num">
                                          <p:cBhvr additive="base">
                                            <p:cTn id="8" dur="900" fill="hold"/>
                                            <p:tgtEl>
                                              <p:spTgt spid="26"/>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300"/>
                                            <p:tgtEl>
                                              <p:spTgt spid="28"/>
                                            </p:tgtEl>
                                          </p:cBhvr>
                                        </p:animEffect>
                                      </p:childTnLst>
                                    </p:cTn>
                                  </p:par>
                                  <p:par>
                                    <p:cTn id="12" presetID="10" presetClass="entr" presetSubtype="0" fill="hold" grpId="0" nodeType="withEffect">
                                      <p:stCondLst>
                                        <p:cond delay="60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300"/>
                                            <p:tgtEl>
                                              <p:spTgt spid="27"/>
                                            </p:tgtEl>
                                          </p:cBhvr>
                                        </p:animEffect>
                                      </p:childTnLst>
                                    </p:cTn>
                                  </p:par>
                                  <p:par>
                                    <p:cTn id="15" presetID="2" presetClass="entr" presetSubtype="8" fill="hold" grpId="0"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1100" fill="hold"/>
                                            <p:tgtEl>
                                              <p:spTgt spid="22"/>
                                            </p:tgtEl>
                                            <p:attrNameLst>
                                              <p:attrName>ppt_x</p:attrName>
                                            </p:attrNameLst>
                                          </p:cBhvr>
                                          <p:tavLst>
                                            <p:tav tm="0">
                                              <p:val>
                                                <p:strVal val="0-#ppt_w/2"/>
                                              </p:val>
                                            </p:tav>
                                            <p:tav tm="100000">
                                              <p:val>
                                                <p:strVal val="#ppt_x"/>
                                              </p:val>
                                            </p:tav>
                                          </p:tavLst>
                                        </p:anim>
                                        <p:anim calcmode="lin" valueType="num">
                                          <p:cBhvr additive="base">
                                            <p:cTn id="18" dur="1100" fill="hold"/>
                                            <p:tgtEl>
                                              <p:spTgt spid="22"/>
                                            </p:tgtEl>
                                            <p:attrNameLst>
                                              <p:attrName>ppt_y</p:attrName>
                                            </p:attrNameLst>
                                          </p:cBhvr>
                                          <p:tavLst>
                                            <p:tav tm="0">
                                              <p:val>
                                                <p:strVal val="#ppt_y"/>
                                              </p:val>
                                            </p:tav>
                                            <p:tav tm="100000">
                                              <p:val>
                                                <p:strVal val="#ppt_y"/>
                                              </p:val>
                                            </p:tav>
                                          </p:tavLst>
                                        </p:anim>
                                      </p:childTnLst>
                                    </p:cTn>
                                  </p:par>
                                  <p:par>
                                    <p:cTn id="19" presetID="10" presetClass="entr" presetSubtype="0" fill="hold" nodeType="withEffect">
                                      <p:stCondLst>
                                        <p:cond delay="10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300"/>
                                            <p:tgtEl>
                                              <p:spTgt spid="24"/>
                                            </p:tgtEl>
                                          </p:cBhvr>
                                        </p:animEffect>
                                      </p:childTnLst>
                                    </p:cTn>
                                  </p:par>
                                  <p:par>
                                    <p:cTn id="22" presetID="10" presetClass="entr" presetSubtype="0" fill="hold" grpId="0" nodeType="withEffect">
                                      <p:stCondLst>
                                        <p:cond delay="100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300"/>
                                            <p:tgtEl>
                                              <p:spTgt spid="23"/>
                                            </p:tgtEl>
                                          </p:cBhvr>
                                        </p:animEffect>
                                      </p:childTnLst>
                                    </p:cTn>
                                  </p:par>
                                  <p:par>
                                    <p:cTn id="25" presetID="2" presetClass="entr" presetSubtype="8" fill="hold" grpId="0" nodeType="withEffect">
                                      <p:stCondLst>
                                        <p:cond delay="40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1300" fill="hold"/>
                                            <p:tgtEl>
                                              <p:spTgt spid="19"/>
                                            </p:tgtEl>
                                            <p:attrNameLst>
                                              <p:attrName>ppt_x</p:attrName>
                                            </p:attrNameLst>
                                          </p:cBhvr>
                                          <p:tavLst>
                                            <p:tav tm="0">
                                              <p:val>
                                                <p:strVal val="0-#ppt_w/2"/>
                                              </p:val>
                                            </p:tav>
                                            <p:tav tm="100000">
                                              <p:val>
                                                <p:strVal val="#ppt_x"/>
                                              </p:val>
                                            </p:tav>
                                          </p:tavLst>
                                        </p:anim>
                                        <p:anim calcmode="lin" valueType="num">
                                          <p:cBhvr additive="base">
                                            <p:cTn id="28" dur="1300" fill="hold"/>
                                            <p:tgtEl>
                                              <p:spTgt spid="19"/>
                                            </p:tgtEl>
                                            <p:attrNameLst>
                                              <p:attrName>ppt_y</p:attrName>
                                            </p:attrNameLst>
                                          </p:cBhvr>
                                          <p:tavLst>
                                            <p:tav tm="0">
                                              <p:val>
                                                <p:strVal val="#ppt_y"/>
                                              </p:val>
                                            </p:tav>
                                            <p:tav tm="100000">
                                              <p:val>
                                                <p:strVal val="#ppt_y"/>
                                              </p:val>
                                            </p:tav>
                                          </p:tavLst>
                                        </p:anim>
                                      </p:childTnLst>
                                    </p:cTn>
                                  </p:par>
                                  <p:par>
                                    <p:cTn id="29" presetID="10" presetClass="entr" presetSubtype="0" fill="hold" nodeType="withEffect">
                                      <p:stCondLst>
                                        <p:cond delay="140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300"/>
                                            <p:tgtEl>
                                              <p:spTgt spid="21"/>
                                            </p:tgtEl>
                                          </p:cBhvr>
                                        </p:animEffect>
                                      </p:childTnLst>
                                    </p:cTn>
                                  </p:par>
                                  <p:par>
                                    <p:cTn id="32" presetID="10" presetClass="entr" presetSubtype="0" fill="hold" grpId="0" nodeType="withEffect">
                                      <p:stCondLst>
                                        <p:cond delay="140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300"/>
                                            <p:tgtEl>
                                              <p:spTgt spid="20"/>
                                            </p:tgtEl>
                                          </p:cBhvr>
                                        </p:animEffect>
                                      </p:childTnLst>
                                    </p:cTn>
                                  </p:par>
                                  <p:par>
                                    <p:cTn id="35" presetID="2" presetClass="entr" presetSubtype="8" fill="hold" grpId="0" nodeType="withEffect">
                                      <p:stCondLst>
                                        <p:cond delay="60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1500" fill="hold"/>
                                            <p:tgtEl>
                                              <p:spTgt spid="16"/>
                                            </p:tgtEl>
                                            <p:attrNameLst>
                                              <p:attrName>ppt_x</p:attrName>
                                            </p:attrNameLst>
                                          </p:cBhvr>
                                          <p:tavLst>
                                            <p:tav tm="0">
                                              <p:val>
                                                <p:strVal val="0-#ppt_w/2"/>
                                              </p:val>
                                            </p:tav>
                                            <p:tav tm="100000">
                                              <p:val>
                                                <p:strVal val="#ppt_x"/>
                                              </p:val>
                                            </p:tav>
                                          </p:tavLst>
                                        </p:anim>
                                        <p:anim calcmode="lin" valueType="num">
                                          <p:cBhvr additive="base">
                                            <p:cTn id="38" dur="1500" fill="hold"/>
                                            <p:tgtEl>
                                              <p:spTgt spid="16"/>
                                            </p:tgtEl>
                                            <p:attrNameLst>
                                              <p:attrName>ppt_y</p:attrName>
                                            </p:attrNameLst>
                                          </p:cBhvr>
                                          <p:tavLst>
                                            <p:tav tm="0">
                                              <p:val>
                                                <p:strVal val="#ppt_y"/>
                                              </p:val>
                                            </p:tav>
                                            <p:tav tm="100000">
                                              <p:val>
                                                <p:strVal val="#ppt_y"/>
                                              </p:val>
                                            </p:tav>
                                          </p:tavLst>
                                        </p:anim>
                                      </p:childTnLst>
                                    </p:cTn>
                                  </p:par>
                                  <p:par>
                                    <p:cTn id="39" presetID="10" presetClass="entr" presetSubtype="0" fill="hold" nodeType="withEffect">
                                      <p:stCondLst>
                                        <p:cond delay="180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300"/>
                                            <p:tgtEl>
                                              <p:spTgt spid="18"/>
                                            </p:tgtEl>
                                          </p:cBhvr>
                                        </p:animEffect>
                                      </p:childTnLst>
                                    </p:cTn>
                                  </p:par>
                                  <p:par>
                                    <p:cTn id="42" presetID="10" presetClass="entr" presetSubtype="0" fill="hold" grpId="0" nodeType="withEffect">
                                      <p:stCondLst>
                                        <p:cond delay="180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3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19" grpId="0" animBg="1"/>
          <p:bldP spid="20" grpId="0"/>
          <p:bldP spid="22" grpId="0" animBg="1"/>
          <p:bldP spid="23" grpId="0"/>
          <p:bldP spid="26" grpId="0" animBg="1"/>
          <p:bldP spid="27" grpId="0"/>
        </p:bldLst>
      </p:timing>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p:cNvSpPr/>
          <p:nvPr/>
        </p:nvSpPr>
        <p:spPr>
          <a:xfrm>
            <a:off x="-1361440" y="3996267"/>
            <a:ext cx="5256107" cy="34713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Rectangle 44"/>
          <p:cNvSpPr/>
          <p:nvPr/>
        </p:nvSpPr>
        <p:spPr>
          <a:xfrm>
            <a:off x="8514927" y="1456267"/>
            <a:ext cx="5532967" cy="347133"/>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TextBox 12"/>
          <p:cNvSpPr txBox="1"/>
          <p:nvPr/>
        </p:nvSpPr>
        <p:spPr>
          <a:xfrm>
            <a:off x="8573427" y="647001"/>
            <a:ext cx="4406901" cy="735009"/>
          </a:xfrm>
          <a:prstGeom prst="rect">
            <a:avLst/>
          </a:prstGeom>
          <a:noFill/>
        </p:spPr>
        <p:txBody>
          <a:bodyPr wrap="square" rtlCol="0">
            <a:spAutoFit/>
          </a:bodyPr>
          <a:lstStyle/>
          <a:p>
            <a:pPr>
              <a:lnSpc>
                <a:spcPct val="87000"/>
              </a:lnSpc>
            </a:pPr>
            <a:r>
              <a:rPr lang="en-US" sz="3200" dirty="0"/>
              <a:t>90% </a:t>
            </a:r>
            <a:r>
              <a:rPr lang="en-US" sz="3200" dirty="0" err="1"/>
              <a:t>xxxxx</a:t>
            </a:r>
            <a:endParaRPr lang="en-US" sz="3200" dirty="0"/>
          </a:p>
          <a:p>
            <a:pPr>
              <a:lnSpc>
                <a:spcPct val="87000"/>
              </a:lnSpc>
            </a:pPr>
            <a:r>
              <a:rPr lang="en-US" sz="1600" dirty="0" err="1">
                <a:solidFill>
                  <a:schemeClr val="tx1">
                    <a:lumMod val="75000"/>
                  </a:schemeClr>
                </a:solidFill>
              </a:rPr>
              <a:t>Xxxxxx</a:t>
            </a:r>
            <a:r>
              <a:rPr lang="en-US" sz="1600" dirty="0">
                <a:solidFill>
                  <a:schemeClr val="tx1">
                    <a:lumMod val="75000"/>
                  </a:schemeClr>
                </a:solidFill>
              </a:rPr>
              <a:t> xx </a:t>
            </a:r>
          </a:p>
        </p:txBody>
      </p:sp>
      <p:sp>
        <p:nvSpPr>
          <p:cNvPr id="46" name="TextBox 45"/>
          <p:cNvSpPr txBox="1"/>
          <p:nvPr/>
        </p:nvSpPr>
        <p:spPr>
          <a:xfrm>
            <a:off x="-555341" y="3182767"/>
            <a:ext cx="4406901" cy="735009"/>
          </a:xfrm>
          <a:prstGeom prst="rect">
            <a:avLst/>
          </a:prstGeom>
          <a:noFill/>
        </p:spPr>
        <p:txBody>
          <a:bodyPr wrap="square" rtlCol="0">
            <a:spAutoFit/>
          </a:bodyPr>
          <a:lstStyle/>
          <a:p>
            <a:pPr algn="r">
              <a:lnSpc>
                <a:spcPct val="87000"/>
              </a:lnSpc>
            </a:pPr>
            <a:r>
              <a:rPr lang="en-US" sz="3200" dirty="0" err="1"/>
              <a:t>Xxxx</a:t>
            </a:r>
            <a:r>
              <a:rPr lang="en-US" sz="3200" dirty="0"/>
              <a:t> xx </a:t>
            </a:r>
          </a:p>
          <a:p>
            <a:pPr algn="r">
              <a:lnSpc>
                <a:spcPct val="87000"/>
              </a:lnSpc>
            </a:pPr>
            <a:r>
              <a:rPr lang="en-US" sz="1600" dirty="0" err="1">
                <a:solidFill>
                  <a:schemeClr val="tx1">
                    <a:lumMod val="75000"/>
                  </a:schemeClr>
                </a:solidFill>
              </a:rPr>
              <a:t>Xxxxxx</a:t>
            </a:r>
            <a:r>
              <a:rPr lang="en-US" sz="1600" dirty="0">
                <a:solidFill>
                  <a:schemeClr val="tx1">
                    <a:lumMod val="75000"/>
                  </a:schemeClr>
                </a:solidFill>
              </a:rPr>
              <a:t> xx </a:t>
            </a:r>
          </a:p>
        </p:txBody>
      </p:sp>
      <p:sp>
        <p:nvSpPr>
          <p:cNvPr id="48" name="TextBox 47"/>
          <p:cNvSpPr txBox="1"/>
          <p:nvPr/>
        </p:nvSpPr>
        <p:spPr>
          <a:xfrm>
            <a:off x="826348" y="875454"/>
            <a:ext cx="3996273" cy="1159228"/>
          </a:xfrm>
          <a:prstGeom prst="rect">
            <a:avLst/>
          </a:prstGeom>
          <a:noFill/>
        </p:spPr>
        <p:txBody>
          <a:bodyPr wrap="square" rtlCol="0">
            <a:spAutoFit/>
          </a:bodyPr>
          <a:lstStyle/>
          <a:p>
            <a:r>
              <a:rPr lang="en-US" sz="2133" dirty="0" err="1"/>
              <a:t>Xxxxxxxxxx</a:t>
            </a:r>
            <a:r>
              <a:rPr lang="en-US" sz="2133" dirty="0"/>
              <a:t> </a:t>
            </a:r>
            <a:r>
              <a:rPr lang="en-US" sz="2133" dirty="0" err="1"/>
              <a:t>xxxx</a:t>
            </a:r>
            <a:r>
              <a:rPr lang="en-US" sz="2133" dirty="0"/>
              <a:t> x </a:t>
            </a:r>
          </a:p>
          <a:p>
            <a:r>
              <a:rPr lang="en-US" sz="1600" dirty="0">
                <a:solidFill>
                  <a:schemeClr val="tx1">
                    <a:lumMod val="75000"/>
                  </a:schemeClr>
                </a:solidFill>
              </a:rPr>
              <a:t>Xx xxx x </a:t>
            </a:r>
            <a:r>
              <a:rPr lang="en-US" sz="1600" dirty="0" err="1">
                <a:solidFill>
                  <a:schemeClr val="tx1">
                    <a:lumMod val="75000"/>
                  </a:schemeClr>
                </a:solidFill>
              </a:rPr>
              <a:t>xxxxxxxx</a:t>
            </a:r>
            <a:r>
              <a:rPr lang="en-US" sz="1600" dirty="0">
                <a:solidFill>
                  <a:schemeClr val="tx1">
                    <a:lumMod val="75000"/>
                  </a:schemeClr>
                </a:solidFill>
              </a:rPr>
              <a:t> xx xxx </a:t>
            </a:r>
            <a:r>
              <a:rPr lang="en-US" sz="1600" dirty="0" err="1">
                <a:solidFill>
                  <a:schemeClr val="tx1">
                    <a:lumMod val="75000"/>
                  </a:schemeClr>
                </a:solidFill>
              </a:rPr>
              <a:t>xxxxx</a:t>
            </a:r>
            <a:r>
              <a:rPr lang="en-US" sz="1600" dirty="0">
                <a:solidFill>
                  <a:schemeClr val="tx1">
                    <a:lumMod val="75000"/>
                  </a:schemeClr>
                </a:solidFill>
              </a:rPr>
              <a:t> xx </a:t>
            </a:r>
            <a:r>
              <a:rPr lang="en-US" sz="1600" dirty="0" err="1">
                <a:solidFill>
                  <a:schemeClr val="tx1">
                    <a:lumMod val="75000"/>
                  </a:schemeClr>
                </a:solidFill>
              </a:rPr>
              <a:t>xxxx</a:t>
            </a:r>
            <a:r>
              <a:rPr lang="en-US" sz="1600" dirty="0">
                <a:solidFill>
                  <a:schemeClr val="tx1">
                    <a:lumMod val="75000"/>
                  </a:schemeClr>
                </a:solidFill>
              </a:rPr>
              <a:t> x xx </a:t>
            </a:r>
            <a:r>
              <a:rPr lang="en-US" sz="1600" dirty="0" err="1">
                <a:solidFill>
                  <a:schemeClr val="tx1">
                    <a:lumMod val="75000"/>
                  </a:schemeClr>
                </a:solidFill>
              </a:rPr>
              <a:t>Xx</a:t>
            </a:r>
            <a:r>
              <a:rPr lang="en-US" sz="1600" dirty="0">
                <a:solidFill>
                  <a:schemeClr val="tx1">
                    <a:lumMod val="75000"/>
                  </a:schemeClr>
                </a:solidFill>
              </a:rPr>
              <a:t> x </a:t>
            </a:r>
            <a:r>
              <a:rPr lang="en-US" sz="1600" dirty="0" err="1">
                <a:solidFill>
                  <a:schemeClr val="tx1">
                    <a:lumMod val="75000"/>
                  </a:schemeClr>
                </a:solidFill>
              </a:rPr>
              <a:t>xxxxxxxxxxxx</a:t>
            </a:r>
            <a:r>
              <a:rPr lang="en-US" sz="1600" dirty="0">
                <a:solidFill>
                  <a:schemeClr val="tx1">
                    <a:lumMod val="75000"/>
                  </a:schemeClr>
                </a:solidFill>
              </a:rPr>
              <a:t> xxx </a:t>
            </a:r>
            <a:r>
              <a:rPr lang="en-US" sz="1600" dirty="0" err="1">
                <a:solidFill>
                  <a:schemeClr val="tx1">
                    <a:lumMod val="75000"/>
                  </a:schemeClr>
                </a:solidFill>
              </a:rPr>
              <a:t>xxx</a:t>
            </a:r>
            <a:r>
              <a:rPr lang="en-US" sz="1600" dirty="0">
                <a:solidFill>
                  <a:schemeClr val="tx1">
                    <a:lumMod val="75000"/>
                  </a:schemeClr>
                </a:solidFill>
              </a:rPr>
              <a:t> x xxx xx x </a:t>
            </a:r>
            <a:r>
              <a:rPr lang="en-US" sz="1600" dirty="0" err="1">
                <a:solidFill>
                  <a:schemeClr val="tx1">
                    <a:lumMod val="75000"/>
                  </a:schemeClr>
                </a:solidFill>
              </a:rPr>
              <a:t>xxxxxxx</a:t>
            </a:r>
            <a:r>
              <a:rPr lang="en-US" sz="1600" dirty="0">
                <a:solidFill>
                  <a:schemeClr val="tx1">
                    <a:lumMod val="75000"/>
                  </a:schemeClr>
                </a:solidFill>
              </a:rPr>
              <a:t> </a:t>
            </a:r>
            <a:r>
              <a:rPr lang="en-US" sz="1600" dirty="0" err="1">
                <a:solidFill>
                  <a:schemeClr val="tx1">
                    <a:lumMod val="75000"/>
                  </a:schemeClr>
                </a:solidFill>
              </a:rPr>
              <a:t>xxxx</a:t>
            </a:r>
            <a:r>
              <a:rPr lang="en-US" sz="1600" dirty="0">
                <a:solidFill>
                  <a:schemeClr val="tx1">
                    <a:lumMod val="75000"/>
                  </a:schemeClr>
                </a:solidFill>
              </a:rPr>
              <a:t> </a:t>
            </a:r>
            <a:r>
              <a:rPr lang="en-US" sz="1600" dirty="0" err="1">
                <a:solidFill>
                  <a:schemeClr val="tx1">
                    <a:lumMod val="75000"/>
                  </a:schemeClr>
                </a:solidFill>
              </a:rPr>
              <a:t>xxxxx</a:t>
            </a:r>
            <a:r>
              <a:rPr lang="en-US" sz="1600" dirty="0">
                <a:solidFill>
                  <a:schemeClr val="tx1">
                    <a:lumMod val="75000"/>
                  </a:schemeClr>
                </a:solidFill>
              </a:rPr>
              <a:t> </a:t>
            </a:r>
          </a:p>
        </p:txBody>
      </p:sp>
      <p:sp>
        <p:nvSpPr>
          <p:cNvPr id="65" name="Rounded Rectangle 64"/>
          <p:cNvSpPr/>
          <p:nvPr/>
        </p:nvSpPr>
        <p:spPr>
          <a:xfrm>
            <a:off x="3887896" y="3081397"/>
            <a:ext cx="956701" cy="2176404"/>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dirty="0">
                <a:solidFill>
                  <a:srgbClr val="FFFFFF"/>
                </a:solidFill>
              </a:rPr>
              <a:t>01</a:t>
            </a:r>
          </a:p>
        </p:txBody>
      </p:sp>
      <p:sp>
        <p:nvSpPr>
          <p:cNvPr id="66" name="Rounded Rectangle 65"/>
          <p:cNvSpPr/>
          <p:nvPr/>
        </p:nvSpPr>
        <p:spPr>
          <a:xfrm>
            <a:off x="5732798" y="1832798"/>
            <a:ext cx="956701" cy="2176404"/>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dirty="0">
                <a:solidFill>
                  <a:srgbClr val="FFFFFF"/>
                </a:solidFill>
              </a:rPr>
              <a:t>03</a:t>
            </a:r>
          </a:p>
        </p:txBody>
      </p:sp>
      <p:sp>
        <p:nvSpPr>
          <p:cNvPr id="67" name="Rounded Rectangle 66"/>
          <p:cNvSpPr/>
          <p:nvPr/>
        </p:nvSpPr>
        <p:spPr>
          <a:xfrm>
            <a:off x="7577699" y="584201"/>
            <a:ext cx="956701" cy="2176404"/>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dirty="0">
                <a:solidFill>
                  <a:srgbClr val="FFFFFF"/>
                </a:solidFill>
              </a:rPr>
              <a:t>05</a:t>
            </a:r>
          </a:p>
        </p:txBody>
      </p:sp>
      <p:sp>
        <p:nvSpPr>
          <p:cNvPr id="68" name="Rounded Rectangle 67"/>
          <p:cNvSpPr/>
          <p:nvPr/>
        </p:nvSpPr>
        <p:spPr>
          <a:xfrm>
            <a:off x="6655248" y="1208499"/>
            <a:ext cx="956701" cy="2176404"/>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dirty="0">
                <a:solidFill>
                  <a:srgbClr val="FFFFFF"/>
                </a:solidFill>
              </a:rPr>
              <a:t>04</a:t>
            </a:r>
          </a:p>
        </p:txBody>
      </p:sp>
      <p:sp>
        <p:nvSpPr>
          <p:cNvPr id="69" name="Rounded Rectangle 68"/>
          <p:cNvSpPr/>
          <p:nvPr/>
        </p:nvSpPr>
        <p:spPr>
          <a:xfrm>
            <a:off x="4810347" y="2457098"/>
            <a:ext cx="956701" cy="2176404"/>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dirty="0">
                <a:solidFill>
                  <a:srgbClr val="FFFFFF"/>
                </a:solidFill>
              </a:rPr>
              <a:t>02</a:t>
            </a:r>
          </a:p>
        </p:txBody>
      </p:sp>
      <p:sp>
        <p:nvSpPr>
          <p:cNvPr id="70" name="TextBox 69"/>
          <p:cNvSpPr txBox="1"/>
          <p:nvPr/>
        </p:nvSpPr>
        <p:spPr>
          <a:xfrm>
            <a:off x="7545488" y="3442573"/>
            <a:ext cx="3996273" cy="666786"/>
          </a:xfrm>
          <a:prstGeom prst="rect">
            <a:avLst/>
          </a:prstGeom>
          <a:noFill/>
        </p:spPr>
        <p:txBody>
          <a:bodyPr wrap="square" rtlCol="0">
            <a:spAutoFit/>
          </a:bodyPr>
          <a:lstStyle/>
          <a:p>
            <a:r>
              <a:rPr lang="en-US" sz="2133" dirty="0" err="1"/>
              <a:t>Xxxxxxxxxx</a:t>
            </a:r>
            <a:r>
              <a:rPr lang="en-US" sz="2133" dirty="0"/>
              <a:t> </a:t>
            </a:r>
            <a:r>
              <a:rPr lang="en-US" sz="2133" dirty="0" err="1"/>
              <a:t>xxxx</a:t>
            </a:r>
            <a:r>
              <a:rPr lang="en-US" sz="2133" dirty="0"/>
              <a:t> x </a:t>
            </a:r>
          </a:p>
          <a:p>
            <a:r>
              <a:rPr lang="en-US" sz="1600" dirty="0">
                <a:solidFill>
                  <a:schemeClr val="tx1">
                    <a:lumMod val="75000"/>
                  </a:schemeClr>
                </a:solidFill>
              </a:rPr>
              <a:t>Xx xxx x xxx xx</a:t>
            </a:r>
          </a:p>
        </p:txBody>
      </p:sp>
      <p:sp>
        <p:nvSpPr>
          <p:cNvPr id="71" name="TextBox 70"/>
          <p:cNvSpPr txBox="1"/>
          <p:nvPr/>
        </p:nvSpPr>
        <p:spPr>
          <a:xfrm>
            <a:off x="6570134" y="4196671"/>
            <a:ext cx="2814013" cy="666786"/>
          </a:xfrm>
          <a:prstGeom prst="rect">
            <a:avLst/>
          </a:prstGeom>
          <a:noFill/>
        </p:spPr>
        <p:txBody>
          <a:bodyPr wrap="square" rtlCol="0">
            <a:spAutoFit/>
          </a:bodyPr>
          <a:lstStyle/>
          <a:p>
            <a:r>
              <a:rPr lang="en-US" sz="2133" dirty="0" err="1"/>
              <a:t>Xxxxxxxxxxxxxx</a:t>
            </a:r>
            <a:endParaRPr lang="en-US" sz="2133" dirty="0"/>
          </a:p>
          <a:p>
            <a:r>
              <a:rPr lang="en-US" sz="1600" dirty="0">
                <a:solidFill>
                  <a:schemeClr val="tx1">
                    <a:lumMod val="75000"/>
                  </a:schemeClr>
                </a:solidFill>
              </a:rPr>
              <a:t>Xx xxx x xxx xx</a:t>
            </a:r>
          </a:p>
        </p:txBody>
      </p:sp>
      <p:sp>
        <p:nvSpPr>
          <p:cNvPr id="72" name="TextBox 71"/>
          <p:cNvSpPr txBox="1"/>
          <p:nvPr/>
        </p:nvSpPr>
        <p:spPr>
          <a:xfrm>
            <a:off x="5696373" y="4950769"/>
            <a:ext cx="2032000" cy="666786"/>
          </a:xfrm>
          <a:prstGeom prst="rect">
            <a:avLst/>
          </a:prstGeom>
          <a:noFill/>
        </p:spPr>
        <p:txBody>
          <a:bodyPr wrap="square" rtlCol="0">
            <a:spAutoFit/>
          </a:bodyPr>
          <a:lstStyle/>
          <a:p>
            <a:r>
              <a:rPr lang="en-US" sz="2133" dirty="0" err="1"/>
              <a:t>Xxxxxxx</a:t>
            </a:r>
            <a:endParaRPr lang="en-US" sz="2133" dirty="0"/>
          </a:p>
          <a:p>
            <a:r>
              <a:rPr lang="en-US" sz="1600" dirty="0">
                <a:solidFill>
                  <a:schemeClr val="tx1">
                    <a:lumMod val="75000"/>
                  </a:schemeClr>
                </a:solidFill>
              </a:rPr>
              <a:t>Xx xxx x xxx xx</a:t>
            </a:r>
          </a:p>
        </p:txBody>
      </p:sp>
      <p:sp>
        <p:nvSpPr>
          <p:cNvPr id="73" name="TextBox 72"/>
          <p:cNvSpPr txBox="1"/>
          <p:nvPr/>
        </p:nvSpPr>
        <p:spPr>
          <a:xfrm>
            <a:off x="4768427" y="5704867"/>
            <a:ext cx="2032000" cy="666786"/>
          </a:xfrm>
          <a:prstGeom prst="rect">
            <a:avLst/>
          </a:prstGeom>
          <a:noFill/>
        </p:spPr>
        <p:txBody>
          <a:bodyPr wrap="square" rtlCol="0">
            <a:spAutoFit/>
          </a:bodyPr>
          <a:lstStyle/>
          <a:p>
            <a:r>
              <a:rPr lang="en-US" sz="2133" dirty="0" err="1"/>
              <a:t>Xxxxx</a:t>
            </a:r>
            <a:r>
              <a:rPr lang="en-US" sz="2133" dirty="0"/>
              <a:t> </a:t>
            </a:r>
            <a:r>
              <a:rPr lang="en-US" sz="2133" dirty="0" err="1"/>
              <a:t>xxxxx</a:t>
            </a:r>
            <a:endParaRPr lang="en-US" sz="2133" dirty="0"/>
          </a:p>
          <a:p>
            <a:r>
              <a:rPr lang="en-US" sz="1600" dirty="0">
                <a:solidFill>
                  <a:schemeClr val="tx1">
                    <a:lumMod val="75000"/>
                  </a:schemeClr>
                </a:solidFill>
              </a:rPr>
              <a:t>Xx xxx x xxx xx</a:t>
            </a:r>
          </a:p>
        </p:txBody>
      </p:sp>
      <p:cxnSp>
        <p:nvCxnSpPr>
          <p:cNvPr id="74" name="Elbow Connector 73"/>
          <p:cNvCxnSpPr>
            <a:stCxn id="68" idx="2"/>
            <a:endCxn id="70" idx="1"/>
          </p:cNvCxnSpPr>
          <p:nvPr/>
        </p:nvCxnSpPr>
        <p:spPr>
          <a:xfrm rot="16200000" flipH="1">
            <a:off x="7144012" y="3374489"/>
            <a:ext cx="391063" cy="411889"/>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5" name="Elbow Connector 74"/>
          <p:cNvCxnSpPr>
            <a:stCxn id="66" idx="2"/>
            <a:endCxn id="71" idx="1"/>
          </p:cNvCxnSpPr>
          <p:nvPr/>
        </p:nvCxnSpPr>
        <p:spPr>
          <a:xfrm rot="16200000" flipH="1">
            <a:off x="6130210" y="4090140"/>
            <a:ext cx="520862" cy="358985"/>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6" name="Elbow Connector 75"/>
          <p:cNvCxnSpPr>
            <a:stCxn id="69" idx="2"/>
            <a:endCxn id="72" idx="1"/>
          </p:cNvCxnSpPr>
          <p:nvPr/>
        </p:nvCxnSpPr>
        <p:spPr>
          <a:xfrm rot="16200000" flipH="1">
            <a:off x="5167205" y="4754994"/>
            <a:ext cx="650660" cy="407675"/>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7" name="Elbow Connector 76"/>
          <p:cNvCxnSpPr>
            <a:stCxn id="65" idx="2"/>
            <a:endCxn id="73" idx="1"/>
          </p:cNvCxnSpPr>
          <p:nvPr/>
        </p:nvCxnSpPr>
        <p:spPr>
          <a:xfrm rot="16200000" flipH="1">
            <a:off x="4177108" y="5446940"/>
            <a:ext cx="780459" cy="402180"/>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8" name="Group 77"/>
          <p:cNvGrpSpPr/>
          <p:nvPr/>
        </p:nvGrpSpPr>
        <p:grpSpPr>
          <a:xfrm rot="16200000" flipH="1">
            <a:off x="4062505" y="4473134"/>
            <a:ext cx="607483" cy="351367"/>
            <a:chOff x="5256213" y="3154363"/>
            <a:chExt cx="455612" cy="263525"/>
          </a:xfrm>
        </p:grpSpPr>
        <p:sp>
          <p:nvSpPr>
            <p:cNvPr id="79" name="Freeform 12"/>
            <p:cNvSpPr>
              <a:spLocks/>
            </p:cNvSpPr>
            <p:nvPr/>
          </p:nvSpPr>
          <p:spPr bwMode="auto">
            <a:xfrm>
              <a:off x="5256213" y="3205163"/>
              <a:ext cx="287337" cy="60325"/>
            </a:xfrm>
            <a:custGeom>
              <a:avLst/>
              <a:gdLst>
                <a:gd name="T0" fmla="*/ 1416 w 1416"/>
                <a:gd name="T1" fmla="*/ 0 h 292"/>
                <a:gd name="T2" fmla="*/ 1416 w 1416"/>
                <a:gd name="T3" fmla="*/ 0 h 292"/>
                <a:gd name="T4" fmla="*/ 146 w 1416"/>
                <a:gd name="T5" fmla="*/ 0 h 292"/>
                <a:gd name="T6" fmla="*/ 0 w 1416"/>
                <a:gd name="T7" fmla="*/ 146 h 292"/>
                <a:gd name="T8" fmla="*/ 146 w 1416"/>
                <a:gd name="T9" fmla="*/ 292 h 292"/>
                <a:gd name="T10" fmla="*/ 904 w 1416"/>
                <a:gd name="T11" fmla="*/ 292 h 292"/>
              </a:gdLst>
              <a:ahLst/>
              <a:cxnLst>
                <a:cxn ang="0">
                  <a:pos x="T0" y="T1"/>
                </a:cxn>
                <a:cxn ang="0">
                  <a:pos x="T2" y="T3"/>
                </a:cxn>
                <a:cxn ang="0">
                  <a:pos x="T4" y="T5"/>
                </a:cxn>
                <a:cxn ang="0">
                  <a:pos x="T6" y="T7"/>
                </a:cxn>
                <a:cxn ang="0">
                  <a:pos x="T8" y="T9"/>
                </a:cxn>
                <a:cxn ang="0">
                  <a:pos x="T10" y="T11"/>
                </a:cxn>
              </a:cxnLst>
              <a:rect l="0" t="0" r="r" b="b"/>
              <a:pathLst>
                <a:path w="1416" h="292">
                  <a:moveTo>
                    <a:pt x="1416" y="0"/>
                  </a:moveTo>
                  <a:lnTo>
                    <a:pt x="1416" y="0"/>
                  </a:lnTo>
                  <a:lnTo>
                    <a:pt x="146" y="0"/>
                  </a:lnTo>
                  <a:cubicBezTo>
                    <a:pt x="65" y="0"/>
                    <a:pt x="0" y="65"/>
                    <a:pt x="0" y="146"/>
                  </a:cubicBezTo>
                  <a:cubicBezTo>
                    <a:pt x="0" y="227"/>
                    <a:pt x="65" y="292"/>
                    <a:pt x="146" y="292"/>
                  </a:cubicBezTo>
                  <a:lnTo>
                    <a:pt x="904" y="292"/>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0" name="Freeform 13"/>
            <p:cNvSpPr>
              <a:spLocks/>
            </p:cNvSpPr>
            <p:nvPr/>
          </p:nvSpPr>
          <p:spPr bwMode="auto">
            <a:xfrm>
              <a:off x="5368925" y="3265488"/>
              <a:ext cx="87312" cy="50800"/>
            </a:xfrm>
            <a:custGeom>
              <a:avLst/>
              <a:gdLst>
                <a:gd name="T0" fmla="*/ 50 w 426"/>
                <a:gd name="T1" fmla="*/ 0 h 256"/>
                <a:gd name="T2" fmla="*/ 50 w 426"/>
                <a:gd name="T3" fmla="*/ 0 h 256"/>
                <a:gd name="T4" fmla="*/ 0 w 426"/>
                <a:gd name="T5" fmla="*/ 110 h 256"/>
                <a:gd name="T6" fmla="*/ 146 w 426"/>
                <a:gd name="T7" fmla="*/ 256 h 256"/>
                <a:gd name="T8" fmla="*/ 426 w 426"/>
                <a:gd name="T9" fmla="*/ 256 h 256"/>
              </a:gdLst>
              <a:ahLst/>
              <a:cxnLst>
                <a:cxn ang="0">
                  <a:pos x="T0" y="T1"/>
                </a:cxn>
                <a:cxn ang="0">
                  <a:pos x="T2" y="T3"/>
                </a:cxn>
                <a:cxn ang="0">
                  <a:pos x="T4" y="T5"/>
                </a:cxn>
                <a:cxn ang="0">
                  <a:pos x="T6" y="T7"/>
                </a:cxn>
                <a:cxn ang="0">
                  <a:pos x="T8" y="T9"/>
                </a:cxn>
              </a:cxnLst>
              <a:rect l="0" t="0" r="r" b="b"/>
              <a:pathLst>
                <a:path w="426" h="256">
                  <a:moveTo>
                    <a:pt x="50" y="0"/>
                  </a:moveTo>
                  <a:lnTo>
                    <a:pt x="50" y="0"/>
                  </a:lnTo>
                  <a:cubicBezTo>
                    <a:pt x="19" y="27"/>
                    <a:pt x="0" y="66"/>
                    <a:pt x="0" y="110"/>
                  </a:cubicBezTo>
                  <a:cubicBezTo>
                    <a:pt x="0" y="191"/>
                    <a:pt x="65" y="256"/>
                    <a:pt x="146" y="256"/>
                  </a:cubicBezTo>
                  <a:lnTo>
                    <a:pt x="426" y="256"/>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1" name="Freeform 14"/>
            <p:cNvSpPr>
              <a:spLocks/>
            </p:cNvSpPr>
            <p:nvPr/>
          </p:nvSpPr>
          <p:spPr bwMode="auto">
            <a:xfrm>
              <a:off x="5405438" y="3316288"/>
              <a:ext cx="66675" cy="50800"/>
            </a:xfrm>
            <a:custGeom>
              <a:avLst/>
              <a:gdLst>
                <a:gd name="T0" fmla="*/ 40 w 330"/>
                <a:gd name="T1" fmla="*/ 0 h 247"/>
                <a:gd name="T2" fmla="*/ 40 w 330"/>
                <a:gd name="T3" fmla="*/ 0 h 247"/>
                <a:gd name="T4" fmla="*/ 0 w 330"/>
                <a:gd name="T5" fmla="*/ 101 h 247"/>
                <a:gd name="T6" fmla="*/ 146 w 330"/>
                <a:gd name="T7" fmla="*/ 247 h 247"/>
                <a:gd name="T8" fmla="*/ 330 w 330"/>
                <a:gd name="T9" fmla="*/ 247 h 247"/>
              </a:gdLst>
              <a:ahLst/>
              <a:cxnLst>
                <a:cxn ang="0">
                  <a:pos x="T0" y="T1"/>
                </a:cxn>
                <a:cxn ang="0">
                  <a:pos x="T2" y="T3"/>
                </a:cxn>
                <a:cxn ang="0">
                  <a:pos x="T4" y="T5"/>
                </a:cxn>
                <a:cxn ang="0">
                  <a:pos x="T6" y="T7"/>
                </a:cxn>
                <a:cxn ang="0">
                  <a:pos x="T8" y="T9"/>
                </a:cxn>
              </a:cxnLst>
              <a:rect l="0" t="0" r="r" b="b"/>
              <a:pathLst>
                <a:path w="330" h="247">
                  <a:moveTo>
                    <a:pt x="40" y="0"/>
                  </a:moveTo>
                  <a:lnTo>
                    <a:pt x="40" y="0"/>
                  </a:lnTo>
                  <a:cubicBezTo>
                    <a:pt x="15" y="27"/>
                    <a:pt x="0" y="62"/>
                    <a:pt x="0" y="101"/>
                  </a:cubicBezTo>
                  <a:cubicBezTo>
                    <a:pt x="0" y="182"/>
                    <a:pt x="65" y="247"/>
                    <a:pt x="146" y="247"/>
                  </a:cubicBezTo>
                  <a:lnTo>
                    <a:pt x="330" y="247"/>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2" name="Freeform 15"/>
            <p:cNvSpPr>
              <a:spLocks/>
            </p:cNvSpPr>
            <p:nvPr/>
          </p:nvSpPr>
          <p:spPr bwMode="auto">
            <a:xfrm>
              <a:off x="5432425" y="3154363"/>
              <a:ext cx="279400" cy="263525"/>
            </a:xfrm>
            <a:custGeom>
              <a:avLst/>
              <a:gdLst>
                <a:gd name="T0" fmla="*/ 92 w 1378"/>
                <a:gd name="T1" fmla="*/ 1047 h 1297"/>
                <a:gd name="T2" fmla="*/ 92 w 1378"/>
                <a:gd name="T3" fmla="*/ 1047 h 1297"/>
                <a:gd name="T4" fmla="*/ 49 w 1378"/>
                <a:gd name="T5" fmla="*/ 1151 h 1297"/>
                <a:gd name="T6" fmla="*/ 195 w 1378"/>
                <a:gd name="T7" fmla="*/ 1297 h 1297"/>
                <a:gd name="T8" fmla="*/ 729 w 1378"/>
                <a:gd name="T9" fmla="*/ 1297 h 1297"/>
                <a:gd name="T10" fmla="*/ 1378 w 1378"/>
                <a:gd name="T11" fmla="*/ 648 h 1297"/>
                <a:gd name="T12" fmla="*/ 729 w 1378"/>
                <a:gd name="T13" fmla="*/ 0 h 1297"/>
                <a:gd name="T14" fmla="*/ 147 w 1378"/>
                <a:gd name="T15" fmla="*/ 0 h 1297"/>
                <a:gd name="T16" fmla="*/ 0 w 1378"/>
                <a:gd name="T17" fmla="*/ 146 h 1297"/>
                <a:gd name="T18" fmla="*/ 43 w 1378"/>
                <a:gd name="T19" fmla="*/ 249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8" h="1297">
                  <a:moveTo>
                    <a:pt x="92" y="1047"/>
                  </a:moveTo>
                  <a:lnTo>
                    <a:pt x="92" y="1047"/>
                  </a:lnTo>
                  <a:cubicBezTo>
                    <a:pt x="65" y="1074"/>
                    <a:pt x="49" y="1111"/>
                    <a:pt x="49" y="1151"/>
                  </a:cubicBezTo>
                  <a:cubicBezTo>
                    <a:pt x="49" y="1232"/>
                    <a:pt x="114" y="1297"/>
                    <a:pt x="195" y="1297"/>
                  </a:cubicBezTo>
                  <a:lnTo>
                    <a:pt x="729" y="1297"/>
                  </a:lnTo>
                  <a:cubicBezTo>
                    <a:pt x="1087" y="1297"/>
                    <a:pt x="1378" y="1007"/>
                    <a:pt x="1378" y="648"/>
                  </a:cubicBezTo>
                  <a:cubicBezTo>
                    <a:pt x="1378" y="290"/>
                    <a:pt x="1087" y="0"/>
                    <a:pt x="729" y="0"/>
                  </a:cubicBezTo>
                  <a:lnTo>
                    <a:pt x="147" y="0"/>
                  </a:lnTo>
                  <a:cubicBezTo>
                    <a:pt x="66" y="0"/>
                    <a:pt x="0" y="65"/>
                    <a:pt x="0" y="146"/>
                  </a:cubicBezTo>
                  <a:cubicBezTo>
                    <a:pt x="0" y="186"/>
                    <a:pt x="17" y="223"/>
                    <a:pt x="43" y="249"/>
                  </a:cubicBez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83" name="Freeform 5"/>
          <p:cNvSpPr>
            <a:spLocks noEditPoints="1"/>
          </p:cNvSpPr>
          <p:nvPr/>
        </p:nvSpPr>
        <p:spPr bwMode="auto">
          <a:xfrm>
            <a:off x="5044025" y="3636433"/>
            <a:ext cx="503767" cy="480483"/>
          </a:xfrm>
          <a:custGeom>
            <a:avLst/>
            <a:gdLst>
              <a:gd name="T0" fmla="*/ 1437 w 1835"/>
              <a:gd name="T1" fmla="*/ 908 h 1745"/>
              <a:gd name="T2" fmla="*/ 1437 w 1835"/>
              <a:gd name="T3" fmla="*/ 908 h 1745"/>
              <a:gd name="T4" fmla="*/ 1230 w 1835"/>
              <a:gd name="T5" fmla="*/ 908 h 1745"/>
              <a:gd name="T6" fmla="*/ 1230 w 1835"/>
              <a:gd name="T7" fmla="*/ 344 h 1745"/>
              <a:gd name="T8" fmla="*/ 1437 w 1835"/>
              <a:gd name="T9" fmla="*/ 344 h 1745"/>
              <a:gd name="T10" fmla="*/ 1437 w 1835"/>
              <a:gd name="T11" fmla="*/ 908 h 1745"/>
              <a:gd name="T12" fmla="*/ 1097 w 1835"/>
              <a:gd name="T13" fmla="*/ 1477 h 1745"/>
              <a:gd name="T14" fmla="*/ 1097 w 1835"/>
              <a:gd name="T15" fmla="*/ 1477 h 1745"/>
              <a:gd name="T16" fmla="*/ 737 w 1835"/>
              <a:gd name="T17" fmla="*/ 1477 h 1745"/>
              <a:gd name="T18" fmla="*/ 737 w 1835"/>
              <a:gd name="T19" fmla="*/ 1288 h 1745"/>
              <a:gd name="T20" fmla="*/ 917 w 1835"/>
              <a:gd name="T21" fmla="*/ 1108 h 1745"/>
              <a:gd name="T22" fmla="*/ 1097 w 1835"/>
              <a:gd name="T23" fmla="*/ 1288 h 1745"/>
              <a:gd name="T24" fmla="*/ 1097 w 1835"/>
              <a:gd name="T25" fmla="*/ 1477 h 1745"/>
              <a:gd name="T26" fmla="*/ 1097 w 1835"/>
              <a:gd name="T27" fmla="*/ 1477 h 1745"/>
              <a:gd name="T28" fmla="*/ 605 w 1835"/>
              <a:gd name="T29" fmla="*/ 908 h 1745"/>
              <a:gd name="T30" fmla="*/ 605 w 1835"/>
              <a:gd name="T31" fmla="*/ 908 h 1745"/>
              <a:gd name="T32" fmla="*/ 398 w 1835"/>
              <a:gd name="T33" fmla="*/ 908 h 1745"/>
              <a:gd name="T34" fmla="*/ 398 w 1835"/>
              <a:gd name="T35" fmla="*/ 344 h 1745"/>
              <a:gd name="T36" fmla="*/ 605 w 1835"/>
              <a:gd name="T37" fmla="*/ 344 h 1745"/>
              <a:gd name="T38" fmla="*/ 605 w 1835"/>
              <a:gd name="T39" fmla="*/ 908 h 1745"/>
              <a:gd name="T40" fmla="*/ 1375 w 1835"/>
              <a:gd name="T41" fmla="*/ 0 h 1745"/>
              <a:gd name="T42" fmla="*/ 1375 w 1835"/>
              <a:gd name="T43" fmla="*/ 0 h 1745"/>
              <a:gd name="T44" fmla="*/ 460 w 1835"/>
              <a:gd name="T45" fmla="*/ 0 h 1745"/>
              <a:gd name="T46" fmla="*/ 0 w 1835"/>
              <a:gd name="T47" fmla="*/ 460 h 1745"/>
              <a:gd name="T48" fmla="*/ 0 w 1835"/>
              <a:gd name="T49" fmla="*/ 1285 h 1745"/>
              <a:gd name="T50" fmla="*/ 460 w 1835"/>
              <a:gd name="T51" fmla="*/ 1745 h 1745"/>
              <a:gd name="T52" fmla="*/ 1375 w 1835"/>
              <a:gd name="T53" fmla="*/ 1745 h 1745"/>
              <a:gd name="T54" fmla="*/ 1835 w 1835"/>
              <a:gd name="T55" fmla="*/ 1285 h 1745"/>
              <a:gd name="T56" fmla="*/ 1835 w 1835"/>
              <a:gd name="T57" fmla="*/ 460 h 1745"/>
              <a:gd name="T58" fmla="*/ 1375 w 1835"/>
              <a:gd name="T59" fmla="*/ 0 h 1745"/>
              <a:gd name="T60" fmla="*/ 1375 w 1835"/>
              <a:gd name="T61" fmla="*/ 0 h 1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35" h="1745">
                <a:moveTo>
                  <a:pt x="1437" y="908"/>
                </a:moveTo>
                <a:lnTo>
                  <a:pt x="1437" y="908"/>
                </a:lnTo>
                <a:lnTo>
                  <a:pt x="1230" y="908"/>
                </a:lnTo>
                <a:lnTo>
                  <a:pt x="1230" y="344"/>
                </a:lnTo>
                <a:lnTo>
                  <a:pt x="1437" y="344"/>
                </a:lnTo>
                <a:lnTo>
                  <a:pt x="1437" y="908"/>
                </a:lnTo>
                <a:close/>
                <a:moveTo>
                  <a:pt x="1097" y="1477"/>
                </a:moveTo>
                <a:lnTo>
                  <a:pt x="1097" y="1477"/>
                </a:lnTo>
                <a:lnTo>
                  <a:pt x="737" y="1477"/>
                </a:lnTo>
                <a:lnTo>
                  <a:pt x="737" y="1288"/>
                </a:lnTo>
                <a:cubicBezTo>
                  <a:pt x="737" y="1189"/>
                  <a:pt x="818" y="1108"/>
                  <a:pt x="917" y="1108"/>
                </a:cubicBezTo>
                <a:cubicBezTo>
                  <a:pt x="1017" y="1108"/>
                  <a:pt x="1097" y="1189"/>
                  <a:pt x="1097" y="1288"/>
                </a:cubicBezTo>
                <a:lnTo>
                  <a:pt x="1097" y="1477"/>
                </a:lnTo>
                <a:lnTo>
                  <a:pt x="1097" y="1477"/>
                </a:lnTo>
                <a:close/>
                <a:moveTo>
                  <a:pt x="605" y="908"/>
                </a:moveTo>
                <a:lnTo>
                  <a:pt x="605" y="908"/>
                </a:lnTo>
                <a:lnTo>
                  <a:pt x="398" y="908"/>
                </a:lnTo>
                <a:lnTo>
                  <a:pt x="398" y="344"/>
                </a:lnTo>
                <a:lnTo>
                  <a:pt x="605" y="344"/>
                </a:lnTo>
                <a:lnTo>
                  <a:pt x="605" y="908"/>
                </a:lnTo>
                <a:close/>
                <a:moveTo>
                  <a:pt x="1375" y="0"/>
                </a:moveTo>
                <a:lnTo>
                  <a:pt x="1375" y="0"/>
                </a:lnTo>
                <a:lnTo>
                  <a:pt x="460" y="0"/>
                </a:lnTo>
                <a:cubicBezTo>
                  <a:pt x="206" y="0"/>
                  <a:pt x="0" y="206"/>
                  <a:pt x="0" y="460"/>
                </a:cubicBezTo>
                <a:lnTo>
                  <a:pt x="0" y="1285"/>
                </a:lnTo>
                <a:cubicBezTo>
                  <a:pt x="0" y="1539"/>
                  <a:pt x="206" y="1745"/>
                  <a:pt x="460" y="1745"/>
                </a:cubicBezTo>
                <a:lnTo>
                  <a:pt x="1375" y="1745"/>
                </a:lnTo>
                <a:cubicBezTo>
                  <a:pt x="1629" y="1745"/>
                  <a:pt x="1835" y="1539"/>
                  <a:pt x="1835" y="1285"/>
                </a:cubicBezTo>
                <a:lnTo>
                  <a:pt x="1835" y="460"/>
                </a:lnTo>
                <a:cubicBezTo>
                  <a:pt x="1835" y="206"/>
                  <a:pt x="1629" y="0"/>
                  <a:pt x="1375" y="0"/>
                </a:cubicBezTo>
                <a:lnTo>
                  <a:pt x="1375" y="0"/>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nvGrpSpPr>
          <p:cNvPr id="84" name="Group 8"/>
          <p:cNvGrpSpPr>
            <a:grpSpLocks noChangeAspect="1"/>
          </p:cNvGrpSpPr>
          <p:nvPr/>
        </p:nvGrpSpPr>
        <p:grpSpPr bwMode="auto">
          <a:xfrm>
            <a:off x="6038851" y="3028952"/>
            <a:ext cx="402167" cy="436033"/>
            <a:chOff x="2853" y="1431"/>
            <a:chExt cx="190" cy="206"/>
          </a:xfrm>
        </p:grpSpPr>
        <p:sp>
          <p:nvSpPr>
            <p:cNvPr id="85" name="Freeform 9"/>
            <p:cNvSpPr>
              <a:spLocks/>
            </p:cNvSpPr>
            <p:nvPr/>
          </p:nvSpPr>
          <p:spPr bwMode="auto">
            <a:xfrm>
              <a:off x="2906" y="1450"/>
              <a:ext cx="84" cy="0"/>
            </a:xfrm>
            <a:custGeom>
              <a:avLst/>
              <a:gdLst>
                <a:gd name="T0" fmla="*/ 0 w 785"/>
                <a:gd name="T1" fmla="*/ 0 w 785"/>
                <a:gd name="T2" fmla="*/ 785 w 785"/>
              </a:gdLst>
              <a:ahLst/>
              <a:cxnLst>
                <a:cxn ang="0">
                  <a:pos x="T0" y="0"/>
                </a:cxn>
                <a:cxn ang="0">
                  <a:pos x="T1" y="0"/>
                </a:cxn>
                <a:cxn ang="0">
                  <a:pos x="T2" y="0"/>
                </a:cxn>
              </a:cxnLst>
              <a:rect l="0" t="0" r="r" b="b"/>
              <a:pathLst>
                <a:path w="785">
                  <a:moveTo>
                    <a:pt x="0" y="0"/>
                  </a:moveTo>
                  <a:lnTo>
                    <a:pt x="0" y="0"/>
                  </a:lnTo>
                  <a:lnTo>
                    <a:pt x="785" y="0"/>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6" name="Freeform 10"/>
            <p:cNvSpPr>
              <a:spLocks/>
            </p:cNvSpPr>
            <p:nvPr/>
          </p:nvSpPr>
          <p:spPr bwMode="auto">
            <a:xfrm>
              <a:off x="2853" y="1450"/>
              <a:ext cx="190" cy="187"/>
            </a:xfrm>
            <a:custGeom>
              <a:avLst/>
              <a:gdLst>
                <a:gd name="T0" fmla="*/ 1427 w 1778"/>
                <a:gd name="T1" fmla="*/ 0 h 1745"/>
                <a:gd name="T2" fmla="*/ 1427 w 1778"/>
                <a:gd name="T3" fmla="*/ 0 h 1745"/>
                <a:gd name="T4" fmla="*/ 1778 w 1778"/>
                <a:gd name="T5" fmla="*/ 0 h 1745"/>
                <a:gd name="T6" fmla="*/ 1778 w 1778"/>
                <a:gd name="T7" fmla="*/ 1745 h 1745"/>
                <a:gd name="T8" fmla="*/ 0 w 1778"/>
                <a:gd name="T9" fmla="*/ 1745 h 1745"/>
                <a:gd name="T10" fmla="*/ 0 w 1778"/>
                <a:gd name="T11" fmla="*/ 0 h 1745"/>
                <a:gd name="T12" fmla="*/ 350 w 1778"/>
                <a:gd name="T13" fmla="*/ 0 h 1745"/>
              </a:gdLst>
              <a:ahLst/>
              <a:cxnLst>
                <a:cxn ang="0">
                  <a:pos x="T0" y="T1"/>
                </a:cxn>
                <a:cxn ang="0">
                  <a:pos x="T2" y="T3"/>
                </a:cxn>
                <a:cxn ang="0">
                  <a:pos x="T4" y="T5"/>
                </a:cxn>
                <a:cxn ang="0">
                  <a:pos x="T6" y="T7"/>
                </a:cxn>
                <a:cxn ang="0">
                  <a:pos x="T8" y="T9"/>
                </a:cxn>
                <a:cxn ang="0">
                  <a:pos x="T10" y="T11"/>
                </a:cxn>
                <a:cxn ang="0">
                  <a:pos x="T12" y="T13"/>
                </a:cxn>
              </a:cxnLst>
              <a:rect l="0" t="0" r="r" b="b"/>
              <a:pathLst>
                <a:path w="1778" h="1745">
                  <a:moveTo>
                    <a:pt x="1427" y="0"/>
                  </a:moveTo>
                  <a:lnTo>
                    <a:pt x="1427" y="0"/>
                  </a:lnTo>
                  <a:lnTo>
                    <a:pt x="1778" y="0"/>
                  </a:lnTo>
                  <a:lnTo>
                    <a:pt x="1778" y="1745"/>
                  </a:lnTo>
                  <a:lnTo>
                    <a:pt x="0" y="1745"/>
                  </a:lnTo>
                  <a:lnTo>
                    <a:pt x="0" y="0"/>
                  </a:lnTo>
                  <a:lnTo>
                    <a:pt x="350" y="0"/>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7" name="Freeform 11"/>
            <p:cNvSpPr>
              <a:spLocks/>
            </p:cNvSpPr>
            <p:nvPr/>
          </p:nvSpPr>
          <p:spPr bwMode="auto">
            <a:xfrm>
              <a:off x="2853" y="1494"/>
              <a:ext cx="190" cy="0"/>
            </a:xfrm>
            <a:custGeom>
              <a:avLst/>
              <a:gdLst>
                <a:gd name="T0" fmla="*/ 0 w 1778"/>
                <a:gd name="T1" fmla="*/ 0 w 1778"/>
                <a:gd name="T2" fmla="*/ 1778 w 1778"/>
              </a:gdLst>
              <a:ahLst/>
              <a:cxnLst>
                <a:cxn ang="0">
                  <a:pos x="T0" y="0"/>
                </a:cxn>
                <a:cxn ang="0">
                  <a:pos x="T1" y="0"/>
                </a:cxn>
                <a:cxn ang="0">
                  <a:pos x="T2" y="0"/>
                </a:cxn>
              </a:cxnLst>
              <a:rect l="0" t="0" r="r" b="b"/>
              <a:pathLst>
                <a:path w="1778">
                  <a:moveTo>
                    <a:pt x="0" y="0"/>
                  </a:moveTo>
                  <a:lnTo>
                    <a:pt x="0" y="0"/>
                  </a:lnTo>
                  <a:lnTo>
                    <a:pt x="1778" y="0"/>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8" name="Freeform 12"/>
            <p:cNvSpPr>
              <a:spLocks/>
            </p:cNvSpPr>
            <p:nvPr/>
          </p:nvSpPr>
          <p:spPr bwMode="auto">
            <a:xfrm>
              <a:off x="2890" y="1431"/>
              <a:ext cx="16"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9" name="Freeform 13"/>
            <p:cNvSpPr>
              <a:spLocks/>
            </p:cNvSpPr>
            <p:nvPr/>
          </p:nvSpPr>
          <p:spPr bwMode="auto">
            <a:xfrm>
              <a:off x="2990" y="1431"/>
              <a:ext cx="15"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0" name="Freeform 14"/>
            <p:cNvSpPr>
              <a:spLocks/>
            </p:cNvSpPr>
            <p:nvPr/>
          </p:nvSpPr>
          <p:spPr bwMode="auto">
            <a:xfrm>
              <a:off x="2892" y="1520"/>
              <a:ext cx="112" cy="93"/>
            </a:xfrm>
            <a:custGeom>
              <a:avLst/>
              <a:gdLst>
                <a:gd name="T0" fmla="*/ 0 w 1040"/>
                <a:gd name="T1" fmla="*/ 554 h 863"/>
                <a:gd name="T2" fmla="*/ 0 w 1040"/>
                <a:gd name="T3" fmla="*/ 554 h 863"/>
                <a:gd name="T4" fmla="*/ 346 w 1040"/>
                <a:gd name="T5" fmla="*/ 863 h 863"/>
                <a:gd name="T6" fmla="*/ 1040 w 1040"/>
                <a:gd name="T7" fmla="*/ 0 h 863"/>
              </a:gdLst>
              <a:ahLst/>
              <a:cxnLst>
                <a:cxn ang="0">
                  <a:pos x="T0" y="T1"/>
                </a:cxn>
                <a:cxn ang="0">
                  <a:pos x="T2" y="T3"/>
                </a:cxn>
                <a:cxn ang="0">
                  <a:pos x="T4" y="T5"/>
                </a:cxn>
                <a:cxn ang="0">
                  <a:pos x="T6" y="T7"/>
                </a:cxn>
              </a:cxnLst>
              <a:rect l="0" t="0" r="r" b="b"/>
              <a:pathLst>
                <a:path w="1040" h="863">
                  <a:moveTo>
                    <a:pt x="0" y="554"/>
                  </a:moveTo>
                  <a:lnTo>
                    <a:pt x="0" y="554"/>
                  </a:lnTo>
                  <a:lnTo>
                    <a:pt x="346" y="863"/>
                  </a:lnTo>
                  <a:lnTo>
                    <a:pt x="1040" y="0"/>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91" name="Group 17"/>
          <p:cNvGrpSpPr>
            <a:grpSpLocks noChangeAspect="1"/>
          </p:cNvGrpSpPr>
          <p:nvPr/>
        </p:nvGrpSpPr>
        <p:grpSpPr bwMode="auto">
          <a:xfrm>
            <a:off x="6906685" y="2364346"/>
            <a:ext cx="484716" cy="495305"/>
            <a:chOff x="3263" y="1117"/>
            <a:chExt cx="229" cy="234"/>
          </a:xfrm>
        </p:grpSpPr>
        <p:sp>
          <p:nvSpPr>
            <p:cNvPr id="92"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3"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4"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5"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6"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7"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8"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9"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0"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1"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02" name="Group 30"/>
          <p:cNvGrpSpPr>
            <a:grpSpLocks noChangeAspect="1"/>
          </p:cNvGrpSpPr>
          <p:nvPr/>
        </p:nvGrpSpPr>
        <p:grpSpPr bwMode="auto">
          <a:xfrm>
            <a:off x="7861314" y="1756835"/>
            <a:ext cx="419100" cy="465667"/>
            <a:chOff x="3714" y="830"/>
            <a:chExt cx="198" cy="220"/>
          </a:xfrm>
        </p:grpSpPr>
        <p:sp>
          <p:nvSpPr>
            <p:cNvPr id="103"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4"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5"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6"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12700" cap="rnd">
              <a:solidFill>
                <a:srgbClr val="FEFEF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3978582905"/>
      </p:ext>
    </p:extLst>
  </p:cSld>
  <p:clrMapOvr>
    <a:masterClrMapping/>
  </p:clrMapOvr>
  <p:transition xmlns:p14="http://schemas.microsoft.com/office/powerpoint/2010/mai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6667"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600" fill="hold"/>
                                            <p:tgtEl>
                                              <p:spTgt spid="44"/>
                                            </p:tgtEl>
                                            <p:attrNameLst>
                                              <p:attrName>ppt_x</p:attrName>
                                            </p:attrNameLst>
                                          </p:cBhvr>
                                          <p:tavLst>
                                            <p:tav tm="0">
                                              <p:val>
                                                <p:strVal val="0-#ppt_w/2"/>
                                              </p:val>
                                            </p:tav>
                                            <p:tav tm="100000">
                                              <p:val>
                                                <p:strVal val="#ppt_x"/>
                                              </p:val>
                                            </p:tav>
                                          </p:tavLst>
                                        </p:anim>
                                        <p:anim calcmode="lin" valueType="num">
                                          <p:cBhvr additive="base">
                                            <p:cTn id="8" dur="600" fill="hold"/>
                                            <p:tgtEl>
                                              <p:spTgt spid="4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500"/>
                                            <p:tgtEl>
                                              <p:spTgt spid="4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500"/>
                                            <p:tgtEl>
                                              <p:spTgt spid="48"/>
                                            </p:tgtEl>
                                          </p:cBhvr>
                                        </p:animEffect>
                                      </p:childTnLst>
                                    </p:cTn>
                                  </p:par>
                                </p:childTnLst>
                              </p:cTn>
                            </p:par>
                            <p:par>
                              <p:cTn id="15" fill="hold">
                                <p:stCondLst>
                                  <p:cond delay="600"/>
                                </p:stCondLst>
                                <p:childTnLst>
                                  <p:par>
                                    <p:cTn id="16" presetID="2" presetClass="entr" presetSubtype="4" fill="hold" grpId="0" nodeType="afterEffect" p14:presetBounceEnd="68182">
                                      <p:stCondLst>
                                        <p:cond delay="0"/>
                                      </p:stCondLst>
                                      <p:childTnLst>
                                        <p:set>
                                          <p:cBhvr>
                                            <p:cTn id="17" dur="1" fill="hold">
                                              <p:stCondLst>
                                                <p:cond delay="0"/>
                                              </p:stCondLst>
                                            </p:cTn>
                                            <p:tgtEl>
                                              <p:spTgt spid="65"/>
                                            </p:tgtEl>
                                            <p:attrNameLst>
                                              <p:attrName>style.visibility</p:attrName>
                                            </p:attrNameLst>
                                          </p:cBhvr>
                                          <p:to>
                                            <p:strVal val="visible"/>
                                          </p:to>
                                        </p:set>
                                        <p:anim calcmode="lin" valueType="num" p14:bounceEnd="68182">
                                          <p:cBhvr additive="base">
                                            <p:cTn id="18" dur="1100" fill="hold"/>
                                            <p:tgtEl>
                                              <p:spTgt spid="65"/>
                                            </p:tgtEl>
                                            <p:attrNameLst>
                                              <p:attrName>ppt_x</p:attrName>
                                            </p:attrNameLst>
                                          </p:cBhvr>
                                          <p:tavLst>
                                            <p:tav tm="0">
                                              <p:val>
                                                <p:strVal val="#ppt_x"/>
                                              </p:val>
                                            </p:tav>
                                            <p:tav tm="100000">
                                              <p:val>
                                                <p:strVal val="#ppt_x"/>
                                              </p:val>
                                            </p:tav>
                                          </p:tavLst>
                                        </p:anim>
                                        <p:anim calcmode="lin" valueType="num" p14:bounceEnd="68182">
                                          <p:cBhvr additive="base">
                                            <p:cTn id="19" dur="1100" fill="hold"/>
                                            <p:tgtEl>
                                              <p:spTgt spid="65"/>
                                            </p:tgtEl>
                                            <p:attrNameLst>
                                              <p:attrName>ppt_y</p:attrName>
                                            </p:attrNameLst>
                                          </p:cBhvr>
                                          <p:tavLst>
                                            <p:tav tm="0">
                                              <p:val>
                                                <p:strVal val="1+#ppt_h/2"/>
                                              </p:val>
                                            </p:tav>
                                            <p:tav tm="100000">
                                              <p:val>
                                                <p:strVal val="#ppt_y"/>
                                              </p:val>
                                            </p:tav>
                                          </p:tavLst>
                                        </p:anim>
                                      </p:childTnLst>
                                    </p:cTn>
                                  </p:par>
                                  <p:par>
                                    <p:cTn id="20" presetID="10" presetClass="entr" presetSubtype="0" fill="hold" nodeType="withEffect">
                                      <p:stCondLst>
                                        <p:cond delay="40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500"/>
                                            <p:tgtEl>
                                              <p:spTgt spid="78"/>
                                            </p:tgtEl>
                                          </p:cBhvr>
                                        </p:animEffect>
                                      </p:childTnLst>
                                    </p:cTn>
                                  </p:par>
                                  <p:par>
                                    <p:cTn id="23" presetID="22" presetClass="entr" presetSubtype="1" fill="hold" nodeType="withEffect">
                                      <p:stCondLst>
                                        <p:cond delay="250"/>
                                      </p:stCondLst>
                                      <p:childTnLst>
                                        <p:set>
                                          <p:cBhvr>
                                            <p:cTn id="24" dur="1" fill="hold">
                                              <p:stCondLst>
                                                <p:cond delay="0"/>
                                              </p:stCondLst>
                                            </p:cTn>
                                            <p:tgtEl>
                                              <p:spTgt spid="77"/>
                                            </p:tgtEl>
                                            <p:attrNameLst>
                                              <p:attrName>style.visibility</p:attrName>
                                            </p:attrNameLst>
                                          </p:cBhvr>
                                          <p:to>
                                            <p:strVal val="visible"/>
                                          </p:to>
                                        </p:set>
                                        <p:animEffect transition="in" filter="wipe(up)">
                                          <p:cBhvr>
                                            <p:cTn id="25" dur="300"/>
                                            <p:tgtEl>
                                              <p:spTgt spid="77"/>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73"/>
                                            </p:tgtEl>
                                            <p:attrNameLst>
                                              <p:attrName>style.visibility</p:attrName>
                                            </p:attrNameLst>
                                          </p:cBhvr>
                                          <p:to>
                                            <p:strVal val="visible"/>
                                          </p:to>
                                        </p:set>
                                        <p:animEffect transition="in" filter="fade">
                                          <p:cBhvr>
                                            <p:cTn id="28" dur="500"/>
                                            <p:tgtEl>
                                              <p:spTgt spid="73"/>
                                            </p:tgtEl>
                                          </p:cBhvr>
                                        </p:animEffect>
                                      </p:childTnLst>
                                    </p:cTn>
                                  </p:par>
                                  <p:par>
                                    <p:cTn id="29" presetID="2" presetClass="entr" presetSubtype="4" fill="hold" grpId="0" nodeType="withEffect" p14:presetBounceEnd="68182">
                                      <p:stCondLst>
                                        <p:cond delay="750"/>
                                      </p:stCondLst>
                                      <p:childTnLst>
                                        <p:set>
                                          <p:cBhvr>
                                            <p:cTn id="30" dur="1" fill="hold">
                                              <p:stCondLst>
                                                <p:cond delay="0"/>
                                              </p:stCondLst>
                                            </p:cTn>
                                            <p:tgtEl>
                                              <p:spTgt spid="69"/>
                                            </p:tgtEl>
                                            <p:attrNameLst>
                                              <p:attrName>style.visibility</p:attrName>
                                            </p:attrNameLst>
                                          </p:cBhvr>
                                          <p:to>
                                            <p:strVal val="visible"/>
                                          </p:to>
                                        </p:set>
                                        <p:anim calcmode="lin" valueType="num" p14:bounceEnd="68182">
                                          <p:cBhvr additive="base">
                                            <p:cTn id="31" dur="1100" fill="hold"/>
                                            <p:tgtEl>
                                              <p:spTgt spid="69"/>
                                            </p:tgtEl>
                                            <p:attrNameLst>
                                              <p:attrName>ppt_x</p:attrName>
                                            </p:attrNameLst>
                                          </p:cBhvr>
                                          <p:tavLst>
                                            <p:tav tm="0">
                                              <p:val>
                                                <p:strVal val="#ppt_x"/>
                                              </p:val>
                                            </p:tav>
                                            <p:tav tm="100000">
                                              <p:val>
                                                <p:strVal val="#ppt_x"/>
                                              </p:val>
                                            </p:tav>
                                          </p:tavLst>
                                        </p:anim>
                                        <p:anim calcmode="lin" valueType="num" p14:bounceEnd="68182">
                                          <p:cBhvr additive="base">
                                            <p:cTn id="32" dur="1100" fill="hold"/>
                                            <p:tgtEl>
                                              <p:spTgt spid="69"/>
                                            </p:tgtEl>
                                            <p:attrNameLst>
                                              <p:attrName>ppt_y</p:attrName>
                                            </p:attrNameLst>
                                          </p:cBhvr>
                                          <p:tavLst>
                                            <p:tav tm="0">
                                              <p:val>
                                                <p:strVal val="1+#ppt_h/2"/>
                                              </p:val>
                                            </p:tav>
                                            <p:tav tm="100000">
                                              <p:val>
                                                <p:strVal val="#ppt_y"/>
                                              </p:val>
                                            </p:tav>
                                          </p:tavLst>
                                        </p:anim>
                                      </p:childTnLst>
                                    </p:cTn>
                                  </p:par>
                                  <p:par>
                                    <p:cTn id="33" presetID="10" presetClass="entr" presetSubtype="0" fill="hold" grpId="0" nodeType="withEffect">
                                      <p:stCondLst>
                                        <p:cond delay="1200"/>
                                      </p:stCondLst>
                                      <p:childTnLst>
                                        <p:set>
                                          <p:cBhvr>
                                            <p:cTn id="34" dur="1" fill="hold">
                                              <p:stCondLst>
                                                <p:cond delay="0"/>
                                              </p:stCondLst>
                                            </p:cTn>
                                            <p:tgtEl>
                                              <p:spTgt spid="83"/>
                                            </p:tgtEl>
                                            <p:attrNameLst>
                                              <p:attrName>style.visibility</p:attrName>
                                            </p:attrNameLst>
                                          </p:cBhvr>
                                          <p:to>
                                            <p:strVal val="visible"/>
                                          </p:to>
                                        </p:set>
                                        <p:animEffect transition="in" filter="fade">
                                          <p:cBhvr>
                                            <p:cTn id="35" dur="500"/>
                                            <p:tgtEl>
                                              <p:spTgt spid="83"/>
                                            </p:tgtEl>
                                          </p:cBhvr>
                                        </p:animEffect>
                                      </p:childTnLst>
                                    </p:cTn>
                                  </p:par>
                                  <p:par>
                                    <p:cTn id="36" presetID="22" presetClass="entr" presetSubtype="1" fill="hold" nodeType="withEffect">
                                      <p:stCondLst>
                                        <p:cond delay="1000"/>
                                      </p:stCondLst>
                                      <p:childTnLst>
                                        <p:set>
                                          <p:cBhvr>
                                            <p:cTn id="37" dur="1" fill="hold">
                                              <p:stCondLst>
                                                <p:cond delay="0"/>
                                              </p:stCondLst>
                                            </p:cTn>
                                            <p:tgtEl>
                                              <p:spTgt spid="76"/>
                                            </p:tgtEl>
                                            <p:attrNameLst>
                                              <p:attrName>style.visibility</p:attrName>
                                            </p:attrNameLst>
                                          </p:cBhvr>
                                          <p:to>
                                            <p:strVal val="visible"/>
                                          </p:to>
                                        </p:set>
                                        <p:animEffect transition="in" filter="wipe(up)">
                                          <p:cBhvr>
                                            <p:cTn id="38" dur="300"/>
                                            <p:tgtEl>
                                              <p:spTgt spid="76"/>
                                            </p:tgtEl>
                                          </p:cBhvr>
                                        </p:animEffect>
                                      </p:childTnLst>
                                    </p:cTn>
                                  </p:par>
                                  <p:par>
                                    <p:cTn id="39" presetID="10" presetClass="entr" presetSubtype="0" fill="hold" grpId="0" nodeType="withEffect">
                                      <p:stCondLst>
                                        <p:cond delay="1250"/>
                                      </p:stCondLst>
                                      <p:childTnLst>
                                        <p:set>
                                          <p:cBhvr>
                                            <p:cTn id="40" dur="1" fill="hold">
                                              <p:stCondLst>
                                                <p:cond delay="0"/>
                                              </p:stCondLst>
                                            </p:cTn>
                                            <p:tgtEl>
                                              <p:spTgt spid="72"/>
                                            </p:tgtEl>
                                            <p:attrNameLst>
                                              <p:attrName>style.visibility</p:attrName>
                                            </p:attrNameLst>
                                          </p:cBhvr>
                                          <p:to>
                                            <p:strVal val="visible"/>
                                          </p:to>
                                        </p:set>
                                        <p:animEffect transition="in" filter="fade">
                                          <p:cBhvr>
                                            <p:cTn id="41" dur="500"/>
                                            <p:tgtEl>
                                              <p:spTgt spid="72"/>
                                            </p:tgtEl>
                                          </p:cBhvr>
                                        </p:animEffect>
                                      </p:childTnLst>
                                    </p:cTn>
                                  </p:par>
                                  <p:par>
                                    <p:cTn id="42" presetID="2" presetClass="entr" presetSubtype="4" fill="hold" grpId="0" nodeType="withEffect" p14:presetBounceEnd="68182">
                                      <p:stCondLst>
                                        <p:cond delay="1500"/>
                                      </p:stCondLst>
                                      <p:childTnLst>
                                        <p:set>
                                          <p:cBhvr>
                                            <p:cTn id="43" dur="1" fill="hold">
                                              <p:stCondLst>
                                                <p:cond delay="0"/>
                                              </p:stCondLst>
                                            </p:cTn>
                                            <p:tgtEl>
                                              <p:spTgt spid="66"/>
                                            </p:tgtEl>
                                            <p:attrNameLst>
                                              <p:attrName>style.visibility</p:attrName>
                                            </p:attrNameLst>
                                          </p:cBhvr>
                                          <p:to>
                                            <p:strVal val="visible"/>
                                          </p:to>
                                        </p:set>
                                        <p:anim calcmode="lin" valueType="num" p14:bounceEnd="68182">
                                          <p:cBhvr additive="base">
                                            <p:cTn id="44" dur="1100" fill="hold"/>
                                            <p:tgtEl>
                                              <p:spTgt spid="66"/>
                                            </p:tgtEl>
                                            <p:attrNameLst>
                                              <p:attrName>ppt_x</p:attrName>
                                            </p:attrNameLst>
                                          </p:cBhvr>
                                          <p:tavLst>
                                            <p:tav tm="0">
                                              <p:val>
                                                <p:strVal val="#ppt_x"/>
                                              </p:val>
                                            </p:tav>
                                            <p:tav tm="100000">
                                              <p:val>
                                                <p:strVal val="#ppt_x"/>
                                              </p:val>
                                            </p:tav>
                                          </p:tavLst>
                                        </p:anim>
                                        <p:anim calcmode="lin" valueType="num" p14:bounceEnd="68182">
                                          <p:cBhvr additive="base">
                                            <p:cTn id="45" dur="1100" fill="hold"/>
                                            <p:tgtEl>
                                              <p:spTgt spid="66"/>
                                            </p:tgtEl>
                                            <p:attrNameLst>
                                              <p:attrName>ppt_y</p:attrName>
                                            </p:attrNameLst>
                                          </p:cBhvr>
                                          <p:tavLst>
                                            <p:tav tm="0">
                                              <p:val>
                                                <p:strVal val="1+#ppt_h/2"/>
                                              </p:val>
                                            </p:tav>
                                            <p:tav tm="100000">
                                              <p:val>
                                                <p:strVal val="#ppt_y"/>
                                              </p:val>
                                            </p:tav>
                                          </p:tavLst>
                                        </p:anim>
                                      </p:childTnLst>
                                    </p:cTn>
                                  </p:par>
                                  <p:par>
                                    <p:cTn id="46" presetID="10" presetClass="entr" presetSubtype="0" fill="hold" nodeType="withEffect">
                                      <p:stCondLst>
                                        <p:cond delay="1900"/>
                                      </p:stCondLst>
                                      <p:childTnLst>
                                        <p:set>
                                          <p:cBhvr>
                                            <p:cTn id="47" dur="1" fill="hold">
                                              <p:stCondLst>
                                                <p:cond delay="0"/>
                                              </p:stCondLst>
                                            </p:cTn>
                                            <p:tgtEl>
                                              <p:spTgt spid="84"/>
                                            </p:tgtEl>
                                            <p:attrNameLst>
                                              <p:attrName>style.visibility</p:attrName>
                                            </p:attrNameLst>
                                          </p:cBhvr>
                                          <p:to>
                                            <p:strVal val="visible"/>
                                          </p:to>
                                        </p:set>
                                        <p:animEffect transition="in" filter="fade">
                                          <p:cBhvr>
                                            <p:cTn id="48" dur="500"/>
                                            <p:tgtEl>
                                              <p:spTgt spid="84"/>
                                            </p:tgtEl>
                                          </p:cBhvr>
                                        </p:animEffect>
                                      </p:childTnLst>
                                    </p:cTn>
                                  </p:par>
                                  <p:par>
                                    <p:cTn id="49" presetID="22" presetClass="entr" presetSubtype="1" fill="hold" nodeType="withEffect">
                                      <p:stCondLst>
                                        <p:cond delay="1750"/>
                                      </p:stCondLst>
                                      <p:childTnLst>
                                        <p:set>
                                          <p:cBhvr>
                                            <p:cTn id="50" dur="1" fill="hold">
                                              <p:stCondLst>
                                                <p:cond delay="0"/>
                                              </p:stCondLst>
                                            </p:cTn>
                                            <p:tgtEl>
                                              <p:spTgt spid="75"/>
                                            </p:tgtEl>
                                            <p:attrNameLst>
                                              <p:attrName>style.visibility</p:attrName>
                                            </p:attrNameLst>
                                          </p:cBhvr>
                                          <p:to>
                                            <p:strVal val="visible"/>
                                          </p:to>
                                        </p:set>
                                        <p:animEffect transition="in" filter="wipe(up)">
                                          <p:cBhvr>
                                            <p:cTn id="51" dur="300"/>
                                            <p:tgtEl>
                                              <p:spTgt spid="75"/>
                                            </p:tgtEl>
                                          </p:cBhvr>
                                        </p:animEffect>
                                      </p:childTnLst>
                                    </p:cTn>
                                  </p:par>
                                  <p:par>
                                    <p:cTn id="52" presetID="10" presetClass="entr" presetSubtype="0" fill="hold" grpId="0" nodeType="withEffect">
                                      <p:stCondLst>
                                        <p:cond delay="2000"/>
                                      </p:stCondLst>
                                      <p:childTnLst>
                                        <p:set>
                                          <p:cBhvr>
                                            <p:cTn id="53" dur="1" fill="hold">
                                              <p:stCondLst>
                                                <p:cond delay="0"/>
                                              </p:stCondLst>
                                            </p:cTn>
                                            <p:tgtEl>
                                              <p:spTgt spid="71"/>
                                            </p:tgtEl>
                                            <p:attrNameLst>
                                              <p:attrName>style.visibility</p:attrName>
                                            </p:attrNameLst>
                                          </p:cBhvr>
                                          <p:to>
                                            <p:strVal val="visible"/>
                                          </p:to>
                                        </p:set>
                                        <p:animEffect transition="in" filter="fade">
                                          <p:cBhvr>
                                            <p:cTn id="54" dur="500"/>
                                            <p:tgtEl>
                                              <p:spTgt spid="71"/>
                                            </p:tgtEl>
                                          </p:cBhvr>
                                        </p:animEffect>
                                      </p:childTnLst>
                                    </p:cTn>
                                  </p:par>
                                  <p:par>
                                    <p:cTn id="55" presetID="2" presetClass="entr" presetSubtype="4" fill="hold" grpId="0" nodeType="withEffect" p14:presetBounceEnd="68182">
                                      <p:stCondLst>
                                        <p:cond delay="2250"/>
                                      </p:stCondLst>
                                      <p:childTnLst>
                                        <p:set>
                                          <p:cBhvr>
                                            <p:cTn id="56" dur="1" fill="hold">
                                              <p:stCondLst>
                                                <p:cond delay="0"/>
                                              </p:stCondLst>
                                            </p:cTn>
                                            <p:tgtEl>
                                              <p:spTgt spid="68"/>
                                            </p:tgtEl>
                                            <p:attrNameLst>
                                              <p:attrName>style.visibility</p:attrName>
                                            </p:attrNameLst>
                                          </p:cBhvr>
                                          <p:to>
                                            <p:strVal val="visible"/>
                                          </p:to>
                                        </p:set>
                                        <p:anim calcmode="lin" valueType="num" p14:bounceEnd="68182">
                                          <p:cBhvr additive="base">
                                            <p:cTn id="57" dur="1100" fill="hold"/>
                                            <p:tgtEl>
                                              <p:spTgt spid="68"/>
                                            </p:tgtEl>
                                            <p:attrNameLst>
                                              <p:attrName>ppt_x</p:attrName>
                                            </p:attrNameLst>
                                          </p:cBhvr>
                                          <p:tavLst>
                                            <p:tav tm="0">
                                              <p:val>
                                                <p:strVal val="#ppt_x"/>
                                              </p:val>
                                            </p:tav>
                                            <p:tav tm="100000">
                                              <p:val>
                                                <p:strVal val="#ppt_x"/>
                                              </p:val>
                                            </p:tav>
                                          </p:tavLst>
                                        </p:anim>
                                        <p:anim calcmode="lin" valueType="num" p14:bounceEnd="68182">
                                          <p:cBhvr additive="base">
                                            <p:cTn id="58" dur="1100" fill="hold"/>
                                            <p:tgtEl>
                                              <p:spTgt spid="68"/>
                                            </p:tgtEl>
                                            <p:attrNameLst>
                                              <p:attrName>ppt_y</p:attrName>
                                            </p:attrNameLst>
                                          </p:cBhvr>
                                          <p:tavLst>
                                            <p:tav tm="0">
                                              <p:val>
                                                <p:strVal val="1+#ppt_h/2"/>
                                              </p:val>
                                            </p:tav>
                                            <p:tav tm="100000">
                                              <p:val>
                                                <p:strVal val="#ppt_y"/>
                                              </p:val>
                                            </p:tav>
                                          </p:tavLst>
                                        </p:anim>
                                      </p:childTnLst>
                                    </p:cTn>
                                  </p:par>
                                  <p:par>
                                    <p:cTn id="59" presetID="10" presetClass="entr" presetSubtype="0" fill="hold" nodeType="withEffect">
                                      <p:stCondLst>
                                        <p:cond delay="2700"/>
                                      </p:stCondLst>
                                      <p:childTnLst>
                                        <p:set>
                                          <p:cBhvr>
                                            <p:cTn id="60" dur="1" fill="hold">
                                              <p:stCondLst>
                                                <p:cond delay="0"/>
                                              </p:stCondLst>
                                            </p:cTn>
                                            <p:tgtEl>
                                              <p:spTgt spid="91"/>
                                            </p:tgtEl>
                                            <p:attrNameLst>
                                              <p:attrName>style.visibility</p:attrName>
                                            </p:attrNameLst>
                                          </p:cBhvr>
                                          <p:to>
                                            <p:strVal val="visible"/>
                                          </p:to>
                                        </p:set>
                                        <p:animEffect transition="in" filter="fade">
                                          <p:cBhvr>
                                            <p:cTn id="61" dur="500"/>
                                            <p:tgtEl>
                                              <p:spTgt spid="91"/>
                                            </p:tgtEl>
                                          </p:cBhvr>
                                        </p:animEffect>
                                      </p:childTnLst>
                                    </p:cTn>
                                  </p:par>
                                  <p:par>
                                    <p:cTn id="62" presetID="22" presetClass="entr" presetSubtype="1" fill="hold" nodeType="withEffect">
                                      <p:stCondLst>
                                        <p:cond delay="2500"/>
                                      </p:stCondLst>
                                      <p:childTnLst>
                                        <p:set>
                                          <p:cBhvr>
                                            <p:cTn id="63" dur="1" fill="hold">
                                              <p:stCondLst>
                                                <p:cond delay="0"/>
                                              </p:stCondLst>
                                            </p:cTn>
                                            <p:tgtEl>
                                              <p:spTgt spid="74"/>
                                            </p:tgtEl>
                                            <p:attrNameLst>
                                              <p:attrName>style.visibility</p:attrName>
                                            </p:attrNameLst>
                                          </p:cBhvr>
                                          <p:to>
                                            <p:strVal val="visible"/>
                                          </p:to>
                                        </p:set>
                                        <p:animEffect transition="in" filter="wipe(up)">
                                          <p:cBhvr>
                                            <p:cTn id="64" dur="300"/>
                                            <p:tgtEl>
                                              <p:spTgt spid="74"/>
                                            </p:tgtEl>
                                          </p:cBhvr>
                                        </p:animEffect>
                                      </p:childTnLst>
                                    </p:cTn>
                                  </p:par>
                                  <p:par>
                                    <p:cTn id="65" presetID="10" presetClass="entr" presetSubtype="0" fill="hold" grpId="0" nodeType="withEffect">
                                      <p:stCondLst>
                                        <p:cond delay="2750"/>
                                      </p:stCondLst>
                                      <p:childTnLst>
                                        <p:set>
                                          <p:cBhvr>
                                            <p:cTn id="66" dur="1" fill="hold">
                                              <p:stCondLst>
                                                <p:cond delay="0"/>
                                              </p:stCondLst>
                                            </p:cTn>
                                            <p:tgtEl>
                                              <p:spTgt spid="70"/>
                                            </p:tgtEl>
                                            <p:attrNameLst>
                                              <p:attrName>style.visibility</p:attrName>
                                            </p:attrNameLst>
                                          </p:cBhvr>
                                          <p:to>
                                            <p:strVal val="visible"/>
                                          </p:to>
                                        </p:set>
                                        <p:animEffect transition="in" filter="fade">
                                          <p:cBhvr>
                                            <p:cTn id="67" dur="500"/>
                                            <p:tgtEl>
                                              <p:spTgt spid="70"/>
                                            </p:tgtEl>
                                          </p:cBhvr>
                                        </p:animEffect>
                                      </p:childTnLst>
                                    </p:cTn>
                                  </p:par>
                                  <p:par>
                                    <p:cTn id="68" presetID="2" presetClass="entr" presetSubtype="4" fill="hold" grpId="0" nodeType="withEffect" p14:presetBounceEnd="68182">
                                      <p:stCondLst>
                                        <p:cond delay="3000"/>
                                      </p:stCondLst>
                                      <p:childTnLst>
                                        <p:set>
                                          <p:cBhvr>
                                            <p:cTn id="69" dur="1" fill="hold">
                                              <p:stCondLst>
                                                <p:cond delay="0"/>
                                              </p:stCondLst>
                                            </p:cTn>
                                            <p:tgtEl>
                                              <p:spTgt spid="67"/>
                                            </p:tgtEl>
                                            <p:attrNameLst>
                                              <p:attrName>style.visibility</p:attrName>
                                            </p:attrNameLst>
                                          </p:cBhvr>
                                          <p:to>
                                            <p:strVal val="visible"/>
                                          </p:to>
                                        </p:set>
                                        <p:anim calcmode="lin" valueType="num" p14:bounceEnd="68182">
                                          <p:cBhvr additive="base">
                                            <p:cTn id="70" dur="1100" fill="hold"/>
                                            <p:tgtEl>
                                              <p:spTgt spid="67"/>
                                            </p:tgtEl>
                                            <p:attrNameLst>
                                              <p:attrName>ppt_x</p:attrName>
                                            </p:attrNameLst>
                                          </p:cBhvr>
                                          <p:tavLst>
                                            <p:tav tm="0">
                                              <p:val>
                                                <p:strVal val="#ppt_x"/>
                                              </p:val>
                                            </p:tav>
                                            <p:tav tm="100000">
                                              <p:val>
                                                <p:strVal val="#ppt_x"/>
                                              </p:val>
                                            </p:tav>
                                          </p:tavLst>
                                        </p:anim>
                                        <p:anim calcmode="lin" valueType="num" p14:bounceEnd="68182">
                                          <p:cBhvr additive="base">
                                            <p:cTn id="71" dur="1100" fill="hold"/>
                                            <p:tgtEl>
                                              <p:spTgt spid="67"/>
                                            </p:tgtEl>
                                            <p:attrNameLst>
                                              <p:attrName>ppt_y</p:attrName>
                                            </p:attrNameLst>
                                          </p:cBhvr>
                                          <p:tavLst>
                                            <p:tav tm="0">
                                              <p:val>
                                                <p:strVal val="1+#ppt_h/2"/>
                                              </p:val>
                                            </p:tav>
                                            <p:tav tm="100000">
                                              <p:val>
                                                <p:strVal val="#ppt_y"/>
                                              </p:val>
                                            </p:tav>
                                          </p:tavLst>
                                        </p:anim>
                                      </p:childTnLst>
                                    </p:cTn>
                                  </p:par>
                                  <p:par>
                                    <p:cTn id="72" presetID="10" presetClass="entr" presetSubtype="0" fill="hold" nodeType="withEffect">
                                      <p:stCondLst>
                                        <p:cond delay="3500"/>
                                      </p:stCondLst>
                                      <p:childTnLst>
                                        <p:set>
                                          <p:cBhvr>
                                            <p:cTn id="73" dur="1" fill="hold">
                                              <p:stCondLst>
                                                <p:cond delay="0"/>
                                              </p:stCondLst>
                                            </p:cTn>
                                            <p:tgtEl>
                                              <p:spTgt spid="102"/>
                                            </p:tgtEl>
                                            <p:attrNameLst>
                                              <p:attrName>style.visibility</p:attrName>
                                            </p:attrNameLst>
                                          </p:cBhvr>
                                          <p:to>
                                            <p:strVal val="visible"/>
                                          </p:to>
                                        </p:set>
                                        <p:animEffect transition="in" filter="fade">
                                          <p:cBhvr>
                                            <p:cTn id="74" dur="500"/>
                                            <p:tgtEl>
                                              <p:spTgt spid="102"/>
                                            </p:tgtEl>
                                          </p:cBhvr>
                                        </p:animEffect>
                                      </p:childTnLst>
                                    </p:cTn>
                                  </p:par>
                                  <p:par>
                                    <p:cTn id="75" presetID="22" presetClass="entr" presetSubtype="8" fill="hold" grpId="0" nodeType="withEffect">
                                      <p:stCondLst>
                                        <p:cond delay="3500"/>
                                      </p:stCondLst>
                                      <p:childTnLst>
                                        <p:set>
                                          <p:cBhvr>
                                            <p:cTn id="76" dur="1" fill="hold">
                                              <p:stCondLst>
                                                <p:cond delay="0"/>
                                              </p:stCondLst>
                                            </p:cTn>
                                            <p:tgtEl>
                                              <p:spTgt spid="45"/>
                                            </p:tgtEl>
                                            <p:attrNameLst>
                                              <p:attrName>style.visibility</p:attrName>
                                            </p:attrNameLst>
                                          </p:cBhvr>
                                          <p:to>
                                            <p:strVal val="visible"/>
                                          </p:to>
                                        </p:set>
                                        <p:animEffect transition="in" filter="wipe(left)">
                                          <p:cBhvr>
                                            <p:cTn id="77" dur="500"/>
                                            <p:tgtEl>
                                              <p:spTgt spid="45"/>
                                            </p:tgtEl>
                                          </p:cBhvr>
                                        </p:animEffect>
                                      </p:childTnLst>
                                    </p:cTn>
                                  </p:par>
                                </p:childTnLst>
                              </p:cTn>
                            </p:par>
                            <p:par>
                              <p:cTn id="78" fill="hold">
                                <p:stCondLst>
                                  <p:cond delay="4700"/>
                                </p:stCondLst>
                                <p:childTnLst>
                                  <p:par>
                                    <p:cTn id="79" presetID="10" presetClass="entr" presetSubtype="0" fill="hold" grpId="0" nodeType="afterEffect">
                                      <p:stCondLst>
                                        <p:cond delay="0"/>
                                      </p:stCondLst>
                                      <p:childTnLst>
                                        <p:set>
                                          <p:cBhvr>
                                            <p:cTn id="80" dur="1" fill="hold">
                                              <p:stCondLst>
                                                <p:cond delay="0"/>
                                              </p:stCondLst>
                                            </p:cTn>
                                            <p:tgtEl>
                                              <p:spTgt spid="13"/>
                                            </p:tgtEl>
                                            <p:attrNameLst>
                                              <p:attrName>style.visibility</p:attrName>
                                            </p:attrNameLst>
                                          </p:cBhvr>
                                          <p:to>
                                            <p:strVal val="visible"/>
                                          </p:to>
                                        </p:set>
                                        <p:animEffect transition="in" filter="fade">
                                          <p:cBhvr>
                                            <p:cTn id="8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13" grpId="0"/>
          <p:bldP spid="46" grpId="0"/>
          <p:bldP spid="48" grpId="0"/>
          <p:bldP spid="65" grpId="0" animBg="1"/>
          <p:bldP spid="66" grpId="0" animBg="1"/>
          <p:bldP spid="67" grpId="0" animBg="1"/>
          <p:bldP spid="68" grpId="0" animBg="1"/>
          <p:bldP spid="69" grpId="0" animBg="1"/>
          <p:bldP spid="70" grpId="0"/>
          <p:bldP spid="71" grpId="0"/>
          <p:bldP spid="72" grpId="0"/>
          <p:bldP spid="73" grpId="0"/>
          <p:bldP spid="8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6667"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600" fill="hold"/>
                                            <p:tgtEl>
                                              <p:spTgt spid="44"/>
                                            </p:tgtEl>
                                            <p:attrNameLst>
                                              <p:attrName>ppt_x</p:attrName>
                                            </p:attrNameLst>
                                          </p:cBhvr>
                                          <p:tavLst>
                                            <p:tav tm="0">
                                              <p:val>
                                                <p:strVal val="0-#ppt_w/2"/>
                                              </p:val>
                                            </p:tav>
                                            <p:tav tm="100000">
                                              <p:val>
                                                <p:strVal val="#ppt_x"/>
                                              </p:val>
                                            </p:tav>
                                          </p:tavLst>
                                        </p:anim>
                                        <p:anim calcmode="lin" valueType="num">
                                          <p:cBhvr additive="base">
                                            <p:cTn id="8" dur="600" fill="hold"/>
                                            <p:tgtEl>
                                              <p:spTgt spid="4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500"/>
                                            <p:tgtEl>
                                              <p:spTgt spid="4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500"/>
                                            <p:tgtEl>
                                              <p:spTgt spid="48"/>
                                            </p:tgtEl>
                                          </p:cBhvr>
                                        </p:animEffect>
                                      </p:childTnLst>
                                    </p:cTn>
                                  </p:par>
                                </p:childTnLst>
                              </p:cTn>
                            </p:par>
                            <p:par>
                              <p:cTn id="15" fill="hold">
                                <p:stCondLst>
                                  <p:cond delay="600"/>
                                </p:stCondLst>
                                <p:childTnLst>
                                  <p:par>
                                    <p:cTn id="16" presetID="2" presetClass="entr" presetSubtype="4" fill="hold" grpId="0" nodeType="afterEffect">
                                      <p:stCondLst>
                                        <p:cond delay="0"/>
                                      </p:stCondLst>
                                      <p:childTnLst>
                                        <p:set>
                                          <p:cBhvr>
                                            <p:cTn id="17" dur="1" fill="hold">
                                              <p:stCondLst>
                                                <p:cond delay="0"/>
                                              </p:stCondLst>
                                            </p:cTn>
                                            <p:tgtEl>
                                              <p:spTgt spid="65"/>
                                            </p:tgtEl>
                                            <p:attrNameLst>
                                              <p:attrName>style.visibility</p:attrName>
                                            </p:attrNameLst>
                                          </p:cBhvr>
                                          <p:to>
                                            <p:strVal val="visible"/>
                                          </p:to>
                                        </p:set>
                                        <p:anim calcmode="lin" valueType="num">
                                          <p:cBhvr additive="base">
                                            <p:cTn id="18" dur="1100" fill="hold"/>
                                            <p:tgtEl>
                                              <p:spTgt spid="65"/>
                                            </p:tgtEl>
                                            <p:attrNameLst>
                                              <p:attrName>ppt_x</p:attrName>
                                            </p:attrNameLst>
                                          </p:cBhvr>
                                          <p:tavLst>
                                            <p:tav tm="0">
                                              <p:val>
                                                <p:strVal val="#ppt_x"/>
                                              </p:val>
                                            </p:tav>
                                            <p:tav tm="100000">
                                              <p:val>
                                                <p:strVal val="#ppt_x"/>
                                              </p:val>
                                            </p:tav>
                                          </p:tavLst>
                                        </p:anim>
                                        <p:anim calcmode="lin" valueType="num">
                                          <p:cBhvr additive="base">
                                            <p:cTn id="19" dur="1100" fill="hold"/>
                                            <p:tgtEl>
                                              <p:spTgt spid="65"/>
                                            </p:tgtEl>
                                            <p:attrNameLst>
                                              <p:attrName>ppt_y</p:attrName>
                                            </p:attrNameLst>
                                          </p:cBhvr>
                                          <p:tavLst>
                                            <p:tav tm="0">
                                              <p:val>
                                                <p:strVal val="1+#ppt_h/2"/>
                                              </p:val>
                                            </p:tav>
                                            <p:tav tm="100000">
                                              <p:val>
                                                <p:strVal val="#ppt_y"/>
                                              </p:val>
                                            </p:tav>
                                          </p:tavLst>
                                        </p:anim>
                                      </p:childTnLst>
                                    </p:cTn>
                                  </p:par>
                                  <p:par>
                                    <p:cTn id="20" presetID="10" presetClass="entr" presetSubtype="0" fill="hold" nodeType="withEffect">
                                      <p:stCondLst>
                                        <p:cond delay="40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500"/>
                                            <p:tgtEl>
                                              <p:spTgt spid="78"/>
                                            </p:tgtEl>
                                          </p:cBhvr>
                                        </p:animEffect>
                                      </p:childTnLst>
                                    </p:cTn>
                                  </p:par>
                                  <p:par>
                                    <p:cTn id="23" presetID="22" presetClass="entr" presetSubtype="1" fill="hold" nodeType="withEffect">
                                      <p:stCondLst>
                                        <p:cond delay="250"/>
                                      </p:stCondLst>
                                      <p:childTnLst>
                                        <p:set>
                                          <p:cBhvr>
                                            <p:cTn id="24" dur="1" fill="hold">
                                              <p:stCondLst>
                                                <p:cond delay="0"/>
                                              </p:stCondLst>
                                            </p:cTn>
                                            <p:tgtEl>
                                              <p:spTgt spid="77"/>
                                            </p:tgtEl>
                                            <p:attrNameLst>
                                              <p:attrName>style.visibility</p:attrName>
                                            </p:attrNameLst>
                                          </p:cBhvr>
                                          <p:to>
                                            <p:strVal val="visible"/>
                                          </p:to>
                                        </p:set>
                                        <p:animEffect transition="in" filter="wipe(up)">
                                          <p:cBhvr>
                                            <p:cTn id="25" dur="300"/>
                                            <p:tgtEl>
                                              <p:spTgt spid="77"/>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73"/>
                                            </p:tgtEl>
                                            <p:attrNameLst>
                                              <p:attrName>style.visibility</p:attrName>
                                            </p:attrNameLst>
                                          </p:cBhvr>
                                          <p:to>
                                            <p:strVal val="visible"/>
                                          </p:to>
                                        </p:set>
                                        <p:animEffect transition="in" filter="fade">
                                          <p:cBhvr>
                                            <p:cTn id="28" dur="500"/>
                                            <p:tgtEl>
                                              <p:spTgt spid="73"/>
                                            </p:tgtEl>
                                          </p:cBhvr>
                                        </p:animEffect>
                                      </p:childTnLst>
                                    </p:cTn>
                                  </p:par>
                                  <p:par>
                                    <p:cTn id="29" presetID="2" presetClass="entr" presetSubtype="4" fill="hold" grpId="0" nodeType="withEffect">
                                      <p:stCondLst>
                                        <p:cond delay="750"/>
                                      </p:stCondLst>
                                      <p:childTnLst>
                                        <p:set>
                                          <p:cBhvr>
                                            <p:cTn id="30" dur="1" fill="hold">
                                              <p:stCondLst>
                                                <p:cond delay="0"/>
                                              </p:stCondLst>
                                            </p:cTn>
                                            <p:tgtEl>
                                              <p:spTgt spid="69"/>
                                            </p:tgtEl>
                                            <p:attrNameLst>
                                              <p:attrName>style.visibility</p:attrName>
                                            </p:attrNameLst>
                                          </p:cBhvr>
                                          <p:to>
                                            <p:strVal val="visible"/>
                                          </p:to>
                                        </p:set>
                                        <p:anim calcmode="lin" valueType="num">
                                          <p:cBhvr additive="base">
                                            <p:cTn id="31" dur="1100" fill="hold"/>
                                            <p:tgtEl>
                                              <p:spTgt spid="69"/>
                                            </p:tgtEl>
                                            <p:attrNameLst>
                                              <p:attrName>ppt_x</p:attrName>
                                            </p:attrNameLst>
                                          </p:cBhvr>
                                          <p:tavLst>
                                            <p:tav tm="0">
                                              <p:val>
                                                <p:strVal val="#ppt_x"/>
                                              </p:val>
                                            </p:tav>
                                            <p:tav tm="100000">
                                              <p:val>
                                                <p:strVal val="#ppt_x"/>
                                              </p:val>
                                            </p:tav>
                                          </p:tavLst>
                                        </p:anim>
                                        <p:anim calcmode="lin" valueType="num">
                                          <p:cBhvr additive="base">
                                            <p:cTn id="32" dur="1100" fill="hold"/>
                                            <p:tgtEl>
                                              <p:spTgt spid="69"/>
                                            </p:tgtEl>
                                            <p:attrNameLst>
                                              <p:attrName>ppt_y</p:attrName>
                                            </p:attrNameLst>
                                          </p:cBhvr>
                                          <p:tavLst>
                                            <p:tav tm="0">
                                              <p:val>
                                                <p:strVal val="1+#ppt_h/2"/>
                                              </p:val>
                                            </p:tav>
                                            <p:tav tm="100000">
                                              <p:val>
                                                <p:strVal val="#ppt_y"/>
                                              </p:val>
                                            </p:tav>
                                          </p:tavLst>
                                        </p:anim>
                                      </p:childTnLst>
                                    </p:cTn>
                                  </p:par>
                                  <p:par>
                                    <p:cTn id="33" presetID="10" presetClass="entr" presetSubtype="0" fill="hold" grpId="0" nodeType="withEffect">
                                      <p:stCondLst>
                                        <p:cond delay="1200"/>
                                      </p:stCondLst>
                                      <p:childTnLst>
                                        <p:set>
                                          <p:cBhvr>
                                            <p:cTn id="34" dur="1" fill="hold">
                                              <p:stCondLst>
                                                <p:cond delay="0"/>
                                              </p:stCondLst>
                                            </p:cTn>
                                            <p:tgtEl>
                                              <p:spTgt spid="83"/>
                                            </p:tgtEl>
                                            <p:attrNameLst>
                                              <p:attrName>style.visibility</p:attrName>
                                            </p:attrNameLst>
                                          </p:cBhvr>
                                          <p:to>
                                            <p:strVal val="visible"/>
                                          </p:to>
                                        </p:set>
                                        <p:animEffect transition="in" filter="fade">
                                          <p:cBhvr>
                                            <p:cTn id="35" dur="500"/>
                                            <p:tgtEl>
                                              <p:spTgt spid="83"/>
                                            </p:tgtEl>
                                          </p:cBhvr>
                                        </p:animEffect>
                                      </p:childTnLst>
                                    </p:cTn>
                                  </p:par>
                                  <p:par>
                                    <p:cTn id="36" presetID="22" presetClass="entr" presetSubtype="1" fill="hold" nodeType="withEffect">
                                      <p:stCondLst>
                                        <p:cond delay="1000"/>
                                      </p:stCondLst>
                                      <p:childTnLst>
                                        <p:set>
                                          <p:cBhvr>
                                            <p:cTn id="37" dur="1" fill="hold">
                                              <p:stCondLst>
                                                <p:cond delay="0"/>
                                              </p:stCondLst>
                                            </p:cTn>
                                            <p:tgtEl>
                                              <p:spTgt spid="76"/>
                                            </p:tgtEl>
                                            <p:attrNameLst>
                                              <p:attrName>style.visibility</p:attrName>
                                            </p:attrNameLst>
                                          </p:cBhvr>
                                          <p:to>
                                            <p:strVal val="visible"/>
                                          </p:to>
                                        </p:set>
                                        <p:animEffect transition="in" filter="wipe(up)">
                                          <p:cBhvr>
                                            <p:cTn id="38" dur="300"/>
                                            <p:tgtEl>
                                              <p:spTgt spid="76"/>
                                            </p:tgtEl>
                                          </p:cBhvr>
                                        </p:animEffect>
                                      </p:childTnLst>
                                    </p:cTn>
                                  </p:par>
                                  <p:par>
                                    <p:cTn id="39" presetID="10" presetClass="entr" presetSubtype="0" fill="hold" grpId="0" nodeType="withEffect">
                                      <p:stCondLst>
                                        <p:cond delay="1250"/>
                                      </p:stCondLst>
                                      <p:childTnLst>
                                        <p:set>
                                          <p:cBhvr>
                                            <p:cTn id="40" dur="1" fill="hold">
                                              <p:stCondLst>
                                                <p:cond delay="0"/>
                                              </p:stCondLst>
                                            </p:cTn>
                                            <p:tgtEl>
                                              <p:spTgt spid="72"/>
                                            </p:tgtEl>
                                            <p:attrNameLst>
                                              <p:attrName>style.visibility</p:attrName>
                                            </p:attrNameLst>
                                          </p:cBhvr>
                                          <p:to>
                                            <p:strVal val="visible"/>
                                          </p:to>
                                        </p:set>
                                        <p:animEffect transition="in" filter="fade">
                                          <p:cBhvr>
                                            <p:cTn id="41" dur="500"/>
                                            <p:tgtEl>
                                              <p:spTgt spid="72"/>
                                            </p:tgtEl>
                                          </p:cBhvr>
                                        </p:animEffect>
                                      </p:childTnLst>
                                    </p:cTn>
                                  </p:par>
                                  <p:par>
                                    <p:cTn id="42" presetID="2" presetClass="entr" presetSubtype="4" fill="hold" grpId="0" nodeType="withEffect">
                                      <p:stCondLst>
                                        <p:cond delay="1500"/>
                                      </p:stCondLst>
                                      <p:childTnLst>
                                        <p:set>
                                          <p:cBhvr>
                                            <p:cTn id="43" dur="1" fill="hold">
                                              <p:stCondLst>
                                                <p:cond delay="0"/>
                                              </p:stCondLst>
                                            </p:cTn>
                                            <p:tgtEl>
                                              <p:spTgt spid="66"/>
                                            </p:tgtEl>
                                            <p:attrNameLst>
                                              <p:attrName>style.visibility</p:attrName>
                                            </p:attrNameLst>
                                          </p:cBhvr>
                                          <p:to>
                                            <p:strVal val="visible"/>
                                          </p:to>
                                        </p:set>
                                        <p:anim calcmode="lin" valueType="num">
                                          <p:cBhvr additive="base">
                                            <p:cTn id="44" dur="1100" fill="hold"/>
                                            <p:tgtEl>
                                              <p:spTgt spid="66"/>
                                            </p:tgtEl>
                                            <p:attrNameLst>
                                              <p:attrName>ppt_x</p:attrName>
                                            </p:attrNameLst>
                                          </p:cBhvr>
                                          <p:tavLst>
                                            <p:tav tm="0">
                                              <p:val>
                                                <p:strVal val="#ppt_x"/>
                                              </p:val>
                                            </p:tav>
                                            <p:tav tm="100000">
                                              <p:val>
                                                <p:strVal val="#ppt_x"/>
                                              </p:val>
                                            </p:tav>
                                          </p:tavLst>
                                        </p:anim>
                                        <p:anim calcmode="lin" valueType="num">
                                          <p:cBhvr additive="base">
                                            <p:cTn id="45" dur="1100" fill="hold"/>
                                            <p:tgtEl>
                                              <p:spTgt spid="66"/>
                                            </p:tgtEl>
                                            <p:attrNameLst>
                                              <p:attrName>ppt_y</p:attrName>
                                            </p:attrNameLst>
                                          </p:cBhvr>
                                          <p:tavLst>
                                            <p:tav tm="0">
                                              <p:val>
                                                <p:strVal val="1+#ppt_h/2"/>
                                              </p:val>
                                            </p:tav>
                                            <p:tav tm="100000">
                                              <p:val>
                                                <p:strVal val="#ppt_y"/>
                                              </p:val>
                                            </p:tav>
                                          </p:tavLst>
                                        </p:anim>
                                      </p:childTnLst>
                                    </p:cTn>
                                  </p:par>
                                  <p:par>
                                    <p:cTn id="46" presetID="10" presetClass="entr" presetSubtype="0" fill="hold" nodeType="withEffect">
                                      <p:stCondLst>
                                        <p:cond delay="1900"/>
                                      </p:stCondLst>
                                      <p:childTnLst>
                                        <p:set>
                                          <p:cBhvr>
                                            <p:cTn id="47" dur="1" fill="hold">
                                              <p:stCondLst>
                                                <p:cond delay="0"/>
                                              </p:stCondLst>
                                            </p:cTn>
                                            <p:tgtEl>
                                              <p:spTgt spid="84"/>
                                            </p:tgtEl>
                                            <p:attrNameLst>
                                              <p:attrName>style.visibility</p:attrName>
                                            </p:attrNameLst>
                                          </p:cBhvr>
                                          <p:to>
                                            <p:strVal val="visible"/>
                                          </p:to>
                                        </p:set>
                                        <p:animEffect transition="in" filter="fade">
                                          <p:cBhvr>
                                            <p:cTn id="48" dur="500"/>
                                            <p:tgtEl>
                                              <p:spTgt spid="84"/>
                                            </p:tgtEl>
                                          </p:cBhvr>
                                        </p:animEffect>
                                      </p:childTnLst>
                                    </p:cTn>
                                  </p:par>
                                  <p:par>
                                    <p:cTn id="49" presetID="22" presetClass="entr" presetSubtype="1" fill="hold" nodeType="withEffect">
                                      <p:stCondLst>
                                        <p:cond delay="1750"/>
                                      </p:stCondLst>
                                      <p:childTnLst>
                                        <p:set>
                                          <p:cBhvr>
                                            <p:cTn id="50" dur="1" fill="hold">
                                              <p:stCondLst>
                                                <p:cond delay="0"/>
                                              </p:stCondLst>
                                            </p:cTn>
                                            <p:tgtEl>
                                              <p:spTgt spid="75"/>
                                            </p:tgtEl>
                                            <p:attrNameLst>
                                              <p:attrName>style.visibility</p:attrName>
                                            </p:attrNameLst>
                                          </p:cBhvr>
                                          <p:to>
                                            <p:strVal val="visible"/>
                                          </p:to>
                                        </p:set>
                                        <p:animEffect transition="in" filter="wipe(up)">
                                          <p:cBhvr>
                                            <p:cTn id="51" dur="300"/>
                                            <p:tgtEl>
                                              <p:spTgt spid="75"/>
                                            </p:tgtEl>
                                          </p:cBhvr>
                                        </p:animEffect>
                                      </p:childTnLst>
                                    </p:cTn>
                                  </p:par>
                                  <p:par>
                                    <p:cTn id="52" presetID="10" presetClass="entr" presetSubtype="0" fill="hold" grpId="0" nodeType="withEffect">
                                      <p:stCondLst>
                                        <p:cond delay="2000"/>
                                      </p:stCondLst>
                                      <p:childTnLst>
                                        <p:set>
                                          <p:cBhvr>
                                            <p:cTn id="53" dur="1" fill="hold">
                                              <p:stCondLst>
                                                <p:cond delay="0"/>
                                              </p:stCondLst>
                                            </p:cTn>
                                            <p:tgtEl>
                                              <p:spTgt spid="71"/>
                                            </p:tgtEl>
                                            <p:attrNameLst>
                                              <p:attrName>style.visibility</p:attrName>
                                            </p:attrNameLst>
                                          </p:cBhvr>
                                          <p:to>
                                            <p:strVal val="visible"/>
                                          </p:to>
                                        </p:set>
                                        <p:animEffect transition="in" filter="fade">
                                          <p:cBhvr>
                                            <p:cTn id="54" dur="500"/>
                                            <p:tgtEl>
                                              <p:spTgt spid="71"/>
                                            </p:tgtEl>
                                          </p:cBhvr>
                                        </p:animEffect>
                                      </p:childTnLst>
                                    </p:cTn>
                                  </p:par>
                                  <p:par>
                                    <p:cTn id="55" presetID="2" presetClass="entr" presetSubtype="4" fill="hold" grpId="0" nodeType="withEffect">
                                      <p:stCondLst>
                                        <p:cond delay="2250"/>
                                      </p:stCondLst>
                                      <p:childTnLst>
                                        <p:set>
                                          <p:cBhvr>
                                            <p:cTn id="56" dur="1" fill="hold">
                                              <p:stCondLst>
                                                <p:cond delay="0"/>
                                              </p:stCondLst>
                                            </p:cTn>
                                            <p:tgtEl>
                                              <p:spTgt spid="68"/>
                                            </p:tgtEl>
                                            <p:attrNameLst>
                                              <p:attrName>style.visibility</p:attrName>
                                            </p:attrNameLst>
                                          </p:cBhvr>
                                          <p:to>
                                            <p:strVal val="visible"/>
                                          </p:to>
                                        </p:set>
                                        <p:anim calcmode="lin" valueType="num">
                                          <p:cBhvr additive="base">
                                            <p:cTn id="57" dur="1100" fill="hold"/>
                                            <p:tgtEl>
                                              <p:spTgt spid="68"/>
                                            </p:tgtEl>
                                            <p:attrNameLst>
                                              <p:attrName>ppt_x</p:attrName>
                                            </p:attrNameLst>
                                          </p:cBhvr>
                                          <p:tavLst>
                                            <p:tav tm="0">
                                              <p:val>
                                                <p:strVal val="#ppt_x"/>
                                              </p:val>
                                            </p:tav>
                                            <p:tav tm="100000">
                                              <p:val>
                                                <p:strVal val="#ppt_x"/>
                                              </p:val>
                                            </p:tav>
                                          </p:tavLst>
                                        </p:anim>
                                        <p:anim calcmode="lin" valueType="num">
                                          <p:cBhvr additive="base">
                                            <p:cTn id="58" dur="1100" fill="hold"/>
                                            <p:tgtEl>
                                              <p:spTgt spid="68"/>
                                            </p:tgtEl>
                                            <p:attrNameLst>
                                              <p:attrName>ppt_y</p:attrName>
                                            </p:attrNameLst>
                                          </p:cBhvr>
                                          <p:tavLst>
                                            <p:tav tm="0">
                                              <p:val>
                                                <p:strVal val="1+#ppt_h/2"/>
                                              </p:val>
                                            </p:tav>
                                            <p:tav tm="100000">
                                              <p:val>
                                                <p:strVal val="#ppt_y"/>
                                              </p:val>
                                            </p:tav>
                                          </p:tavLst>
                                        </p:anim>
                                      </p:childTnLst>
                                    </p:cTn>
                                  </p:par>
                                  <p:par>
                                    <p:cTn id="59" presetID="10" presetClass="entr" presetSubtype="0" fill="hold" nodeType="withEffect">
                                      <p:stCondLst>
                                        <p:cond delay="2700"/>
                                      </p:stCondLst>
                                      <p:childTnLst>
                                        <p:set>
                                          <p:cBhvr>
                                            <p:cTn id="60" dur="1" fill="hold">
                                              <p:stCondLst>
                                                <p:cond delay="0"/>
                                              </p:stCondLst>
                                            </p:cTn>
                                            <p:tgtEl>
                                              <p:spTgt spid="91"/>
                                            </p:tgtEl>
                                            <p:attrNameLst>
                                              <p:attrName>style.visibility</p:attrName>
                                            </p:attrNameLst>
                                          </p:cBhvr>
                                          <p:to>
                                            <p:strVal val="visible"/>
                                          </p:to>
                                        </p:set>
                                        <p:animEffect transition="in" filter="fade">
                                          <p:cBhvr>
                                            <p:cTn id="61" dur="500"/>
                                            <p:tgtEl>
                                              <p:spTgt spid="91"/>
                                            </p:tgtEl>
                                          </p:cBhvr>
                                        </p:animEffect>
                                      </p:childTnLst>
                                    </p:cTn>
                                  </p:par>
                                  <p:par>
                                    <p:cTn id="62" presetID="22" presetClass="entr" presetSubtype="1" fill="hold" nodeType="withEffect">
                                      <p:stCondLst>
                                        <p:cond delay="2500"/>
                                      </p:stCondLst>
                                      <p:childTnLst>
                                        <p:set>
                                          <p:cBhvr>
                                            <p:cTn id="63" dur="1" fill="hold">
                                              <p:stCondLst>
                                                <p:cond delay="0"/>
                                              </p:stCondLst>
                                            </p:cTn>
                                            <p:tgtEl>
                                              <p:spTgt spid="74"/>
                                            </p:tgtEl>
                                            <p:attrNameLst>
                                              <p:attrName>style.visibility</p:attrName>
                                            </p:attrNameLst>
                                          </p:cBhvr>
                                          <p:to>
                                            <p:strVal val="visible"/>
                                          </p:to>
                                        </p:set>
                                        <p:animEffect transition="in" filter="wipe(up)">
                                          <p:cBhvr>
                                            <p:cTn id="64" dur="300"/>
                                            <p:tgtEl>
                                              <p:spTgt spid="74"/>
                                            </p:tgtEl>
                                          </p:cBhvr>
                                        </p:animEffect>
                                      </p:childTnLst>
                                    </p:cTn>
                                  </p:par>
                                  <p:par>
                                    <p:cTn id="65" presetID="10" presetClass="entr" presetSubtype="0" fill="hold" grpId="0" nodeType="withEffect">
                                      <p:stCondLst>
                                        <p:cond delay="2750"/>
                                      </p:stCondLst>
                                      <p:childTnLst>
                                        <p:set>
                                          <p:cBhvr>
                                            <p:cTn id="66" dur="1" fill="hold">
                                              <p:stCondLst>
                                                <p:cond delay="0"/>
                                              </p:stCondLst>
                                            </p:cTn>
                                            <p:tgtEl>
                                              <p:spTgt spid="70"/>
                                            </p:tgtEl>
                                            <p:attrNameLst>
                                              <p:attrName>style.visibility</p:attrName>
                                            </p:attrNameLst>
                                          </p:cBhvr>
                                          <p:to>
                                            <p:strVal val="visible"/>
                                          </p:to>
                                        </p:set>
                                        <p:animEffect transition="in" filter="fade">
                                          <p:cBhvr>
                                            <p:cTn id="67" dur="500"/>
                                            <p:tgtEl>
                                              <p:spTgt spid="70"/>
                                            </p:tgtEl>
                                          </p:cBhvr>
                                        </p:animEffect>
                                      </p:childTnLst>
                                    </p:cTn>
                                  </p:par>
                                  <p:par>
                                    <p:cTn id="68" presetID="2" presetClass="entr" presetSubtype="4" fill="hold" grpId="0" nodeType="withEffect">
                                      <p:stCondLst>
                                        <p:cond delay="3000"/>
                                      </p:stCondLst>
                                      <p:childTnLst>
                                        <p:set>
                                          <p:cBhvr>
                                            <p:cTn id="69" dur="1" fill="hold">
                                              <p:stCondLst>
                                                <p:cond delay="0"/>
                                              </p:stCondLst>
                                            </p:cTn>
                                            <p:tgtEl>
                                              <p:spTgt spid="67"/>
                                            </p:tgtEl>
                                            <p:attrNameLst>
                                              <p:attrName>style.visibility</p:attrName>
                                            </p:attrNameLst>
                                          </p:cBhvr>
                                          <p:to>
                                            <p:strVal val="visible"/>
                                          </p:to>
                                        </p:set>
                                        <p:anim calcmode="lin" valueType="num">
                                          <p:cBhvr additive="base">
                                            <p:cTn id="70" dur="1100" fill="hold"/>
                                            <p:tgtEl>
                                              <p:spTgt spid="67"/>
                                            </p:tgtEl>
                                            <p:attrNameLst>
                                              <p:attrName>ppt_x</p:attrName>
                                            </p:attrNameLst>
                                          </p:cBhvr>
                                          <p:tavLst>
                                            <p:tav tm="0">
                                              <p:val>
                                                <p:strVal val="#ppt_x"/>
                                              </p:val>
                                            </p:tav>
                                            <p:tav tm="100000">
                                              <p:val>
                                                <p:strVal val="#ppt_x"/>
                                              </p:val>
                                            </p:tav>
                                          </p:tavLst>
                                        </p:anim>
                                        <p:anim calcmode="lin" valueType="num">
                                          <p:cBhvr additive="base">
                                            <p:cTn id="71" dur="1100" fill="hold"/>
                                            <p:tgtEl>
                                              <p:spTgt spid="67"/>
                                            </p:tgtEl>
                                            <p:attrNameLst>
                                              <p:attrName>ppt_y</p:attrName>
                                            </p:attrNameLst>
                                          </p:cBhvr>
                                          <p:tavLst>
                                            <p:tav tm="0">
                                              <p:val>
                                                <p:strVal val="1+#ppt_h/2"/>
                                              </p:val>
                                            </p:tav>
                                            <p:tav tm="100000">
                                              <p:val>
                                                <p:strVal val="#ppt_y"/>
                                              </p:val>
                                            </p:tav>
                                          </p:tavLst>
                                        </p:anim>
                                      </p:childTnLst>
                                    </p:cTn>
                                  </p:par>
                                  <p:par>
                                    <p:cTn id="72" presetID="10" presetClass="entr" presetSubtype="0" fill="hold" nodeType="withEffect">
                                      <p:stCondLst>
                                        <p:cond delay="3500"/>
                                      </p:stCondLst>
                                      <p:childTnLst>
                                        <p:set>
                                          <p:cBhvr>
                                            <p:cTn id="73" dur="1" fill="hold">
                                              <p:stCondLst>
                                                <p:cond delay="0"/>
                                              </p:stCondLst>
                                            </p:cTn>
                                            <p:tgtEl>
                                              <p:spTgt spid="102"/>
                                            </p:tgtEl>
                                            <p:attrNameLst>
                                              <p:attrName>style.visibility</p:attrName>
                                            </p:attrNameLst>
                                          </p:cBhvr>
                                          <p:to>
                                            <p:strVal val="visible"/>
                                          </p:to>
                                        </p:set>
                                        <p:animEffect transition="in" filter="fade">
                                          <p:cBhvr>
                                            <p:cTn id="74" dur="500"/>
                                            <p:tgtEl>
                                              <p:spTgt spid="102"/>
                                            </p:tgtEl>
                                          </p:cBhvr>
                                        </p:animEffect>
                                      </p:childTnLst>
                                    </p:cTn>
                                  </p:par>
                                  <p:par>
                                    <p:cTn id="75" presetID="22" presetClass="entr" presetSubtype="8" fill="hold" grpId="0" nodeType="withEffect">
                                      <p:stCondLst>
                                        <p:cond delay="3500"/>
                                      </p:stCondLst>
                                      <p:childTnLst>
                                        <p:set>
                                          <p:cBhvr>
                                            <p:cTn id="76" dur="1" fill="hold">
                                              <p:stCondLst>
                                                <p:cond delay="0"/>
                                              </p:stCondLst>
                                            </p:cTn>
                                            <p:tgtEl>
                                              <p:spTgt spid="45"/>
                                            </p:tgtEl>
                                            <p:attrNameLst>
                                              <p:attrName>style.visibility</p:attrName>
                                            </p:attrNameLst>
                                          </p:cBhvr>
                                          <p:to>
                                            <p:strVal val="visible"/>
                                          </p:to>
                                        </p:set>
                                        <p:animEffect transition="in" filter="wipe(left)">
                                          <p:cBhvr>
                                            <p:cTn id="77" dur="500"/>
                                            <p:tgtEl>
                                              <p:spTgt spid="45"/>
                                            </p:tgtEl>
                                          </p:cBhvr>
                                        </p:animEffect>
                                      </p:childTnLst>
                                    </p:cTn>
                                  </p:par>
                                </p:childTnLst>
                              </p:cTn>
                            </p:par>
                            <p:par>
                              <p:cTn id="78" fill="hold">
                                <p:stCondLst>
                                  <p:cond delay="4700"/>
                                </p:stCondLst>
                                <p:childTnLst>
                                  <p:par>
                                    <p:cTn id="79" presetID="10" presetClass="entr" presetSubtype="0" fill="hold" grpId="0" nodeType="afterEffect">
                                      <p:stCondLst>
                                        <p:cond delay="0"/>
                                      </p:stCondLst>
                                      <p:childTnLst>
                                        <p:set>
                                          <p:cBhvr>
                                            <p:cTn id="80" dur="1" fill="hold">
                                              <p:stCondLst>
                                                <p:cond delay="0"/>
                                              </p:stCondLst>
                                            </p:cTn>
                                            <p:tgtEl>
                                              <p:spTgt spid="13"/>
                                            </p:tgtEl>
                                            <p:attrNameLst>
                                              <p:attrName>style.visibility</p:attrName>
                                            </p:attrNameLst>
                                          </p:cBhvr>
                                          <p:to>
                                            <p:strVal val="visible"/>
                                          </p:to>
                                        </p:set>
                                        <p:animEffect transition="in" filter="fade">
                                          <p:cBhvr>
                                            <p:cTn id="8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13" grpId="0"/>
          <p:bldP spid="46" grpId="0"/>
          <p:bldP spid="48" grpId="0"/>
          <p:bldP spid="65" grpId="0" animBg="1"/>
          <p:bldP spid="66" grpId="0" animBg="1"/>
          <p:bldP spid="67" grpId="0" animBg="1"/>
          <p:bldP spid="68" grpId="0" animBg="1"/>
          <p:bldP spid="69" grpId="0" animBg="1"/>
          <p:bldP spid="70" grpId="0"/>
          <p:bldP spid="71" grpId="0"/>
          <p:bldP spid="72" grpId="0"/>
          <p:bldP spid="73" grpId="0"/>
          <p:bldP spid="83" grpId="0" animBg="1"/>
        </p:bldLst>
      </p:timing>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nvPr>
        </p:nvGraphicFramePr>
        <p:xfrm>
          <a:off x="2032000" y="719667"/>
          <a:ext cx="8128000" cy="5418667"/>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4"/>
          <p:cNvSpPr/>
          <p:nvPr/>
        </p:nvSpPr>
        <p:spPr>
          <a:xfrm>
            <a:off x="-885369" y="1456267"/>
            <a:ext cx="5532967" cy="347133"/>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TextBox 5"/>
          <p:cNvSpPr txBox="1"/>
          <p:nvPr/>
        </p:nvSpPr>
        <p:spPr>
          <a:xfrm>
            <a:off x="8893388" y="2810377"/>
            <a:ext cx="2980273" cy="1077218"/>
          </a:xfrm>
          <a:prstGeom prst="rect">
            <a:avLst/>
          </a:prstGeom>
          <a:noFill/>
        </p:spPr>
        <p:txBody>
          <a:bodyPr wrap="square" rtlCol="0">
            <a:spAutoFit/>
          </a:bodyPr>
          <a:lstStyle/>
          <a:p>
            <a:r>
              <a:rPr lang="en-US" sz="6400" dirty="0">
                <a:solidFill>
                  <a:schemeClr val="bg1">
                    <a:lumMod val="50000"/>
                  </a:schemeClr>
                </a:solidFill>
              </a:rPr>
              <a:t>60%</a:t>
            </a:r>
          </a:p>
        </p:txBody>
      </p:sp>
      <p:sp>
        <p:nvSpPr>
          <p:cNvPr id="7" name="TextBox 6"/>
          <p:cNvSpPr txBox="1"/>
          <p:nvPr/>
        </p:nvSpPr>
        <p:spPr>
          <a:xfrm>
            <a:off x="8947573" y="3731922"/>
            <a:ext cx="2431627" cy="338554"/>
          </a:xfrm>
          <a:prstGeom prst="rect">
            <a:avLst/>
          </a:prstGeom>
          <a:noFill/>
        </p:spPr>
        <p:txBody>
          <a:bodyPr wrap="square" rtlCol="0">
            <a:spAutoFit/>
          </a:bodyPr>
          <a:lstStyle/>
          <a:p>
            <a:r>
              <a:rPr lang="en-US" sz="1600" dirty="0"/>
              <a:t>X </a:t>
            </a:r>
            <a:r>
              <a:rPr lang="en-US" sz="1600" dirty="0" err="1"/>
              <a:t>x</a:t>
            </a:r>
            <a:r>
              <a:rPr lang="en-US" sz="1600" dirty="0"/>
              <a:t> xxx x </a:t>
            </a:r>
            <a:r>
              <a:rPr lang="en-US" sz="1600" dirty="0" err="1"/>
              <a:t>xxxxx</a:t>
            </a:r>
            <a:r>
              <a:rPr lang="en-US" sz="1600" dirty="0"/>
              <a:t> xx</a:t>
            </a:r>
            <a:endParaRPr lang="en-US" sz="1600" dirty="0">
              <a:solidFill>
                <a:schemeClr val="bg1">
                  <a:lumMod val="50000"/>
                </a:schemeClr>
              </a:solidFill>
            </a:endParaRPr>
          </a:p>
        </p:txBody>
      </p:sp>
      <p:sp>
        <p:nvSpPr>
          <p:cNvPr id="8" name="TextBox 7"/>
          <p:cNvSpPr txBox="1"/>
          <p:nvPr/>
        </p:nvSpPr>
        <p:spPr>
          <a:xfrm>
            <a:off x="246914" y="2810377"/>
            <a:ext cx="2980273" cy="1077218"/>
          </a:xfrm>
          <a:prstGeom prst="rect">
            <a:avLst/>
          </a:prstGeom>
          <a:noFill/>
        </p:spPr>
        <p:txBody>
          <a:bodyPr wrap="square" rtlCol="0">
            <a:spAutoFit/>
          </a:bodyPr>
          <a:lstStyle/>
          <a:p>
            <a:pPr algn="r"/>
            <a:r>
              <a:rPr lang="en-US" sz="6400" dirty="0">
                <a:solidFill>
                  <a:schemeClr val="bg1">
                    <a:lumMod val="50000"/>
                  </a:schemeClr>
                </a:solidFill>
              </a:rPr>
              <a:t>40%</a:t>
            </a:r>
          </a:p>
        </p:txBody>
      </p:sp>
      <p:sp>
        <p:nvSpPr>
          <p:cNvPr id="9" name="TextBox 8"/>
          <p:cNvSpPr txBox="1"/>
          <p:nvPr/>
        </p:nvSpPr>
        <p:spPr>
          <a:xfrm>
            <a:off x="-237067" y="3731922"/>
            <a:ext cx="3423613" cy="338554"/>
          </a:xfrm>
          <a:prstGeom prst="rect">
            <a:avLst/>
          </a:prstGeom>
          <a:noFill/>
        </p:spPr>
        <p:txBody>
          <a:bodyPr wrap="square" rtlCol="0">
            <a:spAutoFit/>
          </a:bodyPr>
          <a:lstStyle/>
          <a:p>
            <a:pPr algn="r"/>
            <a:r>
              <a:rPr lang="en-US" sz="1600" dirty="0" err="1"/>
              <a:t>Xxxxxx</a:t>
            </a:r>
            <a:r>
              <a:rPr lang="en-US" sz="1600" dirty="0"/>
              <a:t> x </a:t>
            </a:r>
            <a:r>
              <a:rPr lang="en-US" sz="1600" dirty="0" err="1"/>
              <a:t>xxxxx</a:t>
            </a:r>
            <a:r>
              <a:rPr lang="en-US" sz="1600" dirty="0"/>
              <a:t> xx</a:t>
            </a:r>
            <a:endParaRPr lang="en-US" sz="1600" dirty="0">
              <a:solidFill>
                <a:schemeClr val="bg1">
                  <a:lumMod val="50000"/>
                </a:schemeClr>
              </a:solidFill>
            </a:endParaRPr>
          </a:p>
        </p:txBody>
      </p:sp>
      <p:sp>
        <p:nvSpPr>
          <p:cNvPr id="10" name="TextBox 9"/>
          <p:cNvSpPr txBox="1"/>
          <p:nvPr/>
        </p:nvSpPr>
        <p:spPr>
          <a:xfrm>
            <a:off x="4599094" y="2810378"/>
            <a:ext cx="2980273" cy="1077218"/>
          </a:xfrm>
          <a:prstGeom prst="rect">
            <a:avLst/>
          </a:prstGeom>
          <a:noFill/>
        </p:spPr>
        <p:txBody>
          <a:bodyPr wrap="square" rtlCol="0">
            <a:spAutoFit/>
          </a:bodyPr>
          <a:lstStyle/>
          <a:p>
            <a:pPr algn="ctr"/>
            <a:r>
              <a:rPr lang="en-US" sz="6400" dirty="0">
                <a:solidFill>
                  <a:schemeClr val="bg1">
                    <a:lumMod val="50000"/>
                  </a:schemeClr>
                </a:solidFill>
              </a:rPr>
              <a:t>$45 </a:t>
            </a:r>
          </a:p>
        </p:txBody>
      </p:sp>
      <p:sp>
        <p:nvSpPr>
          <p:cNvPr id="11" name="TextBox 10"/>
          <p:cNvSpPr txBox="1"/>
          <p:nvPr/>
        </p:nvSpPr>
        <p:spPr>
          <a:xfrm>
            <a:off x="4599094" y="3731922"/>
            <a:ext cx="2980273" cy="338554"/>
          </a:xfrm>
          <a:prstGeom prst="rect">
            <a:avLst/>
          </a:prstGeom>
          <a:noFill/>
        </p:spPr>
        <p:txBody>
          <a:bodyPr wrap="square" rtlCol="0">
            <a:spAutoFit/>
          </a:bodyPr>
          <a:lstStyle/>
          <a:p>
            <a:pPr algn="ctr"/>
            <a:r>
              <a:rPr lang="en-US" sz="1600" dirty="0">
                <a:solidFill>
                  <a:schemeClr val="bg1">
                    <a:lumMod val="50000"/>
                  </a:schemeClr>
                </a:solidFill>
              </a:rPr>
              <a:t>Xxx </a:t>
            </a:r>
            <a:r>
              <a:rPr lang="en-US" sz="1600" dirty="0" err="1">
                <a:solidFill>
                  <a:schemeClr val="bg1">
                    <a:lumMod val="50000"/>
                  </a:schemeClr>
                </a:solidFill>
              </a:rPr>
              <a:t>Xxxxx</a:t>
            </a:r>
            <a:r>
              <a:rPr lang="en-US" sz="1600" dirty="0">
                <a:solidFill>
                  <a:schemeClr val="bg1">
                    <a:lumMod val="50000"/>
                  </a:schemeClr>
                </a:solidFill>
              </a:rPr>
              <a:t> x X </a:t>
            </a:r>
            <a:r>
              <a:rPr lang="en-US" sz="1600" dirty="0" err="1">
                <a:solidFill>
                  <a:schemeClr val="bg1">
                    <a:lumMod val="50000"/>
                  </a:schemeClr>
                </a:solidFill>
              </a:rPr>
              <a:t>x</a:t>
            </a:r>
            <a:r>
              <a:rPr lang="en-US" sz="1600" dirty="0">
                <a:solidFill>
                  <a:schemeClr val="bg1">
                    <a:lumMod val="50000"/>
                  </a:schemeClr>
                </a:solidFill>
              </a:rPr>
              <a:t> xx</a:t>
            </a:r>
          </a:p>
        </p:txBody>
      </p:sp>
      <p:sp>
        <p:nvSpPr>
          <p:cNvPr id="13" name="Rectangle 12"/>
          <p:cNvSpPr/>
          <p:nvPr/>
        </p:nvSpPr>
        <p:spPr>
          <a:xfrm>
            <a:off x="7524559" y="4966084"/>
            <a:ext cx="5532967" cy="34713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 name="Group 4"/>
          <p:cNvGrpSpPr>
            <a:grpSpLocks noChangeAspect="1"/>
          </p:cNvGrpSpPr>
          <p:nvPr/>
        </p:nvGrpSpPr>
        <p:grpSpPr bwMode="auto">
          <a:xfrm>
            <a:off x="5770035" y="2171701"/>
            <a:ext cx="656167" cy="734484"/>
            <a:chOff x="2726" y="1026"/>
            <a:chExt cx="310" cy="347"/>
          </a:xfrm>
        </p:grpSpPr>
        <p:sp>
          <p:nvSpPr>
            <p:cNvPr id="14" name="Freeform 5"/>
            <p:cNvSpPr>
              <a:spLocks/>
            </p:cNvSpPr>
            <p:nvPr/>
          </p:nvSpPr>
          <p:spPr bwMode="auto">
            <a:xfrm>
              <a:off x="2840" y="1207"/>
              <a:ext cx="82" cy="109"/>
            </a:xfrm>
            <a:custGeom>
              <a:avLst/>
              <a:gdLst>
                <a:gd name="T0" fmla="*/ 497 w 497"/>
                <a:gd name="T1" fmla="*/ 79 h 661"/>
                <a:gd name="T2" fmla="*/ 497 w 497"/>
                <a:gd name="T3" fmla="*/ 79 h 661"/>
                <a:gd name="T4" fmla="*/ 271 w 497"/>
                <a:gd name="T5" fmla="*/ 0 h 661"/>
                <a:gd name="T6" fmla="*/ 51 w 497"/>
                <a:gd name="T7" fmla="*/ 160 h 661"/>
                <a:gd name="T8" fmla="*/ 278 w 497"/>
                <a:gd name="T9" fmla="*/ 326 h 661"/>
                <a:gd name="T10" fmla="*/ 487 w 497"/>
                <a:gd name="T11" fmla="*/ 510 h 661"/>
                <a:gd name="T12" fmla="*/ 278 w 497"/>
                <a:gd name="T13" fmla="*/ 661 h 661"/>
                <a:gd name="T14" fmla="*/ 0 w 497"/>
                <a:gd name="T15" fmla="*/ 552 h 6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7" h="661">
                  <a:moveTo>
                    <a:pt x="497" y="79"/>
                  </a:moveTo>
                  <a:lnTo>
                    <a:pt x="497" y="79"/>
                  </a:lnTo>
                  <a:cubicBezTo>
                    <a:pt x="432" y="35"/>
                    <a:pt x="345" y="0"/>
                    <a:pt x="271" y="0"/>
                  </a:cubicBezTo>
                  <a:cubicBezTo>
                    <a:pt x="188" y="0"/>
                    <a:pt x="51" y="31"/>
                    <a:pt x="51" y="160"/>
                  </a:cubicBezTo>
                  <a:cubicBezTo>
                    <a:pt x="51" y="288"/>
                    <a:pt x="214" y="309"/>
                    <a:pt x="278" y="326"/>
                  </a:cubicBezTo>
                  <a:cubicBezTo>
                    <a:pt x="342" y="343"/>
                    <a:pt x="487" y="357"/>
                    <a:pt x="487" y="510"/>
                  </a:cubicBezTo>
                  <a:cubicBezTo>
                    <a:pt x="487" y="636"/>
                    <a:pt x="354" y="661"/>
                    <a:pt x="278" y="661"/>
                  </a:cubicBezTo>
                  <a:cubicBezTo>
                    <a:pt x="201" y="661"/>
                    <a:pt x="76" y="614"/>
                    <a:pt x="0" y="552"/>
                  </a:cubicBezTo>
                </a:path>
              </a:pathLst>
            </a:custGeom>
            <a:noFill/>
            <a:ln w="17463"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5" name="Freeform 6"/>
            <p:cNvSpPr>
              <a:spLocks/>
            </p:cNvSpPr>
            <p:nvPr/>
          </p:nvSpPr>
          <p:spPr bwMode="auto">
            <a:xfrm>
              <a:off x="2885" y="1187"/>
              <a:ext cx="0" cy="154"/>
            </a:xfrm>
            <a:custGeom>
              <a:avLst/>
              <a:gdLst>
                <a:gd name="T0" fmla="*/ 0 h 938"/>
                <a:gd name="T1" fmla="*/ 0 h 938"/>
                <a:gd name="T2" fmla="*/ 938 h 938"/>
              </a:gdLst>
              <a:ahLst/>
              <a:cxnLst>
                <a:cxn ang="0">
                  <a:pos x="0" y="T0"/>
                </a:cxn>
                <a:cxn ang="0">
                  <a:pos x="0" y="T1"/>
                </a:cxn>
                <a:cxn ang="0">
                  <a:pos x="0" y="T2"/>
                </a:cxn>
              </a:cxnLst>
              <a:rect l="0" t="0" r="r" b="b"/>
              <a:pathLst>
                <a:path h="938">
                  <a:moveTo>
                    <a:pt x="0" y="0"/>
                  </a:moveTo>
                  <a:lnTo>
                    <a:pt x="0" y="0"/>
                  </a:lnTo>
                  <a:lnTo>
                    <a:pt x="0" y="938"/>
                  </a:lnTo>
                </a:path>
              </a:pathLst>
            </a:custGeom>
            <a:noFill/>
            <a:ln w="17463"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6" name="Freeform 7"/>
            <p:cNvSpPr>
              <a:spLocks/>
            </p:cNvSpPr>
            <p:nvPr/>
          </p:nvSpPr>
          <p:spPr bwMode="auto">
            <a:xfrm>
              <a:off x="2844" y="1142"/>
              <a:ext cx="75" cy="11"/>
            </a:xfrm>
            <a:custGeom>
              <a:avLst/>
              <a:gdLst>
                <a:gd name="T0" fmla="*/ 458 w 458"/>
                <a:gd name="T1" fmla="*/ 0 h 66"/>
                <a:gd name="T2" fmla="*/ 458 w 458"/>
                <a:gd name="T3" fmla="*/ 0 h 66"/>
                <a:gd name="T4" fmla="*/ 229 w 458"/>
                <a:gd name="T5" fmla="*/ 66 h 66"/>
                <a:gd name="T6" fmla="*/ 0 w 458"/>
                <a:gd name="T7" fmla="*/ 0 h 66"/>
              </a:gdLst>
              <a:ahLst/>
              <a:cxnLst>
                <a:cxn ang="0">
                  <a:pos x="T0" y="T1"/>
                </a:cxn>
                <a:cxn ang="0">
                  <a:pos x="T2" y="T3"/>
                </a:cxn>
                <a:cxn ang="0">
                  <a:pos x="T4" y="T5"/>
                </a:cxn>
                <a:cxn ang="0">
                  <a:pos x="T6" y="T7"/>
                </a:cxn>
              </a:cxnLst>
              <a:rect l="0" t="0" r="r" b="b"/>
              <a:pathLst>
                <a:path w="458" h="66">
                  <a:moveTo>
                    <a:pt x="458" y="0"/>
                  </a:moveTo>
                  <a:lnTo>
                    <a:pt x="458" y="0"/>
                  </a:lnTo>
                  <a:cubicBezTo>
                    <a:pt x="458" y="0"/>
                    <a:pt x="443" y="66"/>
                    <a:pt x="229" y="66"/>
                  </a:cubicBezTo>
                  <a:cubicBezTo>
                    <a:pt x="14" y="66"/>
                    <a:pt x="0" y="0"/>
                    <a:pt x="0" y="0"/>
                  </a:cubicBezTo>
                </a:path>
              </a:pathLst>
            </a:custGeom>
            <a:noFill/>
            <a:ln w="17463"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7" name="Freeform 8"/>
            <p:cNvSpPr>
              <a:spLocks/>
            </p:cNvSpPr>
            <p:nvPr/>
          </p:nvSpPr>
          <p:spPr bwMode="auto">
            <a:xfrm>
              <a:off x="2726" y="1026"/>
              <a:ext cx="310" cy="347"/>
            </a:xfrm>
            <a:custGeom>
              <a:avLst/>
              <a:gdLst>
                <a:gd name="T0" fmla="*/ 939 w 1878"/>
                <a:gd name="T1" fmla="*/ 0 h 2109"/>
                <a:gd name="T2" fmla="*/ 939 w 1878"/>
                <a:gd name="T3" fmla="*/ 0 h 2109"/>
                <a:gd name="T4" fmla="*/ 1107 w 1878"/>
                <a:gd name="T5" fmla="*/ 98 h 2109"/>
                <a:gd name="T6" fmla="*/ 1295 w 1878"/>
                <a:gd name="T7" fmla="*/ 154 h 2109"/>
                <a:gd name="T8" fmla="*/ 1452 w 1878"/>
                <a:gd name="T9" fmla="*/ 226 h 2109"/>
                <a:gd name="T10" fmla="*/ 1168 w 1878"/>
                <a:gd name="T11" fmla="*/ 704 h 2109"/>
                <a:gd name="T12" fmla="*/ 1878 w 1878"/>
                <a:gd name="T13" fmla="*/ 1518 h 2109"/>
                <a:gd name="T14" fmla="*/ 939 w 1878"/>
                <a:gd name="T15" fmla="*/ 2109 h 2109"/>
                <a:gd name="T16" fmla="*/ 0 w 1878"/>
                <a:gd name="T17" fmla="*/ 1518 h 2109"/>
                <a:gd name="T18" fmla="*/ 710 w 1878"/>
                <a:gd name="T19" fmla="*/ 704 h 2109"/>
                <a:gd name="T20" fmla="*/ 426 w 1878"/>
                <a:gd name="T21" fmla="*/ 226 h 2109"/>
                <a:gd name="T22" fmla="*/ 582 w 1878"/>
                <a:gd name="T23" fmla="*/ 154 h 2109"/>
                <a:gd name="T24" fmla="*/ 771 w 1878"/>
                <a:gd name="T25" fmla="*/ 98 h 2109"/>
                <a:gd name="T26" fmla="*/ 939 w 1878"/>
                <a:gd name="T27" fmla="*/ 0 h 2109"/>
                <a:gd name="T28" fmla="*/ 939 w 1878"/>
                <a:gd name="T29" fmla="*/ 0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8" h="2109">
                  <a:moveTo>
                    <a:pt x="939" y="0"/>
                  </a:moveTo>
                  <a:lnTo>
                    <a:pt x="939" y="0"/>
                  </a:lnTo>
                  <a:cubicBezTo>
                    <a:pt x="1021" y="0"/>
                    <a:pt x="1063" y="51"/>
                    <a:pt x="1107" y="98"/>
                  </a:cubicBezTo>
                  <a:cubicBezTo>
                    <a:pt x="1161" y="154"/>
                    <a:pt x="1215" y="193"/>
                    <a:pt x="1295" y="154"/>
                  </a:cubicBezTo>
                  <a:cubicBezTo>
                    <a:pt x="1423" y="92"/>
                    <a:pt x="1546" y="136"/>
                    <a:pt x="1452" y="226"/>
                  </a:cubicBezTo>
                  <a:cubicBezTo>
                    <a:pt x="1432" y="245"/>
                    <a:pt x="1168" y="434"/>
                    <a:pt x="1168" y="704"/>
                  </a:cubicBezTo>
                  <a:cubicBezTo>
                    <a:pt x="1453" y="802"/>
                    <a:pt x="1878" y="1127"/>
                    <a:pt x="1878" y="1518"/>
                  </a:cubicBezTo>
                  <a:cubicBezTo>
                    <a:pt x="1878" y="1908"/>
                    <a:pt x="1712" y="2109"/>
                    <a:pt x="939" y="2109"/>
                  </a:cubicBezTo>
                  <a:cubicBezTo>
                    <a:pt x="166" y="2109"/>
                    <a:pt x="0" y="1908"/>
                    <a:pt x="0" y="1518"/>
                  </a:cubicBezTo>
                  <a:cubicBezTo>
                    <a:pt x="0" y="1127"/>
                    <a:pt x="424" y="802"/>
                    <a:pt x="710" y="704"/>
                  </a:cubicBezTo>
                  <a:cubicBezTo>
                    <a:pt x="710" y="434"/>
                    <a:pt x="445" y="245"/>
                    <a:pt x="426" y="226"/>
                  </a:cubicBezTo>
                  <a:cubicBezTo>
                    <a:pt x="332" y="136"/>
                    <a:pt x="455" y="92"/>
                    <a:pt x="582" y="154"/>
                  </a:cubicBezTo>
                  <a:cubicBezTo>
                    <a:pt x="663" y="193"/>
                    <a:pt x="716" y="154"/>
                    <a:pt x="771" y="98"/>
                  </a:cubicBezTo>
                  <a:cubicBezTo>
                    <a:pt x="815" y="51"/>
                    <a:pt x="857" y="0"/>
                    <a:pt x="939" y="0"/>
                  </a:cubicBezTo>
                  <a:lnTo>
                    <a:pt x="939" y="0"/>
                  </a:lnTo>
                  <a:close/>
                </a:path>
              </a:pathLst>
            </a:custGeom>
            <a:noFill/>
            <a:ln w="17463"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622663753"/>
      </p:ext>
    </p:extLst>
  </p:cSld>
  <p:clrMapOvr>
    <a:masterClrMapping/>
  </p:clrMapOvr>
  <p:transition xmlns:p14="http://schemas.microsoft.com/office/powerpoint/2010/main" spd="slow">
    <p:push/>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8930105" y="3124200"/>
            <a:ext cx="1695115" cy="4165600"/>
          </a:xfrm>
          <a:prstGeom prst="rect">
            <a:avLst/>
          </a:prstGeom>
          <a:gradFill>
            <a:gsLst>
              <a:gs pos="0">
                <a:schemeClr val="accent1"/>
              </a:gs>
              <a:gs pos="54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23" name="Freeform 22"/>
          <p:cNvSpPr/>
          <p:nvPr/>
        </p:nvSpPr>
        <p:spPr>
          <a:xfrm>
            <a:off x="8696272" y="2347707"/>
            <a:ext cx="826577" cy="2732293"/>
          </a:xfrm>
          <a:custGeom>
            <a:avLst/>
            <a:gdLst>
              <a:gd name="connsiteX0" fmla="*/ 585492 w 619933"/>
              <a:gd name="connsiteY0" fmla="*/ 25830 h 2049220"/>
              <a:gd name="connsiteX1" fmla="*/ 581187 w 619933"/>
              <a:gd name="connsiteY1" fmla="*/ 154983 h 2049220"/>
              <a:gd name="connsiteX2" fmla="*/ 619933 w 619933"/>
              <a:gd name="connsiteY2" fmla="*/ 533830 h 2049220"/>
              <a:gd name="connsiteX3" fmla="*/ 167899 w 619933"/>
              <a:gd name="connsiteY3" fmla="*/ 1683288 h 2049220"/>
              <a:gd name="connsiteX4" fmla="*/ 159289 w 619933"/>
              <a:gd name="connsiteY4" fmla="*/ 1825356 h 2049220"/>
              <a:gd name="connsiteX5" fmla="*/ 185119 w 619933"/>
              <a:gd name="connsiteY5" fmla="*/ 1894237 h 2049220"/>
              <a:gd name="connsiteX6" fmla="*/ 301356 w 619933"/>
              <a:gd name="connsiteY6" fmla="*/ 1928678 h 2049220"/>
              <a:gd name="connsiteX7" fmla="*/ 365933 w 619933"/>
              <a:gd name="connsiteY7" fmla="*/ 1932983 h 2049220"/>
              <a:gd name="connsiteX8" fmla="*/ 357322 w 619933"/>
              <a:gd name="connsiteY8" fmla="*/ 2049220 h 2049220"/>
              <a:gd name="connsiteX9" fmla="*/ 0 w 619933"/>
              <a:gd name="connsiteY9" fmla="*/ 2049220 h 2049220"/>
              <a:gd name="connsiteX10" fmla="*/ 51661 w 619933"/>
              <a:gd name="connsiteY10" fmla="*/ 1790915 h 2049220"/>
              <a:gd name="connsiteX11" fmla="*/ 167899 w 619933"/>
              <a:gd name="connsiteY11" fmla="*/ 1579966 h 2049220"/>
              <a:gd name="connsiteX12" fmla="*/ 193729 w 619933"/>
              <a:gd name="connsiteY12" fmla="*/ 1347491 h 2049220"/>
              <a:gd name="connsiteX13" fmla="*/ 146373 w 619933"/>
              <a:gd name="connsiteY13" fmla="*/ 1179593 h 2049220"/>
              <a:gd name="connsiteX14" fmla="*/ 146373 w 619933"/>
              <a:gd name="connsiteY14" fmla="*/ 0 h 2049220"/>
              <a:gd name="connsiteX15" fmla="*/ 585492 w 619933"/>
              <a:gd name="connsiteY15" fmla="*/ 25830 h 2049220"/>
              <a:gd name="connsiteX0" fmla="*/ 585492 w 619933"/>
              <a:gd name="connsiteY0" fmla="*/ 25830 h 2049220"/>
              <a:gd name="connsiteX1" fmla="*/ 581187 w 619933"/>
              <a:gd name="connsiteY1" fmla="*/ 154983 h 2049220"/>
              <a:gd name="connsiteX2" fmla="*/ 619933 w 619933"/>
              <a:gd name="connsiteY2" fmla="*/ 533830 h 2049220"/>
              <a:gd name="connsiteX3" fmla="*/ 167899 w 619933"/>
              <a:gd name="connsiteY3" fmla="*/ 1683288 h 2049220"/>
              <a:gd name="connsiteX4" fmla="*/ 159289 w 619933"/>
              <a:gd name="connsiteY4" fmla="*/ 1825356 h 2049220"/>
              <a:gd name="connsiteX5" fmla="*/ 185119 w 619933"/>
              <a:gd name="connsiteY5" fmla="*/ 1894237 h 2049220"/>
              <a:gd name="connsiteX6" fmla="*/ 301356 w 619933"/>
              <a:gd name="connsiteY6" fmla="*/ 1928678 h 2049220"/>
              <a:gd name="connsiteX7" fmla="*/ 365933 w 619933"/>
              <a:gd name="connsiteY7" fmla="*/ 1932983 h 2049220"/>
              <a:gd name="connsiteX8" fmla="*/ 357322 w 619933"/>
              <a:gd name="connsiteY8" fmla="*/ 2049220 h 2049220"/>
              <a:gd name="connsiteX9" fmla="*/ 0 w 619933"/>
              <a:gd name="connsiteY9" fmla="*/ 2049220 h 2049220"/>
              <a:gd name="connsiteX10" fmla="*/ 51661 w 619933"/>
              <a:gd name="connsiteY10" fmla="*/ 1790915 h 2049220"/>
              <a:gd name="connsiteX11" fmla="*/ 167899 w 619933"/>
              <a:gd name="connsiteY11" fmla="*/ 1579966 h 2049220"/>
              <a:gd name="connsiteX12" fmla="*/ 193729 w 619933"/>
              <a:gd name="connsiteY12" fmla="*/ 1347491 h 2049220"/>
              <a:gd name="connsiteX13" fmla="*/ 114623 w 619933"/>
              <a:gd name="connsiteY13" fmla="*/ 1122443 h 2049220"/>
              <a:gd name="connsiteX14" fmla="*/ 146373 w 619933"/>
              <a:gd name="connsiteY14" fmla="*/ 0 h 2049220"/>
              <a:gd name="connsiteX15" fmla="*/ 585492 w 619933"/>
              <a:gd name="connsiteY15" fmla="*/ 25830 h 2049220"/>
              <a:gd name="connsiteX0" fmla="*/ 585492 w 619933"/>
              <a:gd name="connsiteY0" fmla="*/ 25830 h 2049220"/>
              <a:gd name="connsiteX1" fmla="*/ 581187 w 619933"/>
              <a:gd name="connsiteY1" fmla="*/ 154983 h 2049220"/>
              <a:gd name="connsiteX2" fmla="*/ 619933 w 619933"/>
              <a:gd name="connsiteY2" fmla="*/ 533830 h 2049220"/>
              <a:gd name="connsiteX3" fmla="*/ 167899 w 619933"/>
              <a:gd name="connsiteY3" fmla="*/ 1683288 h 2049220"/>
              <a:gd name="connsiteX4" fmla="*/ 159289 w 619933"/>
              <a:gd name="connsiteY4" fmla="*/ 1825356 h 2049220"/>
              <a:gd name="connsiteX5" fmla="*/ 185119 w 619933"/>
              <a:gd name="connsiteY5" fmla="*/ 1894237 h 2049220"/>
              <a:gd name="connsiteX6" fmla="*/ 301356 w 619933"/>
              <a:gd name="connsiteY6" fmla="*/ 1928678 h 2049220"/>
              <a:gd name="connsiteX7" fmla="*/ 365933 w 619933"/>
              <a:gd name="connsiteY7" fmla="*/ 1932983 h 2049220"/>
              <a:gd name="connsiteX8" fmla="*/ 357322 w 619933"/>
              <a:gd name="connsiteY8" fmla="*/ 2049220 h 2049220"/>
              <a:gd name="connsiteX9" fmla="*/ 0 w 619933"/>
              <a:gd name="connsiteY9" fmla="*/ 2049220 h 2049220"/>
              <a:gd name="connsiteX10" fmla="*/ 51661 w 619933"/>
              <a:gd name="connsiteY10" fmla="*/ 1790915 h 2049220"/>
              <a:gd name="connsiteX11" fmla="*/ 167899 w 619933"/>
              <a:gd name="connsiteY11" fmla="*/ 1579966 h 2049220"/>
              <a:gd name="connsiteX12" fmla="*/ 193729 w 619933"/>
              <a:gd name="connsiteY12" fmla="*/ 1347491 h 2049220"/>
              <a:gd name="connsiteX13" fmla="*/ 133673 w 619933"/>
              <a:gd name="connsiteY13" fmla="*/ 1160543 h 2049220"/>
              <a:gd name="connsiteX14" fmla="*/ 146373 w 619933"/>
              <a:gd name="connsiteY14" fmla="*/ 0 h 2049220"/>
              <a:gd name="connsiteX15" fmla="*/ 585492 w 619933"/>
              <a:gd name="connsiteY15" fmla="*/ 25830 h 2049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19933" h="2049220">
                <a:moveTo>
                  <a:pt x="585492" y="25830"/>
                </a:moveTo>
                <a:lnTo>
                  <a:pt x="581187" y="154983"/>
                </a:lnTo>
                <a:lnTo>
                  <a:pt x="619933" y="533830"/>
                </a:lnTo>
                <a:lnTo>
                  <a:pt x="167899" y="1683288"/>
                </a:lnTo>
                <a:lnTo>
                  <a:pt x="159289" y="1825356"/>
                </a:lnTo>
                <a:lnTo>
                  <a:pt x="185119" y="1894237"/>
                </a:lnTo>
                <a:lnTo>
                  <a:pt x="301356" y="1928678"/>
                </a:lnTo>
                <a:lnTo>
                  <a:pt x="365933" y="1932983"/>
                </a:lnTo>
                <a:lnTo>
                  <a:pt x="357322" y="2049220"/>
                </a:lnTo>
                <a:lnTo>
                  <a:pt x="0" y="2049220"/>
                </a:lnTo>
                <a:lnTo>
                  <a:pt x="51661" y="1790915"/>
                </a:lnTo>
                <a:lnTo>
                  <a:pt x="167899" y="1579966"/>
                </a:lnTo>
                <a:lnTo>
                  <a:pt x="193729" y="1347491"/>
                </a:lnTo>
                <a:lnTo>
                  <a:pt x="133673" y="1160543"/>
                </a:lnTo>
                <a:lnTo>
                  <a:pt x="146373" y="0"/>
                </a:lnTo>
                <a:lnTo>
                  <a:pt x="585492" y="25830"/>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24" name="Freeform 23"/>
          <p:cNvSpPr/>
          <p:nvPr/>
        </p:nvSpPr>
        <p:spPr>
          <a:xfrm flipH="1">
            <a:off x="10022241" y="2347707"/>
            <a:ext cx="826577" cy="2732293"/>
          </a:xfrm>
          <a:custGeom>
            <a:avLst/>
            <a:gdLst>
              <a:gd name="connsiteX0" fmla="*/ 585492 w 619933"/>
              <a:gd name="connsiteY0" fmla="*/ 25830 h 2049220"/>
              <a:gd name="connsiteX1" fmla="*/ 581187 w 619933"/>
              <a:gd name="connsiteY1" fmla="*/ 154983 h 2049220"/>
              <a:gd name="connsiteX2" fmla="*/ 619933 w 619933"/>
              <a:gd name="connsiteY2" fmla="*/ 533830 h 2049220"/>
              <a:gd name="connsiteX3" fmla="*/ 167899 w 619933"/>
              <a:gd name="connsiteY3" fmla="*/ 1683288 h 2049220"/>
              <a:gd name="connsiteX4" fmla="*/ 159289 w 619933"/>
              <a:gd name="connsiteY4" fmla="*/ 1825356 h 2049220"/>
              <a:gd name="connsiteX5" fmla="*/ 185119 w 619933"/>
              <a:gd name="connsiteY5" fmla="*/ 1894237 h 2049220"/>
              <a:gd name="connsiteX6" fmla="*/ 301356 w 619933"/>
              <a:gd name="connsiteY6" fmla="*/ 1928678 h 2049220"/>
              <a:gd name="connsiteX7" fmla="*/ 365933 w 619933"/>
              <a:gd name="connsiteY7" fmla="*/ 1932983 h 2049220"/>
              <a:gd name="connsiteX8" fmla="*/ 357322 w 619933"/>
              <a:gd name="connsiteY8" fmla="*/ 2049220 h 2049220"/>
              <a:gd name="connsiteX9" fmla="*/ 0 w 619933"/>
              <a:gd name="connsiteY9" fmla="*/ 2049220 h 2049220"/>
              <a:gd name="connsiteX10" fmla="*/ 51661 w 619933"/>
              <a:gd name="connsiteY10" fmla="*/ 1790915 h 2049220"/>
              <a:gd name="connsiteX11" fmla="*/ 167899 w 619933"/>
              <a:gd name="connsiteY11" fmla="*/ 1579966 h 2049220"/>
              <a:gd name="connsiteX12" fmla="*/ 193729 w 619933"/>
              <a:gd name="connsiteY12" fmla="*/ 1347491 h 2049220"/>
              <a:gd name="connsiteX13" fmla="*/ 146373 w 619933"/>
              <a:gd name="connsiteY13" fmla="*/ 1179593 h 2049220"/>
              <a:gd name="connsiteX14" fmla="*/ 146373 w 619933"/>
              <a:gd name="connsiteY14" fmla="*/ 0 h 2049220"/>
              <a:gd name="connsiteX15" fmla="*/ 585492 w 619933"/>
              <a:gd name="connsiteY15" fmla="*/ 25830 h 2049220"/>
              <a:gd name="connsiteX0" fmla="*/ 585492 w 619933"/>
              <a:gd name="connsiteY0" fmla="*/ 25830 h 2049220"/>
              <a:gd name="connsiteX1" fmla="*/ 581187 w 619933"/>
              <a:gd name="connsiteY1" fmla="*/ 154983 h 2049220"/>
              <a:gd name="connsiteX2" fmla="*/ 619933 w 619933"/>
              <a:gd name="connsiteY2" fmla="*/ 533830 h 2049220"/>
              <a:gd name="connsiteX3" fmla="*/ 167899 w 619933"/>
              <a:gd name="connsiteY3" fmla="*/ 1683288 h 2049220"/>
              <a:gd name="connsiteX4" fmla="*/ 159289 w 619933"/>
              <a:gd name="connsiteY4" fmla="*/ 1825356 h 2049220"/>
              <a:gd name="connsiteX5" fmla="*/ 185119 w 619933"/>
              <a:gd name="connsiteY5" fmla="*/ 1894237 h 2049220"/>
              <a:gd name="connsiteX6" fmla="*/ 301356 w 619933"/>
              <a:gd name="connsiteY6" fmla="*/ 1928678 h 2049220"/>
              <a:gd name="connsiteX7" fmla="*/ 365933 w 619933"/>
              <a:gd name="connsiteY7" fmla="*/ 1932983 h 2049220"/>
              <a:gd name="connsiteX8" fmla="*/ 357322 w 619933"/>
              <a:gd name="connsiteY8" fmla="*/ 2049220 h 2049220"/>
              <a:gd name="connsiteX9" fmla="*/ 0 w 619933"/>
              <a:gd name="connsiteY9" fmla="*/ 2049220 h 2049220"/>
              <a:gd name="connsiteX10" fmla="*/ 51661 w 619933"/>
              <a:gd name="connsiteY10" fmla="*/ 1790915 h 2049220"/>
              <a:gd name="connsiteX11" fmla="*/ 167899 w 619933"/>
              <a:gd name="connsiteY11" fmla="*/ 1579966 h 2049220"/>
              <a:gd name="connsiteX12" fmla="*/ 73186 w 619933"/>
              <a:gd name="connsiteY12" fmla="*/ 1347491 h 2049220"/>
              <a:gd name="connsiteX13" fmla="*/ 146373 w 619933"/>
              <a:gd name="connsiteY13" fmla="*/ 1179593 h 2049220"/>
              <a:gd name="connsiteX14" fmla="*/ 146373 w 619933"/>
              <a:gd name="connsiteY14" fmla="*/ 0 h 2049220"/>
              <a:gd name="connsiteX15" fmla="*/ 585492 w 619933"/>
              <a:gd name="connsiteY15" fmla="*/ 25830 h 2049220"/>
              <a:gd name="connsiteX0" fmla="*/ 585492 w 619933"/>
              <a:gd name="connsiteY0" fmla="*/ 25830 h 2049220"/>
              <a:gd name="connsiteX1" fmla="*/ 581187 w 619933"/>
              <a:gd name="connsiteY1" fmla="*/ 154983 h 2049220"/>
              <a:gd name="connsiteX2" fmla="*/ 619933 w 619933"/>
              <a:gd name="connsiteY2" fmla="*/ 533830 h 2049220"/>
              <a:gd name="connsiteX3" fmla="*/ 167899 w 619933"/>
              <a:gd name="connsiteY3" fmla="*/ 1683288 h 2049220"/>
              <a:gd name="connsiteX4" fmla="*/ 159289 w 619933"/>
              <a:gd name="connsiteY4" fmla="*/ 1825356 h 2049220"/>
              <a:gd name="connsiteX5" fmla="*/ 185119 w 619933"/>
              <a:gd name="connsiteY5" fmla="*/ 1894237 h 2049220"/>
              <a:gd name="connsiteX6" fmla="*/ 301356 w 619933"/>
              <a:gd name="connsiteY6" fmla="*/ 1928678 h 2049220"/>
              <a:gd name="connsiteX7" fmla="*/ 365933 w 619933"/>
              <a:gd name="connsiteY7" fmla="*/ 1932983 h 2049220"/>
              <a:gd name="connsiteX8" fmla="*/ 357322 w 619933"/>
              <a:gd name="connsiteY8" fmla="*/ 2049220 h 2049220"/>
              <a:gd name="connsiteX9" fmla="*/ 0 w 619933"/>
              <a:gd name="connsiteY9" fmla="*/ 2049220 h 2049220"/>
              <a:gd name="connsiteX10" fmla="*/ 51661 w 619933"/>
              <a:gd name="connsiteY10" fmla="*/ 1790915 h 2049220"/>
              <a:gd name="connsiteX11" fmla="*/ 167899 w 619933"/>
              <a:gd name="connsiteY11" fmla="*/ 1579966 h 2049220"/>
              <a:gd name="connsiteX12" fmla="*/ 73186 w 619933"/>
              <a:gd name="connsiteY12" fmla="*/ 1347491 h 2049220"/>
              <a:gd name="connsiteX13" fmla="*/ 86101 w 619933"/>
              <a:gd name="connsiteY13" fmla="*/ 1179593 h 2049220"/>
              <a:gd name="connsiteX14" fmla="*/ 146373 w 619933"/>
              <a:gd name="connsiteY14" fmla="*/ 0 h 2049220"/>
              <a:gd name="connsiteX15" fmla="*/ 585492 w 619933"/>
              <a:gd name="connsiteY15" fmla="*/ 25830 h 2049220"/>
              <a:gd name="connsiteX0" fmla="*/ 585492 w 619933"/>
              <a:gd name="connsiteY0" fmla="*/ 25830 h 2049220"/>
              <a:gd name="connsiteX1" fmla="*/ 581187 w 619933"/>
              <a:gd name="connsiteY1" fmla="*/ 154983 h 2049220"/>
              <a:gd name="connsiteX2" fmla="*/ 619933 w 619933"/>
              <a:gd name="connsiteY2" fmla="*/ 533830 h 2049220"/>
              <a:gd name="connsiteX3" fmla="*/ 167899 w 619933"/>
              <a:gd name="connsiteY3" fmla="*/ 1683288 h 2049220"/>
              <a:gd name="connsiteX4" fmla="*/ 159289 w 619933"/>
              <a:gd name="connsiteY4" fmla="*/ 1825356 h 2049220"/>
              <a:gd name="connsiteX5" fmla="*/ 185119 w 619933"/>
              <a:gd name="connsiteY5" fmla="*/ 1894237 h 2049220"/>
              <a:gd name="connsiteX6" fmla="*/ 301356 w 619933"/>
              <a:gd name="connsiteY6" fmla="*/ 1928678 h 2049220"/>
              <a:gd name="connsiteX7" fmla="*/ 365933 w 619933"/>
              <a:gd name="connsiteY7" fmla="*/ 1932983 h 2049220"/>
              <a:gd name="connsiteX8" fmla="*/ 357322 w 619933"/>
              <a:gd name="connsiteY8" fmla="*/ 2049220 h 2049220"/>
              <a:gd name="connsiteX9" fmla="*/ 0 w 619933"/>
              <a:gd name="connsiteY9" fmla="*/ 2049220 h 2049220"/>
              <a:gd name="connsiteX10" fmla="*/ 51661 w 619933"/>
              <a:gd name="connsiteY10" fmla="*/ 1790915 h 2049220"/>
              <a:gd name="connsiteX11" fmla="*/ 94713 w 619933"/>
              <a:gd name="connsiteY11" fmla="*/ 1605796 h 2049220"/>
              <a:gd name="connsiteX12" fmla="*/ 73186 w 619933"/>
              <a:gd name="connsiteY12" fmla="*/ 1347491 h 2049220"/>
              <a:gd name="connsiteX13" fmla="*/ 86101 w 619933"/>
              <a:gd name="connsiteY13" fmla="*/ 1179593 h 2049220"/>
              <a:gd name="connsiteX14" fmla="*/ 146373 w 619933"/>
              <a:gd name="connsiteY14" fmla="*/ 0 h 2049220"/>
              <a:gd name="connsiteX15" fmla="*/ 585492 w 619933"/>
              <a:gd name="connsiteY15" fmla="*/ 25830 h 2049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19933" h="2049220">
                <a:moveTo>
                  <a:pt x="585492" y="25830"/>
                </a:moveTo>
                <a:lnTo>
                  <a:pt x="581187" y="154983"/>
                </a:lnTo>
                <a:lnTo>
                  <a:pt x="619933" y="533830"/>
                </a:lnTo>
                <a:lnTo>
                  <a:pt x="167899" y="1683288"/>
                </a:lnTo>
                <a:lnTo>
                  <a:pt x="159289" y="1825356"/>
                </a:lnTo>
                <a:lnTo>
                  <a:pt x="185119" y="1894237"/>
                </a:lnTo>
                <a:lnTo>
                  <a:pt x="301356" y="1928678"/>
                </a:lnTo>
                <a:lnTo>
                  <a:pt x="365933" y="1932983"/>
                </a:lnTo>
                <a:lnTo>
                  <a:pt x="357322" y="2049220"/>
                </a:lnTo>
                <a:lnTo>
                  <a:pt x="0" y="2049220"/>
                </a:lnTo>
                <a:lnTo>
                  <a:pt x="51661" y="1790915"/>
                </a:lnTo>
                <a:lnTo>
                  <a:pt x="94713" y="1605796"/>
                </a:lnTo>
                <a:lnTo>
                  <a:pt x="73186" y="1347491"/>
                </a:lnTo>
                <a:lnTo>
                  <a:pt x="86101" y="1179593"/>
                </a:lnTo>
                <a:lnTo>
                  <a:pt x="146373" y="0"/>
                </a:lnTo>
                <a:lnTo>
                  <a:pt x="585492" y="25830"/>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6389508" y="3530600"/>
            <a:ext cx="2540000" cy="4673600"/>
          </a:xfrm>
          <a:prstGeom prst="rect">
            <a:avLst/>
          </a:prstGeom>
          <a:gradFill>
            <a:gsLst>
              <a:gs pos="0">
                <a:schemeClr val="accent1"/>
              </a:gs>
              <a:gs pos="54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21" name="Freeform 20"/>
          <p:cNvSpPr/>
          <p:nvPr/>
        </p:nvSpPr>
        <p:spPr>
          <a:xfrm>
            <a:off x="8054776" y="887855"/>
            <a:ext cx="955176" cy="4219604"/>
          </a:xfrm>
          <a:custGeom>
            <a:avLst/>
            <a:gdLst>
              <a:gd name="connsiteX0" fmla="*/ 41189 w 659027"/>
              <a:gd name="connsiteY0" fmla="*/ 41190 h 3164703"/>
              <a:gd name="connsiteX1" fmla="*/ 41189 w 659027"/>
              <a:gd name="connsiteY1" fmla="*/ 178487 h 3164703"/>
              <a:gd name="connsiteX2" fmla="*/ 0 w 659027"/>
              <a:gd name="connsiteY2" fmla="*/ 295190 h 3164703"/>
              <a:gd name="connsiteX3" fmla="*/ 0 w 659027"/>
              <a:gd name="connsiteY3" fmla="*/ 1743676 h 3164703"/>
              <a:gd name="connsiteX4" fmla="*/ 13730 w 659027"/>
              <a:gd name="connsiteY4" fmla="*/ 1812325 h 3164703"/>
              <a:gd name="connsiteX5" fmla="*/ 212811 w 659027"/>
              <a:gd name="connsiteY5" fmla="*/ 1832919 h 3164703"/>
              <a:gd name="connsiteX6" fmla="*/ 336378 w 659027"/>
              <a:gd name="connsiteY6" fmla="*/ 1915298 h 3164703"/>
              <a:gd name="connsiteX7" fmla="*/ 501135 w 659027"/>
              <a:gd name="connsiteY7" fmla="*/ 2100649 h 3164703"/>
              <a:gd name="connsiteX8" fmla="*/ 645297 w 659027"/>
              <a:gd name="connsiteY8" fmla="*/ 2334055 h 3164703"/>
              <a:gd name="connsiteX9" fmla="*/ 652162 w 659027"/>
              <a:gd name="connsiteY9" fmla="*/ 2615514 h 3164703"/>
              <a:gd name="connsiteX10" fmla="*/ 610973 w 659027"/>
              <a:gd name="connsiteY10" fmla="*/ 2800865 h 3164703"/>
              <a:gd name="connsiteX11" fmla="*/ 480541 w 659027"/>
              <a:gd name="connsiteY11" fmla="*/ 2917568 h 3164703"/>
              <a:gd name="connsiteX12" fmla="*/ 315784 w 659027"/>
              <a:gd name="connsiteY12" fmla="*/ 3013676 h 3164703"/>
              <a:gd name="connsiteX13" fmla="*/ 6865 w 659027"/>
              <a:gd name="connsiteY13" fmla="*/ 3027406 h 3164703"/>
              <a:gd name="connsiteX14" fmla="*/ 6865 w 659027"/>
              <a:gd name="connsiteY14" fmla="*/ 3164703 h 3164703"/>
              <a:gd name="connsiteX15" fmla="*/ 659027 w 659027"/>
              <a:gd name="connsiteY15" fmla="*/ 3157838 h 3164703"/>
              <a:gd name="connsiteX16" fmla="*/ 652162 w 659027"/>
              <a:gd name="connsiteY16" fmla="*/ 2684163 h 3164703"/>
              <a:gd name="connsiteX17" fmla="*/ 659027 w 659027"/>
              <a:gd name="connsiteY17" fmla="*/ 2306595 h 3164703"/>
              <a:gd name="connsiteX18" fmla="*/ 583514 w 659027"/>
              <a:gd name="connsiteY18" fmla="*/ 0 h 3164703"/>
              <a:gd name="connsiteX19" fmla="*/ 41189 w 659027"/>
              <a:gd name="connsiteY19" fmla="*/ 41190 h 3164703"/>
              <a:gd name="connsiteX0" fmla="*/ 41189 w 659027"/>
              <a:gd name="connsiteY0" fmla="*/ 41190 h 3164703"/>
              <a:gd name="connsiteX1" fmla="*/ 41189 w 659027"/>
              <a:gd name="connsiteY1" fmla="*/ 178487 h 3164703"/>
              <a:gd name="connsiteX2" fmla="*/ 0 w 659027"/>
              <a:gd name="connsiteY2" fmla="*/ 295190 h 3164703"/>
              <a:gd name="connsiteX3" fmla="*/ 0 w 659027"/>
              <a:gd name="connsiteY3" fmla="*/ 1743676 h 3164703"/>
              <a:gd name="connsiteX4" fmla="*/ 13730 w 659027"/>
              <a:gd name="connsiteY4" fmla="*/ 1812325 h 3164703"/>
              <a:gd name="connsiteX5" fmla="*/ 205946 w 659027"/>
              <a:gd name="connsiteY5" fmla="*/ 1853513 h 3164703"/>
              <a:gd name="connsiteX6" fmla="*/ 336378 w 659027"/>
              <a:gd name="connsiteY6" fmla="*/ 1915298 h 3164703"/>
              <a:gd name="connsiteX7" fmla="*/ 501135 w 659027"/>
              <a:gd name="connsiteY7" fmla="*/ 2100649 h 3164703"/>
              <a:gd name="connsiteX8" fmla="*/ 645297 w 659027"/>
              <a:gd name="connsiteY8" fmla="*/ 2334055 h 3164703"/>
              <a:gd name="connsiteX9" fmla="*/ 652162 w 659027"/>
              <a:gd name="connsiteY9" fmla="*/ 2615514 h 3164703"/>
              <a:gd name="connsiteX10" fmla="*/ 610973 w 659027"/>
              <a:gd name="connsiteY10" fmla="*/ 2800865 h 3164703"/>
              <a:gd name="connsiteX11" fmla="*/ 480541 w 659027"/>
              <a:gd name="connsiteY11" fmla="*/ 2917568 h 3164703"/>
              <a:gd name="connsiteX12" fmla="*/ 315784 w 659027"/>
              <a:gd name="connsiteY12" fmla="*/ 3013676 h 3164703"/>
              <a:gd name="connsiteX13" fmla="*/ 6865 w 659027"/>
              <a:gd name="connsiteY13" fmla="*/ 3027406 h 3164703"/>
              <a:gd name="connsiteX14" fmla="*/ 6865 w 659027"/>
              <a:gd name="connsiteY14" fmla="*/ 3164703 h 3164703"/>
              <a:gd name="connsiteX15" fmla="*/ 659027 w 659027"/>
              <a:gd name="connsiteY15" fmla="*/ 3157838 h 3164703"/>
              <a:gd name="connsiteX16" fmla="*/ 652162 w 659027"/>
              <a:gd name="connsiteY16" fmla="*/ 2684163 h 3164703"/>
              <a:gd name="connsiteX17" fmla="*/ 659027 w 659027"/>
              <a:gd name="connsiteY17" fmla="*/ 2306595 h 3164703"/>
              <a:gd name="connsiteX18" fmla="*/ 583514 w 659027"/>
              <a:gd name="connsiteY18" fmla="*/ 0 h 3164703"/>
              <a:gd name="connsiteX19" fmla="*/ 41189 w 659027"/>
              <a:gd name="connsiteY19" fmla="*/ 41190 h 3164703"/>
              <a:gd name="connsiteX0" fmla="*/ 41189 w 716382"/>
              <a:gd name="connsiteY0" fmla="*/ 41190 h 3164703"/>
              <a:gd name="connsiteX1" fmla="*/ 41189 w 716382"/>
              <a:gd name="connsiteY1" fmla="*/ 178487 h 3164703"/>
              <a:gd name="connsiteX2" fmla="*/ 0 w 716382"/>
              <a:gd name="connsiteY2" fmla="*/ 295190 h 3164703"/>
              <a:gd name="connsiteX3" fmla="*/ 0 w 716382"/>
              <a:gd name="connsiteY3" fmla="*/ 1743676 h 3164703"/>
              <a:gd name="connsiteX4" fmla="*/ 13730 w 716382"/>
              <a:gd name="connsiteY4" fmla="*/ 1812325 h 3164703"/>
              <a:gd name="connsiteX5" fmla="*/ 205946 w 716382"/>
              <a:gd name="connsiteY5" fmla="*/ 1853513 h 3164703"/>
              <a:gd name="connsiteX6" fmla="*/ 336378 w 716382"/>
              <a:gd name="connsiteY6" fmla="*/ 1915298 h 3164703"/>
              <a:gd name="connsiteX7" fmla="*/ 501135 w 716382"/>
              <a:gd name="connsiteY7" fmla="*/ 2100649 h 3164703"/>
              <a:gd name="connsiteX8" fmla="*/ 645297 w 716382"/>
              <a:gd name="connsiteY8" fmla="*/ 2334055 h 3164703"/>
              <a:gd name="connsiteX9" fmla="*/ 652162 w 716382"/>
              <a:gd name="connsiteY9" fmla="*/ 2615514 h 3164703"/>
              <a:gd name="connsiteX10" fmla="*/ 610973 w 716382"/>
              <a:gd name="connsiteY10" fmla="*/ 2800865 h 3164703"/>
              <a:gd name="connsiteX11" fmla="*/ 480541 w 716382"/>
              <a:gd name="connsiteY11" fmla="*/ 2917568 h 3164703"/>
              <a:gd name="connsiteX12" fmla="*/ 315784 w 716382"/>
              <a:gd name="connsiteY12" fmla="*/ 3013676 h 3164703"/>
              <a:gd name="connsiteX13" fmla="*/ 6865 w 716382"/>
              <a:gd name="connsiteY13" fmla="*/ 3027406 h 3164703"/>
              <a:gd name="connsiteX14" fmla="*/ 6865 w 716382"/>
              <a:gd name="connsiteY14" fmla="*/ 3164703 h 3164703"/>
              <a:gd name="connsiteX15" fmla="*/ 659027 w 716382"/>
              <a:gd name="connsiteY15" fmla="*/ 3157838 h 3164703"/>
              <a:gd name="connsiteX16" fmla="*/ 652162 w 716382"/>
              <a:gd name="connsiteY16" fmla="*/ 2684163 h 3164703"/>
              <a:gd name="connsiteX17" fmla="*/ 716382 w 716382"/>
              <a:gd name="connsiteY17" fmla="*/ 2191886 h 3164703"/>
              <a:gd name="connsiteX18" fmla="*/ 583514 w 716382"/>
              <a:gd name="connsiteY18" fmla="*/ 0 h 3164703"/>
              <a:gd name="connsiteX19" fmla="*/ 41189 w 716382"/>
              <a:gd name="connsiteY19" fmla="*/ 41190 h 316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6382" h="3164703">
                <a:moveTo>
                  <a:pt x="41189" y="41190"/>
                </a:moveTo>
                <a:lnTo>
                  <a:pt x="41189" y="178487"/>
                </a:lnTo>
                <a:lnTo>
                  <a:pt x="0" y="295190"/>
                </a:lnTo>
                <a:lnTo>
                  <a:pt x="0" y="1743676"/>
                </a:lnTo>
                <a:lnTo>
                  <a:pt x="13730" y="1812325"/>
                </a:lnTo>
                <a:lnTo>
                  <a:pt x="205946" y="1853513"/>
                </a:lnTo>
                <a:lnTo>
                  <a:pt x="336378" y="1915298"/>
                </a:lnTo>
                <a:lnTo>
                  <a:pt x="501135" y="2100649"/>
                </a:lnTo>
                <a:lnTo>
                  <a:pt x="645297" y="2334055"/>
                </a:lnTo>
                <a:lnTo>
                  <a:pt x="652162" y="2615514"/>
                </a:lnTo>
                <a:lnTo>
                  <a:pt x="610973" y="2800865"/>
                </a:lnTo>
                <a:lnTo>
                  <a:pt x="480541" y="2917568"/>
                </a:lnTo>
                <a:lnTo>
                  <a:pt x="315784" y="3013676"/>
                </a:lnTo>
                <a:lnTo>
                  <a:pt x="6865" y="3027406"/>
                </a:lnTo>
                <a:lnTo>
                  <a:pt x="6865" y="3164703"/>
                </a:lnTo>
                <a:lnTo>
                  <a:pt x="659027" y="3157838"/>
                </a:lnTo>
                <a:cubicBezTo>
                  <a:pt x="656739" y="2999946"/>
                  <a:pt x="654450" y="2842055"/>
                  <a:pt x="652162" y="2684163"/>
                </a:cubicBezTo>
                <a:lnTo>
                  <a:pt x="716382" y="2191886"/>
                </a:lnTo>
                <a:lnTo>
                  <a:pt x="583514" y="0"/>
                </a:lnTo>
                <a:lnTo>
                  <a:pt x="41189" y="41190"/>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22" name="Freeform 21"/>
          <p:cNvSpPr/>
          <p:nvPr/>
        </p:nvSpPr>
        <p:spPr>
          <a:xfrm flipH="1">
            <a:off x="6334898" y="887855"/>
            <a:ext cx="878703" cy="4219604"/>
          </a:xfrm>
          <a:custGeom>
            <a:avLst/>
            <a:gdLst>
              <a:gd name="connsiteX0" fmla="*/ 41189 w 659027"/>
              <a:gd name="connsiteY0" fmla="*/ 41190 h 3164703"/>
              <a:gd name="connsiteX1" fmla="*/ 41189 w 659027"/>
              <a:gd name="connsiteY1" fmla="*/ 178487 h 3164703"/>
              <a:gd name="connsiteX2" fmla="*/ 0 w 659027"/>
              <a:gd name="connsiteY2" fmla="*/ 295190 h 3164703"/>
              <a:gd name="connsiteX3" fmla="*/ 0 w 659027"/>
              <a:gd name="connsiteY3" fmla="*/ 1743676 h 3164703"/>
              <a:gd name="connsiteX4" fmla="*/ 13730 w 659027"/>
              <a:gd name="connsiteY4" fmla="*/ 1812325 h 3164703"/>
              <a:gd name="connsiteX5" fmla="*/ 212811 w 659027"/>
              <a:gd name="connsiteY5" fmla="*/ 1832919 h 3164703"/>
              <a:gd name="connsiteX6" fmla="*/ 336378 w 659027"/>
              <a:gd name="connsiteY6" fmla="*/ 1915298 h 3164703"/>
              <a:gd name="connsiteX7" fmla="*/ 501135 w 659027"/>
              <a:gd name="connsiteY7" fmla="*/ 2100649 h 3164703"/>
              <a:gd name="connsiteX8" fmla="*/ 645297 w 659027"/>
              <a:gd name="connsiteY8" fmla="*/ 2334055 h 3164703"/>
              <a:gd name="connsiteX9" fmla="*/ 652162 w 659027"/>
              <a:gd name="connsiteY9" fmla="*/ 2615514 h 3164703"/>
              <a:gd name="connsiteX10" fmla="*/ 610973 w 659027"/>
              <a:gd name="connsiteY10" fmla="*/ 2800865 h 3164703"/>
              <a:gd name="connsiteX11" fmla="*/ 480541 w 659027"/>
              <a:gd name="connsiteY11" fmla="*/ 2917568 h 3164703"/>
              <a:gd name="connsiteX12" fmla="*/ 315784 w 659027"/>
              <a:gd name="connsiteY12" fmla="*/ 3013676 h 3164703"/>
              <a:gd name="connsiteX13" fmla="*/ 6865 w 659027"/>
              <a:gd name="connsiteY13" fmla="*/ 3027406 h 3164703"/>
              <a:gd name="connsiteX14" fmla="*/ 6865 w 659027"/>
              <a:gd name="connsiteY14" fmla="*/ 3164703 h 3164703"/>
              <a:gd name="connsiteX15" fmla="*/ 659027 w 659027"/>
              <a:gd name="connsiteY15" fmla="*/ 3157838 h 3164703"/>
              <a:gd name="connsiteX16" fmla="*/ 652162 w 659027"/>
              <a:gd name="connsiteY16" fmla="*/ 2684163 h 3164703"/>
              <a:gd name="connsiteX17" fmla="*/ 659027 w 659027"/>
              <a:gd name="connsiteY17" fmla="*/ 2306595 h 3164703"/>
              <a:gd name="connsiteX18" fmla="*/ 583514 w 659027"/>
              <a:gd name="connsiteY18" fmla="*/ 0 h 3164703"/>
              <a:gd name="connsiteX19" fmla="*/ 41189 w 659027"/>
              <a:gd name="connsiteY19" fmla="*/ 41190 h 3164703"/>
              <a:gd name="connsiteX0" fmla="*/ 41189 w 659027"/>
              <a:gd name="connsiteY0" fmla="*/ 41190 h 3164703"/>
              <a:gd name="connsiteX1" fmla="*/ 41189 w 659027"/>
              <a:gd name="connsiteY1" fmla="*/ 178487 h 3164703"/>
              <a:gd name="connsiteX2" fmla="*/ 0 w 659027"/>
              <a:gd name="connsiteY2" fmla="*/ 295190 h 3164703"/>
              <a:gd name="connsiteX3" fmla="*/ 0 w 659027"/>
              <a:gd name="connsiteY3" fmla="*/ 1743676 h 3164703"/>
              <a:gd name="connsiteX4" fmla="*/ 13730 w 659027"/>
              <a:gd name="connsiteY4" fmla="*/ 1812325 h 3164703"/>
              <a:gd name="connsiteX5" fmla="*/ 212811 w 659027"/>
              <a:gd name="connsiteY5" fmla="*/ 1867243 h 3164703"/>
              <a:gd name="connsiteX6" fmla="*/ 336378 w 659027"/>
              <a:gd name="connsiteY6" fmla="*/ 1915298 h 3164703"/>
              <a:gd name="connsiteX7" fmla="*/ 501135 w 659027"/>
              <a:gd name="connsiteY7" fmla="*/ 2100649 h 3164703"/>
              <a:gd name="connsiteX8" fmla="*/ 645297 w 659027"/>
              <a:gd name="connsiteY8" fmla="*/ 2334055 h 3164703"/>
              <a:gd name="connsiteX9" fmla="*/ 652162 w 659027"/>
              <a:gd name="connsiteY9" fmla="*/ 2615514 h 3164703"/>
              <a:gd name="connsiteX10" fmla="*/ 610973 w 659027"/>
              <a:gd name="connsiteY10" fmla="*/ 2800865 h 3164703"/>
              <a:gd name="connsiteX11" fmla="*/ 480541 w 659027"/>
              <a:gd name="connsiteY11" fmla="*/ 2917568 h 3164703"/>
              <a:gd name="connsiteX12" fmla="*/ 315784 w 659027"/>
              <a:gd name="connsiteY12" fmla="*/ 3013676 h 3164703"/>
              <a:gd name="connsiteX13" fmla="*/ 6865 w 659027"/>
              <a:gd name="connsiteY13" fmla="*/ 3027406 h 3164703"/>
              <a:gd name="connsiteX14" fmla="*/ 6865 w 659027"/>
              <a:gd name="connsiteY14" fmla="*/ 3164703 h 3164703"/>
              <a:gd name="connsiteX15" fmla="*/ 659027 w 659027"/>
              <a:gd name="connsiteY15" fmla="*/ 3157838 h 3164703"/>
              <a:gd name="connsiteX16" fmla="*/ 652162 w 659027"/>
              <a:gd name="connsiteY16" fmla="*/ 2684163 h 3164703"/>
              <a:gd name="connsiteX17" fmla="*/ 659027 w 659027"/>
              <a:gd name="connsiteY17" fmla="*/ 2306595 h 3164703"/>
              <a:gd name="connsiteX18" fmla="*/ 583514 w 659027"/>
              <a:gd name="connsiteY18" fmla="*/ 0 h 3164703"/>
              <a:gd name="connsiteX19" fmla="*/ 41189 w 659027"/>
              <a:gd name="connsiteY19" fmla="*/ 41190 h 316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9027" h="3164703">
                <a:moveTo>
                  <a:pt x="41189" y="41190"/>
                </a:moveTo>
                <a:lnTo>
                  <a:pt x="41189" y="178487"/>
                </a:lnTo>
                <a:lnTo>
                  <a:pt x="0" y="295190"/>
                </a:lnTo>
                <a:lnTo>
                  <a:pt x="0" y="1743676"/>
                </a:lnTo>
                <a:lnTo>
                  <a:pt x="13730" y="1812325"/>
                </a:lnTo>
                <a:lnTo>
                  <a:pt x="212811" y="1867243"/>
                </a:lnTo>
                <a:lnTo>
                  <a:pt x="336378" y="1915298"/>
                </a:lnTo>
                <a:lnTo>
                  <a:pt x="501135" y="2100649"/>
                </a:lnTo>
                <a:lnTo>
                  <a:pt x="645297" y="2334055"/>
                </a:lnTo>
                <a:lnTo>
                  <a:pt x="652162" y="2615514"/>
                </a:lnTo>
                <a:lnTo>
                  <a:pt x="610973" y="2800865"/>
                </a:lnTo>
                <a:lnTo>
                  <a:pt x="480541" y="2917568"/>
                </a:lnTo>
                <a:lnTo>
                  <a:pt x="315784" y="3013676"/>
                </a:lnTo>
                <a:lnTo>
                  <a:pt x="6865" y="3027406"/>
                </a:lnTo>
                <a:lnTo>
                  <a:pt x="6865" y="3164703"/>
                </a:lnTo>
                <a:lnTo>
                  <a:pt x="659027" y="3157838"/>
                </a:lnTo>
                <a:cubicBezTo>
                  <a:pt x="656739" y="2999946"/>
                  <a:pt x="654450" y="2842055"/>
                  <a:pt x="652162" y="2684163"/>
                </a:cubicBezTo>
                <a:lnTo>
                  <a:pt x="659027" y="2306595"/>
                </a:lnTo>
                <a:lnTo>
                  <a:pt x="583514" y="0"/>
                </a:lnTo>
                <a:lnTo>
                  <a:pt x="41189" y="41190"/>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Rectangle 15"/>
          <p:cNvSpPr/>
          <p:nvPr/>
        </p:nvSpPr>
        <p:spPr>
          <a:xfrm>
            <a:off x="3778015" y="2514600"/>
            <a:ext cx="2540000" cy="5486400"/>
          </a:xfrm>
          <a:prstGeom prst="rect">
            <a:avLst/>
          </a:prstGeom>
          <a:gradFill>
            <a:gsLst>
              <a:gs pos="0">
                <a:schemeClr val="accent1"/>
              </a:gs>
              <a:gs pos="54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7" name="Rectangle 16"/>
          <p:cNvSpPr/>
          <p:nvPr/>
        </p:nvSpPr>
        <p:spPr>
          <a:xfrm>
            <a:off x="3556000" y="5156199"/>
            <a:ext cx="7213600" cy="1742351"/>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4" name="Freeform 13"/>
          <p:cNvSpPr/>
          <p:nvPr/>
        </p:nvSpPr>
        <p:spPr>
          <a:xfrm>
            <a:off x="5320886" y="1185333"/>
            <a:ext cx="1065804" cy="3994275"/>
          </a:xfrm>
          <a:custGeom>
            <a:avLst/>
            <a:gdLst>
              <a:gd name="connsiteX0" fmla="*/ 7470 w 799353"/>
              <a:gd name="connsiteY0" fmla="*/ 14941 h 2592294"/>
              <a:gd name="connsiteX1" fmla="*/ 0 w 799353"/>
              <a:gd name="connsiteY1" fmla="*/ 881529 h 2592294"/>
              <a:gd name="connsiteX2" fmla="*/ 657412 w 799353"/>
              <a:gd name="connsiteY2" fmla="*/ 2151529 h 2592294"/>
              <a:gd name="connsiteX3" fmla="*/ 717176 w 799353"/>
              <a:gd name="connsiteY3" fmla="*/ 2248647 h 2592294"/>
              <a:gd name="connsiteX4" fmla="*/ 687294 w 799353"/>
              <a:gd name="connsiteY4" fmla="*/ 2315882 h 2592294"/>
              <a:gd name="connsiteX5" fmla="*/ 627529 w 799353"/>
              <a:gd name="connsiteY5" fmla="*/ 2360706 h 2592294"/>
              <a:gd name="connsiteX6" fmla="*/ 605118 w 799353"/>
              <a:gd name="connsiteY6" fmla="*/ 2375647 h 2592294"/>
              <a:gd name="connsiteX7" fmla="*/ 582706 w 799353"/>
              <a:gd name="connsiteY7" fmla="*/ 2390588 h 2592294"/>
              <a:gd name="connsiteX8" fmla="*/ 582706 w 799353"/>
              <a:gd name="connsiteY8" fmla="*/ 2390588 h 2592294"/>
              <a:gd name="connsiteX9" fmla="*/ 425823 w 799353"/>
              <a:gd name="connsiteY9" fmla="*/ 2427941 h 2592294"/>
              <a:gd name="connsiteX10" fmla="*/ 425823 w 799353"/>
              <a:gd name="connsiteY10" fmla="*/ 2592294 h 2592294"/>
              <a:gd name="connsiteX11" fmla="*/ 799353 w 799353"/>
              <a:gd name="connsiteY11" fmla="*/ 2584823 h 2592294"/>
              <a:gd name="connsiteX12" fmla="*/ 791882 w 799353"/>
              <a:gd name="connsiteY12" fmla="*/ 2487706 h 2592294"/>
              <a:gd name="connsiteX13" fmla="*/ 649941 w 799353"/>
              <a:gd name="connsiteY13" fmla="*/ 0 h 2592294"/>
              <a:gd name="connsiteX14" fmla="*/ 7470 w 799353"/>
              <a:gd name="connsiteY14" fmla="*/ 14941 h 2592294"/>
              <a:gd name="connsiteX0" fmla="*/ 7470 w 799353"/>
              <a:gd name="connsiteY0" fmla="*/ 418353 h 2995706"/>
              <a:gd name="connsiteX1" fmla="*/ 0 w 799353"/>
              <a:gd name="connsiteY1" fmla="*/ 1284941 h 2995706"/>
              <a:gd name="connsiteX2" fmla="*/ 657412 w 799353"/>
              <a:gd name="connsiteY2" fmla="*/ 2554941 h 2995706"/>
              <a:gd name="connsiteX3" fmla="*/ 717176 w 799353"/>
              <a:gd name="connsiteY3" fmla="*/ 2652059 h 2995706"/>
              <a:gd name="connsiteX4" fmla="*/ 687294 w 799353"/>
              <a:gd name="connsiteY4" fmla="*/ 2719294 h 2995706"/>
              <a:gd name="connsiteX5" fmla="*/ 627529 w 799353"/>
              <a:gd name="connsiteY5" fmla="*/ 2764118 h 2995706"/>
              <a:gd name="connsiteX6" fmla="*/ 605118 w 799353"/>
              <a:gd name="connsiteY6" fmla="*/ 2779059 h 2995706"/>
              <a:gd name="connsiteX7" fmla="*/ 582706 w 799353"/>
              <a:gd name="connsiteY7" fmla="*/ 2794000 h 2995706"/>
              <a:gd name="connsiteX8" fmla="*/ 582706 w 799353"/>
              <a:gd name="connsiteY8" fmla="*/ 2794000 h 2995706"/>
              <a:gd name="connsiteX9" fmla="*/ 425823 w 799353"/>
              <a:gd name="connsiteY9" fmla="*/ 2831353 h 2995706"/>
              <a:gd name="connsiteX10" fmla="*/ 425823 w 799353"/>
              <a:gd name="connsiteY10" fmla="*/ 2995706 h 2995706"/>
              <a:gd name="connsiteX11" fmla="*/ 799353 w 799353"/>
              <a:gd name="connsiteY11" fmla="*/ 2988235 h 2995706"/>
              <a:gd name="connsiteX12" fmla="*/ 791882 w 799353"/>
              <a:gd name="connsiteY12" fmla="*/ 2891118 h 2995706"/>
              <a:gd name="connsiteX13" fmla="*/ 791882 w 799353"/>
              <a:gd name="connsiteY13" fmla="*/ 0 h 2995706"/>
              <a:gd name="connsiteX14" fmla="*/ 7470 w 799353"/>
              <a:gd name="connsiteY14" fmla="*/ 418353 h 2995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9353" h="2995706">
                <a:moveTo>
                  <a:pt x="7470" y="418353"/>
                </a:moveTo>
                <a:lnTo>
                  <a:pt x="0" y="1284941"/>
                </a:lnTo>
                <a:lnTo>
                  <a:pt x="657412" y="2554941"/>
                </a:lnTo>
                <a:lnTo>
                  <a:pt x="717176" y="2652059"/>
                </a:lnTo>
                <a:lnTo>
                  <a:pt x="687294" y="2719294"/>
                </a:lnTo>
                <a:cubicBezTo>
                  <a:pt x="667372" y="2734235"/>
                  <a:pt x="647668" y="2749471"/>
                  <a:pt x="627529" y="2764118"/>
                </a:cubicBezTo>
                <a:cubicBezTo>
                  <a:pt x="620268" y="2769399"/>
                  <a:pt x="612129" y="2773450"/>
                  <a:pt x="605118" y="2779059"/>
                </a:cubicBezTo>
                <a:cubicBezTo>
                  <a:pt x="584241" y="2795761"/>
                  <a:pt x="598695" y="2794000"/>
                  <a:pt x="582706" y="2794000"/>
                </a:cubicBezTo>
                <a:lnTo>
                  <a:pt x="582706" y="2794000"/>
                </a:lnTo>
                <a:lnTo>
                  <a:pt x="425823" y="2831353"/>
                </a:lnTo>
                <a:lnTo>
                  <a:pt x="425823" y="2995706"/>
                </a:lnTo>
                <a:lnTo>
                  <a:pt x="799353" y="2988235"/>
                </a:lnTo>
                <a:lnTo>
                  <a:pt x="791882" y="2891118"/>
                </a:lnTo>
                <a:lnTo>
                  <a:pt x="791882" y="0"/>
                </a:lnTo>
                <a:lnTo>
                  <a:pt x="7470" y="418353"/>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5" name="Freeform 14"/>
          <p:cNvSpPr/>
          <p:nvPr/>
        </p:nvSpPr>
        <p:spPr>
          <a:xfrm flipH="1">
            <a:off x="3683167" y="1255059"/>
            <a:ext cx="1065804" cy="3924548"/>
          </a:xfrm>
          <a:custGeom>
            <a:avLst/>
            <a:gdLst>
              <a:gd name="connsiteX0" fmla="*/ 7470 w 799353"/>
              <a:gd name="connsiteY0" fmla="*/ 14941 h 2592294"/>
              <a:gd name="connsiteX1" fmla="*/ 0 w 799353"/>
              <a:gd name="connsiteY1" fmla="*/ 881529 h 2592294"/>
              <a:gd name="connsiteX2" fmla="*/ 657412 w 799353"/>
              <a:gd name="connsiteY2" fmla="*/ 2151529 h 2592294"/>
              <a:gd name="connsiteX3" fmla="*/ 717176 w 799353"/>
              <a:gd name="connsiteY3" fmla="*/ 2248647 h 2592294"/>
              <a:gd name="connsiteX4" fmla="*/ 687294 w 799353"/>
              <a:gd name="connsiteY4" fmla="*/ 2315882 h 2592294"/>
              <a:gd name="connsiteX5" fmla="*/ 627529 w 799353"/>
              <a:gd name="connsiteY5" fmla="*/ 2360706 h 2592294"/>
              <a:gd name="connsiteX6" fmla="*/ 605118 w 799353"/>
              <a:gd name="connsiteY6" fmla="*/ 2375647 h 2592294"/>
              <a:gd name="connsiteX7" fmla="*/ 582706 w 799353"/>
              <a:gd name="connsiteY7" fmla="*/ 2390588 h 2592294"/>
              <a:gd name="connsiteX8" fmla="*/ 582706 w 799353"/>
              <a:gd name="connsiteY8" fmla="*/ 2390588 h 2592294"/>
              <a:gd name="connsiteX9" fmla="*/ 425823 w 799353"/>
              <a:gd name="connsiteY9" fmla="*/ 2427941 h 2592294"/>
              <a:gd name="connsiteX10" fmla="*/ 425823 w 799353"/>
              <a:gd name="connsiteY10" fmla="*/ 2592294 h 2592294"/>
              <a:gd name="connsiteX11" fmla="*/ 799353 w 799353"/>
              <a:gd name="connsiteY11" fmla="*/ 2584823 h 2592294"/>
              <a:gd name="connsiteX12" fmla="*/ 791882 w 799353"/>
              <a:gd name="connsiteY12" fmla="*/ 2487706 h 2592294"/>
              <a:gd name="connsiteX13" fmla="*/ 649941 w 799353"/>
              <a:gd name="connsiteY13" fmla="*/ 0 h 2592294"/>
              <a:gd name="connsiteX14" fmla="*/ 7470 w 799353"/>
              <a:gd name="connsiteY14" fmla="*/ 14941 h 2592294"/>
              <a:gd name="connsiteX0" fmla="*/ 7470 w 799353"/>
              <a:gd name="connsiteY0" fmla="*/ 366058 h 2943411"/>
              <a:gd name="connsiteX1" fmla="*/ 0 w 799353"/>
              <a:gd name="connsiteY1" fmla="*/ 1232646 h 2943411"/>
              <a:gd name="connsiteX2" fmla="*/ 657412 w 799353"/>
              <a:gd name="connsiteY2" fmla="*/ 2502646 h 2943411"/>
              <a:gd name="connsiteX3" fmla="*/ 717176 w 799353"/>
              <a:gd name="connsiteY3" fmla="*/ 2599764 h 2943411"/>
              <a:gd name="connsiteX4" fmla="*/ 687294 w 799353"/>
              <a:gd name="connsiteY4" fmla="*/ 2666999 h 2943411"/>
              <a:gd name="connsiteX5" fmla="*/ 627529 w 799353"/>
              <a:gd name="connsiteY5" fmla="*/ 2711823 h 2943411"/>
              <a:gd name="connsiteX6" fmla="*/ 605118 w 799353"/>
              <a:gd name="connsiteY6" fmla="*/ 2726764 h 2943411"/>
              <a:gd name="connsiteX7" fmla="*/ 582706 w 799353"/>
              <a:gd name="connsiteY7" fmla="*/ 2741705 h 2943411"/>
              <a:gd name="connsiteX8" fmla="*/ 582706 w 799353"/>
              <a:gd name="connsiteY8" fmla="*/ 2741705 h 2943411"/>
              <a:gd name="connsiteX9" fmla="*/ 425823 w 799353"/>
              <a:gd name="connsiteY9" fmla="*/ 2779058 h 2943411"/>
              <a:gd name="connsiteX10" fmla="*/ 425823 w 799353"/>
              <a:gd name="connsiteY10" fmla="*/ 2943411 h 2943411"/>
              <a:gd name="connsiteX11" fmla="*/ 799353 w 799353"/>
              <a:gd name="connsiteY11" fmla="*/ 2935940 h 2943411"/>
              <a:gd name="connsiteX12" fmla="*/ 791882 w 799353"/>
              <a:gd name="connsiteY12" fmla="*/ 2838823 h 2943411"/>
              <a:gd name="connsiteX13" fmla="*/ 724647 w 799353"/>
              <a:gd name="connsiteY13" fmla="*/ 0 h 2943411"/>
              <a:gd name="connsiteX14" fmla="*/ 7470 w 799353"/>
              <a:gd name="connsiteY14" fmla="*/ 366058 h 2943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9353" h="2943411">
                <a:moveTo>
                  <a:pt x="7470" y="366058"/>
                </a:moveTo>
                <a:lnTo>
                  <a:pt x="0" y="1232646"/>
                </a:lnTo>
                <a:lnTo>
                  <a:pt x="657412" y="2502646"/>
                </a:lnTo>
                <a:lnTo>
                  <a:pt x="717176" y="2599764"/>
                </a:lnTo>
                <a:lnTo>
                  <a:pt x="687294" y="2666999"/>
                </a:lnTo>
                <a:cubicBezTo>
                  <a:pt x="667372" y="2681940"/>
                  <a:pt x="647668" y="2697176"/>
                  <a:pt x="627529" y="2711823"/>
                </a:cubicBezTo>
                <a:cubicBezTo>
                  <a:pt x="620268" y="2717104"/>
                  <a:pt x="612129" y="2721155"/>
                  <a:pt x="605118" y="2726764"/>
                </a:cubicBezTo>
                <a:cubicBezTo>
                  <a:pt x="584241" y="2743466"/>
                  <a:pt x="598695" y="2741705"/>
                  <a:pt x="582706" y="2741705"/>
                </a:cubicBezTo>
                <a:lnTo>
                  <a:pt x="582706" y="2741705"/>
                </a:lnTo>
                <a:lnTo>
                  <a:pt x="425823" y="2779058"/>
                </a:lnTo>
                <a:lnTo>
                  <a:pt x="425823" y="2943411"/>
                </a:lnTo>
                <a:lnTo>
                  <a:pt x="799353" y="2935940"/>
                </a:lnTo>
                <a:lnTo>
                  <a:pt x="791882" y="2838823"/>
                </a:lnTo>
                <a:lnTo>
                  <a:pt x="724647" y="0"/>
                </a:lnTo>
                <a:lnTo>
                  <a:pt x="7470" y="366058"/>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 name="Rectangle 1"/>
          <p:cNvSpPr/>
          <p:nvPr/>
        </p:nvSpPr>
        <p:spPr>
          <a:xfrm>
            <a:off x="-406400" y="4966084"/>
            <a:ext cx="12801600" cy="34713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4" name="TextBox 3"/>
          <p:cNvSpPr txBox="1"/>
          <p:nvPr/>
        </p:nvSpPr>
        <p:spPr>
          <a:xfrm>
            <a:off x="609600" y="482600"/>
            <a:ext cx="2848857" cy="666786"/>
          </a:xfrm>
          <a:prstGeom prst="rect">
            <a:avLst/>
          </a:prstGeom>
          <a:noFill/>
        </p:spPr>
        <p:txBody>
          <a:bodyPr wrap="none" rtlCol="0">
            <a:spAutoFit/>
          </a:bodyPr>
          <a:lstStyle/>
          <a:p>
            <a:r>
              <a:rPr lang="en-US" sz="2133" dirty="0" err="1"/>
              <a:t>Xxxx</a:t>
            </a:r>
            <a:r>
              <a:rPr lang="en-US" sz="2133" dirty="0"/>
              <a:t> xxx </a:t>
            </a:r>
            <a:r>
              <a:rPr lang="en-US" sz="2133" dirty="0" err="1"/>
              <a:t>xxx</a:t>
            </a:r>
            <a:r>
              <a:rPr lang="en-US" sz="2133" dirty="0"/>
              <a:t> xx </a:t>
            </a:r>
            <a:r>
              <a:rPr lang="en-US" sz="2133" dirty="0" err="1"/>
              <a:t>xxxxxx</a:t>
            </a:r>
            <a:endParaRPr lang="en-US" sz="2133" dirty="0"/>
          </a:p>
          <a:p>
            <a:r>
              <a:rPr lang="en-US" sz="1600" dirty="0"/>
              <a:t>$X (XX 2015)</a:t>
            </a:r>
          </a:p>
        </p:txBody>
      </p:sp>
      <p:pic>
        <p:nvPicPr>
          <p:cNvPr id="8" name="Picture 7"/>
          <p:cNvPicPr>
            <a:picLocks noChangeAspect="1"/>
          </p:cNvPicPr>
          <p:nvPr/>
        </p:nvPicPr>
        <p:blipFill>
          <a:blip r:embed="rId2"/>
          <a:stretch>
            <a:fillRect/>
          </a:stretch>
        </p:blipFill>
        <p:spPr>
          <a:xfrm>
            <a:off x="3784767" y="1701800"/>
            <a:ext cx="2495999" cy="3276600"/>
          </a:xfrm>
          <a:prstGeom prst="rect">
            <a:avLst/>
          </a:prstGeom>
          <a:ln>
            <a:noFill/>
          </a:ln>
        </p:spPr>
      </p:pic>
      <p:pic>
        <p:nvPicPr>
          <p:cNvPr id="9" name="Picture 8"/>
          <p:cNvPicPr>
            <a:picLocks noChangeAspect="1"/>
          </p:cNvPicPr>
          <p:nvPr/>
        </p:nvPicPr>
        <p:blipFill>
          <a:blip r:embed="rId3"/>
          <a:stretch>
            <a:fillRect/>
          </a:stretch>
        </p:blipFill>
        <p:spPr>
          <a:xfrm>
            <a:off x="6300867" y="1092200"/>
            <a:ext cx="2693405" cy="3886200"/>
          </a:xfrm>
          <a:prstGeom prst="rect">
            <a:avLst/>
          </a:prstGeom>
        </p:spPr>
      </p:pic>
      <p:pic>
        <p:nvPicPr>
          <p:cNvPr id="10" name="Picture 9"/>
          <p:cNvPicPr>
            <a:picLocks noChangeAspect="1"/>
          </p:cNvPicPr>
          <p:nvPr/>
        </p:nvPicPr>
        <p:blipFill>
          <a:blip r:embed="rId4"/>
          <a:stretch>
            <a:fillRect/>
          </a:stretch>
        </p:blipFill>
        <p:spPr>
          <a:xfrm>
            <a:off x="8839201" y="2482943"/>
            <a:ext cx="1836412" cy="2493143"/>
          </a:xfrm>
          <a:prstGeom prst="rect">
            <a:avLst/>
          </a:prstGeom>
        </p:spPr>
      </p:pic>
      <p:sp>
        <p:nvSpPr>
          <p:cNvPr id="11" name="Rectangle 10"/>
          <p:cNvSpPr/>
          <p:nvPr/>
        </p:nvSpPr>
        <p:spPr>
          <a:xfrm>
            <a:off x="4348925" y="5359400"/>
            <a:ext cx="1367682" cy="420564"/>
          </a:xfrm>
          <a:prstGeom prst="rect">
            <a:avLst/>
          </a:prstGeom>
        </p:spPr>
        <p:txBody>
          <a:bodyPr wrap="none">
            <a:spAutoFit/>
          </a:bodyPr>
          <a:lstStyle/>
          <a:p>
            <a:pPr algn="ctr"/>
            <a:r>
              <a:rPr lang="en-US" sz="2133" dirty="0"/>
              <a:t>X xx xxx X</a:t>
            </a:r>
          </a:p>
        </p:txBody>
      </p:sp>
      <p:sp>
        <p:nvSpPr>
          <p:cNvPr id="12" name="Rectangle 11"/>
          <p:cNvSpPr/>
          <p:nvPr/>
        </p:nvSpPr>
        <p:spPr>
          <a:xfrm>
            <a:off x="7113459" y="5359400"/>
            <a:ext cx="1367682" cy="420564"/>
          </a:xfrm>
          <a:prstGeom prst="rect">
            <a:avLst/>
          </a:prstGeom>
        </p:spPr>
        <p:txBody>
          <a:bodyPr wrap="none">
            <a:spAutoFit/>
          </a:bodyPr>
          <a:lstStyle/>
          <a:p>
            <a:pPr algn="ctr"/>
            <a:r>
              <a:rPr lang="en-US" sz="2133" dirty="0"/>
              <a:t>X xx xxx X</a:t>
            </a:r>
          </a:p>
        </p:txBody>
      </p:sp>
      <p:sp>
        <p:nvSpPr>
          <p:cNvPr id="13" name="Rectangle 12"/>
          <p:cNvSpPr/>
          <p:nvPr/>
        </p:nvSpPr>
        <p:spPr>
          <a:xfrm>
            <a:off x="9073564" y="5359400"/>
            <a:ext cx="1367682" cy="420564"/>
          </a:xfrm>
          <a:prstGeom prst="rect">
            <a:avLst/>
          </a:prstGeom>
        </p:spPr>
        <p:txBody>
          <a:bodyPr wrap="none">
            <a:spAutoFit/>
          </a:bodyPr>
          <a:lstStyle/>
          <a:p>
            <a:pPr algn="ctr"/>
            <a:r>
              <a:rPr lang="en-US" sz="2133" dirty="0"/>
              <a:t>X xx xxx X</a:t>
            </a:r>
          </a:p>
        </p:txBody>
      </p:sp>
      <p:sp>
        <p:nvSpPr>
          <p:cNvPr id="25" name="TextBox 24"/>
          <p:cNvSpPr txBox="1"/>
          <p:nvPr/>
        </p:nvSpPr>
        <p:spPr>
          <a:xfrm>
            <a:off x="609600" y="2496777"/>
            <a:ext cx="3149600" cy="1405449"/>
          </a:xfrm>
          <a:prstGeom prst="rect">
            <a:avLst/>
          </a:prstGeom>
          <a:noFill/>
        </p:spPr>
        <p:txBody>
          <a:bodyPr wrap="square" rtlCol="0">
            <a:spAutoFit/>
          </a:bodyPr>
          <a:lstStyle/>
          <a:p>
            <a:r>
              <a:rPr lang="en-US" sz="2133" dirty="0"/>
              <a:t>25% </a:t>
            </a:r>
            <a:r>
              <a:rPr lang="en-US" sz="2133" dirty="0" err="1"/>
              <a:t>Xxxxxx</a:t>
            </a:r>
            <a:r>
              <a:rPr lang="en-US" sz="2133" dirty="0"/>
              <a:t> x xx 2014</a:t>
            </a:r>
          </a:p>
          <a:p>
            <a:r>
              <a:rPr lang="en-US" sz="1600" dirty="0" err="1"/>
              <a:t>Xxxxx</a:t>
            </a:r>
            <a:r>
              <a:rPr lang="en-US" sz="1600" dirty="0"/>
              <a:t> </a:t>
            </a:r>
            <a:r>
              <a:rPr lang="en-US" sz="1600" dirty="0" err="1"/>
              <a:t>xxxxx</a:t>
            </a:r>
            <a:r>
              <a:rPr lang="en-US" sz="1600" dirty="0"/>
              <a:t> </a:t>
            </a:r>
            <a:r>
              <a:rPr lang="en-US" sz="1600" dirty="0" err="1"/>
              <a:t>xxxxxx</a:t>
            </a:r>
            <a:r>
              <a:rPr lang="en-US" sz="1600" dirty="0"/>
              <a:t> xxx xx </a:t>
            </a:r>
            <a:r>
              <a:rPr lang="en-US" sz="1600" dirty="0" err="1"/>
              <a:t>xxxxxxxx</a:t>
            </a:r>
            <a:r>
              <a:rPr lang="en-US" sz="1600" dirty="0"/>
              <a:t> </a:t>
            </a:r>
            <a:r>
              <a:rPr lang="en-US" sz="1600" dirty="0" err="1"/>
              <a:t>xxxxxx</a:t>
            </a:r>
            <a:r>
              <a:rPr lang="en-US" sz="1600" dirty="0"/>
              <a:t> x xx </a:t>
            </a:r>
            <a:r>
              <a:rPr lang="en-US" sz="1600" dirty="0" err="1"/>
              <a:t>Xx</a:t>
            </a:r>
            <a:r>
              <a:rPr lang="en-US" sz="1600" dirty="0"/>
              <a:t> </a:t>
            </a:r>
            <a:r>
              <a:rPr lang="en-US" sz="1600" dirty="0" err="1"/>
              <a:t>xxxxx</a:t>
            </a:r>
            <a:r>
              <a:rPr lang="en-US" sz="1600" dirty="0"/>
              <a:t> xx </a:t>
            </a:r>
            <a:r>
              <a:rPr lang="en-US" sz="1600" dirty="0" err="1"/>
              <a:t>xxxxxxx</a:t>
            </a:r>
            <a:r>
              <a:rPr lang="en-US" sz="1600" dirty="0"/>
              <a:t> xxx xx </a:t>
            </a:r>
            <a:r>
              <a:rPr lang="en-US" sz="1600" dirty="0" err="1"/>
              <a:t>xx</a:t>
            </a:r>
            <a:r>
              <a:rPr lang="en-US" sz="1600" dirty="0"/>
              <a:t> </a:t>
            </a:r>
            <a:r>
              <a:rPr lang="en-US" sz="1600" dirty="0" err="1"/>
              <a:t>xxxx</a:t>
            </a:r>
            <a:r>
              <a:rPr lang="en-US" sz="1600" dirty="0"/>
              <a:t> x </a:t>
            </a:r>
            <a:r>
              <a:rPr lang="en-US" sz="1600" dirty="0" err="1"/>
              <a:t>xxxxxxx</a:t>
            </a:r>
            <a:r>
              <a:rPr lang="en-US" sz="1600" dirty="0"/>
              <a:t> xx </a:t>
            </a:r>
            <a:r>
              <a:rPr lang="en-US" sz="1600" dirty="0" err="1"/>
              <a:t>Xx</a:t>
            </a:r>
            <a:r>
              <a:rPr lang="en-US" sz="1600" dirty="0"/>
              <a:t> </a:t>
            </a:r>
            <a:r>
              <a:rPr lang="en-US" sz="1600" dirty="0" err="1"/>
              <a:t>xxxxxxxxxxx</a:t>
            </a:r>
            <a:r>
              <a:rPr lang="en-US" sz="1600" dirty="0"/>
              <a:t> x </a:t>
            </a:r>
            <a:r>
              <a:rPr lang="en-US" sz="1600" dirty="0" err="1"/>
              <a:t>xxxx</a:t>
            </a:r>
            <a:r>
              <a:rPr lang="en-US" sz="1600" dirty="0"/>
              <a:t> xx xxx </a:t>
            </a:r>
          </a:p>
        </p:txBody>
      </p:sp>
      <p:sp>
        <p:nvSpPr>
          <p:cNvPr id="26" name="Rectangle 25"/>
          <p:cNvSpPr/>
          <p:nvPr/>
        </p:nvSpPr>
        <p:spPr>
          <a:xfrm>
            <a:off x="4552505" y="4200806"/>
            <a:ext cx="960519" cy="584775"/>
          </a:xfrm>
          <a:prstGeom prst="rect">
            <a:avLst/>
          </a:prstGeom>
        </p:spPr>
        <p:txBody>
          <a:bodyPr wrap="none">
            <a:spAutoFit/>
          </a:bodyPr>
          <a:lstStyle/>
          <a:p>
            <a:pPr algn="ctr"/>
            <a:r>
              <a:rPr lang="en-US" sz="3200" dirty="0">
                <a:solidFill>
                  <a:schemeClr val="bg1"/>
                </a:solidFill>
              </a:rPr>
              <a:t>$45 </a:t>
            </a:r>
          </a:p>
        </p:txBody>
      </p:sp>
      <p:sp>
        <p:nvSpPr>
          <p:cNvPr id="27" name="Rectangle 26"/>
          <p:cNvSpPr/>
          <p:nvPr/>
        </p:nvSpPr>
        <p:spPr>
          <a:xfrm>
            <a:off x="7167309" y="4200806"/>
            <a:ext cx="960519" cy="584775"/>
          </a:xfrm>
          <a:prstGeom prst="rect">
            <a:avLst/>
          </a:prstGeom>
        </p:spPr>
        <p:txBody>
          <a:bodyPr wrap="none">
            <a:spAutoFit/>
          </a:bodyPr>
          <a:lstStyle/>
          <a:p>
            <a:pPr algn="ctr"/>
            <a:r>
              <a:rPr lang="en-US" sz="3200" dirty="0">
                <a:solidFill>
                  <a:schemeClr val="bg1"/>
                </a:solidFill>
              </a:rPr>
              <a:t>$31 </a:t>
            </a:r>
          </a:p>
        </p:txBody>
      </p:sp>
      <p:sp>
        <p:nvSpPr>
          <p:cNvPr id="28" name="Rectangle 27"/>
          <p:cNvSpPr/>
          <p:nvPr/>
        </p:nvSpPr>
        <p:spPr>
          <a:xfrm>
            <a:off x="9277145" y="4200806"/>
            <a:ext cx="960519" cy="584775"/>
          </a:xfrm>
          <a:prstGeom prst="rect">
            <a:avLst/>
          </a:prstGeom>
        </p:spPr>
        <p:txBody>
          <a:bodyPr wrap="none">
            <a:spAutoFit/>
          </a:bodyPr>
          <a:lstStyle/>
          <a:p>
            <a:pPr algn="ctr"/>
            <a:r>
              <a:rPr lang="en-US" sz="3200" dirty="0">
                <a:solidFill>
                  <a:schemeClr val="bg1"/>
                </a:solidFill>
              </a:rPr>
              <a:t>$38 </a:t>
            </a:r>
          </a:p>
        </p:txBody>
      </p:sp>
    </p:spTree>
    <p:extLst>
      <p:ext uri="{BB962C8B-B14F-4D97-AF65-F5344CB8AC3E}">
        <p14:creationId xmlns:p14="http://schemas.microsoft.com/office/powerpoint/2010/main" val="3403671663"/>
      </p:ext>
    </p:extLst>
  </p:cSld>
  <p:clrMapOvr>
    <a:masterClrMapping/>
  </p:clrMapOvr>
  <p:transition xmlns:p14="http://schemas.microsoft.com/office/powerpoint/2010/mai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60000">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60000">
                                          <p:cBhvr additive="base">
                                            <p:cTn id="7" dur="1000" fill="hold"/>
                                            <p:tgtEl>
                                              <p:spTgt spid="16"/>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14:presetBounceEnd="60000">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14:bounceEnd="60000">
                                          <p:cBhvr additive="base">
                                            <p:cTn id="12" dur="1000" fill="hold"/>
                                            <p:tgtEl>
                                              <p:spTgt spid="19"/>
                                            </p:tgtEl>
                                            <p:attrNameLst>
                                              <p:attrName>ppt_x</p:attrName>
                                            </p:attrNameLst>
                                          </p:cBhvr>
                                          <p:tavLst>
                                            <p:tav tm="0">
                                              <p:val>
                                                <p:strVal val="#ppt_x"/>
                                              </p:val>
                                            </p:tav>
                                            <p:tav tm="100000">
                                              <p:val>
                                                <p:strVal val="#ppt_x"/>
                                              </p:val>
                                            </p:tav>
                                          </p:tavLst>
                                        </p:anim>
                                        <p:anim calcmode="lin" valueType="num" p14:bounceEnd="60000">
                                          <p:cBhvr additive="base">
                                            <p:cTn id="13" dur="1000" fill="hold"/>
                                            <p:tgtEl>
                                              <p:spTgt spid="19"/>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2" presetClass="entr" presetSubtype="4" fill="hold" grpId="0" nodeType="afterEffect" p14:presetBounceEnd="60000">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14:bounceEnd="60000">
                                          <p:cBhvr additive="base">
                                            <p:cTn id="17" dur="1000" fill="hold"/>
                                            <p:tgtEl>
                                              <p:spTgt spid="20"/>
                                            </p:tgtEl>
                                            <p:attrNameLst>
                                              <p:attrName>ppt_x</p:attrName>
                                            </p:attrNameLst>
                                          </p:cBhvr>
                                          <p:tavLst>
                                            <p:tav tm="0">
                                              <p:val>
                                                <p:strVal val="#ppt_x"/>
                                              </p:val>
                                            </p:tav>
                                            <p:tav tm="100000">
                                              <p:val>
                                                <p:strVal val="#ppt_x"/>
                                              </p:val>
                                            </p:tav>
                                          </p:tavLst>
                                        </p:anim>
                                        <p:anim calcmode="lin" valueType="num" p14:bounceEnd="60000">
                                          <p:cBhvr additive="base">
                                            <p:cTn id="18" dur="10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19" grpId="0" animBg="1"/>
          <p:bldP spid="16"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000" fill="hold"/>
                                            <p:tgtEl>
                                              <p:spTgt spid="16"/>
                                            </p:tgtEl>
                                            <p:attrNameLst>
                                              <p:attrName>ppt_x</p:attrName>
                                            </p:attrNameLst>
                                          </p:cBhvr>
                                          <p:tavLst>
                                            <p:tav tm="0">
                                              <p:val>
                                                <p:strVal val="#ppt_x"/>
                                              </p:val>
                                            </p:tav>
                                            <p:tav tm="100000">
                                              <p:val>
                                                <p:strVal val="#ppt_x"/>
                                              </p:val>
                                            </p:tav>
                                          </p:tavLst>
                                        </p:anim>
                                        <p:anim calcmode="lin" valueType="num">
                                          <p:cBhvr additive="base">
                                            <p:cTn id="8" dur="1000" fill="hold"/>
                                            <p:tgtEl>
                                              <p:spTgt spid="16"/>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additive="base">
                                            <p:cTn id="12" dur="1000" fill="hold"/>
                                            <p:tgtEl>
                                              <p:spTgt spid="19"/>
                                            </p:tgtEl>
                                            <p:attrNameLst>
                                              <p:attrName>ppt_x</p:attrName>
                                            </p:attrNameLst>
                                          </p:cBhvr>
                                          <p:tavLst>
                                            <p:tav tm="0">
                                              <p:val>
                                                <p:strVal val="#ppt_x"/>
                                              </p:val>
                                            </p:tav>
                                            <p:tav tm="100000">
                                              <p:val>
                                                <p:strVal val="#ppt_x"/>
                                              </p:val>
                                            </p:tav>
                                          </p:tavLst>
                                        </p:anim>
                                        <p:anim calcmode="lin" valueType="num">
                                          <p:cBhvr additive="base">
                                            <p:cTn id="13" dur="1000" fill="hold"/>
                                            <p:tgtEl>
                                              <p:spTgt spid="19"/>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2" presetClass="entr" presetSubtype="4" fill="hold" grpId="0" nodeType="after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1000" fill="hold"/>
                                            <p:tgtEl>
                                              <p:spTgt spid="20"/>
                                            </p:tgtEl>
                                            <p:attrNameLst>
                                              <p:attrName>ppt_x</p:attrName>
                                            </p:attrNameLst>
                                          </p:cBhvr>
                                          <p:tavLst>
                                            <p:tav tm="0">
                                              <p:val>
                                                <p:strVal val="#ppt_x"/>
                                              </p:val>
                                            </p:tav>
                                            <p:tav tm="100000">
                                              <p:val>
                                                <p:strVal val="#ppt_x"/>
                                              </p:val>
                                            </p:tav>
                                          </p:tavLst>
                                        </p:anim>
                                        <p:anim calcmode="lin" valueType="num">
                                          <p:cBhvr additive="base">
                                            <p:cTn id="18" dur="10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19" grpId="0" animBg="1"/>
          <p:bldP spid="16" grpId="0" animBg="1"/>
        </p:bldLst>
      </p:timing>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a:t>
            </a:r>
            <a:r>
              <a:rPr lang="en-US" dirty="0"/>
              <a:t> </a:t>
            </a:r>
            <a:r>
              <a:rPr lang="en-US" dirty="0" err="1"/>
              <a:t>xxxx</a:t>
            </a:r>
            <a:r>
              <a:rPr lang="en-US" dirty="0"/>
              <a:t> </a:t>
            </a:r>
            <a:r>
              <a:rPr lang="en-US" dirty="0" err="1"/>
              <a:t>xxxxxxx</a:t>
            </a:r>
            <a:r>
              <a:rPr lang="en-US" dirty="0"/>
              <a:t> </a:t>
            </a:r>
            <a:r>
              <a:rPr lang="en-US" dirty="0" err="1"/>
              <a:t>xxxx</a:t>
            </a:r>
            <a:r>
              <a:rPr lang="en-US" dirty="0"/>
              <a:t> </a:t>
            </a:r>
            <a:r>
              <a:rPr lang="en-US" dirty="0" err="1"/>
              <a:t>xxxxx</a:t>
            </a:r>
            <a:r>
              <a:rPr lang="en-US" dirty="0"/>
              <a:t> x </a:t>
            </a:r>
            <a:r>
              <a:rPr lang="en-US" dirty="0" err="1"/>
              <a:t>x</a:t>
            </a:r>
            <a:endParaRPr lang="en-US" dirty="0"/>
          </a:p>
        </p:txBody>
      </p:sp>
      <p:sp>
        <p:nvSpPr>
          <p:cNvPr id="35" name="Rectangle 34"/>
          <p:cNvSpPr/>
          <p:nvPr/>
        </p:nvSpPr>
        <p:spPr>
          <a:xfrm>
            <a:off x="8941635" y="2749400"/>
            <a:ext cx="3148765" cy="3011424"/>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dirty="0" err="1">
                <a:solidFill>
                  <a:schemeClr val="tx1"/>
                </a:solidFill>
              </a:rPr>
              <a:t>Xxxxxxxxx</a:t>
            </a:r>
            <a:r>
              <a:rPr lang="en-US" sz="2133" dirty="0">
                <a:solidFill>
                  <a:schemeClr val="tx1"/>
                </a:solidFill>
              </a:rPr>
              <a:t> xxx x</a:t>
            </a:r>
          </a:p>
          <a:p>
            <a:pPr defTabSz="888978">
              <a:lnSpc>
                <a:spcPct val="90000"/>
              </a:lnSpc>
              <a:spcBef>
                <a:spcPct val="0"/>
              </a:spcBef>
              <a:spcAft>
                <a:spcPts val="267"/>
              </a:spcAft>
            </a:pPr>
            <a:r>
              <a:rPr lang="en-US" sz="1600" dirty="0">
                <a:solidFill>
                  <a:schemeClr val="tx1"/>
                </a:solidFill>
              </a:rPr>
              <a:t>Xx </a:t>
            </a:r>
            <a:r>
              <a:rPr lang="en-US" sz="1600" dirty="0" err="1">
                <a:solidFill>
                  <a:schemeClr val="tx1"/>
                </a:solidFill>
              </a:rPr>
              <a:t>xxxxxx</a:t>
            </a:r>
            <a:r>
              <a:rPr lang="en-US" sz="1600" dirty="0">
                <a:solidFill>
                  <a:schemeClr val="tx1"/>
                </a:solidFill>
              </a:rPr>
              <a:t> </a:t>
            </a:r>
            <a:r>
              <a:rPr lang="en-US" sz="1600" dirty="0" err="1">
                <a:solidFill>
                  <a:schemeClr val="tx1"/>
                </a:solidFill>
              </a:rPr>
              <a:t>xxxxx</a:t>
            </a:r>
            <a:r>
              <a:rPr lang="en-US" sz="1600" dirty="0">
                <a:solidFill>
                  <a:schemeClr val="tx1"/>
                </a:solidFill>
              </a:rPr>
              <a:t> x xx </a:t>
            </a:r>
            <a:r>
              <a:rPr lang="en-US" sz="1600" dirty="0" err="1">
                <a:solidFill>
                  <a:schemeClr val="tx1"/>
                </a:solidFill>
              </a:rPr>
              <a:t>xx</a:t>
            </a:r>
            <a:r>
              <a:rPr lang="en-US" sz="1600" dirty="0">
                <a:solidFill>
                  <a:schemeClr val="tx1"/>
                </a:solidFill>
              </a:rPr>
              <a:t> </a:t>
            </a:r>
            <a:r>
              <a:rPr lang="en-US" sz="1600" dirty="0" err="1">
                <a:solidFill>
                  <a:schemeClr val="tx1"/>
                </a:solidFill>
              </a:rPr>
              <a:t>xxxxx</a:t>
            </a:r>
            <a:r>
              <a:rPr lang="en-US" sz="1600" dirty="0">
                <a:solidFill>
                  <a:schemeClr val="tx1"/>
                </a:solidFill>
              </a:rPr>
              <a:t> xxx “</a:t>
            </a:r>
            <a:r>
              <a:rPr lang="en-US" sz="1600" dirty="0" err="1">
                <a:solidFill>
                  <a:schemeClr val="tx1"/>
                </a:solidFill>
              </a:rPr>
              <a:t>xxxxxxxx</a:t>
            </a:r>
            <a:r>
              <a:rPr lang="en-US" sz="1600" dirty="0">
                <a:solidFill>
                  <a:schemeClr val="tx1"/>
                </a:solidFill>
              </a:rPr>
              <a:t> x ” xxx </a:t>
            </a:r>
            <a:r>
              <a:rPr lang="en-US" sz="1600" dirty="0" err="1">
                <a:solidFill>
                  <a:schemeClr val="tx1"/>
                </a:solidFill>
              </a:rPr>
              <a:t>xxx</a:t>
            </a:r>
            <a:r>
              <a:rPr lang="en-US" sz="1600" dirty="0">
                <a:solidFill>
                  <a:schemeClr val="tx1"/>
                </a:solidFill>
              </a:rPr>
              <a:t> x </a:t>
            </a:r>
            <a:r>
              <a:rPr lang="en-US" sz="1600" dirty="0" err="1">
                <a:solidFill>
                  <a:schemeClr val="tx1"/>
                </a:solidFill>
              </a:rPr>
              <a:t>xxxxx</a:t>
            </a:r>
            <a:r>
              <a:rPr lang="en-US" sz="1600" dirty="0">
                <a:solidFill>
                  <a:schemeClr val="tx1"/>
                </a:solidFill>
              </a:rPr>
              <a:t> x </a:t>
            </a:r>
            <a:r>
              <a:rPr lang="en-US" sz="1600" dirty="0" err="1">
                <a:solidFill>
                  <a:schemeClr val="tx1"/>
                </a:solidFill>
              </a:rPr>
              <a:t>xxxxxxxxxx</a:t>
            </a:r>
            <a:r>
              <a:rPr lang="en-US" sz="1600" dirty="0">
                <a:solidFill>
                  <a:schemeClr val="tx1"/>
                </a:solidFill>
              </a:rPr>
              <a:t> x </a:t>
            </a:r>
            <a:r>
              <a:rPr lang="en-US" sz="1600" dirty="0" err="1">
                <a:solidFill>
                  <a:schemeClr val="tx1"/>
                </a:solidFill>
              </a:rPr>
              <a:t>xxxx</a:t>
            </a:r>
            <a:r>
              <a:rPr lang="en-US" sz="1600" dirty="0">
                <a:solidFill>
                  <a:schemeClr val="tx1"/>
                </a:solidFill>
              </a:rPr>
              <a:t> </a:t>
            </a:r>
            <a:r>
              <a:rPr lang="en-US" sz="1600" dirty="0" err="1">
                <a:solidFill>
                  <a:schemeClr val="tx1"/>
                </a:solidFill>
              </a:rPr>
              <a:t>xxxxx</a:t>
            </a:r>
            <a:r>
              <a:rPr lang="en-US" sz="1600" dirty="0">
                <a:solidFill>
                  <a:schemeClr val="tx1"/>
                </a:solidFill>
              </a:rPr>
              <a:t> x xxx </a:t>
            </a:r>
            <a:r>
              <a:rPr lang="en-US" sz="1600" dirty="0" err="1">
                <a:solidFill>
                  <a:schemeClr val="tx1"/>
                </a:solidFill>
              </a:rPr>
              <a:t>xxxxxxxx</a:t>
            </a:r>
            <a:r>
              <a:rPr lang="en-US" sz="1600" dirty="0">
                <a:solidFill>
                  <a:schemeClr val="tx1"/>
                </a:solidFill>
              </a:rPr>
              <a:t> x </a:t>
            </a:r>
            <a:r>
              <a:rPr lang="en-US" sz="1600" dirty="0" err="1">
                <a:solidFill>
                  <a:schemeClr val="tx1"/>
                </a:solidFill>
              </a:rPr>
              <a:t>xxxx</a:t>
            </a:r>
            <a:r>
              <a:rPr lang="en-US" sz="1600" dirty="0">
                <a:solidFill>
                  <a:schemeClr val="tx1"/>
                </a:solidFill>
              </a:rPr>
              <a:t> </a:t>
            </a:r>
            <a:r>
              <a:rPr lang="en-US" sz="1600" dirty="0" err="1">
                <a:solidFill>
                  <a:schemeClr val="tx1"/>
                </a:solidFill>
              </a:rPr>
              <a:t>xxxxxxxxxxxx</a:t>
            </a:r>
            <a:r>
              <a:rPr lang="en-US" sz="1600" dirty="0">
                <a:solidFill>
                  <a:schemeClr val="tx1"/>
                </a:solidFill>
              </a:rPr>
              <a:t> </a:t>
            </a:r>
            <a:r>
              <a:rPr lang="en-US" sz="1600" dirty="0" err="1">
                <a:solidFill>
                  <a:schemeClr val="tx1"/>
                </a:solidFill>
              </a:rPr>
              <a:t>xxxx</a:t>
            </a:r>
            <a:endParaRPr lang="en-US" sz="1467" dirty="0">
              <a:solidFill>
                <a:schemeClr val="tx1"/>
              </a:solidFill>
            </a:endParaRPr>
          </a:p>
        </p:txBody>
      </p:sp>
      <p:sp>
        <p:nvSpPr>
          <p:cNvPr id="36" name="Rectangle 35"/>
          <p:cNvSpPr/>
          <p:nvPr/>
        </p:nvSpPr>
        <p:spPr>
          <a:xfrm>
            <a:off x="8941637" y="1798167"/>
            <a:ext cx="3250363" cy="947952"/>
          </a:xfrm>
          <a:prstGeom prst="rect">
            <a:avLst/>
          </a:prstGeom>
          <a:gradFill>
            <a:gsLst>
              <a:gs pos="0">
                <a:schemeClr val="tx2">
                  <a:lumMod val="75000"/>
                </a:schemeClr>
              </a:gs>
              <a:gs pos="32000">
                <a:schemeClr val="tx2"/>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365760" tIns="304800" rIns="243840" bIns="304800" numCol="1" spcCol="1270" anchor="t" anchorCtr="0">
            <a:spAutoFit/>
          </a:bodyPr>
          <a:lstStyle/>
          <a:p>
            <a:pPr defTabSz="888978">
              <a:lnSpc>
                <a:spcPct val="90000"/>
              </a:lnSpc>
              <a:spcBef>
                <a:spcPct val="0"/>
              </a:spcBef>
              <a:spcAft>
                <a:spcPts val="267"/>
              </a:spcAft>
            </a:pPr>
            <a:r>
              <a:rPr lang="en-US" dirty="0" err="1">
                <a:solidFill>
                  <a:srgbClr val="FFFFFF"/>
                </a:solidFill>
              </a:rPr>
              <a:t>Xxxxx</a:t>
            </a:r>
            <a:r>
              <a:rPr lang="en-US" dirty="0">
                <a:solidFill>
                  <a:srgbClr val="FFFFFF"/>
                </a:solidFill>
              </a:rPr>
              <a:t> x xxx </a:t>
            </a:r>
          </a:p>
        </p:txBody>
      </p:sp>
      <p:sp>
        <p:nvSpPr>
          <p:cNvPr id="37" name="Rectangle 36"/>
          <p:cNvSpPr/>
          <p:nvPr/>
        </p:nvSpPr>
        <p:spPr>
          <a:xfrm>
            <a:off x="8941635" y="5178483"/>
            <a:ext cx="3148765" cy="578620"/>
          </a:xfrm>
          <a:prstGeom prst="rect">
            <a:avLst/>
          </a:prstGeom>
          <a:solidFill>
            <a:schemeClr val="tx1">
              <a:lumMod val="75000"/>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dirty="0">
                <a:solidFill>
                  <a:schemeClr val="tx1"/>
                </a:solidFill>
              </a:rPr>
              <a:t>X xx </a:t>
            </a:r>
            <a:r>
              <a:rPr lang="en-US" dirty="0" err="1">
                <a:solidFill>
                  <a:schemeClr val="tx1"/>
                </a:solidFill>
              </a:rPr>
              <a:t>Xxxx</a:t>
            </a:r>
            <a:endParaRPr lang="en-US" dirty="0">
              <a:solidFill>
                <a:schemeClr val="tx1"/>
              </a:solidFill>
            </a:endParaRPr>
          </a:p>
        </p:txBody>
      </p:sp>
      <p:sp>
        <p:nvSpPr>
          <p:cNvPr id="41" name="Parallelogram 40"/>
          <p:cNvSpPr/>
          <p:nvPr/>
        </p:nvSpPr>
        <p:spPr>
          <a:xfrm rot="5400000" flipV="1">
            <a:off x="8513094" y="2047757"/>
            <a:ext cx="1126908" cy="269817"/>
          </a:xfrm>
          <a:prstGeom prst="parallelogram">
            <a:avLst>
              <a:gd name="adj" fmla="val 66077"/>
            </a:avLst>
          </a:prstGeom>
          <a:solidFill>
            <a:schemeClr val="accent5">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Rectangle 41"/>
          <p:cNvSpPr/>
          <p:nvPr/>
        </p:nvSpPr>
        <p:spPr>
          <a:xfrm>
            <a:off x="5961089" y="2557867"/>
            <a:ext cx="2887380" cy="3011424"/>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dirty="0" err="1">
                <a:solidFill>
                  <a:schemeClr val="tx1"/>
                </a:solidFill>
              </a:rPr>
              <a:t>Xxxxxxxxx</a:t>
            </a:r>
            <a:r>
              <a:rPr lang="en-US" sz="2133" dirty="0">
                <a:solidFill>
                  <a:schemeClr val="tx1"/>
                </a:solidFill>
              </a:rPr>
              <a:t> xxx x</a:t>
            </a:r>
          </a:p>
          <a:p>
            <a:pPr defTabSz="888978">
              <a:lnSpc>
                <a:spcPct val="90000"/>
              </a:lnSpc>
              <a:spcBef>
                <a:spcPct val="0"/>
              </a:spcBef>
              <a:spcAft>
                <a:spcPts val="267"/>
              </a:spcAft>
            </a:pPr>
            <a:r>
              <a:rPr lang="en-US" sz="1600" dirty="0">
                <a:solidFill>
                  <a:schemeClr val="tx1"/>
                </a:solidFill>
              </a:rPr>
              <a:t>Xx </a:t>
            </a:r>
            <a:r>
              <a:rPr lang="en-US" sz="1600" dirty="0" err="1">
                <a:solidFill>
                  <a:schemeClr val="tx1"/>
                </a:solidFill>
              </a:rPr>
              <a:t>xxxxxx</a:t>
            </a:r>
            <a:r>
              <a:rPr lang="en-US" sz="1600" dirty="0">
                <a:solidFill>
                  <a:schemeClr val="tx1"/>
                </a:solidFill>
              </a:rPr>
              <a:t> </a:t>
            </a:r>
            <a:r>
              <a:rPr lang="en-US" sz="1600" dirty="0" err="1">
                <a:solidFill>
                  <a:schemeClr val="tx1"/>
                </a:solidFill>
              </a:rPr>
              <a:t>xxxxx</a:t>
            </a:r>
            <a:r>
              <a:rPr lang="en-US" sz="1600" dirty="0">
                <a:solidFill>
                  <a:schemeClr val="tx1"/>
                </a:solidFill>
              </a:rPr>
              <a:t> x xx </a:t>
            </a:r>
            <a:r>
              <a:rPr lang="en-US" sz="1600" dirty="0" err="1">
                <a:solidFill>
                  <a:schemeClr val="tx1"/>
                </a:solidFill>
              </a:rPr>
              <a:t>xx</a:t>
            </a:r>
            <a:r>
              <a:rPr lang="en-US" sz="1600" dirty="0">
                <a:solidFill>
                  <a:schemeClr val="tx1"/>
                </a:solidFill>
              </a:rPr>
              <a:t> </a:t>
            </a:r>
            <a:r>
              <a:rPr lang="en-US" sz="1600" dirty="0" err="1">
                <a:solidFill>
                  <a:schemeClr val="tx1"/>
                </a:solidFill>
              </a:rPr>
              <a:t>xxxxx</a:t>
            </a:r>
            <a:r>
              <a:rPr lang="en-US" sz="1600" dirty="0">
                <a:solidFill>
                  <a:schemeClr val="tx1"/>
                </a:solidFill>
              </a:rPr>
              <a:t> xxx “</a:t>
            </a:r>
            <a:r>
              <a:rPr lang="en-US" sz="1600" dirty="0" err="1">
                <a:solidFill>
                  <a:schemeClr val="tx1"/>
                </a:solidFill>
              </a:rPr>
              <a:t>xxxxxxxx</a:t>
            </a:r>
            <a:r>
              <a:rPr lang="en-US" sz="1600" dirty="0">
                <a:solidFill>
                  <a:schemeClr val="tx1"/>
                </a:solidFill>
              </a:rPr>
              <a:t> x ” xxx </a:t>
            </a:r>
            <a:r>
              <a:rPr lang="en-US" sz="1600" dirty="0" err="1">
                <a:solidFill>
                  <a:schemeClr val="tx1"/>
                </a:solidFill>
              </a:rPr>
              <a:t>xxx</a:t>
            </a:r>
            <a:r>
              <a:rPr lang="en-US" sz="1600" dirty="0">
                <a:solidFill>
                  <a:schemeClr val="tx1"/>
                </a:solidFill>
              </a:rPr>
              <a:t> x </a:t>
            </a:r>
            <a:r>
              <a:rPr lang="en-US" sz="1600" dirty="0" err="1">
                <a:solidFill>
                  <a:schemeClr val="tx1"/>
                </a:solidFill>
              </a:rPr>
              <a:t>xxxxx</a:t>
            </a:r>
            <a:r>
              <a:rPr lang="en-US" sz="1600" dirty="0">
                <a:solidFill>
                  <a:schemeClr val="tx1"/>
                </a:solidFill>
              </a:rPr>
              <a:t> x </a:t>
            </a:r>
            <a:r>
              <a:rPr lang="en-US" sz="1600" dirty="0" err="1">
                <a:solidFill>
                  <a:schemeClr val="tx1"/>
                </a:solidFill>
              </a:rPr>
              <a:t>xxxxxxxxxx</a:t>
            </a:r>
            <a:r>
              <a:rPr lang="en-US" sz="1600" dirty="0">
                <a:solidFill>
                  <a:schemeClr val="tx1"/>
                </a:solidFill>
              </a:rPr>
              <a:t> x </a:t>
            </a:r>
            <a:r>
              <a:rPr lang="en-US" sz="1600" dirty="0" err="1">
                <a:solidFill>
                  <a:schemeClr val="tx1"/>
                </a:solidFill>
              </a:rPr>
              <a:t>xxxx</a:t>
            </a:r>
            <a:r>
              <a:rPr lang="en-US" sz="1600" dirty="0">
                <a:solidFill>
                  <a:schemeClr val="tx1"/>
                </a:solidFill>
              </a:rPr>
              <a:t> </a:t>
            </a:r>
            <a:r>
              <a:rPr lang="en-US" sz="1600" dirty="0" err="1">
                <a:solidFill>
                  <a:schemeClr val="tx1"/>
                </a:solidFill>
              </a:rPr>
              <a:t>xxxxx</a:t>
            </a:r>
            <a:r>
              <a:rPr lang="en-US" sz="1600" dirty="0">
                <a:solidFill>
                  <a:schemeClr val="tx1"/>
                </a:solidFill>
              </a:rPr>
              <a:t> x xxx </a:t>
            </a:r>
            <a:r>
              <a:rPr lang="en-US" sz="1600" dirty="0" err="1">
                <a:solidFill>
                  <a:schemeClr val="tx1"/>
                </a:solidFill>
              </a:rPr>
              <a:t>xxxxxxxx</a:t>
            </a:r>
            <a:r>
              <a:rPr lang="en-US" sz="1600" dirty="0">
                <a:solidFill>
                  <a:schemeClr val="tx1"/>
                </a:solidFill>
              </a:rPr>
              <a:t> x </a:t>
            </a:r>
            <a:r>
              <a:rPr lang="en-US" sz="1600" dirty="0" err="1">
                <a:solidFill>
                  <a:schemeClr val="tx1"/>
                </a:solidFill>
              </a:rPr>
              <a:t>xxxx</a:t>
            </a:r>
            <a:r>
              <a:rPr lang="en-US" sz="1600" dirty="0">
                <a:solidFill>
                  <a:schemeClr val="tx1"/>
                </a:solidFill>
              </a:rPr>
              <a:t> </a:t>
            </a:r>
            <a:r>
              <a:rPr lang="en-US" sz="1600" dirty="0" err="1">
                <a:solidFill>
                  <a:schemeClr val="tx1"/>
                </a:solidFill>
              </a:rPr>
              <a:t>xxxxxxxxxxxx</a:t>
            </a:r>
            <a:r>
              <a:rPr lang="en-US" sz="1600" dirty="0">
                <a:solidFill>
                  <a:schemeClr val="tx1"/>
                </a:solidFill>
              </a:rPr>
              <a:t> </a:t>
            </a:r>
            <a:r>
              <a:rPr lang="en-US" sz="1600" dirty="0" err="1">
                <a:solidFill>
                  <a:schemeClr val="tx1"/>
                </a:solidFill>
              </a:rPr>
              <a:t>xxxx</a:t>
            </a:r>
            <a:endParaRPr lang="en-US" sz="1467" dirty="0">
              <a:solidFill>
                <a:schemeClr val="tx1"/>
              </a:solidFill>
            </a:endParaRPr>
          </a:p>
        </p:txBody>
      </p:sp>
      <p:sp>
        <p:nvSpPr>
          <p:cNvPr id="43" name="Rectangle 42"/>
          <p:cNvSpPr/>
          <p:nvPr/>
        </p:nvSpPr>
        <p:spPr>
          <a:xfrm>
            <a:off x="5961091" y="1604251"/>
            <a:ext cx="3250363" cy="947952"/>
          </a:xfrm>
          <a:prstGeom prst="rect">
            <a:avLst/>
          </a:prstGeom>
          <a:gradFill>
            <a:gsLst>
              <a:gs pos="0">
                <a:schemeClr val="accent5">
                  <a:lumMod val="75000"/>
                </a:schemeClr>
              </a:gs>
              <a:gs pos="32000">
                <a:schemeClr val="accent5"/>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365760" tIns="304800" rIns="243840" bIns="304800" numCol="1" spcCol="1270" anchor="t" anchorCtr="0">
            <a:spAutoFit/>
          </a:bodyPr>
          <a:lstStyle/>
          <a:p>
            <a:pPr defTabSz="888978">
              <a:lnSpc>
                <a:spcPct val="90000"/>
              </a:lnSpc>
              <a:spcBef>
                <a:spcPct val="0"/>
              </a:spcBef>
              <a:spcAft>
                <a:spcPts val="267"/>
              </a:spcAft>
            </a:pPr>
            <a:r>
              <a:rPr lang="en-US" dirty="0">
                <a:solidFill>
                  <a:srgbClr val="FFFFFF"/>
                </a:solidFill>
              </a:rPr>
              <a:t>Xx </a:t>
            </a:r>
            <a:r>
              <a:rPr lang="en-US" dirty="0" err="1">
                <a:solidFill>
                  <a:srgbClr val="FFFFFF"/>
                </a:solidFill>
              </a:rPr>
              <a:t>xxxxx</a:t>
            </a:r>
            <a:r>
              <a:rPr lang="en-US" dirty="0">
                <a:solidFill>
                  <a:srgbClr val="FFFFFF"/>
                </a:solidFill>
              </a:rPr>
              <a:t> </a:t>
            </a:r>
          </a:p>
        </p:txBody>
      </p:sp>
      <p:sp>
        <p:nvSpPr>
          <p:cNvPr id="44" name="Rectangle 43"/>
          <p:cNvSpPr/>
          <p:nvPr/>
        </p:nvSpPr>
        <p:spPr>
          <a:xfrm>
            <a:off x="5961089" y="4984932"/>
            <a:ext cx="2887380" cy="578620"/>
          </a:xfrm>
          <a:prstGeom prst="rect">
            <a:avLst/>
          </a:prstGeom>
          <a:solidFill>
            <a:schemeClr val="tx1">
              <a:lumMod val="75000"/>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dirty="0">
                <a:solidFill>
                  <a:schemeClr val="tx1"/>
                </a:solidFill>
              </a:rPr>
              <a:t>X xx </a:t>
            </a:r>
            <a:r>
              <a:rPr lang="en-US" dirty="0" err="1">
                <a:solidFill>
                  <a:schemeClr val="tx1"/>
                </a:solidFill>
              </a:rPr>
              <a:t>Xxxx</a:t>
            </a:r>
            <a:endParaRPr lang="en-US" dirty="0">
              <a:solidFill>
                <a:schemeClr val="tx1"/>
              </a:solidFill>
            </a:endParaRPr>
          </a:p>
        </p:txBody>
      </p:sp>
      <p:sp>
        <p:nvSpPr>
          <p:cNvPr id="45" name="Parallelogram 44"/>
          <p:cNvSpPr/>
          <p:nvPr/>
        </p:nvSpPr>
        <p:spPr>
          <a:xfrm rot="5400000" flipV="1">
            <a:off x="5532549" y="1854485"/>
            <a:ext cx="1126907" cy="269817"/>
          </a:xfrm>
          <a:prstGeom prst="parallelogram">
            <a:avLst>
              <a:gd name="adj" fmla="val 66077"/>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Rectangle 45"/>
          <p:cNvSpPr/>
          <p:nvPr/>
        </p:nvSpPr>
        <p:spPr>
          <a:xfrm>
            <a:off x="2980546" y="2368767"/>
            <a:ext cx="2887377" cy="3011424"/>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dirty="0" err="1">
                <a:solidFill>
                  <a:schemeClr val="tx1"/>
                </a:solidFill>
              </a:rPr>
              <a:t>Xxxxxxxxx</a:t>
            </a:r>
            <a:r>
              <a:rPr lang="en-US" sz="2133" dirty="0">
                <a:solidFill>
                  <a:schemeClr val="tx1"/>
                </a:solidFill>
              </a:rPr>
              <a:t> xxx x</a:t>
            </a:r>
          </a:p>
          <a:p>
            <a:pPr defTabSz="888978">
              <a:lnSpc>
                <a:spcPct val="90000"/>
              </a:lnSpc>
              <a:spcBef>
                <a:spcPct val="0"/>
              </a:spcBef>
              <a:spcAft>
                <a:spcPts val="267"/>
              </a:spcAft>
            </a:pPr>
            <a:r>
              <a:rPr lang="en-US" sz="1600" dirty="0">
                <a:solidFill>
                  <a:schemeClr val="tx1"/>
                </a:solidFill>
              </a:rPr>
              <a:t>Xx </a:t>
            </a:r>
            <a:r>
              <a:rPr lang="en-US" sz="1600" dirty="0" err="1">
                <a:solidFill>
                  <a:schemeClr val="tx1"/>
                </a:solidFill>
              </a:rPr>
              <a:t>xxxxxx</a:t>
            </a:r>
            <a:r>
              <a:rPr lang="en-US" sz="1600" dirty="0">
                <a:solidFill>
                  <a:schemeClr val="tx1"/>
                </a:solidFill>
              </a:rPr>
              <a:t> </a:t>
            </a:r>
            <a:r>
              <a:rPr lang="en-US" sz="1600" dirty="0" err="1">
                <a:solidFill>
                  <a:schemeClr val="tx1"/>
                </a:solidFill>
              </a:rPr>
              <a:t>xxxxx</a:t>
            </a:r>
            <a:r>
              <a:rPr lang="en-US" sz="1600" dirty="0">
                <a:solidFill>
                  <a:schemeClr val="tx1"/>
                </a:solidFill>
              </a:rPr>
              <a:t> x xx </a:t>
            </a:r>
            <a:r>
              <a:rPr lang="en-US" sz="1600" dirty="0" err="1">
                <a:solidFill>
                  <a:schemeClr val="tx1"/>
                </a:solidFill>
              </a:rPr>
              <a:t>xx</a:t>
            </a:r>
            <a:r>
              <a:rPr lang="en-US" sz="1600" dirty="0">
                <a:solidFill>
                  <a:schemeClr val="tx1"/>
                </a:solidFill>
              </a:rPr>
              <a:t> </a:t>
            </a:r>
            <a:r>
              <a:rPr lang="en-US" sz="1600" dirty="0" err="1">
                <a:solidFill>
                  <a:schemeClr val="tx1"/>
                </a:solidFill>
              </a:rPr>
              <a:t>xxxxx</a:t>
            </a:r>
            <a:r>
              <a:rPr lang="en-US" sz="1600" dirty="0">
                <a:solidFill>
                  <a:schemeClr val="tx1"/>
                </a:solidFill>
              </a:rPr>
              <a:t> xxx “</a:t>
            </a:r>
            <a:r>
              <a:rPr lang="en-US" sz="1600" dirty="0" err="1">
                <a:solidFill>
                  <a:schemeClr val="tx1"/>
                </a:solidFill>
              </a:rPr>
              <a:t>xxxxxxxx</a:t>
            </a:r>
            <a:r>
              <a:rPr lang="en-US" sz="1600" dirty="0">
                <a:solidFill>
                  <a:schemeClr val="tx1"/>
                </a:solidFill>
              </a:rPr>
              <a:t> x ” xxx </a:t>
            </a:r>
            <a:r>
              <a:rPr lang="en-US" sz="1600" dirty="0" err="1">
                <a:solidFill>
                  <a:schemeClr val="tx1"/>
                </a:solidFill>
              </a:rPr>
              <a:t>xxx</a:t>
            </a:r>
            <a:r>
              <a:rPr lang="en-US" sz="1600" dirty="0">
                <a:solidFill>
                  <a:schemeClr val="tx1"/>
                </a:solidFill>
              </a:rPr>
              <a:t> x </a:t>
            </a:r>
            <a:r>
              <a:rPr lang="en-US" sz="1600" dirty="0" err="1">
                <a:solidFill>
                  <a:schemeClr val="tx1"/>
                </a:solidFill>
              </a:rPr>
              <a:t>xxxxx</a:t>
            </a:r>
            <a:r>
              <a:rPr lang="en-US" sz="1600" dirty="0">
                <a:solidFill>
                  <a:schemeClr val="tx1"/>
                </a:solidFill>
              </a:rPr>
              <a:t> x </a:t>
            </a:r>
            <a:r>
              <a:rPr lang="en-US" sz="1600" dirty="0" err="1">
                <a:solidFill>
                  <a:schemeClr val="tx1"/>
                </a:solidFill>
              </a:rPr>
              <a:t>xxxxxxxxxx</a:t>
            </a:r>
            <a:r>
              <a:rPr lang="en-US" sz="1600" dirty="0">
                <a:solidFill>
                  <a:schemeClr val="tx1"/>
                </a:solidFill>
              </a:rPr>
              <a:t> x </a:t>
            </a:r>
            <a:r>
              <a:rPr lang="en-US" sz="1600" dirty="0" err="1">
                <a:solidFill>
                  <a:schemeClr val="tx1"/>
                </a:solidFill>
              </a:rPr>
              <a:t>xxxx</a:t>
            </a:r>
            <a:r>
              <a:rPr lang="en-US" sz="1600" dirty="0">
                <a:solidFill>
                  <a:schemeClr val="tx1"/>
                </a:solidFill>
              </a:rPr>
              <a:t> </a:t>
            </a:r>
            <a:r>
              <a:rPr lang="en-US" sz="1600" dirty="0" err="1">
                <a:solidFill>
                  <a:schemeClr val="tx1"/>
                </a:solidFill>
              </a:rPr>
              <a:t>xxxxx</a:t>
            </a:r>
            <a:r>
              <a:rPr lang="en-US" sz="1600" dirty="0">
                <a:solidFill>
                  <a:schemeClr val="tx1"/>
                </a:solidFill>
              </a:rPr>
              <a:t> x xxx </a:t>
            </a:r>
            <a:r>
              <a:rPr lang="en-US" sz="1600" dirty="0" err="1">
                <a:solidFill>
                  <a:schemeClr val="tx1"/>
                </a:solidFill>
              </a:rPr>
              <a:t>xxxxxxxx</a:t>
            </a:r>
            <a:r>
              <a:rPr lang="en-US" sz="1600" dirty="0">
                <a:solidFill>
                  <a:schemeClr val="tx1"/>
                </a:solidFill>
              </a:rPr>
              <a:t> x </a:t>
            </a:r>
            <a:r>
              <a:rPr lang="en-US" sz="1600" dirty="0" err="1">
                <a:solidFill>
                  <a:schemeClr val="tx1"/>
                </a:solidFill>
              </a:rPr>
              <a:t>xxxx</a:t>
            </a:r>
            <a:r>
              <a:rPr lang="en-US" sz="1600" dirty="0">
                <a:solidFill>
                  <a:schemeClr val="tx1"/>
                </a:solidFill>
              </a:rPr>
              <a:t> </a:t>
            </a:r>
            <a:r>
              <a:rPr lang="en-US" sz="1600" dirty="0" err="1">
                <a:solidFill>
                  <a:schemeClr val="tx1"/>
                </a:solidFill>
              </a:rPr>
              <a:t>xxxxxxxxxxxx</a:t>
            </a:r>
            <a:r>
              <a:rPr lang="en-US" sz="1600" dirty="0">
                <a:solidFill>
                  <a:schemeClr val="tx1"/>
                </a:solidFill>
              </a:rPr>
              <a:t> </a:t>
            </a:r>
            <a:r>
              <a:rPr lang="en-US" sz="1600" dirty="0" err="1">
                <a:solidFill>
                  <a:schemeClr val="tx1"/>
                </a:solidFill>
              </a:rPr>
              <a:t>xxxx</a:t>
            </a:r>
            <a:endParaRPr lang="en-US" sz="1467" dirty="0">
              <a:solidFill>
                <a:schemeClr val="tx1"/>
              </a:solidFill>
            </a:endParaRPr>
          </a:p>
        </p:txBody>
      </p:sp>
      <p:sp>
        <p:nvSpPr>
          <p:cNvPr id="47" name="Rectangle 46"/>
          <p:cNvSpPr/>
          <p:nvPr/>
        </p:nvSpPr>
        <p:spPr>
          <a:xfrm>
            <a:off x="2980545" y="1422647"/>
            <a:ext cx="3250363" cy="947952"/>
          </a:xfrm>
          <a:prstGeom prst="rect">
            <a:avLst/>
          </a:prstGeom>
          <a:gradFill>
            <a:gsLst>
              <a:gs pos="0">
                <a:schemeClr val="accent3">
                  <a:lumMod val="75000"/>
                </a:schemeClr>
              </a:gs>
              <a:gs pos="32000">
                <a:schemeClr val="accent3"/>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365760" tIns="304800" rIns="243840" bIns="304800" numCol="1" spcCol="1270" anchor="t" anchorCtr="0">
            <a:spAutoFit/>
          </a:bodyPr>
          <a:lstStyle/>
          <a:p>
            <a:pPr defTabSz="888978">
              <a:lnSpc>
                <a:spcPct val="90000"/>
              </a:lnSpc>
              <a:spcBef>
                <a:spcPct val="0"/>
              </a:spcBef>
              <a:spcAft>
                <a:spcPts val="267"/>
              </a:spcAft>
            </a:pPr>
            <a:r>
              <a:rPr lang="en-US" dirty="0" err="1">
                <a:solidFill>
                  <a:srgbClr val="FFFFFF"/>
                </a:solidFill>
              </a:rPr>
              <a:t>Xxxxxx</a:t>
            </a:r>
            <a:endParaRPr lang="en-US" dirty="0">
              <a:solidFill>
                <a:srgbClr val="FFFFFF"/>
              </a:solidFill>
            </a:endParaRPr>
          </a:p>
        </p:txBody>
      </p:sp>
      <p:sp>
        <p:nvSpPr>
          <p:cNvPr id="48" name="Rectangle 47"/>
          <p:cNvSpPr/>
          <p:nvPr/>
        </p:nvSpPr>
        <p:spPr>
          <a:xfrm>
            <a:off x="2980546" y="4789999"/>
            <a:ext cx="2887377" cy="578620"/>
          </a:xfrm>
          <a:prstGeom prst="rect">
            <a:avLst/>
          </a:prstGeom>
          <a:solidFill>
            <a:schemeClr val="tx1">
              <a:lumMod val="75000"/>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dirty="0">
                <a:solidFill>
                  <a:schemeClr val="tx1"/>
                </a:solidFill>
              </a:rPr>
              <a:t>X xx </a:t>
            </a:r>
            <a:r>
              <a:rPr lang="en-US" dirty="0" err="1">
                <a:solidFill>
                  <a:schemeClr val="tx1"/>
                </a:solidFill>
              </a:rPr>
              <a:t>Xxxx</a:t>
            </a:r>
            <a:endParaRPr lang="en-US" dirty="0">
              <a:solidFill>
                <a:schemeClr val="tx1"/>
              </a:solidFill>
            </a:endParaRPr>
          </a:p>
        </p:txBody>
      </p:sp>
      <p:sp>
        <p:nvSpPr>
          <p:cNvPr id="49" name="Rectangle 48"/>
          <p:cNvSpPr/>
          <p:nvPr/>
        </p:nvSpPr>
        <p:spPr>
          <a:xfrm>
            <a:off x="-5241" y="2194734"/>
            <a:ext cx="2892456" cy="3007167"/>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dirty="0" err="1">
                <a:solidFill>
                  <a:schemeClr val="tx1"/>
                </a:solidFill>
              </a:rPr>
              <a:t>Xxxxxxxxx</a:t>
            </a:r>
            <a:r>
              <a:rPr lang="en-US" sz="2133" dirty="0">
                <a:solidFill>
                  <a:schemeClr val="tx1"/>
                </a:solidFill>
              </a:rPr>
              <a:t> xxx x</a:t>
            </a:r>
          </a:p>
          <a:p>
            <a:pPr defTabSz="888978">
              <a:lnSpc>
                <a:spcPct val="90000"/>
              </a:lnSpc>
              <a:spcBef>
                <a:spcPct val="0"/>
              </a:spcBef>
              <a:spcAft>
                <a:spcPts val="267"/>
              </a:spcAft>
            </a:pPr>
            <a:r>
              <a:rPr lang="en-US" sz="1600" dirty="0">
                <a:solidFill>
                  <a:schemeClr val="tx1"/>
                </a:solidFill>
              </a:rPr>
              <a:t>Xx </a:t>
            </a:r>
            <a:r>
              <a:rPr lang="en-US" sz="1600" dirty="0" err="1">
                <a:solidFill>
                  <a:schemeClr val="tx1"/>
                </a:solidFill>
              </a:rPr>
              <a:t>xxxxxx</a:t>
            </a:r>
            <a:r>
              <a:rPr lang="en-US" sz="1600" dirty="0">
                <a:solidFill>
                  <a:schemeClr val="tx1"/>
                </a:solidFill>
              </a:rPr>
              <a:t> </a:t>
            </a:r>
            <a:r>
              <a:rPr lang="en-US" sz="1600" dirty="0" err="1">
                <a:solidFill>
                  <a:schemeClr val="tx1"/>
                </a:solidFill>
              </a:rPr>
              <a:t>xxxxx</a:t>
            </a:r>
            <a:r>
              <a:rPr lang="en-US" sz="1600" dirty="0">
                <a:solidFill>
                  <a:schemeClr val="tx1"/>
                </a:solidFill>
              </a:rPr>
              <a:t> x xx </a:t>
            </a:r>
            <a:r>
              <a:rPr lang="en-US" sz="1600" dirty="0" err="1">
                <a:solidFill>
                  <a:schemeClr val="tx1"/>
                </a:solidFill>
              </a:rPr>
              <a:t>xx</a:t>
            </a:r>
            <a:r>
              <a:rPr lang="en-US" sz="1600" dirty="0">
                <a:solidFill>
                  <a:schemeClr val="tx1"/>
                </a:solidFill>
              </a:rPr>
              <a:t> </a:t>
            </a:r>
            <a:r>
              <a:rPr lang="en-US" sz="1600" dirty="0" err="1">
                <a:solidFill>
                  <a:schemeClr val="tx1"/>
                </a:solidFill>
              </a:rPr>
              <a:t>xxxxx</a:t>
            </a:r>
            <a:r>
              <a:rPr lang="en-US" sz="1600" dirty="0">
                <a:solidFill>
                  <a:schemeClr val="tx1"/>
                </a:solidFill>
              </a:rPr>
              <a:t> xxx “</a:t>
            </a:r>
            <a:r>
              <a:rPr lang="en-US" sz="1600" dirty="0" err="1">
                <a:solidFill>
                  <a:schemeClr val="tx1"/>
                </a:solidFill>
              </a:rPr>
              <a:t>xxxxxxxx</a:t>
            </a:r>
            <a:r>
              <a:rPr lang="en-US" sz="1600" dirty="0">
                <a:solidFill>
                  <a:schemeClr val="tx1"/>
                </a:solidFill>
              </a:rPr>
              <a:t> x ” xxx </a:t>
            </a:r>
            <a:r>
              <a:rPr lang="en-US" sz="1600" dirty="0" err="1">
                <a:solidFill>
                  <a:schemeClr val="tx1"/>
                </a:solidFill>
              </a:rPr>
              <a:t>xxx</a:t>
            </a:r>
            <a:r>
              <a:rPr lang="en-US" sz="1600" dirty="0">
                <a:solidFill>
                  <a:schemeClr val="tx1"/>
                </a:solidFill>
              </a:rPr>
              <a:t> x </a:t>
            </a:r>
            <a:r>
              <a:rPr lang="en-US" sz="1600" dirty="0" err="1">
                <a:solidFill>
                  <a:schemeClr val="tx1"/>
                </a:solidFill>
              </a:rPr>
              <a:t>xxxxx</a:t>
            </a:r>
            <a:r>
              <a:rPr lang="en-US" sz="1600" dirty="0">
                <a:solidFill>
                  <a:schemeClr val="tx1"/>
                </a:solidFill>
              </a:rPr>
              <a:t> x </a:t>
            </a:r>
            <a:r>
              <a:rPr lang="en-US" sz="1600" dirty="0" err="1">
                <a:solidFill>
                  <a:schemeClr val="tx1"/>
                </a:solidFill>
              </a:rPr>
              <a:t>xxxxxxxxxx</a:t>
            </a:r>
            <a:r>
              <a:rPr lang="en-US" sz="1600" dirty="0">
                <a:solidFill>
                  <a:schemeClr val="tx1"/>
                </a:solidFill>
              </a:rPr>
              <a:t> x </a:t>
            </a:r>
            <a:r>
              <a:rPr lang="en-US" sz="1600" dirty="0" err="1">
                <a:solidFill>
                  <a:schemeClr val="tx1"/>
                </a:solidFill>
              </a:rPr>
              <a:t>xxxx</a:t>
            </a:r>
            <a:r>
              <a:rPr lang="en-US" sz="1600" dirty="0">
                <a:solidFill>
                  <a:schemeClr val="tx1"/>
                </a:solidFill>
              </a:rPr>
              <a:t> </a:t>
            </a:r>
            <a:r>
              <a:rPr lang="en-US" sz="1600" dirty="0" err="1">
                <a:solidFill>
                  <a:schemeClr val="tx1"/>
                </a:solidFill>
              </a:rPr>
              <a:t>xxxxx</a:t>
            </a:r>
            <a:r>
              <a:rPr lang="en-US" sz="1600" dirty="0">
                <a:solidFill>
                  <a:schemeClr val="tx1"/>
                </a:solidFill>
              </a:rPr>
              <a:t> x xxx </a:t>
            </a:r>
            <a:r>
              <a:rPr lang="en-US" sz="1600" dirty="0" err="1">
                <a:solidFill>
                  <a:schemeClr val="tx1"/>
                </a:solidFill>
              </a:rPr>
              <a:t>xxxxxxxx</a:t>
            </a:r>
            <a:r>
              <a:rPr lang="en-US" sz="1600" dirty="0">
                <a:solidFill>
                  <a:schemeClr val="tx1"/>
                </a:solidFill>
              </a:rPr>
              <a:t> x </a:t>
            </a:r>
            <a:r>
              <a:rPr lang="en-US" sz="1600" dirty="0" err="1">
                <a:solidFill>
                  <a:schemeClr val="tx1"/>
                </a:solidFill>
              </a:rPr>
              <a:t>xxxx</a:t>
            </a:r>
            <a:r>
              <a:rPr lang="en-US" sz="1600" dirty="0">
                <a:solidFill>
                  <a:schemeClr val="tx1"/>
                </a:solidFill>
              </a:rPr>
              <a:t> </a:t>
            </a:r>
            <a:r>
              <a:rPr lang="en-US" sz="1600" dirty="0" err="1">
                <a:solidFill>
                  <a:schemeClr val="tx1"/>
                </a:solidFill>
              </a:rPr>
              <a:t>xxxxxxxxxxxx</a:t>
            </a:r>
            <a:r>
              <a:rPr lang="en-US" sz="1600" dirty="0">
                <a:solidFill>
                  <a:schemeClr val="tx1"/>
                </a:solidFill>
              </a:rPr>
              <a:t> </a:t>
            </a:r>
            <a:r>
              <a:rPr lang="en-US" sz="1600" dirty="0" err="1">
                <a:solidFill>
                  <a:schemeClr val="tx1"/>
                </a:solidFill>
              </a:rPr>
              <a:t>xxxx</a:t>
            </a:r>
            <a:endParaRPr lang="en-US" sz="1467" dirty="0">
              <a:solidFill>
                <a:schemeClr val="tx1"/>
              </a:solidFill>
            </a:endParaRPr>
          </a:p>
        </p:txBody>
      </p:sp>
      <p:sp>
        <p:nvSpPr>
          <p:cNvPr id="50" name="Rectangle 49">
            <a:hlinkClick r:id="" action="ppaction://noaction"/>
          </p:cNvPr>
          <p:cNvSpPr/>
          <p:nvPr/>
        </p:nvSpPr>
        <p:spPr>
          <a:xfrm>
            <a:off x="-5241" y="4623724"/>
            <a:ext cx="2892456" cy="578620"/>
          </a:xfrm>
          <a:prstGeom prst="rect">
            <a:avLst/>
          </a:prstGeom>
          <a:solidFill>
            <a:schemeClr val="tx1">
              <a:lumMod val="75000"/>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dirty="0">
                <a:solidFill>
                  <a:schemeClr val="tx1"/>
                </a:solidFill>
              </a:rPr>
              <a:t>X xx </a:t>
            </a:r>
            <a:r>
              <a:rPr lang="en-US" dirty="0" err="1">
                <a:solidFill>
                  <a:schemeClr val="tx1"/>
                </a:solidFill>
              </a:rPr>
              <a:t>Xxxx</a:t>
            </a:r>
            <a:endParaRPr lang="en-US" dirty="0">
              <a:solidFill>
                <a:schemeClr val="tx1"/>
              </a:solidFill>
            </a:endParaRPr>
          </a:p>
        </p:txBody>
      </p:sp>
      <p:sp>
        <p:nvSpPr>
          <p:cNvPr id="64" name="Parallelogram 63"/>
          <p:cNvSpPr/>
          <p:nvPr/>
        </p:nvSpPr>
        <p:spPr>
          <a:xfrm rot="5400000" flipV="1">
            <a:off x="2552002" y="1672881"/>
            <a:ext cx="1126908" cy="269817"/>
          </a:xfrm>
          <a:prstGeom prst="parallelogram">
            <a:avLst>
              <a:gd name="adj" fmla="val 66077"/>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Rectangle 67"/>
          <p:cNvSpPr/>
          <p:nvPr/>
        </p:nvSpPr>
        <p:spPr>
          <a:xfrm>
            <a:off x="0" y="1241043"/>
            <a:ext cx="3250363" cy="947952"/>
          </a:xfrm>
          <a:prstGeom prst="rect">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304800" rIns="243840" bIns="304800" numCol="1" spcCol="1270" anchor="t" anchorCtr="0">
            <a:spAutoFit/>
          </a:bodyPr>
          <a:lstStyle/>
          <a:p>
            <a:pPr defTabSz="888978">
              <a:lnSpc>
                <a:spcPct val="90000"/>
              </a:lnSpc>
              <a:spcBef>
                <a:spcPct val="0"/>
              </a:spcBef>
              <a:spcAft>
                <a:spcPts val="267"/>
              </a:spcAft>
            </a:pPr>
            <a:r>
              <a:rPr lang="en-US" dirty="0" err="1">
                <a:solidFill>
                  <a:srgbClr val="FFFFFF"/>
                </a:solidFill>
              </a:rPr>
              <a:t>Xxxxxxxx</a:t>
            </a:r>
            <a:endParaRPr lang="en-US" dirty="0">
              <a:solidFill>
                <a:srgbClr val="FFFFFF"/>
              </a:solidFill>
            </a:endParaRPr>
          </a:p>
        </p:txBody>
      </p:sp>
      <p:grpSp>
        <p:nvGrpSpPr>
          <p:cNvPr id="69" name="Group 68"/>
          <p:cNvGrpSpPr/>
          <p:nvPr/>
        </p:nvGrpSpPr>
        <p:grpSpPr>
          <a:xfrm>
            <a:off x="95767" y="4696191"/>
            <a:ext cx="414456" cy="414453"/>
            <a:chOff x="6564979" y="4358506"/>
            <a:chExt cx="674638" cy="674638"/>
          </a:xfrm>
        </p:grpSpPr>
        <p:sp>
          <p:nvSpPr>
            <p:cNvPr id="70" name="Oval 69"/>
            <p:cNvSpPr/>
            <p:nvPr/>
          </p:nvSpPr>
          <p:spPr>
            <a:xfrm>
              <a:off x="6564979" y="4358506"/>
              <a:ext cx="674638" cy="67463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1"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pic>
        <p:nvPicPr>
          <p:cNvPr id="72" name="Picture 7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51293" y="1767913"/>
            <a:ext cx="600923" cy="620627"/>
          </a:xfrm>
          <a:prstGeom prst="rect">
            <a:avLst/>
          </a:prstGeom>
        </p:spPr>
      </p:pic>
      <p:grpSp>
        <p:nvGrpSpPr>
          <p:cNvPr id="73" name="Group 72"/>
          <p:cNvGrpSpPr/>
          <p:nvPr/>
        </p:nvGrpSpPr>
        <p:grpSpPr>
          <a:xfrm>
            <a:off x="3088349" y="4882864"/>
            <a:ext cx="414456" cy="414453"/>
            <a:chOff x="6564979" y="4358506"/>
            <a:chExt cx="674638" cy="674638"/>
          </a:xfrm>
        </p:grpSpPr>
        <p:sp>
          <p:nvSpPr>
            <p:cNvPr id="74" name="Oval 73"/>
            <p:cNvSpPr/>
            <p:nvPr/>
          </p:nvSpPr>
          <p:spPr>
            <a:xfrm>
              <a:off x="6564979" y="4358506"/>
              <a:ext cx="674638" cy="67463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5"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76" name="Group 75"/>
          <p:cNvGrpSpPr/>
          <p:nvPr/>
        </p:nvGrpSpPr>
        <p:grpSpPr>
          <a:xfrm>
            <a:off x="6057597" y="5078771"/>
            <a:ext cx="414456" cy="414453"/>
            <a:chOff x="6564979" y="4358506"/>
            <a:chExt cx="674638" cy="674638"/>
          </a:xfrm>
        </p:grpSpPr>
        <p:sp>
          <p:nvSpPr>
            <p:cNvPr id="77" name="Oval 76"/>
            <p:cNvSpPr/>
            <p:nvPr/>
          </p:nvSpPr>
          <p:spPr>
            <a:xfrm>
              <a:off x="6564979" y="4358506"/>
              <a:ext cx="674638" cy="674638"/>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8"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79" name="Group 78"/>
          <p:cNvGrpSpPr/>
          <p:nvPr/>
        </p:nvGrpSpPr>
        <p:grpSpPr>
          <a:xfrm>
            <a:off x="9038513" y="5261627"/>
            <a:ext cx="414456" cy="414453"/>
            <a:chOff x="6564979" y="4358506"/>
            <a:chExt cx="674638" cy="674638"/>
          </a:xfrm>
        </p:grpSpPr>
        <p:sp>
          <p:nvSpPr>
            <p:cNvPr id="80" name="Oval 79"/>
            <p:cNvSpPr/>
            <p:nvPr/>
          </p:nvSpPr>
          <p:spPr>
            <a:xfrm>
              <a:off x="6564979" y="4358506"/>
              <a:ext cx="674638" cy="674638"/>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1"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pic>
        <p:nvPicPr>
          <p:cNvPr id="82" name="Picture 8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404897" y="1911843"/>
            <a:ext cx="641268" cy="720600"/>
          </a:xfrm>
          <a:prstGeom prst="rect">
            <a:avLst/>
          </a:prstGeom>
        </p:spPr>
      </p:pic>
      <p:pic>
        <p:nvPicPr>
          <p:cNvPr id="83" name="Picture 8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81669" y="1585051"/>
            <a:ext cx="650163" cy="653584"/>
          </a:xfrm>
          <a:prstGeom prst="rect">
            <a:avLst/>
          </a:prstGeom>
        </p:spPr>
      </p:pic>
      <p:pic>
        <p:nvPicPr>
          <p:cNvPr id="84" name="Picture 8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2527708" y="1474143"/>
            <a:ext cx="387200" cy="513040"/>
          </a:xfrm>
          <a:prstGeom prst="rect">
            <a:avLst/>
          </a:prstGeom>
        </p:spPr>
      </p:pic>
    </p:spTree>
    <p:extLst>
      <p:ext uri="{BB962C8B-B14F-4D97-AF65-F5344CB8AC3E}">
        <p14:creationId xmlns:p14="http://schemas.microsoft.com/office/powerpoint/2010/main" val="3962088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wipe(left)">
                                      <p:cBhvr>
                                        <p:cTn id="7" dur="200"/>
                                        <p:tgtEl>
                                          <p:spTgt spid="68"/>
                                        </p:tgtEl>
                                      </p:cBhvr>
                                    </p:animEffect>
                                  </p:childTnLst>
                                </p:cTn>
                              </p:par>
                            </p:childTnLst>
                          </p:cTn>
                        </p:par>
                        <p:par>
                          <p:cTn id="8" fill="hold">
                            <p:stCondLst>
                              <p:cond delay="200"/>
                            </p:stCondLst>
                            <p:childTnLst>
                              <p:par>
                                <p:cTn id="9" presetID="10" presetClass="entr" presetSubtype="0" fill="hold" nodeType="afterEffect">
                                  <p:stCondLst>
                                    <p:cond delay="0"/>
                                  </p:stCondLst>
                                  <p:childTnLst>
                                    <p:set>
                                      <p:cBhvr>
                                        <p:cTn id="10" dur="1" fill="hold">
                                          <p:stCondLst>
                                            <p:cond delay="0"/>
                                          </p:stCondLst>
                                        </p:cTn>
                                        <p:tgtEl>
                                          <p:spTgt spid="84"/>
                                        </p:tgtEl>
                                        <p:attrNameLst>
                                          <p:attrName>style.visibility</p:attrName>
                                        </p:attrNameLst>
                                      </p:cBhvr>
                                      <p:to>
                                        <p:strVal val="visible"/>
                                      </p:to>
                                    </p:set>
                                    <p:animEffect transition="in" filter="fade">
                                      <p:cBhvr>
                                        <p:cTn id="11" dur="200"/>
                                        <p:tgtEl>
                                          <p:spTgt spid="8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9"/>
                                        </p:tgtEl>
                                        <p:attrNameLst>
                                          <p:attrName>style.visibility</p:attrName>
                                        </p:attrNameLst>
                                      </p:cBhvr>
                                      <p:to>
                                        <p:strVal val="visible"/>
                                      </p:to>
                                    </p:set>
                                    <p:animEffect transition="in" filter="fade">
                                      <p:cBhvr>
                                        <p:cTn id="14" dur="200"/>
                                        <p:tgtEl>
                                          <p:spTgt spid="4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50"/>
                                        </p:tgtEl>
                                        <p:attrNameLst>
                                          <p:attrName>style.visibility</p:attrName>
                                        </p:attrNameLst>
                                      </p:cBhvr>
                                      <p:to>
                                        <p:strVal val="visible"/>
                                      </p:to>
                                    </p:set>
                                    <p:animEffect transition="in" filter="fade">
                                      <p:cBhvr>
                                        <p:cTn id="17" dur="200"/>
                                        <p:tgtEl>
                                          <p:spTgt spid="50"/>
                                        </p:tgtEl>
                                      </p:cBhvr>
                                    </p:animEffect>
                                  </p:childTnLst>
                                </p:cTn>
                              </p:par>
                              <p:par>
                                <p:cTn id="18" presetID="10" presetClass="entr" presetSubtype="0" fill="hold" nodeType="withEffect">
                                  <p:stCondLst>
                                    <p:cond delay="0"/>
                                  </p:stCondLst>
                                  <p:childTnLst>
                                    <p:set>
                                      <p:cBhvr>
                                        <p:cTn id="19" dur="1" fill="hold">
                                          <p:stCondLst>
                                            <p:cond delay="0"/>
                                          </p:stCondLst>
                                        </p:cTn>
                                        <p:tgtEl>
                                          <p:spTgt spid="69"/>
                                        </p:tgtEl>
                                        <p:attrNameLst>
                                          <p:attrName>style.visibility</p:attrName>
                                        </p:attrNameLst>
                                      </p:cBhvr>
                                      <p:to>
                                        <p:strVal val="visible"/>
                                      </p:to>
                                    </p:set>
                                    <p:animEffect transition="in" filter="fade">
                                      <p:cBhvr>
                                        <p:cTn id="20" dur="200"/>
                                        <p:tgtEl>
                                          <p:spTgt spid="69"/>
                                        </p:tgtEl>
                                      </p:cBhvr>
                                    </p:animEffect>
                                  </p:childTnLst>
                                </p:cTn>
                              </p:par>
                            </p:childTnLst>
                          </p:cTn>
                        </p:par>
                        <p:par>
                          <p:cTn id="21" fill="hold">
                            <p:stCondLst>
                              <p:cond delay="400"/>
                            </p:stCondLst>
                            <p:childTnLst>
                              <p:par>
                                <p:cTn id="22" presetID="22" presetClass="entr" presetSubtype="2" fill="hold" grpId="0" nodeType="afterEffect">
                                  <p:stCondLst>
                                    <p:cond delay="0"/>
                                  </p:stCondLst>
                                  <p:childTnLst>
                                    <p:set>
                                      <p:cBhvr>
                                        <p:cTn id="23" dur="1" fill="hold">
                                          <p:stCondLst>
                                            <p:cond delay="0"/>
                                          </p:stCondLst>
                                        </p:cTn>
                                        <p:tgtEl>
                                          <p:spTgt spid="64"/>
                                        </p:tgtEl>
                                        <p:attrNameLst>
                                          <p:attrName>style.visibility</p:attrName>
                                        </p:attrNameLst>
                                      </p:cBhvr>
                                      <p:to>
                                        <p:strVal val="visible"/>
                                      </p:to>
                                    </p:set>
                                    <p:animEffect transition="in" filter="wipe(right)">
                                      <p:cBhvr>
                                        <p:cTn id="24" dur="200"/>
                                        <p:tgtEl>
                                          <p:spTgt spid="64"/>
                                        </p:tgtEl>
                                      </p:cBhvr>
                                    </p:animEffect>
                                  </p:childTnLst>
                                </p:cTn>
                              </p:par>
                            </p:childTnLst>
                          </p:cTn>
                        </p:par>
                        <p:par>
                          <p:cTn id="25" fill="hold">
                            <p:stCondLst>
                              <p:cond delay="600"/>
                            </p:stCondLst>
                            <p:childTnLst>
                              <p:par>
                                <p:cTn id="26" presetID="22" presetClass="entr" presetSubtype="8" fill="hold" grpId="0" nodeType="after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wipe(left)">
                                      <p:cBhvr>
                                        <p:cTn id="28" dur="200"/>
                                        <p:tgtEl>
                                          <p:spTgt spid="47"/>
                                        </p:tgtEl>
                                      </p:cBhvr>
                                    </p:animEffect>
                                  </p:childTnLst>
                                </p:cTn>
                              </p:par>
                            </p:childTnLst>
                          </p:cTn>
                        </p:par>
                        <p:par>
                          <p:cTn id="29" fill="hold">
                            <p:stCondLst>
                              <p:cond delay="800"/>
                            </p:stCondLst>
                            <p:childTnLst>
                              <p:par>
                                <p:cTn id="30" presetID="10" presetClass="entr" presetSubtype="0" fill="hold" nodeType="afterEffect">
                                  <p:stCondLst>
                                    <p:cond delay="0"/>
                                  </p:stCondLst>
                                  <p:childTnLst>
                                    <p:set>
                                      <p:cBhvr>
                                        <p:cTn id="31" dur="1" fill="hold">
                                          <p:stCondLst>
                                            <p:cond delay="0"/>
                                          </p:stCondLst>
                                        </p:cTn>
                                        <p:tgtEl>
                                          <p:spTgt spid="83"/>
                                        </p:tgtEl>
                                        <p:attrNameLst>
                                          <p:attrName>style.visibility</p:attrName>
                                        </p:attrNameLst>
                                      </p:cBhvr>
                                      <p:to>
                                        <p:strVal val="visible"/>
                                      </p:to>
                                    </p:set>
                                    <p:animEffect transition="in" filter="fade">
                                      <p:cBhvr>
                                        <p:cTn id="32" dur="200"/>
                                        <p:tgtEl>
                                          <p:spTgt spid="8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200"/>
                                        <p:tgtEl>
                                          <p:spTgt spid="46"/>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200"/>
                                        <p:tgtEl>
                                          <p:spTgt spid="48"/>
                                        </p:tgtEl>
                                      </p:cBhvr>
                                    </p:animEffect>
                                  </p:childTnLst>
                                </p:cTn>
                              </p:par>
                              <p:par>
                                <p:cTn id="39" presetID="10" presetClass="entr" presetSubtype="0" fill="hold" nodeType="withEffect">
                                  <p:stCondLst>
                                    <p:cond delay="0"/>
                                  </p:stCondLst>
                                  <p:childTnLst>
                                    <p:set>
                                      <p:cBhvr>
                                        <p:cTn id="40" dur="1" fill="hold">
                                          <p:stCondLst>
                                            <p:cond delay="0"/>
                                          </p:stCondLst>
                                        </p:cTn>
                                        <p:tgtEl>
                                          <p:spTgt spid="73"/>
                                        </p:tgtEl>
                                        <p:attrNameLst>
                                          <p:attrName>style.visibility</p:attrName>
                                        </p:attrNameLst>
                                      </p:cBhvr>
                                      <p:to>
                                        <p:strVal val="visible"/>
                                      </p:to>
                                    </p:set>
                                    <p:animEffect transition="in" filter="fade">
                                      <p:cBhvr>
                                        <p:cTn id="41" dur="200"/>
                                        <p:tgtEl>
                                          <p:spTgt spid="73"/>
                                        </p:tgtEl>
                                      </p:cBhvr>
                                    </p:animEffect>
                                  </p:childTnLst>
                                </p:cTn>
                              </p:par>
                            </p:childTnLst>
                          </p:cTn>
                        </p:par>
                        <p:par>
                          <p:cTn id="42" fill="hold">
                            <p:stCondLst>
                              <p:cond delay="1000"/>
                            </p:stCondLst>
                            <p:childTnLst>
                              <p:par>
                                <p:cTn id="43" presetID="22" presetClass="entr" presetSubtype="2" fill="hold" grpId="0" nodeType="after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wipe(right)">
                                      <p:cBhvr>
                                        <p:cTn id="45" dur="200"/>
                                        <p:tgtEl>
                                          <p:spTgt spid="45"/>
                                        </p:tgtEl>
                                      </p:cBhvr>
                                    </p:animEffect>
                                  </p:childTnLst>
                                </p:cTn>
                              </p:par>
                            </p:childTnLst>
                          </p:cTn>
                        </p:par>
                        <p:par>
                          <p:cTn id="46" fill="hold">
                            <p:stCondLst>
                              <p:cond delay="1200"/>
                            </p:stCondLst>
                            <p:childTnLst>
                              <p:par>
                                <p:cTn id="47" presetID="22" presetClass="entr" presetSubtype="8" fill="hold" grpId="0" nodeType="afterEffect">
                                  <p:stCondLst>
                                    <p:cond delay="0"/>
                                  </p:stCondLst>
                                  <p:childTnLst>
                                    <p:set>
                                      <p:cBhvr>
                                        <p:cTn id="48" dur="1" fill="hold">
                                          <p:stCondLst>
                                            <p:cond delay="0"/>
                                          </p:stCondLst>
                                        </p:cTn>
                                        <p:tgtEl>
                                          <p:spTgt spid="43"/>
                                        </p:tgtEl>
                                        <p:attrNameLst>
                                          <p:attrName>style.visibility</p:attrName>
                                        </p:attrNameLst>
                                      </p:cBhvr>
                                      <p:to>
                                        <p:strVal val="visible"/>
                                      </p:to>
                                    </p:set>
                                    <p:animEffect transition="in" filter="wipe(left)">
                                      <p:cBhvr>
                                        <p:cTn id="49" dur="200"/>
                                        <p:tgtEl>
                                          <p:spTgt spid="43"/>
                                        </p:tgtEl>
                                      </p:cBhvr>
                                    </p:animEffect>
                                  </p:childTnLst>
                                </p:cTn>
                              </p:par>
                            </p:childTnLst>
                          </p:cTn>
                        </p:par>
                        <p:par>
                          <p:cTn id="50" fill="hold">
                            <p:stCondLst>
                              <p:cond delay="1400"/>
                            </p:stCondLst>
                            <p:childTnLst>
                              <p:par>
                                <p:cTn id="51" presetID="10" presetClass="entr" presetSubtype="0" fill="hold" nodeType="afterEffect">
                                  <p:stCondLst>
                                    <p:cond delay="0"/>
                                  </p:stCondLst>
                                  <p:childTnLst>
                                    <p:set>
                                      <p:cBhvr>
                                        <p:cTn id="52" dur="1" fill="hold">
                                          <p:stCondLst>
                                            <p:cond delay="0"/>
                                          </p:stCondLst>
                                        </p:cTn>
                                        <p:tgtEl>
                                          <p:spTgt spid="72"/>
                                        </p:tgtEl>
                                        <p:attrNameLst>
                                          <p:attrName>style.visibility</p:attrName>
                                        </p:attrNameLst>
                                      </p:cBhvr>
                                      <p:to>
                                        <p:strVal val="visible"/>
                                      </p:to>
                                    </p:set>
                                    <p:animEffect transition="in" filter="fade">
                                      <p:cBhvr>
                                        <p:cTn id="53" dur="200"/>
                                        <p:tgtEl>
                                          <p:spTgt spid="7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fade">
                                      <p:cBhvr>
                                        <p:cTn id="56" dur="200"/>
                                        <p:tgtEl>
                                          <p:spTgt spid="4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fade">
                                      <p:cBhvr>
                                        <p:cTn id="59" dur="200"/>
                                        <p:tgtEl>
                                          <p:spTgt spid="44"/>
                                        </p:tgtEl>
                                      </p:cBhvr>
                                    </p:animEffect>
                                  </p:childTnLst>
                                </p:cTn>
                              </p:par>
                              <p:par>
                                <p:cTn id="60" presetID="10" presetClass="entr" presetSubtype="0" fill="hold" nodeType="withEffect">
                                  <p:stCondLst>
                                    <p:cond delay="0"/>
                                  </p:stCondLst>
                                  <p:childTnLst>
                                    <p:set>
                                      <p:cBhvr>
                                        <p:cTn id="61" dur="1" fill="hold">
                                          <p:stCondLst>
                                            <p:cond delay="0"/>
                                          </p:stCondLst>
                                        </p:cTn>
                                        <p:tgtEl>
                                          <p:spTgt spid="76"/>
                                        </p:tgtEl>
                                        <p:attrNameLst>
                                          <p:attrName>style.visibility</p:attrName>
                                        </p:attrNameLst>
                                      </p:cBhvr>
                                      <p:to>
                                        <p:strVal val="visible"/>
                                      </p:to>
                                    </p:set>
                                    <p:animEffect transition="in" filter="fade">
                                      <p:cBhvr>
                                        <p:cTn id="62" dur="200"/>
                                        <p:tgtEl>
                                          <p:spTgt spid="76"/>
                                        </p:tgtEl>
                                      </p:cBhvr>
                                    </p:animEffect>
                                  </p:childTnLst>
                                </p:cTn>
                              </p:par>
                            </p:childTnLst>
                          </p:cTn>
                        </p:par>
                        <p:par>
                          <p:cTn id="63" fill="hold">
                            <p:stCondLst>
                              <p:cond delay="1600"/>
                            </p:stCondLst>
                            <p:childTnLst>
                              <p:par>
                                <p:cTn id="64" presetID="22" presetClass="entr" presetSubtype="2" fill="hold" grpId="0" nodeType="afterEffect">
                                  <p:stCondLst>
                                    <p:cond delay="0"/>
                                  </p:stCondLst>
                                  <p:childTnLst>
                                    <p:set>
                                      <p:cBhvr>
                                        <p:cTn id="65" dur="1" fill="hold">
                                          <p:stCondLst>
                                            <p:cond delay="0"/>
                                          </p:stCondLst>
                                        </p:cTn>
                                        <p:tgtEl>
                                          <p:spTgt spid="41"/>
                                        </p:tgtEl>
                                        <p:attrNameLst>
                                          <p:attrName>style.visibility</p:attrName>
                                        </p:attrNameLst>
                                      </p:cBhvr>
                                      <p:to>
                                        <p:strVal val="visible"/>
                                      </p:to>
                                    </p:set>
                                    <p:animEffect transition="in" filter="wipe(right)">
                                      <p:cBhvr>
                                        <p:cTn id="66" dur="200"/>
                                        <p:tgtEl>
                                          <p:spTgt spid="41"/>
                                        </p:tgtEl>
                                      </p:cBhvr>
                                    </p:animEffect>
                                  </p:childTnLst>
                                </p:cTn>
                              </p:par>
                            </p:childTnLst>
                          </p:cTn>
                        </p:par>
                        <p:par>
                          <p:cTn id="67" fill="hold">
                            <p:stCondLst>
                              <p:cond delay="1800"/>
                            </p:stCondLst>
                            <p:childTnLst>
                              <p:par>
                                <p:cTn id="68" presetID="22" presetClass="entr" presetSubtype="8" fill="hold" grpId="0" nodeType="afterEffect">
                                  <p:stCondLst>
                                    <p:cond delay="0"/>
                                  </p:stCondLst>
                                  <p:childTnLst>
                                    <p:set>
                                      <p:cBhvr>
                                        <p:cTn id="69" dur="1" fill="hold">
                                          <p:stCondLst>
                                            <p:cond delay="0"/>
                                          </p:stCondLst>
                                        </p:cTn>
                                        <p:tgtEl>
                                          <p:spTgt spid="36"/>
                                        </p:tgtEl>
                                        <p:attrNameLst>
                                          <p:attrName>style.visibility</p:attrName>
                                        </p:attrNameLst>
                                      </p:cBhvr>
                                      <p:to>
                                        <p:strVal val="visible"/>
                                      </p:to>
                                    </p:set>
                                    <p:animEffect transition="in" filter="wipe(left)">
                                      <p:cBhvr>
                                        <p:cTn id="70" dur="200"/>
                                        <p:tgtEl>
                                          <p:spTgt spid="36"/>
                                        </p:tgtEl>
                                      </p:cBhvr>
                                    </p:animEffect>
                                  </p:childTnLst>
                                </p:cTn>
                              </p:par>
                            </p:childTnLst>
                          </p:cTn>
                        </p:par>
                        <p:par>
                          <p:cTn id="71" fill="hold">
                            <p:stCondLst>
                              <p:cond delay="2000"/>
                            </p:stCondLst>
                            <p:childTnLst>
                              <p:par>
                                <p:cTn id="72" presetID="10" presetClass="entr" presetSubtype="0" fill="hold" nodeType="afterEffect">
                                  <p:stCondLst>
                                    <p:cond delay="0"/>
                                  </p:stCondLst>
                                  <p:childTnLst>
                                    <p:set>
                                      <p:cBhvr>
                                        <p:cTn id="73" dur="1" fill="hold">
                                          <p:stCondLst>
                                            <p:cond delay="0"/>
                                          </p:stCondLst>
                                        </p:cTn>
                                        <p:tgtEl>
                                          <p:spTgt spid="82"/>
                                        </p:tgtEl>
                                        <p:attrNameLst>
                                          <p:attrName>style.visibility</p:attrName>
                                        </p:attrNameLst>
                                      </p:cBhvr>
                                      <p:to>
                                        <p:strVal val="visible"/>
                                      </p:to>
                                    </p:set>
                                    <p:animEffect transition="in" filter="fade">
                                      <p:cBhvr>
                                        <p:cTn id="74" dur="200"/>
                                        <p:tgtEl>
                                          <p:spTgt spid="82"/>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fade">
                                      <p:cBhvr>
                                        <p:cTn id="77" dur="200"/>
                                        <p:tgtEl>
                                          <p:spTgt spid="3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7"/>
                                        </p:tgtEl>
                                        <p:attrNameLst>
                                          <p:attrName>style.visibility</p:attrName>
                                        </p:attrNameLst>
                                      </p:cBhvr>
                                      <p:to>
                                        <p:strVal val="visible"/>
                                      </p:to>
                                    </p:set>
                                    <p:animEffect transition="in" filter="fade">
                                      <p:cBhvr>
                                        <p:cTn id="80" dur="200"/>
                                        <p:tgtEl>
                                          <p:spTgt spid="37"/>
                                        </p:tgtEl>
                                      </p:cBhvr>
                                    </p:animEffect>
                                  </p:childTnLst>
                                </p:cTn>
                              </p:par>
                              <p:par>
                                <p:cTn id="81" presetID="10" presetClass="entr" presetSubtype="0" fill="hold" nodeType="withEffect">
                                  <p:stCondLst>
                                    <p:cond delay="0"/>
                                  </p:stCondLst>
                                  <p:childTnLst>
                                    <p:set>
                                      <p:cBhvr>
                                        <p:cTn id="82" dur="1" fill="hold">
                                          <p:stCondLst>
                                            <p:cond delay="0"/>
                                          </p:stCondLst>
                                        </p:cTn>
                                        <p:tgtEl>
                                          <p:spTgt spid="79"/>
                                        </p:tgtEl>
                                        <p:attrNameLst>
                                          <p:attrName>style.visibility</p:attrName>
                                        </p:attrNameLst>
                                      </p:cBhvr>
                                      <p:to>
                                        <p:strVal val="visible"/>
                                      </p:to>
                                    </p:set>
                                    <p:animEffect transition="in" filter="fade">
                                      <p:cBhvr>
                                        <p:cTn id="83" dur="2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64" grpId="0" animBg="1"/>
      <p:bldP spid="68"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9581264" y="2725648"/>
            <a:ext cx="2610736" cy="3114880"/>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1800" dirty="0">
                <a:solidFill>
                  <a:schemeClr val="tx1"/>
                </a:solidFill>
              </a:rPr>
              <a:t>Xxx </a:t>
            </a:r>
            <a:r>
              <a:rPr lang="en-US" sz="1800" dirty="0" err="1">
                <a:solidFill>
                  <a:schemeClr val="tx1"/>
                </a:solidFill>
              </a:rPr>
              <a:t>Xxx</a:t>
            </a:r>
            <a:r>
              <a:rPr lang="en-US" sz="1800" dirty="0">
                <a:solidFill>
                  <a:schemeClr val="tx1"/>
                </a:solidFill>
              </a:rPr>
              <a:t> x</a:t>
            </a:r>
          </a:p>
          <a:p>
            <a:pPr defTabSz="888978">
              <a:lnSpc>
                <a:spcPct val="90000"/>
              </a:lnSpc>
              <a:spcBef>
                <a:spcPct val="0"/>
              </a:spcBef>
              <a:spcAft>
                <a:spcPts val="267"/>
              </a:spcAft>
            </a:pPr>
            <a:r>
              <a:rPr lang="en-US" sz="1400" dirty="0">
                <a:solidFill>
                  <a:schemeClr val="tx1"/>
                </a:solidFill>
              </a:rPr>
              <a:t>Xx </a:t>
            </a:r>
            <a:r>
              <a:rPr lang="en-US" sz="1400" dirty="0" err="1">
                <a:solidFill>
                  <a:schemeClr val="tx1"/>
                </a:solidFill>
              </a:rPr>
              <a:t>xxxxxx</a:t>
            </a:r>
            <a:r>
              <a:rPr lang="en-US" sz="1400" dirty="0">
                <a:solidFill>
                  <a:schemeClr val="tx1"/>
                </a:solidFill>
              </a:rPr>
              <a:t> </a:t>
            </a:r>
            <a:r>
              <a:rPr lang="en-US" sz="1400" dirty="0" err="1">
                <a:solidFill>
                  <a:schemeClr val="tx1"/>
                </a:solidFill>
              </a:rPr>
              <a:t>xxxxx</a:t>
            </a:r>
            <a:r>
              <a:rPr lang="en-US" sz="1400" dirty="0">
                <a:solidFill>
                  <a:schemeClr val="tx1"/>
                </a:solidFill>
              </a:rPr>
              <a:t> x xx </a:t>
            </a:r>
            <a:r>
              <a:rPr lang="en-US" sz="1400" dirty="0" err="1">
                <a:solidFill>
                  <a:schemeClr val="tx1"/>
                </a:solidFill>
              </a:rPr>
              <a:t>xx</a:t>
            </a:r>
            <a:r>
              <a:rPr lang="en-US" sz="1400" dirty="0">
                <a:solidFill>
                  <a:schemeClr val="tx1"/>
                </a:solidFill>
              </a:rPr>
              <a:t> </a:t>
            </a:r>
            <a:r>
              <a:rPr lang="en-US" sz="1400" dirty="0" err="1">
                <a:solidFill>
                  <a:schemeClr val="tx1"/>
                </a:solidFill>
              </a:rPr>
              <a:t>xxxxx</a:t>
            </a:r>
            <a:r>
              <a:rPr lang="en-US" sz="1400" dirty="0">
                <a:solidFill>
                  <a:schemeClr val="tx1"/>
                </a:solidFill>
              </a:rPr>
              <a:t> xxx “</a:t>
            </a:r>
            <a:r>
              <a:rPr lang="en-US" sz="1400" dirty="0" err="1">
                <a:solidFill>
                  <a:schemeClr val="tx1"/>
                </a:solidFill>
              </a:rPr>
              <a:t>xxxxxxxx</a:t>
            </a:r>
            <a:r>
              <a:rPr lang="en-US" sz="1400" dirty="0">
                <a:solidFill>
                  <a:schemeClr val="tx1"/>
                </a:solidFill>
              </a:rPr>
              <a:t> x ” xxx </a:t>
            </a:r>
            <a:r>
              <a:rPr lang="en-US" sz="1400" dirty="0" err="1">
                <a:solidFill>
                  <a:schemeClr val="tx1"/>
                </a:solidFill>
              </a:rPr>
              <a:t>xxx</a:t>
            </a:r>
            <a:r>
              <a:rPr lang="en-US" sz="1400" dirty="0">
                <a:solidFill>
                  <a:schemeClr val="tx1"/>
                </a:solidFill>
              </a:rPr>
              <a:t> x </a:t>
            </a:r>
            <a:r>
              <a:rPr lang="en-US" sz="1400" dirty="0" err="1">
                <a:solidFill>
                  <a:schemeClr val="tx1"/>
                </a:solidFill>
              </a:rPr>
              <a:t>xxxxx</a:t>
            </a:r>
            <a:r>
              <a:rPr lang="en-US" sz="1400" dirty="0">
                <a:solidFill>
                  <a:schemeClr val="tx1"/>
                </a:solidFill>
              </a:rPr>
              <a:t> x </a:t>
            </a:r>
            <a:r>
              <a:rPr lang="en-US" sz="1400" dirty="0" err="1">
                <a:solidFill>
                  <a:schemeClr val="tx1"/>
                </a:solidFill>
              </a:rPr>
              <a:t>xxxxxxxxxx</a:t>
            </a:r>
            <a:r>
              <a:rPr lang="en-US" sz="1400" dirty="0">
                <a:solidFill>
                  <a:schemeClr val="tx1"/>
                </a:solidFill>
              </a:rPr>
              <a:t> x </a:t>
            </a:r>
            <a:r>
              <a:rPr lang="en-US" sz="1400" dirty="0" err="1">
                <a:solidFill>
                  <a:schemeClr val="tx1"/>
                </a:solidFill>
              </a:rPr>
              <a:t>xxxx</a:t>
            </a:r>
            <a:r>
              <a:rPr lang="en-US" sz="1400" dirty="0">
                <a:solidFill>
                  <a:schemeClr val="tx1"/>
                </a:solidFill>
              </a:rPr>
              <a:t> </a:t>
            </a:r>
            <a:r>
              <a:rPr lang="en-US" sz="1400" dirty="0" err="1">
                <a:solidFill>
                  <a:schemeClr val="tx1"/>
                </a:solidFill>
              </a:rPr>
              <a:t>xxxxx</a:t>
            </a:r>
            <a:r>
              <a:rPr lang="en-US" sz="1400" dirty="0">
                <a:solidFill>
                  <a:schemeClr val="tx1"/>
                </a:solidFill>
              </a:rPr>
              <a:t> x xxx </a:t>
            </a:r>
            <a:r>
              <a:rPr lang="en-US" sz="1400" dirty="0" err="1">
                <a:solidFill>
                  <a:schemeClr val="tx1"/>
                </a:solidFill>
              </a:rPr>
              <a:t>xxxxxxxx</a:t>
            </a:r>
            <a:r>
              <a:rPr lang="en-US" sz="1400" dirty="0">
                <a:solidFill>
                  <a:schemeClr val="tx1"/>
                </a:solidFill>
              </a:rPr>
              <a:t> x </a:t>
            </a:r>
            <a:r>
              <a:rPr lang="en-US" sz="1400" dirty="0" err="1">
                <a:solidFill>
                  <a:schemeClr val="tx1"/>
                </a:solidFill>
              </a:rPr>
              <a:t>xxxx</a:t>
            </a:r>
            <a:r>
              <a:rPr lang="en-US" sz="1400" dirty="0">
                <a:solidFill>
                  <a:schemeClr val="tx1"/>
                </a:solidFill>
              </a:rPr>
              <a:t> </a:t>
            </a:r>
            <a:r>
              <a:rPr lang="en-US" sz="1400" dirty="0" err="1">
                <a:solidFill>
                  <a:schemeClr val="tx1"/>
                </a:solidFill>
              </a:rPr>
              <a:t>xxxxxxxxxxxx</a:t>
            </a:r>
            <a:r>
              <a:rPr lang="en-US" sz="1400" dirty="0">
                <a:solidFill>
                  <a:schemeClr val="tx1"/>
                </a:solidFill>
              </a:rPr>
              <a:t> </a:t>
            </a:r>
            <a:r>
              <a:rPr lang="en-US" sz="1400" dirty="0" err="1">
                <a:solidFill>
                  <a:schemeClr val="tx1"/>
                </a:solidFill>
              </a:rPr>
              <a:t>xxxx</a:t>
            </a:r>
            <a:endParaRPr lang="en-US" sz="1400" dirty="0">
              <a:solidFill>
                <a:schemeClr val="tx1"/>
              </a:solidFill>
            </a:endParaRPr>
          </a:p>
        </p:txBody>
      </p:sp>
      <p:sp>
        <p:nvSpPr>
          <p:cNvPr id="36" name="Rectangle 35"/>
          <p:cNvSpPr/>
          <p:nvPr/>
        </p:nvSpPr>
        <p:spPr>
          <a:xfrm>
            <a:off x="9581264" y="1962798"/>
            <a:ext cx="2670048" cy="874150"/>
          </a:xfrm>
          <a:prstGeom prst="rect">
            <a:avLst/>
          </a:prstGeom>
          <a:gradFill>
            <a:gsLst>
              <a:gs pos="0">
                <a:schemeClr val="accent5">
                  <a:lumMod val="75000"/>
                </a:schemeClr>
              </a:gs>
              <a:gs pos="32000">
                <a:schemeClr val="accent5"/>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365760" tIns="304800" rIns="243840" bIns="304800" numCol="1" spcCol="1270" anchor="t" anchorCtr="0">
            <a:spAutoFit/>
          </a:bodyPr>
          <a:lstStyle/>
          <a:p>
            <a:pPr defTabSz="888978">
              <a:lnSpc>
                <a:spcPct val="90000"/>
              </a:lnSpc>
              <a:spcBef>
                <a:spcPct val="0"/>
              </a:spcBef>
              <a:spcAft>
                <a:spcPts val="267"/>
              </a:spcAft>
            </a:pPr>
            <a:r>
              <a:rPr lang="en-US" sz="1800" dirty="0" err="1">
                <a:solidFill>
                  <a:srgbClr val="FFFFFF"/>
                </a:solidFill>
              </a:rPr>
              <a:t>Xxxxx</a:t>
            </a:r>
            <a:r>
              <a:rPr lang="en-US" sz="1800" dirty="0">
                <a:solidFill>
                  <a:srgbClr val="FFFFFF"/>
                </a:solidFill>
              </a:rPr>
              <a:t> x xxx </a:t>
            </a:r>
          </a:p>
        </p:txBody>
      </p:sp>
      <p:sp>
        <p:nvSpPr>
          <p:cNvPr id="37" name="Rectangle 36"/>
          <p:cNvSpPr/>
          <p:nvPr/>
        </p:nvSpPr>
        <p:spPr>
          <a:xfrm>
            <a:off x="9581264" y="5261908"/>
            <a:ext cx="2610736" cy="578620"/>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ctr" anchorCtr="0">
            <a:noAutofit/>
          </a:bodyPr>
          <a:lstStyle/>
          <a:p>
            <a:pPr algn="r" defTabSz="888978">
              <a:lnSpc>
                <a:spcPct val="90000"/>
              </a:lnSpc>
              <a:spcBef>
                <a:spcPct val="0"/>
              </a:spcBef>
              <a:spcAft>
                <a:spcPts val="267"/>
              </a:spcAft>
            </a:pPr>
            <a:r>
              <a:rPr lang="en-US" sz="1800" dirty="0">
                <a:solidFill>
                  <a:schemeClr val="tx1"/>
                </a:solidFill>
              </a:rPr>
              <a:t>X xx </a:t>
            </a:r>
            <a:r>
              <a:rPr lang="en-US" sz="1800" dirty="0" err="1">
                <a:solidFill>
                  <a:schemeClr val="tx1"/>
                </a:solidFill>
              </a:rPr>
              <a:t>Xxxx</a:t>
            </a:r>
            <a:endParaRPr lang="en-US" sz="1800" dirty="0">
              <a:solidFill>
                <a:schemeClr val="tx1"/>
              </a:solidFill>
            </a:endParaRPr>
          </a:p>
        </p:txBody>
      </p:sp>
      <p:sp>
        <p:nvSpPr>
          <p:cNvPr id="41" name="Parallelogram 40"/>
          <p:cNvSpPr/>
          <p:nvPr/>
        </p:nvSpPr>
        <p:spPr>
          <a:xfrm rot="5400000" flipV="1">
            <a:off x="9189974" y="2175133"/>
            <a:ext cx="1052399" cy="269817"/>
          </a:xfrm>
          <a:prstGeom prst="parallelogram">
            <a:avLst>
              <a:gd name="adj" fmla="val 66077"/>
            </a:avLst>
          </a:prstGeom>
          <a:solidFill>
            <a:schemeClr val="accent4">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42" name="Group 41"/>
          <p:cNvGrpSpPr/>
          <p:nvPr/>
        </p:nvGrpSpPr>
        <p:grpSpPr>
          <a:xfrm>
            <a:off x="9700004" y="5343991"/>
            <a:ext cx="414456" cy="414453"/>
            <a:chOff x="6564979" y="4358506"/>
            <a:chExt cx="674638" cy="674638"/>
          </a:xfrm>
        </p:grpSpPr>
        <p:sp>
          <p:nvSpPr>
            <p:cNvPr id="43" name="Oval 42"/>
            <p:cNvSpPr/>
            <p:nvPr/>
          </p:nvSpPr>
          <p:spPr>
            <a:xfrm>
              <a:off x="6564979" y="4358506"/>
              <a:ext cx="674638" cy="674638"/>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4"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6" name="Rectangle 5"/>
          <p:cNvSpPr/>
          <p:nvPr/>
        </p:nvSpPr>
        <p:spPr>
          <a:xfrm>
            <a:off x="7183072" y="2552384"/>
            <a:ext cx="2316480" cy="3114880"/>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1800" dirty="0">
                <a:solidFill>
                  <a:schemeClr val="tx1"/>
                </a:solidFill>
              </a:rPr>
              <a:t>Xxx </a:t>
            </a:r>
            <a:r>
              <a:rPr lang="en-US" sz="1800" dirty="0" err="1">
                <a:solidFill>
                  <a:schemeClr val="tx1"/>
                </a:solidFill>
              </a:rPr>
              <a:t>Xxx</a:t>
            </a:r>
            <a:r>
              <a:rPr lang="en-US" sz="1800" dirty="0">
                <a:solidFill>
                  <a:schemeClr val="tx1"/>
                </a:solidFill>
              </a:rPr>
              <a:t> x</a:t>
            </a:r>
          </a:p>
          <a:p>
            <a:pPr defTabSz="888978">
              <a:lnSpc>
                <a:spcPct val="90000"/>
              </a:lnSpc>
              <a:spcBef>
                <a:spcPct val="0"/>
              </a:spcBef>
              <a:spcAft>
                <a:spcPts val="267"/>
              </a:spcAft>
            </a:pPr>
            <a:r>
              <a:rPr lang="en-US" sz="1400" dirty="0">
                <a:solidFill>
                  <a:schemeClr val="tx1"/>
                </a:solidFill>
              </a:rPr>
              <a:t>Xx </a:t>
            </a:r>
            <a:r>
              <a:rPr lang="en-US" sz="1400" dirty="0" err="1">
                <a:solidFill>
                  <a:schemeClr val="tx1"/>
                </a:solidFill>
              </a:rPr>
              <a:t>xxxxxx</a:t>
            </a:r>
            <a:r>
              <a:rPr lang="en-US" sz="1400" dirty="0">
                <a:solidFill>
                  <a:schemeClr val="tx1"/>
                </a:solidFill>
              </a:rPr>
              <a:t> </a:t>
            </a:r>
            <a:r>
              <a:rPr lang="en-US" sz="1400" dirty="0" err="1">
                <a:solidFill>
                  <a:schemeClr val="tx1"/>
                </a:solidFill>
              </a:rPr>
              <a:t>xxxxx</a:t>
            </a:r>
            <a:r>
              <a:rPr lang="en-US" sz="1400" dirty="0">
                <a:solidFill>
                  <a:schemeClr val="tx1"/>
                </a:solidFill>
              </a:rPr>
              <a:t> x xx </a:t>
            </a:r>
            <a:r>
              <a:rPr lang="en-US" sz="1400" dirty="0" err="1">
                <a:solidFill>
                  <a:schemeClr val="tx1"/>
                </a:solidFill>
              </a:rPr>
              <a:t>xx</a:t>
            </a:r>
            <a:r>
              <a:rPr lang="en-US" sz="1400" dirty="0">
                <a:solidFill>
                  <a:schemeClr val="tx1"/>
                </a:solidFill>
              </a:rPr>
              <a:t> </a:t>
            </a:r>
            <a:r>
              <a:rPr lang="en-US" sz="1400" dirty="0" err="1">
                <a:solidFill>
                  <a:schemeClr val="tx1"/>
                </a:solidFill>
              </a:rPr>
              <a:t>xxxxx</a:t>
            </a:r>
            <a:r>
              <a:rPr lang="en-US" sz="1400" dirty="0">
                <a:solidFill>
                  <a:schemeClr val="tx1"/>
                </a:solidFill>
              </a:rPr>
              <a:t> xxx “</a:t>
            </a:r>
            <a:r>
              <a:rPr lang="en-US" sz="1400" dirty="0" err="1">
                <a:solidFill>
                  <a:schemeClr val="tx1"/>
                </a:solidFill>
              </a:rPr>
              <a:t>xxxxxxxx</a:t>
            </a:r>
            <a:r>
              <a:rPr lang="en-US" sz="1400" dirty="0">
                <a:solidFill>
                  <a:schemeClr val="tx1"/>
                </a:solidFill>
              </a:rPr>
              <a:t> x ” xxx </a:t>
            </a:r>
            <a:r>
              <a:rPr lang="en-US" sz="1400" dirty="0" err="1">
                <a:solidFill>
                  <a:schemeClr val="tx1"/>
                </a:solidFill>
              </a:rPr>
              <a:t>xxx</a:t>
            </a:r>
            <a:r>
              <a:rPr lang="en-US" sz="1400" dirty="0">
                <a:solidFill>
                  <a:schemeClr val="tx1"/>
                </a:solidFill>
              </a:rPr>
              <a:t> x </a:t>
            </a:r>
            <a:r>
              <a:rPr lang="en-US" sz="1400" dirty="0" err="1">
                <a:solidFill>
                  <a:schemeClr val="tx1"/>
                </a:solidFill>
              </a:rPr>
              <a:t>xxxxx</a:t>
            </a:r>
            <a:r>
              <a:rPr lang="en-US" sz="1400" dirty="0">
                <a:solidFill>
                  <a:schemeClr val="tx1"/>
                </a:solidFill>
              </a:rPr>
              <a:t> x </a:t>
            </a:r>
            <a:r>
              <a:rPr lang="en-US" sz="1400" dirty="0" err="1">
                <a:solidFill>
                  <a:schemeClr val="tx1"/>
                </a:solidFill>
              </a:rPr>
              <a:t>xxxxxxxxxx</a:t>
            </a:r>
            <a:r>
              <a:rPr lang="en-US" sz="1400" dirty="0">
                <a:solidFill>
                  <a:schemeClr val="tx1"/>
                </a:solidFill>
              </a:rPr>
              <a:t> x </a:t>
            </a:r>
            <a:r>
              <a:rPr lang="en-US" sz="1400" dirty="0" err="1">
                <a:solidFill>
                  <a:schemeClr val="tx1"/>
                </a:solidFill>
              </a:rPr>
              <a:t>xxxx</a:t>
            </a:r>
            <a:r>
              <a:rPr lang="en-US" sz="1400" dirty="0">
                <a:solidFill>
                  <a:schemeClr val="tx1"/>
                </a:solidFill>
              </a:rPr>
              <a:t> </a:t>
            </a:r>
            <a:r>
              <a:rPr lang="en-US" sz="1400" dirty="0" err="1">
                <a:solidFill>
                  <a:schemeClr val="tx1"/>
                </a:solidFill>
              </a:rPr>
              <a:t>xxxxx</a:t>
            </a:r>
            <a:r>
              <a:rPr lang="en-US" sz="1400" dirty="0">
                <a:solidFill>
                  <a:schemeClr val="tx1"/>
                </a:solidFill>
              </a:rPr>
              <a:t> x xxx </a:t>
            </a:r>
            <a:r>
              <a:rPr lang="en-US" sz="1400" dirty="0" err="1">
                <a:solidFill>
                  <a:schemeClr val="tx1"/>
                </a:solidFill>
              </a:rPr>
              <a:t>xxxxxxxx</a:t>
            </a:r>
            <a:r>
              <a:rPr lang="en-US" sz="1400" dirty="0">
                <a:solidFill>
                  <a:schemeClr val="tx1"/>
                </a:solidFill>
              </a:rPr>
              <a:t> x </a:t>
            </a:r>
            <a:r>
              <a:rPr lang="en-US" sz="1400" dirty="0" err="1">
                <a:solidFill>
                  <a:schemeClr val="tx1"/>
                </a:solidFill>
              </a:rPr>
              <a:t>xxxx</a:t>
            </a:r>
            <a:r>
              <a:rPr lang="en-US" sz="1400" dirty="0">
                <a:solidFill>
                  <a:schemeClr val="tx1"/>
                </a:solidFill>
              </a:rPr>
              <a:t> </a:t>
            </a:r>
            <a:r>
              <a:rPr lang="en-US" sz="1400" dirty="0" err="1">
                <a:solidFill>
                  <a:schemeClr val="tx1"/>
                </a:solidFill>
              </a:rPr>
              <a:t>xxxxxxxxxxxx</a:t>
            </a:r>
            <a:r>
              <a:rPr lang="en-US" sz="1400" dirty="0">
                <a:solidFill>
                  <a:schemeClr val="tx1"/>
                </a:solidFill>
              </a:rPr>
              <a:t> </a:t>
            </a:r>
            <a:r>
              <a:rPr lang="en-US" sz="1400" dirty="0" err="1">
                <a:solidFill>
                  <a:schemeClr val="tx1"/>
                </a:solidFill>
              </a:rPr>
              <a:t>xxxx</a:t>
            </a:r>
            <a:endParaRPr lang="en-US" sz="1400" dirty="0">
              <a:solidFill>
                <a:schemeClr val="tx1"/>
              </a:solidFill>
            </a:endParaRPr>
          </a:p>
        </p:txBody>
      </p:sp>
      <p:sp>
        <p:nvSpPr>
          <p:cNvPr id="10" name="Rectangle 9"/>
          <p:cNvSpPr/>
          <p:nvPr/>
        </p:nvSpPr>
        <p:spPr>
          <a:xfrm>
            <a:off x="7185948" y="1782359"/>
            <a:ext cx="2670048" cy="874150"/>
          </a:xfrm>
          <a:prstGeom prst="rect">
            <a:avLst/>
          </a:prstGeom>
          <a:gradFill>
            <a:gsLst>
              <a:gs pos="0">
                <a:schemeClr val="accent4">
                  <a:lumMod val="75000"/>
                </a:schemeClr>
              </a:gs>
              <a:gs pos="32000">
                <a:schemeClr val="accent4"/>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365760" tIns="304800" rIns="243840" bIns="304800" numCol="1" spcCol="1270" anchor="t" anchorCtr="0">
            <a:spAutoFit/>
          </a:bodyPr>
          <a:lstStyle/>
          <a:p>
            <a:pPr defTabSz="888978">
              <a:lnSpc>
                <a:spcPct val="90000"/>
              </a:lnSpc>
              <a:spcBef>
                <a:spcPct val="0"/>
              </a:spcBef>
              <a:spcAft>
                <a:spcPts val="267"/>
              </a:spcAft>
            </a:pPr>
            <a:r>
              <a:rPr lang="en-US" sz="1800" dirty="0" err="1">
                <a:solidFill>
                  <a:srgbClr val="FFFFFF"/>
                </a:solidFill>
              </a:rPr>
              <a:t>Xxxxx</a:t>
            </a:r>
            <a:r>
              <a:rPr lang="en-US" sz="1800" dirty="0">
                <a:solidFill>
                  <a:srgbClr val="FFFFFF"/>
                </a:solidFill>
              </a:rPr>
              <a:t> x xxx </a:t>
            </a:r>
          </a:p>
        </p:txBody>
      </p:sp>
      <p:sp>
        <p:nvSpPr>
          <p:cNvPr id="40" name="Rectangle 39"/>
          <p:cNvSpPr/>
          <p:nvPr/>
        </p:nvSpPr>
        <p:spPr>
          <a:xfrm>
            <a:off x="7183072" y="5088644"/>
            <a:ext cx="2316480" cy="578620"/>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ctr" anchorCtr="0">
            <a:noAutofit/>
          </a:bodyPr>
          <a:lstStyle/>
          <a:p>
            <a:pPr algn="r" defTabSz="888978">
              <a:lnSpc>
                <a:spcPct val="90000"/>
              </a:lnSpc>
              <a:spcBef>
                <a:spcPct val="0"/>
              </a:spcBef>
              <a:spcAft>
                <a:spcPts val="267"/>
              </a:spcAft>
            </a:pPr>
            <a:r>
              <a:rPr lang="en-US" sz="1800" dirty="0">
                <a:solidFill>
                  <a:schemeClr val="tx1"/>
                </a:solidFill>
              </a:rPr>
              <a:t>X xx </a:t>
            </a:r>
            <a:r>
              <a:rPr lang="en-US" sz="1800" dirty="0" err="1">
                <a:solidFill>
                  <a:schemeClr val="tx1"/>
                </a:solidFill>
              </a:rPr>
              <a:t>Xxxx</a:t>
            </a:r>
            <a:endParaRPr lang="en-US" sz="1800" dirty="0">
              <a:solidFill>
                <a:schemeClr val="tx1"/>
              </a:solidFill>
            </a:endParaRPr>
          </a:p>
        </p:txBody>
      </p:sp>
      <p:sp>
        <p:nvSpPr>
          <p:cNvPr id="53" name="Parallelogram 52"/>
          <p:cNvSpPr/>
          <p:nvPr/>
        </p:nvSpPr>
        <p:spPr>
          <a:xfrm rot="5400000" flipV="1">
            <a:off x="6791782" y="1994093"/>
            <a:ext cx="1052399" cy="269817"/>
          </a:xfrm>
          <a:prstGeom prst="parallelogram">
            <a:avLst>
              <a:gd name="adj" fmla="val 66077"/>
            </a:avLst>
          </a:prstGeom>
          <a:solidFill>
            <a:schemeClr val="accent3">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 name="Rectangle 4"/>
          <p:cNvSpPr/>
          <p:nvPr/>
        </p:nvSpPr>
        <p:spPr>
          <a:xfrm>
            <a:off x="4790405" y="2379119"/>
            <a:ext cx="2316480" cy="3114880"/>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1800" dirty="0">
                <a:solidFill>
                  <a:schemeClr val="tx1"/>
                </a:solidFill>
              </a:rPr>
              <a:t>Xxx </a:t>
            </a:r>
            <a:r>
              <a:rPr lang="en-US" sz="1800" dirty="0" err="1">
                <a:solidFill>
                  <a:schemeClr val="tx1"/>
                </a:solidFill>
              </a:rPr>
              <a:t>Xxx</a:t>
            </a:r>
            <a:r>
              <a:rPr lang="en-US" sz="1800" dirty="0">
                <a:solidFill>
                  <a:schemeClr val="tx1"/>
                </a:solidFill>
              </a:rPr>
              <a:t> x</a:t>
            </a:r>
          </a:p>
          <a:p>
            <a:pPr defTabSz="888978">
              <a:lnSpc>
                <a:spcPct val="90000"/>
              </a:lnSpc>
              <a:spcBef>
                <a:spcPct val="0"/>
              </a:spcBef>
              <a:spcAft>
                <a:spcPts val="267"/>
              </a:spcAft>
            </a:pPr>
            <a:r>
              <a:rPr lang="en-US" sz="1400" dirty="0">
                <a:solidFill>
                  <a:schemeClr val="tx1"/>
                </a:solidFill>
              </a:rPr>
              <a:t>Xx </a:t>
            </a:r>
            <a:r>
              <a:rPr lang="en-US" sz="1400" dirty="0" err="1">
                <a:solidFill>
                  <a:schemeClr val="tx1"/>
                </a:solidFill>
              </a:rPr>
              <a:t>xxxxxx</a:t>
            </a:r>
            <a:r>
              <a:rPr lang="en-US" sz="1400" dirty="0">
                <a:solidFill>
                  <a:schemeClr val="tx1"/>
                </a:solidFill>
              </a:rPr>
              <a:t> </a:t>
            </a:r>
            <a:r>
              <a:rPr lang="en-US" sz="1400" dirty="0" err="1">
                <a:solidFill>
                  <a:schemeClr val="tx1"/>
                </a:solidFill>
              </a:rPr>
              <a:t>xxxxx</a:t>
            </a:r>
            <a:r>
              <a:rPr lang="en-US" sz="1400" dirty="0">
                <a:solidFill>
                  <a:schemeClr val="tx1"/>
                </a:solidFill>
              </a:rPr>
              <a:t> x xx </a:t>
            </a:r>
            <a:r>
              <a:rPr lang="en-US" sz="1400" dirty="0" err="1">
                <a:solidFill>
                  <a:schemeClr val="tx1"/>
                </a:solidFill>
              </a:rPr>
              <a:t>xx</a:t>
            </a:r>
            <a:r>
              <a:rPr lang="en-US" sz="1400" dirty="0">
                <a:solidFill>
                  <a:schemeClr val="tx1"/>
                </a:solidFill>
              </a:rPr>
              <a:t> </a:t>
            </a:r>
            <a:r>
              <a:rPr lang="en-US" sz="1400" dirty="0" err="1">
                <a:solidFill>
                  <a:schemeClr val="tx1"/>
                </a:solidFill>
              </a:rPr>
              <a:t>xxxxx</a:t>
            </a:r>
            <a:r>
              <a:rPr lang="en-US" sz="1400" dirty="0">
                <a:solidFill>
                  <a:schemeClr val="tx1"/>
                </a:solidFill>
              </a:rPr>
              <a:t> xxx “</a:t>
            </a:r>
            <a:r>
              <a:rPr lang="en-US" sz="1400" dirty="0" err="1">
                <a:solidFill>
                  <a:schemeClr val="tx1"/>
                </a:solidFill>
              </a:rPr>
              <a:t>xxxxxxxx</a:t>
            </a:r>
            <a:r>
              <a:rPr lang="en-US" sz="1400" dirty="0">
                <a:solidFill>
                  <a:schemeClr val="tx1"/>
                </a:solidFill>
              </a:rPr>
              <a:t> x ” xxx </a:t>
            </a:r>
            <a:r>
              <a:rPr lang="en-US" sz="1400" dirty="0" err="1">
                <a:solidFill>
                  <a:schemeClr val="tx1"/>
                </a:solidFill>
              </a:rPr>
              <a:t>xxx</a:t>
            </a:r>
            <a:r>
              <a:rPr lang="en-US" sz="1400" dirty="0">
                <a:solidFill>
                  <a:schemeClr val="tx1"/>
                </a:solidFill>
              </a:rPr>
              <a:t> x </a:t>
            </a:r>
            <a:r>
              <a:rPr lang="en-US" sz="1400" dirty="0" err="1">
                <a:solidFill>
                  <a:schemeClr val="tx1"/>
                </a:solidFill>
              </a:rPr>
              <a:t>xxxxx</a:t>
            </a:r>
            <a:r>
              <a:rPr lang="en-US" sz="1400" dirty="0">
                <a:solidFill>
                  <a:schemeClr val="tx1"/>
                </a:solidFill>
              </a:rPr>
              <a:t> x </a:t>
            </a:r>
            <a:r>
              <a:rPr lang="en-US" sz="1400" dirty="0" err="1">
                <a:solidFill>
                  <a:schemeClr val="tx1"/>
                </a:solidFill>
              </a:rPr>
              <a:t>xxxxxxxxxx</a:t>
            </a:r>
            <a:r>
              <a:rPr lang="en-US" sz="1400" dirty="0">
                <a:solidFill>
                  <a:schemeClr val="tx1"/>
                </a:solidFill>
              </a:rPr>
              <a:t> x </a:t>
            </a:r>
            <a:r>
              <a:rPr lang="en-US" sz="1400" dirty="0" err="1">
                <a:solidFill>
                  <a:schemeClr val="tx1"/>
                </a:solidFill>
              </a:rPr>
              <a:t>xxxx</a:t>
            </a:r>
            <a:r>
              <a:rPr lang="en-US" sz="1400" dirty="0">
                <a:solidFill>
                  <a:schemeClr val="tx1"/>
                </a:solidFill>
              </a:rPr>
              <a:t> </a:t>
            </a:r>
            <a:r>
              <a:rPr lang="en-US" sz="1400" dirty="0" err="1">
                <a:solidFill>
                  <a:schemeClr val="tx1"/>
                </a:solidFill>
              </a:rPr>
              <a:t>xxxxx</a:t>
            </a:r>
            <a:r>
              <a:rPr lang="en-US" sz="1400" dirty="0">
                <a:solidFill>
                  <a:schemeClr val="tx1"/>
                </a:solidFill>
              </a:rPr>
              <a:t> x xxx </a:t>
            </a:r>
            <a:r>
              <a:rPr lang="en-US" sz="1400" dirty="0" err="1">
                <a:solidFill>
                  <a:schemeClr val="tx1"/>
                </a:solidFill>
              </a:rPr>
              <a:t>xxxxxxxx</a:t>
            </a:r>
            <a:r>
              <a:rPr lang="en-US" sz="1400" dirty="0">
                <a:solidFill>
                  <a:schemeClr val="tx1"/>
                </a:solidFill>
              </a:rPr>
              <a:t> x </a:t>
            </a:r>
            <a:r>
              <a:rPr lang="en-US" sz="1400" dirty="0" err="1">
                <a:solidFill>
                  <a:schemeClr val="tx1"/>
                </a:solidFill>
              </a:rPr>
              <a:t>xxxx</a:t>
            </a:r>
            <a:r>
              <a:rPr lang="en-US" sz="1400" dirty="0">
                <a:solidFill>
                  <a:schemeClr val="tx1"/>
                </a:solidFill>
              </a:rPr>
              <a:t> </a:t>
            </a:r>
            <a:r>
              <a:rPr lang="en-US" sz="1400" dirty="0" err="1">
                <a:solidFill>
                  <a:schemeClr val="tx1"/>
                </a:solidFill>
              </a:rPr>
              <a:t>xxxxxxxxxxxx</a:t>
            </a:r>
            <a:r>
              <a:rPr lang="en-US" sz="1400" dirty="0">
                <a:solidFill>
                  <a:schemeClr val="tx1"/>
                </a:solidFill>
              </a:rPr>
              <a:t> </a:t>
            </a:r>
            <a:r>
              <a:rPr lang="en-US" sz="1400" dirty="0" err="1">
                <a:solidFill>
                  <a:schemeClr val="tx1"/>
                </a:solidFill>
              </a:rPr>
              <a:t>xxxx</a:t>
            </a:r>
            <a:endParaRPr lang="en-US" sz="1400" dirty="0">
              <a:solidFill>
                <a:schemeClr val="tx1"/>
              </a:solidFill>
            </a:endParaRPr>
          </a:p>
        </p:txBody>
      </p:sp>
      <p:sp>
        <p:nvSpPr>
          <p:cNvPr id="9" name="Rectangle 8"/>
          <p:cNvSpPr/>
          <p:nvPr/>
        </p:nvSpPr>
        <p:spPr>
          <a:xfrm>
            <a:off x="4790632" y="1601920"/>
            <a:ext cx="2670048" cy="874150"/>
          </a:xfrm>
          <a:prstGeom prst="rect">
            <a:avLst/>
          </a:prstGeom>
          <a:gradFill>
            <a:gsLst>
              <a:gs pos="0">
                <a:schemeClr val="accent3">
                  <a:lumMod val="75000"/>
                </a:schemeClr>
              </a:gs>
              <a:gs pos="32000">
                <a:schemeClr val="accent3"/>
              </a:gs>
            </a:gsLst>
            <a:lin ang="0" scaled="1"/>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365760" tIns="304800" rIns="243840" bIns="304800" numCol="1" spcCol="1270" anchor="t" anchorCtr="0">
            <a:spAutoFit/>
          </a:bodyPr>
          <a:lstStyle/>
          <a:p>
            <a:pPr defTabSz="888978">
              <a:lnSpc>
                <a:spcPct val="90000"/>
              </a:lnSpc>
              <a:spcBef>
                <a:spcPct val="0"/>
              </a:spcBef>
              <a:spcAft>
                <a:spcPts val="267"/>
              </a:spcAft>
            </a:pPr>
            <a:r>
              <a:rPr lang="en-US" sz="1800" dirty="0">
                <a:solidFill>
                  <a:srgbClr val="FFFFFF"/>
                </a:solidFill>
              </a:rPr>
              <a:t>Xx </a:t>
            </a:r>
            <a:r>
              <a:rPr lang="en-US" sz="1800" dirty="0" err="1">
                <a:solidFill>
                  <a:srgbClr val="FFFFFF"/>
                </a:solidFill>
              </a:rPr>
              <a:t>xxxxx</a:t>
            </a:r>
            <a:r>
              <a:rPr lang="en-US" sz="1800" dirty="0">
                <a:solidFill>
                  <a:srgbClr val="FFFFFF"/>
                </a:solidFill>
              </a:rPr>
              <a:t> </a:t>
            </a:r>
          </a:p>
        </p:txBody>
      </p:sp>
      <p:sp>
        <p:nvSpPr>
          <p:cNvPr id="39" name="Rectangle 38"/>
          <p:cNvSpPr/>
          <p:nvPr/>
        </p:nvSpPr>
        <p:spPr>
          <a:xfrm>
            <a:off x="4790405" y="4909600"/>
            <a:ext cx="2316480" cy="578620"/>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ctr" anchorCtr="0">
            <a:noAutofit/>
          </a:bodyPr>
          <a:lstStyle/>
          <a:p>
            <a:pPr algn="r" defTabSz="888978">
              <a:lnSpc>
                <a:spcPct val="90000"/>
              </a:lnSpc>
              <a:spcBef>
                <a:spcPct val="0"/>
              </a:spcBef>
              <a:spcAft>
                <a:spcPts val="267"/>
              </a:spcAft>
            </a:pPr>
            <a:r>
              <a:rPr lang="en-US" sz="1800" dirty="0">
                <a:solidFill>
                  <a:schemeClr val="tx1"/>
                </a:solidFill>
              </a:rPr>
              <a:t>X xx </a:t>
            </a:r>
            <a:r>
              <a:rPr lang="en-US" sz="1800" dirty="0" err="1">
                <a:solidFill>
                  <a:schemeClr val="tx1"/>
                </a:solidFill>
              </a:rPr>
              <a:t>Xxxx</a:t>
            </a:r>
            <a:endParaRPr lang="en-US" sz="1800" dirty="0">
              <a:solidFill>
                <a:schemeClr val="tx1"/>
              </a:solidFill>
            </a:endParaRPr>
          </a:p>
        </p:txBody>
      </p:sp>
      <p:sp>
        <p:nvSpPr>
          <p:cNvPr id="52" name="Parallelogram 51"/>
          <p:cNvSpPr/>
          <p:nvPr/>
        </p:nvSpPr>
        <p:spPr>
          <a:xfrm rot="5400000" flipV="1">
            <a:off x="4399115" y="1812997"/>
            <a:ext cx="1052399" cy="269817"/>
          </a:xfrm>
          <a:prstGeom prst="parallelogram">
            <a:avLst>
              <a:gd name="adj" fmla="val 66077"/>
            </a:avLst>
          </a:prstGeom>
          <a:solidFill>
            <a:schemeClr val="accent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 name="Rectangle 3"/>
          <p:cNvSpPr/>
          <p:nvPr/>
        </p:nvSpPr>
        <p:spPr>
          <a:xfrm>
            <a:off x="2399933" y="2205853"/>
            <a:ext cx="2316480" cy="3114880"/>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1800" dirty="0">
                <a:solidFill>
                  <a:schemeClr val="tx1"/>
                </a:solidFill>
              </a:rPr>
              <a:t>Xxx </a:t>
            </a:r>
            <a:r>
              <a:rPr lang="en-US" sz="1800" dirty="0" err="1">
                <a:solidFill>
                  <a:schemeClr val="tx1"/>
                </a:solidFill>
              </a:rPr>
              <a:t>Xxx</a:t>
            </a:r>
            <a:r>
              <a:rPr lang="en-US" sz="1800" dirty="0">
                <a:solidFill>
                  <a:schemeClr val="tx1"/>
                </a:solidFill>
              </a:rPr>
              <a:t> x</a:t>
            </a:r>
          </a:p>
          <a:p>
            <a:pPr defTabSz="888978">
              <a:lnSpc>
                <a:spcPct val="90000"/>
              </a:lnSpc>
              <a:spcBef>
                <a:spcPct val="0"/>
              </a:spcBef>
              <a:spcAft>
                <a:spcPts val="267"/>
              </a:spcAft>
            </a:pPr>
            <a:r>
              <a:rPr lang="en-US" sz="1400" dirty="0">
                <a:solidFill>
                  <a:schemeClr val="tx1"/>
                </a:solidFill>
              </a:rPr>
              <a:t>Xx </a:t>
            </a:r>
            <a:r>
              <a:rPr lang="en-US" sz="1400" dirty="0" err="1">
                <a:solidFill>
                  <a:schemeClr val="tx1"/>
                </a:solidFill>
              </a:rPr>
              <a:t>xxxxxx</a:t>
            </a:r>
            <a:r>
              <a:rPr lang="en-US" sz="1400" dirty="0">
                <a:solidFill>
                  <a:schemeClr val="tx1"/>
                </a:solidFill>
              </a:rPr>
              <a:t> </a:t>
            </a:r>
            <a:r>
              <a:rPr lang="en-US" sz="1400" dirty="0" err="1">
                <a:solidFill>
                  <a:schemeClr val="tx1"/>
                </a:solidFill>
              </a:rPr>
              <a:t>xxxxx</a:t>
            </a:r>
            <a:r>
              <a:rPr lang="en-US" sz="1400" dirty="0">
                <a:solidFill>
                  <a:schemeClr val="tx1"/>
                </a:solidFill>
              </a:rPr>
              <a:t> x xx </a:t>
            </a:r>
            <a:r>
              <a:rPr lang="en-US" sz="1400" dirty="0" err="1">
                <a:solidFill>
                  <a:schemeClr val="tx1"/>
                </a:solidFill>
              </a:rPr>
              <a:t>xx</a:t>
            </a:r>
            <a:r>
              <a:rPr lang="en-US" sz="1400" dirty="0">
                <a:solidFill>
                  <a:schemeClr val="tx1"/>
                </a:solidFill>
              </a:rPr>
              <a:t> </a:t>
            </a:r>
            <a:r>
              <a:rPr lang="en-US" sz="1400" dirty="0" err="1">
                <a:solidFill>
                  <a:schemeClr val="tx1"/>
                </a:solidFill>
              </a:rPr>
              <a:t>xxxxx</a:t>
            </a:r>
            <a:r>
              <a:rPr lang="en-US" sz="1400" dirty="0">
                <a:solidFill>
                  <a:schemeClr val="tx1"/>
                </a:solidFill>
              </a:rPr>
              <a:t> xxx “</a:t>
            </a:r>
            <a:r>
              <a:rPr lang="en-US" sz="1400" dirty="0" err="1">
                <a:solidFill>
                  <a:schemeClr val="tx1"/>
                </a:solidFill>
              </a:rPr>
              <a:t>xxxxxxxx</a:t>
            </a:r>
            <a:r>
              <a:rPr lang="en-US" sz="1400" dirty="0">
                <a:solidFill>
                  <a:schemeClr val="tx1"/>
                </a:solidFill>
              </a:rPr>
              <a:t> x ” xxx </a:t>
            </a:r>
            <a:r>
              <a:rPr lang="en-US" sz="1400" dirty="0" err="1">
                <a:solidFill>
                  <a:schemeClr val="tx1"/>
                </a:solidFill>
              </a:rPr>
              <a:t>xxx</a:t>
            </a:r>
            <a:r>
              <a:rPr lang="en-US" sz="1400" dirty="0">
                <a:solidFill>
                  <a:schemeClr val="tx1"/>
                </a:solidFill>
              </a:rPr>
              <a:t> x </a:t>
            </a:r>
            <a:r>
              <a:rPr lang="en-US" sz="1400" dirty="0" err="1">
                <a:solidFill>
                  <a:schemeClr val="tx1"/>
                </a:solidFill>
              </a:rPr>
              <a:t>xxxxx</a:t>
            </a:r>
            <a:r>
              <a:rPr lang="en-US" sz="1400" dirty="0">
                <a:solidFill>
                  <a:schemeClr val="tx1"/>
                </a:solidFill>
              </a:rPr>
              <a:t> x </a:t>
            </a:r>
            <a:r>
              <a:rPr lang="en-US" sz="1400" dirty="0" err="1">
                <a:solidFill>
                  <a:schemeClr val="tx1"/>
                </a:solidFill>
              </a:rPr>
              <a:t>xxxxxxxxxx</a:t>
            </a:r>
            <a:r>
              <a:rPr lang="en-US" sz="1400" dirty="0">
                <a:solidFill>
                  <a:schemeClr val="tx1"/>
                </a:solidFill>
              </a:rPr>
              <a:t> x </a:t>
            </a:r>
            <a:r>
              <a:rPr lang="en-US" sz="1400" dirty="0" err="1">
                <a:solidFill>
                  <a:schemeClr val="tx1"/>
                </a:solidFill>
              </a:rPr>
              <a:t>xxxx</a:t>
            </a:r>
            <a:r>
              <a:rPr lang="en-US" sz="1400" dirty="0">
                <a:solidFill>
                  <a:schemeClr val="tx1"/>
                </a:solidFill>
              </a:rPr>
              <a:t> </a:t>
            </a:r>
            <a:r>
              <a:rPr lang="en-US" sz="1400" dirty="0" err="1">
                <a:solidFill>
                  <a:schemeClr val="tx1"/>
                </a:solidFill>
              </a:rPr>
              <a:t>xxxxx</a:t>
            </a:r>
            <a:r>
              <a:rPr lang="en-US" sz="1400" dirty="0">
                <a:solidFill>
                  <a:schemeClr val="tx1"/>
                </a:solidFill>
              </a:rPr>
              <a:t> x xxx </a:t>
            </a:r>
            <a:r>
              <a:rPr lang="en-US" sz="1400" dirty="0" err="1">
                <a:solidFill>
                  <a:schemeClr val="tx1"/>
                </a:solidFill>
              </a:rPr>
              <a:t>xxxxxxxx</a:t>
            </a:r>
            <a:r>
              <a:rPr lang="en-US" sz="1400" dirty="0">
                <a:solidFill>
                  <a:schemeClr val="tx1"/>
                </a:solidFill>
              </a:rPr>
              <a:t> x </a:t>
            </a:r>
            <a:r>
              <a:rPr lang="en-US" sz="1400" dirty="0" err="1">
                <a:solidFill>
                  <a:schemeClr val="tx1"/>
                </a:solidFill>
              </a:rPr>
              <a:t>xxxx</a:t>
            </a:r>
            <a:r>
              <a:rPr lang="en-US" sz="1400" dirty="0">
                <a:solidFill>
                  <a:schemeClr val="tx1"/>
                </a:solidFill>
              </a:rPr>
              <a:t> </a:t>
            </a:r>
            <a:r>
              <a:rPr lang="en-US" sz="1400" dirty="0" err="1">
                <a:solidFill>
                  <a:schemeClr val="tx1"/>
                </a:solidFill>
              </a:rPr>
              <a:t>xxxxxxxxxxxx</a:t>
            </a:r>
            <a:r>
              <a:rPr lang="en-US" sz="1400" dirty="0">
                <a:solidFill>
                  <a:schemeClr val="tx1"/>
                </a:solidFill>
              </a:rPr>
              <a:t> </a:t>
            </a:r>
            <a:r>
              <a:rPr lang="en-US" sz="1400" dirty="0" err="1">
                <a:solidFill>
                  <a:schemeClr val="tx1"/>
                </a:solidFill>
              </a:rPr>
              <a:t>xxxx</a:t>
            </a:r>
            <a:endParaRPr lang="en-US" sz="1400" dirty="0">
              <a:solidFill>
                <a:schemeClr val="tx1"/>
              </a:solidFill>
            </a:endParaRPr>
          </a:p>
        </p:txBody>
      </p:sp>
      <p:sp>
        <p:nvSpPr>
          <p:cNvPr id="8" name="Rectangle 7"/>
          <p:cNvSpPr/>
          <p:nvPr/>
        </p:nvSpPr>
        <p:spPr>
          <a:xfrm>
            <a:off x="2395316" y="1421482"/>
            <a:ext cx="2670048" cy="874150"/>
          </a:xfrm>
          <a:prstGeom prst="rect">
            <a:avLst/>
          </a:prstGeom>
          <a:gradFill flip="none" rotWithShape="1">
            <a:gsLst>
              <a:gs pos="0">
                <a:schemeClr val="accent2">
                  <a:lumMod val="75000"/>
                </a:schemeClr>
              </a:gs>
              <a:gs pos="32000">
                <a:schemeClr val="accent2"/>
              </a:gs>
            </a:gsLst>
            <a:lin ang="0" scaled="1"/>
            <a:tileRect/>
          </a:gra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365760" tIns="304800" rIns="243840" bIns="304800" numCol="1" spcCol="1270" anchor="t" anchorCtr="0">
            <a:spAutoFit/>
          </a:bodyPr>
          <a:lstStyle/>
          <a:p>
            <a:pPr defTabSz="888978">
              <a:lnSpc>
                <a:spcPct val="90000"/>
              </a:lnSpc>
              <a:spcBef>
                <a:spcPct val="0"/>
              </a:spcBef>
              <a:spcAft>
                <a:spcPts val="267"/>
              </a:spcAft>
            </a:pPr>
            <a:r>
              <a:rPr lang="en-US" sz="1800" dirty="0" err="1">
                <a:solidFill>
                  <a:srgbClr val="FFFFFF"/>
                </a:solidFill>
              </a:rPr>
              <a:t>Xxxxxx</a:t>
            </a:r>
            <a:endParaRPr lang="en-US" sz="1800" dirty="0">
              <a:solidFill>
                <a:srgbClr val="FFFFFF"/>
              </a:solidFill>
            </a:endParaRPr>
          </a:p>
        </p:txBody>
      </p:sp>
      <p:sp>
        <p:nvSpPr>
          <p:cNvPr id="38" name="Rectangle 37"/>
          <p:cNvSpPr/>
          <p:nvPr/>
        </p:nvSpPr>
        <p:spPr>
          <a:xfrm>
            <a:off x="2399933" y="4742113"/>
            <a:ext cx="2316480" cy="578620"/>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ctr" anchorCtr="0">
            <a:noAutofit/>
          </a:bodyPr>
          <a:lstStyle/>
          <a:p>
            <a:pPr algn="r" defTabSz="888978">
              <a:lnSpc>
                <a:spcPct val="90000"/>
              </a:lnSpc>
              <a:spcBef>
                <a:spcPct val="0"/>
              </a:spcBef>
              <a:spcAft>
                <a:spcPts val="267"/>
              </a:spcAft>
            </a:pPr>
            <a:r>
              <a:rPr lang="en-US" sz="1800" dirty="0">
                <a:solidFill>
                  <a:schemeClr val="tx1"/>
                </a:solidFill>
              </a:rPr>
              <a:t>X xx </a:t>
            </a:r>
            <a:r>
              <a:rPr lang="en-US" sz="1800" dirty="0" err="1">
                <a:solidFill>
                  <a:schemeClr val="tx1"/>
                </a:solidFill>
              </a:rPr>
              <a:t>Xxxx</a:t>
            </a:r>
            <a:endParaRPr lang="en-US" sz="1800" dirty="0">
              <a:solidFill>
                <a:schemeClr val="tx1"/>
              </a:solidFill>
            </a:endParaRPr>
          </a:p>
        </p:txBody>
      </p:sp>
      <p:sp>
        <p:nvSpPr>
          <p:cNvPr id="2" name="Title 1"/>
          <p:cNvSpPr>
            <a:spLocks noGrp="1"/>
          </p:cNvSpPr>
          <p:nvPr>
            <p:ph type="title"/>
          </p:nvPr>
        </p:nvSpPr>
        <p:spPr/>
        <p:txBody>
          <a:bodyPr/>
          <a:lstStyle/>
          <a:p>
            <a:r>
              <a:rPr lang="en-US" dirty="0"/>
              <a:t>Xx x </a:t>
            </a:r>
            <a:r>
              <a:rPr lang="en-US" dirty="0" err="1"/>
              <a:t>xxxx</a:t>
            </a:r>
            <a:r>
              <a:rPr lang="en-US" dirty="0"/>
              <a:t> </a:t>
            </a:r>
            <a:r>
              <a:rPr lang="en-US" dirty="0" err="1"/>
              <a:t>xxxxxxx</a:t>
            </a:r>
            <a:r>
              <a:rPr lang="en-US" dirty="0"/>
              <a:t> </a:t>
            </a:r>
            <a:r>
              <a:rPr lang="en-US" dirty="0" err="1"/>
              <a:t>xxxx</a:t>
            </a:r>
            <a:r>
              <a:rPr lang="en-US" dirty="0"/>
              <a:t> </a:t>
            </a:r>
            <a:r>
              <a:rPr lang="en-US" dirty="0" err="1"/>
              <a:t>xxxxx</a:t>
            </a:r>
            <a:r>
              <a:rPr lang="en-US" dirty="0"/>
              <a:t> x </a:t>
            </a:r>
            <a:r>
              <a:rPr lang="en-US" dirty="0" err="1"/>
              <a:t>x</a:t>
            </a:r>
            <a:endParaRPr lang="en-US" dirty="0"/>
          </a:p>
        </p:txBody>
      </p:sp>
      <p:sp>
        <p:nvSpPr>
          <p:cNvPr id="3" name="Rectangle 2"/>
          <p:cNvSpPr/>
          <p:nvPr/>
        </p:nvSpPr>
        <p:spPr>
          <a:xfrm>
            <a:off x="-5241" y="2036846"/>
            <a:ext cx="2316480" cy="3110476"/>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1800" dirty="0">
                <a:solidFill>
                  <a:schemeClr val="tx1"/>
                </a:solidFill>
              </a:rPr>
              <a:t>Xxx </a:t>
            </a:r>
            <a:r>
              <a:rPr lang="en-US" sz="1800" dirty="0" err="1">
                <a:solidFill>
                  <a:schemeClr val="tx1"/>
                </a:solidFill>
              </a:rPr>
              <a:t>Xxx</a:t>
            </a:r>
            <a:r>
              <a:rPr lang="en-US" sz="1800" dirty="0">
                <a:solidFill>
                  <a:schemeClr val="tx1"/>
                </a:solidFill>
              </a:rPr>
              <a:t> x</a:t>
            </a:r>
          </a:p>
          <a:p>
            <a:pPr defTabSz="888978">
              <a:lnSpc>
                <a:spcPct val="90000"/>
              </a:lnSpc>
              <a:spcBef>
                <a:spcPct val="0"/>
              </a:spcBef>
              <a:spcAft>
                <a:spcPts val="267"/>
              </a:spcAft>
            </a:pPr>
            <a:r>
              <a:rPr lang="en-US" sz="1400" dirty="0">
                <a:solidFill>
                  <a:schemeClr val="tx1"/>
                </a:solidFill>
              </a:rPr>
              <a:t>Xx </a:t>
            </a:r>
            <a:r>
              <a:rPr lang="en-US" sz="1400" dirty="0" err="1">
                <a:solidFill>
                  <a:schemeClr val="tx1"/>
                </a:solidFill>
              </a:rPr>
              <a:t>xxxxxx</a:t>
            </a:r>
            <a:r>
              <a:rPr lang="en-US" sz="1400" dirty="0">
                <a:solidFill>
                  <a:schemeClr val="tx1"/>
                </a:solidFill>
              </a:rPr>
              <a:t> </a:t>
            </a:r>
            <a:r>
              <a:rPr lang="en-US" sz="1400" dirty="0" err="1">
                <a:solidFill>
                  <a:schemeClr val="tx1"/>
                </a:solidFill>
              </a:rPr>
              <a:t>xxxxx</a:t>
            </a:r>
            <a:r>
              <a:rPr lang="en-US" sz="1400" dirty="0">
                <a:solidFill>
                  <a:schemeClr val="tx1"/>
                </a:solidFill>
              </a:rPr>
              <a:t> x xx </a:t>
            </a:r>
            <a:r>
              <a:rPr lang="en-US" sz="1400" dirty="0" err="1">
                <a:solidFill>
                  <a:schemeClr val="tx1"/>
                </a:solidFill>
              </a:rPr>
              <a:t>xx</a:t>
            </a:r>
            <a:r>
              <a:rPr lang="en-US" sz="1400" dirty="0">
                <a:solidFill>
                  <a:schemeClr val="tx1"/>
                </a:solidFill>
              </a:rPr>
              <a:t> </a:t>
            </a:r>
            <a:r>
              <a:rPr lang="en-US" sz="1400" dirty="0" err="1">
                <a:solidFill>
                  <a:schemeClr val="tx1"/>
                </a:solidFill>
              </a:rPr>
              <a:t>xxxxx</a:t>
            </a:r>
            <a:r>
              <a:rPr lang="en-US" sz="1400" dirty="0">
                <a:solidFill>
                  <a:schemeClr val="tx1"/>
                </a:solidFill>
              </a:rPr>
              <a:t> xxx “</a:t>
            </a:r>
            <a:r>
              <a:rPr lang="en-US" sz="1400" dirty="0" err="1">
                <a:solidFill>
                  <a:schemeClr val="tx1"/>
                </a:solidFill>
              </a:rPr>
              <a:t>xxxxxxxx</a:t>
            </a:r>
            <a:r>
              <a:rPr lang="en-US" sz="1400" dirty="0">
                <a:solidFill>
                  <a:schemeClr val="tx1"/>
                </a:solidFill>
              </a:rPr>
              <a:t> x ” xxx </a:t>
            </a:r>
            <a:r>
              <a:rPr lang="en-US" sz="1400" dirty="0" err="1">
                <a:solidFill>
                  <a:schemeClr val="tx1"/>
                </a:solidFill>
              </a:rPr>
              <a:t>xxx</a:t>
            </a:r>
            <a:r>
              <a:rPr lang="en-US" sz="1400" dirty="0">
                <a:solidFill>
                  <a:schemeClr val="tx1"/>
                </a:solidFill>
              </a:rPr>
              <a:t> x </a:t>
            </a:r>
            <a:r>
              <a:rPr lang="en-US" sz="1400" dirty="0" err="1">
                <a:solidFill>
                  <a:schemeClr val="tx1"/>
                </a:solidFill>
              </a:rPr>
              <a:t>xxxxx</a:t>
            </a:r>
            <a:r>
              <a:rPr lang="en-US" sz="1400" dirty="0">
                <a:solidFill>
                  <a:schemeClr val="tx1"/>
                </a:solidFill>
              </a:rPr>
              <a:t> x </a:t>
            </a:r>
            <a:r>
              <a:rPr lang="en-US" sz="1400" dirty="0" err="1">
                <a:solidFill>
                  <a:schemeClr val="tx1"/>
                </a:solidFill>
              </a:rPr>
              <a:t>xxxxxxxxxx</a:t>
            </a:r>
            <a:r>
              <a:rPr lang="en-US" sz="1400" dirty="0">
                <a:solidFill>
                  <a:schemeClr val="tx1"/>
                </a:solidFill>
              </a:rPr>
              <a:t> x </a:t>
            </a:r>
            <a:r>
              <a:rPr lang="en-US" sz="1400" dirty="0" err="1">
                <a:solidFill>
                  <a:schemeClr val="tx1"/>
                </a:solidFill>
              </a:rPr>
              <a:t>xxxx</a:t>
            </a:r>
            <a:r>
              <a:rPr lang="en-US" sz="1400" dirty="0">
                <a:solidFill>
                  <a:schemeClr val="tx1"/>
                </a:solidFill>
              </a:rPr>
              <a:t> </a:t>
            </a:r>
            <a:r>
              <a:rPr lang="en-US" sz="1400" dirty="0" err="1">
                <a:solidFill>
                  <a:schemeClr val="tx1"/>
                </a:solidFill>
              </a:rPr>
              <a:t>xxxxx</a:t>
            </a:r>
            <a:r>
              <a:rPr lang="en-US" sz="1400" dirty="0">
                <a:solidFill>
                  <a:schemeClr val="tx1"/>
                </a:solidFill>
              </a:rPr>
              <a:t> x xxx </a:t>
            </a:r>
            <a:r>
              <a:rPr lang="en-US" sz="1400" dirty="0" err="1">
                <a:solidFill>
                  <a:schemeClr val="tx1"/>
                </a:solidFill>
              </a:rPr>
              <a:t>xxxxxxxx</a:t>
            </a:r>
            <a:r>
              <a:rPr lang="en-US" sz="1400" dirty="0">
                <a:solidFill>
                  <a:schemeClr val="tx1"/>
                </a:solidFill>
              </a:rPr>
              <a:t> x </a:t>
            </a:r>
            <a:r>
              <a:rPr lang="en-US" sz="1400" dirty="0" err="1">
                <a:solidFill>
                  <a:schemeClr val="tx1"/>
                </a:solidFill>
              </a:rPr>
              <a:t>xxxx</a:t>
            </a:r>
            <a:r>
              <a:rPr lang="en-US" sz="1400" dirty="0">
                <a:solidFill>
                  <a:schemeClr val="tx1"/>
                </a:solidFill>
              </a:rPr>
              <a:t> </a:t>
            </a:r>
            <a:r>
              <a:rPr lang="en-US" sz="1400" dirty="0" err="1">
                <a:solidFill>
                  <a:schemeClr val="tx1"/>
                </a:solidFill>
              </a:rPr>
              <a:t>xxxxxxxxxxxx</a:t>
            </a:r>
            <a:r>
              <a:rPr lang="en-US" sz="1400" dirty="0">
                <a:solidFill>
                  <a:schemeClr val="tx1"/>
                </a:solidFill>
              </a:rPr>
              <a:t> </a:t>
            </a:r>
            <a:r>
              <a:rPr lang="en-US" sz="1400" dirty="0" err="1">
                <a:solidFill>
                  <a:schemeClr val="tx1"/>
                </a:solidFill>
              </a:rPr>
              <a:t>xxxx</a:t>
            </a:r>
            <a:endParaRPr lang="en-US" sz="1400" dirty="0">
              <a:solidFill>
                <a:schemeClr val="tx1"/>
              </a:solidFill>
            </a:endParaRPr>
          </a:p>
        </p:txBody>
      </p:sp>
      <p:sp>
        <p:nvSpPr>
          <p:cNvPr id="34" name="Rectangle 33">
            <a:hlinkClick r:id="" action="ppaction://noaction"/>
          </p:cNvPr>
          <p:cNvSpPr/>
          <p:nvPr/>
        </p:nvSpPr>
        <p:spPr>
          <a:xfrm>
            <a:off x="-5241" y="4568701"/>
            <a:ext cx="2316480" cy="578620"/>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ctr" anchorCtr="0">
            <a:noAutofit/>
          </a:bodyPr>
          <a:lstStyle/>
          <a:p>
            <a:pPr algn="r" defTabSz="888978">
              <a:lnSpc>
                <a:spcPct val="90000"/>
              </a:lnSpc>
              <a:spcBef>
                <a:spcPct val="0"/>
              </a:spcBef>
              <a:spcAft>
                <a:spcPts val="267"/>
              </a:spcAft>
            </a:pPr>
            <a:r>
              <a:rPr lang="en-US" sz="1800" dirty="0">
                <a:solidFill>
                  <a:schemeClr val="tx1"/>
                </a:solidFill>
              </a:rPr>
              <a:t>X xx </a:t>
            </a:r>
            <a:r>
              <a:rPr lang="en-US" sz="1800" dirty="0" err="1">
                <a:solidFill>
                  <a:schemeClr val="tx1"/>
                </a:solidFill>
              </a:rPr>
              <a:t>Xxxx</a:t>
            </a:r>
            <a:endParaRPr lang="en-US" sz="1800" dirty="0">
              <a:solidFill>
                <a:schemeClr val="tx1"/>
              </a:solidFill>
            </a:endParaRPr>
          </a:p>
        </p:txBody>
      </p:sp>
      <p:sp>
        <p:nvSpPr>
          <p:cNvPr id="51" name="Parallelogram 50"/>
          <p:cNvSpPr/>
          <p:nvPr/>
        </p:nvSpPr>
        <p:spPr>
          <a:xfrm rot="5400000" flipV="1">
            <a:off x="2008643" y="1632450"/>
            <a:ext cx="1052399" cy="269817"/>
          </a:xfrm>
          <a:prstGeom prst="parallelogram">
            <a:avLst>
              <a:gd name="adj" fmla="val 66077"/>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Rectangle 6"/>
          <p:cNvSpPr/>
          <p:nvPr/>
        </p:nvSpPr>
        <p:spPr>
          <a:xfrm>
            <a:off x="0" y="1241043"/>
            <a:ext cx="2670048" cy="874150"/>
          </a:xfrm>
          <a:prstGeom prst="rect">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304800" rIns="243840" bIns="304800" numCol="1" spcCol="1270" anchor="t" anchorCtr="0">
            <a:spAutoFit/>
          </a:bodyPr>
          <a:lstStyle/>
          <a:p>
            <a:pPr defTabSz="888978">
              <a:lnSpc>
                <a:spcPct val="90000"/>
              </a:lnSpc>
              <a:spcBef>
                <a:spcPct val="0"/>
              </a:spcBef>
              <a:spcAft>
                <a:spcPts val="267"/>
              </a:spcAft>
            </a:pPr>
            <a:r>
              <a:rPr lang="en-US" sz="1800" dirty="0" err="1">
                <a:solidFill>
                  <a:srgbClr val="FFFFFF"/>
                </a:solidFill>
              </a:rPr>
              <a:t>Xxxxxxxx</a:t>
            </a:r>
            <a:endParaRPr lang="en-US" sz="1800" dirty="0">
              <a:solidFill>
                <a:srgbClr val="FFFFFF"/>
              </a:solidFill>
            </a:endParaRPr>
          </a:p>
        </p:txBody>
      </p:sp>
      <p:grpSp>
        <p:nvGrpSpPr>
          <p:cNvPr id="31" name="Group 30"/>
          <p:cNvGrpSpPr/>
          <p:nvPr/>
        </p:nvGrpSpPr>
        <p:grpSpPr>
          <a:xfrm>
            <a:off x="95333" y="4650784"/>
            <a:ext cx="414456" cy="414453"/>
            <a:chOff x="6564979" y="4358506"/>
            <a:chExt cx="674638" cy="674638"/>
          </a:xfrm>
        </p:grpSpPr>
        <p:sp>
          <p:nvSpPr>
            <p:cNvPr id="32" name="Oval 31"/>
            <p:cNvSpPr/>
            <p:nvPr/>
          </p:nvSpPr>
          <p:spPr>
            <a:xfrm>
              <a:off x="6564979" y="4358506"/>
              <a:ext cx="674638" cy="67463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pic>
        <p:nvPicPr>
          <p:cNvPr id="54" name="Picture 5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611467" y="1783131"/>
            <a:ext cx="495419" cy="511664"/>
          </a:xfrm>
          <a:prstGeom prst="rect">
            <a:avLst/>
          </a:prstGeom>
        </p:spPr>
      </p:pic>
      <p:grpSp>
        <p:nvGrpSpPr>
          <p:cNvPr id="55" name="Group 54"/>
          <p:cNvGrpSpPr/>
          <p:nvPr/>
        </p:nvGrpSpPr>
        <p:grpSpPr>
          <a:xfrm>
            <a:off x="2507736" y="4824196"/>
            <a:ext cx="414456" cy="414453"/>
            <a:chOff x="6564979" y="4358506"/>
            <a:chExt cx="674638" cy="674638"/>
          </a:xfrm>
        </p:grpSpPr>
        <p:sp>
          <p:nvSpPr>
            <p:cNvPr id="56" name="Oval 55"/>
            <p:cNvSpPr/>
            <p:nvPr/>
          </p:nvSpPr>
          <p:spPr>
            <a:xfrm>
              <a:off x="6564979" y="4358506"/>
              <a:ext cx="674638" cy="67463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58" name="Group 57"/>
          <p:cNvGrpSpPr/>
          <p:nvPr/>
        </p:nvGrpSpPr>
        <p:grpSpPr>
          <a:xfrm>
            <a:off x="4886915" y="4991683"/>
            <a:ext cx="414456" cy="414453"/>
            <a:chOff x="6564979" y="4358506"/>
            <a:chExt cx="674638" cy="674638"/>
          </a:xfrm>
        </p:grpSpPr>
        <p:sp>
          <p:nvSpPr>
            <p:cNvPr id="59" name="Oval 58"/>
            <p:cNvSpPr/>
            <p:nvPr/>
          </p:nvSpPr>
          <p:spPr>
            <a:xfrm>
              <a:off x="6564979" y="4358506"/>
              <a:ext cx="674638" cy="67463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61" name="Group 60"/>
          <p:cNvGrpSpPr/>
          <p:nvPr/>
        </p:nvGrpSpPr>
        <p:grpSpPr>
          <a:xfrm>
            <a:off x="7279951" y="5170727"/>
            <a:ext cx="414456" cy="414453"/>
            <a:chOff x="6564979" y="4358506"/>
            <a:chExt cx="674638" cy="674638"/>
          </a:xfrm>
        </p:grpSpPr>
        <p:sp>
          <p:nvSpPr>
            <p:cNvPr id="62" name="Oval 61"/>
            <p:cNvSpPr/>
            <p:nvPr/>
          </p:nvSpPr>
          <p:spPr>
            <a:xfrm>
              <a:off x="6564979" y="4358506"/>
              <a:ext cx="674638" cy="674638"/>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3"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pic>
        <p:nvPicPr>
          <p:cNvPr id="65" name="Picture 6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115029" y="1922359"/>
            <a:ext cx="528683" cy="594085"/>
          </a:xfrm>
          <a:prstGeom prst="rect">
            <a:avLst/>
          </a:prstGeom>
        </p:spPr>
      </p:pic>
      <p:pic>
        <p:nvPicPr>
          <p:cNvPr id="66" name="Picture 6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209240" y="1589107"/>
            <a:ext cx="536013" cy="538835"/>
          </a:xfrm>
          <a:prstGeom prst="rect">
            <a:avLst/>
          </a:prstGeom>
        </p:spPr>
      </p:pic>
      <p:pic>
        <p:nvPicPr>
          <p:cNvPr id="67" name="Picture 6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919536" y="1421565"/>
            <a:ext cx="387200" cy="513040"/>
          </a:xfrm>
          <a:prstGeom prst="rect">
            <a:avLst/>
          </a:prstGeom>
        </p:spPr>
      </p:pic>
      <p:grpSp>
        <p:nvGrpSpPr>
          <p:cNvPr id="12" name="Group 4"/>
          <p:cNvGrpSpPr>
            <a:grpSpLocks noChangeAspect="1"/>
          </p:cNvGrpSpPr>
          <p:nvPr/>
        </p:nvGrpSpPr>
        <p:grpSpPr bwMode="auto">
          <a:xfrm>
            <a:off x="11441617" y="2190381"/>
            <a:ext cx="536103" cy="418921"/>
            <a:chOff x="2148" y="1073"/>
            <a:chExt cx="1464" cy="1144"/>
          </a:xfrm>
        </p:grpSpPr>
        <p:sp>
          <p:nvSpPr>
            <p:cNvPr id="15" name="Freeform 6"/>
            <p:cNvSpPr>
              <a:spLocks noEditPoints="1"/>
            </p:cNvSpPr>
            <p:nvPr/>
          </p:nvSpPr>
          <p:spPr bwMode="auto">
            <a:xfrm>
              <a:off x="2148" y="1073"/>
              <a:ext cx="1464" cy="1144"/>
            </a:xfrm>
            <a:custGeom>
              <a:avLst/>
              <a:gdLst>
                <a:gd name="T0" fmla="*/ 176 w 206"/>
                <a:gd name="T1" fmla="*/ 54 h 161"/>
                <a:gd name="T2" fmla="*/ 123 w 206"/>
                <a:gd name="T3" fmla="*/ 0 h 161"/>
                <a:gd name="T4" fmla="*/ 80 w 206"/>
                <a:gd name="T5" fmla="*/ 24 h 161"/>
                <a:gd name="T6" fmla="*/ 68 w 206"/>
                <a:gd name="T7" fmla="*/ 22 h 161"/>
                <a:gd name="T8" fmla="*/ 35 w 206"/>
                <a:gd name="T9" fmla="*/ 53 h 161"/>
                <a:gd name="T10" fmla="*/ 0 w 206"/>
                <a:gd name="T11" fmla="*/ 92 h 161"/>
                <a:gd name="T12" fmla="*/ 38 w 206"/>
                <a:gd name="T13" fmla="*/ 132 h 161"/>
                <a:gd name="T14" fmla="*/ 92 w 206"/>
                <a:gd name="T15" fmla="*/ 132 h 161"/>
                <a:gd name="T16" fmla="*/ 92 w 206"/>
                <a:gd name="T17" fmla="*/ 151 h 161"/>
                <a:gd name="T18" fmla="*/ 102 w 206"/>
                <a:gd name="T19" fmla="*/ 161 h 161"/>
                <a:gd name="T20" fmla="*/ 158 w 206"/>
                <a:gd name="T21" fmla="*/ 161 h 161"/>
                <a:gd name="T22" fmla="*/ 168 w 206"/>
                <a:gd name="T23" fmla="*/ 151 h 161"/>
                <a:gd name="T24" fmla="*/ 168 w 206"/>
                <a:gd name="T25" fmla="*/ 132 h 161"/>
                <a:gd name="T26" fmla="*/ 171 w 206"/>
                <a:gd name="T27" fmla="*/ 132 h 161"/>
                <a:gd name="T28" fmla="*/ 206 w 206"/>
                <a:gd name="T29" fmla="*/ 92 h 161"/>
                <a:gd name="T30" fmla="*/ 176 w 206"/>
                <a:gd name="T31" fmla="*/ 54 h 161"/>
                <a:gd name="T32" fmla="*/ 163 w 206"/>
                <a:gd name="T33" fmla="*/ 151 h 161"/>
                <a:gd name="T34" fmla="*/ 158 w 206"/>
                <a:gd name="T35" fmla="*/ 156 h 161"/>
                <a:gd name="T36" fmla="*/ 102 w 206"/>
                <a:gd name="T37" fmla="*/ 156 h 161"/>
                <a:gd name="T38" fmla="*/ 96 w 206"/>
                <a:gd name="T39" fmla="*/ 151 h 161"/>
                <a:gd name="T40" fmla="*/ 96 w 206"/>
                <a:gd name="T41" fmla="*/ 106 h 161"/>
                <a:gd name="T42" fmla="*/ 102 w 206"/>
                <a:gd name="T43" fmla="*/ 101 h 161"/>
                <a:gd name="T44" fmla="*/ 158 w 206"/>
                <a:gd name="T45" fmla="*/ 101 h 161"/>
                <a:gd name="T46" fmla="*/ 163 w 206"/>
                <a:gd name="T47" fmla="*/ 106 h 161"/>
                <a:gd name="T48" fmla="*/ 163 w 206"/>
                <a:gd name="T49" fmla="*/ 151 h 161"/>
                <a:gd name="T50" fmla="*/ 151 w 206"/>
                <a:gd name="T51" fmla="*/ 96 h 161"/>
                <a:gd name="T52" fmla="*/ 109 w 206"/>
                <a:gd name="T53" fmla="*/ 96 h 161"/>
                <a:gd name="T54" fmla="*/ 109 w 206"/>
                <a:gd name="T55" fmla="*/ 85 h 161"/>
                <a:gd name="T56" fmla="*/ 130 w 206"/>
                <a:gd name="T57" fmla="*/ 64 h 161"/>
                <a:gd name="T58" fmla="*/ 151 w 206"/>
                <a:gd name="T59" fmla="*/ 85 h 161"/>
                <a:gd name="T60" fmla="*/ 151 w 206"/>
                <a:gd name="T61" fmla="*/ 96 h 161"/>
                <a:gd name="T62" fmla="*/ 171 w 206"/>
                <a:gd name="T63" fmla="*/ 127 h 161"/>
                <a:gd name="T64" fmla="*/ 168 w 206"/>
                <a:gd name="T65" fmla="*/ 127 h 161"/>
                <a:gd name="T66" fmla="*/ 168 w 206"/>
                <a:gd name="T67" fmla="*/ 106 h 161"/>
                <a:gd name="T68" fmla="*/ 158 w 206"/>
                <a:gd name="T69" fmla="*/ 96 h 161"/>
                <a:gd name="T70" fmla="*/ 156 w 206"/>
                <a:gd name="T71" fmla="*/ 96 h 161"/>
                <a:gd name="T72" fmla="*/ 156 w 206"/>
                <a:gd name="T73" fmla="*/ 85 h 161"/>
                <a:gd name="T74" fmla="*/ 130 w 206"/>
                <a:gd name="T75" fmla="*/ 59 h 161"/>
                <a:gd name="T76" fmla="*/ 104 w 206"/>
                <a:gd name="T77" fmla="*/ 85 h 161"/>
                <a:gd name="T78" fmla="*/ 104 w 206"/>
                <a:gd name="T79" fmla="*/ 96 h 161"/>
                <a:gd name="T80" fmla="*/ 102 w 206"/>
                <a:gd name="T81" fmla="*/ 96 h 161"/>
                <a:gd name="T82" fmla="*/ 92 w 206"/>
                <a:gd name="T83" fmla="*/ 106 h 161"/>
                <a:gd name="T84" fmla="*/ 92 w 206"/>
                <a:gd name="T85" fmla="*/ 127 h 161"/>
                <a:gd name="T86" fmla="*/ 38 w 206"/>
                <a:gd name="T87" fmla="*/ 127 h 161"/>
                <a:gd name="T88" fmla="*/ 5 w 206"/>
                <a:gd name="T89" fmla="*/ 92 h 161"/>
                <a:gd name="T90" fmla="*/ 37 w 206"/>
                <a:gd name="T91" fmla="*/ 57 h 161"/>
                <a:gd name="T92" fmla="*/ 40 w 206"/>
                <a:gd name="T93" fmla="*/ 55 h 161"/>
                <a:gd name="T94" fmla="*/ 68 w 206"/>
                <a:gd name="T95" fmla="*/ 27 h 161"/>
                <a:gd name="T96" fmla="*/ 80 w 206"/>
                <a:gd name="T97" fmla="*/ 29 h 161"/>
                <a:gd name="T98" fmla="*/ 83 w 206"/>
                <a:gd name="T99" fmla="*/ 28 h 161"/>
                <a:gd name="T100" fmla="*/ 123 w 206"/>
                <a:gd name="T101" fmla="*/ 4 h 161"/>
                <a:gd name="T102" fmla="*/ 171 w 206"/>
                <a:gd name="T103" fmla="*/ 56 h 161"/>
                <a:gd name="T104" fmla="*/ 173 w 206"/>
                <a:gd name="T105" fmla="*/ 58 h 161"/>
                <a:gd name="T106" fmla="*/ 202 w 206"/>
                <a:gd name="T107" fmla="*/ 92 h 161"/>
                <a:gd name="T108" fmla="*/ 171 w 206"/>
                <a:gd name="T109" fmla="*/ 12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6" h="161">
                  <a:moveTo>
                    <a:pt x="176" y="54"/>
                  </a:moveTo>
                  <a:cubicBezTo>
                    <a:pt x="174" y="24"/>
                    <a:pt x="151" y="0"/>
                    <a:pt x="123" y="0"/>
                  </a:cubicBezTo>
                  <a:cubicBezTo>
                    <a:pt x="106" y="0"/>
                    <a:pt x="90" y="9"/>
                    <a:pt x="80" y="24"/>
                  </a:cubicBezTo>
                  <a:cubicBezTo>
                    <a:pt x="76" y="23"/>
                    <a:pt x="72" y="22"/>
                    <a:pt x="68" y="22"/>
                  </a:cubicBezTo>
                  <a:cubicBezTo>
                    <a:pt x="50" y="22"/>
                    <a:pt x="36" y="35"/>
                    <a:pt x="35" y="53"/>
                  </a:cubicBezTo>
                  <a:cubicBezTo>
                    <a:pt x="15" y="55"/>
                    <a:pt x="0" y="72"/>
                    <a:pt x="0" y="92"/>
                  </a:cubicBezTo>
                  <a:cubicBezTo>
                    <a:pt x="0" y="115"/>
                    <a:pt x="17" y="132"/>
                    <a:pt x="38" y="132"/>
                  </a:cubicBezTo>
                  <a:cubicBezTo>
                    <a:pt x="92" y="132"/>
                    <a:pt x="92" y="132"/>
                    <a:pt x="92" y="132"/>
                  </a:cubicBezTo>
                  <a:cubicBezTo>
                    <a:pt x="92" y="151"/>
                    <a:pt x="92" y="151"/>
                    <a:pt x="92" y="151"/>
                  </a:cubicBezTo>
                  <a:cubicBezTo>
                    <a:pt x="92" y="156"/>
                    <a:pt x="96" y="161"/>
                    <a:pt x="102" y="161"/>
                  </a:cubicBezTo>
                  <a:cubicBezTo>
                    <a:pt x="158" y="161"/>
                    <a:pt x="158" y="161"/>
                    <a:pt x="158" y="161"/>
                  </a:cubicBezTo>
                  <a:cubicBezTo>
                    <a:pt x="163" y="161"/>
                    <a:pt x="168" y="156"/>
                    <a:pt x="168" y="151"/>
                  </a:cubicBezTo>
                  <a:cubicBezTo>
                    <a:pt x="168" y="132"/>
                    <a:pt x="168" y="132"/>
                    <a:pt x="168" y="132"/>
                  </a:cubicBezTo>
                  <a:cubicBezTo>
                    <a:pt x="171" y="132"/>
                    <a:pt x="171" y="132"/>
                    <a:pt x="171" y="132"/>
                  </a:cubicBezTo>
                  <a:cubicBezTo>
                    <a:pt x="190" y="131"/>
                    <a:pt x="206" y="113"/>
                    <a:pt x="206" y="92"/>
                  </a:cubicBezTo>
                  <a:cubicBezTo>
                    <a:pt x="206" y="73"/>
                    <a:pt x="194" y="57"/>
                    <a:pt x="176" y="54"/>
                  </a:cubicBezTo>
                  <a:close/>
                  <a:moveTo>
                    <a:pt x="163" y="151"/>
                  </a:moveTo>
                  <a:cubicBezTo>
                    <a:pt x="163" y="154"/>
                    <a:pt x="161" y="156"/>
                    <a:pt x="158" y="156"/>
                  </a:cubicBezTo>
                  <a:cubicBezTo>
                    <a:pt x="102" y="156"/>
                    <a:pt x="102" y="156"/>
                    <a:pt x="102" y="156"/>
                  </a:cubicBezTo>
                  <a:cubicBezTo>
                    <a:pt x="99" y="156"/>
                    <a:pt x="96" y="154"/>
                    <a:pt x="96" y="151"/>
                  </a:cubicBezTo>
                  <a:cubicBezTo>
                    <a:pt x="96" y="106"/>
                    <a:pt x="96" y="106"/>
                    <a:pt x="96" y="106"/>
                  </a:cubicBezTo>
                  <a:cubicBezTo>
                    <a:pt x="96" y="103"/>
                    <a:pt x="99" y="101"/>
                    <a:pt x="102" y="101"/>
                  </a:cubicBezTo>
                  <a:cubicBezTo>
                    <a:pt x="158" y="101"/>
                    <a:pt x="158" y="101"/>
                    <a:pt x="158" y="101"/>
                  </a:cubicBezTo>
                  <a:cubicBezTo>
                    <a:pt x="161" y="101"/>
                    <a:pt x="163" y="103"/>
                    <a:pt x="163" y="106"/>
                  </a:cubicBezTo>
                  <a:lnTo>
                    <a:pt x="163" y="151"/>
                  </a:lnTo>
                  <a:close/>
                  <a:moveTo>
                    <a:pt x="151" y="96"/>
                  </a:moveTo>
                  <a:cubicBezTo>
                    <a:pt x="109" y="96"/>
                    <a:pt x="109" y="96"/>
                    <a:pt x="109" y="96"/>
                  </a:cubicBezTo>
                  <a:cubicBezTo>
                    <a:pt x="109" y="85"/>
                    <a:pt x="109" y="85"/>
                    <a:pt x="109" y="85"/>
                  </a:cubicBezTo>
                  <a:cubicBezTo>
                    <a:pt x="109" y="73"/>
                    <a:pt x="118" y="64"/>
                    <a:pt x="130" y="64"/>
                  </a:cubicBezTo>
                  <a:cubicBezTo>
                    <a:pt x="141" y="64"/>
                    <a:pt x="151" y="73"/>
                    <a:pt x="151" y="85"/>
                  </a:cubicBezTo>
                  <a:lnTo>
                    <a:pt x="151" y="96"/>
                  </a:lnTo>
                  <a:close/>
                  <a:moveTo>
                    <a:pt x="171" y="127"/>
                  </a:moveTo>
                  <a:cubicBezTo>
                    <a:pt x="168" y="127"/>
                    <a:pt x="168" y="127"/>
                    <a:pt x="168" y="127"/>
                  </a:cubicBezTo>
                  <a:cubicBezTo>
                    <a:pt x="168" y="106"/>
                    <a:pt x="168" y="106"/>
                    <a:pt x="168" y="106"/>
                  </a:cubicBezTo>
                  <a:cubicBezTo>
                    <a:pt x="168" y="101"/>
                    <a:pt x="163" y="96"/>
                    <a:pt x="158" y="96"/>
                  </a:cubicBezTo>
                  <a:cubicBezTo>
                    <a:pt x="156" y="96"/>
                    <a:pt x="156" y="96"/>
                    <a:pt x="156" y="96"/>
                  </a:cubicBezTo>
                  <a:cubicBezTo>
                    <a:pt x="156" y="85"/>
                    <a:pt x="156" y="85"/>
                    <a:pt x="156" y="85"/>
                  </a:cubicBezTo>
                  <a:cubicBezTo>
                    <a:pt x="156" y="71"/>
                    <a:pt x="144" y="59"/>
                    <a:pt x="130" y="59"/>
                  </a:cubicBezTo>
                  <a:cubicBezTo>
                    <a:pt x="116" y="59"/>
                    <a:pt x="104" y="71"/>
                    <a:pt x="104" y="85"/>
                  </a:cubicBezTo>
                  <a:cubicBezTo>
                    <a:pt x="104" y="96"/>
                    <a:pt x="104" y="96"/>
                    <a:pt x="104" y="96"/>
                  </a:cubicBezTo>
                  <a:cubicBezTo>
                    <a:pt x="102" y="96"/>
                    <a:pt x="102" y="96"/>
                    <a:pt x="102" y="96"/>
                  </a:cubicBezTo>
                  <a:cubicBezTo>
                    <a:pt x="96" y="96"/>
                    <a:pt x="92" y="101"/>
                    <a:pt x="92" y="106"/>
                  </a:cubicBezTo>
                  <a:cubicBezTo>
                    <a:pt x="92" y="127"/>
                    <a:pt x="92" y="127"/>
                    <a:pt x="92" y="127"/>
                  </a:cubicBezTo>
                  <a:cubicBezTo>
                    <a:pt x="38" y="127"/>
                    <a:pt x="38" y="127"/>
                    <a:pt x="38" y="127"/>
                  </a:cubicBezTo>
                  <a:cubicBezTo>
                    <a:pt x="19" y="127"/>
                    <a:pt x="5" y="112"/>
                    <a:pt x="5" y="92"/>
                  </a:cubicBezTo>
                  <a:cubicBezTo>
                    <a:pt x="5" y="74"/>
                    <a:pt x="19" y="58"/>
                    <a:pt x="37" y="57"/>
                  </a:cubicBezTo>
                  <a:cubicBezTo>
                    <a:pt x="39" y="57"/>
                    <a:pt x="40" y="56"/>
                    <a:pt x="40" y="55"/>
                  </a:cubicBezTo>
                  <a:cubicBezTo>
                    <a:pt x="40" y="39"/>
                    <a:pt x="52" y="27"/>
                    <a:pt x="68" y="27"/>
                  </a:cubicBezTo>
                  <a:cubicBezTo>
                    <a:pt x="72" y="27"/>
                    <a:pt x="76" y="28"/>
                    <a:pt x="80" y="29"/>
                  </a:cubicBezTo>
                  <a:cubicBezTo>
                    <a:pt x="81" y="30"/>
                    <a:pt x="82" y="29"/>
                    <a:pt x="83" y="28"/>
                  </a:cubicBezTo>
                  <a:cubicBezTo>
                    <a:pt x="92" y="13"/>
                    <a:pt x="107" y="4"/>
                    <a:pt x="123" y="4"/>
                  </a:cubicBezTo>
                  <a:cubicBezTo>
                    <a:pt x="149" y="4"/>
                    <a:pt x="170" y="27"/>
                    <a:pt x="171" y="56"/>
                  </a:cubicBezTo>
                  <a:cubicBezTo>
                    <a:pt x="171" y="57"/>
                    <a:pt x="172" y="58"/>
                    <a:pt x="173" y="58"/>
                  </a:cubicBezTo>
                  <a:cubicBezTo>
                    <a:pt x="190" y="60"/>
                    <a:pt x="202" y="75"/>
                    <a:pt x="202" y="92"/>
                  </a:cubicBezTo>
                  <a:cubicBezTo>
                    <a:pt x="202" y="111"/>
                    <a:pt x="188" y="127"/>
                    <a:pt x="171"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6" name="Freeform 7"/>
            <p:cNvSpPr>
              <a:spLocks noEditPoints="1"/>
            </p:cNvSpPr>
            <p:nvPr/>
          </p:nvSpPr>
          <p:spPr bwMode="auto">
            <a:xfrm>
              <a:off x="3029" y="1911"/>
              <a:ext cx="86" cy="150"/>
            </a:xfrm>
            <a:custGeom>
              <a:avLst/>
              <a:gdLst>
                <a:gd name="T0" fmla="*/ 6 w 12"/>
                <a:gd name="T1" fmla="*/ 0 h 21"/>
                <a:gd name="T2" fmla="*/ 0 w 12"/>
                <a:gd name="T3" fmla="*/ 6 h 21"/>
                <a:gd name="T4" fmla="*/ 3 w 12"/>
                <a:gd name="T5" fmla="*/ 11 h 21"/>
                <a:gd name="T6" fmla="*/ 3 w 12"/>
                <a:gd name="T7" fmla="*/ 18 h 21"/>
                <a:gd name="T8" fmla="*/ 6 w 12"/>
                <a:gd name="T9" fmla="*/ 21 h 21"/>
                <a:gd name="T10" fmla="*/ 8 w 12"/>
                <a:gd name="T11" fmla="*/ 18 h 21"/>
                <a:gd name="T12" fmla="*/ 8 w 12"/>
                <a:gd name="T13" fmla="*/ 11 h 21"/>
                <a:gd name="T14" fmla="*/ 12 w 12"/>
                <a:gd name="T15" fmla="*/ 6 h 21"/>
                <a:gd name="T16" fmla="*/ 6 w 12"/>
                <a:gd name="T17" fmla="*/ 0 h 21"/>
                <a:gd name="T18" fmla="*/ 6 w 12"/>
                <a:gd name="T19" fmla="*/ 4 h 21"/>
                <a:gd name="T20" fmla="*/ 7 w 12"/>
                <a:gd name="T21" fmla="*/ 6 h 21"/>
                <a:gd name="T22" fmla="*/ 6 w 12"/>
                <a:gd name="T23" fmla="*/ 7 h 21"/>
                <a:gd name="T24" fmla="*/ 4 w 12"/>
                <a:gd name="T25" fmla="*/ 6 h 21"/>
                <a:gd name="T26" fmla="*/ 6 w 12"/>
                <a:gd name="T27"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 h="21">
                  <a:moveTo>
                    <a:pt x="6" y="0"/>
                  </a:moveTo>
                  <a:cubicBezTo>
                    <a:pt x="2" y="0"/>
                    <a:pt x="0" y="2"/>
                    <a:pt x="0" y="6"/>
                  </a:cubicBezTo>
                  <a:cubicBezTo>
                    <a:pt x="0" y="8"/>
                    <a:pt x="1" y="10"/>
                    <a:pt x="3" y="11"/>
                  </a:cubicBezTo>
                  <a:cubicBezTo>
                    <a:pt x="3" y="18"/>
                    <a:pt x="3" y="18"/>
                    <a:pt x="3" y="18"/>
                  </a:cubicBezTo>
                  <a:cubicBezTo>
                    <a:pt x="3" y="19"/>
                    <a:pt x="5" y="21"/>
                    <a:pt x="6" y="21"/>
                  </a:cubicBezTo>
                  <a:cubicBezTo>
                    <a:pt x="7" y="21"/>
                    <a:pt x="8" y="19"/>
                    <a:pt x="8" y="18"/>
                  </a:cubicBezTo>
                  <a:cubicBezTo>
                    <a:pt x="8" y="11"/>
                    <a:pt x="8" y="11"/>
                    <a:pt x="8" y="11"/>
                  </a:cubicBezTo>
                  <a:cubicBezTo>
                    <a:pt x="10" y="10"/>
                    <a:pt x="12" y="8"/>
                    <a:pt x="12" y="6"/>
                  </a:cubicBezTo>
                  <a:cubicBezTo>
                    <a:pt x="12" y="2"/>
                    <a:pt x="9" y="0"/>
                    <a:pt x="6" y="0"/>
                  </a:cubicBezTo>
                  <a:close/>
                  <a:moveTo>
                    <a:pt x="6" y="4"/>
                  </a:moveTo>
                  <a:cubicBezTo>
                    <a:pt x="7" y="4"/>
                    <a:pt x="7" y="5"/>
                    <a:pt x="7" y="6"/>
                  </a:cubicBezTo>
                  <a:cubicBezTo>
                    <a:pt x="7" y="7"/>
                    <a:pt x="7" y="7"/>
                    <a:pt x="6" y="7"/>
                  </a:cubicBezTo>
                  <a:cubicBezTo>
                    <a:pt x="5" y="7"/>
                    <a:pt x="4" y="7"/>
                    <a:pt x="4" y="6"/>
                  </a:cubicBezTo>
                  <a:cubicBezTo>
                    <a:pt x="4" y="5"/>
                    <a:pt x="5" y="4"/>
                    <a:pt x="6"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2658170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200"/>
                                        <p:tgtEl>
                                          <p:spTgt spid="7"/>
                                        </p:tgtEl>
                                      </p:cBhvr>
                                    </p:animEffect>
                                  </p:childTnLst>
                                </p:cTn>
                              </p:par>
                            </p:childTnLst>
                          </p:cTn>
                        </p:par>
                        <p:par>
                          <p:cTn id="8" fill="hold">
                            <p:stCondLst>
                              <p:cond delay="200"/>
                            </p:stCondLst>
                            <p:childTnLst>
                              <p:par>
                                <p:cTn id="9" presetID="10" presetClass="entr" presetSubtype="0" fill="hold" nodeType="after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fade">
                                      <p:cBhvr>
                                        <p:cTn id="11" dur="200"/>
                                        <p:tgtEl>
                                          <p:spTgt spid="67"/>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200"/>
                                        <p:tgtEl>
                                          <p:spTgt spid="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200"/>
                                        <p:tgtEl>
                                          <p:spTgt spid="34"/>
                                        </p:tgtEl>
                                      </p:cBhvr>
                                    </p:animEffect>
                                  </p:childTnLst>
                                </p:cTn>
                              </p:par>
                              <p:par>
                                <p:cTn id="18" presetID="10" presetClass="entr" presetSubtype="0" fill="hold" nodeType="with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200"/>
                                        <p:tgtEl>
                                          <p:spTgt spid="31"/>
                                        </p:tgtEl>
                                      </p:cBhvr>
                                    </p:animEffect>
                                  </p:childTnLst>
                                </p:cTn>
                              </p:par>
                            </p:childTnLst>
                          </p:cTn>
                        </p:par>
                        <p:par>
                          <p:cTn id="21" fill="hold">
                            <p:stCondLst>
                              <p:cond delay="400"/>
                            </p:stCondLst>
                            <p:childTnLst>
                              <p:par>
                                <p:cTn id="22" presetID="22" presetClass="entr" presetSubtype="2" fill="hold" grpId="0" nodeType="afterEffect">
                                  <p:stCondLst>
                                    <p:cond delay="0"/>
                                  </p:stCondLst>
                                  <p:childTnLst>
                                    <p:set>
                                      <p:cBhvr>
                                        <p:cTn id="23" dur="1" fill="hold">
                                          <p:stCondLst>
                                            <p:cond delay="0"/>
                                          </p:stCondLst>
                                        </p:cTn>
                                        <p:tgtEl>
                                          <p:spTgt spid="51"/>
                                        </p:tgtEl>
                                        <p:attrNameLst>
                                          <p:attrName>style.visibility</p:attrName>
                                        </p:attrNameLst>
                                      </p:cBhvr>
                                      <p:to>
                                        <p:strVal val="visible"/>
                                      </p:to>
                                    </p:set>
                                    <p:animEffect transition="in" filter="wipe(right)">
                                      <p:cBhvr>
                                        <p:cTn id="24" dur="200"/>
                                        <p:tgtEl>
                                          <p:spTgt spid="51"/>
                                        </p:tgtEl>
                                      </p:cBhvr>
                                    </p:animEffect>
                                  </p:childTnLst>
                                </p:cTn>
                              </p:par>
                            </p:childTnLst>
                          </p:cTn>
                        </p:par>
                        <p:par>
                          <p:cTn id="25" fill="hold">
                            <p:stCondLst>
                              <p:cond delay="600"/>
                            </p:stCondLst>
                            <p:childTnLst>
                              <p:par>
                                <p:cTn id="26" presetID="22" presetClass="entr" presetSubtype="8"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left)">
                                      <p:cBhvr>
                                        <p:cTn id="28" dur="200"/>
                                        <p:tgtEl>
                                          <p:spTgt spid="8"/>
                                        </p:tgtEl>
                                      </p:cBhvr>
                                    </p:animEffect>
                                  </p:childTnLst>
                                </p:cTn>
                              </p:par>
                            </p:childTnLst>
                          </p:cTn>
                        </p:par>
                        <p:par>
                          <p:cTn id="29" fill="hold">
                            <p:stCondLst>
                              <p:cond delay="800"/>
                            </p:stCondLst>
                            <p:childTnLst>
                              <p:par>
                                <p:cTn id="30" presetID="10" presetClass="entr" presetSubtype="0" fill="hold" nodeType="after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fade">
                                      <p:cBhvr>
                                        <p:cTn id="32" dur="200"/>
                                        <p:tgtEl>
                                          <p:spTgt spid="6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200"/>
                                        <p:tgtEl>
                                          <p:spTgt spid="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200"/>
                                        <p:tgtEl>
                                          <p:spTgt spid="38"/>
                                        </p:tgtEl>
                                      </p:cBhvr>
                                    </p:animEffect>
                                  </p:childTnLst>
                                </p:cTn>
                              </p:par>
                              <p:par>
                                <p:cTn id="39" presetID="10" presetClass="entr" presetSubtype="0" fill="hold" nodeType="with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fade">
                                      <p:cBhvr>
                                        <p:cTn id="41" dur="200"/>
                                        <p:tgtEl>
                                          <p:spTgt spid="55"/>
                                        </p:tgtEl>
                                      </p:cBhvr>
                                    </p:animEffect>
                                  </p:childTnLst>
                                </p:cTn>
                              </p:par>
                            </p:childTnLst>
                          </p:cTn>
                        </p:par>
                        <p:par>
                          <p:cTn id="42" fill="hold">
                            <p:stCondLst>
                              <p:cond delay="1000"/>
                            </p:stCondLst>
                            <p:childTnLst>
                              <p:par>
                                <p:cTn id="43" presetID="22" presetClass="entr" presetSubtype="2" fill="hold" grpId="0" nodeType="afterEffect">
                                  <p:stCondLst>
                                    <p:cond delay="0"/>
                                  </p:stCondLst>
                                  <p:childTnLst>
                                    <p:set>
                                      <p:cBhvr>
                                        <p:cTn id="44" dur="1" fill="hold">
                                          <p:stCondLst>
                                            <p:cond delay="0"/>
                                          </p:stCondLst>
                                        </p:cTn>
                                        <p:tgtEl>
                                          <p:spTgt spid="52"/>
                                        </p:tgtEl>
                                        <p:attrNameLst>
                                          <p:attrName>style.visibility</p:attrName>
                                        </p:attrNameLst>
                                      </p:cBhvr>
                                      <p:to>
                                        <p:strVal val="visible"/>
                                      </p:to>
                                    </p:set>
                                    <p:animEffect transition="in" filter="wipe(right)">
                                      <p:cBhvr>
                                        <p:cTn id="45" dur="200"/>
                                        <p:tgtEl>
                                          <p:spTgt spid="52"/>
                                        </p:tgtEl>
                                      </p:cBhvr>
                                    </p:animEffect>
                                  </p:childTnLst>
                                </p:cTn>
                              </p:par>
                            </p:childTnLst>
                          </p:cTn>
                        </p:par>
                        <p:par>
                          <p:cTn id="46" fill="hold">
                            <p:stCondLst>
                              <p:cond delay="1200"/>
                            </p:stCondLst>
                            <p:childTnLst>
                              <p:par>
                                <p:cTn id="47" presetID="22" presetClass="entr" presetSubtype="8" fill="hold" grpId="0" nodeType="after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wipe(left)">
                                      <p:cBhvr>
                                        <p:cTn id="49" dur="200"/>
                                        <p:tgtEl>
                                          <p:spTgt spid="9"/>
                                        </p:tgtEl>
                                      </p:cBhvr>
                                    </p:animEffect>
                                  </p:childTnLst>
                                </p:cTn>
                              </p:par>
                            </p:childTnLst>
                          </p:cTn>
                        </p:par>
                        <p:par>
                          <p:cTn id="50" fill="hold">
                            <p:stCondLst>
                              <p:cond delay="1400"/>
                            </p:stCondLst>
                            <p:childTnLst>
                              <p:par>
                                <p:cTn id="51" presetID="10" presetClass="entr" presetSubtype="0" fill="hold" nodeType="afterEffect">
                                  <p:stCondLst>
                                    <p:cond delay="0"/>
                                  </p:stCondLst>
                                  <p:childTnLst>
                                    <p:set>
                                      <p:cBhvr>
                                        <p:cTn id="52" dur="1" fill="hold">
                                          <p:stCondLst>
                                            <p:cond delay="0"/>
                                          </p:stCondLst>
                                        </p:cTn>
                                        <p:tgtEl>
                                          <p:spTgt spid="54"/>
                                        </p:tgtEl>
                                        <p:attrNameLst>
                                          <p:attrName>style.visibility</p:attrName>
                                        </p:attrNameLst>
                                      </p:cBhvr>
                                      <p:to>
                                        <p:strVal val="visible"/>
                                      </p:to>
                                    </p:set>
                                    <p:animEffect transition="in" filter="fade">
                                      <p:cBhvr>
                                        <p:cTn id="53" dur="200"/>
                                        <p:tgtEl>
                                          <p:spTgt spid="54"/>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5"/>
                                        </p:tgtEl>
                                        <p:attrNameLst>
                                          <p:attrName>style.visibility</p:attrName>
                                        </p:attrNameLst>
                                      </p:cBhvr>
                                      <p:to>
                                        <p:strVal val="visible"/>
                                      </p:to>
                                    </p:set>
                                    <p:animEffect transition="in" filter="fade">
                                      <p:cBhvr>
                                        <p:cTn id="56" dur="200"/>
                                        <p:tgtEl>
                                          <p:spTgt spid="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9"/>
                                        </p:tgtEl>
                                        <p:attrNameLst>
                                          <p:attrName>style.visibility</p:attrName>
                                        </p:attrNameLst>
                                      </p:cBhvr>
                                      <p:to>
                                        <p:strVal val="visible"/>
                                      </p:to>
                                    </p:set>
                                    <p:animEffect transition="in" filter="fade">
                                      <p:cBhvr>
                                        <p:cTn id="59" dur="200"/>
                                        <p:tgtEl>
                                          <p:spTgt spid="39"/>
                                        </p:tgtEl>
                                      </p:cBhvr>
                                    </p:animEffect>
                                  </p:childTnLst>
                                </p:cTn>
                              </p:par>
                              <p:par>
                                <p:cTn id="60" presetID="10" presetClass="entr" presetSubtype="0" fill="hold" nodeType="withEffect">
                                  <p:stCondLst>
                                    <p:cond delay="0"/>
                                  </p:stCondLst>
                                  <p:childTnLst>
                                    <p:set>
                                      <p:cBhvr>
                                        <p:cTn id="61" dur="1" fill="hold">
                                          <p:stCondLst>
                                            <p:cond delay="0"/>
                                          </p:stCondLst>
                                        </p:cTn>
                                        <p:tgtEl>
                                          <p:spTgt spid="58"/>
                                        </p:tgtEl>
                                        <p:attrNameLst>
                                          <p:attrName>style.visibility</p:attrName>
                                        </p:attrNameLst>
                                      </p:cBhvr>
                                      <p:to>
                                        <p:strVal val="visible"/>
                                      </p:to>
                                    </p:set>
                                    <p:animEffect transition="in" filter="fade">
                                      <p:cBhvr>
                                        <p:cTn id="62" dur="200"/>
                                        <p:tgtEl>
                                          <p:spTgt spid="58"/>
                                        </p:tgtEl>
                                      </p:cBhvr>
                                    </p:animEffect>
                                  </p:childTnLst>
                                </p:cTn>
                              </p:par>
                            </p:childTnLst>
                          </p:cTn>
                        </p:par>
                        <p:par>
                          <p:cTn id="63" fill="hold">
                            <p:stCondLst>
                              <p:cond delay="1600"/>
                            </p:stCondLst>
                            <p:childTnLst>
                              <p:par>
                                <p:cTn id="64" presetID="22" presetClass="entr" presetSubtype="2" fill="hold" grpId="0" nodeType="afterEffect">
                                  <p:stCondLst>
                                    <p:cond delay="0"/>
                                  </p:stCondLst>
                                  <p:childTnLst>
                                    <p:set>
                                      <p:cBhvr>
                                        <p:cTn id="65" dur="1" fill="hold">
                                          <p:stCondLst>
                                            <p:cond delay="0"/>
                                          </p:stCondLst>
                                        </p:cTn>
                                        <p:tgtEl>
                                          <p:spTgt spid="53"/>
                                        </p:tgtEl>
                                        <p:attrNameLst>
                                          <p:attrName>style.visibility</p:attrName>
                                        </p:attrNameLst>
                                      </p:cBhvr>
                                      <p:to>
                                        <p:strVal val="visible"/>
                                      </p:to>
                                    </p:set>
                                    <p:animEffect transition="in" filter="wipe(right)">
                                      <p:cBhvr>
                                        <p:cTn id="66" dur="200"/>
                                        <p:tgtEl>
                                          <p:spTgt spid="53"/>
                                        </p:tgtEl>
                                      </p:cBhvr>
                                    </p:animEffect>
                                  </p:childTnLst>
                                </p:cTn>
                              </p:par>
                            </p:childTnLst>
                          </p:cTn>
                        </p:par>
                        <p:par>
                          <p:cTn id="67" fill="hold">
                            <p:stCondLst>
                              <p:cond delay="1800"/>
                            </p:stCondLst>
                            <p:childTnLst>
                              <p:par>
                                <p:cTn id="68" presetID="22" presetClass="entr" presetSubtype="8" fill="hold" grpId="0" nodeType="afterEffect">
                                  <p:stCondLst>
                                    <p:cond delay="0"/>
                                  </p:stCondLst>
                                  <p:childTnLst>
                                    <p:set>
                                      <p:cBhvr>
                                        <p:cTn id="69" dur="1" fill="hold">
                                          <p:stCondLst>
                                            <p:cond delay="0"/>
                                          </p:stCondLst>
                                        </p:cTn>
                                        <p:tgtEl>
                                          <p:spTgt spid="10"/>
                                        </p:tgtEl>
                                        <p:attrNameLst>
                                          <p:attrName>style.visibility</p:attrName>
                                        </p:attrNameLst>
                                      </p:cBhvr>
                                      <p:to>
                                        <p:strVal val="visible"/>
                                      </p:to>
                                    </p:set>
                                    <p:animEffect transition="in" filter="wipe(left)">
                                      <p:cBhvr>
                                        <p:cTn id="70" dur="200"/>
                                        <p:tgtEl>
                                          <p:spTgt spid="10"/>
                                        </p:tgtEl>
                                      </p:cBhvr>
                                    </p:animEffect>
                                  </p:childTnLst>
                                </p:cTn>
                              </p:par>
                            </p:childTnLst>
                          </p:cTn>
                        </p:par>
                        <p:par>
                          <p:cTn id="71" fill="hold">
                            <p:stCondLst>
                              <p:cond delay="2000"/>
                            </p:stCondLst>
                            <p:childTnLst>
                              <p:par>
                                <p:cTn id="72" presetID="10" presetClass="entr" presetSubtype="0" fill="hold" nodeType="afterEffect">
                                  <p:stCondLst>
                                    <p:cond delay="0"/>
                                  </p:stCondLst>
                                  <p:childTnLst>
                                    <p:set>
                                      <p:cBhvr>
                                        <p:cTn id="73" dur="1" fill="hold">
                                          <p:stCondLst>
                                            <p:cond delay="0"/>
                                          </p:stCondLst>
                                        </p:cTn>
                                        <p:tgtEl>
                                          <p:spTgt spid="65"/>
                                        </p:tgtEl>
                                        <p:attrNameLst>
                                          <p:attrName>style.visibility</p:attrName>
                                        </p:attrNameLst>
                                      </p:cBhvr>
                                      <p:to>
                                        <p:strVal val="visible"/>
                                      </p:to>
                                    </p:set>
                                    <p:animEffect transition="in" filter="fade">
                                      <p:cBhvr>
                                        <p:cTn id="74" dur="200"/>
                                        <p:tgtEl>
                                          <p:spTgt spid="65"/>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6"/>
                                        </p:tgtEl>
                                        <p:attrNameLst>
                                          <p:attrName>style.visibility</p:attrName>
                                        </p:attrNameLst>
                                      </p:cBhvr>
                                      <p:to>
                                        <p:strVal val="visible"/>
                                      </p:to>
                                    </p:set>
                                    <p:animEffect transition="in" filter="fade">
                                      <p:cBhvr>
                                        <p:cTn id="77" dur="200"/>
                                        <p:tgtEl>
                                          <p:spTgt spid="6"/>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0"/>
                                        </p:tgtEl>
                                        <p:attrNameLst>
                                          <p:attrName>style.visibility</p:attrName>
                                        </p:attrNameLst>
                                      </p:cBhvr>
                                      <p:to>
                                        <p:strVal val="visible"/>
                                      </p:to>
                                    </p:set>
                                    <p:animEffect transition="in" filter="fade">
                                      <p:cBhvr>
                                        <p:cTn id="80" dur="200"/>
                                        <p:tgtEl>
                                          <p:spTgt spid="40"/>
                                        </p:tgtEl>
                                      </p:cBhvr>
                                    </p:animEffect>
                                  </p:childTnLst>
                                </p:cTn>
                              </p:par>
                              <p:par>
                                <p:cTn id="81" presetID="10" presetClass="entr" presetSubtype="0" fill="hold" nodeType="withEffect">
                                  <p:stCondLst>
                                    <p:cond delay="0"/>
                                  </p:stCondLst>
                                  <p:childTnLst>
                                    <p:set>
                                      <p:cBhvr>
                                        <p:cTn id="82" dur="1" fill="hold">
                                          <p:stCondLst>
                                            <p:cond delay="0"/>
                                          </p:stCondLst>
                                        </p:cTn>
                                        <p:tgtEl>
                                          <p:spTgt spid="61"/>
                                        </p:tgtEl>
                                        <p:attrNameLst>
                                          <p:attrName>style.visibility</p:attrName>
                                        </p:attrNameLst>
                                      </p:cBhvr>
                                      <p:to>
                                        <p:strVal val="visible"/>
                                      </p:to>
                                    </p:set>
                                    <p:animEffect transition="in" filter="fade">
                                      <p:cBhvr>
                                        <p:cTn id="83" dur="200"/>
                                        <p:tgtEl>
                                          <p:spTgt spid="61"/>
                                        </p:tgtEl>
                                      </p:cBhvr>
                                    </p:animEffect>
                                  </p:childTnLst>
                                </p:cTn>
                              </p:par>
                            </p:childTnLst>
                          </p:cTn>
                        </p:par>
                        <p:par>
                          <p:cTn id="84" fill="hold">
                            <p:stCondLst>
                              <p:cond delay="2200"/>
                            </p:stCondLst>
                            <p:childTnLst>
                              <p:par>
                                <p:cTn id="85" presetID="22" presetClass="entr" presetSubtype="2" fill="hold" grpId="0" nodeType="afterEffect">
                                  <p:stCondLst>
                                    <p:cond delay="0"/>
                                  </p:stCondLst>
                                  <p:childTnLst>
                                    <p:set>
                                      <p:cBhvr>
                                        <p:cTn id="86" dur="1" fill="hold">
                                          <p:stCondLst>
                                            <p:cond delay="0"/>
                                          </p:stCondLst>
                                        </p:cTn>
                                        <p:tgtEl>
                                          <p:spTgt spid="41"/>
                                        </p:tgtEl>
                                        <p:attrNameLst>
                                          <p:attrName>style.visibility</p:attrName>
                                        </p:attrNameLst>
                                      </p:cBhvr>
                                      <p:to>
                                        <p:strVal val="visible"/>
                                      </p:to>
                                    </p:set>
                                    <p:animEffect transition="in" filter="wipe(right)">
                                      <p:cBhvr>
                                        <p:cTn id="87" dur="200"/>
                                        <p:tgtEl>
                                          <p:spTgt spid="41"/>
                                        </p:tgtEl>
                                      </p:cBhvr>
                                    </p:animEffect>
                                  </p:childTnLst>
                                </p:cTn>
                              </p:par>
                            </p:childTnLst>
                          </p:cTn>
                        </p:par>
                        <p:par>
                          <p:cTn id="88" fill="hold">
                            <p:stCondLst>
                              <p:cond delay="2400"/>
                            </p:stCondLst>
                            <p:childTnLst>
                              <p:par>
                                <p:cTn id="89" presetID="22" presetClass="entr" presetSubtype="8" fill="hold" grpId="0" nodeType="afterEffect">
                                  <p:stCondLst>
                                    <p:cond delay="0"/>
                                  </p:stCondLst>
                                  <p:childTnLst>
                                    <p:set>
                                      <p:cBhvr>
                                        <p:cTn id="90" dur="1" fill="hold">
                                          <p:stCondLst>
                                            <p:cond delay="0"/>
                                          </p:stCondLst>
                                        </p:cTn>
                                        <p:tgtEl>
                                          <p:spTgt spid="36"/>
                                        </p:tgtEl>
                                        <p:attrNameLst>
                                          <p:attrName>style.visibility</p:attrName>
                                        </p:attrNameLst>
                                      </p:cBhvr>
                                      <p:to>
                                        <p:strVal val="visible"/>
                                      </p:to>
                                    </p:set>
                                    <p:animEffect transition="in" filter="wipe(left)">
                                      <p:cBhvr>
                                        <p:cTn id="91" dur="200"/>
                                        <p:tgtEl>
                                          <p:spTgt spid="36"/>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5"/>
                                        </p:tgtEl>
                                        <p:attrNameLst>
                                          <p:attrName>style.visibility</p:attrName>
                                        </p:attrNameLst>
                                      </p:cBhvr>
                                      <p:to>
                                        <p:strVal val="visible"/>
                                      </p:to>
                                    </p:set>
                                    <p:animEffect transition="in" filter="fade">
                                      <p:cBhvr>
                                        <p:cTn id="94" dur="200"/>
                                        <p:tgtEl>
                                          <p:spTgt spid="35"/>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37"/>
                                        </p:tgtEl>
                                        <p:attrNameLst>
                                          <p:attrName>style.visibility</p:attrName>
                                        </p:attrNameLst>
                                      </p:cBhvr>
                                      <p:to>
                                        <p:strVal val="visible"/>
                                      </p:to>
                                    </p:set>
                                    <p:animEffect transition="in" filter="fade">
                                      <p:cBhvr>
                                        <p:cTn id="97" dur="200"/>
                                        <p:tgtEl>
                                          <p:spTgt spid="37"/>
                                        </p:tgtEl>
                                      </p:cBhvr>
                                    </p:animEffect>
                                  </p:childTnLst>
                                </p:cTn>
                              </p:par>
                              <p:par>
                                <p:cTn id="98" presetID="10" presetClass="entr" presetSubtype="0" fill="hold" nodeType="withEffect">
                                  <p:stCondLst>
                                    <p:cond delay="0"/>
                                  </p:stCondLst>
                                  <p:childTnLst>
                                    <p:set>
                                      <p:cBhvr>
                                        <p:cTn id="99" dur="1" fill="hold">
                                          <p:stCondLst>
                                            <p:cond delay="0"/>
                                          </p:stCondLst>
                                        </p:cTn>
                                        <p:tgtEl>
                                          <p:spTgt spid="42"/>
                                        </p:tgtEl>
                                        <p:attrNameLst>
                                          <p:attrName>style.visibility</p:attrName>
                                        </p:attrNameLst>
                                      </p:cBhvr>
                                      <p:to>
                                        <p:strVal val="visible"/>
                                      </p:to>
                                    </p:set>
                                    <p:animEffect transition="in" filter="fade">
                                      <p:cBhvr>
                                        <p:cTn id="100" dur="200"/>
                                        <p:tgtEl>
                                          <p:spTgt spid="42"/>
                                        </p:tgtEl>
                                      </p:cBhvr>
                                    </p:animEffect>
                                  </p:childTnLst>
                                </p:cTn>
                              </p:par>
                              <p:par>
                                <p:cTn id="101" presetID="10" presetClass="entr" presetSubtype="0" fill="hold" nodeType="withEffect">
                                  <p:stCondLst>
                                    <p:cond delay="0"/>
                                  </p:stCondLst>
                                  <p:childTnLst>
                                    <p:set>
                                      <p:cBhvr>
                                        <p:cTn id="102" dur="1" fill="hold">
                                          <p:stCondLst>
                                            <p:cond delay="0"/>
                                          </p:stCondLst>
                                        </p:cTn>
                                        <p:tgtEl>
                                          <p:spTgt spid="12"/>
                                        </p:tgtEl>
                                        <p:attrNameLst>
                                          <p:attrName>style.visibility</p:attrName>
                                        </p:attrNameLst>
                                      </p:cBhvr>
                                      <p:to>
                                        <p:strVal val="visible"/>
                                      </p:to>
                                    </p:set>
                                    <p:animEffect transition="in" filter="fade">
                                      <p:cBhvr>
                                        <p:cTn id="103" dur="2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41" grpId="0" animBg="1"/>
      <p:bldP spid="6" grpId="0" animBg="1"/>
      <p:bldP spid="10" grpId="0" animBg="1"/>
      <p:bldP spid="40" grpId="0" animBg="1"/>
      <p:bldP spid="53" grpId="0" animBg="1"/>
      <p:bldP spid="5" grpId="0" animBg="1"/>
      <p:bldP spid="9" grpId="0" animBg="1"/>
      <p:bldP spid="39" grpId="0" animBg="1"/>
      <p:bldP spid="52" grpId="0" animBg="1"/>
      <p:bldP spid="4" grpId="0" animBg="1"/>
      <p:bldP spid="8" grpId="0" animBg="1"/>
      <p:bldP spid="38" grpId="0" animBg="1"/>
      <p:bldP spid="3" grpId="0" animBg="1"/>
      <p:bldP spid="34" grpId="0" animBg="1"/>
      <p:bldP spid="51" grpId="0" animBg="1"/>
      <p:bldP spid="7"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a:t>
            </a:r>
            <a:r>
              <a:rPr lang="en-US" dirty="0"/>
              <a:t> </a:t>
            </a:r>
            <a:r>
              <a:rPr lang="en-US" dirty="0" err="1"/>
              <a:t>xxxxx</a:t>
            </a:r>
            <a:r>
              <a:rPr lang="en-US" dirty="0"/>
              <a:t> x </a:t>
            </a:r>
            <a:r>
              <a:rPr lang="en-US" dirty="0" err="1"/>
              <a:t>xxxx</a:t>
            </a:r>
            <a:r>
              <a:rPr lang="en-US" dirty="0"/>
              <a:t> </a:t>
            </a:r>
            <a:r>
              <a:rPr lang="en-US" dirty="0" err="1"/>
              <a:t>xxxxx</a:t>
            </a:r>
            <a:r>
              <a:rPr lang="en-US" dirty="0"/>
              <a:t> x </a:t>
            </a:r>
            <a:r>
              <a:rPr lang="en-US" dirty="0" err="1"/>
              <a:t>x</a:t>
            </a:r>
            <a:endParaRPr lang="en-US" dirty="0"/>
          </a:p>
        </p:txBody>
      </p:sp>
      <p:sp>
        <p:nvSpPr>
          <p:cNvPr id="3" name="Rectangle 2"/>
          <p:cNvSpPr/>
          <p:nvPr/>
        </p:nvSpPr>
        <p:spPr>
          <a:xfrm>
            <a:off x="914401" y="2758634"/>
            <a:ext cx="2348895" cy="3007167"/>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dirty="0" err="1">
                <a:solidFill>
                  <a:schemeClr val="tx1"/>
                </a:solidFill>
              </a:rPr>
              <a:t>Xxxxx</a:t>
            </a:r>
            <a:r>
              <a:rPr lang="en-US" sz="2133" dirty="0">
                <a:solidFill>
                  <a:schemeClr val="tx1"/>
                </a:solidFill>
              </a:rPr>
              <a:t> x </a:t>
            </a:r>
            <a:r>
              <a:rPr lang="en-US" sz="2133" dirty="0" err="1">
                <a:solidFill>
                  <a:schemeClr val="tx1"/>
                </a:solidFill>
              </a:rPr>
              <a:t>x</a:t>
            </a:r>
            <a:endParaRPr lang="en-US" sz="2133" dirty="0">
              <a:solidFill>
                <a:schemeClr val="tx1"/>
              </a:solidFill>
            </a:endParaRPr>
          </a:p>
          <a:p>
            <a:pPr defTabSz="888978">
              <a:lnSpc>
                <a:spcPct val="90000"/>
              </a:lnSpc>
              <a:spcBef>
                <a:spcPct val="0"/>
              </a:spcBef>
              <a:spcAft>
                <a:spcPts val="267"/>
              </a:spcAft>
            </a:pPr>
            <a:r>
              <a:rPr lang="en-US" sz="1467" dirty="0">
                <a:solidFill>
                  <a:schemeClr val="tx1"/>
                </a:solidFill>
              </a:rPr>
              <a:t>Xx </a:t>
            </a:r>
            <a:r>
              <a:rPr lang="en-US" sz="1467" dirty="0" err="1">
                <a:solidFill>
                  <a:schemeClr val="tx1"/>
                </a:solidFill>
              </a:rPr>
              <a:t>xxxxxx</a:t>
            </a:r>
            <a:r>
              <a:rPr lang="en-US" sz="1467" dirty="0">
                <a:solidFill>
                  <a:schemeClr val="tx1"/>
                </a:solidFill>
              </a:rPr>
              <a:t> </a:t>
            </a:r>
            <a:r>
              <a:rPr lang="en-US" sz="1467" dirty="0" err="1">
                <a:solidFill>
                  <a:schemeClr val="tx1"/>
                </a:solidFill>
              </a:rPr>
              <a:t>xxxxx</a:t>
            </a:r>
            <a:r>
              <a:rPr lang="en-US" sz="1467" dirty="0">
                <a:solidFill>
                  <a:schemeClr val="tx1"/>
                </a:solidFill>
              </a:rPr>
              <a:t> x xx </a:t>
            </a:r>
            <a:r>
              <a:rPr lang="en-US" sz="1467" dirty="0" err="1">
                <a:solidFill>
                  <a:schemeClr val="tx1"/>
                </a:solidFill>
              </a:rPr>
              <a:t>xx</a:t>
            </a:r>
            <a:r>
              <a:rPr lang="en-US" sz="1467" dirty="0">
                <a:solidFill>
                  <a:schemeClr val="tx1"/>
                </a:solidFill>
              </a:rPr>
              <a:t> </a:t>
            </a:r>
            <a:r>
              <a:rPr lang="en-US" sz="1467" dirty="0" err="1">
                <a:solidFill>
                  <a:schemeClr val="tx1"/>
                </a:solidFill>
              </a:rPr>
              <a:t>xxxxx</a:t>
            </a:r>
            <a:r>
              <a:rPr lang="en-US" sz="1467" dirty="0">
                <a:solidFill>
                  <a:schemeClr val="tx1"/>
                </a:solidFill>
              </a:rPr>
              <a:t> xxx “</a:t>
            </a:r>
            <a:r>
              <a:rPr lang="en-US" sz="1467" dirty="0" err="1">
                <a:solidFill>
                  <a:schemeClr val="tx1"/>
                </a:solidFill>
              </a:rPr>
              <a:t>xxxxxxxx</a:t>
            </a:r>
            <a:r>
              <a:rPr lang="en-US" sz="1467" dirty="0">
                <a:solidFill>
                  <a:schemeClr val="tx1"/>
                </a:solidFill>
              </a:rPr>
              <a:t> x ” xxx </a:t>
            </a:r>
            <a:r>
              <a:rPr lang="en-US" sz="1467" dirty="0" err="1">
                <a:solidFill>
                  <a:schemeClr val="tx1"/>
                </a:solidFill>
              </a:rPr>
              <a:t>xxx</a:t>
            </a:r>
            <a:r>
              <a:rPr lang="en-US" sz="1467" dirty="0">
                <a:solidFill>
                  <a:schemeClr val="tx1"/>
                </a:solidFill>
              </a:rPr>
              <a:t> x </a:t>
            </a:r>
            <a:r>
              <a:rPr lang="en-US" sz="1467" dirty="0" err="1">
                <a:solidFill>
                  <a:schemeClr val="tx1"/>
                </a:solidFill>
              </a:rPr>
              <a:t>xxxxx</a:t>
            </a:r>
            <a:r>
              <a:rPr lang="en-US" sz="1467" dirty="0">
                <a:solidFill>
                  <a:schemeClr val="tx1"/>
                </a:solidFill>
              </a:rPr>
              <a:t> x </a:t>
            </a:r>
            <a:r>
              <a:rPr lang="en-US" sz="1467" dirty="0" err="1">
                <a:solidFill>
                  <a:schemeClr val="tx1"/>
                </a:solidFill>
              </a:rPr>
              <a:t>xxxxxxxxxx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a:t>
            </a:r>
            <a:r>
              <a:rPr lang="en-US" sz="1467" dirty="0">
                <a:solidFill>
                  <a:schemeClr val="tx1"/>
                </a:solidFill>
              </a:rPr>
              <a:t> x xxx </a:t>
            </a:r>
            <a:r>
              <a:rPr lang="en-US" sz="1467" dirty="0" err="1">
                <a:solidFill>
                  <a:schemeClr val="tx1"/>
                </a:solidFill>
              </a:rPr>
              <a:t>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xxxxxxxxxxxx</a:t>
            </a:r>
            <a:r>
              <a:rPr lang="en-US" sz="1467" dirty="0">
                <a:solidFill>
                  <a:schemeClr val="tx1"/>
                </a:solidFill>
              </a:rPr>
              <a:t> </a:t>
            </a:r>
            <a:r>
              <a:rPr lang="en-US" sz="1467" dirty="0" err="1">
                <a:solidFill>
                  <a:schemeClr val="tx1"/>
                </a:solidFill>
              </a:rPr>
              <a:t>xxxx</a:t>
            </a:r>
            <a:endParaRPr lang="en-US" sz="1400" dirty="0">
              <a:solidFill>
                <a:schemeClr val="tx1"/>
              </a:solidFill>
            </a:endParaRPr>
          </a:p>
        </p:txBody>
      </p:sp>
      <p:sp>
        <p:nvSpPr>
          <p:cNvPr id="4" name="Rectangle 3"/>
          <p:cNvSpPr/>
          <p:nvPr/>
        </p:nvSpPr>
        <p:spPr>
          <a:xfrm>
            <a:off x="3585835" y="2758634"/>
            <a:ext cx="2348895" cy="3007167"/>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dirty="0" err="1">
                <a:solidFill>
                  <a:schemeClr val="tx1"/>
                </a:solidFill>
              </a:rPr>
              <a:t>Xxxxx</a:t>
            </a:r>
            <a:r>
              <a:rPr lang="en-US" sz="2133" dirty="0">
                <a:solidFill>
                  <a:schemeClr val="tx1"/>
                </a:solidFill>
              </a:rPr>
              <a:t> xxx</a:t>
            </a:r>
          </a:p>
          <a:p>
            <a:pPr defTabSz="888978">
              <a:lnSpc>
                <a:spcPct val="90000"/>
              </a:lnSpc>
              <a:spcBef>
                <a:spcPct val="0"/>
              </a:spcBef>
              <a:spcAft>
                <a:spcPts val="267"/>
              </a:spcAft>
            </a:pPr>
            <a:r>
              <a:rPr lang="en-US" sz="1467" dirty="0">
                <a:solidFill>
                  <a:schemeClr val="tx1"/>
                </a:solidFill>
              </a:rPr>
              <a:t>Xx </a:t>
            </a:r>
            <a:r>
              <a:rPr lang="en-US" sz="1467" dirty="0" err="1">
                <a:solidFill>
                  <a:schemeClr val="tx1"/>
                </a:solidFill>
              </a:rPr>
              <a:t>xxxxxx</a:t>
            </a:r>
            <a:r>
              <a:rPr lang="en-US" sz="1467" dirty="0">
                <a:solidFill>
                  <a:schemeClr val="tx1"/>
                </a:solidFill>
              </a:rPr>
              <a:t> </a:t>
            </a:r>
            <a:r>
              <a:rPr lang="en-US" sz="1467" dirty="0" err="1">
                <a:solidFill>
                  <a:schemeClr val="tx1"/>
                </a:solidFill>
              </a:rPr>
              <a:t>xxxxx</a:t>
            </a:r>
            <a:r>
              <a:rPr lang="en-US" sz="1467" dirty="0">
                <a:solidFill>
                  <a:schemeClr val="tx1"/>
                </a:solidFill>
              </a:rPr>
              <a:t> x xx </a:t>
            </a:r>
            <a:r>
              <a:rPr lang="en-US" sz="1467" dirty="0" err="1">
                <a:solidFill>
                  <a:schemeClr val="tx1"/>
                </a:solidFill>
              </a:rPr>
              <a:t>xx</a:t>
            </a:r>
            <a:r>
              <a:rPr lang="en-US" sz="1467" dirty="0">
                <a:solidFill>
                  <a:schemeClr val="tx1"/>
                </a:solidFill>
              </a:rPr>
              <a:t> </a:t>
            </a:r>
            <a:r>
              <a:rPr lang="en-US" sz="1467" dirty="0" err="1">
                <a:solidFill>
                  <a:schemeClr val="tx1"/>
                </a:solidFill>
              </a:rPr>
              <a:t>xxxxx</a:t>
            </a:r>
            <a:r>
              <a:rPr lang="en-US" sz="1467" dirty="0">
                <a:solidFill>
                  <a:schemeClr val="tx1"/>
                </a:solidFill>
              </a:rPr>
              <a:t> xxx “</a:t>
            </a:r>
            <a:r>
              <a:rPr lang="en-US" sz="1467" dirty="0" err="1">
                <a:solidFill>
                  <a:schemeClr val="tx1"/>
                </a:solidFill>
              </a:rPr>
              <a:t>xxxxxxxx</a:t>
            </a:r>
            <a:r>
              <a:rPr lang="en-US" sz="1467" dirty="0">
                <a:solidFill>
                  <a:schemeClr val="tx1"/>
                </a:solidFill>
              </a:rPr>
              <a:t> x ” xxx </a:t>
            </a:r>
            <a:r>
              <a:rPr lang="en-US" sz="1467" dirty="0" err="1">
                <a:solidFill>
                  <a:schemeClr val="tx1"/>
                </a:solidFill>
              </a:rPr>
              <a:t>xxx</a:t>
            </a:r>
            <a:r>
              <a:rPr lang="en-US" sz="1467" dirty="0">
                <a:solidFill>
                  <a:schemeClr val="tx1"/>
                </a:solidFill>
              </a:rPr>
              <a:t> x </a:t>
            </a:r>
            <a:r>
              <a:rPr lang="en-US" sz="1467" dirty="0" err="1">
                <a:solidFill>
                  <a:schemeClr val="tx1"/>
                </a:solidFill>
              </a:rPr>
              <a:t>xxxxx</a:t>
            </a:r>
            <a:r>
              <a:rPr lang="en-US" sz="1467" dirty="0">
                <a:solidFill>
                  <a:schemeClr val="tx1"/>
                </a:solidFill>
              </a:rPr>
              <a:t> x </a:t>
            </a:r>
            <a:r>
              <a:rPr lang="en-US" sz="1467" dirty="0" err="1">
                <a:solidFill>
                  <a:schemeClr val="tx1"/>
                </a:solidFill>
              </a:rPr>
              <a:t>xxxxxxxxxx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a:t>
            </a:r>
            <a:r>
              <a:rPr lang="en-US" sz="1467" dirty="0">
                <a:solidFill>
                  <a:schemeClr val="tx1"/>
                </a:solidFill>
              </a:rPr>
              <a:t> x xxx </a:t>
            </a:r>
            <a:r>
              <a:rPr lang="en-US" sz="1467" dirty="0" err="1">
                <a:solidFill>
                  <a:schemeClr val="tx1"/>
                </a:solidFill>
              </a:rPr>
              <a:t>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xxxxxxxxxxxx</a:t>
            </a:r>
            <a:r>
              <a:rPr lang="en-US" sz="1467" dirty="0">
                <a:solidFill>
                  <a:schemeClr val="tx1"/>
                </a:solidFill>
              </a:rPr>
              <a:t> </a:t>
            </a:r>
            <a:r>
              <a:rPr lang="en-US" sz="1467" dirty="0" err="1">
                <a:solidFill>
                  <a:schemeClr val="tx1"/>
                </a:solidFill>
              </a:rPr>
              <a:t>xxxx</a:t>
            </a:r>
            <a:endParaRPr lang="en-US" sz="1400" dirty="0">
              <a:solidFill>
                <a:schemeClr val="tx1"/>
              </a:solidFill>
            </a:endParaRPr>
          </a:p>
        </p:txBody>
      </p:sp>
      <p:sp>
        <p:nvSpPr>
          <p:cNvPr id="5" name="Rectangle 4"/>
          <p:cNvSpPr/>
          <p:nvPr/>
        </p:nvSpPr>
        <p:spPr>
          <a:xfrm>
            <a:off x="6257270" y="2758634"/>
            <a:ext cx="2348895" cy="3007167"/>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dirty="0" err="1">
                <a:solidFill>
                  <a:schemeClr val="tx1"/>
                </a:solidFill>
              </a:rPr>
              <a:t>Xxxxx</a:t>
            </a:r>
            <a:r>
              <a:rPr lang="en-US" sz="2133" dirty="0">
                <a:solidFill>
                  <a:schemeClr val="tx1"/>
                </a:solidFill>
              </a:rPr>
              <a:t> </a:t>
            </a:r>
            <a:r>
              <a:rPr lang="en-US" sz="2133" dirty="0" err="1">
                <a:solidFill>
                  <a:schemeClr val="tx1"/>
                </a:solidFill>
              </a:rPr>
              <a:t>xxxxx</a:t>
            </a:r>
            <a:endParaRPr lang="en-US" sz="2133" dirty="0">
              <a:solidFill>
                <a:schemeClr val="tx1"/>
              </a:solidFill>
            </a:endParaRPr>
          </a:p>
          <a:p>
            <a:pPr defTabSz="888978">
              <a:lnSpc>
                <a:spcPct val="90000"/>
              </a:lnSpc>
              <a:spcBef>
                <a:spcPct val="0"/>
              </a:spcBef>
              <a:spcAft>
                <a:spcPts val="267"/>
              </a:spcAft>
            </a:pPr>
            <a:r>
              <a:rPr lang="en-US" sz="1467" dirty="0">
                <a:solidFill>
                  <a:schemeClr val="tx1"/>
                </a:solidFill>
              </a:rPr>
              <a:t>Xx </a:t>
            </a:r>
            <a:r>
              <a:rPr lang="en-US" sz="1467" dirty="0" err="1">
                <a:solidFill>
                  <a:schemeClr val="tx1"/>
                </a:solidFill>
              </a:rPr>
              <a:t>xxxxxx</a:t>
            </a:r>
            <a:r>
              <a:rPr lang="en-US" sz="1467" dirty="0">
                <a:solidFill>
                  <a:schemeClr val="tx1"/>
                </a:solidFill>
              </a:rPr>
              <a:t> </a:t>
            </a:r>
            <a:r>
              <a:rPr lang="en-US" sz="1467" dirty="0" err="1">
                <a:solidFill>
                  <a:schemeClr val="tx1"/>
                </a:solidFill>
              </a:rPr>
              <a:t>xxxxx</a:t>
            </a:r>
            <a:r>
              <a:rPr lang="en-US" sz="1467" dirty="0">
                <a:solidFill>
                  <a:schemeClr val="tx1"/>
                </a:solidFill>
              </a:rPr>
              <a:t> x xx </a:t>
            </a:r>
            <a:r>
              <a:rPr lang="en-US" sz="1467" dirty="0" err="1">
                <a:solidFill>
                  <a:schemeClr val="tx1"/>
                </a:solidFill>
              </a:rPr>
              <a:t>xx</a:t>
            </a:r>
            <a:r>
              <a:rPr lang="en-US" sz="1467" dirty="0">
                <a:solidFill>
                  <a:schemeClr val="tx1"/>
                </a:solidFill>
              </a:rPr>
              <a:t> </a:t>
            </a:r>
            <a:r>
              <a:rPr lang="en-US" sz="1467" dirty="0" err="1">
                <a:solidFill>
                  <a:schemeClr val="tx1"/>
                </a:solidFill>
              </a:rPr>
              <a:t>xxxxx</a:t>
            </a:r>
            <a:r>
              <a:rPr lang="en-US" sz="1467" dirty="0">
                <a:solidFill>
                  <a:schemeClr val="tx1"/>
                </a:solidFill>
              </a:rPr>
              <a:t> xxx “</a:t>
            </a:r>
            <a:r>
              <a:rPr lang="en-US" sz="1467" dirty="0" err="1">
                <a:solidFill>
                  <a:schemeClr val="tx1"/>
                </a:solidFill>
              </a:rPr>
              <a:t>xxxxxxxx</a:t>
            </a:r>
            <a:r>
              <a:rPr lang="en-US" sz="1467" dirty="0">
                <a:solidFill>
                  <a:schemeClr val="tx1"/>
                </a:solidFill>
              </a:rPr>
              <a:t> x ” xxx </a:t>
            </a:r>
            <a:r>
              <a:rPr lang="en-US" sz="1467" dirty="0" err="1">
                <a:solidFill>
                  <a:schemeClr val="tx1"/>
                </a:solidFill>
              </a:rPr>
              <a:t>xxx</a:t>
            </a:r>
            <a:r>
              <a:rPr lang="en-US" sz="1467" dirty="0">
                <a:solidFill>
                  <a:schemeClr val="tx1"/>
                </a:solidFill>
              </a:rPr>
              <a:t> x </a:t>
            </a:r>
            <a:r>
              <a:rPr lang="en-US" sz="1467" dirty="0" err="1">
                <a:solidFill>
                  <a:schemeClr val="tx1"/>
                </a:solidFill>
              </a:rPr>
              <a:t>xxxxx</a:t>
            </a:r>
            <a:r>
              <a:rPr lang="en-US" sz="1467" dirty="0">
                <a:solidFill>
                  <a:schemeClr val="tx1"/>
                </a:solidFill>
              </a:rPr>
              <a:t> x </a:t>
            </a:r>
            <a:r>
              <a:rPr lang="en-US" sz="1467" dirty="0" err="1">
                <a:solidFill>
                  <a:schemeClr val="tx1"/>
                </a:solidFill>
              </a:rPr>
              <a:t>xxxxxxxxxx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a:t>
            </a:r>
            <a:r>
              <a:rPr lang="en-US" sz="1467" dirty="0">
                <a:solidFill>
                  <a:schemeClr val="tx1"/>
                </a:solidFill>
              </a:rPr>
              <a:t> x xxx </a:t>
            </a:r>
            <a:r>
              <a:rPr lang="en-US" sz="1467" dirty="0" err="1">
                <a:solidFill>
                  <a:schemeClr val="tx1"/>
                </a:solidFill>
              </a:rPr>
              <a:t>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xxxxxxxxxxxx</a:t>
            </a:r>
            <a:r>
              <a:rPr lang="en-US" sz="1467" dirty="0">
                <a:solidFill>
                  <a:schemeClr val="tx1"/>
                </a:solidFill>
              </a:rPr>
              <a:t> </a:t>
            </a:r>
            <a:r>
              <a:rPr lang="en-US" sz="1467" dirty="0" err="1">
                <a:solidFill>
                  <a:schemeClr val="tx1"/>
                </a:solidFill>
              </a:rPr>
              <a:t>xxxx</a:t>
            </a:r>
            <a:endParaRPr lang="en-US" sz="1400" dirty="0">
              <a:solidFill>
                <a:schemeClr val="tx1"/>
              </a:solidFill>
            </a:endParaRPr>
          </a:p>
        </p:txBody>
      </p:sp>
      <p:sp>
        <p:nvSpPr>
          <p:cNvPr id="6" name="Rectangle 5"/>
          <p:cNvSpPr/>
          <p:nvPr/>
        </p:nvSpPr>
        <p:spPr>
          <a:xfrm>
            <a:off x="8928706" y="2758634"/>
            <a:ext cx="2348895" cy="3007167"/>
          </a:xfrm>
          <a:prstGeom prst="rect">
            <a:avLst/>
          </a:prstGeom>
          <a:solidFill>
            <a:schemeClr val="tx1">
              <a:alpha val="1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dirty="0" err="1">
                <a:solidFill>
                  <a:schemeClr val="tx1"/>
                </a:solidFill>
              </a:rPr>
              <a:t>Xxxxx</a:t>
            </a:r>
            <a:r>
              <a:rPr lang="en-US" sz="2133" dirty="0">
                <a:solidFill>
                  <a:schemeClr val="tx1"/>
                </a:solidFill>
              </a:rPr>
              <a:t> </a:t>
            </a:r>
            <a:r>
              <a:rPr lang="en-US" sz="2133" dirty="0" err="1">
                <a:solidFill>
                  <a:schemeClr val="tx1"/>
                </a:solidFill>
              </a:rPr>
              <a:t>xxxx</a:t>
            </a:r>
            <a:endParaRPr lang="en-US" sz="2133" dirty="0">
              <a:solidFill>
                <a:schemeClr val="tx1"/>
              </a:solidFill>
            </a:endParaRPr>
          </a:p>
          <a:p>
            <a:pPr defTabSz="888978">
              <a:lnSpc>
                <a:spcPct val="90000"/>
              </a:lnSpc>
              <a:spcBef>
                <a:spcPct val="0"/>
              </a:spcBef>
              <a:spcAft>
                <a:spcPts val="267"/>
              </a:spcAft>
            </a:pPr>
            <a:r>
              <a:rPr lang="en-US" sz="1467" dirty="0">
                <a:solidFill>
                  <a:schemeClr val="tx1"/>
                </a:solidFill>
              </a:rPr>
              <a:t>Xx </a:t>
            </a:r>
            <a:r>
              <a:rPr lang="en-US" sz="1467" dirty="0" err="1">
                <a:solidFill>
                  <a:schemeClr val="tx1"/>
                </a:solidFill>
              </a:rPr>
              <a:t>xxxxxx</a:t>
            </a:r>
            <a:r>
              <a:rPr lang="en-US" sz="1467" dirty="0">
                <a:solidFill>
                  <a:schemeClr val="tx1"/>
                </a:solidFill>
              </a:rPr>
              <a:t> </a:t>
            </a:r>
            <a:r>
              <a:rPr lang="en-US" sz="1467" dirty="0" err="1">
                <a:solidFill>
                  <a:schemeClr val="tx1"/>
                </a:solidFill>
              </a:rPr>
              <a:t>xxxxx</a:t>
            </a:r>
            <a:r>
              <a:rPr lang="en-US" sz="1467" dirty="0">
                <a:solidFill>
                  <a:schemeClr val="tx1"/>
                </a:solidFill>
              </a:rPr>
              <a:t> x xx </a:t>
            </a:r>
            <a:r>
              <a:rPr lang="en-US" sz="1467" dirty="0" err="1">
                <a:solidFill>
                  <a:schemeClr val="tx1"/>
                </a:solidFill>
              </a:rPr>
              <a:t>xx</a:t>
            </a:r>
            <a:r>
              <a:rPr lang="en-US" sz="1467" dirty="0">
                <a:solidFill>
                  <a:schemeClr val="tx1"/>
                </a:solidFill>
              </a:rPr>
              <a:t> </a:t>
            </a:r>
            <a:r>
              <a:rPr lang="en-US" sz="1467" dirty="0" err="1">
                <a:solidFill>
                  <a:schemeClr val="tx1"/>
                </a:solidFill>
              </a:rPr>
              <a:t>xxxxx</a:t>
            </a:r>
            <a:r>
              <a:rPr lang="en-US" sz="1467" dirty="0">
                <a:solidFill>
                  <a:schemeClr val="tx1"/>
                </a:solidFill>
              </a:rPr>
              <a:t> xxx “</a:t>
            </a:r>
            <a:r>
              <a:rPr lang="en-US" sz="1467" dirty="0" err="1">
                <a:solidFill>
                  <a:schemeClr val="tx1"/>
                </a:solidFill>
              </a:rPr>
              <a:t>xxxxxxxx</a:t>
            </a:r>
            <a:r>
              <a:rPr lang="en-US" sz="1467" dirty="0">
                <a:solidFill>
                  <a:schemeClr val="tx1"/>
                </a:solidFill>
              </a:rPr>
              <a:t> x ” xxx </a:t>
            </a:r>
            <a:r>
              <a:rPr lang="en-US" sz="1467" dirty="0" err="1">
                <a:solidFill>
                  <a:schemeClr val="tx1"/>
                </a:solidFill>
              </a:rPr>
              <a:t>xxx</a:t>
            </a:r>
            <a:r>
              <a:rPr lang="en-US" sz="1467" dirty="0">
                <a:solidFill>
                  <a:schemeClr val="tx1"/>
                </a:solidFill>
              </a:rPr>
              <a:t> x </a:t>
            </a:r>
            <a:r>
              <a:rPr lang="en-US" sz="1467" dirty="0" err="1">
                <a:solidFill>
                  <a:schemeClr val="tx1"/>
                </a:solidFill>
              </a:rPr>
              <a:t>xxxxx</a:t>
            </a:r>
            <a:r>
              <a:rPr lang="en-US" sz="1467" dirty="0">
                <a:solidFill>
                  <a:schemeClr val="tx1"/>
                </a:solidFill>
              </a:rPr>
              <a:t> x </a:t>
            </a:r>
            <a:r>
              <a:rPr lang="en-US" sz="1467" dirty="0" err="1">
                <a:solidFill>
                  <a:schemeClr val="tx1"/>
                </a:solidFill>
              </a:rPr>
              <a:t>xxxxxxxxxx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a:t>
            </a:r>
            <a:r>
              <a:rPr lang="en-US" sz="1467" dirty="0">
                <a:solidFill>
                  <a:schemeClr val="tx1"/>
                </a:solidFill>
              </a:rPr>
              <a:t> x xxx </a:t>
            </a:r>
            <a:r>
              <a:rPr lang="en-US" sz="1467" dirty="0" err="1">
                <a:solidFill>
                  <a:schemeClr val="tx1"/>
                </a:solidFill>
              </a:rPr>
              <a:t>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xxxxxxxxxxxx</a:t>
            </a:r>
            <a:r>
              <a:rPr lang="en-US" sz="1467" dirty="0">
                <a:solidFill>
                  <a:schemeClr val="tx1"/>
                </a:solidFill>
              </a:rPr>
              <a:t> </a:t>
            </a:r>
            <a:r>
              <a:rPr lang="en-US" sz="1467" dirty="0" err="1">
                <a:solidFill>
                  <a:schemeClr val="tx1"/>
                </a:solidFill>
              </a:rPr>
              <a:t>xxxx</a:t>
            </a:r>
            <a:endParaRPr lang="en-US" sz="1400" dirty="0">
              <a:solidFill>
                <a:schemeClr val="tx1"/>
              </a:solidFill>
            </a:endParaRPr>
          </a:p>
        </p:txBody>
      </p:sp>
      <p:sp>
        <p:nvSpPr>
          <p:cNvPr id="7" name="Rectangle 6"/>
          <p:cNvSpPr/>
          <p:nvPr/>
        </p:nvSpPr>
        <p:spPr>
          <a:xfrm>
            <a:off x="914401" y="1498601"/>
            <a:ext cx="2348895" cy="1255728"/>
          </a:xfrm>
          <a:prstGeom prst="rect">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algn="r" defTabSz="888978">
              <a:lnSpc>
                <a:spcPct val="90000"/>
              </a:lnSpc>
              <a:spcBef>
                <a:spcPct val="0"/>
              </a:spcBef>
              <a:spcAft>
                <a:spcPts val="267"/>
              </a:spcAft>
            </a:pPr>
            <a:r>
              <a:rPr lang="en-US" sz="6400" dirty="0">
                <a:solidFill>
                  <a:srgbClr val="FFFFFF"/>
                </a:solidFill>
              </a:rPr>
              <a:t>01</a:t>
            </a:r>
          </a:p>
        </p:txBody>
      </p:sp>
      <p:sp>
        <p:nvSpPr>
          <p:cNvPr id="8" name="Rectangle 7"/>
          <p:cNvSpPr/>
          <p:nvPr/>
        </p:nvSpPr>
        <p:spPr>
          <a:xfrm>
            <a:off x="3585835" y="1498601"/>
            <a:ext cx="2348895" cy="1255728"/>
          </a:xfrm>
          <a:prstGeom prst="rect">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algn="r" defTabSz="888978">
              <a:lnSpc>
                <a:spcPct val="90000"/>
              </a:lnSpc>
              <a:spcBef>
                <a:spcPct val="0"/>
              </a:spcBef>
              <a:spcAft>
                <a:spcPts val="267"/>
              </a:spcAft>
            </a:pPr>
            <a:r>
              <a:rPr lang="en-US" sz="6400" dirty="0">
                <a:solidFill>
                  <a:srgbClr val="FFFFFF"/>
                </a:solidFill>
              </a:rPr>
              <a:t>02</a:t>
            </a:r>
          </a:p>
        </p:txBody>
      </p:sp>
      <p:sp>
        <p:nvSpPr>
          <p:cNvPr id="9" name="Rectangle 8"/>
          <p:cNvSpPr/>
          <p:nvPr/>
        </p:nvSpPr>
        <p:spPr>
          <a:xfrm>
            <a:off x="6257270" y="1498601"/>
            <a:ext cx="2348895" cy="1255728"/>
          </a:xfrm>
          <a:prstGeom prst="rect">
            <a:avLst/>
          </a:prstGeom>
          <a:solidFill>
            <a:schemeClr val="accent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algn="r" defTabSz="888978">
              <a:lnSpc>
                <a:spcPct val="90000"/>
              </a:lnSpc>
              <a:spcBef>
                <a:spcPct val="0"/>
              </a:spcBef>
              <a:spcAft>
                <a:spcPts val="267"/>
              </a:spcAft>
            </a:pPr>
            <a:r>
              <a:rPr lang="en-US" sz="6400" dirty="0">
                <a:solidFill>
                  <a:srgbClr val="FFFFFF"/>
                </a:solidFill>
              </a:rPr>
              <a:t>03</a:t>
            </a:r>
          </a:p>
        </p:txBody>
      </p:sp>
      <p:sp>
        <p:nvSpPr>
          <p:cNvPr id="10" name="Rectangle 9"/>
          <p:cNvSpPr/>
          <p:nvPr/>
        </p:nvSpPr>
        <p:spPr>
          <a:xfrm>
            <a:off x="8928706" y="1498601"/>
            <a:ext cx="2348895" cy="1255728"/>
          </a:xfrm>
          <a:prstGeom prst="rect">
            <a:avLst/>
          </a:prstGeom>
          <a:solidFill>
            <a:schemeClr val="tx2"/>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algn="r" defTabSz="888978">
              <a:lnSpc>
                <a:spcPct val="90000"/>
              </a:lnSpc>
              <a:spcBef>
                <a:spcPct val="0"/>
              </a:spcBef>
              <a:spcAft>
                <a:spcPts val="267"/>
              </a:spcAft>
            </a:pPr>
            <a:r>
              <a:rPr lang="en-US" sz="6400" dirty="0">
                <a:solidFill>
                  <a:srgbClr val="FFFFFF"/>
                </a:solidFill>
              </a:rPr>
              <a:t>04</a:t>
            </a:r>
          </a:p>
        </p:txBody>
      </p:sp>
      <p:grpSp>
        <p:nvGrpSpPr>
          <p:cNvPr id="24" name="Group 23"/>
          <p:cNvGrpSpPr/>
          <p:nvPr/>
        </p:nvGrpSpPr>
        <p:grpSpPr>
          <a:xfrm>
            <a:off x="9065261" y="2282496"/>
            <a:ext cx="340272" cy="340269"/>
            <a:chOff x="6564979" y="4358506"/>
            <a:chExt cx="674638" cy="674638"/>
          </a:xfrm>
        </p:grpSpPr>
        <p:sp>
          <p:nvSpPr>
            <p:cNvPr id="23" name="Oval 22"/>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25" name="Group 24"/>
          <p:cNvGrpSpPr/>
          <p:nvPr/>
        </p:nvGrpSpPr>
        <p:grpSpPr>
          <a:xfrm>
            <a:off x="6393825" y="2282496"/>
            <a:ext cx="340272" cy="340269"/>
            <a:chOff x="6564979" y="4358506"/>
            <a:chExt cx="674638" cy="674638"/>
          </a:xfrm>
        </p:grpSpPr>
        <p:sp>
          <p:nvSpPr>
            <p:cNvPr id="26" name="Oval 25"/>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7"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28" name="Group 27"/>
          <p:cNvGrpSpPr/>
          <p:nvPr/>
        </p:nvGrpSpPr>
        <p:grpSpPr>
          <a:xfrm>
            <a:off x="3722391" y="2282496"/>
            <a:ext cx="340272" cy="340269"/>
            <a:chOff x="6564979" y="4358506"/>
            <a:chExt cx="674638" cy="674638"/>
          </a:xfrm>
        </p:grpSpPr>
        <p:sp>
          <p:nvSpPr>
            <p:cNvPr id="29" name="Oval 28"/>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0"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31" name="Group 30"/>
          <p:cNvGrpSpPr/>
          <p:nvPr/>
        </p:nvGrpSpPr>
        <p:grpSpPr>
          <a:xfrm>
            <a:off x="1050956" y="2282496"/>
            <a:ext cx="340272" cy="340269"/>
            <a:chOff x="6564979" y="4358506"/>
            <a:chExt cx="674638" cy="674638"/>
          </a:xfrm>
        </p:grpSpPr>
        <p:sp>
          <p:nvSpPr>
            <p:cNvPr id="32" name="Oval 31"/>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34" name="Rectangle 33">
            <a:hlinkClick r:id="" action="ppaction://noaction"/>
          </p:cNvPr>
          <p:cNvSpPr/>
          <p:nvPr/>
        </p:nvSpPr>
        <p:spPr>
          <a:xfrm>
            <a:off x="914401" y="5297981"/>
            <a:ext cx="2348895" cy="467820"/>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sz="1600" dirty="0">
                <a:solidFill>
                  <a:schemeClr val="tx1"/>
                </a:solidFill>
              </a:rPr>
              <a:t>X xx </a:t>
            </a:r>
            <a:r>
              <a:rPr lang="en-US" sz="1600" dirty="0" err="1">
                <a:solidFill>
                  <a:schemeClr val="tx1"/>
                </a:solidFill>
              </a:rPr>
              <a:t>Xxxx</a:t>
            </a:r>
            <a:endParaRPr lang="en-US" sz="1600" dirty="0">
              <a:solidFill>
                <a:schemeClr val="tx1"/>
              </a:solidFill>
            </a:endParaRPr>
          </a:p>
        </p:txBody>
      </p:sp>
      <p:sp>
        <p:nvSpPr>
          <p:cNvPr id="38" name="Rectangle 37"/>
          <p:cNvSpPr/>
          <p:nvPr/>
        </p:nvSpPr>
        <p:spPr>
          <a:xfrm>
            <a:off x="3585835" y="5297981"/>
            <a:ext cx="2348895" cy="467820"/>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sz="1600" dirty="0">
                <a:solidFill>
                  <a:schemeClr val="tx1"/>
                </a:solidFill>
              </a:rPr>
              <a:t>X xx </a:t>
            </a:r>
            <a:r>
              <a:rPr lang="en-US" sz="1600" dirty="0" err="1">
                <a:solidFill>
                  <a:schemeClr val="tx1"/>
                </a:solidFill>
              </a:rPr>
              <a:t>Xxxx</a:t>
            </a:r>
            <a:endParaRPr lang="en-US" sz="1600" dirty="0">
              <a:solidFill>
                <a:schemeClr val="tx1"/>
              </a:solidFill>
            </a:endParaRPr>
          </a:p>
        </p:txBody>
      </p:sp>
      <p:sp>
        <p:nvSpPr>
          <p:cNvPr id="39" name="Rectangle 38"/>
          <p:cNvSpPr/>
          <p:nvPr/>
        </p:nvSpPr>
        <p:spPr>
          <a:xfrm>
            <a:off x="6257270" y="5297981"/>
            <a:ext cx="2348895" cy="467820"/>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sz="1600" dirty="0">
                <a:solidFill>
                  <a:schemeClr val="tx1"/>
                </a:solidFill>
              </a:rPr>
              <a:t>X xx </a:t>
            </a:r>
            <a:r>
              <a:rPr lang="en-US" sz="1600" dirty="0" err="1">
                <a:solidFill>
                  <a:schemeClr val="tx1"/>
                </a:solidFill>
              </a:rPr>
              <a:t>Xxxx</a:t>
            </a:r>
            <a:endParaRPr lang="en-US" sz="1600" dirty="0">
              <a:solidFill>
                <a:schemeClr val="tx1"/>
              </a:solidFill>
            </a:endParaRPr>
          </a:p>
        </p:txBody>
      </p:sp>
      <p:sp>
        <p:nvSpPr>
          <p:cNvPr id="40" name="Rectangle 39"/>
          <p:cNvSpPr/>
          <p:nvPr/>
        </p:nvSpPr>
        <p:spPr>
          <a:xfrm>
            <a:off x="8928706" y="5297981"/>
            <a:ext cx="2348895" cy="467820"/>
          </a:xfrm>
          <a:prstGeom prst="rect">
            <a:avLst/>
          </a:prstGeom>
          <a:solidFill>
            <a:schemeClr val="tx1">
              <a:lumMod val="75000"/>
              <a:alpha val="2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sz="1600" dirty="0">
                <a:solidFill>
                  <a:schemeClr val="tx1"/>
                </a:solidFill>
              </a:rPr>
              <a:t>X xx </a:t>
            </a:r>
            <a:r>
              <a:rPr lang="en-US" sz="1600" dirty="0" err="1">
                <a:solidFill>
                  <a:schemeClr val="tx1"/>
                </a:solidFill>
              </a:rPr>
              <a:t>Xxxx</a:t>
            </a:r>
            <a:endParaRPr lang="en-US" sz="1600" dirty="0">
              <a:solidFill>
                <a:schemeClr val="tx1"/>
              </a:solidFill>
            </a:endParaRPr>
          </a:p>
        </p:txBody>
      </p:sp>
      <p:sp>
        <p:nvSpPr>
          <p:cNvPr id="44" name="Freeform 17"/>
          <p:cNvSpPr>
            <a:spLocks/>
          </p:cNvSpPr>
          <p:nvPr/>
        </p:nvSpPr>
        <p:spPr bwMode="auto">
          <a:xfrm>
            <a:off x="3713576" y="5411144"/>
            <a:ext cx="241533" cy="241531"/>
          </a:xfrm>
          <a:custGeom>
            <a:avLst/>
            <a:gdLst>
              <a:gd name="T0" fmla="*/ 8 w 691"/>
              <a:gd name="T1" fmla="*/ 364 h 691"/>
              <a:gd name="T2" fmla="*/ 0 w 691"/>
              <a:gd name="T3" fmla="*/ 345 h 691"/>
              <a:gd name="T4" fmla="*/ 27 w 691"/>
              <a:gd name="T5" fmla="*/ 318 h 691"/>
              <a:gd name="T6" fmla="*/ 319 w 691"/>
              <a:gd name="T7" fmla="*/ 318 h 691"/>
              <a:gd name="T8" fmla="*/ 319 w 691"/>
              <a:gd name="T9" fmla="*/ 27 h 691"/>
              <a:gd name="T10" fmla="*/ 346 w 691"/>
              <a:gd name="T11" fmla="*/ 0 h 691"/>
              <a:gd name="T12" fmla="*/ 365 w 691"/>
              <a:gd name="T13" fmla="*/ 8 h 691"/>
              <a:gd name="T14" fmla="*/ 373 w 691"/>
              <a:gd name="T15" fmla="*/ 27 h 691"/>
              <a:gd name="T16" fmla="*/ 373 w 691"/>
              <a:gd name="T17" fmla="*/ 318 h 691"/>
              <a:gd name="T18" fmla="*/ 665 w 691"/>
              <a:gd name="T19" fmla="*/ 318 h 691"/>
              <a:gd name="T20" fmla="*/ 684 w 691"/>
              <a:gd name="T21" fmla="*/ 326 h 691"/>
              <a:gd name="T22" fmla="*/ 691 w 691"/>
              <a:gd name="T23" fmla="*/ 345 h 691"/>
              <a:gd name="T24" fmla="*/ 665 w 691"/>
              <a:gd name="T25" fmla="*/ 372 h 691"/>
              <a:gd name="T26" fmla="*/ 373 w 691"/>
              <a:gd name="T27" fmla="*/ 372 h 691"/>
              <a:gd name="T28" fmla="*/ 373 w 691"/>
              <a:gd name="T29" fmla="*/ 664 h 691"/>
              <a:gd name="T30" fmla="*/ 346 w 691"/>
              <a:gd name="T31" fmla="*/ 691 h 691"/>
              <a:gd name="T32" fmla="*/ 327 w 691"/>
              <a:gd name="T33" fmla="*/ 683 h 691"/>
              <a:gd name="T34" fmla="*/ 319 w 691"/>
              <a:gd name="T35" fmla="*/ 664 h 691"/>
              <a:gd name="T36" fmla="*/ 319 w 691"/>
              <a:gd name="T37" fmla="*/ 372 h 691"/>
              <a:gd name="T38" fmla="*/ 27 w 691"/>
              <a:gd name="T39" fmla="*/ 372 h 691"/>
              <a:gd name="T40" fmla="*/ 8 w 691"/>
              <a:gd name="T41" fmla="*/ 364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1" h="691">
                <a:moveTo>
                  <a:pt x="8" y="364"/>
                </a:moveTo>
                <a:cubicBezTo>
                  <a:pt x="3" y="359"/>
                  <a:pt x="0" y="352"/>
                  <a:pt x="0" y="345"/>
                </a:cubicBezTo>
                <a:cubicBezTo>
                  <a:pt x="0" y="330"/>
                  <a:pt x="12" y="318"/>
                  <a:pt x="27" y="318"/>
                </a:cubicBezTo>
                <a:cubicBezTo>
                  <a:pt x="319" y="318"/>
                  <a:pt x="319" y="318"/>
                  <a:pt x="319" y="318"/>
                </a:cubicBezTo>
                <a:cubicBezTo>
                  <a:pt x="319" y="27"/>
                  <a:pt x="319" y="27"/>
                  <a:pt x="319" y="27"/>
                </a:cubicBezTo>
                <a:cubicBezTo>
                  <a:pt x="319" y="12"/>
                  <a:pt x="331" y="0"/>
                  <a:pt x="346" y="0"/>
                </a:cubicBezTo>
                <a:cubicBezTo>
                  <a:pt x="353" y="0"/>
                  <a:pt x="360" y="2"/>
                  <a:pt x="365" y="8"/>
                </a:cubicBezTo>
                <a:cubicBezTo>
                  <a:pt x="370" y="13"/>
                  <a:pt x="373" y="19"/>
                  <a:pt x="373" y="27"/>
                </a:cubicBezTo>
                <a:cubicBezTo>
                  <a:pt x="373" y="318"/>
                  <a:pt x="373" y="318"/>
                  <a:pt x="373" y="318"/>
                </a:cubicBezTo>
                <a:cubicBezTo>
                  <a:pt x="665" y="318"/>
                  <a:pt x="665" y="318"/>
                  <a:pt x="665" y="318"/>
                </a:cubicBezTo>
                <a:cubicBezTo>
                  <a:pt x="672" y="318"/>
                  <a:pt x="678" y="321"/>
                  <a:pt x="684" y="326"/>
                </a:cubicBezTo>
                <a:cubicBezTo>
                  <a:pt x="689" y="331"/>
                  <a:pt x="691" y="338"/>
                  <a:pt x="691" y="345"/>
                </a:cubicBezTo>
                <a:cubicBezTo>
                  <a:pt x="691" y="360"/>
                  <a:pt x="679" y="372"/>
                  <a:pt x="665" y="372"/>
                </a:cubicBezTo>
                <a:cubicBezTo>
                  <a:pt x="373" y="372"/>
                  <a:pt x="373" y="372"/>
                  <a:pt x="373" y="372"/>
                </a:cubicBezTo>
                <a:cubicBezTo>
                  <a:pt x="373" y="664"/>
                  <a:pt x="373" y="664"/>
                  <a:pt x="373" y="664"/>
                </a:cubicBezTo>
                <a:cubicBezTo>
                  <a:pt x="373" y="679"/>
                  <a:pt x="361" y="691"/>
                  <a:pt x="346" y="691"/>
                </a:cubicBezTo>
                <a:cubicBezTo>
                  <a:pt x="339" y="691"/>
                  <a:pt x="332" y="688"/>
                  <a:pt x="327" y="683"/>
                </a:cubicBezTo>
                <a:cubicBezTo>
                  <a:pt x="322" y="678"/>
                  <a:pt x="319" y="671"/>
                  <a:pt x="319" y="664"/>
                </a:cubicBezTo>
                <a:cubicBezTo>
                  <a:pt x="319" y="372"/>
                  <a:pt x="319" y="372"/>
                  <a:pt x="319" y="372"/>
                </a:cubicBezTo>
                <a:cubicBezTo>
                  <a:pt x="27" y="372"/>
                  <a:pt x="27" y="372"/>
                  <a:pt x="27" y="372"/>
                </a:cubicBezTo>
                <a:cubicBezTo>
                  <a:pt x="20" y="372"/>
                  <a:pt x="13" y="369"/>
                  <a:pt x="8" y="364"/>
                </a:cubicBezTo>
                <a:close/>
              </a:path>
            </a:pathLst>
          </a:custGeom>
          <a:solidFill>
            <a:schemeClr val="tx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45" name="Freeform 17"/>
          <p:cNvSpPr>
            <a:spLocks/>
          </p:cNvSpPr>
          <p:nvPr/>
        </p:nvSpPr>
        <p:spPr bwMode="auto">
          <a:xfrm>
            <a:off x="1041838" y="5411144"/>
            <a:ext cx="241533" cy="241531"/>
          </a:xfrm>
          <a:custGeom>
            <a:avLst/>
            <a:gdLst>
              <a:gd name="T0" fmla="*/ 8 w 691"/>
              <a:gd name="T1" fmla="*/ 364 h 691"/>
              <a:gd name="T2" fmla="*/ 0 w 691"/>
              <a:gd name="T3" fmla="*/ 345 h 691"/>
              <a:gd name="T4" fmla="*/ 27 w 691"/>
              <a:gd name="T5" fmla="*/ 318 h 691"/>
              <a:gd name="T6" fmla="*/ 319 w 691"/>
              <a:gd name="T7" fmla="*/ 318 h 691"/>
              <a:gd name="T8" fmla="*/ 319 w 691"/>
              <a:gd name="T9" fmla="*/ 27 h 691"/>
              <a:gd name="T10" fmla="*/ 346 w 691"/>
              <a:gd name="T11" fmla="*/ 0 h 691"/>
              <a:gd name="T12" fmla="*/ 365 w 691"/>
              <a:gd name="T13" fmla="*/ 8 h 691"/>
              <a:gd name="T14" fmla="*/ 373 w 691"/>
              <a:gd name="T15" fmla="*/ 27 h 691"/>
              <a:gd name="T16" fmla="*/ 373 w 691"/>
              <a:gd name="T17" fmla="*/ 318 h 691"/>
              <a:gd name="T18" fmla="*/ 665 w 691"/>
              <a:gd name="T19" fmla="*/ 318 h 691"/>
              <a:gd name="T20" fmla="*/ 684 w 691"/>
              <a:gd name="T21" fmla="*/ 326 h 691"/>
              <a:gd name="T22" fmla="*/ 691 w 691"/>
              <a:gd name="T23" fmla="*/ 345 h 691"/>
              <a:gd name="T24" fmla="*/ 665 w 691"/>
              <a:gd name="T25" fmla="*/ 372 h 691"/>
              <a:gd name="T26" fmla="*/ 373 w 691"/>
              <a:gd name="T27" fmla="*/ 372 h 691"/>
              <a:gd name="T28" fmla="*/ 373 w 691"/>
              <a:gd name="T29" fmla="*/ 664 h 691"/>
              <a:gd name="T30" fmla="*/ 346 w 691"/>
              <a:gd name="T31" fmla="*/ 691 h 691"/>
              <a:gd name="T32" fmla="*/ 327 w 691"/>
              <a:gd name="T33" fmla="*/ 683 h 691"/>
              <a:gd name="T34" fmla="*/ 319 w 691"/>
              <a:gd name="T35" fmla="*/ 664 h 691"/>
              <a:gd name="T36" fmla="*/ 319 w 691"/>
              <a:gd name="T37" fmla="*/ 372 h 691"/>
              <a:gd name="T38" fmla="*/ 27 w 691"/>
              <a:gd name="T39" fmla="*/ 372 h 691"/>
              <a:gd name="T40" fmla="*/ 8 w 691"/>
              <a:gd name="T41" fmla="*/ 364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1" h="691">
                <a:moveTo>
                  <a:pt x="8" y="364"/>
                </a:moveTo>
                <a:cubicBezTo>
                  <a:pt x="3" y="359"/>
                  <a:pt x="0" y="352"/>
                  <a:pt x="0" y="345"/>
                </a:cubicBezTo>
                <a:cubicBezTo>
                  <a:pt x="0" y="330"/>
                  <a:pt x="12" y="318"/>
                  <a:pt x="27" y="318"/>
                </a:cubicBezTo>
                <a:cubicBezTo>
                  <a:pt x="319" y="318"/>
                  <a:pt x="319" y="318"/>
                  <a:pt x="319" y="318"/>
                </a:cubicBezTo>
                <a:cubicBezTo>
                  <a:pt x="319" y="27"/>
                  <a:pt x="319" y="27"/>
                  <a:pt x="319" y="27"/>
                </a:cubicBezTo>
                <a:cubicBezTo>
                  <a:pt x="319" y="12"/>
                  <a:pt x="331" y="0"/>
                  <a:pt x="346" y="0"/>
                </a:cubicBezTo>
                <a:cubicBezTo>
                  <a:pt x="353" y="0"/>
                  <a:pt x="360" y="2"/>
                  <a:pt x="365" y="8"/>
                </a:cubicBezTo>
                <a:cubicBezTo>
                  <a:pt x="370" y="13"/>
                  <a:pt x="373" y="19"/>
                  <a:pt x="373" y="27"/>
                </a:cubicBezTo>
                <a:cubicBezTo>
                  <a:pt x="373" y="318"/>
                  <a:pt x="373" y="318"/>
                  <a:pt x="373" y="318"/>
                </a:cubicBezTo>
                <a:cubicBezTo>
                  <a:pt x="665" y="318"/>
                  <a:pt x="665" y="318"/>
                  <a:pt x="665" y="318"/>
                </a:cubicBezTo>
                <a:cubicBezTo>
                  <a:pt x="672" y="318"/>
                  <a:pt x="678" y="321"/>
                  <a:pt x="684" y="326"/>
                </a:cubicBezTo>
                <a:cubicBezTo>
                  <a:pt x="689" y="331"/>
                  <a:pt x="691" y="338"/>
                  <a:pt x="691" y="345"/>
                </a:cubicBezTo>
                <a:cubicBezTo>
                  <a:pt x="691" y="360"/>
                  <a:pt x="679" y="372"/>
                  <a:pt x="665" y="372"/>
                </a:cubicBezTo>
                <a:cubicBezTo>
                  <a:pt x="373" y="372"/>
                  <a:pt x="373" y="372"/>
                  <a:pt x="373" y="372"/>
                </a:cubicBezTo>
                <a:cubicBezTo>
                  <a:pt x="373" y="664"/>
                  <a:pt x="373" y="664"/>
                  <a:pt x="373" y="664"/>
                </a:cubicBezTo>
                <a:cubicBezTo>
                  <a:pt x="373" y="679"/>
                  <a:pt x="361" y="691"/>
                  <a:pt x="346" y="691"/>
                </a:cubicBezTo>
                <a:cubicBezTo>
                  <a:pt x="339" y="691"/>
                  <a:pt x="332" y="688"/>
                  <a:pt x="327" y="683"/>
                </a:cubicBezTo>
                <a:cubicBezTo>
                  <a:pt x="322" y="678"/>
                  <a:pt x="319" y="671"/>
                  <a:pt x="319" y="664"/>
                </a:cubicBezTo>
                <a:cubicBezTo>
                  <a:pt x="319" y="372"/>
                  <a:pt x="319" y="372"/>
                  <a:pt x="319" y="372"/>
                </a:cubicBezTo>
                <a:cubicBezTo>
                  <a:pt x="27" y="372"/>
                  <a:pt x="27" y="372"/>
                  <a:pt x="27" y="372"/>
                </a:cubicBezTo>
                <a:cubicBezTo>
                  <a:pt x="20" y="372"/>
                  <a:pt x="13" y="369"/>
                  <a:pt x="8" y="364"/>
                </a:cubicBezTo>
                <a:close/>
              </a:path>
            </a:pathLst>
          </a:custGeom>
          <a:solidFill>
            <a:schemeClr val="tx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47" name="Freeform 17"/>
          <p:cNvSpPr>
            <a:spLocks/>
          </p:cNvSpPr>
          <p:nvPr/>
        </p:nvSpPr>
        <p:spPr bwMode="auto">
          <a:xfrm>
            <a:off x="6379967" y="5411144"/>
            <a:ext cx="241533" cy="241531"/>
          </a:xfrm>
          <a:custGeom>
            <a:avLst/>
            <a:gdLst>
              <a:gd name="T0" fmla="*/ 8 w 691"/>
              <a:gd name="T1" fmla="*/ 364 h 691"/>
              <a:gd name="T2" fmla="*/ 0 w 691"/>
              <a:gd name="T3" fmla="*/ 345 h 691"/>
              <a:gd name="T4" fmla="*/ 27 w 691"/>
              <a:gd name="T5" fmla="*/ 318 h 691"/>
              <a:gd name="T6" fmla="*/ 319 w 691"/>
              <a:gd name="T7" fmla="*/ 318 h 691"/>
              <a:gd name="T8" fmla="*/ 319 w 691"/>
              <a:gd name="T9" fmla="*/ 27 h 691"/>
              <a:gd name="T10" fmla="*/ 346 w 691"/>
              <a:gd name="T11" fmla="*/ 0 h 691"/>
              <a:gd name="T12" fmla="*/ 365 w 691"/>
              <a:gd name="T13" fmla="*/ 8 h 691"/>
              <a:gd name="T14" fmla="*/ 373 w 691"/>
              <a:gd name="T15" fmla="*/ 27 h 691"/>
              <a:gd name="T16" fmla="*/ 373 w 691"/>
              <a:gd name="T17" fmla="*/ 318 h 691"/>
              <a:gd name="T18" fmla="*/ 665 w 691"/>
              <a:gd name="T19" fmla="*/ 318 h 691"/>
              <a:gd name="T20" fmla="*/ 684 w 691"/>
              <a:gd name="T21" fmla="*/ 326 h 691"/>
              <a:gd name="T22" fmla="*/ 691 w 691"/>
              <a:gd name="T23" fmla="*/ 345 h 691"/>
              <a:gd name="T24" fmla="*/ 665 w 691"/>
              <a:gd name="T25" fmla="*/ 372 h 691"/>
              <a:gd name="T26" fmla="*/ 373 w 691"/>
              <a:gd name="T27" fmla="*/ 372 h 691"/>
              <a:gd name="T28" fmla="*/ 373 w 691"/>
              <a:gd name="T29" fmla="*/ 664 h 691"/>
              <a:gd name="T30" fmla="*/ 346 w 691"/>
              <a:gd name="T31" fmla="*/ 691 h 691"/>
              <a:gd name="T32" fmla="*/ 327 w 691"/>
              <a:gd name="T33" fmla="*/ 683 h 691"/>
              <a:gd name="T34" fmla="*/ 319 w 691"/>
              <a:gd name="T35" fmla="*/ 664 h 691"/>
              <a:gd name="T36" fmla="*/ 319 w 691"/>
              <a:gd name="T37" fmla="*/ 372 h 691"/>
              <a:gd name="T38" fmla="*/ 27 w 691"/>
              <a:gd name="T39" fmla="*/ 372 h 691"/>
              <a:gd name="T40" fmla="*/ 8 w 691"/>
              <a:gd name="T41" fmla="*/ 364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1" h="691">
                <a:moveTo>
                  <a:pt x="8" y="364"/>
                </a:moveTo>
                <a:cubicBezTo>
                  <a:pt x="3" y="359"/>
                  <a:pt x="0" y="352"/>
                  <a:pt x="0" y="345"/>
                </a:cubicBezTo>
                <a:cubicBezTo>
                  <a:pt x="0" y="330"/>
                  <a:pt x="12" y="318"/>
                  <a:pt x="27" y="318"/>
                </a:cubicBezTo>
                <a:cubicBezTo>
                  <a:pt x="319" y="318"/>
                  <a:pt x="319" y="318"/>
                  <a:pt x="319" y="318"/>
                </a:cubicBezTo>
                <a:cubicBezTo>
                  <a:pt x="319" y="27"/>
                  <a:pt x="319" y="27"/>
                  <a:pt x="319" y="27"/>
                </a:cubicBezTo>
                <a:cubicBezTo>
                  <a:pt x="319" y="12"/>
                  <a:pt x="331" y="0"/>
                  <a:pt x="346" y="0"/>
                </a:cubicBezTo>
                <a:cubicBezTo>
                  <a:pt x="353" y="0"/>
                  <a:pt x="360" y="2"/>
                  <a:pt x="365" y="8"/>
                </a:cubicBezTo>
                <a:cubicBezTo>
                  <a:pt x="370" y="13"/>
                  <a:pt x="373" y="19"/>
                  <a:pt x="373" y="27"/>
                </a:cubicBezTo>
                <a:cubicBezTo>
                  <a:pt x="373" y="318"/>
                  <a:pt x="373" y="318"/>
                  <a:pt x="373" y="318"/>
                </a:cubicBezTo>
                <a:cubicBezTo>
                  <a:pt x="665" y="318"/>
                  <a:pt x="665" y="318"/>
                  <a:pt x="665" y="318"/>
                </a:cubicBezTo>
                <a:cubicBezTo>
                  <a:pt x="672" y="318"/>
                  <a:pt x="678" y="321"/>
                  <a:pt x="684" y="326"/>
                </a:cubicBezTo>
                <a:cubicBezTo>
                  <a:pt x="689" y="331"/>
                  <a:pt x="691" y="338"/>
                  <a:pt x="691" y="345"/>
                </a:cubicBezTo>
                <a:cubicBezTo>
                  <a:pt x="691" y="360"/>
                  <a:pt x="679" y="372"/>
                  <a:pt x="665" y="372"/>
                </a:cubicBezTo>
                <a:cubicBezTo>
                  <a:pt x="373" y="372"/>
                  <a:pt x="373" y="372"/>
                  <a:pt x="373" y="372"/>
                </a:cubicBezTo>
                <a:cubicBezTo>
                  <a:pt x="373" y="664"/>
                  <a:pt x="373" y="664"/>
                  <a:pt x="373" y="664"/>
                </a:cubicBezTo>
                <a:cubicBezTo>
                  <a:pt x="373" y="679"/>
                  <a:pt x="361" y="691"/>
                  <a:pt x="346" y="691"/>
                </a:cubicBezTo>
                <a:cubicBezTo>
                  <a:pt x="339" y="691"/>
                  <a:pt x="332" y="688"/>
                  <a:pt x="327" y="683"/>
                </a:cubicBezTo>
                <a:cubicBezTo>
                  <a:pt x="322" y="678"/>
                  <a:pt x="319" y="671"/>
                  <a:pt x="319" y="664"/>
                </a:cubicBezTo>
                <a:cubicBezTo>
                  <a:pt x="319" y="372"/>
                  <a:pt x="319" y="372"/>
                  <a:pt x="319" y="372"/>
                </a:cubicBezTo>
                <a:cubicBezTo>
                  <a:pt x="27" y="372"/>
                  <a:pt x="27" y="372"/>
                  <a:pt x="27" y="372"/>
                </a:cubicBezTo>
                <a:cubicBezTo>
                  <a:pt x="20" y="372"/>
                  <a:pt x="13" y="369"/>
                  <a:pt x="8" y="364"/>
                </a:cubicBezTo>
                <a:close/>
              </a:path>
            </a:pathLst>
          </a:custGeom>
          <a:solidFill>
            <a:schemeClr val="tx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48" name="Freeform 17"/>
          <p:cNvSpPr>
            <a:spLocks/>
          </p:cNvSpPr>
          <p:nvPr/>
        </p:nvSpPr>
        <p:spPr bwMode="auto">
          <a:xfrm>
            <a:off x="9092542" y="5411144"/>
            <a:ext cx="241533" cy="241531"/>
          </a:xfrm>
          <a:custGeom>
            <a:avLst/>
            <a:gdLst>
              <a:gd name="T0" fmla="*/ 8 w 691"/>
              <a:gd name="T1" fmla="*/ 364 h 691"/>
              <a:gd name="T2" fmla="*/ 0 w 691"/>
              <a:gd name="T3" fmla="*/ 345 h 691"/>
              <a:gd name="T4" fmla="*/ 27 w 691"/>
              <a:gd name="T5" fmla="*/ 318 h 691"/>
              <a:gd name="T6" fmla="*/ 319 w 691"/>
              <a:gd name="T7" fmla="*/ 318 h 691"/>
              <a:gd name="T8" fmla="*/ 319 w 691"/>
              <a:gd name="T9" fmla="*/ 27 h 691"/>
              <a:gd name="T10" fmla="*/ 346 w 691"/>
              <a:gd name="T11" fmla="*/ 0 h 691"/>
              <a:gd name="T12" fmla="*/ 365 w 691"/>
              <a:gd name="T13" fmla="*/ 8 h 691"/>
              <a:gd name="T14" fmla="*/ 373 w 691"/>
              <a:gd name="T15" fmla="*/ 27 h 691"/>
              <a:gd name="T16" fmla="*/ 373 w 691"/>
              <a:gd name="T17" fmla="*/ 318 h 691"/>
              <a:gd name="T18" fmla="*/ 665 w 691"/>
              <a:gd name="T19" fmla="*/ 318 h 691"/>
              <a:gd name="T20" fmla="*/ 684 w 691"/>
              <a:gd name="T21" fmla="*/ 326 h 691"/>
              <a:gd name="T22" fmla="*/ 691 w 691"/>
              <a:gd name="T23" fmla="*/ 345 h 691"/>
              <a:gd name="T24" fmla="*/ 665 w 691"/>
              <a:gd name="T25" fmla="*/ 372 h 691"/>
              <a:gd name="T26" fmla="*/ 373 w 691"/>
              <a:gd name="T27" fmla="*/ 372 h 691"/>
              <a:gd name="T28" fmla="*/ 373 w 691"/>
              <a:gd name="T29" fmla="*/ 664 h 691"/>
              <a:gd name="T30" fmla="*/ 346 w 691"/>
              <a:gd name="T31" fmla="*/ 691 h 691"/>
              <a:gd name="T32" fmla="*/ 327 w 691"/>
              <a:gd name="T33" fmla="*/ 683 h 691"/>
              <a:gd name="T34" fmla="*/ 319 w 691"/>
              <a:gd name="T35" fmla="*/ 664 h 691"/>
              <a:gd name="T36" fmla="*/ 319 w 691"/>
              <a:gd name="T37" fmla="*/ 372 h 691"/>
              <a:gd name="T38" fmla="*/ 27 w 691"/>
              <a:gd name="T39" fmla="*/ 372 h 691"/>
              <a:gd name="T40" fmla="*/ 8 w 691"/>
              <a:gd name="T41" fmla="*/ 364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1" h="691">
                <a:moveTo>
                  <a:pt x="8" y="364"/>
                </a:moveTo>
                <a:cubicBezTo>
                  <a:pt x="3" y="359"/>
                  <a:pt x="0" y="352"/>
                  <a:pt x="0" y="345"/>
                </a:cubicBezTo>
                <a:cubicBezTo>
                  <a:pt x="0" y="330"/>
                  <a:pt x="12" y="318"/>
                  <a:pt x="27" y="318"/>
                </a:cubicBezTo>
                <a:cubicBezTo>
                  <a:pt x="319" y="318"/>
                  <a:pt x="319" y="318"/>
                  <a:pt x="319" y="318"/>
                </a:cubicBezTo>
                <a:cubicBezTo>
                  <a:pt x="319" y="27"/>
                  <a:pt x="319" y="27"/>
                  <a:pt x="319" y="27"/>
                </a:cubicBezTo>
                <a:cubicBezTo>
                  <a:pt x="319" y="12"/>
                  <a:pt x="331" y="0"/>
                  <a:pt x="346" y="0"/>
                </a:cubicBezTo>
                <a:cubicBezTo>
                  <a:pt x="353" y="0"/>
                  <a:pt x="360" y="2"/>
                  <a:pt x="365" y="8"/>
                </a:cubicBezTo>
                <a:cubicBezTo>
                  <a:pt x="370" y="13"/>
                  <a:pt x="373" y="19"/>
                  <a:pt x="373" y="27"/>
                </a:cubicBezTo>
                <a:cubicBezTo>
                  <a:pt x="373" y="318"/>
                  <a:pt x="373" y="318"/>
                  <a:pt x="373" y="318"/>
                </a:cubicBezTo>
                <a:cubicBezTo>
                  <a:pt x="665" y="318"/>
                  <a:pt x="665" y="318"/>
                  <a:pt x="665" y="318"/>
                </a:cubicBezTo>
                <a:cubicBezTo>
                  <a:pt x="672" y="318"/>
                  <a:pt x="678" y="321"/>
                  <a:pt x="684" y="326"/>
                </a:cubicBezTo>
                <a:cubicBezTo>
                  <a:pt x="689" y="331"/>
                  <a:pt x="691" y="338"/>
                  <a:pt x="691" y="345"/>
                </a:cubicBezTo>
                <a:cubicBezTo>
                  <a:pt x="691" y="360"/>
                  <a:pt x="679" y="372"/>
                  <a:pt x="665" y="372"/>
                </a:cubicBezTo>
                <a:cubicBezTo>
                  <a:pt x="373" y="372"/>
                  <a:pt x="373" y="372"/>
                  <a:pt x="373" y="372"/>
                </a:cubicBezTo>
                <a:cubicBezTo>
                  <a:pt x="373" y="664"/>
                  <a:pt x="373" y="664"/>
                  <a:pt x="373" y="664"/>
                </a:cubicBezTo>
                <a:cubicBezTo>
                  <a:pt x="373" y="679"/>
                  <a:pt x="361" y="691"/>
                  <a:pt x="346" y="691"/>
                </a:cubicBezTo>
                <a:cubicBezTo>
                  <a:pt x="339" y="691"/>
                  <a:pt x="332" y="688"/>
                  <a:pt x="327" y="683"/>
                </a:cubicBezTo>
                <a:cubicBezTo>
                  <a:pt x="322" y="678"/>
                  <a:pt x="319" y="671"/>
                  <a:pt x="319" y="664"/>
                </a:cubicBezTo>
                <a:cubicBezTo>
                  <a:pt x="319" y="372"/>
                  <a:pt x="319" y="372"/>
                  <a:pt x="319" y="372"/>
                </a:cubicBezTo>
                <a:cubicBezTo>
                  <a:pt x="27" y="372"/>
                  <a:pt x="27" y="372"/>
                  <a:pt x="27" y="372"/>
                </a:cubicBezTo>
                <a:cubicBezTo>
                  <a:pt x="20" y="372"/>
                  <a:pt x="13" y="369"/>
                  <a:pt x="8" y="364"/>
                </a:cubicBezTo>
                <a:close/>
              </a:path>
            </a:pathLst>
          </a:custGeom>
          <a:solidFill>
            <a:schemeClr val="tx1"/>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252265022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66667">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66667">
                                          <p:cBhvr additive="base">
                                            <p:cTn id="7" dur="900" fill="hold"/>
                                            <p:tgtEl>
                                              <p:spTgt spid="7"/>
                                            </p:tgtEl>
                                            <p:attrNameLst>
                                              <p:attrName>ppt_x</p:attrName>
                                            </p:attrNameLst>
                                          </p:cBhvr>
                                          <p:tavLst>
                                            <p:tav tm="0">
                                              <p:val>
                                                <p:strVal val="#ppt_x"/>
                                              </p:val>
                                            </p:tav>
                                            <p:tav tm="100000">
                                              <p:val>
                                                <p:strVal val="#ppt_x"/>
                                              </p:val>
                                            </p:tav>
                                          </p:tavLst>
                                        </p:anim>
                                        <p:anim calcmode="lin" valueType="num" p14:bounceEnd="66667">
                                          <p:cBhvr additive="base">
                                            <p:cTn id="8" dur="9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66667">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14:bounceEnd="66667">
                                          <p:cBhvr additive="base">
                                            <p:cTn id="11" dur="900" fill="hold"/>
                                            <p:tgtEl>
                                              <p:spTgt spid="8"/>
                                            </p:tgtEl>
                                            <p:attrNameLst>
                                              <p:attrName>ppt_x</p:attrName>
                                            </p:attrNameLst>
                                          </p:cBhvr>
                                          <p:tavLst>
                                            <p:tav tm="0">
                                              <p:val>
                                                <p:strVal val="#ppt_x"/>
                                              </p:val>
                                            </p:tav>
                                            <p:tav tm="100000">
                                              <p:val>
                                                <p:strVal val="#ppt_x"/>
                                              </p:val>
                                            </p:tav>
                                          </p:tavLst>
                                        </p:anim>
                                        <p:anim calcmode="lin" valueType="num" p14:bounceEnd="66667">
                                          <p:cBhvr additive="base">
                                            <p:cTn id="12" dur="9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66667">
                                      <p:stCondLst>
                                        <p:cond delay="400"/>
                                      </p:stCondLst>
                                      <p:childTnLst>
                                        <p:set>
                                          <p:cBhvr>
                                            <p:cTn id="14" dur="1" fill="hold">
                                              <p:stCondLst>
                                                <p:cond delay="0"/>
                                              </p:stCondLst>
                                            </p:cTn>
                                            <p:tgtEl>
                                              <p:spTgt spid="9"/>
                                            </p:tgtEl>
                                            <p:attrNameLst>
                                              <p:attrName>style.visibility</p:attrName>
                                            </p:attrNameLst>
                                          </p:cBhvr>
                                          <p:to>
                                            <p:strVal val="visible"/>
                                          </p:to>
                                        </p:set>
                                        <p:anim calcmode="lin" valueType="num" p14:bounceEnd="66667">
                                          <p:cBhvr additive="base">
                                            <p:cTn id="15" dur="900" fill="hold"/>
                                            <p:tgtEl>
                                              <p:spTgt spid="9"/>
                                            </p:tgtEl>
                                            <p:attrNameLst>
                                              <p:attrName>ppt_x</p:attrName>
                                            </p:attrNameLst>
                                          </p:cBhvr>
                                          <p:tavLst>
                                            <p:tav tm="0">
                                              <p:val>
                                                <p:strVal val="#ppt_x"/>
                                              </p:val>
                                            </p:tav>
                                            <p:tav tm="100000">
                                              <p:val>
                                                <p:strVal val="#ppt_x"/>
                                              </p:val>
                                            </p:tav>
                                          </p:tavLst>
                                        </p:anim>
                                        <p:anim calcmode="lin" valueType="num" p14:bounceEnd="66667">
                                          <p:cBhvr additive="base">
                                            <p:cTn id="16" dur="9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66667">
                                      <p:stCondLst>
                                        <p:cond delay="600"/>
                                      </p:stCondLst>
                                      <p:childTnLst>
                                        <p:set>
                                          <p:cBhvr>
                                            <p:cTn id="18" dur="1" fill="hold">
                                              <p:stCondLst>
                                                <p:cond delay="0"/>
                                              </p:stCondLst>
                                            </p:cTn>
                                            <p:tgtEl>
                                              <p:spTgt spid="10"/>
                                            </p:tgtEl>
                                            <p:attrNameLst>
                                              <p:attrName>style.visibility</p:attrName>
                                            </p:attrNameLst>
                                          </p:cBhvr>
                                          <p:to>
                                            <p:strVal val="visible"/>
                                          </p:to>
                                        </p:set>
                                        <p:anim calcmode="lin" valueType="num" p14:bounceEnd="66667">
                                          <p:cBhvr additive="base">
                                            <p:cTn id="19" dur="900" fill="hold"/>
                                            <p:tgtEl>
                                              <p:spTgt spid="10"/>
                                            </p:tgtEl>
                                            <p:attrNameLst>
                                              <p:attrName>ppt_x</p:attrName>
                                            </p:attrNameLst>
                                          </p:cBhvr>
                                          <p:tavLst>
                                            <p:tav tm="0">
                                              <p:val>
                                                <p:strVal val="#ppt_x"/>
                                              </p:val>
                                            </p:tav>
                                            <p:tav tm="100000">
                                              <p:val>
                                                <p:strVal val="#ppt_x"/>
                                              </p:val>
                                            </p:tav>
                                          </p:tavLst>
                                        </p:anim>
                                        <p:anim calcmode="lin" valueType="num" p14:bounceEnd="66667">
                                          <p:cBhvr additive="base">
                                            <p:cTn id="20" dur="900" fill="hold"/>
                                            <p:tgtEl>
                                              <p:spTgt spid="10"/>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nodeType="withEffect">
                                      <p:stCondLst>
                                        <p:cond delay="40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par>
                                    <p:cTn id="27" presetID="10" presetClass="entr" presetSubtype="0" fill="hold" grpId="0" nodeType="withEffect">
                                      <p:stCondLst>
                                        <p:cond delay="400"/>
                                      </p:stCondLst>
                                      <p:childTnLst>
                                        <p:set>
                                          <p:cBhvr>
                                            <p:cTn id="28" dur="1" fill="hold">
                                              <p:stCondLst>
                                                <p:cond delay="0"/>
                                              </p:stCondLst>
                                            </p:cTn>
                                            <p:tgtEl>
                                              <p:spTgt spid="34"/>
                                            </p:tgtEl>
                                            <p:attrNameLst>
                                              <p:attrName>style.visibility</p:attrName>
                                            </p:attrNameLst>
                                          </p:cBhvr>
                                          <p:to>
                                            <p:strVal val="visible"/>
                                          </p:to>
                                        </p:set>
                                        <p:animEffect transition="in" filter="fade">
                                          <p:cBhvr>
                                            <p:cTn id="29" dur="500"/>
                                            <p:tgtEl>
                                              <p:spTgt spid="34"/>
                                            </p:tgtEl>
                                          </p:cBhvr>
                                        </p:animEffect>
                                      </p:childTnLst>
                                    </p:cTn>
                                  </p:par>
                                  <p:par>
                                    <p:cTn id="30" presetID="10" presetClass="entr" presetSubtype="0" fill="hold" grpId="0" nodeType="withEffect">
                                      <p:stCondLst>
                                        <p:cond delay="400"/>
                                      </p:stCondLst>
                                      <p:childTnLst>
                                        <p:set>
                                          <p:cBhvr>
                                            <p:cTn id="31" dur="1" fill="hold">
                                              <p:stCondLst>
                                                <p:cond delay="0"/>
                                              </p:stCondLst>
                                            </p:cTn>
                                            <p:tgtEl>
                                              <p:spTgt spid="45"/>
                                            </p:tgtEl>
                                            <p:attrNameLst>
                                              <p:attrName>style.visibility</p:attrName>
                                            </p:attrNameLst>
                                          </p:cBhvr>
                                          <p:to>
                                            <p:strVal val="visible"/>
                                          </p:to>
                                        </p:set>
                                        <p:animEffect transition="in" filter="fade">
                                          <p:cBhvr>
                                            <p:cTn id="32" dur="500"/>
                                            <p:tgtEl>
                                              <p:spTgt spid="45"/>
                                            </p:tgtEl>
                                          </p:cBhvr>
                                        </p:animEffect>
                                      </p:childTnLst>
                                    </p:cTn>
                                  </p:par>
                                  <p:par>
                                    <p:cTn id="33" presetID="10" presetClass="entr" presetSubtype="0" fill="hold" grpId="0" nodeType="withEffect">
                                      <p:stCondLst>
                                        <p:cond delay="60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par>
                                    <p:cTn id="36" presetID="10" presetClass="entr" presetSubtype="0" fill="hold" nodeType="withEffect">
                                      <p:stCondLst>
                                        <p:cond delay="60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par>
                                    <p:cTn id="39" presetID="10" presetClass="entr" presetSubtype="0" fill="hold" grpId="0" nodeType="withEffect">
                                      <p:stCondLst>
                                        <p:cond delay="600"/>
                                      </p:stCondLst>
                                      <p:childTnLst>
                                        <p:set>
                                          <p:cBhvr>
                                            <p:cTn id="40" dur="1" fill="hold">
                                              <p:stCondLst>
                                                <p:cond delay="0"/>
                                              </p:stCondLst>
                                            </p:cTn>
                                            <p:tgtEl>
                                              <p:spTgt spid="38"/>
                                            </p:tgtEl>
                                            <p:attrNameLst>
                                              <p:attrName>style.visibility</p:attrName>
                                            </p:attrNameLst>
                                          </p:cBhvr>
                                          <p:to>
                                            <p:strVal val="visible"/>
                                          </p:to>
                                        </p:set>
                                        <p:animEffect transition="in" filter="fade">
                                          <p:cBhvr>
                                            <p:cTn id="41" dur="500"/>
                                            <p:tgtEl>
                                              <p:spTgt spid="38"/>
                                            </p:tgtEl>
                                          </p:cBhvr>
                                        </p:animEffect>
                                      </p:childTnLst>
                                    </p:cTn>
                                  </p:par>
                                  <p:par>
                                    <p:cTn id="42" presetID="10" presetClass="entr" presetSubtype="0" fill="hold" grpId="0" nodeType="withEffect">
                                      <p:stCondLst>
                                        <p:cond delay="600"/>
                                      </p:stCondLst>
                                      <p:childTnLst>
                                        <p:set>
                                          <p:cBhvr>
                                            <p:cTn id="43" dur="1" fill="hold">
                                              <p:stCondLst>
                                                <p:cond delay="0"/>
                                              </p:stCondLst>
                                            </p:cTn>
                                            <p:tgtEl>
                                              <p:spTgt spid="44"/>
                                            </p:tgtEl>
                                            <p:attrNameLst>
                                              <p:attrName>style.visibility</p:attrName>
                                            </p:attrNameLst>
                                          </p:cBhvr>
                                          <p:to>
                                            <p:strVal val="visible"/>
                                          </p:to>
                                        </p:set>
                                        <p:animEffect transition="in" filter="fade">
                                          <p:cBhvr>
                                            <p:cTn id="44" dur="500"/>
                                            <p:tgtEl>
                                              <p:spTgt spid="44"/>
                                            </p:tgtEl>
                                          </p:cBhvr>
                                        </p:animEffect>
                                      </p:childTnLst>
                                    </p:cTn>
                                  </p:par>
                                  <p:par>
                                    <p:cTn id="45" presetID="10" presetClass="entr" presetSubtype="0" fill="hold" grpId="0" nodeType="withEffect">
                                      <p:stCondLst>
                                        <p:cond delay="80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nodeType="withEffect">
                                      <p:stCondLst>
                                        <p:cond delay="80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par>
                                    <p:cTn id="51" presetID="10" presetClass="entr" presetSubtype="0" fill="hold" grpId="0" nodeType="withEffect">
                                      <p:stCondLst>
                                        <p:cond delay="800"/>
                                      </p:stCondLst>
                                      <p:childTnLst>
                                        <p:set>
                                          <p:cBhvr>
                                            <p:cTn id="52" dur="1" fill="hold">
                                              <p:stCondLst>
                                                <p:cond delay="0"/>
                                              </p:stCondLst>
                                            </p:cTn>
                                            <p:tgtEl>
                                              <p:spTgt spid="39"/>
                                            </p:tgtEl>
                                            <p:attrNameLst>
                                              <p:attrName>style.visibility</p:attrName>
                                            </p:attrNameLst>
                                          </p:cBhvr>
                                          <p:to>
                                            <p:strVal val="visible"/>
                                          </p:to>
                                        </p:set>
                                        <p:animEffect transition="in" filter="fade">
                                          <p:cBhvr>
                                            <p:cTn id="53" dur="500"/>
                                            <p:tgtEl>
                                              <p:spTgt spid="39"/>
                                            </p:tgtEl>
                                          </p:cBhvr>
                                        </p:animEffect>
                                      </p:childTnLst>
                                    </p:cTn>
                                  </p:par>
                                  <p:par>
                                    <p:cTn id="54" presetID="10" presetClass="entr" presetSubtype="0" fill="hold" grpId="0" nodeType="withEffect">
                                      <p:stCondLst>
                                        <p:cond delay="800"/>
                                      </p:stCondLst>
                                      <p:childTnLst>
                                        <p:set>
                                          <p:cBhvr>
                                            <p:cTn id="55" dur="1" fill="hold">
                                              <p:stCondLst>
                                                <p:cond delay="0"/>
                                              </p:stCondLst>
                                            </p:cTn>
                                            <p:tgtEl>
                                              <p:spTgt spid="47"/>
                                            </p:tgtEl>
                                            <p:attrNameLst>
                                              <p:attrName>style.visibility</p:attrName>
                                            </p:attrNameLst>
                                          </p:cBhvr>
                                          <p:to>
                                            <p:strVal val="visible"/>
                                          </p:to>
                                        </p:set>
                                        <p:animEffect transition="in" filter="fade">
                                          <p:cBhvr>
                                            <p:cTn id="56" dur="500"/>
                                            <p:tgtEl>
                                              <p:spTgt spid="47"/>
                                            </p:tgtEl>
                                          </p:cBhvr>
                                        </p:animEffect>
                                      </p:childTnLst>
                                    </p:cTn>
                                  </p:par>
                                  <p:par>
                                    <p:cTn id="57" presetID="10" presetClass="entr" presetSubtype="0" fill="hold" grpId="0" nodeType="withEffect">
                                      <p:stCondLst>
                                        <p:cond delay="1000"/>
                                      </p:stCondLst>
                                      <p:childTnLst>
                                        <p:set>
                                          <p:cBhvr>
                                            <p:cTn id="58" dur="1" fill="hold">
                                              <p:stCondLst>
                                                <p:cond delay="0"/>
                                              </p:stCondLst>
                                            </p:cTn>
                                            <p:tgtEl>
                                              <p:spTgt spid="6"/>
                                            </p:tgtEl>
                                            <p:attrNameLst>
                                              <p:attrName>style.visibility</p:attrName>
                                            </p:attrNameLst>
                                          </p:cBhvr>
                                          <p:to>
                                            <p:strVal val="visible"/>
                                          </p:to>
                                        </p:set>
                                        <p:animEffect transition="in" filter="fade">
                                          <p:cBhvr>
                                            <p:cTn id="59" dur="500"/>
                                            <p:tgtEl>
                                              <p:spTgt spid="6"/>
                                            </p:tgtEl>
                                          </p:cBhvr>
                                        </p:animEffect>
                                      </p:childTnLst>
                                    </p:cTn>
                                  </p:par>
                                  <p:par>
                                    <p:cTn id="60" presetID="10" presetClass="entr" presetSubtype="0" fill="hold" nodeType="withEffect">
                                      <p:stCondLst>
                                        <p:cond delay="1000"/>
                                      </p:stCondLst>
                                      <p:childTnLst>
                                        <p:set>
                                          <p:cBhvr>
                                            <p:cTn id="61" dur="1" fill="hold">
                                              <p:stCondLst>
                                                <p:cond delay="0"/>
                                              </p:stCondLst>
                                            </p:cTn>
                                            <p:tgtEl>
                                              <p:spTgt spid="24"/>
                                            </p:tgtEl>
                                            <p:attrNameLst>
                                              <p:attrName>style.visibility</p:attrName>
                                            </p:attrNameLst>
                                          </p:cBhvr>
                                          <p:to>
                                            <p:strVal val="visible"/>
                                          </p:to>
                                        </p:set>
                                        <p:animEffect transition="in" filter="fade">
                                          <p:cBhvr>
                                            <p:cTn id="62" dur="500"/>
                                            <p:tgtEl>
                                              <p:spTgt spid="24"/>
                                            </p:tgtEl>
                                          </p:cBhvr>
                                        </p:animEffect>
                                      </p:childTnLst>
                                    </p:cTn>
                                  </p:par>
                                  <p:par>
                                    <p:cTn id="63" presetID="10" presetClass="entr" presetSubtype="0" fill="hold" grpId="0" nodeType="withEffect">
                                      <p:stCondLst>
                                        <p:cond delay="1000"/>
                                      </p:stCondLst>
                                      <p:childTnLst>
                                        <p:set>
                                          <p:cBhvr>
                                            <p:cTn id="64" dur="1" fill="hold">
                                              <p:stCondLst>
                                                <p:cond delay="0"/>
                                              </p:stCondLst>
                                            </p:cTn>
                                            <p:tgtEl>
                                              <p:spTgt spid="40"/>
                                            </p:tgtEl>
                                            <p:attrNameLst>
                                              <p:attrName>style.visibility</p:attrName>
                                            </p:attrNameLst>
                                          </p:cBhvr>
                                          <p:to>
                                            <p:strVal val="visible"/>
                                          </p:to>
                                        </p:set>
                                        <p:animEffect transition="in" filter="fade">
                                          <p:cBhvr>
                                            <p:cTn id="65" dur="500"/>
                                            <p:tgtEl>
                                              <p:spTgt spid="40"/>
                                            </p:tgtEl>
                                          </p:cBhvr>
                                        </p:animEffect>
                                      </p:childTnLst>
                                    </p:cTn>
                                  </p:par>
                                  <p:par>
                                    <p:cTn id="66" presetID="10" presetClass="entr" presetSubtype="0" fill="hold" grpId="0" nodeType="withEffect">
                                      <p:stCondLst>
                                        <p:cond delay="1000"/>
                                      </p:stCondLst>
                                      <p:childTnLst>
                                        <p:set>
                                          <p:cBhvr>
                                            <p:cTn id="67" dur="1" fill="hold">
                                              <p:stCondLst>
                                                <p:cond delay="0"/>
                                              </p:stCondLst>
                                            </p:cTn>
                                            <p:tgtEl>
                                              <p:spTgt spid="48"/>
                                            </p:tgtEl>
                                            <p:attrNameLst>
                                              <p:attrName>style.visibility</p:attrName>
                                            </p:attrNameLst>
                                          </p:cBhvr>
                                          <p:to>
                                            <p:strVal val="visible"/>
                                          </p:to>
                                        </p:set>
                                        <p:animEffect transition="in" filter="fade">
                                          <p:cBhvr>
                                            <p:cTn id="6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34" grpId="0" animBg="1"/>
          <p:bldP spid="38" grpId="0" animBg="1"/>
          <p:bldP spid="39" grpId="0" animBg="1"/>
          <p:bldP spid="40" grpId="0" animBg="1"/>
          <p:bldP spid="44" grpId="0" animBg="1"/>
          <p:bldP spid="45" grpId="0" animBg="1"/>
          <p:bldP spid="47" grpId="0" animBg="1"/>
          <p:bldP spid="4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900" fill="hold"/>
                                            <p:tgtEl>
                                              <p:spTgt spid="7"/>
                                            </p:tgtEl>
                                            <p:attrNameLst>
                                              <p:attrName>ppt_x</p:attrName>
                                            </p:attrNameLst>
                                          </p:cBhvr>
                                          <p:tavLst>
                                            <p:tav tm="0">
                                              <p:val>
                                                <p:strVal val="#ppt_x"/>
                                              </p:val>
                                            </p:tav>
                                            <p:tav tm="100000">
                                              <p:val>
                                                <p:strVal val="#ppt_x"/>
                                              </p:val>
                                            </p:tav>
                                          </p:tavLst>
                                        </p:anim>
                                        <p:anim calcmode="lin" valueType="num">
                                          <p:cBhvr additive="base">
                                            <p:cTn id="8" dur="9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20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900" fill="hold"/>
                                            <p:tgtEl>
                                              <p:spTgt spid="8"/>
                                            </p:tgtEl>
                                            <p:attrNameLst>
                                              <p:attrName>ppt_x</p:attrName>
                                            </p:attrNameLst>
                                          </p:cBhvr>
                                          <p:tavLst>
                                            <p:tav tm="0">
                                              <p:val>
                                                <p:strVal val="#ppt_x"/>
                                              </p:val>
                                            </p:tav>
                                            <p:tav tm="100000">
                                              <p:val>
                                                <p:strVal val="#ppt_x"/>
                                              </p:val>
                                            </p:tav>
                                          </p:tavLst>
                                        </p:anim>
                                        <p:anim calcmode="lin" valueType="num">
                                          <p:cBhvr additive="base">
                                            <p:cTn id="12" dur="9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4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900" fill="hold"/>
                                            <p:tgtEl>
                                              <p:spTgt spid="9"/>
                                            </p:tgtEl>
                                            <p:attrNameLst>
                                              <p:attrName>ppt_x</p:attrName>
                                            </p:attrNameLst>
                                          </p:cBhvr>
                                          <p:tavLst>
                                            <p:tav tm="0">
                                              <p:val>
                                                <p:strVal val="#ppt_x"/>
                                              </p:val>
                                            </p:tav>
                                            <p:tav tm="100000">
                                              <p:val>
                                                <p:strVal val="#ppt_x"/>
                                              </p:val>
                                            </p:tav>
                                          </p:tavLst>
                                        </p:anim>
                                        <p:anim calcmode="lin" valueType="num">
                                          <p:cBhvr additive="base">
                                            <p:cTn id="16" dur="900" fill="hold"/>
                                            <p:tgtEl>
                                              <p:spTgt spid="9"/>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60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900" fill="hold"/>
                                            <p:tgtEl>
                                              <p:spTgt spid="10"/>
                                            </p:tgtEl>
                                            <p:attrNameLst>
                                              <p:attrName>ppt_x</p:attrName>
                                            </p:attrNameLst>
                                          </p:cBhvr>
                                          <p:tavLst>
                                            <p:tav tm="0">
                                              <p:val>
                                                <p:strVal val="#ppt_x"/>
                                              </p:val>
                                            </p:tav>
                                            <p:tav tm="100000">
                                              <p:val>
                                                <p:strVal val="#ppt_x"/>
                                              </p:val>
                                            </p:tav>
                                          </p:tavLst>
                                        </p:anim>
                                        <p:anim calcmode="lin" valueType="num">
                                          <p:cBhvr additive="base">
                                            <p:cTn id="20" dur="900" fill="hold"/>
                                            <p:tgtEl>
                                              <p:spTgt spid="10"/>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par>
                                    <p:cTn id="24" presetID="10" presetClass="entr" presetSubtype="0" fill="hold" nodeType="withEffect">
                                      <p:stCondLst>
                                        <p:cond delay="40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par>
                                    <p:cTn id="27" presetID="10" presetClass="entr" presetSubtype="0" fill="hold" grpId="0" nodeType="withEffect">
                                      <p:stCondLst>
                                        <p:cond delay="400"/>
                                      </p:stCondLst>
                                      <p:childTnLst>
                                        <p:set>
                                          <p:cBhvr>
                                            <p:cTn id="28" dur="1" fill="hold">
                                              <p:stCondLst>
                                                <p:cond delay="0"/>
                                              </p:stCondLst>
                                            </p:cTn>
                                            <p:tgtEl>
                                              <p:spTgt spid="34"/>
                                            </p:tgtEl>
                                            <p:attrNameLst>
                                              <p:attrName>style.visibility</p:attrName>
                                            </p:attrNameLst>
                                          </p:cBhvr>
                                          <p:to>
                                            <p:strVal val="visible"/>
                                          </p:to>
                                        </p:set>
                                        <p:animEffect transition="in" filter="fade">
                                          <p:cBhvr>
                                            <p:cTn id="29" dur="500"/>
                                            <p:tgtEl>
                                              <p:spTgt spid="34"/>
                                            </p:tgtEl>
                                          </p:cBhvr>
                                        </p:animEffect>
                                      </p:childTnLst>
                                    </p:cTn>
                                  </p:par>
                                  <p:par>
                                    <p:cTn id="30" presetID="10" presetClass="entr" presetSubtype="0" fill="hold" grpId="0" nodeType="withEffect">
                                      <p:stCondLst>
                                        <p:cond delay="400"/>
                                      </p:stCondLst>
                                      <p:childTnLst>
                                        <p:set>
                                          <p:cBhvr>
                                            <p:cTn id="31" dur="1" fill="hold">
                                              <p:stCondLst>
                                                <p:cond delay="0"/>
                                              </p:stCondLst>
                                            </p:cTn>
                                            <p:tgtEl>
                                              <p:spTgt spid="45"/>
                                            </p:tgtEl>
                                            <p:attrNameLst>
                                              <p:attrName>style.visibility</p:attrName>
                                            </p:attrNameLst>
                                          </p:cBhvr>
                                          <p:to>
                                            <p:strVal val="visible"/>
                                          </p:to>
                                        </p:set>
                                        <p:animEffect transition="in" filter="fade">
                                          <p:cBhvr>
                                            <p:cTn id="32" dur="500"/>
                                            <p:tgtEl>
                                              <p:spTgt spid="45"/>
                                            </p:tgtEl>
                                          </p:cBhvr>
                                        </p:animEffect>
                                      </p:childTnLst>
                                    </p:cTn>
                                  </p:par>
                                  <p:par>
                                    <p:cTn id="33" presetID="10" presetClass="entr" presetSubtype="0" fill="hold" grpId="0" nodeType="withEffect">
                                      <p:stCondLst>
                                        <p:cond delay="60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par>
                                    <p:cTn id="36" presetID="10" presetClass="entr" presetSubtype="0" fill="hold" nodeType="withEffect">
                                      <p:stCondLst>
                                        <p:cond delay="60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par>
                                    <p:cTn id="39" presetID="10" presetClass="entr" presetSubtype="0" fill="hold" grpId="0" nodeType="withEffect">
                                      <p:stCondLst>
                                        <p:cond delay="600"/>
                                      </p:stCondLst>
                                      <p:childTnLst>
                                        <p:set>
                                          <p:cBhvr>
                                            <p:cTn id="40" dur="1" fill="hold">
                                              <p:stCondLst>
                                                <p:cond delay="0"/>
                                              </p:stCondLst>
                                            </p:cTn>
                                            <p:tgtEl>
                                              <p:spTgt spid="38"/>
                                            </p:tgtEl>
                                            <p:attrNameLst>
                                              <p:attrName>style.visibility</p:attrName>
                                            </p:attrNameLst>
                                          </p:cBhvr>
                                          <p:to>
                                            <p:strVal val="visible"/>
                                          </p:to>
                                        </p:set>
                                        <p:animEffect transition="in" filter="fade">
                                          <p:cBhvr>
                                            <p:cTn id="41" dur="500"/>
                                            <p:tgtEl>
                                              <p:spTgt spid="38"/>
                                            </p:tgtEl>
                                          </p:cBhvr>
                                        </p:animEffect>
                                      </p:childTnLst>
                                    </p:cTn>
                                  </p:par>
                                  <p:par>
                                    <p:cTn id="42" presetID="10" presetClass="entr" presetSubtype="0" fill="hold" grpId="0" nodeType="withEffect">
                                      <p:stCondLst>
                                        <p:cond delay="600"/>
                                      </p:stCondLst>
                                      <p:childTnLst>
                                        <p:set>
                                          <p:cBhvr>
                                            <p:cTn id="43" dur="1" fill="hold">
                                              <p:stCondLst>
                                                <p:cond delay="0"/>
                                              </p:stCondLst>
                                            </p:cTn>
                                            <p:tgtEl>
                                              <p:spTgt spid="44"/>
                                            </p:tgtEl>
                                            <p:attrNameLst>
                                              <p:attrName>style.visibility</p:attrName>
                                            </p:attrNameLst>
                                          </p:cBhvr>
                                          <p:to>
                                            <p:strVal val="visible"/>
                                          </p:to>
                                        </p:set>
                                        <p:animEffect transition="in" filter="fade">
                                          <p:cBhvr>
                                            <p:cTn id="44" dur="500"/>
                                            <p:tgtEl>
                                              <p:spTgt spid="44"/>
                                            </p:tgtEl>
                                          </p:cBhvr>
                                        </p:animEffect>
                                      </p:childTnLst>
                                    </p:cTn>
                                  </p:par>
                                  <p:par>
                                    <p:cTn id="45" presetID="10" presetClass="entr" presetSubtype="0" fill="hold" grpId="0" nodeType="withEffect">
                                      <p:stCondLst>
                                        <p:cond delay="800"/>
                                      </p:stCondLst>
                                      <p:childTnLst>
                                        <p:set>
                                          <p:cBhvr>
                                            <p:cTn id="46" dur="1" fill="hold">
                                              <p:stCondLst>
                                                <p:cond delay="0"/>
                                              </p:stCondLst>
                                            </p:cTn>
                                            <p:tgtEl>
                                              <p:spTgt spid="5"/>
                                            </p:tgtEl>
                                            <p:attrNameLst>
                                              <p:attrName>style.visibility</p:attrName>
                                            </p:attrNameLst>
                                          </p:cBhvr>
                                          <p:to>
                                            <p:strVal val="visible"/>
                                          </p:to>
                                        </p:set>
                                        <p:animEffect transition="in" filter="fade">
                                          <p:cBhvr>
                                            <p:cTn id="47" dur="500"/>
                                            <p:tgtEl>
                                              <p:spTgt spid="5"/>
                                            </p:tgtEl>
                                          </p:cBhvr>
                                        </p:animEffect>
                                      </p:childTnLst>
                                    </p:cTn>
                                  </p:par>
                                  <p:par>
                                    <p:cTn id="48" presetID="10" presetClass="entr" presetSubtype="0" fill="hold" nodeType="withEffect">
                                      <p:stCondLst>
                                        <p:cond delay="80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par>
                                    <p:cTn id="51" presetID="10" presetClass="entr" presetSubtype="0" fill="hold" grpId="0" nodeType="withEffect">
                                      <p:stCondLst>
                                        <p:cond delay="800"/>
                                      </p:stCondLst>
                                      <p:childTnLst>
                                        <p:set>
                                          <p:cBhvr>
                                            <p:cTn id="52" dur="1" fill="hold">
                                              <p:stCondLst>
                                                <p:cond delay="0"/>
                                              </p:stCondLst>
                                            </p:cTn>
                                            <p:tgtEl>
                                              <p:spTgt spid="39"/>
                                            </p:tgtEl>
                                            <p:attrNameLst>
                                              <p:attrName>style.visibility</p:attrName>
                                            </p:attrNameLst>
                                          </p:cBhvr>
                                          <p:to>
                                            <p:strVal val="visible"/>
                                          </p:to>
                                        </p:set>
                                        <p:animEffect transition="in" filter="fade">
                                          <p:cBhvr>
                                            <p:cTn id="53" dur="500"/>
                                            <p:tgtEl>
                                              <p:spTgt spid="39"/>
                                            </p:tgtEl>
                                          </p:cBhvr>
                                        </p:animEffect>
                                      </p:childTnLst>
                                    </p:cTn>
                                  </p:par>
                                  <p:par>
                                    <p:cTn id="54" presetID="10" presetClass="entr" presetSubtype="0" fill="hold" grpId="0" nodeType="withEffect">
                                      <p:stCondLst>
                                        <p:cond delay="800"/>
                                      </p:stCondLst>
                                      <p:childTnLst>
                                        <p:set>
                                          <p:cBhvr>
                                            <p:cTn id="55" dur="1" fill="hold">
                                              <p:stCondLst>
                                                <p:cond delay="0"/>
                                              </p:stCondLst>
                                            </p:cTn>
                                            <p:tgtEl>
                                              <p:spTgt spid="47"/>
                                            </p:tgtEl>
                                            <p:attrNameLst>
                                              <p:attrName>style.visibility</p:attrName>
                                            </p:attrNameLst>
                                          </p:cBhvr>
                                          <p:to>
                                            <p:strVal val="visible"/>
                                          </p:to>
                                        </p:set>
                                        <p:animEffect transition="in" filter="fade">
                                          <p:cBhvr>
                                            <p:cTn id="56" dur="500"/>
                                            <p:tgtEl>
                                              <p:spTgt spid="47"/>
                                            </p:tgtEl>
                                          </p:cBhvr>
                                        </p:animEffect>
                                      </p:childTnLst>
                                    </p:cTn>
                                  </p:par>
                                  <p:par>
                                    <p:cTn id="57" presetID="10" presetClass="entr" presetSubtype="0" fill="hold" grpId="0" nodeType="withEffect">
                                      <p:stCondLst>
                                        <p:cond delay="1000"/>
                                      </p:stCondLst>
                                      <p:childTnLst>
                                        <p:set>
                                          <p:cBhvr>
                                            <p:cTn id="58" dur="1" fill="hold">
                                              <p:stCondLst>
                                                <p:cond delay="0"/>
                                              </p:stCondLst>
                                            </p:cTn>
                                            <p:tgtEl>
                                              <p:spTgt spid="6"/>
                                            </p:tgtEl>
                                            <p:attrNameLst>
                                              <p:attrName>style.visibility</p:attrName>
                                            </p:attrNameLst>
                                          </p:cBhvr>
                                          <p:to>
                                            <p:strVal val="visible"/>
                                          </p:to>
                                        </p:set>
                                        <p:animEffect transition="in" filter="fade">
                                          <p:cBhvr>
                                            <p:cTn id="59" dur="500"/>
                                            <p:tgtEl>
                                              <p:spTgt spid="6"/>
                                            </p:tgtEl>
                                          </p:cBhvr>
                                        </p:animEffect>
                                      </p:childTnLst>
                                    </p:cTn>
                                  </p:par>
                                  <p:par>
                                    <p:cTn id="60" presetID="10" presetClass="entr" presetSubtype="0" fill="hold" nodeType="withEffect">
                                      <p:stCondLst>
                                        <p:cond delay="1000"/>
                                      </p:stCondLst>
                                      <p:childTnLst>
                                        <p:set>
                                          <p:cBhvr>
                                            <p:cTn id="61" dur="1" fill="hold">
                                              <p:stCondLst>
                                                <p:cond delay="0"/>
                                              </p:stCondLst>
                                            </p:cTn>
                                            <p:tgtEl>
                                              <p:spTgt spid="24"/>
                                            </p:tgtEl>
                                            <p:attrNameLst>
                                              <p:attrName>style.visibility</p:attrName>
                                            </p:attrNameLst>
                                          </p:cBhvr>
                                          <p:to>
                                            <p:strVal val="visible"/>
                                          </p:to>
                                        </p:set>
                                        <p:animEffect transition="in" filter="fade">
                                          <p:cBhvr>
                                            <p:cTn id="62" dur="500"/>
                                            <p:tgtEl>
                                              <p:spTgt spid="24"/>
                                            </p:tgtEl>
                                          </p:cBhvr>
                                        </p:animEffect>
                                      </p:childTnLst>
                                    </p:cTn>
                                  </p:par>
                                  <p:par>
                                    <p:cTn id="63" presetID="10" presetClass="entr" presetSubtype="0" fill="hold" grpId="0" nodeType="withEffect">
                                      <p:stCondLst>
                                        <p:cond delay="1000"/>
                                      </p:stCondLst>
                                      <p:childTnLst>
                                        <p:set>
                                          <p:cBhvr>
                                            <p:cTn id="64" dur="1" fill="hold">
                                              <p:stCondLst>
                                                <p:cond delay="0"/>
                                              </p:stCondLst>
                                            </p:cTn>
                                            <p:tgtEl>
                                              <p:spTgt spid="40"/>
                                            </p:tgtEl>
                                            <p:attrNameLst>
                                              <p:attrName>style.visibility</p:attrName>
                                            </p:attrNameLst>
                                          </p:cBhvr>
                                          <p:to>
                                            <p:strVal val="visible"/>
                                          </p:to>
                                        </p:set>
                                        <p:animEffect transition="in" filter="fade">
                                          <p:cBhvr>
                                            <p:cTn id="65" dur="500"/>
                                            <p:tgtEl>
                                              <p:spTgt spid="40"/>
                                            </p:tgtEl>
                                          </p:cBhvr>
                                        </p:animEffect>
                                      </p:childTnLst>
                                    </p:cTn>
                                  </p:par>
                                  <p:par>
                                    <p:cTn id="66" presetID="10" presetClass="entr" presetSubtype="0" fill="hold" grpId="0" nodeType="withEffect">
                                      <p:stCondLst>
                                        <p:cond delay="1000"/>
                                      </p:stCondLst>
                                      <p:childTnLst>
                                        <p:set>
                                          <p:cBhvr>
                                            <p:cTn id="67" dur="1" fill="hold">
                                              <p:stCondLst>
                                                <p:cond delay="0"/>
                                              </p:stCondLst>
                                            </p:cTn>
                                            <p:tgtEl>
                                              <p:spTgt spid="48"/>
                                            </p:tgtEl>
                                            <p:attrNameLst>
                                              <p:attrName>style.visibility</p:attrName>
                                            </p:attrNameLst>
                                          </p:cBhvr>
                                          <p:to>
                                            <p:strVal val="visible"/>
                                          </p:to>
                                        </p:set>
                                        <p:animEffect transition="in" filter="fade">
                                          <p:cBhvr>
                                            <p:cTn id="6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34" grpId="0" animBg="1"/>
          <p:bldP spid="38" grpId="0" animBg="1"/>
          <p:bldP spid="39" grpId="0" animBg="1"/>
          <p:bldP spid="40" grpId="0" animBg="1"/>
          <p:bldP spid="44" grpId="0" animBg="1"/>
          <p:bldP spid="45" grpId="0" animBg="1"/>
          <p:bldP spid="47" grpId="0" animBg="1"/>
          <p:bldP spid="48" grpId="0" animBg="1"/>
        </p:bldLst>
      </p:timing>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Xxxxxxxx</a:t>
            </a:r>
            <a:r>
              <a:rPr lang="en-US" dirty="0"/>
              <a:t> xx </a:t>
            </a:r>
            <a:r>
              <a:rPr lang="en-US" dirty="0" err="1"/>
              <a:t>xxxx</a:t>
            </a:r>
            <a:r>
              <a:rPr lang="en-US" dirty="0"/>
              <a:t> xxx x</a:t>
            </a:r>
          </a:p>
        </p:txBody>
      </p:sp>
      <p:sp>
        <p:nvSpPr>
          <p:cNvPr id="3" name="Text Placeholder 2"/>
          <p:cNvSpPr>
            <a:spLocks noGrp="1"/>
          </p:cNvSpPr>
          <p:nvPr>
            <p:ph type="body" sz="quarter" idx="10"/>
          </p:nvPr>
        </p:nvSpPr>
        <p:spPr/>
        <p:txBody>
          <a:bodyPr/>
          <a:lstStyle/>
          <a:p>
            <a:r>
              <a:rPr lang="en-US" dirty="0" err="1"/>
              <a:t>Xxxxx</a:t>
            </a:r>
            <a:r>
              <a:rPr lang="en-US" dirty="0"/>
              <a:t> </a:t>
            </a:r>
            <a:r>
              <a:rPr lang="en-US" dirty="0" err="1"/>
              <a:t>xxxxx</a:t>
            </a:r>
            <a:r>
              <a:rPr lang="en-US" dirty="0"/>
              <a:t> </a:t>
            </a:r>
            <a:r>
              <a:rPr lang="en-US" dirty="0" err="1"/>
              <a:t>xxxxxx</a:t>
            </a:r>
            <a:r>
              <a:rPr lang="en-US" dirty="0"/>
              <a:t> xxx</a:t>
            </a:r>
          </a:p>
        </p:txBody>
      </p:sp>
      <p:sp>
        <p:nvSpPr>
          <p:cNvPr id="10" name="Oval 9"/>
          <p:cNvSpPr/>
          <p:nvPr/>
        </p:nvSpPr>
        <p:spPr>
          <a:xfrm>
            <a:off x="909779" y="2473037"/>
            <a:ext cx="752763" cy="752763"/>
          </a:xfrm>
          <a:prstGeom prst="ellipse">
            <a:avLst/>
          </a:prstGeom>
          <a:solidFill>
            <a:schemeClr val="accent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2" name="TextBox 11"/>
          <p:cNvSpPr txBox="1"/>
          <p:nvPr/>
        </p:nvSpPr>
        <p:spPr>
          <a:xfrm>
            <a:off x="2277071" y="2036827"/>
            <a:ext cx="2032000" cy="574324"/>
          </a:xfrm>
          <a:prstGeom prst="rect">
            <a:avLst/>
          </a:prstGeom>
          <a:noFill/>
        </p:spPr>
        <p:txBody>
          <a:bodyPr wrap="square" rtlCol="0">
            <a:spAutoFit/>
          </a:bodyPr>
          <a:lstStyle/>
          <a:p>
            <a:pPr>
              <a:lnSpc>
                <a:spcPct val="87000"/>
              </a:lnSpc>
            </a:pPr>
            <a:r>
              <a:rPr lang="en-US" sz="2133" dirty="0" err="1"/>
              <a:t>Xxxxx</a:t>
            </a:r>
            <a:endParaRPr lang="en-US" sz="2133" dirty="0"/>
          </a:p>
          <a:p>
            <a:pPr>
              <a:lnSpc>
                <a:spcPct val="87000"/>
              </a:lnSpc>
            </a:pPr>
            <a:r>
              <a:rPr lang="en-US" sz="1467" dirty="0"/>
              <a:t>Xx xxx x xxx xx</a:t>
            </a:r>
          </a:p>
        </p:txBody>
      </p:sp>
      <p:sp>
        <p:nvSpPr>
          <p:cNvPr id="23" name="TextBox 22"/>
          <p:cNvSpPr txBox="1"/>
          <p:nvPr/>
        </p:nvSpPr>
        <p:spPr>
          <a:xfrm>
            <a:off x="1619047" y="1929715"/>
            <a:ext cx="809837" cy="748988"/>
          </a:xfrm>
          <a:prstGeom prst="rect">
            <a:avLst/>
          </a:prstGeom>
          <a:noFill/>
        </p:spPr>
        <p:txBody>
          <a:bodyPr wrap="none" rtlCol="0">
            <a:spAutoFit/>
          </a:bodyPr>
          <a:lstStyle/>
          <a:p>
            <a:r>
              <a:rPr lang="en-US" sz="4267" dirty="0"/>
              <a:t>01</a:t>
            </a:r>
          </a:p>
        </p:txBody>
      </p:sp>
      <p:sp>
        <p:nvSpPr>
          <p:cNvPr id="8" name="Oval 7"/>
          <p:cNvSpPr/>
          <p:nvPr/>
        </p:nvSpPr>
        <p:spPr>
          <a:xfrm>
            <a:off x="3068012" y="3421304"/>
            <a:ext cx="752763" cy="752763"/>
          </a:xfrm>
          <a:prstGeom prst="ellipse">
            <a:avLst/>
          </a:prstGeom>
          <a:solidFill>
            <a:schemeClr val="accent3"/>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3" name="TextBox 12"/>
          <p:cNvSpPr txBox="1"/>
          <p:nvPr/>
        </p:nvSpPr>
        <p:spPr>
          <a:xfrm>
            <a:off x="4432231" y="3094777"/>
            <a:ext cx="2032000" cy="574324"/>
          </a:xfrm>
          <a:prstGeom prst="rect">
            <a:avLst/>
          </a:prstGeom>
          <a:noFill/>
        </p:spPr>
        <p:txBody>
          <a:bodyPr wrap="square" rtlCol="0">
            <a:spAutoFit/>
          </a:bodyPr>
          <a:lstStyle/>
          <a:p>
            <a:pPr>
              <a:lnSpc>
                <a:spcPct val="87000"/>
              </a:lnSpc>
            </a:pPr>
            <a:r>
              <a:rPr lang="en-US" sz="2133" dirty="0" err="1"/>
              <a:t>Xxxxxx</a:t>
            </a:r>
            <a:endParaRPr lang="en-US" sz="2133" dirty="0"/>
          </a:p>
          <a:p>
            <a:pPr>
              <a:lnSpc>
                <a:spcPct val="87000"/>
              </a:lnSpc>
            </a:pPr>
            <a:r>
              <a:rPr lang="en-US" sz="1467" dirty="0"/>
              <a:t>Xx xxx x xxx xx</a:t>
            </a:r>
          </a:p>
        </p:txBody>
      </p:sp>
      <p:sp>
        <p:nvSpPr>
          <p:cNvPr id="24" name="TextBox 23"/>
          <p:cNvSpPr txBox="1"/>
          <p:nvPr/>
        </p:nvSpPr>
        <p:spPr>
          <a:xfrm>
            <a:off x="3736874" y="2989448"/>
            <a:ext cx="809837" cy="748988"/>
          </a:xfrm>
          <a:prstGeom prst="rect">
            <a:avLst/>
          </a:prstGeom>
          <a:noFill/>
        </p:spPr>
        <p:txBody>
          <a:bodyPr wrap="none" rtlCol="0">
            <a:spAutoFit/>
          </a:bodyPr>
          <a:lstStyle/>
          <a:p>
            <a:r>
              <a:rPr lang="en-US" sz="4267" dirty="0"/>
              <a:t>02</a:t>
            </a:r>
          </a:p>
        </p:txBody>
      </p:sp>
      <p:sp>
        <p:nvSpPr>
          <p:cNvPr id="9" name="Oval 8"/>
          <p:cNvSpPr/>
          <p:nvPr/>
        </p:nvSpPr>
        <p:spPr>
          <a:xfrm>
            <a:off x="5783497" y="4369571"/>
            <a:ext cx="752763" cy="752763"/>
          </a:xfrm>
          <a:prstGeom prst="ellipse">
            <a:avLst/>
          </a:prstGeom>
          <a:solidFill>
            <a:schemeClr val="accent5"/>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4" name="TextBox 13"/>
          <p:cNvSpPr txBox="1"/>
          <p:nvPr/>
        </p:nvSpPr>
        <p:spPr>
          <a:xfrm>
            <a:off x="7200053" y="4039281"/>
            <a:ext cx="2032000" cy="574324"/>
          </a:xfrm>
          <a:prstGeom prst="rect">
            <a:avLst/>
          </a:prstGeom>
          <a:noFill/>
        </p:spPr>
        <p:txBody>
          <a:bodyPr wrap="square" rtlCol="0">
            <a:spAutoFit/>
          </a:bodyPr>
          <a:lstStyle/>
          <a:p>
            <a:pPr>
              <a:lnSpc>
                <a:spcPct val="87000"/>
              </a:lnSpc>
            </a:pPr>
            <a:r>
              <a:rPr lang="en-US" sz="2133" dirty="0" err="1"/>
              <a:t>Xxxxxxxx</a:t>
            </a:r>
            <a:endParaRPr lang="en-US" sz="2133" dirty="0"/>
          </a:p>
          <a:p>
            <a:pPr>
              <a:lnSpc>
                <a:spcPct val="87000"/>
              </a:lnSpc>
            </a:pPr>
            <a:r>
              <a:rPr lang="en-US" sz="1467" dirty="0"/>
              <a:t>Xx xxx x xxx xx</a:t>
            </a:r>
          </a:p>
        </p:txBody>
      </p:sp>
      <p:sp>
        <p:nvSpPr>
          <p:cNvPr id="25" name="TextBox 24"/>
          <p:cNvSpPr txBox="1"/>
          <p:nvPr/>
        </p:nvSpPr>
        <p:spPr>
          <a:xfrm>
            <a:off x="6521266" y="3935735"/>
            <a:ext cx="809837" cy="748988"/>
          </a:xfrm>
          <a:prstGeom prst="rect">
            <a:avLst/>
          </a:prstGeom>
          <a:noFill/>
        </p:spPr>
        <p:txBody>
          <a:bodyPr wrap="none" rtlCol="0">
            <a:spAutoFit/>
          </a:bodyPr>
          <a:lstStyle/>
          <a:p>
            <a:r>
              <a:rPr lang="en-US" sz="4267" dirty="0"/>
              <a:t>03</a:t>
            </a:r>
          </a:p>
        </p:txBody>
      </p:sp>
      <p:sp>
        <p:nvSpPr>
          <p:cNvPr id="11" name="Oval 10"/>
          <p:cNvSpPr/>
          <p:nvPr/>
        </p:nvSpPr>
        <p:spPr>
          <a:xfrm>
            <a:off x="8229600" y="5317837"/>
            <a:ext cx="752763" cy="752763"/>
          </a:xfrm>
          <a:prstGeom prst="ellipse">
            <a:avLst/>
          </a:prstGeom>
          <a:solidFill>
            <a:schemeClr val="bg2"/>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5" name="TextBox 14"/>
          <p:cNvSpPr txBox="1"/>
          <p:nvPr/>
        </p:nvSpPr>
        <p:spPr>
          <a:xfrm>
            <a:off x="9696032" y="4983784"/>
            <a:ext cx="2032000" cy="574324"/>
          </a:xfrm>
          <a:prstGeom prst="rect">
            <a:avLst/>
          </a:prstGeom>
          <a:noFill/>
        </p:spPr>
        <p:txBody>
          <a:bodyPr wrap="square" rtlCol="0">
            <a:spAutoFit/>
          </a:bodyPr>
          <a:lstStyle/>
          <a:p>
            <a:pPr>
              <a:lnSpc>
                <a:spcPct val="87000"/>
              </a:lnSpc>
            </a:pPr>
            <a:r>
              <a:rPr lang="en-US" sz="2133" dirty="0" err="1"/>
              <a:t>Xxxx</a:t>
            </a:r>
            <a:r>
              <a:rPr lang="en-US" sz="2133" dirty="0"/>
              <a:t> xx</a:t>
            </a:r>
          </a:p>
          <a:p>
            <a:pPr>
              <a:lnSpc>
                <a:spcPct val="87000"/>
              </a:lnSpc>
            </a:pPr>
            <a:r>
              <a:rPr lang="en-US" sz="1467" dirty="0"/>
              <a:t>Xx xxx x xxx xx</a:t>
            </a:r>
          </a:p>
        </p:txBody>
      </p:sp>
      <p:sp>
        <p:nvSpPr>
          <p:cNvPr id="26" name="TextBox 25"/>
          <p:cNvSpPr txBox="1"/>
          <p:nvPr/>
        </p:nvSpPr>
        <p:spPr>
          <a:xfrm>
            <a:off x="8977150" y="4882019"/>
            <a:ext cx="809837" cy="748988"/>
          </a:xfrm>
          <a:prstGeom prst="rect">
            <a:avLst/>
          </a:prstGeom>
          <a:noFill/>
        </p:spPr>
        <p:txBody>
          <a:bodyPr wrap="none" rtlCol="0">
            <a:spAutoFit/>
          </a:bodyPr>
          <a:lstStyle/>
          <a:p>
            <a:r>
              <a:rPr lang="en-US" sz="4267" dirty="0"/>
              <a:t>04</a:t>
            </a:r>
          </a:p>
        </p:txBody>
      </p:sp>
      <p:sp>
        <p:nvSpPr>
          <p:cNvPr id="34" name="TextBox 33"/>
          <p:cNvSpPr txBox="1"/>
          <p:nvPr/>
        </p:nvSpPr>
        <p:spPr>
          <a:xfrm>
            <a:off x="812800" y="4445000"/>
            <a:ext cx="3423613" cy="420564"/>
          </a:xfrm>
          <a:prstGeom prst="rect">
            <a:avLst/>
          </a:prstGeom>
          <a:noFill/>
        </p:spPr>
        <p:txBody>
          <a:bodyPr wrap="square" rtlCol="0">
            <a:spAutoFit/>
          </a:bodyPr>
          <a:lstStyle/>
          <a:p>
            <a:r>
              <a:rPr lang="en-US" sz="2133" dirty="0"/>
              <a:t>Xx </a:t>
            </a:r>
            <a:r>
              <a:rPr lang="en-US" sz="2133" dirty="0" err="1"/>
              <a:t>xxxxx</a:t>
            </a:r>
            <a:r>
              <a:rPr lang="en-US" sz="2133" dirty="0"/>
              <a:t> x </a:t>
            </a:r>
            <a:r>
              <a:rPr lang="en-US" sz="2133" dirty="0" err="1"/>
              <a:t>xxxx</a:t>
            </a:r>
            <a:r>
              <a:rPr lang="en-US" sz="2133" dirty="0"/>
              <a:t> xx</a:t>
            </a:r>
          </a:p>
        </p:txBody>
      </p:sp>
      <p:sp>
        <p:nvSpPr>
          <p:cNvPr id="35" name="TextBox 34"/>
          <p:cNvSpPr txBox="1"/>
          <p:nvPr/>
        </p:nvSpPr>
        <p:spPr>
          <a:xfrm>
            <a:off x="798689" y="4778551"/>
            <a:ext cx="4572000" cy="769634"/>
          </a:xfrm>
          <a:prstGeom prst="rect">
            <a:avLst/>
          </a:prstGeom>
          <a:noFill/>
        </p:spPr>
        <p:txBody>
          <a:bodyPr wrap="square" rtlCol="0">
            <a:spAutoFit/>
          </a:bodyPr>
          <a:lstStyle/>
          <a:p>
            <a:r>
              <a:rPr lang="en-US" sz="1467" dirty="0" err="1"/>
              <a:t>Xxxx</a:t>
            </a:r>
            <a:r>
              <a:rPr lang="en-US" sz="1467" dirty="0"/>
              <a:t> </a:t>
            </a:r>
            <a:r>
              <a:rPr lang="en-US" sz="1467" dirty="0" err="1"/>
              <a:t>xxxxxx</a:t>
            </a:r>
            <a:r>
              <a:rPr lang="en-US" sz="1467" dirty="0"/>
              <a:t> </a:t>
            </a:r>
            <a:r>
              <a:rPr lang="en-US" sz="1467" dirty="0" err="1"/>
              <a:t>xxxxxxxxxxxx</a:t>
            </a:r>
            <a:r>
              <a:rPr lang="en-US" sz="1467" dirty="0"/>
              <a:t> xxx xx </a:t>
            </a:r>
            <a:r>
              <a:rPr lang="en-US" sz="1467" dirty="0" err="1"/>
              <a:t>Xxxx</a:t>
            </a:r>
            <a:r>
              <a:rPr lang="en-US" sz="1467" dirty="0"/>
              <a:t> </a:t>
            </a:r>
            <a:r>
              <a:rPr lang="en-US" sz="1467" dirty="0" err="1"/>
              <a:t>xxxx</a:t>
            </a:r>
            <a:r>
              <a:rPr lang="en-US" sz="1467" dirty="0"/>
              <a:t> xx </a:t>
            </a:r>
            <a:r>
              <a:rPr lang="en-US" sz="1467" dirty="0" err="1"/>
              <a:t>xx</a:t>
            </a:r>
            <a:r>
              <a:rPr lang="en-US" sz="1467" dirty="0"/>
              <a:t> </a:t>
            </a: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a:t>
            </a:r>
            <a:r>
              <a:rPr lang="en-US" sz="1467" dirty="0"/>
              <a:t> </a:t>
            </a:r>
            <a:r>
              <a:rPr lang="en-US" sz="1467" dirty="0" err="1"/>
              <a:t>xxxxx</a:t>
            </a:r>
            <a:r>
              <a:rPr lang="en-US" sz="1467" dirty="0"/>
              <a:t> xx </a:t>
            </a:r>
            <a:r>
              <a:rPr lang="en-US" sz="1467" dirty="0" err="1"/>
              <a:t>xxxxxxx</a:t>
            </a:r>
            <a:r>
              <a:rPr lang="en-US" sz="1467" dirty="0"/>
              <a:t> xxx xx </a:t>
            </a:r>
            <a:r>
              <a:rPr lang="en-US" sz="1467" dirty="0" err="1"/>
              <a:t>xx</a:t>
            </a:r>
            <a:r>
              <a:rPr lang="en-US" sz="1467" dirty="0"/>
              <a:t> </a:t>
            </a:r>
            <a:r>
              <a:rPr lang="en-US" sz="1467" dirty="0" err="1"/>
              <a:t>xxxx</a:t>
            </a:r>
            <a:r>
              <a:rPr lang="en-US" sz="1467" dirty="0"/>
              <a:t> x </a:t>
            </a:r>
            <a:r>
              <a:rPr lang="en-US" sz="1467" dirty="0" err="1"/>
              <a:t>xxxxxxx</a:t>
            </a:r>
            <a:r>
              <a:rPr lang="en-US" sz="1467" dirty="0"/>
              <a:t> xx </a:t>
            </a:r>
          </a:p>
        </p:txBody>
      </p:sp>
      <p:cxnSp>
        <p:nvCxnSpPr>
          <p:cNvPr id="48" name="Straight Connector 47"/>
          <p:cNvCxnSpPr>
            <a:stCxn id="10" idx="6"/>
          </p:cNvCxnSpPr>
          <p:nvPr/>
        </p:nvCxnSpPr>
        <p:spPr>
          <a:xfrm>
            <a:off x="1662541" y="2849419"/>
            <a:ext cx="2807859" cy="0"/>
          </a:xfrm>
          <a:prstGeom prst="line">
            <a:avLst/>
          </a:prstGeom>
          <a:ln w="19050" cmpd="sng">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a:stCxn id="8" idx="6"/>
          </p:cNvCxnSpPr>
          <p:nvPr/>
        </p:nvCxnSpPr>
        <p:spPr>
          <a:xfrm>
            <a:off x="3820776" y="3797685"/>
            <a:ext cx="6237625" cy="0"/>
          </a:xfrm>
          <a:prstGeom prst="line">
            <a:avLst/>
          </a:prstGeom>
          <a:ln w="19050" cmpd="sng">
            <a:solidFill>
              <a:schemeClr val="accent3"/>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53" name="Freeform 41"/>
          <p:cNvSpPr>
            <a:spLocks noChangeAspect="1" noEditPoints="1"/>
          </p:cNvSpPr>
          <p:nvPr/>
        </p:nvSpPr>
        <p:spPr bwMode="auto">
          <a:xfrm>
            <a:off x="3276704" y="3594480"/>
            <a:ext cx="335379" cy="406411"/>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4" name="Freeform 147"/>
          <p:cNvSpPr>
            <a:spLocks noChangeAspect="1" noEditPoints="1"/>
          </p:cNvSpPr>
          <p:nvPr/>
        </p:nvSpPr>
        <p:spPr bwMode="auto">
          <a:xfrm>
            <a:off x="5999007" y="4542747"/>
            <a:ext cx="321744" cy="406411"/>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5" name="Freeform 37"/>
          <p:cNvSpPr>
            <a:spLocks noChangeAspect="1" noEditPoints="1"/>
          </p:cNvSpPr>
          <p:nvPr/>
        </p:nvSpPr>
        <p:spPr bwMode="auto">
          <a:xfrm>
            <a:off x="1137623" y="2646213"/>
            <a:ext cx="297075" cy="406411"/>
          </a:xfrm>
          <a:custGeom>
            <a:avLst/>
            <a:gdLst>
              <a:gd name="T0" fmla="*/ 673 w 800"/>
              <a:gd name="T1" fmla="*/ 673 h 1094"/>
              <a:gd name="T2" fmla="*/ 126 w 800"/>
              <a:gd name="T3" fmla="*/ 631 h 1094"/>
              <a:gd name="T4" fmla="*/ 126 w 800"/>
              <a:gd name="T5" fmla="*/ 926 h 1094"/>
              <a:gd name="T6" fmla="*/ 673 w 800"/>
              <a:gd name="T7" fmla="*/ 884 h 1094"/>
              <a:gd name="T8" fmla="*/ 126 w 800"/>
              <a:gd name="T9" fmla="*/ 926 h 1094"/>
              <a:gd name="T10" fmla="*/ 673 w 800"/>
              <a:gd name="T11" fmla="*/ 547 h 1094"/>
              <a:gd name="T12" fmla="*/ 126 w 800"/>
              <a:gd name="T13" fmla="*/ 505 h 1094"/>
              <a:gd name="T14" fmla="*/ 126 w 800"/>
              <a:gd name="T15" fmla="*/ 800 h 1094"/>
              <a:gd name="T16" fmla="*/ 673 w 800"/>
              <a:gd name="T17" fmla="*/ 758 h 1094"/>
              <a:gd name="T18" fmla="*/ 126 w 800"/>
              <a:gd name="T19" fmla="*/ 800 h 1094"/>
              <a:gd name="T20" fmla="*/ 673 w 800"/>
              <a:gd name="T21" fmla="*/ 42 h 1094"/>
              <a:gd name="T22" fmla="*/ 631 w 800"/>
              <a:gd name="T23" fmla="*/ 0 h 1094"/>
              <a:gd name="T24" fmla="*/ 505 w 800"/>
              <a:gd name="T25" fmla="*/ 42 h 1094"/>
              <a:gd name="T26" fmla="*/ 463 w 800"/>
              <a:gd name="T27" fmla="*/ 0 h 1094"/>
              <a:gd name="T28" fmla="*/ 337 w 800"/>
              <a:gd name="T29" fmla="*/ 42 h 1094"/>
              <a:gd name="T30" fmla="*/ 294 w 800"/>
              <a:gd name="T31" fmla="*/ 0 h 1094"/>
              <a:gd name="T32" fmla="*/ 168 w 800"/>
              <a:gd name="T33" fmla="*/ 42 h 1094"/>
              <a:gd name="T34" fmla="*/ 126 w 800"/>
              <a:gd name="T35" fmla="*/ 0 h 1094"/>
              <a:gd name="T36" fmla="*/ 84 w 800"/>
              <a:gd name="T37" fmla="*/ 42 h 1094"/>
              <a:gd name="T38" fmla="*/ 0 w 800"/>
              <a:gd name="T39" fmla="*/ 1010 h 1094"/>
              <a:gd name="T40" fmla="*/ 716 w 800"/>
              <a:gd name="T41" fmla="*/ 1094 h 1094"/>
              <a:gd name="T42" fmla="*/ 800 w 800"/>
              <a:gd name="T43" fmla="*/ 126 h 1094"/>
              <a:gd name="T44" fmla="*/ 758 w 800"/>
              <a:gd name="T45" fmla="*/ 1010 h 1094"/>
              <a:gd name="T46" fmla="*/ 84 w 800"/>
              <a:gd name="T47" fmla="*/ 1052 h 1094"/>
              <a:gd name="T48" fmla="*/ 42 w 800"/>
              <a:gd name="T49" fmla="*/ 126 h 1094"/>
              <a:gd name="T50" fmla="*/ 126 w 800"/>
              <a:gd name="T51" fmla="*/ 84 h 1094"/>
              <a:gd name="T52" fmla="*/ 168 w 800"/>
              <a:gd name="T53" fmla="*/ 126 h 1094"/>
              <a:gd name="T54" fmla="*/ 294 w 800"/>
              <a:gd name="T55" fmla="*/ 84 h 1094"/>
              <a:gd name="T56" fmla="*/ 337 w 800"/>
              <a:gd name="T57" fmla="*/ 126 h 1094"/>
              <a:gd name="T58" fmla="*/ 463 w 800"/>
              <a:gd name="T59" fmla="*/ 84 h 1094"/>
              <a:gd name="T60" fmla="*/ 505 w 800"/>
              <a:gd name="T61" fmla="*/ 126 h 1094"/>
              <a:gd name="T62" fmla="*/ 631 w 800"/>
              <a:gd name="T63" fmla="*/ 84 h 1094"/>
              <a:gd name="T64" fmla="*/ 673 w 800"/>
              <a:gd name="T65" fmla="*/ 126 h 1094"/>
              <a:gd name="T66" fmla="*/ 716 w 800"/>
              <a:gd name="T67" fmla="*/ 84 h 1094"/>
              <a:gd name="T68" fmla="*/ 758 w 800"/>
              <a:gd name="T69" fmla="*/ 1010 h 1094"/>
              <a:gd name="T70" fmla="*/ 673 w 800"/>
              <a:gd name="T71" fmla="*/ 421 h 1094"/>
              <a:gd name="T72" fmla="*/ 126 w 800"/>
              <a:gd name="T73" fmla="*/ 379 h 1094"/>
              <a:gd name="T74" fmla="*/ 126 w 800"/>
              <a:gd name="T75" fmla="*/ 294 h 1094"/>
              <a:gd name="T76" fmla="*/ 673 w 800"/>
              <a:gd name="T77" fmla="*/ 252 h 1094"/>
              <a:gd name="T78" fmla="*/ 126 w 800"/>
              <a:gd name="T79" fmla="*/ 294 h 1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1094">
                <a:moveTo>
                  <a:pt x="126" y="673"/>
                </a:moveTo>
                <a:cubicBezTo>
                  <a:pt x="673" y="673"/>
                  <a:pt x="673" y="673"/>
                  <a:pt x="673" y="673"/>
                </a:cubicBezTo>
                <a:cubicBezTo>
                  <a:pt x="673" y="631"/>
                  <a:pt x="673" y="631"/>
                  <a:pt x="673" y="631"/>
                </a:cubicBezTo>
                <a:cubicBezTo>
                  <a:pt x="126" y="631"/>
                  <a:pt x="126" y="631"/>
                  <a:pt x="126" y="631"/>
                </a:cubicBezTo>
                <a:lnTo>
                  <a:pt x="126" y="673"/>
                </a:lnTo>
                <a:close/>
                <a:moveTo>
                  <a:pt x="126" y="926"/>
                </a:moveTo>
                <a:cubicBezTo>
                  <a:pt x="673" y="926"/>
                  <a:pt x="673" y="926"/>
                  <a:pt x="673" y="926"/>
                </a:cubicBezTo>
                <a:cubicBezTo>
                  <a:pt x="673" y="884"/>
                  <a:pt x="673" y="884"/>
                  <a:pt x="673" y="884"/>
                </a:cubicBezTo>
                <a:cubicBezTo>
                  <a:pt x="126" y="884"/>
                  <a:pt x="126" y="884"/>
                  <a:pt x="126" y="884"/>
                </a:cubicBezTo>
                <a:lnTo>
                  <a:pt x="126" y="926"/>
                </a:lnTo>
                <a:close/>
                <a:moveTo>
                  <a:pt x="126" y="547"/>
                </a:moveTo>
                <a:cubicBezTo>
                  <a:pt x="673" y="547"/>
                  <a:pt x="673" y="547"/>
                  <a:pt x="673" y="547"/>
                </a:cubicBezTo>
                <a:cubicBezTo>
                  <a:pt x="673" y="505"/>
                  <a:pt x="673" y="505"/>
                  <a:pt x="673" y="505"/>
                </a:cubicBezTo>
                <a:cubicBezTo>
                  <a:pt x="126" y="505"/>
                  <a:pt x="126" y="505"/>
                  <a:pt x="126" y="505"/>
                </a:cubicBezTo>
                <a:lnTo>
                  <a:pt x="126" y="547"/>
                </a:lnTo>
                <a:close/>
                <a:moveTo>
                  <a:pt x="126" y="800"/>
                </a:moveTo>
                <a:cubicBezTo>
                  <a:pt x="673" y="800"/>
                  <a:pt x="673" y="800"/>
                  <a:pt x="673" y="800"/>
                </a:cubicBezTo>
                <a:cubicBezTo>
                  <a:pt x="673" y="758"/>
                  <a:pt x="673" y="758"/>
                  <a:pt x="673" y="758"/>
                </a:cubicBezTo>
                <a:cubicBezTo>
                  <a:pt x="126" y="758"/>
                  <a:pt x="126" y="758"/>
                  <a:pt x="126" y="758"/>
                </a:cubicBezTo>
                <a:lnTo>
                  <a:pt x="126" y="800"/>
                </a:lnTo>
                <a:close/>
                <a:moveTo>
                  <a:pt x="716" y="42"/>
                </a:moveTo>
                <a:cubicBezTo>
                  <a:pt x="673" y="42"/>
                  <a:pt x="673" y="42"/>
                  <a:pt x="673" y="42"/>
                </a:cubicBezTo>
                <a:cubicBezTo>
                  <a:pt x="673" y="0"/>
                  <a:pt x="673" y="0"/>
                  <a:pt x="673" y="0"/>
                </a:cubicBezTo>
                <a:cubicBezTo>
                  <a:pt x="631" y="0"/>
                  <a:pt x="631" y="0"/>
                  <a:pt x="631" y="0"/>
                </a:cubicBezTo>
                <a:cubicBezTo>
                  <a:pt x="631" y="42"/>
                  <a:pt x="631" y="42"/>
                  <a:pt x="631" y="42"/>
                </a:cubicBezTo>
                <a:cubicBezTo>
                  <a:pt x="505" y="42"/>
                  <a:pt x="505" y="42"/>
                  <a:pt x="505" y="42"/>
                </a:cubicBezTo>
                <a:cubicBezTo>
                  <a:pt x="505" y="0"/>
                  <a:pt x="505" y="0"/>
                  <a:pt x="505" y="0"/>
                </a:cubicBezTo>
                <a:cubicBezTo>
                  <a:pt x="463" y="0"/>
                  <a:pt x="463" y="0"/>
                  <a:pt x="463" y="0"/>
                </a:cubicBezTo>
                <a:cubicBezTo>
                  <a:pt x="463" y="42"/>
                  <a:pt x="463" y="42"/>
                  <a:pt x="463" y="42"/>
                </a:cubicBezTo>
                <a:cubicBezTo>
                  <a:pt x="337" y="42"/>
                  <a:pt x="337" y="42"/>
                  <a:pt x="337" y="42"/>
                </a:cubicBezTo>
                <a:cubicBezTo>
                  <a:pt x="337" y="0"/>
                  <a:pt x="337" y="0"/>
                  <a:pt x="337" y="0"/>
                </a:cubicBezTo>
                <a:cubicBezTo>
                  <a:pt x="294" y="0"/>
                  <a:pt x="294" y="0"/>
                  <a:pt x="294" y="0"/>
                </a:cubicBezTo>
                <a:cubicBezTo>
                  <a:pt x="294" y="42"/>
                  <a:pt x="294" y="42"/>
                  <a:pt x="294" y="42"/>
                </a:cubicBezTo>
                <a:cubicBezTo>
                  <a:pt x="168" y="42"/>
                  <a:pt x="168" y="42"/>
                  <a:pt x="168" y="42"/>
                </a:cubicBezTo>
                <a:cubicBezTo>
                  <a:pt x="168" y="0"/>
                  <a:pt x="168" y="0"/>
                  <a:pt x="168" y="0"/>
                </a:cubicBezTo>
                <a:cubicBezTo>
                  <a:pt x="126" y="0"/>
                  <a:pt x="126" y="0"/>
                  <a:pt x="126" y="0"/>
                </a:cubicBezTo>
                <a:cubicBezTo>
                  <a:pt x="126" y="42"/>
                  <a:pt x="126" y="42"/>
                  <a:pt x="126" y="42"/>
                </a:cubicBezTo>
                <a:cubicBezTo>
                  <a:pt x="84" y="42"/>
                  <a:pt x="84" y="42"/>
                  <a:pt x="84" y="42"/>
                </a:cubicBezTo>
                <a:cubicBezTo>
                  <a:pt x="38" y="42"/>
                  <a:pt x="0" y="80"/>
                  <a:pt x="0" y="126"/>
                </a:cubicBezTo>
                <a:cubicBezTo>
                  <a:pt x="0" y="1010"/>
                  <a:pt x="0" y="1010"/>
                  <a:pt x="0" y="1010"/>
                </a:cubicBezTo>
                <a:cubicBezTo>
                  <a:pt x="0" y="1056"/>
                  <a:pt x="38" y="1094"/>
                  <a:pt x="84" y="1094"/>
                </a:cubicBezTo>
                <a:cubicBezTo>
                  <a:pt x="716" y="1094"/>
                  <a:pt x="716" y="1094"/>
                  <a:pt x="716" y="1094"/>
                </a:cubicBezTo>
                <a:cubicBezTo>
                  <a:pt x="762" y="1094"/>
                  <a:pt x="800" y="1056"/>
                  <a:pt x="800" y="1010"/>
                </a:cubicBezTo>
                <a:cubicBezTo>
                  <a:pt x="800" y="126"/>
                  <a:pt x="800" y="126"/>
                  <a:pt x="800" y="126"/>
                </a:cubicBezTo>
                <a:cubicBezTo>
                  <a:pt x="800" y="80"/>
                  <a:pt x="762" y="42"/>
                  <a:pt x="716" y="42"/>
                </a:cubicBezTo>
                <a:close/>
                <a:moveTo>
                  <a:pt x="758" y="1010"/>
                </a:moveTo>
                <a:cubicBezTo>
                  <a:pt x="758" y="1035"/>
                  <a:pt x="741" y="1052"/>
                  <a:pt x="716" y="1052"/>
                </a:cubicBezTo>
                <a:cubicBezTo>
                  <a:pt x="84" y="1052"/>
                  <a:pt x="84" y="1052"/>
                  <a:pt x="84" y="1052"/>
                </a:cubicBezTo>
                <a:cubicBezTo>
                  <a:pt x="63" y="1052"/>
                  <a:pt x="42" y="1035"/>
                  <a:pt x="42" y="1010"/>
                </a:cubicBezTo>
                <a:cubicBezTo>
                  <a:pt x="42" y="126"/>
                  <a:pt x="42" y="126"/>
                  <a:pt x="42" y="126"/>
                </a:cubicBezTo>
                <a:cubicBezTo>
                  <a:pt x="42" y="101"/>
                  <a:pt x="59" y="84"/>
                  <a:pt x="84" y="84"/>
                </a:cubicBezTo>
                <a:cubicBezTo>
                  <a:pt x="126" y="84"/>
                  <a:pt x="126" y="84"/>
                  <a:pt x="126" y="84"/>
                </a:cubicBezTo>
                <a:cubicBezTo>
                  <a:pt x="126" y="126"/>
                  <a:pt x="126" y="126"/>
                  <a:pt x="126" y="126"/>
                </a:cubicBezTo>
                <a:cubicBezTo>
                  <a:pt x="168" y="126"/>
                  <a:pt x="168" y="126"/>
                  <a:pt x="168" y="126"/>
                </a:cubicBezTo>
                <a:cubicBezTo>
                  <a:pt x="168" y="84"/>
                  <a:pt x="168" y="84"/>
                  <a:pt x="168" y="84"/>
                </a:cubicBezTo>
                <a:cubicBezTo>
                  <a:pt x="294" y="84"/>
                  <a:pt x="294" y="84"/>
                  <a:pt x="294" y="84"/>
                </a:cubicBezTo>
                <a:cubicBezTo>
                  <a:pt x="294" y="126"/>
                  <a:pt x="294" y="126"/>
                  <a:pt x="294" y="126"/>
                </a:cubicBezTo>
                <a:cubicBezTo>
                  <a:pt x="337" y="126"/>
                  <a:pt x="337" y="126"/>
                  <a:pt x="337" y="126"/>
                </a:cubicBezTo>
                <a:cubicBezTo>
                  <a:pt x="337" y="84"/>
                  <a:pt x="337" y="84"/>
                  <a:pt x="337" y="84"/>
                </a:cubicBezTo>
                <a:cubicBezTo>
                  <a:pt x="463" y="84"/>
                  <a:pt x="463" y="84"/>
                  <a:pt x="463" y="84"/>
                </a:cubicBezTo>
                <a:cubicBezTo>
                  <a:pt x="463" y="126"/>
                  <a:pt x="463" y="126"/>
                  <a:pt x="463" y="126"/>
                </a:cubicBezTo>
                <a:cubicBezTo>
                  <a:pt x="505" y="126"/>
                  <a:pt x="505" y="126"/>
                  <a:pt x="505" y="126"/>
                </a:cubicBezTo>
                <a:cubicBezTo>
                  <a:pt x="505" y="84"/>
                  <a:pt x="505" y="84"/>
                  <a:pt x="505" y="84"/>
                </a:cubicBezTo>
                <a:cubicBezTo>
                  <a:pt x="631" y="84"/>
                  <a:pt x="631" y="84"/>
                  <a:pt x="631" y="84"/>
                </a:cubicBezTo>
                <a:cubicBezTo>
                  <a:pt x="631" y="126"/>
                  <a:pt x="631" y="126"/>
                  <a:pt x="631" y="126"/>
                </a:cubicBezTo>
                <a:cubicBezTo>
                  <a:pt x="673" y="126"/>
                  <a:pt x="673" y="126"/>
                  <a:pt x="673" y="126"/>
                </a:cubicBezTo>
                <a:cubicBezTo>
                  <a:pt x="673" y="84"/>
                  <a:pt x="673" y="84"/>
                  <a:pt x="673" y="84"/>
                </a:cubicBezTo>
                <a:cubicBezTo>
                  <a:pt x="716" y="84"/>
                  <a:pt x="716" y="84"/>
                  <a:pt x="716" y="84"/>
                </a:cubicBezTo>
                <a:cubicBezTo>
                  <a:pt x="737" y="84"/>
                  <a:pt x="758" y="101"/>
                  <a:pt x="758" y="126"/>
                </a:cubicBezTo>
                <a:lnTo>
                  <a:pt x="758" y="1010"/>
                </a:lnTo>
                <a:close/>
                <a:moveTo>
                  <a:pt x="126" y="421"/>
                </a:moveTo>
                <a:cubicBezTo>
                  <a:pt x="673" y="421"/>
                  <a:pt x="673" y="421"/>
                  <a:pt x="673" y="421"/>
                </a:cubicBezTo>
                <a:cubicBezTo>
                  <a:pt x="673" y="379"/>
                  <a:pt x="673" y="379"/>
                  <a:pt x="673" y="379"/>
                </a:cubicBezTo>
                <a:cubicBezTo>
                  <a:pt x="126" y="379"/>
                  <a:pt x="126" y="379"/>
                  <a:pt x="126" y="379"/>
                </a:cubicBezTo>
                <a:lnTo>
                  <a:pt x="126" y="421"/>
                </a:lnTo>
                <a:close/>
                <a:moveTo>
                  <a:pt x="126" y="294"/>
                </a:moveTo>
                <a:cubicBezTo>
                  <a:pt x="673" y="294"/>
                  <a:pt x="673" y="294"/>
                  <a:pt x="673" y="294"/>
                </a:cubicBezTo>
                <a:cubicBezTo>
                  <a:pt x="673" y="252"/>
                  <a:pt x="673" y="252"/>
                  <a:pt x="673" y="252"/>
                </a:cubicBezTo>
                <a:cubicBezTo>
                  <a:pt x="126" y="252"/>
                  <a:pt x="126" y="252"/>
                  <a:pt x="126" y="252"/>
                </a:cubicBezTo>
                <a:lnTo>
                  <a:pt x="126" y="294"/>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6" name="Freeform 17"/>
          <p:cNvSpPr>
            <a:spLocks noEditPoints="1"/>
          </p:cNvSpPr>
          <p:nvPr/>
        </p:nvSpPr>
        <p:spPr bwMode="auto">
          <a:xfrm>
            <a:off x="8423931" y="5515963"/>
            <a:ext cx="364101" cy="356512"/>
          </a:xfrm>
          <a:custGeom>
            <a:avLst/>
            <a:gdLst>
              <a:gd name="T0" fmla="*/ 492 w 800"/>
              <a:gd name="T1" fmla="*/ 141 h 784"/>
              <a:gd name="T2" fmla="*/ 442 w 800"/>
              <a:gd name="T3" fmla="*/ 733 h 784"/>
              <a:gd name="T4" fmla="*/ 523 w 800"/>
              <a:gd name="T5" fmla="*/ 784 h 784"/>
              <a:gd name="T6" fmla="*/ 574 w 800"/>
              <a:gd name="T7" fmla="*/ 192 h 784"/>
              <a:gd name="T8" fmla="*/ 542 w 800"/>
              <a:gd name="T9" fmla="*/ 733 h 784"/>
              <a:gd name="T10" fmla="*/ 492 w 800"/>
              <a:gd name="T11" fmla="*/ 752 h 784"/>
              <a:gd name="T12" fmla="*/ 474 w 800"/>
              <a:gd name="T13" fmla="*/ 192 h 784"/>
              <a:gd name="T14" fmla="*/ 523 w 800"/>
              <a:gd name="T15" fmla="*/ 173 h 784"/>
              <a:gd name="T16" fmla="*/ 542 w 800"/>
              <a:gd name="T17" fmla="*/ 733 h 784"/>
              <a:gd name="T18" fmla="*/ 50 w 800"/>
              <a:gd name="T19" fmla="*/ 453 h 784"/>
              <a:gd name="T20" fmla="*/ 0 w 800"/>
              <a:gd name="T21" fmla="*/ 733 h 784"/>
              <a:gd name="T22" fmla="*/ 81 w 800"/>
              <a:gd name="T23" fmla="*/ 784 h 784"/>
              <a:gd name="T24" fmla="*/ 132 w 800"/>
              <a:gd name="T25" fmla="*/ 504 h 784"/>
              <a:gd name="T26" fmla="*/ 100 w 800"/>
              <a:gd name="T27" fmla="*/ 733 h 784"/>
              <a:gd name="T28" fmla="*/ 50 w 800"/>
              <a:gd name="T29" fmla="*/ 752 h 784"/>
              <a:gd name="T30" fmla="*/ 31 w 800"/>
              <a:gd name="T31" fmla="*/ 504 h 784"/>
              <a:gd name="T32" fmla="*/ 81 w 800"/>
              <a:gd name="T33" fmla="*/ 485 h 784"/>
              <a:gd name="T34" fmla="*/ 100 w 800"/>
              <a:gd name="T35" fmla="*/ 733 h 784"/>
              <a:gd name="T36" fmla="*/ 718 w 800"/>
              <a:gd name="T37" fmla="*/ 0 h 784"/>
              <a:gd name="T38" fmla="*/ 668 w 800"/>
              <a:gd name="T39" fmla="*/ 733 h 784"/>
              <a:gd name="T40" fmla="*/ 749 w 800"/>
              <a:gd name="T41" fmla="*/ 784 h 784"/>
              <a:gd name="T42" fmla="*/ 800 w 800"/>
              <a:gd name="T43" fmla="*/ 51 h 784"/>
              <a:gd name="T44" fmla="*/ 768 w 800"/>
              <a:gd name="T45" fmla="*/ 733 h 784"/>
              <a:gd name="T46" fmla="*/ 718 w 800"/>
              <a:gd name="T47" fmla="*/ 752 h 784"/>
              <a:gd name="T48" fmla="*/ 700 w 800"/>
              <a:gd name="T49" fmla="*/ 51 h 784"/>
              <a:gd name="T50" fmla="*/ 749 w 800"/>
              <a:gd name="T51" fmla="*/ 32 h 784"/>
              <a:gd name="T52" fmla="*/ 768 w 800"/>
              <a:gd name="T53" fmla="*/ 733 h 784"/>
              <a:gd name="T54" fmla="*/ 265 w 800"/>
              <a:gd name="T55" fmla="*/ 304 h 784"/>
              <a:gd name="T56" fmla="*/ 215 w 800"/>
              <a:gd name="T57" fmla="*/ 733 h 784"/>
              <a:gd name="T58" fmla="*/ 296 w 800"/>
              <a:gd name="T59" fmla="*/ 784 h 784"/>
              <a:gd name="T60" fmla="*/ 347 w 800"/>
              <a:gd name="T61" fmla="*/ 355 h 784"/>
              <a:gd name="T62" fmla="*/ 296 w 800"/>
              <a:gd name="T63" fmla="*/ 752 h 784"/>
              <a:gd name="T64" fmla="*/ 247 w 800"/>
              <a:gd name="T65" fmla="*/ 733 h 784"/>
              <a:gd name="T66" fmla="*/ 265 w 800"/>
              <a:gd name="T67" fmla="*/ 336 h 784"/>
              <a:gd name="T68" fmla="*/ 315 w 800"/>
              <a:gd name="T69" fmla="*/ 355 h 784"/>
              <a:gd name="T70" fmla="*/ 315 w 800"/>
              <a:gd name="T71" fmla="*/ 73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00" h="784">
                <a:moveTo>
                  <a:pt x="523" y="141"/>
                </a:moveTo>
                <a:cubicBezTo>
                  <a:pt x="492" y="141"/>
                  <a:pt x="492" y="141"/>
                  <a:pt x="492" y="141"/>
                </a:cubicBezTo>
                <a:cubicBezTo>
                  <a:pt x="464" y="141"/>
                  <a:pt x="442" y="164"/>
                  <a:pt x="442" y="192"/>
                </a:cubicBezTo>
                <a:cubicBezTo>
                  <a:pt x="442" y="733"/>
                  <a:pt x="442" y="733"/>
                  <a:pt x="442" y="733"/>
                </a:cubicBezTo>
                <a:cubicBezTo>
                  <a:pt x="442" y="761"/>
                  <a:pt x="464" y="784"/>
                  <a:pt x="492" y="784"/>
                </a:cubicBezTo>
                <a:cubicBezTo>
                  <a:pt x="523" y="784"/>
                  <a:pt x="523" y="784"/>
                  <a:pt x="523" y="784"/>
                </a:cubicBezTo>
                <a:cubicBezTo>
                  <a:pt x="551" y="784"/>
                  <a:pt x="574" y="761"/>
                  <a:pt x="574" y="733"/>
                </a:cubicBezTo>
                <a:cubicBezTo>
                  <a:pt x="574" y="192"/>
                  <a:pt x="574" y="192"/>
                  <a:pt x="574" y="192"/>
                </a:cubicBezTo>
                <a:cubicBezTo>
                  <a:pt x="574" y="164"/>
                  <a:pt x="551" y="141"/>
                  <a:pt x="523" y="141"/>
                </a:cubicBezTo>
                <a:close/>
                <a:moveTo>
                  <a:pt x="542" y="733"/>
                </a:moveTo>
                <a:cubicBezTo>
                  <a:pt x="542" y="743"/>
                  <a:pt x="533" y="752"/>
                  <a:pt x="523" y="752"/>
                </a:cubicBezTo>
                <a:cubicBezTo>
                  <a:pt x="492" y="752"/>
                  <a:pt x="492" y="752"/>
                  <a:pt x="492" y="752"/>
                </a:cubicBezTo>
                <a:cubicBezTo>
                  <a:pt x="482" y="752"/>
                  <a:pt x="474" y="743"/>
                  <a:pt x="474" y="733"/>
                </a:cubicBezTo>
                <a:cubicBezTo>
                  <a:pt x="474" y="192"/>
                  <a:pt x="474" y="192"/>
                  <a:pt x="474" y="192"/>
                </a:cubicBezTo>
                <a:cubicBezTo>
                  <a:pt x="474" y="181"/>
                  <a:pt x="482" y="173"/>
                  <a:pt x="492" y="173"/>
                </a:cubicBezTo>
                <a:cubicBezTo>
                  <a:pt x="523" y="173"/>
                  <a:pt x="523" y="173"/>
                  <a:pt x="523" y="173"/>
                </a:cubicBezTo>
                <a:cubicBezTo>
                  <a:pt x="533" y="173"/>
                  <a:pt x="542" y="181"/>
                  <a:pt x="542" y="192"/>
                </a:cubicBezTo>
                <a:lnTo>
                  <a:pt x="542" y="733"/>
                </a:lnTo>
                <a:close/>
                <a:moveTo>
                  <a:pt x="81" y="453"/>
                </a:moveTo>
                <a:cubicBezTo>
                  <a:pt x="50" y="453"/>
                  <a:pt x="50" y="453"/>
                  <a:pt x="50" y="453"/>
                </a:cubicBezTo>
                <a:cubicBezTo>
                  <a:pt x="22" y="453"/>
                  <a:pt x="0" y="476"/>
                  <a:pt x="0" y="504"/>
                </a:cubicBezTo>
                <a:cubicBezTo>
                  <a:pt x="0" y="733"/>
                  <a:pt x="0" y="733"/>
                  <a:pt x="0" y="733"/>
                </a:cubicBezTo>
                <a:cubicBezTo>
                  <a:pt x="0" y="761"/>
                  <a:pt x="22" y="784"/>
                  <a:pt x="50" y="784"/>
                </a:cubicBezTo>
                <a:cubicBezTo>
                  <a:pt x="81" y="784"/>
                  <a:pt x="81" y="784"/>
                  <a:pt x="81" y="784"/>
                </a:cubicBezTo>
                <a:cubicBezTo>
                  <a:pt x="109" y="784"/>
                  <a:pt x="132" y="761"/>
                  <a:pt x="132" y="733"/>
                </a:cubicBezTo>
                <a:cubicBezTo>
                  <a:pt x="132" y="504"/>
                  <a:pt x="132" y="504"/>
                  <a:pt x="132" y="504"/>
                </a:cubicBezTo>
                <a:cubicBezTo>
                  <a:pt x="132" y="476"/>
                  <a:pt x="109" y="453"/>
                  <a:pt x="81" y="453"/>
                </a:cubicBezTo>
                <a:close/>
                <a:moveTo>
                  <a:pt x="100" y="733"/>
                </a:moveTo>
                <a:cubicBezTo>
                  <a:pt x="100" y="743"/>
                  <a:pt x="91" y="752"/>
                  <a:pt x="81" y="752"/>
                </a:cubicBezTo>
                <a:cubicBezTo>
                  <a:pt x="50" y="752"/>
                  <a:pt x="50" y="752"/>
                  <a:pt x="50" y="752"/>
                </a:cubicBezTo>
                <a:cubicBezTo>
                  <a:pt x="40" y="752"/>
                  <a:pt x="31" y="743"/>
                  <a:pt x="31" y="733"/>
                </a:cubicBezTo>
                <a:cubicBezTo>
                  <a:pt x="31" y="504"/>
                  <a:pt x="31" y="504"/>
                  <a:pt x="31" y="504"/>
                </a:cubicBezTo>
                <a:cubicBezTo>
                  <a:pt x="31" y="494"/>
                  <a:pt x="40" y="485"/>
                  <a:pt x="50" y="485"/>
                </a:cubicBezTo>
                <a:cubicBezTo>
                  <a:pt x="81" y="485"/>
                  <a:pt x="81" y="485"/>
                  <a:pt x="81" y="485"/>
                </a:cubicBezTo>
                <a:cubicBezTo>
                  <a:pt x="91" y="485"/>
                  <a:pt x="100" y="494"/>
                  <a:pt x="100" y="504"/>
                </a:cubicBezTo>
                <a:lnTo>
                  <a:pt x="100" y="733"/>
                </a:lnTo>
                <a:close/>
                <a:moveTo>
                  <a:pt x="749" y="0"/>
                </a:moveTo>
                <a:cubicBezTo>
                  <a:pt x="718" y="0"/>
                  <a:pt x="718" y="0"/>
                  <a:pt x="718" y="0"/>
                </a:cubicBezTo>
                <a:cubicBezTo>
                  <a:pt x="690" y="0"/>
                  <a:pt x="668" y="23"/>
                  <a:pt x="668" y="51"/>
                </a:cubicBezTo>
                <a:cubicBezTo>
                  <a:pt x="668" y="733"/>
                  <a:pt x="668" y="733"/>
                  <a:pt x="668" y="733"/>
                </a:cubicBezTo>
                <a:cubicBezTo>
                  <a:pt x="668" y="761"/>
                  <a:pt x="690" y="784"/>
                  <a:pt x="718" y="784"/>
                </a:cubicBezTo>
                <a:cubicBezTo>
                  <a:pt x="749" y="784"/>
                  <a:pt x="749" y="784"/>
                  <a:pt x="749" y="784"/>
                </a:cubicBezTo>
                <a:cubicBezTo>
                  <a:pt x="777" y="784"/>
                  <a:pt x="800" y="761"/>
                  <a:pt x="800" y="733"/>
                </a:cubicBezTo>
                <a:cubicBezTo>
                  <a:pt x="800" y="51"/>
                  <a:pt x="800" y="51"/>
                  <a:pt x="800" y="51"/>
                </a:cubicBezTo>
                <a:cubicBezTo>
                  <a:pt x="800" y="23"/>
                  <a:pt x="777" y="0"/>
                  <a:pt x="749" y="0"/>
                </a:cubicBezTo>
                <a:close/>
                <a:moveTo>
                  <a:pt x="768" y="733"/>
                </a:moveTo>
                <a:cubicBezTo>
                  <a:pt x="768" y="743"/>
                  <a:pt x="759" y="752"/>
                  <a:pt x="749" y="752"/>
                </a:cubicBezTo>
                <a:cubicBezTo>
                  <a:pt x="718" y="752"/>
                  <a:pt x="718" y="752"/>
                  <a:pt x="718" y="752"/>
                </a:cubicBezTo>
                <a:cubicBezTo>
                  <a:pt x="708" y="752"/>
                  <a:pt x="700" y="743"/>
                  <a:pt x="700" y="733"/>
                </a:cubicBezTo>
                <a:cubicBezTo>
                  <a:pt x="700" y="51"/>
                  <a:pt x="700" y="51"/>
                  <a:pt x="700" y="51"/>
                </a:cubicBezTo>
                <a:cubicBezTo>
                  <a:pt x="700" y="41"/>
                  <a:pt x="708" y="32"/>
                  <a:pt x="718" y="32"/>
                </a:cubicBezTo>
                <a:cubicBezTo>
                  <a:pt x="749" y="32"/>
                  <a:pt x="749" y="32"/>
                  <a:pt x="749" y="32"/>
                </a:cubicBezTo>
                <a:cubicBezTo>
                  <a:pt x="759" y="32"/>
                  <a:pt x="768" y="41"/>
                  <a:pt x="768" y="51"/>
                </a:cubicBezTo>
                <a:lnTo>
                  <a:pt x="768" y="733"/>
                </a:lnTo>
                <a:close/>
                <a:moveTo>
                  <a:pt x="296" y="304"/>
                </a:moveTo>
                <a:cubicBezTo>
                  <a:pt x="265" y="304"/>
                  <a:pt x="265" y="304"/>
                  <a:pt x="265" y="304"/>
                </a:cubicBezTo>
                <a:cubicBezTo>
                  <a:pt x="238" y="304"/>
                  <a:pt x="215" y="327"/>
                  <a:pt x="215" y="355"/>
                </a:cubicBezTo>
                <a:cubicBezTo>
                  <a:pt x="215" y="733"/>
                  <a:pt x="215" y="733"/>
                  <a:pt x="215" y="733"/>
                </a:cubicBezTo>
                <a:cubicBezTo>
                  <a:pt x="215" y="761"/>
                  <a:pt x="238" y="784"/>
                  <a:pt x="265" y="784"/>
                </a:cubicBezTo>
                <a:cubicBezTo>
                  <a:pt x="296" y="784"/>
                  <a:pt x="296" y="784"/>
                  <a:pt x="296" y="784"/>
                </a:cubicBezTo>
                <a:cubicBezTo>
                  <a:pt x="324" y="784"/>
                  <a:pt x="347" y="761"/>
                  <a:pt x="347" y="733"/>
                </a:cubicBezTo>
                <a:cubicBezTo>
                  <a:pt x="347" y="355"/>
                  <a:pt x="347" y="355"/>
                  <a:pt x="347" y="355"/>
                </a:cubicBezTo>
                <a:cubicBezTo>
                  <a:pt x="347" y="327"/>
                  <a:pt x="324" y="304"/>
                  <a:pt x="296" y="304"/>
                </a:cubicBezTo>
                <a:close/>
                <a:moveTo>
                  <a:pt x="296" y="752"/>
                </a:moveTo>
                <a:cubicBezTo>
                  <a:pt x="265" y="752"/>
                  <a:pt x="265" y="752"/>
                  <a:pt x="265" y="752"/>
                </a:cubicBezTo>
                <a:cubicBezTo>
                  <a:pt x="255" y="752"/>
                  <a:pt x="247" y="743"/>
                  <a:pt x="247" y="733"/>
                </a:cubicBezTo>
                <a:cubicBezTo>
                  <a:pt x="247" y="355"/>
                  <a:pt x="247" y="355"/>
                  <a:pt x="247" y="355"/>
                </a:cubicBezTo>
                <a:cubicBezTo>
                  <a:pt x="247" y="344"/>
                  <a:pt x="255" y="336"/>
                  <a:pt x="265" y="336"/>
                </a:cubicBezTo>
                <a:cubicBezTo>
                  <a:pt x="296" y="336"/>
                  <a:pt x="296" y="336"/>
                  <a:pt x="296" y="336"/>
                </a:cubicBezTo>
                <a:cubicBezTo>
                  <a:pt x="307" y="336"/>
                  <a:pt x="315" y="344"/>
                  <a:pt x="315" y="355"/>
                </a:cubicBezTo>
                <a:cubicBezTo>
                  <a:pt x="315" y="733"/>
                  <a:pt x="315" y="733"/>
                  <a:pt x="315" y="733"/>
                </a:cubicBezTo>
                <a:cubicBezTo>
                  <a:pt x="315" y="733"/>
                  <a:pt x="315" y="733"/>
                  <a:pt x="315" y="733"/>
                </a:cubicBezTo>
                <a:cubicBezTo>
                  <a:pt x="315" y="743"/>
                  <a:pt x="307" y="752"/>
                  <a:pt x="296" y="752"/>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57" name="Straight Connector 56"/>
          <p:cNvCxnSpPr>
            <a:stCxn id="9" idx="6"/>
          </p:cNvCxnSpPr>
          <p:nvPr/>
        </p:nvCxnSpPr>
        <p:spPr>
          <a:xfrm>
            <a:off x="6536261" y="4745952"/>
            <a:ext cx="2607740" cy="0"/>
          </a:xfrm>
          <a:prstGeom prst="line">
            <a:avLst/>
          </a:prstGeom>
          <a:ln w="19050" cmpd="sng">
            <a:solidFill>
              <a:schemeClr val="accent5"/>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a:stCxn id="11" idx="6"/>
          </p:cNvCxnSpPr>
          <p:nvPr/>
        </p:nvCxnSpPr>
        <p:spPr>
          <a:xfrm>
            <a:off x="8982363" y="5694219"/>
            <a:ext cx="2540000" cy="0"/>
          </a:xfrm>
          <a:prstGeom prst="line">
            <a:avLst/>
          </a:prstGeom>
          <a:ln w="19050" cmpd="sng">
            <a:solidFill>
              <a:schemeClr val="bg2"/>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grpSp>
        <p:nvGrpSpPr>
          <p:cNvPr id="5" name="Group 4"/>
          <p:cNvGrpSpPr/>
          <p:nvPr/>
        </p:nvGrpSpPr>
        <p:grpSpPr>
          <a:xfrm>
            <a:off x="795329" y="1673225"/>
            <a:ext cx="10367971" cy="418395"/>
            <a:chOff x="795329" y="1673225"/>
            <a:chExt cx="10367971" cy="418395"/>
          </a:xfrm>
        </p:grpSpPr>
        <p:sp>
          <p:nvSpPr>
            <p:cNvPr id="46" name="TextBox 45"/>
            <p:cNvSpPr txBox="1"/>
            <p:nvPr/>
          </p:nvSpPr>
          <p:spPr>
            <a:xfrm>
              <a:off x="795329" y="1753066"/>
              <a:ext cx="1219200" cy="338554"/>
            </a:xfrm>
            <a:prstGeom prst="rect">
              <a:avLst/>
            </a:prstGeom>
            <a:noFill/>
          </p:spPr>
          <p:txBody>
            <a:bodyPr wrap="square" rtlCol="0">
              <a:spAutoFit/>
            </a:bodyPr>
            <a:lstStyle/>
            <a:p>
              <a:r>
                <a:rPr lang="en-US" sz="1600" dirty="0"/>
                <a:t>X1 2015</a:t>
              </a:r>
            </a:p>
          </p:txBody>
        </p:sp>
        <p:sp>
          <p:nvSpPr>
            <p:cNvPr id="63" name="TextBox 62"/>
            <p:cNvSpPr txBox="1"/>
            <p:nvPr/>
          </p:nvSpPr>
          <p:spPr>
            <a:xfrm>
              <a:off x="2512793" y="1753066"/>
              <a:ext cx="1219200" cy="338554"/>
            </a:xfrm>
            <a:prstGeom prst="rect">
              <a:avLst/>
            </a:prstGeom>
            <a:noFill/>
          </p:spPr>
          <p:txBody>
            <a:bodyPr wrap="square" rtlCol="0">
              <a:spAutoFit/>
            </a:bodyPr>
            <a:lstStyle/>
            <a:p>
              <a:r>
                <a:rPr lang="en-US" sz="1600" dirty="0"/>
                <a:t>X2 2015</a:t>
              </a:r>
            </a:p>
          </p:txBody>
        </p:sp>
        <p:sp>
          <p:nvSpPr>
            <p:cNvPr id="64" name="TextBox 63"/>
            <p:cNvSpPr txBox="1"/>
            <p:nvPr/>
          </p:nvSpPr>
          <p:spPr>
            <a:xfrm>
              <a:off x="4230257" y="1753066"/>
              <a:ext cx="1219200" cy="338554"/>
            </a:xfrm>
            <a:prstGeom prst="rect">
              <a:avLst/>
            </a:prstGeom>
            <a:noFill/>
          </p:spPr>
          <p:txBody>
            <a:bodyPr wrap="square" rtlCol="0">
              <a:spAutoFit/>
            </a:bodyPr>
            <a:lstStyle/>
            <a:p>
              <a:r>
                <a:rPr lang="en-US" sz="1600" dirty="0"/>
                <a:t>X3 2015</a:t>
              </a:r>
            </a:p>
          </p:txBody>
        </p:sp>
        <p:sp>
          <p:nvSpPr>
            <p:cNvPr id="65" name="TextBox 64"/>
            <p:cNvSpPr txBox="1"/>
            <p:nvPr/>
          </p:nvSpPr>
          <p:spPr>
            <a:xfrm>
              <a:off x="5947721" y="1753066"/>
              <a:ext cx="1219200" cy="338554"/>
            </a:xfrm>
            <a:prstGeom prst="rect">
              <a:avLst/>
            </a:prstGeom>
            <a:noFill/>
          </p:spPr>
          <p:txBody>
            <a:bodyPr wrap="square" rtlCol="0">
              <a:spAutoFit/>
            </a:bodyPr>
            <a:lstStyle/>
            <a:p>
              <a:r>
                <a:rPr lang="en-US" sz="1600" dirty="0"/>
                <a:t>X4 2015</a:t>
              </a:r>
            </a:p>
          </p:txBody>
        </p:sp>
        <p:sp>
          <p:nvSpPr>
            <p:cNvPr id="66" name="TextBox 65"/>
            <p:cNvSpPr txBox="1"/>
            <p:nvPr/>
          </p:nvSpPr>
          <p:spPr>
            <a:xfrm>
              <a:off x="7665185" y="1753066"/>
              <a:ext cx="1219200" cy="338554"/>
            </a:xfrm>
            <a:prstGeom prst="rect">
              <a:avLst/>
            </a:prstGeom>
            <a:noFill/>
          </p:spPr>
          <p:txBody>
            <a:bodyPr wrap="square" rtlCol="0">
              <a:spAutoFit/>
            </a:bodyPr>
            <a:lstStyle/>
            <a:p>
              <a:r>
                <a:rPr lang="en-US" sz="1600" dirty="0"/>
                <a:t>X1 2016</a:t>
              </a:r>
            </a:p>
          </p:txBody>
        </p:sp>
        <p:sp>
          <p:nvSpPr>
            <p:cNvPr id="67" name="TextBox 66"/>
            <p:cNvSpPr txBox="1"/>
            <p:nvPr/>
          </p:nvSpPr>
          <p:spPr>
            <a:xfrm>
              <a:off x="9382648" y="1753066"/>
              <a:ext cx="1219200" cy="338554"/>
            </a:xfrm>
            <a:prstGeom prst="rect">
              <a:avLst/>
            </a:prstGeom>
            <a:noFill/>
          </p:spPr>
          <p:txBody>
            <a:bodyPr wrap="square" rtlCol="0">
              <a:spAutoFit/>
            </a:bodyPr>
            <a:lstStyle/>
            <a:p>
              <a:r>
                <a:rPr lang="en-US" sz="1600" dirty="0"/>
                <a:t>X2 2016</a:t>
              </a:r>
            </a:p>
          </p:txBody>
        </p:sp>
        <p:grpSp>
          <p:nvGrpSpPr>
            <p:cNvPr id="81" name="Group 80"/>
            <p:cNvGrpSpPr/>
            <p:nvPr/>
          </p:nvGrpSpPr>
          <p:grpSpPr>
            <a:xfrm rot="10800000">
              <a:off x="800100" y="1673225"/>
              <a:ext cx="10363200" cy="101600"/>
              <a:chOff x="685800" y="1215390"/>
              <a:chExt cx="7772400" cy="137160"/>
            </a:xfrm>
          </p:grpSpPr>
          <p:cxnSp>
            <p:nvCxnSpPr>
              <p:cNvPr id="68" name="Straight Connector 67"/>
              <p:cNvCxnSpPr/>
              <p:nvPr/>
            </p:nvCxnSpPr>
            <p:spPr>
              <a:xfrm>
                <a:off x="685800" y="1352550"/>
                <a:ext cx="7772400" cy="0"/>
              </a:xfrm>
              <a:prstGeom prst="line">
                <a:avLst/>
              </a:prstGeom>
              <a:ln w="6350" cmpd="sng">
                <a:solidFill>
                  <a:schemeClr val="tx1">
                    <a:alpha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flipV="1">
                <a:off x="4572000" y="1215390"/>
                <a:ext cx="0" cy="137160"/>
              </a:xfrm>
              <a:prstGeom prst="line">
                <a:avLst/>
              </a:prstGeom>
              <a:ln w="6350" cmpd="sng">
                <a:solidFill>
                  <a:schemeClr val="tx1">
                    <a:alpha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flipV="1">
                <a:off x="685800" y="1215390"/>
                <a:ext cx="0" cy="137160"/>
              </a:xfrm>
              <a:prstGeom prst="line">
                <a:avLst/>
              </a:prstGeom>
              <a:ln w="6350" cmpd="sng">
                <a:solidFill>
                  <a:schemeClr val="tx1">
                    <a:alpha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flipV="1">
                <a:off x="1981200" y="1215390"/>
                <a:ext cx="0" cy="137160"/>
              </a:xfrm>
              <a:prstGeom prst="line">
                <a:avLst/>
              </a:prstGeom>
              <a:ln w="6350" cmpd="sng">
                <a:solidFill>
                  <a:schemeClr val="tx1">
                    <a:alpha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flipV="1">
                <a:off x="3276600" y="1215390"/>
                <a:ext cx="0" cy="137160"/>
              </a:xfrm>
              <a:prstGeom prst="line">
                <a:avLst/>
              </a:prstGeom>
              <a:ln w="6350" cmpd="sng">
                <a:solidFill>
                  <a:schemeClr val="tx1">
                    <a:alpha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flipV="1">
                <a:off x="5867400" y="1215390"/>
                <a:ext cx="0" cy="137160"/>
              </a:xfrm>
              <a:prstGeom prst="line">
                <a:avLst/>
              </a:prstGeom>
              <a:ln w="6350" cmpd="sng">
                <a:solidFill>
                  <a:schemeClr val="tx1">
                    <a:alpha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flipV="1">
                <a:off x="7162800" y="1215390"/>
                <a:ext cx="0" cy="137160"/>
              </a:xfrm>
              <a:prstGeom prst="line">
                <a:avLst/>
              </a:prstGeom>
              <a:ln w="6350" cmpd="sng">
                <a:solidFill>
                  <a:schemeClr val="tx1">
                    <a:alpha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flipV="1">
                <a:off x="8458200" y="1215390"/>
                <a:ext cx="0" cy="137160"/>
              </a:xfrm>
              <a:prstGeom prst="line">
                <a:avLst/>
              </a:prstGeom>
              <a:ln w="6350" cmpd="sng">
                <a:solidFill>
                  <a:schemeClr val="tx1">
                    <a:alpha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grpSp>
      </p:grpSp>
      <p:cxnSp>
        <p:nvCxnSpPr>
          <p:cNvPr id="86" name="Straight Connector 85"/>
          <p:cNvCxnSpPr/>
          <p:nvPr/>
        </p:nvCxnSpPr>
        <p:spPr>
          <a:xfrm>
            <a:off x="-1884546" y="2849419"/>
            <a:ext cx="2807859" cy="0"/>
          </a:xfrm>
          <a:prstGeom prst="line">
            <a:avLst/>
          </a:prstGeom>
          <a:ln w="19050" cmpd="sng">
            <a:headEnd type="none"/>
            <a:tailEnd type="none" w="lg"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8196025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wipe(left)">
                                      <p:cBhvr>
                                        <p:cTn id="7" dur="200"/>
                                        <p:tgtEl>
                                          <p:spTgt spid="86"/>
                                        </p:tgtEl>
                                      </p:cBhvr>
                                    </p:animEffect>
                                  </p:childTnLst>
                                </p:cTn>
                              </p:par>
                            </p:childTnLst>
                          </p:cTn>
                        </p:par>
                        <p:par>
                          <p:cTn id="8" fill="hold">
                            <p:stCondLst>
                              <p:cond delay="2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200"/>
                                        <p:tgtEl>
                                          <p:spTgt spid="1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55"/>
                                        </p:tgtEl>
                                        <p:attrNameLst>
                                          <p:attrName>style.visibility</p:attrName>
                                        </p:attrNameLst>
                                      </p:cBhvr>
                                      <p:to>
                                        <p:strVal val="visible"/>
                                      </p:to>
                                    </p:set>
                                    <p:animEffect transition="in" filter="fade">
                                      <p:cBhvr>
                                        <p:cTn id="14" dur="200"/>
                                        <p:tgtEl>
                                          <p:spTgt spid="55"/>
                                        </p:tgtEl>
                                      </p:cBhvr>
                                    </p:animEffect>
                                  </p:childTnLst>
                                </p:cTn>
                              </p:par>
                            </p:childTnLst>
                          </p:cTn>
                        </p:par>
                        <p:par>
                          <p:cTn id="15" fill="hold">
                            <p:stCondLst>
                              <p:cond delay="400"/>
                            </p:stCondLst>
                            <p:childTnLst>
                              <p:par>
                                <p:cTn id="16" presetID="22" presetClass="entr" presetSubtype="8" fill="hold" nodeType="after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wipe(left)">
                                      <p:cBhvr>
                                        <p:cTn id="18" dur="200"/>
                                        <p:tgtEl>
                                          <p:spTgt spid="4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200"/>
                                        <p:tgtEl>
                                          <p:spTgt spid="23"/>
                                        </p:tgtEl>
                                      </p:cBhvr>
                                    </p:animEffect>
                                  </p:childTnLst>
                                </p:cTn>
                              </p:par>
                              <p:par>
                                <p:cTn id="22" presetID="10" presetClass="entr" presetSubtype="0" fill="hold" grpId="0" nodeType="withEffect">
                                  <p:stCondLst>
                                    <p:cond delay="10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2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200"/>
                                        <p:tgtEl>
                                          <p:spTgt spid="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200"/>
                                        <p:tgtEl>
                                          <p:spTgt spid="53"/>
                                        </p:tgtEl>
                                      </p:cBhvr>
                                    </p:animEffect>
                                  </p:childTnLst>
                                </p:cTn>
                              </p:par>
                            </p:childTnLst>
                          </p:cTn>
                        </p:par>
                        <p:par>
                          <p:cTn id="33" fill="hold">
                            <p:stCondLst>
                              <p:cond delay="200"/>
                            </p:stCondLst>
                            <p:childTnLst>
                              <p:par>
                                <p:cTn id="34" presetID="10" presetClass="entr" presetSubtype="0" fill="hold" grpId="0" nodeType="afterEffect">
                                  <p:stCondLst>
                                    <p:cond delay="10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200"/>
                                        <p:tgtEl>
                                          <p:spTgt spid="1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200"/>
                                        <p:tgtEl>
                                          <p:spTgt spid="24"/>
                                        </p:tgtEl>
                                      </p:cBhvr>
                                    </p:animEffect>
                                  </p:childTnLst>
                                </p:cTn>
                              </p:par>
                              <p:par>
                                <p:cTn id="40" presetID="22" presetClass="entr" presetSubtype="8" fill="hold" nodeType="with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wipe(left)">
                                      <p:cBhvr>
                                        <p:cTn id="42" dur="200"/>
                                        <p:tgtEl>
                                          <p:spTgt spid="4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300"/>
                                        <p:tgtEl>
                                          <p:spTgt spid="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4"/>
                                        </p:tgtEl>
                                        <p:attrNameLst>
                                          <p:attrName>style.visibility</p:attrName>
                                        </p:attrNameLst>
                                      </p:cBhvr>
                                      <p:to>
                                        <p:strVal val="visible"/>
                                      </p:to>
                                    </p:set>
                                    <p:animEffect transition="in" filter="fade">
                                      <p:cBhvr>
                                        <p:cTn id="50" dur="300"/>
                                        <p:tgtEl>
                                          <p:spTgt spid="54"/>
                                        </p:tgtEl>
                                      </p:cBhvr>
                                    </p:animEffect>
                                  </p:childTnLst>
                                </p:cTn>
                              </p:par>
                            </p:childTnLst>
                          </p:cTn>
                        </p:par>
                        <p:par>
                          <p:cTn id="51" fill="hold">
                            <p:stCondLst>
                              <p:cond delay="300"/>
                            </p:stCondLst>
                            <p:childTnLst>
                              <p:par>
                                <p:cTn id="52" presetID="10" presetClass="entr" presetSubtype="0" fill="hold" grpId="0" nodeType="after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300"/>
                                        <p:tgtEl>
                                          <p:spTgt spid="25"/>
                                        </p:tgtEl>
                                      </p:cBhvr>
                                    </p:animEffect>
                                  </p:childTnLst>
                                </p:cTn>
                              </p:par>
                              <p:par>
                                <p:cTn id="55" presetID="10" presetClass="entr" presetSubtype="0" fill="hold" grpId="0" nodeType="withEffect">
                                  <p:stCondLst>
                                    <p:cond delay="100"/>
                                  </p:stCondLst>
                                  <p:childTnLst>
                                    <p:set>
                                      <p:cBhvr>
                                        <p:cTn id="56" dur="1" fill="hold">
                                          <p:stCondLst>
                                            <p:cond delay="0"/>
                                          </p:stCondLst>
                                        </p:cTn>
                                        <p:tgtEl>
                                          <p:spTgt spid="14"/>
                                        </p:tgtEl>
                                        <p:attrNameLst>
                                          <p:attrName>style.visibility</p:attrName>
                                        </p:attrNameLst>
                                      </p:cBhvr>
                                      <p:to>
                                        <p:strVal val="visible"/>
                                      </p:to>
                                    </p:set>
                                    <p:animEffect transition="in" filter="fade">
                                      <p:cBhvr>
                                        <p:cTn id="57" dur="300"/>
                                        <p:tgtEl>
                                          <p:spTgt spid="14"/>
                                        </p:tgtEl>
                                      </p:cBhvr>
                                    </p:animEffect>
                                  </p:childTnLst>
                                </p:cTn>
                              </p:par>
                              <p:par>
                                <p:cTn id="58" presetID="22" presetClass="entr" presetSubtype="4" fill="hold" nodeType="withEffect">
                                  <p:stCondLst>
                                    <p:cond delay="0"/>
                                  </p:stCondLst>
                                  <p:childTnLst>
                                    <p:set>
                                      <p:cBhvr>
                                        <p:cTn id="59" dur="1" fill="hold">
                                          <p:stCondLst>
                                            <p:cond delay="0"/>
                                          </p:stCondLst>
                                        </p:cTn>
                                        <p:tgtEl>
                                          <p:spTgt spid="57"/>
                                        </p:tgtEl>
                                        <p:attrNameLst>
                                          <p:attrName>style.visibility</p:attrName>
                                        </p:attrNameLst>
                                      </p:cBhvr>
                                      <p:to>
                                        <p:strVal val="visible"/>
                                      </p:to>
                                    </p:set>
                                    <p:animEffect transition="in" filter="wipe(down)">
                                      <p:cBhvr>
                                        <p:cTn id="60" dur="300"/>
                                        <p:tgtEl>
                                          <p:spTgt spid="57"/>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1"/>
                                        </p:tgtEl>
                                        <p:attrNameLst>
                                          <p:attrName>style.visibility</p:attrName>
                                        </p:attrNameLst>
                                      </p:cBhvr>
                                      <p:to>
                                        <p:strVal val="visible"/>
                                      </p:to>
                                    </p:set>
                                    <p:animEffect transition="in" filter="fade">
                                      <p:cBhvr>
                                        <p:cTn id="65" dur="300"/>
                                        <p:tgtEl>
                                          <p:spTgt spid="11"/>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56"/>
                                        </p:tgtEl>
                                        <p:attrNameLst>
                                          <p:attrName>style.visibility</p:attrName>
                                        </p:attrNameLst>
                                      </p:cBhvr>
                                      <p:to>
                                        <p:strVal val="visible"/>
                                      </p:to>
                                    </p:set>
                                    <p:animEffect transition="in" filter="fade">
                                      <p:cBhvr>
                                        <p:cTn id="68" dur="300"/>
                                        <p:tgtEl>
                                          <p:spTgt spid="56"/>
                                        </p:tgtEl>
                                      </p:cBhvr>
                                    </p:animEffect>
                                  </p:childTnLst>
                                </p:cTn>
                              </p:par>
                            </p:childTnLst>
                          </p:cTn>
                        </p:par>
                        <p:par>
                          <p:cTn id="69" fill="hold">
                            <p:stCondLst>
                              <p:cond delay="300"/>
                            </p:stCondLst>
                            <p:childTnLst>
                              <p:par>
                                <p:cTn id="70" presetID="10" presetClass="entr" presetSubtype="0" fill="hold" grpId="0" nodeType="afterEffect">
                                  <p:stCondLst>
                                    <p:cond delay="0"/>
                                  </p:stCondLst>
                                  <p:childTnLst>
                                    <p:set>
                                      <p:cBhvr>
                                        <p:cTn id="71" dur="1" fill="hold">
                                          <p:stCondLst>
                                            <p:cond delay="0"/>
                                          </p:stCondLst>
                                        </p:cTn>
                                        <p:tgtEl>
                                          <p:spTgt spid="26"/>
                                        </p:tgtEl>
                                        <p:attrNameLst>
                                          <p:attrName>style.visibility</p:attrName>
                                        </p:attrNameLst>
                                      </p:cBhvr>
                                      <p:to>
                                        <p:strVal val="visible"/>
                                      </p:to>
                                    </p:set>
                                    <p:animEffect transition="in" filter="fade">
                                      <p:cBhvr>
                                        <p:cTn id="72" dur="300"/>
                                        <p:tgtEl>
                                          <p:spTgt spid="26"/>
                                        </p:tgtEl>
                                      </p:cBhvr>
                                    </p:animEffect>
                                  </p:childTnLst>
                                </p:cTn>
                              </p:par>
                              <p:par>
                                <p:cTn id="73" presetID="10" presetClass="entr" presetSubtype="0" fill="hold" grpId="0" nodeType="withEffect">
                                  <p:stCondLst>
                                    <p:cond delay="100"/>
                                  </p:stCondLst>
                                  <p:childTnLst>
                                    <p:set>
                                      <p:cBhvr>
                                        <p:cTn id="74" dur="1" fill="hold">
                                          <p:stCondLst>
                                            <p:cond delay="0"/>
                                          </p:stCondLst>
                                        </p:cTn>
                                        <p:tgtEl>
                                          <p:spTgt spid="15"/>
                                        </p:tgtEl>
                                        <p:attrNameLst>
                                          <p:attrName>style.visibility</p:attrName>
                                        </p:attrNameLst>
                                      </p:cBhvr>
                                      <p:to>
                                        <p:strVal val="visible"/>
                                      </p:to>
                                    </p:set>
                                    <p:animEffect transition="in" filter="fade">
                                      <p:cBhvr>
                                        <p:cTn id="75" dur="300"/>
                                        <p:tgtEl>
                                          <p:spTgt spid="15"/>
                                        </p:tgtEl>
                                      </p:cBhvr>
                                    </p:animEffect>
                                  </p:childTnLst>
                                </p:cTn>
                              </p:par>
                              <p:par>
                                <p:cTn id="76" presetID="22" presetClass="entr" presetSubtype="8" fill="hold" nodeType="withEffect">
                                  <p:stCondLst>
                                    <p:cond delay="0"/>
                                  </p:stCondLst>
                                  <p:childTnLst>
                                    <p:set>
                                      <p:cBhvr>
                                        <p:cTn id="77" dur="1" fill="hold">
                                          <p:stCondLst>
                                            <p:cond delay="0"/>
                                          </p:stCondLst>
                                        </p:cTn>
                                        <p:tgtEl>
                                          <p:spTgt spid="58"/>
                                        </p:tgtEl>
                                        <p:attrNameLst>
                                          <p:attrName>style.visibility</p:attrName>
                                        </p:attrNameLst>
                                      </p:cBhvr>
                                      <p:to>
                                        <p:strVal val="visible"/>
                                      </p:to>
                                    </p:set>
                                    <p:animEffect transition="in" filter="wipe(left)">
                                      <p:cBhvr>
                                        <p:cTn id="78" dur="300"/>
                                        <p:tgtEl>
                                          <p:spTgt spid="58"/>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34"/>
                                        </p:tgtEl>
                                        <p:attrNameLst>
                                          <p:attrName>style.visibility</p:attrName>
                                        </p:attrNameLst>
                                      </p:cBhvr>
                                      <p:to>
                                        <p:strVal val="visible"/>
                                      </p:to>
                                    </p:set>
                                    <p:animEffect transition="in" filter="fade">
                                      <p:cBhvr>
                                        <p:cTn id="81" dur="500"/>
                                        <p:tgtEl>
                                          <p:spTgt spid="34"/>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35"/>
                                        </p:tgtEl>
                                        <p:attrNameLst>
                                          <p:attrName>style.visibility</p:attrName>
                                        </p:attrNameLst>
                                      </p:cBhvr>
                                      <p:to>
                                        <p:strVal val="visible"/>
                                      </p:to>
                                    </p:set>
                                    <p:animEffect transition="in" filter="fade">
                                      <p:cBhvr>
                                        <p:cTn id="84"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23" grpId="0"/>
      <p:bldP spid="8" grpId="0" animBg="1"/>
      <p:bldP spid="13" grpId="0"/>
      <p:bldP spid="24" grpId="0"/>
      <p:bldP spid="9" grpId="0" animBg="1"/>
      <p:bldP spid="14" grpId="0"/>
      <p:bldP spid="25" grpId="0"/>
      <p:bldP spid="11" grpId="0" animBg="1"/>
      <p:bldP spid="15" grpId="0"/>
      <p:bldP spid="26" grpId="0"/>
      <p:bldP spid="34" grpId="0"/>
      <p:bldP spid="35" grpId="0"/>
      <p:bldP spid="53" grpId="0" animBg="1"/>
      <p:bldP spid="54" grpId="0" animBg="1"/>
      <p:bldP spid="55" grpId="0" animBg="1"/>
      <p:bldP spid="5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reeform 39"/>
          <p:cNvSpPr/>
          <p:nvPr/>
        </p:nvSpPr>
        <p:spPr>
          <a:xfrm>
            <a:off x="7903091" y="1870465"/>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42" name="Freeform 41"/>
          <p:cNvSpPr/>
          <p:nvPr/>
        </p:nvSpPr>
        <p:spPr>
          <a:xfrm flipV="1">
            <a:off x="7903091" y="4527304"/>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45" name="Freeform 44"/>
          <p:cNvSpPr/>
          <p:nvPr/>
        </p:nvSpPr>
        <p:spPr>
          <a:xfrm flipH="1">
            <a:off x="1535493" y="1870465"/>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a:p>
        </p:txBody>
      </p:sp>
      <p:sp>
        <p:nvSpPr>
          <p:cNvPr id="46" name="Freeform 45"/>
          <p:cNvSpPr/>
          <p:nvPr/>
        </p:nvSpPr>
        <p:spPr>
          <a:xfrm flipH="1" flipV="1">
            <a:off x="1535493" y="4527304"/>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p>
        </p:txBody>
      </p:sp>
      <p:sp>
        <p:nvSpPr>
          <p:cNvPr id="5" name="Oval 4"/>
          <p:cNvSpPr/>
          <p:nvPr/>
        </p:nvSpPr>
        <p:spPr>
          <a:xfrm>
            <a:off x="4731757" y="1787761"/>
            <a:ext cx="3185729" cy="3185729"/>
          </a:xfrm>
          <a:prstGeom prst="ellipse">
            <a:avLst/>
          </a:prstGeom>
          <a:noFill/>
          <a:ln w="19050" cmpd="sng">
            <a:solidFill>
              <a:schemeClr val="accent1"/>
            </a:solidFill>
          </a:ln>
          <a:effectLst/>
        </p:spPr>
        <p:style>
          <a:lnRef idx="0">
            <a:scrgbClr r="0" g="0" b="0"/>
          </a:lnRef>
          <a:fillRef idx="1">
            <a:scrgbClr r="0" g="0" b="0"/>
          </a:fillRef>
          <a:effectRef idx="2">
            <a:scrgbClr r="0" g="0" b="0"/>
          </a:effectRef>
          <a:fontRef idx="minor">
            <a:schemeClr val="dk1">
              <a:hueOff val="0"/>
              <a:satOff val="0"/>
              <a:lumOff val="0"/>
              <a:alphaOff val="0"/>
            </a:schemeClr>
          </a:fontRef>
        </p:style>
      </p:sp>
      <p:sp>
        <p:nvSpPr>
          <p:cNvPr id="6" name="Freeform 5"/>
          <p:cNvSpPr/>
          <p:nvPr/>
        </p:nvSpPr>
        <p:spPr>
          <a:xfrm>
            <a:off x="4523577" y="1579581"/>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SMBs</a:t>
            </a:r>
          </a:p>
        </p:txBody>
      </p:sp>
      <p:sp>
        <p:nvSpPr>
          <p:cNvPr id="7" name="Freeform 6"/>
          <p:cNvSpPr/>
          <p:nvPr/>
        </p:nvSpPr>
        <p:spPr>
          <a:xfrm>
            <a:off x="6596014" y="1579581"/>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Founders</a:t>
            </a:r>
          </a:p>
        </p:txBody>
      </p:sp>
      <p:sp>
        <p:nvSpPr>
          <p:cNvPr id="8" name="Freeform 7"/>
          <p:cNvSpPr/>
          <p:nvPr/>
        </p:nvSpPr>
        <p:spPr>
          <a:xfrm>
            <a:off x="4523577" y="3652018"/>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Corporate</a:t>
            </a:r>
          </a:p>
        </p:txBody>
      </p:sp>
      <p:sp>
        <p:nvSpPr>
          <p:cNvPr id="9" name="Freeform 8"/>
          <p:cNvSpPr/>
          <p:nvPr/>
        </p:nvSpPr>
        <p:spPr>
          <a:xfrm>
            <a:off x="6596014" y="3652018"/>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bg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Enterprises</a:t>
            </a:r>
          </a:p>
        </p:txBody>
      </p:sp>
      <p:sp>
        <p:nvSpPr>
          <p:cNvPr id="2" name="Title 1"/>
          <p:cNvSpPr>
            <a:spLocks noGrp="1"/>
          </p:cNvSpPr>
          <p:nvPr>
            <p:ph type="title"/>
          </p:nvPr>
        </p:nvSpPr>
        <p:spPr/>
        <p:txBody>
          <a:bodyPr/>
          <a:lstStyle/>
          <a:p>
            <a:r>
              <a:rPr lang="en-US" dirty="0"/>
              <a:t>TARGET USERS</a:t>
            </a:r>
          </a:p>
        </p:txBody>
      </p:sp>
      <p:sp>
        <p:nvSpPr>
          <p:cNvPr id="25" name="TextBox 24"/>
          <p:cNvSpPr txBox="1"/>
          <p:nvPr/>
        </p:nvSpPr>
        <p:spPr>
          <a:xfrm>
            <a:off x="8570264" y="1488236"/>
            <a:ext cx="2662307" cy="1378391"/>
          </a:xfrm>
          <a:prstGeom prst="rect">
            <a:avLst/>
          </a:prstGeom>
          <a:noFill/>
        </p:spPr>
        <p:txBody>
          <a:bodyPr wrap="square" lIns="121920" rIns="121920" rtlCol="0">
            <a:spAutoFit/>
          </a:bodyPr>
          <a:lstStyle/>
          <a:p>
            <a:pPr>
              <a:lnSpc>
                <a:spcPct val="90000"/>
              </a:lnSpc>
              <a:spcBef>
                <a:spcPts val="1067"/>
              </a:spcBef>
            </a:pPr>
            <a:r>
              <a:rPr lang="en-US" sz="1867" dirty="0"/>
              <a:t> </a:t>
            </a:r>
          </a:p>
          <a:p>
            <a:pPr>
              <a:lnSpc>
                <a:spcPct val="90000"/>
              </a:lnSpc>
              <a:spcBef>
                <a:spcPts val="1067"/>
              </a:spcBef>
            </a:pPr>
            <a:r>
              <a:rPr lang="en-US" sz="1600" dirty="0"/>
              <a:t>Innovators seek the latest studies and resources when it comes to defining organizational culture</a:t>
            </a:r>
          </a:p>
        </p:txBody>
      </p:sp>
      <p:sp>
        <p:nvSpPr>
          <p:cNvPr id="43" name="TextBox 42"/>
          <p:cNvSpPr txBox="1"/>
          <p:nvPr/>
        </p:nvSpPr>
        <p:spPr>
          <a:xfrm>
            <a:off x="8570264" y="4449874"/>
            <a:ext cx="2518291" cy="1618392"/>
          </a:xfrm>
          <a:prstGeom prst="rect">
            <a:avLst/>
          </a:prstGeom>
          <a:noFill/>
        </p:spPr>
        <p:txBody>
          <a:bodyPr wrap="square" lIns="121920" rIns="121920" rtlCol="0">
            <a:spAutoFit/>
          </a:bodyPr>
          <a:lstStyle/>
          <a:p>
            <a:pPr>
              <a:lnSpc>
                <a:spcPct val="90000"/>
              </a:lnSpc>
              <a:spcBef>
                <a:spcPts val="1067"/>
              </a:spcBef>
            </a:pPr>
            <a:r>
              <a:rPr lang="en-US" sz="2000" dirty="0"/>
              <a:t> </a:t>
            </a:r>
          </a:p>
          <a:p>
            <a:pPr>
              <a:lnSpc>
                <a:spcPct val="90000"/>
              </a:lnSpc>
              <a:spcBef>
                <a:spcPts val="1067"/>
              </a:spcBef>
            </a:pPr>
            <a:r>
              <a:rPr lang="en-US" sz="1600" dirty="0"/>
              <a:t>Enterprises seek to hire the best-in-class engineers, managers, designers in their industry</a:t>
            </a:r>
          </a:p>
        </p:txBody>
      </p:sp>
      <p:sp>
        <p:nvSpPr>
          <p:cNvPr id="47" name="TextBox 46"/>
          <p:cNvSpPr txBox="1"/>
          <p:nvPr/>
        </p:nvSpPr>
        <p:spPr>
          <a:xfrm>
            <a:off x="1813137" y="4449874"/>
            <a:ext cx="2272675" cy="1396793"/>
          </a:xfrm>
          <a:prstGeom prst="rect">
            <a:avLst/>
          </a:prstGeom>
          <a:noFill/>
        </p:spPr>
        <p:txBody>
          <a:bodyPr wrap="square" lIns="121920" rIns="121920" rtlCol="0">
            <a:spAutoFit/>
          </a:bodyPr>
          <a:lstStyle/>
          <a:p>
            <a:pPr algn="r">
              <a:lnSpc>
                <a:spcPct val="90000"/>
              </a:lnSpc>
              <a:spcBef>
                <a:spcPts val="1067"/>
              </a:spcBef>
            </a:pPr>
            <a:r>
              <a:rPr lang="en-US" sz="2000" dirty="0"/>
              <a:t> </a:t>
            </a:r>
          </a:p>
          <a:p>
            <a:pPr algn="r">
              <a:lnSpc>
                <a:spcPct val="90000"/>
              </a:lnSpc>
              <a:spcBef>
                <a:spcPts val="1067"/>
              </a:spcBef>
            </a:pPr>
            <a:r>
              <a:rPr lang="en-US" sz="1600" dirty="0"/>
              <a:t>Corporate employees have few mentors and resources to guide them to success</a:t>
            </a:r>
          </a:p>
        </p:txBody>
      </p:sp>
      <p:cxnSp>
        <p:nvCxnSpPr>
          <p:cNvPr id="50" name="Straight Connector 49"/>
          <p:cNvCxnSpPr/>
          <p:nvPr/>
        </p:nvCxnSpPr>
        <p:spPr>
          <a:xfrm>
            <a:off x="6328007" y="1805824"/>
            <a:ext cx="0" cy="3149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rot="5400000">
            <a:off x="6324620" y="1805824"/>
            <a:ext cx="0" cy="3149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sp>
        <p:nvSpPr>
          <p:cNvPr id="54" name="TextBox 53"/>
          <p:cNvSpPr txBox="1"/>
          <p:nvPr/>
        </p:nvSpPr>
        <p:spPr>
          <a:xfrm>
            <a:off x="3812389" y="3186863"/>
            <a:ext cx="743794" cy="338554"/>
          </a:xfrm>
          <a:prstGeom prst="rect">
            <a:avLst/>
          </a:prstGeom>
          <a:noFill/>
        </p:spPr>
        <p:txBody>
          <a:bodyPr wrap="square" lIns="0" rIns="0" rtlCol="0">
            <a:spAutoFit/>
          </a:bodyPr>
          <a:lstStyle/>
          <a:p>
            <a:pPr algn="r"/>
            <a:r>
              <a:rPr lang="en-US" sz="1600" dirty="0"/>
              <a:t>Style</a:t>
            </a:r>
          </a:p>
        </p:txBody>
      </p:sp>
      <p:sp>
        <p:nvSpPr>
          <p:cNvPr id="55" name="TextBox 54"/>
          <p:cNvSpPr txBox="1"/>
          <p:nvPr/>
        </p:nvSpPr>
        <p:spPr>
          <a:xfrm>
            <a:off x="6149498" y="1364771"/>
            <a:ext cx="359074" cy="338554"/>
          </a:xfrm>
          <a:prstGeom prst="rect">
            <a:avLst/>
          </a:prstGeom>
          <a:noFill/>
        </p:spPr>
        <p:txBody>
          <a:bodyPr wrap="none" lIns="0" rIns="0" rtlCol="0">
            <a:spAutoFit/>
          </a:bodyPr>
          <a:lstStyle/>
          <a:p>
            <a:pPr algn="ctr"/>
            <a:r>
              <a:rPr lang="en-US" sz="1600" dirty="0"/>
              <a:t>Size</a:t>
            </a:r>
          </a:p>
        </p:txBody>
      </p:sp>
      <p:sp>
        <p:nvSpPr>
          <p:cNvPr id="20" name="TextBox 19"/>
          <p:cNvSpPr txBox="1"/>
          <p:nvPr/>
        </p:nvSpPr>
        <p:spPr>
          <a:xfrm>
            <a:off x="1868453" y="1534048"/>
            <a:ext cx="2272675" cy="1396793"/>
          </a:xfrm>
          <a:prstGeom prst="rect">
            <a:avLst/>
          </a:prstGeom>
          <a:noFill/>
        </p:spPr>
        <p:txBody>
          <a:bodyPr wrap="square" lIns="121920" rIns="121920" rtlCol="0">
            <a:spAutoFit/>
          </a:bodyPr>
          <a:lstStyle/>
          <a:p>
            <a:pPr algn="r">
              <a:lnSpc>
                <a:spcPct val="90000"/>
              </a:lnSpc>
              <a:spcBef>
                <a:spcPts val="1067"/>
              </a:spcBef>
            </a:pPr>
            <a:r>
              <a:rPr lang="en-US" sz="2000" dirty="0"/>
              <a:t> </a:t>
            </a:r>
          </a:p>
          <a:p>
            <a:pPr algn="r">
              <a:lnSpc>
                <a:spcPct val="90000"/>
              </a:lnSpc>
              <a:spcBef>
                <a:spcPts val="1067"/>
              </a:spcBef>
            </a:pPr>
            <a:r>
              <a:rPr lang="en-US" sz="1600" dirty="0"/>
              <a:t>Small/medium business need digital resources and services to help them compete</a:t>
            </a:r>
          </a:p>
        </p:txBody>
      </p:sp>
      <p:pic>
        <p:nvPicPr>
          <p:cNvPr id="21" name="Picture 20">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7706651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par>
                                <p:cTn id="8" presetID="22" presetClass="entr" presetSubtype="4" fill="hold" nodeType="withEffect">
                                  <p:stCondLst>
                                    <p:cond delay="250"/>
                                  </p:stCondLst>
                                  <p:childTnLst>
                                    <p:set>
                                      <p:cBhvr>
                                        <p:cTn id="9" dur="1" fill="hold">
                                          <p:stCondLst>
                                            <p:cond delay="0"/>
                                          </p:stCondLst>
                                        </p:cTn>
                                        <p:tgtEl>
                                          <p:spTgt spid="50"/>
                                        </p:tgtEl>
                                        <p:attrNameLst>
                                          <p:attrName>style.visibility</p:attrName>
                                        </p:attrNameLst>
                                      </p:cBhvr>
                                      <p:to>
                                        <p:strVal val="visible"/>
                                      </p:to>
                                    </p:set>
                                    <p:animEffect transition="in" filter="wipe(down)">
                                      <p:cBhvr>
                                        <p:cTn id="10" dur="250"/>
                                        <p:tgtEl>
                                          <p:spTgt spid="50"/>
                                        </p:tgtEl>
                                      </p:cBhvr>
                                    </p:animEffect>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55"/>
                                        </p:tgtEl>
                                        <p:attrNameLst>
                                          <p:attrName>style.visibility</p:attrName>
                                        </p:attrNameLst>
                                      </p:cBhvr>
                                      <p:to>
                                        <p:strVal val="visible"/>
                                      </p:to>
                                    </p:set>
                                    <p:animEffect transition="in" filter="wipe(down)">
                                      <p:cBhvr>
                                        <p:cTn id="14" dur="250"/>
                                        <p:tgtEl>
                                          <p:spTgt spid="55"/>
                                        </p:tgtEl>
                                      </p:cBhvr>
                                    </p:animEffect>
                                  </p:childTnLst>
                                </p:cTn>
                              </p:par>
                              <p:par>
                                <p:cTn id="15" presetID="22" presetClass="entr" presetSubtype="2" fill="hold" nodeType="withEffect">
                                  <p:stCondLst>
                                    <p:cond delay="250"/>
                                  </p:stCondLst>
                                  <p:childTnLst>
                                    <p:set>
                                      <p:cBhvr>
                                        <p:cTn id="16" dur="1" fill="hold">
                                          <p:stCondLst>
                                            <p:cond delay="0"/>
                                          </p:stCondLst>
                                        </p:cTn>
                                        <p:tgtEl>
                                          <p:spTgt spid="52"/>
                                        </p:tgtEl>
                                        <p:attrNameLst>
                                          <p:attrName>style.visibility</p:attrName>
                                        </p:attrNameLst>
                                      </p:cBhvr>
                                      <p:to>
                                        <p:strVal val="visible"/>
                                      </p:to>
                                    </p:set>
                                    <p:animEffect transition="in" filter="wipe(right)">
                                      <p:cBhvr>
                                        <p:cTn id="17" dur="250"/>
                                        <p:tgtEl>
                                          <p:spTgt spid="52"/>
                                        </p:tgtEl>
                                      </p:cBhvr>
                                    </p:animEffect>
                                  </p:childTnLst>
                                </p:cTn>
                              </p:par>
                              <p:par>
                                <p:cTn id="18" presetID="22" presetClass="entr" presetSubtype="2" fill="hold" grpId="0" nodeType="withEffect">
                                  <p:stCondLst>
                                    <p:cond delay="500"/>
                                  </p:stCondLst>
                                  <p:childTnLst>
                                    <p:set>
                                      <p:cBhvr>
                                        <p:cTn id="19" dur="1" fill="hold">
                                          <p:stCondLst>
                                            <p:cond delay="0"/>
                                          </p:stCondLst>
                                        </p:cTn>
                                        <p:tgtEl>
                                          <p:spTgt spid="54"/>
                                        </p:tgtEl>
                                        <p:attrNameLst>
                                          <p:attrName>style.visibility</p:attrName>
                                        </p:attrNameLst>
                                      </p:cBhvr>
                                      <p:to>
                                        <p:strVal val="visible"/>
                                      </p:to>
                                    </p:set>
                                    <p:animEffect transition="in" filter="wipe(right)">
                                      <p:cBhvr>
                                        <p:cTn id="20" dur="250"/>
                                        <p:tgtEl>
                                          <p:spTgt spid="54"/>
                                        </p:tgtEl>
                                      </p:cBhvr>
                                    </p:animEffect>
                                  </p:childTnLst>
                                </p:cTn>
                              </p:par>
                              <p:par>
                                <p:cTn id="21" presetID="10" presetClass="entr" presetSubtype="0" fill="hold" grpId="0" nodeType="withEffect">
                                  <p:stCondLst>
                                    <p:cond delay="75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250"/>
                                        <p:tgtEl>
                                          <p:spTgt spid="6"/>
                                        </p:tgtEl>
                                      </p:cBhvr>
                                    </p:animEffect>
                                  </p:childTnLst>
                                </p:cTn>
                              </p:par>
                              <p:par>
                                <p:cTn id="24" presetID="22" presetClass="entr" presetSubtype="2" fill="hold" grpId="0" nodeType="withEffect">
                                  <p:stCondLst>
                                    <p:cond delay="1000"/>
                                  </p:stCondLst>
                                  <p:childTnLst>
                                    <p:set>
                                      <p:cBhvr>
                                        <p:cTn id="25" dur="1" fill="hold">
                                          <p:stCondLst>
                                            <p:cond delay="0"/>
                                          </p:stCondLst>
                                        </p:cTn>
                                        <p:tgtEl>
                                          <p:spTgt spid="45"/>
                                        </p:tgtEl>
                                        <p:attrNameLst>
                                          <p:attrName>style.visibility</p:attrName>
                                        </p:attrNameLst>
                                      </p:cBhvr>
                                      <p:to>
                                        <p:strVal val="visible"/>
                                      </p:to>
                                    </p:set>
                                    <p:animEffect transition="in" filter="wipe(right)">
                                      <p:cBhvr>
                                        <p:cTn id="26" dur="250"/>
                                        <p:tgtEl>
                                          <p:spTgt spid="45"/>
                                        </p:tgtEl>
                                      </p:cBhvr>
                                    </p:animEffect>
                                  </p:childTnLst>
                                </p:cTn>
                              </p:par>
                              <p:par>
                                <p:cTn id="27" presetID="10" presetClass="entr" presetSubtype="0" fill="hold" grpId="0" nodeType="withEffect">
                                  <p:stCondLst>
                                    <p:cond delay="150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250"/>
                                        <p:tgtEl>
                                          <p:spTgt spid="7"/>
                                        </p:tgtEl>
                                      </p:cBhvr>
                                    </p:animEffect>
                                  </p:childTnLst>
                                </p:cTn>
                              </p:par>
                              <p:par>
                                <p:cTn id="30" presetID="22" presetClass="entr" presetSubtype="8" fill="hold" grpId="0" nodeType="withEffect">
                                  <p:stCondLst>
                                    <p:cond delay="1750"/>
                                  </p:stCondLst>
                                  <p:childTnLst>
                                    <p:set>
                                      <p:cBhvr>
                                        <p:cTn id="31" dur="1" fill="hold">
                                          <p:stCondLst>
                                            <p:cond delay="0"/>
                                          </p:stCondLst>
                                        </p:cTn>
                                        <p:tgtEl>
                                          <p:spTgt spid="40"/>
                                        </p:tgtEl>
                                        <p:attrNameLst>
                                          <p:attrName>style.visibility</p:attrName>
                                        </p:attrNameLst>
                                      </p:cBhvr>
                                      <p:to>
                                        <p:strVal val="visible"/>
                                      </p:to>
                                    </p:set>
                                    <p:animEffect transition="in" filter="wipe(left)">
                                      <p:cBhvr>
                                        <p:cTn id="32" dur="250"/>
                                        <p:tgtEl>
                                          <p:spTgt spid="40"/>
                                        </p:tgtEl>
                                      </p:cBhvr>
                                    </p:animEffect>
                                  </p:childTnLst>
                                </p:cTn>
                              </p:par>
                              <p:par>
                                <p:cTn id="33" presetID="10" presetClass="entr" presetSubtype="0" fill="hold" grpId="0" nodeType="withEffect">
                                  <p:stCondLst>
                                    <p:cond delay="200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250"/>
                                        <p:tgtEl>
                                          <p:spTgt spid="25"/>
                                        </p:tgtEl>
                                      </p:cBhvr>
                                    </p:animEffect>
                                  </p:childTnLst>
                                </p:cTn>
                              </p:par>
                              <p:par>
                                <p:cTn id="36" presetID="10" presetClass="entr" presetSubtype="0" fill="hold" grpId="0" nodeType="withEffect">
                                  <p:stCondLst>
                                    <p:cond delay="225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250"/>
                                        <p:tgtEl>
                                          <p:spTgt spid="8"/>
                                        </p:tgtEl>
                                      </p:cBhvr>
                                    </p:animEffect>
                                  </p:childTnLst>
                                </p:cTn>
                              </p:par>
                              <p:par>
                                <p:cTn id="39" presetID="22" presetClass="entr" presetSubtype="2" fill="hold" grpId="0" nodeType="withEffect">
                                  <p:stCondLst>
                                    <p:cond delay="2500"/>
                                  </p:stCondLst>
                                  <p:childTnLst>
                                    <p:set>
                                      <p:cBhvr>
                                        <p:cTn id="40" dur="1" fill="hold">
                                          <p:stCondLst>
                                            <p:cond delay="0"/>
                                          </p:stCondLst>
                                        </p:cTn>
                                        <p:tgtEl>
                                          <p:spTgt spid="46"/>
                                        </p:tgtEl>
                                        <p:attrNameLst>
                                          <p:attrName>style.visibility</p:attrName>
                                        </p:attrNameLst>
                                      </p:cBhvr>
                                      <p:to>
                                        <p:strVal val="visible"/>
                                      </p:to>
                                    </p:set>
                                    <p:animEffect transition="in" filter="wipe(right)">
                                      <p:cBhvr>
                                        <p:cTn id="41" dur="250"/>
                                        <p:tgtEl>
                                          <p:spTgt spid="46"/>
                                        </p:tgtEl>
                                      </p:cBhvr>
                                    </p:animEffect>
                                  </p:childTnLst>
                                </p:cTn>
                              </p:par>
                              <p:par>
                                <p:cTn id="42" presetID="10" presetClass="entr" presetSubtype="0" fill="hold" grpId="0" nodeType="withEffect">
                                  <p:stCondLst>
                                    <p:cond delay="2750"/>
                                  </p:stCondLst>
                                  <p:childTnLst>
                                    <p:set>
                                      <p:cBhvr>
                                        <p:cTn id="43" dur="1" fill="hold">
                                          <p:stCondLst>
                                            <p:cond delay="0"/>
                                          </p:stCondLst>
                                        </p:cTn>
                                        <p:tgtEl>
                                          <p:spTgt spid="47"/>
                                        </p:tgtEl>
                                        <p:attrNameLst>
                                          <p:attrName>style.visibility</p:attrName>
                                        </p:attrNameLst>
                                      </p:cBhvr>
                                      <p:to>
                                        <p:strVal val="visible"/>
                                      </p:to>
                                    </p:set>
                                    <p:animEffect transition="in" filter="fade">
                                      <p:cBhvr>
                                        <p:cTn id="44" dur="250"/>
                                        <p:tgtEl>
                                          <p:spTgt spid="47"/>
                                        </p:tgtEl>
                                      </p:cBhvr>
                                    </p:animEffect>
                                  </p:childTnLst>
                                </p:cTn>
                              </p:par>
                              <p:par>
                                <p:cTn id="45" presetID="10" presetClass="entr" presetSubtype="0" fill="hold" grpId="0" nodeType="withEffect">
                                  <p:stCondLst>
                                    <p:cond delay="300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250"/>
                                        <p:tgtEl>
                                          <p:spTgt spid="9"/>
                                        </p:tgtEl>
                                      </p:cBhvr>
                                    </p:animEffect>
                                  </p:childTnLst>
                                </p:cTn>
                              </p:par>
                              <p:par>
                                <p:cTn id="48" presetID="22" presetClass="entr" presetSubtype="8" fill="hold" grpId="0" nodeType="withEffect">
                                  <p:stCondLst>
                                    <p:cond delay="3250"/>
                                  </p:stCondLst>
                                  <p:childTnLst>
                                    <p:set>
                                      <p:cBhvr>
                                        <p:cTn id="49" dur="1" fill="hold">
                                          <p:stCondLst>
                                            <p:cond delay="0"/>
                                          </p:stCondLst>
                                        </p:cTn>
                                        <p:tgtEl>
                                          <p:spTgt spid="42"/>
                                        </p:tgtEl>
                                        <p:attrNameLst>
                                          <p:attrName>style.visibility</p:attrName>
                                        </p:attrNameLst>
                                      </p:cBhvr>
                                      <p:to>
                                        <p:strVal val="visible"/>
                                      </p:to>
                                    </p:set>
                                    <p:animEffect transition="in" filter="wipe(left)">
                                      <p:cBhvr>
                                        <p:cTn id="50" dur="250"/>
                                        <p:tgtEl>
                                          <p:spTgt spid="42"/>
                                        </p:tgtEl>
                                      </p:cBhvr>
                                    </p:animEffect>
                                  </p:childTnLst>
                                </p:cTn>
                              </p:par>
                              <p:par>
                                <p:cTn id="51" presetID="10" presetClass="entr" presetSubtype="0" fill="hold" grpId="0" nodeType="withEffect">
                                  <p:stCondLst>
                                    <p:cond delay="3500"/>
                                  </p:stCondLst>
                                  <p:childTnLst>
                                    <p:set>
                                      <p:cBhvr>
                                        <p:cTn id="52" dur="1" fill="hold">
                                          <p:stCondLst>
                                            <p:cond delay="0"/>
                                          </p:stCondLst>
                                        </p:cTn>
                                        <p:tgtEl>
                                          <p:spTgt spid="43"/>
                                        </p:tgtEl>
                                        <p:attrNameLst>
                                          <p:attrName>style.visibility</p:attrName>
                                        </p:attrNameLst>
                                      </p:cBhvr>
                                      <p:to>
                                        <p:strVal val="visible"/>
                                      </p:to>
                                    </p:set>
                                    <p:animEffect transition="in" filter="fade">
                                      <p:cBhvr>
                                        <p:cTn id="53" dur="250"/>
                                        <p:tgtEl>
                                          <p:spTgt spid="43"/>
                                        </p:tgtEl>
                                      </p:cBhvr>
                                    </p:animEffect>
                                  </p:childTnLst>
                                </p:cTn>
                              </p:par>
                              <p:par>
                                <p:cTn id="54" presetID="10" presetClass="entr" presetSubtype="0" fill="hold" grpId="0" nodeType="withEffect">
                                  <p:stCondLst>
                                    <p:cond delay="275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2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2" grpId="0" animBg="1"/>
      <p:bldP spid="45" grpId="0" animBg="1"/>
      <p:bldP spid="46" grpId="0" animBg="1"/>
      <p:bldP spid="6" grpId="0" animBg="1"/>
      <p:bldP spid="7" grpId="0" animBg="1"/>
      <p:bldP spid="8" grpId="0" animBg="1"/>
      <p:bldP spid="9" grpId="0" animBg="1"/>
      <p:bldP spid="25" grpId="0"/>
      <p:bldP spid="43" grpId="0"/>
      <p:bldP spid="47" grpId="0"/>
      <p:bldP spid="54" grpId="0"/>
      <p:bldP spid="55" grpId="0"/>
      <p:bldP spid="20"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p:cNvGrpSpPr/>
          <p:nvPr/>
        </p:nvGrpSpPr>
        <p:grpSpPr>
          <a:xfrm>
            <a:off x="4428814" y="560459"/>
            <a:ext cx="3553717" cy="3553717"/>
            <a:chOff x="3170172" y="418973"/>
            <a:chExt cx="2668031" cy="2668031"/>
          </a:xfrm>
        </p:grpSpPr>
        <p:sp>
          <p:nvSpPr>
            <p:cNvPr id="33" name="Oval 32"/>
            <p:cNvSpPr/>
            <p:nvPr/>
          </p:nvSpPr>
          <p:spPr>
            <a:xfrm>
              <a:off x="3170172" y="418973"/>
              <a:ext cx="2668031" cy="2668031"/>
            </a:xfrm>
            <a:prstGeom prst="ellipse">
              <a:avLst/>
            </a:prstGeom>
            <a:solidFill>
              <a:schemeClr val="bg1">
                <a:lumMod val="50000"/>
                <a:alpha val="1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5" name="Group 24"/>
            <p:cNvGrpSpPr/>
            <p:nvPr/>
          </p:nvGrpSpPr>
          <p:grpSpPr>
            <a:xfrm>
              <a:off x="3524030" y="761387"/>
              <a:ext cx="2205364" cy="2215738"/>
              <a:chOff x="3539901" y="1188309"/>
              <a:chExt cx="2396058" cy="2407330"/>
            </a:xfrm>
          </p:grpSpPr>
          <p:sp>
            <p:nvSpPr>
              <p:cNvPr id="8" name="Arc 7"/>
              <p:cNvSpPr/>
              <p:nvPr/>
            </p:nvSpPr>
            <p:spPr>
              <a:xfrm rot="7200000">
                <a:off x="3578894" y="1251915"/>
                <a:ext cx="2041163" cy="2041163"/>
              </a:xfrm>
              <a:prstGeom prst="arc">
                <a:avLst>
                  <a:gd name="adj1" fmla="val 13037108"/>
                  <a:gd name="adj2" fmla="val 20341672"/>
                </a:avLst>
              </a:prstGeom>
              <a:ln w="307975">
                <a:gradFill flip="none" rotWithShape="1">
                  <a:gsLst>
                    <a:gs pos="58000">
                      <a:schemeClr val="accent4"/>
                    </a:gs>
                    <a:gs pos="93000">
                      <a:schemeClr val="accent4">
                        <a:lumMod val="50000"/>
                      </a:schemeClr>
                    </a:gs>
                  </a:gsLst>
                  <a:lin ang="90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7" name="Arc 6"/>
              <p:cNvSpPr/>
              <p:nvPr/>
            </p:nvSpPr>
            <p:spPr>
              <a:xfrm>
                <a:off x="3578894" y="1251915"/>
                <a:ext cx="2041163" cy="2041163"/>
              </a:xfrm>
              <a:prstGeom prst="arc">
                <a:avLst>
                  <a:gd name="adj1" fmla="val 13124794"/>
                  <a:gd name="adj2" fmla="val 20319424"/>
                </a:avLst>
              </a:prstGeom>
              <a:ln w="307975">
                <a:gradFill flip="none" rotWithShape="1">
                  <a:gsLst>
                    <a:gs pos="58000">
                      <a:schemeClr val="accent1"/>
                    </a:gs>
                    <a:gs pos="93000">
                      <a:schemeClr val="accent1">
                        <a:lumMod val="50000"/>
                      </a:schemeClr>
                    </a:gs>
                  </a:gsLst>
                  <a:lin ang="90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9" name="Arc 8"/>
              <p:cNvSpPr/>
              <p:nvPr/>
            </p:nvSpPr>
            <p:spPr>
              <a:xfrm rot="14400000">
                <a:off x="3578894" y="1251915"/>
                <a:ext cx="2041163" cy="2041163"/>
              </a:xfrm>
              <a:prstGeom prst="arc">
                <a:avLst>
                  <a:gd name="adj1" fmla="val 13009644"/>
                  <a:gd name="adj2" fmla="val 20438234"/>
                </a:avLst>
              </a:prstGeom>
              <a:ln w="307975">
                <a:gradFill flip="none" rotWithShape="1">
                  <a:gsLst>
                    <a:gs pos="58000">
                      <a:schemeClr val="bg2"/>
                    </a:gs>
                    <a:gs pos="93000">
                      <a:schemeClr val="bg2">
                        <a:lumMod val="50000"/>
                      </a:schemeClr>
                    </a:gs>
                  </a:gsLst>
                  <a:lin ang="90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11" name="Isosceles Triangle 10"/>
              <p:cNvSpPr/>
              <p:nvPr/>
            </p:nvSpPr>
            <p:spPr>
              <a:xfrm rot="9936452">
                <a:off x="5181733" y="1772462"/>
                <a:ext cx="754226" cy="496035"/>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Isosceles Triangle 11"/>
              <p:cNvSpPr/>
              <p:nvPr/>
            </p:nvSpPr>
            <p:spPr>
              <a:xfrm rot="2734381">
                <a:off x="3532432" y="1317404"/>
                <a:ext cx="754226" cy="496035"/>
              </a:xfrm>
              <a:prstGeom prst="triangl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Isosceles Triangle 13"/>
              <p:cNvSpPr/>
              <p:nvPr/>
            </p:nvSpPr>
            <p:spPr>
              <a:xfrm rot="17179612">
                <a:off x="3959244" y="2970508"/>
                <a:ext cx="754226" cy="496035"/>
              </a:xfrm>
              <a:prstGeom prst="triangl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TextBox 14"/>
              <p:cNvSpPr txBox="1"/>
              <p:nvPr/>
            </p:nvSpPr>
            <p:spPr>
              <a:xfrm rot="4336820">
                <a:off x="3571589" y="1228377"/>
                <a:ext cx="2093976" cy="2093976"/>
              </a:xfrm>
              <a:prstGeom prst="rect">
                <a:avLst/>
              </a:prstGeom>
              <a:noFill/>
            </p:spPr>
            <p:txBody>
              <a:bodyPr wrap="none" rtlCol="0">
                <a:prstTxWarp prst="textArchDown">
                  <a:avLst/>
                </a:prstTxWarp>
                <a:spAutoFit/>
              </a:bodyPr>
              <a:lstStyle/>
              <a:p>
                <a:pPr algn="ctr"/>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a:t>
                </a:r>
              </a:p>
            </p:txBody>
          </p:sp>
          <p:sp>
            <p:nvSpPr>
              <p:cNvPr id="16" name="TextBox 15"/>
              <p:cNvSpPr txBox="1"/>
              <p:nvPr/>
            </p:nvSpPr>
            <p:spPr>
              <a:xfrm rot="18996785">
                <a:off x="3539901" y="1207953"/>
                <a:ext cx="2093976" cy="2093976"/>
              </a:xfrm>
              <a:prstGeom prst="rect">
                <a:avLst/>
              </a:prstGeom>
              <a:noFill/>
            </p:spPr>
            <p:txBody>
              <a:bodyPr wrap="none" rtlCol="0">
                <a:prstTxWarp prst="textArchDown">
                  <a:avLst/>
                </a:prstTxWarp>
                <a:spAutoFit/>
              </a:bodyPr>
              <a:lstStyle/>
              <a:p>
                <a:pPr algn="ctr"/>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a:t>
                </a:r>
              </a:p>
            </p:txBody>
          </p:sp>
          <p:sp>
            <p:nvSpPr>
              <p:cNvPr id="17" name="TextBox 16"/>
              <p:cNvSpPr txBox="1"/>
              <p:nvPr/>
            </p:nvSpPr>
            <p:spPr>
              <a:xfrm rot="1084592">
                <a:off x="3607861" y="1263040"/>
                <a:ext cx="1992856" cy="1992856"/>
              </a:xfrm>
              <a:prstGeom prst="rect">
                <a:avLst/>
              </a:prstGeom>
              <a:noFill/>
            </p:spPr>
            <p:txBody>
              <a:bodyPr wrap="none" rtlCol="0">
                <a:prstTxWarp prst="textArchUp">
                  <a:avLst/>
                </a:prstTxWarp>
                <a:spAutoFit/>
              </a:bodyPr>
              <a:lstStyle/>
              <a:p>
                <a:pPr algn="ctr"/>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a:t>
                </a:r>
              </a:p>
            </p:txBody>
          </p:sp>
        </p:grpSp>
      </p:grpSp>
      <p:sp>
        <p:nvSpPr>
          <p:cNvPr id="18" name="TextBox 17"/>
          <p:cNvSpPr txBox="1"/>
          <p:nvPr/>
        </p:nvSpPr>
        <p:spPr>
          <a:xfrm>
            <a:off x="841704" y="4894301"/>
            <a:ext cx="3318909" cy="451342"/>
          </a:xfrm>
          <a:prstGeom prst="rect">
            <a:avLst/>
          </a:prstGeom>
          <a:solidFill>
            <a:schemeClr val="accent1"/>
          </a:solidFill>
        </p:spPr>
        <p:txBody>
          <a:bodyPr wrap="square" lIns="121920" tIns="60960" rIns="121920" bIns="60960" rtlCol="0" anchor="b" anchorCtr="0">
            <a:spAutoFit/>
          </a:bodyPr>
          <a:lstStyle/>
          <a:p>
            <a:r>
              <a:rPr lang="en-US" sz="2133" dirty="0" err="1">
                <a:solidFill>
                  <a:schemeClr val="bg1"/>
                </a:solidFill>
              </a:rPr>
              <a:t>Xxxxx</a:t>
            </a:r>
            <a:r>
              <a:rPr lang="en-US" sz="2133" dirty="0">
                <a:solidFill>
                  <a:schemeClr val="bg1"/>
                </a:solidFill>
              </a:rPr>
              <a:t> xx </a:t>
            </a:r>
          </a:p>
        </p:txBody>
      </p:sp>
      <p:sp>
        <p:nvSpPr>
          <p:cNvPr id="19" name="TextBox 18"/>
          <p:cNvSpPr txBox="1"/>
          <p:nvPr/>
        </p:nvSpPr>
        <p:spPr>
          <a:xfrm>
            <a:off x="843502" y="5345642"/>
            <a:ext cx="3318909" cy="348878"/>
          </a:xfrm>
          <a:prstGeom prst="rect">
            <a:avLst/>
          </a:prstGeom>
          <a:solidFill>
            <a:schemeClr val="accent1">
              <a:alpha val="20000"/>
            </a:schemeClr>
          </a:solidFill>
        </p:spPr>
        <p:txBody>
          <a:bodyPr wrap="square" lIns="121920" tIns="60960" rIns="121920" bIns="60960" rtlCol="0">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sp>
        <p:nvSpPr>
          <p:cNvPr id="20" name="TextBox 19"/>
          <p:cNvSpPr txBox="1"/>
          <p:nvPr/>
        </p:nvSpPr>
        <p:spPr>
          <a:xfrm>
            <a:off x="4540050" y="4894299"/>
            <a:ext cx="3318909" cy="451342"/>
          </a:xfrm>
          <a:prstGeom prst="rect">
            <a:avLst/>
          </a:prstGeom>
          <a:solidFill>
            <a:schemeClr val="accent4"/>
          </a:solidFill>
        </p:spPr>
        <p:txBody>
          <a:bodyPr wrap="square" lIns="121920" tIns="60960" rIns="121920" bIns="60960" rtlCol="0" anchor="b" anchorCtr="0">
            <a:spAutoFit/>
          </a:bodyPr>
          <a:lstStyle/>
          <a:p>
            <a:r>
              <a:rPr lang="en-US" sz="2133" dirty="0" err="1">
                <a:solidFill>
                  <a:schemeClr val="bg1"/>
                </a:solidFill>
              </a:rPr>
              <a:t>Xxxx</a:t>
            </a:r>
            <a:r>
              <a:rPr lang="en-US" sz="2133" dirty="0">
                <a:solidFill>
                  <a:schemeClr val="bg1"/>
                </a:solidFill>
              </a:rPr>
              <a:t> xx </a:t>
            </a:r>
          </a:p>
        </p:txBody>
      </p:sp>
      <p:sp>
        <p:nvSpPr>
          <p:cNvPr id="21" name="TextBox 20"/>
          <p:cNvSpPr txBox="1"/>
          <p:nvPr/>
        </p:nvSpPr>
        <p:spPr>
          <a:xfrm>
            <a:off x="4540050" y="5345641"/>
            <a:ext cx="3318909" cy="348878"/>
          </a:xfrm>
          <a:prstGeom prst="rect">
            <a:avLst/>
          </a:prstGeom>
          <a:solidFill>
            <a:schemeClr val="accent4">
              <a:alpha val="20000"/>
            </a:schemeClr>
          </a:solidFill>
        </p:spPr>
        <p:txBody>
          <a:bodyPr wrap="square" lIns="121920" tIns="60960" rIns="121920" bIns="60960" rtlCol="0">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sp>
        <p:nvSpPr>
          <p:cNvPr id="22" name="TextBox 21"/>
          <p:cNvSpPr txBox="1"/>
          <p:nvPr/>
        </p:nvSpPr>
        <p:spPr>
          <a:xfrm>
            <a:off x="8238394" y="4894301"/>
            <a:ext cx="3318909" cy="451342"/>
          </a:xfrm>
          <a:prstGeom prst="rect">
            <a:avLst/>
          </a:prstGeom>
          <a:solidFill>
            <a:schemeClr val="bg2"/>
          </a:solidFill>
        </p:spPr>
        <p:txBody>
          <a:bodyPr wrap="square" lIns="121920" tIns="60960" rIns="121920" bIns="60960" rtlCol="0" anchor="b" anchorCtr="0">
            <a:spAutoFit/>
          </a:bodyPr>
          <a:lstStyle/>
          <a:p>
            <a:r>
              <a:rPr lang="en-US" sz="2133" dirty="0" err="1">
                <a:solidFill>
                  <a:schemeClr val="bg1"/>
                </a:solidFill>
              </a:rPr>
              <a:t>Xxxx</a:t>
            </a:r>
            <a:r>
              <a:rPr lang="en-US" sz="2133" dirty="0">
                <a:solidFill>
                  <a:schemeClr val="bg1"/>
                </a:solidFill>
              </a:rPr>
              <a:t> xx </a:t>
            </a:r>
          </a:p>
        </p:txBody>
      </p:sp>
      <p:sp>
        <p:nvSpPr>
          <p:cNvPr id="23" name="TextBox 22"/>
          <p:cNvSpPr txBox="1"/>
          <p:nvPr/>
        </p:nvSpPr>
        <p:spPr>
          <a:xfrm>
            <a:off x="8240192" y="5345642"/>
            <a:ext cx="3318909" cy="348878"/>
          </a:xfrm>
          <a:prstGeom prst="rect">
            <a:avLst/>
          </a:prstGeom>
          <a:solidFill>
            <a:schemeClr val="bg2">
              <a:alpha val="20000"/>
            </a:schemeClr>
          </a:solidFill>
        </p:spPr>
        <p:txBody>
          <a:bodyPr wrap="square" lIns="121920" tIns="60960" rIns="121920" bIns="60960" rtlCol="0">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cxnSp>
        <p:nvCxnSpPr>
          <p:cNvPr id="35" name="Elbow Connector 34"/>
          <p:cNvCxnSpPr>
            <a:stCxn id="18" idx="0"/>
            <a:endCxn id="22" idx="0"/>
          </p:cNvCxnSpPr>
          <p:nvPr/>
        </p:nvCxnSpPr>
        <p:spPr>
          <a:xfrm rot="5400000" flipH="1" flipV="1">
            <a:off x="6199504" y="1195956"/>
            <a:ext cx="12700" cy="7396690"/>
          </a:xfrm>
          <a:prstGeom prst="bentConnector3">
            <a:avLst>
              <a:gd name="adj1" fmla="val 1800000"/>
            </a:avLst>
          </a:prstGeom>
          <a:noFill/>
          <a:ln w="12700">
            <a:solidFill>
              <a:schemeClr val="bg1">
                <a:lumMod val="50000"/>
                <a:alpha val="45000"/>
              </a:schemeClr>
            </a:solidFill>
          </a:ln>
          <a:effectLst/>
        </p:spPr>
        <p:style>
          <a:lnRef idx="1">
            <a:schemeClr val="accent1"/>
          </a:lnRef>
          <a:fillRef idx="3">
            <a:schemeClr val="accent1"/>
          </a:fillRef>
          <a:effectRef idx="2">
            <a:schemeClr val="accent1"/>
          </a:effectRef>
          <a:fontRef idx="minor">
            <a:schemeClr val="lt1"/>
          </a:fontRef>
        </p:style>
      </p:cxnSp>
      <p:cxnSp>
        <p:nvCxnSpPr>
          <p:cNvPr id="46" name="Straight Connector 45"/>
          <p:cNvCxnSpPr>
            <a:stCxn id="33" idx="4"/>
            <a:endCxn id="20" idx="0"/>
          </p:cNvCxnSpPr>
          <p:nvPr/>
        </p:nvCxnSpPr>
        <p:spPr>
          <a:xfrm flipH="1">
            <a:off x="6199505" y="4114176"/>
            <a:ext cx="6168" cy="780123"/>
          </a:xfrm>
          <a:prstGeom prst="line">
            <a:avLst/>
          </a:prstGeom>
          <a:noFill/>
          <a:ln w="12700">
            <a:solidFill>
              <a:schemeClr val="bg1">
                <a:lumMod val="50000"/>
                <a:alpha val="45000"/>
              </a:schemeClr>
            </a:solidFill>
          </a:ln>
          <a:effectLst/>
        </p:spPr>
        <p:style>
          <a:lnRef idx="1">
            <a:schemeClr val="accent1"/>
          </a:lnRef>
          <a:fillRef idx="3">
            <a:schemeClr val="accent1"/>
          </a:fillRef>
          <a:effectRef idx="2">
            <a:schemeClr val="accent1"/>
          </a:effectRef>
          <a:fontRef idx="minor">
            <a:schemeClr val="lt1"/>
          </a:fontRef>
        </p:style>
      </p:cxnSp>
      <p:sp>
        <p:nvSpPr>
          <p:cNvPr id="47" name="Rectangle 46"/>
          <p:cNvSpPr/>
          <p:nvPr/>
        </p:nvSpPr>
        <p:spPr>
          <a:xfrm>
            <a:off x="5403243" y="1957991"/>
            <a:ext cx="1604859" cy="894989"/>
          </a:xfrm>
          <a:prstGeom prst="rect">
            <a:avLst/>
          </a:prstGeom>
        </p:spPr>
        <p:txBody>
          <a:bodyPr wrap="square" lIns="0" tIns="0" rIns="0" bIns="0">
            <a:spAutoFit/>
          </a:bodyPr>
          <a:lstStyle/>
          <a:p>
            <a:pPr algn="ctr">
              <a:lnSpc>
                <a:spcPct val="89000"/>
              </a:lnSpc>
            </a:pPr>
            <a:r>
              <a:rPr lang="en-US" sz="2133" dirty="0" err="1"/>
              <a:t>Xxxx</a:t>
            </a:r>
            <a:r>
              <a:rPr lang="en-US" sz="2133" dirty="0"/>
              <a:t> X xx</a:t>
            </a:r>
          </a:p>
          <a:p>
            <a:pPr algn="ctr">
              <a:lnSpc>
                <a:spcPct val="89000"/>
              </a:lnSpc>
            </a:pP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p:txBody>
      </p:sp>
      <p:sp>
        <p:nvSpPr>
          <p:cNvPr id="55" name="Left Arrow Callout 54"/>
          <p:cNvSpPr/>
          <p:nvPr/>
        </p:nvSpPr>
        <p:spPr>
          <a:xfrm>
            <a:off x="8320279" y="1203437"/>
            <a:ext cx="3238823" cy="2392193"/>
          </a:xfrm>
          <a:prstGeom prst="leftArrowCallout">
            <a:avLst>
              <a:gd name="adj1" fmla="val 25000"/>
              <a:gd name="adj2" fmla="val 18055"/>
              <a:gd name="adj3" fmla="val 16318"/>
              <a:gd name="adj4" fmla="val 87657"/>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lIns="243840" tIns="243840" rIns="243840" bIns="243840" rtlCol="0" anchor="ctr">
            <a:spAutoFit/>
          </a:bodyPr>
          <a:lstStyle/>
          <a:p>
            <a:pPr>
              <a:lnSpc>
                <a:spcPct val="89000"/>
              </a:lnSpc>
            </a:pPr>
            <a:r>
              <a:rPr lang="en-US" sz="2133" dirty="0" err="1">
                <a:solidFill>
                  <a:schemeClr val="tx1"/>
                </a:solidFill>
              </a:rPr>
              <a:t>Xxxxxx</a:t>
            </a:r>
            <a:r>
              <a:rPr lang="en-US" sz="2133" dirty="0">
                <a:solidFill>
                  <a:schemeClr val="tx1"/>
                </a:solidFill>
              </a:rPr>
              <a:t> </a:t>
            </a:r>
          </a:p>
          <a:p>
            <a:pPr>
              <a:lnSpc>
                <a:spcPct val="89000"/>
              </a:lnSpc>
            </a:pPr>
            <a:r>
              <a:rPr lang="en-US" sz="1467" dirty="0">
                <a:solidFill>
                  <a:schemeClr val="tx1"/>
                </a:solidFill>
              </a:rPr>
              <a:t> </a:t>
            </a:r>
            <a:r>
              <a:rPr lang="en-US" sz="1467" dirty="0" err="1">
                <a:solidFill>
                  <a:schemeClr val="tx1"/>
                </a:solidFill>
              </a:rPr>
              <a:t>xxxxxx</a:t>
            </a:r>
            <a:r>
              <a:rPr lang="en-US" sz="1467" dirty="0">
                <a:solidFill>
                  <a:schemeClr val="tx1"/>
                </a:solidFill>
              </a:rPr>
              <a:t> xxx xx </a:t>
            </a:r>
            <a:r>
              <a:rPr lang="en-US" sz="1467" dirty="0" err="1">
                <a:solidFill>
                  <a:schemeClr val="tx1"/>
                </a:solidFill>
              </a:rPr>
              <a:t>xxxxxxxx</a:t>
            </a:r>
            <a:r>
              <a:rPr lang="en-US" sz="1467" dirty="0">
                <a:solidFill>
                  <a:schemeClr val="tx1"/>
                </a:solidFill>
              </a:rPr>
              <a:t> </a:t>
            </a:r>
            <a:r>
              <a:rPr lang="en-US" sz="1467" dirty="0" err="1">
                <a:solidFill>
                  <a:schemeClr val="tx1"/>
                </a:solidFill>
              </a:rPr>
              <a:t>xxxxxx</a:t>
            </a:r>
            <a:r>
              <a:rPr lang="en-US" sz="1467" dirty="0">
                <a:solidFill>
                  <a:schemeClr val="tx1"/>
                </a:solidFill>
              </a:rPr>
              <a:t> x xx </a:t>
            </a:r>
            <a:r>
              <a:rPr lang="en-US" sz="1467" dirty="0" err="1">
                <a:solidFill>
                  <a:schemeClr val="tx1"/>
                </a:solidFill>
              </a:rPr>
              <a:t>Xx</a:t>
            </a:r>
            <a:r>
              <a:rPr lang="en-US" sz="1467" dirty="0">
                <a:solidFill>
                  <a:schemeClr val="tx1"/>
                </a:solidFill>
              </a:rPr>
              <a:t> x </a:t>
            </a:r>
            <a:r>
              <a:rPr lang="en-US" sz="1467" dirty="0" err="1">
                <a:solidFill>
                  <a:schemeClr val="tx1"/>
                </a:solidFill>
              </a:rPr>
              <a:t>xxxxx</a:t>
            </a:r>
            <a:r>
              <a:rPr lang="en-US" sz="1467" dirty="0">
                <a:solidFill>
                  <a:schemeClr val="tx1"/>
                </a:solidFill>
              </a:rPr>
              <a:t> </a:t>
            </a:r>
            <a:r>
              <a:rPr lang="en-US" sz="1467" dirty="0" err="1">
                <a:solidFill>
                  <a:schemeClr val="tx1"/>
                </a:solidFill>
              </a:rPr>
              <a:t>xxxxx</a:t>
            </a:r>
            <a:r>
              <a:rPr lang="en-US" sz="1467" dirty="0">
                <a:solidFill>
                  <a:schemeClr val="tx1"/>
                </a:solidFill>
              </a:rPr>
              <a:t> </a:t>
            </a:r>
            <a:r>
              <a:rPr lang="en-US" sz="1467" dirty="0" err="1">
                <a:solidFill>
                  <a:schemeClr val="tx1"/>
                </a:solidFill>
              </a:rPr>
              <a:t>xxxxxxxxx</a:t>
            </a:r>
            <a:r>
              <a:rPr lang="en-US" sz="1467" dirty="0">
                <a:solidFill>
                  <a:schemeClr val="tx1"/>
                </a:solidFill>
              </a:rPr>
              <a:t> x </a:t>
            </a:r>
            <a:r>
              <a:rPr lang="en-US" sz="1467" dirty="0" err="1">
                <a:solidFill>
                  <a:schemeClr val="tx1"/>
                </a:solidFill>
              </a:rPr>
              <a:t>xxxxxxxxxxxxxxx</a:t>
            </a:r>
            <a:r>
              <a:rPr lang="en-US" sz="1467" dirty="0">
                <a:solidFill>
                  <a:schemeClr val="tx1"/>
                </a:solidFill>
              </a:rPr>
              <a:t> x </a:t>
            </a:r>
            <a:r>
              <a:rPr lang="en-US" sz="1467" dirty="0" err="1">
                <a:solidFill>
                  <a:schemeClr val="tx1"/>
                </a:solidFill>
              </a:rPr>
              <a:t>Xxxxxxxxxxxx</a:t>
            </a:r>
            <a:r>
              <a:rPr lang="en-US" sz="1467" dirty="0">
                <a:solidFill>
                  <a:schemeClr val="tx1"/>
                </a:solidFill>
              </a:rPr>
              <a:t> </a:t>
            </a:r>
            <a:r>
              <a:rPr lang="en-US" sz="1467" dirty="0" err="1">
                <a:solidFill>
                  <a:schemeClr val="tx1"/>
                </a:solidFill>
              </a:rPr>
              <a:t>xxxxxxx</a:t>
            </a:r>
            <a:r>
              <a:rPr lang="en-US" sz="1467" dirty="0">
                <a:solidFill>
                  <a:schemeClr val="tx1"/>
                </a:solidFill>
              </a:rPr>
              <a:t> </a:t>
            </a:r>
            <a:r>
              <a:rPr lang="en-US" sz="1467" dirty="0" err="1">
                <a:solidFill>
                  <a:schemeClr val="tx1"/>
                </a:solidFill>
              </a:rPr>
              <a:t>xxxxx</a:t>
            </a:r>
            <a:r>
              <a:rPr lang="en-US" sz="1467" dirty="0">
                <a:solidFill>
                  <a:schemeClr val="tx1"/>
                </a:solidFill>
              </a:rPr>
              <a:t> xxx xx </a:t>
            </a:r>
            <a:r>
              <a:rPr lang="en-US" sz="1467" dirty="0" err="1">
                <a:solidFill>
                  <a:schemeClr val="tx1"/>
                </a:solidFill>
              </a:rPr>
              <a:t>xx</a:t>
            </a:r>
            <a:r>
              <a:rPr lang="en-US" sz="1467" dirty="0">
                <a:solidFill>
                  <a:schemeClr val="tx1"/>
                </a:solidFill>
              </a:rPr>
              <a:t> </a:t>
            </a:r>
            <a:r>
              <a:rPr lang="en-US" sz="1467" dirty="0" err="1">
                <a:solidFill>
                  <a:schemeClr val="tx1"/>
                </a:solidFill>
              </a:rPr>
              <a:t>xx</a:t>
            </a:r>
            <a:r>
              <a:rPr lang="en-US" sz="1467" dirty="0">
                <a:solidFill>
                  <a:schemeClr val="tx1"/>
                </a:solidFill>
              </a:rPr>
              <a:t> </a:t>
            </a:r>
            <a:r>
              <a:rPr lang="en-US" sz="1467" dirty="0" err="1">
                <a:solidFill>
                  <a:schemeClr val="tx1"/>
                </a:solidFill>
              </a:rPr>
              <a:t>xxxxx</a:t>
            </a:r>
            <a:r>
              <a:rPr lang="en-US" sz="1467" dirty="0">
                <a:solidFill>
                  <a:schemeClr val="tx1"/>
                </a:solidFill>
              </a:rPr>
              <a:t> x xx </a:t>
            </a:r>
            <a:r>
              <a:rPr lang="en-US" sz="1467" dirty="0" err="1">
                <a:solidFill>
                  <a:schemeClr val="tx1"/>
                </a:solidFill>
              </a:rPr>
              <a:t>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a:t>
            </a:r>
            <a:r>
              <a:rPr lang="en-US" sz="1467" dirty="0">
                <a:solidFill>
                  <a:schemeClr val="tx1"/>
                </a:solidFill>
              </a:rPr>
              <a:t> xxx </a:t>
            </a:r>
            <a:r>
              <a:rPr lang="en-US" sz="1467" dirty="0" err="1">
                <a:solidFill>
                  <a:schemeClr val="tx1"/>
                </a:solidFill>
              </a:rPr>
              <a:t>xxxxxx</a:t>
            </a:r>
            <a:r>
              <a:rPr lang="en-US" sz="1467" dirty="0">
                <a:solidFill>
                  <a:schemeClr val="tx1"/>
                </a:solidFill>
              </a:rPr>
              <a:t> xxx x </a:t>
            </a:r>
            <a:r>
              <a:rPr lang="en-US" sz="1467" dirty="0" err="1">
                <a:solidFill>
                  <a:schemeClr val="tx1"/>
                </a:solidFill>
              </a:rPr>
              <a:t>Xxxx</a:t>
            </a:r>
            <a:r>
              <a:rPr lang="en-US" sz="1467" dirty="0">
                <a:solidFill>
                  <a:schemeClr val="tx1"/>
                </a:solidFill>
              </a:rPr>
              <a:t> xx </a:t>
            </a:r>
            <a:r>
              <a:rPr lang="en-US" sz="1467" dirty="0" err="1">
                <a:solidFill>
                  <a:schemeClr val="tx1"/>
                </a:solidFill>
              </a:rPr>
              <a:t>xxxxxxxxxx</a:t>
            </a:r>
            <a:r>
              <a:rPr lang="en-US" sz="1467" dirty="0">
                <a:solidFill>
                  <a:schemeClr val="tx1"/>
                </a:solidFill>
              </a:rPr>
              <a:t> xx </a:t>
            </a:r>
            <a:r>
              <a:rPr lang="en-US" sz="1467" dirty="0" err="1">
                <a:solidFill>
                  <a:schemeClr val="tx1"/>
                </a:solidFill>
              </a:rPr>
              <a:t>xx</a:t>
            </a:r>
            <a:r>
              <a:rPr lang="en-US" sz="1467" dirty="0">
                <a:solidFill>
                  <a:schemeClr val="tx1"/>
                </a:solidFill>
              </a:rPr>
              <a:t> </a:t>
            </a:r>
            <a:r>
              <a:rPr lang="en-US" sz="1467" dirty="0" err="1">
                <a:solidFill>
                  <a:schemeClr val="tx1"/>
                </a:solidFill>
              </a:rPr>
              <a:t>xxxxx</a:t>
            </a:r>
            <a:r>
              <a:rPr lang="en-US" sz="1467" dirty="0">
                <a:solidFill>
                  <a:schemeClr val="tx1"/>
                </a:solidFill>
              </a:rPr>
              <a:t> xxx </a:t>
            </a:r>
            <a:r>
              <a:rPr lang="en-US" sz="1467" dirty="0" err="1">
                <a:solidFill>
                  <a:schemeClr val="tx1"/>
                </a:solidFill>
              </a:rPr>
              <a:t>xxxx</a:t>
            </a:r>
            <a:r>
              <a:rPr lang="en-US" sz="1467" dirty="0">
                <a:solidFill>
                  <a:schemeClr val="tx1"/>
                </a:solidFill>
              </a:rPr>
              <a:t> xxx xx </a:t>
            </a:r>
          </a:p>
        </p:txBody>
      </p:sp>
      <p:sp>
        <p:nvSpPr>
          <p:cNvPr id="56" name="Left Arrow Callout 55"/>
          <p:cNvSpPr/>
          <p:nvPr/>
        </p:nvSpPr>
        <p:spPr>
          <a:xfrm flipH="1">
            <a:off x="841705" y="1203437"/>
            <a:ext cx="3238823" cy="2392193"/>
          </a:xfrm>
          <a:prstGeom prst="leftArrowCallout">
            <a:avLst>
              <a:gd name="adj1" fmla="val 25000"/>
              <a:gd name="adj2" fmla="val 18055"/>
              <a:gd name="adj3" fmla="val 16318"/>
              <a:gd name="adj4" fmla="val 87657"/>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lIns="243840" tIns="243840" rIns="243840" bIns="243840" rtlCol="0" anchor="ctr">
            <a:spAutoFit/>
          </a:bodyPr>
          <a:lstStyle/>
          <a:p>
            <a:pPr>
              <a:lnSpc>
                <a:spcPct val="89000"/>
              </a:lnSpc>
            </a:pPr>
            <a:r>
              <a:rPr lang="en-US" sz="2133" dirty="0" err="1">
                <a:solidFill>
                  <a:schemeClr val="tx1"/>
                </a:solidFill>
              </a:rPr>
              <a:t>Xxxxx</a:t>
            </a:r>
            <a:r>
              <a:rPr lang="en-US" sz="2133" dirty="0">
                <a:solidFill>
                  <a:schemeClr val="tx1"/>
                </a:solidFill>
              </a:rPr>
              <a:t> </a:t>
            </a:r>
          </a:p>
          <a:p>
            <a:pPr>
              <a:lnSpc>
                <a:spcPct val="89000"/>
              </a:lnSpc>
            </a:pPr>
            <a:r>
              <a:rPr lang="en-US" sz="1467" dirty="0">
                <a:solidFill>
                  <a:schemeClr val="tx1"/>
                </a:solidFill>
              </a:rPr>
              <a:t> </a:t>
            </a:r>
            <a:r>
              <a:rPr lang="en-US" sz="1467" dirty="0" err="1">
                <a:solidFill>
                  <a:schemeClr val="tx1"/>
                </a:solidFill>
              </a:rPr>
              <a:t>xxxxxx</a:t>
            </a:r>
            <a:r>
              <a:rPr lang="en-US" sz="1467" dirty="0">
                <a:solidFill>
                  <a:schemeClr val="tx1"/>
                </a:solidFill>
              </a:rPr>
              <a:t> xxx xx </a:t>
            </a:r>
            <a:r>
              <a:rPr lang="en-US" sz="1467" dirty="0" err="1">
                <a:solidFill>
                  <a:schemeClr val="tx1"/>
                </a:solidFill>
              </a:rPr>
              <a:t>xxxxxxxx</a:t>
            </a:r>
            <a:r>
              <a:rPr lang="en-US" sz="1467" dirty="0">
                <a:solidFill>
                  <a:schemeClr val="tx1"/>
                </a:solidFill>
              </a:rPr>
              <a:t> </a:t>
            </a:r>
            <a:r>
              <a:rPr lang="en-US" sz="1467" dirty="0" err="1">
                <a:solidFill>
                  <a:schemeClr val="tx1"/>
                </a:solidFill>
              </a:rPr>
              <a:t>xxxxxx</a:t>
            </a:r>
            <a:r>
              <a:rPr lang="en-US" sz="1467" dirty="0">
                <a:solidFill>
                  <a:schemeClr val="tx1"/>
                </a:solidFill>
              </a:rPr>
              <a:t> x xx </a:t>
            </a:r>
            <a:r>
              <a:rPr lang="en-US" sz="1467" dirty="0" err="1">
                <a:solidFill>
                  <a:schemeClr val="tx1"/>
                </a:solidFill>
              </a:rPr>
              <a:t>Xx</a:t>
            </a:r>
            <a:r>
              <a:rPr lang="en-US" sz="1467" dirty="0">
                <a:solidFill>
                  <a:schemeClr val="tx1"/>
                </a:solidFill>
              </a:rPr>
              <a:t> x </a:t>
            </a:r>
            <a:r>
              <a:rPr lang="en-US" sz="1467" dirty="0" err="1">
                <a:solidFill>
                  <a:schemeClr val="tx1"/>
                </a:solidFill>
              </a:rPr>
              <a:t>xxxxx</a:t>
            </a:r>
            <a:r>
              <a:rPr lang="en-US" sz="1467" dirty="0">
                <a:solidFill>
                  <a:schemeClr val="tx1"/>
                </a:solidFill>
              </a:rPr>
              <a:t> </a:t>
            </a:r>
            <a:r>
              <a:rPr lang="en-US" sz="1467" dirty="0" err="1">
                <a:solidFill>
                  <a:schemeClr val="tx1"/>
                </a:solidFill>
              </a:rPr>
              <a:t>xxxxx</a:t>
            </a:r>
            <a:r>
              <a:rPr lang="en-US" sz="1467" dirty="0">
                <a:solidFill>
                  <a:schemeClr val="tx1"/>
                </a:solidFill>
              </a:rPr>
              <a:t> </a:t>
            </a:r>
            <a:r>
              <a:rPr lang="en-US" sz="1467" dirty="0" err="1">
                <a:solidFill>
                  <a:schemeClr val="tx1"/>
                </a:solidFill>
              </a:rPr>
              <a:t>xxxxxxxxx</a:t>
            </a:r>
            <a:r>
              <a:rPr lang="en-US" sz="1467" dirty="0">
                <a:solidFill>
                  <a:schemeClr val="tx1"/>
                </a:solidFill>
              </a:rPr>
              <a:t> x </a:t>
            </a:r>
            <a:r>
              <a:rPr lang="en-US" sz="1467" dirty="0" err="1">
                <a:solidFill>
                  <a:schemeClr val="tx1"/>
                </a:solidFill>
              </a:rPr>
              <a:t>xxxxxxxxxxxxxxx</a:t>
            </a:r>
            <a:r>
              <a:rPr lang="en-US" sz="1467" dirty="0">
                <a:solidFill>
                  <a:schemeClr val="tx1"/>
                </a:solidFill>
              </a:rPr>
              <a:t> x </a:t>
            </a:r>
            <a:r>
              <a:rPr lang="en-US" sz="1467" dirty="0" err="1">
                <a:solidFill>
                  <a:schemeClr val="tx1"/>
                </a:solidFill>
              </a:rPr>
              <a:t>Xxxxxxxxxxxx</a:t>
            </a:r>
            <a:r>
              <a:rPr lang="en-US" sz="1467" dirty="0">
                <a:solidFill>
                  <a:schemeClr val="tx1"/>
                </a:solidFill>
              </a:rPr>
              <a:t> </a:t>
            </a:r>
            <a:r>
              <a:rPr lang="en-US" sz="1467" dirty="0" err="1">
                <a:solidFill>
                  <a:schemeClr val="tx1"/>
                </a:solidFill>
              </a:rPr>
              <a:t>xxxxxxx</a:t>
            </a:r>
            <a:r>
              <a:rPr lang="en-US" sz="1467" dirty="0">
                <a:solidFill>
                  <a:schemeClr val="tx1"/>
                </a:solidFill>
              </a:rPr>
              <a:t> </a:t>
            </a:r>
            <a:r>
              <a:rPr lang="en-US" sz="1467" dirty="0" err="1">
                <a:solidFill>
                  <a:schemeClr val="tx1"/>
                </a:solidFill>
              </a:rPr>
              <a:t>xxxxx</a:t>
            </a:r>
            <a:r>
              <a:rPr lang="en-US" sz="1467" dirty="0">
                <a:solidFill>
                  <a:schemeClr val="tx1"/>
                </a:solidFill>
              </a:rPr>
              <a:t> xxx xx </a:t>
            </a:r>
            <a:r>
              <a:rPr lang="en-US" sz="1467" dirty="0" err="1">
                <a:solidFill>
                  <a:schemeClr val="tx1"/>
                </a:solidFill>
              </a:rPr>
              <a:t>xx</a:t>
            </a:r>
            <a:r>
              <a:rPr lang="en-US" sz="1467" dirty="0">
                <a:solidFill>
                  <a:schemeClr val="tx1"/>
                </a:solidFill>
              </a:rPr>
              <a:t> </a:t>
            </a:r>
            <a:r>
              <a:rPr lang="en-US" sz="1467" dirty="0" err="1">
                <a:solidFill>
                  <a:schemeClr val="tx1"/>
                </a:solidFill>
              </a:rPr>
              <a:t>xx</a:t>
            </a:r>
            <a:r>
              <a:rPr lang="en-US" sz="1467" dirty="0">
                <a:solidFill>
                  <a:schemeClr val="tx1"/>
                </a:solidFill>
              </a:rPr>
              <a:t> </a:t>
            </a:r>
            <a:r>
              <a:rPr lang="en-US" sz="1467" dirty="0" err="1">
                <a:solidFill>
                  <a:schemeClr val="tx1"/>
                </a:solidFill>
              </a:rPr>
              <a:t>xxxxx</a:t>
            </a:r>
            <a:r>
              <a:rPr lang="en-US" sz="1467" dirty="0">
                <a:solidFill>
                  <a:schemeClr val="tx1"/>
                </a:solidFill>
              </a:rPr>
              <a:t> x xx </a:t>
            </a:r>
            <a:r>
              <a:rPr lang="en-US" sz="1467" dirty="0" err="1">
                <a:solidFill>
                  <a:schemeClr val="tx1"/>
                </a:solidFill>
              </a:rPr>
              <a:t>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a:t>
            </a:r>
            <a:r>
              <a:rPr lang="en-US" sz="1467" dirty="0">
                <a:solidFill>
                  <a:schemeClr val="tx1"/>
                </a:solidFill>
              </a:rPr>
              <a:t> xxx </a:t>
            </a:r>
            <a:r>
              <a:rPr lang="en-US" sz="1467" dirty="0" err="1">
                <a:solidFill>
                  <a:schemeClr val="tx1"/>
                </a:solidFill>
              </a:rPr>
              <a:t>xxxxxx</a:t>
            </a:r>
            <a:r>
              <a:rPr lang="en-US" sz="1467" dirty="0">
                <a:solidFill>
                  <a:schemeClr val="tx1"/>
                </a:solidFill>
              </a:rPr>
              <a:t> xxx x </a:t>
            </a:r>
            <a:r>
              <a:rPr lang="en-US" sz="1467" dirty="0" err="1">
                <a:solidFill>
                  <a:schemeClr val="tx1"/>
                </a:solidFill>
              </a:rPr>
              <a:t>Xxxx</a:t>
            </a:r>
            <a:r>
              <a:rPr lang="en-US" sz="1467" dirty="0">
                <a:solidFill>
                  <a:schemeClr val="tx1"/>
                </a:solidFill>
              </a:rPr>
              <a:t> xx </a:t>
            </a:r>
            <a:r>
              <a:rPr lang="en-US" sz="1467" dirty="0" err="1">
                <a:solidFill>
                  <a:schemeClr val="tx1"/>
                </a:solidFill>
              </a:rPr>
              <a:t>xxxxxxxxxx</a:t>
            </a:r>
            <a:r>
              <a:rPr lang="en-US" sz="1467" dirty="0">
                <a:solidFill>
                  <a:schemeClr val="tx1"/>
                </a:solidFill>
              </a:rPr>
              <a:t> xx </a:t>
            </a:r>
            <a:r>
              <a:rPr lang="en-US" sz="1467" dirty="0" err="1">
                <a:solidFill>
                  <a:schemeClr val="tx1"/>
                </a:solidFill>
              </a:rPr>
              <a:t>xx</a:t>
            </a:r>
            <a:r>
              <a:rPr lang="en-US" sz="1467" dirty="0">
                <a:solidFill>
                  <a:schemeClr val="tx1"/>
                </a:solidFill>
              </a:rPr>
              <a:t> </a:t>
            </a:r>
            <a:r>
              <a:rPr lang="en-US" sz="1467" dirty="0" err="1">
                <a:solidFill>
                  <a:schemeClr val="tx1"/>
                </a:solidFill>
              </a:rPr>
              <a:t>xxxxx</a:t>
            </a:r>
            <a:r>
              <a:rPr lang="en-US" sz="1467" dirty="0">
                <a:solidFill>
                  <a:schemeClr val="tx1"/>
                </a:solidFill>
              </a:rPr>
              <a:t> xxx </a:t>
            </a:r>
            <a:r>
              <a:rPr lang="en-US" sz="1467" dirty="0" err="1">
                <a:solidFill>
                  <a:schemeClr val="tx1"/>
                </a:solidFill>
              </a:rPr>
              <a:t>xxxx</a:t>
            </a:r>
            <a:r>
              <a:rPr lang="en-US" sz="1467" dirty="0">
                <a:solidFill>
                  <a:schemeClr val="tx1"/>
                </a:solidFill>
              </a:rPr>
              <a:t> xxx xx </a:t>
            </a:r>
          </a:p>
        </p:txBody>
      </p:sp>
    </p:spTree>
    <p:extLst>
      <p:ext uri="{BB962C8B-B14F-4D97-AF65-F5344CB8AC3E}">
        <p14:creationId xmlns:p14="http://schemas.microsoft.com/office/powerpoint/2010/main" val="257848681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par>
                                <p:cTn id="8" presetID="10" presetClass="entr" presetSubtype="0" fill="hold"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5"/>
                                        </p:tgtEl>
                                        <p:attrNameLst>
                                          <p:attrName>style.visibility</p:attrName>
                                        </p:attrNameLst>
                                      </p:cBhvr>
                                      <p:to>
                                        <p:strVal val="visible"/>
                                      </p:to>
                                    </p:set>
                                    <p:animEffect transition="in" filter="fade">
                                      <p:cBhvr>
                                        <p:cTn id="18" dur="500"/>
                                        <p:tgtEl>
                                          <p:spTgt spid="55"/>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up)">
                                      <p:cBhvr>
                                        <p:cTn id="23" dur="500"/>
                                        <p:tgtEl>
                                          <p:spTgt spid="35"/>
                                        </p:tgtEl>
                                      </p:cBhvr>
                                    </p:animEffect>
                                  </p:childTnLst>
                                </p:cTn>
                              </p:par>
                              <p:par>
                                <p:cTn id="24" presetID="22" presetClass="entr" presetSubtype="1" fill="hold" nodeType="withEffect">
                                  <p:stCondLst>
                                    <p:cond delay="100"/>
                                  </p:stCondLst>
                                  <p:childTnLst>
                                    <p:set>
                                      <p:cBhvr>
                                        <p:cTn id="25" dur="1" fill="hold">
                                          <p:stCondLst>
                                            <p:cond delay="0"/>
                                          </p:stCondLst>
                                        </p:cTn>
                                        <p:tgtEl>
                                          <p:spTgt spid="46"/>
                                        </p:tgtEl>
                                        <p:attrNameLst>
                                          <p:attrName>style.visibility</p:attrName>
                                        </p:attrNameLst>
                                      </p:cBhvr>
                                      <p:to>
                                        <p:strVal val="visible"/>
                                      </p:to>
                                    </p:set>
                                    <p:animEffect transition="in" filter="wipe(up)">
                                      <p:cBhvr>
                                        <p:cTn id="26" dur="500"/>
                                        <p:tgtEl>
                                          <p:spTgt spid="46"/>
                                        </p:tgtEl>
                                      </p:cBhvr>
                                    </p:animEffect>
                                  </p:childTnLst>
                                </p:cTn>
                              </p:par>
                            </p:childTnLst>
                          </p:cTn>
                        </p:par>
                        <p:par>
                          <p:cTn id="27" fill="hold">
                            <p:stCondLst>
                              <p:cond delay="600"/>
                            </p:stCondLst>
                            <p:childTnLst>
                              <p:par>
                                <p:cTn id="28" presetID="10" presetClass="entr" presetSubtype="0"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0" presetClass="entr" presetSubtype="0" fill="hold" grpId="0" nodeType="withEffect">
                                  <p:stCondLst>
                                    <p:cond delay="20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par>
                                <p:cTn id="37" presetID="10" presetClass="entr" presetSubtype="0" fill="hold" grpId="0" nodeType="withEffect">
                                  <p:stCondLst>
                                    <p:cond delay="20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par>
                                <p:cTn id="40" presetID="10" presetClass="entr" presetSubtype="0" fill="hold" grpId="0" nodeType="withEffect">
                                  <p:stCondLst>
                                    <p:cond delay="40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childTnLst>
                                </p:cTn>
                              </p:par>
                              <p:par>
                                <p:cTn id="43" presetID="10" presetClass="entr" presetSubtype="0" fill="hold" grpId="0" nodeType="withEffect">
                                  <p:stCondLst>
                                    <p:cond delay="40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P spid="47" grpId="0"/>
      <p:bldP spid="55" grpId="0" animBg="1"/>
      <p:bldP spid="56"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p:cNvGrpSpPr/>
          <p:nvPr/>
        </p:nvGrpSpPr>
        <p:grpSpPr>
          <a:xfrm>
            <a:off x="3238805" y="1846397"/>
            <a:ext cx="984987" cy="981840"/>
            <a:chOff x="2552700" y="-1971675"/>
            <a:chExt cx="1935163" cy="1938338"/>
          </a:xfrm>
        </p:grpSpPr>
        <p:sp>
          <p:nvSpPr>
            <p:cNvPr id="29" name="Oval 62"/>
            <p:cNvSpPr>
              <a:spLocks noChangeArrowheads="1"/>
            </p:cNvSpPr>
            <p:nvPr/>
          </p:nvSpPr>
          <p:spPr bwMode="auto">
            <a:xfrm>
              <a:off x="2552700" y="-1971675"/>
              <a:ext cx="1935163" cy="1938338"/>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30" name="Group 29"/>
            <p:cNvGrpSpPr/>
            <p:nvPr/>
          </p:nvGrpSpPr>
          <p:grpSpPr>
            <a:xfrm>
              <a:off x="2908300" y="-1620838"/>
              <a:ext cx="1228725" cy="1236663"/>
              <a:chOff x="2908300" y="-1620838"/>
              <a:chExt cx="1228725" cy="1236663"/>
            </a:xfrm>
          </p:grpSpPr>
          <p:sp>
            <p:nvSpPr>
              <p:cNvPr id="31" name="Freeform 79"/>
              <p:cNvSpPr>
                <a:spLocks noEditPoints="1"/>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80"/>
              <p:cNvSpPr>
                <a:spLocks noEditPoints="1"/>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81"/>
              <p:cNvSpPr>
                <a:spLocks noEditPoints="1"/>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36" name="Group 35"/>
          <p:cNvGrpSpPr/>
          <p:nvPr/>
        </p:nvGrpSpPr>
        <p:grpSpPr>
          <a:xfrm>
            <a:off x="8183355" y="1844824"/>
            <a:ext cx="984987" cy="984987"/>
            <a:chOff x="-776288" y="2445544"/>
            <a:chExt cx="600075" cy="601663"/>
          </a:xfrm>
        </p:grpSpPr>
        <p:sp>
          <p:nvSpPr>
            <p:cNvPr id="37" name="Oval 36"/>
            <p:cNvSpPr>
              <a:spLocks noChangeArrowheads="1"/>
            </p:cNvSpPr>
            <p:nvPr/>
          </p:nvSpPr>
          <p:spPr bwMode="auto">
            <a:xfrm>
              <a:off x="-776288" y="2445544"/>
              <a:ext cx="600075" cy="601663"/>
            </a:xfrm>
            <a:prstGeom prst="ellipse">
              <a:avLst/>
            </a:pr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38" name="Group 37"/>
            <p:cNvGrpSpPr/>
            <p:nvPr/>
          </p:nvGrpSpPr>
          <p:grpSpPr>
            <a:xfrm>
              <a:off x="-606426" y="2534444"/>
              <a:ext cx="260350" cy="423863"/>
              <a:chOff x="2832100" y="2760663"/>
              <a:chExt cx="260350" cy="423863"/>
            </a:xfrm>
          </p:grpSpPr>
          <p:sp>
            <p:nvSpPr>
              <p:cNvPr id="39" name="Freeform 38"/>
              <p:cNvSpPr>
                <a:spLocks noEditPoints="1"/>
              </p:cNvSpPr>
              <p:nvPr/>
            </p:nvSpPr>
            <p:spPr bwMode="auto">
              <a:xfrm>
                <a:off x="2898775" y="3095625"/>
                <a:ext cx="123825" cy="38100"/>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5 h 22"/>
                  <a:gd name="T16" fmla="*/ 5 w 73"/>
                  <a:gd name="T17" fmla="*/ 11 h 22"/>
                  <a:gd name="T18" fmla="*/ 12 w 73"/>
                  <a:gd name="T19" fmla="*/ 18 h 22"/>
                  <a:gd name="T20" fmla="*/ 62 w 73"/>
                  <a:gd name="T21" fmla="*/ 18 h 22"/>
                  <a:gd name="T22" fmla="*/ 69 w 73"/>
                  <a:gd name="T23" fmla="*/ 11 h 22"/>
                  <a:gd name="T24" fmla="*/ 62 w 73"/>
                  <a:gd name="T25" fmla="*/ 5 h 22"/>
                  <a:gd name="T26" fmla="*/ 12 w 73"/>
                  <a:gd name="T2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5"/>
                    </a:moveTo>
                    <a:cubicBezTo>
                      <a:pt x="8" y="5"/>
                      <a:pt x="5" y="7"/>
                      <a:pt x="5" y="11"/>
                    </a:cubicBezTo>
                    <a:cubicBezTo>
                      <a:pt x="5" y="15"/>
                      <a:pt x="8" y="18"/>
                      <a:pt x="12" y="18"/>
                    </a:cubicBezTo>
                    <a:cubicBezTo>
                      <a:pt x="62" y="18"/>
                      <a:pt x="62" y="18"/>
                      <a:pt x="62" y="18"/>
                    </a:cubicBezTo>
                    <a:cubicBezTo>
                      <a:pt x="66" y="18"/>
                      <a:pt x="69" y="15"/>
                      <a:pt x="69" y="11"/>
                    </a:cubicBezTo>
                    <a:cubicBezTo>
                      <a:pt x="69" y="7"/>
                      <a:pt x="66" y="5"/>
                      <a:pt x="62" y="5"/>
                    </a:cubicBezTo>
                    <a:lnTo>
                      <a:pt x="12"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39"/>
              <p:cNvSpPr>
                <a:spLocks noEditPoints="1"/>
              </p:cNvSpPr>
              <p:nvPr/>
            </p:nvSpPr>
            <p:spPr bwMode="auto">
              <a:xfrm>
                <a:off x="2898775" y="3127375"/>
                <a:ext cx="123825" cy="36513"/>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4 h 22"/>
                  <a:gd name="T16" fmla="*/ 5 w 73"/>
                  <a:gd name="T17" fmla="*/ 11 h 22"/>
                  <a:gd name="T18" fmla="*/ 12 w 73"/>
                  <a:gd name="T19" fmla="*/ 18 h 22"/>
                  <a:gd name="T20" fmla="*/ 62 w 73"/>
                  <a:gd name="T21" fmla="*/ 18 h 22"/>
                  <a:gd name="T22" fmla="*/ 69 w 73"/>
                  <a:gd name="T23" fmla="*/ 11 h 22"/>
                  <a:gd name="T24" fmla="*/ 62 w 73"/>
                  <a:gd name="T25" fmla="*/ 4 h 22"/>
                  <a:gd name="T26" fmla="*/ 12 w 73"/>
                  <a:gd name="T27"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4"/>
                    </a:moveTo>
                    <a:cubicBezTo>
                      <a:pt x="8" y="4"/>
                      <a:pt x="5" y="7"/>
                      <a:pt x="5" y="11"/>
                    </a:cubicBezTo>
                    <a:cubicBezTo>
                      <a:pt x="5" y="15"/>
                      <a:pt x="8" y="18"/>
                      <a:pt x="12" y="18"/>
                    </a:cubicBezTo>
                    <a:cubicBezTo>
                      <a:pt x="62" y="18"/>
                      <a:pt x="62" y="18"/>
                      <a:pt x="62" y="18"/>
                    </a:cubicBezTo>
                    <a:cubicBezTo>
                      <a:pt x="66" y="18"/>
                      <a:pt x="69" y="15"/>
                      <a:pt x="69" y="11"/>
                    </a:cubicBezTo>
                    <a:cubicBezTo>
                      <a:pt x="69" y="7"/>
                      <a:pt x="66" y="4"/>
                      <a:pt x="62" y="4"/>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41"/>
              <p:cNvSpPr>
                <a:spLocks/>
              </p:cNvSpPr>
              <p:nvPr/>
            </p:nvSpPr>
            <p:spPr bwMode="auto">
              <a:xfrm>
                <a:off x="2921000" y="3157538"/>
                <a:ext cx="80963" cy="26988"/>
              </a:xfrm>
              <a:custGeom>
                <a:avLst/>
                <a:gdLst>
                  <a:gd name="T0" fmla="*/ 24 w 48"/>
                  <a:gd name="T1" fmla="*/ 16 h 16"/>
                  <a:gd name="T2" fmla="*/ 0 w 48"/>
                  <a:gd name="T3" fmla="*/ 2 h 16"/>
                  <a:gd name="T4" fmla="*/ 2 w 48"/>
                  <a:gd name="T5" fmla="*/ 0 h 16"/>
                  <a:gd name="T6" fmla="*/ 4 w 48"/>
                  <a:gd name="T7" fmla="*/ 2 h 16"/>
                  <a:gd name="T8" fmla="*/ 24 w 48"/>
                  <a:gd name="T9" fmla="*/ 11 h 16"/>
                  <a:gd name="T10" fmla="*/ 43 w 48"/>
                  <a:gd name="T11" fmla="*/ 2 h 16"/>
                  <a:gd name="T12" fmla="*/ 46 w 48"/>
                  <a:gd name="T13" fmla="*/ 0 h 16"/>
                  <a:gd name="T14" fmla="*/ 48 w 48"/>
                  <a:gd name="T15" fmla="*/ 2 h 16"/>
                  <a:gd name="T16" fmla="*/ 24 w 48"/>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24" y="16"/>
                    </a:moveTo>
                    <a:cubicBezTo>
                      <a:pt x="10" y="16"/>
                      <a:pt x="0" y="10"/>
                      <a:pt x="0" y="2"/>
                    </a:cubicBezTo>
                    <a:cubicBezTo>
                      <a:pt x="0" y="1"/>
                      <a:pt x="1" y="0"/>
                      <a:pt x="2" y="0"/>
                    </a:cubicBezTo>
                    <a:cubicBezTo>
                      <a:pt x="3" y="0"/>
                      <a:pt x="4" y="1"/>
                      <a:pt x="4" y="2"/>
                    </a:cubicBezTo>
                    <a:cubicBezTo>
                      <a:pt x="4" y="6"/>
                      <a:pt x="12" y="11"/>
                      <a:pt x="24" y="11"/>
                    </a:cubicBezTo>
                    <a:cubicBezTo>
                      <a:pt x="35" y="11"/>
                      <a:pt x="43" y="6"/>
                      <a:pt x="43" y="2"/>
                    </a:cubicBezTo>
                    <a:cubicBezTo>
                      <a:pt x="43" y="1"/>
                      <a:pt x="44" y="0"/>
                      <a:pt x="46" y="0"/>
                    </a:cubicBezTo>
                    <a:cubicBezTo>
                      <a:pt x="47" y="0"/>
                      <a:pt x="48" y="1"/>
                      <a:pt x="48" y="2"/>
                    </a:cubicBezTo>
                    <a:cubicBezTo>
                      <a:pt x="48" y="10"/>
                      <a:pt x="37" y="16"/>
                      <a:pt x="24"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42"/>
              <p:cNvSpPr>
                <a:spLocks noEditPoints="1"/>
              </p:cNvSpPr>
              <p:nvPr/>
            </p:nvSpPr>
            <p:spPr bwMode="auto">
              <a:xfrm>
                <a:off x="2832100" y="2760663"/>
                <a:ext cx="260350" cy="314325"/>
              </a:xfrm>
              <a:custGeom>
                <a:avLst/>
                <a:gdLst>
                  <a:gd name="T0" fmla="*/ 101 w 154"/>
                  <a:gd name="T1" fmla="*/ 185 h 185"/>
                  <a:gd name="T2" fmla="*/ 53 w 154"/>
                  <a:gd name="T3" fmla="*/ 185 h 185"/>
                  <a:gd name="T4" fmla="*/ 32 w 154"/>
                  <a:gd name="T5" fmla="*/ 164 h 185"/>
                  <a:gd name="T6" fmla="*/ 32 w 154"/>
                  <a:gd name="T7" fmla="*/ 149 h 185"/>
                  <a:gd name="T8" fmla="*/ 22 w 154"/>
                  <a:gd name="T9" fmla="*/ 130 h 185"/>
                  <a:gd name="T10" fmla="*/ 0 w 154"/>
                  <a:gd name="T11" fmla="*/ 77 h 185"/>
                  <a:gd name="T12" fmla="*/ 77 w 154"/>
                  <a:gd name="T13" fmla="*/ 0 h 185"/>
                  <a:gd name="T14" fmla="*/ 154 w 154"/>
                  <a:gd name="T15" fmla="*/ 77 h 185"/>
                  <a:gd name="T16" fmla="*/ 132 w 154"/>
                  <a:gd name="T17" fmla="*/ 130 h 185"/>
                  <a:gd name="T18" fmla="*/ 122 w 154"/>
                  <a:gd name="T19" fmla="*/ 149 h 185"/>
                  <a:gd name="T20" fmla="*/ 122 w 154"/>
                  <a:gd name="T21" fmla="*/ 164 h 185"/>
                  <a:gd name="T22" fmla="*/ 101 w 154"/>
                  <a:gd name="T23" fmla="*/ 185 h 185"/>
                  <a:gd name="T24" fmla="*/ 77 w 154"/>
                  <a:gd name="T25" fmla="*/ 5 h 185"/>
                  <a:gd name="T26" fmla="*/ 5 w 154"/>
                  <a:gd name="T27" fmla="*/ 77 h 185"/>
                  <a:gd name="T28" fmla="*/ 25 w 154"/>
                  <a:gd name="T29" fmla="*/ 127 h 185"/>
                  <a:gd name="T30" fmla="*/ 36 w 154"/>
                  <a:gd name="T31" fmla="*/ 149 h 185"/>
                  <a:gd name="T32" fmla="*/ 36 w 154"/>
                  <a:gd name="T33" fmla="*/ 164 h 185"/>
                  <a:gd name="T34" fmla="*/ 53 w 154"/>
                  <a:gd name="T35" fmla="*/ 180 h 185"/>
                  <a:gd name="T36" fmla="*/ 101 w 154"/>
                  <a:gd name="T37" fmla="*/ 180 h 185"/>
                  <a:gd name="T38" fmla="*/ 117 w 154"/>
                  <a:gd name="T39" fmla="*/ 164 h 185"/>
                  <a:gd name="T40" fmla="*/ 117 w 154"/>
                  <a:gd name="T41" fmla="*/ 149 h 185"/>
                  <a:gd name="T42" fmla="*/ 129 w 154"/>
                  <a:gd name="T43" fmla="*/ 127 h 185"/>
                  <a:gd name="T44" fmla="*/ 149 w 154"/>
                  <a:gd name="T45" fmla="*/ 77 h 185"/>
                  <a:gd name="T46" fmla="*/ 77 w 154"/>
                  <a:gd name="T47" fmla="*/ 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4" h="185">
                    <a:moveTo>
                      <a:pt x="101" y="185"/>
                    </a:moveTo>
                    <a:cubicBezTo>
                      <a:pt x="53" y="185"/>
                      <a:pt x="53" y="185"/>
                      <a:pt x="53" y="185"/>
                    </a:cubicBezTo>
                    <a:cubicBezTo>
                      <a:pt x="41" y="185"/>
                      <a:pt x="32" y="175"/>
                      <a:pt x="32" y="164"/>
                    </a:cubicBezTo>
                    <a:cubicBezTo>
                      <a:pt x="32" y="149"/>
                      <a:pt x="32" y="149"/>
                      <a:pt x="32" y="149"/>
                    </a:cubicBezTo>
                    <a:cubicBezTo>
                      <a:pt x="32" y="141"/>
                      <a:pt x="28" y="137"/>
                      <a:pt x="22" y="130"/>
                    </a:cubicBezTo>
                    <a:cubicBezTo>
                      <a:pt x="8" y="117"/>
                      <a:pt x="0" y="97"/>
                      <a:pt x="0" y="77"/>
                    </a:cubicBezTo>
                    <a:cubicBezTo>
                      <a:pt x="0" y="34"/>
                      <a:pt x="34" y="0"/>
                      <a:pt x="77" y="0"/>
                    </a:cubicBezTo>
                    <a:cubicBezTo>
                      <a:pt x="119" y="0"/>
                      <a:pt x="154" y="34"/>
                      <a:pt x="154" y="77"/>
                    </a:cubicBezTo>
                    <a:cubicBezTo>
                      <a:pt x="154" y="97"/>
                      <a:pt x="146" y="117"/>
                      <a:pt x="132" y="130"/>
                    </a:cubicBezTo>
                    <a:cubicBezTo>
                      <a:pt x="125" y="137"/>
                      <a:pt x="122" y="141"/>
                      <a:pt x="122" y="149"/>
                    </a:cubicBezTo>
                    <a:cubicBezTo>
                      <a:pt x="122" y="164"/>
                      <a:pt x="122" y="164"/>
                      <a:pt x="122" y="164"/>
                    </a:cubicBezTo>
                    <a:cubicBezTo>
                      <a:pt x="122" y="175"/>
                      <a:pt x="113" y="185"/>
                      <a:pt x="101" y="185"/>
                    </a:cubicBezTo>
                    <a:close/>
                    <a:moveTo>
                      <a:pt x="77" y="5"/>
                    </a:moveTo>
                    <a:cubicBezTo>
                      <a:pt x="37" y="5"/>
                      <a:pt x="5" y="37"/>
                      <a:pt x="5" y="77"/>
                    </a:cubicBezTo>
                    <a:cubicBezTo>
                      <a:pt x="5" y="96"/>
                      <a:pt x="12" y="114"/>
                      <a:pt x="25" y="127"/>
                    </a:cubicBezTo>
                    <a:cubicBezTo>
                      <a:pt x="32" y="134"/>
                      <a:pt x="36" y="140"/>
                      <a:pt x="36" y="149"/>
                    </a:cubicBezTo>
                    <a:cubicBezTo>
                      <a:pt x="36" y="164"/>
                      <a:pt x="36" y="164"/>
                      <a:pt x="36" y="164"/>
                    </a:cubicBezTo>
                    <a:cubicBezTo>
                      <a:pt x="36" y="173"/>
                      <a:pt x="44" y="180"/>
                      <a:pt x="53" y="180"/>
                    </a:cubicBezTo>
                    <a:cubicBezTo>
                      <a:pt x="101" y="180"/>
                      <a:pt x="101" y="180"/>
                      <a:pt x="101" y="180"/>
                    </a:cubicBezTo>
                    <a:cubicBezTo>
                      <a:pt x="110" y="180"/>
                      <a:pt x="117" y="173"/>
                      <a:pt x="117" y="164"/>
                    </a:cubicBezTo>
                    <a:cubicBezTo>
                      <a:pt x="117" y="149"/>
                      <a:pt x="117" y="149"/>
                      <a:pt x="117" y="149"/>
                    </a:cubicBezTo>
                    <a:cubicBezTo>
                      <a:pt x="117" y="140"/>
                      <a:pt x="122" y="134"/>
                      <a:pt x="129" y="127"/>
                    </a:cubicBezTo>
                    <a:cubicBezTo>
                      <a:pt x="142" y="114"/>
                      <a:pt x="149" y="96"/>
                      <a:pt x="149" y="77"/>
                    </a:cubicBezTo>
                    <a:cubicBezTo>
                      <a:pt x="149" y="37"/>
                      <a:pt x="117" y="5"/>
                      <a:pt x="77"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4" name="Freeform 43"/>
              <p:cNvSpPr>
                <a:spLocks noEditPoints="1"/>
              </p:cNvSpPr>
              <p:nvPr/>
            </p:nvSpPr>
            <p:spPr bwMode="auto">
              <a:xfrm>
                <a:off x="2898775" y="3065463"/>
                <a:ext cx="123825" cy="39688"/>
              </a:xfrm>
              <a:custGeom>
                <a:avLst/>
                <a:gdLst>
                  <a:gd name="T0" fmla="*/ 62 w 73"/>
                  <a:gd name="T1" fmla="*/ 23 h 23"/>
                  <a:gd name="T2" fmla="*/ 12 w 73"/>
                  <a:gd name="T3" fmla="*/ 23 h 23"/>
                  <a:gd name="T4" fmla="*/ 0 w 73"/>
                  <a:gd name="T5" fmla="*/ 11 h 23"/>
                  <a:gd name="T6" fmla="*/ 12 w 73"/>
                  <a:gd name="T7" fmla="*/ 0 h 23"/>
                  <a:gd name="T8" fmla="*/ 62 w 73"/>
                  <a:gd name="T9" fmla="*/ 0 h 23"/>
                  <a:gd name="T10" fmla="*/ 73 w 73"/>
                  <a:gd name="T11" fmla="*/ 11 h 23"/>
                  <a:gd name="T12" fmla="*/ 62 w 73"/>
                  <a:gd name="T13" fmla="*/ 23 h 23"/>
                  <a:gd name="T14" fmla="*/ 12 w 73"/>
                  <a:gd name="T15" fmla="*/ 5 h 23"/>
                  <a:gd name="T16" fmla="*/ 5 w 73"/>
                  <a:gd name="T17" fmla="*/ 11 h 23"/>
                  <a:gd name="T18" fmla="*/ 12 w 73"/>
                  <a:gd name="T19" fmla="*/ 18 h 23"/>
                  <a:gd name="T20" fmla="*/ 62 w 73"/>
                  <a:gd name="T21" fmla="*/ 18 h 23"/>
                  <a:gd name="T22" fmla="*/ 69 w 73"/>
                  <a:gd name="T23" fmla="*/ 11 h 23"/>
                  <a:gd name="T24" fmla="*/ 62 w 73"/>
                  <a:gd name="T25" fmla="*/ 5 h 23"/>
                  <a:gd name="T26" fmla="*/ 12 w 73"/>
                  <a:gd name="T2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3">
                    <a:moveTo>
                      <a:pt x="62" y="23"/>
                    </a:moveTo>
                    <a:cubicBezTo>
                      <a:pt x="12" y="23"/>
                      <a:pt x="12" y="23"/>
                      <a:pt x="12" y="23"/>
                    </a:cubicBezTo>
                    <a:cubicBezTo>
                      <a:pt x="6" y="23"/>
                      <a:pt x="0" y="17"/>
                      <a:pt x="0" y="11"/>
                    </a:cubicBezTo>
                    <a:cubicBezTo>
                      <a:pt x="0" y="5"/>
                      <a:pt x="6" y="0"/>
                      <a:pt x="12" y="0"/>
                    </a:cubicBezTo>
                    <a:cubicBezTo>
                      <a:pt x="62" y="0"/>
                      <a:pt x="62" y="0"/>
                      <a:pt x="62" y="0"/>
                    </a:cubicBezTo>
                    <a:cubicBezTo>
                      <a:pt x="68" y="0"/>
                      <a:pt x="73" y="5"/>
                      <a:pt x="73" y="11"/>
                    </a:cubicBezTo>
                    <a:cubicBezTo>
                      <a:pt x="73" y="17"/>
                      <a:pt x="68" y="23"/>
                      <a:pt x="62" y="23"/>
                    </a:cubicBezTo>
                    <a:close/>
                    <a:moveTo>
                      <a:pt x="12" y="5"/>
                    </a:moveTo>
                    <a:cubicBezTo>
                      <a:pt x="8" y="5"/>
                      <a:pt x="5" y="8"/>
                      <a:pt x="5" y="11"/>
                    </a:cubicBezTo>
                    <a:cubicBezTo>
                      <a:pt x="5" y="15"/>
                      <a:pt x="8" y="18"/>
                      <a:pt x="12" y="18"/>
                    </a:cubicBezTo>
                    <a:cubicBezTo>
                      <a:pt x="62" y="18"/>
                      <a:pt x="62" y="18"/>
                      <a:pt x="62" y="18"/>
                    </a:cubicBezTo>
                    <a:cubicBezTo>
                      <a:pt x="66" y="18"/>
                      <a:pt x="69" y="15"/>
                      <a:pt x="69" y="11"/>
                    </a:cubicBezTo>
                    <a:cubicBezTo>
                      <a:pt x="69" y="8"/>
                      <a:pt x="66" y="5"/>
                      <a:pt x="62" y="5"/>
                    </a:cubicBezTo>
                    <a:lnTo>
                      <a:pt x="12"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45" name="Rectangle 44"/>
          <p:cNvSpPr/>
          <p:nvPr/>
        </p:nvSpPr>
        <p:spPr>
          <a:xfrm flipH="1">
            <a:off x="841702" y="1990300"/>
            <a:ext cx="2432703" cy="69403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243840" bIns="0" rtlCol="0" anchor="ctr">
            <a:spAutoFit/>
          </a:bodyPr>
          <a:lstStyle/>
          <a:p>
            <a:pPr algn="r">
              <a:lnSpc>
                <a:spcPct val="89000"/>
              </a:lnSpc>
            </a:pPr>
            <a:r>
              <a:rPr lang="en-US" sz="2133" dirty="0">
                <a:solidFill>
                  <a:schemeClr val="tx1"/>
                </a:solidFill>
              </a:rPr>
              <a:t> xxx X </a:t>
            </a:r>
            <a:r>
              <a:rPr lang="en-US" sz="2133" dirty="0" err="1">
                <a:solidFill>
                  <a:schemeClr val="tx1"/>
                </a:solidFill>
              </a:rPr>
              <a:t>x</a:t>
            </a:r>
            <a:endParaRPr lang="en-US" sz="2133" dirty="0">
              <a:solidFill>
                <a:schemeClr val="tx1"/>
              </a:solidFill>
            </a:endParaRPr>
          </a:p>
          <a:p>
            <a:pPr algn="r">
              <a:lnSpc>
                <a:spcPct val="89000"/>
              </a:lnSpc>
            </a:pPr>
            <a:r>
              <a:rPr lang="en-US" sz="1467" dirty="0" err="1">
                <a:solidFill>
                  <a:schemeClr val="tx1"/>
                </a:solidFill>
              </a:rPr>
              <a:t>Xxxxx</a:t>
            </a:r>
            <a:r>
              <a:rPr lang="en-US" sz="1467" dirty="0">
                <a:solidFill>
                  <a:schemeClr val="tx1"/>
                </a:solidFill>
              </a:rPr>
              <a:t> </a:t>
            </a:r>
            <a:r>
              <a:rPr lang="en-US" sz="1467" dirty="0" err="1">
                <a:solidFill>
                  <a:schemeClr val="tx1"/>
                </a:solidFill>
              </a:rPr>
              <a:t>xxxxx</a:t>
            </a:r>
            <a:r>
              <a:rPr lang="en-US" sz="1467" dirty="0">
                <a:solidFill>
                  <a:schemeClr val="tx1"/>
                </a:solidFill>
              </a:rPr>
              <a:t> x xx </a:t>
            </a:r>
            <a:br>
              <a:rPr lang="en-US" sz="1467" dirty="0">
                <a:solidFill>
                  <a:schemeClr val="tx1"/>
                </a:solidFill>
              </a:rPr>
            </a:br>
            <a:r>
              <a:rPr lang="en-US" sz="1467" dirty="0">
                <a:solidFill>
                  <a:schemeClr val="tx1"/>
                </a:solidFill>
              </a:rPr>
              <a:t>xxx </a:t>
            </a:r>
            <a:r>
              <a:rPr lang="en-US" sz="1467" dirty="0" err="1">
                <a:solidFill>
                  <a:schemeClr val="tx1"/>
                </a:solidFill>
              </a:rPr>
              <a:t>xxx</a:t>
            </a:r>
            <a:r>
              <a:rPr lang="en-US" sz="1467" dirty="0">
                <a:solidFill>
                  <a:schemeClr val="tx1"/>
                </a:solidFill>
              </a:rPr>
              <a:t> xx </a:t>
            </a:r>
            <a:r>
              <a:rPr lang="en-US" sz="1467" dirty="0" err="1">
                <a:solidFill>
                  <a:schemeClr val="tx1"/>
                </a:solidFill>
              </a:rPr>
              <a:t>xxxxxxxx</a:t>
            </a:r>
            <a:endParaRPr lang="en-US" sz="1467" dirty="0">
              <a:solidFill>
                <a:schemeClr val="tx1"/>
              </a:solidFill>
            </a:endParaRPr>
          </a:p>
        </p:txBody>
      </p:sp>
      <p:sp>
        <p:nvSpPr>
          <p:cNvPr id="49" name="Rectangle 48"/>
          <p:cNvSpPr/>
          <p:nvPr/>
        </p:nvSpPr>
        <p:spPr>
          <a:xfrm flipH="1">
            <a:off x="9168340" y="1990299"/>
            <a:ext cx="2390761" cy="69403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243840" tIns="0" rIns="0" bIns="0" rtlCol="0" anchor="ctr">
            <a:spAutoFit/>
          </a:bodyPr>
          <a:lstStyle/>
          <a:p>
            <a:pPr>
              <a:lnSpc>
                <a:spcPct val="89000"/>
              </a:lnSpc>
            </a:pPr>
            <a:r>
              <a:rPr lang="en-US" sz="2133" dirty="0">
                <a:solidFill>
                  <a:schemeClr val="tx1"/>
                </a:solidFill>
              </a:rPr>
              <a:t> xxx Xxx</a:t>
            </a:r>
          </a:p>
          <a:p>
            <a:pPr>
              <a:lnSpc>
                <a:spcPct val="89000"/>
              </a:lnSpc>
            </a:pPr>
            <a:r>
              <a:rPr lang="en-US" sz="1467" dirty="0" err="1">
                <a:solidFill>
                  <a:schemeClr val="tx1"/>
                </a:solidFill>
              </a:rPr>
              <a:t>Xxxxxxxxxxxxxxx</a:t>
            </a:r>
            <a:r>
              <a:rPr lang="en-US" sz="1467" dirty="0">
                <a:solidFill>
                  <a:schemeClr val="tx1"/>
                </a:solidFill>
              </a:rPr>
              <a:t> xxx </a:t>
            </a:r>
            <a:r>
              <a:rPr lang="en-US" sz="1467" dirty="0" err="1">
                <a:solidFill>
                  <a:schemeClr val="tx1"/>
                </a:solidFill>
              </a:rPr>
              <a:t>xxxxxxx</a:t>
            </a:r>
            <a:r>
              <a:rPr lang="en-US" sz="1467" dirty="0">
                <a:solidFill>
                  <a:schemeClr val="tx1"/>
                </a:solidFill>
              </a:rPr>
              <a:t> </a:t>
            </a:r>
            <a:r>
              <a:rPr lang="en-US" sz="1467" dirty="0" err="1">
                <a:solidFill>
                  <a:schemeClr val="tx1"/>
                </a:solidFill>
              </a:rPr>
              <a:t>xxxxx</a:t>
            </a:r>
            <a:r>
              <a:rPr lang="en-US" sz="1467" dirty="0">
                <a:solidFill>
                  <a:schemeClr val="tx1"/>
                </a:solidFill>
              </a:rPr>
              <a:t> xxx</a:t>
            </a:r>
          </a:p>
        </p:txBody>
      </p:sp>
      <p:grpSp>
        <p:nvGrpSpPr>
          <p:cNvPr id="50" name="Group 49"/>
          <p:cNvGrpSpPr/>
          <p:nvPr/>
        </p:nvGrpSpPr>
        <p:grpSpPr>
          <a:xfrm>
            <a:off x="4428814" y="560459"/>
            <a:ext cx="3553717" cy="3553717"/>
            <a:chOff x="3170172" y="418973"/>
            <a:chExt cx="2668031" cy="2668031"/>
          </a:xfrm>
        </p:grpSpPr>
        <p:sp>
          <p:nvSpPr>
            <p:cNvPr id="51" name="Oval 50"/>
            <p:cNvSpPr/>
            <p:nvPr/>
          </p:nvSpPr>
          <p:spPr>
            <a:xfrm>
              <a:off x="3170172" y="418973"/>
              <a:ext cx="2668031" cy="2668031"/>
            </a:xfrm>
            <a:prstGeom prst="ellipse">
              <a:avLst/>
            </a:prstGeom>
            <a:solidFill>
              <a:schemeClr val="bg1">
                <a:lumMod val="50000"/>
                <a:alpha val="1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52" name="Group 51"/>
            <p:cNvGrpSpPr/>
            <p:nvPr/>
          </p:nvGrpSpPr>
          <p:grpSpPr>
            <a:xfrm>
              <a:off x="3524030" y="525737"/>
              <a:ext cx="1927323" cy="2515390"/>
              <a:chOff x="3539901" y="932283"/>
              <a:chExt cx="2093975" cy="2732892"/>
            </a:xfrm>
          </p:grpSpPr>
          <p:sp>
            <p:nvSpPr>
              <p:cNvPr id="53" name="Arc 52"/>
              <p:cNvSpPr/>
              <p:nvPr/>
            </p:nvSpPr>
            <p:spPr>
              <a:xfrm rot="7200000">
                <a:off x="3578894" y="1251915"/>
                <a:ext cx="2041163" cy="2041163"/>
              </a:xfrm>
              <a:prstGeom prst="arc">
                <a:avLst>
                  <a:gd name="adj1" fmla="val 8709740"/>
                  <a:gd name="adj2" fmla="val 20385626"/>
                </a:avLst>
              </a:prstGeom>
              <a:ln w="307975">
                <a:gradFill flip="none" rotWithShape="1">
                  <a:gsLst>
                    <a:gs pos="50000">
                      <a:schemeClr val="accent4"/>
                    </a:gs>
                    <a:gs pos="100000">
                      <a:schemeClr val="accent4">
                        <a:lumMod val="50000"/>
                      </a:schemeClr>
                    </a:gs>
                  </a:gsLst>
                  <a:lin ang="42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54" name="Arc 53"/>
              <p:cNvSpPr/>
              <p:nvPr/>
            </p:nvSpPr>
            <p:spPr>
              <a:xfrm>
                <a:off x="3578894" y="1251915"/>
                <a:ext cx="2041163" cy="2041163"/>
              </a:xfrm>
              <a:prstGeom prst="arc">
                <a:avLst>
                  <a:gd name="adj1" fmla="val 5589548"/>
                  <a:gd name="adj2" fmla="val 15840859"/>
                </a:avLst>
              </a:prstGeom>
              <a:ln w="307975">
                <a:gradFill flip="none" rotWithShape="1">
                  <a:gsLst>
                    <a:gs pos="65000">
                      <a:schemeClr val="accent1"/>
                    </a:gs>
                    <a:gs pos="100000">
                      <a:schemeClr val="accent1">
                        <a:lumMod val="75000"/>
                      </a:schemeClr>
                    </a:gs>
                  </a:gsLst>
                  <a:lin ang="1200000" scaled="0"/>
                  <a:tileRect/>
                </a:gradFill>
                <a:tailEnd type="non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62" name="Isosceles Triangle 61"/>
              <p:cNvSpPr/>
              <p:nvPr/>
            </p:nvSpPr>
            <p:spPr>
              <a:xfrm rot="5400000">
                <a:off x="4227698" y="1061378"/>
                <a:ext cx="754226" cy="496035"/>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3" name="Isosceles Triangle 62"/>
              <p:cNvSpPr/>
              <p:nvPr/>
            </p:nvSpPr>
            <p:spPr>
              <a:xfrm rot="16200000">
                <a:off x="4086009" y="3040044"/>
                <a:ext cx="754226" cy="496035"/>
              </a:xfrm>
              <a:prstGeom prst="triangl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5" name="TextBox 64"/>
              <p:cNvSpPr txBox="1"/>
              <p:nvPr/>
            </p:nvSpPr>
            <p:spPr>
              <a:xfrm rot="5400000">
                <a:off x="3539900" y="1207953"/>
                <a:ext cx="2093977" cy="2093975"/>
              </a:xfrm>
              <a:prstGeom prst="rect">
                <a:avLst/>
              </a:prstGeom>
              <a:noFill/>
            </p:spPr>
            <p:txBody>
              <a:bodyPr wrap="none" rtlCol="0">
                <a:prstTxWarp prst="textArchDown">
                  <a:avLst/>
                </a:prstTxWarp>
                <a:spAutoFit/>
              </a:bodyPr>
              <a:lstStyle/>
              <a:p>
                <a:pPr algn="ctr"/>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a:t>
                </a:r>
              </a:p>
            </p:txBody>
          </p:sp>
          <p:sp>
            <p:nvSpPr>
              <p:cNvPr id="66" name="TextBox 65"/>
              <p:cNvSpPr txBox="1"/>
              <p:nvPr/>
            </p:nvSpPr>
            <p:spPr>
              <a:xfrm rot="5400000">
                <a:off x="3607860" y="1263040"/>
                <a:ext cx="1992857" cy="1992855"/>
              </a:xfrm>
              <a:prstGeom prst="rect">
                <a:avLst/>
              </a:prstGeom>
              <a:noFill/>
            </p:spPr>
            <p:txBody>
              <a:bodyPr wrap="none" rtlCol="0">
                <a:prstTxWarp prst="textArchUp">
                  <a:avLst/>
                </a:prstTxWarp>
                <a:spAutoFit/>
              </a:bodyPr>
              <a:lstStyle/>
              <a:p>
                <a:pPr algn="ctr"/>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a:t>
                </a:r>
              </a:p>
            </p:txBody>
          </p:sp>
        </p:grpSp>
      </p:grpSp>
      <p:sp>
        <p:nvSpPr>
          <p:cNvPr id="67" name="TextBox 66"/>
          <p:cNvSpPr txBox="1"/>
          <p:nvPr/>
        </p:nvSpPr>
        <p:spPr>
          <a:xfrm>
            <a:off x="841704" y="4894301"/>
            <a:ext cx="3318909" cy="451342"/>
          </a:xfrm>
          <a:prstGeom prst="rect">
            <a:avLst/>
          </a:prstGeom>
          <a:solidFill>
            <a:schemeClr val="accent1"/>
          </a:solidFill>
        </p:spPr>
        <p:txBody>
          <a:bodyPr wrap="square" lIns="121920" tIns="60960" rIns="121920" bIns="60960" rtlCol="0" anchor="b" anchorCtr="0">
            <a:spAutoFit/>
          </a:bodyPr>
          <a:lstStyle/>
          <a:p>
            <a:r>
              <a:rPr lang="en-US" sz="2133" dirty="0" err="1">
                <a:solidFill>
                  <a:schemeClr val="bg1"/>
                </a:solidFill>
              </a:rPr>
              <a:t>Xxxxx</a:t>
            </a:r>
            <a:r>
              <a:rPr lang="en-US" sz="2133" dirty="0">
                <a:solidFill>
                  <a:schemeClr val="bg1"/>
                </a:solidFill>
              </a:rPr>
              <a:t> xx </a:t>
            </a:r>
          </a:p>
        </p:txBody>
      </p:sp>
      <p:sp>
        <p:nvSpPr>
          <p:cNvPr id="68" name="TextBox 67"/>
          <p:cNvSpPr txBox="1"/>
          <p:nvPr/>
        </p:nvSpPr>
        <p:spPr>
          <a:xfrm>
            <a:off x="843502" y="5345642"/>
            <a:ext cx="3318909" cy="348878"/>
          </a:xfrm>
          <a:prstGeom prst="rect">
            <a:avLst/>
          </a:prstGeom>
          <a:solidFill>
            <a:schemeClr val="accent1">
              <a:alpha val="20000"/>
            </a:schemeClr>
          </a:solidFill>
        </p:spPr>
        <p:txBody>
          <a:bodyPr wrap="square" lIns="121920" tIns="60960" rIns="121920" bIns="60960" rtlCol="0">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sp>
        <p:nvSpPr>
          <p:cNvPr id="69" name="TextBox 68"/>
          <p:cNvSpPr txBox="1"/>
          <p:nvPr/>
        </p:nvSpPr>
        <p:spPr>
          <a:xfrm>
            <a:off x="4540050" y="4894299"/>
            <a:ext cx="3318909" cy="451342"/>
          </a:xfrm>
          <a:prstGeom prst="rect">
            <a:avLst/>
          </a:prstGeom>
          <a:solidFill>
            <a:schemeClr val="accent4"/>
          </a:solidFill>
        </p:spPr>
        <p:txBody>
          <a:bodyPr wrap="square" lIns="121920" tIns="60960" rIns="121920" bIns="60960" rtlCol="0" anchor="b" anchorCtr="0">
            <a:spAutoFit/>
          </a:bodyPr>
          <a:lstStyle/>
          <a:p>
            <a:r>
              <a:rPr lang="en-US" sz="2133" dirty="0" err="1">
                <a:solidFill>
                  <a:schemeClr val="bg1"/>
                </a:solidFill>
              </a:rPr>
              <a:t>Xxxx</a:t>
            </a:r>
            <a:r>
              <a:rPr lang="en-US" sz="2133" dirty="0">
                <a:solidFill>
                  <a:schemeClr val="bg1"/>
                </a:solidFill>
              </a:rPr>
              <a:t> xx </a:t>
            </a:r>
          </a:p>
        </p:txBody>
      </p:sp>
      <p:sp>
        <p:nvSpPr>
          <p:cNvPr id="70" name="TextBox 69"/>
          <p:cNvSpPr txBox="1"/>
          <p:nvPr/>
        </p:nvSpPr>
        <p:spPr>
          <a:xfrm>
            <a:off x="4540050" y="5345641"/>
            <a:ext cx="3318909" cy="348878"/>
          </a:xfrm>
          <a:prstGeom prst="rect">
            <a:avLst/>
          </a:prstGeom>
          <a:solidFill>
            <a:schemeClr val="accent4">
              <a:alpha val="20000"/>
            </a:schemeClr>
          </a:solidFill>
        </p:spPr>
        <p:txBody>
          <a:bodyPr wrap="square" lIns="121920" tIns="60960" rIns="121920" bIns="60960" rtlCol="0">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sp>
        <p:nvSpPr>
          <p:cNvPr id="71" name="TextBox 70"/>
          <p:cNvSpPr txBox="1"/>
          <p:nvPr/>
        </p:nvSpPr>
        <p:spPr>
          <a:xfrm>
            <a:off x="8238394" y="4894301"/>
            <a:ext cx="3318909" cy="451342"/>
          </a:xfrm>
          <a:prstGeom prst="rect">
            <a:avLst/>
          </a:prstGeom>
          <a:solidFill>
            <a:schemeClr val="bg2"/>
          </a:solidFill>
        </p:spPr>
        <p:txBody>
          <a:bodyPr wrap="square" lIns="121920" tIns="60960" rIns="121920" bIns="60960" rtlCol="0" anchor="b" anchorCtr="0">
            <a:spAutoFit/>
          </a:bodyPr>
          <a:lstStyle/>
          <a:p>
            <a:r>
              <a:rPr lang="en-US" sz="2133" dirty="0" err="1">
                <a:solidFill>
                  <a:schemeClr val="bg1"/>
                </a:solidFill>
              </a:rPr>
              <a:t>Xxxx</a:t>
            </a:r>
            <a:r>
              <a:rPr lang="en-US" sz="2133" dirty="0">
                <a:solidFill>
                  <a:schemeClr val="bg1"/>
                </a:solidFill>
              </a:rPr>
              <a:t> xx </a:t>
            </a:r>
          </a:p>
        </p:txBody>
      </p:sp>
      <p:sp>
        <p:nvSpPr>
          <p:cNvPr id="72" name="TextBox 71"/>
          <p:cNvSpPr txBox="1"/>
          <p:nvPr/>
        </p:nvSpPr>
        <p:spPr>
          <a:xfrm>
            <a:off x="8240192" y="5345642"/>
            <a:ext cx="3318909" cy="348878"/>
          </a:xfrm>
          <a:prstGeom prst="rect">
            <a:avLst/>
          </a:prstGeom>
          <a:solidFill>
            <a:schemeClr val="bg2">
              <a:alpha val="20000"/>
            </a:schemeClr>
          </a:solidFill>
        </p:spPr>
        <p:txBody>
          <a:bodyPr wrap="square" lIns="121920" tIns="60960" rIns="121920" bIns="60960" rtlCol="0">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cxnSp>
        <p:nvCxnSpPr>
          <p:cNvPr id="73" name="Elbow Connector 72"/>
          <p:cNvCxnSpPr>
            <a:stCxn id="67" idx="0"/>
            <a:endCxn id="71" idx="0"/>
          </p:cNvCxnSpPr>
          <p:nvPr/>
        </p:nvCxnSpPr>
        <p:spPr>
          <a:xfrm rot="5400000" flipH="1" flipV="1">
            <a:off x="6199504" y="1195956"/>
            <a:ext cx="12700" cy="7396690"/>
          </a:xfrm>
          <a:prstGeom prst="bentConnector3">
            <a:avLst>
              <a:gd name="adj1" fmla="val 1800000"/>
            </a:avLst>
          </a:prstGeom>
          <a:noFill/>
          <a:ln w="12700">
            <a:solidFill>
              <a:schemeClr val="bg1">
                <a:lumMod val="50000"/>
                <a:alpha val="45000"/>
              </a:schemeClr>
            </a:solidFill>
          </a:ln>
          <a:effectLst/>
        </p:spPr>
        <p:style>
          <a:lnRef idx="1">
            <a:schemeClr val="accent1"/>
          </a:lnRef>
          <a:fillRef idx="3">
            <a:schemeClr val="accent1"/>
          </a:fillRef>
          <a:effectRef idx="2">
            <a:schemeClr val="accent1"/>
          </a:effectRef>
          <a:fontRef idx="minor">
            <a:schemeClr val="lt1"/>
          </a:fontRef>
        </p:style>
      </p:cxnSp>
      <p:cxnSp>
        <p:nvCxnSpPr>
          <p:cNvPr id="74" name="Straight Connector 73"/>
          <p:cNvCxnSpPr>
            <a:stCxn id="51" idx="4"/>
            <a:endCxn id="69" idx="0"/>
          </p:cNvCxnSpPr>
          <p:nvPr/>
        </p:nvCxnSpPr>
        <p:spPr>
          <a:xfrm flipH="1">
            <a:off x="6199505" y="4114176"/>
            <a:ext cx="6168" cy="780123"/>
          </a:xfrm>
          <a:prstGeom prst="line">
            <a:avLst/>
          </a:prstGeom>
          <a:noFill/>
          <a:ln w="12700">
            <a:solidFill>
              <a:schemeClr val="bg1">
                <a:lumMod val="50000"/>
                <a:alpha val="45000"/>
              </a:schemeClr>
            </a:solidFill>
          </a:ln>
          <a:effectLst/>
        </p:spPr>
        <p:style>
          <a:lnRef idx="1">
            <a:schemeClr val="accent1"/>
          </a:lnRef>
          <a:fillRef idx="3">
            <a:schemeClr val="accent1"/>
          </a:fillRef>
          <a:effectRef idx="2">
            <a:schemeClr val="accent1"/>
          </a:effectRef>
          <a:fontRef idx="minor">
            <a:schemeClr val="lt1"/>
          </a:fontRef>
        </p:style>
      </p:cxnSp>
      <p:sp>
        <p:nvSpPr>
          <p:cNvPr id="75" name="Rectangle 74"/>
          <p:cNvSpPr/>
          <p:nvPr/>
        </p:nvSpPr>
        <p:spPr>
          <a:xfrm>
            <a:off x="5403243" y="1957991"/>
            <a:ext cx="1604859" cy="894989"/>
          </a:xfrm>
          <a:prstGeom prst="rect">
            <a:avLst/>
          </a:prstGeom>
        </p:spPr>
        <p:txBody>
          <a:bodyPr wrap="square" lIns="0" tIns="0" rIns="0" bIns="0">
            <a:spAutoFit/>
          </a:bodyPr>
          <a:lstStyle/>
          <a:p>
            <a:pPr algn="ctr">
              <a:lnSpc>
                <a:spcPct val="89000"/>
              </a:lnSpc>
            </a:pPr>
            <a:r>
              <a:rPr lang="en-US" sz="2133" dirty="0" err="1"/>
              <a:t>Xxxx</a:t>
            </a:r>
            <a:r>
              <a:rPr lang="en-US" sz="2133" dirty="0"/>
              <a:t> X xx</a:t>
            </a:r>
          </a:p>
          <a:p>
            <a:pPr algn="ctr">
              <a:lnSpc>
                <a:spcPct val="89000"/>
              </a:lnSpc>
            </a:pP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p>
        </p:txBody>
      </p:sp>
    </p:spTree>
    <p:extLst>
      <p:ext uri="{BB962C8B-B14F-4D97-AF65-F5344CB8AC3E}">
        <p14:creationId xmlns:p14="http://schemas.microsoft.com/office/powerpoint/2010/main" val="26605959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500"/>
                                        <p:tgtEl>
                                          <p:spTgt spid="45"/>
                                        </p:tgtEl>
                                      </p:cBhvr>
                                    </p:animEffect>
                                  </p:childTnLst>
                                </p:cTn>
                              </p:par>
                              <p:par>
                                <p:cTn id="11" presetID="10"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9"/>
                                        </p:tgtEl>
                                        <p:attrNameLst>
                                          <p:attrName>style.visibility</p:attrName>
                                        </p:attrNameLst>
                                      </p:cBhvr>
                                      <p:to>
                                        <p:strVal val="visible"/>
                                      </p:to>
                                    </p:set>
                                    <p:animEffect transition="in" filter="fade">
                                      <p:cBhvr>
                                        <p:cTn id="16" dur="500"/>
                                        <p:tgtEl>
                                          <p:spTgt spid="4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75"/>
                                        </p:tgtEl>
                                        <p:attrNameLst>
                                          <p:attrName>style.visibility</p:attrName>
                                        </p:attrNameLst>
                                      </p:cBhvr>
                                      <p:to>
                                        <p:strVal val="visible"/>
                                      </p:to>
                                    </p:set>
                                    <p:animEffect transition="in" filter="fade">
                                      <p:cBhvr>
                                        <p:cTn id="21" dur="500"/>
                                        <p:tgtEl>
                                          <p:spTgt spid="75"/>
                                        </p:tgtEl>
                                      </p:cBhvr>
                                    </p:animEffect>
                                  </p:childTnLst>
                                </p:cTn>
                              </p:par>
                              <p:par>
                                <p:cTn id="22" presetID="10" presetClass="entr" presetSubtype="0" fill="hold" nodeType="withEffect">
                                  <p:stCondLst>
                                    <p:cond delay="0"/>
                                  </p:stCondLst>
                                  <p:childTnLst>
                                    <p:set>
                                      <p:cBhvr>
                                        <p:cTn id="23" dur="1" fill="hold">
                                          <p:stCondLst>
                                            <p:cond delay="0"/>
                                          </p:stCondLst>
                                        </p:cTn>
                                        <p:tgtEl>
                                          <p:spTgt spid="50"/>
                                        </p:tgtEl>
                                        <p:attrNameLst>
                                          <p:attrName>style.visibility</p:attrName>
                                        </p:attrNameLst>
                                      </p:cBhvr>
                                      <p:to>
                                        <p:strVal val="visible"/>
                                      </p:to>
                                    </p:set>
                                    <p:animEffect transition="in" filter="fade">
                                      <p:cBhvr>
                                        <p:cTn id="24" dur="500"/>
                                        <p:tgtEl>
                                          <p:spTgt spid="50"/>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nodeType="clickEffect">
                                  <p:stCondLst>
                                    <p:cond delay="0"/>
                                  </p:stCondLst>
                                  <p:childTnLst>
                                    <p:set>
                                      <p:cBhvr>
                                        <p:cTn id="28" dur="1" fill="hold">
                                          <p:stCondLst>
                                            <p:cond delay="0"/>
                                          </p:stCondLst>
                                        </p:cTn>
                                        <p:tgtEl>
                                          <p:spTgt spid="73"/>
                                        </p:tgtEl>
                                        <p:attrNameLst>
                                          <p:attrName>style.visibility</p:attrName>
                                        </p:attrNameLst>
                                      </p:cBhvr>
                                      <p:to>
                                        <p:strVal val="visible"/>
                                      </p:to>
                                    </p:set>
                                    <p:animEffect transition="in" filter="wipe(up)">
                                      <p:cBhvr>
                                        <p:cTn id="29" dur="500"/>
                                        <p:tgtEl>
                                          <p:spTgt spid="73"/>
                                        </p:tgtEl>
                                      </p:cBhvr>
                                    </p:animEffect>
                                  </p:childTnLst>
                                </p:cTn>
                              </p:par>
                              <p:par>
                                <p:cTn id="30" presetID="22" presetClass="entr" presetSubtype="1" fill="hold" nodeType="withEffect">
                                  <p:stCondLst>
                                    <p:cond delay="100"/>
                                  </p:stCondLst>
                                  <p:childTnLst>
                                    <p:set>
                                      <p:cBhvr>
                                        <p:cTn id="31" dur="1" fill="hold">
                                          <p:stCondLst>
                                            <p:cond delay="0"/>
                                          </p:stCondLst>
                                        </p:cTn>
                                        <p:tgtEl>
                                          <p:spTgt spid="74"/>
                                        </p:tgtEl>
                                        <p:attrNameLst>
                                          <p:attrName>style.visibility</p:attrName>
                                        </p:attrNameLst>
                                      </p:cBhvr>
                                      <p:to>
                                        <p:strVal val="visible"/>
                                      </p:to>
                                    </p:set>
                                    <p:animEffect transition="in" filter="wipe(up)">
                                      <p:cBhvr>
                                        <p:cTn id="32" dur="500"/>
                                        <p:tgtEl>
                                          <p:spTgt spid="74"/>
                                        </p:tgtEl>
                                      </p:cBhvr>
                                    </p:animEffect>
                                  </p:childTnLst>
                                </p:cTn>
                              </p:par>
                            </p:childTnLst>
                          </p:cTn>
                        </p:par>
                        <p:par>
                          <p:cTn id="33" fill="hold">
                            <p:stCondLst>
                              <p:cond delay="600"/>
                            </p:stCondLst>
                            <p:childTnLst>
                              <p:par>
                                <p:cTn id="34" presetID="10" presetClass="entr" presetSubtype="0" fill="hold" grpId="0" nodeType="afterEffect">
                                  <p:stCondLst>
                                    <p:cond delay="0"/>
                                  </p:stCondLst>
                                  <p:childTnLst>
                                    <p:set>
                                      <p:cBhvr>
                                        <p:cTn id="35" dur="1" fill="hold">
                                          <p:stCondLst>
                                            <p:cond delay="0"/>
                                          </p:stCondLst>
                                        </p:cTn>
                                        <p:tgtEl>
                                          <p:spTgt spid="67"/>
                                        </p:tgtEl>
                                        <p:attrNameLst>
                                          <p:attrName>style.visibility</p:attrName>
                                        </p:attrNameLst>
                                      </p:cBhvr>
                                      <p:to>
                                        <p:strVal val="visible"/>
                                      </p:to>
                                    </p:set>
                                    <p:animEffect transition="in" filter="fade">
                                      <p:cBhvr>
                                        <p:cTn id="36" dur="500"/>
                                        <p:tgtEl>
                                          <p:spTgt spid="6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8"/>
                                        </p:tgtEl>
                                        <p:attrNameLst>
                                          <p:attrName>style.visibility</p:attrName>
                                        </p:attrNameLst>
                                      </p:cBhvr>
                                      <p:to>
                                        <p:strVal val="visible"/>
                                      </p:to>
                                    </p:set>
                                    <p:animEffect transition="in" filter="fade">
                                      <p:cBhvr>
                                        <p:cTn id="39" dur="500"/>
                                        <p:tgtEl>
                                          <p:spTgt spid="68"/>
                                        </p:tgtEl>
                                      </p:cBhvr>
                                    </p:animEffect>
                                  </p:childTnLst>
                                </p:cTn>
                              </p:par>
                              <p:par>
                                <p:cTn id="40" presetID="10" presetClass="entr" presetSubtype="0" fill="hold" grpId="0" nodeType="withEffect">
                                  <p:stCondLst>
                                    <p:cond delay="200"/>
                                  </p:stCondLst>
                                  <p:childTnLst>
                                    <p:set>
                                      <p:cBhvr>
                                        <p:cTn id="41" dur="1" fill="hold">
                                          <p:stCondLst>
                                            <p:cond delay="0"/>
                                          </p:stCondLst>
                                        </p:cTn>
                                        <p:tgtEl>
                                          <p:spTgt spid="69"/>
                                        </p:tgtEl>
                                        <p:attrNameLst>
                                          <p:attrName>style.visibility</p:attrName>
                                        </p:attrNameLst>
                                      </p:cBhvr>
                                      <p:to>
                                        <p:strVal val="visible"/>
                                      </p:to>
                                    </p:set>
                                    <p:animEffect transition="in" filter="fade">
                                      <p:cBhvr>
                                        <p:cTn id="42" dur="500"/>
                                        <p:tgtEl>
                                          <p:spTgt spid="69"/>
                                        </p:tgtEl>
                                      </p:cBhvr>
                                    </p:animEffect>
                                  </p:childTnLst>
                                </p:cTn>
                              </p:par>
                              <p:par>
                                <p:cTn id="43" presetID="10" presetClass="entr" presetSubtype="0" fill="hold" grpId="0" nodeType="withEffect">
                                  <p:stCondLst>
                                    <p:cond delay="200"/>
                                  </p:stCondLst>
                                  <p:childTnLst>
                                    <p:set>
                                      <p:cBhvr>
                                        <p:cTn id="44" dur="1" fill="hold">
                                          <p:stCondLst>
                                            <p:cond delay="0"/>
                                          </p:stCondLst>
                                        </p:cTn>
                                        <p:tgtEl>
                                          <p:spTgt spid="70"/>
                                        </p:tgtEl>
                                        <p:attrNameLst>
                                          <p:attrName>style.visibility</p:attrName>
                                        </p:attrNameLst>
                                      </p:cBhvr>
                                      <p:to>
                                        <p:strVal val="visible"/>
                                      </p:to>
                                    </p:set>
                                    <p:animEffect transition="in" filter="fade">
                                      <p:cBhvr>
                                        <p:cTn id="45" dur="500"/>
                                        <p:tgtEl>
                                          <p:spTgt spid="70"/>
                                        </p:tgtEl>
                                      </p:cBhvr>
                                    </p:animEffect>
                                  </p:childTnLst>
                                </p:cTn>
                              </p:par>
                              <p:par>
                                <p:cTn id="46" presetID="10" presetClass="entr" presetSubtype="0" fill="hold" grpId="0" nodeType="withEffect">
                                  <p:stCondLst>
                                    <p:cond delay="400"/>
                                  </p:stCondLst>
                                  <p:childTnLst>
                                    <p:set>
                                      <p:cBhvr>
                                        <p:cTn id="47" dur="1" fill="hold">
                                          <p:stCondLst>
                                            <p:cond delay="0"/>
                                          </p:stCondLst>
                                        </p:cTn>
                                        <p:tgtEl>
                                          <p:spTgt spid="71"/>
                                        </p:tgtEl>
                                        <p:attrNameLst>
                                          <p:attrName>style.visibility</p:attrName>
                                        </p:attrNameLst>
                                      </p:cBhvr>
                                      <p:to>
                                        <p:strVal val="visible"/>
                                      </p:to>
                                    </p:set>
                                    <p:animEffect transition="in" filter="fade">
                                      <p:cBhvr>
                                        <p:cTn id="48" dur="500"/>
                                        <p:tgtEl>
                                          <p:spTgt spid="71"/>
                                        </p:tgtEl>
                                      </p:cBhvr>
                                    </p:animEffect>
                                  </p:childTnLst>
                                </p:cTn>
                              </p:par>
                              <p:par>
                                <p:cTn id="49" presetID="10" presetClass="entr" presetSubtype="0" fill="hold" grpId="0" nodeType="withEffect">
                                  <p:stCondLst>
                                    <p:cond delay="400"/>
                                  </p:stCondLst>
                                  <p:childTnLst>
                                    <p:set>
                                      <p:cBhvr>
                                        <p:cTn id="50" dur="1" fill="hold">
                                          <p:stCondLst>
                                            <p:cond delay="0"/>
                                          </p:stCondLst>
                                        </p:cTn>
                                        <p:tgtEl>
                                          <p:spTgt spid="72"/>
                                        </p:tgtEl>
                                        <p:attrNameLst>
                                          <p:attrName>style.visibility</p:attrName>
                                        </p:attrNameLst>
                                      </p:cBhvr>
                                      <p:to>
                                        <p:strVal val="visible"/>
                                      </p:to>
                                    </p:set>
                                    <p:animEffect transition="in" filter="fade">
                                      <p:cBhvr>
                                        <p:cTn id="5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9" grpId="0"/>
      <p:bldP spid="67" grpId="0" animBg="1"/>
      <p:bldP spid="68" grpId="0" animBg="1"/>
      <p:bldP spid="69" grpId="0" animBg="1"/>
      <p:bldP spid="70" grpId="0" animBg="1"/>
      <p:bldP spid="71" grpId="0" animBg="1"/>
      <p:bldP spid="72" grpId="0" animBg="1"/>
      <p:bldP spid="75"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7424863" y="4307215"/>
            <a:ext cx="854703" cy="859223"/>
            <a:chOff x="776288" y="2444750"/>
            <a:chExt cx="600075" cy="603250"/>
          </a:xfrm>
        </p:grpSpPr>
        <p:sp>
          <p:nvSpPr>
            <p:cNvPr id="4" name="Oval 3"/>
            <p:cNvSpPr>
              <a:spLocks noChangeArrowheads="1"/>
            </p:cNvSpPr>
            <p:nvPr/>
          </p:nvSpPr>
          <p:spPr bwMode="auto">
            <a:xfrm>
              <a:off x="776288" y="2444750"/>
              <a:ext cx="600075" cy="603250"/>
            </a:xfrm>
            <a:prstGeom prst="ellipse">
              <a:avLst/>
            </a:pr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5" name="Group 4"/>
            <p:cNvGrpSpPr/>
            <p:nvPr/>
          </p:nvGrpSpPr>
          <p:grpSpPr>
            <a:xfrm>
              <a:off x="862013" y="2624931"/>
              <a:ext cx="430213" cy="242888"/>
              <a:chOff x="862013" y="2847975"/>
              <a:chExt cx="430213" cy="242888"/>
            </a:xfrm>
          </p:grpSpPr>
          <p:sp>
            <p:nvSpPr>
              <p:cNvPr id="6" name="Freeform 5"/>
              <p:cNvSpPr>
                <a:spLocks noEditPoints="1"/>
              </p:cNvSpPr>
              <p:nvPr/>
            </p:nvSpPr>
            <p:spPr bwMode="auto">
              <a:xfrm>
                <a:off x="957263" y="2847975"/>
                <a:ext cx="334963" cy="242888"/>
              </a:xfrm>
              <a:custGeom>
                <a:avLst/>
                <a:gdLst>
                  <a:gd name="T0" fmla="*/ 191 w 197"/>
                  <a:gd name="T1" fmla="*/ 72 h 143"/>
                  <a:gd name="T2" fmla="*/ 184 w 197"/>
                  <a:gd name="T3" fmla="*/ 72 h 143"/>
                  <a:gd name="T4" fmla="*/ 172 w 197"/>
                  <a:gd name="T5" fmla="*/ 43 h 143"/>
                  <a:gd name="T6" fmla="*/ 157 w 197"/>
                  <a:gd name="T7" fmla="*/ 31 h 143"/>
                  <a:gd name="T8" fmla="*/ 126 w 197"/>
                  <a:gd name="T9" fmla="*/ 31 h 143"/>
                  <a:gd name="T10" fmla="*/ 126 w 197"/>
                  <a:gd name="T11" fmla="*/ 2 h 143"/>
                  <a:gd name="T12" fmla="*/ 123 w 197"/>
                  <a:gd name="T13" fmla="*/ 0 h 143"/>
                  <a:gd name="T14" fmla="*/ 2 w 197"/>
                  <a:gd name="T15" fmla="*/ 0 h 143"/>
                  <a:gd name="T16" fmla="*/ 0 w 197"/>
                  <a:gd name="T17" fmla="*/ 2 h 143"/>
                  <a:gd name="T18" fmla="*/ 0 w 197"/>
                  <a:gd name="T19" fmla="*/ 122 h 143"/>
                  <a:gd name="T20" fmla="*/ 2 w 197"/>
                  <a:gd name="T21" fmla="*/ 125 h 143"/>
                  <a:gd name="T22" fmla="*/ 19 w 197"/>
                  <a:gd name="T23" fmla="*/ 125 h 143"/>
                  <a:gd name="T24" fmla="*/ 39 w 197"/>
                  <a:gd name="T25" fmla="*/ 143 h 143"/>
                  <a:gd name="T26" fmla="*/ 60 w 197"/>
                  <a:gd name="T27" fmla="*/ 125 h 143"/>
                  <a:gd name="T28" fmla="*/ 138 w 197"/>
                  <a:gd name="T29" fmla="*/ 125 h 143"/>
                  <a:gd name="T30" fmla="*/ 159 w 197"/>
                  <a:gd name="T31" fmla="*/ 143 h 143"/>
                  <a:gd name="T32" fmla="*/ 180 w 197"/>
                  <a:gd name="T33" fmla="*/ 125 h 143"/>
                  <a:gd name="T34" fmla="*/ 191 w 197"/>
                  <a:gd name="T35" fmla="*/ 125 h 143"/>
                  <a:gd name="T36" fmla="*/ 197 w 197"/>
                  <a:gd name="T37" fmla="*/ 119 h 143"/>
                  <a:gd name="T38" fmla="*/ 197 w 197"/>
                  <a:gd name="T39" fmla="*/ 78 h 143"/>
                  <a:gd name="T40" fmla="*/ 191 w 197"/>
                  <a:gd name="T41" fmla="*/ 72 h 143"/>
                  <a:gd name="T42" fmla="*/ 157 w 197"/>
                  <a:gd name="T43" fmla="*/ 36 h 143"/>
                  <a:gd name="T44" fmla="*/ 168 w 197"/>
                  <a:gd name="T45" fmla="*/ 44 h 143"/>
                  <a:gd name="T46" fmla="*/ 179 w 197"/>
                  <a:gd name="T47" fmla="*/ 72 h 143"/>
                  <a:gd name="T48" fmla="*/ 126 w 197"/>
                  <a:gd name="T49" fmla="*/ 72 h 143"/>
                  <a:gd name="T50" fmla="*/ 126 w 197"/>
                  <a:gd name="T51" fmla="*/ 36 h 143"/>
                  <a:gd name="T52" fmla="*/ 157 w 197"/>
                  <a:gd name="T53" fmla="*/ 36 h 143"/>
                  <a:gd name="T54" fmla="*/ 4 w 197"/>
                  <a:gd name="T55" fmla="*/ 4 h 143"/>
                  <a:gd name="T56" fmla="*/ 121 w 197"/>
                  <a:gd name="T57" fmla="*/ 4 h 143"/>
                  <a:gd name="T58" fmla="*/ 121 w 197"/>
                  <a:gd name="T59" fmla="*/ 120 h 143"/>
                  <a:gd name="T60" fmla="*/ 60 w 197"/>
                  <a:gd name="T61" fmla="*/ 120 h 143"/>
                  <a:gd name="T62" fmla="*/ 39 w 197"/>
                  <a:gd name="T63" fmla="*/ 101 h 143"/>
                  <a:gd name="T64" fmla="*/ 19 w 197"/>
                  <a:gd name="T65" fmla="*/ 120 h 143"/>
                  <a:gd name="T66" fmla="*/ 4 w 197"/>
                  <a:gd name="T67" fmla="*/ 120 h 143"/>
                  <a:gd name="T68" fmla="*/ 4 w 197"/>
                  <a:gd name="T69" fmla="*/ 4 h 143"/>
                  <a:gd name="T70" fmla="*/ 39 w 197"/>
                  <a:gd name="T71" fmla="*/ 139 h 143"/>
                  <a:gd name="T72" fmla="*/ 23 w 197"/>
                  <a:gd name="T73" fmla="*/ 122 h 143"/>
                  <a:gd name="T74" fmla="*/ 39 w 197"/>
                  <a:gd name="T75" fmla="*/ 106 h 143"/>
                  <a:gd name="T76" fmla="*/ 56 w 197"/>
                  <a:gd name="T77" fmla="*/ 122 h 143"/>
                  <a:gd name="T78" fmla="*/ 39 w 197"/>
                  <a:gd name="T79" fmla="*/ 139 h 143"/>
                  <a:gd name="T80" fmla="*/ 159 w 197"/>
                  <a:gd name="T81" fmla="*/ 139 h 143"/>
                  <a:gd name="T82" fmla="*/ 142 w 197"/>
                  <a:gd name="T83" fmla="*/ 122 h 143"/>
                  <a:gd name="T84" fmla="*/ 159 w 197"/>
                  <a:gd name="T85" fmla="*/ 106 h 143"/>
                  <a:gd name="T86" fmla="*/ 175 w 197"/>
                  <a:gd name="T87" fmla="*/ 122 h 143"/>
                  <a:gd name="T88" fmla="*/ 175 w 197"/>
                  <a:gd name="T89" fmla="*/ 122 h 143"/>
                  <a:gd name="T90" fmla="*/ 175 w 197"/>
                  <a:gd name="T91" fmla="*/ 123 h 143"/>
                  <a:gd name="T92" fmla="*/ 159 w 197"/>
                  <a:gd name="T93" fmla="*/ 139 h 143"/>
                  <a:gd name="T94" fmla="*/ 193 w 197"/>
                  <a:gd name="T95" fmla="*/ 119 h 143"/>
                  <a:gd name="T96" fmla="*/ 191 w 197"/>
                  <a:gd name="T97" fmla="*/ 120 h 143"/>
                  <a:gd name="T98" fmla="*/ 180 w 197"/>
                  <a:gd name="T99" fmla="*/ 120 h 143"/>
                  <a:gd name="T100" fmla="*/ 159 w 197"/>
                  <a:gd name="T101" fmla="*/ 101 h 143"/>
                  <a:gd name="T102" fmla="*/ 138 w 197"/>
                  <a:gd name="T103" fmla="*/ 120 h 143"/>
                  <a:gd name="T104" fmla="*/ 126 w 197"/>
                  <a:gd name="T105" fmla="*/ 120 h 143"/>
                  <a:gd name="T106" fmla="*/ 126 w 197"/>
                  <a:gd name="T107" fmla="*/ 77 h 143"/>
                  <a:gd name="T108" fmla="*/ 191 w 197"/>
                  <a:gd name="T109" fmla="*/ 77 h 143"/>
                  <a:gd name="T110" fmla="*/ 193 w 197"/>
                  <a:gd name="T111" fmla="*/ 78 h 143"/>
                  <a:gd name="T112" fmla="*/ 193 w 197"/>
                  <a:gd name="T113" fmla="*/ 11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7" h="143">
                    <a:moveTo>
                      <a:pt x="191" y="72"/>
                    </a:moveTo>
                    <a:cubicBezTo>
                      <a:pt x="184" y="72"/>
                      <a:pt x="184" y="72"/>
                      <a:pt x="184" y="72"/>
                    </a:cubicBezTo>
                    <a:cubicBezTo>
                      <a:pt x="181" y="65"/>
                      <a:pt x="172" y="43"/>
                      <a:pt x="172" y="43"/>
                    </a:cubicBezTo>
                    <a:cubicBezTo>
                      <a:pt x="169" y="36"/>
                      <a:pt x="163" y="31"/>
                      <a:pt x="157" y="31"/>
                    </a:cubicBezTo>
                    <a:cubicBezTo>
                      <a:pt x="126" y="31"/>
                      <a:pt x="126" y="31"/>
                      <a:pt x="126" y="31"/>
                    </a:cubicBezTo>
                    <a:cubicBezTo>
                      <a:pt x="126" y="2"/>
                      <a:pt x="126" y="2"/>
                      <a:pt x="126" y="2"/>
                    </a:cubicBezTo>
                    <a:cubicBezTo>
                      <a:pt x="126" y="1"/>
                      <a:pt x="125" y="0"/>
                      <a:pt x="123" y="0"/>
                    </a:cubicBezTo>
                    <a:cubicBezTo>
                      <a:pt x="2" y="0"/>
                      <a:pt x="2" y="0"/>
                      <a:pt x="2" y="0"/>
                    </a:cubicBezTo>
                    <a:cubicBezTo>
                      <a:pt x="1" y="0"/>
                      <a:pt x="0" y="1"/>
                      <a:pt x="0" y="2"/>
                    </a:cubicBezTo>
                    <a:cubicBezTo>
                      <a:pt x="0" y="122"/>
                      <a:pt x="0" y="122"/>
                      <a:pt x="0" y="122"/>
                    </a:cubicBezTo>
                    <a:cubicBezTo>
                      <a:pt x="0" y="123"/>
                      <a:pt x="1" y="125"/>
                      <a:pt x="2" y="125"/>
                    </a:cubicBezTo>
                    <a:cubicBezTo>
                      <a:pt x="19" y="125"/>
                      <a:pt x="19" y="125"/>
                      <a:pt x="19" y="125"/>
                    </a:cubicBezTo>
                    <a:cubicBezTo>
                      <a:pt x="20" y="135"/>
                      <a:pt x="29" y="143"/>
                      <a:pt x="39" y="143"/>
                    </a:cubicBezTo>
                    <a:cubicBezTo>
                      <a:pt x="50" y="143"/>
                      <a:pt x="59" y="135"/>
                      <a:pt x="60" y="125"/>
                    </a:cubicBezTo>
                    <a:cubicBezTo>
                      <a:pt x="138" y="125"/>
                      <a:pt x="138" y="125"/>
                      <a:pt x="138" y="125"/>
                    </a:cubicBezTo>
                    <a:cubicBezTo>
                      <a:pt x="139" y="135"/>
                      <a:pt x="148" y="143"/>
                      <a:pt x="159" y="143"/>
                    </a:cubicBezTo>
                    <a:cubicBezTo>
                      <a:pt x="170" y="143"/>
                      <a:pt x="178" y="135"/>
                      <a:pt x="180" y="125"/>
                    </a:cubicBezTo>
                    <a:cubicBezTo>
                      <a:pt x="191" y="125"/>
                      <a:pt x="191" y="125"/>
                      <a:pt x="191" y="125"/>
                    </a:cubicBezTo>
                    <a:cubicBezTo>
                      <a:pt x="195" y="125"/>
                      <a:pt x="197" y="122"/>
                      <a:pt x="197" y="119"/>
                    </a:cubicBezTo>
                    <a:cubicBezTo>
                      <a:pt x="197" y="78"/>
                      <a:pt x="197" y="78"/>
                      <a:pt x="197" y="78"/>
                    </a:cubicBezTo>
                    <a:cubicBezTo>
                      <a:pt x="197" y="75"/>
                      <a:pt x="195" y="72"/>
                      <a:pt x="191" y="72"/>
                    </a:cubicBezTo>
                    <a:close/>
                    <a:moveTo>
                      <a:pt x="157" y="36"/>
                    </a:moveTo>
                    <a:cubicBezTo>
                      <a:pt x="161" y="36"/>
                      <a:pt x="166" y="40"/>
                      <a:pt x="168" y="44"/>
                    </a:cubicBezTo>
                    <a:cubicBezTo>
                      <a:pt x="168" y="45"/>
                      <a:pt x="175" y="64"/>
                      <a:pt x="179" y="72"/>
                    </a:cubicBezTo>
                    <a:cubicBezTo>
                      <a:pt x="126" y="72"/>
                      <a:pt x="126" y="72"/>
                      <a:pt x="126" y="72"/>
                    </a:cubicBezTo>
                    <a:cubicBezTo>
                      <a:pt x="126" y="36"/>
                      <a:pt x="126" y="36"/>
                      <a:pt x="126" y="36"/>
                    </a:cubicBezTo>
                    <a:lnTo>
                      <a:pt x="157" y="36"/>
                    </a:lnTo>
                    <a:close/>
                    <a:moveTo>
                      <a:pt x="4" y="4"/>
                    </a:moveTo>
                    <a:cubicBezTo>
                      <a:pt x="121" y="4"/>
                      <a:pt x="121" y="4"/>
                      <a:pt x="121" y="4"/>
                    </a:cubicBezTo>
                    <a:cubicBezTo>
                      <a:pt x="121" y="120"/>
                      <a:pt x="121" y="120"/>
                      <a:pt x="121" y="120"/>
                    </a:cubicBezTo>
                    <a:cubicBezTo>
                      <a:pt x="60" y="120"/>
                      <a:pt x="60" y="120"/>
                      <a:pt x="60" y="120"/>
                    </a:cubicBezTo>
                    <a:cubicBezTo>
                      <a:pt x="59" y="109"/>
                      <a:pt x="50" y="101"/>
                      <a:pt x="39" y="101"/>
                    </a:cubicBezTo>
                    <a:cubicBezTo>
                      <a:pt x="29" y="101"/>
                      <a:pt x="20" y="109"/>
                      <a:pt x="19" y="120"/>
                    </a:cubicBezTo>
                    <a:cubicBezTo>
                      <a:pt x="4" y="120"/>
                      <a:pt x="4" y="120"/>
                      <a:pt x="4" y="120"/>
                    </a:cubicBezTo>
                    <a:lnTo>
                      <a:pt x="4" y="4"/>
                    </a:lnTo>
                    <a:close/>
                    <a:moveTo>
                      <a:pt x="39" y="139"/>
                    </a:moveTo>
                    <a:cubicBezTo>
                      <a:pt x="30" y="139"/>
                      <a:pt x="23" y="131"/>
                      <a:pt x="23" y="122"/>
                    </a:cubicBezTo>
                    <a:cubicBezTo>
                      <a:pt x="23" y="113"/>
                      <a:pt x="30" y="106"/>
                      <a:pt x="39" y="106"/>
                    </a:cubicBezTo>
                    <a:cubicBezTo>
                      <a:pt x="48" y="106"/>
                      <a:pt x="56" y="113"/>
                      <a:pt x="56" y="122"/>
                    </a:cubicBezTo>
                    <a:cubicBezTo>
                      <a:pt x="56" y="131"/>
                      <a:pt x="48" y="139"/>
                      <a:pt x="39" y="139"/>
                    </a:cubicBezTo>
                    <a:close/>
                    <a:moveTo>
                      <a:pt x="159" y="139"/>
                    </a:moveTo>
                    <a:cubicBezTo>
                      <a:pt x="150" y="139"/>
                      <a:pt x="142" y="131"/>
                      <a:pt x="142" y="122"/>
                    </a:cubicBezTo>
                    <a:cubicBezTo>
                      <a:pt x="142" y="113"/>
                      <a:pt x="150" y="106"/>
                      <a:pt x="159" y="106"/>
                    </a:cubicBezTo>
                    <a:cubicBezTo>
                      <a:pt x="168" y="106"/>
                      <a:pt x="175" y="113"/>
                      <a:pt x="175" y="122"/>
                    </a:cubicBezTo>
                    <a:cubicBezTo>
                      <a:pt x="175" y="122"/>
                      <a:pt x="175" y="122"/>
                      <a:pt x="175" y="122"/>
                    </a:cubicBezTo>
                    <a:cubicBezTo>
                      <a:pt x="175" y="122"/>
                      <a:pt x="175" y="122"/>
                      <a:pt x="175" y="123"/>
                    </a:cubicBezTo>
                    <a:cubicBezTo>
                      <a:pt x="175" y="131"/>
                      <a:pt x="168" y="139"/>
                      <a:pt x="159" y="139"/>
                    </a:cubicBezTo>
                    <a:close/>
                    <a:moveTo>
                      <a:pt x="193" y="119"/>
                    </a:moveTo>
                    <a:cubicBezTo>
                      <a:pt x="193" y="119"/>
                      <a:pt x="192" y="120"/>
                      <a:pt x="191" y="120"/>
                    </a:cubicBezTo>
                    <a:cubicBezTo>
                      <a:pt x="180" y="120"/>
                      <a:pt x="180" y="120"/>
                      <a:pt x="180" y="120"/>
                    </a:cubicBezTo>
                    <a:cubicBezTo>
                      <a:pt x="178" y="109"/>
                      <a:pt x="170" y="101"/>
                      <a:pt x="159" y="101"/>
                    </a:cubicBezTo>
                    <a:cubicBezTo>
                      <a:pt x="148" y="101"/>
                      <a:pt x="139" y="109"/>
                      <a:pt x="138" y="120"/>
                    </a:cubicBezTo>
                    <a:cubicBezTo>
                      <a:pt x="126" y="120"/>
                      <a:pt x="126" y="120"/>
                      <a:pt x="126" y="120"/>
                    </a:cubicBezTo>
                    <a:cubicBezTo>
                      <a:pt x="126" y="77"/>
                      <a:pt x="126" y="77"/>
                      <a:pt x="126" y="77"/>
                    </a:cubicBezTo>
                    <a:cubicBezTo>
                      <a:pt x="191" y="77"/>
                      <a:pt x="191" y="77"/>
                      <a:pt x="191" y="77"/>
                    </a:cubicBezTo>
                    <a:cubicBezTo>
                      <a:pt x="192" y="77"/>
                      <a:pt x="193" y="77"/>
                      <a:pt x="193" y="78"/>
                    </a:cubicBezTo>
                    <a:lnTo>
                      <a:pt x="193" y="1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 name="Freeform 6"/>
              <p:cNvSpPr>
                <a:spLocks/>
              </p:cNvSpPr>
              <p:nvPr/>
            </p:nvSpPr>
            <p:spPr bwMode="auto">
              <a:xfrm>
                <a:off x="862013" y="2847975"/>
                <a:ext cx="76200" cy="7938"/>
              </a:xfrm>
              <a:custGeom>
                <a:avLst/>
                <a:gdLst>
                  <a:gd name="T0" fmla="*/ 42 w 45"/>
                  <a:gd name="T1" fmla="*/ 0 h 4"/>
                  <a:gd name="T2" fmla="*/ 3 w 45"/>
                  <a:gd name="T3" fmla="*/ 0 h 4"/>
                  <a:gd name="T4" fmla="*/ 0 w 45"/>
                  <a:gd name="T5" fmla="*/ 2 h 4"/>
                  <a:gd name="T6" fmla="*/ 3 w 45"/>
                  <a:gd name="T7" fmla="*/ 4 h 4"/>
                  <a:gd name="T8" fmla="*/ 42 w 45"/>
                  <a:gd name="T9" fmla="*/ 4 h 4"/>
                  <a:gd name="T10" fmla="*/ 45 w 45"/>
                  <a:gd name="T11" fmla="*/ 2 h 4"/>
                  <a:gd name="T12" fmla="*/ 42 w 4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5" h="4">
                    <a:moveTo>
                      <a:pt x="42" y="0"/>
                    </a:moveTo>
                    <a:cubicBezTo>
                      <a:pt x="3" y="0"/>
                      <a:pt x="3" y="0"/>
                      <a:pt x="3" y="0"/>
                    </a:cubicBezTo>
                    <a:cubicBezTo>
                      <a:pt x="1" y="0"/>
                      <a:pt x="0" y="1"/>
                      <a:pt x="0" y="2"/>
                    </a:cubicBezTo>
                    <a:cubicBezTo>
                      <a:pt x="0" y="3"/>
                      <a:pt x="1" y="4"/>
                      <a:pt x="3" y="4"/>
                    </a:cubicBezTo>
                    <a:cubicBezTo>
                      <a:pt x="42" y="4"/>
                      <a:pt x="42" y="4"/>
                      <a:pt x="42" y="4"/>
                    </a:cubicBezTo>
                    <a:cubicBezTo>
                      <a:pt x="44" y="4"/>
                      <a:pt x="45" y="3"/>
                      <a:pt x="45" y="2"/>
                    </a:cubicBezTo>
                    <a:cubicBezTo>
                      <a:pt x="45" y="1"/>
                      <a:pt x="44" y="0"/>
                      <a:pt x="4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 name="Freeform 7"/>
              <p:cNvSpPr>
                <a:spLocks/>
              </p:cNvSpPr>
              <p:nvPr/>
            </p:nvSpPr>
            <p:spPr bwMode="auto">
              <a:xfrm>
                <a:off x="877888" y="2886075"/>
                <a:ext cx="60325" cy="6350"/>
              </a:xfrm>
              <a:custGeom>
                <a:avLst/>
                <a:gdLst>
                  <a:gd name="T0" fmla="*/ 32 w 35"/>
                  <a:gd name="T1" fmla="*/ 0 h 4"/>
                  <a:gd name="T2" fmla="*/ 2 w 35"/>
                  <a:gd name="T3" fmla="*/ 0 h 4"/>
                  <a:gd name="T4" fmla="*/ 0 w 35"/>
                  <a:gd name="T5" fmla="*/ 2 h 4"/>
                  <a:gd name="T6" fmla="*/ 2 w 35"/>
                  <a:gd name="T7" fmla="*/ 4 h 4"/>
                  <a:gd name="T8" fmla="*/ 32 w 35"/>
                  <a:gd name="T9" fmla="*/ 4 h 4"/>
                  <a:gd name="T10" fmla="*/ 35 w 35"/>
                  <a:gd name="T11" fmla="*/ 2 h 4"/>
                  <a:gd name="T12" fmla="*/ 32 w 3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5" h="4">
                    <a:moveTo>
                      <a:pt x="32" y="0"/>
                    </a:moveTo>
                    <a:cubicBezTo>
                      <a:pt x="2" y="0"/>
                      <a:pt x="2" y="0"/>
                      <a:pt x="2" y="0"/>
                    </a:cubicBezTo>
                    <a:cubicBezTo>
                      <a:pt x="1" y="0"/>
                      <a:pt x="0" y="1"/>
                      <a:pt x="0" y="2"/>
                    </a:cubicBezTo>
                    <a:cubicBezTo>
                      <a:pt x="0" y="3"/>
                      <a:pt x="1" y="4"/>
                      <a:pt x="2" y="4"/>
                    </a:cubicBezTo>
                    <a:cubicBezTo>
                      <a:pt x="32" y="4"/>
                      <a:pt x="32" y="4"/>
                      <a:pt x="32" y="4"/>
                    </a:cubicBezTo>
                    <a:cubicBezTo>
                      <a:pt x="34" y="4"/>
                      <a:pt x="35" y="3"/>
                      <a:pt x="35" y="2"/>
                    </a:cubicBezTo>
                    <a:cubicBezTo>
                      <a:pt x="35" y="1"/>
                      <a:pt x="34" y="0"/>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 name="Freeform 8"/>
              <p:cNvSpPr>
                <a:spLocks/>
              </p:cNvSpPr>
              <p:nvPr/>
            </p:nvSpPr>
            <p:spPr bwMode="auto">
              <a:xfrm>
                <a:off x="895350" y="2922588"/>
                <a:ext cx="42863" cy="9525"/>
              </a:xfrm>
              <a:custGeom>
                <a:avLst/>
                <a:gdLst>
                  <a:gd name="T0" fmla="*/ 22 w 25"/>
                  <a:gd name="T1" fmla="*/ 0 h 5"/>
                  <a:gd name="T2" fmla="*/ 2 w 25"/>
                  <a:gd name="T3" fmla="*/ 0 h 5"/>
                  <a:gd name="T4" fmla="*/ 0 w 25"/>
                  <a:gd name="T5" fmla="*/ 2 h 5"/>
                  <a:gd name="T6" fmla="*/ 2 w 25"/>
                  <a:gd name="T7" fmla="*/ 5 h 5"/>
                  <a:gd name="T8" fmla="*/ 22 w 25"/>
                  <a:gd name="T9" fmla="*/ 5 h 5"/>
                  <a:gd name="T10" fmla="*/ 25 w 25"/>
                  <a:gd name="T11" fmla="*/ 2 h 5"/>
                  <a:gd name="T12" fmla="*/ 22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2" y="0"/>
                    </a:moveTo>
                    <a:cubicBezTo>
                      <a:pt x="2" y="0"/>
                      <a:pt x="2" y="0"/>
                      <a:pt x="2" y="0"/>
                    </a:cubicBezTo>
                    <a:cubicBezTo>
                      <a:pt x="1" y="0"/>
                      <a:pt x="0" y="1"/>
                      <a:pt x="0" y="2"/>
                    </a:cubicBezTo>
                    <a:cubicBezTo>
                      <a:pt x="0" y="3"/>
                      <a:pt x="1" y="5"/>
                      <a:pt x="2" y="5"/>
                    </a:cubicBezTo>
                    <a:cubicBezTo>
                      <a:pt x="22" y="5"/>
                      <a:pt x="22" y="5"/>
                      <a:pt x="22" y="5"/>
                    </a:cubicBezTo>
                    <a:cubicBezTo>
                      <a:pt x="24" y="5"/>
                      <a:pt x="25" y="3"/>
                      <a:pt x="25" y="2"/>
                    </a:cubicBezTo>
                    <a:cubicBezTo>
                      <a:pt x="25" y="1"/>
                      <a:pt x="24"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0" name="Group 9"/>
          <p:cNvGrpSpPr/>
          <p:nvPr/>
        </p:nvGrpSpPr>
        <p:grpSpPr>
          <a:xfrm>
            <a:off x="8561466" y="3171274"/>
            <a:ext cx="854703" cy="856964"/>
            <a:chOff x="0" y="2445544"/>
            <a:chExt cx="600075" cy="601663"/>
          </a:xfrm>
        </p:grpSpPr>
        <p:sp>
          <p:nvSpPr>
            <p:cNvPr id="11" name="Oval 10"/>
            <p:cNvSpPr>
              <a:spLocks noChangeArrowheads="1"/>
            </p:cNvSpPr>
            <p:nvPr/>
          </p:nvSpPr>
          <p:spPr bwMode="auto">
            <a:xfrm>
              <a:off x="0" y="2445544"/>
              <a:ext cx="600075" cy="601663"/>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2" name="Group 11"/>
            <p:cNvGrpSpPr/>
            <p:nvPr/>
          </p:nvGrpSpPr>
          <p:grpSpPr>
            <a:xfrm>
              <a:off x="119063" y="2594769"/>
              <a:ext cx="361950" cy="303213"/>
              <a:chOff x="119063" y="2792413"/>
              <a:chExt cx="361950" cy="303213"/>
            </a:xfrm>
          </p:grpSpPr>
          <p:sp>
            <p:nvSpPr>
              <p:cNvPr id="13" name="Freeform 12"/>
              <p:cNvSpPr>
                <a:spLocks noEditPoints="1"/>
              </p:cNvSpPr>
              <p:nvPr/>
            </p:nvSpPr>
            <p:spPr bwMode="auto">
              <a:xfrm>
                <a:off x="119063" y="2792413"/>
                <a:ext cx="361950" cy="303213"/>
              </a:xfrm>
              <a:custGeom>
                <a:avLst/>
                <a:gdLst>
                  <a:gd name="T0" fmla="*/ 212 w 214"/>
                  <a:gd name="T1" fmla="*/ 51 h 179"/>
                  <a:gd name="T2" fmla="*/ 162 w 214"/>
                  <a:gd name="T3" fmla="*/ 38 h 179"/>
                  <a:gd name="T4" fmla="*/ 163 w 214"/>
                  <a:gd name="T5" fmla="*/ 30 h 179"/>
                  <a:gd name="T6" fmla="*/ 133 w 214"/>
                  <a:gd name="T7" fmla="*/ 0 h 179"/>
                  <a:gd name="T8" fmla="*/ 103 w 214"/>
                  <a:gd name="T9" fmla="*/ 30 h 179"/>
                  <a:gd name="T10" fmla="*/ 105 w 214"/>
                  <a:gd name="T11" fmla="*/ 42 h 179"/>
                  <a:gd name="T12" fmla="*/ 72 w 214"/>
                  <a:gd name="T13" fmla="*/ 51 h 179"/>
                  <a:gd name="T14" fmla="*/ 3 w 214"/>
                  <a:gd name="T15" fmla="*/ 33 h 179"/>
                  <a:gd name="T16" fmla="*/ 1 w 214"/>
                  <a:gd name="T17" fmla="*/ 33 h 179"/>
                  <a:gd name="T18" fmla="*/ 0 w 214"/>
                  <a:gd name="T19" fmla="*/ 35 h 179"/>
                  <a:gd name="T20" fmla="*/ 0 w 214"/>
                  <a:gd name="T21" fmla="*/ 159 h 179"/>
                  <a:gd name="T22" fmla="*/ 2 w 214"/>
                  <a:gd name="T23" fmla="*/ 161 h 179"/>
                  <a:gd name="T24" fmla="*/ 72 w 214"/>
                  <a:gd name="T25" fmla="*/ 179 h 179"/>
                  <a:gd name="T26" fmla="*/ 72 w 214"/>
                  <a:gd name="T27" fmla="*/ 179 h 179"/>
                  <a:gd name="T28" fmla="*/ 72 w 214"/>
                  <a:gd name="T29" fmla="*/ 179 h 179"/>
                  <a:gd name="T30" fmla="*/ 72 w 214"/>
                  <a:gd name="T31" fmla="*/ 179 h 179"/>
                  <a:gd name="T32" fmla="*/ 73 w 214"/>
                  <a:gd name="T33" fmla="*/ 179 h 179"/>
                  <a:gd name="T34" fmla="*/ 142 w 214"/>
                  <a:gd name="T35" fmla="*/ 161 h 179"/>
                  <a:gd name="T36" fmla="*/ 211 w 214"/>
                  <a:gd name="T37" fmla="*/ 179 h 179"/>
                  <a:gd name="T38" fmla="*/ 212 w 214"/>
                  <a:gd name="T39" fmla="*/ 179 h 179"/>
                  <a:gd name="T40" fmla="*/ 213 w 214"/>
                  <a:gd name="T41" fmla="*/ 178 h 179"/>
                  <a:gd name="T42" fmla="*/ 214 w 214"/>
                  <a:gd name="T43" fmla="*/ 176 h 179"/>
                  <a:gd name="T44" fmla="*/ 214 w 214"/>
                  <a:gd name="T45" fmla="*/ 53 h 179"/>
                  <a:gd name="T46" fmla="*/ 212 w 214"/>
                  <a:gd name="T47" fmla="*/ 51 h 179"/>
                  <a:gd name="T48" fmla="*/ 133 w 214"/>
                  <a:gd name="T49" fmla="*/ 5 h 179"/>
                  <a:gd name="T50" fmla="*/ 159 w 214"/>
                  <a:gd name="T51" fmla="*/ 30 h 179"/>
                  <a:gd name="T52" fmla="*/ 157 w 214"/>
                  <a:gd name="T53" fmla="*/ 39 h 179"/>
                  <a:gd name="T54" fmla="*/ 157 w 214"/>
                  <a:gd name="T55" fmla="*/ 39 h 179"/>
                  <a:gd name="T56" fmla="*/ 157 w 214"/>
                  <a:gd name="T57" fmla="*/ 39 h 179"/>
                  <a:gd name="T58" fmla="*/ 133 w 214"/>
                  <a:gd name="T59" fmla="*/ 75 h 179"/>
                  <a:gd name="T60" fmla="*/ 108 w 214"/>
                  <a:gd name="T61" fmla="*/ 30 h 179"/>
                  <a:gd name="T62" fmla="*/ 133 w 214"/>
                  <a:gd name="T63" fmla="*/ 5 h 179"/>
                  <a:gd name="T64" fmla="*/ 5 w 214"/>
                  <a:gd name="T65" fmla="*/ 38 h 179"/>
                  <a:gd name="T66" fmla="*/ 70 w 214"/>
                  <a:gd name="T67" fmla="*/ 55 h 179"/>
                  <a:gd name="T68" fmla="*/ 70 w 214"/>
                  <a:gd name="T69" fmla="*/ 173 h 179"/>
                  <a:gd name="T70" fmla="*/ 5 w 214"/>
                  <a:gd name="T71" fmla="*/ 157 h 179"/>
                  <a:gd name="T72" fmla="*/ 5 w 214"/>
                  <a:gd name="T73" fmla="*/ 38 h 179"/>
                  <a:gd name="T74" fmla="*/ 75 w 214"/>
                  <a:gd name="T75" fmla="*/ 55 h 179"/>
                  <a:gd name="T76" fmla="*/ 107 w 214"/>
                  <a:gd name="T77" fmla="*/ 47 h 179"/>
                  <a:gd name="T78" fmla="*/ 133 w 214"/>
                  <a:gd name="T79" fmla="*/ 79 h 179"/>
                  <a:gd name="T80" fmla="*/ 140 w 214"/>
                  <a:gd name="T81" fmla="*/ 77 h 179"/>
                  <a:gd name="T82" fmla="*/ 140 w 214"/>
                  <a:gd name="T83" fmla="*/ 157 h 179"/>
                  <a:gd name="T84" fmla="*/ 75 w 214"/>
                  <a:gd name="T85" fmla="*/ 173 h 179"/>
                  <a:gd name="T86" fmla="*/ 75 w 214"/>
                  <a:gd name="T87" fmla="*/ 55 h 179"/>
                  <a:gd name="T88" fmla="*/ 209 w 214"/>
                  <a:gd name="T89" fmla="*/ 173 h 179"/>
                  <a:gd name="T90" fmla="*/ 144 w 214"/>
                  <a:gd name="T91" fmla="*/ 157 h 179"/>
                  <a:gd name="T92" fmla="*/ 144 w 214"/>
                  <a:gd name="T93" fmla="*/ 73 h 179"/>
                  <a:gd name="T94" fmla="*/ 161 w 214"/>
                  <a:gd name="T95" fmla="*/ 43 h 179"/>
                  <a:gd name="T96" fmla="*/ 209 w 214"/>
                  <a:gd name="T97" fmla="*/ 55 h 179"/>
                  <a:gd name="T98" fmla="*/ 209 w 214"/>
                  <a:gd name="T99" fmla="*/ 17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4" h="179">
                    <a:moveTo>
                      <a:pt x="212" y="51"/>
                    </a:moveTo>
                    <a:cubicBezTo>
                      <a:pt x="162" y="38"/>
                      <a:pt x="162" y="38"/>
                      <a:pt x="162" y="38"/>
                    </a:cubicBezTo>
                    <a:cubicBezTo>
                      <a:pt x="163" y="35"/>
                      <a:pt x="163" y="33"/>
                      <a:pt x="163" y="30"/>
                    </a:cubicBezTo>
                    <a:cubicBezTo>
                      <a:pt x="163" y="14"/>
                      <a:pt x="150" y="0"/>
                      <a:pt x="133" y="0"/>
                    </a:cubicBezTo>
                    <a:cubicBezTo>
                      <a:pt x="117" y="0"/>
                      <a:pt x="103" y="14"/>
                      <a:pt x="103" y="30"/>
                    </a:cubicBezTo>
                    <a:cubicBezTo>
                      <a:pt x="103" y="34"/>
                      <a:pt x="104" y="38"/>
                      <a:pt x="105" y="42"/>
                    </a:cubicBezTo>
                    <a:cubicBezTo>
                      <a:pt x="72" y="51"/>
                      <a:pt x="72" y="51"/>
                      <a:pt x="72" y="51"/>
                    </a:cubicBezTo>
                    <a:cubicBezTo>
                      <a:pt x="3" y="33"/>
                      <a:pt x="3" y="33"/>
                      <a:pt x="3" y="33"/>
                    </a:cubicBezTo>
                    <a:cubicBezTo>
                      <a:pt x="2" y="33"/>
                      <a:pt x="2" y="33"/>
                      <a:pt x="1" y="33"/>
                    </a:cubicBezTo>
                    <a:cubicBezTo>
                      <a:pt x="0" y="34"/>
                      <a:pt x="0" y="35"/>
                      <a:pt x="0" y="35"/>
                    </a:cubicBezTo>
                    <a:cubicBezTo>
                      <a:pt x="0" y="159"/>
                      <a:pt x="0" y="159"/>
                      <a:pt x="0" y="159"/>
                    </a:cubicBezTo>
                    <a:cubicBezTo>
                      <a:pt x="0" y="160"/>
                      <a:pt x="1" y="161"/>
                      <a:pt x="2" y="161"/>
                    </a:cubicBezTo>
                    <a:cubicBezTo>
                      <a:pt x="72" y="179"/>
                      <a:pt x="72" y="179"/>
                      <a:pt x="72" y="179"/>
                    </a:cubicBezTo>
                    <a:cubicBezTo>
                      <a:pt x="72" y="179"/>
                      <a:pt x="72" y="179"/>
                      <a:pt x="72" y="179"/>
                    </a:cubicBezTo>
                    <a:cubicBezTo>
                      <a:pt x="72" y="179"/>
                      <a:pt x="72" y="179"/>
                      <a:pt x="72" y="179"/>
                    </a:cubicBezTo>
                    <a:cubicBezTo>
                      <a:pt x="72" y="179"/>
                      <a:pt x="72" y="179"/>
                      <a:pt x="72" y="179"/>
                    </a:cubicBezTo>
                    <a:cubicBezTo>
                      <a:pt x="72" y="179"/>
                      <a:pt x="73" y="179"/>
                      <a:pt x="73" y="179"/>
                    </a:cubicBezTo>
                    <a:cubicBezTo>
                      <a:pt x="142" y="161"/>
                      <a:pt x="142" y="161"/>
                      <a:pt x="142" y="161"/>
                    </a:cubicBezTo>
                    <a:cubicBezTo>
                      <a:pt x="211" y="179"/>
                      <a:pt x="211" y="179"/>
                      <a:pt x="211" y="179"/>
                    </a:cubicBezTo>
                    <a:cubicBezTo>
                      <a:pt x="211" y="179"/>
                      <a:pt x="211" y="179"/>
                      <a:pt x="212" y="179"/>
                    </a:cubicBezTo>
                    <a:cubicBezTo>
                      <a:pt x="212" y="179"/>
                      <a:pt x="213" y="179"/>
                      <a:pt x="213" y="178"/>
                    </a:cubicBezTo>
                    <a:cubicBezTo>
                      <a:pt x="214" y="178"/>
                      <a:pt x="214" y="177"/>
                      <a:pt x="214" y="176"/>
                    </a:cubicBezTo>
                    <a:cubicBezTo>
                      <a:pt x="214" y="53"/>
                      <a:pt x="214" y="53"/>
                      <a:pt x="214" y="53"/>
                    </a:cubicBezTo>
                    <a:cubicBezTo>
                      <a:pt x="214" y="52"/>
                      <a:pt x="213" y="51"/>
                      <a:pt x="212" y="51"/>
                    </a:cubicBezTo>
                    <a:close/>
                    <a:moveTo>
                      <a:pt x="133" y="5"/>
                    </a:moveTo>
                    <a:cubicBezTo>
                      <a:pt x="147" y="5"/>
                      <a:pt x="159" y="16"/>
                      <a:pt x="159" y="30"/>
                    </a:cubicBezTo>
                    <a:cubicBezTo>
                      <a:pt x="159" y="33"/>
                      <a:pt x="158" y="36"/>
                      <a:pt x="157" y="39"/>
                    </a:cubicBezTo>
                    <a:cubicBezTo>
                      <a:pt x="157" y="39"/>
                      <a:pt x="157" y="39"/>
                      <a:pt x="157" y="39"/>
                    </a:cubicBezTo>
                    <a:cubicBezTo>
                      <a:pt x="157" y="39"/>
                      <a:pt x="157" y="39"/>
                      <a:pt x="157" y="39"/>
                    </a:cubicBezTo>
                    <a:cubicBezTo>
                      <a:pt x="153" y="55"/>
                      <a:pt x="140" y="75"/>
                      <a:pt x="133" y="75"/>
                    </a:cubicBezTo>
                    <a:cubicBezTo>
                      <a:pt x="125" y="75"/>
                      <a:pt x="108" y="45"/>
                      <a:pt x="108" y="30"/>
                    </a:cubicBezTo>
                    <a:cubicBezTo>
                      <a:pt x="108" y="16"/>
                      <a:pt x="119" y="5"/>
                      <a:pt x="133" y="5"/>
                    </a:cubicBezTo>
                    <a:close/>
                    <a:moveTo>
                      <a:pt x="5" y="38"/>
                    </a:moveTo>
                    <a:cubicBezTo>
                      <a:pt x="70" y="55"/>
                      <a:pt x="70" y="55"/>
                      <a:pt x="70" y="55"/>
                    </a:cubicBezTo>
                    <a:cubicBezTo>
                      <a:pt x="70" y="173"/>
                      <a:pt x="70" y="173"/>
                      <a:pt x="70" y="173"/>
                    </a:cubicBezTo>
                    <a:cubicBezTo>
                      <a:pt x="5" y="157"/>
                      <a:pt x="5" y="157"/>
                      <a:pt x="5" y="157"/>
                    </a:cubicBezTo>
                    <a:lnTo>
                      <a:pt x="5" y="38"/>
                    </a:lnTo>
                    <a:close/>
                    <a:moveTo>
                      <a:pt x="75" y="55"/>
                    </a:moveTo>
                    <a:cubicBezTo>
                      <a:pt x="107" y="47"/>
                      <a:pt x="107" y="47"/>
                      <a:pt x="107" y="47"/>
                    </a:cubicBezTo>
                    <a:cubicBezTo>
                      <a:pt x="112" y="62"/>
                      <a:pt x="124" y="79"/>
                      <a:pt x="133" y="79"/>
                    </a:cubicBezTo>
                    <a:cubicBezTo>
                      <a:pt x="135" y="79"/>
                      <a:pt x="137" y="79"/>
                      <a:pt x="140" y="77"/>
                    </a:cubicBezTo>
                    <a:cubicBezTo>
                      <a:pt x="140" y="157"/>
                      <a:pt x="140" y="157"/>
                      <a:pt x="140" y="157"/>
                    </a:cubicBezTo>
                    <a:cubicBezTo>
                      <a:pt x="75" y="173"/>
                      <a:pt x="75" y="173"/>
                      <a:pt x="75" y="173"/>
                    </a:cubicBezTo>
                    <a:lnTo>
                      <a:pt x="75" y="55"/>
                    </a:lnTo>
                    <a:close/>
                    <a:moveTo>
                      <a:pt x="209" y="173"/>
                    </a:moveTo>
                    <a:cubicBezTo>
                      <a:pt x="144" y="157"/>
                      <a:pt x="144" y="157"/>
                      <a:pt x="144" y="157"/>
                    </a:cubicBezTo>
                    <a:cubicBezTo>
                      <a:pt x="144" y="73"/>
                      <a:pt x="144" y="73"/>
                      <a:pt x="144" y="73"/>
                    </a:cubicBezTo>
                    <a:cubicBezTo>
                      <a:pt x="151" y="66"/>
                      <a:pt x="158" y="53"/>
                      <a:pt x="161" y="43"/>
                    </a:cubicBezTo>
                    <a:cubicBezTo>
                      <a:pt x="209" y="55"/>
                      <a:pt x="209" y="55"/>
                      <a:pt x="209" y="55"/>
                    </a:cubicBezTo>
                    <a:lnTo>
                      <a:pt x="209" y="17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 name="Freeform 13"/>
              <p:cNvSpPr>
                <a:spLocks noEditPoints="1"/>
              </p:cNvSpPr>
              <p:nvPr/>
            </p:nvSpPr>
            <p:spPr bwMode="auto">
              <a:xfrm>
                <a:off x="317500" y="2817813"/>
                <a:ext cx="53975" cy="52388"/>
              </a:xfrm>
              <a:custGeom>
                <a:avLst/>
                <a:gdLst>
                  <a:gd name="T0" fmla="*/ 32 w 32"/>
                  <a:gd name="T1" fmla="*/ 15 h 31"/>
                  <a:gd name="T2" fmla="*/ 16 w 32"/>
                  <a:gd name="T3" fmla="*/ 0 h 31"/>
                  <a:gd name="T4" fmla="*/ 0 w 32"/>
                  <a:gd name="T5" fmla="*/ 15 h 31"/>
                  <a:gd name="T6" fmla="*/ 16 w 32"/>
                  <a:gd name="T7" fmla="*/ 31 h 31"/>
                  <a:gd name="T8" fmla="*/ 32 w 32"/>
                  <a:gd name="T9" fmla="*/ 15 h 31"/>
                  <a:gd name="T10" fmla="*/ 5 w 32"/>
                  <a:gd name="T11" fmla="*/ 15 h 31"/>
                  <a:gd name="T12" fmla="*/ 16 w 32"/>
                  <a:gd name="T13" fmla="*/ 4 h 31"/>
                  <a:gd name="T14" fmla="*/ 27 w 32"/>
                  <a:gd name="T15" fmla="*/ 15 h 31"/>
                  <a:gd name="T16" fmla="*/ 16 w 32"/>
                  <a:gd name="T17" fmla="*/ 27 h 31"/>
                  <a:gd name="T18" fmla="*/ 5 w 32"/>
                  <a:gd name="T1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1">
                    <a:moveTo>
                      <a:pt x="32" y="15"/>
                    </a:moveTo>
                    <a:cubicBezTo>
                      <a:pt x="32" y="7"/>
                      <a:pt x="25" y="0"/>
                      <a:pt x="16" y="0"/>
                    </a:cubicBezTo>
                    <a:cubicBezTo>
                      <a:pt x="7" y="0"/>
                      <a:pt x="0" y="7"/>
                      <a:pt x="0" y="15"/>
                    </a:cubicBezTo>
                    <a:cubicBezTo>
                      <a:pt x="0" y="24"/>
                      <a:pt x="7" y="31"/>
                      <a:pt x="16" y="31"/>
                    </a:cubicBezTo>
                    <a:cubicBezTo>
                      <a:pt x="25" y="31"/>
                      <a:pt x="32" y="24"/>
                      <a:pt x="32" y="15"/>
                    </a:cubicBezTo>
                    <a:close/>
                    <a:moveTo>
                      <a:pt x="5" y="15"/>
                    </a:moveTo>
                    <a:cubicBezTo>
                      <a:pt x="5" y="9"/>
                      <a:pt x="10" y="4"/>
                      <a:pt x="16" y="4"/>
                    </a:cubicBezTo>
                    <a:cubicBezTo>
                      <a:pt x="22" y="4"/>
                      <a:pt x="27" y="9"/>
                      <a:pt x="27" y="15"/>
                    </a:cubicBezTo>
                    <a:cubicBezTo>
                      <a:pt x="27" y="22"/>
                      <a:pt x="22" y="27"/>
                      <a:pt x="16" y="27"/>
                    </a:cubicBezTo>
                    <a:cubicBezTo>
                      <a:pt x="10" y="27"/>
                      <a:pt x="5" y="22"/>
                      <a:pt x="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2" name="Group 1"/>
          <p:cNvGrpSpPr/>
          <p:nvPr/>
        </p:nvGrpSpPr>
        <p:grpSpPr>
          <a:xfrm>
            <a:off x="6209163" y="3171274"/>
            <a:ext cx="856963" cy="856964"/>
            <a:chOff x="6209163" y="3171274"/>
            <a:chExt cx="856963" cy="856964"/>
          </a:xfrm>
        </p:grpSpPr>
        <p:sp>
          <p:nvSpPr>
            <p:cNvPr id="16" name="Oval 15"/>
            <p:cNvSpPr>
              <a:spLocks noChangeArrowheads="1"/>
            </p:cNvSpPr>
            <p:nvPr/>
          </p:nvSpPr>
          <p:spPr bwMode="auto">
            <a:xfrm>
              <a:off x="6209163" y="3171274"/>
              <a:ext cx="856963" cy="856964"/>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7" name="Group 16"/>
            <p:cNvGrpSpPr/>
            <p:nvPr/>
          </p:nvGrpSpPr>
          <p:grpSpPr>
            <a:xfrm>
              <a:off x="6405880" y="3320507"/>
              <a:ext cx="465789" cy="558496"/>
              <a:chOff x="1712913" y="2809875"/>
              <a:chExt cx="327025" cy="392113"/>
            </a:xfrm>
          </p:grpSpPr>
          <p:sp>
            <p:nvSpPr>
              <p:cNvPr id="18" name="Freeform 17"/>
              <p:cNvSpPr>
                <a:spLocks noEditPoints="1"/>
              </p:cNvSpPr>
              <p:nvPr/>
            </p:nvSpPr>
            <p:spPr bwMode="auto">
              <a:xfrm>
                <a:off x="1846263" y="3060700"/>
                <a:ext cx="47625" cy="82550"/>
              </a:xfrm>
              <a:custGeom>
                <a:avLst/>
                <a:gdLst>
                  <a:gd name="T0" fmla="*/ 2 w 28"/>
                  <a:gd name="T1" fmla="*/ 49 h 49"/>
                  <a:gd name="T2" fmla="*/ 25 w 28"/>
                  <a:gd name="T3" fmla="*/ 49 h 49"/>
                  <a:gd name="T4" fmla="*/ 28 w 28"/>
                  <a:gd name="T5" fmla="*/ 47 h 49"/>
                  <a:gd name="T6" fmla="*/ 28 w 28"/>
                  <a:gd name="T7" fmla="*/ 3 h 49"/>
                  <a:gd name="T8" fmla="*/ 25 w 28"/>
                  <a:gd name="T9" fmla="*/ 0 h 49"/>
                  <a:gd name="T10" fmla="*/ 2 w 28"/>
                  <a:gd name="T11" fmla="*/ 0 h 49"/>
                  <a:gd name="T12" fmla="*/ 0 w 28"/>
                  <a:gd name="T13" fmla="*/ 3 h 49"/>
                  <a:gd name="T14" fmla="*/ 0 w 28"/>
                  <a:gd name="T15" fmla="*/ 47 h 49"/>
                  <a:gd name="T16" fmla="*/ 2 w 28"/>
                  <a:gd name="T17" fmla="*/ 49 h 49"/>
                  <a:gd name="T18" fmla="*/ 4 w 28"/>
                  <a:gd name="T19" fmla="*/ 5 h 49"/>
                  <a:gd name="T20" fmla="*/ 23 w 28"/>
                  <a:gd name="T21" fmla="*/ 5 h 49"/>
                  <a:gd name="T22" fmla="*/ 23 w 28"/>
                  <a:gd name="T23" fmla="*/ 44 h 49"/>
                  <a:gd name="T24" fmla="*/ 4 w 28"/>
                  <a:gd name="T25" fmla="*/ 44 h 49"/>
                  <a:gd name="T26" fmla="*/ 4 w 28"/>
                  <a:gd name="T27" fmla="*/ 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9">
                    <a:moveTo>
                      <a:pt x="2" y="49"/>
                    </a:moveTo>
                    <a:cubicBezTo>
                      <a:pt x="25" y="49"/>
                      <a:pt x="25" y="49"/>
                      <a:pt x="25" y="49"/>
                    </a:cubicBezTo>
                    <a:cubicBezTo>
                      <a:pt x="27" y="49"/>
                      <a:pt x="28" y="48"/>
                      <a:pt x="28" y="47"/>
                    </a:cubicBezTo>
                    <a:cubicBezTo>
                      <a:pt x="28" y="3"/>
                      <a:pt x="28" y="3"/>
                      <a:pt x="28" y="3"/>
                    </a:cubicBezTo>
                    <a:cubicBezTo>
                      <a:pt x="28" y="1"/>
                      <a:pt x="27" y="0"/>
                      <a:pt x="25" y="0"/>
                    </a:cubicBezTo>
                    <a:cubicBezTo>
                      <a:pt x="2" y="0"/>
                      <a:pt x="2" y="0"/>
                      <a:pt x="2" y="0"/>
                    </a:cubicBezTo>
                    <a:cubicBezTo>
                      <a:pt x="1" y="0"/>
                      <a:pt x="0" y="1"/>
                      <a:pt x="0" y="3"/>
                    </a:cubicBezTo>
                    <a:cubicBezTo>
                      <a:pt x="0" y="47"/>
                      <a:pt x="0" y="47"/>
                      <a:pt x="0" y="47"/>
                    </a:cubicBezTo>
                    <a:cubicBezTo>
                      <a:pt x="0" y="48"/>
                      <a:pt x="1" y="49"/>
                      <a:pt x="2" y="49"/>
                    </a:cubicBezTo>
                    <a:close/>
                    <a:moveTo>
                      <a:pt x="4" y="5"/>
                    </a:moveTo>
                    <a:cubicBezTo>
                      <a:pt x="23" y="5"/>
                      <a:pt x="23" y="5"/>
                      <a:pt x="23" y="5"/>
                    </a:cubicBezTo>
                    <a:cubicBezTo>
                      <a:pt x="23" y="44"/>
                      <a:pt x="23" y="44"/>
                      <a:pt x="23" y="44"/>
                    </a:cubicBezTo>
                    <a:cubicBezTo>
                      <a:pt x="4" y="44"/>
                      <a:pt x="4" y="44"/>
                      <a:pt x="4" y="44"/>
                    </a:cubicBezTo>
                    <a:lnTo>
                      <a:pt x="4"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9" name="Freeform 18"/>
              <p:cNvSpPr>
                <a:spLocks noEditPoints="1"/>
              </p:cNvSpPr>
              <p:nvPr/>
            </p:nvSpPr>
            <p:spPr bwMode="auto">
              <a:xfrm>
                <a:off x="1912938" y="3060700"/>
                <a:ext cx="49213" cy="82550"/>
              </a:xfrm>
              <a:custGeom>
                <a:avLst/>
                <a:gdLst>
                  <a:gd name="T0" fmla="*/ 3 w 29"/>
                  <a:gd name="T1" fmla="*/ 49 h 49"/>
                  <a:gd name="T2" fmla="*/ 26 w 29"/>
                  <a:gd name="T3" fmla="*/ 49 h 49"/>
                  <a:gd name="T4" fmla="*/ 29 w 29"/>
                  <a:gd name="T5" fmla="*/ 47 h 49"/>
                  <a:gd name="T6" fmla="*/ 29 w 29"/>
                  <a:gd name="T7" fmla="*/ 3 h 49"/>
                  <a:gd name="T8" fmla="*/ 26 w 29"/>
                  <a:gd name="T9" fmla="*/ 0 h 49"/>
                  <a:gd name="T10" fmla="*/ 3 w 29"/>
                  <a:gd name="T11" fmla="*/ 0 h 49"/>
                  <a:gd name="T12" fmla="*/ 0 w 29"/>
                  <a:gd name="T13" fmla="*/ 3 h 49"/>
                  <a:gd name="T14" fmla="*/ 0 w 29"/>
                  <a:gd name="T15" fmla="*/ 47 h 49"/>
                  <a:gd name="T16" fmla="*/ 3 w 29"/>
                  <a:gd name="T17" fmla="*/ 49 h 49"/>
                  <a:gd name="T18" fmla="*/ 5 w 29"/>
                  <a:gd name="T19" fmla="*/ 5 h 49"/>
                  <a:gd name="T20" fmla="*/ 24 w 29"/>
                  <a:gd name="T21" fmla="*/ 5 h 49"/>
                  <a:gd name="T22" fmla="*/ 24 w 29"/>
                  <a:gd name="T23" fmla="*/ 44 h 49"/>
                  <a:gd name="T24" fmla="*/ 5 w 29"/>
                  <a:gd name="T25" fmla="*/ 44 h 49"/>
                  <a:gd name="T26" fmla="*/ 5 w 29"/>
                  <a:gd name="T27" fmla="*/ 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49">
                    <a:moveTo>
                      <a:pt x="3" y="49"/>
                    </a:moveTo>
                    <a:cubicBezTo>
                      <a:pt x="26" y="49"/>
                      <a:pt x="26" y="49"/>
                      <a:pt x="26" y="49"/>
                    </a:cubicBezTo>
                    <a:cubicBezTo>
                      <a:pt x="28" y="49"/>
                      <a:pt x="29" y="48"/>
                      <a:pt x="29" y="47"/>
                    </a:cubicBezTo>
                    <a:cubicBezTo>
                      <a:pt x="29" y="3"/>
                      <a:pt x="29" y="3"/>
                      <a:pt x="29" y="3"/>
                    </a:cubicBezTo>
                    <a:cubicBezTo>
                      <a:pt x="29" y="1"/>
                      <a:pt x="28" y="0"/>
                      <a:pt x="26" y="0"/>
                    </a:cubicBezTo>
                    <a:cubicBezTo>
                      <a:pt x="3" y="0"/>
                      <a:pt x="3" y="0"/>
                      <a:pt x="3" y="0"/>
                    </a:cubicBezTo>
                    <a:cubicBezTo>
                      <a:pt x="1" y="0"/>
                      <a:pt x="0" y="1"/>
                      <a:pt x="0" y="3"/>
                    </a:cubicBezTo>
                    <a:cubicBezTo>
                      <a:pt x="0" y="47"/>
                      <a:pt x="0" y="47"/>
                      <a:pt x="0" y="47"/>
                    </a:cubicBezTo>
                    <a:cubicBezTo>
                      <a:pt x="0" y="48"/>
                      <a:pt x="1" y="49"/>
                      <a:pt x="3" y="49"/>
                    </a:cubicBezTo>
                    <a:close/>
                    <a:moveTo>
                      <a:pt x="5" y="5"/>
                    </a:moveTo>
                    <a:cubicBezTo>
                      <a:pt x="24" y="5"/>
                      <a:pt x="24" y="5"/>
                      <a:pt x="24" y="5"/>
                    </a:cubicBezTo>
                    <a:cubicBezTo>
                      <a:pt x="24" y="44"/>
                      <a:pt x="24" y="44"/>
                      <a:pt x="24" y="44"/>
                    </a:cubicBezTo>
                    <a:cubicBezTo>
                      <a:pt x="5" y="44"/>
                      <a:pt x="5" y="44"/>
                      <a:pt x="5" y="44"/>
                    </a:cubicBezTo>
                    <a:lnTo>
                      <a:pt x="5"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19"/>
              <p:cNvSpPr>
                <a:spLocks noEditPoints="1"/>
              </p:cNvSpPr>
              <p:nvPr/>
            </p:nvSpPr>
            <p:spPr bwMode="auto">
              <a:xfrm>
                <a:off x="1778000" y="3060700"/>
                <a:ext cx="47625" cy="82550"/>
              </a:xfrm>
              <a:custGeom>
                <a:avLst/>
                <a:gdLst>
                  <a:gd name="T0" fmla="*/ 3 w 28"/>
                  <a:gd name="T1" fmla="*/ 49 h 49"/>
                  <a:gd name="T2" fmla="*/ 26 w 28"/>
                  <a:gd name="T3" fmla="*/ 49 h 49"/>
                  <a:gd name="T4" fmla="*/ 28 w 28"/>
                  <a:gd name="T5" fmla="*/ 47 h 49"/>
                  <a:gd name="T6" fmla="*/ 28 w 28"/>
                  <a:gd name="T7" fmla="*/ 3 h 49"/>
                  <a:gd name="T8" fmla="*/ 26 w 28"/>
                  <a:gd name="T9" fmla="*/ 0 h 49"/>
                  <a:gd name="T10" fmla="*/ 3 w 28"/>
                  <a:gd name="T11" fmla="*/ 0 h 49"/>
                  <a:gd name="T12" fmla="*/ 0 w 28"/>
                  <a:gd name="T13" fmla="*/ 3 h 49"/>
                  <a:gd name="T14" fmla="*/ 0 w 28"/>
                  <a:gd name="T15" fmla="*/ 47 h 49"/>
                  <a:gd name="T16" fmla="*/ 3 w 28"/>
                  <a:gd name="T17" fmla="*/ 49 h 49"/>
                  <a:gd name="T18" fmla="*/ 5 w 28"/>
                  <a:gd name="T19" fmla="*/ 5 h 49"/>
                  <a:gd name="T20" fmla="*/ 23 w 28"/>
                  <a:gd name="T21" fmla="*/ 5 h 49"/>
                  <a:gd name="T22" fmla="*/ 23 w 28"/>
                  <a:gd name="T23" fmla="*/ 44 h 49"/>
                  <a:gd name="T24" fmla="*/ 5 w 28"/>
                  <a:gd name="T25" fmla="*/ 44 h 49"/>
                  <a:gd name="T26" fmla="*/ 5 w 28"/>
                  <a:gd name="T27" fmla="*/ 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49">
                    <a:moveTo>
                      <a:pt x="3" y="49"/>
                    </a:moveTo>
                    <a:cubicBezTo>
                      <a:pt x="26" y="49"/>
                      <a:pt x="26" y="49"/>
                      <a:pt x="26" y="49"/>
                    </a:cubicBezTo>
                    <a:cubicBezTo>
                      <a:pt x="27" y="49"/>
                      <a:pt x="28" y="48"/>
                      <a:pt x="28" y="47"/>
                    </a:cubicBezTo>
                    <a:cubicBezTo>
                      <a:pt x="28" y="3"/>
                      <a:pt x="28" y="3"/>
                      <a:pt x="28" y="3"/>
                    </a:cubicBezTo>
                    <a:cubicBezTo>
                      <a:pt x="28" y="1"/>
                      <a:pt x="27" y="0"/>
                      <a:pt x="26" y="0"/>
                    </a:cubicBezTo>
                    <a:cubicBezTo>
                      <a:pt x="3" y="0"/>
                      <a:pt x="3" y="0"/>
                      <a:pt x="3" y="0"/>
                    </a:cubicBezTo>
                    <a:cubicBezTo>
                      <a:pt x="1" y="0"/>
                      <a:pt x="0" y="1"/>
                      <a:pt x="0" y="3"/>
                    </a:cubicBezTo>
                    <a:cubicBezTo>
                      <a:pt x="0" y="47"/>
                      <a:pt x="0" y="47"/>
                      <a:pt x="0" y="47"/>
                    </a:cubicBezTo>
                    <a:cubicBezTo>
                      <a:pt x="0" y="48"/>
                      <a:pt x="1" y="49"/>
                      <a:pt x="3" y="49"/>
                    </a:cubicBezTo>
                    <a:close/>
                    <a:moveTo>
                      <a:pt x="5" y="5"/>
                    </a:moveTo>
                    <a:cubicBezTo>
                      <a:pt x="23" y="5"/>
                      <a:pt x="23" y="5"/>
                      <a:pt x="23" y="5"/>
                    </a:cubicBezTo>
                    <a:cubicBezTo>
                      <a:pt x="23" y="44"/>
                      <a:pt x="23" y="44"/>
                      <a:pt x="23" y="44"/>
                    </a:cubicBezTo>
                    <a:cubicBezTo>
                      <a:pt x="5" y="44"/>
                      <a:pt x="5" y="44"/>
                      <a:pt x="5" y="44"/>
                    </a:cubicBezTo>
                    <a:lnTo>
                      <a:pt x="5"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20"/>
              <p:cNvSpPr>
                <a:spLocks noEditPoints="1"/>
              </p:cNvSpPr>
              <p:nvPr/>
            </p:nvSpPr>
            <p:spPr bwMode="auto">
              <a:xfrm>
                <a:off x="1712913" y="2809875"/>
                <a:ext cx="327025" cy="392113"/>
              </a:xfrm>
              <a:custGeom>
                <a:avLst/>
                <a:gdLst>
                  <a:gd name="T0" fmla="*/ 170 w 193"/>
                  <a:gd name="T1" fmla="*/ 33 h 231"/>
                  <a:gd name="T2" fmla="*/ 121 w 193"/>
                  <a:gd name="T3" fmla="*/ 17 h 231"/>
                  <a:gd name="T4" fmla="*/ 45 w 193"/>
                  <a:gd name="T5" fmla="*/ 43 h 231"/>
                  <a:gd name="T6" fmla="*/ 43 w 193"/>
                  <a:gd name="T7" fmla="*/ 57 h 231"/>
                  <a:gd name="T8" fmla="*/ 22 w 193"/>
                  <a:gd name="T9" fmla="*/ 72 h 231"/>
                  <a:gd name="T10" fmla="*/ 7 w 193"/>
                  <a:gd name="T11" fmla="*/ 96 h 231"/>
                  <a:gd name="T12" fmla="*/ 0 w 193"/>
                  <a:gd name="T13" fmla="*/ 102 h 231"/>
                  <a:gd name="T14" fmla="*/ 6 w 193"/>
                  <a:gd name="T15" fmla="*/ 231 h 231"/>
                  <a:gd name="T16" fmla="*/ 163 w 193"/>
                  <a:gd name="T17" fmla="*/ 226 h 231"/>
                  <a:gd name="T18" fmla="*/ 158 w 193"/>
                  <a:gd name="T19" fmla="*/ 130 h 231"/>
                  <a:gd name="T20" fmla="*/ 44 w 193"/>
                  <a:gd name="T21" fmla="*/ 102 h 231"/>
                  <a:gd name="T22" fmla="*/ 48 w 193"/>
                  <a:gd name="T23" fmla="*/ 94 h 231"/>
                  <a:gd name="T24" fmla="*/ 76 w 193"/>
                  <a:gd name="T25" fmla="*/ 95 h 231"/>
                  <a:gd name="T26" fmla="*/ 119 w 193"/>
                  <a:gd name="T27" fmla="*/ 82 h 231"/>
                  <a:gd name="T28" fmla="*/ 152 w 193"/>
                  <a:gd name="T29" fmla="*/ 78 h 231"/>
                  <a:gd name="T30" fmla="*/ 193 w 193"/>
                  <a:gd name="T31" fmla="*/ 50 h 231"/>
                  <a:gd name="T32" fmla="*/ 38 w 193"/>
                  <a:gd name="T33" fmla="*/ 101 h 231"/>
                  <a:gd name="T34" fmla="*/ 39 w 193"/>
                  <a:gd name="T35" fmla="*/ 132 h 231"/>
                  <a:gd name="T36" fmla="*/ 158 w 193"/>
                  <a:gd name="T37" fmla="*/ 134 h 231"/>
                  <a:gd name="T38" fmla="*/ 159 w 193"/>
                  <a:gd name="T39" fmla="*/ 226 h 231"/>
                  <a:gd name="T40" fmla="*/ 6 w 193"/>
                  <a:gd name="T41" fmla="*/ 227 h 231"/>
                  <a:gd name="T42" fmla="*/ 5 w 193"/>
                  <a:gd name="T43" fmla="*/ 102 h 231"/>
                  <a:gd name="T44" fmla="*/ 9 w 193"/>
                  <a:gd name="T45" fmla="*/ 101 h 231"/>
                  <a:gd name="T46" fmla="*/ 38 w 193"/>
                  <a:gd name="T47" fmla="*/ 101 h 231"/>
                  <a:gd name="T48" fmla="*/ 169 w 193"/>
                  <a:gd name="T49" fmla="*/ 64 h 231"/>
                  <a:gd name="T50" fmla="*/ 136 w 193"/>
                  <a:gd name="T51" fmla="*/ 66 h 231"/>
                  <a:gd name="T52" fmla="*/ 133 w 193"/>
                  <a:gd name="T53" fmla="*/ 66 h 231"/>
                  <a:gd name="T54" fmla="*/ 109 w 193"/>
                  <a:gd name="T55" fmla="*/ 78 h 231"/>
                  <a:gd name="T56" fmla="*/ 90 w 193"/>
                  <a:gd name="T57" fmla="*/ 72 h 231"/>
                  <a:gd name="T58" fmla="*/ 74 w 193"/>
                  <a:gd name="T59" fmla="*/ 90 h 231"/>
                  <a:gd name="T60" fmla="*/ 48 w 193"/>
                  <a:gd name="T61" fmla="*/ 88 h 231"/>
                  <a:gd name="T62" fmla="*/ 45 w 193"/>
                  <a:gd name="T63" fmla="*/ 89 h 231"/>
                  <a:gd name="T64" fmla="*/ 12 w 193"/>
                  <a:gd name="T65" fmla="*/ 96 h 231"/>
                  <a:gd name="T66" fmla="*/ 27 w 193"/>
                  <a:gd name="T67" fmla="*/ 75 h 231"/>
                  <a:gd name="T68" fmla="*/ 38 w 193"/>
                  <a:gd name="T69" fmla="*/ 61 h 231"/>
                  <a:gd name="T70" fmla="*/ 45 w 193"/>
                  <a:gd name="T71" fmla="*/ 61 h 231"/>
                  <a:gd name="T72" fmla="*/ 51 w 193"/>
                  <a:gd name="T73" fmla="*/ 54 h 231"/>
                  <a:gd name="T74" fmla="*/ 87 w 193"/>
                  <a:gd name="T75" fmla="*/ 5 h 231"/>
                  <a:gd name="T76" fmla="*/ 120 w 193"/>
                  <a:gd name="T77" fmla="*/ 23 h 231"/>
                  <a:gd name="T78" fmla="*/ 141 w 193"/>
                  <a:gd name="T79" fmla="*/ 13 h 231"/>
                  <a:gd name="T80" fmla="*/ 167 w 193"/>
                  <a:gd name="T81" fmla="*/ 38 h 231"/>
                  <a:gd name="T82" fmla="*/ 175 w 193"/>
                  <a:gd name="T83" fmla="*/ 37 h 231"/>
                  <a:gd name="T84" fmla="*/ 172 w 193"/>
                  <a:gd name="T85" fmla="*/ 6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3" h="231">
                    <a:moveTo>
                      <a:pt x="175" y="32"/>
                    </a:moveTo>
                    <a:cubicBezTo>
                      <a:pt x="173" y="32"/>
                      <a:pt x="172" y="32"/>
                      <a:pt x="170" y="33"/>
                    </a:cubicBezTo>
                    <a:cubicBezTo>
                      <a:pt x="168" y="19"/>
                      <a:pt x="156" y="8"/>
                      <a:pt x="141" y="8"/>
                    </a:cubicBezTo>
                    <a:cubicBezTo>
                      <a:pt x="133" y="8"/>
                      <a:pt x="126" y="11"/>
                      <a:pt x="121" y="17"/>
                    </a:cubicBezTo>
                    <a:cubicBezTo>
                      <a:pt x="113" y="6"/>
                      <a:pt x="100" y="0"/>
                      <a:pt x="87" y="0"/>
                    </a:cubicBezTo>
                    <a:cubicBezTo>
                      <a:pt x="64" y="0"/>
                      <a:pt x="45" y="19"/>
                      <a:pt x="45" y="43"/>
                    </a:cubicBezTo>
                    <a:cubicBezTo>
                      <a:pt x="45" y="46"/>
                      <a:pt x="45" y="50"/>
                      <a:pt x="46" y="53"/>
                    </a:cubicBezTo>
                    <a:cubicBezTo>
                      <a:pt x="45" y="55"/>
                      <a:pt x="44" y="56"/>
                      <a:pt x="43" y="57"/>
                    </a:cubicBezTo>
                    <a:cubicBezTo>
                      <a:pt x="41" y="57"/>
                      <a:pt x="39" y="56"/>
                      <a:pt x="38" y="56"/>
                    </a:cubicBezTo>
                    <a:cubicBezTo>
                      <a:pt x="29" y="56"/>
                      <a:pt x="22" y="63"/>
                      <a:pt x="22" y="72"/>
                    </a:cubicBezTo>
                    <a:cubicBezTo>
                      <a:pt x="22" y="73"/>
                      <a:pt x="22" y="74"/>
                      <a:pt x="22" y="75"/>
                    </a:cubicBezTo>
                    <a:cubicBezTo>
                      <a:pt x="14" y="79"/>
                      <a:pt x="8" y="87"/>
                      <a:pt x="7" y="96"/>
                    </a:cubicBezTo>
                    <a:cubicBezTo>
                      <a:pt x="6" y="96"/>
                      <a:pt x="6" y="96"/>
                      <a:pt x="6" y="96"/>
                    </a:cubicBezTo>
                    <a:cubicBezTo>
                      <a:pt x="3" y="96"/>
                      <a:pt x="0" y="99"/>
                      <a:pt x="0" y="102"/>
                    </a:cubicBezTo>
                    <a:cubicBezTo>
                      <a:pt x="0" y="226"/>
                      <a:pt x="0" y="226"/>
                      <a:pt x="0" y="226"/>
                    </a:cubicBezTo>
                    <a:cubicBezTo>
                      <a:pt x="0" y="229"/>
                      <a:pt x="3" y="231"/>
                      <a:pt x="6" y="231"/>
                    </a:cubicBezTo>
                    <a:cubicBezTo>
                      <a:pt x="158" y="231"/>
                      <a:pt x="158" y="231"/>
                      <a:pt x="158" y="231"/>
                    </a:cubicBezTo>
                    <a:cubicBezTo>
                      <a:pt x="161" y="231"/>
                      <a:pt x="163" y="229"/>
                      <a:pt x="163" y="226"/>
                    </a:cubicBezTo>
                    <a:cubicBezTo>
                      <a:pt x="163" y="135"/>
                      <a:pt x="163" y="135"/>
                      <a:pt x="163" y="135"/>
                    </a:cubicBezTo>
                    <a:cubicBezTo>
                      <a:pt x="163" y="132"/>
                      <a:pt x="161" y="130"/>
                      <a:pt x="158" y="130"/>
                    </a:cubicBezTo>
                    <a:cubicBezTo>
                      <a:pt x="44" y="130"/>
                      <a:pt x="44" y="130"/>
                      <a:pt x="44" y="130"/>
                    </a:cubicBezTo>
                    <a:cubicBezTo>
                      <a:pt x="44" y="102"/>
                      <a:pt x="44" y="102"/>
                      <a:pt x="44" y="102"/>
                    </a:cubicBezTo>
                    <a:cubicBezTo>
                      <a:pt x="44" y="101"/>
                      <a:pt x="44" y="100"/>
                      <a:pt x="43" y="99"/>
                    </a:cubicBezTo>
                    <a:cubicBezTo>
                      <a:pt x="45" y="97"/>
                      <a:pt x="47" y="96"/>
                      <a:pt x="48" y="94"/>
                    </a:cubicBezTo>
                    <a:cubicBezTo>
                      <a:pt x="53" y="96"/>
                      <a:pt x="58" y="97"/>
                      <a:pt x="63" y="97"/>
                    </a:cubicBezTo>
                    <a:cubicBezTo>
                      <a:pt x="67" y="97"/>
                      <a:pt x="72" y="96"/>
                      <a:pt x="76" y="95"/>
                    </a:cubicBezTo>
                    <a:cubicBezTo>
                      <a:pt x="83" y="91"/>
                      <a:pt x="89" y="85"/>
                      <a:pt x="92" y="78"/>
                    </a:cubicBezTo>
                    <a:cubicBezTo>
                      <a:pt x="100" y="83"/>
                      <a:pt x="110" y="84"/>
                      <a:pt x="119" y="82"/>
                    </a:cubicBezTo>
                    <a:cubicBezTo>
                      <a:pt x="125" y="80"/>
                      <a:pt x="131" y="76"/>
                      <a:pt x="135" y="71"/>
                    </a:cubicBezTo>
                    <a:cubicBezTo>
                      <a:pt x="139" y="76"/>
                      <a:pt x="146" y="78"/>
                      <a:pt x="152" y="78"/>
                    </a:cubicBezTo>
                    <a:cubicBezTo>
                      <a:pt x="160" y="78"/>
                      <a:pt x="168" y="74"/>
                      <a:pt x="172" y="68"/>
                    </a:cubicBezTo>
                    <a:cubicBezTo>
                      <a:pt x="183" y="69"/>
                      <a:pt x="193" y="61"/>
                      <a:pt x="193" y="50"/>
                    </a:cubicBezTo>
                    <a:cubicBezTo>
                      <a:pt x="193" y="40"/>
                      <a:pt x="185" y="32"/>
                      <a:pt x="175" y="32"/>
                    </a:cubicBezTo>
                    <a:close/>
                    <a:moveTo>
                      <a:pt x="38" y="101"/>
                    </a:moveTo>
                    <a:cubicBezTo>
                      <a:pt x="39" y="101"/>
                      <a:pt x="39" y="101"/>
                      <a:pt x="39" y="102"/>
                    </a:cubicBezTo>
                    <a:cubicBezTo>
                      <a:pt x="39" y="132"/>
                      <a:pt x="39" y="132"/>
                      <a:pt x="39" y="132"/>
                    </a:cubicBezTo>
                    <a:cubicBezTo>
                      <a:pt x="39" y="133"/>
                      <a:pt x="40" y="134"/>
                      <a:pt x="42" y="134"/>
                    </a:cubicBezTo>
                    <a:cubicBezTo>
                      <a:pt x="158" y="134"/>
                      <a:pt x="158" y="134"/>
                      <a:pt x="158" y="134"/>
                    </a:cubicBezTo>
                    <a:cubicBezTo>
                      <a:pt x="158" y="134"/>
                      <a:pt x="159" y="135"/>
                      <a:pt x="159" y="135"/>
                    </a:cubicBezTo>
                    <a:cubicBezTo>
                      <a:pt x="159" y="226"/>
                      <a:pt x="159" y="226"/>
                      <a:pt x="159" y="226"/>
                    </a:cubicBezTo>
                    <a:cubicBezTo>
                      <a:pt x="159" y="226"/>
                      <a:pt x="158" y="227"/>
                      <a:pt x="158" y="227"/>
                    </a:cubicBezTo>
                    <a:cubicBezTo>
                      <a:pt x="6" y="227"/>
                      <a:pt x="6" y="227"/>
                      <a:pt x="6" y="227"/>
                    </a:cubicBezTo>
                    <a:cubicBezTo>
                      <a:pt x="5" y="227"/>
                      <a:pt x="5" y="226"/>
                      <a:pt x="5" y="226"/>
                    </a:cubicBezTo>
                    <a:cubicBezTo>
                      <a:pt x="5" y="102"/>
                      <a:pt x="5" y="102"/>
                      <a:pt x="5" y="102"/>
                    </a:cubicBezTo>
                    <a:cubicBezTo>
                      <a:pt x="5" y="101"/>
                      <a:pt x="5" y="101"/>
                      <a:pt x="6" y="101"/>
                    </a:cubicBezTo>
                    <a:cubicBezTo>
                      <a:pt x="9" y="101"/>
                      <a:pt x="9" y="101"/>
                      <a:pt x="9" y="101"/>
                    </a:cubicBezTo>
                    <a:cubicBezTo>
                      <a:pt x="35" y="101"/>
                      <a:pt x="35" y="101"/>
                      <a:pt x="35" y="101"/>
                    </a:cubicBezTo>
                    <a:lnTo>
                      <a:pt x="38" y="101"/>
                    </a:lnTo>
                    <a:close/>
                    <a:moveTo>
                      <a:pt x="172" y="63"/>
                    </a:moveTo>
                    <a:cubicBezTo>
                      <a:pt x="171" y="63"/>
                      <a:pt x="170" y="63"/>
                      <a:pt x="169" y="64"/>
                    </a:cubicBezTo>
                    <a:cubicBezTo>
                      <a:pt x="166" y="70"/>
                      <a:pt x="159" y="74"/>
                      <a:pt x="152" y="74"/>
                    </a:cubicBezTo>
                    <a:cubicBezTo>
                      <a:pt x="146" y="74"/>
                      <a:pt x="140" y="71"/>
                      <a:pt x="136" y="66"/>
                    </a:cubicBezTo>
                    <a:cubicBezTo>
                      <a:pt x="136" y="65"/>
                      <a:pt x="135" y="65"/>
                      <a:pt x="135" y="65"/>
                    </a:cubicBezTo>
                    <a:cubicBezTo>
                      <a:pt x="134" y="65"/>
                      <a:pt x="133" y="66"/>
                      <a:pt x="133" y="66"/>
                    </a:cubicBezTo>
                    <a:cubicBezTo>
                      <a:pt x="129" y="71"/>
                      <a:pt x="124" y="75"/>
                      <a:pt x="118" y="77"/>
                    </a:cubicBezTo>
                    <a:cubicBezTo>
                      <a:pt x="115" y="78"/>
                      <a:pt x="112" y="78"/>
                      <a:pt x="109" y="78"/>
                    </a:cubicBezTo>
                    <a:cubicBezTo>
                      <a:pt x="103" y="78"/>
                      <a:pt x="97" y="76"/>
                      <a:pt x="92" y="73"/>
                    </a:cubicBezTo>
                    <a:cubicBezTo>
                      <a:pt x="91" y="72"/>
                      <a:pt x="91" y="72"/>
                      <a:pt x="90" y="72"/>
                    </a:cubicBezTo>
                    <a:cubicBezTo>
                      <a:pt x="89" y="73"/>
                      <a:pt x="89" y="73"/>
                      <a:pt x="88" y="74"/>
                    </a:cubicBezTo>
                    <a:cubicBezTo>
                      <a:pt x="86" y="81"/>
                      <a:pt x="81" y="87"/>
                      <a:pt x="74" y="90"/>
                    </a:cubicBezTo>
                    <a:cubicBezTo>
                      <a:pt x="70" y="92"/>
                      <a:pt x="67" y="93"/>
                      <a:pt x="63" y="93"/>
                    </a:cubicBezTo>
                    <a:cubicBezTo>
                      <a:pt x="58" y="93"/>
                      <a:pt x="53" y="91"/>
                      <a:pt x="48" y="88"/>
                    </a:cubicBezTo>
                    <a:cubicBezTo>
                      <a:pt x="48" y="88"/>
                      <a:pt x="47" y="88"/>
                      <a:pt x="46" y="88"/>
                    </a:cubicBezTo>
                    <a:cubicBezTo>
                      <a:pt x="46" y="88"/>
                      <a:pt x="45" y="89"/>
                      <a:pt x="45" y="89"/>
                    </a:cubicBezTo>
                    <a:cubicBezTo>
                      <a:pt x="43" y="94"/>
                      <a:pt x="40" y="96"/>
                      <a:pt x="35" y="96"/>
                    </a:cubicBezTo>
                    <a:cubicBezTo>
                      <a:pt x="12" y="96"/>
                      <a:pt x="12" y="96"/>
                      <a:pt x="12" y="96"/>
                    </a:cubicBezTo>
                    <a:cubicBezTo>
                      <a:pt x="13" y="88"/>
                      <a:pt x="18" y="81"/>
                      <a:pt x="26" y="78"/>
                    </a:cubicBezTo>
                    <a:cubicBezTo>
                      <a:pt x="27" y="78"/>
                      <a:pt x="27" y="76"/>
                      <a:pt x="27" y="75"/>
                    </a:cubicBezTo>
                    <a:cubicBezTo>
                      <a:pt x="27" y="74"/>
                      <a:pt x="27" y="73"/>
                      <a:pt x="27" y="72"/>
                    </a:cubicBezTo>
                    <a:cubicBezTo>
                      <a:pt x="27" y="66"/>
                      <a:pt x="32" y="61"/>
                      <a:pt x="38" y="61"/>
                    </a:cubicBezTo>
                    <a:cubicBezTo>
                      <a:pt x="39" y="61"/>
                      <a:pt x="41" y="61"/>
                      <a:pt x="42" y="62"/>
                    </a:cubicBezTo>
                    <a:cubicBezTo>
                      <a:pt x="44" y="62"/>
                      <a:pt x="45" y="62"/>
                      <a:pt x="45" y="61"/>
                    </a:cubicBezTo>
                    <a:cubicBezTo>
                      <a:pt x="47" y="59"/>
                      <a:pt x="48" y="58"/>
                      <a:pt x="50" y="56"/>
                    </a:cubicBezTo>
                    <a:cubicBezTo>
                      <a:pt x="51" y="56"/>
                      <a:pt x="51" y="55"/>
                      <a:pt x="51" y="54"/>
                    </a:cubicBezTo>
                    <a:cubicBezTo>
                      <a:pt x="50" y="50"/>
                      <a:pt x="49" y="46"/>
                      <a:pt x="49" y="43"/>
                    </a:cubicBezTo>
                    <a:cubicBezTo>
                      <a:pt x="49" y="22"/>
                      <a:pt x="66" y="5"/>
                      <a:pt x="87" y="5"/>
                    </a:cubicBezTo>
                    <a:cubicBezTo>
                      <a:pt x="100" y="5"/>
                      <a:pt x="111" y="11"/>
                      <a:pt x="118" y="22"/>
                    </a:cubicBezTo>
                    <a:cubicBezTo>
                      <a:pt x="119" y="22"/>
                      <a:pt x="119" y="23"/>
                      <a:pt x="120" y="23"/>
                    </a:cubicBezTo>
                    <a:cubicBezTo>
                      <a:pt x="121" y="23"/>
                      <a:pt x="122" y="23"/>
                      <a:pt x="122" y="22"/>
                    </a:cubicBezTo>
                    <a:cubicBezTo>
                      <a:pt x="127" y="16"/>
                      <a:pt x="134" y="13"/>
                      <a:pt x="141" y="13"/>
                    </a:cubicBezTo>
                    <a:cubicBezTo>
                      <a:pt x="154" y="13"/>
                      <a:pt x="165" y="23"/>
                      <a:pt x="166" y="36"/>
                    </a:cubicBezTo>
                    <a:cubicBezTo>
                      <a:pt x="166" y="37"/>
                      <a:pt x="166" y="38"/>
                      <a:pt x="167" y="38"/>
                    </a:cubicBezTo>
                    <a:cubicBezTo>
                      <a:pt x="168" y="38"/>
                      <a:pt x="169" y="38"/>
                      <a:pt x="169" y="38"/>
                    </a:cubicBezTo>
                    <a:cubicBezTo>
                      <a:pt x="171" y="37"/>
                      <a:pt x="173" y="37"/>
                      <a:pt x="175" y="37"/>
                    </a:cubicBezTo>
                    <a:cubicBezTo>
                      <a:pt x="182" y="37"/>
                      <a:pt x="188" y="43"/>
                      <a:pt x="188" y="50"/>
                    </a:cubicBezTo>
                    <a:cubicBezTo>
                      <a:pt x="188" y="58"/>
                      <a:pt x="180" y="65"/>
                      <a:pt x="172" y="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22" name="Group 21"/>
          <p:cNvGrpSpPr/>
          <p:nvPr/>
        </p:nvGrpSpPr>
        <p:grpSpPr>
          <a:xfrm>
            <a:off x="7424863" y="1980803"/>
            <a:ext cx="854703" cy="856964"/>
            <a:chOff x="-776288" y="2445544"/>
            <a:chExt cx="600075" cy="601663"/>
          </a:xfrm>
        </p:grpSpPr>
        <p:sp>
          <p:nvSpPr>
            <p:cNvPr id="23" name="Oval 22"/>
            <p:cNvSpPr>
              <a:spLocks noChangeArrowheads="1"/>
            </p:cNvSpPr>
            <p:nvPr/>
          </p:nvSpPr>
          <p:spPr bwMode="auto">
            <a:xfrm>
              <a:off x="-776288" y="2445544"/>
              <a:ext cx="600075" cy="601663"/>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24" name="Group 23"/>
            <p:cNvGrpSpPr/>
            <p:nvPr/>
          </p:nvGrpSpPr>
          <p:grpSpPr>
            <a:xfrm>
              <a:off x="-606426" y="2534444"/>
              <a:ext cx="260350" cy="423863"/>
              <a:chOff x="2832100" y="2760663"/>
              <a:chExt cx="260350" cy="423863"/>
            </a:xfrm>
          </p:grpSpPr>
          <p:sp>
            <p:nvSpPr>
              <p:cNvPr id="25" name="Freeform 24"/>
              <p:cNvSpPr>
                <a:spLocks noEditPoints="1"/>
              </p:cNvSpPr>
              <p:nvPr/>
            </p:nvSpPr>
            <p:spPr bwMode="auto">
              <a:xfrm>
                <a:off x="2898775" y="3095625"/>
                <a:ext cx="123825" cy="38100"/>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5 h 22"/>
                  <a:gd name="T16" fmla="*/ 5 w 73"/>
                  <a:gd name="T17" fmla="*/ 11 h 22"/>
                  <a:gd name="T18" fmla="*/ 12 w 73"/>
                  <a:gd name="T19" fmla="*/ 18 h 22"/>
                  <a:gd name="T20" fmla="*/ 62 w 73"/>
                  <a:gd name="T21" fmla="*/ 18 h 22"/>
                  <a:gd name="T22" fmla="*/ 69 w 73"/>
                  <a:gd name="T23" fmla="*/ 11 h 22"/>
                  <a:gd name="T24" fmla="*/ 62 w 73"/>
                  <a:gd name="T25" fmla="*/ 5 h 22"/>
                  <a:gd name="T26" fmla="*/ 12 w 73"/>
                  <a:gd name="T2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5"/>
                    </a:moveTo>
                    <a:cubicBezTo>
                      <a:pt x="8" y="5"/>
                      <a:pt x="5" y="7"/>
                      <a:pt x="5" y="11"/>
                    </a:cubicBezTo>
                    <a:cubicBezTo>
                      <a:pt x="5" y="15"/>
                      <a:pt x="8" y="18"/>
                      <a:pt x="12" y="18"/>
                    </a:cubicBezTo>
                    <a:cubicBezTo>
                      <a:pt x="62" y="18"/>
                      <a:pt x="62" y="18"/>
                      <a:pt x="62" y="18"/>
                    </a:cubicBezTo>
                    <a:cubicBezTo>
                      <a:pt x="66" y="18"/>
                      <a:pt x="69" y="15"/>
                      <a:pt x="69" y="11"/>
                    </a:cubicBezTo>
                    <a:cubicBezTo>
                      <a:pt x="69" y="7"/>
                      <a:pt x="66" y="5"/>
                      <a:pt x="62" y="5"/>
                    </a:cubicBezTo>
                    <a:lnTo>
                      <a:pt x="12"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5"/>
              <p:cNvSpPr>
                <a:spLocks noEditPoints="1"/>
              </p:cNvSpPr>
              <p:nvPr/>
            </p:nvSpPr>
            <p:spPr bwMode="auto">
              <a:xfrm>
                <a:off x="2898775" y="3127375"/>
                <a:ext cx="123825" cy="36513"/>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4 h 22"/>
                  <a:gd name="T16" fmla="*/ 5 w 73"/>
                  <a:gd name="T17" fmla="*/ 11 h 22"/>
                  <a:gd name="T18" fmla="*/ 12 w 73"/>
                  <a:gd name="T19" fmla="*/ 18 h 22"/>
                  <a:gd name="T20" fmla="*/ 62 w 73"/>
                  <a:gd name="T21" fmla="*/ 18 h 22"/>
                  <a:gd name="T22" fmla="*/ 69 w 73"/>
                  <a:gd name="T23" fmla="*/ 11 h 22"/>
                  <a:gd name="T24" fmla="*/ 62 w 73"/>
                  <a:gd name="T25" fmla="*/ 4 h 22"/>
                  <a:gd name="T26" fmla="*/ 12 w 73"/>
                  <a:gd name="T27"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4"/>
                    </a:moveTo>
                    <a:cubicBezTo>
                      <a:pt x="8" y="4"/>
                      <a:pt x="5" y="7"/>
                      <a:pt x="5" y="11"/>
                    </a:cubicBezTo>
                    <a:cubicBezTo>
                      <a:pt x="5" y="15"/>
                      <a:pt x="8" y="18"/>
                      <a:pt x="12" y="18"/>
                    </a:cubicBezTo>
                    <a:cubicBezTo>
                      <a:pt x="62" y="18"/>
                      <a:pt x="62" y="18"/>
                      <a:pt x="62" y="18"/>
                    </a:cubicBezTo>
                    <a:cubicBezTo>
                      <a:pt x="66" y="18"/>
                      <a:pt x="69" y="15"/>
                      <a:pt x="69" y="11"/>
                    </a:cubicBezTo>
                    <a:cubicBezTo>
                      <a:pt x="69" y="7"/>
                      <a:pt x="66" y="4"/>
                      <a:pt x="62" y="4"/>
                    </a:cubicBezTo>
                    <a:lnTo>
                      <a:pt x="12"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6"/>
              <p:cNvSpPr>
                <a:spLocks/>
              </p:cNvSpPr>
              <p:nvPr/>
            </p:nvSpPr>
            <p:spPr bwMode="auto">
              <a:xfrm>
                <a:off x="2921000" y="3157538"/>
                <a:ext cx="80963" cy="26988"/>
              </a:xfrm>
              <a:custGeom>
                <a:avLst/>
                <a:gdLst>
                  <a:gd name="T0" fmla="*/ 24 w 48"/>
                  <a:gd name="T1" fmla="*/ 16 h 16"/>
                  <a:gd name="T2" fmla="*/ 0 w 48"/>
                  <a:gd name="T3" fmla="*/ 2 h 16"/>
                  <a:gd name="T4" fmla="*/ 2 w 48"/>
                  <a:gd name="T5" fmla="*/ 0 h 16"/>
                  <a:gd name="T6" fmla="*/ 4 w 48"/>
                  <a:gd name="T7" fmla="*/ 2 h 16"/>
                  <a:gd name="T8" fmla="*/ 24 w 48"/>
                  <a:gd name="T9" fmla="*/ 11 h 16"/>
                  <a:gd name="T10" fmla="*/ 43 w 48"/>
                  <a:gd name="T11" fmla="*/ 2 h 16"/>
                  <a:gd name="T12" fmla="*/ 46 w 48"/>
                  <a:gd name="T13" fmla="*/ 0 h 16"/>
                  <a:gd name="T14" fmla="*/ 48 w 48"/>
                  <a:gd name="T15" fmla="*/ 2 h 16"/>
                  <a:gd name="T16" fmla="*/ 24 w 48"/>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24" y="16"/>
                    </a:moveTo>
                    <a:cubicBezTo>
                      <a:pt x="10" y="16"/>
                      <a:pt x="0" y="10"/>
                      <a:pt x="0" y="2"/>
                    </a:cubicBezTo>
                    <a:cubicBezTo>
                      <a:pt x="0" y="1"/>
                      <a:pt x="1" y="0"/>
                      <a:pt x="2" y="0"/>
                    </a:cubicBezTo>
                    <a:cubicBezTo>
                      <a:pt x="3" y="0"/>
                      <a:pt x="4" y="1"/>
                      <a:pt x="4" y="2"/>
                    </a:cubicBezTo>
                    <a:cubicBezTo>
                      <a:pt x="4" y="6"/>
                      <a:pt x="12" y="11"/>
                      <a:pt x="24" y="11"/>
                    </a:cubicBezTo>
                    <a:cubicBezTo>
                      <a:pt x="35" y="11"/>
                      <a:pt x="43" y="6"/>
                      <a:pt x="43" y="2"/>
                    </a:cubicBezTo>
                    <a:cubicBezTo>
                      <a:pt x="43" y="1"/>
                      <a:pt x="44" y="0"/>
                      <a:pt x="46" y="0"/>
                    </a:cubicBezTo>
                    <a:cubicBezTo>
                      <a:pt x="47" y="0"/>
                      <a:pt x="48" y="1"/>
                      <a:pt x="48" y="2"/>
                    </a:cubicBezTo>
                    <a:cubicBezTo>
                      <a:pt x="48" y="10"/>
                      <a:pt x="37" y="16"/>
                      <a:pt x="24"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7"/>
              <p:cNvSpPr>
                <a:spLocks noEditPoints="1"/>
              </p:cNvSpPr>
              <p:nvPr/>
            </p:nvSpPr>
            <p:spPr bwMode="auto">
              <a:xfrm>
                <a:off x="2832100" y="2760663"/>
                <a:ext cx="260350" cy="314325"/>
              </a:xfrm>
              <a:custGeom>
                <a:avLst/>
                <a:gdLst>
                  <a:gd name="T0" fmla="*/ 101 w 154"/>
                  <a:gd name="T1" fmla="*/ 185 h 185"/>
                  <a:gd name="T2" fmla="*/ 53 w 154"/>
                  <a:gd name="T3" fmla="*/ 185 h 185"/>
                  <a:gd name="T4" fmla="*/ 32 w 154"/>
                  <a:gd name="T5" fmla="*/ 164 h 185"/>
                  <a:gd name="T6" fmla="*/ 32 w 154"/>
                  <a:gd name="T7" fmla="*/ 149 h 185"/>
                  <a:gd name="T8" fmla="*/ 22 w 154"/>
                  <a:gd name="T9" fmla="*/ 130 h 185"/>
                  <a:gd name="T10" fmla="*/ 0 w 154"/>
                  <a:gd name="T11" fmla="*/ 77 h 185"/>
                  <a:gd name="T12" fmla="*/ 77 w 154"/>
                  <a:gd name="T13" fmla="*/ 0 h 185"/>
                  <a:gd name="T14" fmla="*/ 154 w 154"/>
                  <a:gd name="T15" fmla="*/ 77 h 185"/>
                  <a:gd name="T16" fmla="*/ 132 w 154"/>
                  <a:gd name="T17" fmla="*/ 130 h 185"/>
                  <a:gd name="T18" fmla="*/ 122 w 154"/>
                  <a:gd name="T19" fmla="*/ 149 h 185"/>
                  <a:gd name="T20" fmla="*/ 122 w 154"/>
                  <a:gd name="T21" fmla="*/ 164 h 185"/>
                  <a:gd name="T22" fmla="*/ 101 w 154"/>
                  <a:gd name="T23" fmla="*/ 185 h 185"/>
                  <a:gd name="T24" fmla="*/ 77 w 154"/>
                  <a:gd name="T25" fmla="*/ 5 h 185"/>
                  <a:gd name="T26" fmla="*/ 5 w 154"/>
                  <a:gd name="T27" fmla="*/ 77 h 185"/>
                  <a:gd name="T28" fmla="*/ 25 w 154"/>
                  <a:gd name="T29" fmla="*/ 127 h 185"/>
                  <a:gd name="T30" fmla="*/ 36 w 154"/>
                  <a:gd name="T31" fmla="*/ 149 h 185"/>
                  <a:gd name="T32" fmla="*/ 36 w 154"/>
                  <a:gd name="T33" fmla="*/ 164 h 185"/>
                  <a:gd name="T34" fmla="*/ 53 w 154"/>
                  <a:gd name="T35" fmla="*/ 180 h 185"/>
                  <a:gd name="T36" fmla="*/ 101 w 154"/>
                  <a:gd name="T37" fmla="*/ 180 h 185"/>
                  <a:gd name="T38" fmla="*/ 117 w 154"/>
                  <a:gd name="T39" fmla="*/ 164 h 185"/>
                  <a:gd name="T40" fmla="*/ 117 w 154"/>
                  <a:gd name="T41" fmla="*/ 149 h 185"/>
                  <a:gd name="T42" fmla="*/ 129 w 154"/>
                  <a:gd name="T43" fmla="*/ 127 h 185"/>
                  <a:gd name="T44" fmla="*/ 149 w 154"/>
                  <a:gd name="T45" fmla="*/ 77 h 185"/>
                  <a:gd name="T46" fmla="*/ 77 w 154"/>
                  <a:gd name="T47" fmla="*/ 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4" h="185">
                    <a:moveTo>
                      <a:pt x="101" y="185"/>
                    </a:moveTo>
                    <a:cubicBezTo>
                      <a:pt x="53" y="185"/>
                      <a:pt x="53" y="185"/>
                      <a:pt x="53" y="185"/>
                    </a:cubicBezTo>
                    <a:cubicBezTo>
                      <a:pt x="41" y="185"/>
                      <a:pt x="32" y="175"/>
                      <a:pt x="32" y="164"/>
                    </a:cubicBezTo>
                    <a:cubicBezTo>
                      <a:pt x="32" y="149"/>
                      <a:pt x="32" y="149"/>
                      <a:pt x="32" y="149"/>
                    </a:cubicBezTo>
                    <a:cubicBezTo>
                      <a:pt x="32" y="141"/>
                      <a:pt x="28" y="137"/>
                      <a:pt x="22" y="130"/>
                    </a:cubicBezTo>
                    <a:cubicBezTo>
                      <a:pt x="8" y="117"/>
                      <a:pt x="0" y="97"/>
                      <a:pt x="0" y="77"/>
                    </a:cubicBezTo>
                    <a:cubicBezTo>
                      <a:pt x="0" y="34"/>
                      <a:pt x="34" y="0"/>
                      <a:pt x="77" y="0"/>
                    </a:cubicBezTo>
                    <a:cubicBezTo>
                      <a:pt x="119" y="0"/>
                      <a:pt x="154" y="34"/>
                      <a:pt x="154" y="77"/>
                    </a:cubicBezTo>
                    <a:cubicBezTo>
                      <a:pt x="154" y="97"/>
                      <a:pt x="146" y="117"/>
                      <a:pt x="132" y="130"/>
                    </a:cubicBezTo>
                    <a:cubicBezTo>
                      <a:pt x="125" y="137"/>
                      <a:pt x="122" y="141"/>
                      <a:pt x="122" y="149"/>
                    </a:cubicBezTo>
                    <a:cubicBezTo>
                      <a:pt x="122" y="164"/>
                      <a:pt x="122" y="164"/>
                      <a:pt x="122" y="164"/>
                    </a:cubicBezTo>
                    <a:cubicBezTo>
                      <a:pt x="122" y="175"/>
                      <a:pt x="113" y="185"/>
                      <a:pt x="101" y="185"/>
                    </a:cubicBezTo>
                    <a:close/>
                    <a:moveTo>
                      <a:pt x="77" y="5"/>
                    </a:moveTo>
                    <a:cubicBezTo>
                      <a:pt x="37" y="5"/>
                      <a:pt x="5" y="37"/>
                      <a:pt x="5" y="77"/>
                    </a:cubicBezTo>
                    <a:cubicBezTo>
                      <a:pt x="5" y="96"/>
                      <a:pt x="12" y="114"/>
                      <a:pt x="25" y="127"/>
                    </a:cubicBezTo>
                    <a:cubicBezTo>
                      <a:pt x="32" y="134"/>
                      <a:pt x="36" y="140"/>
                      <a:pt x="36" y="149"/>
                    </a:cubicBezTo>
                    <a:cubicBezTo>
                      <a:pt x="36" y="164"/>
                      <a:pt x="36" y="164"/>
                      <a:pt x="36" y="164"/>
                    </a:cubicBezTo>
                    <a:cubicBezTo>
                      <a:pt x="36" y="173"/>
                      <a:pt x="44" y="180"/>
                      <a:pt x="53" y="180"/>
                    </a:cubicBezTo>
                    <a:cubicBezTo>
                      <a:pt x="101" y="180"/>
                      <a:pt x="101" y="180"/>
                      <a:pt x="101" y="180"/>
                    </a:cubicBezTo>
                    <a:cubicBezTo>
                      <a:pt x="110" y="180"/>
                      <a:pt x="117" y="173"/>
                      <a:pt x="117" y="164"/>
                    </a:cubicBezTo>
                    <a:cubicBezTo>
                      <a:pt x="117" y="149"/>
                      <a:pt x="117" y="149"/>
                      <a:pt x="117" y="149"/>
                    </a:cubicBezTo>
                    <a:cubicBezTo>
                      <a:pt x="117" y="140"/>
                      <a:pt x="122" y="134"/>
                      <a:pt x="129" y="127"/>
                    </a:cubicBezTo>
                    <a:cubicBezTo>
                      <a:pt x="142" y="114"/>
                      <a:pt x="149" y="96"/>
                      <a:pt x="149" y="77"/>
                    </a:cubicBezTo>
                    <a:cubicBezTo>
                      <a:pt x="149" y="37"/>
                      <a:pt x="117" y="5"/>
                      <a:pt x="77"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28"/>
              <p:cNvSpPr>
                <a:spLocks noEditPoints="1"/>
              </p:cNvSpPr>
              <p:nvPr/>
            </p:nvSpPr>
            <p:spPr bwMode="auto">
              <a:xfrm>
                <a:off x="2898775" y="3065463"/>
                <a:ext cx="123825" cy="39688"/>
              </a:xfrm>
              <a:custGeom>
                <a:avLst/>
                <a:gdLst>
                  <a:gd name="T0" fmla="*/ 62 w 73"/>
                  <a:gd name="T1" fmla="*/ 23 h 23"/>
                  <a:gd name="T2" fmla="*/ 12 w 73"/>
                  <a:gd name="T3" fmla="*/ 23 h 23"/>
                  <a:gd name="T4" fmla="*/ 0 w 73"/>
                  <a:gd name="T5" fmla="*/ 11 h 23"/>
                  <a:gd name="T6" fmla="*/ 12 w 73"/>
                  <a:gd name="T7" fmla="*/ 0 h 23"/>
                  <a:gd name="T8" fmla="*/ 62 w 73"/>
                  <a:gd name="T9" fmla="*/ 0 h 23"/>
                  <a:gd name="T10" fmla="*/ 73 w 73"/>
                  <a:gd name="T11" fmla="*/ 11 h 23"/>
                  <a:gd name="T12" fmla="*/ 62 w 73"/>
                  <a:gd name="T13" fmla="*/ 23 h 23"/>
                  <a:gd name="T14" fmla="*/ 12 w 73"/>
                  <a:gd name="T15" fmla="*/ 5 h 23"/>
                  <a:gd name="T16" fmla="*/ 5 w 73"/>
                  <a:gd name="T17" fmla="*/ 11 h 23"/>
                  <a:gd name="T18" fmla="*/ 12 w 73"/>
                  <a:gd name="T19" fmla="*/ 18 h 23"/>
                  <a:gd name="T20" fmla="*/ 62 w 73"/>
                  <a:gd name="T21" fmla="*/ 18 h 23"/>
                  <a:gd name="T22" fmla="*/ 69 w 73"/>
                  <a:gd name="T23" fmla="*/ 11 h 23"/>
                  <a:gd name="T24" fmla="*/ 62 w 73"/>
                  <a:gd name="T25" fmla="*/ 5 h 23"/>
                  <a:gd name="T26" fmla="*/ 12 w 73"/>
                  <a:gd name="T2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3">
                    <a:moveTo>
                      <a:pt x="62" y="23"/>
                    </a:moveTo>
                    <a:cubicBezTo>
                      <a:pt x="12" y="23"/>
                      <a:pt x="12" y="23"/>
                      <a:pt x="12" y="23"/>
                    </a:cubicBezTo>
                    <a:cubicBezTo>
                      <a:pt x="6" y="23"/>
                      <a:pt x="0" y="17"/>
                      <a:pt x="0" y="11"/>
                    </a:cubicBezTo>
                    <a:cubicBezTo>
                      <a:pt x="0" y="5"/>
                      <a:pt x="6" y="0"/>
                      <a:pt x="12" y="0"/>
                    </a:cubicBezTo>
                    <a:cubicBezTo>
                      <a:pt x="62" y="0"/>
                      <a:pt x="62" y="0"/>
                      <a:pt x="62" y="0"/>
                    </a:cubicBezTo>
                    <a:cubicBezTo>
                      <a:pt x="68" y="0"/>
                      <a:pt x="73" y="5"/>
                      <a:pt x="73" y="11"/>
                    </a:cubicBezTo>
                    <a:cubicBezTo>
                      <a:pt x="73" y="17"/>
                      <a:pt x="68" y="23"/>
                      <a:pt x="62" y="23"/>
                    </a:cubicBezTo>
                    <a:close/>
                    <a:moveTo>
                      <a:pt x="12" y="5"/>
                    </a:moveTo>
                    <a:cubicBezTo>
                      <a:pt x="8" y="5"/>
                      <a:pt x="5" y="8"/>
                      <a:pt x="5" y="11"/>
                    </a:cubicBezTo>
                    <a:cubicBezTo>
                      <a:pt x="5" y="15"/>
                      <a:pt x="8" y="18"/>
                      <a:pt x="12" y="18"/>
                    </a:cubicBezTo>
                    <a:cubicBezTo>
                      <a:pt x="62" y="18"/>
                      <a:pt x="62" y="18"/>
                      <a:pt x="62" y="18"/>
                    </a:cubicBezTo>
                    <a:cubicBezTo>
                      <a:pt x="66" y="18"/>
                      <a:pt x="69" y="15"/>
                      <a:pt x="69" y="11"/>
                    </a:cubicBezTo>
                    <a:cubicBezTo>
                      <a:pt x="69" y="8"/>
                      <a:pt x="66" y="5"/>
                      <a:pt x="62" y="5"/>
                    </a:cubicBezTo>
                    <a:lnTo>
                      <a:pt x="12"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34" name="Bent Arrow 33"/>
          <p:cNvSpPr/>
          <p:nvPr/>
        </p:nvSpPr>
        <p:spPr>
          <a:xfrm flipH="1" flipV="1">
            <a:off x="8279564" y="4023698"/>
            <a:ext cx="726181" cy="786140"/>
          </a:xfrm>
          <a:prstGeom prst="bentArrow">
            <a:avLst>
              <a:gd name="adj1" fmla="val 5904"/>
              <a:gd name="adj2" fmla="val 9301"/>
              <a:gd name="adj3" fmla="val 12699"/>
              <a:gd name="adj4" fmla="val 37633"/>
            </a:avLst>
          </a:prstGeom>
          <a:gradFill>
            <a:gsLst>
              <a:gs pos="93000">
                <a:schemeClr val="accent3"/>
              </a:gs>
              <a:gs pos="64000">
                <a:schemeClr val="accent5"/>
              </a:gs>
            </a:gsLst>
            <a:lin ang="90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endParaRPr>
          </a:p>
        </p:txBody>
      </p:sp>
      <p:sp>
        <p:nvSpPr>
          <p:cNvPr id="40" name="Bent Arrow 39"/>
          <p:cNvSpPr/>
          <p:nvPr/>
        </p:nvSpPr>
        <p:spPr>
          <a:xfrm rot="16200000" flipH="1" flipV="1">
            <a:off x="8237411" y="2339089"/>
            <a:ext cx="786140" cy="888100"/>
          </a:xfrm>
          <a:prstGeom prst="bentArrow">
            <a:avLst>
              <a:gd name="adj1" fmla="val 5470"/>
              <a:gd name="adj2" fmla="val 9301"/>
              <a:gd name="adj3" fmla="val 12699"/>
              <a:gd name="adj4" fmla="val 39482"/>
            </a:avLst>
          </a:prstGeom>
          <a:gradFill>
            <a:gsLst>
              <a:gs pos="58000">
                <a:schemeClr val="accent3"/>
              </a:gs>
              <a:gs pos="93000">
                <a:schemeClr val="accent1"/>
              </a:gs>
            </a:gsLst>
            <a:lin ang="90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endParaRPr>
          </a:p>
        </p:txBody>
      </p:sp>
      <p:sp>
        <p:nvSpPr>
          <p:cNvPr id="44" name="Bent Arrow 43"/>
          <p:cNvSpPr/>
          <p:nvPr/>
        </p:nvSpPr>
        <p:spPr>
          <a:xfrm rot="10800000" flipH="1" flipV="1">
            <a:off x="6610211" y="2340094"/>
            <a:ext cx="824476" cy="831180"/>
          </a:xfrm>
          <a:prstGeom prst="bentArrow">
            <a:avLst>
              <a:gd name="adj1" fmla="val 5470"/>
              <a:gd name="adj2" fmla="val 9301"/>
              <a:gd name="adj3" fmla="val 12699"/>
              <a:gd name="adj4" fmla="val 39549"/>
            </a:avLst>
          </a:prstGeom>
          <a:gradFill>
            <a:gsLst>
              <a:gs pos="91000">
                <a:schemeClr val="accent3"/>
              </a:gs>
              <a:gs pos="59000">
                <a:schemeClr val="accent1"/>
              </a:gs>
            </a:gsLst>
            <a:lin ang="90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endParaRPr>
          </a:p>
        </p:txBody>
      </p:sp>
      <p:sp>
        <p:nvSpPr>
          <p:cNvPr id="49" name="Bent Arrow 48"/>
          <p:cNvSpPr/>
          <p:nvPr/>
        </p:nvSpPr>
        <p:spPr>
          <a:xfrm rot="5400000" flipH="1" flipV="1">
            <a:off x="6638841" y="3940431"/>
            <a:ext cx="733703" cy="896043"/>
          </a:xfrm>
          <a:prstGeom prst="bentArrow">
            <a:avLst>
              <a:gd name="adj1" fmla="val 5470"/>
              <a:gd name="adj2" fmla="val 9301"/>
              <a:gd name="adj3" fmla="val 12699"/>
              <a:gd name="adj4" fmla="val 44027"/>
            </a:avLst>
          </a:prstGeom>
          <a:gradFill>
            <a:gsLst>
              <a:gs pos="58000">
                <a:schemeClr val="accent3"/>
              </a:gs>
              <a:gs pos="93000">
                <a:schemeClr val="accent5"/>
              </a:gs>
            </a:gsLst>
            <a:lin ang="90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endParaRPr>
          </a:p>
        </p:txBody>
      </p:sp>
      <p:sp>
        <p:nvSpPr>
          <p:cNvPr id="64" name="Rectangle 63"/>
          <p:cNvSpPr/>
          <p:nvPr/>
        </p:nvSpPr>
        <p:spPr>
          <a:xfrm>
            <a:off x="9518710" y="3147470"/>
            <a:ext cx="2001893" cy="833113"/>
          </a:xfrm>
          <a:prstGeom prst="rect">
            <a:avLst/>
          </a:prstGeom>
        </p:spPr>
        <p:txBody>
          <a:bodyPr wrap="square">
            <a:spAutoFit/>
          </a:bodyPr>
          <a:lstStyle/>
          <a:p>
            <a:pPr>
              <a:lnSpc>
                <a:spcPct val="95000"/>
              </a:lnSpc>
            </a:pPr>
            <a:r>
              <a:rPr lang="en-US" sz="2133" dirty="0"/>
              <a:t>Xx x </a:t>
            </a:r>
            <a:r>
              <a:rPr lang="en-US" sz="2133" dirty="0" err="1"/>
              <a:t>xxxx</a:t>
            </a:r>
            <a:endParaRPr lang="en-US" sz="2133" dirty="0"/>
          </a:p>
          <a:p>
            <a:pPr>
              <a:lnSpc>
                <a:spcPct val="95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sp>
        <p:nvSpPr>
          <p:cNvPr id="65" name="Rectangle 64"/>
          <p:cNvSpPr/>
          <p:nvPr/>
        </p:nvSpPr>
        <p:spPr>
          <a:xfrm>
            <a:off x="4059327" y="3147470"/>
            <a:ext cx="2064229" cy="833113"/>
          </a:xfrm>
          <a:prstGeom prst="rect">
            <a:avLst/>
          </a:prstGeom>
        </p:spPr>
        <p:txBody>
          <a:bodyPr wrap="square">
            <a:spAutoFit/>
          </a:bodyPr>
          <a:lstStyle/>
          <a:p>
            <a:pPr algn="r">
              <a:lnSpc>
                <a:spcPct val="95000"/>
              </a:lnSpc>
            </a:pPr>
            <a:r>
              <a:rPr lang="en-US" sz="2133" dirty="0"/>
              <a:t>Xx x </a:t>
            </a:r>
            <a:r>
              <a:rPr lang="en-US" sz="2133" dirty="0" err="1"/>
              <a:t>xxxx</a:t>
            </a:r>
            <a:endParaRPr lang="en-US" sz="2133" dirty="0"/>
          </a:p>
          <a:p>
            <a:pPr algn="r">
              <a:lnSpc>
                <a:spcPct val="95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sp>
        <p:nvSpPr>
          <p:cNvPr id="66" name="Rectangle 65"/>
          <p:cNvSpPr/>
          <p:nvPr/>
        </p:nvSpPr>
        <p:spPr>
          <a:xfrm>
            <a:off x="6790341" y="5253472"/>
            <a:ext cx="2179971" cy="833113"/>
          </a:xfrm>
          <a:prstGeom prst="rect">
            <a:avLst/>
          </a:prstGeom>
        </p:spPr>
        <p:txBody>
          <a:bodyPr wrap="square">
            <a:spAutoFit/>
          </a:bodyPr>
          <a:lstStyle/>
          <a:p>
            <a:pPr algn="ctr">
              <a:lnSpc>
                <a:spcPct val="95000"/>
              </a:lnSpc>
            </a:pPr>
            <a:r>
              <a:rPr lang="en-US" sz="2133" dirty="0"/>
              <a:t>Xx x </a:t>
            </a:r>
            <a:r>
              <a:rPr lang="en-US" sz="2133" dirty="0" err="1"/>
              <a:t>xxxx</a:t>
            </a:r>
            <a:endParaRPr lang="en-US" sz="2133" dirty="0"/>
          </a:p>
          <a:p>
            <a:pPr algn="ctr">
              <a:lnSpc>
                <a:spcPct val="95000"/>
              </a:lnSpc>
            </a:pPr>
            <a:r>
              <a:rPr lang="en-US" sz="1467" dirty="0" err="1"/>
              <a:t>Xxxxx</a:t>
            </a:r>
            <a:r>
              <a:rPr lang="en-US" sz="1467" dirty="0"/>
              <a:t> </a:t>
            </a:r>
            <a:r>
              <a:rPr lang="en-US" sz="1467" dirty="0" err="1"/>
              <a:t>xxxxx</a:t>
            </a:r>
            <a:r>
              <a:rPr lang="en-US" sz="1467" dirty="0"/>
              <a:t> x xx </a:t>
            </a:r>
            <a:br>
              <a:rPr lang="en-US" sz="1467" dirty="0"/>
            </a:br>
            <a:r>
              <a:rPr lang="en-US" sz="1467" dirty="0"/>
              <a:t>xxx </a:t>
            </a:r>
            <a:r>
              <a:rPr lang="en-US" sz="1467" dirty="0" err="1"/>
              <a:t>xxx</a:t>
            </a:r>
            <a:r>
              <a:rPr lang="en-US" sz="1467" dirty="0"/>
              <a:t> xx </a:t>
            </a:r>
            <a:r>
              <a:rPr lang="en-US" sz="1467" dirty="0" err="1"/>
              <a:t>xxxxxxxx</a:t>
            </a:r>
            <a:endParaRPr lang="en-US" sz="1467" dirty="0"/>
          </a:p>
        </p:txBody>
      </p:sp>
      <p:sp>
        <p:nvSpPr>
          <p:cNvPr id="70" name="Rectangle 69"/>
          <p:cNvSpPr/>
          <p:nvPr/>
        </p:nvSpPr>
        <p:spPr>
          <a:xfrm>
            <a:off x="6536177" y="1029273"/>
            <a:ext cx="2660023" cy="833113"/>
          </a:xfrm>
          <a:prstGeom prst="rect">
            <a:avLst/>
          </a:prstGeom>
        </p:spPr>
        <p:txBody>
          <a:bodyPr wrap="square">
            <a:spAutoFit/>
          </a:bodyPr>
          <a:lstStyle/>
          <a:p>
            <a:pPr algn="ctr">
              <a:lnSpc>
                <a:spcPct val="95000"/>
              </a:lnSpc>
            </a:pPr>
            <a:r>
              <a:rPr lang="en-US" sz="2133" dirty="0"/>
              <a:t>Xx x </a:t>
            </a:r>
            <a:r>
              <a:rPr lang="en-US" sz="2133" dirty="0" err="1"/>
              <a:t>xxxx</a:t>
            </a:r>
            <a:endParaRPr lang="en-US" sz="2133" dirty="0"/>
          </a:p>
          <a:p>
            <a:pPr algn="ctr">
              <a:lnSpc>
                <a:spcPct val="95000"/>
              </a:lnSpc>
            </a:pPr>
            <a:r>
              <a:rPr lang="en-US" sz="1467" dirty="0" err="1"/>
              <a:t>Xxxxx</a:t>
            </a:r>
            <a:r>
              <a:rPr lang="en-US" sz="1467" dirty="0"/>
              <a:t> </a:t>
            </a:r>
            <a:r>
              <a:rPr lang="en-US" sz="1467" dirty="0" err="1"/>
              <a:t>xxxxx</a:t>
            </a:r>
            <a:r>
              <a:rPr lang="en-US" sz="1467" dirty="0"/>
              <a:t> x xx </a:t>
            </a:r>
            <a:br>
              <a:rPr lang="en-US" sz="1467" dirty="0"/>
            </a:br>
            <a:r>
              <a:rPr lang="en-US" sz="1467" dirty="0"/>
              <a:t>xxx </a:t>
            </a:r>
            <a:r>
              <a:rPr lang="en-US" sz="1467" dirty="0" err="1"/>
              <a:t>xxx</a:t>
            </a:r>
            <a:r>
              <a:rPr lang="en-US" sz="1467" dirty="0"/>
              <a:t> xx </a:t>
            </a:r>
            <a:r>
              <a:rPr lang="en-US" sz="1467" dirty="0" err="1"/>
              <a:t>xxxxxxxx</a:t>
            </a:r>
            <a:endParaRPr lang="en-US" sz="1467" dirty="0"/>
          </a:p>
        </p:txBody>
      </p:sp>
      <p:sp>
        <p:nvSpPr>
          <p:cNvPr id="71" name="Title 70"/>
          <p:cNvSpPr>
            <a:spLocks noGrp="1"/>
          </p:cNvSpPr>
          <p:nvPr>
            <p:ph type="title"/>
          </p:nvPr>
        </p:nvSpPr>
        <p:spPr/>
        <p:txBody>
          <a:bodyPr/>
          <a:lstStyle/>
          <a:p>
            <a:pPr algn="l"/>
            <a:r>
              <a:rPr lang="en-US" dirty="0" err="1"/>
              <a:t>Xxxxx</a:t>
            </a:r>
            <a:r>
              <a:rPr lang="en-US" dirty="0"/>
              <a:t> </a:t>
            </a:r>
            <a:r>
              <a:rPr lang="en-US" dirty="0" err="1"/>
              <a:t>xxxxxx</a:t>
            </a:r>
            <a:r>
              <a:rPr lang="en-US" dirty="0"/>
              <a:t> xxx x</a:t>
            </a:r>
          </a:p>
        </p:txBody>
      </p:sp>
      <p:sp>
        <p:nvSpPr>
          <p:cNvPr id="72" name="Text Placeholder 71"/>
          <p:cNvSpPr>
            <a:spLocks noGrp="1"/>
          </p:cNvSpPr>
          <p:nvPr>
            <p:ph type="body" sz="quarter" idx="10"/>
          </p:nvPr>
        </p:nvSpPr>
        <p:spPr/>
        <p:txBody>
          <a:bodyPr/>
          <a:lstStyle/>
          <a:p>
            <a:pPr algn="l"/>
            <a:r>
              <a:rPr lang="en-US" dirty="0"/>
              <a:t>Xx xxx </a:t>
            </a:r>
            <a:r>
              <a:rPr lang="en-US" dirty="0" err="1"/>
              <a:t>xxxx</a:t>
            </a:r>
            <a:r>
              <a:rPr lang="en-US" dirty="0"/>
              <a:t> </a:t>
            </a:r>
            <a:r>
              <a:rPr lang="en-US" dirty="0" err="1"/>
              <a:t>xxxxxxxxxx</a:t>
            </a:r>
            <a:endParaRPr lang="en-US" dirty="0"/>
          </a:p>
        </p:txBody>
      </p:sp>
      <p:grpSp>
        <p:nvGrpSpPr>
          <p:cNvPr id="84" name="Group 83"/>
          <p:cNvGrpSpPr/>
          <p:nvPr/>
        </p:nvGrpSpPr>
        <p:grpSpPr>
          <a:xfrm>
            <a:off x="841705" y="1913691"/>
            <a:ext cx="2850604" cy="1025986"/>
            <a:chOff x="631278" y="3670725"/>
            <a:chExt cx="2490530" cy="769489"/>
          </a:xfrm>
        </p:grpSpPr>
        <p:sp>
          <p:nvSpPr>
            <p:cNvPr id="75" name="TextBox 74"/>
            <p:cNvSpPr txBox="1"/>
            <p:nvPr/>
          </p:nvSpPr>
          <p:spPr>
            <a:xfrm>
              <a:off x="631278" y="3670725"/>
              <a:ext cx="2489182" cy="338506"/>
            </a:xfrm>
            <a:prstGeom prst="rect">
              <a:avLst/>
            </a:prstGeom>
            <a:solidFill>
              <a:schemeClr val="accent1"/>
            </a:solidFill>
          </p:spPr>
          <p:txBody>
            <a:bodyPr wrap="square" lIns="121920" tIns="60960" rIns="121920" bIns="60960" rtlCol="0" anchor="b" anchorCtr="0">
              <a:spAutoFit/>
            </a:bodyPr>
            <a:lstStyle/>
            <a:p>
              <a:r>
                <a:rPr lang="en-US" sz="2133" dirty="0" err="1">
                  <a:solidFill>
                    <a:srgbClr val="FFFFFF"/>
                  </a:solidFill>
                </a:rPr>
                <a:t>Xxxxx</a:t>
              </a:r>
              <a:r>
                <a:rPr lang="en-US" sz="2133" dirty="0">
                  <a:solidFill>
                    <a:srgbClr val="FFFFFF"/>
                  </a:solidFill>
                </a:rPr>
                <a:t> xx </a:t>
              </a:r>
            </a:p>
          </p:txBody>
        </p:sp>
        <p:sp>
          <p:nvSpPr>
            <p:cNvPr id="76" name="TextBox 75"/>
            <p:cNvSpPr txBox="1"/>
            <p:nvPr/>
          </p:nvSpPr>
          <p:spPr>
            <a:xfrm>
              <a:off x="632626" y="4009231"/>
              <a:ext cx="2489182" cy="430983"/>
            </a:xfrm>
            <a:prstGeom prst="rect">
              <a:avLst/>
            </a:prstGeom>
            <a:solidFill>
              <a:schemeClr val="accent1">
                <a:alpha val="20000"/>
              </a:schemeClr>
            </a:solidFill>
          </p:spPr>
          <p:txBody>
            <a:bodyPr wrap="square" lIns="121920" tIns="60960" rIns="121920" bIns="60960" rtlCol="0">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grpSp>
      <p:grpSp>
        <p:nvGrpSpPr>
          <p:cNvPr id="82" name="Group 81"/>
          <p:cNvGrpSpPr/>
          <p:nvPr/>
        </p:nvGrpSpPr>
        <p:grpSpPr>
          <a:xfrm>
            <a:off x="841704" y="3094522"/>
            <a:ext cx="2849061" cy="1025986"/>
            <a:chOff x="3405037" y="3670724"/>
            <a:chExt cx="2489182" cy="769489"/>
          </a:xfrm>
        </p:grpSpPr>
        <p:sp>
          <p:nvSpPr>
            <p:cNvPr id="77" name="TextBox 76"/>
            <p:cNvSpPr txBox="1"/>
            <p:nvPr/>
          </p:nvSpPr>
          <p:spPr>
            <a:xfrm>
              <a:off x="3405037" y="3670724"/>
              <a:ext cx="2489182" cy="338506"/>
            </a:xfrm>
            <a:prstGeom prst="rect">
              <a:avLst/>
            </a:prstGeom>
            <a:solidFill>
              <a:schemeClr val="accent3"/>
            </a:solidFill>
          </p:spPr>
          <p:txBody>
            <a:bodyPr wrap="square" lIns="121920" tIns="60960" rIns="121920" bIns="60960" rtlCol="0" anchor="b" anchorCtr="0">
              <a:spAutoFit/>
            </a:bodyPr>
            <a:lstStyle/>
            <a:p>
              <a:r>
                <a:rPr lang="en-US" sz="2133" dirty="0" err="1">
                  <a:solidFill>
                    <a:srgbClr val="FFFFFF"/>
                  </a:solidFill>
                </a:rPr>
                <a:t>Xxxx</a:t>
              </a:r>
              <a:r>
                <a:rPr lang="en-US" sz="2133" dirty="0">
                  <a:solidFill>
                    <a:srgbClr val="FFFFFF"/>
                  </a:solidFill>
                </a:rPr>
                <a:t> xx </a:t>
              </a:r>
            </a:p>
          </p:txBody>
        </p:sp>
        <p:sp>
          <p:nvSpPr>
            <p:cNvPr id="78" name="TextBox 77"/>
            <p:cNvSpPr txBox="1"/>
            <p:nvPr/>
          </p:nvSpPr>
          <p:spPr>
            <a:xfrm>
              <a:off x="3405037" y="4009230"/>
              <a:ext cx="2489182" cy="430983"/>
            </a:xfrm>
            <a:prstGeom prst="rect">
              <a:avLst/>
            </a:prstGeom>
            <a:solidFill>
              <a:schemeClr val="accent3">
                <a:alpha val="20000"/>
              </a:schemeClr>
            </a:solidFill>
          </p:spPr>
          <p:txBody>
            <a:bodyPr wrap="square" lIns="121920" tIns="60960" rIns="121920" bIns="60960" rtlCol="0">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grpSp>
      <p:grpSp>
        <p:nvGrpSpPr>
          <p:cNvPr id="83" name="Group 82"/>
          <p:cNvGrpSpPr/>
          <p:nvPr/>
        </p:nvGrpSpPr>
        <p:grpSpPr>
          <a:xfrm>
            <a:off x="843250" y="4275352"/>
            <a:ext cx="2850605" cy="1025986"/>
            <a:chOff x="6178795" y="3670725"/>
            <a:chExt cx="2490531" cy="769489"/>
          </a:xfrm>
        </p:grpSpPr>
        <p:sp>
          <p:nvSpPr>
            <p:cNvPr id="79" name="TextBox 78"/>
            <p:cNvSpPr txBox="1"/>
            <p:nvPr/>
          </p:nvSpPr>
          <p:spPr>
            <a:xfrm>
              <a:off x="6178795" y="3670725"/>
              <a:ext cx="2489182" cy="338506"/>
            </a:xfrm>
            <a:prstGeom prst="rect">
              <a:avLst/>
            </a:prstGeom>
            <a:solidFill>
              <a:schemeClr val="accent5"/>
            </a:solidFill>
          </p:spPr>
          <p:txBody>
            <a:bodyPr wrap="square" lIns="121920" tIns="60960" rIns="121920" bIns="60960" rtlCol="0" anchor="b" anchorCtr="0">
              <a:spAutoFit/>
            </a:bodyPr>
            <a:lstStyle/>
            <a:p>
              <a:r>
                <a:rPr lang="en-US" sz="2133" dirty="0" err="1">
                  <a:solidFill>
                    <a:srgbClr val="FFFFFF"/>
                  </a:solidFill>
                </a:rPr>
                <a:t>Xxxx</a:t>
              </a:r>
              <a:r>
                <a:rPr lang="en-US" sz="2133" dirty="0">
                  <a:solidFill>
                    <a:srgbClr val="FFFFFF"/>
                  </a:solidFill>
                </a:rPr>
                <a:t> xx </a:t>
              </a:r>
            </a:p>
          </p:txBody>
        </p:sp>
        <p:sp>
          <p:nvSpPr>
            <p:cNvPr id="80" name="TextBox 79"/>
            <p:cNvSpPr txBox="1"/>
            <p:nvPr/>
          </p:nvSpPr>
          <p:spPr>
            <a:xfrm>
              <a:off x="6180144" y="4009231"/>
              <a:ext cx="2489182" cy="430983"/>
            </a:xfrm>
            <a:prstGeom prst="rect">
              <a:avLst/>
            </a:prstGeom>
            <a:solidFill>
              <a:schemeClr val="accent5">
                <a:alpha val="20000"/>
              </a:schemeClr>
            </a:solidFill>
          </p:spPr>
          <p:txBody>
            <a:bodyPr wrap="square" lIns="121920" tIns="60960" rIns="121920" bIns="60960" rtlCol="0">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grpSp>
    </p:spTree>
    <p:extLst>
      <p:ext uri="{BB962C8B-B14F-4D97-AF65-F5344CB8AC3E}">
        <p14:creationId xmlns:p14="http://schemas.microsoft.com/office/powerpoint/2010/main" val="25988128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500"/>
                                        <p:tgtEl>
                                          <p:spTgt spid="84"/>
                                        </p:tgtEl>
                                      </p:cBhvr>
                                    </p:animEffect>
                                  </p:childTnLst>
                                </p:cTn>
                              </p:par>
                              <p:par>
                                <p:cTn id="8" presetID="10" presetClass="entr" presetSubtype="0" fill="hold" nodeType="withEffect">
                                  <p:stCondLst>
                                    <p:cond delay="200"/>
                                  </p:stCondLst>
                                  <p:childTnLst>
                                    <p:set>
                                      <p:cBhvr>
                                        <p:cTn id="9" dur="1" fill="hold">
                                          <p:stCondLst>
                                            <p:cond delay="0"/>
                                          </p:stCondLst>
                                        </p:cTn>
                                        <p:tgtEl>
                                          <p:spTgt spid="82"/>
                                        </p:tgtEl>
                                        <p:attrNameLst>
                                          <p:attrName>style.visibility</p:attrName>
                                        </p:attrNameLst>
                                      </p:cBhvr>
                                      <p:to>
                                        <p:strVal val="visible"/>
                                      </p:to>
                                    </p:set>
                                    <p:animEffect transition="in" filter="fade">
                                      <p:cBhvr>
                                        <p:cTn id="10" dur="500"/>
                                        <p:tgtEl>
                                          <p:spTgt spid="82"/>
                                        </p:tgtEl>
                                      </p:cBhvr>
                                    </p:animEffect>
                                  </p:childTnLst>
                                </p:cTn>
                              </p:par>
                              <p:par>
                                <p:cTn id="11" presetID="10" presetClass="entr" presetSubtype="0" fill="hold" nodeType="withEffect">
                                  <p:stCondLst>
                                    <p:cond delay="400"/>
                                  </p:stCondLst>
                                  <p:childTnLst>
                                    <p:set>
                                      <p:cBhvr>
                                        <p:cTn id="12" dur="1" fill="hold">
                                          <p:stCondLst>
                                            <p:cond delay="0"/>
                                          </p:stCondLst>
                                        </p:cTn>
                                        <p:tgtEl>
                                          <p:spTgt spid="83"/>
                                        </p:tgtEl>
                                        <p:attrNameLst>
                                          <p:attrName>style.visibility</p:attrName>
                                        </p:attrNameLst>
                                      </p:cBhvr>
                                      <p:to>
                                        <p:strVal val="visible"/>
                                      </p:to>
                                    </p:set>
                                    <p:animEffect transition="in" filter="fade">
                                      <p:cBhvr>
                                        <p:cTn id="13" dur="500"/>
                                        <p:tgtEl>
                                          <p:spTgt spid="83"/>
                                        </p:tgtEl>
                                      </p:cBhvr>
                                    </p:animEffect>
                                  </p:childTnLst>
                                </p:cTn>
                              </p:par>
                              <p:par>
                                <p:cTn id="14" presetID="10" presetClass="entr" presetSubtype="0" fill="hold" nodeType="withEffect">
                                  <p:stCondLst>
                                    <p:cond delay="6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60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0" presetClass="entr" presetSubtype="0" fill="hold" nodeType="withEffect">
                                  <p:stCondLst>
                                    <p:cond delay="6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10" presetClass="entr" presetSubtype="0" fill="hold" nodeType="withEffect">
                                  <p:stCondLst>
                                    <p:cond delay="60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par>
                                <p:cTn id="26" presetID="22" presetClass="entr" presetSubtype="4" fill="hold" grpId="0" nodeType="withEffect">
                                  <p:stCondLst>
                                    <p:cond delay="900"/>
                                  </p:stCondLst>
                                  <p:childTnLst>
                                    <p:set>
                                      <p:cBhvr>
                                        <p:cTn id="27" dur="1" fill="hold">
                                          <p:stCondLst>
                                            <p:cond delay="0"/>
                                          </p:stCondLst>
                                        </p:cTn>
                                        <p:tgtEl>
                                          <p:spTgt spid="44"/>
                                        </p:tgtEl>
                                        <p:attrNameLst>
                                          <p:attrName>style.visibility</p:attrName>
                                        </p:attrNameLst>
                                      </p:cBhvr>
                                      <p:to>
                                        <p:strVal val="visible"/>
                                      </p:to>
                                    </p:set>
                                    <p:animEffect transition="in" filter="wipe(down)">
                                      <p:cBhvr>
                                        <p:cTn id="28" dur="500"/>
                                        <p:tgtEl>
                                          <p:spTgt spid="44"/>
                                        </p:tgtEl>
                                      </p:cBhvr>
                                    </p:animEffect>
                                  </p:childTnLst>
                                </p:cTn>
                              </p:par>
                              <p:par>
                                <p:cTn id="29" presetID="22" presetClass="entr" presetSubtype="8" fill="hold" grpId="0" nodeType="withEffect">
                                  <p:stCondLst>
                                    <p:cond delay="900"/>
                                  </p:stCondLst>
                                  <p:childTnLst>
                                    <p:set>
                                      <p:cBhvr>
                                        <p:cTn id="30" dur="1" fill="hold">
                                          <p:stCondLst>
                                            <p:cond delay="0"/>
                                          </p:stCondLst>
                                        </p:cTn>
                                        <p:tgtEl>
                                          <p:spTgt spid="40"/>
                                        </p:tgtEl>
                                        <p:attrNameLst>
                                          <p:attrName>style.visibility</p:attrName>
                                        </p:attrNameLst>
                                      </p:cBhvr>
                                      <p:to>
                                        <p:strVal val="visible"/>
                                      </p:to>
                                    </p:set>
                                    <p:animEffect transition="in" filter="wipe(left)">
                                      <p:cBhvr>
                                        <p:cTn id="31" dur="500"/>
                                        <p:tgtEl>
                                          <p:spTgt spid="40"/>
                                        </p:tgtEl>
                                      </p:cBhvr>
                                    </p:animEffect>
                                  </p:childTnLst>
                                </p:cTn>
                              </p:par>
                              <p:par>
                                <p:cTn id="32" presetID="22" presetClass="entr" presetSubtype="1" fill="hold" grpId="0" nodeType="withEffect">
                                  <p:stCondLst>
                                    <p:cond delay="900"/>
                                  </p:stCondLst>
                                  <p:childTnLst>
                                    <p:set>
                                      <p:cBhvr>
                                        <p:cTn id="33" dur="1" fill="hold">
                                          <p:stCondLst>
                                            <p:cond delay="0"/>
                                          </p:stCondLst>
                                        </p:cTn>
                                        <p:tgtEl>
                                          <p:spTgt spid="34"/>
                                        </p:tgtEl>
                                        <p:attrNameLst>
                                          <p:attrName>style.visibility</p:attrName>
                                        </p:attrNameLst>
                                      </p:cBhvr>
                                      <p:to>
                                        <p:strVal val="visible"/>
                                      </p:to>
                                    </p:set>
                                    <p:animEffect transition="in" filter="wipe(up)">
                                      <p:cBhvr>
                                        <p:cTn id="34" dur="500"/>
                                        <p:tgtEl>
                                          <p:spTgt spid="34"/>
                                        </p:tgtEl>
                                      </p:cBhvr>
                                    </p:animEffect>
                                  </p:childTnLst>
                                </p:cTn>
                              </p:par>
                              <p:par>
                                <p:cTn id="35" presetID="22" presetClass="entr" presetSubtype="2" fill="hold" grpId="0" nodeType="withEffect">
                                  <p:stCondLst>
                                    <p:cond delay="900"/>
                                  </p:stCondLst>
                                  <p:childTnLst>
                                    <p:set>
                                      <p:cBhvr>
                                        <p:cTn id="36" dur="1" fill="hold">
                                          <p:stCondLst>
                                            <p:cond delay="0"/>
                                          </p:stCondLst>
                                        </p:cTn>
                                        <p:tgtEl>
                                          <p:spTgt spid="49"/>
                                        </p:tgtEl>
                                        <p:attrNameLst>
                                          <p:attrName>style.visibility</p:attrName>
                                        </p:attrNameLst>
                                      </p:cBhvr>
                                      <p:to>
                                        <p:strVal val="visible"/>
                                      </p:to>
                                    </p:set>
                                    <p:animEffect transition="in" filter="wipe(right)">
                                      <p:cBhvr>
                                        <p:cTn id="37" dur="500"/>
                                        <p:tgtEl>
                                          <p:spTgt spid="49"/>
                                        </p:tgtEl>
                                      </p:cBhvr>
                                    </p:animEffect>
                                  </p:childTnLst>
                                </p:cTn>
                              </p:par>
                              <p:par>
                                <p:cTn id="38" presetID="10" presetClass="entr" presetSubtype="0" fill="hold" grpId="0" nodeType="withEffect">
                                  <p:stCondLst>
                                    <p:cond delay="1200"/>
                                  </p:stCondLst>
                                  <p:childTnLst>
                                    <p:set>
                                      <p:cBhvr>
                                        <p:cTn id="39" dur="1" fill="hold">
                                          <p:stCondLst>
                                            <p:cond delay="0"/>
                                          </p:stCondLst>
                                        </p:cTn>
                                        <p:tgtEl>
                                          <p:spTgt spid="65"/>
                                        </p:tgtEl>
                                        <p:attrNameLst>
                                          <p:attrName>style.visibility</p:attrName>
                                        </p:attrNameLst>
                                      </p:cBhvr>
                                      <p:to>
                                        <p:strVal val="visible"/>
                                      </p:to>
                                    </p:set>
                                    <p:animEffect transition="in" filter="fade">
                                      <p:cBhvr>
                                        <p:cTn id="40" dur="250"/>
                                        <p:tgtEl>
                                          <p:spTgt spid="65"/>
                                        </p:tgtEl>
                                      </p:cBhvr>
                                    </p:animEffect>
                                  </p:childTnLst>
                                </p:cTn>
                              </p:par>
                              <p:par>
                                <p:cTn id="41" presetID="10" presetClass="entr" presetSubtype="0" fill="hold" grpId="0" nodeType="withEffect">
                                  <p:stCondLst>
                                    <p:cond delay="1200"/>
                                  </p:stCondLst>
                                  <p:childTnLst>
                                    <p:set>
                                      <p:cBhvr>
                                        <p:cTn id="42" dur="1" fill="hold">
                                          <p:stCondLst>
                                            <p:cond delay="0"/>
                                          </p:stCondLst>
                                        </p:cTn>
                                        <p:tgtEl>
                                          <p:spTgt spid="70"/>
                                        </p:tgtEl>
                                        <p:attrNameLst>
                                          <p:attrName>style.visibility</p:attrName>
                                        </p:attrNameLst>
                                      </p:cBhvr>
                                      <p:to>
                                        <p:strVal val="visible"/>
                                      </p:to>
                                    </p:set>
                                    <p:animEffect transition="in" filter="fade">
                                      <p:cBhvr>
                                        <p:cTn id="43" dur="250"/>
                                        <p:tgtEl>
                                          <p:spTgt spid="70"/>
                                        </p:tgtEl>
                                      </p:cBhvr>
                                    </p:animEffect>
                                  </p:childTnLst>
                                </p:cTn>
                              </p:par>
                              <p:par>
                                <p:cTn id="44" presetID="10" presetClass="entr" presetSubtype="0" fill="hold" grpId="0" nodeType="withEffect">
                                  <p:stCondLst>
                                    <p:cond delay="1200"/>
                                  </p:stCondLst>
                                  <p:childTnLst>
                                    <p:set>
                                      <p:cBhvr>
                                        <p:cTn id="45" dur="1" fill="hold">
                                          <p:stCondLst>
                                            <p:cond delay="0"/>
                                          </p:stCondLst>
                                        </p:cTn>
                                        <p:tgtEl>
                                          <p:spTgt spid="64"/>
                                        </p:tgtEl>
                                        <p:attrNameLst>
                                          <p:attrName>style.visibility</p:attrName>
                                        </p:attrNameLst>
                                      </p:cBhvr>
                                      <p:to>
                                        <p:strVal val="visible"/>
                                      </p:to>
                                    </p:set>
                                    <p:animEffect transition="in" filter="fade">
                                      <p:cBhvr>
                                        <p:cTn id="46" dur="250"/>
                                        <p:tgtEl>
                                          <p:spTgt spid="64"/>
                                        </p:tgtEl>
                                      </p:cBhvr>
                                    </p:animEffect>
                                  </p:childTnLst>
                                </p:cTn>
                              </p:par>
                              <p:par>
                                <p:cTn id="47" presetID="10" presetClass="entr" presetSubtype="0" fill="hold" grpId="0" nodeType="withEffect">
                                  <p:stCondLst>
                                    <p:cond delay="1200"/>
                                  </p:stCondLst>
                                  <p:childTnLst>
                                    <p:set>
                                      <p:cBhvr>
                                        <p:cTn id="48" dur="1" fill="hold">
                                          <p:stCondLst>
                                            <p:cond delay="0"/>
                                          </p:stCondLst>
                                        </p:cTn>
                                        <p:tgtEl>
                                          <p:spTgt spid="66"/>
                                        </p:tgtEl>
                                        <p:attrNameLst>
                                          <p:attrName>style.visibility</p:attrName>
                                        </p:attrNameLst>
                                      </p:cBhvr>
                                      <p:to>
                                        <p:strVal val="visible"/>
                                      </p:to>
                                    </p:set>
                                    <p:animEffect transition="in" filter="fade">
                                      <p:cBhvr>
                                        <p:cTn id="49" dur="25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0" grpId="0" animBg="1"/>
      <p:bldP spid="44" grpId="0" animBg="1"/>
      <p:bldP spid="49" grpId="0" animBg="1"/>
      <p:bldP spid="64" grpId="0"/>
      <p:bldP spid="65" grpId="0"/>
      <p:bldP spid="66" grpId="0"/>
      <p:bldP spid="70"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reeform 39"/>
          <p:cNvSpPr/>
          <p:nvPr/>
        </p:nvSpPr>
        <p:spPr>
          <a:xfrm>
            <a:off x="7903091" y="1870465"/>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42" name="Freeform 41"/>
          <p:cNvSpPr/>
          <p:nvPr/>
        </p:nvSpPr>
        <p:spPr>
          <a:xfrm flipV="1">
            <a:off x="7903091" y="4527304"/>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45" name="Freeform 44"/>
          <p:cNvSpPr/>
          <p:nvPr/>
        </p:nvSpPr>
        <p:spPr>
          <a:xfrm flipH="1">
            <a:off x="1535493" y="1870465"/>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a:p>
        </p:txBody>
      </p:sp>
      <p:sp>
        <p:nvSpPr>
          <p:cNvPr id="46" name="Freeform 45"/>
          <p:cNvSpPr/>
          <p:nvPr/>
        </p:nvSpPr>
        <p:spPr>
          <a:xfrm flipH="1" flipV="1">
            <a:off x="1535493" y="4527304"/>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p>
        </p:txBody>
      </p:sp>
      <p:sp>
        <p:nvSpPr>
          <p:cNvPr id="5" name="Oval 4"/>
          <p:cNvSpPr/>
          <p:nvPr/>
        </p:nvSpPr>
        <p:spPr>
          <a:xfrm>
            <a:off x="4731757" y="1787761"/>
            <a:ext cx="3185729" cy="3185729"/>
          </a:xfrm>
          <a:prstGeom prst="ellipse">
            <a:avLst/>
          </a:prstGeom>
          <a:noFill/>
          <a:ln w="19050" cmpd="sng">
            <a:solidFill>
              <a:schemeClr val="accent1"/>
            </a:solidFill>
          </a:ln>
          <a:effectLst/>
        </p:spPr>
        <p:style>
          <a:lnRef idx="0">
            <a:scrgbClr r="0" g="0" b="0"/>
          </a:lnRef>
          <a:fillRef idx="1">
            <a:scrgbClr r="0" g="0" b="0"/>
          </a:fillRef>
          <a:effectRef idx="2">
            <a:scrgbClr r="0" g="0" b="0"/>
          </a:effectRef>
          <a:fontRef idx="minor">
            <a:schemeClr val="dk1">
              <a:hueOff val="0"/>
              <a:satOff val="0"/>
              <a:lumOff val="0"/>
              <a:alphaOff val="0"/>
            </a:schemeClr>
          </a:fontRef>
        </p:style>
      </p:sp>
      <p:sp>
        <p:nvSpPr>
          <p:cNvPr id="6" name="Freeform 5"/>
          <p:cNvSpPr/>
          <p:nvPr/>
        </p:nvSpPr>
        <p:spPr>
          <a:xfrm>
            <a:off x="4523577" y="1579581"/>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X xx xxx 1</a:t>
            </a:r>
          </a:p>
        </p:txBody>
      </p:sp>
      <p:sp>
        <p:nvSpPr>
          <p:cNvPr id="7" name="Freeform 6"/>
          <p:cNvSpPr/>
          <p:nvPr/>
        </p:nvSpPr>
        <p:spPr>
          <a:xfrm>
            <a:off x="6596014" y="1579581"/>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X xx xxx 2</a:t>
            </a:r>
          </a:p>
        </p:txBody>
      </p:sp>
      <p:sp>
        <p:nvSpPr>
          <p:cNvPr id="8" name="Freeform 7"/>
          <p:cNvSpPr/>
          <p:nvPr/>
        </p:nvSpPr>
        <p:spPr>
          <a:xfrm>
            <a:off x="4523577" y="3652018"/>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X xx xxx 3</a:t>
            </a:r>
          </a:p>
        </p:txBody>
      </p:sp>
      <p:sp>
        <p:nvSpPr>
          <p:cNvPr id="9" name="Freeform 8"/>
          <p:cNvSpPr/>
          <p:nvPr/>
        </p:nvSpPr>
        <p:spPr>
          <a:xfrm>
            <a:off x="6596014" y="3652018"/>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bg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X xx xxx 4</a:t>
            </a:r>
          </a:p>
        </p:txBody>
      </p:sp>
      <p:sp>
        <p:nvSpPr>
          <p:cNvPr id="2" name="Title 1"/>
          <p:cNvSpPr>
            <a:spLocks noGrp="1"/>
          </p:cNvSpPr>
          <p:nvPr>
            <p:ph type="title"/>
          </p:nvPr>
        </p:nvSpPr>
        <p:spPr/>
        <p:txBody>
          <a:bodyPr/>
          <a:lstStyle/>
          <a:p>
            <a:r>
              <a:rPr lang="en-US" dirty="0" err="1"/>
              <a:t>Xxxx</a:t>
            </a:r>
            <a:r>
              <a:rPr lang="en-US" dirty="0"/>
              <a:t> x </a:t>
            </a:r>
            <a:r>
              <a:rPr lang="en-US" dirty="0" err="1"/>
              <a:t>xxxxxxxx</a:t>
            </a:r>
            <a:r>
              <a:rPr lang="en-US" dirty="0"/>
              <a:t> – </a:t>
            </a:r>
            <a:r>
              <a:rPr lang="en-US" dirty="0" err="1"/>
              <a:t>xxxx</a:t>
            </a:r>
            <a:r>
              <a:rPr lang="en-US" dirty="0"/>
              <a:t> </a:t>
            </a:r>
            <a:r>
              <a:rPr lang="en-US" dirty="0" err="1"/>
              <a:t>xxxx</a:t>
            </a:r>
            <a:endParaRPr lang="en-US" dirty="0"/>
          </a:p>
        </p:txBody>
      </p:sp>
      <p:sp>
        <p:nvSpPr>
          <p:cNvPr id="25" name="TextBox 24"/>
          <p:cNvSpPr txBox="1"/>
          <p:nvPr/>
        </p:nvSpPr>
        <p:spPr>
          <a:xfrm>
            <a:off x="8570264" y="1488236"/>
            <a:ext cx="2518291" cy="1156792"/>
          </a:xfrm>
          <a:prstGeom prst="rect">
            <a:avLst/>
          </a:prstGeom>
          <a:noFill/>
        </p:spPr>
        <p:txBody>
          <a:bodyPr wrap="square" lIns="121920" rIns="121920" rtlCol="0">
            <a:spAutoFit/>
          </a:bodyPr>
          <a:lstStyle/>
          <a:p>
            <a:pPr>
              <a:lnSpc>
                <a:spcPct val="90000"/>
              </a:lnSpc>
              <a:spcBef>
                <a:spcPts val="1067"/>
              </a:spcBef>
            </a:pPr>
            <a:r>
              <a:rPr lang="en-US" sz="1867" dirty="0"/>
              <a:t>Xx x 2</a:t>
            </a:r>
          </a:p>
          <a:p>
            <a:pPr>
              <a:lnSpc>
                <a:spcPct val="90000"/>
              </a:lnSpc>
              <a:spcBef>
                <a:spcPts val="1067"/>
              </a:spcBef>
            </a:pPr>
            <a:r>
              <a:rPr lang="en-US" sz="1600" dirty="0" err="1"/>
              <a:t>Xxxxx</a:t>
            </a:r>
            <a:r>
              <a:rPr lang="en-US" sz="1600" dirty="0"/>
              <a:t> </a:t>
            </a:r>
            <a:r>
              <a:rPr lang="en-US" sz="1600" dirty="0" err="1"/>
              <a:t>xxxxx</a:t>
            </a:r>
            <a:r>
              <a:rPr lang="en-US" sz="1600" dirty="0"/>
              <a:t> </a:t>
            </a:r>
            <a:r>
              <a:rPr lang="en-US" sz="1600" dirty="0" err="1"/>
              <a:t>xxxxxx</a:t>
            </a:r>
            <a:r>
              <a:rPr lang="en-US" sz="1600" dirty="0"/>
              <a:t> xxx xx </a:t>
            </a:r>
            <a:r>
              <a:rPr lang="en-US" sz="1600" dirty="0" err="1"/>
              <a:t>xxxxxxxx</a:t>
            </a:r>
            <a:r>
              <a:rPr lang="en-US" sz="1600" dirty="0"/>
              <a:t> </a:t>
            </a:r>
            <a:r>
              <a:rPr lang="en-US" sz="1600" dirty="0" err="1"/>
              <a:t>xxxxxx</a:t>
            </a:r>
            <a:r>
              <a:rPr lang="en-US" sz="1600" dirty="0"/>
              <a:t> x xx </a:t>
            </a:r>
            <a:r>
              <a:rPr lang="en-US" sz="1600" dirty="0" err="1"/>
              <a:t>Xxxxx</a:t>
            </a:r>
            <a:r>
              <a:rPr lang="en-US" sz="1600" dirty="0"/>
              <a:t> </a:t>
            </a:r>
            <a:r>
              <a:rPr lang="en-US" sz="1600" dirty="0" err="1"/>
              <a:t>xxxxxxxxx</a:t>
            </a:r>
            <a:r>
              <a:rPr lang="en-US" sz="1600" dirty="0"/>
              <a:t> </a:t>
            </a:r>
          </a:p>
        </p:txBody>
      </p:sp>
      <p:sp>
        <p:nvSpPr>
          <p:cNvPr id="43" name="TextBox 42"/>
          <p:cNvSpPr txBox="1"/>
          <p:nvPr/>
        </p:nvSpPr>
        <p:spPr>
          <a:xfrm>
            <a:off x="8570264" y="4449874"/>
            <a:ext cx="2518291" cy="1175194"/>
          </a:xfrm>
          <a:prstGeom prst="rect">
            <a:avLst/>
          </a:prstGeom>
          <a:noFill/>
        </p:spPr>
        <p:txBody>
          <a:bodyPr wrap="square" lIns="121920" rIns="121920" rtlCol="0">
            <a:spAutoFit/>
          </a:bodyPr>
          <a:lstStyle/>
          <a:p>
            <a:pPr>
              <a:lnSpc>
                <a:spcPct val="90000"/>
              </a:lnSpc>
              <a:spcBef>
                <a:spcPts val="1067"/>
              </a:spcBef>
            </a:pPr>
            <a:r>
              <a:rPr lang="en-US" sz="2000" dirty="0"/>
              <a:t>Xx x 4</a:t>
            </a:r>
          </a:p>
          <a:p>
            <a:pPr>
              <a:lnSpc>
                <a:spcPct val="90000"/>
              </a:lnSpc>
              <a:spcBef>
                <a:spcPts val="1067"/>
              </a:spcBef>
            </a:pPr>
            <a:r>
              <a:rPr lang="en-US" sz="1600" dirty="0" err="1"/>
              <a:t>Xxxxx</a:t>
            </a:r>
            <a:r>
              <a:rPr lang="en-US" sz="1600" dirty="0"/>
              <a:t> </a:t>
            </a:r>
            <a:r>
              <a:rPr lang="en-US" sz="1600" dirty="0" err="1"/>
              <a:t>xxxxx</a:t>
            </a:r>
            <a:r>
              <a:rPr lang="en-US" sz="1600" dirty="0"/>
              <a:t> </a:t>
            </a:r>
            <a:r>
              <a:rPr lang="en-US" sz="1600" dirty="0" err="1"/>
              <a:t>xxxxxx</a:t>
            </a:r>
            <a:r>
              <a:rPr lang="en-US" sz="1600" dirty="0"/>
              <a:t> xxx xx </a:t>
            </a:r>
            <a:r>
              <a:rPr lang="en-US" sz="1600" dirty="0" err="1"/>
              <a:t>xxxxxxxx</a:t>
            </a:r>
            <a:r>
              <a:rPr lang="en-US" sz="1600" dirty="0"/>
              <a:t> </a:t>
            </a:r>
            <a:r>
              <a:rPr lang="en-US" sz="1600" dirty="0" err="1"/>
              <a:t>xxxxxx</a:t>
            </a:r>
            <a:r>
              <a:rPr lang="en-US" sz="1600" dirty="0"/>
              <a:t> x xx </a:t>
            </a:r>
            <a:r>
              <a:rPr lang="en-US" sz="1600" dirty="0" err="1"/>
              <a:t>Xxxxx</a:t>
            </a:r>
            <a:r>
              <a:rPr lang="en-US" sz="1600" dirty="0"/>
              <a:t> </a:t>
            </a:r>
            <a:r>
              <a:rPr lang="en-US" sz="1600" dirty="0" err="1"/>
              <a:t>xxxxxxxxx</a:t>
            </a:r>
            <a:r>
              <a:rPr lang="en-US" sz="1600" dirty="0"/>
              <a:t> </a:t>
            </a:r>
          </a:p>
        </p:txBody>
      </p:sp>
      <p:sp>
        <p:nvSpPr>
          <p:cNvPr id="44" name="TextBox 43"/>
          <p:cNvSpPr txBox="1"/>
          <p:nvPr/>
        </p:nvSpPr>
        <p:spPr>
          <a:xfrm>
            <a:off x="1813137" y="1488236"/>
            <a:ext cx="2272675" cy="1175194"/>
          </a:xfrm>
          <a:prstGeom prst="rect">
            <a:avLst/>
          </a:prstGeom>
          <a:noFill/>
        </p:spPr>
        <p:txBody>
          <a:bodyPr wrap="square" lIns="121920" rIns="121920" rtlCol="0">
            <a:spAutoFit/>
          </a:bodyPr>
          <a:lstStyle/>
          <a:p>
            <a:pPr algn="r">
              <a:lnSpc>
                <a:spcPct val="90000"/>
              </a:lnSpc>
              <a:spcBef>
                <a:spcPts val="1067"/>
              </a:spcBef>
            </a:pPr>
            <a:r>
              <a:rPr lang="en-US" sz="2000" dirty="0"/>
              <a:t>Xx x 1</a:t>
            </a:r>
          </a:p>
          <a:p>
            <a:pPr algn="r">
              <a:lnSpc>
                <a:spcPct val="90000"/>
              </a:lnSpc>
              <a:spcBef>
                <a:spcPts val="1067"/>
              </a:spcBef>
            </a:pPr>
            <a:r>
              <a:rPr lang="en-US" sz="1600" dirty="0" err="1"/>
              <a:t>Xxxxx</a:t>
            </a:r>
            <a:r>
              <a:rPr lang="en-US" sz="1600" dirty="0"/>
              <a:t> </a:t>
            </a:r>
            <a:r>
              <a:rPr lang="en-US" sz="1600" dirty="0" err="1"/>
              <a:t>xxxxx</a:t>
            </a:r>
            <a:r>
              <a:rPr lang="en-US" sz="1600" dirty="0"/>
              <a:t> </a:t>
            </a:r>
            <a:r>
              <a:rPr lang="en-US" sz="1600" dirty="0" err="1"/>
              <a:t>xxxxxx</a:t>
            </a:r>
            <a:r>
              <a:rPr lang="en-US" sz="1600" dirty="0"/>
              <a:t> xxx xx </a:t>
            </a:r>
            <a:r>
              <a:rPr lang="en-US" sz="1600" dirty="0" err="1"/>
              <a:t>xxxxxxxx</a:t>
            </a:r>
            <a:r>
              <a:rPr lang="en-US" sz="1600" dirty="0"/>
              <a:t> </a:t>
            </a:r>
            <a:r>
              <a:rPr lang="en-US" sz="1600" dirty="0" err="1"/>
              <a:t>xxxxxx</a:t>
            </a:r>
            <a:r>
              <a:rPr lang="en-US" sz="1600" dirty="0"/>
              <a:t> x xx </a:t>
            </a:r>
            <a:r>
              <a:rPr lang="en-US" sz="1600" dirty="0" err="1"/>
              <a:t>Xxxxx</a:t>
            </a:r>
            <a:r>
              <a:rPr lang="en-US" sz="1600" dirty="0"/>
              <a:t> </a:t>
            </a:r>
            <a:r>
              <a:rPr lang="en-US" sz="1600" dirty="0" err="1"/>
              <a:t>xxxxxxxxx</a:t>
            </a:r>
            <a:r>
              <a:rPr lang="en-US" sz="1600" dirty="0"/>
              <a:t> </a:t>
            </a:r>
          </a:p>
        </p:txBody>
      </p:sp>
      <p:sp>
        <p:nvSpPr>
          <p:cNvPr id="47" name="TextBox 46"/>
          <p:cNvSpPr txBox="1"/>
          <p:nvPr/>
        </p:nvSpPr>
        <p:spPr>
          <a:xfrm>
            <a:off x="1813137" y="4449874"/>
            <a:ext cx="2272675" cy="1175194"/>
          </a:xfrm>
          <a:prstGeom prst="rect">
            <a:avLst/>
          </a:prstGeom>
          <a:noFill/>
        </p:spPr>
        <p:txBody>
          <a:bodyPr wrap="square" lIns="121920" rIns="121920" rtlCol="0">
            <a:spAutoFit/>
          </a:bodyPr>
          <a:lstStyle/>
          <a:p>
            <a:pPr algn="r">
              <a:lnSpc>
                <a:spcPct val="90000"/>
              </a:lnSpc>
              <a:spcBef>
                <a:spcPts val="1067"/>
              </a:spcBef>
            </a:pPr>
            <a:r>
              <a:rPr lang="en-US" sz="2000" dirty="0"/>
              <a:t>Xx x 3</a:t>
            </a:r>
          </a:p>
          <a:p>
            <a:pPr algn="r">
              <a:lnSpc>
                <a:spcPct val="90000"/>
              </a:lnSpc>
              <a:spcBef>
                <a:spcPts val="1067"/>
              </a:spcBef>
            </a:pPr>
            <a:r>
              <a:rPr lang="en-US" sz="1600" dirty="0" err="1"/>
              <a:t>Xxxxx</a:t>
            </a:r>
            <a:r>
              <a:rPr lang="en-US" sz="1600" dirty="0"/>
              <a:t> </a:t>
            </a:r>
            <a:r>
              <a:rPr lang="en-US" sz="1600" dirty="0" err="1"/>
              <a:t>xxxxx</a:t>
            </a:r>
            <a:r>
              <a:rPr lang="en-US" sz="1600" dirty="0"/>
              <a:t> </a:t>
            </a:r>
            <a:r>
              <a:rPr lang="en-US" sz="1600" dirty="0" err="1"/>
              <a:t>xxxxxx</a:t>
            </a:r>
            <a:r>
              <a:rPr lang="en-US" sz="1600" dirty="0"/>
              <a:t> xxx xx </a:t>
            </a:r>
            <a:r>
              <a:rPr lang="en-US" sz="1600" dirty="0" err="1"/>
              <a:t>xxxxxxxx</a:t>
            </a:r>
            <a:r>
              <a:rPr lang="en-US" sz="1600" dirty="0"/>
              <a:t> </a:t>
            </a:r>
            <a:r>
              <a:rPr lang="en-US" sz="1600" dirty="0" err="1"/>
              <a:t>xxxxxx</a:t>
            </a:r>
            <a:r>
              <a:rPr lang="en-US" sz="1600" dirty="0"/>
              <a:t> x xx </a:t>
            </a:r>
            <a:r>
              <a:rPr lang="en-US" sz="1600" dirty="0" err="1"/>
              <a:t>Xxxxx</a:t>
            </a:r>
            <a:r>
              <a:rPr lang="en-US" sz="1600" dirty="0"/>
              <a:t> </a:t>
            </a:r>
            <a:r>
              <a:rPr lang="en-US" sz="1600" dirty="0" err="1"/>
              <a:t>xxxxxxxxx</a:t>
            </a:r>
            <a:r>
              <a:rPr lang="en-US" sz="1600" dirty="0"/>
              <a:t> </a:t>
            </a:r>
          </a:p>
        </p:txBody>
      </p:sp>
      <p:cxnSp>
        <p:nvCxnSpPr>
          <p:cNvPr id="50" name="Straight Connector 49"/>
          <p:cNvCxnSpPr/>
          <p:nvPr/>
        </p:nvCxnSpPr>
        <p:spPr>
          <a:xfrm>
            <a:off x="6328007" y="1805824"/>
            <a:ext cx="0" cy="3149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rot="5400000">
            <a:off x="6324620" y="1805824"/>
            <a:ext cx="0" cy="3149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sp>
        <p:nvSpPr>
          <p:cNvPr id="54" name="TextBox 53"/>
          <p:cNvSpPr txBox="1"/>
          <p:nvPr/>
        </p:nvSpPr>
        <p:spPr>
          <a:xfrm>
            <a:off x="3812389" y="3186863"/>
            <a:ext cx="743794" cy="338554"/>
          </a:xfrm>
          <a:prstGeom prst="rect">
            <a:avLst/>
          </a:prstGeom>
          <a:noFill/>
        </p:spPr>
        <p:txBody>
          <a:bodyPr wrap="none" lIns="0" rIns="0" rtlCol="0">
            <a:spAutoFit/>
          </a:bodyPr>
          <a:lstStyle/>
          <a:p>
            <a:pPr algn="r"/>
            <a:r>
              <a:rPr lang="en-US" sz="1600" dirty="0"/>
              <a:t>Xxx </a:t>
            </a:r>
            <a:r>
              <a:rPr lang="en-US" sz="1600" dirty="0" err="1"/>
              <a:t>xxxx</a:t>
            </a:r>
            <a:endParaRPr lang="en-US" sz="1600" dirty="0"/>
          </a:p>
        </p:txBody>
      </p:sp>
      <p:sp>
        <p:nvSpPr>
          <p:cNvPr id="55" name="TextBox 54"/>
          <p:cNvSpPr txBox="1"/>
          <p:nvPr/>
        </p:nvSpPr>
        <p:spPr>
          <a:xfrm>
            <a:off x="6022861" y="1364771"/>
            <a:ext cx="612348" cy="338554"/>
          </a:xfrm>
          <a:prstGeom prst="rect">
            <a:avLst/>
          </a:prstGeom>
          <a:noFill/>
        </p:spPr>
        <p:txBody>
          <a:bodyPr wrap="none" lIns="0" rIns="0" rtlCol="0">
            <a:spAutoFit/>
          </a:bodyPr>
          <a:lstStyle/>
          <a:p>
            <a:pPr algn="ctr"/>
            <a:r>
              <a:rPr lang="en-US" sz="1600" dirty="0"/>
              <a:t>X </a:t>
            </a:r>
            <a:r>
              <a:rPr lang="en-US" sz="1600" dirty="0" err="1"/>
              <a:t>x</a:t>
            </a:r>
            <a:r>
              <a:rPr lang="en-US" sz="1600" dirty="0"/>
              <a:t> xxx</a:t>
            </a:r>
          </a:p>
        </p:txBody>
      </p:sp>
    </p:spTree>
    <p:extLst>
      <p:ext uri="{BB962C8B-B14F-4D97-AF65-F5344CB8AC3E}">
        <p14:creationId xmlns:p14="http://schemas.microsoft.com/office/powerpoint/2010/main" val="17445297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par>
                                <p:cTn id="8" presetID="22" presetClass="entr" presetSubtype="4" fill="hold" nodeType="withEffect">
                                  <p:stCondLst>
                                    <p:cond delay="250"/>
                                  </p:stCondLst>
                                  <p:childTnLst>
                                    <p:set>
                                      <p:cBhvr>
                                        <p:cTn id="9" dur="1" fill="hold">
                                          <p:stCondLst>
                                            <p:cond delay="0"/>
                                          </p:stCondLst>
                                        </p:cTn>
                                        <p:tgtEl>
                                          <p:spTgt spid="50"/>
                                        </p:tgtEl>
                                        <p:attrNameLst>
                                          <p:attrName>style.visibility</p:attrName>
                                        </p:attrNameLst>
                                      </p:cBhvr>
                                      <p:to>
                                        <p:strVal val="visible"/>
                                      </p:to>
                                    </p:set>
                                    <p:animEffect transition="in" filter="wipe(down)">
                                      <p:cBhvr>
                                        <p:cTn id="10" dur="250"/>
                                        <p:tgtEl>
                                          <p:spTgt spid="50"/>
                                        </p:tgtEl>
                                      </p:cBhvr>
                                    </p:animEffect>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55"/>
                                        </p:tgtEl>
                                        <p:attrNameLst>
                                          <p:attrName>style.visibility</p:attrName>
                                        </p:attrNameLst>
                                      </p:cBhvr>
                                      <p:to>
                                        <p:strVal val="visible"/>
                                      </p:to>
                                    </p:set>
                                    <p:animEffect transition="in" filter="wipe(down)">
                                      <p:cBhvr>
                                        <p:cTn id="14" dur="250"/>
                                        <p:tgtEl>
                                          <p:spTgt spid="55"/>
                                        </p:tgtEl>
                                      </p:cBhvr>
                                    </p:animEffect>
                                  </p:childTnLst>
                                </p:cTn>
                              </p:par>
                              <p:par>
                                <p:cTn id="15" presetID="22" presetClass="entr" presetSubtype="2" fill="hold" nodeType="withEffect">
                                  <p:stCondLst>
                                    <p:cond delay="250"/>
                                  </p:stCondLst>
                                  <p:childTnLst>
                                    <p:set>
                                      <p:cBhvr>
                                        <p:cTn id="16" dur="1" fill="hold">
                                          <p:stCondLst>
                                            <p:cond delay="0"/>
                                          </p:stCondLst>
                                        </p:cTn>
                                        <p:tgtEl>
                                          <p:spTgt spid="52"/>
                                        </p:tgtEl>
                                        <p:attrNameLst>
                                          <p:attrName>style.visibility</p:attrName>
                                        </p:attrNameLst>
                                      </p:cBhvr>
                                      <p:to>
                                        <p:strVal val="visible"/>
                                      </p:to>
                                    </p:set>
                                    <p:animEffect transition="in" filter="wipe(right)">
                                      <p:cBhvr>
                                        <p:cTn id="17" dur="250"/>
                                        <p:tgtEl>
                                          <p:spTgt spid="52"/>
                                        </p:tgtEl>
                                      </p:cBhvr>
                                    </p:animEffect>
                                  </p:childTnLst>
                                </p:cTn>
                              </p:par>
                              <p:par>
                                <p:cTn id="18" presetID="22" presetClass="entr" presetSubtype="2" fill="hold" grpId="0" nodeType="withEffect">
                                  <p:stCondLst>
                                    <p:cond delay="500"/>
                                  </p:stCondLst>
                                  <p:childTnLst>
                                    <p:set>
                                      <p:cBhvr>
                                        <p:cTn id="19" dur="1" fill="hold">
                                          <p:stCondLst>
                                            <p:cond delay="0"/>
                                          </p:stCondLst>
                                        </p:cTn>
                                        <p:tgtEl>
                                          <p:spTgt spid="54"/>
                                        </p:tgtEl>
                                        <p:attrNameLst>
                                          <p:attrName>style.visibility</p:attrName>
                                        </p:attrNameLst>
                                      </p:cBhvr>
                                      <p:to>
                                        <p:strVal val="visible"/>
                                      </p:to>
                                    </p:set>
                                    <p:animEffect transition="in" filter="wipe(right)">
                                      <p:cBhvr>
                                        <p:cTn id="20" dur="250"/>
                                        <p:tgtEl>
                                          <p:spTgt spid="54"/>
                                        </p:tgtEl>
                                      </p:cBhvr>
                                    </p:animEffect>
                                  </p:childTnLst>
                                </p:cTn>
                              </p:par>
                              <p:par>
                                <p:cTn id="21" presetID="10" presetClass="entr" presetSubtype="0" fill="hold" grpId="0" nodeType="withEffect">
                                  <p:stCondLst>
                                    <p:cond delay="75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250"/>
                                        <p:tgtEl>
                                          <p:spTgt spid="6"/>
                                        </p:tgtEl>
                                      </p:cBhvr>
                                    </p:animEffect>
                                  </p:childTnLst>
                                </p:cTn>
                              </p:par>
                              <p:par>
                                <p:cTn id="24" presetID="22" presetClass="entr" presetSubtype="2" fill="hold" grpId="0" nodeType="withEffect">
                                  <p:stCondLst>
                                    <p:cond delay="1000"/>
                                  </p:stCondLst>
                                  <p:childTnLst>
                                    <p:set>
                                      <p:cBhvr>
                                        <p:cTn id="25" dur="1" fill="hold">
                                          <p:stCondLst>
                                            <p:cond delay="0"/>
                                          </p:stCondLst>
                                        </p:cTn>
                                        <p:tgtEl>
                                          <p:spTgt spid="45"/>
                                        </p:tgtEl>
                                        <p:attrNameLst>
                                          <p:attrName>style.visibility</p:attrName>
                                        </p:attrNameLst>
                                      </p:cBhvr>
                                      <p:to>
                                        <p:strVal val="visible"/>
                                      </p:to>
                                    </p:set>
                                    <p:animEffect transition="in" filter="wipe(right)">
                                      <p:cBhvr>
                                        <p:cTn id="26" dur="250"/>
                                        <p:tgtEl>
                                          <p:spTgt spid="45"/>
                                        </p:tgtEl>
                                      </p:cBhvr>
                                    </p:animEffect>
                                  </p:childTnLst>
                                </p:cTn>
                              </p:par>
                              <p:par>
                                <p:cTn id="27" presetID="10" presetClass="entr" presetSubtype="0" fill="hold" grpId="0" nodeType="withEffect">
                                  <p:stCondLst>
                                    <p:cond delay="1250"/>
                                  </p:stCondLst>
                                  <p:childTnLst>
                                    <p:set>
                                      <p:cBhvr>
                                        <p:cTn id="28" dur="1" fill="hold">
                                          <p:stCondLst>
                                            <p:cond delay="0"/>
                                          </p:stCondLst>
                                        </p:cTn>
                                        <p:tgtEl>
                                          <p:spTgt spid="44"/>
                                        </p:tgtEl>
                                        <p:attrNameLst>
                                          <p:attrName>style.visibility</p:attrName>
                                        </p:attrNameLst>
                                      </p:cBhvr>
                                      <p:to>
                                        <p:strVal val="visible"/>
                                      </p:to>
                                    </p:set>
                                    <p:animEffect transition="in" filter="fade">
                                      <p:cBhvr>
                                        <p:cTn id="29" dur="250"/>
                                        <p:tgtEl>
                                          <p:spTgt spid="44"/>
                                        </p:tgtEl>
                                      </p:cBhvr>
                                    </p:animEffect>
                                  </p:childTnLst>
                                </p:cTn>
                              </p:par>
                              <p:par>
                                <p:cTn id="30" presetID="10" presetClass="entr" presetSubtype="0" fill="hold" grpId="0" nodeType="withEffect">
                                  <p:stCondLst>
                                    <p:cond delay="150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250"/>
                                        <p:tgtEl>
                                          <p:spTgt spid="7"/>
                                        </p:tgtEl>
                                      </p:cBhvr>
                                    </p:animEffect>
                                  </p:childTnLst>
                                </p:cTn>
                              </p:par>
                              <p:par>
                                <p:cTn id="33" presetID="22" presetClass="entr" presetSubtype="8" fill="hold" grpId="0" nodeType="withEffect">
                                  <p:stCondLst>
                                    <p:cond delay="1750"/>
                                  </p:stCondLst>
                                  <p:childTnLst>
                                    <p:set>
                                      <p:cBhvr>
                                        <p:cTn id="34" dur="1" fill="hold">
                                          <p:stCondLst>
                                            <p:cond delay="0"/>
                                          </p:stCondLst>
                                        </p:cTn>
                                        <p:tgtEl>
                                          <p:spTgt spid="40"/>
                                        </p:tgtEl>
                                        <p:attrNameLst>
                                          <p:attrName>style.visibility</p:attrName>
                                        </p:attrNameLst>
                                      </p:cBhvr>
                                      <p:to>
                                        <p:strVal val="visible"/>
                                      </p:to>
                                    </p:set>
                                    <p:animEffect transition="in" filter="wipe(left)">
                                      <p:cBhvr>
                                        <p:cTn id="35" dur="250"/>
                                        <p:tgtEl>
                                          <p:spTgt spid="40"/>
                                        </p:tgtEl>
                                      </p:cBhvr>
                                    </p:animEffect>
                                  </p:childTnLst>
                                </p:cTn>
                              </p:par>
                              <p:par>
                                <p:cTn id="36" presetID="10" presetClass="entr" presetSubtype="0" fill="hold" grpId="0" nodeType="withEffect">
                                  <p:stCondLst>
                                    <p:cond delay="2000"/>
                                  </p:stCondLst>
                                  <p:childTnLst>
                                    <p:set>
                                      <p:cBhvr>
                                        <p:cTn id="37" dur="1" fill="hold">
                                          <p:stCondLst>
                                            <p:cond delay="0"/>
                                          </p:stCondLst>
                                        </p:cTn>
                                        <p:tgtEl>
                                          <p:spTgt spid="25"/>
                                        </p:tgtEl>
                                        <p:attrNameLst>
                                          <p:attrName>style.visibility</p:attrName>
                                        </p:attrNameLst>
                                      </p:cBhvr>
                                      <p:to>
                                        <p:strVal val="visible"/>
                                      </p:to>
                                    </p:set>
                                    <p:animEffect transition="in" filter="fade">
                                      <p:cBhvr>
                                        <p:cTn id="38" dur="250"/>
                                        <p:tgtEl>
                                          <p:spTgt spid="25"/>
                                        </p:tgtEl>
                                      </p:cBhvr>
                                    </p:animEffect>
                                  </p:childTnLst>
                                </p:cTn>
                              </p:par>
                              <p:par>
                                <p:cTn id="39" presetID="10" presetClass="entr" presetSubtype="0" fill="hold" grpId="0" nodeType="withEffect">
                                  <p:stCondLst>
                                    <p:cond delay="225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250"/>
                                        <p:tgtEl>
                                          <p:spTgt spid="8"/>
                                        </p:tgtEl>
                                      </p:cBhvr>
                                    </p:animEffect>
                                  </p:childTnLst>
                                </p:cTn>
                              </p:par>
                              <p:par>
                                <p:cTn id="42" presetID="22" presetClass="entr" presetSubtype="2" fill="hold" grpId="0" nodeType="withEffect">
                                  <p:stCondLst>
                                    <p:cond delay="2500"/>
                                  </p:stCondLst>
                                  <p:childTnLst>
                                    <p:set>
                                      <p:cBhvr>
                                        <p:cTn id="43" dur="1" fill="hold">
                                          <p:stCondLst>
                                            <p:cond delay="0"/>
                                          </p:stCondLst>
                                        </p:cTn>
                                        <p:tgtEl>
                                          <p:spTgt spid="46"/>
                                        </p:tgtEl>
                                        <p:attrNameLst>
                                          <p:attrName>style.visibility</p:attrName>
                                        </p:attrNameLst>
                                      </p:cBhvr>
                                      <p:to>
                                        <p:strVal val="visible"/>
                                      </p:to>
                                    </p:set>
                                    <p:animEffect transition="in" filter="wipe(right)">
                                      <p:cBhvr>
                                        <p:cTn id="44" dur="250"/>
                                        <p:tgtEl>
                                          <p:spTgt spid="46"/>
                                        </p:tgtEl>
                                      </p:cBhvr>
                                    </p:animEffect>
                                  </p:childTnLst>
                                </p:cTn>
                              </p:par>
                              <p:par>
                                <p:cTn id="45" presetID="10" presetClass="entr" presetSubtype="0" fill="hold" grpId="0" nodeType="withEffect">
                                  <p:stCondLst>
                                    <p:cond delay="2750"/>
                                  </p:stCondLst>
                                  <p:childTnLst>
                                    <p:set>
                                      <p:cBhvr>
                                        <p:cTn id="46" dur="1" fill="hold">
                                          <p:stCondLst>
                                            <p:cond delay="0"/>
                                          </p:stCondLst>
                                        </p:cTn>
                                        <p:tgtEl>
                                          <p:spTgt spid="47"/>
                                        </p:tgtEl>
                                        <p:attrNameLst>
                                          <p:attrName>style.visibility</p:attrName>
                                        </p:attrNameLst>
                                      </p:cBhvr>
                                      <p:to>
                                        <p:strVal val="visible"/>
                                      </p:to>
                                    </p:set>
                                    <p:animEffect transition="in" filter="fade">
                                      <p:cBhvr>
                                        <p:cTn id="47" dur="250"/>
                                        <p:tgtEl>
                                          <p:spTgt spid="47"/>
                                        </p:tgtEl>
                                      </p:cBhvr>
                                    </p:animEffect>
                                  </p:childTnLst>
                                </p:cTn>
                              </p:par>
                              <p:par>
                                <p:cTn id="48" presetID="10" presetClass="entr" presetSubtype="0" fill="hold" grpId="0" nodeType="withEffect">
                                  <p:stCondLst>
                                    <p:cond delay="3000"/>
                                  </p:stCondLst>
                                  <p:childTnLst>
                                    <p:set>
                                      <p:cBhvr>
                                        <p:cTn id="49" dur="1" fill="hold">
                                          <p:stCondLst>
                                            <p:cond delay="0"/>
                                          </p:stCondLst>
                                        </p:cTn>
                                        <p:tgtEl>
                                          <p:spTgt spid="9"/>
                                        </p:tgtEl>
                                        <p:attrNameLst>
                                          <p:attrName>style.visibility</p:attrName>
                                        </p:attrNameLst>
                                      </p:cBhvr>
                                      <p:to>
                                        <p:strVal val="visible"/>
                                      </p:to>
                                    </p:set>
                                    <p:animEffect transition="in" filter="fade">
                                      <p:cBhvr>
                                        <p:cTn id="50" dur="250"/>
                                        <p:tgtEl>
                                          <p:spTgt spid="9"/>
                                        </p:tgtEl>
                                      </p:cBhvr>
                                    </p:animEffect>
                                  </p:childTnLst>
                                </p:cTn>
                              </p:par>
                              <p:par>
                                <p:cTn id="51" presetID="22" presetClass="entr" presetSubtype="8" fill="hold" grpId="0" nodeType="withEffect">
                                  <p:stCondLst>
                                    <p:cond delay="3250"/>
                                  </p:stCondLst>
                                  <p:childTnLst>
                                    <p:set>
                                      <p:cBhvr>
                                        <p:cTn id="52" dur="1" fill="hold">
                                          <p:stCondLst>
                                            <p:cond delay="0"/>
                                          </p:stCondLst>
                                        </p:cTn>
                                        <p:tgtEl>
                                          <p:spTgt spid="42"/>
                                        </p:tgtEl>
                                        <p:attrNameLst>
                                          <p:attrName>style.visibility</p:attrName>
                                        </p:attrNameLst>
                                      </p:cBhvr>
                                      <p:to>
                                        <p:strVal val="visible"/>
                                      </p:to>
                                    </p:set>
                                    <p:animEffect transition="in" filter="wipe(left)">
                                      <p:cBhvr>
                                        <p:cTn id="53" dur="250"/>
                                        <p:tgtEl>
                                          <p:spTgt spid="42"/>
                                        </p:tgtEl>
                                      </p:cBhvr>
                                    </p:animEffect>
                                  </p:childTnLst>
                                </p:cTn>
                              </p:par>
                              <p:par>
                                <p:cTn id="54" presetID="10" presetClass="entr" presetSubtype="0" fill="hold" grpId="0" nodeType="withEffect">
                                  <p:stCondLst>
                                    <p:cond delay="3500"/>
                                  </p:stCondLst>
                                  <p:childTnLst>
                                    <p:set>
                                      <p:cBhvr>
                                        <p:cTn id="55" dur="1" fill="hold">
                                          <p:stCondLst>
                                            <p:cond delay="0"/>
                                          </p:stCondLst>
                                        </p:cTn>
                                        <p:tgtEl>
                                          <p:spTgt spid="43"/>
                                        </p:tgtEl>
                                        <p:attrNameLst>
                                          <p:attrName>style.visibility</p:attrName>
                                        </p:attrNameLst>
                                      </p:cBhvr>
                                      <p:to>
                                        <p:strVal val="visible"/>
                                      </p:to>
                                    </p:set>
                                    <p:animEffect transition="in" filter="fade">
                                      <p:cBhvr>
                                        <p:cTn id="56" dur="25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2" grpId="0" animBg="1"/>
      <p:bldP spid="45" grpId="0" animBg="1"/>
      <p:bldP spid="46" grpId="0" animBg="1"/>
      <p:bldP spid="6" grpId="0" animBg="1"/>
      <p:bldP spid="7" grpId="0" animBg="1"/>
      <p:bldP spid="8" grpId="0" animBg="1"/>
      <p:bldP spid="9" grpId="0" animBg="1"/>
      <p:bldP spid="25" grpId="0"/>
      <p:bldP spid="43" grpId="0"/>
      <p:bldP spid="44" grpId="0"/>
      <p:bldP spid="47" grpId="0"/>
      <p:bldP spid="54" grpId="0"/>
      <p:bldP spid="55"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p:cNvSpPr>
          <p:nvPr/>
        </p:nvSpPr>
        <p:spPr bwMode="auto">
          <a:xfrm rot="10800000">
            <a:off x="4531572" y="2642572"/>
            <a:ext cx="3245887" cy="2150256"/>
          </a:xfrm>
          <a:custGeom>
            <a:avLst/>
            <a:gdLst>
              <a:gd name="T0" fmla="*/ 357 w 357"/>
              <a:gd name="T1" fmla="*/ 13 h 236"/>
              <a:gd name="T2" fmla="*/ 314 w 357"/>
              <a:gd name="T3" fmla="*/ 0 h 236"/>
              <a:gd name="T4" fmla="*/ 317 w 357"/>
              <a:gd name="T5" fmla="*/ 12 h 236"/>
              <a:gd name="T6" fmla="*/ 178 w 357"/>
              <a:gd name="T7" fmla="*/ 113 h 236"/>
              <a:gd name="T8" fmla="*/ 0 w 357"/>
              <a:gd name="T9" fmla="*/ 220 h 236"/>
              <a:gd name="T10" fmla="*/ 1 w 357"/>
              <a:gd name="T11" fmla="*/ 236 h 236"/>
              <a:gd name="T12" fmla="*/ 191 w 357"/>
              <a:gd name="T13" fmla="*/ 124 h 236"/>
              <a:gd name="T14" fmla="*/ 321 w 357"/>
              <a:gd name="T15" fmla="*/ 29 h 236"/>
              <a:gd name="T16" fmla="*/ 324 w 357"/>
              <a:gd name="T17" fmla="*/ 44 h 236"/>
              <a:gd name="T18" fmla="*/ 357 w 357"/>
              <a:gd name="T19" fmla="*/ 1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236">
                <a:moveTo>
                  <a:pt x="357" y="13"/>
                </a:moveTo>
                <a:cubicBezTo>
                  <a:pt x="314" y="0"/>
                  <a:pt x="314" y="0"/>
                  <a:pt x="314" y="0"/>
                </a:cubicBezTo>
                <a:cubicBezTo>
                  <a:pt x="317" y="12"/>
                  <a:pt x="317" y="12"/>
                  <a:pt x="317" y="12"/>
                </a:cubicBezTo>
                <a:cubicBezTo>
                  <a:pt x="277" y="25"/>
                  <a:pt x="224" y="54"/>
                  <a:pt x="178" y="113"/>
                </a:cubicBezTo>
                <a:cubicBezTo>
                  <a:pt x="131" y="174"/>
                  <a:pt x="66" y="213"/>
                  <a:pt x="0" y="220"/>
                </a:cubicBezTo>
                <a:cubicBezTo>
                  <a:pt x="1" y="236"/>
                  <a:pt x="1" y="236"/>
                  <a:pt x="1" y="236"/>
                </a:cubicBezTo>
                <a:cubicBezTo>
                  <a:pt x="72" y="229"/>
                  <a:pt x="142" y="188"/>
                  <a:pt x="191" y="124"/>
                </a:cubicBezTo>
                <a:cubicBezTo>
                  <a:pt x="235" y="68"/>
                  <a:pt x="283" y="41"/>
                  <a:pt x="321" y="29"/>
                </a:cubicBezTo>
                <a:cubicBezTo>
                  <a:pt x="324" y="44"/>
                  <a:pt x="324" y="44"/>
                  <a:pt x="324" y="44"/>
                </a:cubicBezTo>
                <a:lnTo>
                  <a:pt x="357" y="13"/>
                </a:lnTo>
                <a:close/>
              </a:path>
            </a:pathLst>
          </a:custGeom>
          <a:gradFill>
            <a:gsLst>
              <a:gs pos="2143">
                <a:schemeClr val="accent6"/>
              </a:gs>
              <a:gs pos="82000">
                <a:schemeClr val="tx2"/>
              </a:gs>
              <a:gs pos="100000">
                <a:schemeClr val="tx2">
                  <a:lumMod val="75000"/>
                </a:schemeClr>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p:cNvSpPr>
          <p:nvPr/>
        </p:nvSpPr>
        <p:spPr bwMode="auto">
          <a:xfrm rot="10800000">
            <a:off x="8332322" y="2670763"/>
            <a:ext cx="890601" cy="829092"/>
          </a:xfrm>
          <a:custGeom>
            <a:avLst/>
            <a:gdLst>
              <a:gd name="T0" fmla="*/ 98 w 98"/>
              <a:gd name="T1" fmla="*/ 83 h 91"/>
              <a:gd name="T2" fmla="*/ 70 w 98"/>
              <a:gd name="T3" fmla="*/ 49 h 91"/>
              <a:gd name="T4" fmla="*/ 65 w 98"/>
              <a:gd name="T5" fmla="*/ 61 h 91"/>
              <a:gd name="T6" fmla="*/ 16 w 98"/>
              <a:gd name="T7" fmla="*/ 0 h 91"/>
              <a:gd name="T8" fmla="*/ 0 w 98"/>
              <a:gd name="T9" fmla="*/ 4 h 91"/>
              <a:gd name="T10" fmla="*/ 59 w 98"/>
              <a:gd name="T11" fmla="*/ 78 h 91"/>
              <a:gd name="T12" fmla="*/ 54 w 98"/>
              <a:gd name="T13" fmla="*/ 91 h 91"/>
              <a:gd name="T14" fmla="*/ 98 w 98"/>
              <a:gd name="T15" fmla="*/ 83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91">
                <a:moveTo>
                  <a:pt x="98" y="83"/>
                </a:moveTo>
                <a:cubicBezTo>
                  <a:pt x="70" y="49"/>
                  <a:pt x="70" y="49"/>
                  <a:pt x="70" y="49"/>
                </a:cubicBezTo>
                <a:cubicBezTo>
                  <a:pt x="65" y="61"/>
                  <a:pt x="65" y="61"/>
                  <a:pt x="65" y="61"/>
                </a:cubicBezTo>
                <a:cubicBezTo>
                  <a:pt x="40" y="48"/>
                  <a:pt x="23" y="26"/>
                  <a:pt x="16" y="0"/>
                </a:cubicBezTo>
                <a:cubicBezTo>
                  <a:pt x="0" y="4"/>
                  <a:pt x="0" y="4"/>
                  <a:pt x="0" y="4"/>
                </a:cubicBezTo>
                <a:cubicBezTo>
                  <a:pt x="7" y="36"/>
                  <a:pt x="28" y="61"/>
                  <a:pt x="59" y="78"/>
                </a:cubicBezTo>
                <a:cubicBezTo>
                  <a:pt x="54" y="91"/>
                  <a:pt x="54" y="91"/>
                  <a:pt x="54" y="91"/>
                </a:cubicBezTo>
                <a:lnTo>
                  <a:pt x="98" y="83"/>
                </a:lnTo>
                <a:close/>
              </a:path>
            </a:pathLst>
          </a:custGeom>
          <a:gradFill>
            <a:gsLst>
              <a:gs pos="67000">
                <a:schemeClr val="accent6"/>
              </a:gs>
              <a:gs pos="1071">
                <a:schemeClr val="tx2"/>
              </a:gs>
              <a:gs pos="100000">
                <a:schemeClr val="accent6">
                  <a:lumMod val="75000"/>
                </a:schemeClr>
              </a:gs>
            </a:gsLst>
            <a:lin ang="156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7"/>
          <p:cNvSpPr>
            <a:spLocks/>
          </p:cNvSpPr>
          <p:nvPr/>
        </p:nvSpPr>
        <p:spPr bwMode="auto">
          <a:xfrm rot="10800000">
            <a:off x="8223400" y="4045749"/>
            <a:ext cx="908541" cy="729140"/>
          </a:xfrm>
          <a:custGeom>
            <a:avLst/>
            <a:gdLst>
              <a:gd name="T0" fmla="*/ 100 w 100"/>
              <a:gd name="T1" fmla="*/ 17 h 80"/>
              <a:gd name="T2" fmla="*/ 97 w 100"/>
              <a:gd name="T3" fmla="*/ 0 h 80"/>
              <a:gd name="T4" fmla="*/ 14 w 100"/>
              <a:gd name="T5" fmla="*/ 43 h 80"/>
              <a:gd name="T6" fmla="*/ 3 w 100"/>
              <a:gd name="T7" fmla="*/ 36 h 80"/>
              <a:gd name="T8" fmla="*/ 0 w 100"/>
              <a:gd name="T9" fmla="*/ 80 h 80"/>
              <a:gd name="T10" fmla="*/ 40 w 100"/>
              <a:gd name="T11" fmla="*/ 60 h 80"/>
              <a:gd name="T12" fmla="*/ 28 w 100"/>
              <a:gd name="T13" fmla="*/ 52 h 80"/>
              <a:gd name="T14" fmla="*/ 100 w 100"/>
              <a:gd name="T15" fmla="*/ 17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80">
                <a:moveTo>
                  <a:pt x="100" y="17"/>
                </a:moveTo>
                <a:cubicBezTo>
                  <a:pt x="97" y="0"/>
                  <a:pt x="97" y="0"/>
                  <a:pt x="97" y="0"/>
                </a:cubicBezTo>
                <a:cubicBezTo>
                  <a:pt x="62" y="6"/>
                  <a:pt x="33" y="21"/>
                  <a:pt x="14" y="43"/>
                </a:cubicBezTo>
                <a:cubicBezTo>
                  <a:pt x="3" y="36"/>
                  <a:pt x="3" y="36"/>
                  <a:pt x="3" y="36"/>
                </a:cubicBezTo>
                <a:cubicBezTo>
                  <a:pt x="0" y="80"/>
                  <a:pt x="0" y="80"/>
                  <a:pt x="0" y="80"/>
                </a:cubicBezTo>
                <a:cubicBezTo>
                  <a:pt x="40" y="60"/>
                  <a:pt x="40" y="60"/>
                  <a:pt x="40" y="60"/>
                </a:cubicBezTo>
                <a:cubicBezTo>
                  <a:pt x="28" y="52"/>
                  <a:pt x="28" y="52"/>
                  <a:pt x="28" y="52"/>
                </a:cubicBezTo>
                <a:cubicBezTo>
                  <a:pt x="45" y="34"/>
                  <a:pt x="70" y="22"/>
                  <a:pt x="100" y="17"/>
                </a:cubicBezTo>
                <a:close/>
              </a:path>
            </a:pathLst>
          </a:custGeom>
          <a:gradFill>
            <a:gsLst>
              <a:gs pos="100000">
                <a:schemeClr val="accent5"/>
              </a:gs>
              <a:gs pos="32000">
                <a:schemeClr val="accent3"/>
              </a:gs>
              <a:gs pos="0">
                <a:schemeClr val="accent3">
                  <a:lumMod val="75000"/>
                </a:schemeClr>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8"/>
          <p:cNvSpPr>
            <a:spLocks/>
          </p:cNvSpPr>
          <p:nvPr/>
        </p:nvSpPr>
        <p:spPr bwMode="auto">
          <a:xfrm rot="10800000">
            <a:off x="4421369" y="2642571"/>
            <a:ext cx="3238198" cy="2159227"/>
          </a:xfrm>
          <a:custGeom>
            <a:avLst/>
            <a:gdLst>
              <a:gd name="T0" fmla="*/ 178 w 356"/>
              <a:gd name="T1" fmla="*/ 114 h 237"/>
              <a:gd name="T2" fmla="*/ 40 w 356"/>
              <a:gd name="T3" fmla="*/ 13 h 237"/>
              <a:gd name="T4" fmla="*/ 43 w 356"/>
              <a:gd name="T5" fmla="*/ 0 h 237"/>
              <a:gd name="T6" fmla="*/ 0 w 356"/>
              <a:gd name="T7" fmla="*/ 11 h 237"/>
              <a:gd name="T8" fmla="*/ 32 w 356"/>
              <a:gd name="T9" fmla="*/ 43 h 237"/>
              <a:gd name="T10" fmla="*/ 35 w 356"/>
              <a:gd name="T11" fmla="*/ 29 h 237"/>
              <a:gd name="T12" fmla="*/ 165 w 356"/>
              <a:gd name="T13" fmla="*/ 125 h 237"/>
              <a:gd name="T14" fmla="*/ 354 w 356"/>
              <a:gd name="T15" fmla="*/ 237 h 237"/>
              <a:gd name="T16" fmla="*/ 356 w 356"/>
              <a:gd name="T17" fmla="*/ 220 h 237"/>
              <a:gd name="T18" fmla="*/ 178 w 356"/>
              <a:gd name="T19" fmla="*/ 11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6" h="237">
                <a:moveTo>
                  <a:pt x="178" y="114"/>
                </a:moveTo>
                <a:cubicBezTo>
                  <a:pt x="132" y="54"/>
                  <a:pt x="79" y="26"/>
                  <a:pt x="40" y="13"/>
                </a:cubicBezTo>
                <a:cubicBezTo>
                  <a:pt x="43" y="0"/>
                  <a:pt x="43" y="0"/>
                  <a:pt x="43" y="0"/>
                </a:cubicBezTo>
                <a:cubicBezTo>
                  <a:pt x="0" y="11"/>
                  <a:pt x="0" y="11"/>
                  <a:pt x="0" y="11"/>
                </a:cubicBezTo>
                <a:cubicBezTo>
                  <a:pt x="32" y="43"/>
                  <a:pt x="32" y="43"/>
                  <a:pt x="32" y="43"/>
                </a:cubicBezTo>
                <a:cubicBezTo>
                  <a:pt x="35" y="29"/>
                  <a:pt x="35" y="29"/>
                  <a:pt x="35" y="29"/>
                </a:cubicBezTo>
                <a:cubicBezTo>
                  <a:pt x="72" y="42"/>
                  <a:pt x="121" y="68"/>
                  <a:pt x="165" y="125"/>
                </a:cubicBezTo>
                <a:cubicBezTo>
                  <a:pt x="214" y="189"/>
                  <a:pt x="283" y="230"/>
                  <a:pt x="354" y="237"/>
                </a:cubicBezTo>
                <a:cubicBezTo>
                  <a:pt x="356" y="220"/>
                  <a:pt x="356" y="220"/>
                  <a:pt x="356" y="220"/>
                </a:cubicBezTo>
                <a:cubicBezTo>
                  <a:pt x="290" y="213"/>
                  <a:pt x="225" y="175"/>
                  <a:pt x="178" y="114"/>
                </a:cubicBezTo>
                <a:close/>
              </a:path>
            </a:pathLst>
          </a:custGeom>
          <a:gradFill>
            <a:gsLst>
              <a:gs pos="0">
                <a:schemeClr val="accent3"/>
              </a:gs>
              <a:gs pos="72000">
                <a:schemeClr val="accent1"/>
              </a:gs>
              <a:gs pos="100000">
                <a:schemeClr val="accent1">
                  <a:lumMod val="50000"/>
                </a:schemeClr>
              </a:gs>
            </a:gsLst>
            <a:lin ang="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9"/>
          <p:cNvSpPr>
            <a:spLocks/>
          </p:cNvSpPr>
          <p:nvPr/>
        </p:nvSpPr>
        <p:spPr bwMode="auto">
          <a:xfrm rot="10800000">
            <a:off x="2940024" y="2670764"/>
            <a:ext cx="917511" cy="1037966"/>
          </a:xfrm>
          <a:custGeom>
            <a:avLst/>
            <a:gdLst>
              <a:gd name="T0" fmla="*/ 101 w 101"/>
              <a:gd name="T1" fmla="*/ 0 h 114"/>
              <a:gd name="T2" fmla="*/ 84 w 101"/>
              <a:gd name="T3" fmla="*/ 0 h 114"/>
              <a:gd name="T4" fmla="*/ 31 w 101"/>
              <a:gd name="T5" fmla="*/ 85 h 114"/>
              <a:gd name="T6" fmla="*/ 26 w 101"/>
              <a:gd name="T7" fmla="*/ 73 h 114"/>
              <a:gd name="T8" fmla="*/ 0 w 101"/>
              <a:gd name="T9" fmla="*/ 109 h 114"/>
              <a:gd name="T10" fmla="*/ 44 w 101"/>
              <a:gd name="T11" fmla="*/ 114 h 114"/>
              <a:gd name="T12" fmla="*/ 38 w 101"/>
              <a:gd name="T13" fmla="*/ 100 h 114"/>
              <a:gd name="T14" fmla="*/ 101 w 101"/>
              <a:gd name="T15" fmla="*/ 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114">
                <a:moveTo>
                  <a:pt x="101" y="0"/>
                </a:moveTo>
                <a:cubicBezTo>
                  <a:pt x="84" y="0"/>
                  <a:pt x="84" y="0"/>
                  <a:pt x="84" y="0"/>
                </a:cubicBezTo>
                <a:cubicBezTo>
                  <a:pt x="84" y="37"/>
                  <a:pt x="65" y="67"/>
                  <a:pt x="31" y="85"/>
                </a:cubicBezTo>
                <a:cubicBezTo>
                  <a:pt x="26" y="73"/>
                  <a:pt x="26" y="73"/>
                  <a:pt x="26" y="73"/>
                </a:cubicBezTo>
                <a:cubicBezTo>
                  <a:pt x="0" y="109"/>
                  <a:pt x="0" y="109"/>
                  <a:pt x="0" y="109"/>
                </a:cubicBezTo>
                <a:cubicBezTo>
                  <a:pt x="44" y="114"/>
                  <a:pt x="44" y="114"/>
                  <a:pt x="44" y="114"/>
                </a:cubicBezTo>
                <a:cubicBezTo>
                  <a:pt x="38" y="100"/>
                  <a:pt x="38" y="100"/>
                  <a:pt x="38" y="100"/>
                </a:cubicBezTo>
                <a:cubicBezTo>
                  <a:pt x="78" y="80"/>
                  <a:pt x="101" y="44"/>
                  <a:pt x="101" y="0"/>
                </a:cubicBezTo>
                <a:close/>
              </a:path>
            </a:pathLst>
          </a:custGeom>
          <a:gradFill>
            <a:gsLst>
              <a:gs pos="4286">
                <a:schemeClr val="accent1"/>
              </a:gs>
              <a:gs pos="62000">
                <a:schemeClr val="accent4"/>
              </a:gs>
              <a:gs pos="100000">
                <a:schemeClr val="accent1">
                  <a:lumMod val="50000"/>
                </a:schemeClr>
              </a:gs>
            </a:gsLst>
            <a:lin ang="16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0"/>
          <p:cNvSpPr>
            <a:spLocks/>
          </p:cNvSpPr>
          <p:nvPr/>
        </p:nvSpPr>
        <p:spPr bwMode="auto">
          <a:xfrm rot="10800000">
            <a:off x="3075857" y="4036778"/>
            <a:ext cx="863690" cy="729140"/>
          </a:xfrm>
          <a:custGeom>
            <a:avLst/>
            <a:gdLst>
              <a:gd name="T0" fmla="*/ 83 w 95"/>
              <a:gd name="T1" fmla="*/ 42 h 80"/>
              <a:gd name="T2" fmla="*/ 3 w 95"/>
              <a:gd name="T3" fmla="*/ 0 h 80"/>
              <a:gd name="T4" fmla="*/ 0 w 95"/>
              <a:gd name="T5" fmla="*/ 17 h 80"/>
              <a:gd name="T6" fmla="*/ 67 w 95"/>
              <a:gd name="T7" fmla="*/ 51 h 80"/>
              <a:gd name="T8" fmla="*/ 56 w 95"/>
              <a:gd name="T9" fmla="*/ 57 h 80"/>
              <a:gd name="T10" fmla="*/ 94 w 95"/>
              <a:gd name="T11" fmla="*/ 80 h 80"/>
              <a:gd name="T12" fmla="*/ 95 w 95"/>
              <a:gd name="T13" fmla="*/ 35 h 80"/>
              <a:gd name="T14" fmla="*/ 83 w 95"/>
              <a:gd name="T15" fmla="*/ 42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80">
                <a:moveTo>
                  <a:pt x="83" y="42"/>
                </a:moveTo>
                <a:cubicBezTo>
                  <a:pt x="64" y="21"/>
                  <a:pt x="36" y="6"/>
                  <a:pt x="3" y="0"/>
                </a:cubicBezTo>
                <a:cubicBezTo>
                  <a:pt x="0" y="17"/>
                  <a:pt x="0" y="17"/>
                  <a:pt x="0" y="17"/>
                </a:cubicBezTo>
                <a:cubicBezTo>
                  <a:pt x="28" y="22"/>
                  <a:pt x="51" y="34"/>
                  <a:pt x="67" y="51"/>
                </a:cubicBezTo>
                <a:cubicBezTo>
                  <a:pt x="56" y="57"/>
                  <a:pt x="56" y="57"/>
                  <a:pt x="56" y="57"/>
                </a:cubicBezTo>
                <a:cubicBezTo>
                  <a:pt x="94" y="80"/>
                  <a:pt x="94" y="80"/>
                  <a:pt x="94" y="80"/>
                </a:cubicBezTo>
                <a:cubicBezTo>
                  <a:pt x="95" y="35"/>
                  <a:pt x="95" y="35"/>
                  <a:pt x="95" y="35"/>
                </a:cubicBezTo>
                <a:lnTo>
                  <a:pt x="83" y="42"/>
                </a:lnTo>
                <a:close/>
              </a:path>
            </a:pathLst>
          </a:custGeom>
          <a:gradFill>
            <a:gsLst>
              <a:gs pos="3214">
                <a:schemeClr val="accent4"/>
              </a:gs>
              <a:gs pos="67000">
                <a:schemeClr val="accent6"/>
              </a:gs>
              <a:gs pos="100000">
                <a:schemeClr val="accent6">
                  <a:lumMod val="75000"/>
                </a:schemeClr>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useBgFill="1">
        <p:nvSpPr>
          <p:cNvPr id="27" name="Oval 11"/>
          <p:cNvSpPr>
            <a:spLocks noChangeArrowheads="1"/>
          </p:cNvSpPr>
          <p:nvPr/>
        </p:nvSpPr>
        <p:spPr bwMode="auto">
          <a:xfrm>
            <a:off x="7648860" y="4273209"/>
            <a:ext cx="861540" cy="875216"/>
          </a:xfrm>
          <a:prstGeom prst="ellipse">
            <a:avLst/>
          </a:prstGeom>
          <a:ln w="19050" cap="flat">
            <a:solidFill>
              <a:schemeClr val="accent3"/>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8" name="Oval 12"/>
          <p:cNvSpPr>
            <a:spLocks noChangeArrowheads="1"/>
          </p:cNvSpPr>
          <p:nvPr/>
        </p:nvSpPr>
        <p:spPr bwMode="auto">
          <a:xfrm>
            <a:off x="3637811" y="4222809"/>
            <a:ext cx="873506" cy="875216"/>
          </a:xfrm>
          <a:prstGeom prst="ellipse">
            <a:avLst/>
          </a:prstGeom>
          <a:ln w="19050"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Oval 13"/>
          <p:cNvSpPr>
            <a:spLocks noChangeArrowheads="1"/>
          </p:cNvSpPr>
          <p:nvPr/>
        </p:nvSpPr>
        <p:spPr bwMode="auto">
          <a:xfrm>
            <a:off x="2586141" y="3173590"/>
            <a:ext cx="861540" cy="863250"/>
          </a:xfrm>
          <a:prstGeom prst="ellipse">
            <a:avLst/>
          </a:prstGeom>
          <a:ln w="19050" cap="flat">
            <a:solidFill>
              <a:schemeClr val="accent4"/>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30" name="Oval 14"/>
          <p:cNvSpPr>
            <a:spLocks noChangeArrowheads="1"/>
          </p:cNvSpPr>
          <p:nvPr/>
        </p:nvSpPr>
        <p:spPr bwMode="auto">
          <a:xfrm>
            <a:off x="8722739" y="3173590"/>
            <a:ext cx="873506" cy="863250"/>
          </a:xfrm>
          <a:prstGeom prst="ellipse">
            <a:avLst/>
          </a:prstGeom>
          <a:ln w="19050"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31" name="Oval 15"/>
          <p:cNvSpPr>
            <a:spLocks noChangeArrowheads="1"/>
          </p:cNvSpPr>
          <p:nvPr/>
        </p:nvSpPr>
        <p:spPr bwMode="auto">
          <a:xfrm>
            <a:off x="7461660" y="2261564"/>
            <a:ext cx="861540" cy="863250"/>
          </a:xfrm>
          <a:prstGeom prst="ellipse">
            <a:avLst/>
          </a:prstGeom>
          <a:ln w="19050" cap="flat">
            <a:solidFill>
              <a:schemeClr val="tx2"/>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32" name="Oval 16"/>
          <p:cNvSpPr>
            <a:spLocks noChangeArrowheads="1"/>
          </p:cNvSpPr>
          <p:nvPr/>
        </p:nvSpPr>
        <p:spPr bwMode="auto">
          <a:xfrm>
            <a:off x="3861011" y="2261564"/>
            <a:ext cx="873506" cy="863250"/>
          </a:xfrm>
          <a:prstGeom prst="ellipse">
            <a:avLst/>
          </a:prstGeom>
          <a:ln w="19050"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2" name="Rectangle 41"/>
          <p:cNvSpPr/>
          <p:nvPr/>
        </p:nvSpPr>
        <p:spPr>
          <a:xfrm>
            <a:off x="2260800" y="1558510"/>
            <a:ext cx="2405160" cy="575222"/>
          </a:xfrm>
          <a:prstGeom prst="rect">
            <a:avLst/>
          </a:prstGeom>
        </p:spPr>
        <p:txBody>
          <a:bodyPr wrap="square" lIns="0" tIns="0" rIns="0" bIns="0">
            <a:spAutoFit/>
          </a:bodyPr>
          <a:lstStyle/>
          <a:p>
            <a:pPr algn="r">
              <a:lnSpc>
                <a:spcPct val="89000"/>
              </a:lnSpc>
            </a:pPr>
            <a:r>
              <a:rPr lang="en-US" sz="1800" dirty="0" err="1"/>
              <a:t>Xxxxx</a:t>
            </a:r>
            <a:r>
              <a:rPr lang="en-US" sz="1800" dirty="0"/>
              <a:t> </a:t>
            </a:r>
            <a:r>
              <a:rPr lang="en-US" sz="1800" dirty="0" err="1"/>
              <a:t>xxxx</a:t>
            </a:r>
            <a:endParaRPr lang="en-US" sz="1800" dirty="0"/>
          </a:p>
          <a:p>
            <a:pPr algn="r">
              <a:lnSpc>
                <a:spcPct val="89000"/>
              </a:lnSpc>
            </a:pPr>
            <a:r>
              <a:rPr lang="en-US" sz="1200" dirty="0" err="1"/>
              <a:t>Xxxxx</a:t>
            </a:r>
            <a:r>
              <a:rPr lang="en-US" sz="1200" dirty="0"/>
              <a:t> </a:t>
            </a:r>
            <a:r>
              <a:rPr lang="en-US" sz="1200" dirty="0" err="1"/>
              <a:t>xxxxx</a:t>
            </a:r>
            <a:r>
              <a:rPr lang="en-US" sz="1200" dirty="0"/>
              <a:t> </a:t>
            </a:r>
            <a:r>
              <a:rPr lang="en-US" sz="1200" dirty="0" err="1"/>
              <a:t>xxxxxx</a:t>
            </a:r>
            <a:r>
              <a:rPr lang="en-US" sz="1200" dirty="0"/>
              <a:t> xxx xx </a:t>
            </a:r>
            <a:r>
              <a:rPr lang="en-US" sz="1200" dirty="0" err="1"/>
              <a:t>xxxxxxxx</a:t>
            </a:r>
            <a:r>
              <a:rPr lang="en-US" sz="1200" dirty="0"/>
              <a:t> </a:t>
            </a:r>
            <a:r>
              <a:rPr lang="en-US" sz="1200" dirty="0" err="1"/>
              <a:t>xxxxxx</a:t>
            </a:r>
            <a:r>
              <a:rPr lang="en-US" sz="1200" dirty="0"/>
              <a:t> x xx</a:t>
            </a:r>
          </a:p>
        </p:txBody>
      </p:sp>
      <p:sp>
        <p:nvSpPr>
          <p:cNvPr id="43" name="Rectangle 42"/>
          <p:cNvSpPr/>
          <p:nvPr/>
        </p:nvSpPr>
        <p:spPr>
          <a:xfrm>
            <a:off x="7569507" y="1558510"/>
            <a:ext cx="2524893" cy="575222"/>
          </a:xfrm>
          <a:prstGeom prst="rect">
            <a:avLst/>
          </a:prstGeom>
        </p:spPr>
        <p:txBody>
          <a:bodyPr wrap="square" lIns="0" tIns="0" rIns="0" bIns="0">
            <a:spAutoFit/>
          </a:bodyPr>
          <a:lstStyle/>
          <a:p>
            <a:pPr>
              <a:lnSpc>
                <a:spcPct val="89000"/>
              </a:lnSpc>
            </a:pPr>
            <a:r>
              <a:rPr lang="en-US" sz="1800" dirty="0" err="1"/>
              <a:t>Xxxxx</a:t>
            </a:r>
            <a:r>
              <a:rPr lang="en-US" sz="1800" dirty="0"/>
              <a:t> </a:t>
            </a:r>
            <a:r>
              <a:rPr lang="en-US" sz="1800" dirty="0" err="1"/>
              <a:t>xxxxx</a:t>
            </a:r>
            <a:endParaRPr lang="en-US" sz="1800" dirty="0"/>
          </a:p>
          <a:p>
            <a:pPr>
              <a:lnSpc>
                <a:spcPct val="89000"/>
              </a:lnSpc>
            </a:pPr>
            <a:r>
              <a:rPr lang="en-US" sz="1200" dirty="0" err="1"/>
              <a:t>Xxxxx</a:t>
            </a:r>
            <a:r>
              <a:rPr lang="en-US" sz="1200" dirty="0"/>
              <a:t> </a:t>
            </a:r>
            <a:r>
              <a:rPr lang="en-US" sz="1200" dirty="0" err="1"/>
              <a:t>xxxxx</a:t>
            </a:r>
            <a:r>
              <a:rPr lang="en-US" sz="1200" dirty="0"/>
              <a:t> </a:t>
            </a:r>
            <a:r>
              <a:rPr lang="en-US" sz="1200" dirty="0" err="1"/>
              <a:t>xxxxxx</a:t>
            </a:r>
            <a:r>
              <a:rPr lang="en-US" sz="1200" dirty="0"/>
              <a:t> xxx xx </a:t>
            </a:r>
            <a:r>
              <a:rPr lang="en-US" sz="1200" dirty="0" err="1"/>
              <a:t>xxxxxxxx</a:t>
            </a:r>
            <a:r>
              <a:rPr lang="en-US" sz="1200" dirty="0"/>
              <a:t> </a:t>
            </a:r>
            <a:r>
              <a:rPr lang="en-US" sz="1200" dirty="0" err="1"/>
              <a:t>xxxxxx</a:t>
            </a:r>
            <a:r>
              <a:rPr lang="en-US" sz="1200" dirty="0"/>
              <a:t> x xx</a:t>
            </a:r>
          </a:p>
        </p:txBody>
      </p:sp>
      <p:sp>
        <p:nvSpPr>
          <p:cNvPr id="44" name="Rectangle 43"/>
          <p:cNvSpPr/>
          <p:nvPr/>
        </p:nvSpPr>
        <p:spPr>
          <a:xfrm>
            <a:off x="2116800" y="5261433"/>
            <a:ext cx="2405160" cy="575222"/>
          </a:xfrm>
          <a:prstGeom prst="rect">
            <a:avLst/>
          </a:prstGeom>
        </p:spPr>
        <p:txBody>
          <a:bodyPr wrap="square" lIns="0" tIns="0" rIns="0" bIns="0">
            <a:spAutoFit/>
          </a:bodyPr>
          <a:lstStyle/>
          <a:p>
            <a:pPr algn="r">
              <a:lnSpc>
                <a:spcPct val="89000"/>
              </a:lnSpc>
            </a:pPr>
            <a:r>
              <a:rPr lang="en-US" sz="1800" dirty="0" err="1"/>
              <a:t>Xxxxx</a:t>
            </a:r>
            <a:r>
              <a:rPr lang="en-US" sz="1800" dirty="0"/>
              <a:t> </a:t>
            </a:r>
            <a:r>
              <a:rPr lang="en-US" sz="1800" dirty="0" err="1"/>
              <a:t>xxxx</a:t>
            </a:r>
            <a:endParaRPr lang="en-US" sz="1800" dirty="0"/>
          </a:p>
          <a:p>
            <a:pPr algn="r">
              <a:lnSpc>
                <a:spcPct val="89000"/>
              </a:lnSpc>
            </a:pPr>
            <a:r>
              <a:rPr lang="en-US" sz="1200" dirty="0" err="1"/>
              <a:t>Xxxxx</a:t>
            </a:r>
            <a:r>
              <a:rPr lang="en-US" sz="1200" dirty="0"/>
              <a:t> </a:t>
            </a:r>
            <a:r>
              <a:rPr lang="en-US" sz="1200" dirty="0" err="1"/>
              <a:t>xxxxx</a:t>
            </a:r>
            <a:r>
              <a:rPr lang="en-US" sz="1200" dirty="0"/>
              <a:t> </a:t>
            </a:r>
            <a:r>
              <a:rPr lang="en-US" sz="1200" dirty="0" err="1"/>
              <a:t>xxxxxx</a:t>
            </a:r>
            <a:r>
              <a:rPr lang="en-US" sz="1200" dirty="0"/>
              <a:t> xxx xx </a:t>
            </a:r>
            <a:r>
              <a:rPr lang="en-US" sz="1200" dirty="0" err="1"/>
              <a:t>xxxxxxxx</a:t>
            </a:r>
            <a:r>
              <a:rPr lang="en-US" sz="1200" dirty="0"/>
              <a:t> </a:t>
            </a:r>
            <a:r>
              <a:rPr lang="en-US" sz="1200" dirty="0" err="1"/>
              <a:t>xxxxxx</a:t>
            </a:r>
            <a:r>
              <a:rPr lang="en-US" sz="1200" dirty="0"/>
              <a:t> x xx</a:t>
            </a:r>
          </a:p>
        </p:txBody>
      </p:sp>
      <p:sp>
        <p:nvSpPr>
          <p:cNvPr id="45" name="Rectangle 44"/>
          <p:cNvSpPr/>
          <p:nvPr/>
        </p:nvSpPr>
        <p:spPr>
          <a:xfrm>
            <a:off x="7756707" y="5261433"/>
            <a:ext cx="2524893" cy="575222"/>
          </a:xfrm>
          <a:prstGeom prst="rect">
            <a:avLst/>
          </a:prstGeom>
        </p:spPr>
        <p:txBody>
          <a:bodyPr wrap="square" lIns="0" tIns="0" rIns="0" bIns="0">
            <a:spAutoFit/>
          </a:bodyPr>
          <a:lstStyle/>
          <a:p>
            <a:pPr>
              <a:lnSpc>
                <a:spcPct val="89000"/>
              </a:lnSpc>
            </a:pPr>
            <a:r>
              <a:rPr lang="en-US" sz="1800" dirty="0" err="1"/>
              <a:t>Xxxxx</a:t>
            </a:r>
            <a:r>
              <a:rPr lang="en-US" sz="1800" dirty="0"/>
              <a:t> </a:t>
            </a:r>
            <a:r>
              <a:rPr lang="en-US" sz="1800" dirty="0" err="1"/>
              <a:t>xxxx</a:t>
            </a:r>
            <a:endParaRPr lang="en-US" sz="1800" dirty="0"/>
          </a:p>
          <a:p>
            <a:pPr>
              <a:lnSpc>
                <a:spcPct val="89000"/>
              </a:lnSpc>
            </a:pPr>
            <a:r>
              <a:rPr lang="en-US" sz="1200" dirty="0" err="1"/>
              <a:t>Xxxxx</a:t>
            </a:r>
            <a:r>
              <a:rPr lang="en-US" sz="1200" dirty="0"/>
              <a:t> </a:t>
            </a:r>
            <a:r>
              <a:rPr lang="en-US" sz="1200" dirty="0" err="1"/>
              <a:t>xxxxx</a:t>
            </a:r>
            <a:r>
              <a:rPr lang="en-US" sz="1200" dirty="0"/>
              <a:t> </a:t>
            </a:r>
            <a:r>
              <a:rPr lang="en-US" sz="1200" dirty="0" err="1"/>
              <a:t>xxxxxx</a:t>
            </a:r>
            <a:r>
              <a:rPr lang="en-US" sz="1200" dirty="0"/>
              <a:t> xxx xx </a:t>
            </a:r>
            <a:r>
              <a:rPr lang="en-US" sz="1200" dirty="0" err="1"/>
              <a:t>xxxxxxxx</a:t>
            </a:r>
            <a:r>
              <a:rPr lang="en-US" sz="1200" dirty="0"/>
              <a:t> </a:t>
            </a:r>
            <a:r>
              <a:rPr lang="en-US" sz="1200" dirty="0" err="1"/>
              <a:t>xxxxxx</a:t>
            </a:r>
            <a:r>
              <a:rPr lang="en-US" sz="1200" dirty="0"/>
              <a:t> x xx</a:t>
            </a:r>
          </a:p>
        </p:txBody>
      </p:sp>
      <p:sp>
        <p:nvSpPr>
          <p:cNvPr id="48" name="Rectangle 47"/>
          <p:cNvSpPr/>
          <p:nvPr/>
        </p:nvSpPr>
        <p:spPr>
          <a:xfrm>
            <a:off x="9777787" y="3282621"/>
            <a:ext cx="2223714" cy="575222"/>
          </a:xfrm>
          <a:prstGeom prst="rect">
            <a:avLst/>
          </a:prstGeom>
        </p:spPr>
        <p:txBody>
          <a:bodyPr wrap="square" lIns="0" tIns="0" rIns="0" bIns="0">
            <a:spAutoFit/>
          </a:bodyPr>
          <a:lstStyle/>
          <a:p>
            <a:pPr>
              <a:lnSpc>
                <a:spcPct val="89000"/>
              </a:lnSpc>
            </a:pPr>
            <a:r>
              <a:rPr lang="en-US" sz="1800" dirty="0" err="1"/>
              <a:t>Xxxxx</a:t>
            </a:r>
            <a:r>
              <a:rPr lang="en-US" sz="1800" dirty="0"/>
              <a:t> </a:t>
            </a:r>
            <a:r>
              <a:rPr lang="en-US" sz="1800" dirty="0" err="1"/>
              <a:t>xxxx</a:t>
            </a:r>
            <a:endParaRPr lang="en-US" sz="1800" dirty="0"/>
          </a:p>
          <a:p>
            <a:pPr>
              <a:lnSpc>
                <a:spcPct val="89000"/>
              </a:lnSpc>
            </a:pPr>
            <a:r>
              <a:rPr lang="en-US" sz="1200" dirty="0" err="1"/>
              <a:t>Xxxxx</a:t>
            </a:r>
            <a:r>
              <a:rPr lang="en-US" sz="1200" dirty="0"/>
              <a:t> </a:t>
            </a:r>
            <a:r>
              <a:rPr lang="en-US" sz="1200" dirty="0" err="1"/>
              <a:t>xxxxx</a:t>
            </a:r>
            <a:r>
              <a:rPr lang="en-US" sz="1200" dirty="0"/>
              <a:t> </a:t>
            </a:r>
            <a:r>
              <a:rPr lang="en-US" sz="1200" dirty="0" err="1"/>
              <a:t>xxxxxx</a:t>
            </a:r>
            <a:r>
              <a:rPr lang="en-US" sz="1200" dirty="0"/>
              <a:t> xxx xx </a:t>
            </a:r>
            <a:r>
              <a:rPr lang="en-US" sz="1200" dirty="0" err="1"/>
              <a:t>xxxxxxxx</a:t>
            </a:r>
            <a:r>
              <a:rPr lang="en-US" sz="1200" dirty="0"/>
              <a:t> </a:t>
            </a:r>
            <a:r>
              <a:rPr lang="en-US" sz="1200" dirty="0" err="1"/>
              <a:t>xxxxxx</a:t>
            </a:r>
            <a:r>
              <a:rPr lang="en-US" sz="1200" dirty="0"/>
              <a:t> x xx</a:t>
            </a:r>
          </a:p>
        </p:txBody>
      </p:sp>
      <p:sp>
        <p:nvSpPr>
          <p:cNvPr id="49" name="Rectangle 48"/>
          <p:cNvSpPr/>
          <p:nvPr/>
        </p:nvSpPr>
        <p:spPr>
          <a:xfrm>
            <a:off x="238124" y="3282621"/>
            <a:ext cx="2191886" cy="575222"/>
          </a:xfrm>
          <a:prstGeom prst="rect">
            <a:avLst/>
          </a:prstGeom>
        </p:spPr>
        <p:txBody>
          <a:bodyPr wrap="square" lIns="0" tIns="0" rIns="0" bIns="0">
            <a:spAutoFit/>
          </a:bodyPr>
          <a:lstStyle/>
          <a:p>
            <a:pPr algn="r">
              <a:lnSpc>
                <a:spcPct val="89000"/>
              </a:lnSpc>
            </a:pPr>
            <a:r>
              <a:rPr lang="en-US" sz="1800" dirty="0" err="1"/>
              <a:t>Xxxxx</a:t>
            </a:r>
            <a:r>
              <a:rPr lang="en-US" sz="1800" dirty="0"/>
              <a:t> </a:t>
            </a:r>
            <a:r>
              <a:rPr lang="en-US" sz="1800" dirty="0" err="1"/>
              <a:t>xxxx</a:t>
            </a:r>
            <a:endParaRPr lang="en-US" sz="1800" dirty="0"/>
          </a:p>
          <a:p>
            <a:pPr algn="r">
              <a:lnSpc>
                <a:spcPct val="89000"/>
              </a:lnSpc>
            </a:pPr>
            <a:r>
              <a:rPr lang="en-US" sz="1200" dirty="0" err="1"/>
              <a:t>Xxxxx</a:t>
            </a:r>
            <a:r>
              <a:rPr lang="en-US" sz="1200" dirty="0"/>
              <a:t> </a:t>
            </a:r>
            <a:r>
              <a:rPr lang="en-US" sz="1200" dirty="0" err="1"/>
              <a:t>xxxxx</a:t>
            </a:r>
            <a:r>
              <a:rPr lang="en-US" sz="1200" dirty="0"/>
              <a:t> </a:t>
            </a:r>
            <a:r>
              <a:rPr lang="en-US" sz="1200" dirty="0" err="1"/>
              <a:t>xxxxxx</a:t>
            </a:r>
            <a:r>
              <a:rPr lang="en-US" sz="1200" dirty="0"/>
              <a:t> xxx xx </a:t>
            </a:r>
            <a:r>
              <a:rPr lang="en-US" sz="1200" dirty="0" err="1"/>
              <a:t>xxxxxxxx</a:t>
            </a:r>
            <a:r>
              <a:rPr lang="en-US" sz="1200" dirty="0"/>
              <a:t> </a:t>
            </a:r>
            <a:r>
              <a:rPr lang="en-US" sz="1200" dirty="0" err="1"/>
              <a:t>xxxxxx</a:t>
            </a:r>
            <a:r>
              <a:rPr lang="en-US" sz="1200" dirty="0"/>
              <a:t> x xx</a:t>
            </a:r>
          </a:p>
        </p:txBody>
      </p:sp>
      <p:sp>
        <p:nvSpPr>
          <p:cNvPr id="50" name="Freeform 78"/>
          <p:cNvSpPr>
            <a:spLocks noEditPoints="1"/>
          </p:cNvSpPr>
          <p:nvPr/>
        </p:nvSpPr>
        <p:spPr bwMode="auto">
          <a:xfrm>
            <a:off x="7874381" y="4478135"/>
            <a:ext cx="448819" cy="451202"/>
          </a:xfrm>
          <a:custGeom>
            <a:avLst/>
            <a:gdLst>
              <a:gd name="T0" fmla="*/ 135 w 631"/>
              <a:gd name="T1" fmla="*/ 621 h 635"/>
              <a:gd name="T2" fmla="*/ 79 w 631"/>
              <a:gd name="T3" fmla="*/ 595 h 635"/>
              <a:gd name="T4" fmla="*/ 14 w 631"/>
              <a:gd name="T5" fmla="*/ 595 h 635"/>
              <a:gd name="T6" fmla="*/ 14 w 631"/>
              <a:gd name="T7" fmla="*/ 530 h 635"/>
              <a:gd name="T8" fmla="*/ 294 w 631"/>
              <a:gd name="T9" fmla="*/ 49 h 635"/>
              <a:gd name="T10" fmla="*/ 544 w 631"/>
              <a:gd name="T11" fmla="*/ 65 h 635"/>
              <a:gd name="T12" fmla="*/ 448 w 631"/>
              <a:gd name="T13" fmla="*/ 363 h 635"/>
              <a:gd name="T14" fmla="*/ 346 w 631"/>
              <a:gd name="T15" fmla="*/ 328 h 635"/>
              <a:gd name="T16" fmla="*/ 273 w 631"/>
              <a:gd name="T17" fmla="*/ 483 h 635"/>
              <a:gd name="T18" fmla="*/ 273 w 631"/>
              <a:gd name="T19" fmla="*/ 547 h 635"/>
              <a:gd name="T20" fmla="*/ 167 w 631"/>
              <a:gd name="T21" fmla="*/ 635 h 635"/>
              <a:gd name="T22" fmla="*/ 94 w 631"/>
              <a:gd name="T23" fmla="*/ 563 h 635"/>
              <a:gd name="T24" fmla="*/ 145 w 631"/>
              <a:gd name="T25" fmla="*/ 611 h 635"/>
              <a:gd name="T26" fmla="*/ 189 w 631"/>
              <a:gd name="T27" fmla="*/ 611 h 635"/>
              <a:gd name="T28" fmla="*/ 273 w 631"/>
              <a:gd name="T29" fmla="*/ 515 h 635"/>
              <a:gd name="T30" fmla="*/ 218 w 631"/>
              <a:gd name="T31" fmla="*/ 447 h 635"/>
              <a:gd name="T32" fmla="*/ 218 w 631"/>
              <a:gd name="T33" fmla="*/ 437 h 635"/>
              <a:gd name="T34" fmla="*/ 349 w 631"/>
              <a:gd name="T35" fmla="*/ 313 h 635"/>
              <a:gd name="T36" fmla="*/ 448 w 631"/>
              <a:gd name="T37" fmla="*/ 349 h 635"/>
              <a:gd name="T38" fmla="*/ 534 w 631"/>
              <a:gd name="T39" fmla="*/ 75 h 635"/>
              <a:gd name="T40" fmla="*/ 304 w 631"/>
              <a:gd name="T41" fmla="*/ 58 h 635"/>
              <a:gd name="T42" fmla="*/ 295 w 631"/>
              <a:gd name="T43" fmla="*/ 268 h 635"/>
              <a:gd name="T44" fmla="*/ 14 w 631"/>
              <a:gd name="T45" fmla="*/ 562 h 635"/>
              <a:gd name="T46" fmla="*/ 46 w 631"/>
              <a:gd name="T47" fmla="*/ 594 h 635"/>
              <a:gd name="T48" fmla="*/ 89 w 631"/>
              <a:gd name="T49" fmla="*/ 565 h 635"/>
              <a:gd name="T50" fmla="*/ 448 w 631"/>
              <a:gd name="T51" fmla="*/ 285 h 635"/>
              <a:gd name="T52" fmla="*/ 350 w 631"/>
              <a:gd name="T53" fmla="*/ 104 h 635"/>
              <a:gd name="T54" fmla="*/ 488 w 631"/>
              <a:gd name="T55" fmla="*/ 120 h 635"/>
              <a:gd name="T56" fmla="*/ 504 w 631"/>
              <a:gd name="T57" fmla="*/ 259 h 635"/>
              <a:gd name="T58" fmla="*/ 406 w 631"/>
              <a:gd name="T59" fmla="*/ 93 h 635"/>
              <a:gd name="T60" fmla="*/ 376 w 631"/>
              <a:gd name="T61" fmla="*/ 233 h 635"/>
              <a:gd name="T62" fmla="*/ 514 w 631"/>
              <a:gd name="T63" fmla="*/ 186 h 635"/>
              <a:gd name="T64" fmla="*/ 406 w 631"/>
              <a:gd name="T65" fmla="*/ 93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1" h="635">
                <a:moveTo>
                  <a:pt x="167" y="635"/>
                </a:moveTo>
                <a:cubicBezTo>
                  <a:pt x="155" y="635"/>
                  <a:pt x="143" y="630"/>
                  <a:pt x="135" y="621"/>
                </a:cubicBezTo>
                <a:cubicBezTo>
                  <a:pt x="94" y="580"/>
                  <a:pt x="94" y="580"/>
                  <a:pt x="94" y="580"/>
                </a:cubicBezTo>
                <a:cubicBezTo>
                  <a:pt x="79" y="595"/>
                  <a:pt x="79" y="595"/>
                  <a:pt x="79" y="595"/>
                </a:cubicBezTo>
                <a:cubicBezTo>
                  <a:pt x="70" y="604"/>
                  <a:pt x="59" y="608"/>
                  <a:pt x="46" y="608"/>
                </a:cubicBezTo>
                <a:cubicBezTo>
                  <a:pt x="34" y="608"/>
                  <a:pt x="22" y="604"/>
                  <a:pt x="14" y="595"/>
                </a:cubicBezTo>
                <a:cubicBezTo>
                  <a:pt x="5" y="586"/>
                  <a:pt x="0" y="575"/>
                  <a:pt x="0" y="562"/>
                </a:cubicBezTo>
                <a:cubicBezTo>
                  <a:pt x="0" y="550"/>
                  <a:pt x="5" y="538"/>
                  <a:pt x="14" y="530"/>
                </a:cubicBezTo>
                <a:cubicBezTo>
                  <a:pt x="281" y="262"/>
                  <a:pt x="281" y="262"/>
                  <a:pt x="281" y="262"/>
                </a:cubicBezTo>
                <a:cubicBezTo>
                  <a:pt x="230" y="189"/>
                  <a:pt x="235" y="108"/>
                  <a:pt x="294" y="49"/>
                </a:cubicBezTo>
                <a:cubicBezTo>
                  <a:pt x="326" y="17"/>
                  <a:pt x="364" y="0"/>
                  <a:pt x="406" y="0"/>
                </a:cubicBezTo>
                <a:cubicBezTo>
                  <a:pt x="453" y="0"/>
                  <a:pt x="503" y="23"/>
                  <a:pt x="544" y="65"/>
                </a:cubicBezTo>
                <a:cubicBezTo>
                  <a:pt x="625" y="145"/>
                  <a:pt x="631" y="243"/>
                  <a:pt x="560" y="314"/>
                </a:cubicBezTo>
                <a:cubicBezTo>
                  <a:pt x="528" y="346"/>
                  <a:pt x="489" y="363"/>
                  <a:pt x="448" y="363"/>
                </a:cubicBezTo>
                <a:cubicBezTo>
                  <a:pt x="448" y="363"/>
                  <a:pt x="448" y="363"/>
                  <a:pt x="448" y="363"/>
                </a:cubicBezTo>
                <a:cubicBezTo>
                  <a:pt x="414" y="363"/>
                  <a:pt x="379" y="351"/>
                  <a:pt x="346" y="328"/>
                </a:cubicBezTo>
                <a:cubicBezTo>
                  <a:pt x="232" y="442"/>
                  <a:pt x="232" y="442"/>
                  <a:pt x="232" y="442"/>
                </a:cubicBezTo>
                <a:cubicBezTo>
                  <a:pt x="273" y="483"/>
                  <a:pt x="273" y="483"/>
                  <a:pt x="273" y="483"/>
                </a:cubicBezTo>
                <a:cubicBezTo>
                  <a:pt x="282" y="491"/>
                  <a:pt x="287" y="503"/>
                  <a:pt x="287" y="515"/>
                </a:cubicBezTo>
                <a:cubicBezTo>
                  <a:pt x="287" y="527"/>
                  <a:pt x="282" y="538"/>
                  <a:pt x="273" y="547"/>
                </a:cubicBezTo>
                <a:cubicBezTo>
                  <a:pt x="199" y="621"/>
                  <a:pt x="199" y="621"/>
                  <a:pt x="199" y="621"/>
                </a:cubicBezTo>
                <a:cubicBezTo>
                  <a:pt x="191" y="630"/>
                  <a:pt x="179" y="635"/>
                  <a:pt x="167" y="635"/>
                </a:cubicBezTo>
                <a:close/>
                <a:moveTo>
                  <a:pt x="94" y="563"/>
                </a:moveTo>
                <a:cubicBezTo>
                  <a:pt x="94" y="563"/>
                  <a:pt x="94" y="563"/>
                  <a:pt x="94" y="563"/>
                </a:cubicBezTo>
                <a:cubicBezTo>
                  <a:pt x="96" y="563"/>
                  <a:pt x="97" y="564"/>
                  <a:pt x="99" y="565"/>
                </a:cubicBezTo>
                <a:cubicBezTo>
                  <a:pt x="145" y="611"/>
                  <a:pt x="145" y="611"/>
                  <a:pt x="145" y="611"/>
                </a:cubicBezTo>
                <a:cubicBezTo>
                  <a:pt x="151" y="617"/>
                  <a:pt x="159" y="621"/>
                  <a:pt x="167" y="621"/>
                </a:cubicBezTo>
                <a:cubicBezTo>
                  <a:pt x="175" y="621"/>
                  <a:pt x="183" y="617"/>
                  <a:pt x="189" y="611"/>
                </a:cubicBezTo>
                <a:cubicBezTo>
                  <a:pt x="263" y="537"/>
                  <a:pt x="263" y="537"/>
                  <a:pt x="263" y="537"/>
                </a:cubicBezTo>
                <a:cubicBezTo>
                  <a:pt x="269" y="531"/>
                  <a:pt x="273" y="523"/>
                  <a:pt x="273" y="515"/>
                </a:cubicBezTo>
                <a:cubicBezTo>
                  <a:pt x="273" y="506"/>
                  <a:pt x="269" y="498"/>
                  <a:pt x="263" y="493"/>
                </a:cubicBezTo>
                <a:cubicBezTo>
                  <a:pt x="218" y="447"/>
                  <a:pt x="218" y="447"/>
                  <a:pt x="218" y="447"/>
                </a:cubicBezTo>
                <a:cubicBezTo>
                  <a:pt x="216" y="445"/>
                  <a:pt x="215" y="443"/>
                  <a:pt x="215" y="442"/>
                </a:cubicBezTo>
                <a:cubicBezTo>
                  <a:pt x="215" y="440"/>
                  <a:pt x="216" y="438"/>
                  <a:pt x="218" y="437"/>
                </a:cubicBezTo>
                <a:cubicBezTo>
                  <a:pt x="340" y="314"/>
                  <a:pt x="340" y="314"/>
                  <a:pt x="340" y="314"/>
                </a:cubicBezTo>
                <a:cubicBezTo>
                  <a:pt x="343" y="312"/>
                  <a:pt x="346" y="311"/>
                  <a:pt x="349" y="313"/>
                </a:cubicBezTo>
                <a:cubicBezTo>
                  <a:pt x="381" y="337"/>
                  <a:pt x="415" y="349"/>
                  <a:pt x="448" y="349"/>
                </a:cubicBezTo>
                <a:cubicBezTo>
                  <a:pt x="448" y="349"/>
                  <a:pt x="448" y="349"/>
                  <a:pt x="448" y="349"/>
                </a:cubicBezTo>
                <a:cubicBezTo>
                  <a:pt x="486" y="349"/>
                  <a:pt x="521" y="334"/>
                  <a:pt x="550" y="304"/>
                </a:cubicBezTo>
                <a:cubicBezTo>
                  <a:pt x="615" y="239"/>
                  <a:pt x="609" y="149"/>
                  <a:pt x="534" y="75"/>
                </a:cubicBezTo>
                <a:cubicBezTo>
                  <a:pt x="495" y="36"/>
                  <a:pt x="450" y="14"/>
                  <a:pt x="406" y="14"/>
                </a:cubicBezTo>
                <a:cubicBezTo>
                  <a:pt x="368" y="14"/>
                  <a:pt x="333" y="30"/>
                  <a:pt x="304" y="58"/>
                </a:cubicBezTo>
                <a:cubicBezTo>
                  <a:pt x="249" y="114"/>
                  <a:pt x="246" y="191"/>
                  <a:pt x="295" y="259"/>
                </a:cubicBezTo>
                <a:cubicBezTo>
                  <a:pt x="297" y="262"/>
                  <a:pt x="297" y="266"/>
                  <a:pt x="295" y="268"/>
                </a:cubicBezTo>
                <a:cubicBezTo>
                  <a:pt x="23" y="539"/>
                  <a:pt x="23" y="539"/>
                  <a:pt x="23" y="539"/>
                </a:cubicBezTo>
                <a:cubicBezTo>
                  <a:pt x="17" y="546"/>
                  <a:pt x="14" y="554"/>
                  <a:pt x="14" y="562"/>
                </a:cubicBezTo>
                <a:cubicBezTo>
                  <a:pt x="14" y="571"/>
                  <a:pt x="17" y="579"/>
                  <a:pt x="23" y="585"/>
                </a:cubicBezTo>
                <a:cubicBezTo>
                  <a:pt x="30" y="591"/>
                  <a:pt x="38" y="594"/>
                  <a:pt x="46" y="594"/>
                </a:cubicBezTo>
                <a:cubicBezTo>
                  <a:pt x="55" y="594"/>
                  <a:pt x="63" y="591"/>
                  <a:pt x="69" y="585"/>
                </a:cubicBezTo>
                <a:cubicBezTo>
                  <a:pt x="89" y="565"/>
                  <a:pt x="89" y="565"/>
                  <a:pt x="89" y="565"/>
                </a:cubicBezTo>
                <a:cubicBezTo>
                  <a:pt x="90" y="564"/>
                  <a:pt x="92" y="563"/>
                  <a:pt x="94" y="563"/>
                </a:cubicBezTo>
                <a:close/>
                <a:moveTo>
                  <a:pt x="448" y="285"/>
                </a:moveTo>
                <a:cubicBezTo>
                  <a:pt x="421" y="285"/>
                  <a:pt x="394" y="271"/>
                  <a:pt x="366" y="243"/>
                </a:cubicBezTo>
                <a:cubicBezTo>
                  <a:pt x="296" y="173"/>
                  <a:pt x="331" y="122"/>
                  <a:pt x="350" y="104"/>
                </a:cubicBezTo>
                <a:cubicBezTo>
                  <a:pt x="367" y="87"/>
                  <a:pt x="386" y="79"/>
                  <a:pt x="406" y="79"/>
                </a:cubicBezTo>
                <a:cubicBezTo>
                  <a:pt x="442" y="79"/>
                  <a:pt x="473" y="105"/>
                  <a:pt x="488" y="120"/>
                </a:cubicBezTo>
                <a:cubicBezTo>
                  <a:pt x="509" y="141"/>
                  <a:pt x="523" y="162"/>
                  <a:pt x="528" y="183"/>
                </a:cubicBezTo>
                <a:cubicBezTo>
                  <a:pt x="535" y="210"/>
                  <a:pt x="527" y="236"/>
                  <a:pt x="504" y="259"/>
                </a:cubicBezTo>
                <a:cubicBezTo>
                  <a:pt x="487" y="276"/>
                  <a:pt x="468" y="285"/>
                  <a:pt x="448" y="285"/>
                </a:cubicBezTo>
                <a:close/>
                <a:moveTo>
                  <a:pt x="406" y="93"/>
                </a:moveTo>
                <a:cubicBezTo>
                  <a:pt x="389" y="93"/>
                  <a:pt x="374" y="100"/>
                  <a:pt x="360" y="114"/>
                </a:cubicBezTo>
                <a:cubicBezTo>
                  <a:pt x="341" y="133"/>
                  <a:pt x="317" y="174"/>
                  <a:pt x="376" y="233"/>
                </a:cubicBezTo>
                <a:cubicBezTo>
                  <a:pt x="420" y="277"/>
                  <a:pt x="460" y="283"/>
                  <a:pt x="495" y="249"/>
                </a:cubicBezTo>
                <a:cubicBezTo>
                  <a:pt x="514" y="229"/>
                  <a:pt x="520" y="209"/>
                  <a:pt x="514" y="186"/>
                </a:cubicBezTo>
                <a:cubicBezTo>
                  <a:pt x="510" y="168"/>
                  <a:pt x="498" y="149"/>
                  <a:pt x="478" y="130"/>
                </a:cubicBezTo>
                <a:cubicBezTo>
                  <a:pt x="465" y="116"/>
                  <a:pt x="437" y="93"/>
                  <a:pt x="406" y="93"/>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81"/>
          <p:cNvSpPr>
            <a:spLocks noEditPoints="1"/>
          </p:cNvSpPr>
          <p:nvPr/>
        </p:nvSpPr>
        <p:spPr bwMode="auto">
          <a:xfrm>
            <a:off x="8897671" y="3408578"/>
            <a:ext cx="468540" cy="469049"/>
          </a:xfrm>
          <a:custGeom>
            <a:avLst/>
            <a:gdLst>
              <a:gd name="T0" fmla="*/ 293 w 659"/>
              <a:gd name="T1" fmla="*/ 658 h 658"/>
              <a:gd name="T2" fmla="*/ 288 w 659"/>
              <a:gd name="T3" fmla="*/ 656 h 658"/>
              <a:gd name="T4" fmla="*/ 2 w 659"/>
              <a:gd name="T5" fmla="*/ 370 h 658"/>
              <a:gd name="T6" fmla="*/ 0 w 659"/>
              <a:gd name="T7" fmla="*/ 366 h 658"/>
              <a:gd name="T8" fmla="*/ 2 w 659"/>
              <a:gd name="T9" fmla="*/ 361 h 658"/>
              <a:gd name="T10" fmla="*/ 361 w 659"/>
              <a:gd name="T11" fmla="*/ 2 h 658"/>
              <a:gd name="T12" fmla="*/ 366 w 659"/>
              <a:gd name="T13" fmla="*/ 0 h 658"/>
              <a:gd name="T14" fmla="*/ 366 w 659"/>
              <a:gd name="T15" fmla="*/ 0 h 658"/>
              <a:gd name="T16" fmla="*/ 652 w 659"/>
              <a:gd name="T17" fmla="*/ 0 h 658"/>
              <a:gd name="T18" fmla="*/ 659 w 659"/>
              <a:gd name="T19" fmla="*/ 7 h 658"/>
              <a:gd name="T20" fmla="*/ 659 w 659"/>
              <a:gd name="T21" fmla="*/ 292 h 658"/>
              <a:gd name="T22" fmla="*/ 657 w 659"/>
              <a:gd name="T23" fmla="*/ 297 h 658"/>
              <a:gd name="T24" fmla="*/ 298 w 659"/>
              <a:gd name="T25" fmla="*/ 656 h 658"/>
              <a:gd name="T26" fmla="*/ 293 w 659"/>
              <a:gd name="T27" fmla="*/ 658 h 658"/>
              <a:gd name="T28" fmla="*/ 17 w 659"/>
              <a:gd name="T29" fmla="*/ 366 h 658"/>
              <a:gd name="T30" fmla="*/ 293 w 659"/>
              <a:gd name="T31" fmla="*/ 641 h 658"/>
              <a:gd name="T32" fmla="*/ 645 w 659"/>
              <a:gd name="T33" fmla="*/ 289 h 658"/>
              <a:gd name="T34" fmla="*/ 645 w 659"/>
              <a:gd name="T35" fmla="*/ 14 h 658"/>
              <a:gd name="T36" fmla="*/ 369 w 659"/>
              <a:gd name="T37" fmla="*/ 14 h 658"/>
              <a:gd name="T38" fmla="*/ 17 w 659"/>
              <a:gd name="T39" fmla="*/ 366 h 658"/>
              <a:gd name="T40" fmla="*/ 515 w 659"/>
              <a:gd name="T41" fmla="*/ 206 h 658"/>
              <a:gd name="T42" fmla="*/ 452 w 659"/>
              <a:gd name="T43" fmla="*/ 144 h 658"/>
              <a:gd name="T44" fmla="*/ 470 w 659"/>
              <a:gd name="T45" fmla="*/ 100 h 658"/>
              <a:gd name="T46" fmla="*/ 515 w 659"/>
              <a:gd name="T47" fmla="*/ 81 h 658"/>
              <a:gd name="T48" fmla="*/ 515 w 659"/>
              <a:gd name="T49" fmla="*/ 81 h 658"/>
              <a:gd name="T50" fmla="*/ 577 w 659"/>
              <a:gd name="T51" fmla="*/ 144 h 658"/>
              <a:gd name="T52" fmla="*/ 515 w 659"/>
              <a:gd name="T53" fmla="*/ 206 h 658"/>
              <a:gd name="T54" fmla="*/ 515 w 659"/>
              <a:gd name="T55" fmla="*/ 95 h 658"/>
              <a:gd name="T56" fmla="*/ 480 w 659"/>
              <a:gd name="T57" fmla="*/ 110 h 658"/>
              <a:gd name="T58" fmla="*/ 466 w 659"/>
              <a:gd name="T59" fmla="*/ 144 h 658"/>
              <a:gd name="T60" fmla="*/ 515 w 659"/>
              <a:gd name="T61" fmla="*/ 192 h 658"/>
              <a:gd name="T62" fmla="*/ 563 w 659"/>
              <a:gd name="T63" fmla="*/ 144 h 658"/>
              <a:gd name="T64" fmla="*/ 515 w 659"/>
              <a:gd name="T65" fmla="*/ 95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9" h="658">
                <a:moveTo>
                  <a:pt x="293" y="658"/>
                </a:moveTo>
                <a:cubicBezTo>
                  <a:pt x="291" y="658"/>
                  <a:pt x="289" y="657"/>
                  <a:pt x="288" y="656"/>
                </a:cubicBezTo>
                <a:cubicBezTo>
                  <a:pt x="2" y="370"/>
                  <a:pt x="2" y="370"/>
                  <a:pt x="2" y="370"/>
                </a:cubicBezTo>
                <a:cubicBezTo>
                  <a:pt x="1" y="369"/>
                  <a:pt x="0" y="367"/>
                  <a:pt x="0" y="366"/>
                </a:cubicBezTo>
                <a:cubicBezTo>
                  <a:pt x="0" y="364"/>
                  <a:pt x="1" y="362"/>
                  <a:pt x="2" y="361"/>
                </a:cubicBezTo>
                <a:cubicBezTo>
                  <a:pt x="361" y="2"/>
                  <a:pt x="361" y="2"/>
                  <a:pt x="361" y="2"/>
                </a:cubicBezTo>
                <a:cubicBezTo>
                  <a:pt x="362" y="0"/>
                  <a:pt x="364" y="0"/>
                  <a:pt x="366" y="0"/>
                </a:cubicBezTo>
                <a:cubicBezTo>
                  <a:pt x="366" y="0"/>
                  <a:pt x="366" y="0"/>
                  <a:pt x="366" y="0"/>
                </a:cubicBezTo>
                <a:cubicBezTo>
                  <a:pt x="652" y="0"/>
                  <a:pt x="652" y="0"/>
                  <a:pt x="652" y="0"/>
                </a:cubicBezTo>
                <a:cubicBezTo>
                  <a:pt x="655" y="0"/>
                  <a:pt x="659" y="3"/>
                  <a:pt x="659" y="7"/>
                </a:cubicBezTo>
                <a:cubicBezTo>
                  <a:pt x="659" y="292"/>
                  <a:pt x="659" y="292"/>
                  <a:pt x="659" y="292"/>
                </a:cubicBezTo>
                <a:cubicBezTo>
                  <a:pt x="659" y="294"/>
                  <a:pt x="658" y="296"/>
                  <a:pt x="657" y="297"/>
                </a:cubicBezTo>
                <a:cubicBezTo>
                  <a:pt x="298" y="656"/>
                  <a:pt x="298" y="656"/>
                  <a:pt x="298" y="656"/>
                </a:cubicBezTo>
                <a:cubicBezTo>
                  <a:pt x="296" y="657"/>
                  <a:pt x="295" y="658"/>
                  <a:pt x="293" y="658"/>
                </a:cubicBezTo>
                <a:close/>
                <a:moveTo>
                  <a:pt x="17" y="366"/>
                </a:moveTo>
                <a:cubicBezTo>
                  <a:pt x="293" y="641"/>
                  <a:pt x="293" y="641"/>
                  <a:pt x="293" y="641"/>
                </a:cubicBezTo>
                <a:cubicBezTo>
                  <a:pt x="645" y="289"/>
                  <a:pt x="645" y="289"/>
                  <a:pt x="645" y="289"/>
                </a:cubicBezTo>
                <a:cubicBezTo>
                  <a:pt x="645" y="14"/>
                  <a:pt x="645" y="14"/>
                  <a:pt x="645" y="14"/>
                </a:cubicBezTo>
                <a:cubicBezTo>
                  <a:pt x="369" y="14"/>
                  <a:pt x="369" y="14"/>
                  <a:pt x="369" y="14"/>
                </a:cubicBezTo>
                <a:lnTo>
                  <a:pt x="17" y="366"/>
                </a:lnTo>
                <a:close/>
                <a:moveTo>
                  <a:pt x="515" y="206"/>
                </a:moveTo>
                <a:cubicBezTo>
                  <a:pt x="480" y="206"/>
                  <a:pt x="452" y="178"/>
                  <a:pt x="452" y="144"/>
                </a:cubicBezTo>
                <a:cubicBezTo>
                  <a:pt x="452" y="127"/>
                  <a:pt x="459" y="111"/>
                  <a:pt x="470" y="100"/>
                </a:cubicBezTo>
                <a:cubicBezTo>
                  <a:pt x="482" y="88"/>
                  <a:pt x="498" y="81"/>
                  <a:pt x="515" y="81"/>
                </a:cubicBezTo>
                <a:cubicBezTo>
                  <a:pt x="515" y="81"/>
                  <a:pt x="515" y="81"/>
                  <a:pt x="515" y="81"/>
                </a:cubicBezTo>
                <a:cubicBezTo>
                  <a:pt x="549" y="81"/>
                  <a:pt x="577" y="109"/>
                  <a:pt x="577" y="144"/>
                </a:cubicBezTo>
                <a:cubicBezTo>
                  <a:pt x="577" y="178"/>
                  <a:pt x="549" y="206"/>
                  <a:pt x="515" y="206"/>
                </a:cubicBezTo>
                <a:close/>
                <a:moveTo>
                  <a:pt x="515" y="95"/>
                </a:moveTo>
                <a:cubicBezTo>
                  <a:pt x="502" y="95"/>
                  <a:pt x="489" y="100"/>
                  <a:pt x="480" y="110"/>
                </a:cubicBezTo>
                <a:cubicBezTo>
                  <a:pt x="471" y="119"/>
                  <a:pt x="466" y="131"/>
                  <a:pt x="466" y="144"/>
                </a:cubicBezTo>
                <a:cubicBezTo>
                  <a:pt x="466" y="171"/>
                  <a:pt x="488" y="192"/>
                  <a:pt x="515" y="192"/>
                </a:cubicBezTo>
                <a:cubicBezTo>
                  <a:pt x="541" y="192"/>
                  <a:pt x="563" y="171"/>
                  <a:pt x="563" y="144"/>
                </a:cubicBezTo>
                <a:cubicBezTo>
                  <a:pt x="563" y="117"/>
                  <a:pt x="541" y="95"/>
                  <a:pt x="515" y="95"/>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82"/>
          <p:cNvSpPr>
            <a:spLocks noEditPoints="1"/>
          </p:cNvSpPr>
          <p:nvPr/>
        </p:nvSpPr>
        <p:spPr bwMode="auto">
          <a:xfrm>
            <a:off x="4074564" y="2486045"/>
            <a:ext cx="489912" cy="414288"/>
          </a:xfrm>
          <a:custGeom>
            <a:avLst/>
            <a:gdLst>
              <a:gd name="T0" fmla="*/ 661 w 689"/>
              <a:gd name="T1" fmla="*/ 516 h 582"/>
              <a:gd name="T2" fmla="*/ 654 w 689"/>
              <a:gd name="T3" fmla="*/ 488 h 582"/>
              <a:gd name="T4" fmla="*/ 609 w 689"/>
              <a:gd name="T5" fmla="*/ 183 h 582"/>
              <a:gd name="T6" fmla="*/ 660 w 689"/>
              <a:gd name="T7" fmla="*/ 176 h 582"/>
              <a:gd name="T8" fmla="*/ 656 w 689"/>
              <a:gd name="T9" fmla="*/ 142 h 582"/>
              <a:gd name="T10" fmla="*/ 339 w 689"/>
              <a:gd name="T11" fmla="*/ 1 h 582"/>
              <a:gd name="T12" fmla="*/ 26 w 689"/>
              <a:gd name="T13" fmla="*/ 149 h 582"/>
              <a:gd name="T14" fmla="*/ 33 w 689"/>
              <a:gd name="T15" fmla="*/ 183 h 582"/>
              <a:gd name="T16" fmla="*/ 80 w 689"/>
              <a:gd name="T17" fmla="*/ 488 h 582"/>
              <a:gd name="T18" fmla="*/ 25 w 689"/>
              <a:gd name="T19" fmla="*/ 495 h 582"/>
              <a:gd name="T20" fmla="*/ 7 w 689"/>
              <a:gd name="T21" fmla="*/ 516 h 582"/>
              <a:gd name="T22" fmla="*/ 0 w 689"/>
              <a:gd name="T23" fmla="*/ 575 h 582"/>
              <a:gd name="T24" fmla="*/ 682 w 689"/>
              <a:gd name="T25" fmla="*/ 582 h 582"/>
              <a:gd name="T26" fmla="*/ 689 w 689"/>
              <a:gd name="T27" fmla="*/ 523 h 582"/>
              <a:gd name="T28" fmla="*/ 595 w 689"/>
              <a:gd name="T29" fmla="*/ 488 h 582"/>
              <a:gd name="T30" fmla="*/ 526 w 689"/>
              <a:gd name="T31" fmla="*/ 183 h 582"/>
              <a:gd name="T32" fmla="*/ 595 w 689"/>
              <a:gd name="T33" fmla="*/ 488 h 582"/>
              <a:gd name="T34" fmla="*/ 392 w 689"/>
              <a:gd name="T35" fmla="*/ 183 h 582"/>
              <a:gd name="T36" fmla="*/ 512 w 689"/>
              <a:gd name="T37" fmla="*/ 488 h 582"/>
              <a:gd name="T38" fmla="*/ 308 w 689"/>
              <a:gd name="T39" fmla="*/ 488 h 582"/>
              <a:gd name="T40" fmla="*/ 378 w 689"/>
              <a:gd name="T41" fmla="*/ 183 h 582"/>
              <a:gd name="T42" fmla="*/ 308 w 689"/>
              <a:gd name="T43" fmla="*/ 488 h 582"/>
              <a:gd name="T44" fmla="*/ 178 w 689"/>
              <a:gd name="T45" fmla="*/ 183 h 582"/>
              <a:gd name="T46" fmla="*/ 294 w 689"/>
              <a:gd name="T47" fmla="*/ 488 h 582"/>
              <a:gd name="T48" fmla="*/ 40 w 689"/>
              <a:gd name="T49" fmla="*/ 153 h 582"/>
              <a:gd name="T50" fmla="*/ 646 w 689"/>
              <a:gd name="T51" fmla="*/ 153 h 582"/>
              <a:gd name="T52" fmla="*/ 40 w 689"/>
              <a:gd name="T53" fmla="*/ 169 h 582"/>
              <a:gd name="T54" fmla="*/ 94 w 689"/>
              <a:gd name="T55" fmla="*/ 183 h 582"/>
              <a:gd name="T56" fmla="*/ 164 w 689"/>
              <a:gd name="T57" fmla="*/ 488 h 582"/>
              <a:gd name="T58" fmla="*/ 94 w 689"/>
              <a:gd name="T59" fmla="*/ 183 h 582"/>
              <a:gd name="T60" fmla="*/ 14 w 689"/>
              <a:gd name="T61" fmla="*/ 568 h 582"/>
              <a:gd name="T62" fmla="*/ 32 w 689"/>
              <a:gd name="T63" fmla="*/ 530 h 582"/>
              <a:gd name="T64" fmla="*/ 39 w 689"/>
              <a:gd name="T65" fmla="*/ 502 h 582"/>
              <a:gd name="T66" fmla="*/ 647 w 689"/>
              <a:gd name="T67" fmla="*/ 523 h 582"/>
              <a:gd name="T68" fmla="*/ 675 w 689"/>
              <a:gd name="T69" fmla="*/ 53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9" h="582">
                <a:moveTo>
                  <a:pt x="682" y="516"/>
                </a:moveTo>
                <a:cubicBezTo>
                  <a:pt x="661" y="516"/>
                  <a:pt x="661" y="516"/>
                  <a:pt x="661" y="516"/>
                </a:cubicBezTo>
                <a:cubicBezTo>
                  <a:pt x="661" y="495"/>
                  <a:pt x="661" y="495"/>
                  <a:pt x="661" y="495"/>
                </a:cubicBezTo>
                <a:cubicBezTo>
                  <a:pt x="661" y="491"/>
                  <a:pt x="658" y="488"/>
                  <a:pt x="654" y="488"/>
                </a:cubicBezTo>
                <a:cubicBezTo>
                  <a:pt x="609" y="488"/>
                  <a:pt x="609" y="488"/>
                  <a:pt x="609" y="488"/>
                </a:cubicBezTo>
                <a:cubicBezTo>
                  <a:pt x="609" y="183"/>
                  <a:pt x="609" y="183"/>
                  <a:pt x="609" y="183"/>
                </a:cubicBezTo>
                <a:cubicBezTo>
                  <a:pt x="653" y="183"/>
                  <a:pt x="653" y="183"/>
                  <a:pt x="653" y="183"/>
                </a:cubicBezTo>
                <a:cubicBezTo>
                  <a:pt x="657" y="183"/>
                  <a:pt x="660" y="180"/>
                  <a:pt x="660" y="176"/>
                </a:cubicBezTo>
                <a:cubicBezTo>
                  <a:pt x="660" y="149"/>
                  <a:pt x="660" y="149"/>
                  <a:pt x="660" y="149"/>
                </a:cubicBezTo>
                <a:cubicBezTo>
                  <a:pt x="660" y="146"/>
                  <a:pt x="658" y="143"/>
                  <a:pt x="656" y="142"/>
                </a:cubicBezTo>
                <a:cubicBezTo>
                  <a:pt x="345" y="1"/>
                  <a:pt x="345" y="1"/>
                  <a:pt x="345" y="1"/>
                </a:cubicBezTo>
                <a:cubicBezTo>
                  <a:pt x="343" y="0"/>
                  <a:pt x="341" y="0"/>
                  <a:pt x="339" y="1"/>
                </a:cubicBezTo>
                <a:cubicBezTo>
                  <a:pt x="30" y="142"/>
                  <a:pt x="30" y="142"/>
                  <a:pt x="30" y="142"/>
                </a:cubicBezTo>
                <a:cubicBezTo>
                  <a:pt x="27" y="143"/>
                  <a:pt x="26" y="146"/>
                  <a:pt x="26" y="149"/>
                </a:cubicBezTo>
                <a:cubicBezTo>
                  <a:pt x="26" y="176"/>
                  <a:pt x="26" y="176"/>
                  <a:pt x="26" y="176"/>
                </a:cubicBezTo>
                <a:cubicBezTo>
                  <a:pt x="26" y="180"/>
                  <a:pt x="29" y="183"/>
                  <a:pt x="33" y="183"/>
                </a:cubicBezTo>
                <a:cubicBezTo>
                  <a:pt x="80" y="183"/>
                  <a:pt x="80" y="183"/>
                  <a:pt x="80" y="183"/>
                </a:cubicBezTo>
                <a:cubicBezTo>
                  <a:pt x="80" y="488"/>
                  <a:pt x="80" y="488"/>
                  <a:pt x="80" y="488"/>
                </a:cubicBezTo>
                <a:cubicBezTo>
                  <a:pt x="32" y="488"/>
                  <a:pt x="32" y="488"/>
                  <a:pt x="32" y="488"/>
                </a:cubicBezTo>
                <a:cubicBezTo>
                  <a:pt x="28" y="488"/>
                  <a:pt x="25" y="491"/>
                  <a:pt x="25" y="495"/>
                </a:cubicBezTo>
                <a:cubicBezTo>
                  <a:pt x="25" y="516"/>
                  <a:pt x="25" y="516"/>
                  <a:pt x="25" y="516"/>
                </a:cubicBezTo>
                <a:cubicBezTo>
                  <a:pt x="7" y="516"/>
                  <a:pt x="7" y="516"/>
                  <a:pt x="7" y="516"/>
                </a:cubicBezTo>
                <a:cubicBezTo>
                  <a:pt x="3" y="516"/>
                  <a:pt x="0" y="520"/>
                  <a:pt x="0" y="523"/>
                </a:cubicBezTo>
                <a:cubicBezTo>
                  <a:pt x="0" y="575"/>
                  <a:pt x="0" y="575"/>
                  <a:pt x="0" y="575"/>
                </a:cubicBezTo>
                <a:cubicBezTo>
                  <a:pt x="0" y="579"/>
                  <a:pt x="3" y="582"/>
                  <a:pt x="7" y="582"/>
                </a:cubicBezTo>
                <a:cubicBezTo>
                  <a:pt x="682" y="582"/>
                  <a:pt x="682" y="582"/>
                  <a:pt x="682" y="582"/>
                </a:cubicBezTo>
                <a:cubicBezTo>
                  <a:pt x="686" y="582"/>
                  <a:pt x="689" y="579"/>
                  <a:pt x="689" y="575"/>
                </a:cubicBezTo>
                <a:cubicBezTo>
                  <a:pt x="689" y="523"/>
                  <a:pt x="689" y="523"/>
                  <a:pt x="689" y="523"/>
                </a:cubicBezTo>
                <a:cubicBezTo>
                  <a:pt x="689" y="520"/>
                  <a:pt x="686" y="516"/>
                  <a:pt x="682" y="516"/>
                </a:cubicBezTo>
                <a:close/>
                <a:moveTo>
                  <a:pt x="595" y="488"/>
                </a:moveTo>
                <a:cubicBezTo>
                  <a:pt x="526" y="488"/>
                  <a:pt x="526" y="488"/>
                  <a:pt x="526" y="488"/>
                </a:cubicBezTo>
                <a:cubicBezTo>
                  <a:pt x="526" y="183"/>
                  <a:pt x="526" y="183"/>
                  <a:pt x="526" y="183"/>
                </a:cubicBezTo>
                <a:cubicBezTo>
                  <a:pt x="595" y="183"/>
                  <a:pt x="595" y="183"/>
                  <a:pt x="595" y="183"/>
                </a:cubicBezTo>
                <a:lnTo>
                  <a:pt x="595" y="488"/>
                </a:lnTo>
                <a:close/>
                <a:moveTo>
                  <a:pt x="392" y="488"/>
                </a:moveTo>
                <a:cubicBezTo>
                  <a:pt x="392" y="183"/>
                  <a:pt x="392" y="183"/>
                  <a:pt x="392" y="183"/>
                </a:cubicBezTo>
                <a:cubicBezTo>
                  <a:pt x="512" y="183"/>
                  <a:pt x="512" y="183"/>
                  <a:pt x="512" y="183"/>
                </a:cubicBezTo>
                <a:cubicBezTo>
                  <a:pt x="512" y="488"/>
                  <a:pt x="512" y="488"/>
                  <a:pt x="512" y="488"/>
                </a:cubicBezTo>
                <a:lnTo>
                  <a:pt x="392" y="488"/>
                </a:lnTo>
                <a:close/>
                <a:moveTo>
                  <a:pt x="308" y="488"/>
                </a:moveTo>
                <a:cubicBezTo>
                  <a:pt x="308" y="183"/>
                  <a:pt x="308" y="183"/>
                  <a:pt x="308" y="183"/>
                </a:cubicBezTo>
                <a:cubicBezTo>
                  <a:pt x="378" y="183"/>
                  <a:pt x="378" y="183"/>
                  <a:pt x="378" y="183"/>
                </a:cubicBezTo>
                <a:cubicBezTo>
                  <a:pt x="378" y="488"/>
                  <a:pt x="378" y="488"/>
                  <a:pt x="378" y="488"/>
                </a:cubicBezTo>
                <a:lnTo>
                  <a:pt x="308" y="488"/>
                </a:lnTo>
                <a:close/>
                <a:moveTo>
                  <a:pt x="178" y="488"/>
                </a:moveTo>
                <a:cubicBezTo>
                  <a:pt x="178" y="183"/>
                  <a:pt x="178" y="183"/>
                  <a:pt x="178" y="183"/>
                </a:cubicBezTo>
                <a:cubicBezTo>
                  <a:pt x="294" y="183"/>
                  <a:pt x="294" y="183"/>
                  <a:pt x="294" y="183"/>
                </a:cubicBezTo>
                <a:cubicBezTo>
                  <a:pt x="294" y="488"/>
                  <a:pt x="294" y="488"/>
                  <a:pt x="294" y="488"/>
                </a:cubicBezTo>
                <a:lnTo>
                  <a:pt x="178" y="488"/>
                </a:lnTo>
                <a:close/>
                <a:moveTo>
                  <a:pt x="40" y="153"/>
                </a:moveTo>
                <a:cubicBezTo>
                  <a:pt x="342" y="15"/>
                  <a:pt x="342" y="15"/>
                  <a:pt x="342" y="15"/>
                </a:cubicBezTo>
                <a:cubicBezTo>
                  <a:pt x="646" y="153"/>
                  <a:pt x="646" y="153"/>
                  <a:pt x="646" y="153"/>
                </a:cubicBezTo>
                <a:cubicBezTo>
                  <a:pt x="646" y="169"/>
                  <a:pt x="646" y="169"/>
                  <a:pt x="646" y="169"/>
                </a:cubicBezTo>
                <a:cubicBezTo>
                  <a:pt x="40" y="169"/>
                  <a:pt x="40" y="169"/>
                  <a:pt x="40" y="169"/>
                </a:cubicBezTo>
                <a:lnTo>
                  <a:pt x="40" y="153"/>
                </a:lnTo>
                <a:close/>
                <a:moveTo>
                  <a:pt x="94" y="183"/>
                </a:moveTo>
                <a:cubicBezTo>
                  <a:pt x="164" y="183"/>
                  <a:pt x="164" y="183"/>
                  <a:pt x="164" y="183"/>
                </a:cubicBezTo>
                <a:cubicBezTo>
                  <a:pt x="164" y="488"/>
                  <a:pt x="164" y="488"/>
                  <a:pt x="164" y="488"/>
                </a:cubicBezTo>
                <a:cubicBezTo>
                  <a:pt x="94" y="488"/>
                  <a:pt x="94" y="488"/>
                  <a:pt x="94" y="488"/>
                </a:cubicBezTo>
                <a:lnTo>
                  <a:pt x="94" y="183"/>
                </a:lnTo>
                <a:close/>
                <a:moveTo>
                  <a:pt x="675" y="568"/>
                </a:moveTo>
                <a:cubicBezTo>
                  <a:pt x="14" y="568"/>
                  <a:pt x="14" y="568"/>
                  <a:pt x="14" y="568"/>
                </a:cubicBezTo>
                <a:cubicBezTo>
                  <a:pt x="14" y="530"/>
                  <a:pt x="14" y="530"/>
                  <a:pt x="14" y="530"/>
                </a:cubicBezTo>
                <a:cubicBezTo>
                  <a:pt x="32" y="530"/>
                  <a:pt x="32" y="530"/>
                  <a:pt x="32" y="530"/>
                </a:cubicBezTo>
                <a:cubicBezTo>
                  <a:pt x="36" y="530"/>
                  <a:pt x="39" y="527"/>
                  <a:pt x="39" y="523"/>
                </a:cubicBezTo>
                <a:cubicBezTo>
                  <a:pt x="39" y="502"/>
                  <a:pt x="39" y="502"/>
                  <a:pt x="39" y="502"/>
                </a:cubicBezTo>
                <a:cubicBezTo>
                  <a:pt x="647" y="502"/>
                  <a:pt x="647" y="502"/>
                  <a:pt x="647" y="502"/>
                </a:cubicBezTo>
                <a:cubicBezTo>
                  <a:pt x="647" y="523"/>
                  <a:pt x="647" y="523"/>
                  <a:pt x="647" y="523"/>
                </a:cubicBezTo>
                <a:cubicBezTo>
                  <a:pt x="647" y="527"/>
                  <a:pt x="650" y="530"/>
                  <a:pt x="654" y="530"/>
                </a:cubicBezTo>
                <a:cubicBezTo>
                  <a:pt x="675" y="530"/>
                  <a:pt x="675" y="530"/>
                  <a:pt x="675" y="530"/>
                </a:cubicBezTo>
                <a:lnTo>
                  <a:pt x="675" y="568"/>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01"/>
          <p:cNvSpPr>
            <a:spLocks noEditPoints="1"/>
          </p:cNvSpPr>
          <p:nvPr/>
        </p:nvSpPr>
        <p:spPr bwMode="auto">
          <a:xfrm>
            <a:off x="2702208" y="3457930"/>
            <a:ext cx="565329" cy="327512"/>
          </a:xfrm>
          <a:custGeom>
            <a:avLst/>
            <a:gdLst>
              <a:gd name="T0" fmla="*/ 329 w 794"/>
              <a:gd name="T1" fmla="*/ 0 h 460"/>
              <a:gd name="T2" fmla="*/ 212 w 794"/>
              <a:gd name="T3" fmla="*/ 39 h 460"/>
              <a:gd name="T4" fmla="*/ 3 w 794"/>
              <a:gd name="T5" fmla="*/ 211 h 460"/>
              <a:gd name="T6" fmla="*/ 13 w 794"/>
              <a:gd name="T7" fmla="*/ 212 h 460"/>
              <a:gd name="T8" fmla="*/ 283 w 794"/>
              <a:gd name="T9" fmla="*/ 32 h 460"/>
              <a:gd name="T10" fmla="*/ 280 w 794"/>
              <a:gd name="T11" fmla="*/ 244 h 460"/>
              <a:gd name="T12" fmla="*/ 241 w 794"/>
              <a:gd name="T13" fmla="*/ 270 h 460"/>
              <a:gd name="T14" fmla="*/ 450 w 794"/>
              <a:gd name="T15" fmla="*/ 182 h 460"/>
              <a:gd name="T16" fmla="*/ 492 w 794"/>
              <a:gd name="T17" fmla="*/ 261 h 460"/>
              <a:gd name="T18" fmla="*/ 371 w 794"/>
              <a:gd name="T19" fmla="*/ 324 h 460"/>
              <a:gd name="T20" fmla="*/ 369 w 794"/>
              <a:gd name="T21" fmla="*/ 326 h 460"/>
              <a:gd name="T22" fmla="*/ 274 w 794"/>
              <a:gd name="T23" fmla="*/ 409 h 460"/>
              <a:gd name="T24" fmla="*/ 74 w 794"/>
              <a:gd name="T25" fmla="*/ 431 h 460"/>
              <a:gd name="T26" fmla="*/ 81 w 794"/>
              <a:gd name="T27" fmla="*/ 438 h 460"/>
              <a:gd name="T28" fmla="*/ 310 w 794"/>
              <a:gd name="T29" fmla="*/ 406 h 460"/>
              <a:gd name="T30" fmla="*/ 354 w 794"/>
              <a:gd name="T31" fmla="*/ 436 h 460"/>
              <a:gd name="T32" fmla="*/ 386 w 794"/>
              <a:gd name="T33" fmla="*/ 428 h 460"/>
              <a:gd name="T34" fmla="*/ 431 w 794"/>
              <a:gd name="T35" fmla="*/ 460 h 460"/>
              <a:gd name="T36" fmla="*/ 485 w 794"/>
              <a:gd name="T37" fmla="*/ 410 h 460"/>
              <a:gd name="T38" fmla="*/ 530 w 794"/>
              <a:gd name="T39" fmla="*/ 442 h 460"/>
              <a:gd name="T40" fmla="*/ 611 w 794"/>
              <a:gd name="T41" fmla="*/ 337 h 460"/>
              <a:gd name="T42" fmla="*/ 794 w 794"/>
              <a:gd name="T43" fmla="*/ 288 h 460"/>
              <a:gd name="T44" fmla="*/ 745 w 794"/>
              <a:gd name="T45" fmla="*/ 0 h 460"/>
              <a:gd name="T46" fmla="*/ 780 w 794"/>
              <a:gd name="T47" fmla="*/ 82 h 460"/>
              <a:gd name="T48" fmla="*/ 294 w 794"/>
              <a:gd name="T49" fmla="*/ 134 h 460"/>
              <a:gd name="T50" fmla="*/ 329 w 794"/>
              <a:gd name="T51" fmla="*/ 14 h 460"/>
              <a:gd name="T52" fmla="*/ 780 w 794"/>
              <a:gd name="T53" fmla="*/ 49 h 460"/>
              <a:gd name="T54" fmla="*/ 294 w 794"/>
              <a:gd name="T55" fmla="*/ 68 h 460"/>
              <a:gd name="T56" fmla="*/ 329 w 794"/>
              <a:gd name="T57" fmla="*/ 14 h 460"/>
              <a:gd name="T58" fmla="*/ 321 w 794"/>
              <a:gd name="T59" fmla="*/ 396 h 460"/>
              <a:gd name="T60" fmla="*/ 378 w 794"/>
              <a:gd name="T61" fmla="*/ 337 h 460"/>
              <a:gd name="T62" fmla="*/ 383 w 794"/>
              <a:gd name="T63" fmla="*/ 403 h 460"/>
              <a:gd name="T64" fmla="*/ 461 w 794"/>
              <a:gd name="T65" fmla="*/ 428 h 460"/>
              <a:gd name="T66" fmla="*/ 400 w 794"/>
              <a:gd name="T67" fmla="*/ 424 h 460"/>
              <a:gd name="T68" fmla="*/ 432 w 794"/>
              <a:gd name="T69" fmla="*/ 337 h 460"/>
              <a:gd name="T70" fmla="*/ 488 w 794"/>
              <a:gd name="T71" fmla="*/ 374 h 460"/>
              <a:gd name="T72" fmla="*/ 461 w 794"/>
              <a:gd name="T73" fmla="*/ 428 h 460"/>
              <a:gd name="T74" fmla="*/ 515 w 794"/>
              <a:gd name="T75" fmla="*/ 425 h 460"/>
              <a:gd name="T76" fmla="*/ 522 w 794"/>
              <a:gd name="T77" fmla="*/ 337 h 460"/>
              <a:gd name="T78" fmla="*/ 560 w 794"/>
              <a:gd name="T79" fmla="*/ 410 h 460"/>
              <a:gd name="T80" fmla="*/ 398 w 794"/>
              <a:gd name="T81" fmla="*/ 323 h 460"/>
              <a:gd name="T82" fmla="*/ 500 w 794"/>
              <a:gd name="T83" fmla="*/ 273 h 460"/>
              <a:gd name="T84" fmla="*/ 445 w 794"/>
              <a:gd name="T85" fmla="*/ 169 h 460"/>
              <a:gd name="T86" fmla="*/ 294 w 794"/>
              <a:gd name="T87" fmla="*/ 148 h 460"/>
              <a:gd name="T88" fmla="*/ 780 w 794"/>
              <a:gd name="T89" fmla="*/ 28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94" h="460">
                <a:moveTo>
                  <a:pt x="745" y="0"/>
                </a:moveTo>
                <a:cubicBezTo>
                  <a:pt x="329" y="0"/>
                  <a:pt x="329" y="0"/>
                  <a:pt x="329" y="0"/>
                </a:cubicBezTo>
                <a:cubicBezTo>
                  <a:pt x="313" y="0"/>
                  <a:pt x="299" y="7"/>
                  <a:pt x="290" y="20"/>
                </a:cubicBezTo>
                <a:cubicBezTo>
                  <a:pt x="278" y="14"/>
                  <a:pt x="248" y="8"/>
                  <a:pt x="212" y="39"/>
                </a:cubicBezTo>
                <a:cubicBezTo>
                  <a:pt x="168" y="77"/>
                  <a:pt x="6" y="200"/>
                  <a:pt x="4" y="201"/>
                </a:cubicBezTo>
                <a:cubicBezTo>
                  <a:pt x="1" y="204"/>
                  <a:pt x="0" y="208"/>
                  <a:pt x="3" y="211"/>
                </a:cubicBezTo>
                <a:cubicBezTo>
                  <a:pt x="4" y="213"/>
                  <a:pt x="6" y="214"/>
                  <a:pt x="8" y="214"/>
                </a:cubicBezTo>
                <a:cubicBezTo>
                  <a:pt x="10" y="214"/>
                  <a:pt x="11" y="213"/>
                  <a:pt x="13" y="212"/>
                </a:cubicBezTo>
                <a:cubicBezTo>
                  <a:pt x="14" y="211"/>
                  <a:pt x="177" y="88"/>
                  <a:pt x="221" y="50"/>
                </a:cubicBezTo>
                <a:cubicBezTo>
                  <a:pt x="251" y="24"/>
                  <a:pt x="274" y="28"/>
                  <a:pt x="283" y="32"/>
                </a:cubicBezTo>
                <a:cubicBezTo>
                  <a:pt x="281" y="37"/>
                  <a:pt x="280" y="43"/>
                  <a:pt x="280" y="49"/>
                </a:cubicBezTo>
                <a:cubicBezTo>
                  <a:pt x="280" y="244"/>
                  <a:pt x="280" y="244"/>
                  <a:pt x="280" y="244"/>
                </a:cubicBezTo>
                <a:cubicBezTo>
                  <a:pt x="260" y="253"/>
                  <a:pt x="246" y="259"/>
                  <a:pt x="245" y="260"/>
                </a:cubicBezTo>
                <a:cubicBezTo>
                  <a:pt x="241" y="262"/>
                  <a:pt x="240" y="266"/>
                  <a:pt x="241" y="270"/>
                </a:cubicBezTo>
                <a:cubicBezTo>
                  <a:pt x="243" y="273"/>
                  <a:pt x="247" y="275"/>
                  <a:pt x="251" y="273"/>
                </a:cubicBezTo>
                <a:cubicBezTo>
                  <a:pt x="252" y="272"/>
                  <a:pt x="410" y="198"/>
                  <a:pt x="450" y="182"/>
                </a:cubicBezTo>
                <a:cubicBezTo>
                  <a:pt x="479" y="170"/>
                  <a:pt x="498" y="184"/>
                  <a:pt x="507" y="201"/>
                </a:cubicBezTo>
                <a:cubicBezTo>
                  <a:pt x="516" y="221"/>
                  <a:pt x="514" y="248"/>
                  <a:pt x="492" y="261"/>
                </a:cubicBezTo>
                <a:cubicBezTo>
                  <a:pt x="482" y="267"/>
                  <a:pt x="464" y="275"/>
                  <a:pt x="444" y="285"/>
                </a:cubicBezTo>
                <a:cubicBezTo>
                  <a:pt x="411" y="300"/>
                  <a:pt x="381" y="315"/>
                  <a:pt x="371" y="324"/>
                </a:cubicBezTo>
                <a:cubicBezTo>
                  <a:pt x="371" y="324"/>
                  <a:pt x="370" y="324"/>
                  <a:pt x="370" y="325"/>
                </a:cubicBezTo>
                <a:cubicBezTo>
                  <a:pt x="370" y="325"/>
                  <a:pt x="369" y="325"/>
                  <a:pt x="369" y="326"/>
                </a:cubicBezTo>
                <a:cubicBezTo>
                  <a:pt x="366" y="329"/>
                  <a:pt x="361" y="334"/>
                  <a:pt x="356" y="340"/>
                </a:cubicBezTo>
                <a:cubicBezTo>
                  <a:pt x="336" y="363"/>
                  <a:pt x="303" y="401"/>
                  <a:pt x="274" y="409"/>
                </a:cubicBezTo>
                <a:cubicBezTo>
                  <a:pt x="236" y="419"/>
                  <a:pt x="82" y="424"/>
                  <a:pt x="80" y="424"/>
                </a:cubicBezTo>
                <a:cubicBezTo>
                  <a:pt x="76" y="424"/>
                  <a:pt x="73" y="428"/>
                  <a:pt x="74" y="431"/>
                </a:cubicBezTo>
                <a:cubicBezTo>
                  <a:pt x="74" y="435"/>
                  <a:pt x="77" y="438"/>
                  <a:pt x="81" y="438"/>
                </a:cubicBezTo>
                <a:cubicBezTo>
                  <a:pt x="81" y="438"/>
                  <a:pt x="81" y="438"/>
                  <a:pt x="81" y="438"/>
                </a:cubicBezTo>
                <a:cubicBezTo>
                  <a:pt x="87" y="438"/>
                  <a:pt x="238" y="433"/>
                  <a:pt x="278" y="422"/>
                </a:cubicBezTo>
                <a:cubicBezTo>
                  <a:pt x="289" y="419"/>
                  <a:pt x="299" y="413"/>
                  <a:pt x="310" y="406"/>
                </a:cubicBezTo>
                <a:cubicBezTo>
                  <a:pt x="314" y="416"/>
                  <a:pt x="322" y="425"/>
                  <a:pt x="333" y="431"/>
                </a:cubicBezTo>
                <a:cubicBezTo>
                  <a:pt x="339" y="434"/>
                  <a:pt x="347" y="436"/>
                  <a:pt x="354" y="436"/>
                </a:cubicBezTo>
                <a:cubicBezTo>
                  <a:pt x="365" y="436"/>
                  <a:pt x="376" y="431"/>
                  <a:pt x="385" y="423"/>
                </a:cubicBezTo>
                <a:cubicBezTo>
                  <a:pt x="386" y="425"/>
                  <a:pt x="386" y="426"/>
                  <a:pt x="386" y="428"/>
                </a:cubicBezTo>
                <a:cubicBezTo>
                  <a:pt x="391" y="440"/>
                  <a:pt x="399" y="450"/>
                  <a:pt x="410" y="455"/>
                </a:cubicBezTo>
                <a:cubicBezTo>
                  <a:pt x="417" y="459"/>
                  <a:pt x="424" y="460"/>
                  <a:pt x="431" y="460"/>
                </a:cubicBezTo>
                <a:cubicBezTo>
                  <a:pt x="449" y="460"/>
                  <a:pt x="465" y="451"/>
                  <a:pt x="474" y="434"/>
                </a:cubicBezTo>
                <a:cubicBezTo>
                  <a:pt x="485" y="410"/>
                  <a:pt x="485" y="410"/>
                  <a:pt x="485" y="410"/>
                </a:cubicBezTo>
                <a:cubicBezTo>
                  <a:pt x="489" y="421"/>
                  <a:pt x="497" y="431"/>
                  <a:pt x="509" y="437"/>
                </a:cubicBezTo>
                <a:cubicBezTo>
                  <a:pt x="516" y="440"/>
                  <a:pt x="523" y="442"/>
                  <a:pt x="530" y="442"/>
                </a:cubicBezTo>
                <a:cubicBezTo>
                  <a:pt x="547" y="442"/>
                  <a:pt x="564" y="432"/>
                  <a:pt x="572" y="416"/>
                </a:cubicBezTo>
                <a:cubicBezTo>
                  <a:pt x="611" y="337"/>
                  <a:pt x="611" y="337"/>
                  <a:pt x="611" y="337"/>
                </a:cubicBezTo>
                <a:cubicBezTo>
                  <a:pt x="745" y="337"/>
                  <a:pt x="745" y="337"/>
                  <a:pt x="745" y="337"/>
                </a:cubicBezTo>
                <a:cubicBezTo>
                  <a:pt x="772" y="337"/>
                  <a:pt x="794" y="315"/>
                  <a:pt x="794" y="288"/>
                </a:cubicBezTo>
                <a:cubicBezTo>
                  <a:pt x="794" y="49"/>
                  <a:pt x="794" y="49"/>
                  <a:pt x="794" y="49"/>
                </a:cubicBezTo>
                <a:cubicBezTo>
                  <a:pt x="794" y="22"/>
                  <a:pt x="772" y="0"/>
                  <a:pt x="745" y="0"/>
                </a:cubicBezTo>
                <a:close/>
                <a:moveTo>
                  <a:pt x="294" y="82"/>
                </a:moveTo>
                <a:cubicBezTo>
                  <a:pt x="780" y="82"/>
                  <a:pt x="780" y="82"/>
                  <a:pt x="780" y="82"/>
                </a:cubicBezTo>
                <a:cubicBezTo>
                  <a:pt x="780" y="134"/>
                  <a:pt x="780" y="134"/>
                  <a:pt x="780" y="134"/>
                </a:cubicBezTo>
                <a:cubicBezTo>
                  <a:pt x="294" y="134"/>
                  <a:pt x="294" y="134"/>
                  <a:pt x="294" y="134"/>
                </a:cubicBezTo>
                <a:lnTo>
                  <a:pt x="294" y="82"/>
                </a:lnTo>
                <a:close/>
                <a:moveTo>
                  <a:pt x="329" y="14"/>
                </a:moveTo>
                <a:cubicBezTo>
                  <a:pt x="745" y="14"/>
                  <a:pt x="745" y="14"/>
                  <a:pt x="745" y="14"/>
                </a:cubicBezTo>
                <a:cubicBezTo>
                  <a:pt x="765" y="14"/>
                  <a:pt x="780" y="29"/>
                  <a:pt x="780" y="49"/>
                </a:cubicBezTo>
                <a:cubicBezTo>
                  <a:pt x="780" y="68"/>
                  <a:pt x="780" y="68"/>
                  <a:pt x="780" y="68"/>
                </a:cubicBezTo>
                <a:cubicBezTo>
                  <a:pt x="294" y="68"/>
                  <a:pt x="294" y="68"/>
                  <a:pt x="294" y="68"/>
                </a:cubicBezTo>
                <a:cubicBezTo>
                  <a:pt x="294" y="49"/>
                  <a:pt x="294" y="49"/>
                  <a:pt x="294" y="49"/>
                </a:cubicBezTo>
                <a:cubicBezTo>
                  <a:pt x="294" y="29"/>
                  <a:pt x="310" y="14"/>
                  <a:pt x="329" y="14"/>
                </a:cubicBezTo>
                <a:close/>
                <a:moveTo>
                  <a:pt x="339" y="418"/>
                </a:moveTo>
                <a:cubicBezTo>
                  <a:pt x="330" y="414"/>
                  <a:pt x="324" y="406"/>
                  <a:pt x="321" y="396"/>
                </a:cubicBezTo>
                <a:cubicBezTo>
                  <a:pt x="338" y="382"/>
                  <a:pt x="354" y="364"/>
                  <a:pt x="366" y="350"/>
                </a:cubicBezTo>
                <a:cubicBezTo>
                  <a:pt x="371" y="345"/>
                  <a:pt x="375" y="340"/>
                  <a:pt x="378" y="337"/>
                </a:cubicBezTo>
                <a:cubicBezTo>
                  <a:pt x="416" y="337"/>
                  <a:pt x="416" y="337"/>
                  <a:pt x="416" y="337"/>
                </a:cubicBezTo>
                <a:cubicBezTo>
                  <a:pt x="383" y="403"/>
                  <a:pt x="383" y="403"/>
                  <a:pt x="383" y="403"/>
                </a:cubicBezTo>
                <a:cubicBezTo>
                  <a:pt x="375" y="420"/>
                  <a:pt x="355" y="426"/>
                  <a:pt x="339" y="418"/>
                </a:cubicBezTo>
                <a:close/>
                <a:moveTo>
                  <a:pt x="461" y="428"/>
                </a:moveTo>
                <a:cubicBezTo>
                  <a:pt x="453" y="444"/>
                  <a:pt x="433" y="451"/>
                  <a:pt x="416" y="443"/>
                </a:cubicBezTo>
                <a:cubicBezTo>
                  <a:pt x="409" y="439"/>
                  <a:pt x="403" y="432"/>
                  <a:pt x="400" y="424"/>
                </a:cubicBezTo>
                <a:cubicBezTo>
                  <a:pt x="397" y="415"/>
                  <a:pt x="398" y="406"/>
                  <a:pt x="401" y="398"/>
                </a:cubicBezTo>
                <a:cubicBezTo>
                  <a:pt x="432" y="337"/>
                  <a:pt x="432" y="337"/>
                  <a:pt x="432" y="337"/>
                </a:cubicBezTo>
                <a:cubicBezTo>
                  <a:pt x="506" y="337"/>
                  <a:pt x="506" y="337"/>
                  <a:pt x="506" y="337"/>
                </a:cubicBezTo>
                <a:cubicBezTo>
                  <a:pt x="488" y="374"/>
                  <a:pt x="488" y="374"/>
                  <a:pt x="488" y="374"/>
                </a:cubicBezTo>
                <a:cubicBezTo>
                  <a:pt x="488" y="374"/>
                  <a:pt x="488" y="374"/>
                  <a:pt x="488" y="374"/>
                </a:cubicBezTo>
                <a:lnTo>
                  <a:pt x="461" y="428"/>
                </a:lnTo>
                <a:close/>
                <a:moveTo>
                  <a:pt x="560" y="410"/>
                </a:moveTo>
                <a:cubicBezTo>
                  <a:pt x="552" y="426"/>
                  <a:pt x="532" y="433"/>
                  <a:pt x="515" y="425"/>
                </a:cubicBezTo>
                <a:cubicBezTo>
                  <a:pt x="499" y="416"/>
                  <a:pt x="492" y="397"/>
                  <a:pt x="500" y="380"/>
                </a:cubicBezTo>
                <a:cubicBezTo>
                  <a:pt x="522" y="337"/>
                  <a:pt x="522" y="337"/>
                  <a:pt x="522" y="337"/>
                </a:cubicBezTo>
                <a:cubicBezTo>
                  <a:pt x="596" y="337"/>
                  <a:pt x="596" y="337"/>
                  <a:pt x="596" y="337"/>
                </a:cubicBezTo>
                <a:lnTo>
                  <a:pt x="560" y="410"/>
                </a:lnTo>
                <a:close/>
                <a:moveTo>
                  <a:pt x="745" y="323"/>
                </a:moveTo>
                <a:cubicBezTo>
                  <a:pt x="398" y="323"/>
                  <a:pt x="398" y="323"/>
                  <a:pt x="398" y="323"/>
                </a:cubicBezTo>
                <a:cubicBezTo>
                  <a:pt x="412" y="315"/>
                  <a:pt x="432" y="306"/>
                  <a:pt x="450" y="297"/>
                </a:cubicBezTo>
                <a:cubicBezTo>
                  <a:pt x="470" y="288"/>
                  <a:pt x="489" y="279"/>
                  <a:pt x="500" y="273"/>
                </a:cubicBezTo>
                <a:cubicBezTo>
                  <a:pt x="529" y="255"/>
                  <a:pt x="531" y="220"/>
                  <a:pt x="519" y="195"/>
                </a:cubicBezTo>
                <a:cubicBezTo>
                  <a:pt x="509" y="174"/>
                  <a:pt x="483" y="154"/>
                  <a:pt x="445" y="169"/>
                </a:cubicBezTo>
                <a:cubicBezTo>
                  <a:pt x="419" y="179"/>
                  <a:pt x="345" y="214"/>
                  <a:pt x="294" y="237"/>
                </a:cubicBezTo>
                <a:cubicBezTo>
                  <a:pt x="294" y="148"/>
                  <a:pt x="294" y="148"/>
                  <a:pt x="294" y="148"/>
                </a:cubicBezTo>
                <a:cubicBezTo>
                  <a:pt x="780" y="148"/>
                  <a:pt x="780" y="148"/>
                  <a:pt x="780" y="148"/>
                </a:cubicBezTo>
                <a:cubicBezTo>
                  <a:pt x="780" y="288"/>
                  <a:pt x="780" y="288"/>
                  <a:pt x="780" y="288"/>
                </a:cubicBezTo>
                <a:cubicBezTo>
                  <a:pt x="780" y="307"/>
                  <a:pt x="765" y="323"/>
                  <a:pt x="745" y="323"/>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117"/>
          <p:cNvSpPr>
            <a:spLocks noEditPoints="1"/>
          </p:cNvSpPr>
          <p:nvPr/>
        </p:nvSpPr>
        <p:spPr bwMode="auto">
          <a:xfrm>
            <a:off x="7712212" y="2476565"/>
            <a:ext cx="372771" cy="420042"/>
          </a:xfrm>
          <a:custGeom>
            <a:avLst/>
            <a:gdLst>
              <a:gd name="T0" fmla="*/ 430 w 524"/>
              <a:gd name="T1" fmla="*/ 53 h 591"/>
              <a:gd name="T2" fmla="*/ 402 w 524"/>
              <a:gd name="T3" fmla="*/ 0 h 591"/>
              <a:gd name="T4" fmla="*/ 373 w 524"/>
              <a:gd name="T5" fmla="*/ 53 h 591"/>
              <a:gd name="T6" fmla="*/ 151 w 524"/>
              <a:gd name="T7" fmla="*/ 29 h 591"/>
              <a:gd name="T8" fmla="*/ 93 w 524"/>
              <a:gd name="T9" fmla="*/ 29 h 591"/>
              <a:gd name="T10" fmla="*/ 7 w 524"/>
              <a:gd name="T11" fmla="*/ 53 h 591"/>
              <a:gd name="T12" fmla="*/ 0 w 524"/>
              <a:gd name="T13" fmla="*/ 584 h 591"/>
              <a:gd name="T14" fmla="*/ 517 w 524"/>
              <a:gd name="T15" fmla="*/ 591 h 591"/>
              <a:gd name="T16" fmla="*/ 524 w 524"/>
              <a:gd name="T17" fmla="*/ 60 h 591"/>
              <a:gd name="T18" fmla="*/ 387 w 524"/>
              <a:gd name="T19" fmla="*/ 29 h 591"/>
              <a:gd name="T20" fmla="*/ 416 w 524"/>
              <a:gd name="T21" fmla="*/ 29 h 591"/>
              <a:gd name="T22" fmla="*/ 402 w 524"/>
              <a:gd name="T23" fmla="*/ 107 h 591"/>
              <a:gd name="T24" fmla="*/ 387 w 524"/>
              <a:gd name="T25" fmla="*/ 29 h 591"/>
              <a:gd name="T26" fmla="*/ 122 w 524"/>
              <a:gd name="T27" fmla="*/ 14 h 591"/>
              <a:gd name="T28" fmla="*/ 137 w 524"/>
              <a:gd name="T29" fmla="*/ 92 h 591"/>
              <a:gd name="T30" fmla="*/ 107 w 524"/>
              <a:gd name="T31" fmla="*/ 92 h 591"/>
              <a:gd name="T32" fmla="*/ 93 w 524"/>
              <a:gd name="T33" fmla="*/ 67 h 591"/>
              <a:gd name="T34" fmla="*/ 122 w 524"/>
              <a:gd name="T35" fmla="*/ 121 h 591"/>
              <a:gd name="T36" fmla="*/ 151 w 524"/>
              <a:gd name="T37" fmla="*/ 67 h 591"/>
              <a:gd name="T38" fmla="*/ 373 w 524"/>
              <a:gd name="T39" fmla="*/ 92 h 591"/>
              <a:gd name="T40" fmla="*/ 430 w 524"/>
              <a:gd name="T41" fmla="*/ 92 h 591"/>
              <a:gd name="T42" fmla="*/ 510 w 524"/>
              <a:gd name="T43" fmla="*/ 67 h 591"/>
              <a:gd name="T44" fmla="*/ 14 w 524"/>
              <a:gd name="T45" fmla="*/ 163 h 591"/>
              <a:gd name="T46" fmla="*/ 93 w 524"/>
              <a:gd name="T47" fmla="*/ 67 h 591"/>
              <a:gd name="T48" fmla="*/ 14 w 524"/>
              <a:gd name="T49" fmla="*/ 177 h 591"/>
              <a:gd name="T50" fmla="*/ 510 w 524"/>
              <a:gd name="T51" fmla="*/ 577 h 591"/>
              <a:gd name="T52" fmla="*/ 175 w 524"/>
              <a:gd name="T53" fmla="*/ 256 h 591"/>
              <a:gd name="T54" fmla="*/ 168 w 524"/>
              <a:gd name="T55" fmla="*/ 522 h 591"/>
              <a:gd name="T56" fmla="*/ 161 w 524"/>
              <a:gd name="T57" fmla="*/ 279 h 591"/>
              <a:gd name="T58" fmla="*/ 81 w 524"/>
              <a:gd name="T59" fmla="*/ 306 h 591"/>
              <a:gd name="T60" fmla="*/ 162 w 524"/>
              <a:gd name="T61" fmla="*/ 254 h 591"/>
              <a:gd name="T62" fmla="*/ 175 w 524"/>
              <a:gd name="T63" fmla="*/ 256 h 591"/>
              <a:gd name="T64" fmla="*/ 420 w 524"/>
              <a:gd name="T65" fmla="*/ 514 h 591"/>
              <a:gd name="T66" fmla="*/ 247 w 524"/>
              <a:gd name="T67" fmla="*/ 512 h 591"/>
              <a:gd name="T68" fmla="*/ 265 w 524"/>
              <a:gd name="T69" fmla="*/ 458 h 591"/>
              <a:gd name="T70" fmla="*/ 363 w 524"/>
              <a:gd name="T71" fmla="*/ 385 h 591"/>
              <a:gd name="T72" fmla="*/ 335 w 524"/>
              <a:gd name="T73" fmla="*/ 260 h 591"/>
              <a:gd name="T74" fmla="*/ 257 w 524"/>
              <a:gd name="T75" fmla="*/ 348 h 591"/>
              <a:gd name="T76" fmla="*/ 270 w 524"/>
              <a:gd name="T77" fmla="*/ 276 h 591"/>
              <a:gd name="T78" fmla="*/ 415 w 524"/>
              <a:gd name="T79" fmla="*/ 318 h 591"/>
              <a:gd name="T80" fmla="*/ 343 w 524"/>
              <a:gd name="T81" fmla="*/ 415 h 591"/>
              <a:gd name="T82" fmla="*/ 261 w 524"/>
              <a:gd name="T83" fmla="*/ 500 h 591"/>
              <a:gd name="T84" fmla="*/ 427 w 524"/>
              <a:gd name="T85" fmla="*/ 50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4" h="591">
                <a:moveTo>
                  <a:pt x="517" y="53"/>
                </a:moveTo>
                <a:cubicBezTo>
                  <a:pt x="430" y="53"/>
                  <a:pt x="430" y="53"/>
                  <a:pt x="430" y="53"/>
                </a:cubicBezTo>
                <a:cubicBezTo>
                  <a:pt x="430" y="29"/>
                  <a:pt x="430" y="29"/>
                  <a:pt x="430" y="29"/>
                </a:cubicBezTo>
                <a:cubicBezTo>
                  <a:pt x="430" y="13"/>
                  <a:pt x="417" y="0"/>
                  <a:pt x="402" y="0"/>
                </a:cubicBezTo>
                <a:cubicBezTo>
                  <a:pt x="386" y="0"/>
                  <a:pt x="373" y="13"/>
                  <a:pt x="373" y="29"/>
                </a:cubicBezTo>
                <a:cubicBezTo>
                  <a:pt x="373" y="53"/>
                  <a:pt x="373" y="53"/>
                  <a:pt x="373" y="53"/>
                </a:cubicBezTo>
                <a:cubicBezTo>
                  <a:pt x="151" y="53"/>
                  <a:pt x="151" y="53"/>
                  <a:pt x="151" y="53"/>
                </a:cubicBezTo>
                <a:cubicBezTo>
                  <a:pt x="151" y="29"/>
                  <a:pt x="151" y="29"/>
                  <a:pt x="151" y="29"/>
                </a:cubicBezTo>
                <a:cubicBezTo>
                  <a:pt x="151" y="13"/>
                  <a:pt x="138" y="0"/>
                  <a:pt x="122" y="0"/>
                </a:cubicBezTo>
                <a:cubicBezTo>
                  <a:pt x="106" y="0"/>
                  <a:pt x="93" y="13"/>
                  <a:pt x="93" y="29"/>
                </a:cubicBezTo>
                <a:cubicBezTo>
                  <a:pt x="93" y="53"/>
                  <a:pt x="93" y="53"/>
                  <a:pt x="93" y="53"/>
                </a:cubicBezTo>
                <a:cubicBezTo>
                  <a:pt x="7" y="53"/>
                  <a:pt x="7" y="53"/>
                  <a:pt x="7" y="53"/>
                </a:cubicBezTo>
                <a:cubicBezTo>
                  <a:pt x="3" y="53"/>
                  <a:pt x="0" y="56"/>
                  <a:pt x="0" y="60"/>
                </a:cubicBezTo>
                <a:cubicBezTo>
                  <a:pt x="0" y="584"/>
                  <a:pt x="0" y="584"/>
                  <a:pt x="0" y="584"/>
                </a:cubicBezTo>
                <a:cubicBezTo>
                  <a:pt x="0" y="588"/>
                  <a:pt x="3" y="591"/>
                  <a:pt x="7" y="591"/>
                </a:cubicBezTo>
                <a:cubicBezTo>
                  <a:pt x="517" y="591"/>
                  <a:pt x="517" y="591"/>
                  <a:pt x="517" y="591"/>
                </a:cubicBezTo>
                <a:cubicBezTo>
                  <a:pt x="521" y="591"/>
                  <a:pt x="524" y="588"/>
                  <a:pt x="524" y="584"/>
                </a:cubicBezTo>
                <a:cubicBezTo>
                  <a:pt x="524" y="60"/>
                  <a:pt x="524" y="60"/>
                  <a:pt x="524" y="60"/>
                </a:cubicBezTo>
                <a:cubicBezTo>
                  <a:pt x="524" y="56"/>
                  <a:pt x="521" y="53"/>
                  <a:pt x="517" y="53"/>
                </a:cubicBezTo>
                <a:close/>
                <a:moveTo>
                  <a:pt x="387" y="29"/>
                </a:moveTo>
                <a:cubicBezTo>
                  <a:pt x="387" y="21"/>
                  <a:pt x="393" y="14"/>
                  <a:pt x="402" y="14"/>
                </a:cubicBezTo>
                <a:cubicBezTo>
                  <a:pt x="410" y="14"/>
                  <a:pt x="416" y="21"/>
                  <a:pt x="416" y="29"/>
                </a:cubicBezTo>
                <a:cubicBezTo>
                  <a:pt x="416" y="92"/>
                  <a:pt x="416" y="92"/>
                  <a:pt x="416" y="92"/>
                </a:cubicBezTo>
                <a:cubicBezTo>
                  <a:pt x="416" y="100"/>
                  <a:pt x="410" y="107"/>
                  <a:pt x="402" y="107"/>
                </a:cubicBezTo>
                <a:cubicBezTo>
                  <a:pt x="393" y="107"/>
                  <a:pt x="387" y="100"/>
                  <a:pt x="387" y="92"/>
                </a:cubicBezTo>
                <a:lnTo>
                  <a:pt x="387" y="29"/>
                </a:lnTo>
                <a:close/>
                <a:moveTo>
                  <a:pt x="107" y="29"/>
                </a:moveTo>
                <a:cubicBezTo>
                  <a:pt x="107" y="21"/>
                  <a:pt x="114" y="14"/>
                  <a:pt x="122" y="14"/>
                </a:cubicBezTo>
                <a:cubicBezTo>
                  <a:pt x="130" y="14"/>
                  <a:pt x="137" y="21"/>
                  <a:pt x="137" y="29"/>
                </a:cubicBezTo>
                <a:cubicBezTo>
                  <a:pt x="137" y="92"/>
                  <a:pt x="137" y="92"/>
                  <a:pt x="137" y="92"/>
                </a:cubicBezTo>
                <a:cubicBezTo>
                  <a:pt x="137" y="100"/>
                  <a:pt x="130" y="107"/>
                  <a:pt x="122" y="107"/>
                </a:cubicBezTo>
                <a:cubicBezTo>
                  <a:pt x="114" y="107"/>
                  <a:pt x="107" y="100"/>
                  <a:pt x="107" y="92"/>
                </a:cubicBezTo>
                <a:lnTo>
                  <a:pt x="107" y="29"/>
                </a:lnTo>
                <a:close/>
                <a:moveTo>
                  <a:pt x="93" y="67"/>
                </a:moveTo>
                <a:cubicBezTo>
                  <a:pt x="93" y="92"/>
                  <a:pt x="93" y="92"/>
                  <a:pt x="93" y="92"/>
                </a:cubicBezTo>
                <a:cubicBezTo>
                  <a:pt x="93" y="108"/>
                  <a:pt x="106" y="121"/>
                  <a:pt x="122" y="121"/>
                </a:cubicBezTo>
                <a:cubicBezTo>
                  <a:pt x="138" y="121"/>
                  <a:pt x="151" y="108"/>
                  <a:pt x="151" y="92"/>
                </a:cubicBezTo>
                <a:cubicBezTo>
                  <a:pt x="151" y="67"/>
                  <a:pt x="151" y="67"/>
                  <a:pt x="151" y="67"/>
                </a:cubicBezTo>
                <a:cubicBezTo>
                  <a:pt x="373" y="67"/>
                  <a:pt x="373" y="67"/>
                  <a:pt x="373" y="67"/>
                </a:cubicBezTo>
                <a:cubicBezTo>
                  <a:pt x="373" y="92"/>
                  <a:pt x="373" y="92"/>
                  <a:pt x="373" y="92"/>
                </a:cubicBezTo>
                <a:cubicBezTo>
                  <a:pt x="373" y="108"/>
                  <a:pt x="386" y="121"/>
                  <a:pt x="402" y="121"/>
                </a:cubicBezTo>
                <a:cubicBezTo>
                  <a:pt x="417" y="121"/>
                  <a:pt x="430" y="108"/>
                  <a:pt x="430" y="92"/>
                </a:cubicBezTo>
                <a:cubicBezTo>
                  <a:pt x="430" y="67"/>
                  <a:pt x="430" y="67"/>
                  <a:pt x="430" y="67"/>
                </a:cubicBezTo>
                <a:cubicBezTo>
                  <a:pt x="510" y="67"/>
                  <a:pt x="510" y="67"/>
                  <a:pt x="510" y="67"/>
                </a:cubicBezTo>
                <a:cubicBezTo>
                  <a:pt x="510" y="163"/>
                  <a:pt x="510" y="163"/>
                  <a:pt x="510" y="163"/>
                </a:cubicBezTo>
                <a:cubicBezTo>
                  <a:pt x="14" y="163"/>
                  <a:pt x="14" y="163"/>
                  <a:pt x="14" y="163"/>
                </a:cubicBezTo>
                <a:cubicBezTo>
                  <a:pt x="14" y="67"/>
                  <a:pt x="14" y="67"/>
                  <a:pt x="14" y="67"/>
                </a:cubicBezTo>
                <a:lnTo>
                  <a:pt x="93" y="67"/>
                </a:lnTo>
                <a:close/>
                <a:moveTo>
                  <a:pt x="14" y="577"/>
                </a:moveTo>
                <a:cubicBezTo>
                  <a:pt x="14" y="177"/>
                  <a:pt x="14" y="177"/>
                  <a:pt x="14" y="177"/>
                </a:cubicBezTo>
                <a:cubicBezTo>
                  <a:pt x="510" y="177"/>
                  <a:pt x="510" y="177"/>
                  <a:pt x="510" y="177"/>
                </a:cubicBezTo>
                <a:cubicBezTo>
                  <a:pt x="510" y="577"/>
                  <a:pt x="510" y="577"/>
                  <a:pt x="510" y="577"/>
                </a:cubicBezTo>
                <a:lnTo>
                  <a:pt x="14" y="577"/>
                </a:lnTo>
                <a:close/>
                <a:moveTo>
                  <a:pt x="175" y="256"/>
                </a:moveTo>
                <a:cubicBezTo>
                  <a:pt x="175" y="515"/>
                  <a:pt x="175" y="515"/>
                  <a:pt x="175" y="515"/>
                </a:cubicBezTo>
                <a:cubicBezTo>
                  <a:pt x="175" y="519"/>
                  <a:pt x="172" y="522"/>
                  <a:pt x="168" y="522"/>
                </a:cubicBezTo>
                <a:cubicBezTo>
                  <a:pt x="165" y="522"/>
                  <a:pt x="161" y="519"/>
                  <a:pt x="161" y="515"/>
                </a:cubicBezTo>
                <a:cubicBezTo>
                  <a:pt x="161" y="279"/>
                  <a:pt x="161" y="279"/>
                  <a:pt x="161" y="279"/>
                </a:cubicBezTo>
                <a:cubicBezTo>
                  <a:pt x="142" y="299"/>
                  <a:pt x="108" y="313"/>
                  <a:pt x="88" y="313"/>
                </a:cubicBezTo>
                <a:cubicBezTo>
                  <a:pt x="85" y="313"/>
                  <a:pt x="81" y="310"/>
                  <a:pt x="81" y="306"/>
                </a:cubicBezTo>
                <a:cubicBezTo>
                  <a:pt x="81" y="303"/>
                  <a:pt x="85" y="299"/>
                  <a:pt x="88" y="299"/>
                </a:cubicBezTo>
                <a:cubicBezTo>
                  <a:pt x="109" y="299"/>
                  <a:pt x="155" y="276"/>
                  <a:pt x="162" y="254"/>
                </a:cubicBezTo>
                <a:cubicBezTo>
                  <a:pt x="163" y="251"/>
                  <a:pt x="166" y="249"/>
                  <a:pt x="169" y="250"/>
                </a:cubicBezTo>
                <a:cubicBezTo>
                  <a:pt x="173" y="250"/>
                  <a:pt x="175" y="253"/>
                  <a:pt x="175" y="256"/>
                </a:cubicBezTo>
                <a:close/>
                <a:moveTo>
                  <a:pt x="427" y="507"/>
                </a:moveTo>
                <a:cubicBezTo>
                  <a:pt x="427" y="511"/>
                  <a:pt x="424" y="514"/>
                  <a:pt x="420" y="514"/>
                </a:cubicBezTo>
                <a:cubicBezTo>
                  <a:pt x="253" y="514"/>
                  <a:pt x="253" y="514"/>
                  <a:pt x="253" y="514"/>
                </a:cubicBezTo>
                <a:cubicBezTo>
                  <a:pt x="251" y="514"/>
                  <a:pt x="249" y="513"/>
                  <a:pt x="247" y="512"/>
                </a:cubicBezTo>
                <a:cubicBezTo>
                  <a:pt x="246" y="510"/>
                  <a:pt x="245" y="508"/>
                  <a:pt x="246" y="506"/>
                </a:cubicBezTo>
                <a:cubicBezTo>
                  <a:pt x="246" y="505"/>
                  <a:pt x="250" y="475"/>
                  <a:pt x="265" y="458"/>
                </a:cubicBezTo>
                <a:cubicBezTo>
                  <a:pt x="287" y="433"/>
                  <a:pt x="313" y="417"/>
                  <a:pt x="336" y="403"/>
                </a:cubicBezTo>
                <a:cubicBezTo>
                  <a:pt x="346" y="397"/>
                  <a:pt x="356" y="391"/>
                  <a:pt x="363" y="385"/>
                </a:cubicBezTo>
                <a:cubicBezTo>
                  <a:pt x="388" y="368"/>
                  <a:pt x="401" y="343"/>
                  <a:pt x="401" y="318"/>
                </a:cubicBezTo>
                <a:cubicBezTo>
                  <a:pt x="401" y="312"/>
                  <a:pt x="399" y="260"/>
                  <a:pt x="335" y="260"/>
                </a:cubicBezTo>
                <a:cubicBezTo>
                  <a:pt x="318" y="260"/>
                  <a:pt x="264" y="266"/>
                  <a:pt x="264" y="341"/>
                </a:cubicBezTo>
                <a:cubicBezTo>
                  <a:pt x="264" y="345"/>
                  <a:pt x="261" y="348"/>
                  <a:pt x="257" y="348"/>
                </a:cubicBezTo>
                <a:cubicBezTo>
                  <a:pt x="253" y="348"/>
                  <a:pt x="250" y="345"/>
                  <a:pt x="250" y="341"/>
                </a:cubicBezTo>
                <a:cubicBezTo>
                  <a:pt x="250" y="315"/>
                  <a:pt x="257" y="293"/>
                  <a:pt x="270" y="276"/>
                </a:cubicBezTo>
                <a:cubicBezTo>
                  <a:pt x="285" y="256"/>
                  <a:pt x="307" y="246"/>
                  <a:pt x="335" y="246"/>
                </a:cubicBezTo>
                <a:cubicBezTo>
                  <a:pt x="398" y="246"/>
                  <a:pt x="415" y="291"/>
                  <a:pt x="415" y="318"/>
                </a:cubicBezTo>
                <a:cubicBezTo>
                  <a:pt x="415" y="348"/>
                  <a:pt x="399" y="376"/>
                  <a:pt x="372" y="397"/>
                </a:cubicBezTo>
                <a:cubicBezTo>
                  <a:pt x="363" y="403"/>
                  <a:pt x="354" y="409"/>
                  <a:pt x="343" y="415"/>
                </a:cubicBezTo>
                <a:cubicBezTo>
                  <a:pt x="321" y="429"/>
                  <a:pt x="296" y="444"/>
                  <a:pt x="276" y="467"/>
                </a:cubicBezTo>
                <a:cubicBezTo>
                  <a:pt x="267" y="476"/>
                  <a:pt x="263" y="491"/>
                  <a:pt x="261" y="500"/>
                </a:cubicBezTo>
                <a:cubicBezTo>
                  <a:pt x="420" y="500"/>
                  <a:pt x="420" y="500"/>
                  <a:pt x="420" y="500"/>
                </a:cubicBezTo>
                <a:cubicBezTo>
                  <a:pt x="424" y="500"/>
                  <a:pt x="427" y="503"/>
                  <a:pt x="427" y="50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135"/>
          <p:cNvSpPr>
            <a:spLocks noEditPoints="1"/>
          </p:cNvSpPr>
          <p:nvPr/>
        </p:nvSpPr>
        <p:spPr bwMode="auto">
          <a:xfrm>
            <a:off x="3851339" y="4469502"/>
            <a:ext cx="416754" cy="378120"/>
          </a:xfrm>
          <a:custGeom>
            <a:avLst/>
            <a:gdLst>
              <a:gd name="T0" fmla="*/ 474 w 586"/>
              <a:gd name="T1" fmla="*/ 532 h 532"/>
              <a:gd name="T2" fmla="*/ 411 w 586"/>
              <a:gd name="T3" fmla="*/ 468 h 532"/>
              <a:gd name="T4" fmla="*/ 474 w 586"/>
              <a:gd name="T5" fmla="*/ 404 h 532"/>
              <a:gd name="T6" fmla="*/ 538 w 586"/>
              <a:gd name="T7" fmla="*/ 468 h 532"/>
              <a:gd name="T8" fmla="*/ 474 w 586"/>
              <a:gd name="T9" fmla="*/ 532 h 532"/>
              <a:gd name="T10" fmla="*/ 474 w 586"/>
              <a:gd name="T11" fmla="*/ 418 h 532"/>
              <a:gd name="T12" fmla="*/ 425 w 586"/>
              <a:gd name="T13" fmla="*/ 468 h 532"/>
              <a:gd name="T14" fmla="*/ 474 w 586"/>
              <a:gd name="T15" fmla="*/ 518 h 532"/>
              <a:gd name="T16" fmla="*/ 524 w 586"/>
              <a:gd name="T17" fmla="*/ 468 h 532"/>
              <a:gd name="T18" fmla="*/ 474 w 586"/>
              <a:gd name="T19" fmla="*/ 418 h 532"/>
              <a:gd name="T20" fmla="*/ 180 w 586"/>
              <a:gd name="T21" fmla="*/ 532 h 532"/>
              <a:gd name="T22" fmla="*/ 116 w 586"/>
              <a:gd name="T23" fmla="*/ 468 h 532"/>
              <a:gd name="T24" fmla="*/ 180 w 586"/>
              <a:gd name="T25" fmla="*/ 404 h 532"/>
              <a:gd name="T26" fmla="*/ 244 w 586"/>
              <a:gd name="T27" fmla="*/ 468 h 532"/>
              <a:gd name="T28" fmla="*/ 180 w 586"/>
              <a:gd name="T29" fmla="*/ 532 h 532"/>
              <a:gd name="T30" fmla="*/ 180 w 586"/>
              <a:gd name="T31" fmla="*/ 418 h 532"/>
              <a:gd name="T32" fmla="*/ 130 w 586"/>
              <a:gd name="T33" fmla="*/ 468 h 532"/>
              <a:gd name="T34" fmla="*/ 180 w 586"/>
              <a:gd name="T35" fmla="*/ 518 h 532"/>
              <a:gd name="T36" fmla="*/ 230 w 586"/>
              <a:gd name="T37" fmla="*/ 468 h 532"/>
              <a:gd name="T38" fmla="*/ 180 w 586"/>
              <a:gd name="T39" fmla="*/ 418 h 532"/>
              <a:gd name="T40" fmla="*/ 140 w 586"/>
              <a:gd name="T41" fmla="*/ 389 h 532"/>
              <a:gd name="T42" fmla="*/ 106 w 586"/>
              <a:gd name="T43" fmla="*/ 360 h 532"/>
              <a:gd name="T44" fmla="*/ 69 w 586"/>
              <a:gd name="T45" fmla="*/ 67 h 532"/>
              <a:gd name="T46" fmla="*/ 34 w 586"/>
              <a:gd name="T47" fmla="*/ 67 h 532"/>
              <a:gd name="T48" fmla="*/ 0 w 586"/>
              <a:gd name="T49" fmla="*/ 33 h 532"/>
              <a:gd name="T50" fmla="*/ 34 w 586"/>
              <a:gd name="T51" fmla="*/ 0 h 532"/>
              <a:gd name="T52" fmla="*/ 99 w 586"/>
              <a:gd name="T53" fmla="*/ 0 h 532"/>
              <a:gd name="T54" fmla="*/ 132 w 586"/>
              <a:gd name="T55" fmla="*/ 29 h 532"/>
              <a:gd name="T56" fmla="*/ 137 w 586"/>
              <a:gd name="T57" fmla="*/ 66 h 532"/>
              <a:gd name="T58" fmla="*/ 551 w 586"/>
              <a:gd name="T59" fmla="*/ 66 h 532"/>
              <a:gd name="T60" fmla="*/ 576 w 586"/>
              <a:gd name="T61" fmla="*/ 77 h 532"/>
              <a:gd name="T62" fmla="*/ 585 w 586"/>
              <a:gd name="T63" fmla="*/ 103 h 532"/>
              <a:gd name="T64" fmla="*/ 560 w 586"/>
              <a:gd name="T65" fmla="*/ 318 h 532"/>
              <a:gd name="T66" fmla="*/ 531 w 586"/>
              <a:gd name="T67" fmla="*/ 348 h 532"/>
              <a:gd name="T68" fmla="*/ 143 w 586"/>
              <a:gd name="T69" fmla="*/ 389 h 532"/>
              <a:gd name="T70" fmla="*/ 142 w 586"/>
              <a:gd name="T71" fmla="*/ 389 h 532"/>
              <a:gd name="T72" fmla="*/ 140 w 586"/>
              <a:gd name="T73" fmla="*/ 389 h 532"/>
              <a:gd name="T74" fmla="*/ 34 w 586"/>
              <a:gd name="T75" fmla="*/ 14 h 532"/>
              <a:gd name="T76" fmla="*/ 14 w 586"/>
              <a:gd name="T77" fmla="*/ 33 h 532"/>
              <a:gd name="T78" fmla="*/ 34 w 586"/>
              <a:gd name="T79" fmla="*/ 53 h 532"/>
              <a:gd name="T80" fmla="*/ 75 w 586"/>
              <a:gd name="T81" fmla="*/ 53 h 532"/>
              <a:gd name="T82" fmla="*/ 82 w 586"/>
              <a:gd name="T83" fmla="*/ 59 h 532"/>
              <a:gd name="T84" fmla="*/ 120 w 586"/>
              <a:gd name="T85" fmla="*/ 358 h 532"/>
              <a:gd name="T86" fmla="*/ 142 w 586"/>
              <a:gd name="T87" fmla="*/ 375 h 532"/>
              <a:gd name="T88" fmla="*/ 142 w 586"/>
              <a:gd name="T89" fmla="*/ 375 h 532"/>
              <a:gd name="T90" fmla="*/ 529 w 586"/>
              <a:gd name="T91" fmla="*/ 334 h 532"/>
              <a:gd name="T92" fmla="*/ 546 w 586"/>
              <a:gd name="T93" fmla="*/ 317 h 532"/>
              <a:gd name="T94" fmla="*/ 571 w 586"/>
              <a:gd name="T95" fmla="*/ 102 h 532"/>
              <a:gd name="T96" fmla="*/ 566 w 586"/>
              <a:gd name="T97" fmla="*/ 86 h 532"/>
              <a:gd name="T98" fmla="*/ 551 w 586"/>
              <a:gd name="T99" fmla="*/ 80 h 532"/>
              <a:gd name="T100" fmla="*/ 131 w 586"/>
              <a:gd name="T101" fmla="*/ 80 h 532"/>
              <a:gd name="T102" fmla="*/ 124 w 586"/>
              <a:gd name="T103" fmla="*/ 74 h 532"/>
              <a:gd name="T104" fmla="*/ 118 w 586"/>
              <a:gd name="T105" fmla="*/ 31 h 532"/>
              <a:gd name="T106" fmla="*/ 99 w 586"/>
              <a:gd name="T107" fmla="*/ 14 h 532"/>
              <a:gd name="T108" fmla="*/ 34 w 586"/>
              <a:gd name="T109" fmla="*/ 14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86" h="532">
                <a:moveTo>
                  <a:pt x="474" y="532"/>
                </a:moveTo>
                <a:cubicBezTo>
                  <a:pt x="439" y="532"/>
                  <a:pt x="411" y="503"/>
                  <a:pt x="411" y="468"/>
                </a:cubicBezTo>
                <a:cubicBezTo>
                  <a:pt x="411" y="433"/>
                  <a:pt x="439" y="404"/>
                  <a:pt x="474" y="404"/>
                </a:cubicBezTo>
                <a:cubicBezTo>
                  <a:pt x="510" y="404"/>
                  <a:pt x="538" y="433"/>
                  <a:pt x="538" y="468"/>
                </a:cubicBezTo>
                <a:cubicBezTo>
                  <a:pt x="538" y="503"/>
                  <a:pt x="510" y="532"/>
                  <a:pt x="474" y="532"/>
                </a:cubicBezTo>
                <a:close/>
                <a:moveTo>
                  <a:pt x="474" y="418"/>
                </a:moveTo>
                <a:cubicBezTo>
                  <a:pt x="447" y="418"/>
                  <a:pt x="425" y="441"/>
                  <a:pt x="425" y="468"/>
                </a:cubicBezTo>
                <a:cubicBezTo>
                  <a:pt x="425" y="496"/>
                  <a:pt x="447" y="518"/>
                  <a:pt x="474" y="518"/>
                </a:cubicBezTo>
                <a:cubicBezTo>
                  <a:pt x="502" y="518"/>
                  <a:pt x="524" y="496"/>
                  <a:pt x="524" y="468"/>
                </a:cubicBezTo>
                <a:cubicBezTo>
                  <a:pt x="524" y="441"/>
                  <a:pt x="502" y="418"/>
                  <a:pt x="474" y="418"/>
                </a:cubicBezTo>
                <a:close/>
                <a:moveTo>
                  <a:pt x="180" y="532"/>
                </a:moveTo>
                <a:cubicBezTo>
                  <a:pt x="145" y="532"/>
                  <a:pt x="116" y="503"/>
                  <a:pt x="116" y="468"/>
                </a:cubicBezTo>
                <a:cubicBezTo>
                  <a:pt x="116" y="433"/>
                  <a:pt x="145" y="404"/>
                  <a:pt x="180" y="404"/>
                </a:cubicBezTo>
                <a:cubicBezTo>
                  <a:pt x="215" y="404"/>
                  <a:pt x="244" y="433"/>
                  <a:pt x="244" y="468"/>
                </a:cubicBezTo>
                <a:cubicBezTo>
                  <a:pt x="244" y="503"/>
                  <a:pt x="215" y="532"/>
                  <a:pt x="180" y="532"/>
                </a:cubicBezTo>
                <a:close/>
                <a:moveTo>
                  <a:pt x="180" y="418"/>
                </a:moveTo>
                <a:cubicBezTo>
                  <a:pt x="153" y="418"/>
                  <a:pt x="130" y="441"/>
                  <a:pt x="130" y="468"/>
                </a:cubicBezTo>
                <a:cubicBezTo>
                  <a:pt x="130" y="496"/>
                  <a:pt x="153" y="518"/>
                  <a:pt x="180" y="518"/>
                </a:cubicBezTo>
                <a:cubicBezTo>
                  <a:pt x="208" y="518"/>
                  <a:pt x="230" y="496"/>
                  <a:pt x="230" y="468"/>
                </a:cubicBezTo>
                <a:cubicBezTo>
                  <a:pt x="230" y="441"/>
                  <a:pt x="208" y="418"/>
                  <a:pt x="180" y="418"/>
                </a:cubicBezTo>
                <a:close/>
                <a:moveTo>
                  <a:pt x="140" y="389"/>
                </a:moveTo>
                <a:cubicBezTo>
                  <a:pt x="123" y="389"/>
                  <a:pt x="108" y="376"/>
                  <a:pt x="106" y="360"/>
                </a:cubicBezTo>
                <a:cubicBezTo>
                  <a:pt x="69" y="67"/>
                  <a:pt x="69" y="67"/>
                  <a:pt x="69" y="67"/>
                </a:cubicBezTo>
                <a:cubicBezTo>
                  <a:pt x="34" y="67"/>
                  <a:pt x="34" y="67"/>
                  <a:pt x="34" y="67"/>
                </a:cubicBezTo>
                <a:cubicBezTo>
                  <a:pt x="16" y="67"/>
                  <a:pt x="0" y="52"/>
                  <a:pt x="0" y="33"/>
                </a:cubicBezTo>
                <a:cubicBezTo>
                  <a:pt x="0" y="15"/>
                  <a:pt x="16" y="0"/>
                  <a:pt x="34" y="0"/>
                </a:cubicBezTo>
                <a:cubicBezTo>
                  <a:pt x="99" y="0"/>
                  <a:pt x="99" y="0"/>
                  <a:pt x="99" y="0"/>
                </a:cubicBezTo>
                <a:cubicBezTo>
                  <a:pt x="116" y="0"/>
                  <a:pt x="130" y="12"/>
                  <a:pt x="132" y="29"/>
                </a:cubicBezTo>
                <a:cubicBezTo>
                  <a:pt x="137" y="66"/>
                  <a:pt x="137" y="66"/>
                  <a:pt x="137" y="66"/>
                </a:cubicBezTo>
                <a:cubicBezTo>
                  <a:pt x="551" y="66"/>
                  <a:pt x="551" y="66"/>
                  <a:pt x="551" y="66"/>
                </a:cubicBezTo>
                <a:cubicBezTo>
                  <a:pt x="561" y="66"/>
                  <a:pt x="570" y="70"/>
                  <a:pt x="576" y="77"/>
                </a:cubicBezTo>
                <a:cubicBezTo>
                  <a:pt x="583" y="84"/>
                  <a:pt x="586" y="94"/>
                  <a:pt x="585" y="103"/>
                </a:cubicBezTo>
                <a:cubicBezTo>
                  <a:pt x="560" y="318"/>
                  <a:pt x="560" y="318"/>
                  <a:pt x="560" y="318"/>
                </a:cubicBezTo>
                <a:cubicBezTo>
                  <a:pt x="559" y="334"/>
                  <a:pt x="546" y="346"/>
                  <a:pt x="531" y="348"/>
                </a:cubicBezTo>
                <a:cubicBezTo>
                  <a:pt x="143" y="389"/>
                  <a:pt x="143" y="389"/>
                  <a:pt x="143" y="389"/>
                </a:cubicBezTo>
                <a:cubicBezTo>
                  <a:pt x="143" y="389"/>
                  <a:pt x="143" y="389"/>
                  <a:pt x="142" y="389"/>
                </a:cubicBezTo>
                <a:cubicBezTo>
                  <a:pt x="142" y="389"/>
                  <a:pt x="141" y="389"/>
                  <a:pt x="140" y="389"/>
                </a:cubicBezTo>
                <a:close/>
                <a:moveTo>
                  <a:pt x="34" y="14"/>
                </a:moveTo>
                <a:cubicBezTo>
                  <a:pt x="23" y="14"/>
                  <a:pt x="14" y="22"/>
                  <a:pt x="14" y="33"/>
                </a:cubicBezTo>
                <a:cubicBezTo>
                  <a:pt x="14" y="44"/>
                  <a:pt x="23" y="53"/>
                  <a:pt x="34" y="53"/>
                </a:cubicBezTo>
                <a:cubicBezTo>
                  <a:pt x="75" y="53"/>
                  <a:pt x="75" y="53"/>
                  <a:pt x="75" y="53"/>
                </a:cubicBezTo>
                <a:cubicBezTo>
                  <a:pt x="79" y="53"/>
                  <a:pt x="82" y="55"/>
                  <a:pt x="82" y="59"/>
                </a:cubicBezTo>
                <a:cubicBezTo>
                  <a:pt x="120" y="358"/>
                  <a:pt x="120" y="358"/>
                  <a:pt x="120" y="358"/>
                </a:cubicBezTo>
                <a:cubicBezTo>
                  <a:pt x="122" y="368"/>
                  <a:pt x="131" y="376"/>
                  <a:pt x="142" y="375"/>
                </a:cubicBezTo>
                <a:cubicBezTo>
                  <a:pt x="142" y="375"/>
                  <a:pt x="142" y="375"/>
                  <a:pt x="142" y="375"/>
                </a:cubicBezTo>
                <a:cubicBezTo>
                  <a:pt x="529" y="334"/>
                  <a:pt x="529" y="334"/>
                  <a:pt x="529" y="334"/>
                </a:cubicBezTo>
                <a:cubicBezTo>
                  <a:pt x="538" y="333"/>
                  <a:pt x="545" y="326"/>
                  <a:pt x="546" y="317"/>
                </a:cubicBezTo>
                <a:cubicBezTo>
                  <a:pt x="571" y="102"/>
                  <a:pt x="571" y="102"/>
                  <a:pt x="571" y="102"/>
                </a:cubicBezTo>
                <a:cubicBezTo>
                  <a:pt x="571" y="96"/>
                  <a:pt x="570" y="91"/>
                  <a:pt x="566" y="86"/>
                </a:cubicBezTo>
                <a:cubicBezTo>
                  <a:pt x="562" y="82"/>
                  <a:pt x="557" y="80"/>
                  <a:pt x="551" y="80"/>
                </a:cubicBezTo>
                <a:cubicBezTo>
                  <a:pt x="131" y="80"/>
                  <a:pt x="131" y="80"/>
                  <a:pt x="131" y="80"/>
                </a:cubicBezTo>
                <a:cubicBezTo>
                  <a:pt x="127" y="80"/>
                  <a:pt x="124" y="77"/>
                  <a:pt x="124" y="74"/>
                </a:cubicBezTo>
                <a:cubicBezTo>
                  <a:pt x="118" y="31"/>
                  <a:pt x="118" y="31"/>
                  <a:pt x="118" y="31"/>
                </a:cubicBezTo>
                <a:cubicBezTo>
                  <a:pt x="117" y="21"/>
                  <a:pt x="109" y="14"/>
                  <a:pt x="99" y="14"/>
                </a:cubicBezTo>
                <a:lnTo>
                  <a:pt x="34" y="14"/>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Title 38"/>
          <p:cNvSpPr>
            <a:spLocks noGrp="1"/>
          </p:cNvSpPr>
          <p:nvPr>
            <p:ph type="title"/>
          </p:nvPr>
        </p:nvSpPr>
        <p:spPr/>
        <p:txBody>
          <a:bodyPr/>
          <a:lstStyle/>
          <a:p>
            <a:r>
              <a:rPr lang="en-US" dirty="0"/>
              <a:t> xx xxx </a:t>
            </a:r>
            <a:r>
              <a:rPr lang="en-US" dirty="0" err="1"/>
              <a:t>xxx</a:t>
            </a:r>
            <a:r>
              <a:rPr lang="en-US" dirty="0"/>
              <a:t> </a:t>
            </a:r>
            <a:r>
              <a:rPr lang="en-US" dirty="0" err="1"/>
              <a:t>xxxx</a:t>
            </a:r>
            <a:r>
              <a:rPr lang="en-US" dirty="0"/>
              <a:t> </a:t>
            </a:r>
            <a:r>
              <a:rPr lang="en-US" dirty="0" err="1"/>
              <a:t>xxxx</a:t>
            </a:r>
            <a:endParaRPr lang="en-US" dirty="0"/>
          </a:p>
        </p:txBody>
      </p:sp>
    </p:spTree>
    <p:extLst>
      <p:ext uri="{BB962C8B-B14F-4D97-AF65-F5344CB8AC3E}">
        <p14:creationId xmlns:p14="http://schemas.microsoft.com/office/powerpoint/2010/main" val="38944902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30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200"/>
                                        <p:tgtEl>
                                          <p:spTgt spid="42"/>
                                        </p:tgtEl>
                                      </p:cBhvr>
                                    </p:animEffect>
                                  </p:childTnLst>
                                </p:cTn>
                              </p:par>
                              <p:par>
                                <p:cTn id="8" presetID="10" presetClass="entr" presetSubtype="0" fill="hold" grpId="0" nodeType="withEffect">
                                  <p:stCondLst>
                                    <p:cond delay="130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200"/>
                                        <p:tgtEl>
                                          <p:spTgt spid="43"/>
                                        </p:tgtEl>
                                      </p:cBhvr>
                                    </p:animEffect>
                                  </p:childTnLst>
                                </p:cTn>
                              </p:par>
                              <p:par>
                                <p:cTn id="11" presetID="10" presetClass="entr" presetSubtype="0" fill="hold" grpId="0" nodeType="withEffect">
                                  <p:stCondLst>
                                    <p:cond delay="1300"/>
                                  </p:stCondLst>
                                  <p:childTnLst>
                                    <p:set>
                                      <p:cBhvr>
                                        <p:cTn id="12" dur="1" fill="hold">
                                          <p:stCondLst>
                                            <p:cond delay="0"/>
                                          </p:stCondLst>
                                        </p:cTn>
                                        <p:tgtEl>
                                          <p:spTgt spid="44"/>
                                        </p:tgtEl>
                                        <p:attrNameLst>
                                          <p:attrName>style.visibility</p:attrName>
                                        </p:attrNameLst>
                                      </p:cBhvr>
                                      <p:to>
                                        <p:strVal val="visible"/>
                                      </p:to>
                                    </p:set>
                                    <p:animEffect transition="in" filter="fade">
                                      <p:cBhvr>
                                        <p:cTn id="13" dur="200"/>
                                        <p:tgtEl>
                                          <p:spTgt spid="44"/>
                                        </p:tgtEl>
                                      </p:cBhvr>
                                    </p:animEffect>
                                  </p:childTnLst>
                                </p:cTn>
                              </p:par>
                              <p:par>
                                <p:cTn id="14" presetID="10" presetClass="entr" presetSubtype="0" fill="hold" grpId="0" nodeType="withEffect">
                                  <p:stCondLst>
                                    <p:cond delay="130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200"/>
                                        <p:tgtEl>
                                          <p:spTgt spid="45"/>
                                        </p:tgtEl>
                                      </p:cBhvr>
                                    </p:animEffect>
                                  </p:childTnLst>
                                </p:cTn>
                              </p:par>
                              <p:par>
                                <p:cTn id="17" presetID="10" presetClass="entr" presetSubtype="0" fill="hold" grpId="0" nodeType="withEffect">
                                  <p:stCondLst>
                                    <p:cond delay="130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200"/>
                                        <p:tgtEl>
                                          <p:spTgt spid="48"/>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2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4" grpId="0"/>
      <p:bldP spid="45" grpId="0"/>
      <p:bldP spid="48" grpId="0"/>
      <p:bldP spid="49"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a:t>
            </a:r>
            <a:r>
              <a:rPr lang="en-US" dirty="0"/>
              <a:t> </a:t>
            </a:r>
            <a:r>
              <a:rPr lang="en-US" dirty="0" err="1"/>
              <a:t>xxxx</a:t>
            </a:r>
            <a:r>
              <a:rPr lang="en-US" dirty="0"/>
              <a:t> </a:t>
            </a:r>
            <a:r>
              <a:rPr lang="en-US" dirty="0" err="1"/>
              <a:t>xxxxxxxx</a:t>
            </a:r>
            <a:r>
              <a:rPr lang="en-US" dirty="0"/>
              <a:t> </a:t>
            </a:r>
            <a:r>
              <a:rPr lang="en-US" dirty="0" err="1"/>
              <a:t>xxxx</a:t>
            </a:r>
            <a:endParaRPr lang="en-US" dirty="0"/>
          </a:p>
        </p:txBody>
      </p:sp>
      <p:sp>
        <p:nvSpPr>
          <p:cNvPr id="3" name="Text Placeholder 2"/>
          <p:cNvSpPr>
            <a:spLocks noGrp="1"/>
          </p:cNvSpPr>
          <p:nvPr>
            <p:ph type="body" sz="quarter" idx="10"/>
          </p:nvPr>
        </p:nvSpPr>
        <p:spPr/>
        <p:txBody>
          <a:bodyPr/>
          <a:lstStyle/>
          <a:p>
            <a:r>
              <a:rPr lang="en-US" dirty="0" err="1"/>
              <a:t>Xxxxxxxxxxxx</a:t>
            </a:r>
            <a:r>
              <a:rPr lang="en-US" dirty="0"/>
              <a:t> x xxx </a:t>
            </a:r>
            <a:r>
              <a:rPr lang="en-US" dirty="0" err="1"/>
              <a:t>xxxx</a:t>
            </a:r>
            <a:endParaRPr lang="en-US" dirty="0"/>
          </a:p>
        </p:txBody>
      </p:sp>
      <p:sp>
        <p:nvSpPr>
          <p:cNvPr id="42" name="Rounded Rectangle 41"/>
          <p:cNvSpPr/>
          <p:nvPr/>
        </p:nvSpPr>
        <p:spPr>
          <a:xfrm>
            <a:off x="4705973" y="3056467"/>
            <a:ext cx="2848563" cy="2848563"/>
          </a:xfrm>
          <a:prstGeom prst="roundRect">
            <a:avLst/>
          </a:prstGeom>
          <a:solidFill>
            <a:schemeClr val="bg2"/>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43" name="Rounded Rectangle 42"/>
          <p:cNvSpPr/>
          <p:nvPr/>
        </p:nvSpPr>
        <p:spPr>
          <a:xfrm>
            <a:off x="4705973" y="2397948"/>
            <a:ext cx="2848563" cy="2848563"/>
          </a:xfrm>
          <a:prstGeom prst="roundRect">
            <a:avLst/>
          </a:prstGeom>
          <a:solidFill>
            <a:schemeClr val="accent4"/>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44" name="Rounded Rectangle 43"/>
          <p:cNvSpPr/>
          <p:nvPr/>
        </p:nvSpPr>
        <p:spPr>
          <a:xfrm>
            <a:off x="4705973" y="1739429"/>
            <a:ext cx="2848563" cy="2848563"/>
          </a:xfrm>
          <a:prstGeom prst="roundRect">
            <a:avLst/>
          </a:prstGeom>
          <a:solidFill>
            <a:schemeClr val="accent1"/>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pic>
        <p:nvPicPr>
          <p:cNvPr id="45" name="Picture 44"/>
          <p:cNvPicPr>
            <a:picLocks noChangeAspect="1"/>
          </p:cNvPicPr>
          <p:nvPr/>
        </p:nvPicPr>
        <p:blipFill>
          <a:blip r:embed="rId2"/>
          <a:stretch>
            <a:fillRect/>
          </a:stretch>
        </p:blipFill>
        <p:spPr>
          <a:xfrm>
            <a:off x="5063691" y="2452943"/>
            <a:ext cx="2027032" cy="1151976"/>
          </a:xfrm>
          <a:prstGeom prst="rect">
            <a:avLst/>
          </a:prstGeom>
          <a:noFill/>
          <a:ln>
            <a:noFill/>
          </a:ln>
          <a:effectLst/>
          <a:scene3d>
            <a:camera prst="perspectiveRelaxed" fov="2400000">
              <a:rot lat="19626000" lon="960000" rev="19092000"/>
            </a:camera>
            <a:lightRig rig="threePt" dir="t"/>
          </a:scene3d>
          <a:sp3d prstMaterial="matte"/>
        </p:spPr>
      </p:pic>
      <p:sp>
        <p:nvSpPr>
          <p:cNvPr id="46" name="Oval 12"/>
          <p:cNvSpPr>
            <a:spLocks noChangeArrowheads="1"/>
          </p:cNvSpPr>
          <p:nvPr/>
        </p:nvSpPr>
        <p:spPr bwMode="auto">
          <a:xfrm>
            <a:off x="3101709" y="3490391"/>
            <a:ext cx="791464" cy="791464"/>
          </a:xfrm>
          <a:prstGeom prst="ellipse">
            <a:avLst/>
          </a:prstGeom>
          <a:solidFill>
            <a:schemeClr val="accent5"/>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33"/>
          <p:cNvSpPr>
            <a:spLocks noChangeAspect="1" noEditPoints="1"/>
          </p:cNvSpPr>
          <p:nvPr/>
        </p:nvSpPr>
        <p:spPr bwMode="auto">
          <a:xfrm>
            <a:off x="3265202" y="3654609"/>
            <a:ext cx="476669" cy="463027"/>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48" name="Straight Connector 47"/>
          <p:cNvCxnSpPr/>
          <p:nvPr/>
        </p:nvCxnSpPr>
        <p:spPr>
          <a:xfrm flipH="1">
            <a:off x="7010400" y="2399032"/>
            <a:ext cx="1475859" cy="0"/>
          </a:xfrm>
          <a:prstGeom prst="line">
            <a:avLst/>
          </a:prstGeom>
          <a:ln w="6350" cmpd="sng"/>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flipH="1">
            <a:off x="3893174" y="3886123"/>
            <a:ext cx="41619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50" name="Rectangle 49"/>
          <p:cNvSpPr/>
          <p:nvPr/>
        </p:nvSpPr>
        <p:spPr>
          <a:xfrm>
            <a:off x="674348" y="3365030"/>
            <a:ext cx="2402707" cy="1240596"/>
          </a:xfrm>
          <a:prstGeom prst="rect">
            <a:avLst/>
          </a:prstGeom>
        </p:spPr>
        <p:txBody>
          <a:bodyPr wrap="square" lIns="243840" rIns="243840" bIns="97536">
            <a:spAutoFit/>
          </a:bodyPr>
          <a:lstStyle/>
          <a:p>
            <a:pPr algn="r">
              <a:lnSpc>
                <a:spcPct val="89000"/>
              </a:lnSpc>
            </a:pPr>
            <a:r>
              <a:rPr lang="en-US" sz="2133" dirty="0"/>
              <a:t>Xx </a:t>
            </a:r>
            <a:r>
              <a:rPr lang="en-US" sz="2133" dirty="0" err="1"/>
              <a:t>xxxxxx</a:t>
            </a:r>
            <a:endParaRPr lang="en-US" sz="2133" dirty="0"/>
          </a:p>
          <a:p>
            <a:pPr algn="r">
              <a:lnSpc>
                <a:spcPct val="89000"/>
              </a:lnSpc>
            </a:pPr>
            <a:r>
              <a:rPr lang="en-US" sz="1467" dirty="0"/>
              <a:t>Xx </a:t>
            </a:r>
            <a:r>
              <a:rPr lang="en-US" sz="1467" dirty="0" err="1"/>
              <a:t>xxxxx</a:t>
            </a:r>
            <a:r>
              <a:rPr lang="en-US" sz="1467" dirty="0"/>
              <a:t> xx </a:t>
            </a:r>
            <a:r>
              <a:rPr lang="en-US" sz="1467" dirty="0" err="1"/>
              <a:t>xxxx</a:t>
            </a:r>
            <a:r>
              <a:rPr lang="en-US" sz="1467" dirty="0"/>
              <a:t> </a:t>
            </a:r>
            <a:r>
              <a:rPr lang="en-US" sz="1467" dirty="0" err="1"/>
              <a:t>xxxxxxx</a:t>
            </a:r>
            <a:r>
              <a:rPr lang="en-US" sz="1467" dirty="0"/>
              <a:t> xxx xx </a:t>
            </a:r>
            <a:r>
              <a:rPr lang="en-US" sz="1467" dirty="0" err="1"/>
              <a:t>xx</a:t>
            </a:r>
            <a:r>
              <a:rPr lang="en-US" sz="1467" dirty="0"/>
              <a:t> </a:t>
            </a:r>
            <a:r>
              <a:rPr lang="en-US" sz="1467" dirty="0" err="1"/>
              <a:t>xxxx</a:t>
            </a:r>
            <a:r>
              <a:rPr lang="en-US" sz="1467" dirty="0"/>
              <a:t> x </a:t>
            </a:r>
            <a:r>
              <a:rPr lang="en-US" sz="1467" dirty="0" err="1"/>
              <a:t>xxxxxxx</a:t>
            </a:r>
            <a:r>
              <a:rPr lang="en-US" sz="1467" dirty="0"/>
              <a:t> xx </a:t>
            </a:r>
            <a:r>
              <a:rPr lang="en-US" sz="1467" dirty="0" err="1"/>
              <a:t>Xx</a:t>
            </a:r>
            <a:r>
              <a:rPr lang="en-US" sz="1467" dirty="0"/>
              <a:t> </a:t>
            </a:r>
            <a:r>
              <a:rPr lang="en-US" sz="1467" dirty="0" err="1"/>
              <a:t>xxxx</a:t>
            </a:r>
            <a:r>
              <a:rPr lang="en-US" sz="1467" dirty="0"/>
              <a:t> </a:t>
            </a:r>
            <a:r>
              <a:rPr lang="en-US" sz="1467" dirty="0" err="1"/>
              <a:t>xxxx</a:t>
            </a:r>
            <a:r>
              <a:rPr lang="en-US" sz="1467" dirty="0"/>
              <a:t> </a:t>
            </a:r>
            <a:r>
              <a:rPr lang="en-US" sz="1467" dirty="0" err="1"/>
              <a:t>xxxxxxxxxx</a:t>
            </a:r>
            <a:r>
              <a:rPr lang="en-US" sz="1467" dirty="0"/>
              <a:t> x </a:t>
            </a:r>
            <a:r>
              <a:rPr lang="en-US" sz="1467" dirty="0" err="1"/>
              <a:t>xxxx</a:t>
            </a:r>
            <a:r>
              <a:rPr lang="en-US" sz="1467" dirty="0"/>
              <a:t> x</a:t>
            </a:r>
          </a:p>
        </p:txBody>
      </p:sp>
      <p:cxnSp>
        <p:nvCxnSpPr>
          <p:cNvPr id="51" name="Straight Connector 50"/>
          <p:cNvCxnSpPr/>
          <p:nvPr/>
        </p:nvCxnSpPr>
        <p:spPr>
          <a:xfrm flipH="1">
            <a:off x="7721600" y="4686772"/>
            <a:ext cx="764659" cy="0"/>
          </a:xfrm>
          <a:prstGeom prst="line">
            <a:avLst/>
          </a:pr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52" name="Rectangle 51"/>
          <p:cNvSpPr/>
          <p:nvPr/>
        </p:nvSpPr>
        <p:spPr>
          <a:xfrm>
            <a:off x="8910697" y="1893712"/>
            <a:ext cx="2438400" cy="1039644"/>
          </a:xfrm>
          <a:prstGeom prst="rect">
            <a:avLst/>
          </a:prstGeom>
        </p:spPr>
        <p:txBody>
          <a:bodyPr wrap="square" lIns="243840" rIns="243840" bIns="97536">
            <a:spAutoFit/>
          </a:bodyPr>
          <a:lstStyle/>
          <a:p>
            <a:pPr>
              <a:lnSpc>
                <a:spcPct val="89000"/>
              </a:lnSpc>
            </a:pPr>
            <a:r>
              <a:rPr lang="en-US" sz="2133" dirty="0"/>
              <a:t>Xx </a:t>
            </a:r>
            <a:r>
              <a:rPr lang="en-US" sz="2133" dirty="0" err="1"/>
              <a:t>xxxxx</a:t>
            </a:r>
            <a:r>
              <a:rPr lang="en-US" sz="2133" dirty="0"/>
              <a:t> xxx </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a:t>
            </a:r>
            <a:r>
              <a:rPr lang="en-US" sz="1467" dirty="0"/>
              <a:t> </a:t>
            </a:r>
            <a:r>
              <a:rPr lang="en-US" sz="1467" dirty="0" err="1"/>
              <a:t>xxxxx</a:t>
            </a:r>
            <a:r>
              <a:rPr lang="en-US" sz="1467" dirty="0"/>
              <a:t> xx </a:t>
            </a:r>
            <a:r>
              <a:rPr lang="en-US" sz="1467" dirty="0" err="1"/>
              <a:t>xxxxxxx</a:t>
            </a:r>
            <a:endParaRPr lang="en-US" sz="1467" dirty="0"/>
          </a:p>
        </p:txBody>
      </p:sp>
      <p:sp>
        <p:nvSpPr>
          <p:cNvPr id="53" name="Oval 12"/>
          <p:cNvSpPr>
            <a:spLocks noChangeArrowheads="1"/>
          </p:cNvSpPr>
          <p:nvPr/>
        </p:nvSpPr>
        <p:spPr bwMode="auto">
          <a:xfrm>
            <a:off x="8130271" y="2003300"/>
            <a:ext cx="791464" cy="791464"/>
          </a:xfrm>
          <a:prstGeom prst="ellipse">
            <a:avLst/>
          </a:prstGeom>
          <a:solidFill>
            <a:schemeClr val="accent1"/>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sp>
        <p:nvSpPr>
          <p:cNvPr id="54" name="Oval 12"/>
          <p:cNvSpPr>
            <a:spLocks noChangeArrowheads="1"/>
          </p:cNvSpPr>
          <p:nvPr/>
        </p:nvSpPr>
        <p:spPr bwMode="auto">
          <a:xfrm>
            <a:off x="8130271" y="4291040"/>
            <a:ext cx="791464" cy="791464"/>
          </a:xfrm>
          <a:prstGeom prst="ellipse">
            <a:avLst/>
          </a:prstGeom>
          <a:solidFill>
            <a:schemeClr val="bg2"/>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pic>
        <p:nvPicPr>
          <p:cNvPr id="55" name="Picture 5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210785" y="2219892"/>
            <a:ext cx="630435" cy="358280"/>
          </a:xfrm>
          <a:prstGeom prst="rect">
            <a:avLst/>
          </a:prstGeom>
        </p:spPr>
      </p:pic>
      <p:sp>
        <p:nvSpPr>
          <p:cNvPr id="56" name="Freeform 21"/>
          <p:cNvSpPr>
            <a:spLocks noEditPoints="1"/>
          </p:cNvSpPr>
          <p:nvPr/>
        </p:nvSpPr>
        <p:spPr bwMode="auto">
          <a:xfrm>
            <a:off x="8306583" y="4467734"/>
            <a:ext cx="438840" cy="438077"/>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7" name="Rectangle 56"/>
          <p:cNvSpPr/>
          <p:nvPr/>
        </p:nvSpPr>
        <p:spPr>
          <a:xfrm>
            <a:off x="8910697" y="4177830"/>
            <a:ext cx="2438400" cy="1039644"/>
          </a:xfrm>
          <a:prstGeom prst="rect">
            <a:avLst/>
          </a:prstGeom>
        </p:spPr>
        <p:txBody>
          <a:bodyPr wrap="square" lIns="243840" rIns="243840" bIns="97536">
            <a:spAutoFit/>
          </a:bodyPr>
          <a:lstStyle/>
          <a:p>
            <a:pPr>
              <a:lnSpc>
                <a:spcPct val="89000"/>
              </a:lnSpc>
            </a:pPr>
            <a:r>
              <a:rPr lang="en-US" sz="2133" dirty="0"/>
              <a:t>Xxx x </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a:t>
            </a:r>
            <a:r>
              <a:rPr lang="en-US" sz="1467" dirty="0"/>
              <a:t> </a:t>
            </a:r>
            <a:r>
              <a:rPr lang="en-US" sz="1467" dirty="0" err="1"/>
              <a:t>xxxxx</a:t>
            </a:r>
            <a:r>
              <a:rPr lang="en-US" sz="1467" dirty="0"/>
              <a:t> xx </a:t>
            </a:r>
            <a:r>
              <a:rPr lang="en-US" sz="1467" dirty="0" err="1"/>
              <a:t>xxxxxxx</a:t>
            </a:r>
            <a:endParaRPr lang="en-US" sz="1467" dirty="0"/>
          </a:p>
        </p:txBody>
      </p:sp>
    </p:spTree>
    <p:extLst>
      <p:ext uri="{BB962C8B-B14F-4D97-AF65-F5344CB8AC3E}">
        <p14:creationId xmlns:p14="http://schemas.microsoft.com/office/powerpoint/2010/main" val="364865453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400"/>
                                        <p:tgtEl>
                                          <p:spTgt spid="43"/>
                                        </p:tgtEl>
                                      </p:cBhvr>
                                    </p:animEffect>
                                  </p:childTnLst>
                                </p:cTn>
                              </p:par>
                              <p:par>
                                <p:cTn id="8" presetID="42" presetClass="path" presetSubtype="0" accel="50000" decel="50000" fill="hold" grpId="1" nodeType="withEffect">
                                  <p:stCondLst>
                                    <p:cond delay="0"/>
                                  </p:stCondLst>
                                  <p:childTnLst>
                                    <p:animMotion origin="layout" path="M -4.375E-6 2.59259E-6 L -4.375E-6 0.08426 " pathEditMode="relative" rAng="0" ptsTypes="AA">
                                      <p:cBhvr>
                                        <p:cTn id="9" dur="800" spd="-100000" fill="hold"/>
                                        <p:tgtEl>
                                          <p:spTgt spid="43"/>
                                        </p:tgtEl>
                                        <p:attrNameLst>
                                          <p:attrName>ppt_x</p:attrName>
                                          <p:attrName>ppt_y</p:attrName>
                                        </p:attrNameLst>
                                      </p:cBhvr>
                                      <p:rCtr x="0" y="4213"/>
                                    </p:animMotion>
                                  </p:childTnLst>
                                </p:cTn>
                              </p:par>
                              <p:par>
                                <p:cTn id="10" presetID="10" presetClass="entr" presetSubtype="0" fill="hold" grpId="0" nodeType="withEffect">
                                  <p:stCondLst>
                                    <p:cond delay="60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400"/>
                                        <p:tgtEl>
                                          <p:spTgt spid="44"/>
                                        </p:tgtEl>
                                      </p:cBhvr>
                                    </p:animEffect>
                                  </p:childTnLst>
                                </p:cTn>
                              </p:par>
                              <p:par>
                                <p:cTn id="13" presetID="42" presetClass="path" presetSubtype="0" accel="50000" decel="50000" fill="hold" grpId="1" nodeType="withEffect">
                                  <p:stCondLst>
                                    <p:cond delay="600"/>
                                  </p:stCondLst>
                                  <p:childTnLst>
                                    <p:animMotion origin="layout" path="M -4.375E-6 2.59259E-6 L -4.375E-6 0.08426 " pathEditMode="relative" rAng="0" ptsTypes="AA">
                                      <p:cBhvr>
                                        <p:cTn id="14" dur="800" spd="-100000" fill="hold"/>
                                        <p:tgtEl>
                                          <p:spTgt spid="44"/>
                                        </p:tgtEl>
                                        <p:attrNameLst>
                                          <p:attrName>ppt_x</p:attrName>
                                          <p:attrName>ppt_y</p:attrName>
                                        </p:attrNameLst>
                                      </p:cBhvr>
                                      <p:rCtr x="0" y="4213"/>
                                    </p:animMotion>
                                  </p:childTnLst>
                                </p:cTn>
                              </p:par>
                              <p:par>
                                <p:cTn id="15" presetID="10" presetClass="entr" presetSubtype="0" fill="hold" nodeType="withEffect">
                                  <p:stCondLst>
                                    <p:cond delay="1100"/>
                                  </p:stCondLst>
                                  <p:childTnLst>
                                    <p:set>
                                      <p:cBhvr>
                                        <p:cTn id="16" dur="1" fill="hold">
                                          <p:stCondLst>
                                            <p:cond delay="0"/>
                                          </p:stCondLst>
                                        </p:cTn>
                                        <p:tgtEl>
                                          <p:spTgt spid="45"/>
                                        </p:tgtEl>
                                        <p:attrNameLst>
                                          <p:attrName>style.visibility</p:attrName>
                                        </p:attrNameLst>
                                      </p:cBhvr>
                                      <p:to>
                                        <p:strVal val="visible"/>
                                      </p:to>
                                    </p:set>
                                    <p:animEffect transition="in" filter="fade">
                                      <p:cBhvr>
                                        <p:cTn id="17" dur="500"/>
                                        <p:tgtEl>
                                          <p:spTgt spid="45"/>
                                        </p:tgtEl>
                                      </p:cBhvr>
                                    </p:animEffect>
                                  </p:childTnLst>
                                </p:cTn>
                              </p:par>
                              <p:par>
                                <p:cTn id="18" presetID="10" presetClass="entr" presetSubtype="0" fill="hold" nodeType="withEffect">
                                  <p:stCondLst>
                                    <p:cond delay="300"/>
                                  </p:stCondLst>
                                  <p:childTnLst>
                                    <p:set>
                                      <p:cBhvr>
                                        <p:cTn id="19" dur="1" fill="hold">
                                          <p:stCondLst>
                                            <p:cond delay="0"/>
                                          </p:stCondLst>
                                        </p:cTn>
                                        <p:tgtEl>
                                          <p:spTgt spid="51"/>
                                        </p:tgtEl>
                                        <p:attrNameLst>
                                          <p:attrName>style.visibility</p:attrName>
                                        </p:attrNameLst>
                                      </p:cBhvr>
                                      <p:to>
                                        <p:strVal val="visible"/>
                                      </p:to>
                                    </p:set>
                                    <p:animEffect transition="in" filter="fade">
                                      <p:cBhvr>
                                        <p:cTn id="20" dur="200"/>
                                        <p:tgtEl>
                                          <p:spTgt spid="51"/>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56"/>
                                        </p:tgtEl>
                                        <p:attrNameLst>
                                          <p:attrName>style.visibility</p:attrName>
                                        </p:attrNameLst>
                                      </p:cBhvr>
                                      <p:to>
                                        <p:strVal val="visible"/>
                                      </p:to>
                                    </p:set>
                                    <p:animEffect transition="in" filter="fade">
                                      <p:cBhvr>
                                        <p:cTn id="26" dur="200"/>
                                        <p:tgtEl>
                                          <p:spTgt spid="56"/>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57"/>
                                        </p:tgtEl>
                                        <p:attrNameLst>
                                          <p:attrName>style.visibility</p:attrName>
                                        </p:attrNameLst>
                                      </p:cBhvr>
                                      <p:to>
                                        <p:strVal val="visible"/>
                                      </p:to>
                                    </p:set>
                                    <p:animEffect transition="in" filter="fade">
                                      <p:cBhvr>
                                        <p:cTn id="29" dur="200"/>
                                        <p:tgtEl>
                                          <p:spTgt spid="57"/>
                                        </p:tgtEl>
                                      </p:cBhvr>
                                    </p:animEffect>
                                  </p:childTnLst>
                                </p:cTn>
                              </p:par>
                              <p:par>
                                <p:cTn id="30" presetID="10" presetClass="entr" presetSubtype="0" fill="hold" grpId="0" nodeType="withEffect">
                                  <p:stCondLst>
                                    <p:cond delay="70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200"/>
                                        <p:tgtEl>
                                          <p:spTgt spid="46"/>
                                        </p:tgtEl>
                                      </p:cBhvr>
                                    </p:animEffect>
                                  </p:childTnLst>
                                </p:cTn>
                              </p:par>
                              <p:par>
                                <p:cTn id="33" presetID="10" presetClass="entr" presetSubtype="0" fill="hold" grpId="0" nodeType="withEffect">
                                  <p:stCondLst>
                                    <p:cond delay="900"/>
                                  </p:stCondLst>
                                  <p:childTnLst>
                                    <p:set>
                                      <p:cBhvr>
                                        <p:cTn id="34" dur="1" fill="hold">
                                          <p:stCondLst>
                                            <p:cond delay="0"/>
                                          </p:stCondLst>
                                        </p:cTn>
                                        <p:tgtEl>
                                          <p:spTgt spid="47"/>
                                        </p:tgtEl>
                                        <p:attrNameLst>
                                          <p:attrName>style.visibility</p:attrName>
                                        </p:attrNameLst>
                                      </p:cBhvr>
                                      <p:to>
                                        <p:strVal val="visible"/>
                                      </p:to>
                                    </p:set>
                                    <p:animEffect transition="in" filter="fade">
                                      <p:cBhvr>
                                        <p:cTn id="35" dur="200"/>
                                        <p:tgtEl>
                                          <p:spTgt spid="47"/>
                                        </p:tgtEl>
                                      </p:cBhvr>
                                    </p:animEffect>
                                  </p:childTnLst>
                                </p:cTn>
                              </p:par>
                              <p:par>
                                <p:cTn id="36" presetID="10" presetClass="entr" presetSubtype="0" fill="hold" nodeType="withEffect">
                                  <p:stCondLst>
                                    <p:cond delay="900"/>
                                  </p:stCondLst>
                                  <p:childTnLst>
                                    <p:set>
                                      <p:cBhvr>
                                        <p:cTn id="37" dur="1" fill="hold">
                                          <p:stCondLst>
                                            <p:cond delay="0"/>
                                          </p:stCondLst>
                                        </p:cTn>
                                        <p:tgtEl>
                                          <p:spTgt spid="49"/>
                                        </p:tgtEl>
                                        <p:attrNameLst>
                                          <p:attrName>style.visibility</p:attrName>
                                        </p:attrNameLst>
                                      </p:cBhvr>
                                      <p:to>
                                        <p:strVal val="visible"/>
                                      </p:to>
                                    </p:set>
                                    <p:animEffect transition="in" filter="fade">
                                      <p:cBhvr>
                                        <p:cTn id="38" dur="200"/>
                                        <p:tgtEl>
                                          <p:spTgt spid="49"/>
                                        </p:tgtEl>
                                      </p:cBhvr>
                                    </p:animEffect>
                                  </p:childTnLst>
                                </p:cTn>
                              </p:par>
                              <p:par>
                                <p:cTn id="39" presetID="10" presetClass="entr" presetSubtype="0" fill="hold" grpId="0" nodeType="withEffect">
                                  <p:stCondLst>
                                    <p:cond delay="900"/>
                                  </p:stCondLst>
                                  <p:childTnLst>
                                    <p:set>
                                      <p:cBhvr>
                                        <p:cTn id="40" dur="1" fill="hold">
                                          <p:stCondLst>
                                            <p:cond delay="0"/>
                                          </p:stCondLst>
                                        </p:cTn>
                                        <p:tgtEl>
                                          <p:spTgt spid="50"/>
                                        </p:tgtEl>
                                        <p:attrNameLst>
                                          <p:attrName>style.visibility</p:attrName>
                                        </p:attrNameLst>
                                      </p:cBhvr>
                                      <p:to>
                                        <p:strVal val="visible"/>
                                      </p:to>
                                    </p:set>
                                    <p:animEffect transition="in" filter="fade">
                                      <p:cBhvr>
                                        <p:cTn id="41" dur="200"/>
                                        <p:tgtEl>
                                          <p:spTgt spid="50"/>
                                        </p:tgtEl>
                                      </p:cBhvr>
                                    </p:animEffect>
                                  </p:childTnLst>
                                </p:cTn>
                              </p:par>
                              <p:par>
                                <p:cTn id="42" presetID="10" presetClass="entr" presetSubtype="0" fill="hold" nodeType="withEffect">
                                  <p:stCondLst>
                                    <p:cond delay="1100"/>
                                  </p:stCondLst>
                                  <p:childTnLst>
                                    <p:set>
                                      <p:cBhvr>
                                        <p:cTn id="43" dur="1" fill="hold">
                                          <p:stCondLst>
                                            <p:cond delay="0"/>
                                          </p:stCondLst>
                                        </p:cTn>
                                        <p:tgtEl>
                                          <p:spTgt spid="48"/>
                                        </p:tgtEl>
                                        <p:attrNameLst>
                                          <p:attrName>style.visibility</p:attrName>
                                        </p:attrNameLst>
                                      </p:cBhvr>
                                      <p:to>
                                        <p:strVal val="visible"/>
                                      </p:to>
                                    </p:set>
                                    <p:animEffect transition="in" filter="fade">
                                      <p:cBhvr>
                                        <p:cTn id="44" dur="200"/>
                                        <p:tgtEl>
                                          <p:spTgt spid="48"/>
                                        </p:tgtEl>
                                      </p:cBhvr>
                                    </p:animEffect>
                                  </p:childTnLst>
                                </p:cTn>
                              </p:par>
                              <p:par>
                                <p:cTn id="45" presetID="10" presetClass="entr" presetSubtype="0" fill="hold" grpId="0" nodeType="withEffect">
                                  <p:stCondLst>
                                    <p:cond delay="1300"/>
                                  </p:stCondLst>
                                  <p:childTnLst>
                                    <p:set>
                                      <p:cBhvr>
                                        <p:cTn id="46" dur="1" fill="hold">
                                          <p:stCondLst>
                                            <p:cond delay="0"/>
                                          </p:stCondLst>
                                        </p:cTn>
                                        <p:tgtEl>
                                          <p:spTgt spid="52"/>
                                        </p:tgtEl>
                                        <p:attrNameLst>
                                          <p:attrName>style.visibility</p:attrName>
                                        </p:attrNameLst>
                                      </p:cBhvr>
                                      <p:to>
                                        <p:strVal val="visible"/>
                                      </p:to>
                                    </p:set>
                                    <p:animEffect transition="in" filter="fade">
                                      <p:cBhvr>
                                        <p:cTn id="47" dur="200"/>
                                        <p:tgtEl>
                                          <p:spTgt spid="52"/>
                                        </p:tgtEl>
                                      </p:cBhvr>
                                    </p:animEffect>
                                  </p:childTnLst>
                                </p:cTn>
                              </p:par>
                              <p:par>
                                <p:cTn id="48" presetID="10" presetClass="entr" presetSubtype="0" fill="hold" grpId="0" nodeType="withEffect">
                                  <p:stCondLst>
                                    <p:cond delay="1300"/>
                                  </p:stCondLst>
                                  <p:childTnLst>
                                    <p:set>
                                      <p:cBhvr>
                                        <p:cTn id="49" dur="1" fill="hold">
                                          <p:stCondLst>
                                            <p:cond delay="0"/>
                                          </p:stCondLst>
                                        </p:cTn>
                                        <p:tgtEl>
                                          <p:spTgt spid="53"/>
                                        </p:tgtEl>
                                        <p:attrNameLst>
                                          <p:attrName>style.visibility</p:attrName>
                                        </p:attrNameLst>
                                      </p:cBhvr>
                                      <p:to>
                                        <p:strVal val="visible"/>
                                      </p:to>
                                    </p:set>
                                    <p:animEffect transition="in" filter="fade">
                                      <p:cBhvr>
                                        <p:cTn id="50" dur="200"/>
                                        <p:tgtEl>
                                          <p:spTgt spid="53"/>
                                        </p:tgtEl>
                                      </p:cBhvr>
                                    </p:animEffect>
                                  </p:childTnLst>
                                </p:cTn>
                              </p:par>
                              <p:par>
                                <p:cTn id="51" presetID="10" presetClass="entr" presetSubtype="0" fill="hold" nodeType="withEffect">
                                  <p:stCondLst>
                                    <p:cond delay="1300"/>
                                  </p:stCondLst>
                                  <p:childTnLst>
                                    <p:set>
                                      <p:cBhvr>
                                        <p:cTn id="52" dur="1" fill="hold">
                                          <p:stCondLst>
                                            <p:cond delay="0"/>
                                          </p:stCondLst>
                                        </p:cTn>
                                        <p:tgtEl>
                                          <p:spTgt spid="55"/>
                                        </p:tgtEl>
                                        <p:attrNameLst>
                                          <p:attrName>style.visibility</p:attrName>
                                        </p:attrNameLst>
                                      </p:cBhvr>
                                      <p:to>
                                        <p:strVal val="visible"/>
                                      </p:to>
                                    </p:set>
                                    <p:animEffect transition="in" filter="fade">
                                      <p:cBhvr>
                                        <p:cTn id="53" dur="2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3" grpId="1" animBg="1"/>
      <p:bldP spid="44" grpId="0" animBg="1"/>
      <p:bldP spid="44" grpId="1" animBg="1"/>
      <p:bldP spid="46" grpId="0" animBg="1"/>
      <p:bldP spid="47" grpId="0" animBg="1"/>
      <p:bldP spid="50" grpId="0"/>
      <p:bldP spid="52" grpId="0"/>
      <p:bldP spid="53" grpId="0" animBg="1"/>
      <p:bldP spid="54" grpId="0" animBg="1"/>
      <p:bldP spid="56" grpId="0" animBg="1"/>
      <p:bldP spid="57"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7"/>
          <p:cNvSpPr>
            <a:spLocks noChangeArrowheads="1"/>
          </p:cNvSpPr>
          <p:nvPr/>
        </p:nvSpPr>
        <p:spPr bwMode="auto">
          <a:xfrm>
            <a:off x="6140452" y="3807884"/>
            <a:ext cx="6661149" cy="1007533"/>
          </a:xfrm>
          <a:prstGeom prst="rect">
            <a:avLst/>
          </a:prstGeom>
          <a:solidFill>
            <a:schemeClr val="accent1"/>
          </a:solidFill>
          <a:ln w="4763" cap="flat">
            <a:solidFill>
              <a:schemeClr val="accent1">
                <a:lumMod val="75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nvGrpSpPr>
          <p:cNvPr id="12" name="Group 11"/>
          <p:cNvGrpSpPr/>
          <p:nvPr/>
        </p:nvGrpSpPr>
        <p:grpSpPr>
          <a:xfrm>
            <a:off x="3251200" y="3049219"/>
            <a:ext cx="5778502" cy="3015033"/>
            <a:chOff x="3251200" y="3049219"/>
            <a:chExt cx="5778502" cy="3015033"/>
          </a:xfrm>
        </p:grpSpPr>
        <p:sp>
          <p:nvSpPr>
            <p:cNvPr id="14" name="Freeform 11"/>
            <p:cNvSpPr>
              <a:spLocks/>
            </p:cNvSpPr>
            <p:nvPr/>
          </p:nvSpPr>
          <p:spPr bwMode="auto">
            <a:xfrm>
              <a:off x="3251200" y="3807885"/>
              <a:ext cx="2889251" cy="2256367"/>
            </a:xfrm>
            <a:custGeom>
              <a:avLst/>
              <a:gdLst>
                <a:gd name="T0" fmla="*/ 0 w 1365"/>
                <a:gd name="T1" fmla="*/ 476 h 1066"/>
                <a:gd name="T2" fmla="*/ 1365 w 1365"/>
                <a:gd name="T3" fmla="*/ 1066 h 1066"/>
                <a:gd name="T4" fmla="*/ 1365 w 1365"/>
                <a:gd name="T5" fmla="*/ 393 h 1066"/>
                <a:gd name="T6" fmla="*/ 454 w 1365"/>
                <a:gd name="T7" fmla="*/ 0 h 1066"/>
                <a:gd name="T8" fmla="*/ 0 w 1365"/>
                <a:gd name="T9" fmla="*/ 476 h 1066"/>
              </a:gdLst>
              <a:ahLst/>
              <a:cxnLst>
                <a:cxn ang="0">
                  <a:pos x="T0" y="T1"/>
                </a:cxn>
                <a:cxn ang="0">
                  <a:pos x="T2" y="T3"/>
                </a:cxn>
                <a:cxn ang="0">
                  <a:pos x="T4" y="T5"/>
                </a:cxn>
                <a:cxn ang="0">
                  <a:pos x="T6" y="T7"/>
                </a:cxn>
                <a:cxn ang="0">
                  <a:pos x="T8" y="T9"/>
                </a:cxn>
              </a:cxnLst>
              <a:rect l="0" t="0" r="r" b="b"/>
              <a:pathLst>
                <a:path w="1365" h="1066">
                  <a:moveTo>
                    <a:pt x="0" y="476"/>
                  </a:moveTo>
                  <a:lnTo>
                    <a:pt x="1365" y="1066"/>
                  </a:lnTo>
                  <a:lnTo>
                    <a:pt x="1365" y="393"/>
                  </a:lnTo>
                  <a:lnTo>
                    <a:pt x="454" y="0"/>
                  </a:lnTo>
                  <a:lnTo>
                    <a:pt x="0" y="476"/>
                  </a:lnTo>
                  <a:close/>
                </a:path>
              </a:pathLst>
            </a:custGeom>
            <a:solidFill>
              <a:schemeClr val="accent1"/>
            </a:solidFill>
            <a:ln w="4763" cap="flat">
              <a:solidFill>
                <a:schemeClr val="accent1">
                  <a:lumMod val="75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 name="Freeform 14"/>
            <p:cNvSpPr>
              <a:spLocks/>
            </p:cNvSpPr>
            <p:nvPr/>
          </p:nvSpPr>
          <p:spPr bwMode="auto">
            <a:xfrm>
              <a:off x="6140451" y="3807885"/>
              <a:ext cx="2889251" cy="2256367"/>
            </a:xfrm>
            <a:custGeom>
              <a:avLst/>
              <a:gdLst>
                <a:gd name="T0" fmla="*/ 0 w 1365"/>
                <a:gd name="T1" fmla="*/ 1066 h 1066"/>
                <a:gd name="T2" fmla="*/ 1365 w 1365"/>
                <a:gd name="T3" fmla="*/ 476 h 1066"/>
                <a:gd name="T4" fmla="*/ 910 w 1365"/>
                <a:gd name="T5" fmla="*/ 0 h 1066"/>
                <a:gd name="T6" fmla="*/ 0 w 1365"/>
                <a:gd name="T7" fmla="*/ 393 h 1066"/>
                <a:gd name="T8" fmla="*/ 0 w 1365"/>
                <a:gd name="T9" fmla="*/ 1066 h 1066"/>
              </a:gdLst>
              <a:ahLst/>
              <a:cxnLst>
                <a:cxn ang="0">
                  <a:pos x="T0" y="T1"/>
                </a:cxn>
                <a:cxn ang="0">
                  <a:pos x="T2" y="T3"/>
                </a:cxn>
                <a:cxn ang="0">
                  <a:pos x="T4" y="T5"/>
                </a:cxn>
                <a:cxn ang="0">
                  <a:pos x="T6" y="T7"/>
                </a:cxn>
                <a:cxn ang="0">
                  <a:pos x="T8" y="T9"/>
                </a:cxn>
              </a:cxnLst>
              <a:rect l="0" t="0" r="r" b="b"/>
              <a:pathLst>
                <a:path w="1365" h="1066">
                  <a:moveTo>
                    <a:pt x="0" y="1066"/>
                  </a:moveTo>
                  <a:lnTo>
                    <a:pt x="1365" y="476"/>
                  </a:lnTo>
                  <a:lnTo>
                    <a:pt x="910" y="0"/>
                  </a:lnTo>
                  <a:lnTo>
                    <a:pt x="0" y="393"/>
                  </a:lnTo>
                  <a:lnTo>
                    <a:pt x="0" y="1066"/>
                  </a:lnTo>
                  <a:close/>
                </a:path>
              </a:pathLst>
            </a:custGeom>
            <a:solidFill>
              <a:schemeClr val="accent1">
                <a:lumMod val="75000"/>
              </a:schemeClr>
            </a:solidFill>
            <a:ln w="4763" cap="flat">
              <a:solidFill>
                <a:schemeClr val="accent1">
                  <a:lumMod val="75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 name="Parallelogram 3"/>
            <p:cNvSpPr/>
            <p:nvPr/>
          </p:nvSpPr>
          <p:spPr>
            <a:xfrm>
              <a:off x="4205574" y="3049219"/>
              <a:ext cx="3863897" cy="1592773"/>
            </a:xfrm>
            <a:custGeom>
              <a:avLst/>
              <a:gdLst>
                <a:gd name="connsiteX0" fmla="*/ 0 w 3636000"/>
                <a:gd name="connsiteY0" fmla="*/ 2338917 h 2338917"/>
                <a:gd name="connsiteX1" fmla="*/ 894332 w 3636000"/>
                <a:gd name="connsiteY1" fmla="*/ 0 h 2338917"/>
                <a:gd name="connsiteX2" fmla="*/ 3636000 w 3636000"/>
                <a:gd name="connsiteY2" fmla="*/ 0 h 2338917"/>
                <a:gd name="connsiteX3" fmla="*/ 2741668 w 3636000"/>
                <a:gd name="connsiteY3" fmla="*/ 2338917 h 2338917"/>
                <a:gd name="connsiteX4" fmla="*/ 0 w 3636000"/>
                <a:gd name="connsiteY4" fmla="*/ 2338917 h 2338917"/>
                <a:gd name="connsiteX0" fmla="*/ 0 w 3636000"/>
                <a:gd name="connsiteY0" fmla="*/ 2338917 h 3152517"/>
                <a:gd name="connsiteX1" fmla="*/ 894332 w 3636000"/>
                <a:gd name="connsiteY1" fmla="*/ 0 h 3152517"/>
                <a:gd name="connsiteX2" fmla="*/ 3636000 w 3636000"/>
                <a:gd name="connsiteY2" fmla="*/ 0 h 3152517"/>
                <a:gd name="connsiteX3" fmla="*/ 1949668 w 3636000"/>
                <a:gd name="connsiteY3" fmla="*/ 3152517 h 3152517"/>
                <a:gd name="connsiteX4" fmla="*/ 0 w 3636000"/>
                <a:gd name="connsiteY4" fmla="*/ 2338917 h 3152517"/>
                <a:gd name="connsiteX0" fmla="*/ 0 w 3895200"/>
                <a:gd name="connsiteY0" fmla="*/ 2338917 h 3152517"/>
                <a:gd name="connsiteX1" fmla="*/ 894332 w 3895200"/>
                <a:gd name="connsiteY1" fmla="*/ 0 h 3152517"/>
                <a:gd name="connsiteX2" fmla="*/ 3895200 w 3895200"/>
                <a:gd name="connsiteY2" fmla="*/ 2332800 h 3152517"/>
                <a:gd name="connsiteX3" fmla="*/ 1949668 w 3895200"/>
                <a:gd name="connsiteY3" fmla="*/ 3152517 h 3152517"/>
                <a:gd name="connsiteX4" fmla="*/ 0 w 3895200"/>
                <a:gd name="connsiteY4" fmla="*/ 2338917 h 3152517"/>
                <a:gd name="connsiteX0" fmla="*/ 0 w 3895200"/>
                <a:gd name="connsiteY0" fmla="*/ 6117 h 819717"/>
                <a:gd name="connsiteX1" fmla="*/ 1909532 w 3895200"/>
                <a:gd name="connsiteY1" fmla="*/ 64800 h 819717"/>
                <a:gd name="connsiteX2" fmla="*/ 3895200 w 3895200"/>
                <a:gd name="connsiteY2" fmla="*/ 0 h 819717"/>
                <a:gd name="connsiteX3" fmla="*/ 1949668 w 3895200"/>
                <a:gd name="connsiteY3" fmla="*/ 819717 h 819717"/>
                <a:gd name="connsiteX4" fmla="*/ 0 w 3895200"/>
                <a:gd name="connsiteY4" fmla="*/ 6117 h 819717"/>
                <a:gd name="connsiteX0" fmla="*/ 0 w 3895200"/>
                <a:gd name="connsiteY0" fmla="*/ 430917 h 1244517"/>
                <a:gd name="connsiteX1" fmla="*/ 1923932 w 3895200"/>
                <a:gd name="connsiteY1" fmla="*/ 0 h 1244517"/>
                <a:gd name="connsiteX2" fmla="*/ 3895200 w 3895200"/>
                <a:gd name="connsiteY2" fmla="*/ 424800 h 1244517"/>
                <a:gd name="connsiteX3" fmla="*/ 1949668 w 3895200"/>
                <a:gd name="connsiteY3" fmla="*/ 1244517 h 1244517"/>
                <a:gd name="connsiteX4" fmla="*/ 0 w 3895200"/>
                <a:gd name="connsiteY4" fmla="*/ 430917 h 1244517"/>
                <a:gd name="connsiteX0" fmla="*/ 0 w 3895200"/>
                <a:gd name="connsiteY0" fmla="*/ 690117 h 1503717"/>
                <a:gd name="connsiteX1" fmla="*/ 1923932 w 3895200"/>
                <a:gd name="connsiteY1" fmla="*/ 0 h 1503717"/>
                <a:gd name="connsiteX2" fmla="*/ 3895200 w 3895200"/>
                <a:gd name="connsiteY2" fmla="*/ 684000 h 1503717"/>
                <a:gd name="connsiteX3" fmla="*/ 1949668 w 3895200"/>
                <a:gd name="connsiteY3" fmla="*/ 1503717 h 1503717"/>
                <a:gd name="connsiteX4" fmla="*/ 0 w 3895200"/>
                <a:gd name="connsiteY4" fmla="*/ 690117 h 1503717"/>
                <a:gd name="connsiteX0" fmla="*/ 0 w 3895200"/>
                <a:gd name="connsiteY0" fmla="*/ 920517 h 1734117"/>
                <a:gd name="connsiteX1" fmla="*/ 1923932 w 3895200"/>
                <a:gd name="connsiteY1" fmla="*/ 0 h 1734117"/>
                <a:gd name="connsiteX2" fmla="*/ 3895200 w 3895200"/>
                <a:gd name="connsiteY2" fmla="*/ 914400 h 1734117"/>
                <a:gd name="connsiteX3" fmla="*/ 1949668 w 3895200"/>
                <a:gd name="connsiteY3" fmla="*/ 1734117 h 1734117"/>
                <a:gd name="connsiteX4" fmla="*/ 0 w 3895200"/>
                <a:gd name="connsiteY4" fmla="*/ 920517 h 1734117"/>
                <a:gd name="connsiteX0" fmla="*/ 0 w 3895200"/>
                <a:gd name="connsiteY0" fmla="*/ 920517 h 1734117"/>
                <a:gd name="connsiteX1" fmla="*/ 1923932 w 3895200"/>
                <a:gd name="connsiteY1" fmla="*/ 0 h 1734117"/>
                <a:gd name="connsiteX2" fmla="*/ 3895200 w 3895200"/>
                <a:gd name="connsiteY2" fmla="*/ 914400 h 1734117"/>
                <a:gd name="connsiteX3" fmla="*/ 1922203 w 3895200"/>
                <a:gd name="connsiteY3" fmla="*/ 1734117 h 1734117"/>
                <a:gd name="connsiteX4" fmla="*/ 0 w 3895200"/>
                <a:gd name="connsiteY4" fmla="*/ 920517 h 1734117"/>
                <a:gd name="connsiteX0" fmla="*/ 0 w 3895200"/>
                <a:gd name="connsiteY0" fmla="*/ 920517 h 1734117"/>
                <a:gd name="connsiteX1" fmla="*/ 1923932 w 3895200"/>
                <a:gd name="connsiteY1" fmla="*/ 0 h 1734117"/>
                <a:gd name="connsiteX2" fmla="*/ 3895200 w 3895200"/>
                <a:gd name="connsiteY2" fmla="*/ 914400 h 1734117"/>
                <a:gd name="connsiteX3" fmla="*/ 1922203 w 3895200"/>
                <a:gd name="connsiteY3" fmla="*/ 1734117 h 1734117"/>
                <a:gd name="connsiteX4" fmla="*/ 0 w 3895200"/>
                <a:gd name="connsiteY4" fmla="*/ 920517 h 1734117"/>
                <a:gd name="connsiteX0" fmla="*/ 0 w 3895200"/>
                <a:gd name="connsiteY0" fmla="*/ 920517 h 1716346"/>
                <a:gd name="connsiteX1" fmla="*/ 1923932 w 3895200"/>
                <a:gd name="connsiteY1" fmla="*/ 0 h 1716346"/>
                <a:gd name="connsiteX2" fmla="*/ 3895200 w 3895200"/>
                <a:gd name="connsiteY2" fmla="*/ 914400 h 1716346"/>
                <a:gd name="connsiteX3" fmla="*/ 1973900 w 3895200"/>
                <a:gd name="connsiteY3" fmla="*/ 1716346 h 1716346"/>
                <a:gd name="connsiteX4" fmla="*/ 0 w 3895200"/>
                <a:gd name="connsiteY4" fmla="*/ 920517 h 1716346"/>
                <a:gd name="connsiteX0" fmla="*/ 0 w 3895200"/>
                <a:gd name="connsiteY0" fmla="*/ 920517 h 1730886"/>
                <a:gd name="connsiteX1" fmla="*/ 1923932 w 3895200"/>
                <a:gd name="connsiteY1" fmla="*/ 0 h 1730886"/>
                <a:gd name="connsiteX2" fmla="*/ 3895200 w 3895200"/>
                <a:gd name="connsiteY2" fmla="*/ 914400 h 1730886"/>
                <a:gd name="connsiteX3" fmla="*/ 1925433 w 3895200"/>
                <a:gd name="connsiteY3" fmla="*/ 1730886 h 1730886"/>
                <a:gd name="connsiteX4" fmla="*/ 0 w 3895200"/>
                <a:gd name="connsiteY4" fmla="*/ 920517 h 1730886"/>
                <a:gd name="connsiteX0" fmla="*/ 0 w 3895200"/>
                <a:gd name="connsiteY0" fmla="*/ 782404 h 1592773"/>
                <a:gd name="connsiteX1" fmla="*/ 1923932 w 3895200"/>
                <a:gd name="connsiteY1" fmla="*/ 0 h 1592773"/>
                <a:gd name="connsiteX2" fmla="*/ 3895200 w 3895200"/>
                <a:gd name="connsiteY2" fmla="*/ 776287 h 1592773"/>
                <a:gd name="connsiteX3" fmla="*/ 1925433 w 3895200"/>
                <a:gd name="connsiteY3" fmla="*/ 1592773 h 1592773"/>
                <a:gd name="connsiteX4" fmla="*/ 0 w 3895200"/>
                <a:gd name="connsiteY4" fmla="*/ 782404 h 1592773"/>
                <a:gd name="connsiteX0" fmla="*/ 0 w 3886962"/>
                <a:gd name="connsiteY0" fmla="*/ 759338 h 1592773"/>
                <a:gd name="connsiteX1" fmla="*/ 1915694 w 3886962"/>
                <a:gd name="connsiteY1" fmla="*/ 0 h 1592773"/>
                <a:gd name="connsiteX2" fmla="*/ 3886962 w 3886962"/>
                <a:gd name="connsiteY2" fmla="*/ 776287 h 1592773"/>
                <a:gd name="connsiteX3" fmla="*/ 1917195 w 3886962"/>
                <a:gd name="connsiteY3" fmla="*/ 1592773 h 1592773"/>
                <a:gd name="connsiteX4" fmla="*/ 0 w 3886962"/>
                <a:gd name="connsiteY4" fmla="*/ 759338 h 1592773"/>
                <a:gd name="connsiteX0" fmla="*/ 0 w 3901791"/>
                <a:gd name="connsiteY0" fmla="*/ 760986 h 1592773"/>
                <a:gd name="connsiteX1" fmla="*/ 1930523 w 3901791"/>
                <a:gd name="connsiteY1" fmla="*/ 0 h 1592773"/>
                <a:gd name="connsiteX2" fmla="*/ 3901791 w 3901791"/>
                <a:gd name="connsiteY2" fmla="*/ 776287 h 1592773"/>
                <a:gd name="connsiteX3" fmla="*/ 1932024 w 3901791"/>
                <a:gd name="connsiteY3" fmla="*/ 1592773 h 1592773"/>
                <a:gd name="connsiteX4" fmla="*/ 0 w 3901791"/>
                <a:gd name="connsiteY4" fmla="*/ 760986 h 1592773"/>
                <a:gd name="connsiteX0" fmla="*/ 0 w 3863897"/>
                <a:gd name="connsiteY0" fmla="*/ 760986 h 1592773"/>
                <a:gd name="connsiteX1" fmla="*/ 1930523 w 3863897"/>
                <a:gd name="connsiteY1" fmla="*/ 0 h 1592773"/>
                <a:gd name="connsiteX2" fmla="*/ 3863897 w 3863897"/>
                <a:gd name="connsiteY2" fmla="*/ 761459 h 1592773"/>
                <a:gd name="connsiteX3" fmla="*/ 1932024 w 3863897"/>
                <a:gd name="connsiteY3" fmla="*/ 1592773 h 1592773"/>
                <a:gd name="connsiteX4" fmla="*/ 0 w 3863897"/>
                <a:gd name="connsiteY4" fmla="*/ 760986 h 1592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63897" h="1592773">
                  <a:moveTo>
                    <a:pt x="0" y="760986"/>
                  </a:moveTo>
                  <a:lnTo>
                    <a:pt x="1930523" y="0"/>
                  </a:lnTo>
                  <a:lnTo>
                    <a:pt x="3863897" y="761459"/>
                  </a:lnTo>
                  <a:lnTo>
                    <a:pt x="1932024" y="1592773"/>
                  </a:lnTo>
                  <a:lnTo>
                    <a:pt x="0" y="760986"/>
                  </a:lnTo>
                  <a:close/>
                </a:path>
              </a:pathLst>
            </a:cu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r>
              <a:rPr lang="en-US" dirty="0" err="1"/>
              <a:t>Xxxxx</a:t>
            </a:r>
            <a:r>
              <a:rPr lang="en-US" dirty="0"/>
              <a:t> </a:t>
            </a:r>
            <a:r>
              <a:rPr lang="en-US" dirty="0" err="1"/>
              <a:t>xxxx</a:t>
            </a:r>
            <a:r>
              <a:rPr lang="en-US" dirty="0"/>
              <a:t> xxx xx </a:t>
            </a:r>
          </a:p>
        </p:txBody>
      </p:sp>
      <p:sp>
        <p:nvSpPr>
          <p:cNvPr id="3" name="Text Placeholder 2"/>
          <p:cNvSpPr>
            <a:spLocks noGrp="1"/>
          </p:cNvSpPr>
          <p:nvPr>
            <p:ph type="body" sz="quarter" idx="10"/>
          </p:nvPr>
        </p:nvSpPr>
        <p:spPr/>
        <p:txBody>
          <a:bodyPr/>
          <a:lstStyle/>
          <a:p>
            <a:r>
              <a:rPr lang="en-US" dirty="0"/>
              <a:t>Xx x </a:t>
            </a:r>
            <a:r>
              <a:rPr lang="en-US" dirty="0" err="1"/>
              <a:t>xxxxxxx</a:t>
            </a:r>
            <a:r>
              <a:rPr lang="en-US" dirty="0"/>
              <a:t> xxx x </a:t>
            </a:r>
            <a:r>
              <a:rPr lang="en-US" dirty="0" err="1"/>
              <a:t>xxxx</a:t>
            </a:r>
            <a:r>
              <a:rPr lang="en-US" dirty="0"/>
              <a:t> xx</a:t>
            </a:r>
          </a:p>
        </p:txBody>
      </p:sp>
      <p:sp>
        <p:nvSpPr>
          <p:cNvPr id="9" name="Rectangle 6"/>
          <p:cNvSpPr>
            <a:spLocks noChangeArrowheads="1"/>
          </p:cNvSpPr>
          <p:nvPr/>
        </p:nvSpPr>
        <p:spPr bwMode="auto">
          <a:xfrm>
            <a:off x="6140452" y="2798233"/>
            <a:ext cx="6661149" cy="1009651"/>
          </a:xfrm>
          <a:prstGeom prst="rect">
            <a:avLst/>
          </a:prstGeom>
          <a:solidFill>
            <a:schemeClr val="accent3"/>
          </a:solidFill>
          <a:ln w="4763" cap="flat">
            <a:solidFill>
              <a:schemeClr val="accent4">
                <a:lumMod val="75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42" name="Rectangle 41"/>
          <p:cNvSpPr/>
          <p:nvPr/>
        </p:nvSpPr>
        <p:spPr>
          <a:xfrm>
            <a:off x="8678957" y="3056112"/>
            <a:ext cx="2594187" cy="573619"/>
          </a:xfrm>
          <a:prstGeom prst="rect">
            <a:avLst/>
          </a:prstGeom>
        </p:spPr>
        <p:txBody>
          <a:bodyPr wrap="square" lIns="243840" rIns="243840" bIns="97536">
            <a:spAutoFit/>
          </a:bodyPr>
          <a:lstStyle/>
          <a:p>
            <a:pP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x xx </a:t>
            </a:r>
            <a:br>
              <a:rPr lang="en-US" sz="1467" dirty="0">
                <a:solidFill>
                  <a:srgbClr val="FFFFFF"/>
                </a:solidFill>
              </a:rPr>
            </a:br>
            <a:r>
              <a:rPr lang="en-US" sz="1467" dirty="0">
                <a:solidFill>
                  <a:srgbClr val="FFFFFF"/>
                </a:solidFill>
              </a:rPr>
              <a:t>xxx </a:t>
            </a:r>
            <a:r>
              <a:rPr lang="en-US" sz="1467" dirty="0" err="1">
                <a:solidFill>
                  <a:srgbClr val="FFFFFF"/>
                </a:solidFill>
              </a:rPr>
              <a:t>xxx</a:t>
            </a:r>
            <a:r>
              <a:rPr lang="en-US" sz="1467" dirty="0">
                <a:solidFill>
                  <a:srgbClr val="FFFFFF"/>
                </a:solidFill>
              </a:rPr>
              <a:t> xx </a:t>
            </a:r>
            <a:r>
              <a:rPr lang="en-US" sz="1467" dirty="0" err="1">
                <a:solidFill>
                  <a:srgbClr val="FFFFFF"/>
                </a:solidFill>
              </a:rPr>
              <a:t>xxxxxxxx</a:t>
            </a:r>
            <a:endParaRPr lang="en-US" sz="1467" dirty="0">
              <a:solidFill>
                <a:srgbClr val="FFFFFF"/>
              </a:solidFill>
            </a:endParaRPr>
          </a:p>
        </p:txBody>
      </p:sp>
      <p:sp>
        <p:nvSpPr>
          <p:cNvPr id="43" name="Rectangle 42"/>
          <p:cNvSpPr/>
          <p:nvPr/>
        </p:nvSpPr>
        <p:spPr>
          <a:xfrm>
            <a:off x="9542557" y="4004143"/>
            <a:ext cx="2594187" cy="573619"/>
          </a:xfrm>
          <a:prstGeom prst="rect">
            <a:avLst/>
          </a:prstGeom>
        </p:spPr>
        <p:txBody>
          <a:bodyPr wrap="square" lIns="243840" rIns="243840" bIns="97536">
            <a:spAutoFit/>
          </a:bodyPr>
          <a:lstStyle/>
          <a:p>
            <a:pP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x xx </a:t>
            </a:r>
            <a:br>
              <a:rPr lang="en-US" sz="1467" dirty="0">
                <a:solidFill>
                  <a:srgbClr val="FFFFFF"/>
                </a:solidFill>
              </a:rPr>
            </a:br>
            <a:r>
              <a:rPr lang="en-US" sz="1467" dirty="0">
                <a:solidFill>
                  <a:srgbClr val="FFFFFF"/>
                </a:solidFill>
              </a:rPr>
              <a:t>xxx </a:t>
            </a:r>
            <a:r>
              <a:rPr lang="en-US" sz="1467" dirty="0" err="1">
                <a:solidFill>
                  <a:srgbClr val="FFFFFF"/>
                </a:solidFill>
              </a:rPr>
              <a:t>xxx</a:t>
            </a:r>
            <a:r>
              <a:rPr lang="en-US" sz="1467" dirty="0">
                <a:solidFill>
                  <a:srgbClr val="FFFFFF"/>
                </a:solidFill>
              </a:rPr>
              <a:t> xx </a:t>
            </a:r>
            <a:r>
              <a:rPr lang="en-US" sz="1467" dirty="0" err="1">
                <a:solidFill>
                  <a:srgbClr val="FFFFFF"/>
                </a:solidFill>
              </a:rPr>
              <a:t>xxxxxxxx</a:t>
            </a:r>
            <a:endParaRPr lang="en-US" sz="1467" dirty="0">
              <a:solidFill>
                <a:srgbClr val="FFFFFF"/>
              </a:solidFill>
            </a:endParaRPr>
          </a:p>
        </p:txBody>
      </p:sp>
      <p:sp>
        <p:nvSpPr>
          <p:cNvPr id="44" name="Rectangle 43"/>
          <p:cNvSpPr/>
          <p:nvPr/>
        </p:nvSpPr>
        <p:spPr>
          <a:xfrm>
            <a:off x="8092240" y="3024669"/>
            <a:ext cx="832920" cy="655564"/>
          </a:xfrm>
          <a:prstGeom prst="rect">
            <a:avLst/>
          </a:prstGeom>
        </p:spPr>
        <p:txBody>
          <a:bodyPr wrap="none" lIns="121920" rIns="121920" bIns="60960">
            <a:spAutoFit/>
          </a:bodyPr>
          <a:lstStyle/>
          <a:p>
            <a:pPr algn="r">
              <a:lnSpc>
                <a:spcPct val="89000"/>
              </a:lnSpc>
            </a:pPr>
            <a:r>
              <a:rPr lang="en-US" sz="4000" dirty="0">
                <a:solidFill>
                  <a:srgbClr val="FFFFFF"/>
                </a:solidFill>
              </a:rPr>
              <a:t>02</a:t>
            </a:r>
          </a:p>
        </p:txBody>
      </p:sp>
      <p:sp>
        <p:nvSpPr>
          <p:cNvPr id="45" name="Rectangle 44"/>
          <p:cNvSpPr/>
          <p:nvPr/>
        </p:nvSpPr>
        <p:spPr>
          <a:xfrm>
            <a:off x="8955840" y="3981731"/>
            <a:ext cx="832920" cy="655564"/>
          </a:xfrm>
          <a:prstGeom prst="rect">
            <a:avLst/>
          </a:prstGeom>
        </p:spPr>
        <p:txBody>
          <a:bodyPr wrap="none" lIns="121920" rIns="121920" bIns="60960">
            <a:spAutoFit/>
          </a:bodyPr>
          <a:lstStyle/>
          <a:p>
            <a:pPr algn="r">
              <a:lnSpc>
                <a:spcPct val="89000"/>
              </a:lnSpc>
            </a:pPr>
            <a:r>
              <a:rPr lang="en-US" sz="4000" dirty="0">
                <a:solidFill>
                  <a:srgbClr val="FFFFFF"/>
                </a:solidFill>
              </a:rPr>
              <a:t>01</a:t>
            </a:r>
          </a:p>
        </p:txBody>
      </p:sp>
      <p:sp>
        <p:nvSpPr>
          <p:cNvPr id="46" name="Rectangle 45"/>
          <p:cNvSpPr/>
          <p:nvPr/>
        </p:nvSpPr>
        <p:spPr>
          <a:xfrm>
            <a:off x="546696" y="1711355"/>
            <a:ext cx="4330104" cy="1148841"/>
          </a:xfrm>
          <a:prstGeom prst="rect">
            <a:avLst/>
          </a:prstGeom>
        </p:spPr>
        <p:txBody>
          <a:bodyPr wrap="square" lIns="121920" rIns="121920" bIns="60960">
            <a:spAutoFit/>
          </a:bodyPr>
          <a:lstStyle/>
          <a:p>
            <a:pPr>
              <a:lnSpc>
                <a:spcPct val="89000"/>
              </a:lnSpc>
            </a:pPr>
            <a:r>
              <a:rPr lang="en-US" sz="3200" dirty="0" err="1"/>
              <a:t>Xxxxxxx</a:t>
            </a:r>
            <a:r>
              <a:rPr lang="en-US" sz="3200" dirty="0"/>
              <a:t> </a:t>
            </a:r>
            <a:r>
              <a:rPr lang="en-US" sz="3200" dirty="0" err="1"/>
              <a:t>xxxxxxx</a:t>
            </a:r>
            <a:endParaRPr lang="en-US" sz="3200" dirty="0"/>
          </a:p>
          <a:p>
            <a:pPr>
              <a:lnSpc>
                <a:spcPct val="89000"/>
              </a:lnSpc>
            </a:pPr>
            <a:r>
              <a:rPr lang="en-US" sz="1467" dirty="0" err="1"/>
              <a:t>xxxxxxxxxxxx</a:t>
            </a:r>
            <a:r>
              <a:rPr lang="en-US" sz="1467" dirty="0"/>
              <a:t> </a:t>
            </a:r>
            <a:r>
              <a:rPr lang="en-US" sz="1467" dirty="0" err="1"/>
              <a:t>Xxxxx</a:t>
            </a:r>
            <a:r>
              <a:rPr lang="en-US" sz="1467" dirty="0"/>
              <a:t> </a:t>
            </a:r>
            <a:r>
              <a:rPr lang="en-US" sz="1467" dirty="0" err="1"/>
              <a:t>xxxx</a:t>
            </a:r>
            <a:r>
              <a:rPr lang="en-US" sz="1467" dirty="0"/>
              <a:t> </a:t>
            </a:r>
            <a:r>
              <a:rPr lang="en-US" sz="1467" dirty="0" err="1"/>
              <a:t>xxxx</a:t>
            </a:r>
            <a:r>
              <a:rPr lang="en-US" sz="1467" dirty="0"/>
              <a:t> </a:t>
            </a:r>
            <a:r>
              <a:rPr lang="en-US" sz="1467" dirty="0" err="1"/>
              <a:t>xxxxxxxxxxxxxx</a:t>
            </a:r>
            <a:r>
              <a:rPr lang="en-US" sz="1467" dirty="0"/>
              <a:t> xxx </a:t>
            </a:r>
            <a:r>
              <a:rPr lang="en-US" sz="1467" dirty="0" err="1"/>
              <a:t>xxxxxx</a:t>
            </a:r>
            <a:r>
              <a:rPr lang="en-US" sz="1467" dirty="0"/>
              <a:t> </a:t>
            </a:r>
            <a:r>
              <a:rPr lang="en-US" sz="1467" dirty="0" err="1"/>
              <a:t>Xxxxx</a:t>
            </a:r>
            <a:r>
              <a:rPr lang="en-US" sz="1467" dirty="0"/>
              <a:t> </a:t>
            </a:r>
            <a:r>
              <a:rPr lang="en-US" sz="1467" dirty="0" err="1"/>
              <a:t>xxxxxxxx</a:t>
            </a:r>
            <a:r>
              <a:rPr lang="en-US" sz="1467" dirty="0"/>
              <a:t> </a:t>
            </a:r>
            <a:r>
              <a:rPr lang="en-US" sz="1467" dirty="0" err="1"/>
              <a:t>xxxxxxxxxx</a:t>
            </a:r>
            <a:r>
              <a:rPr lang="en-US" sz="1467" dirty="0"/>
              <a:t> x xx </a:t>
            </a:r>
            <a:r>
              <a:rPr lang="en-US" sz="1467" dirty="0" err="1"/>
              <a:t>xxxxxxx</a:t>
            </a:r>
            <a:r>
              <a:rPr lang="en-US" sz="1467" dirty="0"/>
              <a:t> x “</a:t>
            </a:r>
            <a:r>
              <a:rPr lang="en-US" sz="1467" dirty="0" err="1"/>
              <a:t>xxxxxx</a:t>
            </a:r>
            <a:r>
              <a:rPr lang="en-US" sz="1467" dirty="0"/>
              <a:t> </a:t>
            </a:r>
            <a:r>
              <a:rPr lang="en-US" sz="1467" dirty="0" err="1"/>
              <a:t>xxxxxxx</a:t>
            </a:r>
            <a:r>
              <a:rPr lang="en-US" sz="1467" dirty="0"/>
              <a:t>” </a:t>
            </a:r>
            <a:r>
              <a:rPr lang="en-US" sz="1467" dirty="0" err="1"/>
              <a:t>xxxx</a:t>
            </a:r>
            <a:r>
              <a:rPr lang="en-US" sz="1467" dirty="0"/>
              <a:t> Xx </a:t>
            </a:r>
            <a:r>
              <a:rPr lang="en-US" sz="1467" dirty="0" err="1"/>
              <a:t>xx</a:t>
            </a:r>
            <a:r>
              <a:rPr lang="en-US" sz="1467" dirty="0"/>
              <a:t> </a:t>
            </a:r>
            <a:r>
              <a:rPr lang="en-US" sz="1467" dirty="0" err="1"/>
              <a:t>xxxxxxxx</a:t>
            </a:r>
            <a:r>
              <a:rPr lang="en-US" sz="1467" dirty="0"/>
              <a:t>…</a:t>
            </a:r>
          </a:p>
        </p:txBody>
      </p:sp>
      <p:grpSp>
        <p:nvGrpSpPr>
          <p:cNvPr id="11" name="Group 10"/>
          <p:cNvGrpSpPr/>
          <p:nvPr/>
        </p:nvGrpSpPr>
        <p:grpSpPr>
          <a:xfrm>
            <a:off x="4212167" y="2406651"/>
            <a:ext cx="3854451" cy="2233084"/>
            <a:chOff x="4212167" y="2406651"/>
            <a:chExt cx="3854451" cy="2233084"/>
          </a:xfrm>
        </p:grpSpPr>
        <p:grpSp>
          <p:nvGrpSpPr>
            <p:cNvPr id="6" name="Group 5"/>
            <p:cNvGrpSpPr/>
            <p:nvPr/>
          </p:nvGrpSpPr>
          <p:grpSpPr>
            <a:xfrm>
              <a:off x="4212167" y="2783418"/>
              <a:ext cx="3854451" cy="1856317"/>
              <a:chOff x="4212167" y="2783418"/>
              <a:chExt cx="3854451" cy="1856317"/>
            </a:xfrm>
          </p:grpSpPr>
          <p:sp>
            <p:nvSpPr>
              <p:cNvPr id="15" name="Freeform 12"/>
              <p:cNvSpPr>
                <a:spLocks/>
              </p:cNvSpPr>
              <p:nvPr/>
            </p:nvSpPr>
            <p:spPr bwMode="auto">
              <a:xfrm>
                <a:off x="4212167" y="2783418"/>
                <a:ext cx="1928284" cy="1856317"/>
              </a:xfrm>
              <a:custGeom>
                <a:avLst/>
                <a:gdLst>
                  <a:gd name="T0" fmla="*/ 462 w 911"/>
                  <a:gd name="T1" fmla="*/ 0 h 877"/>
                  <a:gd name="T2" fmla="*/ 0 w 911"/>
                  <a:gd name="T3" fmla="*/ 484 h 877"/>
                  <a:gd name="T4" fmla="*/ 911 w 911"/>
                  <a:gd name="T5" fmla="*/ 877 h 877"/>
                  <a:gd name="T6" fmla="*/ 911 w 911"/>
                  <a:gd name="T7" fmla="*/ 194 h 877"/>
                  <a:gd name="T8" fmla="*/ 462 w 911"/>
                  <a:gd name="T9" fmla="*/ 0 h 877"/>
                </a:gdLst>
                <a:ahLst/>
                <a:cxnLst>
                  <a:cxn ang="0">
                    <a:pos x="T0" y="T1"/>
                  </a:cxn>
                  <a:cxn ang="0">
                    <a:pos x="T2" y="T3"/>
                  </a:cxn>
                  <a:cxn ang="0">
                    <a:pos x="T4" y="T5"/>
                  </a:cxn>
                  <a:cxn ang="0">
                    <a:pos x="T6" y="T7"/>
                  </a:cxn>
                  <a:cxn ang="0">
                    <a:pos x="T8" y="T9"/>
                  </a:cxn>
                </a:cxnLst>
                <a:rect l="0" t="0" r="r" b="b"/>
                <a:pathLst>
                  <a:path w="911" h="877">
                    <a:moveTo>
                      <a:pt x="462" y="0"/>
                    </a:moveTo>
                    <a:lnTo>
                      <a:pt x="0" y="484"/>
                    </a:lnTo>
                    <a:lnTo>
                      <a:pt x="911" y="877"/>
                    </a:lnTo>
                    <a:lnTo>
                      <a:pt x="911" y="194"/>
                    </a:lnTo>
                    <a:lnTo>
                      <a:pt x="462" y="0"/>
                    </a:lnTo>
                    <a:close/>
                  </a:path>
                </a:pathLst>
              </a:custGeom>
              <a:solidFill>
                <a:schemeClr val="accent3"/>
              </a:solidFill>
              <a:ln w="4763" cap="flat">
                <a:solidFill>
                  <a:schemeClr val="accent4">
                    <a:lumMod val="75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 name="Freeform 15"/>
              <p:cNvSpPr>
                <a:spLocks/>
              </p:cNvSpPr>
              <p:nvPr/>
            </p:nvSpPr>
            <p:spPr bwMode="auto">
              <a:xfrm>
                <a:off x="6140451" y="2783418"/>
                <a:ext cx="1926167" cy="1856317"/>
              </a:xfrm>
              <a:custGeom>
                <a:avLst/>
                <a:gdLst>
                  <a:gd name="T0" fmla="*/ 0 w 910"/>
                  <a:gd name="T1" fmla="*/ 194 h 877"/>
                  <a:gd name="T2" fmla="*/ 0 w 910"/>
                  <a:gd name="T3" fmla="*/ 877 h 877"/>
                  <a:gd name="T4" fmla="*/ 910 w 910"/>
                  <a:gd name="T5" fmla="*/ 484 h 877"/>
                  <a:gd name="T6" fmla="*/ 448 w 910"/>
                  <a:gd name="T7" fmla="*/ 0 h 877"/>
                  <a:gd name="T8" fmla="*/ 0 w 910"/>
                  <a:gd name="T9" fmla="*/ 194 h 877"/>
                </a:gdLst>
                <a:ahLst/>
                <a:cxnLst>
                  <a:cxn ang="0">
                    <a:pos x="T0" y="T1"/>
                  </a:cxn>
                  <a:cxn ang="0">
                    <a:pos x="T2" y="T3"/>
                  </a:cxn>
                  <a:cxn ang="0">
                    <a:pos x="T4" y="T5"/>
                  </a:cxn>
                  <a:cxn ang="0">
                    <a:pos x="T6" y="T7"/>
                  </a:cxn>
                  <a:cxn ang="0">
                    <a:pos x="T8" y="T9"/>
                  </a:cxn>
                </a:cxnLst>
                <a:rect l="0" t="0" r="r" b="b"/>
                <a:pathLst>
                  <a:path w="910" h="877">
                    <a:moveTo>
                      <a:pt x="0" y="194"/>
                    </a:moveTo>
                    <a:lnTo>
                      <a:pt x="0" y="877"/>
                    </a:lnTo>
                    <a:lnTo>
                      <a:pt x="910" y="484"/>
                    </a:lnTo>
                    <a:lnTo>
                      <a:pt x="448" y="0"/>
                    </a:lnTo>
                    <a:lnTo>
                      <a:pt x="0" y="194"/>
                    </a:lnTo>
                    <a:close/>
                  </a:path>
                </a:pathLst>
              </a:custGeom>
              <a:solidFill>
                <a:schemeClr val="accent3">
                  <a:lumMod val="75000"/>
                </a:schemeClr>
              </a:solidFill>
              <a:ln w="4763" cap="flat">
                <a:solidFill>
                  <a:schemeClr val="accent4">
                    <a:lumMod val="75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sp>
          <p:nvSpPr>
            <p:cNvPr id="22" name="Parallelogram 3"/>
            <p:cNvSpPr/>
            <p:nvPr/>
          </p:nvSpPr>
          <p:spPr>
            <a:xfrm>
              <a:off x="5190067" y="2406651"/>
              <a:ext cx="1901952" cy="787401"/>
            </a:xfrm>
            <a:custGeom>
              <a:avLst/>
              <a:gdLst>
                <a:gd name="connsiteX0" fmla="*/ 0 w 3636000"/>
                <a:gd name="connsiteY0" fmla="*/ 2338917 h 2338917"/>
                <a:gd name="connsiteX1" fmla="*/ 894332 w 3636000"/>
                <a:gd name="connsiteY1" fmla="*/ 0 h 2338917"/>
                <a:gd name="connsiteX2" fmla="*/ 3636000 w 3636000"/>
                <a:gd name="connsiteY2" fmla="*/ 0 h 2338917"/>
                <a:gd name="connsiteX3" fmla="*/ 2741668 w 3636000"/>
                <a:gd name="connsiteY3" fmla="*/ 2338917 h 2338917"/>
                <a:gd name="connsiteX4" fmla="*/ 0 w 3636000"/>
                <a:gd name="connsiteY4" fmla="*/ 2338917 h 2338917"/>
                <a:gd name="connsiteX0" fmla="*/ 0 w 3636000"/>
                <a:gd name="connsiteY0" fmla="*/ 2338917 h 3152517"/>
                <a:gd name="connsiteX1" fmla="*/ 894332 w 3636000"/>
                <a:gd name="connsiteY1" fmla="*/ 0 h 3152517"/>
                <a:gd name="connsiteX2" fmla="*/ 3636000 w 3636000"/>
                <a:gd name="connsiteY2" fmla="*/ 0 h 3152517"/>
                <a:gd name="connsiteX3" fmla="*/ 1949668 w 3636000"/>
                <a:gd name="connsiteY3" fmla="*/ 3152517 h 3152517"/>
                <a:gd name="connsiteX4" fmla="*/ 0 w 3636000"/>
                <a:gd name="connsiteY4" fmla="*/ 2338917 h 3152517"/>
                <a:gd name="connsiteX0" fmla="*/ 0 w 3895200"/>
                <a:gd name="connsiteY0" fmla="*/ 2338917 h 3152517"/>
                <a:gd name="connsiteX1" fmla="*/ 894332 w 3895200"/>
                <a:gd name="connsiteY1" fmla="*/ 0 h 3152517"/>
                <a:gd name="connsiteX2" fmla="*/ 3895200 w 3895200"/>
                <a:gd name="connsiteY2" fmla="*/ 2332800 h 3152517"/>
                <a:gd name="connsiteX3" fmla="*/ 1949668 w 3895200"/>
                <a:gd name="connsiteY3" fmla="*/ 3152517 h 3152517"/>
                <a:gd name="connsiteX4" fmla="*/ 0 w 3895200"/>
                <a:gd name="connsiteY4" fmla="*/ 2338917 h 3152517"/>
                <a:gd name="connsiteX0" fmla="*/ 0 w 3895200"/>
                <a:gd name="connsiteY0" fmla="*/ 6117 h 819717"/>
                <a:gd name="connsiteX1" fmla="*/ 1909532 w 3895200"/>
                <a:gd name="connsiteY1" fmla="*/ 64800 h 819717"/>
                <a:gd name="connsiteX2" fmla="*/ 3895200 w 3895200"/>
                <a:gd name="connsiteY2" fmla="*/ 0 h 819717"/>
                <a:gd name="connsiteX3" fmla="*/ 1949668 w 3895200"/>
                <a:gd name="connsiteY3" fmla="*/ 819717 h 819717"/>
                <a:gd name="connsiteX4" fmla="*/ 0 w 3895200"/>
                <a:gd name="connsiteY4" fmla="*/ 6117 h 819717"/>
                <a:gd name="connsiteX0" fmla="*/ 0 w 3895200"/>
                <a:gd name="connsiteY0" fmla="*/ 430917 h 1244517"/>
                <a:gd name="connsiteX1" fmla="*/ 1923932 w 3895200"/>
                <a:gd name="connsiteY1" fmla="*/ 0 h 1244517"/>
                <a:gd name="connsiteX2" fmla="*/ 3895200 w 3895200"/>
                <a:gd name="connsiteY2" fmla="*/ 424800 h 1244517"/>
                <a:gd name="connsiteX3" fmla="*/ 1949668 w 3895200"/>
                <a:gd name="connsiteY3" fmla="*/ 1244517 h 1244517"/>
                <a:gd name="connsiteX4" fmla="*/ 0 w 3895200"/>
                <a:gd name="connsiteY4" fmla="*/ 430917 h 1244517"/>
                <a:gd name="connsiteX0" fmla="*/ 0 w 3895200"/>
                <a:gd name="connsiteY0" fmla="*/ 690117 h 1503717"/>
                <a:gd name="connsiteX1" fmla="*/ 1923932 w 3895200"/>
                <a:gd name="connsiteY1" fmla="*/ 0 h 1503717"/>
                <a:gd name="connsiteX2" fmla="*/ 3895200 w 3895200"/>
                <a:gd name="connsiteY2" fmla="*/ 684000 h 1503717"/>
                <a:gd name="connsiteX3" fmla="*/ 1949668 w 3895200"/>
                <a:gd name="connsiteY3" fmla="*/ 1503717 h 1503717"/>
                <a:gd name="connsiteX4" fmla="*/ 0 w 3895200"/>
                <a:gd name="connsiteY4" fmla="*/ 690117 h 1503717"/>
                <a:gd name="connsiteX0" fmla="*/ 0 w 3895200"/>
                <a:gd name="connsiteY0" fmla="*/ 920517 h 1734117"/>
                <a:gd name="connsiteX1" fmla="*/ 1923932 w 3895200"/>
                <a:gd name="connsiteY1" fmla="*/ 0 h 1734117"/>
                <a:gd name="connsiteX2" fmla="*/ 3895200 w 3895200"/>
                <a:gd name="connsiteY2" fmla="*/ 914400 h 1734117"/>
                <a:gd name="connsiteX3" fmla="*/ 1949668 w 3895200"/>
                <a:gd name="connsiteY3" fmla="*/ 1734117 h 1734117"/>
                <a:gd name="connsiteX4" fmla="*/ 0 w 3895200"/>
                <a:gd name="connsiteY4" fmla="*/ 920517 h 1734117"/>
                <a:gd name="connsiteX0" fmla="*/ 0 w 3895200"/>
                <a:gd name="connsiteY0" fmla="*/ 920517 h 1734117"/>
                <a:gd name="connsiteX1" fmla="*/ 1923932 w 3895200"/>
                <a:gd name="connsiteY1" fmla="*/ 0 h 1734117"/>
                <a:gd name="connsiteX2" fmla="*/ 3895200 w 3895200"/>
                <a:gd name="connsiteY2" fmla="*/ 914400 h 1734117"/>
                <a:gd name="connsiteX3" fmla="*/ 1922203 w 3895200"/>
                <a:gd name="connsiteY3" fmla="*/ 1734117 h 1734117"/>
                <a:gd name="connsiteX4" fmla="*/ 0 w 3895200"/>
                <a:gd name="connsiteY4" fmla="*/ 920517 h 1734117"/>
                <a:gd name="connsiteX0" fmla="*/ 0 w 3895200"/>
                <a:gd name="connsiteY0" fmla="*/ 920517 h 1734117"/>
                <a:gd name="connsiteX1" fmla="*/ 1923932 w 3895200"/>
                <a:gd name="connsiteY1" fmla="*/ 0 h 1734117"/>
                <a:gd name="connsiteX2" fmla="*/ 3895200 w 3895200"/>
                <a:gd name="connsiteY2" fmla="*/ 914400 h 1734117"/>
                <a:gd name="connsiteX3" fmla="*/ 1922203 w 3895200"/>
                <a:gd name="connsiteY3" fmla="*/ 1734117 h 1734117"/>
                <a:gd name="connsiteX4" fmla="*/ 0 w 3895200"/>
                <a:gd name="connsiteY4" fmla="*/ 920517 h 1734117"/>
                <a:gd name="connsiteX0" fmla="*/ 0 w 3895200"/>
                <a:gd name="connsiteY0" fmla="*/ 920517 h 1716346"/>
                <a:gd name="connsiteX1" fmla="*/ 1923932 w 3895200"/>
                <a:gd name="connsiteY1" fmla="*/ 0 h 1716346"/>
                <a:gd name="connsiteX2" fmla="*/ 3895200 w 3895200"/>
                <a:gd name="connsiteY2" fmla="*/ 914400 h 1716346"/>
                <a:gd name="connsiteX3" fmla="*/ 1973900 w 3895200"/>
                <a:gd name="connsiteY3" fmla="*/ 1716346 h 1716346"/>
                <a:gd name="connsiteX4" fmla="*/ 0 w 3895200"/>
                <a:gd name="connsiteY4" fmla="*/ 920517 h 1716346"/>
                <a:gd name="connsiteX0" fmla="*/ 0 w 3895200"/>
                <a:gd name="connsiteY0" fmla="*/ 920517 h 1730886"/>
                <a:gd name="connsiteX1" fmla="*/ 1923932 w 3895200"/>
                <a:gd name="connsiteY1" fmla="*/ 0 h 1730886"/>
                <a:gd name="connsiteX2" fmla="*/ 3895200 w 3895200"/>
                <a:gd name="connsiteY2" fmla="*/ 914400 h 1730886"/>
                <a:gd name="connsiteX3" fmla="*/ 1925433 w 3895200"/>
                <a:gd name="connsiteY3" fmla="*/ 1730886 h 1730886"/>
                <a:gd name="connsiteX4" fmla="*/ 0 w 3895200"/>
                <a:gd name="connsiteY4" fmla="*/ 920517 h 1730886"/>
                <a:gd name="connsiteX0" fmla="*/ 0 w 3895200"/>
                <a:gd name="connsiteY0" fmla="*/ 782404 h 1592773"/>
                <a:gd name="connsiteX1" fmla="*/ 1923932 w 3895200"/>
                <a:gd name="connsiteY1" fmla="*/ 0 h 1592773"/>
                <a:gd name="connsiteX2" fmla="*/ 3895200 w 3895200"/>
                <a:gd name="connsiteY2" fmla="*/ 776287 h 1592773"/>
                <a:gd name="connsiteX3" fmla="*/ 1925433 w 3895200"/>
                <a:gd name="connsiteY3" fmla="*/ 1592773 h 1592773"/>
                <a:gd name="connsiteX4" fmla="*/ 0 w 3895200"/>
                <a:gd name="connsiteY4" fmla="*/ 782404 h 1592773"/>
                <a:gd name="connsiteX0" fmla="*/ 0 w 3886962"/>
                <a:gd name="connsiteY0" fmla="*/ 759338 h 1592773"/>
                <a:gd name="connsiteX1" fmla="*/ 1915694 w 3886962"/>
                <a:gd name="connsiteY1" fmla="*/ 0 h 1592773"/>
                <a:gd name="connsiteX2" fmla="*/ 3886962 w 3886962"/>
                <a:gd name="connsiteY2" fmla="*/ 776287 h 1592773"/>
                <a:gd name="connsiteX3" fmla="*/ 1917195 w 3886962"/>
                <a:gd name="connsiteY3" fmla="*/ 1592773 h 1592773"/>
                <a:gd name="connsiteX4" fmla="*/ 0 w 3886962"/>
                <a:gd name="connsiteY4" fmla="*/ 759338 h 1592773"/>
                <a:gd name="connsiteX0" fmla="*/ 0 w 3901791"/>
                <a:gd name="connsiteY0" fmla="*/ 760986 h 1592773"/>
                <a:gd name="connsiteX1" fmla="*/ 1930523 w 3901791"/>
                <a:gd name="connsiteY1" fmla="*/ 0 h 1592773"/>
                <a:gd name="connsiteX2" fmla="*/ 3901791 w 3901791"/>
                <a:gd name="connsiteY2" fmla="*/ 776287 h 1592773"/>
                <a:gd name="connsiteX3" fmla="*/ 1932024 w 3901791"/>
                <a:gd name="connsiteY3" fmla="*/ 1592773 h 1592773"/>
                <a:gd name="connsiteX4" fmla="*/ 0 w 3901791"/>
                <a:gd name="connsiteY4" fmla="*/ 760986 h 1592773"/>
                <a:gd name="connsiteX0" fmla="*/ 0 w 3863897"/>
                <a:gd name="connsiteY0" fmla="*/ 760986 h 1592773"/>
                <a:gd name="connsiteX1" fmla="*/ 1930523 w 3863897"/>
                <a:gd name="connsiteY1" fmla="*/ 0 h 1592773"/>
                <a:gd name="connsiteX2" fmla="*/ 3863897 w 3863897"/>
                <a:gd name="connsiteY2" fmla="*/ 761459 h 1592773"/>
                <a:gd name="connsiteX3" fmla="*/ 1932024 w 3863897"/>
                <a:gd name="connsiteY3" fmla="*/ 1592773 h 1592773"/>
                <a:gd name="connsiteX4" fmla="*/ 0 w 3863897"/>
                <a:gd name="connsiteY4" fmla="*/ 760986 h 1592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63897" h="1592773">
                  <a:moveTo>
                    <a:pt x="0" y="760986"/>
                  </a:moveTo>
                  <a:lnTo>
                    <a:pt x="1930523" y="0"/>
                  </a:lnTo>
                  <a:lnTo>
                    <a:pt x="3863897" y="761459"/>
                  </a:lnTo>
                  <a:lnTo>
                    <a:pt x="1932024" y="1592773"/>
                  </a:lnTo>
                  <a:lnTo>
                    <a:pt x="0" y="760986"/>
                  </a:lnTo>
                  <a:close/>
                </a:path>
              </a:pathLst>
            </a:cu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 name="Rectangle 5"/>
          <p:cNvSpPr>
            <a:spLocks noChangeArrowheads="1"/>
          </p:cNvSpPr>
          <p:nvPr/>
        </p:nvSpPr>
        <p:spPr bwMode="auto">
          <a:xfrm>
            <a:off x="6140452" y="1790700"/>
            <a:ext cx="6661149" cy="1007533"/>
          </a:xfrm>
          <a:prstGeom prst="rect">
            <a:avLst/>
          </a:prstGeom>
          <a:solidFill>
            <a:schemeClr val="bg2"/>
          </a:solidFill>
          <a:ln w="4763" cap="flat">
            <a:solidFill>
              <a:schemeClr val="bg2">
                <a:lumMod val="75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40" name="Rectangle 39"/>
          <p:cNvSpPr/>
          <p:nvPr/>
        </p:nvSpPr>
        <p:spPr>
          <a:xfrm>
            <a:off x="7228640" y="2006601"/>
            <a:ext cx="832920" cy="655564"/>
          </a:xfrm>
          <a:prstGeom prst="rect">
            <a:avLst/>
          </a:prstGeom>
        </p:spPr>
        <p:txBody>
          <a:bodyPr wrap="none" lIns="121920" rIns="121920" bIns="60960">
            <a:spAutoFit/>
          </a:bodyPr>
          <a:lstStyle/>
          <a:p>
            <a:pPr algn="r">
              <a:lnSpc>
                <a:spcPct val="89000"/>
              </a:lnSpc>
            </a:pPr>
            <a:r>
              <a:rPr lang="en-US" sz="4000" dirty="0">
                <a:solidFill>
                  <a:srgbClr val="FFFFFF"/>
                </a:solidFill>
              </a:rPr>
              <a:t>03</a:t>
            </a:r>
          </a:p>
        </p:txBody>
      </p:sp>
      <p:sp>
        <p:nvSpPr>
          <p:cNvPr id="41" name="Rectangle 40"/>
          <p:cNvSpPr/>
          <p:nvPr/>
        </p:nvSpPr>
        <p:spPr>
          <a:xfrm>
            <a:off x="7815357" y="2047075"/>
            <a:ext cx="2594187" cy="573619"/>
          </a:xfrm>
          <a:prstGeom prst="rect">
            <a:avLst/>
          </a:prstGeom>
        </p:spPr>
        <p:txBody>
          <a:bodyPr wrap="square" lIns="243840" rIns="243840" bIns="97536">
            <a:spAutoFit/>
          </a:bodyPr>
          <a:lstStyle/>
          <a:p>
            <a:pP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x xx </a:t>
            </a:r>
            <a:br>
              <a:rPr lang="en-US" sz="1467" dirty="0">
                <a:solidFill>
                  <a:srgbClr val="FFFFFF"/>
                </a:solidFill>
              </a:rPr>
            </a:br>
            <a:r>
              <a:rPr lang="en-US" sz="1467" dirty="0">
                <a:solidFill>
                  <a:srgbClr val="FFFFFF"/>
                </a:solidFill>
              </a:rPr>
              <a:t>xxx </a:t>
            </a:r>
            <a:r>
              <a:rPr lang="en-US" sz="1467" dirty="0" err="1">
                <a:solidFill>
                  <a:srgbClr val="FFFFFF"/>
                </a:solidFill>
              </a:rPr>
              <a:t>xxx</a:t>
            </a:r>
            <a:r>
              <a:rPr lang="en-US" sz="1467" dirty="0">
                <a:solidFill>
                  <a:srgbClr val="FFFFFF"/>
                </a:solidFill>
              </a:rPr>
              <a:t> xx </a:t>
            </a:r>
            <a:r>
              <a:rPr lang="en-US" sz="1467" dirty="0" err="1">
                <a:solidFill>
                  <a:srgbClr val="FFFFFF"/>
                </a:solidFill>
              </a:rPr>
              <a:t>xxxxxxxx</a:t>
            </a:r>
            <a:endParaRPr lang="en-US" sz="1467" dirty="0">
              <a:solidFill>
                <a:srgbClr val="FFFFFF"/>
              </a:solidFill>
            </a:endParaRPr>
          </a:p>
        </p:txBody>
      </p:sp>
      <p:grpSp>
        <p:nvGrpSpPr>
          <p:cNvPr id="7" name="Group 6"/>
          <p:cNvGrpSpPr/>
          <p:nvPr/>
        </p:nvGrpSpPr>
        <p:grpSpPr>
          <a:xfrm>
            <a:off x="5190067" y="1790701"/>
            <a:ext cx="1898651" cy="1403351"/>
            <a:chOff x="5190067" y="1790701"/>
            <a:chExt cx="1898651" cy="1403351"/>
          </a:xfrm>
        </p:grpSpPr>
        <p:sp>
          <p:nvSpPr>
            <p:cNvPr id="16" name="Freeform 13"/>
            <p:cNvSpPr>
              <a:spLocks/>
            </p:cNvSpPr>
            <p:nvPr/>
          </p:nvSpPr>
          <p:spPr bwMode="auto">
            <a:xfrm>
              <a:off x="6140451" y="1790701"/>
              <a:ext cx="948267" cy="1403351"/>
            </a:xfrm>
            <a:custGeom>
              <a:avLst/>
              <a:gdLst>
                <a:gd name="T0" fmla="*/ 0 w 448"/>
                <a:gd name="T1" fmla="*/ 0 h 663"/>
                <a:gd name="T2" fmla="*/ 0 w 448"/>
                <a:gd name="T3" fmla="*/ 663 h 663"/>
                <a:gd name="T4" fmla="*/ 448 w 448"/>
                <a:gd name="T5" fmla="*/ 469 h 663"/>
                <a:gd name="T6" fmla="*/ 0 w 448"/>
                <a:gd name="T7" fmla="*/ 0 h 663"/>
              </a:gdLst>
              <a:ahLst/>
              <a:cxnLst>
                <a:cxn ang="0">
                  <a:pos x="T0" y="T1"/>
                </a:cxn>
                <a:cxn ang="0">
                  <a:pos x="T2" y="T3"/>
                </a:cxn>
                <a:cxn ang="0">
                  <a:pos x="T4" y="T5"/>
                </a:cxn>
                <a:cxn ang="0">
                  <a:pos x="T6" y="T7"/>
                </a:cxn>
              </a:cxnLst>
              <a:rect l="0" t="0" r="r" b="b"/>
              <a:pathLst>
                <a:path w="448" h="663">
                  <a:moveTo>
                    <a:pt x="0" y="0"/>
                  </a:moveTo>
                  <a:lnTo>
                    <a:pt x="0" y="663"/>
                  </a:lnTo>
                  <a:lnTo>
                    <a:pt x="448" y="469"/>
                  </a:lnTo>
                  <a:lnTo>
                    <a:pt x="0" y="0"/>
                  </a:lnTo>
                  <a:close/>
                </a:path>
              </a:pathLst>
            </a:custGeom>
            <a:solidFill>
              <a:schemeClr val="bg2">
                <a:lumMod val="75000"/>
              </a:schemeClr>
            </a:solidFill>
            <a:ln w="4763" cap="flat">
              <a:solidFill>
                <a:schemeClr val="bg2">
                  <a:lumMod val="75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13" name="Freeform 10"/>
            <p:cNvSpPr>
              <a:spLocks/>
            </p:cNvSpPr>
            <p:nvPr/>
          </p:nvSpPr>
          <p:spPr bwMode="auto">
            <a:xfrm>
              <a:off x="5190067" y="1790701"/>
              <a:ext cx="950384" cy="1403351"/>
            </a:xfrm>
            <a:custGeom>
              <a:avLst/>
              <a:gdLst>
                <a:gd name="T0" fmla="*/ 449 w 449"/>
                <a:gd name="T1" fmla="*/ 0 h 663"/>
                <a:gd name="T2" fmla="*/ 0 w 449"/>
                <a:gd name="T3" fmla="*/ 469 h 663"/>
                <a:gd name="T4" fmla="*/ 449 w 449"/>
                <a:gd name="T5" fmla="*/ 663 h 663"/>
                <a:gd name="T6" fmla="*/ 449 w 449"/>
                <a:gd name="T7" fmla="*/ 0 h 663"/>
              </a:gdLst>
              <a:ahLst/>
              <a:cxnLst>
                <a:cxn ang="0">
                  <a:pos x="T0" y="T1"/>
                </a:cxn>
                <a:cxn ang="0">
                  <a:pos x="T2" y="T3"/>
                </a:cxn>
                <a:cxn ang="0">
                  <a:pos x="T4" y="T5"/>
                </a:cxn>
                <a:cxn ang="0">
                  <a:pos x="T6" y="T7"/>
                </a:cxn>
              </a:cxnLst>
              <a:rect l="0" t="0" r="r" b="b"/>
              <a:pathLst>
                <a:path w="449" h="663">
                  <a:moveTo>
                    <a:pt x="449" y="0"/>
                  </a:moveTo>
                  <a:lnTo>
                    <a:pt x="0" y="469"/>
                  </a:lnTo>
                  <a:lnTo>
                    <a:pt x="449" y="663"/>
                  </a:lnTo>
                  <a:lnTo>
                    <a:pt x="449" y="0"/>
                  </a:lnTo>
                  <a:close/>
                </a:path>
              </a:pathLst>
            </a:custGeom>
            <a:solidFill>
              <a:schemeClr val="bg2"/>
            </a:solidFill>
            <a:ln w="4763" cap="flat">
              <a:solidFill>
                <a:schemeClr val="bg2">
                  <a:lumMod val="75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30739572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7777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900" fill="hold"/>
                                        <p:tgtEl>
                                          <p:spTgt spid="12"/>
                                        </p:tgtEl>
                                        <p:attrNameLst>
                                          <p:attrName>ppt_x</p:attrName>
                                        </p:attrNameLst>
                                      </p:cBhvr>
                                      <p:tavLst>
                                        <p:tav tm="0">
                                          <p:val>
                                            <p:strVal val="#ppt_x"/>
                                          </p:val>
                                        </p:tav>
                                        <p:tav tm="100000">
                                          <p:val>
                                            <p:strVal val="#ppt_x"/>
                                          </p:val>
                                        </p:tav>
                                      </p:tavLst>
                                    </p:anim>
                                    <p:anim calcmode="lin" valueType="num">
                                      <p:cBhvr additive="base">
                                        <p:cTn id="8" dur="900" fill="hold"/>
                                        <p:tgtEl>
                                          <p:spTgt spid="12"/>
                                        </p:tgtEl>
                                        <p:attrNameLst>
                                          <p:attrName>ppt_y</p:attrName>
                                        </p:attrNameLst>
                                      </p:cBhvr>
                                      <p:tavLst>
                                        <p:tav tm="0">
                                          <p:val>
                                            <p:strVal val="0-#ppt_h/2"/>
                                          </p:val>
                                        </p:tav>
                                        <p:tav tm="100000">
                                          <p:val>
                                            <p:strVal val="#ppt_y"/>
                                          </p:val>
                                        </p:tav>
                                      </p:tavLst>
                                    </p:anim>
                                  </p:childTnLst>
                                </p:cTn>
                              </p:par>
                              <p:par>
                                <p:cTn id="9" presetID="22" presetClass="entr" presetSubtype="8" fill="hold" grpId="0" nodeType="withEffect">
                                  <p:stCondLst>
                                    <p:cond delay="70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par>
                                <p:cTn id="12" presetID="10" presetClass="entr" presetSubtype="0" fill="hold" grpId="0" nodeType="withEffect">
                                  <p:stCondLst>
                                    <p:cond delay="1000"/>
                                  </p:stCondLst>
                                  <p:childTnLst>
                                    <p:set>
                                      <p:cBhvr>
                                        <p:cTn id="13" dur="1" fill="hold">
                                          <p:stCondLst>
                                            <p:cond delay="0"/>
                                          </p:stCondLst>
                                        </p:cTn>
                                        <p:tgtEl>
                                          <p:spTgt spid="45"/>
                                        </p:tgtEl>
                                        <p:attrNameLst>
                                          <p:attrName>style.visibility</p:attrName>
                                        </p:attrNameLst>
                                      </p:cBhvr>
                                      <p:to>
                                        <p:strVal val="visible"/>
                                      </p:to>
                                    </p:set>
                                    <p:animEffect transition="in" filter="fade">
                                      <p:cBhvr>
                                        <p:cTn id="14" dur="500"/>
                                        <p:tgtEl>
                                          <p:spTgt spid="45"/>
                                        </p:tgtEl>
                                      </p:cBhvr>
                                    </p:animEffect>
                                  </p:childTnLst>
                                </p:cTn>
                              </p:par>
                              <p:par>
                                <p:cTn id="15" presetID="10" presetClass="entr" presetSubtype="0" fill="hold" grpId="0" nodeType="withEffect">
                                  <p:stCondLst>
                                    <p:cond delay="110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par>
                                <p:cTn id="18" presetID="2" presetClass="entr" presetSubtype="1" decel="80000" fill="hold" nodeType="withEffect">
                                  <p:stCondLst>
                                    <p:cond delay="70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ppt_x"/>
                                          </p:val>
                                        </p:tav>
                                        <p:tav tm="100000">
                                          <p:val>
                                            <p:strVal val="#ppt_x"/>
                                          </p:val>
                                        </p:tav>
                                      </p:tavLst>
                                    </p:anim>
                                    <p:anim calcmode="lin" valueType="num">
                                      <p:cBhvr additive="base">
                                        <p:cTn id="21" dur="500" fill="hold"/>
                                        <p:tgtEl>
                                          <p:spTgt spid="11"/>
                                        </p:tgtEl>
                                        <p:attrNameLst>
                                          <p:attrName>ppt_y</p:attrName>
                                        </p:attrNameLst>
                                      </p:cBhvr>
                                      <p:tavLst>
                                        <p:tav tm="0">
                                          <p:val>
                                            <p:strVal val="0-#ppt_h/2"/>
                                          </p:val>
                                        </p:tav>
                                        <p:tav tm="100000">
                                          <p:val>
                                            <p:strVal val="#ppt_y"/>
                                          </p:val>
                                        </p:tav>
                                      </p:tavLst>
                                    </p:anim>
                                  </p:childTnLst>
                                </p:cTn>
                              </p:par>
                              <p:par>
                                <p:cTn id="22" presetID="22" presetClass="entr" presetSubtype="8" fill="hold" grpId="0" nodeType="withEffect">
                                  <p:stCondLst>
                                    <p:cond delay="110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par>
                                <p:cTn id="25" presetID="10" presetClass="entr" presetSubtype="0" fill="hold" grpId="0" nodeType="withEffect">
                                  <p:stCondLst>
                                    <p:cond delay="1400"/>
                                  </p:stCondLst>
                                  <p:childTnLst>
                                    <p:set>
                                      <p:cBhvr>
                                        <p:cTn id="26" dur="1" fill="hold">
                                          <p:stCondLst>
                                            <p:cond delay="0"/>
                                          </p:stCondLst>
                                        </p:cTn>
                                        <p:tgtEl>
                                          <p:spTgt spid="44"/>
                                        </p:tgtEl>
                                        <p:attrNameLst>
                                          <p:attrName>style.visibility</p:attrName>
                                        </p:attrNameLst>
                                      </p:cBhvr>
                                      <p:to>
                                        <p:strVal val="visible"/>
                                      </p:to>
                                    </p:set>
                                    <p:animEffect transition="in" filter="fade">
                                      <p:cBhvr>
                                        <p:cTn id="27" dur="500"/>
                                        <p:tgtEl>
                                          <p:spTgt spid="44"/>
                                        </p:tgtEl>
                                      </p:cBhvr>
                                    </p:animEffect>
                                  </p:childTnLst>
                                </p:cTn>
                              </p:par>
                              <p:par>
                                <p:cTn id="28" presetID="10" presetClass="entr" presetSubtype="0" fill="hold" grpId="0" nodeType="withEffect">
                                  <p:stCondLst>
                                    <p:cond delay="1500"/>
                                  </p:stCondLst>
                                  <p:childTnLst>
                                    <p:set>
                                      <p:cBhvr>
                                        <p:cTn id="29" dur="1" fill="hold">
                                          <p:stCondLst>
                                            <p:cond delay="0"/>
                                          </p:stCondLst>
                                        </p:cTn>
                                        <p:tgtEl>
                                          <p:spTgt spid="42"/>
                                        </p:tgtEl>
                                        <p:attrNameLst>
                                          <p:attrName>style.visibility</p:attrName>
                                        </p:attrNameLst>
                                      </p:cBhvr>
                                      <p:to>
                                        <p:strVal val="visible"/>
                                      </p:to>
                                    </p:set>
                                    <p:animEffect transition="in" filter="fade">
                                      <p:cBhvr>
                                        <p:cTn id="30" dur="500"/>
                                        <p:tgtEl>
                                          <p:spTgt spid="42"/>
                                        </p:tgtEl>
                                      </p:cBhvr>
                                    </p:animEffect>
                                  </p:childTnLst>
                                </p:cTn>
                              </p:par>
                              <p:par>
                                <p:cTn id="31" presetID="2" presetClass="entr" presetSubtype="1" decel="80000" fill="hold" nodeType="withEffect">
                                  <p:stCondLst>
                                    <p:cond delay="120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500" fill="hold"/>
                                        <p:tgtEl>
                                          <p:spTgt spid="7"/>
                                        </p:tgtEl>
                                        <p:attrNameLst>
                                          <p:attrName>ppt_x</p:attrName>
                                        </p:attrNameLst>
                                      </p:cBhvr>
                                      <p:tavLst>
                                        <p:tav tm="0">
                                          <p:val>
                                            <p:strVal val="#ppt_x"/>
                                          </p:val>
                                        </p:tav>
                                        <p:tav tm="100000">
                                          <p:val>
                                            <p:strVal val="#ppt_x"/>
                                          </p:val>
                                        </p:tav>
                                      </p:tavLst>
                                    </p:anim>
                                    <p:anim calcmode="lin" valueType="num">
                                      <p:cBhvr additive="base">
                                        <p:cTn id="34" dur="500" fill="hold"/>
                                        <p:tgtEl>
                                          <p:spTgt spid="7"/>
                                        </p:tgtEl>
                                        <p:attrNameLst>
                                          <p:attrName>ppt_y</p:attrName>
                                        </p:attrNameLst>
                                      </p:cBhvr>
                                      <p:tavLst>
                                        <p:tav tm="0">
                                          <p:val>
                                            <p:strVal val="0-#ppt_h/2"/>
                                          </p:val>
                                        </p:tav>
                                        <p:tav tm="100000">
                                          <p:val>
                                            <p:strVal val="#ppt_y"/>
                                          </p:val>
                                        </p:tav>
                                      </p:tavLst>
                                    </p:anim>
                                  </p:childTnLst>
                                </p:cTn>
                              </p:par>
                              <p:par>
                                <p:cTn id="35" presetID="22" presetClass="entr" presetSubtype="8" fill="hold" grpId="0" nodeType="withEffect">
                                  <p:stCondLst>
                                    <p:cond delay="1600"/>
                                  </p:stCondLst>
                                  <p:childTnLst>
                                    <p:set>
                                      <p:cBhvr>
                                        <p:cTn id="36" dur="1" fill="hold">
                                          <p:stCondLst>
                                            <p:cond delay="0"/>
                                          </p:stCondLst>
                                        </p:cTn>
                                        <p:tgtEl>
                                          <p:spTgt spid="8"/>
                                        </p:tgtEl>
                                        <p:attrNameLst>
                                          <p:attrName>style.visibility</p:attrName>
                                        </p:attrNameLst>
                                      </p:cBhvr>
                                      <p:to>
                                        <p:strVal val="visible"/>
                                      </p:to>
                                    </p:set>
                                    <p:animEffect transition="in" filter="wipe(left)">
                                      <p:cBhvr>
                                        <p:cTn id="37" dur="500"/>
                                        <p:tgtEl>
                                          <p:spTgt spid="8"/>
                                        </p:tgtEl>
                                      </p:cBhvr>
                                    </p:animEffect>
                                  </p:childTnLst>
                                </p:cTn>
                              </p:par>
                              <p:par>
                                <p:cTn id="38" presetID="10" presetClass="entr" presetSubtype="0" fill="hold" grpId="0" nodeType="withEffect">
                                  <p:stCondLst>
                                    <p:cond delay="1800"/>
                                  </p:stCondLst>
                                  <p:childTnLst>
                                    <p:set>
                                      <p:cBhvr>
                                        <p:cTn id="39" dur="1" fill="hold">
                                          <p:stCondLst>
                                            <p:cond delay="0"/>
                                          </p:stCondLst>
                                        </p:cTn>
                                        <p:tgtEl>
                                          <p:spTgt spid="40"/>
                                        </p:tgtEl>
                                        <p:attrNameLst>
                                          <p:attrName>style.visibility</p:attrName>
                                        </p:attrNameLst>
                                      </p:cBhvr>
                                      <p:to>
                                        <p:strVal val="visible"/>
                                      </p:to>
                                    </p:set>
                                    <p:animEffect transition="in" filter="fade">
                                      <p:cBhvr>
                                        <p:cTn id="40" dur="500"/>
                                        <p:tgtEl>
                                          <p:spTgt spid="40"/>
                                        </p:tgtEl>
                                      </p:cBhvr>
                                    </p:animEffect>
                                  </p:childTnLst>
                                </p:cTn>
                              </p:par>
                              <p:par>
                                <p:cTn id="41" presetID="10" presetClass="entr" presetSubtype="0" fill="hold" grpId="0" nodeType="withEffect">
                                  <p:stCondLst>
                                    <p:cond delay="190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500"/>
                                        <p:tgtEl>
                                          <p:spTgt spid="41"/>
                                        </p:tgtEl>
                                      </p:cBhvr>
                                    </p:animEffect>
                                  </p:childTnLst>
                                </p:cTn>
                              </p:par>
                              <p:par>
                                <p:cTn id="44" presetID="10" presetClass="entr" presetSubtype="0" fill="hold" grpId="0" nodeType="withEffect">
                                  <p:stCondLst>
                                    <p:cond delay="1600"/>
                                  </p:stCondLst>
                                  <p:childTnLst>
                                    <p:set>
                                      <p:cBhvr>
                                        <p:cTn id="45" dur="1" fill="hold">
                                          <p:stCondLst>
                                            <p:cond delay="0"/>
                                          </p:stCondLst>
                                        </p:cTn>
                                        <p:tgtEl>
                                          <p:spTgt spid="46"/>
                                        </p:tgtEl>
                                        <p:attrNameLst>
                                          <p:attrName>style.visibility</p:attrName>
                                        </p:attrNameLst>
                                      </p:cBhvr>
                                      <p:to>
                                        <p:strVal val="visible"/>
                                      </p:to>
                                    </p:set>
                                    <p:animEffect transition="in" filter="fade">
                                      <p:cBhvr>
                                        <p:cTn id="46" dur="9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42" grpId="0"/>
      <p:bldP spid="43" grpId="0"/>
      <p:bldP spid="44" grpId="0"/>
      <p:bldP spid="45" grpId="0"/>
      <p:bldP spid="46" grpId="0"/>
      <p:bldP spid="8" grpId="0" animBg="1"/>
      <p:bldP spid="40" grpId="0"/>
      <p:bldP spid="41"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7"/>
          <p:cNvSpPr>
            <a:spLocks noChangeArrowheads="1"/>
          </p:cNvSpPr>
          <p:nvPr/>
        </p:nvSpPr>
        <p:spPr bwMode="auto">
          <a:xfrm>
            <a:off x="6172200" y="4083050"/>
            <a:ext cx="6426200" cy="764117"/>
          </a:xfrm>
          <a:prstGeom prst="rect">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nvGrpSpPr>
          <p:cNvPr id="4" name="Group 3"/>
          <p:cNvGrpSpPr/>
          <p:nvPr/>
        </p:nvGrpSpPr>
        <p:grpSpPr>
          <a:xfrm>
            <a:off x="3251200" y="3192985"/>
            <a:ext cx="5842000" cy="2909089"/>
            <a:chOff x="3251200" y="3199611"/>
            <a:chExt cx="5842000" cy="2909089"/>
          </a:xfrm>
        </p:grpSpPr>
        <p:sp>
          <p:nvSpPr>
            <p:cNvPr id="28" name="Freeform 12"/>
            <p:cNvSpPr>
              <a:spLocks/>
            </p:cNvSpPr>
            <p:nvPr/>
          </p:nvSpPr>
          <p:spPr bwMode="auto">
            <a:xfrm>
              <a:off x="6172200" y="4083049"/>
              <a:ext cx="2921000" cy="2025651"/>
            </a:xfrm>
            <a:custGeom>
              <a:avLst/>
              <a:gdLst>
                <a:gd name="T0" fmla="*/ 1380 w 1380"/>
                <a:gd name="T1" fmla="*/ 361 h 957"/>
                <a:gd name="T2" fmla="*/ 1035 w 1380"/>
                <a:gd name="T3" fmla="*/ 0 h 957"/>
                <a:gd name="T4" fmla="*/ 0 w 1380"/>
                <a:gd name="T5" fmla="*/ 447 h 957"/>
                <a:gd name="T6" fmla="*/ 0 w 1380"/>
                <a:gd name="T7" fmla="*/ 957 h 957"/>
                <a:gd name="T8" fmla="*/ 1380 w 1380"/>
                <a:gd name="T9" fmla="*/ 361 h 957"/>
              </a:gdLst>
              <a:ahLst/>
              <a:cxnLst>
                <a:cxn ang="0">
                  <a:pos x="T0" y="T1"/>
                </a:cxn>
                <a:cxn ang="0">
                  <a:pos x="T2" y="T3"/>
                </a:cxn>
                <a:cxn ang="0">
                  <a:pos x="T4" y="T5"/>
                </a:cxn>
                <a:cxn ang="0">
                  <a:pos x="T6" y="T7"/>
                </a:cxn>
                <a:cxn ang="0">
                  <a:pos x="T8" y="T9"/>
                </a:cxn>
              </a:cxnLst>
              <a:rect l="0" t="0" r="r" b="b"/>
              <a:pathLst>
                <a:path w="1380" h="957">
                  <a:moveTo>
                    <a:pt x="1380" y="361"/>
                  </a:moveTo>
                  <a:lnTo>
                    <a:pt x="1035" y="0"/>
                  </a:lnTo>
                  <a:lnTo>
                    <a:pt x="0" y="447"/>
                  </a:lnTo>
                  <a:lnTo>
                    <a:pt x="0" y="957"/>
                  </a:lnTo>
                  <a:lnTo>
                    <a:pt x="1380" y="361"/>
                  </a:lnTo>
                  <a:close/>
                </a:path>
              </a:pathLst>
            </a:custGeom>
            <a:solidFill>
              <a:schemeClr val="accent1">
                <a:lumMod val="75000"/>
              </a:schemeClr>
            </a:solidFill>
            <a:ln>
              <a:noFill/>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32" name="Freeform 16"/>
            <p:cNvSpPr>
              <a:spLocks/>
            </p:cNvSpPr>
            <p:nvPr/>
          </p:nvSpPr>
          <p:spPr bwMode="auto">
            <a:xfrm>
              <a:off x="3251200" y="4083049"/>
              <a:ext cx="2921000" cy="2025651"/>
            </a:xfrm>
            <a:custGeom>
              <a:avLst/>
              <a:gdLst>
                <a:gd name="T0" fmla="*/ 0 w 1380"/>
                <a:gd name="T1" fmla="*/ 361 h 957"/>
                <a:gd name="T2" fmla="*/ 345 w 1380"/>
                <a:gd name="T3" fmla="*/ 0 h 957"/>
                <a:gd name="T4" fmla="*/ 1380 w 1380"/>
                <a:gd name="T5" fmla="*/ 447 h 957"/>
                <a:gd name="T6" fmla="*/ 1380 w 1380"/>
                <a:gd name="T7" fmla="*/ 957 h 957"/>
                <a:gd name="T8" fmla="*/ 0 w 1380"/>
                <a:gd name="T9" fmla="*/ 361 h 957"/>
              </a:gdLst>
              <a:ahLst/>
              <a:cxnLst>
                <a:cxn ang="0">
                  <a:pos x="T0" y="T1"/>
                </a:cxn>
                <a:cxn ang="0">
                  <a:pos x="T2" y="T3"/>
                </a:cxn>
                <a:cxn ang="0">
                  <a:pos x="T4" y="T5"/>
                </a:cxn>
                <a:cxn ang="0">
                  <a:pos x="T6" y="T7"/>
                </a:cxn>
                <a:cxn ang="0">
                  <a:pos x="T8" y="T9"/>
                </a:cxn>
              </a:cxnLst>
              <a:rect l="0" t="0" r="r" b="b"/>
              <a:pathLst>
                <a:path w="1380" h="957">
                  <a:moveTo>
                    <a:pt x="0" y="361"/>
                  </a:moveTo>
                  <a:lnTo>
                    <a:pt x="345" y="0"/>
                  </a:lnTo>
                  <a:lnTo>
                    <a:pt x="1380" y="447"/>
                  </a:lnTo>
                  <a:lnTo>
                    <a:pt x="1380" y="957"/>
                  </a:lnTo>
                  <a:lnTo>
                    <a:pt x="0" y="361"/>
                  </a:ln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55" name="Parallelogram 3"/>
            <p:cNvSpPr/>
            <p:nvPr/>
          </p:nvSpPr>
          <p:spPr>
            <a:xfrm>
              <a:off x="3981451" y="3199611"/>
              <a:ext cx="4381498" cy="1836216"/>
            </a:xfrm>
            <a:custGeom>
              <a:avLst/>
              <a:gdLst>
                <a:gd name="connsiteX0" fmla="*/ 0 w 3636000"/>
                <a:gd name="connsiteY0" fmla="*/ 2338917 h 2338917"/>
                <a:gd name="connsiteX1" fmla="*/ 894332 w 3636000"/>
                <a:gd name="connsiteY1" fmla="*/ 0 h 2338917"/>
                <a:gd name="connsiteX2" fmla="*/ 3636000 w 3636000"/>
                <a:gd name="connsiteY2" fmla="*/ 0 h 2338917"/>
                <a:gd name="connsiteX3" fmla="*/ 2741668 w 3636000"/>
                <a:gd name="connsiteY3" fmla="*/ 2338917 h 2338917"/>
                <a:gd name="connsiteX4" fmla="*/ 0 w 3636000"/>
                <a:gd name="connsiteY4" fmla="*/ 2338917 h 2338917"/>
                <a:gd name="connsiteX0" fmla="*/ 0 w 3636000"/>
                <a:gd name="connsiteY0" fmla="*/ 2338917 h 3152517"/>
                <a:gd name="connsiteX1" fmla="*/ 894332 w 3636000"/>
                <a:gd name="connsiteY1" fmla="*/ 0 h 3152517"/>
                <a:gd name="connsiteX2" fmla="*/ 3636000 w 3636000"/>
                <a:gd name="connsiteY2" fmla="*/ 0 h 3152517"/>
                <a:gd name="connsiteX3" fmla="*/ 1949668 w 3636000"/>
                <a:gd name="connsiteY3" fmla="*/ 3152517 h 3152517"/>
                <a:gd name="connsiteX4" fmla="*/ 0 w 3636000"/>
                <a:gd name="connsiteY4" fmla="*/ 2338917 h 3152517"/>
                <a:gd name="connsiteX0" fmla="*/ 0 w 3895200"/>
                <a:gd name="connsiteY0" fmla="*/ 2338917 h 3152517"/>
                <a:gd name="connsiteX1" fmla="*/ 894332 w 3895200"/>
                <a:gd name="connsiteY1" fmla="*/ 0 h 3152517"/>
                <a:gd name="connsiteX2" fmla="*/ 3895200 w 3895200"/>
                <a:gd name="connsiteY2" fmla="*/ 2332800 h 3152517"/>
                <a:gd name="connsiteX3" fmla="*/ 1949668 w 3895200"/>
                <a:gd name="connsiteY3" fmla="*/ 3152517 h 3152517"/>
                <a:gd name="connsiteX4" fmla="*/ 0 w 3895200"/>
                <a:gd name="connsiteY4" fmla="*/ 2338917 h 3152517"/>
                <a:gd name="connsiteX0" fmla="*/ 0 w 3895200"/>
                <a:gd name="connsiteY0" fmla="*/ 6117 h 819717"/>
                <a:gd name="connsiteX1" fmla="*/ 1909532 w 3895200"/>
                <a:gd name="connsiteY1" fmla="*/ 64800 h 819717"/>
                <a:gd name="connsiteX2" fmla="*/ 3895200 w 3895200"/>
                <a:gd name="connsiteY2" fmla="*/ 0 h 819717"/>
                <a:gd name="connsiteX3" fmla="*/ 1949668 w 3895200"/>
                <a:gd name="connsiteY3" fmla="*/ 819717 h 819717"/>
                <a:gd name="connsiteX4" fmla="*/ 0 w 3895200"/>
                <a:gd name="connsiteY4" fmla="*/ 6117 h 819717"/>
                <a:gd name="connsiteX0" fmla="*/ 0 w 3895200"/>
                <a:gd name="connsiteY0" fmla="*/ 430917 h 1244517"/>
                <a:gd name="connsiteX1" fmla="*/ 1923932 w 3895200"/>
                <a:gd name="connsiteY1" fmla="*/ 0 h 1244517"/>
                <a:gd name="connsiteX2" fmla="*/ 3895200 w 3895200"/>
                <a:gd name="connsiteY2" fmla="*/ 424800 h 1244517"/>
                <a:gd name="connsiteX3" fmla="*/ 1949668 w 3895200"/>
                <a:gd name="connsiteY3" fmla="*/ 1244517 h 1244517"/>
                <a:gd name="connsiteX4" fmla="*/ 0 w 3895200"/>
                <a:gd name="connsiteY4" fmla="*/ 430917 h 1244517"/>
                <a:gd name="connsiteX0" fmla="*/ 0 w 3895200"/>
                <a:gd name="connsiteY0" fmla="*/ 690117 h 1503717"/>
                <a:gd name="connsiteX1" fmla="*/ 1923932 w 3895200"/>
                <a:gd name="connsiteY1" fmla="*/ 0 h 1503717"/>
                <a:gd name="connsiteX2" fmla="*/ 3895200 w 3895200"/>
                <a:gd name="connsiteY2" fmla="*/ 684000 h 1503717"/>
                <a:gd name="connsiteX3" fmla="*/ 1949668 w 3895200"/>
                <a:gd name="connsiteY3" fmla="*/ 1503717 h 1503717"/>
                <a:gd name="connsiteX4" fmla="*/ 0 w 3895200"/>
                <a:gd name="connsiteY4" fmla="*/ 690117 h 1503717"/>
                <a:gd name="connsiteX0" fmla="*/ 0 w 3895200"/>
                <a:gd name="connsiteY0" fmla="*/ 920517 h 1734117"/>
                <a:gd name="connsiteX1" fmla="*/ 1923932 w 3895200"/>
                <a:gd name="connsiteY1" fmla="*/ 0 h 1734117"/>
                <a:gd name="connsiteX2" fmla="*/ 3895200 w 3895200"/>
                <a:gd name="connsiteY2" fmla="*/ 914400 h 1734117"/>
                <a:gd name="connsiteX3" fmla="*/ 1949668 w 3895200"/>
                <a:gd name="connsiteY3" fmla="*/ 1734117 h 1734117"/>
                <a:gd name="connsiteX4" fmla="*/ 0 w 3895200"/>
                <a:gd name="connsiteY4" fmla="*/ 920517 h 1734117"/>
                <a:gd name="connsiteX0" fmla="*/ 0 w 3895200"/>
                <a:gd name="connsiteY0" fmla="*/ 920517 h 1734117"/>
                <a:gd name="connsiteX1" fmla="*/ 1923932 w 3895200"/>
                <a:gd name="connsiteY1" fmla="*/ 0 h 1734117"/>
                <a:gd name="connsiteX2" fmla="*/ 3895200 w 3895200"/>
                <a:gd name="connsiteY2" fmla="*/ 914400 h 1734117"/>
                <a:gd name="connsiteX3" fmla="*/ 1922203 w 3895200"/>
                <a:gd name="connsiteY3" fmla="*/ 1734117 h 1734117"/>
                <a:gd name="connsiteX4" fmla="*/ 0 w 3895200"/>
                <a:gd name="connsiteY4" fmla="*/ 920517 h 1734117"/>
                <a:gd name="connsiteX0" fmla="*/ 0 w 3895200"/>
                <a:gd name="connsiteY0" fmla="*/ 920517 h 1734117"/>
                <a:gd name="connsiteX1" fmla="*/ 1923932 w 3895200"/>
                <a:gd name="connsiteY1" fmla="*/ 0 h 1734117"/>
                <a:gd name="connsiteX2" fmla="*/ 3895200 w 3895200"/>
                <a:gd name="connsiteY2" fmla="*/ 914400 h 1734117"/>
                <a:gd name="connsiteX3" fmla="*/ 1922203 w 3895200"/>
                <a:gd name="connsiteY3" fmla="*/ 1734117 h 1734117"/>
                <a:gd name="connsiteX4" fmla="*/ 0 w 3895200"/>
                <a:gd name="connsiteY4" fmla="*/ 920517 h 1734117"/>
                <a:gd name="connsiteX0" fmla="*/ 0 w 3895200"/>
                <a:gd name="connsiteY0" fmla="*/ 920517 h 1716346"/>
                <a:gd name="connsiteX1" fmla="*/ 1923932 w 3895200"/>
                <a:gd name="connsiteY1" fmla="*/ 0 h 1716346"/>
                <a:gd name="connsiteX2" fmla="*/ 3895200 w 3895200"/>
                <a:gd name="connsiteY2" fmla="*/ 914400 h 1716346"/>
                <a:gd name="connsiteX3" fmla="*/ 1973900 w 3895200"/>
                <a:gd name="connsiteY3" fmla="*/ 1716346 h 1716346"/>
                <a:gd name="connsiteX4" fmla="*/ 0 w 3895200"/>
                <a:gd name="connsiteY4" fmla="*/ 920517 h 1716346"/>
                <a:gd name="connsiteX0" fmla="*/ 0 w 3895200"/>
                <a:gd name="connsiteY0" fmla="*/ 920517 h 1730886"/>
                <a:gd name="connsiteX1" fmla="*/ 1923932 w 3895200"/>
                <a:gd name="connsiteY1" fmla="*/ 0 h 1730886"/>
                <a:gd name="connsiteX2" fmla="*/ 3895200 w 3895200"/>
                <a:gd name="connsiteY2" fmla="*/ 914400 h 1730886"/>
                <a:gd name="connsiteX3" fmla="*/ 1925433 w 3895200"/>
                <a:gd name="connsiteY3" fmla="*/ 1730886 h 1730886"/>
                <a:gd name="connsiteX4" fmla="*/ 0 w 3895200"/>
                <a:gd name="connsiteY4" fmla="*/ 920517 h 1730886"/>
                <a:gd name="connsiteX0" fmla="*/ 0 w 3895200"/>
                <a:gd name="connsiteY0" fmla="*/ 782404 h 1592773"/>
                <a:gd name="connsiteX1" fmla="*/ 1923932 w 3895200"/>
                <a:gd name="connsiteY1" fmla="*/ 0 h 1592773"/>
                <a:gd name="connsiteX2" fmla="*/ 3895200 w 3895200"/>
                <a:gd name="connsiteY2" fmla="*/ 776287 h 1592773"/>
                <a:gd name="connsiteX3" fmla="*/ 1925433 w 3895200"/>
                <a:gd name="connsiteY3" fmla="*/ 1592773 h 1592773"/>
                <a:gd name="connsiteX4" fmla="*/ 0 w 3895200"/>
                <a:gd name="connsiteY4" fmla="*/ 782404 h 1592773"/>
                <a:gd name="connsiteX0" fmla="*/ 0 w 3886962"/>
                <a:gd name="connsiteY0" fmla="*/ 759338 h 1592773"/>
                <a:gd name="connsiteX1" fmla="*/ 1915694 w 3886962"/>
                <a:gd name="connsiteY1" fmla="*/ 0 h 1592773"/>
                <a:gd name="connsiteX2" fmla="*/ 3886962 w 3886962"/>
                <a:gd name="connsiteY2" fmla="*/ 776287 h 1592773"/>
                <a:gd name="connsiteX3" fmla="*/ 1917195 w 3886962"/>
                <a:gd name="connsiteY3" fmla="*/ 1592773 h 1592773"/>
                <a:gd name="connsiteX4" fmla="*/ 0 w 3886962"/>
                <a:gd name="connsiteY4" fmla="*/ 759338 h 1592773"/>
                <a:gd name="connsiteX0" fmla="*/ 0 w 3901791"/>
                <a:gd name="connsiteY0" fmla="*/ 760986 h 1592773"/>
                <a:gd name="connsiteX1" fmla="*/ 1930523 w 3901791"/>
                <a:gd name="connsiteY1" fmla="*/ 0 h 1592773"/>
                <a:gd name="connsiteX2" fmla="*/ 3901791 w 3901791"/>
                <a:gd name="connsiteY2" fmla="*/ 776287 h 1592773"/>
                <a:gd name="connsiteX3" fmla="*/ 1932024 w 3901791"/>
                <a:gd name="connsiteY3" fmla="*/ 1592773 h 1592773"/>
                <a:gd name="connsiteX4" fmla="*/ 0 w 3901791"/>
                <a:gd name="connsiteY4" fmla="*/ 760986 h 1592773"/>
                <a:gd name="connsiteX0" fmla="*/ 0 w 3863897"/>
                <a:gd name="connsiteY0" fmla="*/ 760986 h 1592773"/>
                <a:gd name="connsiteX1" fmla="*/ 1930523 w 3863897"/>
                <a:gd name="connsiteY1" fmla="*/ 0 h 1592773"/>
                <a:gd name="connsiteX2" fmla="*/ 3863897 w 3863897"/>
                <a:gd name="connsiteY2" fmla="*/ 761459 h 1592773"/>
                <a:gd name="connsiteX3" fmla="*/ 1932024 w 3863897"/>
                <a:gd name="connsiteY3" fmla="*/ 1592773 h 1592773"/>
                <a:gd name="connsiteX4" fmla="*/ 0 w 3863897"/>
                <a:gd name="connsiteY4" fmla="*/ 760986 h 1592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63897" h="1592773">
                  <a:moveTo>
                    <a:pt x="0" y="760986"/>
                  </a:moveTo>
                  <a:lnTo>
                    <a:pt x="1930523" y="0"/>
                  </a:lnTo>
                  <a:lnTo>
                    <a:pt x="3863897" y="761459"/>
                  </a:lnTo>
                  <a:lnTo>
                    <a:pt x="1932024" y="1592773"/>
                  </a:lnTo>
                  <a:lnTo>
                    <a:pt x="0" y="760986"/>
                  </a:lnTo>
                  <a:close/>
                </a:path>
              </a:pathLst>
            </a:cu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2" name="Rectangle 6"/>
          <p:cNvSpPr>
            <a:spLocks noChangeArrowheads="1"/>
          </p:cNvSpPr>
          <p:nvPr/>
        </p:nvSpPr>
        <p:spPr bwMode="auto">
          <a:xfrm>
            <a:off x="6172200" y="2554816"/>
            <a:ext cx="6426200" cy="764117"/>
          </a:xfrm>
          <a:prstGeom prst="rect">
            <a:avLst/>
          </a:pr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4" name="Rectangle 8"/>
          <p:cNvSpPr>
            <a:spLocks noChangeArrowheads="1"/>
          </p:cNvSpPr>
          <p:nvPr/>
        </p:nvSpPr>
        <p:spPr bwMode="auto">
          <a:xfrm>
            <a:off x="6172200" y="3318934"/>
            <a:ext cx="6426200" cy="764117"/>
          </a:xfrm>
          <a:prstGeom prst="rect">
            <a:avLst/>
          </a:prstGeom>
          <a:solidFill>
            <a:schemeClr val="accent3"/>
          </a:solidFill>
          <a:ln w="9525">
            <a:noFill/>
            <a:miter lim="800000"/>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nvGrpSpPr>
          <p:cNvPr id="5" name="Group 4"/>
          <p:cNvGrpSpPr/>
          <p:nvPr/>
        </p:nvGrpSpPr>
        <p:grpSpPr>
          <a:xfrm>
            <a:off x="3981451" y="2735476"/>
            <a:ext cx="4381501" cy="2293724"/>
            <a:chOff x="3981451" y="2735476"/>
            <a:chExt cx="4381501" cy="2293724"/>
          </a:xfrm>
        </p:grpSpPr>
        <p:sp>
          <p:nvSpPr>
            <p:cNvPr id="27" name="Freeform 11"/>
            <p:cNvSpPr>
              <a:spLocks/>
            </p:cNvSpPr>
            <p:nvPr/>
          </p:nvSpPr>
          <p:spPr bwMode="auto">
            <a:xfrm>
              <a:off x="6172201" y="3316816"/>
              <a:ext cx="2190751" cy="1712384"/>
            </a:xfrm>
            <a:custGeom>
              <a:avLst/>
              <a:gdLst>
                <a:gd name="T0" fmla="*/ 689 w 1035"/>
                <a:gd name="T1" fmla="*/ 0 h 809"/>
                <a:gd name="T2" fmla="*/ 0 w 1035"/>
                <a:gd name="T3" fmla="*/ 298 h 809"/>
                <a:gd name="T4" fmla="*/ 0 w 1035"/>
                <a:gd name="T5" fmla="*/ 639 h 809"/>
                <a:gd name="T6" fmla="*/ 0 w 1035"/>
                <a:gd name="T7" fmla="*/ 809 h 809"/>
                <a:gd name="T8" fmla="*/ 1035 w 1035"/>
                <a:gd name="T9" fmla="*/ 362 h 809"/>
                <a:gd name="T10" fmla="*/ 689 w 1035"/>
                <a:gd name="T11" fmla="*/ 0 h 809"/>
              </a:gdLst>
              <a:ahLst/>
              <a:cxnLst>
                <a:cxn ang="0">
                  <a:pos x="T0" y="T1"/>
                </a:cxn>
                <a:cxn ang="0">
                  <a:pos x="T2" y="T3"/>
                </a:cxn>
                <a:cxn ang="0">
                  <a:pos x="T4" y="T5"/>
                </a:cxn>
                <a:cxn ang="0">
                  <a:pos x="T6" y="T7"/>
                </a:cxn>
                <a:cxn ang="0">
                  <a:pos x="T8" y="T9"/>
                </a:cxn>
                <a:cxn ang="0">
                  <a:pos x="T10" y="T11"/>
                </a:cxn>
              </a:cxnLst>
              <a:rect l="0" t="0" r="r" b="b"/>
              <a:pathLst>
                <a:path w="1035" h="809">
                  <a:moveTo>
                    <a:pt x="689" y="0"/>
                  </a:moveTo>
                  <a:lnTo>
                    <a:pt x="0" y="298"/>
                  </a:lnTo>
                  <a:lnTo>
                    <a:pt x="0" y="639"/>
                  </a:lnTo>
                  <a:lnTo>
                    <a:pt x="0" y="809"/>
                  </a:lnTo>
                  <a:lnTo>
                    <a:pt x="1035" y="362"/>
                  </a:lnTo>
                  <a:lnTo>
                    <a:pt x="689" y="0"/>
                  </a:lnTo>
                  <a:close/>
                </a:path>
              </a:pathLst>
            </a:custGeom>
            <a:solidFill>
              <a:schemeClr val="accent2">
                <a:lumMod val="75000"/>
              </a:schemeClr>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31" name="Freeform 15"/>
            <p:cNvSpPr>
              <a:spLocks/>
            </p:cNvSpPr>
            <p:nvPr/>
          </p:nvSpPr>
          <p:spPr bwMode="auto">
            <a:xfrm>
              <a:off x="3981451" y="3316816"/>
              <a:ext cx="2190751" cy="1712384"/>
            </a:xfrm>
            <a:custGeom>
              <a:avLst/>
              <a:gdLst>
                <a:gd name="T0" fmla="*/ 346 w 1035"/>
                <a:gd name="T1" fmla="*/ 0 h 809"/>
                <a:gd name="T2" fmla="*/ 1035 w 1035"/>
                <a:gd name="T3" fmla="*/ 298 h 809"/>
                <a:gd name="T4" fmla="*/ 1035 w 1035"/>
                <a:gd name="T5" fmla="*/ 639 h 809"/>
                <a:gd name="T6" fmla="*/ 1035 w 1035"/>
                <a:gd name="T7" fmla="*/ 809 h 809"/>
                <a:gd name="T8" fmla="*/ 0 w 1035"/>
                <a:gd name="T9" fmla="*/ 362 h 809"/>
                <a:gd name="T10" fmla="*/ 346 w 1035"/>
                <a:gd name="T11" fmla="*/ 0 h 809"/>
              </a:gdLst>
              <a:ahLst/>
              <a:cxnLst>
                <a:cxn ang="0">
                  <a:pos x="T0" y="T1"/>
                </a:cxn>
                <a:cxn ang="0">
                  <a:pos x="T2" y="T3"/>
                </a:cxn>
                <a:cxn ang="0">
                  <a:pos x="T4" y="T5"/>
                </a:cxn>
                <a:cxn ang="0">
                  <a:pos x="T6" y="T7"/>
                </a:cxn>
                <a:cxn ang="0">
                  <a:pos x="T8" y="T9"/>
                </a:cxn>
                <a:cxn ang="0">
                  <a:pos x="T10" y="T11"/>
                </a:cxn>
              </a:cxnLst>
              <a:rect l="0" t="0" r="r" b="b"/>
              <a:pathLst>
                <a:path w="1035" h="809">
                  <a:moveTo>
                    <a:pt x="346" y="0"/>
                  </a:moveTo>
                  <a:lnTo>
                    <a:pt x="1035" y="298"/>
                  </a:lnTo>
                  <a:lnTo>
                    <a:pt x="1035" y="639"/>
                  </a:lnTo>
                  <a:lnTo>
                    <a:pt x="1035" y="809"/>
                  </a:lnTo>
                  <a:lnTo>
                    <a:pt x="0" y="362"/>
                  </a:lnTo>
                  <a:lnTo>
                    <a:pt x="346" y="0"/>
                  </a:ln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56" name="Parallelogram 3"/>
            <p:cNvSpPr/>
            <p:nvPr/>
          </p:nvSpPr>
          <p:spPr>
            <a:xfrm>
              <a:off x="4704292" y="2735476"/>
              <a:ext cx="2935224" cy="1212108"/>
            </a:xfrm>
            <a:custGeom>
              <a:avLst/>
              <a:gdLst>
                <a:gd name="connsiteX0" fmla="*/ 0 w 3636000"/>
                <a:gd name="connsiteY0" fmla="*/ 2338917 h 2338917"/>
                <a:gd name="connsiteX1" fmla="*/ 894332 w 3636000"/>
                <a:gd name="connsiteY1" fmla="*/ 0 h 2338917"/>
                <a:gd name="connsiteX2" fmla="*/ 3636000 w 3636000"/>
                <a:gd name="connsiteY2" fmla="*/ 0 h 2338917"/>
                <a:gd name="connsiteX3" fmla="*/ 2741668 w 3636000"/>
                <a:gd name="connsiteY3" fmla="*/ 2338917 h 2338917"/>
                <a:gd name="connsiteX4" fmla="*/ 0 w 3636000"/>
                <a:gd name="connsiteY4" fmla="*/ 2338917 h 2338917"/>
                <a:gd name="connsiteX0" fmla="*/ 0 w 3636000"/>
                <a:gd name="connsiteY0" fmla="*/ 2338917 h 3152517"/>
                <a:gd name="connsiteX1" fmla="*/ 894332 w 3636000"/>
                <a:gd name="connsiteY1" fmla="*/ 0 h 3152517"/>
                <a:gd name="connsiteX2" fmla="*/ 3636000 w 3636000"/>
                <a:gd name="connsiteY2" fmla="*/ 0 h 3152517"/>
                <a:gd name="connsiteX3" fmla="*/ 1949668 w 3636000"/>
                <a:gd name="connsiteY3" fmla="*/ 3152517 h 3152517"/>
                <a:gd name="connsiteX4" fmla="*/ 0 w 3636000"/>
                <a:gd name="connsiteY4" fmla="*/ 2338917 h 3152517"/>
                <a:gd name="connsiteX0" fmla="*/ 0 w 3895200"/>
                <a:gd name="connsiteY0" fmla="*/ 2338917 h 3152517"/>
                <a:gd name="connsiteX1" fmla="*/ 894332 w 3895200"/>
                <a:gd name="connsiteY1" fmla="*/ 0 h 3152517"/>
                <a:gd name="connsiteX2" fmla="*/ 3895200 w 3895200"/>
                <a:gd name="connsiteY2" fmla="*/ 2332800 h 3152517"/>
                <a:gd name="connsiteX3" fmla="*/ 1949668 w 3895200"/>
                <a:gd name="connsiteY3" fmla="*/ 3152517 h 3152517"/>
                <a:gd name="connsiteX4" fmla="*/ 0 w 3895200"/>
                <a:gd name="connsiteY4" fmla="*/ 2338917 h 3152517"/>
                <a:gd name="connsiteX0" fmla="*/ 0 w 3895200"/>
                <a:gd name="connsiteY0" fmla="*/ 6117 h 819717"/>
                <a:gd name="connsiteX1" fmla="*/ 1909532 w 3895200"/>
                <a:gd name="connsiteY1" fmla="*/ 64800 h 819717"/>
                <a:gd name="connsiteX2" fmla="*/ 3895200 w 3895200"/>
                <a:gd name="connsiteY2" fmla="*/ 0 h 819717"/>
                <a:gd name="connsiteX3" fmla="*/ 1949668 w 3895200"/>
                <a:gd name="connsiteY3" fmla="*/ 819717 h 819717"/>
                <a:gd name="connsiteX4" fmla="*/ 0 w 3895200"/>
                <a:gd name="connsiteY4" fmla="*/ 6117 h 819717"/>
                <a:gd name="connsiteX0" fmla="*/ 0 w 3895200"/>
                <a:gd name="connsiteY0" fmla="*/ 430917 h 1244517"/>
                <a:gd name="connsiteX1" fmla="*/ 1923932 w 3895200"/>
                <a:gd name="connsiteY1" fmla="*/ 0 h 1244517"/>
                <a:gd name="connsiteX2" fmla="*/ 3895200 w 3895200"/>
                <a:gd name="connsiteY2" fmla="*/ 424800 h 1244517"/>
                <a:gd name="connsiteX3" fmla="*/ 1949668 w 3895200"/>
                <a:gd name="connsiteY3" fmla="*/ 1244517 h 1244517"/>
                <a:gd name="connsiteX4" fmla="*/ 0 w 3895200"/>
                <a:gd name="connsiteY4" fmla="*/ 430917 h 1244517"/>
                <a:gd name="connsiteX0" fmla="*/ 0 w 3895200"/>
                <a:gd name="connsiteY0" fmla="*/ 690117 h 1503717"/>
                <a:gd name="connsiteX1" fmla="*/ 1923932 w 3895200"/>
                <a:gd name="connsiteY1" fmla="*/ 0 h 1503717"/>
                <a:gd name="connsiteX2" fmla="*/ 3895200 w 3895200"/>
                <a:gd name="connsiteY2" fmla="*/ 684000 h 1503717"/>
                <a:gd name="connsiteX3" fmla="*/ 1949668 w 3895200"/>
                <a:gd name="connsiteY3" fmla="*/ 1503717 h 1503717"/>
                <a:gd name="connsiteX4" fmla="*/ 0 w 3895200"/>
                <a:gd name="connsiteY4" fmla="*/ 690117 h 1503717"/>
                <a:gd name="connsiteX0" fmla="*/ 0 w 3895200"/>
                <a:gd name="connsiteY0" fmla="*/ 920517 h 1734117"/>
                <a:gd name="connsiteX1" fmla="*/ 1923932 w 3895200"/>
                <a:gd name="connsiteY1" fmla="*/ 0 h 1734117"/>
                <a:gd name="connsiteX2" fmla="*/ 3895200 w 3895200"/>
                <a:gd name="connsiteY2" fmla="*/ 914400 h 1734117"/>
                <a:gd name="connsiteX3" fmla="*/ 1949668 w 3895200"/>
                <a:gd name="connsiteY3" fmla="*/ 1734117 h 1734117"/>
                <a:gd name="connsiteX4" fmla="*/ 0 w 3895200"/>
                <a:gd name="connsiteY4" fmla="*/ 920517 h 1734117"/>
                <a:gd name="connsiteX0" fmla="*/ 0 w 3895200"/>
                <a:gd name="connsiteY0" fmla="*/ 920517 h 1734117"/>
                <a:gd name="connsiteX1" fmla="*/ 1923932 w 3895200"/>
                <a:gd name="connsiteY1" fmla="*/ 0 h 1734117"/>
                <a:gd name="connsiteX2" fmla="*/ 3895200 w 3895200"/>
                <a:gd name="connsiteY2" fmla="*/ 914400 h 1734117"/>
                <a:gd name="connsiteX3" fmla="*/ 1922203 w 3895200"/>
                <a:gd name="connsiteY3" fmla="*/ 1734117 h 1734117"/>
                <a:gd name="connsiteX4" fmla="*/ 0 w 3895200"/>
                <a:gd name="connsiteY4" fmla="*/ 920517 h 1734117"/>
                <a:gd name="connsiteX0" fmla="*/ 0 w 3895200"/>
                <a:gd name="connsiteY0" fmla="*/ 920517 h 1734117"/>
                <a:gd name="connsiteX1" fmla="*/ 1923932 w 3895200"/>
                <a:gd name="connsiteY1" fmla="*/ 0 h 1734117"/>
                <a:gd name="connsiteX2" fmla="*/ 3895200 w 3895200"/>
                <a:gd name="connsiteY2" fmla="*/ 914400 h 1734117"/>
                <a:gd name="connsiteX3" fmla="*/ 1922203 w 3895200"/>
                <a:gd name="connsiteY3" fmla="*/ 1734117 h 1734117"/>
                <a:gd name="connsiteX4" fmla="*/ 0 w 3895200"/>
                <a:gd name="connsiteY4" fmla="*/ 920517 h 1734117"/>
                <a:gd name="connsiteX0" fmla="*/ 0 w 3895200"/>
                <a:gd name="connsiteY0" fmla="*/ 920517 h 1716346"/>
                <a:gd name="connsiteX1" fmla="*/ 1923932 w 3895200"/>
                <a:gd name="connsiteY1" fmla="*/ 0 h 1716346"/>
                <a:gd name="connsiteX2" fmla="*/ 3895200 w 3895200"/>
                <a:gd name="connsiteY2" fmla="*/ 914400 h 1716346"/>
                <a:gd name="connsiteX3" fmla="*/ 1973900 w 3895200"/>
                <a:gd name="connsiteY3" fmla="*/ 1716346 h 1716346"/>
                <a:gd name="connsiteX4" fmla="*/ 0 w 3895200"/>
                <a:gd name="connsiteY4" fmla="*/ 920517 h 1716346"/>
                <a:gd name="connsiteX0" fmla="*/ 0 w 3895200"/>
                <a:gd name="connsiteY0" fmla="*/ 920517 h 1730886"/>
                <a:gd name="connsiteX1" fmla="*/ 1923932 w 3895200"/>
                <a:gd name="connsiteY1" fmla="*/ 0 h 1730886"/>
                <a:gd name="connsiteX2" fmla="*/ 3895200 w 3895200"/>
                <a:gd name="connsiteY2" fmla="*/ 914400 h 1730886"/>
                <a:gd name="connsiteX3" fmla="*/ 1925433 w 3895200"/>
                <a:gd name="connsiteY3" fmla="*/ 1730886 h 1730886"/>
                <a:gd name="connsiteX4" fmla="*/ 0 w 3895200"/>
                <a:gd name="connsiteY4" fmla="*/ 920517 h 1730886"/>
                <a:gd name="connsiteX0" fmla="*/ 0 w 3895200"/>
                <a:gd name="connsiteY0" fmla="*/ 782404 h 1592773"/>
                <a:gd name="connsiteX1" fmla="*/ 1923932 w 3895200"/>
                <a:gd name="connsiteY1" fmla="*/ 0 h 1592773"/>
                <a:gd name="connsiteX2" fmla="*/ 3895200 w 3895200"/>
                <a:gd name="connsiteY2" fmla="*/ 776287 h 1592773"/>
                <a:gd name="connsiteX3" fmla="*/ 1925433 w 3895200"/>
                <a:gd name="connsiteY3" fmla="*/ 1592773 h 1592773"/>
                <a:gd name="connsiteX4" fmla="*/ 0 w 3895200"/>
                <a:gd name="connsiteY4" fmla="*/ 782404 h 1592773"/>
                <a:gd name="connsiteX0" fmla="*/ 0 w 3886962"/>
                <a:gd name="connsiteY0" fmla="*/ 759338 h 1592773"/>
                <a:gd name="connsiteX1" fmla="*/ 1915694 w 3886962"/>
                <a:gd name="connsiteY1" fmla="*/ 0 h 1592773"/>
                <a:gd name="connsiteX2" fmla="*/ 3886962 w 3886962"/>
                <a:gd name="connsiteY2" fmla="*/ 776287 h 1592773"/>
                <a:gd name="connsiteX3" fmla="*/ 1917195 w 3886962"/>
                <a:gd name="connsiteY3" fmla="*/ 1592773 h 1592773"/>
                <a:gd name="connsiteX4" fmla="*/ 0 w 3886962"/>
                <a:gd name="connsiteY4" fmla="*/ 759338 h 1592773"/>
                <a:gd name="connsiteX0" fmla="*/ 0 w 3901791"/>
                <a:gd name="connsiteY0" fmla="*/ 760986 h 1592773"/>
                <a:gd name="connsiteX1" fmla="*/ 1930523 w 3901791"/>
                <a:gd name="connsiteY1" fmla="*/ 0 h 1592773"/>
                <a:gd name="connsiteX2" fmla="*/ 3901791 w 3901791"/>
                <a:gd name="connsiteY2" fmla="*/ 776287 h 1592773"/>
                <a:gd name="connsiteX3" fmla="*/ 1932024 w 3901791"/>
                <a:gd name="connsiteY3" fmla="*/ 1592773 h 1592773"/>
                <a:gd name="connsiteX4" fmla="*/ 0 w 3901791"/>
                <a:gd name="connsiteY4" fmla="*/ 760986 h 1592773"/>
                <a:gd name="connsiteX0" fmla="*/ 0 w 3863897"/>
                <a:gd name="connsiteY0" fmla="*/ 760986 h 1592773"/>
                <a:gd name="connsiteX1" fmla="*/ 1930523 w 3863897"/>
                <a:gd name="connsiteY1" fmla="*/ 0 h 1592773"/>
                <a:gd name="connsiteX2" fmla="*/ 3863897 w 3863897"/>
                <a:gd name="connsiteY2" fmla="*/ 761459 h 1592773"/>
                <a:gd name="connsiteX3" fmla="*/ 1932024 w 3863897"/>
                <a:gd name="connsiteY3" fmla="*/ 1592773 h 1592773"/>
                <a:gd name="connsiteX4" fmla="*/ 0 w 3863897"/>
                <a:gd name="connsiteY4" fmla="*/ 760986 h 1592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63897" h="1592773">
                  <a:moveTo>
                    <a:pt x="0" y="760986"/>
                  </a:moveTo>
                  <a:lnTo>
                    <a:pt x="1930523" y="0"/>
                  </a:lnTo>
                  <a:lnTo>
                    <a:pt x="3863897" y="761459"/>
                  </a:lnTo>
                  <a:lnTo>
                    <a:pt x="1932024" y="1592773"/>
                  </a:lnTo>
                  <a:lnTo>
                    <a:pt x="0" y="760986"/>
                  </a:lnTo>
                  <a:close/>
                </a:path>
              </a:pathLst>
            </a:cu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4713817" y="2203299"/>
            <a:ext cx="2916767" cy="1751485"/>
            <a:chOff x="4713817" y="2196099"/>
            <a:chExt cx="2916767" cy="1751485"/>
          </a:xfrm>
        </p:grpSpPr>
        <p:sp>
          <p:nvSpPr>
            <p:cNvPr id="25" name="Freeform 9"/>
            <p:cNvSpPr>
              <a:spLocks/>
            </p:cNvSpPr>
            <p:nvPr/>
          </p:nvSpPr>
          <p:spPr bwMode="auto">
            <a:xfrm>
              <a:off x="6172200" y="2554817"/>
              <a:ext cx="1458384" cy="1392767"/>
            </a:xfrm>
            <a:custGeom>
              <a:avLst/>
              <a:gdLst>
                <a:gd name="T0" fmla="*/ 345 w 689"/>
                <a:gd name="T1" fmla="*/ 0 h 658"/>
                <a:gd name="T2" fmla="*/ 0 w 689"/>
                <a:gd name="T3" fmla="*/ 149 h 658"/>
                <a:gd name="T4" fmla="*/ 0 w 689"/>
                <a:gd name="T5" fmla="*/ 658 h 658"/>
                <a:gd name="T6" fmla="*/ 689 w 689"/>
                <a:gd name="T7" fmla="*/ 360 h 658"/>
                <a:gd name="T8" fmla="*/ 345 w 689"/>
                <a:gd name="T9" fmla="*/ 0 h 658"/>
              </a:gdLst>
              <a:ahLst/>
              <a:cxnLst>
                <a:cxn ang="0">
                  <a:pos x="T0" y="T1"/>
                </a:cxn>
                <a:cxn ang="0">
                  <a:pos x="T2" y="T3"/>
                </a:cxn>
                <a:cxn ang="0">
                  <a:pos x="T4" y="T5"/>
                </a:cxn>
                <a:cxn ang="0">
                  <a:pos x="T6" y="T7"/>
                </a:cxn>
                <a:cxn ang="0">
                  <a:pos x="T8" y="T9"/>
                </a:cxn>
              </a:cxnLst>
              <a:rect l="0" t="0" r="r" b="b"/>
              <a:pathLst>
                <a:path w="689" h="658">
                  <a:moveTo>
                    <a:pt x="345" y="0"/>
                  </a:moveTo>
                  <a:lnTo>
                    <a:pt x="0" y="149"/>
                  </a:lnTo>
                  <a:lnTo>
                    <a:pt x="0" y="658"/>
                  </a:lnTo>
                  <a:lnTo>
                    <a:pt x="689" y="360"/>
                  </a:lnTo>
                  <a:lnTo>
                    <a:pt x="345" y="0"/>
                  </a:lnTo>
                  <a:close/>
                </a:path>
              </a:pathLst>
            </a:custGeom>
            <a:solidFill>
              <a:schemeClr val="accent4">
                <a:lumMod val="75000"/>
              </a:schemeClr>
            </a:solidFill>
            <a:ln>
              <a:noFill/>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9" name="Freeform 13"/>
            <p:cNvSpPr>
              <a:spLocks/>
            </p:cNvSpPr>
            <p:nvPr/>
          </p:nvSpPr>
          <p:spPr bwMode="auto">
            <a:xfrm>
              <a:off x="4713817" y="2554817"/>
              <a:ext cx="1458384" cy="1392767"/>
            </a:xfrm>
            <a:custGeom>
              <a:avLst/>
              <a:gdLst>
                <a:gd name="T0" fmla="*/ 344 w 689"/>
                <a:gd name="T1" fmla="*/ 0 h 658"/>
                <a:gd name="T2" fmla="*/ 689 w 689"/>
                <a:gd name="T3" fmla="*/ 149 h 658"/>
                <a:gd name="T4" fmla="*/ 689 w 689"/>
                <a:gd name="T5" fmla="*/ 658 h 658"/>
                <a:gd name="T6" fmla="*/ 0 w 689"/>
                <a:gd name="T7" fmla="*/ 360 h 658"/>
                <a:gd name="T8" fmla="*/ 344 w 689"/>
                <a:gd name="T9" fmla="*/ 0 h 658"/>
              </a:gdLst>
              <a:ahLst/>
              <a:cxnLst>
                <a:cxn ang="0">
                  <a:pos x="T0" y="T1"/>
                </a:cxn>
                <a:cxn ang="0">
                  <a:pos x="T2" y="T3"/>
                </a:cxn>
                <a:cxn ang="0">
                  <a:pos x="T4" y="T5"/>
                </a:cxn>
                <a:cxn ang="0">
                  <a:pos x="T6" y="T7"/>
                </a:cxn>
                <a:cxn ang="0">
                  <a:pos x="T8" y="T9"/>
                </a:cxn>
              </a:cxnLst>
              <a:rect l="0" t="0" r="r" b="b"/>
              <a:pathLst>
                <a:path w="689" h="658">
                  <a:moveTo>
                    <a:pt x="344" y="0"/>
                  </a:moveTo>
                  <a:lnTo>
                    <a:pt x="689" y="149"/>
                  </a:lnTo>
                  <a:lnTo>
                    <a:pt x="689" y="658"/>
                  </a:lnTo>
                  <a:lnTo>
                    <a:pt x="0" y="360"/>
                  </a:lnTo>
                  <a:lnTo>
                    <a:pt x="344" y="0"/>
                  </a:lnTo>
                  <a:close/>
                </a:path>
              </a:pathLst>
            </a:cu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57" name="Parallelogram 3"/>
            <p:cNvSpPr/>
            <p:nvPr/>
          </p:nvSpPr>
          <p:spPr>
            <a:xfrm flipV="1">
              <a:off x="5437496" y="2196099"/>
              <a:ext cx="1475650" cy="676656"/>
            </a:xfrm>
            <a:custGeom>
              <a:avLst/>
              <a:gdLst>
                <a:gd name="connsiteX0" fmla="*/ 0 w 3636000"/>
                <a:gd name="connsiteY0" fmla="*/ 2338917 h 2338917"/>
                <a:gd name="connsiteX1" fmla="*/ 894332 w 3636000"/>
                <a:gd name="connsiteY1" fmla="*/ 0 h 2338917"/>
                <a:gd name="connsiteX2" fmla="*/ 3636000 w 3636000"/>
                <a:gd name="connsiteY2" fmla="*/ 0 h 2338917"/>
                <a:gd name="connsiteX3" fmla="*/ 2741668 w 3636000"/>
                <a:gd name="connsiteY3" fmla="*/ 2338917 h 2338917"/>
                <a:gd name="connsiteX4" fmla="*/ 0 w 3636000"/>
                <a:gd name="connsiteY4" fmla="*/ 2338917 h 2338917"/>
                <a:gd name="connsiteX0" fmla="*/ 0 w 3636000"/>
                <a:gd name="connsiteY0" fmla="*/ 2338917 h 3152517"/>
                <a:gd name="connsiteX1" fmla="*/ 894332 w 3636000"/>
                <a:gd name="connsiteY1" fmla="*/ 0 h 3152517"/>
                <a:gd name="connsiteX2" fmla="*/ 3636000 w 3636000"/>
                <a:gd name="connsiteY2" fmla="*/ 0 h 3152517"/>
                <a:gd name="connsiteX3" fmla="*/ 1949668 w 3636000"/>
                <a:gd name="connsiteY3" fmla="*/ 3152517 h 3152517"/>
                <a:gd name="connsiteX4" fmla="*/ 0 w 3636000"/>
                <a:gd name="connsiteY4" fmla="*/ 2338917 h 3152517"/>
                <a:gd name="connsiteX0" fmla="*/ 0 w 3895200"/>
                <a:gd name="connsiteY0" fmla="*/ 2338917 h 3152517"/>
                <a:gd name="connsiteX1" fmla="*/ 894332 w 3895200"/>
                <a:gd name="connsiteY1" fmla="*/ 0 h 3152517"/>
                <a:gd name="connsiteX2" fmla="*/ 3895200 w 3895200"/>
                <a:gd name="connsiteY2" fmla="*/ 2332800 h 3152517"/>
                <a:gd name="connsiteX3" fmla="*/ 1949668 w 3895200"/>
                <a:gd name="connsiteY3" fmla="*/ 3152517 h 3152517"/>
                <a:gd name="connsiteX4" fmla="*/ 0 w 3895200"/>
                <a:gd name="connsiteY4" fmla="*/ 2338917 h 3152517"/>
                <a:gd name="connsiteX0" fmla="*/ 0 w 3895200"/>
                <a:gd name="connsiteY0" fmla="*/ 6117 h 819717"/>
                <a:gd name="connsiteX1" fmla="*/ 1909532 w 3895200"/>
                <a:gd name="connsiteY1" fmla="*/ 64800 h 819717"/>
                <a:gd name="connsiteX2" fmla="*/ 3895200 w 3895200"/>
                <a:gd name="connsiteY2" fmla="*/ 0 h 819717"/>
                <a:gd name="connsiteX3" fmla="*/ 1949668 w 3895200"/>
                <a:gd name="connsiteY3" fmla="*/ 819717 h 819717"/>
                <a:gd name="connsiteX4" fmla="*/ 0 w 3895200"/>
                <a:gd name="connsiteY4" fmla="*/ 6117 h 819717"/>
                <a:gd name="connsiteX0" fmla="*/ 0 w 3895200"/>
                <a:gd name="connsiteY0" fmla="*/ 430917 h 1244517"/>
                <a:gd name="connsiteX1" fmla="*/ 1923932 w 3895200"/>
                <a:gd name="connsiteY1" fmla="*/ 0 h 1244517"/>
                <a:gd name="connsiteX2" fmla="*/ 3895200 w 3895200"/>
                <a:gd name="connsiteY2" fmla="*/ 424800 h 1244517"/>
                <a:gd name="connsiteX3" fmla="*/ 1949668 w 3895200"/>
                <a:gd name="connsiteY3" fmla="*/ 1244517 h 1244517"/>
                <a:gd name="connsiteX4" fmla="*/ 0 w 3895200"/>
                <a:gd name="connsiteY4" fmla="*/ 430917 h 1244517"/>
                <a:gd name="connsiteX0" fmla="*/ 0 w 3895200"/>
                <a:gd name="connsiteY0" fmla="*/ 690117 h 1503717"/>
                <a:gd name="connsiteX1" fmla="*/ 1923932 w 3895200"/>
                <a:gd name="connsiteY1" fmla="*/ 0 h 1503717"/>
                <a:gd name="connsiteX2" fmla="*/ 3895200 w 3895200"/>
                <a:gd name="connsiteY2" fmla="*/ 684000 h 1503717"/>
                <a:gd name="connsiteX3" fmla="*/ 1949668 w 3895200"/>
                <a:gd name="connsiteY3" fmla="*/ 1503717 h 1503717"/>
                <a:gd name="connsiteX4" fmla="*/ 0 w 3895200"/>
                <a:gd name="connsiteY4" fmla="*/ 690117 h 1503717"/>
                <a:gd name="connsiteX0" fmla="*/ 0 w 3895200"/>
                <a:gd name="connsiteY0" fmla="*/ 920517 h 1734117"/>
                <a:gd name="connsiteX1" fmla="*/ 1923932 w 3895200"/>
                <a:gd name="connsiteY1" fmla="*/ 0 h 1734117"/>
                <a:gd name="connsiteX2" fmla="*/ 3895200 w 3895200"/>
                <a:gd name="connsiteY2" fmla="*/ 914400 h 1734117"/>
                <a:gd name="connsiteX3" fmla="*/ 1949668 w 3895200"/>
                <a:gd name="connsiteY3" fmla="*/ 1734117 h 1734117"/>
                <a:gd name="connsiteX4" fmla="*/ 0 w 3895200"/>
                <a:gd name="connsiteY4" fmla="*/ 920517 h 1734117"/>
                <a:gd name="connsiteX0" fmla="*/ 0 w 3895200"/>
                <a:gd name="connsiteY0" fmla="*/ 920517 h 1734117"/>
                <a:gd name="connsiteX1" fmla="*/ 1923932 w 3895200"/>
                <a:gd name="connsiteY1" fmla="*/ 0 h 1734117"/>
                <a:gd name="connsiteX2" fmla="*/ 3895200 w 3895200"/>
                <a:gd name="connsiteY2" fmla="*/ 914400 h 1734117"/>
                <a:gd name="connsiteX3" fmla="*/ 1922203 w 3895200"/>
                <a:gd name="connsiteY3" fmla="*/ 1734117 h 1734117"/>
                <a:gd name="connsiteX4" fmla="*/ 0 w 3895200"/>
                <a:gd name="connsiteY4" fmla="*/ 920517 h 1734117"/>
                <a:gd name="connsiteX0" fmla="*/ 0 w 3895200"/>
                <a:gd name="connsiteY0" fmla="*/ 920517 h 1734117"/>
                <a:gd name="connsiteX1" fmla="*/ 1923932 w 3895200"/>
                <a:gd name="connsiteY1" fmla="*/ 0 h 1734117"/>
                <a:gd name="connsiteX2" fmla="*/ 3895200 w 3895200"/>
                <a:gd name="connsiteY2" fmla="*/ 914400 h 1734117"/>
                <a:gd name="connsiteX3" fmla="*/ 1922203 w 3895200"/>
                <a:gd name="connsiteY3" fmla="*/ 1734117 h 1734117"/>
                <a:gd name="connsiteX4" fmla="*/ 0 w 3895200"/>
                <a:gd name="connsiteY4" fmla="*/ 920517 h 1734117"/>
                <a:gd name="connsiteX0" fmla="*/ 0 w 3895200"/>
                <a:gd name="connsiteY0" fmla="*/ 920517 h 1716346"/>
                <a:gd name="connsiteX1" fmla="*/ 1923932 w 3895200"/>
                <a:gd name="connsiteY1" fmla="*/ 0 h 1716346"/>
                <a:gd name="connsiteX2" fmla="*/ 3895200 w 3895200"/>
                <a:gd name="connsiteY2" fmla="*/ 914400 h 1716346"/>
                <a:gd name="connsiteX3" fmla="*/ 1973900 w 3895200"/>
                <a:gd name="connsiteY3" fmla="*/ 1716346 h 1716346"/>
                <a:gd name="connsiteX4" fmla="*/ 0 w 3895200"/>
                <a:gd name="connsiteY4" fmla="*/ 920517 h 1716346"/>
                <a:gd name="connsiteX0" fmla="*/ 0 w 3895200"/>
                <a:gd name="connsiteY0" fmla="*/ 920517 h 1730886"/>
                <a:gd name="connsiteX1" fmla="*/ 1923932 w 3895200"/>
                <a:gd name="connsiteY1" fmla="*/ 0 h 1730886"/>
                <a:gd name="connsiteX2" fmla="*/ 3895200 w 3895200"/>
                <a:gd name="connsiteY2" fmla="*/ 914400 h 1730886"/>
                <a:gd name="connsiteX3" fmla="*/ 1925433 w 3895200"/>
                <a:gd name="connsiteY3" fmla="*/ 1730886 h 1730886"/>
                <a:gd name="connsiteX4" fmla="*/ 0 w 3895200"/>
                <a:gd name="connsiteY4" fmla="*/ 920517 h 1730886"/>
                <a:gd name="connsiteX0" fmla="*/ 0 w 3895200"/>
                <a:gd name="connsiteY0" fmla="*/ 782404 h 1592773"/>
                <a:gd name="connsiteX1" fmla="*/ 1923932 w 3895200"/>
                <a:gd name="connsiteY1" fmla="*/ 0 h 1592773"/>
                <a:gd name="connsiteX2" fmla="*/ 3895200 w 3895200"/>
                <a:gd name="connsiteY2" fmla="*/ 776287 h 1592773"/>
                <a:gd name="connsiteX3" fmla="*/ 1925433 w 3895200"/>
                <a:gd name="connsiteY3" fmla="*/ 1592773 h 1592773"/>
                <a:gd name="connsiteX4" fmla="*/ 0 w 3895200"/>
                <a:gd name="connsiteY4" fmla="*/ 782404 h 1592773"/>
                <a:gd name="connsiteX0" fmla="*/ 0 w 3886962"/>
                <a:gd name="connsiteY0" fmla="*/ 759338 h 1592773"/>
                <a:gd name="connsiteX1" fmla="*/ 1915694 w 3886962"/>
                <a:gd name="connsiteY1" fmla="*/ 0 h 1592773"/>
                <a:gd name="connsiteX2" fmla="*/ 3886962 w 3886962"/>
                <a:gd name="connsiteY2" fmla="*/ 776287 h 1592773"/>
                <a:gd name="connsiteX3" fmla="*/ 1917195 w 3886962"/>
                <a:gd name="connsiteY3" fmla="*/ 1592773 h 1592773"/>
                <a:gd name="connsiteX4" fmla="*/ 0 w 3886962"/>
                <a:gd name="connsiteY4" fmla="*/ 759338 h 1592773"/>
                <a:gd name="connsiteX0" fmla="*/ 0 w 3901791"/>
                <a:gd name="connsiteY0" fmla="*/ 760986 h 1592773"/>
                <a:gd name="connsiteX1" fmla="*/ 1930523 w 3901791"/>
                <a:gd name="connsiteY1" fmla="*/ 0 h 1592773"/>
                <a:gd name="connsiteX2" fmla="*/ 3901791 w 3901791"/>
                <a:gd name="connsiteY2" fmla="*/ 776287 h 1592773"/>
                <a:gd name="connsiteX3" fmla="*/ 1932024 w 3901791"/>
                <a:gd name="connsiteY3" fmla="*/ 1592773 h 1592773"/>
                <a:gd name="connsiteX4" fmla="*/ 0 w 3901791"/>
                <a:gd name="connsiteY4" fmla="*/ 760986 h 1592773"/>
                <a:gd name="connsiteX0" fmla="*/ 0 w 3863897"/>
                <a:gd name="connsiteY0" fmla="*/ 760986 h 1592773"/>
                <a:gd name="connsiteX1" fmla="*/ 1930523 w 3863897"/>
                <a:gd name="connsiteY1" fmla="*/ 0 h 1592773"/>
                <a:gd name="connsiteX2" fmla="*/ 3863897 w 3863897"/>
                <a:gd name="connsiteY2" fmla="*/ 761459 h 1592773"/>
                <a:gd name="connsiteX3" fmla="*/ 1932024 w 3863897"/>
                <a:gd name="connsiteY3" fmla="*/ 1592773 h 1592773"/>
                <a:gd name="connsiteX4" fmla="*/ 0 w 3863897"/>
                <a:gd name="connsiteY4" fmla="*/ 760986 h 1592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63897" h="1592773">
                  <a:moveTo>
                    <a:pt x="0" y="760986"/>
                  </a:moveTo>
                  <a:lnTo>
                    <a:pt x="1930523" y="0"/>
                  </a:lnTo>
                  <a:lnTo>
                    <a:pt x="3863897" y="761459"/>
                  </a:lnTo>
                  <a:lnTo>
                    <a:pt x="1932024" y="1592773"/>
                  </a:lnTo>
                  <a:lnTo>
                    <a:pt x="0" y="760986"/>
                  </a:lnTo>
                  <a:close/>
                </a:path>
              </a:pathLst>
            </a:cu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r>
              <a:rPr lang="en-US" dirty="0" err="1"/>
              <a:t>Xxxx</a:t>
            </a:r>
            <a:r>
              <a:rPr lang="en-US" dirty="0"/>
              <a:t> xx x </a:t>
            </a:r>
            <a:r>
              <a:rPr lang="en-US" dirty="0" err="1"/>
              <a:t>xxxxxxx</a:t>
            </a:r>
            <a:r>
              <a:rPr lang="en-US" dirty="0"/>
              <a:t> </a:t>
            </a:r>
            <a:r>
              <a:rPr lang="en-US" dirty="0" err="1"/>
              <a:t>xxxxxxx</a:t>
            </a:r>
            <a:endParaRPr lang="en-US" dirty="0"/>
          </a:p>
        </p:txBody>
      </p:sp>
      <p:sp>
        <p:nvSpPr>
          <p:cNvPr id="3" name="Text Placeholder 2"/>
          <p:cNvSpPr>
            <a:spLocks noGrp="1"/>
          </p:cNvSpPr>
          <p:nvPr>
            <p:ph type="body" sz="quarter" idx="10"/>
          </p:nvPr>
        </p:nvSpPr>
        <p:spPr/>
        <p:txBody>
          <a:bodyPr/>
          <a:lstStyle/>
          <a:p>
            <a:r>
              <a:rPr lang="en-US" dirty="0"/>
              <a:t>X xx </a:t>
            </a:r>
            <a:r>
              <a:rPr lang="en-US" dirty="0" err="1"/>
              <a:t>xxxxx</a:t>
            </a:r>
            <a:r>
              <a:rPr lang="en-US" dirty="0"/>
              <a:t> x xxx x </a:t>
            </a:r>
            <a:r>
              <a:rPr lang="en-US" dirty="0" err="1"/>
              <a:t>XxxxxXxx</a:t>
            </a:r>
            <a:r>
              <a:rPr lang="en-US" dirty="0"/>
              <a:t> x </a:t>
            </a:r>
            <a:r>
              <a:rPr lang="en-US" dirty="0" err="1"/>
              <a:t>xxxxxxxxxxx</a:t>
            </a:r>
            <a:endParaRPr lang="en-US" dirty="0"/>
          </a:p>
        </p:txBody>
      </p:sp>
      <p:sp>
        <p:nvSpPr>
          <p:cNvPr id="21" name="Rectangle 5"/>
          <p:cNvSpPr>
            <a:spLocks noChangeArrowheads="1"/>
          </p:cNvSpPr>
          <p:nvPr/>
        </p:nvSpPr>
        <p:spPr bwMode="auto">
          <a:xfrm>
            <a:off x="6172200" y="1818134"/>
            <a:ext cx="6426200" cy="764117"/>
          </a:xfrm>
          <a:prstGeom prst="rect">
            <a:avLst/>
          </a:pr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nvGrpSpPr>
          <p:cNvPr id="7" name="Group 6"/>
          <p:cNvGrpSpPr/>
          <p:nvPr/>
        </p:nvGrpSpPr>
        <p:grpSpPr>
          <a:xfrm>
            <a:off x="5441951" y="1804527"/>
            <a:ext cx="1460500" cy="1079500"/>
            <a:chOff x="5441951" y="1790701"/>
            <a:chExt cx="1460500" cy="1079500"/>
          </a:xfrm>
        </p:grpSpPr>
        <p:sp>
          <p:nvSpPr>
            <p:cNvPr id="26" name="Freeform 10"/>
            <p:cNvSpPr>
              <a:spLocks/>
            </p:cNvSpPr>
            <p:nvPr/>
          </p:nvSpPr>
          <p:spPr bwMode="auto">
            <a:xfrm>
              <a:off x="6172200" y="1790701"/>
              <a:ext cx="730251" cy="1079500"/>
            </a:xfrm>
            <a:custGeom>
              <a:avLst/>
              <a:gdLst>
                <a:gd name="T0" fmla="*/ 0 w 345"/>
                <a:gd name="T1" fmla="*/ 0 h 510"/>
                <a:gd name="T2" fmla="*/ 0 w 345"/>
                <a:gd name="T3" fmla="*/ 510 h 510"/>
                <a:gd name="T4" fmla="*/ 345 w 345"/>
                <a:gd name="T5" fmla="*/ 361 h 510"/>
                <a:gd name="T6" fmla="*/ 0 w 345"/>
                <a:gd name="T7" fmla="*/ 0 h 510"/>
              </a:gdLst>
              <a:ahLst/>
              <a:cxnLst>
                <a:cxn ang="0">
                  <a:pos x="T0" y="T1"/>
                </a:cxn>
                <a:cxn ang="0">
                  <a:pos x="T2" y="T3"/>
                </a:cxn>
                <a:cxn ang="0">
                  <a:pos x="T4" y="T5"/>
                </a:cxn>
                <a:cxn ang="0">
                  <a:pos x="T6" y="T7"/>
                </a:cxn>
              </a:cxnLst>
              <a:rect l="0" t="0" r="r" b="b"/>
              <a:pathLst>
                <a:path w="345" h="510">
                  <a:moveTo>
                    <a:pt x="0" y="0"/>
                  </a:moveTo>
                  <a:lnTo>
                    <a:pt x="0" y="510"/>
                  </a:lnTo>
                  <a:lnTo>
                    <a:pt x="345" y="361"/>
                  </a:lnTo>
                  <a:lnTo>
                    <a:pt x="0" y="0"/>
                  </a:lnTo>
                  <a:close/>
                </a:path>
              </a:pathLst>
            </a:custGeom>
            <a:solidFill>
              <a:schemeClr val="bg2">
                <a:lumMod val="75000"/>
              </a:schemeClr>
            </a:solidFill>
            <a:ln>
              <a:noFill/>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30" name="Freeform 14"/>
            <p:cNvSpPr>
              <a:spLocks/>
            </p:cNvSpPr>
            <p:nvPr/>
          </p:nvSpPr>
          <p:spPr bwMode="auto">
            <a:xfrm>
              <a:off x="5441951" y="1790701"/>
              <a:ext cx="730251" cy="1079500"/>
            </a:xfrm>
            <a:custGeom>
              <a:avLst/>
              <a:gdLst>
                <a:gd name="T0" fmla="*/ 345 w 345"/>
                <a:gd name="T1" fmla="*/ 0 h 510"/>
                <a:gd name="T2" fmla="*/ 345 w 345"/>
                <a:gd name="T3" fmla="*/ 510 h 510"/>
                <a:gd name="T4" fmla="*/ 0 w 345"/>
                <a:gd name="T5" fmla="*/ 361 h 510"/>
                <a:gd name="T6" fmla="*/ 345 w 345"/>
                <a:gd name="T7" fmla="*/ 0 h 510"/>
              </a:gdLst>
              <a:ahLst/>
              <a:cxnLst>
                <a:cxn ang="0">
                  <a:pos x="T0" y="T1"/>
                </a:cxn>
                <a:cxn ang="0">
                  <a:pos x="T2" y="T3"/>
                </a:cxn>
                <a:cxn ang="0">
                  <a:pos x="T4" y="T5"/>
                </a:cxn>
                <a:cxn ang="0">
                  <a:pos x="T6" y="T7"/>
                </a:cxn>
              </a:cxnLst>
              <a:rect l="0" t="0" r="r" b="b"/>
              <a:pathLst>
                <a:path w="345" h="510">
                  <a:moveTo>
                    <a:pt x="345" y="0"/>
                  </a:moveTo>
                  <a:lnTo>
                    <a:pt x="345" y="510"/>
                  </a:lnTo>
                  <a:lnTo>
                    <a:pt x="0" y="361"/>
                  </a:lnTo>
                  <a:lnTo>
                    <a:pt x="345" y="0"/>
                  </a:ln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sp>
        <p:nvSpPr>
          <p:cNvPr id="17" name="Rectangle 16"/>
          <p:cNvSpPr/>
          <p:nvPr/>
        </p:nvSpPr>
        <p:spPr>
          <a:xfrm>
            <a:off x="7546237" y="1967911"/>
            <a:ext cx="2594187" cy="573619"/>
          </a:xfrm>
          <a:prstGeom prst="rect">
            <a:avLst/>
          </a:prstGeom>
          <a:ln>
            <a:noFill/>
          </a:ln>
        </p:spPr>
        <p:txBody>
          <a:bodyPr wrap="square" lIns="243840" rIns="243840" bIns="97536">
            <a:spAutoFit/>
          </a:bodyPr>
          <a:lstStyle/>
          <a:p>
            <a:pP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x xx </a:t>
            </a:r>
            <a:br>
              <a:rPr lang="en-US" sz="1467" dirty="0">
                <a:solidFill>
                  <a:srgbClr val="FFFFFF"/>
                </a:solidFill>
              </a:rPr>
            </a:br>
            <a:r>
              <a:rPr lang="en-US" sz="1467" dirty="0">
                <a:solidFill>
                  <a:srgbClr val="FFFFFF"/>
                </a:solidFill>
              </a:rPr>
              <a:t>xxx </a:t>
            </a:r>
            <a:r>
              <a:rPr lang="en-US" sz="1467" dirty="0" err="1">
                <a:solidFill>
                  <a:srgbClr val="FFFFFF"/>
                </a:solidFill>
              </a:rPr>
              <a:t>xxx</a:t>
            </a:r>
            <a:r>
              <a:rPr lang="en-US" sz="1467" dirty="0">
                <a:solidFill>
                  <a:srgbClr val="FFFFFF"/>
                </a:solidFill>
              </a:rPr>
              <a:t> xx </a:t>
            </a:r>
            <a:r>
              <a:rPr lang="en-US" sz="1467" dirty="0" err="1">
                <a:solidFill>
                  <a:srgbClr val="FFFFFF"/>
                </a:solidFill>
              </a:rPr>
              <a:t>xxxxxxxx</a:t>
            </a:r>
            <a:endParaRPr lang="en-US" sz="1467" dirty="0">
              <a:solidFill>
                <a:srgbClr val="FFFFFF"/>
              </a:solidFill>
            </a:endParaRPr>
          </a:p>
        </p:txBody>
      </p:sp>
      <p:sp>
        <p:nvSpPr>
          <p:cNvPr id="18" name="Rectangle 17"/>
          <p:cNvSpPr/>
          <p:nvPr/>
        </p:nvSpPr>
        <p:spPr>
          <a:xfrm>
            <a:off x="6923840" y="1922185"/>
            <a:ext cx="832920" cy="655564"/>
          </a:xfrm>
          <a:prstGeom prst="rect">
            <a:avLst/>
          </a:prstGeom>
          <a:ln>
            <a:noFill/>
          </a:ln>
        </p:spPr>
        <p:txBody>
          <a:bodyPr wrap="none" lIns="121920" rIns="121920" bIns="60960">
            <a:spAutoFit/>
          </a:bodyPr>
          <a:lstStyle/>
          <a:p>
            <a:pPr algn="r">
              <a:lnSpc>
                <a:spcPct val="89000"/>
              </a:lnSpc>
            </a:pPr>
            <a:r>
              <a:rPr lang="en-US" sz="4000" dirty="0">
                <a:solidFill>
                  <a:srgbClr val="FFFFFF"/>
                </a:solidFill>
              </a:rPr>
              <a:t>04</a:t>
            </a:r>
          </a:p>
        </p:txBody>
      </p:sp>
      <p:sp>
        <p:nvSpPr>
          <p:cNvPr id="19" name="Rectangle 18"/>
          <p:cNvSpPr/>
          <p:nvPr/>
        </p:nvSpPr>
        <p:spPr>
          <a:xfrm>
            <a:off x="7635040" y="2667898"/>
            <a:ext cx="832920" cy="655564"/>
          </a:xfrm>
          <a:prstGeom prst="rect">
            <a:avLst/>
          </a:prstGeom>
          <a:ln>
            <a:noFill/>
          </a:ln>
        </p:spPr>
        <p:txBody>
          <a:bodyPr wrap="none" lIns="121920" rIns="121920" bIns="60960">
            <a:spAutoFit/>
          </a:bodyPr>
          <a:lstStyle/>
          <a:p>
            <a:pPr algn="r">
              <a:lnSpc>
                <a:spcPct val="89000"/>
              </a:lnSpc>
            </a:pPr>
            <a:r>
              <a:rPr lang="en-US" sz="4000" dirty="0">
                <a:solidFill>
                  <a:srgbClr val="FFFFFF"/>
                </a:solidFill>
              </a:rPr>
              <a:t>03</a:t>
            </a:r>
          </a:p>
        </p:txBody>
      </p:sp>
      <p:sp>
        <p:nvSpPr>
          <p:cNvPr id="33" name="Rectangle 32"/>
          <p:cNvSpPr/>
          <p:nvPr/>
        </p:nvSpPr>
        <p:spPr>
          <a:xfrm>
            <a:off x="8257437" y="2704593"/>
            <a:ext cx="2594187" cy="573619"/>
          </a:xfrm>
          <a:prstGeom prst="rect">
            <a:avLst/>
          </a:prstGeom>
          <a:ln>
            <a:noFill/>
          </a:ln>
        </p:spPr>
        <p:txBody>
          <a:bodyPr wrap="square" lIns="243840" rIns="243840" bIns="97536">
            <a:spAutoFit/>
          </a:bodyPr>
          <a:lstStyle/>
          <a:p>
            <a:pP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x xx </a:t>
            </a:r>
            <a:br>
              <a:rPr lang="en-US" sz="1467" dirty="0">
                <a:solidFill>
                  <a:srgbClr val="FFFFFF"/>
                </a:solidFill>
              </a:rPr>
            </a:br>
            <a:r>
              <a:rPr lang="en-US" sz="1467" dirty="0">
                <a:solidFill>
                  <a:srgbClr val="FFFFFF"/>
                </a:solidFill>
              </a:rPr>
              <a:t>xxx </a:t>
            </a:r>
            <a:r>
              <a:rPr lang="en-US" sz="1467" dirty="0" err="1">
                <a:solidFill>
                  <a:srgbClr val="FFFFFF"/>
                </a:solidFill>
              </a:rPr>
              <a:t>xxx</a:t>
            </a:r>
            <a:r>
              <a:rPr lang="en-US" sz="1467" dirty="0">
                <a:solidFill>
                  <a:srgbClr val="FFFFFF"/>
                </a:solidFill>
              </a:rPr>
              <a:t> xx </a:t>
            </a:r>
            <a:r>
              <a:rPr lang="en-US" sz="1467" dirty="0" err="1">
                <a:solidFill>
                  <a:srgbClr val="FFFFFF"/>
                </a:solidFill>
              </a:rPr>
              <a:t>xxxxxxxx</a:t>
            </a:r>
            <a:endParaRPr lang="en-US" sz="1467" dirty="0">
              <a:solidFill>
                <a:srgbClr val="FFFFFF"/>
              </a:solidFill>
            </a:endParaRPr>
          </a:p>
        </p:txBody>
      </p:sp>
      <p:sp>
        <p:nvSpPr>
          <p:cNvPr id="34" name="Rectangle 33"/>
          <p:cNvSpPr/>
          <p:nvPr/>
        </p:nvSpPr>
        <p:spPr>
          <a:xfrm>
            <a:off x="8867037" y="3454528"/>
            <a:ext cx="2594187" cy="573619"/>
          </a:xfrm>
          <a:prstGeom prst="rect">
            <a:avLst/>
          </a:prstGeom>
          <a:ln>
            <a:noFill/>
          </a:ln>
        </p:spPr>
        <p:txBody>
          <a:bodyPr wrap="square" lIns="243840" rIns="243840" bIns="97536">
            <a:spAutoFit/>
          </a:bodyPr>
          <a:lstStyle/>
          <a:p>
            <a:pP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x xx </a:t>
            </a:r>
            <a:br>
              <a:rPr lang="en-US" sz="1467" dirty="0">
                <a:solidFill>
                  <a:srgbClr val="FFFFFF"/>
                </a:solidFill>
              </a:rPr>
            </a:br>
            <a:r>
              <a:rPr lang="en-US" sz="1467" dirty="0">
                <a:solidFill>
                  <a:srgbClr val="FFFFFF"/>
                </a:solidFill>
              </a:rPr>
              <a:t>xxx </a:t>
            </a:r>
            <a:r>
              <a:rPr lang="en-US" sz="1467" dirty="0" err="1">
                <a:solidFill>
                  <a:srgbClr val="FFFFFF"/>
                </a:solidFill>
              </a:rPr>
              <a:t>xxx</a:t>
            </a:r>
            <a:r>
              <a:rPr lang="en-US" sz="1467" dirty="0">
                <a:solidFill>
                  <a:srgbClr val="FFFFFF"/>
                </a:solidFill>
              </a:rPr>
              <a:t> xx </a:t>
            </a:r>
            <a:r>
              <a:rPr lang="en-US" sz="1467" dirty="0" err="1">
                <a:solidFill>
                  <a:srgbClr val="FFFFFF"/>
                </a:solidFill>
              </a:rPr>
              <a:t>xxxxxxxx</a:t>
            </a:r>
            <a:endParaRPr lang="en-US" sz="1467" dirty="0">
              <a:solidFill>
                <a:srgbClr val="FFFFFF"/>
              </a:solidFill>
            </a:endParaRPr>
          </a:p>
        </p:txBody>
      </p:sp>
      <p:sp>
        <p:nvSpPr>
          <p:cNvPr id="35" name="Rectangle 34"/>
          <p:cNvSpPr/>
          <p:nvPr/>
        </p:nvSpPr>
        <p:spPr>
          <a:xfrm>
            <a:off x="9578237" y="4191209"/>
            <a:ext cx="2594187" cy="573619"/>
          </a:xfrm>
          <a:prstGeom prst="rect">
            <a:avLst/>
          </a:prstGeom>
          <a:ln>
            <a:noFill/>
          </a:ln>
        </p:spPr>
        <p:txBody>
          <a:bodyPr wrap="square" lIns="243840" rIns="243840" bIns="97536">
            <a:spAutoFit/>
          </a:bodyPr>
          <a:lstStyle/>
          <a:p>
            <a:pP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x xx </a:t>
            </a:r>
            <a:br>
              <a:rPr lang="en-US" sz="1467" dirty="0">
                <a:solidFill>
                  <a:srgbClr val="FFFFFF"/>
                </a:solidFill>
              </a:rPr>
            </a:br>
            <a:r>
              <a:rPr lang="en-US" sz="1467" dirty="0">
                <a:solidFill>
                  <a:srgbClr val="FFFFFF"/>
                </a:solidFill>
              </a:rPr>
              <a:t>xxx </a:t>
            </a:r>
            <a:r>
              <a:rPr lang="en-US" sz="1467" dirty="0" err="1">
                <a:solidFill>
                  <a:srgbClr val="FFFFFF"/>
                </a:solidFill>
              </a:rPr>
              <a:t>xxx</a:t>
            </a:r>
            <a:r>
              <a:rPr lang="en-US" sz="1467" dirty="0">
                <a:solidFill>
                  <a:srgbClr val="FFFFFF"/>
                </a:solidFill>
              </a:rPr>
              <a:t> xx </a:t>
            </a:r>
            <a:r>
              <a:rPr lang="en-US" sz="1467" dirty="0" err="1">
                <a:solidFill>
                  <a:srgbClr val="FFFFFF"/>
                </a:solidFill>
              </a:rPr>
              <a:t>xxxxxxxx</a:t>
            </a:r>
            <a:endParaRPr lang="en-US" sz="1467" dirty="0">
              <a:solidFill>
                <a:srgbClr val="FFFFFF"/>
              </a:solidFill>
            </a:endParaRPr>
          </a:p>
        </p:txBody>
      </p:sp>
      <p:sp>
        <p:nvSpPr>
          <p:cNvPr id="36" name="Rectangle 35"/>
          <p:cNvSpPr/>
          <p:nvPr/>
        </p:nvSpPr>
        <p:spPr>
          <a:xfrm>
            <a:off x="8244640" y="3426863"/>
            <a:ext cx="832920" cy="655564"/>
          </a:xfrm>
          <a:prstGeom prst="rect">
            <a:avLst/>
          </a:prstGeom>
          <a:ln>
            <a:noFill/>
          </a:ln>
        </p:spPr>
        <p:txBody>
          <a:bodyPr wrap="none" lIns="121920" rIns="121920" bIns="60960">
            <a:spAutoFit/>
          </a:bodyPr>
          <a:lstStyle/>
          <a:p>
            <a:pPr algn="r">
              <a:lnSpc>
                <a:spcPct val="89000"/>
              </a:lnSpc>
            </a:pPr>
            <a:r>
              <a:rPr lang="en-US" sz="4000" dirty="0">
                <a:solidFill>
                  <a:srgbClr val="FFFFFF"/>
                </a:solidFill>
              </a:rPr>
              <a:t>02</a:t>
            </a:r>
          </a:p>
        </p:txBody>
      </p:sp>
      <p:sp>
        <p:nvSpPr>
          <p:cNvPr id="37" name="Rectangle 36"/>
          <p:cNvSpPr/>
          <p:nvPr/>
        </p:nvSpPr>
        <p:spPr>
          <a:xfrm>
            <a:off x="8955840" y="4172577"/>
            <a:ext cx="832920" cy="655564"/>
          </a:xfrm>
          <a:prstGeom prst="rect">
            <a:avLst/>
          </a:prstGeom>
          <a:ln>
            <a:noFill/>
          </a:ln>
        </p:spPr>
        <p:txBody>
          <a:bodyPr wrap="none" lIns="121920" rIns="121920" bIns="60960">
            <a:spAutoFit/>
          </a:bodyPr>
          <a:lstStyle/>
          <a:p>
            <a:pPr algn="r">
              <a:lnSpc>
                <a:spcPct val="89000"/>
              </a:lnSpc>
            </a:pPr>
            <a:r>
              <a:rPr lang="en-US" sz="4000" dirty="0">
                <a:solidFill>
                  <a:srgbClr val="FFFFFF"/>
                </a:solidFill>
              </a:rPr>
              <a:t>01</a:t>
            </a:r>
          </a:p>
        </p:txBody>
      </p:sp>
      <p:sp>
        <p:nvSpPr>
          <p:cNvPr id="38" name="Rectangle 37"/>
          <p:cNvSpPr/>
          <p:nvPr/>
        </p:nvSpPr>
        <p:spPr>
          <a:xfrm>
            <a:off x="5596814" y="2356169"/>
            <a:ext cx="613308" cy="326884"/>
          </a:xfrm>
          <a:prstGeom prst="rect">
            <a:avLst/>
          </a:prstGeom>
          <a:ln>
            <a:noFill/>
          </a:ln>
        </p:spPr>
        <p:txBody>
          <a:bodyPr wrap="none" lIns="121920" rIns="121920" bIns="60960">
            <a:spAutoFit/>
            <a:scene3d>
              <a:camera prst="isometricBottomDown">
                <a:rot lat="1260000" lon="20400000" rev="19740000"/>
              </a:camera>
              <a:lightRig rig="threePt" dir="t"/>
            </a:scene3d>
          </a:bodyPr>
          <a:lstStyle/>
          <a:p>
            <a:pPr algn="ctr">
              <a:lnSpc>
                <a:spcPct val="89000"/>
              </a:lnSpc>
            </a:pPr>
            <a:r>
              <a:rPr lang="en-US" sz="1600" dirty="0">
                <a:solidFill>
                  <a:srgbClr val="FFFFFF"/>
                </a:solidFill>
              </a:rPr>
              <a:t>X xx</a:t>
            </a:r>
          </a:p>
        </p:txBody>
      </p:sp>
      <p:sp>
        <p:nvSpPr>
          <p:cNvPr id="39" name="Rectangle 38"/>
          <p:cNvSpPr/>
          <p:nvPr/>
        </p:nvSpPr>
        <p:spPr>
          <a:xfrm>
            <a:off x="4610945" y="4204369"/>
            <a:ext cx="1198405" cy="326884"/>
          </a:xfrm>
          <a:prstGeom prst="rect">
            <a:avLst/>
          </a:prstGeom>
          <a:ln>
            <a:noFill/>
          </a:ln>
        </p:spPr>
        <p:txBody>
          <a:bodyPr wrap="none" lIns="121920" rIns="121920" bIns="60960">
            <a:spAutoFit/>
            <a:scene3d>
              <a:camera prst="isometricBottomDown">
                <a:rot lat="1260000" lon="20400000" rev="19740000"/>
              </a:camera>
              <a:lightRig rig="threePt" dir="t"/>
            </a:scene3d>
          </a:bodyPr>
          <a:lstStyle/>
          <a:p>
            <a:pPr algn="ctr">
              <a:lnSpc>
                <a:spcPct val="89000"/>
              </a:lnSpc>
            </a:pPr>
            <a:r>
              <a:rPr lang="en-US" sz="1600" dirty="0">
                <a:solidFill>
                  <a:srgbClr val="FFFFFF"/>
                </a:solidFill>
              </a:rPr>
              <a:t>Xx x </a:t>
            </a:r>
            <a:r>
              <a:rPr lang="en-US" sz="1600" dirty="0" err="1">
                <a:solidFill>
                  <a:srgbClr val="FFFFFF"/>
                </a:solidFill>
              </a:rPr>
              <a:t>xxxx</a:t>
            </a:r>
            <a:r>
              <a:rPr lang="en-US" sz="1600" dirty="0">
                <a:solidFill>
                  <a:srgbClr val="FFFFFF"/>
                </a:solidFill>
              </a:rPr>
              <a:t> x</a:t>
            </a:r>
          </a:p>
        </p:txBody>
      </p:sp>
      <p:sp>
        <p:nvSpPr>
          <p:cNvPr id="40" name="Rectangle 39"/>
          <p:cNvSpPr/>
          <p:nvPr/>
        </p:nvSpPr>
        <p:spPr>
          <a:xfrm>
            <a:off x="4987935" y="3264393"/>
            <a:ext cx="1142299" cy="326884"/>
          </a:xfrm>
          <a:prstGeom prst="rect">
            <a:avLst/>
          </a:prstGeom>
          <a:ln>
            <a:noFill/>
          </a:ln>
        </p:spPr>
        <p:txBody>
          <a:bodyPr wrap="none" lIns="121920" rIns="121920" bIns="60960">
            <a:spAutoFit/>
            <a:scene3d>
              <a:camera prst="isometricBottomDown">
                <a:rot lat="1260000" lon="20400000" rev="19740000"/>
              </a:camera>
              <a:lightRig rig="threePt" dir="t"/>
            </a:scene3d>
          </a:bodyPr>
          <a:lstStyle/>
          <a:p>
            <a:pPr algn="ctr">
              <a:lnSpc>
                <a:spcPct val="89000"/>
              </a:lnSpc>
            </a:pPr>
            <a:r>
              <a:rPr lang="en-US" sz="1600" dirty="0">
                <a:solidFill>
                  <a:srgbClr val="FFFFFF"/>
                </a:solidFill>
              </a:rPr>
              <a:t>X xx </a:t>
            </a:r>
            <a:r>
              <a:rPr lang="en-US" sz="1600" dirty="0" err="1">
                <a:solidFill>
                  <a:srgbClr val="FFFFFF"/>
                </a:solidFill>
              </a:rPr>
              <a:t>xxxxx</a:t>
            </a:r>
            <a:endParaRPr lang="en-US" sz="1600" dirty="0">
              <a:solidFill>
                <a:srgbClr val="FFFFFF"/>
              </a:solidFill>
            </a:endParaRPr>
          </a:p>
        </p:txBody>
      </p:sp>
      <p:sp>
        <p:nvSpPr>
          <p:cNvPr id="41" name="Rectangle 40"/>
          <p:cNvSpPr/>
          <p:nvPr/>
        </p:nvSpPr>
        <p:spPr>
          <a:xfrm>
            <a:off x="4388872" y="5098861"/>
            <a:ext cx="953146" cy="326884"/>
          </a:xfrm>
          <a:prstGeom prst="rect">
            <a:avLst/>
          </a:prstGeom>
          <a:ln>
            <a:noFill/>
          </a:ln>
        </p:spPr>
        <p:txBody>
          <a:bodyPr wrap="none" lIns="121920" rIns="121920" bIns="60960">
            <a:spAutoFit/>
            <a:scene3d>
              <a:camera prst="isometricBottomDown">
                <a:rot lat="1260000" lon="20400000" rev="19740000"/>
              </a:camera>
              <a:lightRig rig="threePt" dir="t"/>
            </a:scene3d>
          </a:bodyPr>
          <a:lstStyle/>
          <a:p>
            <a:pPr algn="ctr">
              <a:lnSpc>
                <a:spcPct val="89000"/>
              </a:lnSpc>
            </a:pPr>
            <a:r>
              <a:rPr lang="en-US" sz="1600" dirty="0">
                <a:solidFill>
                  <a:srgbClr val="FFFFFF"/>
                </a:solidFill>
              </a:rPr>
              <a:t>Xxx </a:t>
            </a:r>
            <a:r>
              <a:rPr lang="en-US" sz="1600" dirty="0" err="1">
                <a:solidFill>
                  <a:srgbClr val="FFFFFF"/>
                </a:solidFill>
              </a:rPr>
              <a:t>xxx</a:t>
            </a:r>
            <a:r>
              <a:rPr lang="en-US" sz="1600" dirty="0">
                <a:solidFill>
                  <a:srgbClr val="FFFFFF"/>
                </a:solidFill>
              </a:rPr>
              <a:t> </a:t>
            </a:r>
          </a:p>
        </p:txBody>
      </p:sp>
      <p:sp>
        <p:nvSpPr>
          <p:cNvPr id="51" name="Rectangle 50"/>
          <p:cNvSpPr/>
          <p:nvPr/>
        </p:nvSpPr>
        <p:spPr>
          <a:xfrm>
            <a:off x="1332689" y="1819203"/>
            <a:ext cx="1837460" cy="573619"/>
          </a:xfrm>
          <a:prstGeom prst="rect">
            <a:avLst/>
          </a:prstGeom>
        </p:spPr>
        <p:txBody>
          <a:bodyPr wrap="square" lIns="243840" rIns="243840" bIns="97536">
            <a:spAutoFit/>
          </a:bodyPr>
          <a:lstStyle/>
          <a:p>
            <a:pPr>
              <a:lnSpc>
                <a:spcPct val="95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sp>
        <p:nvSpPr>
          <p:cNvPr id="52" name="Rectangle 51"/>
          <p:cNvSpPr/>
          <p:nvPr/>
        </p:nvSpPr>
        <p:spPr>
          <a:xfrm>
            <a:off x="1332689" y="2619365"/>
            <a:ext cx="1837460" cy="573619"/>
          </a:xfrm>
          <a:prstGeom prst="rect">
            <a:avLst/>
          </a:prstGeom>
        </p:spPr>
        <p:txBody>
          <a:bodyPr wrap="square" lIns="243840" rIns="243840" bIns="97536">
            <a:spAutoFit/>
          </a:bodyPr>
          <a:lstStyle/>
          <a:p>
            <a:pPr>
              <a:lnSpc>
                <a:spcPct val="95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sp>
        <p:nvSpPr>
          <p:cNvPr id="53" name="Rectangle 52"/>
          <p:cNvSpPr/>
          <p:nvPr/>
        </p:nvSpPr>
        <p:spPr>
          <a:xfrm>
            <a:off x="1332689" y="3508629"/>
            <a:ext cx="1837460" cy="573619"/>
          </a:xfrm>
          <a:prstGeom prst="rect">
            <a:avLst/>
          </a:prstGeom>
        </p:spPr>
        <p:txBody>
          <a:bodyPr wrap="square" lIns="243840" rIns="243840" bIns="97536">
            <a:spAutoFit/>
          </a:bodyPr>
          <a:lstStyle/>
          <a:p>
            <a:pPr>
              <a:lnSpc>
                <a:spcPct val="95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sp>
        <p:nvSpPr>
          <p:cNvPr id="54" name="Rectangle 53"/>
          <p:cNvSpPr/>
          <p:nvPr/>
        </p:nvSpPr>
        <p:spPr>
          <a:xfrm>
            <a:off x="1332689" y="4346565"/>
            <a:ext cx="1837460" cy="573619"/>
          </a:xfrm>
          <a:prstGeom prst="rect">
            <a:avLst/>
          </a:prstGeom>
        </p:spPr>
        <p:txBody>
          <a:bodyPr wrap="square" lIns="243840" rIns="243840" bIns="97536">
            <a:spAutoFit/>
          </a:bodyPr>
          <a:lstStyle/>
          <a:p>
            <a:pPr>
              <a:lnSpc>
                <a:spcPct val="95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grpSp>
        <p:nvGrpSpPr>
          <p:cNvPr id="9" name="Group 8"/>
          <p:cNvGrpSpPr/>
          <p:nvPr/>
        </p:nvGrpSpPr>
        <p:grpSpPr>
          <a:xfrm>
            <a:off x="711201" y="2532515"/>
            <a:ext cx="753095" cy="753088"/>
            <a:chOff x="711201" y="2532515"/>
            <a:chExt cx="753095" cy="753088"/>
          </a:xfrm>
        </p:grpSpPr>
        <p:sp>
          <p:nvSpPr>
            <p:cNvPr id="42" name="Oval 12"/>
            <p:cNvSpPr>
              <a:spLocks noChangeArrowheads="1"/>
            </p:cNvSpPr>
            <p:nvPr/>
          </p:nvSpPr>
          <p:spPr bwMode="auto">
            <a:xfrm>
              <a:off x="711201" y="2532515"/>
              <a:ext cx="753095" cy="753088"/>
            </a:xfrm>
            <a:prstGeom prst="ellipse">
              <a:avLst/>
            </a:prstGeom>
            <a:solidFill>
              <a:schemeClr val="accent5"/>
            </a:solidFill>
            <a:ln>
              <a:noFill/>
            </a:ln>
            <a:extLst/>
          </p:spPr>
          <p:txBody>
            <a:bodyPr vert="horz" wrap="square" lIns="121920" tIns="60960" rIns="121920" bIns="60960" numCol="1" anchor="t" anchorCtr="0" compatLnSpc="1">
              <a:prstTxWarp prst="textNoShape">
                <a:avLst/>
              </a:prstTxWarp>
            </a:bodyPr>
            <a:lstStyle/>
            <a:p>
              <a:endParaRPr lang="en-US" sz="3200"/>
            </a:p>
          </p:txBody>
        </p:sp>
        <p:pic>
          <p:nvPicPr>
            <p:cNvPr id="10" name="Picture 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6464" y="2763940"/>
              <a:ext cx="502565" cy="290241"/>
            </a:xfrm>
            <a:prstGeom prst="rect">
              <a:avLst/>
            </a:prstGeom>
          </p:spPr>
        </p:pic>
      </p:grpSp>
      <p:grpSp>
        <p:nvGrpSpPr>
          <p:cNvPr id="11" name="Group 10"/>
          <p:cNvGrpSpPr/>
          <p:nvPr/>
        </p:nvGrpSpPr>
        <p:grpSpPr>
          <a:xfrm>
            <a:off x="711201" y="3381244"/>
            <a:ext cx="753095" cy="753088"/>
            <a:chOff x="711201" y="3381244"/>
            <a:chExt cx="753095" cy="753088"/>
          </a:xfrm>
        </p:grpSpPr>
        <p:sp>
          <p:nvSpPr>
            <p:cNvPr id="44" name="Oval 12"/>
            <p:cNvSpPr>
              <a:spLocks noChangeArrowheads="1"/>
            </p:cNvSpPr>
            <p:nvPr/>
          </p:nvSpPr>
          <p:spPr bwMode="auto">
            <a:xfrm>
              <a:off x="711201" y="3381244"/>
              <a:ext cx="753095" cy="753088"/>
            </a:xfrm>
            <a:prstGeom prst="ellipse">
              <a:avLst/>
            </a:prstGeom>
            <a:solidFill>
              <a:schemeClr val="accent3"/>
            </a:solidFill>
            <a:ln w="9525">
              <a:noFill/>
              <a:miter lim="800000"/>
              <a:headEnd/>
              <a:tailEnd/>
            </a:ln>
            <a:extLst/>
          </p:spPr>
          <p:txBody>
            <a:bodyPr vert="horz" wrap="square" lIns="121920" tIns="60960" rIns="121920" bIns="60960" numCol="1" anchor="t" anchorCtr="0" compatLnSpc="1">
              <a:prstTxWarp prst="textNoShape">
                <a:avLst/>
              </a:prstTxWarp>
            </a:bodyPr>
            <a:lstStyle/>
            <a:p>
              <a:endParaRPr lang="en-US" sz="3200"/>
            </a:p>
          </p:txBody>
        </p:sp>
        <p:pic>
          <p:nvPicPr>
            <p:cNvPr id="12" name="Picture 1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38649" y="3534720"/>
              <a:ext cx="298195" cy="446136"/>
            </a:xfrm>
            <a:prstGeom prst="rect">
              <a:avLst/>
            </a:prstGeom>
          </p:spPr>
        </p:pic>
      </p:grpSp>
      <p:grpSp>
        <p:nvGrpSpPr>
          <p:cNvPr id="13" name="Group 12"/>
          <p:cNvGrpSpPr/>
          <p:nvPr/>
        </p:nvGrpSpPr>
        <p:grpSpPr>
          <a:xfrm>
            <a:off x="711201" y="4219411"/>
            <a:ext cx="753095" cy="753088"/>
            <a:chOff x="711201" y="4219411"/>
            <a:chExt cx="753095" cy="753088"/>
          </a:xfrm>
        </p:grpSpPr>
        <p:sp>
          <p:nvSpPr>
            <p:cNvPr id="46" name="Oval 12"/>
            <p:cNvSpPr>
              <a:spLocks noChangeArrowheads="1"/>
            </p:cNvSpPr>
            <p:nvPr/>
          </p:nvSpPr>
          <p:spPr bwMode="auto">
            <a:xfrm>
              <a:off x="711201" y="4219411"/>
              <a:ext cx="753095" cy="753088"/>
            </a:xfrm>
            <a:prstGeom prst="ellipse">
              <a:avLst/>
            </a:prstGeom>
            <a:solidFill>
              <a:schemeClr val="accent1"/>
            </a:solidFill>
            <a:ln w="9525">
              <a:noFill/>
              <a:round/>
              <a:headEnd/>
              <a:tailEnd/>
            </a:ln>
            <a:extLst/>
          </p:spPr>
          <p:txBody>
            <a:bodyPr vert="horz" wrap="square" lIns="121920" tIns="60960" rIns="121920" bIns="60960" numCol="1" anchor="t" anchorCtr="0" compatLnSpc="1">
              <a:prstTxWarp prst="textNoShape">
                <a:avLst/>
              </a:prstTxWarp>
            </a:bodyPr>
            <a:lstStyle/>
            <a:p>
              <a:endParaRPr lang="en-US" sz="3200"/>
            </a:p>
          </p:txBody>
        </p:sp>
        <p:pic>
          <p:nvPicPr>
            <p:cNvPr id="15" name="Picture 1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37444" y="4461175"/>
              <a:ext cx="500609" cy="269560"/>
            </a:xfrm>
            <a:prstGeom prst="rect">
              <a:avLst/>
            </a:prstGeom>
          </p:spPr>
        </p:pic>
      </p:grpSp>
      <p:grpSp>
        <p:nvGrpSpPr>
          <p:cNvPr id="8" name="Group 7"/>
          <p:cNvGrpSpPr/>
          <p:nvPr/>
        </p:nvGrpSpPr>
        <p:grpSpPr>
          <a:xfrm>
            <a:off x="711201" y="1701801"/>
            <a:ext cx="753095" cy="753087"/>
            <a:chOff x="711201" y="1701801"/>
            <a:chExt cx="753095" cy="753087"/>
          </a:xfrm>
        </p:grpSpPr>
        <p:sp>
          <p:nvSpPr>
            <p:cNvPr id="49" name="Oval 12"/>
            <p:cNvSpPr>
              <a:spLocks noChangeArrowheads="1"/>
            </p:cNvSpPr>
            <p:nvPr/>
          </p:nvSpPr>
          <p:spPr bwMode="auto">
            <a:xfrm>
              <a:off x="711201" y="1701801"/>
              <a:ext cx="753095" cy="753087"/>
            </a:xfrm>
            <a:prstGeom prst="ellipse">
              <a:avLst/>
            </a:prstGeom>
            <a:solidFill>
              <a:schemeClr val="bg2"/>
            </a:solidFill>
            <a:ln>
              <a:noFill/>
            </a:ln>
            <a:extLst/>
          </p:spPr>
          <p:txBody>
            <a:bodyPr vert="horz" wrap="square" lIns="121920" tIns="60960" rIns="121920" bIns="60960" numCol="1" anchor="t" anchorCtr="0" compatLnSpc="1">
              <a:prstTxWarp prst="textNoShape">
                <a:avLst/>
              </a:prstTxWarp>
            </a:bodyPr>
            <a:lstStyle/>
            <a:p>
              <a:endParaRPr lang="en-US" sz="3200" dirty="0"/>
            </a:p>
          </p:txBody>
        </p:sp>
        <p:pic>
          <p:nvPicPr>
            <p:cNvPr id="16" name="Picture 1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86633" y="1885687"/>
              <a:ext cx="402231" cy="385312"/>
            </a:xfrm>
            <a:prstGeom prst="rect">
              <a:avLst/>
            </a:prstGeom>
          </p:spPr>
        </p:pic>
      </p:grpSp>
    </p:spTree>
    <p:extLst>
      <p:ext uri="{BB962C8B-B14F-4D97-AF65-F5344CB8AC3E}">
        <p14:creationId xmlns:p14="http://schemas.microsoft.com/office/powerpoint/2010/main" val="124184851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75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decel="75000" fill="hold" nodeType="withEffect">
                                      <p:stCondLst>
                                        <p:cond delay="3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800" fill="hold"/>
                                            <p:tgtEl>
                                              <p:spTgt spid="5"/>
                                            </p:tgtEl>
                                            <p:attrNameLst>
                                              <p:attrName>ppt_x</p:attrName>
                                            </p:attrNameLst>
                                          </p:cBhvr>
                                          <p:tavLst>
                                            <p:tav tm="0">
                                              <p:val>
                                                <p:strVal val="#ppt_x"/>
                                              </p:val>
                                            </p:tav>
                                            <p:tav tm="100000">
                                              <p:val>
                                                <p:strVal val="#ppt_x"/>
                                              </p:val>
                                            </p:tav>
                                          </p:tavLst>
                                        </p:anim>
                                        <p:anim calcmode="lin" valueType="num">
                                          <p:cBhvr additive="base">
                                            <p:cTn id="12" dur="800" fill="hold"/>
                                            <p:tgtEl>
                                              <p:spTgt spid="5"/>
                                            </p:tgtEl>
                                            <p:attrNameLst>
                                              <p:attrName>ppt_y</p:attrName>
                                            </p:attrNameLst>
                                          </p:cBhvr>
                                          <p:tavLst>
                                            <p:tav tm="0">
                                              <p:val>
                                                <p:strVal val="0-#ppt_h/2"/>
                                              </p:val>
                                            </p:tav>
                                            <p:tav tm="100000">
                                              <p:val>
                                                <p:strVal val="#ppt_y"/>
                                              </p:val>
                                            </p:tav>
                                          </p:tavLst>
                                        </p:anim>
                                      </p:childTnLst>
                                    </p:cTn>
                                  </p:par>
                                  <p:par>
                                    <p:cTn id="13" presetID="2" presetClass="entr" presetSubtype="1" decel="75000" fill="hold" nodeType="withEffect">
                                      <p:stCondLst>
                                        <p:cond delay="6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800" fill="hold"/>
                                            <p:tgtEl>
                                              <p:spTgt spid="6"/>
                                            </p:tgtEl>
                                            <p:attrNameLst>
                                              <p:attrName>ppt_x</p:attrName>
                                            </p:attrNameLst>
                                          </p:cBhvr>
                                          <p:tavLst>
                                            <p:tav tm="0">
                                              <p:val>
                                                <p:strVal val="#ppt_x"/>
                                              </p:val>
                                            </p:tav>
                                            <p:tav tm="100000">
                                              <p:val>
                                                <p:strVal val="#ppt_x"/>
                                              </p:val>
                                            </p:tav>
                                          </p:tavLst>
                                        </p:anim>
                                        <p:anim calcmode="lin" valueType="num">
                                          <p:cBhvr additive="base">
                                            <p:cTn id="16" dur="8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75000" fill="hold" nodeType="withEffect">
                                      <p:stCondLst>
                                        <p:cond delay="9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800" fill="hold"/>
                                            <p:tgtEl>
                                              <p:spTgt spid="7"/>
                                            </p:tgtEl>
                                            <p:attrNameLst>
                                              <p:attrName>ppt_x</p:attrName>
                                            </p:attrNameLst>
                                          </p:cBhvr>
                                          <p:tavLst>
                                            <p:tav tm="0">
                                              <p:val>
                                                <p:strVal val="#ppt_x"/>
                                              </p:val>
                                            </p:tav>
                                            <p:tav tm="100000">
                                              <p:val>
                                                <p:strVal val="#ppt_x"/>
                                              </p:val>
                                            </p:tav>
                                          </p:tavLst>
                                        </p:anim>
                                        <p:anim calcmode="lin" valueType="num">
                                          <p:cBhvr additive="base">
                                            <p:cTn id="20" dur="800" fill="hold"/>
                                            <p:tgtEl>
                                              <p:spTgt spid="7"/>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50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500"/>
                                            <p:tgtEl>
                                              <p:spTgt spid="41"/>
                                            </p:tgtEl>
                                          </p:cBhvr>
                                        </p:animEffect>
                                      </p:childTnLst>
                                    </p:cTn>
                                  </p:par>
                                  <p:par>
                                    <p:cTn id="24" presetID="10" presetClass="entr" presetSubtype="0" fill="hold" grpId="0" nodeType="withEffect">
                                      <p:stCondLst>
                                        <p:cond delay="80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par>
                                    <p:cTn id="27" presetID="10" presetClass="entr" presetSubtype="0" fill="hold" grpId="0" nodeType="withEffect">
                                      <p:stCondLst>
                                        <p:cond delay="1100"/>
                                      </p:stCondLst>
                                      <p:childTnLst>
                                        <p:set>
                                          <p:cBhvr>
                                            <p:cTn id="28" dur="1" fill="hold">
                                              <p:stCondLst>
                                                <p:cond delay="0"/>
                                              </p:stCondLst>
                                            </p:cTn>
                                            <p:tgtEl>
                                              <p:spTgt spid="40"/>
                                            </p:tgtEl>
                                            <p:attrNameLst>
                                              <p:attrName>style.visibility</p:attrName>
                                            </p:attrNameLst>
                                          </p:cBhvr>
                                          <p:to>
                                            <p:strVal val="visible"/>
                                          </p:to>
                                        </p:set>
                                        <p:animEffect transition="in" filter="fade">
                                          <p:cBhvr>
                                            <p:cTn id="29" dur="500"/>
                                            <p:tgtEl>
                                              <p:spTgt spid="40"/>
                                            </p:tgtEl>
                                          </p:cBhvr>
                                        </p:animEffect>
                                      </p:childTnLst>
                                    </p:cTn>
                                  </p:par>
                                  <p:par>
                                    <p:cTn id="30" presetID="10" presetClass="entr" presetSubtype="0" fill="hold" grpId="0" nodeType="withEffect">
                                      <p:stCondLst>
                                        <p:cond delay="140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500"/>
                                            <p:tgtEl>
                                              <p:spTgt spid="38"/>
                                            </p:tgtEl>
                                          </p:cBhvr>
                                        </p:animEffect>
                                      </p:childTnLst>
                                    </p:cTn>
                                  </p:par>
                                  <p:par>
                                    <p:cTn id="33" presetID="22" presetClass="entr" presetSubtype="8" fill="hold" grpId="0" nodeType="withEffect">
                                      <p:stCondLst>
                                        <p:cond delay="600"/>
                                      </p:stCondLst>
                                      <p:childTnLst>
                                        <p:set>
                                          <p:cBhvr>
                                            <p:cTn id="34" dur="1" fill="hold">
                                              <p:stCondLst>
                                                <p:cond delay="0"/>
                                              </p:stCondLst>
                                            </p:cTn>
                                            <p:tgtEl>
                                              <p:spTgt spid="23"/>
                                            </p:tgtEl>
                                            <p:attrNameLst>
                                              <p:attrName>style.visibility</p:attrName>
                                            </p:attrNameLst>
                                          </p:cBhvr>
                                          <p:to>
                                            <p:strVal val="visible"/>
                                          </p:to>
                                        </p:set>
                                        <p:animEffect transition="in" filter="wipe(left)">
                                          <p:cBhvr>
                                            <p:cTn id="35" dur="200"/>
                                            <p:tgtEl>
                                              <p:spTgt spid="23"/>
                                            </p:tgtEl>
                                          </p:cBhvr>
                                        </p:animEffect>
                                      </p:childTnLst>
                                    </p:cTn>
                                  </p:par>
                                  <p:par>
                                    <p:cTn id="36" presetID="22" presetClass="entr" presetSubtype="8" fill="hold" grpId="0" nodeType="withEffect">
                                      <p:stCondLst>
                                        <p:cond delay="900"/>
                                      </p:stCondLst>
                                      <p:childTnLst>
                                        <p:set>
                                          <p:cBhvr>
                                            <p:cTn id="37" dur="1" fill="hold">
                                              <p:stCondLst>
                                                <p:cond delay="0"/>
                                              </p:stCondLst>
                                            </p:cTn>
                                            <p:tgtEl>
                                              <p:spTgt spid="24"/>
                                            </p:tgtEl>
                                            <p:attrNameLst>
                                              <p:attrName>style.visibility</p:attrName>
                                            </p:attrNameLst>
                                          </p:cBhvr>
                                          <p:to>
                                            <p:strVal val="visible"/>
                                          </p:to>
                                        </p:set>
                                        <p:animEffect transition="in" filter="wipe(left)">
                                          <p:cBhvr>
                                            <p:cTn id="38" dur="200"/>
                                            <p:tgtEl>
                                              <p:spTgt spid="24"/>
                                            </p:tgtEl>
                                          </p:cBhvr>
                                        </p:animEffect>
                                      </p:childTnLst>
                                    </p:cTn>
                                  </p:par>
                                  <p:par>
                                    <p:cTn id="39" presetID="22" presetClass="entr" presetSubtype="8" fill="hold" grpId="0" nodeType="withEffect">
                                      <p:stCondLst>
                                        <p:cond delay="1200"/>
                                      </p:stCondLst>
                                      <p:childTnLst>
                                        <p:set>
                                          <p:cBhvr>
                                            <p:cTn id="40" dur="1" fill="hold">
                                              <p:stCondLst>
                                                <p:cond delay="0"/>
                                              </p:stCondLst>
                                            </p:cTn>
                                            <p:tgtEl>
                                              <p:spTgt spid="22"/>
                                            </p:tgtEl>
                                            <p:attrNameLst>
                                              <p:attrName>style.visibility</p:attrName>
                                            </p:attrNameLst>
                                          </p:cBhvr>
                                          <p:to>
                                            <p:strVal val="visible"/>
                                          </p:to>
                                        </p:set>
                                        <p:animEffect transition="in" filter="wipe(left)">
                                          <p:cBhvr>
                                            <p:cTn id="41" dur="200"/>
                                            <p:tgtEl>
                                              <p:spTgt spid="22"/>
                                            </p:tgtEl>
                                          </p:cBhvr>
                                        </p:animEffect>
                                      </p:childTnLst>
                                    </p:cTn>
                                  </p:par>
                                  <p:par>
                                    <p:cTn id="42" presetID="22" presetClass="entr" presetSubtype="8" fill="hold" grpId="0" nodeType="withEffect">
                                      <p:stCondLst>
                                        <p:cond delay="1500"/>
                                      </p:stCondLst>
                                      <p:childTnLst>
                                        <p:set>
                                          <p:cBhvr>
                                            <p:cTn id="43" dur="1" fill="hold">
                                              <p:stCondLst>
                                                <p:cond delay="0"/>
                                              </p:stCondLst>
                                            </p:cTn>
                                            <p:tgtEl>
                                              <p:spTgt spid="21"/>
                                            </p:tgtEl>
                                            <p:attrNameLst>
                                              <p:attrName>style.visibility</p:attrName>
                                            </p:attrNameLst>
                                          </p:cBhvr>
                                          <p:to>
                                            <p:strVal val="visible"/>
                                          </p:to>
                                        </p:set>
                                        <p:animEffect transition="in" filter="wipe(left)">
                                          <p:cBhvr>
                                            <p:cTn id="44" dur="200"/>
                                            <p:tgtEl>
                                              <p:spTgt spid="21"/>
                                            </p:tgtEl>
                                          </p:cBhvr>
                                        </p:animEffect>
                                      </p:childTnLst>
                                    </p:cTn>
                                  </p:par>
                                  <p:par>
                                    <p:cTn id="45" presetID="10" presetClass="entr" presetSubtype="0" fill="hold" grpId="0" nodeType="withEffect">
                                      <p:stCondLst>
                                        <p:cond delay="900"/>
                                      </p:stCondLst>
                                      <p:childTnLst>
                                        <p:set>
                                          <p:cBhvr>
                                            <p:cTn id="46" dur="1" fill="hold">
                                              <p:stCondLst>
                                                <p:cond delay="0"/>
                                              </p:stCondLst>
                                            </p:cTn>
                                            <p:tgtEl>
                                              <p:spTgt spid="37"/>
                                            </p:tgtEl>
                                            <p:attrNameLst>
                                              <p:attrName>style.visibility</p:attrName>
                                            </p:attrNameLst>
                                          </p:cBhvr>
                                          <p:to>
                                            <p:strVal val="visible"/>
                                          </p:to>
                                        </p:set>
                                        <p:animEffect transition="in" filter="fade">
                                          <p:cBhvr>
                                            <p:cTn id="47" dur="200"/>
                                            <p:tgtEl>
                                              <p:spTgt spid="37"/>
                                            </p:tgtEl>
                                          </p:cBhvr>
                                        </p:animEffect>
                                      </p:childTnLst>
                                    </p:cTn>
                                  </p:par>
                                  <p:par>
                                    <p:cTn id="48" presetID="10" presetClass="entr" presetSubtype="0" fill="hold" grpId="0" nodeType="withEffect">
                                      <p:stCondLst>
                                        <p:cond delay="1200"/>
                                      </p:stCondLst>
                                      <p:childTnLst>
                                        <p:set>
                                          <p:cBhvr>
                                            <p:cTn id="49" dur="1" fill="hold">
                                              <p:stCondLst>
                                                <p:cond delay="0"/>
                                              </p:stCondLst>
                                            </p:cTn>
                                            <p:tgtEl>
                                              <p:spTgt spid="35"/>
                                            </p:tgtEl>
                                            <p:attrNameLst>
                                              <p:attrName>style.visibility</p:attrName>
                                            </p:attrNameLst>
                                          </p:cBhvr>
                                          <p:to>
                                            <p:strVal val="visible"/>
                                          </p:to>
                                        </p:set>
                                        <p:animEffect transition="in" filter="fade">
                                          <p:cBhvr>
                                            <p:cTn id="50" dur="200"/>
                                            <p:tgtEl>
                                              <p:spTgt spid="35"/>
                                            </p:tgtEl>
                                          </p:cBhvr>
                                        </p:animEffect>
                                      </p:childTnLst>
                                    </p:cTn>
                                  </p:par>
                                  <p:par>
                                    <p:cTn id="51" presetID="10" presetClass="entr" presetSubtype="0" fill="hold" grpId="0" nodeType="withEffect">
                                      <p:stCondLst>
                                        <p:cond delay="1500"/>
                                      </p:stCondLst>
                                      <p:childTnLst>
                                        <p:set>
                                          <p:cBhvr>
                                            <p:cTn id="52" dur="1" fill="hold">
                                              <p:stCondLst>
                                                <p:cond delay="0"/>
                                              </p:stCondLst>
                                            </p:cTn>
                                            <p:tgtEl>
                                              <p:spTgt spid="36"/>
                                            </p:tgtEl>
                                            <p:attrNameLst>
                                              <p:attrName>style.visibility</p:attrName>
                                            </p:attrNameLst>
                                          </p:cBhvr>
                                          <p:to>
                                            <p:strVal val="visible"/>
                                          </p:to>
                                        </p:set>
                                        <p:animEffect transition="in" filter="fade">
                                          <p:cBhvr>
                                            <p:cTn id="53" dur="200"/>
                                            <p:tgtEl>
                                              <p:spTgt spid="36"/>
                                            </p:tgtEl>
                                          </p:cBhvr>
                                        </p:animEffect>
                                      </p:childTnLst>
                                    </p:cTn>
                                  </p:par>
                                  <p:par>
                                    <p:cTn id="54" presetID="10" presetClass="entr" presetSubtype="0" fill="hold" grpId="0" nodeType="withEffect">
                                      <p:stCondLst>
                                        <p:cond delay="1800"/>
                                      </p:stCondLst>
                                      <p:childTnLst>
                                        <p:set>
                                          <p:cBhvr>
                                            <p:cTn id="55" dur="1" fill="hold">
                                              <p:stCondLst>
                                                <p:cond delay="0"/>
                                              </p:stCondLst>
                                            </p:cTn>
                                            <p:tgtEl>
                                              <p:spTgt spid="34"/>
                                            </p:tgtEl>
                                            <p:attrNameLst>
                                              <p:attrName>style.visibility</p:attrName>
                                            </p:attrNameLst>
                                          </p:cBhvr>
                                          <p:to>
                                            <p:strVal val="visible"/>
                                          </p:to>
                                        </p:set>
                                        <p:animEffect transition="in" filter="fade">
                                          <p:cBhvr>
                                            <p:cTn id="56" dur="200"/>
                                            <p:tgtEl>
                                              <p:spTgt spid="34"/>
                                            </p:tgtEl>
                                          </p:cBhvr>
                                        </p:animEffect>
                                      </p:childTnLst>
                                    </p:cTn>
                                  </p:par>
                                  <p:par>
                                    <p:cTn id="57" presetID="10" presetClass="entr" presetSubtype="0" fill="hold" grpId="0" nodeType="withEffect">
                                      <p:stCondLst>
                                        <p:cond delay="110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200"/>
                                            <p:tgtEl>
                                              <p:spTgt spid="19"/>
                                            </p:tgtEl>
                                          </p:cBhvr>
                                        </p:animEffect>
                                      </p:childTnLst>
                                    </p:cTn>
                                  </p:par>
                                  <p:par>
                                    <p:cTn id="60" presetID="10" presetClass="entr" presetSubtype="0" fill="hold" grpId="0" nodeType="withEffect">
                                      <p:stCondLst>
                                        <p:cond delay="1400"/>
                                      </p:stCondLst>
                                      <p:childTnLst>
                                        <p:set>
                                          <p:cBhvr>
                                            <p:cTn id="61" dur="1" fill="hold">
                                              <p:stCondLst>
                                                <p:cond delay="0"/>
                                              </p:stCondLst>
                                            </p:cTn>
                                            <p:tgtEl>
                                              <p:spTgt spid="33"/>
                                            </p:tgtEl>
                                            <p:attrNameLst>
                                              <p:attrName>style.visibility</p:attrName>
                                            </p:attrNameLst>
                                          </p:cBhvr>
                                          <p:to>
                                            <p:strVal val="visible"/>
                                          </p:to>
                                        </p:set>
                                        <p:animEffect transition="in" filter="fade">
                                          <p:cBhvr>
                                            <p:cTn id="62" dur="200"/>
                                            <p:tgtEl>
                                              <p:spTgt spid="33"/>
                                            </p:tgtEl>
                                          </p:cBhvr>
                                        </p:animEffect>
                                      </p:childTnLst>
                                    </p:cTn>
                                  </p:par>
                                  <p:par>
                                    <p:cTn id="63" presetID="10" presetClass="entr" presetSubtype="0" fill="hold" grpId="0" nodeType="withEffect">
                                      <p:stCondLst>
                                        <p:cond delay="170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200"/>
                                            <p:tgtEl>
                                              <p:spTgt spid="18"/>
                                            </p:tgtEl>
                                          </p:cBhvr>
                                        </p:animEffect>
                                      </p:childTnLst>
                                    </p:cTn>
                                  </p:par>
                                  <p:par>
                                    <p:cTn id="66" presetID="10" presetClass="entr" presetSubtype="0" fill="hold" grpId="0" nodeType="withEffect">
                                      <p:stCondLst>
                                        <p:cond delay="2000"/>
                                      </p:stCondLst>
                                      <p:childTnLst>
                                        <p:set>
                                          <p:cBhvr>
                                            <p:cTn id="67" dur="1" fill="hold">
                                              <p:stCondLst>
                                                <p:cond delay="0"/>
                                              </p:stCondLst>
                                            </p:cTn>
                                            <p:tgtEl>
                                              <p:spTgt spid="17"/>
                                            </p:tgtEl>
                                            <p:attrNameLst>
                                              <p:attrName>style.visibility</p:attrName>
                                            </p:attrNameLst>
                                          </p:cBhvr>
                                          <p:to>
                                            <p:strVal val="visible"/>
                                          </p:to>
                                        </p:set>
                                        <p:animEffect transition="in" filter="fade">
                                          <p:cBhvr>
                                            <p:cTn id="68" dur="200"/>
                                            <p:tgtEl>
                                              <p:spTgt spid="17"/>
                                            </p:tgtEl>
                                          </p:cBhvr>
                                        </p:animEffect>
                                      </p:childTnLst>
                                    </p:cTn>
                                  </p:par>
                                  <p:par>
                                    <p:cTn id="69" presetID="2" presetClass="entr" presetSubtype="1" fill="hold" nodeType="withEffect" p14:presetBounceEnd="61111">
                                      <p:stCondLst>
                                        <p:cond delay="300"/>
                                      </p:stCondLst>
                                      <p:childTnLst>
                                        <p:set>
                                          <p:cBhvr>
                                            <p:cTn id="70" dur="1" fill="hold">
                                              <p:stCondLst>
                                                <p:cond delay="0"/>
                                              </p:stCondLst>
                                            </p:cTn>
                                            <p:tgtEl>
                                              <p:spTgt spid="8"/>
                                            </p:tgtEl>
                                            <p:attrNameLst>
                                              <p:attrName>style.visibility</p:attrName>
                                            </p:attrNameLst>
                                          </p:cBhvr>
                                          <p:to>
                                            <p:strVal val="visible"/>
                                          </p:to>
                                        </p:set>
                                        <p:anim calcmode="lin" valueType="num" p14:bounceEnd="61111">
                                          <p:cBhvr additive="base">
                                            <p:cTn id="71" dur="900" fill="hold"/>
                                            <p:tgtEl>
                                              <p:spTgt spid="8"/>
                                            </p:tgtEl>
                                            <p:attrNameLst>
                                              <p:attrName>ppt_x</p:attrName>
                                            </p:attrNameLst>
                                          </p:cBhvr>
                                          <p:tavLst>
                                            <p:tav tm="0">
                                              <p:val>
                                                <p:strVal val="#ppt_x"/>
                                              </p:val>
                                            </p:tav>
                                            <p:tav tm="100000">
                                              <p:val>
                                                <p:strVal val="#ppt_x"/>
                                              </p:val>
                                            </p:tav>
                                          </p:tavLst>
                                        </p:anim>
                                        <p:anim calcmode="lin" valueType="num" p14:bounceEnd="61111">
                                          <p:cBhvr additive="base">
                                            <p:cTn id="72" dur="900" fill="hold"/>
                                            <p:tgtEl>
                                              <p:spTgt spid="8"/>
                                            </p:tgtEl>
                                            <p:attrNameLst>
                                              <p:attrName>ppt_y</p:attrName>
                                            </p:attrNameLst>
                                          </p:cBhvr>
                                          <p:tavLst>
                                            <p:tav tm="0">
                                              <p:val>
                                                <p:strVal val="0-#ppt_h/2"/>
                                              </p:val>
                                            </p:tav>
                                            <p:tav tm="100000">
                                              <p:val>
                                                <p:strVal val="#ppt_y"/>
                                              </p:val>
                                            </p:tav>
                                          </p:tavLst>
                                        </p:anim>
                                      </p:childTnLst>
                                    </p:cTn>
                                  </p:par>
                                  <p:par>
                                    <p:cTn id="73" presetID="2" presetClass="entr" presetSubtype="1" fill="hold" nodeType="withEffect" p14:presetBounceEnd="61111">
                                      <p:stCondLst>
                                        <p:cond delay="600"/>
                                      </p:stCondLst>
                                      <p:childTnLst>
                                        <p:set>
                                          <p:cBhvr>
                                            <p:cTn id="74" dur="1" fill="hold">
                                              <p:stCondLst>
                                                <p:cond delay="0"/>
                                              </p:stCondLst>
                                            </p:cTn>
                                            <p:tgtEl>
                                              <p:spTgt spid="9"/>
                                            </p:tgtEl>
                                            <p:attrNameLst>
                                              <p:attrName>style.visibility</p:attrName>
                                            </p:attrNameLst>
                                          </p:cBhvr>
                                          <p:to>
                                            <p:strVal val="visible"/>
                                          </p:to>
                                        </p:set>
                                        <p:anim calcmode="lin" valueType="num" p14:bounceEnd="61111">
                                          <p:cBhvr additive="base">
                                            <p:cTn id="75" dur="900" fill="hold"/>
                                            <p:tgtEl>
                                              <p:spTgt spid="9"/>
                                            </p:tgtEl>
                                            <p:attrNameLst>
                                              <p:attrName>ppt_x</p:attrName>
                                            </p:attrNameLst>
                                          </p:cBhvr>
                                          <p:tavLst>
                                            <p:tav tm="0">
                                              <p:val>
                                                <p:strVal val="#ppt_x"/>
                                              </p:val>
                                            </p:tav>
                                            <p:tav tm="100000">
                                              <p:val>
                                                <p:strVal val="#ppt_x"/>
                                              </p:val>
                                            </p:tav>
                                          </p:tavLst>
                                        </p:anim>
                                        <p:anim calcmode="lin" valueType="num" p14:bounceEnd="61111">
                                          <p:cBhvr additive="base">
                                            <p:cTn id="76" dur="900" fill="hold"/>
                                            <p:tgtEl>
                                              <p:spTgt spid="9"/>
                                            </p:tgtEl>
                                            <p:attrNameLst>
                                              <p:attrName>ppt_y</p:attrName>
                                            </p:attrNameLst>
                                          </p:cBhvr>
                                          <p:tavLst>
                                            <p:tav tm="0">
                                              <p:val>
                                                <p:strVal val="0-#ppt_h/2"/>
                                              </p:val>
                                            </p:tav>
                                            <p:tav tm="100000">
                                              <p:val>
                                                <p:strVal val="#ppt_y"/>
                                              </p:val>
                                            </p:tav>
                                          </p:tavLst>
                                        </p:anim>
                                      </p:childTnLst>
                                    </p:cTn>
                                  </p:par>
                                  <p:par>
                                    <p:cTn id="77" presetID="2" presetClass="entr" presetSubtype="1" fill="hold" nodeType="withEffect" p14:presetBounceEnd="61111">
                                      <p:stCondLst>
                                        <p:cond delay="900"/>
                                      </p:stCondLst>
                                      <p:childTnLst>
                                        <p:set>
                                          <p:cBhvr>
                                            <p:cTn id="78" dur="1" fill="hold">
                                              <p:stCondLst>
                                                <p:cond delay="0"/>
                                              </p:stCondLst>
                                            </p:cTn>
                                            <p:tgtEl>
                                              <p:spTgt spid="11"/>
                                            </p:tgtEl>
                                            <p:attrNameLst>
                                              <p:attrName>style.visibility</p:attrName>
                                            </p:attrNameLst>
                                          </p:cBhvr>
                                          <p:to>
                                            <p:strVal val="visible"/>
                                          </p:to>
                                        </p:set>
                                        <p:anim calcmode="lin" valueType="num" p14:bounceEnd="61111">
                                          <p:cBhvr additive="base">
                                            <p:cTn id="79" dur="900" fill="hold"/>
                                            <p:tgtEl>
                                              <p:spTgt spid="11"/>
                                            </p:tgtEl>
                                            <p:attrNameLst>
                                              <p:attrName>ppt_x</p:attrName>
                                            </p:attrNameLst>
                                          </p:cBhvr>
                                          <p:tavLst>
                                            <p:tav tm="0">
                                              <p:val>
                                                <p:strVal val="#ppt_x"/>
                                              </p:val>
                                            </p:tav>
                                            <p:tav tm="100000">
                                              <p:val>
                                                <p:strVal val="#ppt_x"/>
                                              </p:val>
                                            </p:tav>
                                          </p:tavLst>
                                        </p:anim>
                                        <p:anim calcmode="lin" valueType="num" p14:bounceEnd="61111">
                                          <p:cBhvr additive="base">
                                            <p:cTn id="80" dur="900" fill="hold"/>
                                            <p:tgtEl>
                                              <p:spTgt spid="11"/>
                                            </p:tgtEl>
                                            <p:attrNameLst>
                                              <p:attrName>ppt_y</p:attrName>
                                            </p:attrNameLst>
                                          </p:cBhvr>
                                          <p:tavLst>
                                            <p:tav tm="0">
                                              <p:val>
                                                <p:strVal val="0-#ppt_h/2"/>
                                              </p:val>
                                            </p:tav>
                                            <p:tav tm="100000">
                                              <p:val>
                                                <p:strVal val="#ppt_y"/>
                                              </p:val>
                                            </p:tav>
                                          </p:tavLst>
                                        </p:anim>
                                      </p:childTnLst>
                                    </p:cTn>
                                  </p:par>
                                  <p:par>
                                    <p:cTn id="81" presetID="2" presetClass="entr" presetSubtype="1" fill="hold" nodeType="withEffect" p14:presetBounceEnd="61111">
                                      <p:stCondLst>
                                        <p:cond delay="1200"/>
                                      </p:stCondLst>
                                      <p:childTnLst>
                                        <p:set>
                                          <p:cBhvr>
                                            <p:cTn id="82" dur="1" fill="hold">
                                              <p:stCondLst>
                                                <p:cond delay="0"/>
                                              </p:stCondLst>
                                            </p:cTn>
                                            <p:tgtEl>
                                              <p:spTgt spid="13"/>
                                            </p:tgtEl>
                                            <p:attrNameLst>
                                              <p:attrName>style.visibility</p:attrName>
                                            </p:attrNameLst>
                                          </p:cBhvr>
                                          <p:to>
                                            <p:strVal val="visible"/>
                                          </p:to>
                                        </p:set>
                                        <p:anim calcmode="lin" valueType="num" p14:bounceEnd="61111">
                                          <p:cBhvr additive="base">
                                            <p:cTn id="83" dur="900" fill="hold"/>
                                            <p:tgtEl>
                                              <p:spTgt spid="13"/>
                                            </p:tgtEl>
                                            <p:attrNameLst>
                                              <p:attrName>ppt_x</p:attrName>
                                            </p:attrNameLst>
                                          </p:cBhvr>
                                          <p:tavLst>
                                            <p:tav tm="0">
                                              <p:val>
                                                <p:strVal val="#ppt_x"/>
                                              </p:val>
                                            </p:tav>
                                            <p:tav tm="100000">
                                              <p:val>
                                                <p:strVal val="#ppt_x"/>
                                              </p:val>
                                            </p:tav>
                                          </p:tavLst>
                                        </p:anim>
                                        <p:anim calcmode="lin" valueType="num" p14:bounceEnd="61111">
                                          <p:cBhvr additive="base">
                                            <p:cTn id="84" dur="900" fill="hold"/>
                                            <p:tgtEl>
                                              <p:spTgt spid="13"/>
                                            </p:tgtEl>
                                            <p:attrNameLst>
                                              <p:attrName>ppt_y</p:attrName>
                                            </p:attrNameLst>
                                          </p:cBhvr>
                                          <p:tavLst>
                                            <p:tav tm="0">
                                              <p:val>
                                                <p:strVal val="0-#ppt_h/2"/>
                                              </p:val>
                                            </p:tav>
                                            <p:tav tm="100000">
                                              <p:val>
                                                <p:strVal val="#ppt_y"/>
                                              </p:val>
                                            </p:tav>
                                          </p:tavLst>
                                        </p:anim>
                                      </p:childTnLst>
                                    </p:cTn>
                                  </p:par>
                                  <p:par>
                                    <p:cTn id="85" presetID="10" presetClass="entr" presetSubtype="0" fill="hold" grpId="0" nodeType="withEffect">
                                      <p:stCondLst>
                                        <p:cond delay="800"/>
                                      </p:stCondLst>
                                      <p:childTnLst>
                                        <p:set>
                                          <p:cBhvr>
                                            <p:cTn id="86" dur="1" fill="hold">
                                              <p:stCondLst>
                                                <p:cond delay="0"/>
                                              </p:stCondLst>
                                            </p:cTn>
                                            <p:tgtEl>
                                              <p:spTgt spid="51"/>
                                            </p:tgtEl>
                                            <p:attrNameLst>
                                              <p:attrName>style.visibility</p:attrName>
                                            </p:attrNameLst>
                                          </p:cBhvr>
                                          <p:to>
                                            <p:strVal val="visible"/>
                                          </p:to>
                                        </p:set>
                                        <p:animEffect transition="in" filter="fade">
                                          <p:cBhvr>
                                            <p:cTn id="87" dur="500"/>
                                            <p:tgtEl>
                                              <p:spTgt spid="51"/>
                                            </p:tgtEl>
                                          </p:cBhvr>
                                        </p:animEffect>
                                      </p:childTnLst>
                                    </p:cTn>
                                  </p:par>
                                  <p:par>
                                    <p:cTn id="88" presetID="10" presetClass="entr" presetSubtype="0" fill="hold" grpId="0" nodeType="withEffect">
                                      <p:stCondLst>
                                        <p:cond delay="1100"/>
                                      </p:stCondLst>
                                      <p:childTnLst>
                                        <p:set>
                                          <p:cBhvr>
                                            <p:cTn id="89" dur="1" fill="hold">
                                              <p:stCondLst>
                                                <p:cond delay="0"/>
                                              </p:stCondLst>
                                            </p:cTn>
                                            <p:tgtEl>
                                              <p:spTgt spid="52"/>
                                            </p:tgtEl>
                                            <p:attrNameLst>
                                              <p:attrName>style.visibility</p:attrName>
                                            </p:attrNameLst>
                                          </p:cBhvr>
                                          <p:to>
                                            <p:strVal val="visible"/>
                                          </p:to>
                                        </p:set>
                                        <p:animEffect transition="in" filter="fade">
                                          <p:cBhvr>
                                            <p:cTn id="90" dur="500"/>
                                            <p:tgtEl>
                                              <p:spTgt spid="52"/>
                                            </p:tgtEl>
                                          </p:cBhvr>
                                        </p:animEffect>
                                      </p:childTnLst>
                                    </p:cTn>
                                  </p:par>
                                  <p:par>
                                    <p:cTn id="91" presetID="10" presetClass="entr" presetSubtype="0" fill="hold" grpId="0" nodeType="withEffect">
                                      <p:stCondLst>
                                        <p:cond delay="1400"/>
                                      </p:stCondLst>
                                      <p:childTnLst>
                                        <p:set>
                                          <p:cBhvr>
                                            <p:cTn id="92" dur="1" fill="hold">
                                              <p:stCondLst>
                                                <p:cond delay="0"/>
                                              </p:stCondLst>
                                            </p:cTn>
                                            <p:tgtEl>
                                              <p:spTgt spid="53"/>
                                            </p:tgtEl>
                                            <p:attrNameLst>
                                              <p:attrName>style.visibility</p:attrName>
                                            </p:attrNameLst>
                                          </p:cBhvr>
                                          <p:to>
                                            <p:strVal val="visible"/>
                                          </p:to>
                                        </p:set>
                                        <p:animEffect transition="in" filter="fade">
                                          <p:cBhvr>
                                            <p:cTn id="93" dur="500"/>
                                            <p:tgtEl>
                                              <p:spTgt spid="53"/>
                                            </p:tgtEl>
                                          </p:cBhvr>
                                        </p:animEffect>
                                      </p:childTnLst>
                                    </p:cTn>
                                  </p:par>
                                  <p:par>
                                    <p:cTn id="94" presetID="10" presetClass="entr" presetSubtype="0" fill="hold" grpId="0" nodeType="withEffect">
                                      <p:stCondLst>
                                        <p:cond delay="1700"/>
                                      </p:stCondLst>
                                      <p:childTnLst>
                                        <p:set>
                                          <p:cBhvr>
                                            <p:cTn id="95" dur="1" fill="hold">
                                              <p:stCondLst>
                                                <p:cond delay="0"/>
                                              </p:stCondLst>
                                            </p:cTn>
                                            <p:tgtEl>
                                              <p:spTgt spid="54"/>
                                            </p:tgtEl>
                                            <p:attrNameLst>
                                              <p:attrName>style.visibility</p:attrName>
                                            </p:attrNameLst>
                                          </p:cBhvr>
                                          <p:to>
                                            <p:strVal val="visible"/>
                                          </p:to>
                                        </p:set>
                                        <p:animEffect transition="in" filter="fade">
                                          <p:cBhvr>
                                            <p:cTn id="96"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2" grpId="0" animBg="1"/>
          <p:bldP spid="24" grpId="0" animBg="1"/>
          <p:bldP spid="21" grpId="0" animBg="1"/>
          <p:bldP spid="17" grpId="0"/>
          <p:bldP spid="18" grpId="0"/>
          <p:bldP spid="19" grpId="0"/>
          <p:bldP spid="33" grpId="0"/>
          <p:bldP spid="34" grpId="0"/>
          <p:bldP spid="35" grpId="0"/>
          <p:bldP spid="36" grpId="0"/>
          <p:bldP spid="37" grpId="0"/>
          <p:bldP spid="38" grpId="0"/>
          <p:bldP spid="39" grpId="0"/>
          <p:bldP spid="40" grpId="0"/>
          <p:bldP spid="41" grpId="0"/>
          <p:bldP spid="51" grpId="0"/>
          <p:bldP spid="52" grpId="0"/>
          <p:bldP spid="53" grpId="0"/>
          <p:bldP spid="5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75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1" decel="75000" fill="hold" nodeType="withEffect">
                                      <p:stCondLst>
                                        <p:cond delay="3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800" fill="hold"/>
                                            <p:tgtEl>
                                              <p:spTgt spid="5"/>
                                            </p:tgtEl>
                                            <p:attrNameLst>
                                              <p:attrName>ppt_x</p:attrName>
                                            </p:attrNameLst>
                                          </p:cBhvr>
                                          <p:tavLst>
                                            <p:tav tm="0">
                                              <p:val>
                                                <p:strVal val="#ppt_x"/>
                                              </p:val>
                                            </p:tav>
                                            <p:tav tm="100000">
                                              <p:val>
                                                <p:strVal val="#ppt_x"/>
                                              </p:val>
                                            </p:tav>
                                          </p:tavLst>
                                        </p:anim>
                                        <p:anim calcmode="lin" valueType="num">
                                          <p:cBhvr additive="base">
                                            <p:cTn id="12" dur="800" fill="hold"/>
                                            <p:tgtEl>
                                              <p:spTgt spid="5"/>
                                            </p:tgtEl>
                                            <p:attrNameLst>
                                              <p:attrName>ppt_y</p:attrName>
                                            </p:attrNameLst>
                                          </p:cBhvr>
                                          <p:tavLst>
                                            <p:tav tm="0">
                                              <p:val>
                                                <p:strVal val="0-#ppt_h/2"/>
                                              </p:val>
                                            </p:tav>
                                            <p:tav tm="100000">
                                              <p:val>
                                                <p:strVal val="#ppt_y"/>
                                              </p:val>
                                            </p:tav>
                                          </p:tavLst>
                                        </p:anim>
                                      </p:childTnLst>
                                    </p:cTn>
                                  </p:par>
                                  <p:par>
                                    <p:cTn id="13" presetID="2" presetClass="entr" presetSubtype="1" decel="75000" fill="hold" nodeType="withEffect">
                                      <p:stCondLst>
                                        <p:cond delay="6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800" fill="hold"/>
                                            <p:tgtEl>
                                              <p:spTgt spid="6"/>
                                            </p:tgtEl>
                                            <p:attrNameLst>
                                              <p:attrName>ppt_x</p:attrName>
                                            </p:attrNameLst>
                                          </p:cBhvr>
                                          <p:tavLst>
                                            <p:tav tm="0">
                                              <p:val>
                                                <p:strVal val="#ppt_x"/>
                                              </p:val>
                                            </p:tav>
                                            <p:tav tm="100000">
                                              <p:val>
                                                <p:strVal val="#ppt_x"/>
                                              </p:val>
                                            </p:tav>
                                          </p:tavLst>
                                        </p:anim>
                                        <p:anim calcmode="lin" valueType="num">
                                          <p:cBhvr additive="base">
                                            <p:cTn id="16" dur="800" fill="hold"/>
                                            <p:tgtEl>
                                              <p:spTgt spid="6"/>
                                            </p:tgtEl>
                                            <p:attrNameLst>
                                              <p:attrName>ppt_y</p:attrName>
                                            </p:attrNameLst>
                                          </p:cBhvr>
                                          <p:tavLst>
                                            <p:tav tm="0">
                                              <p:val>
                                                <p:strVal val="0-#ppt_h/2"/>
                                              </p:val>
                                            </p:tav>
                                            <p:tav tm="100000">
                                              <p:val>
                                                <p:strVal val="#ppt_y"/>
                                              </p:val>
                                            </p:tav>
                                          </p:tavLst>
                                        </p:anim>
                                      </p:childTnLst>
                                    </p:cTn>
                                  </p:par>
                                  <p:par>
                                    <p:cTn id="17" presetID="2" presetClass="entr" presetSubtype="1" decel="75000" fill="hold" nodeType="withEffect">
                                      <p:stCondLst>
                                        <p:cond delay="9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800" fill="hold"/>
                                            <p:tgtEl>
                                              <p:spTgt spid="7"/>
                                            </p:tgtEl>
                                            <p:attrNameLst>
                                              <p:attrName>ppt_x</p:attrName>
                                            </p:attrNameLst>
                                          </p:cBhvr>
                                          <p:tavLst>
                                            <p:tav tm="0">
                                              <p:val>
                                                <p:strVal val="#ppt_x"/>
                                              </p:val>
                                            </p:tav>
                                            <p:tav tm="100000">
                                              <p:val>
                                                <p:strVal val="#ppt_x"/>
                                              </p:val>
                                            </p:tav>
                                          </p:tavLst>
                                        </p:anim>
                                        <p:anim calcmode="lin" valueType="num">
                                          <p:cBhvr additive="base">
                                            <p:cTn id="20" dur="800" fill="hold"/>
                                            <p:tgtEl>
                                              <p:spTgt spid="7"/>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50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500"/>
                                            <p:tgtEl>
                                              <p:spTgt spid="41"/>
                                            </p:tgtEl>
                                          </p:cBhvr>
                                        </p:animEffect>
                                      </p:childTnLst>
                                    </p:cTn>
                                  </p:par>
                                  <p:par>
                                    <p:cTn id="24" presetID="10" presetClass="entr" presetSubtype="0" fill="hold" grpId="0" nodeType="withEffect">
                                      <p:stCondLst>
                                        <p:cond delay="80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par>
                                    <p:cTn id="27" presetID="10" presetClass="entr" presetSubtype="0" fill="hold" grpId="0" nodeType="withEffect">
                                      <p:stCondLst>
                                        <p:cond delay="1100"/>
                                      </p:stCondLst>
                                      <p:childTnLst>
                                        <p:set>
                                          <p:cBhvr>
                                            <p:cTn id="28" dur="1" fill="hold">
                                              <p:stCondLst>
                                                <p:cond delay="0"/>
                                              </p:stCondLst>
                                            </p:cTn>
                                            <p:tgtEl>
                                              <p:spTgt spid="40"/>
                                            </p:tgtEl>
                                            <p:attrNameLst>
                                              <p:attrName>style.visibility</p:attrName>
                                            </p:attrNameLst>
                                          </p:cBhvr>
                                          <p:to>
                                            <p:strVal val="visible"/>
                                          </p:to>
                                        </p:set>
                                        <p:animEffect transition="in" filter="fade">
                                          <p:cBhvr>
                                            <p:cTn id="29" dur="500"/>
                                            <p:tgtEl>
                                              <p:spTgt spid="40"/>
                                            </p:tgtEl>
                                          </p:cBhvr>
                                        </p:animEffect>
                                      </p:childTnLst>
                                    </p:cTn>
                                  </p:par>
                                  <p:par>
                                    <p:cTn id="30" presetID="10" presetClass="entr" presetSubtype="0" fill="hold" grpId="0" nodeType="withEffect">
                                      <p:stCondLst>
                                        <p:cond delay="140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500"/>
                                            <p:tgtEl>
                                              <p:spTgt spid="38"/>
                                            </p:tgtEl>
                                          </p:cBhvr>
                                        </p:animEffect>
                                      </p:childTnLst>
                                    </p:cTn>
                                  </p:par>
                                  <p:par>
                                    <p:cTn id="33" presetID="22" presetClass="entr" presetSubtype="8" fill="hold" grpId="0" nodeType="withEffect">
                                      <p:stCondLst>
                                        <p:cond delay="600"/>
                                      </p:stCondLst>
                                      <p:childTnLst>
                                        <p:set>
                                          <p:cBhvr>
                                            <p:cTn id="34" dur="1" fill="hold">
                                              <p:stCondLst>
                                                <p:cond delay="0"/>
                                              </p:stCondLst>
                                            </p:cTn>
                                            <p:tgtEl>
                                              <p:spTgt spid="23"/>
                                            </p:tgtEl>
                                            <p:attrNameLst>
                                              <p:attrName>style.visibility</p:attrName>
                                            </p:attrNameLst>
                                          </p:cBhvr>
                                          <p:to>
                                            <p:strVal val="visible"/>
                                          </p:to>
                                        </p:set>
                                        <p:animEffect transition="in" filter="wipe(left)">
                                          <p:cBhvr>
                                            <p:cTn id="35" dur="200"/>
                                            <p:tgtEl>
                                              <p:spTgt spid="23"/>
                                            </p:tgtEl>
                                          </p:cBhvr>
                                        </p:animEffect>
                                      </p:childTnLst>
                                    </p:cTn>
                                  </p:par>
                                  <p:par>
                                    <p:cTn id="36" presetID="22" presetClass="entr" presetSubtype="8" fill="hold" grpId="0" nodeType="withEffect">
                                      <p:stCondLst>
                                        <p:cond delay="900"/>
                                      </p:stCondLst>
                                      <p:childTnLst>
                                        <p:set>
                                          <p:cBhvr>
                                            <p:cTn id="37" dur="1" fill="hold">
                                              <p:stCondLst>
                                                <p:cond delay="0"/>
                                              </p:stCondLst>
                                            </p:cTn>
                                            <p:tgtEl>
                                              <p:spTgt spid="24"/>
                                            </p:tgtEl>
                                            <p:attrNameLst>
                                              <p:attrName>style.visibility</p:attrName>
                                            </p:attrNameLst>
                                          </p:cBhvr>
                                          <p:to>
                                            <p:strVal val="visible"/>
                                          </p:to>
                                        </p:set>
                                        <p:animEffect transition="in" filter="wipe(left)">
                                          <p:cBhvr>
                                            <p:cTn id="38" dur="200"/>
                                            <p:tgtEl>
                                              <p:spTgt spid="24"/>
                                            </p:tgtEl>
                                          </p:cBhvr>
                                        </p:animEffect>
                                      </p:childTnLst>
                                    </p:cTn>
                                  </p:par>
                                  <p:par>
                                    <p:cTn id="39" presetID="22" presetClass="entr" presetSubtype="8" fill="hold" grpId="0" nodeType="withEffect">
                                      <p:stCondLst>
                                        <p:cond delay="1200"/>
                                      </p:stCondLst>
                                      <p:childTnLst>
                                        <p:set>
                                          <p:cBhvr>
                                            <p:cTn id="40" dur="1" fill="hold">
                                              <p:stCondLst>
                                                <p:cond delay="0"/>
                                              </p:stCondLst>
                                            </p:cTn>
                                            <p:tgtEl>
                                              <p:spTgt spid="22"/>
                                            </p:tgtEl>
                                            <p:attrNameLst>
                                              <p:attrName>style.visibility</p:attrName>
                                            </p:attrNameLst>
                                          </p:cBhvr>
                                          <p:to>
                                            <p:strVal val="visible"/>
                                          </p:to>
                                        </p:set>
                                        <p:animEffect transition="in" filter="wipe(left)">
                                          <p:cBhvr>
                                            <p:cTn id="41" dur="200"/>
                                            <p:tgtEl>
                                              <p:spTgt spid="22"/>
                                            </p:tgtEl>
                                          </p:cBhvr>
                                        </p:animEffect>
                                      </p:childTnLst>
                                    </p:cTn>
                                  </p:par>
                                  <p:par>
                                    <p:cTn id="42" presetID="22" presetClass="entr" presetSubtype="8" fill="hold" grpId="0" nodeType="withEffect">
                                      <p:stCondLst>
                                        <p:cond delay="1500"/>
                                      </p:stCondLst>
                                      <p:childTnLst>
                                        <p:set>
                                          <p:cBhvr>
                                            <p:cTn id="43" dur="1" fill="hold">
                                              <p:stCondLst>
                                                <p:cond delay="0"/>
                                              </p:stCondLst>
                                            </p:cTn>
                                            <p:tgtEl>
                                              <p:spTgt spid="21"/>
                                            </p:tgtEl>
                                            <p:attrNameLst>
                                              <p:attrName>style.visibility</p:attrName>
                                            </p:attrNameLst>
                                          </p:cBhvr>
                                          <p:to>
                                            <p:strVal val="visible"/>
                                          </p:to>
                                        </p:set>
                                        <p:animEffect transition="in" filter="wipe(left)">
                                          <p:cBhvr>
                                            <p:cTn id="44" dur="200"/>
                                            <p:tgtEl>
                                              <p:spTgt spid="21"/>
                                            </p:tgtEl>
                                          </p:cBhvr>
                                        </p:animEffect>
                                      </p:childTnLst>
                                    </p:cTn>
                                  </p:par>
                                  <p:par>
                                    <p:cTn id="45" presetID="10" presetClass="entr" presetSubtype="0" fill="hold" grpId="0" nodeType="withEffect">
                                      <p:stCondLst>
                                        <p:cond delay="900"/>
                                      </p:stCondLst>
                                      <p:childTnLst>
                                        <p:set>
                                          <p:cBhvr>
                                            <p:cTn id="46" dur="1" fill="hold">
                                              <p:stCondLst>
                                                <p:cond delay="0"/>
                                              </p:stCondLst>
                                            </p:cTn>
                                            <p:tgtEl>
                                              <p:spTgt spid="37"/>
                                            </p:tgtEl>
                                            <p:attrNameLst>
                                              <p:attrName>style.visibility</p:attrName>
                                            </p:attrNameLst>
                                          </p:cBhvr>
                                          <p:to>
                                            <p:strVal val="visible"/>
                                          </p:to>
                                        </p:set>
                                        <p:animEffect transition="in" filter="fade">
                                          <p:cBhvr>
                                            <p:cTn id="47" dur="200"/>
                                            <p:tgtEl>
                                              <p:spTgt spid="37"/>
                                            </p:tgtEl>
                                          </p:cBhvr>
                                        </p:animEffect>
                                      </p:childTnLst>
                                    </p:cTn>
                                  </p:par>
                                  <p:par>
                                    <p:cTn id="48" presetID="10" presetClass="entr" presetSubtype="0" fill="hold" grpId="0" nodeType="withEffect">
                                      <p:stCondLst>
                                        <p:cond delay="1200"/>
                                      </p:stCondLst>
                                      <p:childTnLst>
                                        <p:set>
                                          <p:cBhvr>
                                            <p:cTn id="49" dur="1" fill="hold">
                                              <p:stCondLst>
                                                <p:cond delay="0"/>
                                              </p:stCondLst>
                                            </p:cTn>
                                            <p:tgtEl>
                                              <p:spTgt spid="35"/>
                                            </p:tgtEl>
                                            <p:attrNameLst>
                                              <p:attrName>style.visibility</p:attrName>
                                            </p:attrNameLst>
                                          </p:cBhvr>
                                          <p:to>
                                            <p:strVal val="visible"/>
                                          </p:to>
                                        </p:set>
                                        <p:animEffect transition="in" filter="fade">
                                          <p:cBhvr>
                                            <p:cTn id="50" dur="200"/>
                                            <p:tgtEl>
                                              <p:spTgt spid="35"/>
                                            </p:tgtEl>
                                          </p:cBhvr>
                                        </p:animEffect>
                                      </p:childTnLst>
                                    </p:cTn>
                                  </p:par>
                                  <p:par>
                                    <p:cTn id="51" presetID="10" presetClass="entr" presetSubtype="0" fill="hold" grpId="0" nodeType="withEffect">
                                      <p:stCondLst>
                                        <p:cond delay="1500"/>
                                      </p:stCondLst>
                                      <p:childTnLst>
                                        <p:set>
                                          <p:cBhvr>
                                            <p:cTn id="52" dur="1" fill="hold">
                                              <p:stCondLst>
                                                <p:cond delay="0"/>
                                              </p:stCondLst>
                                            </p:cTn>
                                            <p:tgtEl>
                                              <p:spTgt spid="36"/>
                                            </p:tgtEl>
                                            <p:attrNameLst>
                                              <p:attrName>style.visibility</p:attrName>
                                            </p:attrNameLst>
                                          </p:cBhvr>
                                          <p:to>
                                            <p:strVal val="visible"/>
                                          </p:to>
                                        </p:set>
                                        <p:animEffect transition="in" filter="fade">
                                          <p:cBhvr>
                                            <p:cTn id="53" dur="200"/>
                                            <p:tgtEl>
                                              <p:spTgt spid="36"/>
                                            </p:tgtEl>
                                          </p:cBhvr>
                                        </p:animEffect>
                                      </p:childTnLst>
                                    </p:cTn>
                                  </p:par>
                                  <p:par>
                                    <p:cTn id="54" presetID="10" presetClass="entr" presetSubtype="0" fill="hold" grpId="0" nodeType="withEffect">
                                      <p:stCondLst>
                                        <p:cond delay="1800"/>
                                      </p:stCondLst>
                                      <p:childTnLst>
                                        <p:set>
                                          <p:cBhvr>
                                            <p:cTn id="55" dur="1" fill="hold">
                                              <p:stCondLst>
                                                <p:cond delay="0"/>
                                              </p:stCondLst>
                                            </p:cTn>
                                            <p:tgtEl>
                                              <p:spTgt spid="34"/>
                                            </p:tgtEl>
                                            <p:attrNameLst>
                                              <p:attrName>style.visibility</p:attrName>
                                            </p:attrNameLst>
                                          </p:cBhvr>
                                          <p:to>
                                            <p:strVal val="visible"/>
                                          </p:to>
                                        </p:set>
                                        <p:animEffect transition="in" filter="fade">
                                          <p:cBhvr>
                                            <p:cTn id="56" dur="200"/>
                                            <p:tgtEl>
                                              <p:spTgt spid="34"/>
                                            </p:tgtEl>
                                          </p:cBhvr>
                                        </p:animEffect>
                                      </p:childTnLst>
                                    </p:cTn>
                                  </p:par>
                                  <p:par>
                                    <p:cTn id="57" presetID="10" presetClass="entr" presetSubtype="0" fill="hold" grpId="0" nodeType="withEffect">
                                      <p:stCondLst>
                                        <p:cond delay="110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200"/>
                                            <p:tgtEl>
                                              <p:spTgt spid="19"/>
                                            </p:tgtEl>
                                          </p:cBhvr>
                                        </p:animEffect>
                                      </p:childTnLst>
                                    </p:cTn>
                                  </p:par>
                                  <p:par>
                                    <p:cTn id="60" presetID="10" presetClass="entr" presetSubtype="0" fill="hold" grpId="0" nodeType="withEffect">
                                      <p:stCondLst>
                                        <p:cond delay="1400"/>
                                      </p:stCondLst>
                                      <p:childTnLst>
                                        <p:set>
                                          <p:cBhvr>
                                            <p:cTn id="61" dur="1" fill="hold">
                                              <p:stCondLst>
                                                <p:cond delay="0"/>
                                              </p:stCondLst>
                                            </p:cTn>
                                            <p:tgtEl>
                                              <p:spTgt spid="33"/>
                                            </p:tgtEl>
                                            <p:attrNameLst>
                                              <p:attrName>style.visibility</p:attrName>
                                            </p:attrNameLst>
                                          </p:cBhvr>
                                          <p:to>
                                            <p:strVal val="visible"/>
                                          </p:to>
                                        </p:set>
                                        <p:animEffect transition="in" filter="fade">
                                          <p:cBhvr>
                                            <p:cTn id="62" dur="200"/>
                                            <p:tgtEl>
                                              <p:spTgt spid="33"/>
                                            </p:tgtEl>
                                          </p:cBhvr>
                                        </p:animEffect>
                                      </p:childTnLst>
                                    </p:cTn>
                                  </p:par>
                                  <p:par>
                                    <p:cTn id="63" presetID="10" presetClass="entr" presetSubtype="0" fill="hold" grpId="0" nodeType="withEffect">
                                      <p:stCondLst>
                                        <p:cond delay="170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200"/>
                                            <p:tgtEl>
                                              <p:spTgt spid="18"/>
                                            </p:tgtEl>
                                          </p:cBhvr>
                                        </p:animEffect>
                                      </p:childTnLst>
                                    </p:cTn>
                                  </p:par>
                                  <p:par>
                                    <p:cTn id="66" presetID="10" presetClass="entr" presetSubtype="0" fill="hold" grpId="0" nodeType="withEffect">
                                      <p:stCondLst>
                                        <p:cond delay="2000"/>
                                      </p:stCondLst>
                                      <p:childTnLst>
                                        <p:set>
                                          <p:cBhvr>
                                            <p:cTn id="67" dur="1" fill="hold">
                                              <p:stCondLst>
                                                <p:cond delay="0"/>
                                              </p:stCondLst>
                                            </p:cTn>
                                            <p:tgtEl>
                                              <p:spTgt spid="17"/>
                                            </p:tgtEl>
                                            <p:attrNameLst>
                                              <p:attrName>style.visibility</p:attrName>
                                            </p:attrNameLst>
                                          </p:cBhvr>
                                          <p:to>
                                            <p:strVal val="visible"/>
                                          </p:to>
                                        </p:set>
                                        <p:animEffect transition="in" filter="fade">
                                          <p:cBhvr>
                                            <p:cTn id="68" dur="200"/>
                                            <p:tgtEl>
                                              <p:spTgt spid="17"/>
                                            </p:tgtEl>
                                          </p:cBhvr>
                                        </p:animEffect>
                                      </p:childTnLst>
                                    </p:cTn>
                                  </p:par>
                                  <p:par>
                                    <p:cTn id="69" presetID="2" presetClass="entr" presetSubtype="1" fill="hold" nodeType="withEffect">
                                      <p:stCondLst>
                                        <p:cond delay="300"/>
                                      </p:stCondLst>
                                      <p:childTnLst>
                                        <p:set>
                                          <p:cBhvr>
                                            <p:cTn id="70" dur="1" fill="hold">
                                              <p:stCondLst>
                                                <p:cond delay="0"/>
                                              </p:stCondLst>
                                            </p:cTn>
                                            <p:tgtEl>
                                              <p:spTgt spid="8"/>
                                            </p:tgtEl>
                                            <p:attrNameLst>
                                              <p:attrName>style.visibility</p:attrName>
                                            </p:attrNameLst>
                                          </p:cBhvr>
                                          <p:to>
                                            <p:strVal val="visible"/>
                                          </p:to>
                                        </p:set>
                                        <p:anim calcmode="lin" valueType="num">
                                          <p:cBhvr additive="base">
                                            <p:cTn id="71" dur="900" fill="hold"/>
                                            <p:tgtEl>
                                              <p:spTgt spid="8"/>
                                            </p:tgtEl>
                                            <p:attrNameLst>
                                              <p:attrName>ppt_x</p:attrName>
                                            </p:attrNameLst>
                                          </p:cBhvr>
                                          <p:tavLst>
                                            <p:tav tm="0">
                                              <p:val>
                                                <p:strVal val="#ppt_x"/>
                                              </p:val>
                                            </p:tav>
                                            <p:tav tm="100000">
                                              <p:val>
                                                <p:strVal val="#ppt_x"/>
                                              </p:val>
                                            </p:tav>
                                          </p:tavLst>
                                        </p:anim>
                                        <p:anim calcmode="lin" valueType="num">
                                          <p:cBhvr additive="base">
                                            <p:cTn id="72" dur="900" fill="hold"/>
                                            <p:tgtEl>
                                              <p:spTgt spid="8"/>
                                            </p:tgtEl>
                                            <p:attrNameLst>
                                              <p:attrName>ppt_y</p:attrName>
                                            </p:attrNameLst>
                                          </p:cBhvr>
                                          <p:tavLst>
                                            <p:tav tm="0">
                                              <p:val>
                                                <p:strVal val="0-#ppt_h/2"/>
                                              </p:val>
                                            </p:tav>
                                            <p:tav tm="100000">
                                              <p:val>
                                                <p:strVal val="#ppt_y"/>
                                              </p:val>
                                            </p:tav>
                                          </p:tavLst>
                                        </p:anim>
                                      </p:childTnLst>
                                    </p:cTn>
                                  </p:par>
                                  <p:par>
                                    <p:cTn id="73" presetID="2" presetClass="entr" presetSubtype="1" fill="hold" nodeType="withEffect">
                                      <p:stCondLst>
                                        <p:cond delay="600"/>
                                      </p:stCondLst>
                                      <p:childTnLst>
                                        <p:set>
                                          <p:cBhvr>
                                            <p:cTn id="74" dur="1" fill="hold">
                                              <p:stCondLst>
                                                <p:cond delay="0"/>
                                              </p:stCondLst>
                                            </p:cTn>
                                            <p:tgtEl>
                                              <p:spTgt spid="9"/>
                                            </p:tgtEl>
                                            <p:attrNameLst>
                                              <p:attrName>style.visibility</p:attrName>
                                            </p:attrNameLst>
                                          </p:cBhvr>
                                          <p:to>
                                            <p:strVal val="visible"/>
                                          </p:to>
                                        </p:set>
                                        <p:anim calcmode="lin" valueType="num">
                                          <p:cBhvr additive="base">
                                            <p:cTn id="75" dur="900" fill="hold"/>
                                            <p:tgtEl>
                                              <p:spTgt spid="9"/>
                                            </p:tgtEl>
                                            <p:attrNameLst>
                                              <p:attrName>ppt_x</p:attrName>
                                            </p:attrNameLst>
                                          </p:cBhvr>
                                          <p:tavLst>
                                            <p:tav tm="0">
                                              <p:val>
                                                <p:strVal val="#ppt_x"/>
                                              </p:val>
                                            </p:tav>
                                            <p:tav tm="100000">
                                              <p:val>
                                                <p:strVal val="#ppt_x"/>
                                              </p:val>
                                            </p:tav>
                                          </p:tavLst>
                                        </p:anim>
                                        <p:anim calcmode="lin" valueType="num">
                                          <p:cBhvr additive="base">
                                            <p:cTn id="76" dur="900" fill="hold"/>
                                            <p:tgtEl>
                                              <p:spTgt spid="9"/>
                                            </p:tgtEl>
                                            <p:attrNameLst>
                                              <p:attrName>ppt_y</p:attrName>
                                            </p:attrNameLst>
                                          </p:cBhvr>
                                          <p:tavLst>
                                            <p:tav tm="0">
                                              <p:val>
                                                <p:strVal val="0-#ppt_h/2"/>
                                              </p:val>
                                            </p:tav>
                                            <p:tav tm="100000">
                                              <p:val>
                                                <p:strVal val="#ppt_y"/>
                                              </p:val>
                                            </p:tav>
                                          </p:tavLst>
                                        </p:anim>
                                      </p:childTnLst>
                                    </p:cTn>
                                  </p:par>
                                  <p:par>
                                    <p:cTn id="77" presetID="2" presetClass="entr" presetSubtype="1" fill="hold" nodeType="withEffect">
                                      <p:stCondLst>
                                        <p:cond delay="900"/>
                                      </p:stCondLst>
                                      <p:childTnLst>
                                        <p:set>
                                          <p:cBhvr>
                                            <p:cTn id="78" dur="1" fill="hold">
                                              <p:stCondLst>
                                                <p:cond delay="0"/>
                                              </p:stCondLst>
                                            </p:cTn>
                                            <p:tgtEl>
                                              <p:spTgt spid="11"/>
                                            </p:tgtEl>
                                            <p:attrNameLst>
                                              <p:attrName>style.visibility</p:attrName>
                                            </p:attrNameLst>
                                          </p:cBhvr>
                                          <p:to>
                                            <p:strVal val="visible"/>
                                          </p:to>
                                        </p:set>
                                        <p:anim calcmode="lin" valueType="num">
                                          <p:cBhvr additive="base">
                                            <p:cTn id="79" dur="900" fill="hold"/>
                                            <p:tgtEl>
                                              <p:spTgt spid="11"/>
                                            </p:tgtEl>
                                            <p:attrNameLst>
                                              <p:attrName>ppt_x</p:attrName>
                                            </p:attrNameLst>
                                          </p:cBhvr>
                                          <p:tavLst>
                                            <p:tav tm="0">
                                              <p:val>
                                                <p:strVal val="#ppt_x"/>
                                              </p:val>
                                            </p:tav>
                                            <p:tav tm="100000">
                                              <p:val>
                                                <p:strVal val="#ppt_x"/>
                                              </p:val>
                                            </p:tav>
                                          </p:tavLst>
                                        </p:anim>
                                        <p:anim calcmode="lin" valueType="num">
                                          <p:cBhvr additive="base">
                                            <p:cTn id="80" dur="900" fill="hold"/>
                                            <p:tgtEl>
                                              <p:spTgt spid="11"/>
                                            </p:tgtEl>
                                            <p:attrNameLst>
                                              <p:attrName>ppt_y</p:attrName>
                                            </p:attrNameLst>
                                          </p:cBhvr>
                                          <p:tavLst>
                                            <p:tav tm="0">
                                              <p:val>
                                                <p:strVal val="0-#ppt_h/2"/>
                                              </p:val>
                                            </p:tav>
                                            <p:tav tm="100000">
                                              <p:val>
                                                <p:strVal val="#ppt_y"/>
                                              </p:val>
                                            </p:tav>
                                          </p:tavLst>
                                        </p:anim>
                                      </p:childTnLst>
                                    </p:cTn>
                                  </p:par>
                                  <p:par>
                                    <p:cTn id="81" presetID="2" presetClass="entr" presetSubtype="1" fill="hold" nodeType="withEffect">
                                      <p:stCondLst>
                                        <p:cond delay="1200"/>
                                      </p:stCondLst>
                                      <p:childTnLst>
                                        <p:set>
                                          <p:cBhvr>
                                            <p:cTn id="82" dur="1" fill="hold">
                                              <p:stCondLst>
                                                <p:cond delay="0"/>
                                              </p:stCondLst>
                                            </p:cTn>
                                            <p:tgtEl>
                                              <p:spTgt spid="13"/>
                                            </p:tgtEl>
                                            <p:attrNameLst>
                                              <p:attrName>style.visibility</p:attrName>
                                            </p:attrNameLst>
                                          </p:cBhvr>
                                          <p:to>
                                            <p:strVal val="visible"/>
                                          </p:to>
                                        </p:set>
                                        <p:anim calcmode="lin" valueType="num">
                                          <p:cBhvr additive="base">
                                            <p:cTn id="83" dur="900" fill="hold"/>
                                            <p:tgtEl>
                                              <p:spTgt spid="13"/>
                                            </p:tgtEl>
                                            <p:attrNameLst>
                                              <p:attrName>ppt_x</p:attrName>
                                            </p:attrNameLst>
                                          </p:cBhvr>
                                          <p:tavLst>
                                            <p:tav tm="0">
                                              <p:val>
                                                <p:strVal val="#ppt_x"/>
                                              </p:val>
                                            </p:tav>
                                            <p:tav tm="100000">
                                              <p:val>
                                                <p:strVal val="#ppt_x"/>
                                              </p:val>
                                            </p:tav>
                                          </p:tavLst>
                                        </p:anim>
                                        <p:anim calcmode="lin" valueType="num">
                                          <p:cBhvr additive="base">
                                            <p:cTn id="84" dur="900" fill="hold"/>
                                            <p:tgtEl>
                                              <p:spTgt spid="13"/>
                                            </p:tgtEl>
                                            <p:attrNameLst>
                                              <p:attrName>ppt_y</p:attrName>
                                            </p:attrNameLst>
                                          </p:cBhvr>
                                          <p:tavLst>
                                            <p:tav tm="0">
                                              <p:val>
                                                <p:strVal val="0-#ppt_h/2"/>
                                              </p:val>
                                            </p:tav>
                                            <p:tav tm="100000">
                                              <p:val>
                                                <p:strVal val="#ppt_y"/>
                                              </p:val>
                                            </p:tav>
                                          </p:tavLst>
                                        </p:anim>
                                      </p:childTnLst>
                                    </p:cTn>
                                  </p:par>
                                  <p:par>
                                    <p:cTn id="85" presetID="10" presetClass="entr" presetSubtype="0" fill="hold" grpId="0" nodeType="withEffect">
                                      <p:stCondLst>
                                        <p:cond delay="800"/>
                                      </p:stCondLst>
                                      <p:childTnLst>
                                        <p:set>
                                          <p:cBhvr>
                                            <p:cTn id="86" dur="1" fill="hold">
                                              <p:stCondLst>
                                                <p:cond delay="0"/>
                                              </p:stCondLst>
                                            </p:cTn>
                                            <p:tgtEl>
                                              <p:spTgt spid="51"/>
                                            </p:tgtEl>
                                            <p:attrNameLst>
                                              <p:attrName>style.visibility</p:attrName>
                                            </p:attrNameLst>
                                          </p:cBhvr>
                                          <p:to>
                                            <p:strVal val="visible"/>
                                          </p:to>
                                        </p:set>
                                        <p:animEffect transition="in" filter="fade">
                                          <p:cBhvr>
                                            <p:cTn id="87" dur="500"/>
                                            <p:tgtEl>
                                              <p:spTgt spid="51"/>
                                            </p:tgtEl>
                                          </p:cBhvr>
                                        </p:animEffect>
                                      </p:childTnLst>
                                    </p:cTn>
                                  </p:par>
                                  <p:par>
                                    <p:cTn id="88" presetID="10" presetClass="entr" presetSubtype="0" fill="hold" grpId="0" nodeType="withEffect">
                                      <p:stCondLst>
                                        <p:cond delay="1100"/>
                                      </p:stCondLst>
                                      <p:childTnLst>
                                        <p:set>
                                          <p:cBhvr>
                                            <p:cTn id="89" dur="1" fill="hold">
                                              <p:stCondLst>
                                                <p:cond delay="0"/>
                                              </p:stCondLst>
                                            </p:cTn>
                                            <p:tgtEl>
                                              <p:spTgt spid="52"/>
                                            </p:tgtEl>
                                            <p:attrNameLst>
                                              <p:attrName>style.visibility</p:attrName>
                                            </p:attrNameLst>
                                          </p:cBhvr>
                                          <p:to>
                                            <p:strVal val="visible"/>
                                          </p:to>
                                        </p:set>
                                        <p:animEffect transition="in" filter="fade">
                                          <p:cBhvr>
                                            <p:cTn id="90" dur="500"/>
                                            <p:tgtEl>
                                              <p:spTgt spid="52"/>
                                            </p:tgtEl>
                                          </p:cBhvr>
                                        </p:animEffect>
                                      </p:childTnLst>
                                    </p:cTn>
                                  </p:par>
                                  <p:par>
                                    <p:cTn id="91" presetID="10" presetClass="entr" presetSubtype="0" fill="hold" grpId="0" nodeType="withEffect">
                                      <p:stCondLst>
                                        <p:cond delay="1400"/>
                                      </p:stCondLst>
                                      <p:childTnLst>
                                        <p:set>
                                          <p:cBhvr>
                                            <p:cTn id="92" dur="1" fill="hold">
                                              <p:stCondLst>
                                                <p:cond delay="0"/>
                                              </p:stCondLst>
                                            </p:cTn>
                                            <p:tgtEl>
                                              <p:spTgt spid="53"/>
                                            </p:tgtEl>
                                            <p:attrNameLst>
                                              <p:attrName>style.visibility</p:attrName>
                                            </p:attrNameLst>
                                          </p:cBhvr>
                                          <p:to>
                                            <p:strVal val="visible"/>
                                          </p:to>
                                        </p:set>
                                        <p:animEffect transition="in" filter="fade">
                                          <p:cBhvr>
                                            <p:cTn id="93" dur="500"/>
                                            <p:tgtEl>
                                              <p:spTgt spid="53"/>
                                            </p:tgtEl>
                                          </p:cBhvr>
                                        </p:animEffect>
                                      </p:childTnLst>
                                    </p:cTn>
                                  </p:par>
                                  <p:par>
                                    <p:cTn id="94" presetID="10" presetClass="entr" presetSubtype="0" fill="hold" grpId="0" nodeType="withEffect">
                                      <p:stCondLst>
                                        <p:cond delay="1700"/>
                                      </p:stCondLst>
                                      <p:childTnLst>
                                        <p:set>
                                          <p:cBhvr>
                                            <p:cTn id="95" dur="1" fill="hold">
                                              <p:stCondLst>
                                                <p:cond delay="0"/>
                                              </p:stCondLst>
                                            </p:cTn>
                                            <p:tgtEl>
                                              <p:spTgt spid="54"/>
                                            </p:tgtEl>
                                            <p:attrNameLst>
                                              <p:attrName>style.visibility</p:attrName>
                                            </p:attrNameLst>
                                          </p:cBhvr>
                                          <p:to>
                                            <p:strVal val="visible"/>
                                          </p:to>
                                        </p:set>
                                        <p:animEffect transition="in" filter="fade">
                                          <p:cBhvr>
                                            <p:cTn id="96"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2" grpId="0" animBg="1"/>
          <p:bldP spid="24" grpId="0" animBg="1"/>
          <p:bldP spid="21" grpId="0" animBg="1"/>
          <p:bldP spid="17" grpId="0"/>
          <p:bldP spid="18" grpId="0"/>
          <p:bldP spid="19" grpId="0"/>
          <p:bldP spid="33" grpId="0"/>
          <p:bldP spid="34" grpId="0"/>
          <p:bldP spid="35" grpId="0"/>
          <p:bldP spid="36" grpId="0"/>
          <p:bldP spid="37" grpId="0"/>
          <p:bldP spid="38" grpId="0"/>
          <p:bldP spid="39" grpId="0"/>
          <p:bldP spid="40" grpId="0"/>
          <p:bldP spid="41" grpId="0"/>
          <p:bldP spid="51" grpId="0"/>
          <p:bldP spid="52" grpId="0"/>
          <p:bldP spid="53" grpId="0"/>
          <p:bldP spid="54" grpId="0"/>
        </p:bldLst>
      </p:timing>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1016000" y="2226358"/>
            <a:ext cx="5538091" cy="96906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Rectangle 17"/>
          <p:cNvSpPr/>
          <p:nvPr/>
        </p:nvSpPr>
        <p:spPr>
          <a:xfrm>
            <a:off x="1016000" y="3188643"/>
            <a:ext cx="5538091" cy="96906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016000" y="4152430"/>
            <a:ext cx="5538091" cy="96906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ectangle 19"/>
          <p:cNvSpPr/>
          <p:nvPr/>
        </p:nvSpPr>
        <p:spPr>
          <a:xfrm>
            <a:off x="1016000" y="1264072"/>
            <a:ext cx="5538091" cy="96906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Title 15"/>
          <p:cNvSpPr>
            <a:spLocks noGrp="1"/>
          </p:cNvSpPr>
          <p:nvPr>
            <p:ph type="title"/>
          </p:nvPr>
        </p:nvSpPr>
        <p:spPr/>
        <p:txBody>
          <a:bodyPr/>
          <a:lstStyle/>
          <a:p>
            <a:r>
              <a:rPr lang="en-US" dirty="0" err="1"/>
              <a:t>Xxxx</a:t>
            </a:r>
            <a:r>
              <a:rPr lang="en-US" dirty="0"/>
              <a:t> </a:t>
            </a:r>
            <a:r>
              <a:rPr lang="en-US" dirty="0" err="1"/>
              <a:t>xxxx</a:t>
            </a:r>
            <a:r>
              <a:rPr lang="en-US" dirty="0"/>
              <a:t> </a:t>
            </a:r>
            <a:r>
              <a:rPr lang="en-US" dirty="0" err="1"/>
              <a:t>xxxxxxxx’x</a:t>
            </a:r>
            <a:r>
              <a:rPr lang="en-US" dirty="0"/>
              <a:t> xx </a:t>
            </a:r>
          </a:p>
        </p:txBody>
      </p:sp>
      <p:sp>
        <p:nvSpPr>
          <p:cNvPr id="10" name="Freeform 37"/>
          <p:cNvSpPr>
            <a:spLocks/>
          </p:cNvSpPr>
          <p:nvPr/>
        </p:nvSpPr>
        <p:spPr bwMode="auto">
          <a:xfrm>
            <a:off x="1196637" y="6309573"/>
            <a:ext cx="5000668" cy="4436500"/>
          </a:xfrm>
          <a:custGeom>
            <a:avLst/>
            <a:gdLst>
              <a:gd name="T0" fmla="*/ 1178 w 1554"/>
              <a:gd name="T1" fmla="*/ 59 h 1379"/>
              <a:gd name="T2" fmla="*/ 1171 w 1554"/>
              <a:gd name="T3" fmla="*/ 26 h 1379"/>
              <a:gd name="T4" fmla="*/ 1149 w 1554"/>
              <a:gd name="T5" fmla="*/ 0 h 1379"/>
              <a:gd name="T6" fmla="*/ 1120 w 1554"/>
              <a:gd name="T7" fmla="*/ 7 h 1379"/>
              <a:gd name="T8" fmla="*/ 1085 w 1554"/>
              <a:gd name="T9" fmla="*/ 8 h 1379"/>
              <a:gd name="T10" fmla="*/ 1038 w 1554"/>
              <a:gd name="T11" fmla="*/ 24 h 1379"/>
              <a:gd name="T12" fmla="*/ 960 w 1554"/>
              <a:gd name="T13" fmla="*/ 59 h 1379"/>
              <a:gd name="T14" fmla="*/ 902 w 1554"/>
              <a:gd name="T15" fmla="*/ 98 h 1379"/>
              <a:gd name="T16" fmla="*/ 864 w 1554"/>
              <a:gd name="T17" fmla="*/ 118 h 1379"/>
              <a:gd name="T18" fmla="*/ 757 w 1554"/>
              <a:gd name="T19" fmla="*/ 209 h 1379"/>
              <a:gd name="T20" fmla="*/ 653 w 1554"/>
              <a:gd name="T21" fmla="*/ 295 h 1379"/>
              <a:gd name="T22" fmla="*/ 607 w 1554"/>
              <a:gd name="T23" fmla="*/ 352 h 1379"/>
              <a:gd name="T24" fmla="*/ 543 w 1554"/>
              <a:gd name="T25" fmla="*/ 404 h 1379"/>
              <a:gd name="T26" fmla="*/ 502 w 1554"/>
              <a:gd name="T27" fmla="*/ 444 h 1379"/>
              <a:gd name="T28" fmla="*/ 469 w 1554"/>
              <a:gd name="T29" fmla="*/ 479 h 1379"/>
              <a:gd name="T30" fmla="*/ 528 w 1554"/>
              <a:gd name="T31" fmla="*/ 366 h 1379"/>
              <a:gd name="T32" fmla="*/ 558 w 1554"/>
              <a:gd name="T33" fmla="*/ 304 h 1379"/>
              <a:gd name="T34" fmla="*/ 524 w 1554"/>
              <a:gd name="T35" fmla="*/ 181 h 1379"/>
              <a:gd name="T36" fmla="*/ 406 w 1554"/>
              <a:gd name="T37" fmla="*/ 272 h 1379"/>
              <a:gd name="T38" fmla="*/ 379 w 1554"/>
              <a:gd name="T39" fmla="*/ 397 h 1379"/>
              <a:gd name="T40" fmla="*/ 263 w 1554"/>
              <a:gd name="T41" fmla="*/ 581 h 1379"/>
              <a:gd name="T42" fmla="*/ 214 w 1554"/>
              <a:gd name="T43" fmla="*/ 697 h 1379"/>
              <a:gd name="T44" fmla="*/ 133 w 1554"/>
              <a:gd name="T45" fmla="*/ 878 h 1379"/>
              <a:gd name="T46" fmla="*/ 77 w 1554"/>
              <a:gd name="T47" fmla="*/ 1078 h 1379"/>
              <a:gd name="T48" fmla="*/ 0 w 1554"/>
              <a:gd name="T49" fmla="*/ 1293 h 1379"/>
              <a:gd name="T50" fmla="*/ 1477 w 1554"/>
              <a:gd name="T51" fmla="*/ 1379 h 1379"/>
              <a:gd name="T52" fmla="*/ 1495 w 1554"/>
              <a:gd name="T53" fmla="*/ 1298 h 1379"/>
              <a:gd name="T54" fmla="*/ 1509 w 1554"/>
              <a:gd name="T55" fmla="*/ 1188 h 1379"/>
              <a:gd name="T56" fmla="*/ 1503 w 1554"/>
              <a:gd name="T57" fmla="*/ 1122 h 1379"/>
              <a:gd name="T58" fmla="*/ 1542 w 1554"/>
              <a:gd name="T59" fmla="*/ 1006 h 1379"/>
              <a:gd name="T60" fmla="*/ 1542 w 1554"/>
              <a:gd name="T61" fmla="*/ 953 h 1379"/>
              <a:gd name="T62" fmla="*/ 1543 w 1554"/>
              <a:gd name="T63" fmla="*/ 898 h 1379"/>
              <a:gd name="T64" fmla="*/ 1537 w 1554"/>
              <a:gd name="T65" fmla="*/ 841 h 1379"/>
              <a:gd name="T66" fmla="*/ 1509 w 1554"/>
              <a:gd name="T67" fmla="*/ 764 h 1379"/>
              <a:gd name="T68" fmla="*/ 1472 w 1554"/>
              <a:gd name="T69" fmla="*/ 716 h 1379"/>
              <a:gd name="T70" fmla="*/ 1468 w 1554"/>
              <a:gd name="T71" fmla="*/ 673 h 1379"/>
              <a:gd name="T72" fmla="*/ 1427 w 1554"/>
              <a:gd name="T73" fmla="*/ 574 h 1379"/>
              <a:gd name="T74" fmla="*/ 1399 w 1554"/>
              <a:gd name="T75" fmla="*/ 550 h 1379"/>
              <a:gd name="T76" fmla="*/ 1405 w 1554"/>
              <a:gd name="T77" fmla="*/ 495 h 1379"/>
              <a:gd name="T78" fmla="*/ 1384 w 1554"/>
              <a:gd name="T79" fmla="*/ 448 h 1379"/>
              <a:gd name="T80" fmla="*/ 1352 w 1554"/>
              <a:gd name="T81" fmla="*/ 359 h 1379"/>
              <a:gd name="T82" fmla="*/ 1314 w 1554"/>
              <a:gd name="T83" fmla="*/ 287 h 1379"/>
              <a:gd name="T84" fmla="*/ 1245 w 1554"/>
              <a:gd name="T85" fmla="*/ 181 h 1379"/>
              <a:gd name="T86" fmla="*/ 1237 w 1554"/>
              <a:gd name="T87" fmla="*/ 145 h 1379"/>
              <a:gd name="T88" fmla="*/ 1241 w 1554"/>
              <a:gd name="T89" fmla="*/ 81 h 1379"/>
              <a:gd name="T90" fmla="*/ 1178 w 1554"/>
              <a:gd name="T91" fmla="*/ 5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54" h="1379">
                <a:moveTo>
                  <a:pt x="1178" y="59"/>
                </a:moveTo>
                <a:cubicBezTo>
                  <a:pt x="1178" y="59"/>
                  <a:pt x="1176" y="36"/>
                  <a:pt x="1171" y="26"/>
                </a:cubicBezTo>
                <a:cubicBezTo>
                  <a:pt x="1167" y="16"/>
                  <a:pt x="1166" y="0"/>
                  <a:pt x="1149" y="0"/>
                </a:cubicBezTo>
                <a:cubicBezTo>
                  <a:pt x="1132" y="0"/>
                  <a:pt x="1126" y="6"/>
                  <a:pt x="1120" y="7"/>
                </a:cubicBezTo>
                <a:cubicBezTo>
                  <a:pt x="1113" y="8"/>
                  <a:pt x="1099" y="7"/>
                  <a:pt x="1085" y="8"/>
                </a:cubicBezTo>
                <a:cubicBezTo>
                  <a:pt x="1070" y="9"/>
                  <a:pt x="1065" y="19"/>
                  <a:pt x="1038" y="24"/>
                </a:cubicBezTo>
                <a:cubicBezTo>
                  <a:pt x="1011" y="28"/>
                  <a:pt x="975" y="46"/>
                  <a:pt x="960" y="59"/>
                </a:cubicBezTo>
                <a:cubicBezTo>
                  <a:pt x="944" y="71"/>
                  <a:pt x="914" y="88"/>
                  <a:pt x="902" y="98"/>
                </a:cubicBezTo>
                <a:cubicBezTo>
                  <a:pt x="890" y="108"/>
                  <a:pt x="875" y="104"/>
                  <a:pt x="864" y="118"/>
                </a:cubicBezTo>
                <a:cubicBezTo>
                  <a:pt x="852" y="133"/>
                  <a:pt x="779" y="187"/>
                  <a:pt x="757" y="209"/>
                </a:cubicBezTo>
                <a:cubicBezTo>
                  <a:pt x="734" y="230"/>
                  <a:pt x="663" y="268"/>
                  <a:pt x="653" y="295"/>
                </a:cubicBezTo>
                <a:cubicBezTo>
                  <a:pt x="643" y="323"/>
                  <a:pt x="627" y="345"/>
                  <a:pt x="607" y="352"/>
                </a:cubicBezTo>
                <a:cubicBezTo>
                  <a:pt x="586" y="359"/>
                  <a:pt x="551" y="388"/>
                  <a:pt x="543" y="404"/>
                </a:cubicBezTo>
                <a:cubicBezTo>
                  <a:pt x="536" y="419"/>
                  <a:pt x="513" y="428"/>
                  <a:pt x="502" y="444"/>
                </a:cubicBezTo>
                <a:cubicBezTo>
                  <a:pt x="490" y="460"/>
                  <a:pt x="469" y="479"/>
                  <a:pt x="469" y="479"/>
                </a:cubicBezTo>
                <a:cubicBezTo>
                  <a:pt x="469" y="479"/>
                  <a:pt x="514" y="385"/>
                  <a:pt x="528" y="366"/>
                </a:cubicBezTo>
                <a:cubicBezTo>
                  <a:pt x="541" y="348"/>
                  <a:pt x="546" y="314"/>
                  <a:pt x="558" y="304"/>
                </a:cubicBezTo>
                <a:cubicBezTo>
                  <a:pt x="552" y="279"/>
                  <a:pt x="534" y="216"/>
                  <a:pt x="524" y="181"/>
                </a:cubicBezTo>
                <a:cubicBezTo>
                  <a:pt x="483" y="203"/>
                  <a:pt x="418" y="248"/>
                  <a:pt x="406" y="272"/>
                </a:cubicBezTo>
                <a:cubicBezTo>
                  <a:pt x="394" y="295"/>
                  <a:pt x="382" y="373"/>
                  <a:pt x="379" y="397"/>
                </a:cubicBezTo>
                <a:cubicBezTo>
                  <a:pt x="345" y="416"/>
                  <a:pt x="272" y="552"/>
                  <a:pt x="263" y="581"/>
                </a:cubicBezTo>
                <a:cubicBezTo>
                  <a:pt x="254" y="609"/>
                  <a:pt x="219" y="652"/>
                  <a:pt x="214" y="697"/>
                </a:cubicBezTo>
                <a:cubicBezTo>
                  <a:pt x="208" y="743"/>
                  <a:pt x="151" y="831"/>
                  <a:pt x="133" y="878"/>
                </a:cubicBezTo>
                <a:cubicBezTo>
                  <a:pt x="115" y="924"/>
                  <a:pt x="87" y="1041"/>
                  <a:pt x="77" y="1078"/>
                </a:cubicBezTo>
                <a:cubicBezTo>
                  <a:pt x="67" y="1115"/>
                  <a:pt x="0" y="1293"/>
                  <a:pt x="0" y="1293"/>
                </a:cubicBezTo>
                <a:cubicBezTo>
                  <a:pt x="1477" y="1379"/>
                  <a:pt x="1477" y="1379"/>
                  <a:pt x="1477" y="1379"/>
                </a:cubicBezTo>
                <a:cubicBezTo>
                  <a:pt x="1477" y="1379"/>
                  <a:pt x="1493" y="1335"/>
                  <a:pt x="1495" y="1298"/>
                </a:cubicBezTo>
                <a:cubicBezTo>
                  <a:pt x="1497" y="1262"/>
                  <a:pt x="1510" y="1219"/>
                  <a:pt x="1509" y="1188"/>
                </a:cubicBezTo>
                <a:cubicBezTo>
                  <a:pt x="1508" y="1158"/>
                  <a:pt x="1500" y="1150"/>
                  <a:pt x="1503" y="1122"/>
                </a:cubicBezTo>
                <a:cubicBezTo>
                  <a:pt x="1507" y="1094"/>
                  <a:pt x="1539" y="1032"/>
                  <a:pt x="1542" y="1006"/>
                </a:cubicBezTo>
                <a:cubicBezTo>
                  <a:pt x="1544" y="980"/>
                  <a:pt x="1541" y="973"/>
                  <a:pt x="1542" y="953"/>
                </a:cubicBezTo>
                <a:cubicBezTo>
                  <a:pt x="1543" y="933"/>
                  <a:pt x="1554" y="910"/>
                  <a:pt x="1543" y="898"/>
                </a:cubicBezTo>
                <a:cubicBezTo>
                  <a:pt x="1531" y="886"/>
                  <a:pt x="1542" y="860"/>
                  <a:pt x="1537" y="841"/>
                </a:cubicBezTo>
                <a:cubicBezTo>
                  <a:pt x="1532" y="822"/>
                  <a:pt x="1527" y="782"/>
                  <a:pt x="1509" y="764"/>
                </a:cubicBezTo>
                <a:cubicBezTo>
                  <a:pt x="1491" y="745"/>
                  <a:pt x="1468" y="725"/>
                  <a:pt x="1472" y="716"/>
                </a:cubicBezTo>
                <a:cubicBezTo>
                  <a:pt x="1475" y="706"/>
                  <a:pt x="1474" y="692"/>
                  <a:pt x="1468" y="673"/>
                </a:cubicBezTo>
                <a:cubicBezTo>
                  <a:pt x="1461" y="653"/>
                  <a:pt x="1434" y="584"/>
                  <a:pt x="1427" y="574"/>
                </a:cubicBezTo>
                <a:cubicBezTo>
                  <a:pt x="1420" y="565"/>
                  <a:pt x="1405" y="559"/>
                  <a:pt x="1399" y="550"/>
                </a:cubicBezTo>
                <a:cubicBezTo>
                  <a:pt x="1394" y="541"/>
                  <a:pt x="1409" y="513"/>
                  <a:pt x="1405" y="495"/>
                </a:cubicBezTo>
                <a:cubicBezTo>
                  <a:pt x="1402" y="477"/>
                  <a:pt x="1391" y="468"/>
                  <a:pt x="1384" y="448"/>
                </a:cubicBezTo>
                <a:cubicBezTo>
                  <a:pt x="1369" y="411"/>
                  <a:pt x="1351" y="375"/>
                  <a:pt x="1352" y="359"/>
                </a:cubicBezTo>
                <a:cubicBezTo>
                  <a:pt x="1352" y="342"/>
                  <a:pt x="1319" y="311"/>
                  <a:pt x="1314" y="287"/>
                </a:cubicBezTo>
                <a:cubicBezTo>
                  <a:pt x="1309" y="262"/>
                  <a:pt x="1251" y="201"/>
                  <a:pt x="1245" y="181"/>
                </a:cubicBezTo>
                <a:cubicBezTo>
                  <a:pt x="1239" y="161"/>
                  <a:pt x="1233" y="161"/>
                  <a:pt x="1237" y="145"/>
                </a:cubicBezTo>
                <a:cubicBezTo>
                  <a:pt x="1241" y="130"/>
                  <a:pt x="1255" y="98"/>
                  <a:pt x="1241" y="81"/>
                </a:cubicBezTo>
                <a:cubicBezTo>
                  <a:pt x="1228" y="64"/>
                  <a:pt x="1197" y="59"/>
                  <a:pt x="1178" y="5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
        <p:nvSpPr>
          <p:cNvPr id="52" name="Freeform 51"/>
          <p:cNvSpPr/>
          <p:nvPr/>
        </p:nvSpPr>
        <p:spPr>
          <a:xfrm rot="16200000">
            <a:off x="6197642" y="1608506"/>
            <a:ext cx="1322845" cy="633980"/>
          </a:xfrm>
          <a:custGeom>
            <a:avLst/>
            <a:gdLst>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53885 w 992134"/>
              <a:gd name="connsiteY5" fmla="*/ 0 h 475485"/>
              <a:gd name="connsiteX6" fmla="*/ 685800 w 992134"/>
              <a:gd name="connsiteY6" fmla="*/ 0 h 475485"/>
              <a:gd name="connsiteX7" fmla="*/ 685800 w 992134"/>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4" h="475485">
                <a:moveTo>
                  <a:pt x="992134" y="1"/>
                </a:moveTo>
                <a:lnTo>
                  <a:pt x="992134" y="475485"/>
                </a:lnTo>
                <a:lnTo>
                  <a:pt x="306334" y="475485"/>
                </a:lnTo>
                <a:lnTo>
                  <a:pt x="306334" y="475484"/>
                </a:lnTo>
                <a:lnTo>
                  <a:pt x="0" y="475484"/>
                </a:lnTo>
                <a:lnTo>
                  <a:pt x="253885" y="0"/>
                </a:lnTo>
                <a:lnTo>
                  <a:pt x="685800" y="0"/>
                </a:lnTo>
                <a:lnTo>
                  <a:pt x="685800"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51" name="Freeform 50"/>
          <p:cNvSpPr/>
          <p:nvPr/>
        </p:nvSpPr>
        <p:spPr>
          <a:xfrm rot="16200000">
            <a:off x="6026025" y="2742410"/>
            <a:ext cx="1666081" cy="633980"/>
          </a:xfrm>
          <a:custGeom>
            <a:avLst/>
            <a:gdLst>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521910 w 1249561"/>
              <a:gd name="connsiteY5" fmla="*/ 0 h 475485"/>
              <a:gd name="connsiteX6" fmla="*/ 1109579 w 1249561"/>
              <a:gd name="connsiteY6" fmla="*/ 0 h 475485"/>
              <a:gd name="connsiteX7" fmla="*/ 1109578 w 1249561"/>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9561" h="475485">
                <a:moveTo>
                  <a:pt x="1249561" y="1"/>
                </a:moveTo>
                <a:lnTo>
                  <a:pt x="991278" y="475485"/>
                </a:lnTo>
                <a:lnTo>
                  <a:pt x="434530" y="475485"/>
                </a:lnTo>
                <a:lnTo>
                  <a:pt x="434531" y="475484"/>
                </a:lnTo>
                <a:lnTo>
                  <a:pt x="0" y="475484"/>
                </a:lnTo>
                <a:lnTo>
                  <a:pt x="521910" y="0"/>
                </a:lnTo>
                <a:lnTo>
                  <a:pt x="1109579" y="0"/>
                </a:lnTo>
                <a:lnTo>
                  <a:pt x="1109578" y="1"/>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50" name="Freeform 49"/>
          <p:cNvSpPr/>
          <p:nvPr/>
        </p:nvSpPr>
        <p:spPr>
          <a:xfrm rot="16200000">
            <a:off x="5841628" y="3889091"/>
            <a:ext cx="2034875" cy="633980"/>
          </a:xfrm>
          <a:custGeom>
            <a:avLst/>
            <a:gdLst>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789589 w 1526156"/>
              <a:gd name="connsiteY5" fmla="*/ 0 h 475485"/>
              <a:gd name="connsiteX6" fmla="*/ 1345888 w 1526156"/>
              <a:gd name="connsiteY6" fmla="*/ 0 h 475485"/>
              <a:gd name="connsiteX7" fmla="*/ 1345887 w 1526156"/>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6156" h="475485">
                <a:moveTo>
                  <a:pt x="1526156" y="1"/>
                </a:moveTo>
                <a:lnTo>
                  <a:pt x="1025091" y="475485"/>
                </a:lnTo>
                <a:lnTo>
                  <a:pt x="355289" y="475485"/>
                </a:lnTo>
                <a:lnTo>
                  <a:pt x="355289" y="475484"/>
                </a:lnTo>
                <a:lnTo>
                  <a:pt x="0" y="475484"/>
                </a:lnTo>
                <a:lnTo>
                  <a:pt x="789589" y="0"/>
                </a:lnTo>
                <a:lnTo>
                  <a:pt x="1345888" y="0"/>
                </a:lnTo>
                <a:lnTo>
                  <a:pt x="1345887" y="1"/>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31" name="Freeform 30"/>
          <p:cNvSpPr/>
          <p:nvPr/>
        </p:nvSpPr>
        <p:spPr>
          <a:xfrm rot="16200000">
            <a:off x="5664833" y="5029674"/>
            <a:ext cx="2388467" cy="633980"/>
          </a:xfrm>
          <a:custGeom>
            <a:avLst/>
            <a:gdLst>
              <a:gd name="connsiteX0" fmla="*/ 1791350 w 1791350"/>
              <a:gd name="connsiteY0" fmla="*/ 0 h 475485"/>
              <a:gd name="connsiteX1" fmla="*/ 998932 w 1791350"/>
              <a:gd name="connsiteY1" fmla="*/ 475485 h 475485"/>
              <a:gd name="connsiteX2" fmla="*/ 496283 w 1791350"/>
              <a:gd name="connsiteY2" fmla="*/ 475485 h 475485"/>
              <a:gd name="connsiteX3" fmla="*/ 496282 w 1791350"/>
              <a:gd name="connsiteY3" fmla="*/ 475485 h 475485"/>
              <a:gd name="connsiteX4" fmla="*/ 0 w 1791350"/>
              <a:gd name="connsiteY4" fmla="*/ 475485 h 475485"/>
              <a:gd name="connsiteX5" fmla="*/ 1075640 w 1791350"/>
              <a:gd name="connsiteY5" fmla="*/ 1 h 475485"/>
              <a:gd name="connsiteX6" fmla="*/ 1145140 w 1791350"/>
              <a:gd name="connsiteY6" fmla="*/ 1 h 475485"/>
              <a:gd name="connsiteX7" fmla="*/ 1145141 w 1791350"/>
              <a:gd name="connsiteY7" fmla="*/ 0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1350" h="475485">
                <a:moveTo>
                  <a:pt x="1791350" y="0"/>
                </a:moveTo>
                <a:lnTo>
                  <a:pt x="998932" y="475485"/>
                </a:lnTo>
                <a:lnTo>
                  <a:pt x="496283" y="475485"/>
                </a:lnTo>
                <a:lnTo>
                  <a:pt x="496282" y="475485"/>
                </a:lnTo>
                <a:lnTo>
                  <a:pt x="0" y="475485"/>
                </a:lnTo>
                <a:lnTo>
                  <a:pt x="1075640" y="1"/>
                </a:lnTo>
                <a:lnTo>
                  <a:pt x="1145140" y="1"/>
                </a:lnTo>
                <a:lnTo>
                  <a:pt x="1145141" y="0"/>
                </a:lnTo>
                <a:close/>
              </a:path>
            </a:pathLst>
          </a:custGeom>
          <a:solidFill>
            <a:schemeClr val="tx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27" name="Rectangle 26"/>
          <p:cNvSpPr/>
          <p:nvPr/>
        </p:nvSpPr>
        <p:spPr>
          <a:xfrm>
            <a:off x="7174939" y="2582927"/>
            <a:ext cx="5165228"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02</a:t>
            </a:r>
          </a:p>
        </p:txBody>
      </p:sp>
      <p:sp>
        <p:nvSpPr>
          <p:cNvPr id="28" name="Rectangle 27"/>
          <p:cNvSpPr/>
          <p:nvPr/>
        </p:nvSpPr>
        <p:spPr>
          <a:xfrm>
            <a:off x="7174939" y="1264073"/>
            <a:ext cx="5165228"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01</a:t>
            </a:r>
          </a:p>
        </p:txBody>
      </p:sp>
      <p:sp>
        <p:nvSpPr>
          <p:cNvPr id="29" name="Rectangle 28"/>
          <p:cNvSpPr/>
          <p:nvPr/>
        </p:nvSpPr>
        <p:spPr>
          <a:xfrm>
            <a:off x="7174939" y="3900670"/>
            <a:ext cx="5165228"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03</a:t>
            </a:r>
          </a:p>
        </p:txBody>
      </p:sp>
      <p:sp>
        <p:nvSpPr>
          <p:cNvPr id="30" name="Rectangle 29"/>
          <p:cNvSpPr/>
          <p:nvPr/>
        </p:nvSpPr>
        <p:spPr>
          <a:xfrm>
            <a:off x="7174939" y="5218050"/>
            <a:ext cx="5165228"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04</a:t>
            </a:r>
          </a:p>
        </p:txBody>
      </p:sp>
      <p:sp>
        <p:nvSpPr>
          <p:cNvPr id="33" name="Rectangle 32"/>
          <p:cNvSpPr/>
          <p:nvPr/>
        </p:nvSpPr>
        <p:spPr>
          <a:xfrm>
            <a:off x="8432800" y="1612366"/>
            <a:ext cx="3454400"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34" name="Rectangle 33"/>
          <p:cNvSpPr/>
          <p:nvPr/>
        </p:nvSpPr>
        <p:spPr>
          <a:xfrm>
            <a:off x="8432800" y="2937934"/>
            <a:ext cx="3454400" cy="563231"/>
          </a:xfrm>
          <a:prstGeom prst="rect">
            <a:avLst/>
          </a:prstGeom>
        </p:spPr>
        <p:txBody>
          <a:bodyPr wrap="square" lIns="0" rIns="0">
            <a:spAutoFit/>
          </a:bodyPr>
          <a:lstStyle/>
          <a:p>
            <a:pPr>
              <a:lnSpc>
                <a:spcPct val="85000"/>
              </a:lnSpc>
            </a:pPr>
            <a:r>
              <a:rPr lang="en-US" sz="2133" dirty="0">
                <a:solidFill>
                  <a:srgbClr val="FFFFFF"/>
                </a:solidFill>
              </a:rPr>
              <a:t> xx </a:t>
            </a:r>
            <a:r>
              <a:rPr lang="en-US" sz="2133" dirty="0" err="1">
                <a:solidFill>
                  <a:srgbClr val="FFFFFF"/>
                </a:solidFill>
              </a:rPr>
              <a:t>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39" name="Rectangle 38"/>
          <p:cNvSpPr/>
          <p:nvPr/>
        </p:nvSpPr>
        <p:spPr>
          <a:xfrm>
            <a:off x="8432800" y="4249390"/>
            <a:ext cx="3454400" cy="563231"/>
          </a:xfrm>
          <a:prstGeom prst="rect">
            <a:avLst/>
          </a:prstGeom>
        </p:spPr>
        <p:txBody>
          <a:bodyPr wrap="square" lIns="0" rIns="0">
            <a:spAutoFit/>
          </a:bodyPr>
          <a:lstStyle/>
          <a:p>
            <a:pPr>
              <a:lnSpc>
                <a:spcPct val="85000"/>
              </a:lnSpc>
            </a:pPr>
            <a:r>
              <a:rPr lang="en-US" sz="2133" dirty="0" err="1">
                <a:solidFill>
                  <a:srgbClr val="FFFFFF"/>
                </a:solidFill>
              </a:rPr>
              <a:t>Xxxxx</a:t>
            </a:r>
            <a:r>
              <a:rPr lang="en-US" sz="2133" dirty="0">
                <a:solidFill>
                  <a:srgbClr val="FFFFFF"/>
                </a:solidFill>
              </a:rPr>
              <a:t> xxx </a:t>
            </a: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42" name="Rectangle 41"/>
          <p:cNvSpPr/>
          <p:nvPr/>
        </p:nvSpPr>
        <p:spPr>
          <a:xfrm>
            <a:off x="8432800" y="5589945"/>
            <a:ext cx="3454400" cy="563231"/>
          </a:xfrm>
          <a:prstGeom prst="rect">
            <a:avLst/>
          </a:prstGeom>
        </p:spPr>
        <p:txBody>
          <a:bodyPr wrap="square" lIns="0" rIns="0">
            <a:spAutoFit/>
          </a:bodyPr>
          <a:lstStyle/>
          <a:p>
            <a:pPr>
              <a:lnSpc>
                <a:spcPct val="85000"/>
              </a:lnSpc>
            </a:pPr>
            <a:r>
              <a:rPr lang="en-US" sz="2133" dirty="0">
                <a:solidFill>
                  <a:srgbClr val="FFFFFF"/>
                </a:solidFill>
              </a:rPr>
              <a:t> </a:t>
            </a:r>
            <a:r>
              <a:rPr lang="en-US" sz="2133" dirty="0" err="1">
                <a:solidFill>
                  <a:srgbClr val="FFFFFF"/>
                </a:solidFill>
              </a:rPr>
              <a:t>xxxxxx</a:t>
            </a:r>
            <a:r>
              <a:rPr lang="en-US" sz="2133" dirty="0">
                <a:solidFill>
                  <a:srgbClr val="FFFFFF"/>
                </a:solidFill>
              </a:rPr>
              <a:t> </a:t>
            </a: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49" name="Freeform 33"/>
          <p:cNvSpPr>
            <a:spLocks noEditPoints="1"/>
          </p:cNvSpPr>
          <p:nvPr/>
        </p:nvSpPr>
        <p:spPr bwMode="auto">
          <a:xfrm>
            <a:off x="2942583" y="1985555"/>
            <a:ext cx="1542077" cy="1643192"/>
          </a:xfrm>
          <a:custGeom>
            <a:avLst/>
            <a:gdLst>
              <a:gd name="T0" fmla="*/ 352 w 847"/>
              <a:gd name="T1" fmla="*/ 452 h 903"/>
              <a:gd name="T2" fmla="*/ 495 w 847"/>
              <a:gd name="T3" fmla="*/ 452 h 903"/>
              <a:gd name="T4" fmla="*/ 423 w 847"/>
              <a:gd name="T5" fmla="*/ 495 h 903"/>
              <a:gd name="T6" fmla="*/ 423 w 847"/>
              <a:gd name="T7" fmla="*/ 409 h 903"/>
              <a:gd name="T8" fmla="*/ 423 w 847"/>
              <a:gd name="T9" fmla="*/ 495 h 903"/>
              <a:gd name="T10" fmla="*/ 814 w 847"/>
              <a:gd name="T11" fmla="*/ 226 h 903"/>
              <a:gd name="T12" fmla="*/ 559 w 847"/>
              <a:gd name="T13" fmla="*/ 217 h 903"/>
              <a:gd name="T14" fmla="*/ 288 w 847"/>
              <a:gd name="T15" fmla="*/ 217 h 903"/>
              <a:gd name="T16" fmla="*/ 33 w 847"/>
              <a:gd name="T17" fmla="*/ 226 h 903"/>
              <a:gd name="T18" fmla="*/ 94 w 847"/>
              <a:gd name="T19" fmla="*/ 509 h 903"/>
              <a:gd name="T20" fmla="*/ 129 w 847"/>
              <a:gd name="T21" fmla="*/ 717 h 903"/>
              <a:gd name="T22" fmla="*/ 423 w 847"/>
              <a:gd name="T23" fmla="*/ 903 h 903"/>
              <a:gd name="T24" fmla="*/ 717 w 847"/>
              <a:gd name="T25" fmla="*/ 717 h 903"/>
              <a:gd name="T26" fmla="*/ 814 w 847"/>
              <a:gd name="T27" fmla="*/ 677 h 903"/>
              <a:gd name="T28" fmla="*/ 129 w 847"/>
              <a:gd name="T29" fmla="*/ 689 h 903"/>
              <a:gd name="T30" fmla="*/ 57 w 847"/>
              <a:gd name="T31" fmla="*/ 663 h 903"/>
              <a:gd name="T32" fmla="*/ 174 w 847"/>
              <a:gd name="T33" fmla="*/ 471 h 903"/>
              <a:gd name="T34" fmla="*/ 283 w 847"/>
              <a:gd name="T35" fmla="*/ 658 h 903"/>
              <a:gd name="T36" fmla="*/ 267 w 847"/>
              <a:gd name="T37" fmla="*/ 505 h 903"/>
              <a:gd name="T38" fmla="*/ 267 w 847"/>
              <a:gd name="T39" fmla="*/ 399 h 903"/>
              <a:gd name="T40" fmla="*/ 267 w 847"/>
              <a:gd name="T41" fmla="*/ 505 h 903"/>
              <a:gd name="T42" fmla="*/ 175 w 847"/>
              <a:gd name="T43" fmla="*/ 433 h 903"/>
              <a:gd name="T44" fmla="*/ 129 w 847"/>
              <a:gd name="T45" fmla="*/ 215 h 903"/>
              <a:gd name="T46" fmla="*/ 269 w 847"/>
              <a:gd name="T47" fmla="*/ 362 h 903"/>
              <a:gd name="T48" fmla="*/ 502 w 847"/>
              <a:gd name="T49" fmla="*/ 315 h 903"/>
              <a:gd name="T50" fmla="*/ 537 w 847"/>
              <a:gd name="T51" fmla="*/ 255 h 903"/>
              <a:gd name="T52" fmla="*/ 423 w 847"/>
              <a:gd name="T53" fmla="*/ 29 h 903"/>
              <a:gd name="T54" fmla="*/ 423 w 847"/>
              <a:gd name="T55" fmla="*/ 273 h 903"/>
              <a:gd name="T56" fmla="*/ 423 w 847"/>
              <a:gd name="T57" fmla="*/ 29 h 903"/>
              <a:gd name="T58" fmla="*/ 391 w 847"/>
              <a:gd name="T59" fmla="*/ 290 h 903"/>
              <a:gd name="T60" fmla="*/ 299 w 847"/>
              <a:gd name="T61" fmla="*/ 343 h 903"/>
              <a:gd name="T62" fmla="*/ 299 w 847"/>
              <a:gd name="T63" fmla="*/ 561 h 903"/>
              <a:gd name="T64" fmla="*/ 391 w 847"/>
              <a:gd name="T65" fmla="*/ 614 h 903"/>
              <a:gd name="T66" fmla="*/ 299 w 847"/>
              <a:gd name="T67" fmla="*/ 561 h 903"/>
              <a:gd name="T68" fmla="*/ 315 w 847"/>
              <a:gd name="T69" fmla="*/ 677 h 903"/>
              <a:gd name="T70" fmla="*/ 532 w 847"/>
              <a:gd name="T71" fmla="*/ 677 h 903"/>
              <a:gd name="T72" fmla="*/ 537 w 847"/>
              <a:gd name="T73" fmla="*/ 648 h 903"/>
              <a:gd name="T74" fmla="*/ 502 w 847"/>
              <a:gd name="T75" fmla="*/ 588 h 903"/>
              <a:gd name="T76" fmla="*/ 537 w 847"/>
              <a:gd name="T77" fmla="*/ 648 h 903"/>
              <a:gd name="T78" fmla="*/ 488 w 847"/>
              <a:gd name="T79" fmla="*/ 563 h 903"/>
              <a:gd name="T80" fmla="*/ 359 w 847"/>
              <a:gd name="T81" fmla="*/ 563 h 903"/>
              <a:gd name="T82" fmla="*/ 294 w 847"/>
              <a:gd name="T83" fmla="*/ 452 h 903"/>
              <a:gd name="T84" fmla="*/ 359 w 847"/>
              <a:gd name="T85" fmla="*/ 340 h 903"/>
              <a:gd name="T86" fmla="*/ 488 w 847"/>
              <a:gd name="T87" fmla="*/ 340 h 903"/>
              <a:gd name="T88" fmla="*/ 552 w 847"/>
              <a:gd name="T89" fmla="*/ 452 h 903"/>
              <a:gd name="T90" fmla="*/ 717 w 847"/>
              <a:gd name="T91" fmla="*/ 215 h 903"/>
              <a:gd name="T92" fmla="*/ 672 w 847"/>
              <a:gd name="T93" fmla="*/ 433 h 903"/>
              <a:gd name="T94" fmla="*/ 564 w 847"/>
              <a:gd name="T95" fmla="*/ 245 h 903"/>
              <a:gd name="T96" fmla="*/ 580 w 847"/>
              <a:gd name="T97" fmla="*/ 399 h 903"/>
              <a:gd name="T98" fmla="*/ 580 w 847"/>
              <a:gd name="T99" fmla="*/ 505 h 903"/>
              <a:gd name="T100" fmla="*/ 580 w 847"/>
              <a:gd name="T101" fmla="*/ 399 h 903"/>
              <a:gd name="T102" fmla="*/ 717 w 847"/>
              <a:gd name="T103" fmla="*/ 689 h 903"/>
              <a:gd name="T104" fmla="*/ 564 w 847"/>
              <a:gd name="T105" fmla="*/ 658 h 903"/>
              <a:gd name="T106" fmla="*/ 672 w 847"/>
              <a:gd name="T107" fmla="*/ 47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7" h="903">
                <a:moveTo>
                  <a:pt x="423" y="380"/>
                </a:moveTo>
                <a:cubicBezTo>
                  <a:pt x="384" y="380"/>
                  <a:pt x="352" y="412"/>
                  <a:pt x="352" y="452"/>
                </a:cubicBezTo>
                <a:cubicBezTo>
                  <a:pt x="352" y="491"/>
                  <a:pt x="384" y="523"/>
                  <a:pt x="423" y="523"/>
                </a:cubicBezTo>
                <a:cubicBezTo>
                  <a:pt x="463" y="523"/>
                  <a:pt x="495" y="491"/>
                  <a:pt x="495" y="452"/>
                </a:cubicBezTo>
                <a:cubicBezTo>
                  <a:pt x="495" y="412"/>
                  <a:pt x="463" y="380"/>
                  <a:pt x="423" y="380"/>
                </a:cubicBezTo>
                <a:close/>
                <a:moveTo>
                  <a:pt x="423" y="495"/>
                </a:moveTo>
                <a:cubicBezTo>
                  <a:pt x="400" y="495"/>
                  <a:pt x="380" y="475"/>
                  <a:pt x="380" y="452"/>
                </a:cubicBezTo>
                <a:cubicBezTo>
                  <a:pt x="380" y="428"/>
                  <a:pt x="400" y="409"/>
                  <a:pt x="423" y="409"/>
                </a:cubicBezTo>
                <a:cubicBezTo>
                  <a:pt x="447" y="409"/>
                  <a:pt x="466" y="428"/>
                  <a:pt x="466" y="452"/>
                </a:cubicBezTo>
                <a:cubicBezTo>
                  <a:pt x="466" y="475"/>
                  <a:pt x="447" y="495"/>
                  <a:pt x="423" y="495"/>
                </a:cubicBezTo>
                <a:close/>
                <a:moveTo>
                  <a:pt x="695" y="452"/>
                </a:moveTo>
                <a:cubicBezTo>
                  <a:pt x="789" y="368"/>
                  <a:pt x="847" y="282"/>
                  <a:pt x="814" y="226"/>
                </a:cubicBezTo>
                <a:cubicBezTo>
                  <a:pt x="804" y="208"/>
                  <a:pt x="778" y="186"/>
                  <a:pt x="717" y="186"/>
                </a:cubicBezTo>
                <a:cubicBezTo>
                  <a:pt x="674" y="186"/>
                  <a:pt x="619" y="197"/>
                  <a:pt x="559" y="217"/>
                </a:cubicBezTo>
                <a:cubicBezTo>
                  <a:pt x="534" y="93"/>
                  <a:pt x="488" y="0"/>
                  <a:pt x="423" y="0"/>
                </a:cubicBezTo>
                <a:cubicBezTo>
                  <a:pt x="359" y="0"/>
                  <a:pt x="313" y="93"/>
                  <a:pt x="288" y="217"/>
                </a:cubicBezTo>
                <a:cubicBezTo>
                  <a:pt x="228" y="197"/>
                  <a:pt x="173" y="186"/>
                  <a:pt x="129" y="186"/>
                </a:cubicBezTo>
                <a:cubicBezTo>
                  <a:pt x="68" y="186"/>
                  <a:pt x="43" y="208"/>
                  <a:pt x="33" y="226"/>
                </a:cubicBezTo>
                <a:cubicBezTo>
                  <a:pt x="0" y="282"/>
                  <a:pt x="58" y="368"/>
                  <a:pt x="152" y="452"/>
                </a:cubicBezTo>
                <a:cubicBezTo>
                  <a:pt x="131" y="471"/>
                  <a:pt x="111" y="490"/>
                  <a:pt x="94" y="509"/>
                </a:cubicBezTo>
                <a:cubicBezTo>
                  <a:pt x="31" y="580"/>
                  <a:pt x="10" y="638"/>
                  <a:pt x="32" y="677"/>
                </a:cubicBezTo>
                <a:cubicBezTo>
                  <a:pt x="43" y="696"/>
                  <a:pt x="68" y="717"/>
                  <a:pt x="129" y="717"/>
                </a:cubicBezTo>
                <a:cubicBezTo>
                  <a:pt x="173" y="717"/>
                  <a:pt x="228" y="706"/>
                  <a:pt x="288" y="686"/>
                </a:cubicBezTo>
                <a:cubicBezTo>
                  <a:pt x="313" y="810"/>
                  <a:pt x="359" y="903"/>
                  <a:pt x="423" y="903"/>
                </a:cubicBezTo>
                <a:cubicBezTo>
                  <a:pt x="488" y="903"/>
                  <a:pt x="534" y="810"/>
                  <a:pt x="559" y="686"/>
                </a:cubicBezTo>
                <a:cubicBezTo>
                  <a:pt x="619" y="706"/>
                  <a:pt x="674" y="717"/>
                  <a:pt x="717" y="717"/>
                </a:cubicBezTo>
                <a:cubicBezTo>
                  <a:pt x="717" y="717"/>
                  <a:pt x="717" y="717"/>
                  <a:pt x="717" y="717"/>
                </a:cubicBezTo>
                <a:cubicBezTo>
                  <a:pt x="778" y="717"/>
                  <a:pt x="804" y="696"/>
                  <a:pt x="814" y="677"/>
                </a:cubicBezTo>
                <a:cubicBezTo>
                  <a:pt x="847" y="621"/>
                  <a:pt x="789" y="535"/>
                  <a:pt x="695" y="452"/>
                </a:cubicBezTo>
                <a:close/>
                <a:moveTo>
                  <a:pt x="129" y="689"/>
                </a:moveTo>
                <a:cubicBezTo>
                  <a:pt x="129" y="689"/>
                  <a:pt x="129" y="689"/>
                  <a:pt x="129" y="689"/>
                </a:cubicBezTo>
                <a:cubicBezTo>
                  <a:pt x="103" y="689"/>
                  <a:pt x="70" y="684"/>
                  <a:pt x="57" y="663"/>
                </a:cubicBezTo>
                <a:cubicBezTo>
                  <a:pt x="42" y="636"/>
                  <a:pt x="64" y="586"/>
                  <a:pt x="116" y="528"/>
                </a:cubicBezTo>
                <a:cubicBezTo>
                  <a:pt x="133" y="509"/>
                  <a:pt x="153" y="490"/>
                  <a:pt x="174" y="471"/>
                </a:cubicBezTo>
                <a:cubicBezTo>
                  <a:pt x="204" y="495"/>
                  <a:pt x="235" y="518"/>
                  <a:pt x="269" y="541"/>
                </a:cubicBezTo>
                <a:cubicBezTo>
                  <a:pt x="272" y="581"/>
                  <a:pt x="276" y="621"/>
                  <a:pt x="283" y="658"/>
                </a:cubicBezTo>
                <a:cubicBezTo>
                  <a:pt x="224" y="678"/>
                  <a:pt x="171" y="689"/>
                  <a:pt x="129" y="689"/>
                </a:cubicBezTo>
                <a:close/>
                <a:moveTo>
                  <a:pt x="267" y="505"/>
                </a:moveTo>
                <a:cubicBezTo>
                  <a:pt x="241" y="487"/>
                  <a:pt x="218" y="469"/>
                  <a:pt x="197" y="452"/>
                </a:cubicBezTo>
                <a:cubicBezTo>
                  <a:pt x="218" y="434"/>
                  <a:pt x="242" y="416"/>
                  <a:pt x="267" y="399"/>
                </a:cubicBezTo>
                <a:cubicBezTo>
                  <a:pt x="266" y="416"/>
                  <a:pt x="266" y="434"/>
                  <a:pt x="266" y="452"/>
                </a:cubicBezTo>
                <a:cubicBezTo>
                  <a:pt x="266" y="469"/>
                  <a:pt x="266" y="487"/>
                  <a:pt x="267" y="505"/>
                </a:cubicBezTo>
                <a:close/>
                <a:moveTo>
                  <a:pt x="269" y="362"/>
                </a:moveTo>
                <a:cubicBezTo>
                  <a:pt x="235" y="385"/>
                  <a:pt x="203" y="409"/>
                  <a:pt x="175" y="433"/>
                </a:cubicBezTo>
                <a:cubicBezTo>
                  <a:pt x="81" y="350"/>
                  <a:pt x="37" y="275"/>
                  <a:pt x="57" y="240"/>
                </a:cubicBezTo>
                <a:cubicBezTo>
                  <a:pt x="70" y="219"/>
                  <a:pt x="103" y="215"/>
                  <a:pt x="129" y="215"/>
                </a:cubicBezTo>
                <a:cubicBezTo>
                  <a:pt x="171" y="215"/>
                  <a:pt x="224" y="226"/>
                  <a:pt x="283" y="245"/>
                </a:cubicBezTo>
                <a:cubicBezTo>
                  <a:pt x="276" y="283"/>
                  <a:pt x="272" y="322"/>
                  <a:pt x="269" y="362"/>
                </a:cubicBezTo>
                <a:close/>
                <a:moveTo>
                  <a:pt x="548" y="343"/>
                </a:moveTo>
                <a:cubicBezTo>
                  <a:pt x="533" y="333"/>
                  <a:pt x="518" y="324"/>
                  <a:pt x="502" y="315"/>
                </a:cubicBezTo>
                <a:cubicBezTo>
                  <a:pt x="487" y="306"/>
                  <a:pt x="471" y="298"/>
                  <a:pt x="456" y="290"/>
                </a:cubicBezTo>
                <a:cubicBezTo>
                  <a:pt x="483" y="277"/>
                  <a:pt x="510" y="265"/>
                  <a:pt x="537" y="255"/>
                </a:cubicBezTo>
                <a:cubicBezTo>
                  <a:pt x="541" y="283"/>
                  <a:pt x="545" y="312"/>
                  <a:pt x="548" y="343"/>
                </a:cubicBezTo>
                <a:close/>
                <a:moveTo>
                  <a:pt x="423" y="29"/>
                </a:moveTo>
                <a:cubicBezTo>
                  <a:pt x="464" y="29"/>
                  <a:pt x="507" y="104"/>
                  <a:pt x="532" y="227"/>
                </a:cubicBezTo>
                <a:cubicBezTo>
                  <a:pt x="497" y="240"/>
                  <a:pt x="460" y="255"/>
                  <a:pt x="423" y="273"/>
                </a:cubicBezTo>
                <a:cubicBezTo>
                  <a:pt x="387" y="255"/>
                  <a:pt x="350" y="240"/>
                  <a:pt x="315" y="227"/>
                </a:cubicBezTo>
                <a:cubicBezTo>
                  <a:pt x="340" y="104"/>
                  <a:pt x="383" y="29"/>
                  <a:pt x="423" y="29"/>
                </a:cubicBezTo>
                <a:close/>
                <a:moveTo>
                  <a:pt x="310" y="255"/>
                </a:moveTo>
                <a:cubicBezTo>
                  <a:pt x="336" y="265"/>
                  <a:pt x="364" y="277"/>
                  <a:pt x="391" y="290"/>
                </a:cubicBezTo>
                <a:cubicBezTo>
                  <a:pt x="376" y="298"/>
                  <a:pt x="360" y="306"/>
                  <a:pt x="345" y="315"/>
                </a:cubicBezTo>
                <a:cubicBezTo>
                  <a:pt x="329" y="324"/>
                  <a:pt x="314" y="333"/>
                  <a:pt x="299" y="343"/>
                </a:cubicBezTo>
                <a:cubicBezTo>
                  <a:pt x="302" y="312"/>
                  <a:pt x="305" y="283"/>
                  <a:pt x="310" y="255"/>
                </a:cubicBezTo>
                <a:close/>
                <a:moveTo>
                  <a:pt x="299" y="561"/>
                </a:moveTo>
                <a:cubicBezTo>
                  <a:pt x="314" y="570"/>
                  <a:pt x="329" y="579"/>
                  <a:pt x="345" y="588"/>
                </a:cubicBezTo>
                <a:cubicBezTo>
                  <a:pt x="360" y="597"/>
                  <a:pt x="376" y="606"/>
                  <a:pt x="391" y="614"/>
                </a:cubicBezTo>
                <a:cubicBezTo>
                  <a:pt x="364" y="627"/>
                  <a:pt x="336" y="638"/>
                  <a:pt x="310" y="648"/>
                </a:cubicBezTo>
                <a:cubicBezTo>
                  <a:pt x="305" y="621"/>
                  <a:pt x="302" y="592"/>
                  <a:pt x="299" y="561"/>
                </a:cubicBezTo>
                <a:close/>
                <a:moveTo>
                  <a:pt x="423" y="874"/>
                </a:moveTo>
                <a:cubicBezTo>
                  <a:pt x="383" y="874"/>
                  <a:pt x="340" y="799"/>
                  <a:pt x="315" y="677"/>
                </a:cubicBezTo>
                <a:cubicBezTo>
                  <a:pt x="350" y="664"/>
                  <a:pt x="387" y="648"/>
                  <a:pt x="423" y="630"/>
                </a:cubicBezTo>
                <a:cubicBezTo>
                  <a:pt x="460" y="648"/>
                  <a:pt x="497" y="664"/>
                  <a:pt x="532" y="677"/>
                </a:cubicBezTo>
                <a:cubicBezTo>
                  <a:pt x="507" y="799"/>
                  <a:pt x="464" y="874"/>
                  <a:pt x="423" y="874"/>
                </a:cubicBezTo>
                <a:close/>
                <a:moveTo>
                  <a:pt x="537" y="648"/>
                </a:moveTo>
                <a:cubicBezTo>
                  <a:pt x="510" y="638"/>
                  <a:pt x="483" y="627"/>
                  <a:pt x="456" y="614"/>
                </a:cubicBezTo>
                <a:cubicBezTo>
                  <a:pt x="471" y="606"/>
                  <a:pt x="487" y="597"/>
                  <a:pt x="502" y="588"/>
                </a:cubicBezTo>
                <a:cubicBezTo>
                  <a:pt x="518" y="579"/>
                  <a:pt x="533" y="570"/>
                  <a:pt x="548" y="561"/>
                </a:cubicBezTo>
                <a:cubicBezTo>
                  <a:pt x="545" y="592"/>
                  <a:pt x="541" y="621"/>
                  <a:pt x="537" y="648"/>
                </a:cubicBezTo>
                <a:close/>
                <a:moveTo>
                  <a:pt x="550" y="525"/>
                </a:moveTo>
                <a:cubicBezTo>
                  <a:pt x="531" y="538"/>
                  <a:pt x="510" y="551"/>
                  <a:pt x="488" y="563"/>
                </a:cubicBezTo>
                <a:cubicBezTo>
                  <a:pt x="466" y="576"/>
                  <a:pt x="445" y="587"/>
                  <a:pt x="423" y="598"/>
                </a:cubicBezTo>
                <a:cubicBezTo>
                  <a:pt x="402" y="587"/>
                  <a:pt x="380" y="576"/>
                  <a:pt x="359" y="563"/>
                </a:cubicBezTo>
                <a:cubicBezTo>
                  <a:pt x="337" y="551"/>
                  <a:pt x="316" y="538"/>
                  <a:pt x="296" y="525"/>
                </a:cubicBezTo>
                <a:cubicBezTo>
                  <a:pt x="295" y="501"/>
                  <a:pt x="294" y="477"/>
                  <a:pt x="294" y="452"/>
                </a:cubicBezTo>
                <a:cubicBezTo>
                  <a:pt x="294" y="426"/>
                  <a:pt x="295" y="402"/>
                  <a:pt x="296" y="379"/>
                </a:cubicBezTo>
                <a:cubicBezTo>
                  <a:pt x="317" y="365"/>
                  <a:pt x="337" y="352"/>
                  <a:pt x="359" y="340"/>
                </a:cubicBezTo>
                <a:cubicBezTo>
                  <a:pt x="380" y="328"/>
                  <a:pt x="402" y="316"/>
                  <a:pt x="423" y="305"/>
                </a:cubicBezTo>
                <a:cubicBezTo>
                  <a:pt x="445" y="316"/>
                  <a:pt x="466" y="328"/>
                  <a:pt x="488" y="340"/>
                </a:cubicBezTo>
                <a:cubicBezTo>
                  <a:pt x="510" y="353"/>
                  <a:pt x="531" y="366"/>
                  <a:pt x="550" y="379"/>
                </a:cubicBezTo>
                <a:cubicBezTo>
                  <a:pt x="552" y="402"/>
                  <a:pt x="552" y="426"/>
                  <a:pt x="552" y="452"/>
                </a:cubicBezTo>
                <a:cubicBezTo>
                  <a:pt x="552" y="477"/>
                  <a:pt x="552" y="501"/>
                  <a:pt x="550" y="525"/>
                </a:cubicBezTo>
                <a:close/>
                <a:moveTo>
                  <a:pt x="717" y="215"/>
                </a:moveTo>
                <a:cubicBezTo>
                  <a:pt x="744" y="215"/>
                  <a:pt x="777" y="219"/>
                  <a:pt x="790" y="240"/>
                </a:cubicBezTo>
                <a:cubicBezTo>
                  <a:pt x="810" y="275"/>
                  <a:pt x="766" y="350"/>
                  <a:pt x="672" y="433"/>
                </a:cubicBezTo>
                <a:cubicBezTo>
                  <a:pt x="643" y="409"/>
                  <a:pt x="611" y="385"/>
                  <a:pt x="578" y="362"/>
                </a:cubicBezTo>
                <a:cubicBezTo>
                  <a:pt x="575" y="322"/>
                  <a:pt x="571" y="283"/>
                  <a:pt x="564" y="245"/>
                </a:cubicBezTo>
                <a:cubicBezTo>
                  <a:pt x="623" y="226"/>
                  <a:pt x="676" y="215"/>
                  <a:pt x="717" y="215"/>
                </a:cubicBezTo>
                <a:close/>
                <a:moveTo>
                  <a:pt x="580" y="399"/>
                </a:moveTo>
                <a:cubicBezTo>
                  <a:pt x="605" y="416"/>
                  <a:pt x="629" y="434"/>
                  <a:pt x="650" y="452"/>
                </a:cubicBezTo>
                <a:cubicBezTo>
                  <a:pt x="629" y="469"/>
                  <a:pt x="605" y="487"/>
                  <a:pt x="580" y="505"/>
                </a:cubicBezTo>
                <a:cubicBezTo>
                  <a:pt x="581" y="487"/>
                  <a:pt x="581" y="469"/>
                  <a:pt x="581" y="452"/>
                </a:cubicBezTo>
                <a:cubicBezTo>
                  <a:pt x="581" y="434"/>
                  <a:pt x="581" y="416"/>
                  <a:pt x="580" y="399"/>
                </a:cubicBezTo>
                <a:close/>
                <a:moveTo>
                  <a:pt x="790" y="663"/>
                </a:moveTo>
                <a:cubicBezTo>
                  <a:pt x="777" y="684"/>
                  <a:pt x="744" y="689"/>
                  <a:pt x="717" y="689"/>
                </a:cubicBezTo>
                <a:cubicBezTo>
                  <a:pt x="717" y="689"/>
                  <a:pt x="717" y="689"/>
                  <a:pt x="717" y="689"/>
                </a:cubicBezTo>
                <a:cubicBezTo>
                  <a:pt x="676" y="689"/>
                  <a:pt x="623" y="678"/>
                  <a:pt x="564" y="658"/>
                </a:cubicBezTo>
                <a:cubicBezTo>
                  <a:pt x="571" y="621"/>
                  <a:pt x="575" y="581"/>
                  <a:pt x="578" y="541"/>
                </a:cubicBezTo>
                <a:cubicBezTo>
                  <a:pt x="611" y="519"/>
                  <a:pt x="643" y="495"/>
                  <a:pt x="672" y="471"/>
                </a:cubicBezTo>
                <a:cubicBezTo>
                  <a:pt x="766" y="553"/>
                  <a:pt x="810" y="628"/>
                  <a:pt x="790" y="663"/>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useBgFill="1">
        <p:nvSpPr>
          <p:cNvPr id="23" name="Freeform 35"/>
          <p:cNvSpPr>
            <a:spLocks/>
          </p:cNvSpPr>
          <p:nvPr/>
        </p:nvSpPr>
        <p:spPr bwMode="white">
          <a:xfrm>
            <a:off x="-261624" y="1206489"/>
            <a:ext cx="3357020" cy="9098193"/>
          </a:xfrm>
          <a:custGeom>
            <a:avLst/>
            <a:gdLst>
              <a:gd name="T0" fmla="*/ 901 w 1398"/>
              <a:gd name="T1" fmla="*/ 142 h 4117"/>
              <a:gd name="T2" fmla="*/ 627 w 1398"/>
              <a:gd name="T3" fmla="*/ 341 h 4117"/>
              <a:gd name="T4" fmla="*/ 477 w 1398"/>
              <a:gd name="T5" fmla="*/ 611 h 4117"/>
              <a:gd name="T6" fmla="*/ 477 w 1398"/>
              <a:gd name="T7" fmla="*/ 950 h 4117"/>
              <a:gd name="T8" fmla="*/ 608 w 1398"/>
              <a:gd name="T9" fmla="*/ 1279 h 4117"/>
              <a:gd name="T10" fmla="*/ 690 w 1398"/>
              <a:gd name="T11" fmla="*/ 1853 h 4117"/>
              <a:gd name="T12" fmla="*/ 1176 w 1398"/>
              <a:gd name="T13" fmla="*/ 1888 h 4117"/>
              <a:gd name="T14" fmla="*/ 1398 w 1398"/>
              <a:gd name="T15" fmla="*/ 2588 h 4117"/>
              <a:gd name="T16" fmla="*/ 1042 w 1398"/>
              <a:gd name="T17" fmla="*/ 3142 h 4117"/>
              <a:gd name="T18" fmla="*/ 901 w 1398"/>
              <a:gd name="T19" fmla="*/ 3441 h 4117"/>
              <a:gd name="T20" fmla="*/ 690 w 1398"/>
              <a:gd name="T21" fmla="*/ 4117 h 4117"/>
              <a:gd name="T22" fmla="*/ 0 w 1398"/>
              <a:gd name="T23" fmla="*/ 4117 h 4117"/>
              <a:gd name="T24" fmla="*/ 0 w 1398"/>
              <a:gd name="T25" fmla="*/ 0 h 4117"/>
              <a:gd name="T26" fmla="*/ 699 w 1398"/>
              <a:gd name="T27" fmla="*/ 0 h 4117"/>
              <a:gd name="T28" fmla="*/ 901 w 1398"/>
              <a:gd name="T29" fmla="*/ 142 h 411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0 w 10000"/>
              <a:gd name="connsiteY12" fmla="*/ 67 h 10067"/>
              <a:gd name="connsiteX13" fmla="*/ 5315 w 10000"/>
              <a:gd name="connsiteY13" fmla="*/ 0 h 10067"/>
              <a:gd name="connsiteX14" fmla="*/ 6445 w 10000"/>
              <a:gd name="connsiteY14" fmla="*/ 412 h 1006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6445 w 10000"/>
              <a:gd name="connsiteY14" fmla="*/ 412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507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67">
                <a:moveTo>
                  <a:pt x="9519" y="11"/>
                </a:moveTo>
                <a:cubicBezTo>
                  <a:pt x="6737" y="306"/>
                  <a:pt x="6972" y="468"/>
                  <a:pt x="5294" y="763"/>
                </a:cubicBezTo>
                <a:lnTo>
                  <a:pt x="4123" y="1573"/>
                </a:lnTo>
                <a:lnTo>
                  <a:pt x="4438" y="2346"/>
                </a:lnTo>
                <a:cubicBezTo>
                  <a:pt x="4408" y="2622"/>
                  <a:pt x="5109" y="2898"/>
                  <a:pt x="5079" y="3174"/>
                </a:cubicBezTo>
                <a:cubicBezTo>
                  <a:pt x="5031" y="3639"/>
                  <a:pt x="4984" y="4103"/>
                  <a:pt x="4936" y="4568"/>
                </a:cubicBezTo>
                <a:lnTo>
                  <a:pt x="8412" y="4653"/>
                </a:lnTo>
                <a:lnTo>
                  <a:pt x="10000" y="6353"/>
                </a:lnTo>
                <a:lnTo>
                  <a:pt x="7454" y="7699"/>
                </a:lnTo>
                <a:lnTo>
                  <a:pt x="6445" y="8425"/>
                </a:lnTo>
                <a:lnTo>
                  <a:pt x="4936" y="10067"/>
                </a:lnTo>
                <a:lnTo>
                  <a:pt x="0" y="10067"/>
                </a:lnTo>
                <a:cubicBezTo>
                  <a:pt x="13" y="6711"/>
                  <a:pt x="26" y="3356"/>
                  <a:pt x="39" y="0"/>
                </a:cubicBezTo>
                <a:lnTo>
                  <a:pt x="5315" y="0"/>
                </a:lnTo>
                <a:lnTo>
                  <a:pt x="9519" y="1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373737"/>
              </a:solidFill>
              <a:latin typeface="Gotham Light"/>
              <a:cs typeface="Gotham Light"/>
            </a:endParaRPr>
          </a:p>
        </p:txBody>
      </p:sp>
      <p:sp>
        <p:nvSpPr>
          <p:cNvPr id="9" name="Freeform 36"/>
          <p:cNvSpPr>
            <a:spLocks noEditPoints="1"/>
          </p:cNvSpPr>
          <p:nvPr/>
        </p:nvSpPr>
        <p:spPr bwMode="auto">
          <a:xfrm>
            <a:off x="696131" y="990601"/>
            <a:ext cx="5110428" cy="6978543"/>
          </a:xfrm>
          <a:custGeom>
            <a:avLst/>
            <a:gdLst>
              <a:gd name="T0" fmla="*/ 913 w 1589"/>
              <a:gd name="T1" fmla="*/ 29 h 2169"/>
              <a:gd name="T2" fmla="*/ 126 w 1589"/>
              <a:gd name="T3" fmla="*/ 393 h 2169"/>
              <a:gd name="T4" fmla="*/ 89 w 1589"/>
              <a:gd name="T5" fmla="*/ 690 h 2169"/>
              <a:gd name="T6" fmla="*/ 103 w 1589"/>
              <a:gd name="T7" fmla="*/ 930 h 2169"/>
              <a:gd name="T8" fmla="*/ 20 w 1589"/>
              <a:gd name="T9" fmla="*/ 1132 h 2169"/>
              <a:gd name="T10" fmla="*/ 99 w 1589"/>
              <a:gd name="T11" fmla="*/ 1174 h 2169"/>
              <a:gd name="T12" fmla="*/ 69 w 1589"/>
              <a:gd name="T13" fmla="*/ 1255 h 2169"/>
              <a:gd name="T14" fmla="*/ 107 w 1589"/>
              <a:gd name="T15" fmla="*/ 1335 h 2169"/>
              <a:gd name="T16" fmla="*/ 90 w 1589"/>
              <a:gd name="T17" fmla="*/ 1427 h 2169"/>
              <a:gd name="T18" fmla="*/ 153 w 1589"/>
              <a:gd name="T19" fmla="*/ 1482 h 2169"/>
              <a:gd name="T20" fmla="*/ 229 w 1589"/>
              <a:gd name="T21" fmla="*/ 1642 h 2169"/>
              <a:gd name="T22" fmla="*/ 583 w 1589"/>
              <a:gd name="T23" fmla="*/ 1567 h 2169"/>
              <a:gd name="T24" fmla="*/ 675 w 1589"/>
              <a:gd name="T25" fmla="*/ 1816 h 2169"/>
              <a:gd name="T26" fmla="*/ 630 w 1589"/>
              <a:gd name="T27" fmla="*/ 2057 h 2169"/>
              <a:gd name="T28" fmla="*/ 696 w 1589"/>
              <a:gd name="T29" fmla="*/ 2163 h 2169"/>
              <a:gd name="T30" fmla="*/ 1299 w 1589"/>
              <a:gd name="T31" fmla="*/ 1653 h 2169"/>
              <a:gd name="T32" fmla="*/ 1589 w 1589"/>
              <a:gd name="T33" fmla="*/ 633 h 2169"/>
              <a:gd name="T34" fmla="*/ 1216 w 1589"/>
              <a:gd name="T35" fmla="*/ 1223 h 2169"/>
              <a:gd name="T36" fmla="*/ 1103 w 1589"/>
              <a:gd name="T37" fmla="*/ 1202 h 2169"/>
              <a:gd name="T38" fmla="*/ 1051 w 1589"/>
              <a:gd name="T39" fmla="*/ 1111 h 2169"/>
              <a:gd name="T40" fmla="*/ 975 w 1589"/>
              <a:gd name="T41" fmla="*/ 1004 h 2169"/>
              <a:gd name="T42" fmla="*/ 818 w 1589"/>
              <a:gd name="T43" fmla="*/ 995 h 2169"/>
              <a:gd name="T44" fmla="*/ 630 w 1589"/>
              <a:gd name="T45" fmla="*/ 887 h 2169"/>
              <a:gd name="T46" fmla="*/ 551 w 1589"/>
              <a:gd name="T47" fmla="*/ 808 h 2169"/>
              <a:gd name="T48" fmla="*/ 442 w 1589"/>
              <a:gd name="T49" fmla="*/ 755 h 2169"/>
              <a:gd name="T50" fmla="*/ 341 w 1589"/>
              <a:gd name="T51" fmla="*/ 708 h 2169"/>
              <a:gd name="T52" fmla="*/ 171 w 1589"/>
              <a:gd name="T53" fmla="*/ 590 h 2169"/>
              <a:gd name="T54" fmla="*/ 198 w 1589"/>
              <a:gd name="T55" fmla="*/ 482 h 2169"/>
              <a:gd name="T56" fmla="*/ 244 w 1589"/>
              <a:gd name="T57" fmla="*/ 409 h 2169"/>
              <a:gd name="T58" fmla="*/ 370 w 1589"/>
              <a:gd name="T59" fmla="*/ 283 h 2169"/>
              <a:gd name="T60" fmla="*/ 457 w 1589"/>
              <a:gd name="T61" fmla="*/ 211 h 2169"/>
              <a:gd name="T62" fmla="*/ 592 w 1589"/>
              <a:gd name="T63" fmla="*/ 147 h 2169"/>
              <a:gd name="T64" fmla="*/ 782 w 1589"/>
              <a:gd name="T65" fmla="*/ 96 h 2169"/>
              <a:gd name="T66" fmla="*/ 936 w 1589"/>
              <a:gd name="T67" fmla="*/ 87 h 2169"/>
              <a:gd name="T68" fmla="*/ 1105 w 1589"/>
              <a:gd name="T69" fmla="*/ 108 h 2169"/>
              <a:gd name="T70" fmla="*/ 1373 w 1589"/>
              <a:gd name="T71" fmla="*/ 309 h 2169"/>
              <a:gd name="T72" fmla="*/ 1523 w 1589"/>
              <a:gd name="T73" fmla="*/ 620 h 2169"/>
              <a:gd name="T74" fmla="*/ 1529 w 1589"/>
              <a:gd name="T75" fmla="*/ 754 h 2169"/>
              <a:gd name="T76" fmla="*/ 1439 w 1589"/>
              <a:gd name="T77" fmla="*/ 910 h 2169"/>
              <a:gd name="T78" fmla="*/ 1297 w 1589"/>
              <a:gd name="T79" fmla="*/ 110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89" h="2169">
                <a:moveTo>
                  <a:pt x="1589" y="633"/>
                </a:moveTo>
                <a:cubicBezTo>
                  <a:pt x="1589" y="257"/>
                  <a:pt x="1275" y="0"/>
                  <a:pt x="913" y="29"/>
                </a:cubicBezTo>
                <a:cubicBezTo>
                  <a:pt x="552" y="57"/>
                  <a:pt x="378" y="162"/>
                  <a:pt x="302" y="210"/>
                </a:cubicBezTo>
                <a:cubicBezTo>
                  <a:pt x="226" y="257"/>
                  <a:pt x="152" y="341"/>
                  <a:pt x="126" y="393"/>
                </a:cubicBezTo>
                <a:cubicBezTo>
                  <a:pt x="99" y="445"/>
                  <a:pt x="83" y="542"/>
                  <a:pt x="80" y="587"/>
                </a:cubicBezTo>
                <a:cubicBezTo>
                  <a:pt x="77" y="632"/>
                  <a:pt x="82" y="660"/>
                  <a:pt x="89" y="690"/>
                </a:cubicBezTo>
                <a:cubicBezTo>
                  <a:pt x="96" y="720"/>
                  <a:pt x="126" y="769"/>
                  <a:pt x="135" y="806"/>
                </a:cubicBezTo>
                <a:cubicBezTo>
                  <a:pt x="143" y="842"/>
                  <a:pt x="120" y="904"/>
                  <a:pt x="103" y="930"/>
                </a:cubicBezTo>
                <a:cubicBezTo>
                  <a:pt x="87" y="955"/>
                  <a:pt x="29" y="1039"/>
                  <a:pt x="15" y="1060"/>
                </a:cubicBezTo>
                <a:cubicBezTo>
                  <a:pt x="0" y="1081"/>
                  <a:pt x="10" y="1109"/>
                  <a:pt x="20" y="1132"/>
                </a:cubicBezTo>
                <a:cubicBezTo>
                  <a:pt x="30" y="1156"/>
                  <a:pt x="67" y="1165"/>
                  <a:pt x="75" y="1168"/>
                </a:cubicBezTo>
                <a:cubicBezTo>
                  <a:pt x="83" y="1171"/>
                  <a:pt x="96" y="1171"/>
                  <a:pt x="99" y="1174"/>
                </a:cubicBezTo>
                <a:cubicBezTo>
                  <a:pt x="101" y="1177"/>
                  <a:pt x="97" y="1202"/>
                  <a:pt x="92" y="1217"/>
                </a:cubicBezTo>
                <a:cubicBezTo>
                  <a:pt x="88" y="1231"/>
                  <a:pt x="74" y="1247"/>
                  <a:pt x="69" y="1255"/>
                </a:cubicBezTo>
                <a:cubicBezTo>
                  <a:pt x="64" y="1264"/>
                  <a:pt x="72" y="1292"/>
                  <a:pt x="80" y="1309"/>
                </a:cubicBezTo>
                <a:cubicBezTo>
                  <a:pt x="87" y="1326"/>
                  <a:pt x="107" y="1335"/>
                  <a:pt x="107" y="1335"/>
                </a:cubicBezTo>
                <a:cubicBezTo>
                  <a:pt x="107" y="1335"/>
                  <a:pt x="79" y="1358"/>
                  <a:pt x="80" y="1384"/>
                </a:cubicBezTo>
                <a:cubicBezTo>
                  <a:pt x="80" y="1410"/>
                  <a:pt x="84" y="1423"/>
                  <a:pt x="90" y="1427"/>
                </a:cubicBezTo>
                <a:cubicBezTo>
                  <a:pt x="95" y="1431"/>
                  <a:pt x="127" y="1439"/>
                  <a:pt x="135" y="1451"/>
                </a:cubicBezTo>
                <a:cubicBezTo>
                  <a:pt x="143" y="1462"/>
                  <a:pt x="151" y="1473"/>
                  <a:pt x="153" y="1482"/>
                </a:cubicBezTo>
                <a:cubicBezTo>
                  <a:pt x="154" y="1488"/>
                  <a:pt x="150" y="1502"/>
                  <a:pt x="149" y="1511"/>
                </a:cubicBezTo>
                <a:cubicBezTo>
                  <a:pt x="145" y="1553"/>
                  <a:pt x="162" y="1638"/>
                  <a:pt x="229" y="1642"/>
                </a:cubicBezTo>
                <a:cubicBezTo>
                  <a:pt x="282" y="1645"/>
                  <a:pt x="365" y="1614"/>
                  <a:pt x="396" y="1607"/>
                </a:cubicBezTo>
                <a:cubicBezTo>
                  <a:pt x="426" y="1601"/>
                  <a:pt x="559" y="1551"/>
                  <a:pt x="583" y="1567"/>
                </a:cubicBezTo>
                <a:cubicBezTo>
                  <a:pt x="608" y="1584"/>
                  <a:pt x="612" y="1609"/>
                  <a:pt x="619" y="1632"/>
                </a:cubicBezTo>
                <a:cubicBezTo>
                  <a:pt x="627" y="1656"/>
                  <a:pt x="665" y="1773"/>
                  <a:pt x="675" y="1816"/>
                </a:cubicBezTo>
                <a:cubicBezTo>
                  <a:pt x="685" y="1858"/>
                  <a:pt x="708" y="1934"/>
                  <a:pt x="714" y="1957"/>
                </a:cubicBezTo>
                <a:cubicBezTo>
                  <a:pt x="675" y="1967"/>
                  <a:pt x="635" y="2046"/>
                  <a:pt x="630" y="2057"/>
                </a:cubicBezTo>
                <a:cubicBezTo>
                  <a:pt x="609" y="2163"/>
                  <a:pt x="609" y="2163"/>
                  <a:pt x="609" y="2163"/>
                </a:cubicBezTo>
                <a:cubicBezTo>
                  <a:pt x="609" y="2163"/>
                  <a:pt x="697" y="2169"/>
                  <a:pt x="696" y="2163"/>
                </a:cubicBezTo>
                <a:cubicBezTo>
                  <a:pt x="695" y="2158"/>
                  <a:pt x="1263" y="1721"/>
                  <a:pt x="1263" y="1721"/>
                </a:cubicBezTo>
                <a:cubicBezTo>
                  <a:pt x="1299" y="1653"/>
                  <a:pt x="1299" y="1653"/>
                  <a:pt x="1299" y="1653"/>
                </a:cubicBezTo>
                <a:cubicBezTo>
                  <a:pt x="1219" y="1406"/>
                  <a:pt x="1279" y="1307"/>
                  <a:pt x="1355" y="1193"/>
                </a:cubicBezTo>
                <a:cubicBezTo>
                  <a:pt x="1426" y="1087"/>
                  <a:pt x="1589" y="1008"/>
                  <a:pt x="1589" y="633"/>
                </a:cubicBezTo>
                <a:close/>
                <a:moveTo>
                  <a:pt x="1297" y="1119"/>
                </a:moveTo>
                <a:cubicBezTo>
                  <a:pt x="1297" y="1169"/>
                  <a:pt x="1263" y="1211"/>
                  <a:pt x="1216" y="1223"/>
                </a:cubicBezTo>
                <a:cubicBezTo>
                  <a:pt x="1208" y="1245"/>
                  <a:pt x="1187" y="1261"/>
                  <a:pt x="1162" y="1261"/>
                </a:cubicBezTo>
                <a:cubicBezTo>
                  <a:pt x="1129" y="1261"/>
                  <a:pt x="1103" y="1234"/>
                  <a:pt x="1103" y="1202"/>
                </a:cubicBezTo>
                <a:cubicBezTo>
                  <a:pt x="1103" y="1197"/>
                  <a:pt x="1104" y="1191"/>
                  <a:pt x="1106" y="1186"/>
                </a:cubicBezTo>
                <a:cubicBezTo>
                  <a:pt x="1074" y="1176"/>
                  <a:pt x="1051" y="1146"/>
                  <a:pt x="1051" y="1111"/>
                </a:cubicBezTo>
                <a:cubicBezTo>
                  <a:pt x="1051" y="1107"/>
                  <a:pt x="1052" y="1103"/>
                  <a:pt x="1052" y="1099"/>
                </a:cubicBezTo>
                <a:cubicBezTo>
                  <a:pt x="1010" y="1087"/>
                  <a:pt x="978" y="1050"/>
                  <a:pt x="975" y="1004"/>
                </a:cubicBezTo>
                <a:cubicBezTo>
                  <a:pt x="946" y="1001"/>
                  <a:pt x="920" y="993"/>
                  <a:pt x="895" y="981"/>
                </a:cubicBezTo>
                <a:cubicBezTo>
                  <a:pt x="871" y="990"/>
                  <a:pt x="845" y="995"/>
                  <a:pt x="818" y="995"/>
                </a:cubicBezTo>
                <a:cubicBezTo>
                  <a:pt x="738" y="995"/>
                  <a:pt x="668" y="952"/>
                  <a:pt x="631" y="887"/>
                </a:cubicBezTo>
                <a:cubicBezTo>
                  <a:pt x="631" y="887"/>
                  <a:pt x="630" y="887"/>
                  <a:pt x="630" y="887"/>
                </a:cubicBezTo>
                <a:cubicBezTo>
                  <a:pt x="586" y="887"/>
                  <a:pt x="551" y="852"/>
                  <a:pt x="551" y="809"/>
                </a:cubicBezTo>
                <a:cubicBezTo>
                  <a:pt x="551" y="809"/>
                  <a:pt x="551" y="809"/>
                  <a:pt x="551" y="808"/>
                </a:cubicBezTo>
                <a:cubicBezTo>
                  <a:pt x="549" y="809"/>
                  <a:pt x="547" y="809"/>
                  <a:pt x="545" y="809"/>
                </a:cubicBezTo>
                <a:cubicBezTo>
                  <a:pt x="502" y="809"/>
                  <a:pt x="465" y="787"/>
                  <a:pt x="442" y="755"/>
                </a:cubicBezTo>
                <a:cubicBezTo>
                  <a:pt x="433" y="758"/>
                  <a:pt x="424" y="760"/>
                  <a:pt x="414" y="760"/>
                </a:cubicBezTo>
                <a:cubicBezTo>
                  <a:pt x="380" y="760"/>
                  <a:pt x="352" y="738"/>
                  <a:pt x="341" y="708"/>
                </a:cubicBezTo>
                <a:cubicBezTo>
                  <a:pt x="327" y="713"/>
                  <a:pt x="312" y="716"/>
                  <a:pt x="297" y="716"/>
                </a:cubicBezTo>
                <a:cubicBezTo>
                  <a:pt x="227" y="716"/>
                  <a:pt x="171" y="660"/>
                  <a:pt x="171" y="590"/>
                </a:cubicBezTo>
                <a:cubicBezTo>
                  <a:pt x="171" y="559"/>
                  <a:pt x="183" y="530"/>
                  <a:pt x="202" y="508"/>
                </a:cubicBezTo>
                <a:cubicBezTo>
                  <a:pt x="199" y="500"/>
                  <a:pt x="198" y="491"/>
                  <a:pt x="198" y="482"/>
                </a:cubicBezTo>
                <a:cubicBezTo>
                  <a:pt x="198" y="450"/>
                  <a:pt x="217" y="422"/>
                  <a:pt x="244" y="410"/>
                </a:cubicBezTo>
                <a:cubicBezTo>
                  <a:pt x="244" y="410"/>
                  <a:pt x="244" y="409"/>
                  <a:pt x="244" y="409"/>
                </a:cubicBezTo>
                <a:cubicBezTo>
                  <a:pt x="244" y="340"/>
                  <a:pt x="300" y="283"/>
                  <a:pt x="370" y="283"/>
                </a:cubicBezTo>
                <a:cubicBezTo>
                  <a:pt x="370" y="283"/>
                  <a:pt x="370" y="283"/>
                  <a:pt x="370" y="283"/>
                </a:cubicBezTo>
                <a:cubicBezTo>
                  <a:pt x="370" y="282"/>
                  <a:pt x="370" y="281"/>
                  <a:pt x="370" y="280"/>
                </a:cubicBezTo>
                <a:cubicBezTo>
                  <a:pt x="370" y="236"/>
                  <a:pt x="414" y="211"/>
                  <a:pt x="457" y="211"/>
                </a:cubicBezTo>
                <a:cubicBezTo>
                  <a:pt x="470" y="211"/>
                  <a:pt x="481" y="214"/>
                  <a:pt x="492" y="219"/>
                </a:cubicBezTo>
                <a:cubicBezTo>
                  <a:pt x="514" y="181"/>
                  <a:pt x="545" y="147"/>
                  <a:pt x="592" y="147"/>
                </a:cubicBezTo>
                <a:cubicBezTo>
                  <a:pt x="609" y="147"/>
                  <a:pt x="626" y="151"/>
                  <a:pt x="641" y="157"/>
                </a:cubicBezTo>
                <a:cubicBezTo>
                  <a:pt x="679" y="125"/>
                  <a:pt x="728" y="96"/>
                  <a:pt x="782" y="96"/>
                </a:cubicBezTo>
                <a:cubicBezTo>
                  <a:pt x="817" y="96"/>
                  <a:pt x="841" y="99"/>
                  <a:pt x="871" y="114"/>
                </a:cubicBezTo>
                <a:cubicBezTo>
                  <a:pt x="888" y="105"/>
                  <a:pt x="916" y="87"/>
                  <a:pt x="936" y="87"/>
                </a:cubicBezTo>
                <a:cubicBezTo>
                  <a:pt x="980" y="87"/>
                  <a:pt x="1011" y="86"/>
                  <a:pt x="1033" y="120"/>
                </a:cubicBezTo>
                <a:cubicBezTo>
                  <a:pt x="1046" y="111"/>
                  <a:pt x="1088" y="108"/>
                  <a:pt x="1105" y="108"/>
                </a:cubicBezTo>
                <a:cubicBezTo>
                  <a:pt x="1139" y="108"/>
                  <a:pt x="1188" y="156"/>
                  <a:pt x="1199" y="186"/>
                </a:cubicBezTo>
                <a:cubicBezTo>
                  <a:pt x="1279" y="152"/>
                  <a:pt x="1357" y="225"/>
                  <a:pt x="1373" y="309"/>
                </a:cubicBezTo>
                <a:cubicBezTo>
                  <a:pt x="1432" y="305"/>
                  <a:pt x="1485" y="391"/>
                  <a:pt x="1462" y="442"/>
                </a:cubicBezTo>
                <a:cubicBezTo>
                  <a:pt x="1513" y="483"/>
                  <a:pt x="1523" y="549"/>
                  <a:pt x="1523" y="620"/>
                </a:cubicBezTo>
                <a:cubicBezTo>
                  <a:pt x="1523" y="645"/>
                  <a:pt x="1519" y="669"/>
                  <a:pt x="1512" y="692"/>
                </a:cubicBezTo>
                <a:cubicBezTo>
                  <a:pt x="1522" y="710"/>
                  <a:pt x="1529" y="731"/>
                  <a:pt x="1529" y="754"/>
                </a:cubicBezTo>
                <a:cubicBezTo>
                  <a:pt x="1529" y="814"/>
                  <a:pt x="1487" y="864"/>
                  <a:pt x="1432" y="877"/>
                </a:cubicBezTo>
                <a:cubicBezTo>
                  <a:pt x="1437" y="887"/>
                  <a:pt x="1439" y="898"/>
                  <a:pt x="1439" y="910"/>
                </a:cubicBezTo>
                <a:cubicBezTo>
                  <a:pt x="1439" y="946"/>
                  <a:pt x="1415" y="976"/>
                  <a:pt x="1383" y="985"/>
                </a:cubicBezTo>
                <a:cubicBezTo>
                  <a:pt x="1381" y="1040"/>
                  <a:pt x="1346" y="1087"/>
                  <a:pt x="1297" y="1105"/>
                </a:cubicBezTo>
                <a:cubicBezTo>
                  <a:pt x="1297" y="1110"/>
                  <a:pt x="1297" y="1114"/>
                  <a:pt x="1297" y="111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Tree>
    <p:extLst>
      <p:ext uri="{BB962C8B-B14F-4D97-AF65-F5344CB8AC3E}">
        <p14:creationId xmlns:p14="http://schemas.microsoft.com/office/powerpoint/2010/main" val="1228963456"/>
      </p:ext>
    </p:extLst>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400" fill="hold"/>
                                        <p:tgtEl>
                                          <p:spTgt spid="20"/>
                                        </p:tgtEl>
                                        <p:attrNameLst>
                                          <p:attrName>ppt_x</p:attrName>
                                        </p:attrNameLst>
                                      </p:cBhvr>
                                      <p:tavLst>
                                        <p:tav tm="0">
                                          <p:val>
                                            <p:strVal val="0-#ppt_w/2"/>
                                          </p:val>
                                        </p:tav>
                                        <p:tav tm="100000">
                                          <p:val>
                                            <p:strVal val="#ppt_x"/>
                                          </p:val>
                                        </p:tav>
                                      </p:tavLst>
                                    </p:anim>
                                    <p:anim calcmode="lin" valueType="num">
                                      <p:cBhvr additive="base">
                                        <p:cTn id="8" dur="4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400" fill="hold"/>
                                        <p:tgtEl>
                                          <p:spTgt spid="17"/>
                                        </p:tgtEl>
                                        <p:attrNameLst>
                                          <p:attrName>ppt_x</p:attrName>
                                        </p:attrNameLst>
                                      </p:cBhvr>
                                      <p:tavLst>
                                        <p:tav tm="0">
                                          <p:val>
                                            <p:strVal val="0-#ppt_w/2"/>
                                          </p:val>
                                        </p:tav>
                                        <p:tav tm="100000">
                                          <p:val>
                                            <p:strVal val="#ppt_x"/>
                                          </p:val>
                                        </p:tav>
                                      </p:tavLst>
                                    </p:anim>
                                    <p:anim calcmode="lin" valueType="num">
                                      <p:cBhvr additive="base">
                                        <p:cTn id="12" dur="4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400" fill="hold"/>
                                        <p:tgtEl>
                                          <p:spTgt spid="18"/>
                                        </p:tgtEl>
                                        <p:attrNameLst>
                                          <p:attrName>ppt_x</p:attrName>
                                        </p:attrNameLst>
                                      </p:cBhvr>
                                      <p:tavLst>
                                        <p:tav tm="0">
                                          <p:val>
                                            <p:strVal val="0-#ppt_w/2"/>
                                          </p:val>
                                        </p:tav>
                                        <p:tav tm="100000">
                                          <p:val>
                                            <p:strVal val="#ppt_x"/>
                                          </p:val>
                                        </p:tav>
                                      </p:tavLst>
                                    </p:anim>
                                    <p:anim calcmode="lin" valueType="num">
                                      <p:cBhvr additive="base">
                                        <p:cTn id="16" dur="4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30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400" fill="hold"/>
                                        <p:tgtEl>
                                          <p:spTgt spid="19"/>
                                        </p:tgtEl>
                                        <p:attrNameLst>
                                          <p:attrName>ppt_x</p:attrName>
                                        </p:attrNameLst>
                                      </p:cBhvr>
                                      <p:tavLst>
                                        <p:tav tm="0">
                                          <p:val>
                                            <p:strVal val="0-#ppt_w/2"/>
                                          </p:val>
                                        </p:tav>
                                        <p:tav tm="100000">
                                          <p:val>
                                            <p:strVal val="#ppt_x"/>
                                          </p:val>
                                        </p:tav>
                                      </p:tavLst>
                                    </p:anim>
                                    <p:anim calcmode="lin" valueType="num">
                                      <p:cBhvr additive="base">
                                        <p:cTn id="20" dur="400" fill="hold"/>
                                        <p:tgtEl>
                                          <p:spTgt spid="19"/>
                                        </p:tgtEl>
                                        <p:attrNameLst>
                                          <p:attrName>ppt_y</p:attrName>
                                        </p:attrNameLst>
                                      </p:cBhvr>
                                      <p:tavLst>
                                        <p:tav tm="0">
                                          <p:val>
                                            <p:strVal val="#ppt_y"/>
                                          </p:val>
                                        </p:tav>
                                        <p:tav tm="100000">
                                          <p:val>
                                            <p:strVal val="#ppt_y"/>
                                          </p:val>
                                        </p:tav>
                                      </p:tavLst>
                                    </p:anim>
                                  </p:childTnLst>
                                </p:cTn>
                              </p:par>
                              <p:par>
                                <p:cTn id="21" presetID="22" presetClass="entr" presetSubtype="8" fill="hold" grpId="0" nodeType="withEffect">
                                  <p:stCondLst>
                                    <p:cond delay="400"/>
                                  </p:stCondLst>
                                  <p:childTnLst>
                                    <p:set>
                                      <p:cBhvr>
                                        <p:cTn id="22" dur="1" fill="hold">
                                          <p:stCondLst>
                                            <p:cond delay="0"/>
                                          </p:stCondLst>
                                        </p:cTn>
                                        <p:tgtEl>
                                          <p:spTgt spid="52"/>
                                        </p:tgtEl>
                                        <p:attrNameLst>
                                          <p:attrName>style.visibility</p:attrName>
                                        </p:attrNameLst>
                                      </p:cBhvr>
                                      <p:to>
                                        <p:strVal val="visible"/>
                                      </p:to>
                                    </p:set>
                                    <p:animEffect transition="in" filter="wipe(left)">
                                      <p:cBhvr>
                                        <p:cTn id="23" dur="100"/>
                                        <p:tgtEl>
                                          <p:spTgt spid="52"/>
                                        </p:tgtEl>
                                      </p:cBhvr>
                                    </p:animEffect>
                                  </p:childTnLst>
                                </p:cTn>
                              </p:par>
                              <p:par>
                                <p:cTn id="24" presetID="22" presetClass="entr" presetSubtype="8" fill="hold" grpId="0" nodeType="withEffect">
                                  <p:stCondLst>
                                    <p:cond delay="500"/>
                                  </p:stCondLst>
                                  <p:childTnLst>
                                    <p:set>
                                      <p:cBhvr>
                                        <p:cTn id="25" dur="1" fill="hold">
                                          <p:stCondLst>
                                            <p:cond delay="0"/>
                                          </p:stCondLst>
                                        </p:cTn>
                                        <p:tgtEl>
                                          <p:spTgt spid="51"/>
                                        </p:tgtEl>
                                        <p:attrNameLst>
                                          <p:attrName>style.visibility</p:attrName>
                                        </p:attrNameLst>
                                      </p:cBhvr>
                                      <p:to>
                                        <p:strVal val="visible"/>
                                      </p:to>
                                    </p:set>
                                    <p:animEffect transition="in" filter="wipe(left)">
                                      <p:cBhvr>
                                        <p:cTn id="26" dur="100"/>
                                        <p:tgtEl>
                                          <p:spTgt spid="51"/>
                                        </p:tgtEl>
                                      </p:cBhvr>
                                    </p:animEffect>
                                  </p:childTnLst>
                                </p:cTn>
                              </p:par>
                              <p:par>
                                <p:cTn id="27" presetID="22" presetClass="entr" presetSubtype="8" fill="hold" grpId="0" nodeType="withEffect">
                                  <p:stCondLst>
                                    <p:cond delay="600"/>
                                  </p:stCondLst>
                                  <p:childTnLst>
                                    <p:set>
                                      <p:cBhvr>
                                        <p:cTn id="28" dur="1" fill="hold">
                                          <p:stCondLst>
                                            <p:cond delay="0"/>
                                          </p:stCondLst>
                                        </p:cTn>
                                        <p:tgtEl>
                                          <p:spTgt spid="50"/>
                                        </p:tgtEl>
                                        <p:attrNameLst>
                                          <p:attrName>style.visibility</p:attrName>
                                        </p:attrNameLst>
                                      </p:cBhvr>
                                      <p:to>
                                        <p:strVal val="visible"/>
                                      </p:to>
                                    </p:set>
                                    <p:animEffect transition="in" filter="wipe(left)">
                                      <p:cBhvr>
                                        <p:cTn id="29" dur="100"/>
                                        <p:tgtEl>
                                          <p:spTgt spid="50"/>
                                        </p:tgtEl>
                                      </p:cBhvr>
                                    </p:animEffect>
                                  </p:childTnLst>
                                </p:cTn>
                              </p:par>
                              <p:par>
                                <p:cTn id="30" presetID="22" presetClass="entr" presetSubtype="8" fill="hold" grpId="0" nodeType="withEffect">
                                  <p:stCondLst>
                                    <p:cond delay="700"/>
                                  </p:stCondLst>
                                  <p:childTnLst>
                                    <p:set>
                                      <p:cBhvr>
                                        <p:cTn id="31" dur="1" fill="hold">
                                          <p:stCondLst>
                                            <p:cond delay="0"/>
                                          </p:stCondLst>
                                        </p:cTn>
                                        <p:tgtEl>
                                          <p:spTgt spid="31"/>
                                        </p:tgtEl>
                                        <p:attrNameLst>
                                          <p:attrName>style.visibility</p:attrName>
                                        </p:attrNameLst>
                                      </p:cBhvr>
                                      <p:to>
                                        <p:strVal val="visible"/>
                                      </p:to>
                                    </p:set>
                                    <p:animEffect transition="in" filter="wipe(left)">
                                      <p:cBhvr>
                                        <p:cTn id="32" dur="100"/>
                                        <p:tgtEl>
                                          <p:spTgt spid="31"/>
                                        </p:tgtEl>
                                      </p:cBhvr>
                                    </p:animEffect>
                                  </p:childTnLst>
                                </p:cTn>
                              </p:par>
                              <p:par>
                                <p:cTn id="33" presetID="22" presetClass="entr" presetSubtype="8" fill="hold" grpId="0" nodeType="withEffect">
                                  <p:stCondLst>
                                    <p:cond delay="60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250"/>
                                        <p:tgtEl>
                                          <p:spTgt spid="28"/>
                                        </p:tgtEl>
                                      </p:cBhvr>
                                    </p:animEffect>
                                  </p:childTnLst>
                                </p:cTn>
                              </p:par>
                              <p:par>
                                <p:cTn id="36" presetID="22" presetClass="entr" presetSubtype="8" fill="hold" grpId="0" nodeType="withEffect">
                                  <p:stCondLst>
                                    <p:cond delay="700"/>
                                  </p:stCondLst>
                                  <p:childTnLst>
                                    <p:set>
                                      <p:cBhvr>
                                        <p:cTn id="37" dur="1" fill="hold">
                                          <p:stCondLst>
                                            <p:cond delay="0"/>
                                          </p:stCondLst>
                                        </p:cTn>
                                        <p:tgtEl>
                                          <p:spTgt spid="27"/>
                                        </p:tgtEl>
                                        <p:attrNameLst>
                                          <p:attrName>style.visibility</p:attrName>
                                        </p:attrNameLst>
                                      </p:cBhvr>
                                      <p:to>
                                        <p:strVal val="visible"/>
                                      </p:to>
                                    </p:set>
                                    <p:animEffect transition="in" filter="wipe(left)">
                                      <p:cBhvr>
                                        <p:cTn id="38" dur="250"/>
                                        <p:tgtEl>
                                          <p:spTgt spid="27"/>
                                        </p:tgtEl>
                                      </p:cBhvr>
                                    </p:animEffect>
                                  </p:childTnLst>
                                </p:cTn>
                              </p:par>
                              <p:par>
                                <p:cTn id="39" presetID="22" presetClass="entr" presetSubtype="8" fill="hold" grpId="0" nodeType="withEffect">
                                  <p:stCondLst>
                                    <p:cond delay="800"/>
                                  </p:stCondLst>
                                  <p:childTnLst>
                                    <p:set>
                                      <p:cBhvr>
                                        <p:cTn id="40" dur="1" fill="hold">
                                          <p:stCondLst>
                                            <p:cond delay="0"/>
                                          </p:stCondLst>
                                        </p:cTn>
                                        <p:tgtEl>
                                          <p:spTgt spid="29"/>
                                        </p:tgtEl>
                                        <p:attrNameLst>
                                          <p:attrName>style.visibility</p:attrName>
                                        </p:attrNameLst>
                                      </p:cBhvr>
                                      <p:to>
                                        <p:strVal val="visible"/>
                                      </p:to>
                                    </p:set>
                                    <p:animEffect transition="in" filter="wipe(left)">
                                      <p:cBhvr>
                                        <p:cTn id="41" dur="250"/>
                                        <p:tgtEl>
                                          <p:spTgt spid="29"/>
                                        </p:tgtEl>
                                      </p:cBhvr>
                                    </p:animEffect>
                                  </p:childTnLst>
                                </p:cTn>
                              </p:par>
                              <p:par>
                                <p:cTn id="42" presetID="22" presetClass="entr" presetSubtype="8" fill="hold" grpId="0" nodeType="withEffect">
                                  <p:stCondLst>
                                    <p:cond delay="900"/>
                                  </p:stCondLst>
                                  <p:childTnLst>
                                    <p:set>
                                      <p:cBhvr>
                                        <p:cTn id="43" dur="1" fill="hold">
                                          <p:stCondLst>
                                            <p:cond delay="0"/>
                                          </p:stCondLst>
                                        </p:cTn>
                                        <p:tgtEl>
                                          <p:spTgt spid="30"/>
                                        </p:tgtEl>
                                        <p:attrNameLst>
                                          <p:attrName>style.visibility</p:attrName>
                                        </p:attrNameLst>
                                      </p:cBhvr>
                                      <p:to>
                                        <p:strVal val="visible"/>
                                      </p:to>
                                    </p:set>
                                    <p:animEffect transition="in" filter="wipe(left)">
                                      <p:cBhvr>
                                        <p:cTn id="44" dur="2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52" grpId="0" animBg="1"/>
      <p:bldP spid="51" grpId="0" animBg="1"/>
      <p:bldP spid="50" grpId="0" animBg="1"/>
      <p:bldP spid="31" grpId="0" animBg="1"/>
      <p:bldP spid="27" grpId="0" animBg="1"/>
      <p:bldP spid="28" grpId="0" animBg="1"/>
      <p:bldP spid="29" grpId="0" animBg="1"/>
      <p:bldP spid="30"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1793595" y="2226358"/>
            <a:ext cx="8334852" cy="96906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Rectangle 25"/>
          <p:cNvSpPr/>
          <p:nvPr/>
        </p:nvSpPr>
        <p:spPr>
          <a:xfrm>
            <a:off x="1793595" y="3188643"/>
            <a:ext cx="8334852" cy="96906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7" name="Rectangle 26"/>
          <p:cNvSpPr/>
          <p:nvPr/>
        </p:nvSpPr>
        <p:spPr>
          <a:xfrm>
            <a:off x="1793595" y="4152430"/>
            <a:ext cx="8334852" cy="96906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8" name="Rectangle 27"/>
          <p:cNvSpPr/>
          <p:nvPr/>
        </p:nvSpPr>
        <p:spPr>
          <a:xfrm>
            <a:off x="1793595" y="1264072"/>
            <a:ext cx="8334852" cy="96906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 name="Rectangle 4"/>
          <p:cNvSpPr/>
          <p:nvPr/>
        </p:nvSpPr>
        <p:spPr>
          <a:xfrm>
            <a:off x="10675393" y="2223522"/>
            <a:ext cx="1529275"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dirty="0"/>
          </a:p>
        </p:txBody>
      </p:sp>
      <p:sp>
        <p:nvSpPr>
          <p:cNvPr id="6" name="Rectangle 5"/>
          <p:cNvSpPr/>
          <p:nvPr/>
        </p:nvSpPr>
        <p:spPr>
          <a:xfrm>
            <a:off x="10675393" y="931337"/>
            <a:ext cx="1529275"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dirty="0"/>
          </a:p>
        </p:txBody>
      </p:sp>
      <p:sp>
        <p:nvSpPr>
          <p:cNvPr id="7" name="Rectangle 6"/>
          <p:cNvSpPr/>
          <p:nvPr/>
        </p:nvSpPr>
        <p:spPr>
          <a:xfrm>
            <a:off x="10675393" y="3541265"/>
            <a:ext cx="1529275"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dirty="0"/>
          </a:p>
        </p:txBody>
      </p:sp>
      <p:sp>
        <p:nvSpPr>
          <p:cNvPr id="8" name="Rectangle 7"/>
          <p:cNvSpPr/>
          <p:nvPr/>
        </p:nvSpPr>
        <p:spPr>
          <a:xfrm>
            <a:off x="10675393" y="4827211"/>
            <a:ext cx="1529275"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dirty="0"/>
          </a:p>
        </p:txBody>
      </p:sp>
      <p:sp>
        <p:nvSpPr>
          <p:cNvPr id="17" name="Freeform 16"/>
          <p:cNvSpPr/>
          <p:nvPr/>
        </p:nvSpPr>
        <p:spPr>
          <a:xfrm rot="5400000" flipH="1">
            <a:off x="845564" y="1608507"/>
            <a:ext cx="1322845" cy="633980"/>
          </a:xfrm>
          <a:custGeom>
            <a:avLst/>
            <a:gdLst>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53885 w 992134"/>
              <a:gd name="connsiteY5" fmla="*/ 0 h 475485"/>
              <a:gd name="connsiteX6" fmla="*/ 685800 w 992134"/>
              <a:gd name="connsiteY6" fmla="*/ 0 h 475485"/>
              <a:gd name="connsiteX7" fmla="*/ 685800 w 992134"/>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4" h="475485">
                <a:moveTo>
                  <a:pt x="992134" y="1"/>
                </a:moveTo>
                <a:lnTo>
                  <a:pt x="992134" y="475485"/>
                </a:lnTo>
                <a:lnTo>
                  <a:pt x="306334" y="475485"/>
                </a:lnTo>
                <a:lnTo>
                  <a:pt x="306334" y="475484"/>
                </a:lnTo>
                <a:lnTo>
                  <a:pt x="0" y="475484"/>
                </a:lnTo>
                <a:lnTo>
                  <a:pt x="253885" y="0"/>
                </a:lnTo>
                <a:lnTo>
                  <a:pt x="685800" y="0"/>
                </a:lnTo>
                <a:lnTo>
                  <a:pt x="685800"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18" name="Freeform 17"/>
          <p:cNvSpPr/>
          <p:nvPr/>
        </p:nvSpPr>
        <p:spPr>
          <a:xfrm rot="5400000" flipH="1">
            <a:off x="673948" y="2742411"/>
            <a:ext cx="1666081" cy="633980"/>
          </a:xfrm>
          <a:custGeom>
            <a:avLst/>
            <a:gdLst>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521910 w 1249561"/>
              <a:gd name="connsiteY5" fmla="*/ 0 h 475485"/>
              <a:gd name="connsiteX6" fmla="*/ 1109579 w 1249561"/>
              <a:gd name="connsiteY6" fmla="*/ 0 h 475485"/>
              <a:gd name="connsiteX7" fmla="*/ 1109578 w 1249561"/>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9561" h="475485">
                <a:moveTo>
                  <a:pt x="1249561" y="1"/>
                </a:moveTo>
                <a:lnTo>
                  <a:pt x="991278" y="475485"/>
                </a:lnTo>
                <a:lnTo>
                  <a:pt x="434530" y="475485"/>
                </a:lnTo>
                <a:lnTo>
                  <a:pt x="434531" y="475484"/>
                </a:lnTo>
                <a:lnTo>
                  <a:pt x="0" y="475484"/>
                </a:lnTo>
                <a:lnTo>
                  <a:pt x="521910" y="0"/>
                </a:lnTo>
                <a:lnTo>
                  <a:pt x="1109579" y="0"/>
                </a:lnTo>
                <a:lnTo>
                  <a:pt x="1109578" y="1"/>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19" name="Freeform 18"/>
          <p:cNvSpPr/>
          <p:nvPr/>
        </p:nvSpPr>
        <p:spPr>
          <a:xfrm rot="5400000" flipH="1">
            <a:off x="489551" y="3889093"/>
            <a:ext cx="2034875" cy="633980"/>
          </a:xfrm>
          <a:custGeom>
            <a:avLst/>
            <a:gdLst>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789589 w 1526156"/>
              <a:gd name="connsiteY5" fmla="*/ 0 h 475485"/>
              <a:gd name="connsiteX6" fmla="*/ 1345888 w 1526156"/>
              <a:gd name="connsiteY6" fmla="*/ 0 h 475485"/>
              <a:gd name="connsiteX7" fmla="*/ 1345887 w 1526156"/>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6156" h="475485">
                <a:moveTo>
                  <a:pt x="1526156" y="1"/>
                </a:moveTo>
                <a:lnTo>
                  <a:pt x="1025091" y="475485"/>
                </a:lnTo>
                <a:lnTo>
                  <a:pt x="355289" y="475485"/>
                </a:lnTo>
                <a:lnTo>
                  <a:pt x="355289" y="475484"/>
                </a:lnTo>
                <a:lnTo>
                  <a:pt x="0" y="475484"/>
                </a:lnTo>
                <a:lnTo>
                  <a:pt x="789589" y="0"/>
                </a:lnTo>
                <a:lnTo>
                  <a:pt x="1345888" y="0"/>
                </a:lnTo>
                <a:lnTo>
                  <a:pt x="1345887" y="1"/>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20" name="Freeform 19"/>
          <p:cNvSpPr/>
          <p:nvPr/>
        </p:nvSpPr>
        <p:spPr>
          <a:xfrm rot="5400000" flipH="1">
            <a:off x="312756" y="5029675"/>
            <a:ext cx="2388467" cy="633980"/>
          </a:xfrm>
          <a:custGeom>
            <a:avLst/>
            <a:gdLst>
              <a:gd name="connsiteX0" fmla="*/ 1791350 w 1791350"/>
              <a:gd name="connsiteY0" fmla="*/ 0 h 475485"/>
              <a:gd name="connsiteX1" fmla="*/ 998932 w 1791350"/>
              <a:gd name="connsiteY1" fmla="*/ 475485 h 475485"/>
              <a:gd name="connsiteX2" fmla="*/ 496283 w 1791350"/>
              <a:gd name="connsiteY2" fmla="*/ 475485 h 475485"/>
              <a:gd name="connsiteX3" fmla="*/ 496282 w 1791350"/>
              <a:gd name="connsiteY3" fmla="*/ 475485 h 475485"/>
              <a:gd name="connsiteX4" fmla="*/ 0 w 1791350"/>
              <a:gd name="connsiteY4" fmla="*/ 475485 h 475485"/>
              <a:gd name="connsiteX5" fmla="*/ 1075640 w 1791350"/>
              <a:gd name="connsiteY5" fmla="*/ 1 h 475485"/>
              <a:gd name="connsiteX6" fmla="*/ 1145140 w 1791350"/>
              <a:gd name="connsiteY6" fmla="*/ 1 h 475485"/>
              <a:gd name="connsiteX7" fmla="*/ 1145141 w 1791350"/>
              <a:gd name="connsiteY7" fmla="*/ 0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1350" h="475485">
                <a:moveTo>
                  <a:pt x="1791350" y="0"/>
                </a:moveTo>
                <a:lnTo>
                  <a:pt x="998932" y="475485"/>
                </a:lnTo>
                <a:lnTo>
                  <a:pt x="496283" y="475485"/>
                </a:lnTo>
                <a:lnTo>
                  <a:pt x="496282" y="475485"/>
                </a:lnTo>
                <a:lnTo>
                  <a:pt x="0" y="475485"/>
                </a:lnTo>
                <a:lnTo>
                  <a:pt x="1075640" y="1"/>
                </a:lnTo>
                <a:lnTo>
                  <a:pt x="1145140" y="1"/>
                </a:lnTo>
                <a:lnTo>
                  <a:pt x="1145141" y="0"/>
                </a:lnTo>
                <a:close/>
              </a:path>
            </a:pathLst>
          </a:custGeom>
          <a:solidFill>
            <a:schemeClr val="tx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21" name="Rectangle 20"/>
          <p:cNvSpPr/>
          <p:nvPr/>
        </p:nvSpPr>
        <p:spPr>
          <a:xfrm>
            <a:off x="-528736" y="2582927"/>
            <a:ext cx="1723907"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pPr algn="r"/>
            <a:endParaRPr lang="en-US" sz="4267" dirty="0"/>
          </a:p>
        </p:txBody>
      </p:sp>
      <p:sp>
        <p:nvSpPr>
          <p:cNvPr id="22" name="Rectangle 21"/>
          <p:cNvSpPr/>
          <p:nvPr/>
        </p:nvSpPr>
        <p:spPr>
          <a:xfrm>
            <a:off x="-528736" y="1264073"/>
            <a:ext cx="1723907"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pPr algn="r"/>
            <a:endParaRPr lang="en-US" sz="4267" dirty="0"/>
          </a:p>
        </p:txBody>
      </p:sp>
      <p:sp>
        <p:nvSpPr>
          <p:cNvPr id="23" name="Rectangle 22"/>
          <p:cNvSpPr/>
          <p:nvPr/>
        </p:nvSpPr>
        <p:spPr>
          <a:xfrm>
            <a:off x="-528736" y="3900670"/>
            <a:ext cx="1723907"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pPr algn="r"/>
            <a:endParaRPr lang="en-US" sz="4267" dirty="0"/>
          </a:p>
        </p:txBody>
      </p:sp>
      <p:sp>
        <p:nvSpPr>
          <p:cNvPr id="24" name="Rectangle 23"/>
          <p:cNvSpPr/>
          <p:nvPr/>
        </p:nvSpPr>
        <p:spPr>
          <a:xfrm>
            <a:off x="-528736" y="5218050"/>
            <a:ext cx="1723907"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pPr algn="r"/>
            <a:endParaRPr lang="en-US" sz="4267" dirty="0"/>
          </a:p>
        </p:txBody>
      </p:sp>
      <p:sp>
        <p:nvSpPr>
          <p:cNvPr id="39" name="Freeform 38"/>
          <p:cNvSpPr/>
          <p:nvPr/>
        </p:nvSpPr>
        <p:spPr>
          <a:xfrm rot="16200000" flipH="1">
            <a:off x="9709169" y="1287958"/>
            <a:ext cx="1322848" cy="609601"/>
          </a:xfrm>
          <a:custGeom>
            <a:avLst/>
            <a:gdLst>
              <a:gd name="connsiteX0" fmla="*/ 0 w 992136"/>
              <a:gd name="connsiteY0" fmla="*/ 457201 h 457201"/>
              <a:gd name="connsiteX1" fmla="*/ 257639 w 992136"/>
              <a:gd name="connsiteY1" fmla="*/ 457201 h 457201"/>
              <a:gd name="connsiteX2" fmla="*/ 493991 w 992136"/>
              <a:gd name="connsiteY2" fmla="*/ 457201 h 457201"/>
              <a:gd name="connsiteX3" fmla="*/ 992136 w 992136"/>
              <a:gd name="connsiteY3" fmla="*/ 457201 h 457201"/>
              <a:gd name="connsiteX4" fmla="*/ 984053 w 992136"/>
              <a:gd name="connsiteY4" fmla="*/ 0 h 457201"/>
              <a:gd name="connsiteX5" fmla="*/ 742580 w 992136"/>
              <a:gd name="connsiteY5" fmla="*/ 0 h 457201"/>
              <a:gd name="connsiteX6" fmla="*/ 249556 w 992136"/>
              <a:gd name="connsiteY6" fmla="*/ 0 h 457201"/>
              <a:gd name="connsiteX7" fmla="*/ 248589 w 992136"/>
              <a:gd name="connsiteY7" fmla="*/ 0 h 457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6" h="457201">
                <a:moveTo>
                  <a:pt x="0" y="457201"/>
                </a:moveTo>
                <a:lnTo>
                  <a:pt x="257639" y="457201"/>
                </a:lnTo>
                <a:lnTo>
                  <a:pt x="493991" y="457201"/>
                </a:lnTo>
                <a:lnTo>
                  <a:pt x="992136" y="457201"/>
                </a:lnTo>
                <a:lnTo>
                  <a:pt x="984053" y="0"/>
                </a:lnTo>
                <a:lnTo>
                  <a:pt x="742580" y="0"/>
                </a:lnTo>
                <a:lnTo>
                  <a:pt x="249556" y="0"/>
                </a:lnTo>
                <a:lnTo>
                  <a:pt x="248589" y="0"/>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Freeform 37"/>
          <p:cNvSpPr/>
          <p:nvPr/>
        </p:nvSpPr>
        <p:spPr>
          <a:xfrm rot="5400000" flipH="1" flipV="1">
            <a:off x="9716944" y="2587914"/>
            <a:ext cx="1307305" cy="609604"/>
          </a:xfrm>
          <a:custGeom>
            <a:avLst/>
            <a:gdLst>
              <a:gd name="connsiteX0" fmla="*/ 980479 w 980479"/>
              <a:gd name="connsiteY0" fmla="*/ 2 h 457203"/>
              <a:gd name="connsiteX1" fmla="*/ 970809 w 980479"/>
              <a:gd name="connsiteY1" fmla="*/ 457203 h 457203"/>
              <a:gd name="connsiteX2" fmla="*/ 330526 w 980479"/>
              <a:gd name="connsiteY2" fmla="*/ 457203 h 457203"/>
              <a:gd name="connsiteX3" fmla="*/ 330526 w 980479"/>
              <a:gd name="connsiteY3" fmla="*/ 457202 h 457203"/>
              <a:gd name="connsiteX4" fmla="*/ 0 w 980479"/>
              <a:gd name="connsiteY4" fmla="*/ 457202 h 457203"/>
              <a:gd name="connsiteX5" fmla="*/ 267641 w 980479"/>
              <a:gd name="connsiteY5" fmla="*/ 0 h 457203"/>
              <a:gd name="connsiteX6" fmla="*/ 742581 w 980479"/>
              <a:gd name="connsiteY6" fmla="*/ 0 h 457203"/>
              <a:gd name="connsiteX7" fmla="*/ 742580 w 980479"/>
              <a:gd name="connsiteY7" fmla="*/ 2 h 45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0479" h="457203">
                <a:moveTo>
                  <a:pt x="980479" y="2"/>
                </a:moveTo>
                <a:lnTo>
                  <a:pt x="970809" y="457203"/>
                </a:lnTo>
                <a:lnTo>
                  <a:pt x="330526" y="457203"/>
                </a:lnTo>
                <a:lnTo>
                  <a:pt x="330526" y="457202"/>
                </a:lnTo>
                <a:lnTo>
                  <a:pt x="0" y="457202"/>
                </a:lnTo>
                <a:lnTo>
                  <a:pt x="267641" y="0"/>
                </a:lnTo>
                <a:lnTo>
                  <a:pt x="742581" y="0"/>
                </a:lnTo>
                <a:lnTo>
                  <a:pt x="742580" y="2"/>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Freeform 36"/>
          <p:cNvSpPr/>
          <p:nvPr/>
        </p:nvSpPr>
        <p:spPr>
          <a:xfrm rot="5400000" flipH="1" flipV="1">
            <a:off x="9532864" y="3721573"/>
            <a:ext cx="1675467" cy="609603"/>
          </a:xfrm>
          <a:custGeom>
            <a:avLst/>
            <a:gdLst>
              <a:gd name="connsiteX0" fmla="*/ 1256600 w 1256600"/>
              <a:gd name="connsiteY0" fmla="*/ 1 h 457202"/>
              <a:gd name="connsiteX1" fmla="*/ 1001820 w 1256600"/>
              <a:gd name="connsiteY1" fmla="*/ 457202 h 457202"/>
              <a:gd name="connsiteX2" fmla="*/ 392257 w 1256600"/>
              <a:gd name="connsiteY2" fmla="*/ 457202 h 457202"/>
              <a:gd name="connsiteX3" fmla="*/ 392258 w 1256600"/>
              <a:gd name="connsiteY3" fmla="*/ 457201 h 457202"/>
              <a:gd name="connsiteX4" fmla="*/ 0 w 1256600"/>
              <a:gd name="connsiteY4" fmla="*/ 457201 h 457202"/>
              <a:gd name="connsiteX5" fmla="*/ 538153 w 1256600"/>
              <a:gd name="connsiteY5" fmla="*/ 0 h 457202"/>
              <a:gd name="connsiteX6" fmla="*/ 1076333 w 1256600"/>
              <a:gd name="connsiteY6" fmla="*/ 0 h 457202"/>
              <a:gd name="connsiteX7" fmla="*/ 1076332 w 1256600"/>
              <a:gd name="connsiteY7" fmla="*/ 1 h 457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6600" h="457202">
                <a:moveTo>
                  <a:pt x="1256600" y="1"/>
                </a:moveTo>
                <a:lnTo>
                  <a:pt x="1001820" y="457202"/>
                </a:lnTo>
                <a:lnTo>
                  <a:pt x="392257" y="457202"/>
                </a:lnTo>
                <a:lnTo>
                  <a:pt x="392258" y="457201"/>
                </a:lnTo>
                <a:lnTo>
                  <a:pt x="0" y="457201"/>
                </a:lnTo>
                <a:lnTo>
                  <a:pt x="538153" y="0"/>
                </a:lnTo>
                <a:lnTo>
                  <a:pt x="1076333" y="0"/>
                </a:lnTo>
                <a:lnTo>
                  <a:pt x="1076332" y="1"/>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Freeform 35"/>
          <p:cNvSpPr/>
          <p:nvPr/>
        </p:nvSpPr>
        <p:spPr>
          <a:xfrm rot="5400000" flipH="1" flipV="1">
            <a:off x="9371784" y="4846440"/>
            <a:ext cx="1997629" cy="609603"/>
          </a:xfrm>
          <a:custGeom>
            <a:avLst/>
            <a:gdLst>
              <a:gd name="connsiteX0" fmla="*/ 1498222 w 1498222"/>
              <a:gd name="connsiteY0" fmla="*/ 1 h 457202"/>
              <a:gd name="connsiteX1" fmla="*/ 988173 w 1498222"/>
              <a:gd name="connsiteY1" fmla="*/ 457202 h 457202"/>
              <a:gd name="connsiteX2" fmla="*/ 564630 w 1498222"/>
              <a:gd name="connsiteY2" fmla="*/ 457202 h 457202"/>
              <a:gd name="connsiteX3" fmla="*/ 564631 w 1498222"/>
              <a:gd name="connsiteY3" fmla="*/ 457201 h 457202"/>
              <a:gd name="connsiteX4" fmla="*/ 0 w 1498222"/>
              <a:gd name="connsiteY4" fmla="*/ 457201 h 457202"/>
              <a:gd name="connsiteX5" fmla="*/ 778184 w 1498222"/>
              <a:gd name="connsiteY5" fmla="*/ 0 h 457202"/>
              <a:gd name="connsiteX6" fmla="*/ 1356718 w 1498222"/>
              <a:gd name="connsiteY6" fmla="*/ 0 h 457202"/>
              <a:gd name="connsiteX7" fmla="*/ 1356716 w 1498222"/>
              <a:gd name="connsiteY7" fmla="*/ 1 h 457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8222" h="457202">
                <a:moveTo>
                  <a:pt x="1498222" y="1"/>
                </a:moveTo>
                <a:lnTo>
                  <a:pt x="988173" y="457202"/>
                </a:lnTo>
                <a:lnTo>
                  <a:pt x="564630" y="457202"/>
                </a:lnTo>
                <a:lnTo>
                  <a:pt x="564631" y="457201"/>
                </a:lnTo>
                <a:lnTo>
                  <a:pt x="0" y="457201"/>
                </a:lnTo>
                <a:lnTo>
                  <a:pt x="778184" y="0"/>
                </a:lnTo>
                <a:lnTo>
                  <a:pt x="1356718" y="0"/>
                </a:lnTo>
                <a:lnTo>
                  <a:pt x="1356716" y="1"/>
                </a:lnTo>
                <a:close/>
              </a:path>
            </a:pathLst>
          </a:custGeom>
          <a:solidFill>
            <a:schemeClr val="tx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40" name="Group 39"/>
          <p:cNvGrpSpPr/>
          <p:nvPr/>
        </p:nvGrpSpPr>
        <p:grpSpPr>
          <a:xfrm>
            <a:off x="2594395" y="1423653"/>
            <a:ext cx="909317" cy="686027"/>
            <a:chOff x="1001712" y="1679575"/>
            <a:chExt cx="1428751" cy="1077913"/>
          </a:xfrm>
        </p:grpSpPr>
        <p:sp>
          <p:nvSpPr>
            <p:cNvPr id="41" name="Freeform 40"/>
            <p:cNvSpPr>
              <a:spLocks noEditPoints="1"/>
            </p:cNvSpPr>
            <p:nvPr/>
          </p:nvSpPr>
          <p:spPr bwMode="auto">
            <a:xfrm>
              <a:off x="1001712" y="2185988"/>
              <a:ext cx="558800" cy="571500"/>
            </a:xfrm>
            <a:custGeom>
              <a:avLst/>
              <a:gdLst>
                <a:gd name="T0" fmla="*/ 68 w 94"/>
                <a:gd name="T1" fmla="*/ 70 h 96"/>
                <a:gd name="T2" fmla="*/ 61 w 94"/>
                <a:gd name="T3" fmla="*/ 54 h 96"/>
                <a:gd name="T4" fmla="*/ 70 w 94"/>
                <a:gd name="T5" fmla="*/ 30 h 96"/>
                <a:gd name="T6" fmla="*/ 47 w 94"/>
                <a:gd name="T7" fmla="*/ 0 h 96"/>
                <a:gd name="T8" fmla="*/ 24 w 94"/>
                <a:gd name="T9" fmla="*/ 30 h 96"/>
                <a:gd name="T10" fmla="*/ 33 w 94"/>
                <a:gd name="T11" fmla="*/ 54 h 96"/>
                <a:gd name="T12" fmla="*/ 26 w 94"/>
                <a:gd name="T13" fmla="*/ 70 h 96"/>
                <a:gd name="T14" fmla="*/ 0 w 94"/>
                <a:gd name="T15" fmla="*/ 94 h 96"/>
                <a:gd name="T16" fmla="*/ 2 w 94"/>
                <a:gd name="T17" fmla="*/ 96 h 96"/>
                <a:gd name="T18" fmla="*/ 92 w 94"/>
                <a:gd name="T19" fmla="*/ 96 h 96"/>
                <a:gd name="T20" fmla="*/ 94 w 94"/>
                <a:gd name="T21" fmla="*/ 94 h 96"/>
                <a:gd name="T22" fmla="*/ 68 w 94"/>
                <a:gd name="T23" fmla="*/ 70 h 96"/>
                <a:gd name="T24" fmla="*/ 47 w 94"/>
                <a:gd name="T25" fmla="*/ 5 h 96"/>
                <a:gd name="T26" fmla="*/ 65 w 94"/>
                <a:gd name="T27" fmla="*/ 30 h 96"/>
                <a:gd name="T28" fmla="*/ 47 w 94"/>
                <a:gd name="T29" fmla="*/ 56 h 96"/>
                <a:gd name="T30" fmla="*/ 28 w 94"/>
                <a:gd name="T31" fmla="*/ 30 h 96"/>
                <a:gd name="T32" fmla="*/ 47 w 94"/>
                <a:gd name="T33" fmla="*/ 5 h 96"/>
                <a:gd name="T34" fmla="*/ 4 w 94"/>
                <a:gd name="T35" fmla="*/ 92 h 96"/>
                <a:gd name="T36" fmla="*/ 27 w 94"/>
                <a:gd name="T37" fmla="*/ 74 h 96"/>
                <a:gd name="T38" fmla="*/ 27 w 94"/>
                <a:gd name="T39" fmla="*/ 74 h 96"/>
                <a:gd name="T40" fmla="*/ 37 w 94"/>
                <a:gd name="T41" fmla="*/ 58 h 96"/>
                <a:gd name="T42" fmla="*/ 47 w 94"/>
                <a:gd name="T43" fmla="*/ 60 h 96"/>
                <a:gd name="T44" fmla="*/ 56 w 94"/>
                <a:gd name="T45" fmla="*/ 57 h 96"/>
                <a:gd name="T46" fmla="*/ 67 w 94"/>
                <a:gd name="T47" fmla="*/ 75 h 96"/>
                <a:gd name="T48" fmla="*/ 67 w 94"/>
                <a:gd name="T49" fmla="*/ 75 h 96"/>
                <a:gd name="T50" fmla="*/ 89 w 94"/>
                <a:gd name="T51" fmla="*/ 92 h 96"/>
                <a:gd name="T52" fmla="*/ 4 w 94"/>
                <a:gd name="T53"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96">
                  <a:moveTo>
                    <a:pt x="68" y="70"/>
                  </a:moveTo>
                  <a:cubicBezTo>
                    <a:pt x="63" y="69"/>
                    <a:pt x="61" y="59"/>
                    <a:pt x="61" y="54"/>
                  </a:cubicBezTo>
                  <a:cubicBezTo>
                    <a:pt x="66" y="48"/>
                    <a:pt x="70" y="40"/>
                    <a:pt x="70" y="30"/>
                  </a:cubicBezTo>
                  <a:cubicBezTo>
                    <a:pt x="70" y="12"/>
                    <a:pt x="61" y="0"/>
                    <a:pt x="47" y="0"/>
                  </a:cubicBezTo>
                  <a:cubicBezTo>
                    <a:pt x="33" y="0"/>
                    <a:pt x="24" y="12"/>
                    <a:pt x="24" y="30"/>
                  </a:cubicBezTo>
                  <a:cubicBezTo>
                    <a:pt x="24" y="40"/>
                    <a:pt x="27" y="48"/>
                    <a:pt x="33" y="54"/>
                  </a:cubicBezTo>
                  <a:cubicBezTo>
                    <a:pt x="33" y="61"/>
                    <a:pt x="31" y="68"/>
                    <a:pt x="26" y="70"/>
                  </a:cubicBezTo>
                  <a:cubicBezTo>
                    <a:pt x="4" y="74"/>
                    <a:pt x="0" y="85"/>
                    <a:pt x="0" y="94"/>
                  </a:cubicBezTo>
                  <a:cubicBezTo>
                    <a:pt x="0" y="95"/>
                    <a:pt x="1" y="96"/>
                    <a:pt x="2" y="96"/>
                  </a:cubicBezTo>
                  <a:cubicBezTo>
                    <a:pt x="92" y="96"/>
                    <a:pt x="92" y="96"/>
                    <a:pt x="92" y="96"/>
                  </a:cubicBezTo>
                  <a:cubicBezTo>
                    <a:pt x="93" y="96"/>
                    <a:pt x="94" y="95"/>
                    <a:pt x="94" y="94"/>
                  </a:cubicBezTo>
                  <a:cubicBezTo>
                    <a:pt x="94" y="85"/>
                    <a:pt x="90" y="75"/>
                    <a:pt x="68" y="70"/>
                  </a:cubicBezTo>
                  <a:close/>
                  <a:moveTo>
                    <a:pt x="47" y="5"/>
                  </a:moveTo>
                  <a:cubicBezTo>
                    <a:pt x="51" y="5"/>
                    <a:pt x="65" y="7"/>
                    <a:pt x="65" y="30"/>
                  </a:cubicBezTo>
                  <a:cubicBezTo>
                    <a:pt x="65" y="45"/>
                    <a:pt x="55" y="56"/>
                    <a:pt x="47" y="56"/>
                  </a:cubicBezTo>
                  <a:cubicBezTo>
                    <a:pt x="38" y="56"/>
                    <a:pt x="28" y="45"/>
                    <a:pt x="28" y="30"/>
                  </a:cubicBezTo>
                  <a:cubicBezTo>
                    <a:pt x="28" y="7"/>
                    <a:pt x="42" y="5"/>
                    <a:pt x="47" y="5"/>
                  </a:cubicBezTo>
                  <a:close/>
                  <a:moveTo>
                    <a:pt x="4" y="92"/>
                  </a:moveTo>
                  <a:cubicBezTo>
                    <a:pt x="5" y="83"/>
                    <a:pt x="13" y="77"/>
                    <a:pt x="27" y="74"/>
                  </a:cubicBezTo>
                  <a:cubicBezTo>
                    <a:pt x="27" y="74"/>
                    <a:pt x="27" y="74"/>
                    <a:pt x="27" y="74"/>
                  </a:cubicBezTo>
                  <a:cubicBezTo>
                    <a:pt x="34" y="72"/>
                    <a:pt x="37" y="65"/>
                    <a:pt x="37" y="58"/>
                  </a:cubicBezTo>
                  <a:cubicBezTo>
                    <a:pt x="40" y="59"/>
                    <a:pt x="43" y="60"/>
                    <a:pt x="47" y="60"/>
                  </a:cubicBezTo>
                  <a:cubicBezTo>
                    <a:pt x="50" y="60"/>
                    <a:pt x="53" y="59"/>
                    <a:pt x="56" y="57"/>
                  </a:cubicBezTo>
                  <a:cubicBezTo>
                    <a:pt x="57" y="65"/>
                    <a:pt x="60" y="73"/>
                    <a:pt x="67" y="75"/>
                  </a:cubicBezTo>
                  <a:cubicBezTo>
                    <a:pt x="67" y="75"/>
                    <a:pt x="67" y="75"/>
                    <a:pt x="67" y="75"/>
                  </a:cubicBezTo>
                  <a:cubicBezTo>
                    <a:pt x="81" y="77"/>
                    <a:pt x="88" y="83"/>
                    <a:pt x="89" y="92"/>
                  </a:cubicBezTo>
                  <a:lnTo>
                    <a:pt x="4" y="9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41"/>
            <p:cNvSpPr>
              <a:spLocks noEditPoints="1"/>
            </p:cNvSpPr>
            <p:nvPr/>
          </p:nvSpPr>
          <p:spPr bwMode="auto">
            <a:xfrm>
              <a:off x="1870075" y="2185988"/>
              <a:ext cx="560388" cy="571500"/>
            </a:xfrm>
            <a:custGeom>
              <a:avLst/>
              <a:gdLst>
                <a:gd name="T0" fmla="*/ 69 w 94"/>
                <a:gd name="T1" fmla="*/ 70 h 96"/>
                <a:gd name="T2" fmla="*/ 61 w 94"/>
                <a:gd name="T3" fmla="*/ 54 h 96"/>
                <a:gd name="T4" fmla="*/ 70 w 94"/>
                <a:gd name="T5" fmla="*/ 30 h 96"/>
                <a:gd name="T6" fmla="*/ 47 w 94"/>
                <a:gd name="T7" fmla="*/ 0 h 96"/>
                <a:gd name="T8" fmla="*/ 24 w 94"/>
                <a:gd name="T9" fmla="*/ 30 h 96"/>
                <a:gd name="T10" fmla="*/ 33 w 94"/>
                <a:gd name="T11" fmla="*/ 54 h 96"/>
                <a:gd name="T12" fmla="*/ 26 w 94"/>
                <a:gd name="T13" fmla="*/ 70 h 96"/>
                <a:gd name="T14" fmla="*/ 0 w 94"/>
                <a:gd name="T15" fmla="*/ 94 h 96"/>
                <a:gd name="T16" fmla="*/ 2 w 94"/>
                <a:gd name="T17" fmla="*/ 96 h 96"/>
                <a:gd name="T18" fmla="*/ 92 w 94"/>
                <a:gd name="T19" fmla="*/ 96 h 96"/>
                <a:gd name="T20" fmla="*/ 94 w 94"/>
                <a:gd name="T21" fmla="*/ 94 h 96"/>
                <a:gd name="T22" fmla="*/ 69 w 94"/>
                <a:gd name="T23" fmla="*/ 70 h 96"/>
                <a:gd name="T24" fmla="*/ 47 w 94"/>
                <a:gd name="T25" fmla="*/ 5 h 96"/>
                <a:gd name="T26" fmla="*/ 66 w 94"/>
                <a:gd name="T27" fmla="*/ 30 h 96"/>
                <a:gd name="T28" fmla="*/ 47 w 94"/>
                <a:gd name="T29" fmla="*/ 56 h 96"/>
                <a:gd name="T30" fmla="*/ 29 w 94"/>
                <a:gd name="T31" fmla="*/ 30 h 96"/>
                <a:gd name="T32" fmla="*/ 47 w 94"/>
                <a:gd name="T33" fmla="*/ 5 h 96"/>
                <a:gd name="T34" fmla="*/ 5 w 94"/>
                <a:gd name="T35" fmla="*/ 92 h 96"/>
                <a:gd name="T36" fmla="*/ 27 w 94"/>
                <a:gd name="T37" fmla="*/ 74 h 96"/>
                <a:gd name="T38" fmla="*/ 28 w 94"/>
                <a:gd name="T39" fmla="*/ 74 h 96"/>
                <a:gd name="T40" fmla="*/ 38 w 94"/>
                <a:gd name="T41" fmla="*/ 58 h 96"/>
                <a:gd name="T42" fmla="*/ 47 w 94"/>
                <a:gd name="T43" fmla="*/ 60 h 96"/>
                <a:gd name="T44" fmla="*/ 57 w 94"/>
                <a:gd name="T45" fmla="*/ 57 h 96"/>
                <a:gd name="T46" fmla="*/ 68 w 94"/>
                <a:gd name="T47" fmla="*/ 75 h 96"/>
                <a:gd name="T48" fmla="*/ 68 w 94"/>
                <a:gd name="T49" fmla="*/ 75 h 96"/>
                <a:gd name="T50" fmla="*/ 90 w 94"/>
                <a:gd name="T51" fmla="*/ 92 h 96"/>
                <a:gd name="T52" fmla="*/ 5 w 94"/>
                <a:gd name="T53"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4" h="96">
                  <a:moveTo>
                    <a:pt x="69" y="70"/>
                  </a:moveTo>
                  <a:cubicBezTo>
                    <a:pt x="63" y="69"/>
                    <a:pt x="61" y="59"/>
                    <a:pt x="61" y="54"/>
                  </a:cubicBezTo>
                  <a:cubicBezTo>
                    <a:pt x="67" y="48"/>
                    <a:pt x="70" y="40"/>
                    <a:pt x="70" y="30"/>
                  </a:cubicBezTo>
                  <a:cubicBezTo>
                    <a:pt x="70" y="12"/>
                    <a:pt x="61" y="0"/>
                    <a:pt x="47" y="0"/>
                  </a:cubicBezTo>
                  <a:cubicBezTo>
                    <a:pt x="33" y="0"/>
                    <a:pt x="24" y="12"/>
                    <a:pt x="24" y="30"/>
                  </a:cubicBezTo>
                  <a:cubicBezTo>
                    <a:pt x="24" y="40"/>
                    <a:pt x="28" y="48"/>
                    <a:pt x="33" y="54"/>
                  </a:cubicBezTo>
                  <a:cubicBezTo>
                    <a:pt x="33" y="61"/>
                    <a:pt x="31" y="68"/>
                    <a:pt x="26" y="70"/>
                  </a:cubicBezTo>
                  <a:cubicBezTo>
                    <a:pt x="5" y="74"/>
                    <a:pt x="0" y="85"/>
                    <a:pt x="0" y="94"/>
                  </a:cubicBezTo>
                  <a:cubicBezTo>
                    <a:pt x="0" y="95"/>
                    <a:pt x="1" y="96"/>
                    <a:pt x="2" y="96"/>
                  </a:cubicBezTo>
                  <a:cubicBezTo>
                    <a:pt x="92" y="96"/>
                    <a:pt x="92" y="96"/>
                    <a:pt x="92" y="96"/>
                  </a:cubicBezTo>
                  <a:cubicBezTo>
                    <a:pt x="93" y="96"/>
                    <a:pt x="94" y="95"/>
                    <a:pt x="94" y="94"/>
                  </a:cubicBezTo>
                  <a:cubicBezTo>
                    <a:pt x="94" y="85"/>
                    <a:pt x="90" y="75"/>
                    <a:pt x="69" y="70"/>
                  </a:cubicBezTo>
                  <a:close/>
                  <a:moveTo>
                    <a:pt x="47" y="5"/>
                  </a:moveTo>
                  <a:cubicBezTo>
                    <a:pt x="52" y="5"/>
                    <a:pt x="66" y="7"/>
                    <a:pt x="66" y="30"/>
                  </a:cubicBezTo>
                  <a:cubicBezTo>
                    <a:pt x="66" y="45"/>
                    <a:pt x="56" y="56"/>
                    <a:pt x="47" y="56"/>
                  </a:cubicBezTo>
                  <a:cubicBezTo>
                    <a:pt x="39" y="56"/>
                    <a:pt x="29" y="45"/>
                    <a:pt x="29" y="30"/>
                  </a:cubicBezTo>
                  <a:cubicBezTo>
                    <a:pt x="29" y="7"/>
                    <a:pt x="43" y="5"/>
                    <a:pt x="47" y="5"/>
                  </a:cubicBezTo>
                  <a:close/>
                  <a:moveTo>
                    <a:pt x="5" y="92"/>
                  </a:moveTo>
                  <a:cubicBezTo>
                    <a:pt x="6" y="83"/>
                    <a:pt x="14" y="77"/>
                    <a:pt x="27" y="74"/>
                  </a:cubicBezTo>
                  <a:cubicBezTo>
                    <a:pt x="28" y="74"/>
                    <a:pt x="28" y="74"/>
                    <a:pt x="28" y="74"/>
                  </a:cubicBezTo>
                  <a:cubicBezTo>
                    <a:pt x="34" y="72"/>
                    <a:pt x="37" y="65"/>
                    <a:pt x="38" y="58"/>
                  </a:cubicBezTo>
                  <a:cubicBezTo>
                    <a:pt x="41" y="59"/>
                    <a:pt x="44" y="60"/>
                    <a:pt x="47" y="60"/>
                  </a:cubicBezTo>
                  <a:cubicBezTo>
                    <a:pt x="51" y="60"/>
                    <a:pt x="54" y="59"/>
                    <a:pt x="57" y="57"/>
                  </a:cubicBezTo>
                  <a:cubicBezTo>
                    <a:pt x="58" y="65"/>
                    <a:pt x="61" y="73"/>
                    <a:pt x="68" y="75"/>
                  </a:cubicBezTo>
                  <a:cubicBezTo>
                    <a:pt x="68" y="75"/>
                    <a:pt x="68" y="75"/>
                    <a:pt x="68" y="75"/>
                  </a:cubicBezTo>
                  <a:cubicBezTo>
                    <a:pt x="81" y="77"/>
                    <a:pt x="89" y="83"/>
                    <a:pt x="90" y="92"/>
                  </a:cubicBezTo>
                  <a:lnTo>
                    <a:pt x="5" y="9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42"/>
            <p:cNvSpPr>
              <a:spLocks noEditPoints="1"/>
            </p:cNvSpPr>
            <p:nvPr/>
          </p:nvSpPr>
          <p:spPr bwMode="auto">
            <a:xfrm>
              <a:off x="1447800" y="1852613"/>
              <a:ext cx="101600" cy="95250"/>
            </a:xfrm>
            <a:custGeom>
              <a:avLst/>
              <a:gdLst>
                <a:gd name="T0" fmla="*/ 9 w 17"/>
                <a:gd name="T1" fmla="*/ 0 h 16"/>
                <a:gd name="T2" fmla="*/ 0 w 17"/>
                <a:gd name="T3" fmla="*/ 8 h 16"/>
                <a:gd name="T4" fmla="*/ 9 w 17"/>
                <a:gd name="T5" fmla="*/ 16 h 16"/>
                <a:gd name="T6" fmla="*/ 17 w 17"/>
                <a:gd name="T7" fmla="*/ 8 h 16"/>
                <a:gd name="T8" fmla="*/ 9 w 17"/>
                <a:gd name="T9" fmla="*/ 0 h 16"/>
                <a:gd name="T10" fmla="*/ 9 w 17"/>
                <a:gd name="T11" fmla="*/ 12 h 16"/>
                <a:gd name="T12" fmla="*/ 5 w 17"/>
                <a:gd name="T13" fmla="*/ 8 h 16"/>
                <a:gd name="T14" fmla="*/ 9 w 17"/>
                <a:gd name="T15" fmla="*/ 4 h 16"/>
                <a:gd name="T16" fmla="*/ 12 w 17"/>
                <a:gd name="T17" fmla="*/ 8 h 16"/>
                <a:gd name="T18" fmla="*/ 9 w 17"/>
                <a:gd name="T19"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6">
                  <a:moveTo>
                    <a:pt x="9" y="0"/>
                  </a:moveTo>
                  <a:cubicBezTo>
                    <a:pt x="4" y="0"/>
                    <a:pt x="0" y="3"/>
                    <a:pt x="0" y="8"/>
                  </a:cubicBezTo>
                  <a:cubicBezTo>
                    <a:pt x="0" y="13"/>
                    <a:pt x="4" y="16"/>
                    <a:pt x="9" y="16"/>
                  </a:cubicBezTo>
                  <a:cubicBezTo>
                    <a:pt x="13" y="16"/>
                    <a:pt x="17" y="13"/>
                    <a:pt x="17" y="8"/>
                  </a:cubicBezTo>
                  <a:cubicBezTo>
                    <a:pt x="17" y="3"/>
                    <a:pt x="13" y="0"/>
                    <a:pt x="9" y="0"/>
                  </a:cubicBezTo>
                  <a:close/>
                  <a:moveTo>
                    <a:pt x="9" y="12"/>
                  </a:moveTo>
                  <a:cubicBezTo>
                    <a:pt x="7" y="12"/>
                    <a:pt x="5" y="10"/>
                    <a:pt x="5" y="8"/>
                  </a:cubicBezTo>
                  <a:cubicBezTo>
                    <a:pt x="5" y="6"/>
                    <a:pt x="7" y="4"/>
                    <a:pt x="9" y="4"/>
                  </a:cubicBezTo>
                  <a:cubicBezTo>
                    <a:pt x="11" y="4"/>
                    <a:pt x="12" y="6"/>
                    <a:pt x="12" y="8"/>
                  </a:cubicBezTo>
                  <a:cubicBezTo>
                    <a:pt x="12" y="10"/>
                    <a:pt x="11" y="12"/>
                    <a:pt x="9"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4" name="Freeform 43"/>
            <p:cNvSpPr>
              <a:spLocks noEditPoints="1"/>
            </p:cNvSpPr>
            <p:nvPr/>
          </p:nvSpPr>
          <p:spPr bwMode="auto">
            <a:xfrm>
              <a:off x="1560512" y="1852613"/>
              <a:ext cx="95250" cy="95250"/>
            </a:xfrm>
            <a:custGeom>
              <a:avLst/>
              <a:gdLst>
                <a:gd name="T0" fmla="*/ 8 w 16"/>
                <a:gd name="T1" fmla="*/ 0 h 16"/>
                <a:gd name="T2" fmla="*/ 0 w 16"/>
                <a:gd name="T3" fmla="*/ 8 h 16"/>
                <a:gd name="T4" fmla="*/ 8 w 16"/>
                <a:gd name="T5" fmla="*/ 16 h 16"/>
                <a:gd name="T6" fmla="*/ 16 w 16"/>
                <a:gd name="T7" fmla="*/ 8 h 16"/>
                <a:gd name="T8" fmla="*/ 8 w 16"/>
                <a:gd name="T9" fmla="*/ 0 h 16"/>
                <a:gd name="T10" fmla="*/ 8 w 16"/>
                <a:gd name="T11" fmla="*/ 12 h 16"/>
                <a:gd name="T12" fmla="*/ 4 w 16"/>
                <a:gd name="T13" fmla="*/ 8 h 16"/>
                <a:gd name="T14" fmla="*/ 8 w 16"/>
                <a:gd name="T15" fmla="*/ 4 h 16"/>
                <a:gd name="T16" fmla="*/ 12 w 16"/>
                <a:gd name="T17" fmla="*/ 8 h 16"/>
                <a:gd name="T18" fmla="*/ 8 w 16"/>
                <a:gd name="T19"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8" y="0"/>
                  </a:moveTo>
                  <a:cubicBezTo>
                    <a:pt x="3" y="0"/>
                    <a:pt x="0" y="3"/>
                    <a:pt x="0" y="8"/>
                  </a:cubicBezTo>
                  <a:cubicBezTo>
                    <a:pt x="0" y="13"/>
                    <a:pt x="3" y="16"/>
                    <a:pt x="8" y="16"/>
                  </a:cubicBezTo>
                  <a:cubicBezTo>
                    <a:pt x="13" y="16"/>
                    <a:pt x="16" y="13"/>
                    <a:pt x="16" y="8"/>
                  </a:cubicBezTo>
                  <a:cubicBezTo>
                    <a:pt x="16" y="3"/>
                    <a:pt x="13" y="0"/>
                    <a:pt x="8" y="0"/>
                  </a:cubicBezTo>
                  <a:close/>
                  <a:moveTo>
                    <a:pt x="8" y="12"/>
                  </a:moveTo>
                  <a:cubicBezTo>
                    <a:pt x="6" y="12"/>
                    <a:pt x="4" y="10"/>
                    <a:pt x="4" y="8"/>
                  </a:cubicBezTo>
                  <a:cubicBezTo>
                    <a:pt x="4" y="6"/>
                    <a:pt x="6" y="4"/>
                    <a:pt x="8" y="4"/>
                  </a:cubicBezTo>
                  <a:cubicBezTo>
                    <a:pt x="10" y="4"/>
                    <a:pt x="12" y="6"/>
                    <a:pt x="12" y="8"/>
                  </a:cubicBezTo>
                  <a:cubicBezTo>
                    <a:pt x="12" y="10"/>
                    <a:pt x="10" y="12"/>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44"/>
            <p:cNvSpPr>
              <a:spLocks noEditPoints="1"/>
            </p:cNvSpPr>
            <p:nvPr/>
          </p:nvSpPr>
          <p:spPr bwMode="auto">
            <a:xfrm>
              <a:off x="1668462" y="1852613"/>
              <a:ext cx="101600" cy="95250"/>
            </a:xfrm>
            <a:custGeom>
              <a:avLst/>
              <a:gdLst>
                <a:gd name="T0" fmla="*/ 17 w 17"/>
                <a:gd name="T1" fmla="*/ 8 h 16"/>
                <a:gd name="T2" fmla="*/ 8 w 17"/>
                <a:gd name="T3" fmla="*/ 0 h 16"/>
                <a:gd name="T4" fmla="*/ 0 w 17"/>
                <a:gd name="T5" fmla="*/ 8 h 16"/>
                <a:gd name="T6" fmla="*/ 8 w 17"/>
                <a:gd name="T7" fmla="*/ 16 h 16"/>
                <a:gd name="T8" fmla="*/ 17 w 17"/>
                <a:gd name="T9" fmla="*/ 8 h 16"/>
                <a:gd name="T10" fmla="*/ 8 w 17"/>
                <a:gd name="T11" fmla="*/ 12 h 16"/>
                <a:gd name="T12" fmla="*/ 5 w 17"/>
                <a:gd name="T13" fmla="*/ 8 h 16"/>
                <a:gd name="T14" fmla="*/ 8 w 17"/>
                <a:gd name="T15" fmla="*/ 4 h 16"/>
                <a:gd name="T16" fmla="*/ 12 w 17"/>
                <a:gd name="T17" fmla="*/ 8 h 16"/>
                <a:gd name="T18" fmla="*/ 8 w 17"/>
                <a:gd name="T19"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6">
                  <a:moveTo>
                    <a:pt x="17" y="8"/>
                  </a:moveTo>
                  <a:cubicBezTo>
                    <a:pt x="17" y="3"/>
                    <a:pt x="13" y="0"/>
                    <a:pt x="8" y="0"/>
                  </a:cubicBezTo>
                  <a:cubicBezTo>
                    <a:pt x="4" y="0"/>
                    <a:pt x="0" y="3"/>
                    <a:pt x="0" y="8"/>
                  </a:cubicBezTo>
                  <a:cubicBezTo>
                    <a:pt x="0" y="13"/>
                    <a:pt x="4" y="16"/>
                    <a:pt x="8" y="16"/>
                  </a:cubicBezTo>
                  <a:cubicBezTo>
                    <a:pt x="13" y="16"/>
                    <a:pt x="17" y="13"/>
                    <a:pt x="17" y="8"/>
                  </a:cubicBezTo>
                  <a:close/>
                  <a:moveTo>
                    <a:pt x="8" y="12"/>
                  </a:moveTo>
                  <a:cubicBezTo>
                    <a:pt x="6" y="12"/>
                    <a:pt x="5" y="10"/>
                    <a:pt x="5" y="8"/>
                  </a:cubicBezTo>
                  <a:cubicBezTo>
                    <a:pt x="5" y="6"/>
                    <a:pt x="6" y="4"/>
                    <a:pt x="8" y="4"/>
                  </a:cubicBezTo>
                  <a:cubicBezTo>
                    <a:pt x="10" y="4"/>
                    <a:pt x="12" y="6"/>
                    <a:pt x="12" y="8"/>
                  </a:cubicBezTo>
                  <a:cubicBezTo>
                    <a:pt x="12" y="10"/>
                    <a:pt x="10" y="12"/>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45"/>
            <p:cNvSpPr>
              <a:spLocks noEditPoints="1"/>
            </p:cNvSpPr>
            <p:nvPr/>
          </p:nvSpPr>
          <p:spPr bwMode="auto">
            <a:xfrm>
              <a:off x="1727200" y="1954213"/>
              <a:ext cx="95250" cy="101600"/>
            </a:xfrm>
            <a:custGeom>
              <a:avLst/>
              <a:gdLst>
                <a:gd name="T0" fmla="*/ 8 w 16"/>
                <a:gd name="T1" fmla="*/ 0 h 17"/>
                <a:gd name="T2" fmla="*/ 0 w 16"/>
                <a:gd name="T3" fmla="*/ 9 h 17"/>
                <a:gd name="T4" fmla="*/ 8 w 16"/>
                <a:gd name="T5" fmla="*/ 17 h 17"/>
                <a:gd name="T6" fmla="*/ 16 w 16"/>
                <a:gd name="T7" fmla="*/ 9 h 17"/>
                <a:gd name="T8" fmla="*/ 8 w 16"/>
                <a:gd name="T9" fmla="*/ 0 h 17"/>
                <a:gd name="T10" fmla="*/ 8 w 16"/>
                <a:gd name="T11" fmla="*/ 12 h 17"/>
                <a:gd name="T12" fmla="*/ 4 w 16"/>
                <a:gd name="T13" fmla="*/ 9 h 17"/>
                <a:gd name="T14" fmla="*/ 8 w 16"/>
                <a:gd name="T15" fmla="*/ 5 h 17"/>
                <a:gd name="T16" fmla="*/ 12 w 16"/>
                <a:gd name="T17" fmla="*/ 9 h 17"/>
                <a:gd name="T18" fmla="*/ 8 w 16"/>
                <a:gd name="T19"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0"/>
                  </a:moveTo>
                  <a:cubicBezTo>
                    <a:pt x="3" y="0"/>
                    <a:pt x="0" y="4"/>
                    <a:pt x="0" y="9"/>
                  </a:cubicBezTo>
                  <a:cubicBezTo>
                    <a:pt x="0" y="13"/>
                    <a:pt x="3" y="17"/>
                    <a:pt x="8" y="17"/>
                  </a:cubicBezTo>
                  <a:cubicBezTo>
                    <a:pt x="13" y="17"/>
                    <a:pt x="16" y="13"/>
                    <a:pt x="16" y="9"/>
                  </a:cubicBezTo>
                  <a:cubicBezTo>
                    <a:pt x="16" y="4"/>
                    <a:pt x="13" y="0"/>
                    <a:pt x="8" y="0"/>
                  </a:cubicBezTo>
                  <a:close/>
                  <a:moveTo>
                    <a:pt x="8" y="12"/>
                  </a:moveTo>
                  <a:cubicBezTo>
                    <a:pt x="6" y="12"/>
                    <a:pt x="4" y="11"/>
                    <a:pt x="4" y="9"/>
                  </a:cubicBezTo>
                  <a:cubicBezTo>
                    <a:pt x="4" y="7"/>
                    <a:pt x="6" y="5"/>
                    <a:pt x="8" y="5"/>
                  </a:cubicBezTo>
                  <a:cubicBezTo>
                    <a:pt x="10" y="5"/>
                    <a:pt x="12" y="7"/>
                    <a:pt x="12" y="9"/>
                  </a:cubicBezTo>
                  <a:cubicBezTo>
                    <a:pt x="12" y="11"/>
                    <a:pt x="10" y="12"/>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46"/>
            <p:cNvSpPr>
              <a:spLocks noEditPoints="1"/>
            </p:cNvSpPr>
            <p:nvPr/>
          </p:nvSpPr>
          <p:spPr bwMode="auto">
            <a:xfrm>
              <a:off x="1835150" y="1954213"/>
              <a:ext cx="101600" cy="101600"/>
            </a:xfrm>
            <a:custGeom>
              <a:avLst/>
              <a:gdLst>
                <a:gd name="T0" fmla="*/ 17 w 17"/>
                <a:gd name="T1" fmla="*/ 9 h 17"/>
                <a:gd name="T2" fmla="*/ 8 w 17"/>
                <a:gd name="T3" fmla="*/ 0 h 17"/>
                <a:gd name="T4" fmla="*/ 0 w 17"/>
                <a:gd name="T5" fmla="*/ 9 h 17"/>
                <a:gd name="T6" fmla="*/ 8 w 17"/>
                <a:gd name="T7" fmla="*/ 17 h 17"/>
                <a:gd name="T8" fmla="*/ 17 w 17"/>
                <a:gd name="T9" fmla="*/ 9 h 17"/>
                <a:gd name="T10" fmla="*/ 8 w 17"/>
                <a:gd name="T11" fmla="*/ 12 h 17"/>
                <a:gd name="T12" fmla="*/ 5 w 17"/>
                <a:gd name="T13" fmla="*/ 9 h 17"/>
                <a:gd name="T14" fmla="*/ 8 w 17"/>
                <a:gd name="T15" fmla="*/ 5 h 17"/>
                <a:gd name="T16" fmla="*/ 12 w 17"/>
                <a:gd name="T17" fmla="*/ 9 h 17"/>
                <a:gd name="T18" fmla="*/ 8 w 17"/>
                <a:gd name="T19"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7">
                  <a:moveTo>
                    <a:pt x="17" y="9"/>
                  </a:moveTo>
                  <a:cubicBezTo>
                    <a:pt x="17" y="4"/>
                    <a:pt x="13" y="0"/>
                    <a:pt x="8" y="0"/>
                  </a:cubicBezTo>
                  <a:cubicBezTo>
                    <a:pt x="4" y="0"/>
                    <a:pt x="0" y="4"/>
                    <a:pt x="0" y="9"/>
                  </a:cubicBezTo>
                  <a:cubicBezTo>
                    <a:pt x="0" y="13"/>
                    <a:pt x="4" y="17"/>
                    <a:pt x="8" y="17"/>
                  </a:cubicBezTo>
                  <a:cubicBezTo>
                    <a:pt x="13" y="17"/>
                    <a:pt x="17" y="13"/>
                    <a:pt x="17" y="9"/>
                  </a:cubicBezTo>
                  <a:close/>
                  <a:moveTo>
                    <a:pt x="8" y="12"/>
                  </a:moveTo>
                  <a:cubicBezTo>
                    <a:pt x="6" y="12"/>
                    <a:pt x="5" y="11"/>
                    <a:pt x="5" y="9"/>
                  </a:cubicBezTo>
                  <a:cubicBezTo>
                    <a:pt x="5" y="7"/>
                    <a:pt x="6" y="5"/>
                    <a:pt x="8" y="5"/>
                  </a:cubicBezTo>
                  <a:cubicBezTo>
                    <a:pt x="10" y="5"/>
                    <a:pt x="12" y="7"/>
                    <a:pt x="12" y="9"/>
                  </a:cubicBezTo>
                  <a:cubicBezTo>
                    <a:pt x="12" y="11"/>
                    <a:pt x="10" y="12"/>
                    <a:pt x="8"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47"/>
            <p:cNvSpPr>
              <a:spLocks noEditPoints="1"/>
            </p:cNvSpPr>
            <p:nvPr/>
          </p:nvSpPr>
          <p:spPr bwMode="auto">
            <a:xfrm>
              <a:off x="1941512" y="1954213"/>
              <a:ext cx="101600" cy="101600"/>
            </a:xfrm>
            <a:custGeom>
              <a:avLst/>
              <a:gdLst>
                <a:gd name="T0" fmla="*/ 9 w 17"/>
                <a:gd name="T1" fmla="*/ 17 h 17"/>
                <a:gd name="T2" fmla="*/ 17 w 17"/>
                <a:gd name="T3" fmla="*/ 9 h 17"/>
                <a:gd name="T4" fmla="*/ 9 w 17"/>
                <a:gd name="T5" fmla="*/ 0 h 17"/>
                <a:gd name="T6" fmla="*/ 0 w 17"/>
                <a:gd name="T7" fmla="*/ 9 h 17"/>
                <a:gd name="T8" fmla="*/ 9 w 17"/>
                <a:gd name="T9" fmla="*/ 17 h 17"/>
                <a:gd name="T10" fmla="*/ 9 w 17"/>
                <a:gd name="T11" fmla="*/ 5 h 17"/>
                <a:gd name="T12" fmla="*/ 12 w 17"/>
                <a:gd name="T13" fmla="*/ 9 h 17"/>
                <a:gd name="T14" fmla="*/ 9 w 17"/>
                <a:gd name="T15" fmla="*/ 12 h 17"/>
                <a:gd name="T16" fmla="*/ 5 w 17"/>
                <a:gd name="T17" fmla="*/ 9 h 17"/>
                <a:gd name="T18" fmla="*/ 9 w 17"/>
                <a:gd name="T1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7">
                  <a:moveTo>
                    <a:pt x="9" y="17"/>
                  </a:moveTo>
                  <a:cubicBezTo>
                    <a:pt x="13" y="17"/>
                    <a:pt x="17" y="13"/>
                    <a:pt x="17" y="9"/>
                  </a:cubicBezTo>
                  <a:cubicBezTo>
                    <a:pt x="17" y="4"/>
                    <a:pt x="13" y="0"/>
                    <a:pt x="9" y="0"/>
                  </a:cubicBezTo>
                  <a:cubicBezTo>
                    <a:pt x="4" y="0"/>
                    <a:pt x="0" y="4"/>
                    <a:pt x="0" y="9"/>
                  </a:cubicBezTo>
                  <a:cubicBezTo>
                    <a:pt x="0" y="13"/>
                    <a:pt x="4" y="17"/>
                    <a:pt x="9" y="17"/>
                  </a:cubicBezTo>
                  <a:close/>
                  <a:moveTo>
                    <a:pt x="9" y="5"/>
                  </a:moveTo>
                  <a:cubicBezTo>
                    <a:pt x="11" y="5"/>
                    <a:pt x="12" y="7"/>
                    <a:pt x="12" y="9"/>
                  </a:cubicBezTo>
                  <a:cubicBezTo>
                    <a:pt x="12" y="11"/>
                    <a:pt x="11" y="12"/>
                    <a:pt x="9" y="12"/>
                  </a:cubicBezTo>
                  <a:cubicBezTo>
                    <a:pt x="7" y="12"/>
                    <a:pt x="5" y="11"/>
                    <a:pt x="5" y="9"/>
                  </a:cubicBezTo>
                  <a:cubicBezTo>
                    <a:pt x="5" y="7"/>
                    <a:pt x="7" y="5"/>
                    <a:pt x="9"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48"/>
            <p:cNvSpPr>
              <a:spLocks noEditPoints="1"/>
            </p:cNvSpPr>
            <p:nvPr/>
          </p:nvSpPr>
          <p:spPr bwMode="auto">
            <a:xfrm>
              <a:off x="1358900" y="1679575"/>
              <a:ext cx="755650" cy="642938"/>
            </a:xfrm>
            <a:custGeom>
              <a:avLst/>
              <a:gdLst>
                <a:gd name="T0" fmla="*/ 99 w 127"/>
                <a:gd name="T1" fmla="*/ 107 h 108"/>
                <a:gd name="T2" fmla="*/ 100 w 127"/>
                <a:gd name="T3" fmla="*/ 108 h 108"/>
                <a:gd name="T4" fmla="*/ 102 w 127"/>
                <a:gd name="T5" fmla="*/ 107 h 108"/>
                <a:gd name="T6" fmla="*/ 103 w 127"/>
                <a:gd name="T7" fmla="*/ 104 h 108"/>
                <a:gd name="T8" fmla="*/ 99 w 127"/>
                <a:gd name="T9" fmla="*/ 88 h 108"/>
                <a:gd name="T10" fmla="*/ 127 w 127"/>
                <a:gd name="T11" fmla="*/ 54 h 108"/>
                <a:gd name="T12" fmla="*/ 87 w 127"/>
                <a:gd name="T13" fmla="*/ 19 h 108"/>
                <a:gd name="T14" fmla="*/ 77 w 127"/>
                <a:gd name="T15" fmla="*/ 20 h 108"/>
                <a:gd name="T16" fmla="*/ 41 w 127"/>
                <a:gd name="T17" fmla="*/ 0 h 108"/>
                <a:gd name="T18" fmla="*/ 0 w 127"/>
                <a:gd name="T19" fmla="*/ 36 h 108"/>
                <a:gd name="T20" fmla="*/ 24 w 127"/>
                <a:gd name="T21" fmla="*/ 68 h 108"/>
                <a:gd name="T22" fmla="*/ 16 w 127"/>
                <a:gd name="T23" fmla="*/ 91 h 108"/>
                <a:gd name="T24" fmla="*/ 16 w 127"/>
                <a:gd name="T25" fmla="*/ 94 h 108"/>
                <a:gd name="T26" fmla="*/ 19 w 127"/>
                <a:gd name="T27" fmla="*/ 95 h 108"/>
                <a:gd name="T28" fmla="*/ 43 w 127"/>
                <a:gd name="T29" fmla="*/ 71 h 108"/>
                <a:gd name="T30" fmla="*/ 51 w 127"/>
                <a:gd name="T31" fmla="*/ 70 h 108"/>
                <a:gd name="T32" fmla="*/ 83 w 127"/>
                <a:gd name="T33" fmla="*/ 89 h 108"/>
                <a:gd name="T34" fmla="*/ 99 w 127"/>
                <a:gd name="T35" fmla="*/ 107 h 108"/>
                <a:gd name="T36" fmla="*/ 85 w 127"/>
                <a:gd name="T37" fmla="*/ 85 h 108"/>
                <a:gd name="T38" fmla="*/ 54 w 127"/>
                <a:gd name="T39" fmla="*/ 66 h 108"/>
                <a:gd name="T40" fmla="*/ 52 w 127"/>
                <a:gd name="T41" fmla="*/ 65 h 108"/>
                <a:gd name="T42" fmla="*/ 51 w 127"/>
                <a:gd name="T43" fmla="*/ 65 h 108"/>
                <a:gd name="T44" fmla="*/ 41 w 127"/>
                <a:gd name="T45" fmla="*/ 67 h 108"/>
                <a:gd name="T46" fmla="*/ 39 w 127"/>
                <a:gd name="T47" fmla="*/ 68 h 108"/>
                <a:gd name="T48" fmla="*/ 39 w 127"/>
                <a:gd name="T49" fmla="*/ 69 h 108"/>
                <a:gd name="T50" fmla="*/ 24 w 127"/>
                <a:gd name="T51" fmla="*/ 87 h 108"/>
                <a:gd name="T52" fmla="*/ 29 w 127"/>
                <a:gd name="T53" fmla="*/ 67 h 108"/>
                <a:gd name="T54" fmla="*/ 29 w 127"/>
                <a:gd name="T55" fmla="*/ 67 h 108"/>
                <a:gd name="T56" fmla="*/ 28 w 127"/>
                <a:gd name="T57" fmla="*/ 64 h 108"/>
                <a:gd name="T58" fmla="*/ 5 w 127"/>
                <a:gd name="T59" fmla="*/ 36 h 108"/>
                <a:gd name="T60" fmla="*/ 41 w 127"/>
                <a:gd name="T61" fmla="*/ 5 h 108"/>
                <a:gd name="T62" fmla="*/ 73 w 127"/>
                <a:gd name="T63" fmla="*/ 23 h 108"/>
                <a:gd name="T64" fmla="*/ 76 w 127"/>
                <a:gd name="T65" fmla="*/ 25 h 108"/>
                <a:gd name="T66" fmla="*/ 87 w 127"/>
                <a:gd name="T67" fmla="*/ 23 h 108"/>
                <a:gd name="T68" fmla="*/ 123 w 127"/>
                <a:gd name="T69" fmla="*/ 54 h 108"/>
                <a:gd name="T70" fmla="*/ 96 w 127"/>
                <a:gd name="T71" fmla="*/ 84 h 108"/>
                <a:gd name="T72" fmla="*/ 94 w 127"/>
                <a:gd name="T73" fmla="*/ 86 h 108"/>
                <a:gd name="T74" fmla="*/ 96 w 127"/>
                <a:gd name="T75" fmla="*/ 99 h 108"/>
                <a:gd name="T76" fmla="*/ 87 w 127"/>
                <a:gd name="T77" fmla="*/ 86 h 108"/>
                <a:gd name="T78" fmla="*/ 85 w 127"/>
                <a:gd name="T79" fmla="*/ 8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 h="108">
                  <a:moveTo>
                    <a:pt x="99" y="107"/>
                  </a:moveTo>
                  <a:cubicBezTo>
                    <a:pt x="100" y="108"/>
                    <a:pt x="100" y="108"/>
                    <a:pt x="100" y="108"/>
                  </a:cubicBezTo>
                  <a:cubicBezTo>
                    <a:pt x="101" y="108"/>
                    <a:pt x="102" y="108"/>
                    <a:pt x="102" y="107"/>
                  </a:cubicBezTo>
                  <a:cubicBezTo>
                    <a:pt x="103" y="107"/>
                    <a:pt x="103" y="105"/>
                    <a:pt x="103" y="104"/>
                  </a:cubicBezTo>
                  <a:cubicBezTo>
                    <a:pt x="103" y="104"/>
                    <a:pt x="99" y="97"/>
                    <a:pt x="99" y="88"/>
                  </a:cubicBezTo>
                  <a:cubicBezTo>
                    <a:pt x="116" y="84"/>
                    <a:pt x="127" y="70"/>
                    <a:pt x="127" y="54"/>
                  </a:cubicBezTo>
                  <a:cubicBezTo>
                    <a:pt x="127" y="34"/>
                    <a:pt x="109" y="19"/>
                    <a:pt x="87" y="19"/>
                  </a:cubicBezTo>
                  <a:cubicBezTo>
                    <a:pt x="83" y="19"/>
                    <a:pt x="80" y="19"/>
                    <a:pt x="77" y="20"/>
                  </a:cubicBezTo>
                  <a:cubicBezTo>
                    <a:pt x="70" y="8"/>
                    <a:pt x="56" y="0"/>
                    <a:pt x="41" y="0"/>
                  </a:cubicBezTo>
                  <a:cubicBezTo>
                    <a:pt x="18" y="0"/>
                    <a:pt x="0" y="16"/>
                    <a:pt x="0" y="36"/>
                  </a:cubicBezTo>
                  <a:cubicBezTo>
                    <a:pt x="0" y="50"/>
                    <a:pt x="10" y="63"/>
                    <a:pt x="24" y="68"/>
                  </a:cubicBezTo>
                  <a:cubicBezTo>
                    <a:pt x="24" y="81"/>
                    <a:pt x="16" y="91"/>
                    <a:pt x="16" y="91"/>
                  </a:cubicBezTo>
                  <a:cubicBezTo>
                    <a:pt x="15" y="92"/>
                    <a:pt x="15" y="93"/>
                    <a:pt x="16" y="94"/>
                  </a:cubicBezTo>
                  <a:cubicBezTo>
                    <a:pt x="17" y="95"/>
                    <a:pt x="18" y="95"/>
                    <a:pt x="19" y="95"/>
                  </a:cubicBezTo>
                  <a:cubicBezTo>
                    <a:pt x="31" y="89"/>
                    <a:pt x="39" y="82"/>
                    <a:pt x="43" y="71"/>
                  </a:cubicBezTo>
                  <a:cubicBezTo>
                    <a:pt x="45" y="71"/>
                    <a:pt x="48" y="71"/>
                    <a:pt x="51" y="70"/>
                  </a:cubicBezTo>
                  <a:cubicBezTo>
                    <a:pt x="57" y="81"/>
                    <a:pt x="69" y="88"/>
                    <a:pt x="83" y="89"/>
                  </a:cubicBezTo>
                  <a:cubicBezTo>
                    <a:pt x="86" y="96"/>
                    <a:pt x="91" y="102"/>
                    <a:pt x="99" y="107"/>
                  </a:cubicBezTo>
                  <a:close/>
                  <a:moveTo>
                    <a:pt x="85" y="85"/>
                  </a:moveTo>
                  <a:cubicBezTo>
                    <a:pt x="71" y="84"/>
                    <a:pt x="59" y="77"/>
                    <a:pt x="54" y="66"/>
                  </a:cubicBezTo>
                  <a:cubicBezTo>
                    <a:pt x="54" y="66"/>
                    <a:pt x="53" y="65"/>
                    <a:pt x="52" y="65"/>
                  </a:cubicBezTo>
                  <a:cubicBezTo>
                    <a:pt x="52" y="65"/>
                    <a:pt x="51" y="65"/>
                    <a:pt x="51" y="65"/>
                  </a:cubicBezTo>
                  <a:cubicBezTo>
                    <a:pt x="48" y="66"/>
                    <a:pt x="45" y="67"/>
                    <a:pt x="41" y="67"/>
                  </a:cubicBezTo>
                  <a:cubicBezTo>
                    <a:pt x="40" y="67"/>
                    <a:pt x="39" y="67"/>
                    <a:pt x="39" y="68"/>
                  </a:cubicBezTo>
                  <a:cubicBezTo>
                    <a:pt x="39" y="69"/>
                    <a:pt x="39" y="69"/>
                    <a:pt x="39" y="69"/>
                  </a:cubicBezTo>
                  <a:cubicBezTo>
                    <a:pt x="36" y="77"/>
                    <a:pt x="31" y="82"/>
                    <a:pt x="24" y="87"/>
                  </a:cubicBezTo>
                  <a:cubicBezTo>
                    <a:pt x="26" y="82"/>
                    <a:pt x="29" y="75"/>
                    <a:pt x="29" y="67"/>
                  </a:cubicBezTo>
                  <a:cubicBezTo>
                    <a:pt x="29" y="67"/>
                    <a:pt x="29" y="67"/>
                    <a:pt x="29" y="67"/>
                  </a:cubicBezTo>
                  <a:cubicBezTo>
                    <a:pt x="29" y="66"/>
                    <a:pt x="28" y="65"/>
                    <a:pt x="28" y="64"/>
                  </a:cubicBezTo>
                  <a:cubicBezTo>
                    <a:pt x="14" y="60"/>
                    <a:pt x="5" y="48"/>
                    <a:pt x="5" y="36"/>
                  </a:cubicBezTo>
                  <a:cubicBezTo>
                    <a:pt x="5" y="19"/>
                    <a:pt x="21" y="5"/>
                    <a:pt x="41" y="5"/>
                  </a:cubicBezTo>
                  <a:cubicBezTo>
                    <a:pt x="55" y="5"/>
                    <a:pt x="68" y="12"/>
                    <a:pt x="73" y="23"/>
                  </a:cubicBezTo>
                  <a:cubicBezTo>
                    <a:pt x="74" y="24"/>
                    <a:pt x="75" y="25"/>
                    <a:pt x="76" y="25"/>
                  </a:cubicBezTo>
                  <a:cubicBezTo>
                    <a:pt x="80" y="24"/>
                    <a:pt x="83" y="23"/>
                    <a:pt x="87" y="23"/>
                  </a:cubicBezTo>
                  <a:cubicBezTo>
                    <a:pt x="107" y="23"/>
                    <a:pt x="123" y="37"/>
                    <a:pt x="123" y="54"/>
                  </a:cubicBezTo>
                  <a:cubicBezTo>
                    <a:pt x="123" y="68"/>
                    <a:pt x="112" y="81"/>
                    <a:pt x="96" y="84"/>
                  </a:cubicBezTo>
                  <a:cubicBezTo>
                    <a:pt x="95" y="84"/>
                    <a:pt x="94" y="85"/>
                    <a:pt x="94" y="86"/>
                  </a:cubicBezTo>
                  <a:cubicBezTo>
                    <a:pt x="94" y="91"/>
                    <a:pt x="95" y="95"/>
                    <a:pt x="96" y="99"/>
                  </a:cubicBezTo>
                  <a:cubicBezTo>
                    <a:pt x="92" y="95"/>
                    <a:pt x="89" y="91"/>
                    <a:pt x="87" y="86"/>
                  </a:cubicBezTo>
                  <a:cubicBezTo>
                    <a:pt x="86" y="85"/>
                    <a:pt x="86" y="85"/>
                    <a:pt x="85"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pic>
        <p:nvPicPr>
          <p:cNvPr id="50" name="Picture 4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952313" y="1451136"/>
            <a:ext cx="975435" cy="434651"/>
          </a:xfrm>
          <a:prstGeom prst="rect">
            <a:avLst/>
          </a:prstGeom>
          <a:ln w="6350">
            <a:noFill/>
          </a:ln>
        </p:spPr>
      </p:pic>
      <p:pic>
        <p:nvPicPr>
          <p:cNvPr id="51" name="Picture 5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108964" y="3937348"/>
            <a:ext cx="706755" cy="498883"/>
          </a:xfrm>
          <a:prstGeom prst="rect">
            <a:avLst/>
          </a:prstGeom>
          <a:ln>
            <a:noFill/>
          </a:ln>
        </p:spPr>
      </p:pic>
      <p:grpSp>
        <p:nvGrpSpPr>
          <p:cNvPr id="52" name="Group 51"/>
          <p:cNvGrpSpPr/>
          <p:nvPr/>
        </p:nvGrpSpPr>
        <p:grpSpPr>
          <a:xfrm>
            <a:off x="11223215" y="2606939"/>
            <a:ext cx="390416" cy="644056"/>
            <a:chOff x="6531329" y="2691707"/>
            <a:chExt cx="444716" cy="733318"/>
          </a:xfrm>
        </p:grpSpPr>
        <p:sp>
          <p:nvSpPr>
            <p:cNvPr id="53" name="Freeform 95"/>
            <p:cNvSpPr>
              <a:spLocks/>
            </p:cNvSpPr>
            <p:nvPr/>
          </p:nvSpPr>
          <p:spPr bwMode="auto">
            <a:xfrm>
              <a:off x="6652002" y="3283678"/>
              <a:ext cx="203371" cy="52742"/>
            </a:xfrm>
            <a:custGeom>
              <a:avLst/>
              <a:gdLst>
                <a:gd name="T0" fmla="*/ 177 w 204"/>
                <a:gd name="T1" fmla="*/ 0 h 53"/>
                <a:gd name="T2" fmla="*/ 26 w 204"/>
                <a:gd name="T3" fmla="*/ 0 h 53"/>
                <a:gd name="T4" fmla="*/ 0 w 204"/>
                <a:gd name="T5" fmla="*/ 26 h 53"/>
                <a:gd name="T6" fmla="*/ 26 w 204"/>
                <a:gd name="T7" fmla="*/ 53 h 53"/>
                <a:gd name="T8" fmla="*/ 177 w 204"/>
                <a:gd name="T9" fmla="*/ 53 h 53"/>
                <a:gd name="T10" fmla="*/ 204 w 204"/>
                <a:gd name="T11" fmla="*/ 26 h 53"/>
                <a:gd name="T12" fmla="*/ 177 w 204"/>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204" h="53">
                  <a:moveTo>
                    <a:pt x="177" y="0"/>
                  </a:moveTo>
                  <a:cubicBezTo>
                    <a:pt x="26" y="0"/>
                    <a:pt x="26" y="0"/>
                    <a:pt x="26" y="0"/>
                  </a:cubicBezTo>
                  <a:cubicBezTo>
                    <a:pt x="12" y="0"/>
                    <a:pt x="0" y="12"/>
                    <a:pt x="0" y="26"/>
                  </a:cubicBezTo>
                  <a:cubicBezTo>
                    <a:pt x="0" y="41"/>
                    <a:pt x="12" y="53"/>
                    <a:pt x="26" y="53"/>
                  </a:cubicBezTo>
                  <a:cubicBezTo>
                    <a:pt x="177" y="53"/>
                    <a:pt x="177" y="53"/>
                    <a:pt x="177" y="53"/>
                  </a:cubicBezTo>
                  <a:cubicBezTo>
                    <a:pt x="192" y="53"/>
                    <a:pt x="204" y="41"/>
                    <a:pt x="204" y="26"/>
                  </a:cubicBezTo>
                  <a:cubicBezTo>
                    <a:pt x="204" y="12"/>
                    <a:pt x="192" y="0"/>
                    <a:pt x="177" y="0"/>
                  </a:cubicBez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54" name="Freeform 96"/>
            <p:cNvSpPr>
              <a:spLocks/>
            </p:cNvSpPr>
            <p:nvPr/>
          </p:nvSpPr>
          <p:spPr bwMode="auto">
            <a:xfrm>
              <a:off x="6652002" y="3336419"/>
              <a:ext cx="203371" cy="54007"/>
            </a:xfrm>
            <a:custGeom>
              <a:avLst/>
              <a:gdLst>
                <a:gd name="T0" fmla="*/ 177 w 204"/>
                <a:gd name="T1" fmla="*/ 0 h 54"/>
                <a:gd name="T2" fmla="*/ 26 w 204"/>
                <a:gd name="T3" fmla="*/ 0 h 54"/>
                <a:gd name="T4" fmla="*/ 0 w 204"/>
                <a:gd name="T5" fmla="*/ 27 h 54"/>
                <a:gd name="T6" fmla="*/ 26 w 204"/>
                <a:gd name="T7" fmla="*/ 54 h 54"/>
                <a:gd name="T8" fmla="*/ 177 w 204"/>
                <a:gd name="T9" fmla="*/ 54 h 54"/>
                <a:gd name="T10" fmla="*/ 204 w 204"/>
                <a:gd name="T11" fmla="*/ 27 h 54"/>
                <a:gd name="T12" fmla="*/ 177 w 204"/>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204" h="54">
                  <a:moveTo>
                    <a:pt x="177" y="0"/>
                  </a:moveTo>
                  <a:cubicBezTo>
                    <a:pt x="26" y="0"/>
                    <a:pt x="26" y="0"/>
                    <a:pt x="26" y="0"/>
                  </a:cubicBezTo>
                  <a:cubicBezTo>
                    <a:pt x="12" y="0"/>
                    <a:pt x="0" y="12"/>
                    <a:pt x="0" y="27"/>
                  </a:cubicBezTo>
                  <a:cubicBezTo>
                    <a:pt x="0" y="42"/>
                    <a:pt x="12" y="54"/>
                    <a:pt x="26" y="54"/>
                  </a:cubicBezTo>
                  <a:cubicBezTo>
                    <a:pt x="177" y="54"/>
                    <a:pt x="177" y="54"/>
                    <a:pt x="177" y="54"/>
                  </a:cubicBezTo>
                  <a:cubicBezTo>
                    <a:pt x="192" y="54"/>
                    <a:pt x="204" y="42"/>
                    <a:pt x="204" y="27"/>
                  </a:cubicBezTo>
                  <a:cubicBezTo>
                    <a:pt x="204" y="12"/>
                    <a:pt x="192" y="0"/>
                    <a:pt x="177" y="0"/>
                  </a:cubicBez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55" name="Freeform 97"/>
            <p:cNvSpPr>
              <a:spLocks/>
            </p:cNvSpPr>
            <p:nvPr/>
          </p:nvSpPr>
          <p:spPr bwMode="auto">
            <a:xfrm>
              <a:off x="6687866" y="3390427"/>
              <a:ext cx="131643" cy="34598"/>
            </a:xfrm>
            <a:custGeom>
              <a:avLst/>
              <a:gdLst>
                <a:gd name="T0" fmla="*/ 0 w 132"/>
                <a:gd name="T1" fmla="*/ 0 h 35"/>
                <a:gd name="T2" fmla="*/ 66 w 132"/>
                <a:gd name="T3" fmla="*/ 35 h 35"/>
                <a:gd name="T4" fmla="*/ 132 w 132"/>
                <a:gd name="T5" fmla="*/ 0 h 35"/>
              </a:gdLst>
              <a:ahLst/>
              <a:cxnLst>
                <a:cxn ang="0">
                  <a:pos x="T0" y="T1"/>
                </a:cxn>
                <a:cxn ang="0">
                  <a:pos x="T2" y="T3"/>
                </a:cxn>
                <a:cxn ang="0">
                  <a:pos x="T4" y="T5"/>
                </a:cxn>
              </a:cxnLst>
              <a:rect l="0" t="0" r="r" b="b"/>
              <a:pathLst>
                <a:path w="132" h="35">
                  <a:moveTo>
                    <a:pt x="0" y="0"/>
                  </a:moveTo>
                  <a:cubicBezTo>
                    <a:pt x="0" y="19"/>
                    <a:pt x="29" y="35"/>
                    <a:pt x="66" y="35"/>
                  </a:cubicBezTo>
                  <a:cubicBezTo>
                    <a:pt x="102" y="35"/>
                    <a:pt x="132" y="19"/>
                    <a:pt x="132" y="0"/>
                  </a:cubicBezTo>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56" name="Freeform 98"/>
            <p:cNvSpPr>
              <a:spLocks/>
            </p:cNvSpPr>
            <p:nvPr/>
          </p:nvSpPr>
          <p:spPr bwMode="auto">
            <a:xfrm>
              <a:off x="6531329" y="2691707"/>
              <a:ext cx="444716" cy="537964"/>
            </a:xfrm>
            <a:custGeom>
              <a:avLst/>
              <a:gdLst>
                <a:gd name="T0" fmla="*/ 223 w 446"/>
                <a:gd name="T1" fmla="*/ 0 h 540"/>
                <a:gd name="T2" fmla="*/ 0 w 446"/>
                <a:gd name="T3" fmla="*/ 223 h 540"/>
                <a:gd name="T4" fmla="*/ 62 w 446"/>
                <a:gd name="T5" fmla="*/ 379 h 540"/>
                <a:gd name="T6" fmla="*/ 94 w 446"/>
                <a:gd name="T7" fmla="*/ 440 h 540"/>
                <a:gd name="T8" fmla="*/ 94 w 446"/>
                <a:gd name="T9" fmla="*/ 484 h 540"/>
                <a:gd name="T10" fmla="*/ 150 w 446"/>
                <a:gd name="T11" fmla="*/ 540 h 540"/>
                <a:gd name="T12" fmla="*/ 296 w 446"/>
                <a:gd name="T13" fmla="*/ 540 h 540"/>
                <a:gd name="T14" fmla="*/ 352 w 446"/>
                <a:gd name="T15" fmla="*/ 484 h 540"/>
                <a:gd name="T16" fmla="*/ 352 w 446"/>
                <a:gd name="T17" fmla="*/ 440 h 540"/>
                <a:gd name="T18" fmla="*/ 383 w 446"/>
                <a:gd name="T19" fmla="*/ 379 h 540"/>
                <a:gd name="T20" fmla="*/ 446 w 446"/>
                <a:gd name="T21" fmla="*/ 223 h 540"/>
                <a:gd name="T22" fmla="*/ 223 w 446"/>
                <a:gd name="T23"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40">
                  <a:moveTo>
                    <a:pt x="223" y="0"/>
                  </a:moveTo>
                  <a:cubicBezTo>
                    <a:pt x="99" y="0"/>
                    <a:pt x="0" y="100"/>
                    <a:pt x="0" y="223"/>
                  </a:cubicBezTo>
                  <a:cubicBezTo>
                    <a:pt x="0" y="284"/>
                    <a:pt x="22" y="339"/>
                    <a:pt x="62" y="379"/>
                  </a:cubicBezTo>
                  <a:cubicBezTo>
                    <a:pt x="83" y="399"/>
                    <a:pt x="94" y="415"/>
                    <a:pt x="94" y="440"/>
                  </a:cubicBezTo>
                  <a:cubicBezTo>
                    <a:pt x="94" y="466"/>
                    <a:pt x="94" y="484"/>
                    <a:pt x="94" y="484"/>
                  </a:cubicBezTo>
                  <a:cubicBezTo>
                    <a:pt x="94" y="515"/>
                    <a:pt x="119" y="540"/>
                    <a:pt x="150" y="540"/>
                  </a:cubicBezTo>
                  <a:cubicBezTo>
                    <a:pt x="296" y="540"/>
                    <a:pt x="296" y="540"/>
                    <a:pt x="296" y="540"/>
                  </a:cubicBezTo>
                  <a:cubicBezTo>
                    <a:pt x="327" y="540"/>
                    <a:pt x="352" y="515"/>
                    <a:pt x="352" y="484"/>
                  </a:cubicBezTo>
                  <a:cubicBezTo>
                    <a:pt x="352" y="484"/>
                    <a:pt x="352" y="466"/>
                    <a:pt x="352" y="440"/>
                  </a:cubicBezTo>
                  <a:cubicBezTo>
                    <a:pt x="352" y="415"/>
                    <a:pt x="362" y="399"/>
                    <a:pt x="383" y="379"/>
                  </a:cubicBezTo>
                  <a:cubicBezTo>
                    <a:pt x="423" y="339"/>
                    <a:pt x="446" y="284"/>
                    <a:pt x="446" y="223"/>
                  </a:cubicBezTo>
                  <a:cubicBezTo>
                    <a:pt x="446" y="100"/>
                    <a:pt x="347" y="0"/>
                    <a:pt x="223" y="0"/>
                  </a:cubicBez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57" name="Freeform 99"/>
            <p:cNvSpPr>
              <a:spLocks/>
            </p:cNvSpPr>
            <p:nvPr/>
          </p:nvSpPr>
          <p:spPr bwMode="auto">
            <a:xfrm>
              <a:off x="6652002" y="3229670"/>
              <a:ext cx="203371" cy="54007"/>
            </a:xfrm>
            <a:custGeom>
              <a:avLst/>
              <a:gdLst>
                <a:gd name="T0" fmla="*/ 177 w 204"/>
                <a:gd name="T1" fmla="*/ 0 h 54"/>
                <a:gd name="T2" fmla="*/ 26 w 204"/>
                <a:gd name="T3" fmla="*/ 0 h 54"/>
                <a:gd name="T4" fmla="*/ 0 w 204"/>
                <a:gd name="T5" fmla="*/ 27 h 54"/>
                <a:gd name="T6" fmla="*/ 26 w 204"/>
                <a:gd name="T7" fmla="*/ 54 h 54"/>
                <a:gd name="T8" fmla="*/ 177 w 204"/>
                <a:gd name="T9" fmla="*/ 54 h 54"/>
                <a:gd name="T10" fmla="*/ 204 w 204"/>
                <a:gd name="T11" fmla="*/ 27 h 54"/>
                <a:gd name="T12" fmla="*/ 177 w 204"/>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204" h="54">
                  <a:moveTo>
                    <a:pt x="177" y="0"/>
                  </a:moveTo>
                  <a:cubicBezTo>
                    <a:pt x="26" y="0"/>
                    <a:pt x="26" y="0"/>
                    <a:pt x="26" y="0"/>
                  </a:cubicBezTo>
                  <a:cubicBezTo>
                    <a:pt x="12" y="0"/>
                    <a:pt x="0" y="12"/>
                    <a:pt x="0" y="27"/>
                  </a:cubicBezTo>
                  <a:cubicBezTo>
                    <a:pt x="0" y="42"/>
                    <a:pt x="12" y="54"/>
                    <a:pt x="26" y="54"/>
                  </a:cubicBezTo>
                  <a:cubicBezTo>
                    <a:pt x="177" y="54"/>
                    <a:pt x="177" y="54"/>
                    <a:pt x="177" y="54"/>
                  </a:cubicBezTo>
                  <a:cubicBezTo>
                    <a:pt x="192" y="54"/>
                    <a:pt x="204" y="42"/>
                    <a:pt x="204" y="27"/>
                  </a:cubicBezTo>
                  <a:cubicBezTo>
                    <a:pt x="204" y="12"/>
                    <a:pt x="192" y="0"/>
                    <a:pt x="177" y="0"/>
                  </a:cubicBez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grpSp>
      <p:grpSp>
        <p:nvGrpSpPr>
          <p:cNvPr id="65" name="Group 17"/>
          <p:cNvGrpSpPr>
            <a:grpSpLocks noChangeAspect="1"/>
          </p:cNvGrpSpPr>
          <p:nvPr/>
        </p:nvGrpSpPr>
        <p:grpSpPr bwMode="auto">
          <a:xfrm>
            <a:off x="11128994" y="5184610"/>
            <a:ext cx="573385" cy="585908"/>
            <a:chOff x="3263" y="1117"/>
            <a:chExt cx="229" cy="234"/>
          </a:xfrm>
        </p:grpSpPr>
        <p:sp>
          <p:nvSpPr>
            <p:cNvPr id="66"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7"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8"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9"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0"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1"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2"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4"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5"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76" name="Group 30"/>
          <p:cNvGrpSpPr>
            <a:grpSpLocks noChangeAspect="1"/>
          </p:cNvGrpSpPr>
          <p:nvPr/>
        </p:nvGrpSpPr>
        <p:grpSpPr bwMode="auto">
          <a:xfrm>
            <a:off x="2808567" y="2443686"/>
            <a:ext cx="480975" cy="534415"/>
            <a:chOff x="3714" y="830"/>
            <a:chExt cx="198" cy="220"/>
          </a:xfrm>
        </p:grpSpPr>
        <p:sp>
          <p:nvSpPr>
            <p:cNvPr id="77"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8"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9"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0"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81" name="Group 80"/>
          <p:cNvGrpSpPr/>
          <p:nvPr/>
        </p:nvGrpSpPr>
        <p:grpSpPr>
          <a:xfrm>
            <a:off x="2637009" y="3439174"/>
            <a:ext cx="824088" cy="468009"/>
            <a:chOff x="8048185" y="1753515"/>
            <a:chExt cx="1162873" cy="660413"/>
          </a:xfrm>
        </p:grpSpPr>
        <p:sp>
          <p:nvSpPr>
            <p:cNvPr id="82" name="Freeform 205"/>
            <p:cNvSpPr>
              <a:spLocks/>
            </p:cNvSpPr>
            <p:nvPr/>
          </p:nvSpPr>
          <p:spPr bwMode="auto">
            <a:xfrm>
              <a:off x="9003704" y="1753515"/>
              <a:ext cx="207354" cy="224255"/>
            </a:xfrm>
            <a:custGeom>
              <a:avLst/>
              <a:gdLst>
                <a:gd name="T0" fmla="*/ 319 w 319"/>
                <a:gd name="T1" fmla="*/ 345 h 345"/>
                <a:gd name="T2" fmla="*/ 269 w 319"/>
                <a:gd name="T3" fmla="*/ 0 h 345"/>
                <a:gd name="T4" fmla="*/ 0 w 319"/>
                <a:gd name="T5" fmla="*/ 201 h 345"/>
              </a:gdLst>
              <a:ahLst/>
              <a:cxnLst>
                <a:cxn ang="0">
                  <a:pos x="T0" y="T1"/>
                </a:cxn>
                <a:cxn ang="0">
                  <a:pos x="T2" y="T3"/>
                </a:cxn>
                <a:cxn ang="0">
                  <a:pos x="T4" y="T5"/>
                </a:cxn>
              </a:cxnLst>
              <a:rect l="0" t="0" r="r" b="b"/>
              <a:pathLst>
                <a:path w="319" h="345">
                  <a:moveTo>
                    <a:pt x="319" y="345"/>
                  </a:moveTo>
                  <a:lnTo>
                    <a:pt x="269" y="0"/>
                  </a:lnTo>
                  <a:lnTo>
                    <a:pt x="0" y="201"/>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3" name="Line 207"/>
            <p:cNvSpPr>
              <a:spLocks noChangeShapeType="1"/>
            </p:cNvSpPr>
            <p:nvPr/>
          </p:nvSpPr>
          <p:spPr bwMode="auto">
            <a:xfrm flipH="1">
              <a:off x="8048185" y="2120772"/>
              <a:ext cx="169003" cy="219704"/>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4" name="Line 208"/>
            <p:cNvSpPr>
              <a:spLocks noChangeShapeType="1"/>
            </p:cNvSpPr>
            <p:nvPr/>
          </p:nvSpPr>
          <p:spPr bwMode="auto">
            <a:xfrm flipH="1" flipV="1">
              <a:off x="8315340" y="2119472"/>
              <a:ext cx="150803" cy="165754"/>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5" name="Line 209"/>
            <p:cNvSpPr>
              <a:spLocks noChangeShapeType="1"/>
            </p:cNvSpPr>
            <p:nvPr/>
          </p:nvSpPr>
          <p:spPr bwMode="auto">
            <a:xfrm flipH="1">
              <a:off x="8548695" y="2057721"/>
              <a:ext cx="104652" cy="216455"/>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6" name="Line 210"/>
            <p:cNvSpPr>
              <a:spLocks noChangeShapeType="1"/>
            </p:cNvSpPr>
            <p:nvPr/>
          </p:nvSpPr>
          <p:spPr bwMode="auto">
            <a:xfrm flipH="1" flipV="1">
              <a:off x="8763849" y="2019370"/>
              <a:ext cx="169003" cy="96852"/>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7" name="Line 211"/>
            <p:cNvSpPr>
              <a:spLocks noChangeShapeType="1"/>
            </p:cNvSpPr>
            <p:nvPr/>
          </p:nvSpPr>
          <p:spPr bwMode="auto">
            <a:xfrm flipH="1">
              <a:off x="9038805" y="1753515"/>
              <a:ext cx="139753" cy="325657"/>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8" name="Oval 212"/>
            <p:cNvSpPr>
              <a:spLocks noChangeArrowheads="1"/>
            </p:cNvSpPr>
            <p:nvPr/>
          </p:nvSpPr>
          <p:spPr bwMode="auto">
            <a:xfrm>
              <a:off x="8927003" y="2070071"/>
              <a:ext cx="146903" cy="147553"/>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9" name="Oval 213"/>
            <p:cNvSpPr>
              <a:spLocks noChangeArrowheads="1"/>
            </p:cNvSpPr>
            <p:nvPr/>
          </p:nvSpPr>
          <p:spPr bwMode="auto">
            <a:xfrm>
              <a:off x="8619547" y="1922518"/>
              <a:ext cx="147553" cy="147553"/>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0" name="Oval 214"/>
            <p:cNvSpPr>
              <a:spLocks noChangeArrowheads="1"/>
            </p:cNvSpPr>
            <p:nvPr/>
          </p:nvSpPr>
          <p:spPr bwMode="auto">
            <a:xfrm>
              <a:off x="8443393" y="2266375"/>
              <a:ext cx="146903" cy="147553"/>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1" name="Oval 215"/>
            <p:cNvSpPr>
              <a:spLocks noChangeArrowheads="1"/>
            </p:cNvSpPr>
            <p:nvPr/>
          </p:nvSpPr>
          <p:spPr bwMode="auto">
            <a:xfrm>
              <a:off x="8191188" y="1990119"/>
              <a:ext cx="147553" cy="147553"/>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92" name="Freeform 21"/>
          <p:cNvSpPr>
            <a:spLocks noEditPoints="1"/>
          </p:cNvSpPr>
          <p:nvPr/>
        </p:nvSpPr>
        <p:spPr bwMode="auto">
          <a:xfrm>
            <a:off x="2832572" y="4414208"/>
            <a:ext cx="432963" cy="432211"/>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100" name="Rectangle 99"/>
          <p:cNvSpPr/>
          <p:nvPr/>
        </p:nvSpPr>
        <p:spPr>
          <a:xfrm>
            <a:off x="4175787" y="1460782"/>
            <a:ext cx="3454400"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101" name="Rectangle 100"/>
          <p:cNvSpPr/>
          <p:nvPr/>
        </p:nvSpPr>
        <p:spPr>
          <a:xfrm>
            <a:off x="4175787" y="2416575"/>
            <a:ext cx="3454400" cy="563231"/>
          </a:xfrm>
          <a:prstGeom prst="rect">
            <a:avLst/>
          </a:prstGeom>
        </p:spPr>
        <p:txBody>
          <a:bodyPr wrap="square" lIns="0" rIns="0">
            <a:spAutoFit/>
          </a:bodyPr>
          <a:lstStyle/>
          <a:p>
            <a:pPr>
              <a:lnSpc>
                <a:spcPct val="85000"/>
              </a:lnSpc>
            </a:pPr>
            <a:r>
              <a:rPr lang="en-US" sz="2133" dirty="0">
                <a:solidFill>
                  <a:srgbClr val="FFFFFF"/>
                </a:solidFill>
              </a:rPr>
              <a:t> xx </a:t>
            </a:r>
            <a:r>
              <a:rPr lang="en-US" sz="2133" dirty="0" err="1">
                <a:solidFill>
                  <a:srgbClr val="FFFFFF"/>
                </a:solidFill>
              </a:rPr>
              <a:t>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102" name="Rectangle 101"/>
          <p:cNvSpPr/>
          <p:nvPr/>
        </p:nvSpPr>
        <p:spPr>
          <a:xfrm>
            <a:off x="4175787" y="3372369"/>
            <a:ext cx="3454400" cy="563231"/>
          </a:xfrm>
          <a:prstGeom prst="rect">
            <a:avLst/>
          </a:prstGeom>
        </p:spPr>
        <p:txBody>
          <a:bodyPr wrap="square" lIns="0" rIns="0">
            <a:spAutoFit/>
          </a:bodyPr>
          <a:lstStyle/>
          <a:p>
            <a:pPr>
              <a:lnSpc>
                <a:spcPct val="85000"/>
              </a:lnSpc>
            </a:pPr>
            <a:r>
              <a:rPr lang="en-US" sz="2133" dirty="0" err="1">
                <a:solidFill>
                  <a:srgbClr val="FFFFFF"/>
                </a:solidFill>
              </a:rPr>
              <a:t>Xxxxx</a:t>
            </a:r>
            <a:r>
              <a:rPr lang="en-US" sz="2133" dirty="0">
                <a:solidFill>
                  <a:srgbClr val="FFFFFF"/>
                </a:solidFill>
              </a:rPr>
              <a:t> xxx </a:t>
            </a: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103" name="Rectangle 102"/>
          <p:cNvSpPr/>
          <p:nvPr/>
        </p:nvSpPr>
        <p:spPr>
          <a:xfrm>
            <a:off x="4175787" y="4328162"/>
            <a:ext cx="3454400" cy="563231"/>
          </a:xfrm>
          <a:prstGeom prst="rect">
            <a:avLst/>
          </a:prstGeom>
        </p:spPr>
        <p:txBody>
          <a:bodyPr wrap="square" lIns="0" rIns="0">
            <a:spAutoFit/>
          </a:bodyPr>
          <a:lstStyle/>
          <a:p>
            <a:pPr>
              <a:lnSpc>
                <a:spcPct val="85000"/>
              </a:lnSpc>
            </a:pPr>
            <a:r>
              <a:rPr lang="en-US" sz="2133" dirty="0">
                <a:solidFill>
                  <a:srgbClr val="FFFFFF"/>
                </a:solidFill>
              </a:rPr>
              <a:t> </a:t>
            </a:r>
            <a:r>
              <a:rPr lang="en-US" sz="2133" dirty="0" err="1">
                <a:solidFill>
                  <a:srgbClr val="FFFFFF"/>
                </a:solidFill>
              </a:rPr>
              <a:t>xxxxxx</a:t>
            </a:r>
            <a:r>
              <a:rPr lang="en-US" sz="2133" dirty="0">
                <a:solidFill>
                  <a:srgbClr val="FFFFFF"/>
                </a:solidFill>
              </a:rPr>
              <a:t> </a:t>
            </a: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Tree>
    <p:extLst>
      <p:ext uri="{BB962C8B-B14F-4D97-AF65-F5344CB8AC3E}">
        <p14:creationId xmlns:p14="http://schemas.microsoft.com/office/powerpoint/2010/main" val="1835437606"/>
      </p:ext>
    </p:extLst>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100"/>
                                        <p:tgtEl>
                                          <p:spTgt spid="17"/>
                                        </p:tgtEl>
                                      </p:cBhvr>
                                    </p:animEffect>
                                  </p:childTnLst>
                                </p:cTn>
                              </p:par>
                              <p:par>
                                <p:cTn id="8" presetID="22" presetClass="entr" presetSubtype="4" fill="hold" grpId="0" nodeType="withEffect">
                                  <p:stCondLst>
                                    <p:cond delay="100"/>
                                  </p:stCondLst>
                                  <p:childTnLst>
                                    <p:set>
                                      <p:cBhvr>
                                        <p:cTn id="9" dur="1" fill="hold">
                                          <p:stCondLst>
                                            <p:cond delay="0"/>
                                          </p:stCondLst>
                                        </p:cTn>
                                        <p:tgtEl>
                                          <p:spTgt spid="18"/>
                                        </p:tgtEl>
                                        <p:attrNameLst>
                                          <p:attrName>style.visibility</p:attrName>
                                        </p:attrNameLst>
                                      </p:cBhvr>
                                      <p:to>
                                        <p:strVal val="visible"/>
                                      </p:to>
                                    </p:set>
                                    <p:animEffect transition="in" filter="wipe(down)">
                                      <p:cBhvr>
                                        <p:cTn id="10" dur="100"/>
                                        <p:tgtEl>
                                          <p:spTgt spid="18"/>
                                        </p:tgtEl>
                                      </p:cBhvr>
                                    </p:animEffect>
                                  </p:childTnLst>
                                </p:cTn>
                              </p:par>
                              <p:par>
                                <p:cTn id="11" presetID="22" presetClass="entr" presetSubtype="4" fill="hold" grpId="0" nodeType="withEffect">
                                  <p:stCondLst>
                                    <p:cond delay="200"/>
                                  </p:stCondLst>
                                  <p:childTnLst>
                                    <p:set>
                                      <p:cBhvr>
                                        <p:cTn id="12" dur="1" fill="hold">
                                          <p:stCondLst>
                                            <p:cond delay="0"/>
                                          </p:stCondLst>
                                        </p:cTn>
                                        <p:tgtEl>
                                          <p:spTgt spid="19"/>
                                        </p:tgtEl>
                                        <p:attrNameLst>
                                          <p:attrName>style.visibility</p:attrName>
                                        </p:attrNameLst>
                                      </p:cBhvr>
                                      <p:to>
                                        <p:strVal val="visible"/>
                                      </p:to>
                                    </p:set>
                                    <p:animEffect transition="in" filter="wipe(down)">
                                      <p:cBhvr>
                                        <p:cTn id="13" dur="100"/>
                                        <p:tgtEl>
                                          <p:spTgt spid="19"/>
                                        </p:tgtEl>
                                      </p:cBhvr>
                                    </p:animEffect>
                                  </p:childTnLst>
                                </p:cTn>
                              </p:par>
                              <p:par>
                                <p:cTn id="14" presetID="22" presetClass="entr" presetSubtype="4" fill="hold" grpId="0" nodeType="withEffect">
                                  <p:stCondLst>
                                    <p:cond delay="300"/>
                                  </p:stCondLst>
                                  <p:childTnLst>
                                    <p:set>
                                      <p:cBhvr>
                                        <p:cTn id="15" dur="1" fill="hold">
                                          <p:stCondLst>
                                            <p:cond delay="0"/>
                                          </p:stCondLst>
                                        </p:cTn>
                                        <p:tgtEl>
                                          <p:spTgt spid="20"/>
                                        </p:tgtEl>
                                        <p:attrNameLst>
                                          <p:attrName>style.visibility</p:attrName>
                                        </p:attrNameLst>
                                      </p:cBhvr>
                                      <p:to>
                                        <p:strVal val="visible"/>
                                      </p:to>
                                    </p:set>
                                    <p:animEffect transition="in" filter="wipe(down)">
                                      <p:cBhvr>
                                        <p:cTn id="16" dur="100"/>
                                        <p:tgtEl>
                                          <p:spTgt spid="20"/>
                                        </p:tgtEl>
                                      </p:cBhvr>
                                    </p:animEffect>
                                  </p:childTnLst>
                                </p:cTn>
                              </p:par>
                              <p:par>
                                <p:cTn id="17" presetID="22" presetClass="entr" presetSubtype="8" fill="hold" grpId="0" nodeType="withEffect">
                                  <p:stCondLst>
                                    <p:cond delay="100"/>
                                  </p:stCondLst>
                                  <p:childTnLst>
                                    <p:set>
                                      <p:cBhvr>
                                        <p:cTn id="18" dur="1" fill="hold">
                                          <p:stCondLst>
                                            <p:cond delay="0"/>
                                          </p:stCondLst>
                                        </p:cTn>
                                        <p:tgtEl>
                                          <p:spTgt spid="28"/>
                                        </p:tgtEl>
                                        <p:attrNameLst>
                                          <p:attrName>style.visibility</p:attrName>
                                        </p:attrNameLst>
                                      </p:cBhvr>
                                      <p:to>
                                        <p:strVal val="visible"/>
                                      </p:to>
                                    </p:set>
                                    <p:animEffect transition="in" filter="wipe(left)">
                                      <p:cBhvr>
                                        <p:cTn id="19" dur="500"/>
                                        <p:tgtEl>
                                          <p:spTgt spid="28"/>
                                        </p:tgtEl>
                                      </p:cBhvr>
                                    </p:animEffect>
                                  </p:childTnLst>
                                </p:cTn>
                              </p:par>
                              <p:par>
                                <p:cTn id="20" presetID="22" presetClass="entr" presetSubtype="8" fill="hold" grpId="0" nodeType="withEffect">
                                  <p:stCondLst>
                                    <p:cond delay="200"/>
                                  </p:stCondLst>
                                  <p:childTnLst>
                                    <p:set>
                                      <p:cBhvr>
                                        <p:cTn id="21" dur="1" fill="hold">
                                          <p:stCondLst>
                                            <p:cond delay="0"/>
                                          </p:stCondLst>
                                        </p:cTn>
                                        <p:tgtEl>
                                          <p:spTgt spid="25"/>
                                        </p:tgtEl>
                                        <p:attrNameLst>
                                          <p:attrName>style.visibility</p:attrName>
                                        </p:attrNameLst>
                                      </p:cBhvr>
                                      <p:to>
                                        <p:strVal val="visible"/>
                                      </p:to>
                                    </p:set>
                                    <p:animEffect transition="in" filter="wipe(left)">
                                      <p:cBhvr>
                                        <p:cTn id="22" dur="500"/>
                                        <p:tgtEl>
                                          <p:spTgt spid="25"/>
                                        </p:tgtEl>
                                      </p:cBhvr>
                                    </p:animEffect>
                                  </p:childTnLst>
                                </p:cTn>
                              </p:par>
                              <p:par>
                                <p:cTn id="23" presetID="22" presetClass="entr" presetSubtype="8" fill="hold" grpId="0" nodeType="withEffect">
                                  <p:stCondLst>
                                    <p:cond delay="300"/>
                                  </p:stCondLst>
                                  <p:childTnLst>
                                    <p:set>
                                      <p:cBhvr>
                                        <p:cTn id="24" dur="1" fill="hold">
                                          <p:stCondLst>
                                            <p:cond delay="0"/>
                                          </p:stCondLst>
                                        </p:cTn>
                                        <p:tgtEl>
                                          <p:spTgt spid="26"/>
                                        </p:tgtEl>
                                        <p:attrNameLst>
                                          <p:attrName>style.visibility</p:attrName>
                                        </p:attrNameLst>
                                      </p:cBhvr>
                                      <p:to>
                                        <p:strVal val="visible"/>
                                      </p:to>
                                    </p:set>
                                    <p:animEffect transition="in" filter="wipe(left)">
                                      <p:cBhvr>
                                        <p:cTn id="25" dur="500"/>
                                        <p:tgtEl>
                                          <p:spTgt spid="26"/>
                                        </p:tgtEl>
                                      </p:cBhvr>
                                    </p:animEffect>
                                  </p:childTnLst>
                                </p:cTn>
                              </p:par>
                              <p:par>
                                <p:cTn id="26" presetID="22" presetClass="entr" presetSubtype="8" fill="hold" grpId="0" nodeType="withEffect">
                                  <p:stCondLst>
                                    <p:cond delay="400"/>
                                  </p:stCondLst>
                                  <p:childTnLst>
                                    <p:set>
                                      <p:cBhvr>
                                        <p:cTn id="27" dur="1" fill="hold">
                                          <p:stCondLst>
                                            <p:cond delay="0"/>
                                          </p:stCondLst>
                                        </p:cTn>
                                        <p:tgtEl>
                                          <p:spTgt spid="27"/>
                                        </p:tgtEl>
                                        <p:attrNameLst>
                                          <p:attrName>style.visibility</p:attrName>
                                        </p:attrNameLst>
                                      </p:cBhvr>
                                      <p:to>
                                        <p:strVal val="visible"/>
                                      </p:to>
                                    </p:set>
                                    <p:animEffect transition="in" filter="wipe(left)">
                                      <p:cBhvr>
                                        <p:cTn id="28" dur="500"/>
                                        <p:tgtEl>
                                          <p:spTgt spid="27"/>
                                        </p:tgtEl>
                                      </p:cBhvr>
                                    </p:animEffect>
                                  </p:childTnLst>
                                </p:cTn>
                              </p:par>
                              <p:par>
                                <p:cTn id="29" presetID="22" presetClass="entr" presetSubtype="8" fill="hold" grpId="0" nodeType="withEffect">
                                  <p:stCondLst>
                                    <p:cond delay="600"/>
                                  </p:stCondLst>
                                  <p:childTnLst>
                                    <p:set>
                                      <p:cBhvr>
                                        <p:cTn id="30" dur="1" fill="hold">
                                          <p:stCondLst>
                                            <p:cond delay="0"/>
                                          </p:stCondLst>
                                        </p:cTn>
                                        <p:tgtEl>
                                          <p:spTgt spid="39"/>
                                        </p:tgtEl>
                                        <p:attrNameLst>
                                          <p:attrName>style.visibility</p:attrName>
                                        </p:attrNameLst>
                                      </p:cBhvr>
                                      <p:to>
                                        <p:strVal val="visible"/>
                                      </p:to>
                                    </p:set>
                                    <p:animEffect transition="in" filter="wipe(left)">
                                      <p:cBhvr>
                                        <p:cTn id="31" dur="100"/>
                                        <p:tgtEl>
                                          <p:spTgt spid="39"/>
                                        </p:tgtEl>
                                      </p:cBhvr>
                                    </p:animEffect>
                                  </p:childTnLst>
                                </p:cTn>
                              </p:par>
                              <p:par>
                                <p:cTn id="32" presetID="22" presetClass="entr" presetSubtype="8" fill="hold" grpId="0" nodeType="withEffect">
                                  <p:stCondLst>
                                    <p:cond delay="700"/>
                                  </p:stCondLst>
                                  <p:childTnLst>
                                    <p:set>
                                      <p:cBhvr>
                                        <p:cTn id="33" dur="1" fill="hold">
                                          <p:stCondLst>
                                            <p:cond delay="0"/>
                                          </p:stCondLst>
                                        </p:cTn>
                                        <p:tgtEl>
                                          <p:spTgt spid="38"/>
                                        </p:tgtEl>
                                        <p:attrNameLst>
                                          <p:attrName>style.visibility</p:attrName>
                                        </p:attrNameLst>
                                      </p:cBhvr>
                                      <p:to>
                                        <p:strVal val="visible"/>
                                      </p:to>
                                    </p:set>
                                    <p:animEffect transition="in" filter="wipe(left)">
                                      <p:cBhvr>
                                        <p:cTn id="34" dur="100"/>
                                        <p:tgtEl>
                                          <p:spTgt spid="38"/>
                                        </p:tgtEl>
                                      </p:cBhvr>
                                    </p:animEffect>
                                  </p:childTnLst>
                                </p:cTn>
                              </p:par>
                              <p:par>
                                <p:cTn id="35" presetID="22" presetClass="entr" presetSubtype="8" fill="hold" grpId="0" nodeType="withEffect">
                                  <p:stCondLst>
                                    <p:cond delay="800"/>
                                  </p:stCondLst>
                                  <p:childTnLst>
                                    <p:set>
                                      <p:cBhvr>
                                        <p:cTn id="36" dur="1" fill="hold">
                                          <p:stCondLst>
                                            <p:cond delay="0"/>
                                          </p:stCondLst>
                                        </p:cTn>
                                        <p:tgtEl>
                                          <p:spTgt spid="37"/>
                                        </p:tgtEl>
                                        <p:attrNameLst>
                                          <p:attrName>style.visibility</p:attrName>
                                        </p:attrNameLst>
                                      </p:cBhvr>
                                      <p:to>
                                        <p:strVal val="visible"/>
                                      </p:to>
                                    </p:set>
                                    <p:animEffect transition="in" filter="wipe(left)">
                                      <p:cBhvr>
                                        <p:cTn id="37" dur="100"/>
                                        <p:tgtEl>
                                          <p:spTgt spid="37"/>
                                        </p:tgtEl>
                                      </p:cBhvr>
                                    </p:animEffect>
                                  </p:childTnLst>
                                </p:cTn>
                              </p:par>
                              <p:par>
                                <p:cTn id="38" presetID="22" presetClass="entr" presetSubtype="8" fill="hold" grpId="0" nodeType="withEffect">
                                  <p:stCondLst>
                                    <p:cond delay="900"/>
                                  </p:stCondLst>
                                  <p:childTnLst>
                                    <p:set>
                                      <p:cBhvr>
                                        <p:cTn id="39" dur="1" fill="hold">
                                          <p:stCondLst>
                                            <p:cond delay="0"/>
                                          </p:stCondLst>
                                        </p:cTn>
                                        <p:tgtEl>
                                          <p:spTgt spid="36"/>
                                        </p:tgtEl>
                                        <p:attrNameLst>
                                          <p:attrName>style.visibility</p:attrName>
                                        </p:attrNameLst>
                                      </p:cBhvr>
                                      <p:to>
                                        <p:strVal val="visible"/>
                                      </p:to>
                                    </p:set>
                                    <p:animEffect transition="in" filter="wipe(left)">
                                      <p:cBhvr>
                                        <p:cTn id="40" dur="100"/>
                                        <p:tgtEl>
                                          <p:spTgt spid="36"/>
                                        </p:tgtEl>
                                      </p:cBhvr>
                                    </p:animEffect>
                                  </p:childTnLst>
                                </p:cTn>
                              </p:par>
                              <p:par>
                                <p:cTn id="41" presetID="22" presetClass="entr" presetSubtype="8" fill="hold" grpId="0" nodeType="withEffect">
                                  <p:stCondLst>
                                    <p:cond delay="1000"/>
                                  </p:stCondLst>
                                  <p:childTnLst>
                                    <p:set>
                                      <p:cBhvr>
                                        <p:cTn id="42" dur="1" fill="hold">
                                          <p:stCondLst>
                                            <p:cond delay="0"/>
                                          </p:stCondLst>
                                        </p:cTn>
                                        <p:tgtEl>
                                          <p:spTgt spid="6"/>
                                        </p:tgtEl>
                                        <p:attrNameLst>
                                          <p:attrName>style.visibility</p:attrName>
                                        </p:attrNameLst>
                                      </p:cBhvr>
                                      <p:to>
                                        <p:strVal val="visible"/>
                                      </p:to>
                                    </p:set>
                                    <p:animEffect transition="in" filter="wipe(left)">
                                      <p:cBhvr>
                                        <p:cTn id="43" dur="300"/>
                                        <p:tgtEl>
                                          <p:spTgt spid="6"/>
                                        </p:tgtEl>
                                      </p:cBhvr>
                                    </p:animEffect>
                                  </p:childTnLst>
                                </p:cTn>
                              </p:par>
                              <p:par>
                                <p:cTn id="44" presetID="22" presetClass="entr" presetSubtype="8" fill="hold" grpId="0" nodeType="withEffect">
                                  <p:stCondLst>
                                    <p:cond delay="1100"/>
                                  </p:stCondLst>
                                  <p:childTnLst>
                                    <p:set>
                                      <p:cBhvr>
                                        <p:cTn id="45" dur="1" fill="hold">
                                          <p:stCondLst>
                                            <p:cond delay="0"/>
                                          </p:stCondLst>
                                        </p:cTn>
                                        <p:tgtEl>
                                          <p:spTgt spid="5"/>
                                        </p:tgtEl>
                                        <p:attrNameLst>
                                          <p:attrName>style.visibility</p:attrName>
                                        </p:attrNameLst>
                                      </p:cBhvr>
                                      <p:to>
                                        <p:strVal val="visible"/>
                                      </p:to>
                                    </p:set>
                                    <p:animEffect transition="in" filter="wipe(left)">
                                      <p:cBhvr>
                                        <p:cTn id="46" dur="300"/>
                                        <p:tgtEl>
                                          <p:spTgt spid="5"/>
                                        </p:tgtEl>
                                      </p:cBhvr>
                                    </p:animEffect>
                                  </p:childTnLst>
                                </p:cTn>
                              </p:par>
                              <p:par>
                                <p:cTn id="47" presetID="22" presetClass="entr" presetSubtype="8" fill="hold" grpId="0" nodeType="withEffect">
                                  <p:stCondLst>
                                    <p:cond delay="1200"/>
                                  </p:stCondLst>
                                  <p:childTnLst>
                                    <p:set>
                                      <p:cBhvr>
                                        <p:cTn id="48" dur="1" fill="hold">
                                          <p:stCondLst>
                                            <p:cond delay="0"/>
                                          </p:stCondLst>
                                        </p:cTn>
                                        <p:tgtEl>
                                          <p:spTgt spid="7"/>
                                        </p:tgtEl>
                                        <p:attrNameLst>
                                          <p:attrName>style.visibility</p:attrName>
                                        </p:attrNameLst>
                                      </p:cBhvr>
                                      <p:to>
                                        <p:strVal val="visible"/>
                                      </p:to>
                                    </p:set>
                                    <p:animEffect transition="in" filter="wipe(left)">
                                      <p:cBhvr>
                                        <p:cTn id="49" dur="300"/>
                                        <p:tgtEl>
                                          <p:spTgt spid="7"/>
                                        </p:tgtEl>
                                      </p:cBhvr>
                                    </p:animEffect>
                                  </p:childTnLst>
                                </p:cTn>
                              </p:par>
                              <p:par>
                                <p:cTn id="50" presetID="22" presetClass="entr" presetSubtype="8" fill="hold" grpId="0" nodeType="withEffect">
                                  <p:stCondLst>
                                    <p:cond delay="1300"/>
                                  </p:stCondLst>
                                  <p:childTnLst>
                                    <p:set>
                                      <p:cBhvr>
                                        <p:cTn id="51" dur="1" fill="hold">
                                          <p:stCondLst>
                                            <p:cond delay="0"/>
                                          </p:stCondLst>
                                        </p:cTn>
                                        <p:tgtEl>
                                          <p:spTgt spid="8"/>
                                        </p:tgtEl>
                                        <p:attrNameLst>
                                          <p:attrName>style.visibility</p:attrName>
                                        </p:attrNameLst>
                                      </p:cBhvr>
                                      <p:to>
                                        <p:strVal val="visible"/>
                                      </p:to>
                                    </p:set>
                                    <p:animEffect transition="in" filter="wipe(left)">
                                      <p:cBhvr>
                                        <p:cTn id="52" dur="3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5" grpId="0" animBg="1"/>
      <p:bldP spid="6" grpId="0" animBg="1"/>
      <p:bldP spid="7" grpId="0" animBg="1"/>
      <p:bldP spid="8" grpId="0" animBg="1"/>
      <p:bldP spid="17" grpId="0" animBg="1"/>
      <p:bldP spid="18" grpId="0" animBg="1"/>
      <p:bldP spid="19" grpId="0" animBg="1"/>
      <p:bldP spid="20" grpId="0" animBg="1"/>
      <p:bldP spid="39" grpId="0" animBg="1"/>
      <p:bldP spid="38" grpId="0" animBg="1"/>
      <p:bldP spid="37" grpId="0" animBg="1"/>
      <p:bldP spid="3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LANDSCAPE</a:t>
            </a:r>
          </a:p>
        </p:txBody>
      </p:sp>
      <p:sp>
        <p:nvSpPr>
          <p:cNvPr id="3" name="Text Placeholder 2"/>
          <p:cNvSpPr>
            <a:spLocks noGrp="1"/>
          </p:cNvSpPr>
          <p:nvPr>
            <p:ph type="body" sz="quarter" idx="10"/>
          </p:nvPr>
        </p:nvSpPr>
        <p:spPr/>
        <p:txBody>
          <a:bodyPr/>
          <a:lstStyle/>
          <a:p>
            <a:r>
              <a:rPr lang="en-US" dirty="0"/>
              <a:t>Xxx </a:t>
            </a:r>
            <a:r>
              <a:rPr lang="en-US" dirty="0" err="1"/>
              <a:t>xxxxxxxx</a:t>
            </a:r>
            <a:r>
              <a:rPr lang="en-US" dirty="0"/>
              <a:t> x xxx </a:t>
            </a:r>
            <a:r>
              <a:rPr lang="en-US" dirty="0" err="1"/>
              <a:t>xxxx</a:t>
            </a:r>
            <a:endParaRPr lang="en-US" dirty="0"/>
          </a:p>
        </p:txBody>
      </p:sp>
      <p:sp>
        <p:nvSpPr>
          <p:cNvPr id="41" name="Rectangle 40"/>
          <p:cNvSpPr/>
          <p:nvPr/>
        </p:nvSpPr>
        <p:spPr>
          <a:xfrm>
            <a:off x="7824992" y="2479676"/>
            <a:ext cx="3759200" cy="2480679"/>
          </a:xfrm>
          <a:prstGeom prst="rect">
            <a:avLst/>
          </a:prstGeom>
        </p:spPr>
        <p:txBody>
          <a:bodyPr wrap="square">
            <a:spAutoFit/>
          </a:bodyPr>
          <a:lstStyle/>
          <a:p>
            <a:pPr>
              <a:lnSpc>
                <a:spcPct val="90000"/>
              </a:lnSpc>
              <a:spcBef>
                <a:spcPts val="1200"/>
              </a:spcBef>
            </a:pPr>
            <a:r>
              <a:rPr lang="en-US" sz="1600" dirty="0" err="1"/>
              <a:t>xxxxxx</a:t>
            </a:r>
            <a:r>
              <a:rPr lang="en-US" sz="1600" dirty="0"/>
              <a:t> x </a:t>
            </a:r>
            <a:r>
              <a:rPr lang="en-US" sz="1600" dirty="0" err="1"/>
              <a:t>xxxxxxxxxxxxxxx</a:t>
            </a:r>
            <a:r>
              <a:rPr lang="en-US" sz="1600" dirty="0"/>
              <a:t> x </a:t>
            </a:r>
            <a:r>
              <a:rPr lang="en-US" sz="1600" dirty="0" err="1"/>
              <a:t>xxxxxx</a:t>
            </a:r>
            <a:r>
              <a:rPr lang="en-US" sz="1600" dirty="0"/>
              <a:t> x xxx x xxx xx xxx </a:t>
            </a:r>
            <a:r>
              <a:rPr lang="en-US" sz="1600" dirty="0" err="1"/>
              <a:t>xxx</a:t>
            </a:r>
            <a:r>
              <a:rPr lang="en-US" sz="1600" dirty="0"/>
              <a:t> </a:t>
            </a:r>
            <a:r>
              <a:rPr lang="en-US" sz="1600" dirty="0" err="1"/>
              <a:t>xxxx</a:t>
            </a:r>
            <a:r>
              <a:rPr lang="en-US" sz="1600" dirty="0"/>
              <a:t> x </a:t>
            </a:r>
            <a:r>
              <a:rPr lang="en-US" sz="1600" dirty="0" err="1"/>
              <a:t>xxxxxx</a:t>
            </a:r>
            <a:r>
              <a:rPr lang="en-US" sz="1600" dirty="0"/>
              <a:t> xxx </a:t>
            </a:r>
            <a:r>
              <a:rPr lang="en-US" sz="1600" dirty="0" err="1"/>
              <a:t>xxxxxxx</a:t>
            </a:r>
            <a:r>
              <a:rPr lang="en-US" sz="1600" dirty="0"/>
              <a:t> xxx</a:t>
            </a:r>
          </a:p>
          <a:p>
            <a:pPr>
              <a:lnSpc>
                <a:spcPct val="90000"/>
              </a:lnSpc>
              <a:spcBef>
                <a:spcPts val="1200"/>
              </a:spcBef>
            </a:pPr>
            <a:endParaRPr lang="en-US" sz="1600" dirty="0"/>
          </a:p>
          <a:p>
            <a:pPr>
              <a:lnSpc>
                <a:spcPct val="90000"/>
              </a:lnSpc>
              <a:spcBef>
                <a:spcPts val="1200"/>
              </a:spcBef>
            </a:pPr>
            <a:r>
              <a:rPr lang="en-US" sz="1600" dirty="0" err="1"/>
              <a:t>Xxxxx</a:t>
            </a:r>
            <a:r>
              <a:rPr lang="en-US" sz="1600" dirty="0"/>
              <a:t> xxx </a:t>
            </a:r>
            <a:r>
              <a:rPr lang="en-US" sz="1600" dirty="0" err="1"/>
              <a:t>xxxx</a:t>
            </a:r>
            <a:r>
              <a:rPr lang="en-US" sz="1600" dirty="0"/>
              <a:t> </a:t>
            </a:r>
            <a:r>
              <a:rPr lang="en-US" sz="1600" dirty="0" err="1"/>
              <a:t>xxxxx</a:t>
            </a:r>
            <a:r>
              <a:rPr lang="en-US" sz="1600" dirty="0"/>
              <a:t> xx </a:t>
            </a:r>
            <a:r>
              <a:rPr lang="en-US" sz="1600" dirty="0" err="1"/>
              <a:t>xxxx</a:t>
            </a:r>
            <a:r>
              <a:rPr lang="en-US" sz="1600" dirty="0"/>
              <a:t> </a:t>
            </a:r>
            <a:r>
              <a:rPr lang="en-US" sz="1600" dirty="0" err="1"/>
              <a:t>xxxx</a:t>
            </a:r>
            <a:r>
              <a:rPr lang="en-US" sz="1600" dirty="0"/>
              <a:t> </a:t>
            </a:r>
            <a:r>
              <a:rPr lang="en-US" sz="1600" dirty="0" err="1"/>
              <a:t>xxxxxx</a:t>
            </a:r>
            <a:endParaRPr lang="en-US" sz="1600" dirty="0"/>
          </a:p>
          <a:p>
            <a:pPr>
              <a:lnSpc>
                <a:spcPct val="90000"/>
              </a:lnSpc>
              <a:spcBef>
                <a:spcPts val="1200"/>
              </a:spcBef>
            </a:pPr>
            <a:r>
              <a:rPr lang="en-US" sz="1600" dirty="0" err="1"/>
              <a:t>Xxxxx</a:t>
            </a:r>
            <a:endParaRPr lang="en-US" sz="1600" dirty="0"/>
          </a:p>
          <a:p>
            <a:pPr>
              <a:lnSpc>
                <a:spcPct val="90000"/>
              </a:lnSpc>
              <a:spcBef>
                <a:spcPts val="1200"/>
              </a:spcBef>
            </a:pPr>
            <a:r>
              <a:rPr lang="en-US" sz="1600" dirty="0"/>
              <a:t> </a:t>
            </a:r>
            <a:r>
              <a:rPr lang="en-US" sz="1600" dirty="0" err="1"/>
              <a:t>xxxx</a:t>
            </a:r>
            <a:r>
              <a:rPr lang="en-US" sz="1600" dirty="0"/>
              <a:t> </a:t>
            </a:r>
            <a:r>
              <a:rPr lang="en-US" sz="1600" dirty="0" err="1"/>
              <a:t>xxxx</a:t>
            </a:r>
            <a:r>
              <a:rPr lang="en-US" sz="1600" dirty="0"/>
              <a:t> xx </a:t>
            </a:r>
            <a:r>
              <a:rPr lang="en-US" sz="1600" dirty="0" err="1"/>
              <a:t>Xx</a:t>
            </a:r>
            <a:r>
              <a:rPr lang="en-US" sz="1600" dirty="0"/>
              <a:t> x </a:t>
            </a:r>
            <a:r>
              <a:rPr lang="en-US" sz="1600" dirty="0" err="1"/>
              <a:t>xxxxx</a:t>
            </a:r>
            <a:r>
              <a:rPr lang="en-US" sz="1600" dirty="0"/>
              <a:t> </a:t>
            </a:r>
            <a:r>
              <a:rPr lang="en-US" sz="1600" dirty="0" err="1"/>
              <a:t>xxxxx</a:t>
            </a:r>
            <a:r>
              <a:rPr lang="en-US" sz="1600" dirty="0"/>
              <a:t> xxx </a:t>
            </a:r>
            <a:r>
              <a:rPr lang="en-US" sz="1600" dirty="0" err="1"/>
              <a:t>xxx</a:t>
            </a:r>
            <a:r>
              <a:rPr lang="en-US" sz="1600" dirty="0"/>
              <a:t> </a:t>
            </a:r>
            <a:r>
              <a:rPr lang="en-US" sz="1600" dirty="0" err="1"/>
              <a:t>xxx</a:t>
            </a:r>
            <a:r>
              <a:rPr lang="en-US" sz="1600" dirty="0"/>
              <a:t> </a:t>
            </a:r>
            <a:r>
              <a:rPr lang="en-US" sz="1600" dirty="0" err="1"/>
              <a:t>xxxx</a:t>
            </a:r>
            <a:r>
              <a:rPr lang="en-US" sz="1600" dirty="0"/>
              <a:t> </a:t>
            </a:r>
            <a:r>
              <a:rPr lang="en-US" sz="1600" dirty="0" err="1"/>
              <a:t>xxxxx</a:t>
            </a:r>
            <a:r>
              <a:rPr lang="en-US" sz="1600" dirty="0"/>
              <a:t> x </a:t>
            </a:r>
          </a:p>
        </p:txBody>
      </p:sp>
      <p:sp>
        <p:nvSpPr>
          <p:cNvPr id="42" name="Rectangle 41"/>
          <p:cNvSpPr/>
          <p:nvPr/>
        </p:nvSpPr>
        <p:spPr>
          <a:xfrm>
            <a:off x="7315200" y="1726434"/>
            <a:ext cx="3759200" cy="748988"/>
          </a:xfrm>
          <a:prstGeom prst="rect">
            <a:avLst/>
          </a:prstGeom>
        </p:spPr>
        <p:txBody>
          <a:bodyPr wrap="square">
            <a:spAutoFit/>
          </a:bodyPr>
          <a:lstStyle/>
          <a:p>
            <a:r>
              <a:rPr lang="en-US" sz="4267" spc="-80" dirty="0"/>
              <a:t>Xxx </a:t>
            </a:r>
            <a:r>
              <a:rPr lang="en-US" sz="4267" spc="-80" dirty="0" err="1"/>
              <a:t>xxxxx</a:t>
            </a:r>
            <a:r>
              <a:rPr lang="en-US" sz="4267" spc="-80" dirty="0"/>
              <a:t> </a:t>
            </a:r>
          </a:p>
        </p:txBody>
      </p:sp>
      <p:sp>
        <p:nvSpPr>
          <p:cNvPr id="53" name="Oval 52"/>
          <p:cNvSpPr/>
          <p:nvPr/>
        </p:nvSpPr>
        <p:spPr>
          <a:xfrm>
            <a:off x="7333024" y="3601748"/>
            <a:ext cx="422979" cy="42297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sz="1800" dirty="0">
                <a:solidFill>
                  <a:srgbClr val="FFFFFF"/>
                </a:solidFill>
              </a:rPr>
              <a:t>X</a:t>
            </a:r>
          </a:p>
        </p:txBody>
      </p:sp>
      <p:sp>
        <p:nvSpPr>
          <p:cNvPr id="56" name="Oval 55"/>
          <p:cNvSpPr/>
          <p:nvPr/>
        </p:nvSpPr>
        <p:spPr>
          <a:xfrm>
            <a:off x="7333024" y="4430591"/>
            <a:ext cx="422979" cy="42297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121920" tIns="60960" rIns="121920" bIns="60960" numCol="1" spcCol="0" rtlCol="0" fromWordArt="0" anchor="ctr" anchorCtr="0" forceAA="0" compatLnSpc="1">
            <a:prstTxWarp prst="textNoShape">
              <a:avLst/>
            </a:prstTxWarp>
            <a:noAutofit/>
          </a:bodyPr>
          <a:lstStyle/>
          <a:p>
            <a:pPr algn="ctr"/>
            <a:r>
              <a:rPr lang="en-US" sz="1800" dirty="0">
                <a:solidFill>
                  <a:srgbClr val="FFFFFF"/>
                </a:solidFill>
              </a:rPr>
              <a:t>X</a:t>
            </a:r>
          </a:p>
        </p:txBody>
      </p:sp>
      <p:sp>
        <p:nvSpPr>
          <p:cNvPr id="59" name="Oval 58"/>
          <p:cNvSpPr/>
          <p:nvPr/>
        </p:nvSpPr>
        <p:spPr>
          <a:xfrm>
            <a:off x="7333024" y="2565535"/>
            <a:ext cx="422979" cy="42297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sz="1800" dirty="0">
                <a:solidFill>
                  <a:srgbClr val="FFFFFF"/>
                </a:solidFill>
              </a:rPr>
              <a:t>X</a:t>
            </a:r>
          </a:p>
        </p:txBody>
      </p:sp>
      <p:pic>
        <p:nvPicPr>
          <p:cNvPr id="47" name="Picture 46">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grpSp>
        <p:nvGrpSpPr>
          <p:cNvPr id="48" name="Group 47"/>
          <p:cNvGrpSpPr/>
          <p:nvPr/>
        </p:nvGrpSpPr>
        <p:grpSpPr>
          <a:xfrm>
            <a:off x="1560677" y="1977765"/>
            <a:ext cx="4762779" cy="3502428"/>
            <a:chOff x="5257800" y="2038350"/>
            <a:chExt cx="2209800" cy="2133600"/>
          </a:xfrm>
        </p:grpSpPr>
        <p:grpSp>
          <p:nvGrpSpPr>
            <p:cNvPr id="49" name="Group 48"/>
            <p:cNvGrpSpPr/>
            <p:nvPr/>
          </p:nvGrpSpPr>
          <p:grpSpPr>
            <a:xfrm>
              <a:off x="5257800" y="2038350"/>
              <a:ext cx="2209800" cy="2133600"/>
              <a:chOff x="5257800" y="2038350"/>
              <a:chExt cx="2209800" cy="2133600"/>
            </a:xfrm>
          </p:grpSpPr>
          <p:cxnSp>
            <p:nvCxnSpPr>
              <p:cNvPr id="57" name="Straight Connector 56"/>
              <p:cNvCxnSpPr/>
              <p:nvPr/>
            </p:nvCxnSpPr>
            <p:spPr>
              <a:xfrm>
                <a:off x="63627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52578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a:off x="74676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51" name="Group 50"/>
            <p:cNvGrpSpPr/>
            <p:nvPr/>
          </p:nvGrpSpPr>
          <p:grpSpPr>
            <a:xfrm>
              <a:off x="5257800" y="2038350"/>
              <a:ext cx="2209800" cy="2133600"/>
              <a:chOff x="5295900" y="2038350"/>
              <a:chExt cx="2133600" cy="2209800"/>
            </a:xfrm>
          </p:grpSpPr>
          <p:cxnSp>
            <p:nvCxnSpPr>
              <p:cNvPr id="52" name="Straight Connector 51"/>
              <p:cNvCxnSpPr/>
              <p:nvPr/>
            </p:nvCxnSpPr>
            <p:spPr>
              <a:xfrm rot="5400000">
                <a:off x="6362700" y="20764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rot="5400000">
                <a:off x="6362700" y="9715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rot="5400000">
                <a:off x="6362700" y="3181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62" name="Group 61"/>
          <p:cNvGrpSpPr/>
          <p:nvPr/>
        </p:nvGrpSpPr>
        <p:grpSpPr>
          <a:xfrm>
            <a:off x="4927889" y="3181019"/>
            <a:ext cx="592169" cy="592169"/>
            <a:chOff x="7952682" y="1352549"/>
            <a:chExt cx="533399" cy="533399"/>
          </a:xfrm>
        </p:grpSpPr>
        <p:sp>
          <p:nvSpPr>
            <p:cNvPr id="63" name="Teardrop 62"/>
            <p:cNvSpPr/>
            <p:nvPr/>
          </p:nvSpPr>
          <p:spPr>
            <a:xfrm rot="8100000">
              <a:off x="7952682" y="1352549"/>
              <a:ext cx="533399" cy="533399"/>
            </a:xfrm>
            <a:prstGeom prst="teardrop">
              <a:avLst>
                <a:gd name="adj" fmla="val 13061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1800"/>
            </a:p>
          </p:txBody>
        </p:sp>
        <p:sp>
          <p:nvSpPr>
            <p:cNvPr id="64" name="Oval 63"/>
            <p:cNvSpPr/>
            <p:nvPr/>
          </p:nvSpPr>
          <p:spPr>
            <a:xfrm>
              <a:off x="8028893" y="1428751"/>
              <a:ext cx="381000" cy="381000"/>
            </a:xfrm>
            <a:prstGeom prst="ellipse">
              <a:avLst/>
            </a:prstGeom>
            <a:solidFill>
              <a:srgbClr val="FFFFFF">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800" dirty="0">
                <a:solidFill>
                  <a:schemeClr val="tx1"/>
                </a:solidFill>
              </a:endParaRPr>
            </a:p>
          </p:txBody>
        </p:sp>
      </p:grpSp>
      <p:grpSp>
        <p:nvGrpSpPr>
          <p:cNvPr id="65" name="Group 64"/>
          <p:cNvGrpSpPr/>
          <p:nvPr/>
        </p:nvGrpSpPr>
        <p:grpSpPr>
          <a:xfrm>
            <a:off x="4018804" y="2067860"/>
            <a:ext cx="592169" cy="592169"/>
            <a:chOff x="7952682" y="1352549"/>
            <a:chExt cx="533399" cy="533399"/>
          </a:xfrm>
        </p:grpSpPr>
        <p:sp>
          <p:nvSpPr>
            <p:cNvPr id="66" name="Teardrop 65"/>
            <p:cNvSpPr/>
            <p:nvPr/>
          </p:nvSpPr>
          <p:spPr>
            <a:xfrm rot="8100000">
              <a:off x="7952682" y="1352549"/>
              <a:ext cx="533399" cy="533399"/>
            </a:xfrm>
            <a:prstGeom prst="teardrop">
              <a:avLst>
                <a:gd name="adj" fmla="val 13061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1800"/>
            </a:p>
          </p:txBody>
        </p:sp>
        <p:sp>
          <p:nvSpPr>
            <p:cNvPr id="67" name="Oval 66"/>
            <p:cNvSpPr/>
            <p:nvPr/>
          </p:nvSpPr>
          <p:spPr>
            <a:xfrm>
              <a:off x="8028891" y="1428750"/>
              <a:ext cx="381000" cy="381000"/>
            </a:xfrm>
            <a:prstGeom prst="ellipse">
              <a:avLst/>
            </a:prstGeom>
            <a:solidFill>
              <a:srgbClr val="FFFFFF">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121920" tIns="60960" rIns="121920" bIns="60960" numCol="1" spcCol="0" rtlCol="0" fromWordArt="0" anchor="ctr" anchorCtr="0" forceAA="0" compatLnSpc="1">
              <a:prstTxWarp prst="textNoShape">
                <a:avLst/>
              </a:prstTxWarp>
              <a:noAutofit/>
            </a:bodyPr>
            <a:lstStyle/>
            <a:p>
              <a:pPr algn="ctr"/>
              <a:endParaRPr lang="en-US" sz="1800" dirty="0">
                <a:solidFill>
                  <a:schemeClr val="tx1"/>
                </a:solidFill>
              </a:endParaRPr>
            </a:p>
          </p:txBody>
        </p:sp>
      </p:grpSp>
      <p:grpSp>
        <p:nvGrpSpPr>
          <p:cNvPr id="68" name="Group 67"/>
          <p:cNvGrpSpPr/>
          <p:nvPr/>
        </p:nvGrpSpPr>
        <p:grpSpPr>
          <a:xfrm>
            <a:off x="2444018" y="4405992"/>
            <a:ext cx="592169" cy="592169"/>
            <a:chOff x="7952682" y="1352549"/>
            <a:chExt cx="533399" cy="533399"/>
          </a:xfrm>
        </p:grpSpPr>
        <p:sp>
          <p:nvSpPr>
            <p:cNvPr id="69" name="Teardrop 68"/>
            <p:cNvSpPr/>
            <p:nvPr/>
          </p:nvSpPr>
          <p:spPr>
            <a:xfrm rot="8100000">
              <a:off x="7952682" y="1352549"/>
              <a:ext cx="533399" cy="533399"/>
            </a:xfrm>
            <a:prstGeom prst="teardrop">
              <a:avLst>
                <a:gd name="adj" fmla="val 13061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1800"/>
            </a:p>
          </p:txBody>
        </p:sp>
        <p:sp>
          <p:nvSpPr>
            <p:cNvPr id="70" name="Oval 69"/>
            <p:cNvSpPr/>
            <p:nvPr/>
          </p:nvSpPr>
          <p:spPr>
            <a:xfrm>
              <a:off x="8028891" y="1428750"/>
              <a:ext cx="381000" cy="381000"/>
            </a:xfrm>
            <a:prstGeom prst="ellipse">
              <a:avLst/>
            </a:prstGeom>
            <a:solidFill>
              <a:srgbClr val="FFFFFF">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121920" tIns="60960" rIns="121920" bIns="60960" numCol="1" spcCol="0" rtlCol="0" fromWordArt="0" anchor="ctr" anchorCtr="0" forceAA="0" compatLnSpc="1">
              <a:prstTxWarp prst="textNoShape">
                <a:avLst/>
              </a:prstTxWarp>
              <a:noAutofit/>
            </a:bodyPr>
            <a:lstStyle/>
            <a:p>
              <a:pPr algn="ctr"/>
              <a:endParaRPr lang="en-US" sz="1800" dirty="0">
                <a:solidFill>
                  <a:schemeClr val="tx1"/>
                </a:solidFill>
              </a:endParaRPr>
            </a:p>
          </p:txBody>
        </p:sp>
      </p:grpSp>
      <p:sp>
        <p:nvSpPr>
          <p:cNvPr id="71" name="TextBox 70"/>
          <p:cNvSpPr txBox="1"/>
          <p:nvPr/>
        </p:nvSpPr>
        <p:spPr>
          <a:xfrm>
            <a:off x="1471645" y="5496824"/>
            <a:ext cx="937757" cy="420564"/>
          </a:xfrm>
          <a:prstGeom prst="rect">
            <a:avLst/>
          </a:prstGeom>
          <a:noFill/>
        </p:spPr>
        <p:txBody>
          <a:bodyPr wrap="none" lIns="0" rIns="0" rtlCol="0">
            <a:spAutoFit/>
          </a:bodyPr>
          <a:lstStyle/>
          <a:p>
            <a:r>
              <a:rPr lang="en-US" sz="2133" dirty="0"/>
              <a:t>Xxx </a:t>
            </a:r>
            <a:r>
              <a:rPr lang="en-US" sz="2133" dirty="0" err="1"/>
              <a:t>xxx</a:t>
            </a:r>
            <a:r>
              <a:rPr lang="en-US" sz="2133" dirty="0"/>
              <a:t> </a:t>
            </a:r>
          </a:p>
        </p:txBody>
      </p:sp>
      <p:sp>
        <p:nvSpPr>
          <p:cNvPr id="72" name="TextBox 71"/>
          <p:cNvSpPr txBox="1"/>
          <p:nvPr/>
        </p:nvSpPr>
        <p:spPr>
          <a:xfrm>
            <a:off x="1560677" y="1624832"/>
            <a:ext cx="706925" cy="338554"/>
          </a:xfrm>
          <a:prstGeom prst="rect">
            <a:avLst/>
          </a:prstGeom>
          <a:noFill/>
        </p:spPr>
        <p:txBody>
          <a:bodyPr wrap="none" lIns="0" rIns="0" rtlCol="0">
            <a:spAutoFit/>
          </a:bodyPr>
          <a:lstStyle/>
          <a:p>
            <a:r>
              <a:rPr lang="en-US" sz="1600" dirty="0"/>
              <a:t>Xxx xxx </a:t>
            </a:r>
          </a:p>
        </p:txBody>
      </p:sp>
      <p:sp>
        <p:nvSpPr>
          <p:cNvPr id="73" name="TextBox 72"/>
          <p:cNvSpPr txBox="1"/>
          <p:nvPr/>
        </p:nvSpPr>
        <p:spPr>
          <a:xfrm>
            <a:off x="3942692" y="1624832"/>
            <a:ext cx="783869" cy="338554"/>
          </a:xfrm>
          <a:prstGeom prst="rect">
            <a:avLst/>
          </a:prstGeom>
          <a:noFill/>
        </p:spPr>
        <p:txBody>
          <a:bodyPr wrap="none" lIns="0" rIns="0" rtlCol="0">
            <a:spAutoFit/>
          </a:bodyPr>
          <a:lstStyle/>
          <a:p>
            <a:r>
              <a:rPr lang="en-US" sz="1600" dirty="0"/>
              <a:t>Xx x xxx </a:t>
            </a:r>
          </a:p>
        </p:txBody>
      </p:sp>
      <p:sp>
        <p:nvSpPr>
          <p:cNvPr id="74" name="TextBox 73"/>
          <p:cNvSpPr txBox="1"/>
          <p:nvPr/>
        </p:nvSpPr>
        <p:spPr>
          <a:xfrm rot="5400000">
            <a:off x="6013608" y="3071360"/>
            <a:ext cx="934551" cy="338554"/>
          </a:xfrm>
          <a:prstGeom prst="rect">
            <a:avLst/>
          </a:prstGeom>
          <a:noFill/>
        </p:spPr>
        <p:txBody>
          <a:bodyPr wrap="none" lIns="0" rIns="0" rtlCol="0">
            <a:spAutoFit/>
          </a:bodyPr>
          <a:lstStyle/>
          <a:p>
            <a:pPr algn="r"/>
            <a:r>
              <a:rPr lang="en-US" sz="1600" dirty="0"/>
              <a:t>Xx x xxx x </a:t>
            </a:r>
          </a:p>
        </p:txBody>
      </p:sp>
      <p:sp>
        <p:nvSpPr>
          <p:cNvPr id="75" name="TextBox 74"/>
          <p:cNvSpPr txBox="1"/>
          <p:nvPr/>
        </p:nvSpPr>
        <p:spPr>
          <a:xfrm rot="5400000">
            <a:off x="6052077" y="4867880"/>
            <a:ext cx="857607" cy="338554"/>
          </a:xfrm>
          <a:prstGeom prst="rect">
            <a:avLst/>
          </a:prstGeom>
          <a:noFill/>
        </p:spPr>
        <p:txBody>
          <a:bodyPr wrap="none" lIns="0" rIns="0" rtlCol="0">
            <a:spAutoFit/>
          </a:bodyPr>
          <a:lstStyle/>
          <a:p>
            <a:pPr algn="r"/>
            <a:r>
              <a:rPr lang="en-US" sz="1600" dirty="0"/>
              <a:t>Xxx xxx x </a:t>
            </a:r>
          </a:p>
        </p:txBody>
      </p:sp>
      <p:sp>
        <p:nvSpPr>
          <p:cNvPr id="76" name="Right Arrow 29"/>
          <p:cNvSpPr/>
          <p:nvPr/>
        </p:nvSpPr>
        <p:spPr>
          <a:xfrm rot="16200000">
            <a:off x="-227570" y="3570016"/>
            <a:ext cx="3550265" cy="365760"/>
          </a:xfrm>
          <a:prstGeom prst="rightArrow">
            <a:avLst>
              <a:gd name="adj1" fmla="val 26191"/>
              <a:gd name="adj2" fmla="val 50000"/>
            </a:avLst>
          </a:prstGeom>
          <a:gradFill flip="none" rotWithShape="1">
            <a:gsLst>
              <a:gs pos="0">
                <a:schemeClr val="accent1"/>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77" name="Right Arrow 39"/>
          <p:cNvSpPr/>
          <p:nvPr/>
        </p:nvSpPr>
        <p:spPr>
          <a:xfrm>
            <a:off x="1499995" y="5302785"/>
            <a:ext cx="4823460" cy="362320"/>
          </a:xfrm>
          <a:prstGeom prst="rightArrow">
            <a:avLst>
              <a:gd name="adj1" fmla="val 26191"/>
              <a:gd name="adj2" fmla="val 50000"/>
            </a:avLst>
          </a:prstGeom>
          <a:gradFill flip="none" rotWithShape="1">
            <a:gsLst>
              <a:gs pos="0">
                <a:schemeClr val="accent1"/>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78" name="TextBox 77"/>
          <p:cNvSpPr txBox="1"/>
          <p:nvPr/>
        </p:nvSpPr>
        <p:spPr>
          <a:xfrm>
            <a:off x="3146271" y="2182904"/>
            <a:ext cx="763029" cy="338554"/>
          </a:xfrm>
          <a:prstGeom prst="rect">
            <a:avLst/>
          </a:prstGeom>
          <a:noFill/>
        </p:spPr>
        <p:txBody>
          <a:bodyPr wrap="none" lIns="0" rIns="0" rtlCol="0">
            <a:spAutoFit/>
          </a:bodyPr>
          <a:lstStyle/>
          <a:p>
            <a:pPr algn="r"/>
            <a:r>
              <a:rPr lang="en-US" sz="1600" dirty="0"/>
              <a:t>Xx xxx x </a:t>
            </a:r>
          </a:p>
        </p:txBody>
      </p:sp>
      <p:sp>
        <p:nvSpPr>
          <p:cNvPr id="79" name="TextBox 78"/>
          <p:cNvSpPr txBox="1"/>
          <p:nvPr/>
        </p:nvSpPr>
        <p:spPr>
          <a:xfrm>
            <a:off x="3144695" y="4496690"/>
            <a:ext cx="1029128" cy="338554"/>
          </a:xfrm>
          <a:prstGeom prst="rect">
            <a:avLst/>
          </a:prstGeom>
          <a:noFill/>
        </p:spPr>
        <p:txBody>
          <a:bodyPr wrap="none" lIns="0" rIns="0" rtlCol="0">
            <a:spAutoFit/>
          </a:bodyPr>
          <a:lstStyle/>
          <a:p>
            <a:r>
              <a:rPr lang="en-US" sz="1600" dirty="0" err="1"/>
              <a:t>Xxxx</a:t>
            </a:r>
            <a:r>
              <a:rPr lang="en-US" sz="1600" dirty="0"/>
              <a:t> </a:t>
            </a:r>
            <a:r>
              <a:rPr lang="en-US" sz="1600" dirty="0" err="1"/>
              <a:t>xxxxxx</a:t>
            </a:r>
            <a:endParaRPr lang="en-US" sz="1600" dirty="0"/>
          </a:p>
        </p:txBody>
      </p:sp>
      <p:pic>
        <p:nvPicPr>
          <p:cNvPr id="80" name="Picture 2" descr="Image result for hbr"/>
          <p:cNvPicPr>
            <a:picLocks noChangeAspect="1" noChangeArrowheads="1"/>
          </p:cNvPicPr>
          <p:nvPr/>
        </p:nvPicPr>
        <p:blipFill>
          <a:blip r:embed="rId4" cstate="screen">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rcRect/>
          <a:stretch>
            <a:fillRect/>
          </a:stretch>
        </p:blipFill>
        <p:spPr bwMode="auto">
          <a:xfrm>
            <a:off x="3120413" y="4430591"/>
            <a:ext cx="1086402" cy="490578"/>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4" descr="Image result for mckinsey"/>
          <p:cNvPicPr>
            <a:picLocks noChangeAspect="1" noChangeArrowheads="1"/>
          </p:cNvPicPr>
          <p:nvPr/>
        </p:nvPicPr>
        <p:blipFill>
          <a:blip r:embed="rId6" cstate="screen">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a:ext>
            </a:extLst>
          </a:blip>
          <a:srcRect/>
          <a:stretch>
            <a:fillRect/>
          </a:stretch>
        </p:blipFill>
        <p:spPr bwMode="auto">
          <a:xfrm>
            <a:off x="2423592" y="2182903"/>
            <a:ext cx="1485708" cy="490013"/>
          </a:xfrm>
          <a:prstGeom prst="rect">
            <a:avLst/>
          </a:prstGeom>
          <a:noFill/>
          <a:extLst>
            <a:ext uri="{909E8E84-426E-40dd-AFC4-6F175D3DCCD1}">
              <a14:hiddenFill xmlns:a14="http://schemas.microsoft.com/office/drawing/2010/main">
                <a:solidFill>
                  <a:srgbClr val="FFFFFF"/>
                </a:solidFill>
              </a14:hiddenFill>
            </a:ext>
          </a:extLst>
        </p:spPr>
      </p:pic>
      <p:pic>
        <p:nvPicPr>
          <p:cNvPr id="82" name="Picture 81"/>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3287688" y="3266755"/>
            <a:ext cx="1565789" cy="450277"/>
          </a:xfrm>
          <a:prstGeom prst="rect">
            <a:avLst/>
          </a:prstGeom>
          <a:solidFill>
            <a:schemeClr val="bg1"/>
          </a:solidFill>
        </p:spPr>
      </p:pic>
    </p:spTree>
    <p:extLst>
      <p:ext uri="{BB962C8B-B14F-4D97-AF65-F5344CB8AC3E}">
        <p14:creationId xmlns:p14="http://schemas.microsoft.com/office/powerpoint/2010/main" val="411710246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p:cNvSpPr/>
          <p:nvPr/>
        </p:nvSpPr>
        <p:spPr>
          <a:xfrm>
            <a:off x="-7768027" y="2709586"/>
            <a:ext cx="7315200" cy="84930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1" name="Rectangle 70"/>
          <p:cNvSpPr/>
          <p:nvPr/>
        </p:nvSpPr>
        <p:spPr>
          <a:xfrm>
            <a:off x="-7768027" y="3541264"/>
            <a:ext cx="7315200" cy="84930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2" name="Rectangle 71"/>
          <p:cNvSpPr/>
          <p:nvPr/>
        </p:nvSpPr>
        <p:spPr>
          <a:xfrm>
            <a:off x="-7768028" y="4372944"/>
            <a:ext cx="7315200" cy="8493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3" name="Rectangle 72"/>
          <p:cNvSpPr/>
          <p:nvPr/>
        </p:nvSpPr>
        <p:spPr>
          <a:xfrm>
            <a:off x="-7768027" y="1877907"/>
            <a:ext cx="7315200" cy="84930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Pentagon 7"/>
          <p:cNvSpPr/>
          <p:nvPr/>
        </p:nvSpPr>
        <p:spPr>
          <a:xfrm>
            <a:off x="1859037" y="2709586"/>
            <a:ext cx="7632096" cy="849309"/>
          </a:xfrm>
          <a:prstGeom prst="homePlat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Pentagon 8"/>
          <p:cNvSpPr/>
          <p:nvPr/>
        </p:nvSpPr>
        <p:spPr>
          <a:xfrm>
            <a:off x="1859037" y="3541264"/>
            <a:ext cx="8241696" cy="849309"/>
          </a:xfrm>
          <a:prstGeom prst="homePlat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Pentagon 9"/>
          <p:cNvSpPr/>
          <p:nvPr/>
        </p:nvSpPr>
        <p:spPr>
          <a:xfrm>
            <a:off x="1859038" y="4372944"/>
            <a:ext cx="7124095" cy="849309"/>
          </a:xfrm>
          <a:prstGeom prst="homePlat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Pentagon 16"/>
          <p:cNvSpPr/>
          <p:nvPr/>
        </p:nvSpPr>
        <p:spPr>
          <a:xfrm>
            <a:off x="1859038" y="1877907"/>
            <a:ext cx="9359295" cy="849309"/>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32" name="Group 31"/>
          <p:cNvGrpSpPr/>
          <p:nvPr/>
        </p:nvGrpSpPr>
        <p:grpSpPr>
          <a:xfrm>
            <a:off x="2269672" y="1363142"/>
            <a:ext cx="2540000" cy="4494945"/>
            <a:chOff x="3429000" y="1428750"/>
            <a:chExt cx="1517831" cy="2686050"/>
          </a:xfrm>
        </p:grpSpPr>
        <p:pic>
          <p:nvPicPr>
            <p:cNvPr id="34" name="Picture 33"/>
            <p:cNvPicPr>
              <a:picLocks noChangeAspect="1"/>
            </p:cNvPicPr>
            <p:nvPr/>
          </p:nvPicPr>
          <p:blipFill>
            <a:blip r:embed="rId2"/>
            <a:stretch>
              <a:fillRect/>
            </a:stretch>
          </p:blipFill>
          <p:spPr>
            <a:xfrm>
              <a:off x="3429000" y="1428750"/>
              <a:ext cx="1517831" cy="2686050"/>
            </a:xfrm>
            <a:prstGeom prst="rect">
              <a:avLst/>
            </a:prstGeom>
          </p:spPr>
        </p:pic>
        <p:sp>
          <p:nvSpPr>
            <p:cNvPr id="37" name="Rounded Rectangle 36"/>
            <p:cNvSpPr/>
            <p:nvPr/>
          </p:nvSpPr>
          <p:spPr>
            <a:xfrm>
              <a:off x="4012395" y="1565910"/>
              <a:ext cx="351040" cy="45720"/>
            </a:xfrm>
            <a:prstGeom prst="roundRect">
              <a:avLst>
                <a:gd name="adj" fmla="val 50000"/>
              </a:avLst>
            </a:prstGeom>
            <a:solidFill>
              <a:schemeClr val="tx1">
                <a:lumMod val="50000"/>
                <a:alpha val="50000"/>
              </a:schemeClr>
            </a:solidFill>
            <a:ln w="12700" cmpd="sng">
              <a:gradFill flip="none" rotWithShape="1">
                <a:gsLst>
                  <a:gs pos="0">
                    <a:schemeClr val="tx1">
                      <a:lumMod val="50000"/>
                    </a:schemeClr>
                  </a:gs>
                  <a:gs pos="100000">
                    <a:schemeClr val="bg1">
                      <a:lumMod val="50000"/>
                    </a:schemeClr>
                  </a:gs>
                </a:gsLst>
                <a:lin ang="5400000" scaled="0"/>
                <a:tileRect/>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Oval 37"/>
            <p:cNvSpPr/>
            <p:nvPr/>
          </p:nvSpPr>
          <p:spPr>
            <a:xfrm>
              <a:off x="4080055" y="3811360"/>
              <a:ext cx="215720" cy="215720"/>
            </a:xfrm>
            <a:prstGeom prst="ellipse">
              <a:avLst/>
            </a:prstGeom>
            <a:solidFill>
              <a:schemeClr val="tx1">
                <a:lumMod val="50000"/>
                <a:alpha val="50000"/>
              </a:schemeClr>
            </a:solidFill>
            <a:ln w="3175" cmpd="sng">
              <a:gradFill flip="none" rotWithShape="1">
                <a:gsLst>
                  <a:gs pos="0">
                    <a:schemeClr val="tx1">
                      <a:lumMod val="50000"/>
                    </a:schemeClr>
                  </a:gs>
                  <a:gs pos="100000">
                    <a:schemeClr val="bg1">
                      <a:lumMod val="50000"/>
                      <a:alpha val="40000"/>
                    </a:schemeClr>
                  </a:gs>
                </a:gsLst>
                <a:lin ang="5400000" scaled="0"/>
                <a:tileRect/>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2" name="Title 1"/>
          <p:cNvSpPr>
            <a:spLocks noGrp="1"/>
          </p:cNvSpPr>
          <p:nvPr>
            <p:ph type="title"/>
          </p:nvPr>
        </p:nvSpPr>
        <p:spPr>
          <a:xfrm>
            <a:off x="855133" y="279961"/>
            <a:ext cx="10363200" cy="817561"/>
          </a:xfrm>
        </p:spPr>
        <p:txBody>
          <a:bodyPr/>
          <a:lstStyle/>
          <a:p>
            <a:pPr algn="r"/>
            <a:r>
              <a:rPr lang="en-US" dirty="0" err="1"/>
              <a:t>Xxxxx</a:t>
            </a:r>
            <a:r>
              <a:rPr lang="en-US" dirty="0"/>
              <a:t> </a:t>
            </a:r>
            <a:r>
              <a:rPr lang="en-US" dirty="0" err="1"/>
              <a:t>xxxx</a:t>
            </a:r>
            <a:r>
              <a:rPr lang="en-US" dirty="0"/>
              <a:t> </a:t>
            </a:r>
            <a:r>
              <a:rPr lang="en-US" dirty="0" err="1"/>
              <a:t>xxxx</a:t>
            </a:r>
            <a:endParaRPr lang="en-US" dirty="0"/>
          </a:p>
        </p:txBody>
      </p:sp>
      <p:sp>
        <p:nvSpPr>
          <p:cNvPr id="3" name="Text Placeholder 2"/>
          <p:cNvSpPr>
            <a:spLocks noGrp="1"/>
          </p:cNvSpPr>
          <p:nvPr>
            <p:ph type="body" sz="quarter" idx="10"/>
          </p:nvPr>
        </p:nvSpPr>
        <p:spPr>
          <a:xfrm>
            <a:off x="855133" y="990600"/>
            <a:ext cx="10363200" cy="406400"/>
          </a:xfrm>
        </p:spPr>
        <p:txBody>
          <a:bodyPr/>
          <a:lstStyle/>
          <a:p>
            <a:pPr algn="r"/>
            <a:r>
              <a:rPr lang="en-US" dirty="0"/>
              <a:t>Xx xxx x xxx </a:t>
            </a:r>
            <a:r>
              <a:rPr lang="en-US" dirty="0" err="1"/>
              <a:t>xxxx</a:t>
            </a:r>
            <a:r>
              <a:rPr lang="en-US" dirty="0"/>
              <a:t> x </a:t>
            </a:r>
            <a:r>
              <a:rPr lang="en-US" dirty="0" err="1"/>
              <a:t>xxxx</a:t>
            </a:r>
            <a:endParaRPr lang="en-US" dirty="0"/>
          </a:p>
        </p:txBody>
      </p:sp>
      <p:sp>
        <p:nvSpPr>
          <p:cNvPr id="31" name="Freeform 41"/>
          <p:cNvSpPr>
            <a:spLocks noChangeAspect="1" noEditPoints="1"/>
          </p:cNvSpPr>
          <p:nvPr/>
        </p:nvSpPr>
        <p:spPr bwMode="auto">
          <a:xfrm>
            <a:off x="3369934" y="3760229"/>
            <a:ext cx="339477" cy="411379"/>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3" name="Freeform 147"/>
          <p:cNvSpPr>
            <a:spLocks noChangeAspect="1" noEditPoints="1"/>
          </p:cNvSpPr>
          <p:nvPr/>
        </p:nvSpPr>
        <p:spPr bwMode="auto">
          <a:xfrm>
            <a:off x="3376834" y="2096872"/>
            <a:ext cx="325677" cy="411379"/>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5" name="Freeform 33"/>
          <p:cNvSpPr>
            <a:spLocks noChangeAspect="1" noEditPoints="1"/>
          </p:cNvSpPr>
          <p:nvPr/>
        </p:nvSpPr>
        <p:spPr bwMode="auto">
          <a:xfrm>
            <a:off x="3327923" y="2928551"/>
            <a:ext cx="423499" cy="411379"/>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6" name="Freeform 21"/>
          <p:cNvSpPr>
            <a:spLocks noEditPoints="1"/>
          </p:cNvSpPr>
          <p:nvPr/>
        </p:nvSpPr>
        <p:spPr bwMode="auto">
          <a:xfrm>
            <a:off x="3334283" y="4592565"/>
            <a:ext cx="410779" cy="410067"/>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43" name="Rectangle 42"/>
          <p:cNvSpPr/>
          <p:nvPr/>
        </p:nvSpPr>
        <p:spPr>
          <a:xfrm>
            <a:off x="7496995" y="2841853"/>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60%</a:t>
            </a:r>
          </a:p>
        </p:txBody>
      </p:sp>
      <p:sp>
        <p:nvSpPr>
          <p:cNvPr id="44" name="Rectangle 43"/>
          <p:cNvSpPr/>
          <p:nvPr/>
        </p:nvSpPr>
        <p:spPr>
          <a:xfrm>
            <a:off x="8106595" y="3673532"/>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75%</a:t>
            </a:r>
          </a:p>
        </p:txBody>
      </p:sp>
      <p:sp>
        <p:nvSpPr>
          <p:cNvPr id="45" name="Rectangle 44"/>
          <p:cNvSpPr/>
          <p:nvPr/>
        </p:nvSpPr>
        <p:spPr>
          <a:xfrm>
            <a:off x="6988995" y="4505212"/>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45%</a:t>
            </a:r>
          </a:p>
        </p:txBody>
      </p:sp>
      <p:sp>
        <p:nvSpPr>
          <p:cNvPr id="46" name="Rectangle 45"/>
          <p:cNvSpPr/>
          <p:nvPr/>
        </p:nvSpPr>
        <p:spPr>
          <a:xfrm>
            <a:off x="9224193" y="2021989"/>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90%</a:t>
            </a:r>
          </a:p>
        </p:txBody>
      </p:sp>
      <p:sp>
        <p:nvSpPr>
          <p:cNvPr id="48" name="Rectangle 47"/>
          <p:cNvSpPr/>
          <p:nvPr/>
        </p:nvSpPr>
        <p:spPr>
          <a:xfrm>
            <a:off x="5020733" y="1993759"/>
            <a:ext cx="3454400"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49" name="Rectangle 48"/>
          <p:cNvSpPr/>
          <p:nvPr/>
        </p:nvSpPr>
        <p:spPr>
          <a:xfrm>
            <a:off x="5020733" y="2825438"/>
            <a:ext cx="3454400" cy="563231"/>
          </a:xfrm>
          <a:prstGeom prst="rect">
            <a:avLst/>
          </a:prstGeom>
        </p:spPr>
        <p:txBody>
          <a:bodyPr wrap="square" lIns="0" rIns="0">
            <a:spAutoFit/>
          </a:bodyPr>
          <a:lstStyle/>
          <a:p>
            <a:pPr>
              <a:lnSpc>
                <a:spcPct val="85000"/>
              </a:lnSpc>
            </a:pPr>
            <a:r>
              <a:rPr lang="en-US" sz="2133" dirty="0" err="1">
                <a:solidFill>
                  <a:srgbClr val="FFFFFF"/>
                </a:solidFill>
              </a:rPr>
              <a:t>Xxxx</a:t>
            </a:r>
            <a:r>
              <a:rPr lang="en-US" sz="2133" dirty="0">
                <a:solidFill>
                  <a:srgbClr val="FFFFFF"/>
                </a:solidFill>
              </a:rPr>
              <a:t> xx </a:t>
            </a: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50" name="Rectangle 49"/>
          <p:cNvSpPr/>
          <p:nvPr/>
        </p:nvSpPr>
        <p:spPr>
          <a:xfrm>
            <a:off x="5020733" y="3657117"/>
            <a:ext cx="3454400" cy="563231"/>
          </a:xfrm>
          <a:prstGeom prst="rect">
            <a:avLst/>
          </a:prstGeom>
        </p:spPr>
        <p:txBody>
          <a:bodyPr wrap="square" lIns="0" rIns="0">
            <a:spAutoFit/>
          </a:bodyPr>
          <a:lstStyle/>
          <a:p>
            <a:pPr>
              <a:lnSpc>
                <a:spcPct val="85000"/>
              </a:lnSpc>
            </a:pPr>
            <a:r>
              <a:rPr lang="en-US" sz="2133" dirty="0" err="1">
                <a:solidFill>
                  <a:srgbClr val="FFFFFF"/>
                </a:solidFill>
              </a:rPr>
              <a:t>Xxxxxxx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51" name="Rectangle 50"/>
          <p:cNvSpPr/>
          <p:nvPr/>
        </p:nvSpPr>
        <p:spPr>
          <a:xfrm>
            <a:off x="5020733" y="4488797"/>
            <a:ext cx="3454400" cy="563231"/>
          </a:xfrm>
          <a:prstGeom prst="rect">
            <a:avLst/>
          </a:prstGeom>
        </p:spPr>
        <p:txBody>
          <a:bodyPr wrap="square" lIns="0" rIns="0">
            <a:spAutoFit/>
          </a:bodyPr>
          <a:lstStyle/>
          <a:p>
            <a:pPr>
              <a:lnSpc>
                <a:spcPct val="85000"/>
              </a:lnSpc>
            </a:pPr>
            <a:r>
              <a:rPr lang="en-US" sz="2133" dirty="0" err="1">
                <a:solidFill>
                  <a:srgbClr val="FFFFFF"/>
                </a:solidFill>
              </a:rPr>
              <a:t>xXxxxxxxx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23" name="Rectangle 22"/>
          <p:cNvSpPr/>
          <p:nvPr/>
        </p:nvSpPr>
        <p:spPr>
          <a:xfrm>
            <a:off x="-55033" y="2223522"/>
            <a:ext cx="1318093"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02</a:t>
            </a:r>
          </a:p>
        </p:txBody>
      </p:sp>
      <p:sp>
        <p:nvSpPr>
          <p:cNvPr id="26" name="Rectangle 25"/>
          <p:cNvSpPr/>
          <p:nvPr/>
        </p:nvSpPr>
        <p:spPr>
          <a:xfrm>
            <a:off x="-55033" y="931334"/>
            <a:ext cx="1318093"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01</a:t>
            </a:r>
          </a:p>
        </p:txBody>
      </p:sp>
      <p:sp>
        <p:nvSpPr>
          <p:cNvPr id="24" name="Rectangle 23"/>
          <p:cNvSpPr/>
          <p:nvPr/>
        </p:nvSpPr>
        <p:spPr>
          <a:xfrm>
            <a:off x="-55033" y="3541265"/>
            <a:ext cx="1318093"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03</a:t>
            </a:r>
          </a:p>
        </p:txBody>
      </p:sp>
      <p:sp>
        <p:nvSpPr>
          <p:cNvPr id="25" name="Rectangle 24"/>
          <p:cNvSpPr/>
          <p:nvPr/>
        </p:nvSpPr>
        <p:spPr>
          <a:xfrm>
            <a:off x="-55033" y="4827211"/>
            <a:ext cx="1318093"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04</a:t>
            </a:r>
          </a:p>
        </p:txBody>
      </p:sp>
      <p:sp>
        <p:nvSpPr>
          <p:cNvPr id="16" name="Manual Input 10"/>
          <p:cNvSpPr/>
          <p:nvPr/>
        </p:nvSpPr>
        <p:spPr>
          <a:xfrm flipH="1">
            <a:off x="1252618" y="931334"/>
            <a:ext cx="618516" cy="2606879"/>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Manual Input 10"/>
          <p:cNvSpPr/>
          <p:nvPr/>
        </p:nvSpPr>
        <p:spPr>
          <a:xfrm flipH="1">
            <a:off x="1252618" y="2269760"/>
            <a:ext cx="618516" cy="127660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a:p>
        </p:txBody>
      </p:sp>
      <p:sp>
        <p:nvSpPr>
          <p:cNvPr id="41" name="Manual Input 10"/>
          <p:cNvSpPr/>
          <p:nvPr/>
        </p:nvSpPr>
        <p:spPr>
          <a:xfrm flipH="1" flipV="1">
            <a:off x="1252617" y="3541263"/>
            <a:ext cx="618516" cy="2606879"/>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tx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Manual Input 10"/>
          <p:cNvSpPr/>
          <p:nvPr/>
        </p:nvSpPr>
        <p:spPr>
          <a:xfrm flipH="1" flipV="1">
            <a:off x="1252617" y="3541264"/>
            <a:ext cx="618516" cy="127660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a:p>
        </p:txBody>
      </p:sp>
    </p:spTree>
    <p:extLst>
      <p:ext uri="{BB962C8B-B14F-4D97-AF65-F5344CB8AC3E}">
        <p14:creationId xmlns:p14="http://schemas.microsoft.com/office/powerpoint/2010/main" val="2154861954"/>
      </p:ext>
    </p:extLst>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200"/>
                                        <p:tgtEl>
                                          <p:spTgt spid="1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wipe(left)">
                                      <p:cBhvr>
                                        <p:cTn id="10" dur="200"/>
                                        <p:tgtEl>
                                          <p:spTgt spid="39"/>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wipe(left)">
                                      <p:cBhvr>
                                        <p:cTn id="13" dur="200"/>
                                        <p:tgtEl>
                                          <p:spTgt spid="42"/>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wipe(left)">
                                      <p:cBhvr>
                                        <p:cTn id="16" dur="200"/>
                                        <p:tgtEl>
                                          <p:spTgt spid="41"/>
                                        </p:tgtEl>
                                      </p:cBhvr>
                                    </p:animEffect>
                                  </p:childTnLst>
                                </p:cTn>
                              </p:par>
                            </p:childTnLst>
                          </p:cTn>
                        </p:par>
                        <p:par>
                          <p:cTn id="17" fill="hold">
                            <p:stCondLst>
                              <p:cond delay="200"/>
                            </p:stCondLst>
                            <p:childTnLst>
                              <p:par>
                                <p:cTn id="18" presetID="2" presetClass="entr" presetSubtype="8" decel="66667"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600" fill="hold"/>
                                        <p:tgtEl>
                                          <p:spTgt spid="17"/>
                                        </p:tgtEl>
                                        <p:attrNameLst>
                                          <p:attrName>ppt_x</p:attrName>
                                        </p:attrNameLst>
                                      </p:cBhvr>
                                      <p:tavLst>
                                        <p:tav tm="0">
                                          <p:val>
                                            <p:strVal val="0-#ppt_w/2"/>
                                          </p:val>
                                        </p:tav>
                                        <p:tav tm="100000">
                                          <p:val>
                                            <p:strVal val="#ppt_x"/>
                                          </p:val>
                                        </p:tav>
                                      </p:tavLst>
                                    </p:anim>
                                    <p:anim calcmode="lin" valueType="num">
                                      <p:cBhvr additive="base">
                                        <p:cTn id="21" dur="600" fill="hold"/>
                                        <p:tgtEl>
                                          <p:spTgt spid="17"/>
                                        </p:tgtEl>
                                        <p:attrNameLst>
                                          <p:attrName>ppt_y</p:attrName>
                                        </p:attrNameLst>
                                      </p:cBhvr>
                                      <p:tavLst>
                                        <p:tav tm="0">
                                          <p:val>
                                            <p:strVal val="#ppt_y"/>
                                          </p:val>
                                        </p:tav>
                                        <p:tav tm="100000">
                                          <p:val>
                                            <p:strVal val="#ppt_y"/>
                                          </p:val>
                                        </p:tav>
                                      </p:tavLst>
                                    </p:anim>
                                  </p:childTnLst>
                                </p:cTn>
                              </p:par>
                              <p:par>
                                <p:cTn id="22" presetID="2" presetClass="entr" presetSubtype="8" decel="71429"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700" fill="hold"/>
                                        <p:tgtEl>
                                          <p:spTgt spid="8"/>
                                        </p:tgtEl>
                                        <p:attrNameLst>
                                          <p:attrName>ppt_x</p:attrName>
                                        </p:attrNameLst>
                                      </p:cBhvr>
                                      <p:tavLst>
                                        <p:tav tm="0">
                                          <p:val>
                                            <p:strVal val="0-#ppt_w/2"/>
                                          </p:val>
                                        </p:tav>
                                        <p:tav tm="100000">
                                          <p:val>
                                            <p:strVal val="#ppt_x"/>
                                          </p:val>
                                        </p:tav>
                                      </p:tavLst>
                                    </p:anim>
                                    <p:anim calcmode="lin" valueType="num">
                                      <p:cBhvr additive="base">
                                        <p:cTn id="25" dur="700" fill="hold"/>
                                        <p:tgtEl>
                                          <p:spTgt spid="8"/>
                                        </p:tgtEl>
                                        <p:attrNameLst>
                                          <p:attrName>ppt_y</p:attrName>
                                        </p:attrNameLst>
                                      </p:cBhvr>
                                      <p:tavLst>
                                        <p:tav tm="0">
                                          <p:val>
                                            <p:strVal val="#ppt_y"/>
                                          </p:val>
                                        </p:tav>
                                        <p:tav tm="100000">
                                          <p:val>
                                            <p:strVal val="#ppt_y"/>
                                          </p:val>
                                        </p:tav>
                                      </p:tavLst>
                                    </p:anim>
                                  </p:childTnLst>
                                </p:cTn>
                              </p:par>
                              <p:par>
                                <p:cTn id="26" presetID="2" presetClass="entr" presetSubtype="8" decel="75000" fill="hold" grpId="0" nodeType="withEffect">
                                  <p:stCondLst>
                                    <p:cond delay="100"/>
                                  </p:stCondLst>
                                  <p:childTnLst>
                                    <p:set>
                                      <p:cBhvr>
                                        <p:cTn id="27" dur="1" fill="hold">
                                          <p:stCondLst>
                                            <p:cond delay="0"/>
                                          </p:stCondLst>
                                        </p:cTn>
                                        <p:tgtEl>
                                          <p:spTgt spid="9"/>
                                        </p:tgtEl>
                                        <p:attrNameLst>
                                          <p:attrName>style.visibility</p:attrName>
                                        </p:attrNameLst>
                                      </p:cBhvr>
                                      <p:to>
                                        <p:strVal val="visible"/>
                                      </p:to>
                                    </p:set>
                                    <p:anim calcmode="lin" valueType="num">
                                      <p:cBhvr additive="base">
                                        <p:cTn id="28" dur="1000" fill="hold"/>
                                        <p:tgtEl>
                                          <p:spTgt spid="9"/>
                                        </p:tgtEl>
                                        <p:attrNameLst>
                                          <p:attrName>ppt_x</p:attrName>
                                        </p:attrNameLst>
                                      </p:cBhvr>
                                      <p:tavLst>
                                        <p:tav tm="0">
                                          <p:val>
                                            <p:strVal val="0-#ppt_w/2"/>
                                          </p:val>
                                        </p:tav>
                                        <p:tav tm="100000">
                                          <p:val>
                                            <p:strVal val="#ppt_x"/>
                                          </p:val>
                                        </p:tav>
                                      </p:tavLst>
                                    </p:anim>
                                    <p:anim calcmode="lin" valueType="num">
                                      <p:cBhvr additive="base">
                                        <p:cTn id="29" dur="1000" fill="hold"/>
                                        <p:tgtEl>
                                          <p:spTgt spid="9"/>
                                        </p:tgtEl>
                                        <p:attrNameLst>
                                          <p:attrName>ppt_y</p:attrName>
                                        </p:attrNameLst>
                                      </p:cBhvr>
                                      <p:tavLst>
                                        <p:tav tm="0">
                                          <p:val>
                                            <p:strVal val="#ppt_y"/>
                                          </p:val>
                                        </p:tav>
                                        <p:tav tm="100000">
                                          <p:val>
                                            <p:strVal val="#ppt_y"/>
                                          </p:val>
                                        </p:tav>
                                      </p:tavLst>
                                    </p:anim>
                                  </p:childTnLst>
                                </p:cTn>
                              </p:par>
                              <p:par>
                                <p:cTn id="30" presetID="2" presetClass="entr" presetSubtype="8" decel="88889" fill="hold" grpId="0" nodeType="withEffect">
                                  <p:stCondLst>
                                    <p:cond delay="200"/>
                                  </p:stCondLst>
                                  <p:childTnLst>
                                    <p:set>
                                      <p:cBhvr>
                                        <p:cTn id="31" dur="1" fill="hold">
                                          <p:stCondLst>
                                            <p:cond delay="0"/>
                                          </p:stCondLst>
                                        </p:cTn>
                                        <p:tgtEl>
                                          <p:spTgt spid="10"/>
                                        </p:tgtEl>
                                        <p:attrNameLst>
                                          <p:attrName>style.visibility</p:attrName>
                                        </p:attrNameLst>
                                      </p:cBhvr>
                                      <p:to>
                                        <p:strVal val="visible"/>
                                      </p:to>
                                    </p:set>
                                    <p:anim calcmode="lin" valueType="num">
                                      <p:cBhvr additive="base">
                                        <p:cTn id="32" dur="1200" fill="hold"/>
                                        <p:tgtEl>
                                          <p:spTgt spid="10"/>
                                        </p:tgtEl>
                                        <p:attrNameLst>
                                          <p:attrName>ppt_x</p:attrName>
                                        </p:attrNameLst>
                                      </p:cBhvr>
                                      <p:tavLst>
                                        <p:tav tm="0">
                                          <p:val>
                                            <p:strVal val="0-#ppt_w/2"/>
                                          </p:val>
                                        </p:tav>
                                        <p:tav tm="100000">
                                          <p:val>
                                            <p:strVal val="#ppt_x"/>
                                          </p:val>
                                        </p:tav>
                                      </p:tavLst>
                                    </p:anim>
                                    <p:anim calcmode="lin" valueType="num">
                                      <p:cBhvr additive="base">
                                        <p:cTn id="33" dur="12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63" presetClass="path" presetSubtype="0" accel="50000" decel="50000" fill="hold" grpId="0" nodeType="clickEffect">
                                  <p:stCondLst>
                                    <p:cond delay="0"/>
                                  </p:stCondLst>
                                  <p:childTnLst>
                                    <p:animMotion origin="layout" path="M 2.77778E-6 -3.82716E-6 L 1.07396 -3.82716E-6 " pathEditMode="relative" rAng="0" ptsTypes="AA">
                                      <p:cBhvr>
                                        <p:cTn id="37" dur="600" fill="hold"/>
                                        <p:tgtEl>
                                          <p:spTgt spid="73"/>
                                        </p:tgtEl>
                                        <p:attrNameLst>
                                          <p:attrName>ppt_x</p:attrName>
                                          <p:attrName>ppt_y</p:attrName>
                                        </p:attrNameLst>
                                      </p:cBhvr>
                                      <p:rCtr x="53698" y="0"/>
                                    </p:animMotion>
                                  </p:childTnLst>
                                </p:cTn>
                              </p:par>
                              <p:par>
                                <p:cTn id="38" presetID="63" presetClass="path" presetSubtype="0" accel="50000" decel="50000" fill="hold" grpId="0" nodeType="withEffect">
                                  <p:stCondLst>
                                    <p:cond delay="0"/>
                                  </p:stCondLst>
                                  <p:childTnLst>
                                    <p:animMotion origin="layout" path="M 2.77778E-6 -1.23457E-7 L 1.09375 0.00062 " pathEditMode="relative" rAng="0" ptsTypes="AA">
                                      <p:cBhvr>
                                        <p:cTn id="39" dur="600" fill="hold"/>
                                        <p:tgtEl>
                                          <p:spTgt spid="70"/>
                                        </p:tgtEl>
                                        <p:attrNameLst>
                                          <p:attrName>ppt_x</p:attrName>
                                          <p:attrName>ppt_y</p:attrName>
                                        </p:attrNameLst>
                                      </p:cBhvr>
                                      <p:rCtr x="54688" y="31"/>
                                    </p:animMotion>
                                  </p:childTnLst>
                                </p:cTn>
                              </p:par>
                              <p:par>
                                <p:cTn id="40" presetID="63" presetClass="path" presetSubtype="0" accel="50000" decel="50000" fill="hold" grpId="0" nodeType="withEffect">
                                  <p:stCondLst>
                                    <p:cond delay="0"/>
                                  </p:stCondLst>
                                  <p:childTnLst>
                                    <p:animMotion origin="layout" path="M 2.77778E-6 3.58025E-6 L 1.09132 3.58025E-6 " pathEditMode="relative" rAng="0" ptsTypes="AA">
                                      <p:cBhvr>
                                        <p:cTn id="41" dur="600" fill="hold"/>
                                        <p:tgtEl>
                                          <p:spTgt spid="71"/>
                                        </p:tgtEl>
                                        <p:attrNameLst>
                                          <p:attrName>ppt_x</p:attrName>
                                          <p:attrName>ppt_y</p:attrName>
                                        </p:attrNameLst>
                                      </p:cBhvr>
                                      <p:rCtr x="54566" y="0"/>
                                    </p:animMotion>
                                  </p:childTnLst>
                                </p:cTn>
                              </p:par>
                              <p:par>
                                <p:cTn id="42" presetID="63" presetClass="path" presetSubtype="0" accel="50000" decel="50000" fill="hold" grpId="0" nodeType="withEffect">
                                  <p:stCondLst>
                                    <p:cond delay="0"/>
                                  </p:stCondLst>
                                  <p:childTnLst>
                                    <p:animMotion origin="layout" path="M 2.77778E-6 -2.71605E-6 L 1.07396 -2.71605E-6 " pathEditMode="relative" rAng="0" ptsTypes="AA">
                                      <p:cBhvr>
                                        <p:cTn id="43" dur="600" fill="hold"/>
                                        <p:tgtEl>
                                          <p:spTgt spid="72"/>
                                        </p:tgtEl>
                                        <p:attrNameLst>
                                          <p:attrName>ppt_x</p:attrName>
                                          <p:attrName>ppt_y</p:attrName>
                                        </p:attrNameLst>
                                      </p:cBhvr>
                                      <p:rCtr x="536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2" grpId="0" animBg="1"/>
      <p:bldP spid="73" grpId="0" animBg="1"/>
      <p:bldP spid="8" grpId="0" animBg="1"/>
      <p:bldP spid="9" grpId="0" animBg="1"/>
      <p:bldP spid="10" grpId="0" animBg="1"/>
      <p:bldP spid="17" grpId="0" animBg="1"/>
      <p:bldP spid="16" grpId="0" animBg="1"/>
      <p:bldP spid="39" grpId="0" animBg="1"/>
      <p:bldP spid="41" grpId="0" animBg="1"/>
      <p:bldP spid="42"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50"/>
          <p:cNvSpPr/>
          <p:nvPr/>
        </p:nvSpPr>
        <p:spPr>
          <a:xfrm>
            <a:off x="-7740179" y="2228496"/>
            <a:ext cx="7643491" cy="134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Rectangle 51"/>
          <p:cNvSpPr/>
          <p:nvPr/>
        </p:nvSpPr>
        <p:spPr>
          <a:xfrm>
            <a:off x="-7740179" y="3561741"/>
            <a:ext cx="7643491" cy="128016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3" name="Rectangle 52"/>
          <p:cNvSpPr/>
          <p:nvPr/>
        </p:nvSpPr>
        <p:spPr>
          <a:xfrm>
            <a:off x="-7740179" y="4834028"/>
            <a:ext cx="7643491" cy="1304544"/>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4" name="Rectangle 53"/>
          <p:cNvSpPr/>
          <p:nvPr/>
        </p:nvSpPr>
        <p:spPr>
          <a:xfrm>
            <a:off x="-7740179" y="931827"/>
            <a:ext cx="7643491" cy="130454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33" name="Rectangle 32"/>
          <p:cNvSpPr/>
          <p:nvPr/>
        </p:nvSpPr>
        <p:spPr>
          <a:xfrm>
            <a:off x="-320766" y="740702"/>
            <a:ext cx="2000275" cy="5520613"/>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 name="Pentagon 4"/>
          <p:cNvSpPr/>
          <p:nvPr/>
        </p:nvSpPr>
        <p:spPr>
          <a:xfrm>
            <a:off x="1277709" y="2229437"/>
            <a:ext cx="6598343" cy="1339527"/>
          </a:xfrm>
          <a:prstGeom prst="homePlat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Pentagon 5"/>
          <p:cNvSpPr/>
          <p:nvPr/>
        </p:nvSpPr>
        <p:spPr>
          <a:xfrm>
            <a:off x="1293101" y="3567821"/>
            <a:ext cx="7315201" cy="1274035"/>
          </a:xfrm>
          <a:prstGeom prst="homePlat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Pentagon 6"/>
          <p:cNvSpPr/>
          <p:nvPr/>
        </p:nvSpPr>
        <p:spPr>
          <a:xfrm>
            <a:off x="1293101" y="4834924"/>
            <a:ext cx="8775956" cy="1303648"/>
          </a:xfrm>
          <a:prstGeom prst="homePlat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Pentagon 7"/>
          <p:cNvSpPr/>
          <p:nvPr/>
        </p:nvSpPr>
        <p:spPr>
          <a:xfrm>
            <a:off x="1293102" y="932723"/>
            <a:ext cx="5235349" cy="1303648"/>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Freeform 41"/>
          <p:cNvSpPr>
            <a:spLocks noChangeAspect="1" noEditPoints="1"/>
          </p:cNvSpPr>
          <p:nvPr/>
        </p:nvSpPr>
        <p:spPr bwMode="auto">
          <a:xfrm>
            <a:off x="1540160" y="3859497"/>
            <a:ext cx="541424" cy="656097"/>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21" name="Freeform 147"/>
          <p:cNvSpPr>
            <a:spLocks noChangeAspect="1" noEditPoints="1"/>
          </p:cNvSpPr>
          <p:nvPr/>
        </p:nvSpPr>
        <p:spPr bwMode="auto">
          <a:xfrm>
            <a:off x="1547059" y="1265293"/>
            <a:ext cx="519415" cy="656097"/>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22" name="Freeform 33"/>
          <p:cNvSpPr>
            <a:spLocks noChangeAspect="1" noEditPoints="1"/>
          </p:cNvSpPr>
          <p:nvPr/>
        </p:nvSpPr>
        <p:spPr bwMode="auto">
          <a:xfrm>
            <a:off x="1498149" y="2568421"/>
            <a:ext cx="675428" cy="656099"/>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23" name="Freeform 21"/>
          <p:cNvSpPr>
            <a:spLocks noEditPoints="1"/>
          </p:cNvSpPr>
          <p:nvPr/>
        </p:nvSpPr>
        <p:spPr bwMode="auto">
          <a:xfrm>
            <a:off x="1504510" y="5151616"/>
            <a:ext cx="655141" cy="654005"/>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24" name="Rectangle 23"/>
          <p:cNvSpPr/>
          <p:nvPr/>
        </p:nvSpPr>
        <p:spPr>
          <a:xfrm>
            <a:off x="5897305" y="2559927"/>
            <a:ext cx="1994139" cy="66678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733" dirty="0">
                <a:solidFill>
                  <a:srgbClr val="FFFFFF"/>
                </a:solidFill>
              </a:rPr>
              <a:t>65%</a:t>
            </a:r>
          </a:p>
        </p:txBody>
      </p:sp>
      <p:sp>
        <p:nvSpPr>
          <p:cNvPr id="25" name="Rectangle 24"/>
          <p:cNvSpPr/>
          <p:nvPr/>
        </p:nvSpPr>
        <p:spPr>
          <a:xfrm>
            <a:off x="6629556" y="3856640"/>
            <a:ext cx="1994139" cy="66678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733" dirty="0">
                <a:solidFill>
                  <a:srgbClr val="FFFFFF"/>
                </a:solidFill>
              </a:rPr>
              <a:t>75%</a:t>
            </a:r>
          </a:p>
        </p:txBody>
      </p:sp>
      <p:sp>
        <p:nvSpPr>
          <p:cNvPr id="26" name="Rectangle 25"/>
          <p:cNvSpPr/>
          <p:nvPr/>
        </p:nvSpPr>
        <p:spPr>
          <a:xfrm>
            <a:off x="8074917" y="5153356"/>
            <a:ext cx="1994139" cy="66678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733" dirty="0">
                <a:solidFill>
                  <a:srgbClr val="FFFFFF"/>
                </a:solidFill>
              </a:rPr>
              <a:t>90%</a:t>
            </a:r>
          </a:p>
        </p:txBody>
      </p:sp>
      <p:sp>
        <p:nvSpPr>
          <p:cNvPr id="27" name="Rectangle 26"/>
          <p:cNvSpPr/>
          <p:nvPr/>
        </p:nvSpPr>
        <p:spPr>
          <a:xfrm>
            <a:off x="4422551" y="1279384"/>
            <a:ext cx="1994139" cy="66678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733" dirty="0">
                <a:solidFill>
                  <a:srgbClr val="FFFFFF"/>
                </a:solidFill>
              </a:rPr>
              <a:t>40%</a:t>
            </a:r>
          </a:p>
        </p:txBody>
      </p:sp>
      <p:sp>
        <p:nvSpPr>
          <p:cNvPr id="28" name="Rectangle 27"/>
          <p:cNvSpPr/>
          <p:nvPr/>
        </p:nvSpPr>
        <p:spPr>
          <a:xfrm>
            <a:off x="2432528" y="1287294"/>
            <a:ext cx="3058377"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29" name="Rectangle 28"/>
          <p:cNvSpPr/>
          <p:nvPr/>
        </p:nvSpPr>
        <p:spPr>
          <a:xfrm>
            <a:off x="2432528" y="2574628"/>
            <a:ext cx="3058377"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30" name="Rectangle 29"/>
          <p:cNvSpPr/>
          <p:nvPr/>
        </p:nvSpPr>
        <p:spPr>
          <a:xfrm>
            <a:off x="2432528" y="3874018"/>
            <a:ext cx="3058377"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31" name="Rectangle 30"/>
          <p:cNvSpPr/>
          <p:nvPr/>
        </p:nvSpPr>
        <p:spPr>
          <a:xfrm>
            <a:off x="2432528" y="5161352"/>
            <a:ext cx="3058377"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34" name="Title 33"/>
          <p:cNvSpPr>
            <a:spLocks noGrp="1"/>
          </p:cNvSpPr>
          <p:nvPr>
            <p:ph type="title"/>
          </p:nvPr>
        </p:nvSpPr>
        <p:spPr/>
        <p:txBody>
          <a:bodyPr/>
          <a:lstStyle/>
          <a:p>
            <a:pPr algn="r"/>
            <a:r>
              <a:rPr lang="en-US" dirty="0" err="1"/>
              <a:t>Xxxxx</a:t>
            </a:r>
            <a:r>
              <a:rPr lang="en-US" dirty="0"/>
              <a:t> </a:t>
            </a:r>
            <a:r>
              <a:rPr lang="en-US" dirty="0" err="1"/>
              <a:t>xxxx</a:t>
            </a:r>
            <a:r>
              <a:rPr lang="en-US" dirty="0"/>
              <a:t> </a:t>
            </a:r>
            <a:r>
              <a:rPr lang="en-US" dirty="0" err="1"/>
              <a:t>xxxx</a:t>
            </a:r>
            <a:endParaRPr lang="en-US" dirty="0"/>
          </a:p>
        </p:txBody>
      </p:sp>
      <p:sp>
        <p:nvSpPr>
          <p:cNvPr id="37" name="Rectangle 36"/>
          <p:cNvSpPr/>
          <p:nvPr/>
        </p:nvSpPr>
        <p:spPr>
          <a:xfrm>
            <a:off x="-320765" y="2709586"/>
            <a:ext cx="884701" cy="84930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Rectangle 37"/>
          <p:cNvSpPr/>
          <p:nvPr/>
        </p:nvSpPr>
        <p:spPr>
          <a:xfrm>
            <a:off x="-320765" y="3541264"/>
            <a:ext cx="884701" cy="84930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Rectangle 38"/>
          <p:cNvSpPr/>
          <p:nvPr/>
        </p:nvSpPr>
        <p:spPr>
          <a:xfrm>
            <a:off x="-320767" y="4372944"/>
            <a:ext cx="884701" cy="8493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Rectangle 39"/>
          <p:cNvSpPr/>
          <p:nvPr/>
        </p:nvSpPr>
        <p:spPr>
          <a:xfrm>
            <a:off x="-320765" y="1877907"/>
            <a:ext cx="884701" cy="84930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3" name="Group 2"/>
          <p:cNvGrpSpPr/>
          <p:nvPr/>
        </p:nvGrpSpPr>
        <p:grpSpPr>
          <a:xfrm>
            <a:off x="551441" y="931335"/>
            <a:ext cx="741659" cy="2627560"/>
            <a:chOff x="413581" y="698501"/>
            <a:chExt cx="556244" cy="1970670"/>
          </a:xfrm>
        </p:grpSpPr>
        <p:sp>
          <p:nvSpPr>
            <p:cNvPr id="44" name="Freeform 43"/>
            <p:cNvSpPr/>
            <p:nvPr/>
          </p:nvSpPr>
          <p:spPr>
            <a:xfrm>
              <a:off x="413845" y="698501"/>
              <a:ext cx="555980" cy="1354334"/>
            </a:xfrm>
            <a:custGeom>
              <a:avLst/>
              <a:gdLst>
                <a:gd name="connsiteX0" fmla="*/ 555980 w 555980"/>
                <a:gd name="connsiteY0" fmla="*/ 0 h 1354334"/>
                <a:gd name="connsiteX1" fmla="*/ 555980 w 555980"/>
                <a:gd name="connsiteY1" fmla="*/ 968242 h 1354334"/>
                <a:gd name="connsiteX2" fmla="*/ 0 w 555980"/>
                <a:gd name="connsiteY2" fmla="*/ 1354334 h 1354334"/>
                <a:gd name="connsiteX3" fmla="*/ 737 w 555980"/>
                <a:gd name="connsiteY3" fmla="*/ 709226 h 1354334"/>
                <a:gd name="connsiteX4" fmla="*/ 555980 w 555980"/>
                <a:gd name="connsiteY4" fmla="*/ 0 h 1354334"/>
                <a:gd name="connsiteX0" fmla="*/ 555980 w 555980"/>
                <a:gd name="connsiteY0" fmla="*/ 0 h 1354334"/>
                <a:gd name="connsiteX1" fmla="*/ 555980 w 555980"/>
                <a:gd name="connsiteY1" fmla="*/ 976179 h 1354334"/>
                <a:gd name="connsiteX2" fmla="*/ 0 w 555980"/>
                <a:gd name="connsiteY2" fmla="*/ 1354334 h 1354334"/>
                <a:gd name="connsiteX3" fmla="*/ 737 w 555980"/>
                <a:gd name="connsiteY3" fmla="*/ 709226 h 1354334"/>
                <a:gd name="connsiteX4" fmla="*/ 555980 w 555980"/>
                <a:gd name="connsiteY4" fmla="*/ 0 h 1354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980" h="1354334">
                  <a:moveTo>
                    <a:pt x="555980" y="0"/>
                  </a:moveTo>
                  <a:lnTo>
                    <a:pt x="555980" y="976179"/>
                  </a:lnTo>
                  <a:lnTo>
                    <a:pt x="0" y="1354334"/>
                  </a:lnTo>
                  <a:cubicBezTo>
                    <a:pt x="246" y="1139298"/>
                    <a:pt x="491" y="924262"/>
                    <a:pt x="737" y="709226"/>
                  </a:cubicBezTo>
                  <a:lnTo>
                    <a:pt x="555980" y="0"/>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47" name="Freeform 46"/>
            <p:cNvSpPr/>
            <p:nvPr/>
          </p:nvSpPr>
          <p:spPr>
            <a:xfrm>
              <a:off x="413581" y="1673921"/>
              <a:ext cx="556244" cy="995250"/>
            </a:xfrm>
            <a:custGeom>
              <a:avLst/>
              <a:gdLst>
                <a:gd name="connsiteX0" fmla="*/ 556244 w 556244"/>
                <a:gd name="connsiteY0" fmla="*/ 0 h 995250"/>
                <a:gd name="connsiteX1" fmla="*/ 556244 w 556244"/>
                <a:gd name="connsiteY1" fmla="*/ 148222 h 995250"/>
                <a:gd name="connsiteX2" fmla="*/ 556244 w 556244"/>
                <a:gd name="connsiteY2" fmla="*/ 847028 h 995250"/>
                <a:gd name="connsiteX3" fmla="*/ 556244 w 556244"/>
                <a:gd name="connsiteY3" fmla="*/ 995250 h 995250"/>
                <a:gd name="connsiteX4" fmla="*/ 0 w 556244"/>
                <a:gd name="connsiteY4" fmla="*/ 995250 h 995250"/>
                <a:gd name="connsiteX5" fmla="*/ 317 w 556244"/>
                <a:gd name="connsiteY5" fmla="*/ 847028 h 995250"/>
                <a:gd name="connsiteX6" fmla="*/ 0 w 556244"/>
                <a:gd name="connsiteY6" fmla="*/ 847028 h 995250"/>
                <a:gd name="connsiteX7" fmla="*/ 1001 w 556244"/>
                <a:gd name="connsiteY7" fmla="*/ 378960 h 9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244" h="995250">
                  <a:moveTo>
                    <a:pt x="556244" y="0"/>
                  </a:moveTo>
                  <a:lnTo>
                    <a:pt x="556244" y="148222"/>
                  </a:lnTo>
                  <a:lnTo>
                    <a:pt x="556244" y="847028"/>
                  </a:lnTo>
                  <a:lnTo>
                    <a:pt x="556244" y="995250"/>
                  </a:lnTo>
                  <a:lnTo>
                    <a:pt x="0" y="995250"/>
                  </a:lnTo>
                  <a:lnTo>
                    <a:pt x="317" y="847028"/>
                  </a:lnTo>
                  <a:lnTo>
                    <a:pt x="0" y="847028"/>
                  </a:lnTo>
                  <a:lnTo>
                    <a:pt x="1001" y="378960"/>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grpSp>
      <p:grpSp>
        <p:nvGrpSpPr>
          <p:cNvPr id="48" name="Group 47"/>
          <p:cNvGrpSpPr/>
          <p:nvPr/>
        </p:nvGrpSpPr>
        <p:grpSpPr>
          <a:xfrm flipV="1">
            <a:off x="551441" y="3558897"/>
            <a:ext cx="741659" cy="2573327"/>
            <a:chOff x="413581" y="703352"/>
            <a:chExt cx="556244" cy="1965819"/>
          </a:xfrm>
        </p:grpSpPr>
        <p:sp>
          <p:nvSpPr>
            <p:cNvPr id="49" name="Freeform 48"/>
            <p:cNvSpPr/>
            <p:nvPr/>
          </p:nvSpPr>
          <p:spPr>
            <a:xfrm>
              <a:off x="413845" y="703352"/>
              <a:ext cx="555980" cy="1354334"/>
            </a:xfrm>
            <a:custGeom>
              <a:avLst/>
              <a:gdLst>
                <a:gd name="connsiteX0" fmla="*/ 555980 w 555980"/>
                <a:gd name="connsiteY0" fmla="*/ 0 h 1354334"/>
                <a:gd name="connsiteX1" fmla="*/ 555980 w 555980"/>
                <a:gd name="connsiteY1" fmla="*/ 968242 h 1354334"/>
                <a:gd name="connsiteX2" fmla="*/ 0 w 555980"/>
                <a:gd name="connsiteY2" fmla="*/ 1354334 h 1354334"/>
                <a:gd name="connsiteX3" fmla="*/ 737 w 555980"/>
                <a:gd name="connsiteY3" fmla="*/ 709226 h 1354334"/>
                <a:gd name="connsiteX4" fmla="*/ 555980 w 555980"/>
                <a:gd name="connsiteY4" fmla="*/ 0 h 1354334"/>
                <a:gd name="connsiteX0" fmla="*/ 555980 w 555980"/>
                <a:gd name="connsiteY0" fmla="*/ 0 h 1354334"/>
                <a:gd name="connsiteX1" fmla="*/ 555980 w 555980"/>
                <a:gd name="connsiteY1" fmla="*/ 976179 h 1354334"/>
                <a:gd name="connsiteX2" fmla="*/ 0 w 555980"/>
                <a:gd name="connsiteY2" fmla="*/ 1354334 h 1354334"/>
                <a:gd name="connsiteX3" fmla="*/ 737 w 555980"/>
                <a:gd name="connsiteY3" fmla="*/ 709226 h 1354334"/>
                <a:gd name="connsiteX4" fmla="*/ 555980 w 555980"/>
                <a:gd name="connsiteY4" fmla="*/ 0 h 1354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980" h="1354334">
                  <a:moveTo>
                    <a:pt x="555980" y="0"/>
                  </a:moveTo>
                  <a:lnTo>
                    <a:pt x="555980" y="976179"/>
                  </a:lnTo>
                  <a:lnTo>
                    <a:pt x="0" y="1354334"/>
                  </a:lnTo>
                  <a:cubicBezTo>
                    <a:pt x="246" y="1139298"/>
                    <a:pt x="491" y="924262"/>
                    <a:pt x="737" y="709226"/>
                  </a:cubicBezTo>
                  <a:lnTo>
                    <a:pt x="555980" y="0"/>
                  </a:lnTo>
                  <a:close/>
                </a:path>
              </a:pathLst>
            </a:custGeom>
            <a:solidFill>
              <a:schemeClr val="tx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50" name="Freeform 49"/>
            <p:cNvSpPr/>
            <p:nvPr/>
          </p:nvSpPr>
          <p:spPr>
            <a:xfrm>
              <a:off x="413581" y="1673922"/>
              <a:ext cx="556244" cy="995249"/>
            </a:xfrm>
            <a:custGeom>
              <a:avLst/>
              <a:gdLst>
                <a:gd name="connsiteX0" fmla="*/ 556244 w 556244"/>
                <a:gd name="connsiteY0" fmla="*/ 0 h 995250"/>
                <a:gd name="connsiteX1" fmla="*/ 556244 w 556244"/>
                <a:gd name="connsiteY1" fmla="*/ 148222 h 995250"/>
                <a:gd name="connsiteX2" fmla="*/ 556244 w 556244"/>
                <a:gd name="connsiteY2" fmla="*/ 847028 h 995250"/>
                <a:gd name="connsiteX3" fmla="*/ 556244 w 556244"/>
                <a:gd name="connsiteY3" fmla="*/ 995250 h 995250"/>
                <a:gd name="connsiteX4" fmla="*/ 0 w 556244"/>
                <a:gd name="connsiteY4" fmla="*/ 995250 h 995250"/>
                <a:gd name="connsiteX5" fmla="*/ 317 w 556244"/>
                <a:gd name="connsiteY5" fmla="*/ 847028 h 995250"/>
                <a:gd name="connsiteX6" fmla="*/ 0 w 556244"/>
                <a:gd name="connsiteY6" fmla="*/ 847028 h 995250"/>
                <a:gd name="connsiteX7" fmla="*/ 1001 w 556244"/>
                <a:gd name="connsiteY7" fmla="*/ 378960 h 9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244" h="995250">
                  <a:moveTo>
                    <a:pt x="556244" y="0"/>
                  </a:moveTo>
                  <a:lnTo>
                    <a:pt x="556244" y="148222"/>
                  </a:lnTo>
                  <a:lnTo>
                    <a:pt x="556244" y="847028"/>
                  </a:lnTo>
                  <a:lnTo>
                    <a:pt x="556244" y="995250"/>
                  </a:lnTo>
                  <a:lnTo>
                    <a:pt x="0" y="995250"/>
                  </a:lnTo>
                  <a:lnTo>
                    <a:pt x="317" y="847028"/>
                  </a:lnTo>
                  <a:lnTo>
                    <a:pt x="0" y="847028"/>
                  </a:lnTo>
                  <a:lnTo>
                    <a:pt x="1001" y="378960"/>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grpSp>
    </p:spTree>
    <p:extLst>
      <p:ext uri="{BB962C8B-B14F-4D97-AF65-F5344CB8AC3E}">
        <p14:creationId xmlns:p14="http://schemas.microsoft.com/office/powerpoint/2010/main" val="3929914339"/>
      </p:ext>
    </p:extLst>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4.16667E-6 -4.19753E-6 L 1.07395 -4.19753E-6 " pathEditMode="relative" rAng="0" ptsTypes="AA">
                                      <p:cBhvr>
                                        <p:cTn id="6" dur="600" fill="hold"/>
                                        <p:tgtEl>
                                          <p:spTgt spid="54"/>
                                        </p:tgtEl>
                                        <p:attrNameLst>
                                          <p:attrName>ppt_x</p:attrName>
                                          <p:attrName>ppt_y</p:attrName>
                                        </p:attrNameLst>
                                      </p:cBhvr>
                                      <p:rCtr x="53698" y="0"/>
                                    </p:animMotion>
                                  </p:childTnLst>
                                </p:cTn>
                              </p:par>
                              <p:par>
                                <p:cTn id="7" presetID="63" presetClass="path" presetSubtype="0" accel="50000" decel="50000" fill="hold" grpId="0" nodeType="withEffect">
                                  <p:stCondLst>
                                    <p:cond delay="0"/>
                                  </p:stCondLst>
                                  <p:childTnLst>
                                    <p:animMotion origin="layout" path="M 4.16667E-6 -8.64198E-7 L 1.09375 0.00062 " pathEditMode="relative" rAng="0" ptsTypes="AA">
                                      <p:cBhvr>
                                        <p:cTn id="8" dur="600" fill="hold"/>
                                        <p:tgtEl>
                                          <p:spTgt spid="51"/>
                                        </p:tgtEl>
                                        <p:attrNameLst>
                                          <p:attrName>ppt_x</p:attrName>
                                          <p:attrName>ppt_y</p:attrName>
                                        </p:attrNameLst>
                                      </p:cBhvr>
                                      <p:rCtr x="54688" y="31"/>
                                    </p:animMotion>
                                  </p:childTnLst>
                                </p:cTn>
                              </p:par>
                              <p:par>
                                <p:cTn id="9" presetID="63" presetClass="path" presetSubtype="0" accel="50000" decel="50000" fill="hold" grpId="0" nodeType="withEffect">
                                  <p:stCondLst>
                                    <p:cond delay="0"/>
                                  </p:stCondLst>
                                  <p:childTnLst>
                                    <p:animMotion origin="layout" path="M 4.16667E-6 -4.32099E-6 L 1.09132 -4.32099E-6 " pathEditMode="relative" rAng="0" ptsTypes="AA">
                                      <p:cBhvr>
                                        <p:cTn id="10" dur="600" fill="hold"/>
                                        <p:tgtEl>
                                          <p:spTgt spid="52"/>
                                        </p:tgtEl>
                                        <p:attrNameLst>
                                          <p:attrName>ppt_x</p:attrName>
                                          <p:attrName>ppt_y</p:attrName>
                                        </p:attrNameLst>
                                      </p:cBhvr>
                                      <p:rCtr x="54566" y="0"/>
                                    </p:animMotion>
                                  </p:childTnLst>
                                </p:cTn>
                              </p:par>
                              <p:par>
                                <p:cTn id="11" presetID="63" presetClass="path" presetSubtype="0" accel="50000" decel="50000" fill="hold" grpId="0" nodeType="withEffect">
                                  <p:stCondLst>
                                    <p:cond delay="0"/>
                                  </p:stCondLst>
                                  <p:childTnLst>
                                    <p:animMotion origin="layout" path="M 4.16667E-6 1.11022E-16 L 1.07395 1.11022E-16 " pathEditMode="relative" rAng="0" ptsTypes="AA">
                                      <p:cBhvr>
                                        <p:cTn id="12" dur="600" fill="hold"/>
                                        <p:tgtEl>
                                          <p:spTgt spid="53"/>
                                        </p:tgtEl>
                                        <p:attrNameLst>
                                          <p:attrName>ppt_x</p:attrName>
                                          <p:attrName>ppt_y</p:attrName>
                                        </p:attrNameLst>
                                      </p:cBhvr>
                                      <p:rCtr x="536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53" grpId="0" animBg="1"/>
      <p:bldP spid="54"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9000" y="279961"/>
            <a:ext cx="10363200" cy="817561"/>
          </a:xfrm>
        </p:spPr>
        <p:txBody>
          <a:bodyPr/>
          <a:lstStyle/>
          <a:p>
            <a:pPr algn="r"/>
            <a:r>
              <a:rPr lang="en-US" dirty="0" err="1"/>
              <a:t>Xxxxx</a:t>
            </a:r>
            <a:r>
              <a:rPr lang="en-US" dirty="0"/>
              <a:t> </a:t>
            </a:r>
            <a:r>
              <a:rPr lang="en-US" dirty="0" err="1"/>
              <a:t>xxxx</a:t>
            </a:r>
            <a:r>
              <a:rPr lang="en-US" dirty="0"/>
              <a:t> </a:t>
            </a:r>
            <a:r>
              <a:rPr lang="en-US" dirty="0" err="1"/>
              <a:t>xxxx</a:t>
            </a:r>
            <a:endParaRPr lang="en-US" dirty="0"/>
          </a:p>
        </p:txBody>
      </p:sp>
      <p:sp>
        <p:nvSpPr>
          <p:cNvPr id="3" name="Text Placeholder 2"/>
          <p:cNvSpPr>
            <a:spLocks noGrp="1"/>
          </p:cNvSpPr>
          <p:nvPr>
            <p:ph type="body" sz="quarter" idx="10"/>
          </p:nvPr>
        </p:nvSpPr>
        <p:spPr>
          <a:xfrm>
            <a:off x="889000" y="990600"/>
            <a:ext cx="10363200" cy="406400"/>
          </a:xfrm>
        </p:spPr>
        <p:txBody>
          <a:bodyPr/>
          <a:lstStyle/>
          <a:p>
            <a:pPr algn="r"/>
            <a:r>
              <a:rPr lang="en-US" dirty="0"/>
              <a:t>Xx xxx x xxx </a:t>
            </a:r>
            <a:r>
              <a:rPr lang="en-US" dirty="0" err="1"/>
              <a:t>xxxx</a:t>
            </a:r>
            <a:r>
              <a:rPr lang="en-US" dirty="0"/>
              <a:t> x </a:t>
            </a:r>
            <a:r>
              <a:rPr lang="en-US" dirty="0" err="1"/>
              <a:t>xxxx</a:t>
            </a:r>
            <a:endParaRPr lang="en-US" dirty="0"/>
          </a:p>
        </p:txBody>
      </p:sp>
      <p:sp>
        <p:nvSpPr>
          <p:cNvPr id="8" name="Pentagon 7"/>
          <p:cNvSpPr/>
          <p:nvPr/>
        </p:nvSpPr>
        <p:spPr>
          <a:xfrm>
            <a:off x="2700990" y="2814478"/>
            <a:ext cx="6582949" cy="732973"/>
          </a:xfrm>
          <a:prstGeom prst="homePlat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Pentagon 8"/>
          <p:cNvSpPr/>
          <p:nvPr/>
        </p:nvSpPr>
        <p:spPr>
          <a:xfrm>
            <a:off x="2700989" y="3514775"/>
            <a:ext cx="7315200" cy="732973"/>
          </a:xfrm>
          <a:prstGeom prst="homePlat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Pentagon 9"/>
          <p:cNvSpPr/>
          <p:nvPr/>
        </p:nvSpPr>
        <p:spPr>
          <a:xfrm>
            <a:off x="2700989" y="4239063"/>
            <a:ext cx="5283200" cy="732973"/>
          </a:xfrm>
          <a:prstGeom prst="homePlat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Pentagon 16"/>
          <p:cNvSpPr/>
          <p:nvPr/>
        </p:nvSpPr>
        <p:spPr>
          <a:xfrm>
            <a:off x="2700989" y="2098491"/>
            <a:ext cx="8576611" cy="732973"/>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8" name="Group 27"/>
          <p:cNvGrpSpPr/>
          <p:nvPr/>
        </p:nvGrpSpPr>
        <p:grpSpPr>
          <a:xfrm>
            <a:off x="1286487" y="931334"/>
            <a:ext cx="1420160" cy="5202149"/>
            <a:chOff x="2897280" y="214999"/>
            <a:chExt cx="1065120" cy="4867342"/>
          </a:xfrm>
        </p:grpSpPr>
        <p:grpSp>
          <p:nvGrpSpPr>
            <p:cNvPr id="19" name="Group 18"/>
            <p:cNvGrpSpPr/>
            <p:nvPr/>
          </p:nvGrpSpPr>
          <p:grpSpPr>
            <a:xfrm>
              <a:off x="2897280" y="214999"/>
              <a:ext cx="1065120" cy="2439102"/>
              <a:chOff x="2897280" y="204839"/>
              <a:chExt cx="1065120" cy="2439102"/>
            </a:xfrm>
          </p:grpSpPr>
          <p:sp>
            <p:nvSpPr>
              <p:cNvPr id="16" name="Manual Input 10"/>
              <p:cNvSpPr/>
              <p:nvPr/>
            </p:nvSpPr>
            <p:spPr>
              <a:xfrm flipH="1">
                <a:off x="2897280" y="204839"/>
                <a:ext cx="1065120" cy="24391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Manual Input 10"/>
              <p:cNvSpPr/>
              <p:nvPr/>
            </p:nvSpPr>
            <p:spPr>
              <a:xfrm flipH="1">
                <a:off x="2897280" y="1424459"/>
                <a:ext cx="1065120" cy="121948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20" name="Group 19"/>
            <p:cNvGrpSpPr/>
            <p:nvPr/>
          </p:nvGrpSpPr>
          <p:grpSpPr>
            <a:xfrm flipV="1">
              <a:off x="2897280" y="2643239"/>
              <a:ext cx="1065120" cy="2439102"/>
              <a:chOff x="2897280" y="204839"/>
              <a:chExt cx="1065120" cy="2439102"/>
            </a:xfrm>
          </p:grpSpPr>
          <p:sp>
            <p:nvSpPr>
              <p:cNvPr id="21" name="Manual Input 10"/>
              <p:cNvSpPr/>
              <p:nvPr/>
            </p:nvSpPr>
            <p:spPr>
              <a:xfrm flipH="1">
                <a:off x="2897280" y="204839"/>
                <a:ext cx="1065120" cy="24391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bg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Manual Input 10"/>
              <p:cNvSpPr/>
              <p:nvPr/>
            </p:nvSpPr>
            <p:spPr>
              <a:xfrm flipH="1">
                <a:off x="2897280" y="1424459"/>
                <a:ext cx="1065120" cy="121948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sp>
        <p:nvSpPr>
          <p:cNvPr id="23" name="Rectangle 22"/>
          <p:cNvSpPr/>
          <p:nvPr/>
        </p:nvSpPr>
        <p:spPr>
          <a:xfrm>
            <a:off x="-21167" y="2223522"/>
            <a:ext cx="1318093"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02</a:t>
            </a:r>
          </a:p>
        </p:txBody>
      </p:sp>
      <p:sp>
        <p:nvSpPr>
          <p:cNvPr id="24" name="Rectangle 23"/>
          <p:cNvSpPr/>
          <p:nvPr/>
        </p:nvSpPr>
        <p:spPr>
          <a:xfrm>
            <a:off x="-21167" y="3502366"/>
            <a:ext cx="1318093"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03</a:t>
            </a:r>
          </a:p>
        </p:txBody>
      </p:sp>
      <p:sp>
        <p:nvSpPr>
          <p:cNvPr id="25" name="Rectangle 24"/>
          <p:cNvSpPr/>
          <p:nvPr/>
        </p:nvSpPr>
        <p:spPr>
          <a:xfrm>
            <a:off x="-21167" y="4817487"/>
            <a:ext cx="1318093"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04</a:t>
            </a:r>
          </a:p>
        </p:txBody>
      </p:sp>
      <p:sp>
        <p:nvSpPr>
          <p:cNvPr id="26" name="Rectangle 25"/>
          <p:cNvSpPr/>
          <p:nvPr/>
        </p:nvSpPr>
        <p:spPr>
          <a:xfrm>
            <a:off x="-21167" y="931334"/>
            <a:ext cx="1318093"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01</a:t>
            </a:r>
          </a:p>
        </p:txBody>
      </p:sp>
      <p:sp>
        <p:nvSpPr>
          <p:cNvPr id="31" name="Freeform 41"/>
          <p:cNvSpPr>
            <a:spLocks noChangeAspect="1" noEditPoints="1"/>
          </p:cNvSpPr>
          <p:nvPr/>
        </p:nvSpPr>
        <p:spPr bwMode="auto">
          <a:xfrm>
            <a:off x="2932655" y="3683867"/>
            <a:ext cx="339477" cy="411379"/>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3" name="Freeform 147"/>
          <p:cNvSpPr>
            <a:spLocks noChangeAspect="1" noEditPoints="1"/>
          </p:cNvSpPr>
          <p:nvPr/>
        </p:nvSpPr>
        <p:spPr bwMode="auto">
          <a:xfrm>
            <a:off x="2939555" y="2259288"/>
            <a:ext cx="325677" cy="411379"/>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5" name="Freeform 33"/>
          <p:cNvSpPr>
            <a:spLocks noChangeAspect="1" noEditPoints="1"/>
          </p:cNvSpPr>
          <p:nvPr/>
        </p:nvSpPr>
        <p:spPr bwMode="auto">
          <a:xfrm>
            <a:off x="2890644" y="2975275"/>
            <a:ext cx="423499" cy="411379"/>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6" name="Freeform 21"/>
          <p:cNvSpPr>
            <a:spLocks noEditPoints="1"/>
          </p:cNvSpPr>
          <p:nvPr/>
        </p:nvSpPr>
        <p:spPr bwMode="auto">
          <a:xfrm>
            <a:off x="2897004" y="4413216"/>
            <a:ext cx="410779" cy="410067"/>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43" name="Rectangle 42"/>
          <p:cNvSpPr/>
          <p:nvPr/>
        </p:nvSpPr>
        <p:spPr>
          <a:xfrm>
            <a:off x="7289800" y="2888577"/>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60%</a:t>
            </a:r>
          </a:p>
        </p:txBody>
      </p:sp>
      <p:sp>
        <p:nvSpPr>
          <p:cNvPr id="44" name="Rectangle 43"/>
          <p:cNvSpPr/>
          <p:nvPr/>
        </p:nvSpPr>
        <p:spPr>
          <a:xfrm>
            <a:off x="8022051" y="3597169"/>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75%</a:t>
            </a:r>
          </a:p>
        </p:txBody>
      </p:sp>
      <p:sp>
        <p:nvSpPr>
          <p:cNvPr id="45" name="Rectangle 44"/>
          <p:cNvSpPr/>
          <p:nvPr/>
        </p:nvSpPr>
        <p:spPr>
          <a:xfrm>
            <a:off x="5990051" y="4313163"/>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45%</a:t>
            </a:r>
          </a:p>
        </p:txBody>
      </p:sp>
      <p:sp>
        <p:nvSpPr>
          <p:cNvPr id="46" name="Rectangle 45"/>
          <p:cNvSpPr/>
          <p:nvPr/>
        </p:nvSpPr>
        <p:spPr>
          <a:xfrm>
            <a:off x="9283461" y="2172591"/>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90%</a:t>
            </a:r>
          </a:p>
        </p:txBody>
      </p:sp>
      <p:sp>
        <p:nvSpPr>
          <p:cNvPr id="48" name="Rectangle 47"/>
          <p:cNvSpPr/>
          <p:nvPr/>
        </p:nvSpPr>
        <p:spPr>
          <a:xfrm>
            <a:off x="3578728" y="2151813"/>
            <a:ext cx="3454400"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49" name="Rectangle 48"/>
          <p:cNvSpPr/>
          <p:nvPr/>
        </p:nvSpPr>
        <p:spPr>
          <a:xfrm>
            <a:off x="3578728" y="2867799"/>
            <a:ext cx="3454400"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50" name="Rectangle 49"/>
          <p:cNvSpPr/>
          <p:nvPr/>
        </p:nvSpPr>
        <p:spPr>
          <a:xfrm>
            <a:off x="3578728" y="3568097"/>
            <a:ext cx="3454400"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51" name="Rectangle 50"/>
          <p:cNvSpPr/>
          <p:nvPr/>
        </p:nvSpPr>
        <p:spPr>
          <a:xfrm>
            <a:off x="3578728" y="4292385"/>
            <a:ext cx="3454400"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52" name="Rectangle 51"/>
          <p:cNvSpPr/>
          <p:nvPr/>
        </p:nvSpPr>
        <p:spPr>
          <a:xfrm>
            <a:off x="3578728" y="5245321"/>
            <a:ext cx="5689600" cy="740203"/>
          </a:xfrm>
          <a:prstGeom prst="rect">
            <a:avLst/>
          </a:prstGeom>
        </p:spPr>
        <p:txBody>
          <a:bodyPr wrap="square" lIns="0" rIns="0" bIns="0">
            <a:spAutoFit/>
          </a:bodyPr>
          <a:lstStyle/>
          <a:p>
            <a:pPr>
              <a:lnSpc>
                <a:spcPct val="89000"/>
              </a:lnSpc>
            </a:pPr>
            <a:r>
              <a:rPr lang="en-US" sz="2133" dirty="0"/>
              <a:t>Xx </a:t>
            </a:r>
            <a:r>
              <a:rPr lang="en-US" sz="2133" dirty="0" err="1"/>
              <a:t>x’x</a:t>
            </a:r>
            <a:r>
              <a:rPr lang="en-US" sz="2133" dirty="0"/>
              <a:t> </a:t>
            </a:r>
            <a:r>
              <a:rPr lang="en-US" sz="2133" dirty="0" err="1"/>
              <a:t>xxxxxx</a:t>
            </a:r>
            <a:r>
              <a:rPr lang="en-US" sz="2133" dirty="0"/>
              <a:t> x</a:t>
            </a:r>
          </a:p>
          <a:p>
            <a:pPr>
              <a:lnSpc>
                <a:spcPct val="89000"/>
              </a:lnSpc>
            </a:pPr>
            <a:r>
              <a:rPr lang="en-US" sz="1467" dirty="0" err="1"/>
              <a:t>xxxxxxxxxxxx</a:t>
            </a:r>
            <a:r>
              <a:rPr lang="en-US" sz="1467" dirty="0"/>
              <a:t> x xxx x </a:t>
            </a:r>
            <a:r>
              <a:rPr lang="en-US" sz="1467" dirty="0" err="1"/>
              <a:t>xxxxxxxx</a:t>
            </a:r>
            <a:r>
              <a:rPr lang="en-US" sz="1467" dirty="0"/>
              <a:t> </a:t>
            </a:r>
            <a:r>
              <a:rPr lang="en-US" sz="1467" dirty="0" err="1"/>
              <a:t>xxxx</a:t>
            </a:r>
            <a:r>
              <a:rPr lang="en-US" sz="1467" dirty="0"/>
              <a:t> </a:t>
            </a:r>
            <a:r>
              <a:rPr lang="en-US" sz="1467" dirty="0" err="1"/>
              <a:t>xxxxx</a:t>
            </a:r>
            <a:r>
              <a:rPr lang="en-US" sz="1467" dirty="0"/>
              <a:t> </a:t>
            </a:r>
            <a:r>
              <a:rPr lang="en-US" sz="1467" dirty="0" err="1"/>
              <a:t>xxxx</a:t>
            </a:r>
            <a:r>
              <a:rPr lang="en-US" sz="1467" dirty="0"/>
              <a:t> </a:t>
            </a:r>
            <a:r>
              <a:rPr lang="en-US" sz="1467" dirty="0" err="1"/>
              <a:t>xxxx</a:t>
            </a:r>
            <a:r>
              <a:rPr lang="en-US" sz="1467" dirty="0"/>
              <a:t> </a:t>
            </a:r>
            <a:r>
              <a:rPr lang="en-US" sz="1467" dirty="0" err="1"/>
              <a:t>xxxxx</a:t>
            </a:r>
            <a:r>
              <a:rPr lang="en-US" sz="1467" dirty="0"/>
              <a:t> </a:t>
            </a:r>
            <a:r>
              <a:rPr lang="en-US" sz="1467" dirty="0" err="1"/>
              <a:t>xxxx</a:t>
            </a:r>
            <a:r>
              <a:rPr lang="en-US" sz="1467" dirty="0"/>
              <a:t> </a:t>
            </a:r>
            <a:r>
              <a:rPr lang="en-US" sz="1467" dirty="0" err="1"/>
              <a:t>Xxxxxxxxxxxx</a:t>
            </a:r>
            <a:r>
              <a:rPr lang="en-US" sz="1467" dirty="0"/>
              <a:t> </a:t>
            </a:r>
            <a:r>
              <a:rPr lang="en-US" sz="1467" dirty="0" err="1"/>
              <a:t>xxxxx</a:t>
            </a:r>
            <a:r>
              <a:rPr lang="en-US" sz="1467" dirty="0"/>
              <a:t> xx “</a:t>
            </a:r>
            <a:r>
              <a:rPr lang="en-US" sz="1467" dirty="0" err="1"/>
              <a:t>Xxxxx</a:t>
            </a:r>
            <a:r>
              <a:rPr lang="en-US" sz="1467" dirty="0"/>
              <a:t> </a:t>
            </a:r>
            <a:r>
              <a:rPr lang="en-US" sz="1467" dirty="0" err="1"/>
              <a:t>xxxxx</a:t>
            </a:r>
            <a:r>
              <a:rPr lang="en-US" sz="1467" dirty="0"/>
              <a:t> x xx </a:t>
            </a:r>
          </a:p>
        </p:txBody>
      </p:sp>
    </p:spTree>
    <p:extLst>
      <p:ext uri="{BB962C8B-B14F-4D97-AF65-F5344CB8AC3E}">
        <p14:creationId xmlns:p14="http://schemas.microsoft.com/office/powerpoint/2010/main" val="3011535680"/>
      </p:ext>
    </p:extLst>
  </p:cSld>
  <p:clrMapOvr>
    <a:masterClrMapping/>
  </p:clrMapOvr>
  <p:transition xmlns:p14="http://schemas.microsoft.com/office/powerpoint/2010/mai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 SIZE</a:t>
            </a:r>
          </a:p>
        </p:txBody>
      </p:sp>
      <p:sp>
        <p:nvSpPr>
          <p:cNvPr id="174" name="Text Placeholder 173"/>
          <p:cNvSpPr>
            <a:spLocks noGrp="1"/>
          </p:cNvSpPr>
          <p:nvPr>
            <p:ph type="body" sz="quarter" idx="10"/>
          </p:nvPr>
        </p:nvSpPr>
        <p:spPr/>
        <p:txBody>
          <a:bodyPr/>
          <a:lstStyle/>
          <a:p>
            <a:r>
              <a:rPr lang="en-US" dirty="0" err="1"/>
              <a:t>Xxxxx</a:t>
            </a:r>
            <a:r>
              <a:rPr lang="en-US" dirty="0"/>
              <a:t> </a:t>
            </a:r>
            <a:r>
              <a:rPr lang="en-US" dirty="0" err="1"/>
              <a:t>xxxxx</a:t>
            </a:r>
            <a:r>
              <a:rPr lang="en-US" dirty="0"/>
              <a:t> xxx </a:t>
            </a:r>
            <a:r>
              <a:rPr lang="en-US" dirty="0" err="1"/>
              <a:t>xxxxx</a:t>
            </a:r>
            <a:r>
              <a:rPr lang="en-US" dirty="0"/>
              <a:t> xx </a:t>
            </a:r>
          </a:p>
        </p:txBody>
      </p:sp>
      <p:grpSp>
        <p:nvGrpSpPr>
          <p:cNvPr id="176" name="Group 175"/>
          <p:cNvGrpSpPr/>
          <p:nvPr/>
        </p:nvGrpSpPr>
        <p:grpSpPr>
          <a:xfrm>
            <a:off x="1468688" y="3820273"/>
            <a:ext cx="7440827" cy="1316555"/>
            <a:chOff x="1101516" y="2852840"/>
            <a:chExt cx="5580620" cy="987416"/>
          </a:xfrm>
        </p:grpSpPr>
        <p:sp useBgFill="1">
          <p:nvSpPr>
            <p:cNvPr id="94" name="Freeform 6"/>
            <p:cNvSpPr>
              <a:spLocks noEditPoints="1"/>
            </p:cNvSpPr>
            <p:nvPr/>
          </p:nvSpPr>
          <p:spPr bwMode="auto">
            <a:xfrm>
              <a:off x="1101516" y="2852840"/>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4" name="Freeform 6"/>
            <p:cNvSpPr>
              <a:spLocks noEditPoints="1"/>
            </p:cNvSpPr>
            <p:nvPr/>
          </p:nvSpPr>
          <p:spPr bwMode="auto">
            <a:xfrm>
              <a:off x="1667124" y="2854928"/>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7" name="Freeform 6"/>
            <p:cNvSpPr>
              <a:spLocks noEditPoints="1"/>
            </p:cNvSpPr>
            <p:nvPr/>
          </p:nvSpPr>
          <p:spPr bwMode="auto">
            <a:xfrm>
              <a:off x="2232732" y="2865205"/>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0" name="Freeform 6"/>
            <p:cNvSpPr>
              <a:spLocks noEditPoints="1"/>
            </p:cNvSpPr>
            <p:nvPr/>
          </p:nvSpPr>
          <p:spPr bwMode="auto">
            <a:xfrm>
              <a:off x="2798340" y="2867293"/>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3" name="Freeform 6"/>
            <p:cNvSpPr>
              <a:spLocks noEditPoints="1"/>
            </p:cNvSpPr>
            <p:nvPr/>
          </p:nvSpPr>
          <p:spPr bwMode="auto">
            <a:xfrm>
              <a:off x="3363948" y="2852840"/>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6" name="Freeform 6"/>
            <p:cNvSpPr>
              <a:spLocks noEditPoints="1"/>
            </p:cNvSpPr>
            <p:nvPr/>
          </p:nvSpPr>
          <p:spPr bwMode="auto">
            <a:xfrm>
              <a:off x="3929556" y="2854928"/>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9" name="Freeform 6"/>
            <p:cNvSpPr>
              <a:spLocks noEditPoints="1"/>
            </p:cNvSpPr>
            <p:nvPr/>
          </p:nvSpPr>
          <p:spPr bwMode="auto">
            <a:xfrm>
              <a:off x="4495164" y="2865205"/>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2" name="Freeform 6"/>
            <p:cNvSpPr>
              <a:spLocks noEditPoints="1"/>
            </p:cNvSpPr>
            <p:nvPr/>
          </p:nvSpPr>
          <p:spPr bwMode="auto">
            <a:xfrm>
              <a:off x="5060772" y="2867293"/>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5" name="Freeform 6"/>
            <p:cNvSpPr>
              <a:spLocks noEditPoints="1"/>
            </p:cNvSpPr>
            <p:nvPr/>
          </p:nvSpPr>
          <p:spPr bwMode="auto">
            <a:xfrm>
              <a:off x="5626380" y="2865205"/>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8" name="Freeform 6"/>
            <p:cNvSpPr>
              <a:spLocks noEditPoints="1"/>
            </p:cNvSpPr>
            <p:nvPr/>
          </p:nvSpPr>
          <p:spPr bwMode="auto">
            <a:xfrm>
              <a:off x="6191985" y="2867293"/>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grpSp>
      <p:grpSp>
        <p:nvGrpSpPr>
          <p:cNvPr id="175" name="Group 174"/>
          <p:cNvGrpSpPr/>
          <p:nvPr/>
        </p:nvGrpSpPr>
        <p:grpSpPr>
          <a:xfrm>
            <a:off x="1453844" y="2084851"/>
            <a:ext cx="7440827" cy="1321823"/>
            <a:chOff x="1101516" y="1563638"/>
            <a:chExt cx="5580620" cy="991367"/>
          </a:xfrm>
        </p:grpSpPr>
        <p:sp useBgFill="1">
          <p:nvSpPr>
            <p:cNvPr id="103" name="Freeform 5"/>
            <p:cNvSpPr>
              <a:spLocks noEditPoints="1"/>
            </p:cNvSpPr>
            <p:nvPr/>
          </p:nvSpPr>
          <p:spPr bwMode="auto">
            <a:xfrm>
              <a:off x="1101516" y="1563638"/>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5" name="Freeform 5"/>
            <p:cNvSpPr>
              <a:spLocks noEditPoints="1"/>
            </p:cNvSpPr>
            <p:nvPr/>
          </p:nvSpPr>
          <p:spPr bwMode="auto">
            <a:xfrm>
              <a:off x="1667124" y="1565726"/>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8" name="Freeform 5"/>
            <p:cNvSpPr>
              <a:spLocks noEditPoints="1"/>
            </p:cNvSpPr>
            <p:nvPr/>
          </p:nvSpPr>
          <p:spPr bwMode="auto">
            <a:xfrm>
              <a:off x="2232732" y="1576003"/>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1" name="Freeform 5"/>
            <p:cNvSpPr>
              <a:spLocks noEditPoints="1"/>
            </p:cNvSpPr>
            <p:nvPr/>
          </p:nvSpPr>
          <p:spPr bwMode="auto">
            <a:xfrm>
              <a:off x="2798340" y="1578091"/>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4" name="Freeform 5"/>
            <p:cNvSpPr>
              <a:spLocks noEditPoints="1"/>
            </p:cNvSpPr>
            <p:nvPr/>
          </p:nvSpPr>
          <p:spPr bwMode="auto">
            <a:xfrm>
              <a:off x="3363948" y="1563638"/>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7" name="Freeform 5"/>
            <p:cNvSpPr>
              <a:spLocks noEditPoints="1"/>
            </p:cNvSpPr>
            <p:nvPr/>
          </p:nvSpPr>
          <p:spPr bwMode="auto">
            <a:xfrm>
              <a:off x="3929556" y="1565726"/>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0" name="Freeform 5"/>
            <p:cNvSpPr>
              <a:spLocks noEditPoints="1"/>
            </p:cNvSpPr>
            <p:nvPr/>
          </p:nvSpPr>
          <p:spPr bwMode="auto">
            <a:xfrm>
              <a:off x="4495164" y="1576003"/>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3" name="Freeform 5"/>
            <p:cNvSpPr>
              <a:spLocks noEditPoints="1"/>
            </p:cNvSpPr>
            <p:nvPr/>
          </p:nvSpPr>
          <p:spPr bwMode="auto">
            <a:xfrm>
              <a:off x="5060772" y="1578091"/>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6" name="Freeform 5"/>
            <p:cNvSpPr>
              <a:spLocks noEditPoints="1"/>
            </p:cNvSpPr>
            <p:nvPr/>
          </p:nvSpPr>
          <p:spPr bwMode="auto">
            <a:xfrm>
              <a:off x="5626380" y="1576003"/>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9" name="Freeform 5"/>
            <p:cNvSpPr>
              <a:spLocks noEditPoints="1"/>
            </p:cNvSpPr>
            <p:nvPr/>
          </p:nvSpPr>
          <p:spPr bwMode="auto">
            <a:xfrm>
              <a:off x="6191985" y="1578091"/>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grpSp>
      <p:sp>
        <p:nvSpPr>
          <p:cNvPr id="170" name="Rectangle 169"/>
          <p:cNvSpPr/>
          <p:nvPr/>
        </p:nvSpPr>
        <p:spPr>
          <a:xfrm>
            <a:off x="9211318" y="2994501"/>
            <a:ext cx="2434501" cy="200952"/>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xxxxxx</a:t>
            </a:r>
            <a:r>
              <a:rPr lang="en-US" sz="1467" dirty="0"/>
              <a:t> x xx</a:t>
            </a:r>
          </a:p>
        </p:txBody>
      </p:sp>
      <p:sp>
        <p:nvSpPr>
          <p:cNvPr id="171" name="Rectangle 170"/>
          <p:cNvSpPr/>
          <p:nvPr/>
        </p:nvSpPr>
        <p:spPr>
          <a:xfrm>
            <a:off x="9211318" y="2469597"/>
            <a:ext cx="2434501" cy="584391"/>
          </a:xfrm>
          <a:prstGeom prst="rect">
            <a:avLst/>
          </a:prstGeom>
        </p:spPr>
        <p:txBody>
          <a:bodyPr wrap="square" lIns="0" tIns="0" rIns="0" bIns="0">
            <a:spAutoFit/>
          </a:bodyPr>
          <a:lstStyle/>
          <a:p>
            <a:pPr>
              <a:lnSpc>
                <a:spcPct val="89000"/>
              </a:lnSpc>
            </a:pPr>
            <a:r>
              <a:rPr lang="en-US" sz="4267" spc="-107" dirty="0"/>
              <a:t>6 of 10</a:t>
            </a:r>
          </a:p>
        </p:txBody>
      </p:sp>
      <p:sp>
        <p:nvSpPr>
          <p:cNvPr id="172" name="Rectangle 171"/>
          <p:cNvSpPr/>
          <p:nvPr/>
        </p:nvSpPr>
        <p:spPr>
          <a:xfrm>
            <a:off x="9211318" y="4732770"/>
            <a:ext cx="2434501" cy="200952"/>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xxx xx</a:t>
            </a:r>
          </a:p>
        </p:txBody>
      </p:sp>
      <p:sp>
        <p:nvSpPr>
          <p:cNvPr id="173" name="Rectangle 172"/>
          <p:cNvSpPr/>
          <p:nvPr/>
        </p:nvSpPr>
        <p:spPr>
          <a:xfrm>
            <a:off x="9211318" y="4207866"/>
            <a:ext cx="2434501" cy="584391"/>
          </a:xfrm>
          <a:prstGeom prst="rect">
            <a:avLst/>
          </a:prstGeom>
        </p:spPr>
        <p:txBody>
          <a:bodyPr wrap="square" lIns="0" tIns="0" rIns="0" bIns="0">
            <a:spAutoFit/>
          </a:bodyPr>
          <a:lstStyle/>
          <a:p>
            <a:pPr>
              <a:lnSpc>
                <a:spcPct val="89000"/>
              </a:lnSpc>
            </a:pPr>
            <a:r>
              <a:rPr lang="en-US" sz="4267" spc="-107" dirty="0"/>
              <a:t>9 of 10</a:t>
            </a:r>
          </a:p>
        </p:txBody>
      </p:sp>
      <p:sp>
        <p:nvSpPr>
          <p:cNvPr id="178" name="Freeform 6"/>
          <p:cNvSpPr>
            <a:spLocks noEditPoints="1"/>
          </p:cNvSpPr>
          <p:nvPr/>
        </p:nvSpPr>
        <p:spPr bwMode="auto">
          <a:xfrm>
            <a:off x="1468689" y="3803787"/>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9" name="Freeform 5"/>
          <p:cNvSpPr>
            <a:spLocks noEditPoints="1"/>
          </p:cNvSpPr>
          <p:nvPr/>
        </p:nvSpPr>
        <p:spPr bwMode="auto">
          <a:xfrm>
            <a:off x="1468689" y="2084851"/>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0" name="Freeform 6"/>
          <p:cNvSpPr>
            <a:spLocks noEditPoints="1"/>
          </p:cNvSpPr>
          <p:nvPr/>
        </p:nvSpPr>
        <p:spPr bwMode="auto">
          <a:xfrm>
            <a:off x="2222833" y="3806571"/>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1" name="Freeform 5"/>
          <p:cNvSpPr>
            <a:spLocks noEditPoints="1"/>
          </p:cNvSpPr>
          <p:nvPr/>
        </p:nvSpPr>
        <p:spPr bwMode="auto">
          <a:xfrm>
            <a:off x="2222833" y="2087635"/>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2" name="Freeform 6"/>
          <p:cNvSpPr>
            <a:spLocks noEditPoints="1"/>
          </p:cNvSpPr>
          <p:nvPr/>
        </p:nvSpPr>
        <p:spPr bwMode="auto">
          <a:xfrm>
            <a:off x="2976977" y="3820274"/>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3" name="Freeform 5"/>
          <p:cNvSpPr>
            <a:spLocks noEditPoints="1"/>
          </p:cNvSpPr>
          <p:nvPr/>
        </p:nvSpPr>
        <p:spPr bwMode="auto">
          <a:xfrm>
            <a:off x="2976977" y="2101337"/>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4" name="Freeform 6"/>
          <p:cNvSpPr>
            <a:spLocks noEditPoints="1"/>
          </p:cNvSpPr>
          <p:nvPr/>
        </p:nvSpPr>
        <p:spPr bwMode="auto">
          <a:xfrm>
            <a:off x="3731121" y="3823058"/>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5" name="Freeform 5"/>
          <p:cNvSpPr>
            <a:spLocks noEditPoints="1"/>
          </p:cNvSpPr>
          <p:nvPr/>
        </p:nvSpPr>
        <p:spPr bwMode="auto">
          <a:xfrm>
            <a:off x="3731121" y="2104121"/>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6" name="Freeform 6"/>
          <p:cNvSpPr>
            <a:spLocks noEditPoints="1"/>
          </p:cNvSpPr>
          <p:nvPr/>
        </p:nvSpPr>
        <p:spPr bwMode="auto">
          <a:xfrm>
            <a:off x="4485265" y="3803787"/>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7" name="Freeform 6"/>
          <p:cNvSpPr>
            <a:spLocks noEditPoints="1"/>
          </p:cNvSpPr>
          <p:nvPr/>
        </p:nvSpPr>
        <p:spPr bwMode="auto">
          <a:xfrm>
            <a:off x="5239409" y="3806571"/>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8" name="Freeform 6"/>
          <p:cNvSpPr>
            <a:spLocks noEditPoints="1"/>
          </p:cNvSpPr>
          <p:nvPr/>
        </p:nvSpPr>
        <p:spPr bwMode="auto">
          <a:xfrm>
            <a:off x="5993553" y="3820274"/>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 name="Freeform 5"/>
          <p:cNvSpPr>
            <a:spLocks noEditPoints="1"/>
          </p:cNvSpPr>
          <p:nvPr/>
        </p:nvSpPr>
        <p:spPr bwMode="auto">
          <a:xfrm>
            <a:off x="4470127" y="2081465"/>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 name="Freeform 5"/>
          <p:cNvSpPr>
            <a:spLocks noEditPoints="1"/>
          </p:cNvSpPr>
          <p:nvPr/>
        </p:nvSpPr>
        <p:spPr bwMode="auto">
          <a:xfrm>
            <a:off x="5239116" y="2071149"/>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 name="Freeform 6"/>
          <p:cNvSpPr>
            <a:spLocks noEditPoints="1"/>
          </p:cNvSpPr>
          <p:nvPr/>
        </p:nvSpPr>
        <p:spPr bwMode="auto">
          <a:xfrm>
            <a:off x="6747696" y="3828443"/>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 name="Freeform 6"/>
          <p:cNvSpPr>
            <a:spLocks noEditPoints="1"/>
          </p:cNvSpPr>
          <p:nvPr/>
        </p:nvSpPr>
        <p:spPr bwMode="auto">
          <a:xfrm>
            <a:off x="7502866" y="3828443"/>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pic>
        <p:nvPicPr>
          <p:cNvPr id="46" name="Picture 45">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229230691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300"/>
                                        <p:tgtEl>
                                          <p:spTgt spid="179"/>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181"/>
                                        </p:tgtEl>
                                        <p:attrNameLst>
                                          <p:attrName>style.visibility</p:attrName>
                                        </p:attrNameLst>
                                      </p:cBhvr>
                                      <p:to>
                                        <p:strVal val="visible"/>
                                      </p:to>
                                    </p:set>
                                    <p:animEffect transition="in" filter="fade">
                                      <p:cBhvr>
                                        <p:cTn id="10" dur="300"/>
                                        <p:tgtEl>
                                          <p:spTgt spid="181"/>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183"/>
                                        </p:tgtEl>
                                        <p:attrNameLst>
                                          <p:attrName>style.visibility</p:attrName>
                                        </p:attrNameLst>
                                      </p:cBhvr>
                                      <p:to>
                                        <p:strVal val="visible"/>
                                      </p:to>
                                    </p:set>
                                    <p:animEffect transition="in" filter="fade">
                                      <p:cBhvr>
                                        <p:cTn id="13" dur="300"/>
                                        <p:tgtEl>
                                          <p:spTgt spid="183"/>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85"/>
                                        </p:tgtEl>
                                        <p:attrNameLst>
                                          <p:attrName>style.visibility</p:attrName>
                                        </p:attrNameLst>
                                      </p:cBhvr>
                                      <p:to>
                                        <p:strVal val="visible"/>
                                      </p:to>
                                    </p:set>
                                    <p:animEffect transition="in" filter="fade">
                                      <p:cBhvr>
                                        <p:cTn id="16" dur="300"/>
                                        <p:tgtEl>
                                          <p:spTgt spid="185"/>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171"/>
                                        </p:tgtEl>
                                        <p:attrNameLst>
                                          <p:attrName>style.visibility</p:attrName>
                                        </p:attrNameLst>
                                      </p:cBhvr>
                                      <p:to>
                                        <p:strVal val="visible"/>
                                      </p:to>
                                    </p:set>
                                    <p:animEffect transition="in" filter="fade">
                                      <p:cBhvr>
                                        <p:cTn id="19" dur="300"/>
                                        <p:tgtEl>
                                          <p:spTgt spid="171"/>
                                        </p:tgtEl>
                                      </p:cBhvr>
                                    </p:animEffect>
                                  </p:childTnLst>
                                </p:cTn>
                              </p:par>
                              <p:par>
                                <p:cTn id="20" presetID="10" presetClass="entr" presetSubtype="0" fill="hold" grpId="0" nodeType="withEffect">
                                  <p:stCondLst>
                                    <p:cond delay="400"/>
                                  </p:stCondLst>
                                  <p:childTnLst>
                                    <p:set>
                                      <p:cBhvr>
                                        <p:cTn id="21" dur="1" fill="hold">
                                          <p:stCondLst>
                                            <p:cond delay="0"/>
                                          </p:stCondLst>
                                        </p:cTn>
                                        <p:tgtEl>
                                          <p:spTgt spid="170"/>
                                        </p:tgtEl>
                                        <p:attrNameLst>
                                          <p:attrName>style.visibility</p:attrName>
                                        </p:attrNameLst>
                                      </p:cBhvr>
                                      <p:to>
                                        <p:strVal val="visible"/>
                                      </p:to>
                                    </p:set>
                                    <p:animEffect transition="in" filter="fade">
                                      <p:cBhvr>
                                        <p:cTn id="22" dur="300"/>
                                        <p:tgtEl>
                                          <p:spTgt spid="170"/>
                                        </p:tgtEl>
                                      </p:cBhvr>
                                    </p:animEffect>
                                  </p:childTnLst>
                                </p:cTn>
                              </p:par>
                              <p:par>
                                <p:cTn id="23" presetID="10" presetClass="entr" presetSubtype="0" fill="hold" grpId="0" nodeType="withEffect">
                                  <p:stCondLst>
                                    <p:cond delay="300"/>
                                  </p:stCondLst>
                                  <p:childTnLst>
                                    <p:set>
                                      <p:cBhvr>
                                        <p:cTn id="24" dur="1" fill="hold">
                                          <p:stCondLst>
                                            <p:cond delay="0"/>
                                          </p:stCondLst>
                                        </p:cTn>
                                        <p:tgtEl>
                                          <p:spTgt spid="178"/>
                                        </p:tgtEl>
                                        <p:attrNameLst>
                                          <p:attrName>style.visibility</p:attrName>
                                        </p:attrNameLst>
                                      </p:cBhvr>
                                      <p:to>
                                        <p:strVal val="visible"/>
                                      </p:to>
                                    </p:set>
                                    <p:animEffect transition="in" filter="fade">
                                      <p:cBhvr>
                                        <p:cTn id="25" dur="300"/>
                                        <p:tgtEl>
                                          <p:spTgt spid="178"/>
                                        </p:tgtEl>
                                      </p:cBhvr>
                                    </p:animEffect>
                                  </p:childTnLst>
                                </p:cTn>
                              </p:par>
                              <p:par>
                                <p:cTn id="26" presetID="10" presetClass="entr" presetSubtype="0" fill="hold" grpId="0" nodeType="withEffect">
                                  <p:stCondLst>
                                    <p:cond delay="400"/>
                                  </p:stCondLst>
                                  <p:childTnLst>
                                    <p:set>
                                      <p:cBhvr>
                                        <p:cTn id="27" dur="1" fill="hold">
                                          <p:stCondLst>
                                            <p:cond delay="0"/>
                                          </p:stCondLst>
                                        </p:cTn>
                                        <p:tgtEl>
                                          <p:spTgt spid="180"/>
                                        </p:tgtEl>
                                        <p:attrNameLst>
                                          <p:attrName>style.visibility</p:attrName>
                                        </p:attrNameLst>
                                      </p:cBhvr>
                                      <p:to>
                                        <p:strVal val="visible"/>
                                      </p:to>
                                    </p:set>
                                    <p:animEffect transition="in" filter="fade">
                                      <p:cBhvr>
                                        <p:cTn id="28" dur="300"/>
                                        <p:tgtEl>
                                          <p:spTgt spid="180"/>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182"/>
                                        </p:tgtEl>
                                        <p:attrNameLst>
                                          <p:attrName>style.visibility</p:attrName>
                                        </p:attrNameLst>
                                      </p:cBhvr>
                                      <p:to>
                                        <p:strVal val="visible"/>
                                      </p:to>
                                    </p:set>
                                    <p:animEffect transition="in" filter="fade">
                                      <p:cBhvr>
                                        <p:cTn id="31" dur="300"/>
                                        <p:tgtEl>
                                          <p:spTgt spid="182"/>
                                        </p:tgtEl>
                                      </p:cBhvr>
                                    </p:animEffect>
                                  </p:childTnLst>
                                </p:cTn>
                              </p:par>
                              <p:par>
                                <p:cTn id="32" presetID="10" presetClass="entr" presetSubtype="0" fill="hold" grpId="0" nodeType="withEffect">
                                  <p:stCondLst>
                                    <p:cond delay="600"/>
                                  </p:stCondLst>
                                  <p:childTnLst>
                                    <p:set>
                                      <p:cBhvr>
                                        <p:cTn id="33" dur="1" fill="hold">
                                          <p:stCondLst>
                                            <p:cond delay="0"/>
                                          </p:stCondLst>
                                        </p:cTn>
                                        <p:tgtEl>
                                          <p:spTgt spid="184"/>
                                        </p:tgtEl>
                                        <p:attrNameLst>
                                          <p:attrName>style.visibility</p:attrName>
                                        </p:attrNameLst>
                                      </p:cBhvr>
                                      <p:to>
                                        <p:strVal val="visible"/>
                                      </p:to>
                                    </p:set>
                                    <p:animEffect transition="in" filter="fade">
                                      <p:cBhvr>
                                        <p:cTn id="34" dur="300"/>
                                        <p:tgtEl>
                                          <p:spTgt spid="184"/>
                                        </p:tgtEl>
                                      </p:cBhvr>
                                    </p:animEffect>
                                  </p:childTnLst>
                                </p:cTn>
                              </p:par>
                              <p:par>
                                <p:cTn id="35" presetID="10" presetClass="entr" presetSubtype="0" fill="hold" grpId="0" nodeType="withEffect">
                                  <p:stCondLst>
                                    <p:cond delay="700"/>
                                  </p:stCondLst>
                                  <p:childTnLst>
                                    <p:set>
                                      <p:cBhvr>
                                        <p:cTn id="36" dur="1" fill="hold">
                                          <p:stCondLst>
                                            <p:cond delay="0"/>
                                          </p:stCondLst>
                                        </p:cTn>
                                        <p:tgtEl>
                                          <p:spTgt spid="186"/>
                                        </p:tgtEl>
                                        <p:attrNameLst>
                                          <p:attrName>style.visibility</p:attrName>
                                        </p:attrNameLst>
                                      </p:cBhvr>
                                      <p:to>
                                        <p:strVal val="visible"/>
                                      </p:to>
                                    </p:set>
                                    <p:animEffect transition="in" filter="fade">
                                      <p:cBhvr>
                                        <p:cTn id="37" dur="300"/>
                                        <p:tgtEl>
                                          <p:spTgt spid="186"/>
                                        </p:tgtEl>
                                      </p:cBhvr>
                                    </p:animEffect>
                                  </p:childTnLst>
                                </p:cTn>
                              </p:par>
                              <p:par>
                                <p:cTn id="38" presetID="10" presetClass="entr" presetSubtype="0" fill="hold" grpId="0" nodeType="withEffect">
                                  <p:stCondLst>
                                    <p:cond delay="800"/>
                                  </p:stCondLst>
                                  <p:childTnLst>
                                    <p:set>
                                      <p:cBhvr>
                                        <p:cTn id="39" dur="1" fill="hold">
                                          <p:stCondLst>
                                            <p:cond delay="0"/>
                                          </p:stCondLst>
                                        </p:cTn>
                                        <p:tgtEl>
                                          <p:spTgt spid="187"/>
                                        </p:tgtEl>
                                        <p:attrNameLst>
                                          <p:attrName>style.visibility</p:attrName>
                                        </p:attrNameLst>
                                      </p:cBhvr>
                                      <p:to>
                                        <p:strVal val="visible"/>
                                      </p:to>
                                    </p:set>
                                    <p:animEffect transition="in" filter="fade">
                                      <p:cBhvr>
                                        <p:cTn id="40" dur="300"/>
                                        <p:tgtEl>
                                          <p:spTgt spid="187"/>
                                        </p:tgtEl>
                                      </p:cBhvr>
                                    </p:animEffect>
                                  </p:childTnLst>
                                </p:cTn>
                              </p:par>
                              <p:par>
                                <p:cTn id="41" presetID="10" presetClass="entr" presetSubtype="0" fill="hold" grpId="0" nodeType="withEffect">
                                  <p:stCondLst>
                                    <p:cond delay="900"/>
                                  </p:stCondLst>
                                  <p:childTnLst>
                                    <p:set>
                                      <p:cBhvr>
                                        <p:cTn id="42" dur="1" fill="hold">
                                          <p:stCondLst>
                                            <p:cond delay="0"/>
                                          </p:stCondLst>
                                        </p:cTn>
                                        <p:tgtEl>
                                          <p:spTgt spid="188"/>
                                        </p:tgtEl>
                                        <p:attrNameLst>
                                          <p:attrName>style.visibility</p:attrName>
                                        </p:attrNameLst>
                                      </p:cBhvr>
                                      <p:to>
                                        <p:strVal val="visible"/>
                                      </p:to>
                                    </p:set>
                                    <p:animEffect transition="in" filter="fade">
                                      <p:cBhvr>
                                        <p:cTn id="43" dur="300"/>
                                        <p:tgtEl>
                                          <p:spTgt spid="188"/>
                                        </p:tgtEl>
                                      </p:cBhvr>
                                    </p:animEffect>
                                  </p:childTnLst>
                                </p:cTn>
                              </p:par>
                              <p:par>
                                <p:cTn id="44" presetID="10" presetClass="entr" presetSubtype="0" fill="hold" grpId="0" nodeType="withEffect">
                                  <p:stCondLst>
                                    <p:cond delay="1000"/>
                                  </p:stCondLst>
                                  <p:childTnLst>
                                    <p:set>
                                      <p:cBhvr>
                                        <p:cTn id="45" dur="1" fill="hold">
                                          <p:stCondLst>
                                            <p:cond delay="0"/>
                                          </p:stCondLst>
                                        </p:cTn>
                                        <p:tgtEl>
                                          <p:spTgt spid="173"/>
                                        </p:tgtEl>
                                        <p:attrNameLst>
                                          <p:attrName>style.visibility</p:attrName>
                                        </p:attrNameLst>
                                      </p:cBhvr>
                                      <p:to>
                                        <p:strVal val="visible"/>
                                      </p:to>
                                    </p:set>
                                    <p:animEffect transition="in" filter="fade">
                                      <p:cBhvr>
                                        <p:cTn id="46" dur="300"/>
                                        <p:tgtEl>
                                          <p:spTgt spid="173"/>
                                        </p:tgtEl>
                                      </p:cBhvr>
                                    </p:animEffect>
                                  </p:childTnLst>
                                </p:cTn>
                              </p:par>
                              <p:par>
                                <p:cTn id="47" presetID="10" presetClass="entr" presetSubtype="0" fill="hold" grpId="0" nodeType="withEffect">
                                  <p:stCondLst>
                                    <p:cond delay="1000"/>
                                  </p:stCondLst>
                                  <p:childTnLst>
                                    <p:set>
                                      <p:cBhvr>
                                        <p:cTn id="48" dur="1" fill="hold">
                                          <p:stCondLst>
                                            <p:cond delay="0"/>
                                          </p:stCondLst>
                                        </p:cTn>
                                        <p:tgtEl>
                                          <p:spTgt spid="172"/>
                                        </p:tgtEl>
                                        <p:attrNameLst>
                                          <p:attrName>style.visibility</p:attrName>
                                        </p:attrNameLst>
                                      </p:cBhvr>
                                      <p:to>
                                        <p:strVal val="visible"/>
                                      </p:to>
                                    </p:set>
                                    <p:animEffect transition="in" filter="fade">
                                      <p:cBhvr>
                                        <p:cTn id="49" dur="300"/>
                                        <p:tgtEl>
                                          <p:spTgt spid="172"/>
                                        </p:tgtEl>
                                      </p:cBhvr>
                                    </p:animEffect>
                                  </p:childTnLst>
                                </p:cTn>
                              </p:par>
                              <p:par>
                                <p:cTn id="50" presetID="10" presetClass="entr" presetSubtype="0" fill="hold" grpId="0" nodeType="withEffect">
                                  <p:stCondLst>
                                    <p:cond delay="300"/>
                                  </p:stCondLst>
                                  <p:childTnLst>
                                    <p:set>
                                      <p:cBhvr>
                                        <p:cTn id="51" dur="1" fill="hold">
                                          <p:stCondLst>
                                            <p:cond delay="0"/>
                                          </p:stCondLst>
                                        </p:cTn>
                                        <p:tgtEl>
                                          <p:spTgt spid="42"/>
                                        </p:tgtEl>
                                        <p:attrNameLst>
                                          <p:attrName>style.visibility</p:attrName>
                                        </p:attrNameLst>
                                      </p:cBhvr>
                                      <p:to>
                                        <p:strVal val="visible"/>
                                      </p:to>
                                    </p:set>
                                    <p:animEffect transition="in" filter="fade">
                                      <p:cBhvr>
                                        <p:cTn id="52" dur="300"/>
                                        <p:tgtEl>
                                          <p:spTgt spid="42"/>
                                        </p:tgtEl>
                                      </p:cBhvr>
                                    </p:animEffect>
                                  </p:childTnLst>
                                </p:cTn>
                              </p:par>
                              <p:par>
                                <p:cTn id="53" presetID="10" presetClass="entr" presetSubtype="0" fill="hold" grpId="0" nodeType="withEffect">
                                  <p:stCondLst>
                                    <p:cond delay="300"/>
                                  </p:stCondLst>
                                  <p:childTnLst>
                                    <p:set>
                                      <p:cBhvr>
                                        <p:cTn id="54" dur="1" fill="hold">
                                          <p:stCondLst>
                                            <p:cond delay="0"/>
                                          </p:stCondLst>
                                        </p:cTn>
                                        <p:tgtEl>
                                          <p:spTgt spid="43"/>
                                        </p:tgtEl>
                                        <p:attrNameLst>
                                          <p:attrName>style.visibility</p:attrName>
                                        </p:attrNameLst>
                                      </p:cBhvr>
                                      <p:to>
                                        <p:strVal val="visible"/>
                                      </p:to>
                                    </p:set>
                                    <p:animEffect transition="in" filter="fade">
                                      <p:cBhvr>
                                        <p:cTn id="55" dur="300"/>
                                        <p:tgtEl>
                                          <p:spTgt spid="43"/>
                                        </p:tgtEl>
                                      </p:cBhvr>
                                    </p:animEffect>
                                  </p:childTnLst>
                                </p:cTn>
                              </p:par>
                              <p:par>
                                <p:cTn id="56" presetID="10" presetClass="entr" presetSubtype="0" fill="hold" grpId="0" nodeType="withEffect">
                                  <p:stCondLst>
                                    <p:cond delay="900"/>
                                  </p:stCondLst>
                                  <p:childTnLst>
                                    <p:set>
                                      <p:cBhvr>
                                        <p:cTn id="57" dur="1" fill="hold">
                                          <p:stCondLst>
                                            <p:cond delay="0"/>
                                          </p:stCondLst>
                                        </p:cTn>
                                        <p:tgtEl>
                                          <p:spTgt spid="44"/>
                                        </p:tgtEl>
                                        <p:attrNameLst>
                                          <p:attrName>style.visibility</p:attrName>
                                        </p:attrNameLst>
                                      </p:cBhvr>
                                      <p:to>
                                        <p:strVal val="visible"/>
                                      </p:to>
                                    </p:set>
                                    <p:animEffect transition="in" filter="fade">
                                      <p:cBhvr>
                                        <p:cTn id="58" dur="300"/>
                                        <p:tgtEl>
                                          <p:spTgt spid="44"/>
                                        </p:tgtEl>
                                      </p:cBhvr>
                                    </p:animEffect>
                                  </p:childTnLst>
                                </p:cTn>
                              </p:par>
                              <p:par>
                                <p:cTn id="59" presetID="10" presetClass="entr" presetSubtype="0" fill="hold" grpId="0" nodeType="withEffect">
                                  <p:stCondLst>
                                    <p:cond delay="900"/>
                                  </p:stCondLst>
                                  <p:childTnLst>
                                    <p:set>
                                      <p:cBhvr>
                                        <p:cTn id="60" dur="1" fill="hold">
                                          <p:stCondLst>
                                            <p:cond delay="0"/>
                                          </p:stCondLst>
                                        </p:cTn>
                                        <p:tgtEl>
                                          <p:spTgt spid="45"/>
                                        </p:tgtEl>
                                        <p:attrNameLst>
                                          <p:attrName>style.visibility</p:attrName>
                                        </p:attrNameLst>
                                      </p:cBhvr>
                                      <p:to>
                                        <p:strVal val="visible"/>
                                      </p:to>
                                    </p:set>
                                    <p:animEffect transition="in" filter="fade">
                                      <p:cBhvr>
                                        <p:cTn id="61" dur="3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0"/>
      <p:bldP spid="171" grpId="0"/>
      <p:bldP spid="172" grpId="0"/>
      <p:bldP spid="173" grpId="0"/>
      <p:bldP spid="178" grpId="0" animBg="1"/>
      <p:bldP spid="179" grpId="0" animBg="1"/>
      <p:bldP spid="180" grpId="0" animBg="1"/>
      <p:bldP spid="181" grpId="0" animBg="1"/>
      <p:bldP spid="182" grpId="0" animBg="1"/>
      <p:bldP spid="183" grpId="0" animBg="1"/>
      <p:bldP spid="184" grpId="0" animBg="1"/>
      <p:bldP spid="185" grpId="0" animBg="1"/>
      <p:bldP spid="186" grpId="0" animBg="1"/>
      <p:bldP spid="187" grpId="0" animBg="1"/>
      <p:bldP spid="188" grpId="0" animBg="1"/>
      <p:bldP spid="42" grpId="0" animBg="1"/>
      <p:bldP spid="43" grpId="0" animBg="1"/>
      <p:bldP spid="44" grpId="0" animBg="1"/>
      <p:bldP spid="45" grpId="0" animBg="1"/>
    </p:bldLst>
  </p:timing>
</p:sld>
</file>

<file path=ppt/theme/theme1.xml><?xml version="1.0" encoding="utf-8"?>
<a:theme xmlns:a="http://schemas.openxmlformats.org/drawingml/2006/main" name="Ocean - 16x9">
  <a:themeElements>
    <a:clrScheme name="i9_Blue Lime Dark">
      <a:dk1>
        <a:srgbClr val="FFFFFF"/>
      </a:dk1>
      <a:lt1>
        <a:srgbClr val="2B2B2D"/>
      </a:lt1>
      <a:dk2>
        <a:srgbClr val="8DC928"/>
      </a:dk2>
      <a:lt2>
        <a:srgbClr val="ABD22A"/>
      </a:lt2>
      <a:accent1>
        <a:srgbClr val="2099D8"/>
      </a:accent1>
      <a:accent2>
        <a:srgbClr val="239CCE"/>
      </a:accent2>
      <a:accent3>
        <a:srgbClr val="27A6C2"/>
      </a:accent3>
      <a:accent4>
        <a:srgbClr val="25B7AB"/>
      </a:accent4>
      <a:accent5>
        <a:srgbClr val="5BBE77"/>
      </a:accent5>
      <a:accent6>
        <a:srgbClr val="7EC44E"/>
      </a:accent6>
      <a:hlink>
        <a:srgbClr val="2F8299"/>
      </a:hlink>
      <a:folHlink>
        <a:srgbClr val="8C8C8C"/>
      </a:folHlink>
    </a:clrScheme>
    <a:fontScheme name="Custom 3">
      <a:majorFont>
        <a:latin typeface="Open Sans Light"/>
        <a:ea typeface=""/>
        <a:cs typeface=""/>
      </a:majorFont>
      <a:minorFont>
        <a:latin typeface="Open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theme>
</file>

<file path=ppt/theme/theme2.xml><?xml version="1.0" encoding="utf-8"?>
<a:theme xmlns:a="http://schemas.openxmlformats.org/drawingml/2006/main" name="2_Office Theme">
  <a:themeElements>
    <a:clrScheme name="i9_Blue Lime">
      <a:dk1>
        <a:srgbClr val="57565A"/>
      </a:dk1>
      <a:lt1>
        <a:sysClr val="window" lastClr="FFFFFF"/>
      </a:lt1>
      <a:dk2>
        <a:srgbClr val="8DC928"/>
      </a:dk2>
      <a:lt2>
        <a:srgbClr val="ABD22A"/>
      </a:lt2>
      <a:accent1>
        <a:srgbClr val="2099D8"/>
      </a:accent1>
      <a:accent2>
        <a:srgbClr val="239CCE"/>
      </a:accent2>
      <a:accent3>
        <a:srgbClr val="27A6C2"/>
      </a:accent3>
      <a:accent4>
        <a:srgbClr val="25B7AB"/>
      </a:accent4>
      <a:accent5>
        <a:srgbClr val="5BBE77"/>
      </a:accent5>
      <a:accent6>
        <a:srgbClr val="7EC44E"/>
      </a:accent6>
      <a:hlink>
        <a:srgbClr val="2F8299"/>
      </a:hlink>
      <a:folHlink>
        <a:srgbClr val="8C8C8C"/>
      </a:folHlink>
    </a:clrScheme>
    <a:fontScheme name="Custom 3">
      <a:majorFont>
        <a:latin typeface="Open Sans Light"/>
        <a:ea typeface=""/>
        <a:cs typeface=""/>
      </a:majorFont>
      <a:minorFont>
        <a:latin typeface="Open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151392</TotalTime>
  <Words>5043</Words>
  <PresentationFormat>Custom</PresentationFormat>
  <Paragraphs>1077</Paragraphs>
  <Slides>82</Slides>
  <Notes>2</Notes>
  <HiddenSlides>0</HiddenSlides>
  <MMClips>0</MMClips>
  <ScaleCrop>false</ScaleCrop>
  <HeadingPairs>
    <vt:vector size="4" baseType="variant">
      <vt:variant>
        <vt:lpstr>Theme</vt:lpstr>
      </vt:variant>
      <vt:variant>
        <vt:i4>2</vt:i4>
      </vt:variant>
      <vt:variant>
        <vt:lpstr>Slide Titles</vt:lpstr>
      </vt:variant>
      <vt:variant>
        <vt:i4>82</vt:i4>
      </vt:variant>
    </vt:vector>
  </HeadingPairs>
  <TitlesOfParts>
    <vt:vector size="84" baseType="lpstr">
      <vt:lpstr>Ocean - 16x9</vt:lpstr>
      <vt:lpstr>2_Office Theme</vt:lpstr>
      <vt:lpstr>PowerPoint Presentation</vt:lpstr>
      <vt:lpstr>PowerPoint Presentation</vt:lpstr>
      <vt:lpstr>PowerPoint Presentation</vt:lpstr>
      <vt:lpstr>PROBLEM</vt:lpstr>
      <vt:lpstr>FOUR PILLARS OF DEVELOPMENT</vt:lpstr>
      <vt:lpstr>TIMELINE</vt:lpstr>
      <vt:lpstr>TARGET USERS</vt:lpstr>
      <vt:lpstr>LANDSCAPE</vt:lpstr>
      <vt:lpstr>MARKET SIZE</vt:lpstr>
      <vt:lpstr>XXXXXXX &amp; XXXXX</vt:lpstr>
      <vt:lpstr>PowerPoint Presentation</vt:lpstr>
      <vt:lpstr>PowerPoint Presentation</vt:lpstr>
      <vt:lpstr>SOLUTION</vt:lpstr>
      <vt:lpstr>MIND DEVELOPMENT (RIAI)</vt:lpstr>
      <vt:lpstr>OUR USERS DESIRE KNOWLEDGE</vt:lpstr>
      <vt:lpstr>POSSIBLE SALES TEAM</vt:lpstr>
      <vt:lpstr>EXAMPLES</vt:lpstr>
      <vt:lpstr>TESTIMONIALS</vt:lpstr>
      <vt:lpstr>MATRIX OF SERVICES</vt:lpstr>
      <vt:lpstr>PowerPoint Presentation</vt:lpstr>
      <vt:lpstr> HOW IT ALL CONNECTS</vt:lpstr>
      <vt:lpstr>MARKET PERSONAS</vt:lpstr>
      <vt:lpstr>REVENUES</vt:lpstr>
      <vt:lpstr>PowerPoint Presentation</vt:lpstr>
      <vt:lpstr> HOW WE DO IT</vt:lpstr>
      <vt:lpstr>MARKETING STRATEGY</vt:lpstr>
      <vt:lpstr>THE FIRST THREE YEARS</vt:lpstr>
      <vt:lpstr>TRAFFIC FLOW</vt:lpstr>
      <vt:lpstr>PowerPoint Presentation</vt:lpstr>
      <vt:lpstr>PowerPoint Presentation</vt:lpstr>
      <vt:lpstr>PowerPoint Presentation</vt:lpstr>
      <vt:lpstr>TRAFFIC BY REFERER</vt:lpstr>
      <vt:lpstr>EFFECTIVENESS</vt:lpstr>
      <vt:lpstr>GENDER USAGE DISTRIBUTION</vt:lpstr>
      <vt:lpstr>PowerPoint Presentation</vt:lpstr>
      <vt:lpstr>PowerPoint Presentation</vt:lpstr>
      <vt:lpstr>Xxxxxxx xxxx xxxx</vt:lpstr>
      <vt:lpstr>Xxxx xxxx xxxx xxxx xxxx xxx x</vt:lpstr>
      <vt:lpstr>Xxxxxxx xxxxx</vt:lpstr>
      <vt:lpstr>Xxxxx xx xxxx xxxx</vt:lpstr>
      <vt:lpstr>Xxxxxx x xxxx xxxx</vt:lpstr>
      <vt:lpstr>Xxxxxxx xx xxxx xxxx</vt:lpstr>
      <vt:lpstr>Xxxx xxxxx xx xxx x xxxxxxx xx xx</vt:lpstr>
      <vt:lpstr>Xxxxxxxxxxx xxxx xxxxxxxxx</vt:lpstr>
      <vt:lpstr>Xx xxxxxxxxxxxxxxx xxx x</vt:lpstr>
      <vt:lpstr>Xx x xxxx xxxxxxx xxxx xxx x xxxxxxxxxx</vt:lpstr>
      <vt:lpstr>Xxxxxxxxxxx xxxx xxxxxxxxxx</vt:lpstr>
      <vt:lpstr>Xxxxxx xxxxxx xxxx xxxx</vt:lpstr>
      <vt:lpstr>Xxxxx xx xxxx xxxx</vt:lpstr>
      <vt:lpstr>Xxxxxxx Xxxxxxxx 12 xx xxxxxxxxxxxx</vt:lpstr>
      <vt:lpstr>PowerPoint Presentation</vt:lpstr>
      <vt:lpstr>Xxxxxxx Xxxxxxxx 8 xx xxx</vt:lpstr>
      <vt:lpstr>Xxxxxx xxxxxx x xxxxxxxx</vt:lpstr>
      <vt:lpstr>Xxxx xx xxxx xxx x</vt:lpstr>
      <vt:lpstr>Xxxx xx xxxx xxx x</vt:lpstr>
      <vt:lpstr>Xxxxxxxxxxx xxxx xxx x</vt:lpstr>
      <vt:lpstr>Xxxxxxxxxx xxxxxxxxx xxxx xxxxx</vt:lpstr>
      <vt:lpstr>Xxxx xx xxxx xxx x</vt:lpstr>
      <vt:lpstr>Xxxx xx xxxx xxx x</vt:lpstr>
      <vt:lpstr>xx xx xxxx xx xxxx xxxx</vt:lpstr>
      <vt:lpstr>Xxxxxxxxxxxx xxx xxxxxxx</vt:lpstr>
      <vt:lpstr>Xxxxxxxxxxxxxxxxxx xxxx xxxxx xxx x</vt:lpstr>
      <vt:lpstr>PowerPoint Presentation</vt:lpstr>
      <vt:lpstr>PowerPoint Presentation</vt:lpstr>
      <vt:lpstr>PowerPoint Presentation</vt:lpstr>
      <vt:lpstr>Xxxx xxxx xxxxxxx xxxx xxxxx x x</vt:lpstr>
      <vt:lpstr>Xx x xxxx xxxxxxx xxxx xxxxx x x</vt:lpstr>
      <vt:lpstr>Xxxx xxxxx x xxxx xxxxx x x</vt:lpstr>
      <vt:lpstr>Xxxxxxxx xx xxxx xxx x</vt:lpstr>
      <vt:lpstr>PowerPoint Presentation</vt:lpstr>
      <vt:lpstr>PowerPoint Presentation</vt:lpstr>
      <vt:lpstr>Xxxxx xxxxxx xxx x</vt:lpstr>
      <vt:lpstr>Xxxx x xxxxxxxx – xxxx xxxx</vt:lpstr>
      <vt:lpstr> xx xxx xxx xxxx xxxx</vt:lpstr>
      <vt:lpstr>Xxxxxx xxxx xxxxxxxx xxxx</vt:lpstr>
      <vt:lpstr>Xxxxx xxxx xxx xx </vt:lpstr>
      <vt:lpstr>Xxxx xx x xxxxxxx xxxxxxx</vt:lpstr>
      <vt:lpstr>Xxxx xxxx xxxxxxxx’x xx </vt:lpstr>
      <vt:lpstr>PowerPoint Presentation</vt:lpstr>
      <vt:lpstr>Xxxxx xxxx xxxx</vt:lpstr>
      <vt:lpstr>Xxxxx xxxx xxxx</vt:lpstr>
      <vt:lpstr>Xxxxx xxxx xxxx</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You Exec (http://youexec.com)</dc:creator>
  <dcterms:created xsi:type="dcterms:W3CDTF">2014-10-08T23:03:32Z</dcterms:created>
  <dcterms:modified xsi:type="dcterms:W3CDTF">2017-04-15T15:05:43Z</dcterms:modified>
</cp:coreProperties>
</file>